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theme/theme2.xml" ContentType="application/vnd.openxmlformats-officedocument.theme+xml"/>
  <Override PartName="/ppt/slideLayouts/slideLayout10.xml" ContentType="application/vnd.openxmlformats-officedocument.presentationml.slideLayout+xml"/>
  <Override PartName="/ppt/theme/theme3.xml" ContentType="application/vnd.openxmlformats-officedocument.theme+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4.xml" ContentType="application/vnd.openxmlformats-officedocument.theme+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theme/theme5.xml" ContentType="application/vnd.openxmlformats-officedocument.theme+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theme/theme6.xml" ContentType="application/vnd.openxmlformats-officedocument.theme+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theme/theme7.xml" ContentType="application/vnd.openxmlformats-officedocument.theme+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theme/theme8.xml" ContentType="application/vnd.openxmlformats-officedocument.theme+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theme/theme9.xml" ContentType="application/vnd.openxmlformats-officedocument.theme+xml"/>
  <Override PartName="/ppt/slideLayouts/slideLayout77.xml" ContentType="application/vnd.openxmlformats-officedocument.presentationml.slideLayout+xml"/>
  <Override PartName="/ppt/theme/theme10.xml" ContentType="application/vnd.openxmlformats-officedocument.theme+xml"/>
  <Override PartName="/ppt/theme/theme11.xml" ContentType="application/vnd.openxmlformats-officedocument.theme+xml"/>
  <Override PartName="/ppt/theme/theme1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tags/tag1.xml" ContentType="application/vnd.openxmlformats-officedocument.presentationml.tags+xml"/>
  <Override PartName="/ppt/notesSlides/notesSlide9.xml" ContentType="application/vnd.openxmlformats-officedocument.presentationml.notesSlide+xml"/>
  <Override PartName="/ppt/tags/tag2.xml" ContentType="application/vnd.openxmlformats-officedocument.presentationml.tags+xml"/>
  <Override PartName="/ppt/notesSlides/notesSlide10.xml" ContentType="application/vnd.openxmlformats-officedocument.presentationml.notesSlide+xml"/>
  <Override PartName="/ppt/tags/tag3.xml" ContentType="application/vnd.openxmlformats-officedocument.presentationml.tags+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tags/tag4.xml" ContentType="application/vnd.openxmlformats-officedocument.presentationml.tags+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tags/tag5.xml" ContentType="application/vnd.openxmlformats-officedocument.presentationml.tags+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tags/tag6.xml" ContentType="application/vnd.openxmlformats-officedocument.presentationml.tags+xml"/>
  <Override PartName="/ppt/notesSlides/notesSlide18.xml" ContentType="application/vnd.openxmlformats-officedocument.presentationml.notesSlide+xml"/>
  <Override PartName="/ppt/tags/tag7.xml" ContentType="application/vnd.openxmlformats-officedocument.presentationml.tags+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tags/tag8.xml" ContentType="application/vnd.openxmlformats-officedocument.presentationml.tags+xml"/>
  <Override PartName="/ppt/notesSlides/notesSlide24.xml" ContentType="application/vnd.openxmlformats-officedocument.presentationml.notesSlide+xml"/>
  <Override PartName="/ppt/tags/tag9.xml" ContentType="application/vnd.openxmlformats-officedocument.presentationml.tags+xml"/>
  <Override PartName="/ppt/notesSlides/notesSlide25.xml" ContentType="application/vnd.openxmlformats-officedocument.presentationml.notesSlide+xml"/>
  <Override PartName="/ppt/tags/tag10.xml" ContentType="application/vnd.openxmlformats-officedocument.presentationml.tags+xml"/>
  <Override PartName="/ppt/notesSlides/notesSlide26.xml" ContentType="application/vnd.openxmlformats-officedocument.presentationml.notesSlide+xml"/>
  <Override PartName="/ppt/tags/tag11.xml" ContentType="application/vnd.openxmlformats-officedocument.presentationml.tags+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tags/tag12.xml" ContentType="application/vnd.openxmlformats-officedocument.presentationml.tags+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tags/tag13.xml" ContentType="application/vnd.openxmlformats-officedocument.presentationml.tags+xml"/>
  <Override PartName="/ppt/notesSlides/notesSlide34.xml" ContentType="application/vnd.openxmlformats-officedocument.presentationml.notesSlide+xml"/>
  <Override PartName="/ppt/tags/tag14.xml" ContentType="application/vnd.openxmlformats-officedocument.presentationml.tags+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768" r:id="rId1"/>
    <p:sldMasterId id="2147483658" r:id="rId2"/>
    <p:sldMasterId id="2147483660" r:id="rId3"/>
    <p:sldMasterId id="2147483672" r:id="rId4"/>
    <p:sldMasterId id="2147483708" r:id="rId5"/>
    <p:sldMasterId id="2147483720" r:id="rId6"/>
    <p:sldMasterId id="2147483732" r:id="rId7"/>
    <p:sldMasterId id="2147483744" r:id="rId8"/>
    <p:sldMasterId id="2147483756" r:id="rId9"/>
    <p:sldMasterId id="2147483648" r:id="rId10"/>
  </p:sldMasterIdLst>
  <p:notesMasterIdLst>
    <p:notesMasterId r:id="rId55"/>
  </p:notesMasterIdLst>
  <p:handoutMasterIdLst>
    <p:handoutMasterId r:id="rId56"/>
  </p:handoutMasterIdLst>
  <p:sldIdLst>
    <p:sldId id="1113" r:id="rId11"/>
    <p:sldId id="385" r:id="rId12"/>
    <p:sldId id="1085" r:id="rId13"/>
    <p:sldId id="1091" r:id="rId14"/>
    <p:sldId id="1047" r:id="rId15"/>
    <p:sldId id="1087" r:id="rId16"/>
    <p:sldId id="1048" r:id="rId17"/>
    <p:sldId id="1049" r:id="rId18"/>
    <p:sldId id="1088" r:id="rId19"/>
    <p:sldId id="547" r:id="rId20"/>
    <p:sldId id="548" r:id="rId21"/>
    <p:sldId id="549" r:id="rId22"/>
    <p:sldId id="1054" r:id="rId23"/>
    <p:sldId id="1055" r:id="rId24"/>
    <p:sldId id="551" r:id="rId25"/>
    <p:sldId id="1057" r:id="rId26"/>
    <p:sldId id="552" r:id="rId27"/>
    <p:sldId id="553" r:id="rId28"/>
    <p:sldId id="554" r:id="rId29"/>
    <p:sldId id="556" r:id="rId30"/>
    <p:sldId id="1079" r:id="rId31"/>
    <p:sldId id="1090" r:id="rId32"/>
    <p:sldId id="1021" r:id="rId33"/>
    <p:sldId id="1086" r:id="rId34"/>
    <p:sldId id="1100" r:id="rId35"/>
    <p:sldId id="561" r:id="rId36"/>
    <p:sldId id="562" r:id="rId37"/>
    <p:sldId id="567" r:id="rId38"/>
    <p:sldId id="1067" r:id="rId39"/>
    <p:sldId id="1025" r:id="rId40"/>
    <p:sldId id="1097" r:id="rId41"/>
    <p:sldId id="1080" r:id="rId42"/>
    <p:sldId id="259" r:id="rId43"/>
    <p:sldId id="1084" r:id="rId44"/>
    <p:sldId id="1105" r:id="rId45"/>
    <p:sldId id="1103" r:id="rId46"/>
    <p:sldId id="1104" r:id="rId47"/>
    <p:sldId id="1078" r:id="rId48"/>
    <p:sldId id="1107" r:id="rId49"/>
    <p:sldId id="1108" r:id="rId50"/>
    <p:sldId id="1109" r:id="rId51"/>
    <p:sldId id="1110" r:id="rId52"/>
    <p:sldId id="1111" r:id="rId53"/>
    <p:sldId id="1112" r:id="rId54"/>
  </p:sldIdLst>
  <p:sldSz cx="10077450" cy="6300788"/>
  <p:notesSz cx="6858000" cy="9144000"/>
  <p:custShowLst>
    <p:custShow name="Pres. personalizada1" id="0">
      <p:sldLst/>
    </p:custShow>
  </p:custShowLst>
  <p:defaultTextStyle>
    <a:defPPr>
      <a:defRPr lang="es-ES_tradnl"/>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985">
          <p15:clr>
            <a:srgbClr val="A4A3A4"/>
          </p15:clr>
        </p15:guide>
        <p15:guide id="2" pos="3174">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C0504D"/>
    <a:srgbClr val="666412"/>
    <a:srgbClr val="E67D79"/>
    <a:srgbClr val="000000"/>
    <a:srgbClr val="FF1E9B"/>
    <a:srgbClr val="505150"/>
    <a:srgbClr val="474746"/>
    <a:srgbClr val="44615B"/>
    <a:srgbClr val="C1E2D4"/>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6549" autoAdjust="0"/>
    <p:restoredTop sz="85252" autoAdjust="0"/>
  </p:normalViewPr>
  <p:slideViewPr>
    <p:cSldViewPr snapToObjects="1">
      <p:cViewPr varScale="1">
        <p:scale>
          <a:sx n="102" d="100"/>
          <a:sy n="102" d="100"/>
        </p:scale>
        <p:origin x="1536" y="96"/>
      </p:cViewPr>
      <p:guideLst>
        <p:guide orient="horz" pos="1985"/>
        <p:guide pos="3174"/>
      </p:guideLst>
    </p:cSldViewPr>
  </p:slideViewPr>
  <p:outlineViewPr>
    <p:cViewPr>
      <p:scale>
        <a:sx n="33" d="100"/>
        <a:sy n="33" d="100"/>
      </p:scale>
      <p:origin x="0" y="0"/>
    </p:cViewPr>
  </p:outlineViewPr>
  <p:notesTextViewPr>
    <p:cViewPr>
      <p:scale>
        <a:sx n="100" d="100"/>
        <a:sy n="100" d="100"/>
      </p:scale>
      <p:origin x="0" y="0"/>
    </p:cViewPr>
  </p:notesTextViewPr>
  <p:sorterViewPr>
    <p:cViewPr varScale="1">
      <p:scale>
        <a:sx n="1" d="1"/>
        <a:sy n="1" d="1"/>
      </p:scale>
      <p:origin x="0" y="0"/>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3.xml"/><Relationship Id="rId18" Type="http://schemas.openxmlformats.org/officeDocument/2006/relationships/slide" Target="slides/slide8.xml"/><Relationship Id="rId26" Type="http://schemas.openxmlformats.org/officeDocument/2006/relationships/slide" Target="slides/slide16.xml"/><Relationship Id="rId39" Type="http://schemas.openxmlformats.org/officeDocument/2006/relationships/slide" Target="slides/slide29.xml"/><Relationship Id="rId21" Type="http://schemas.openxmlformats.org/officeDocument/2006/relationships/slide" Target="slides/slide11.xml"/><Relationship Id="rId34" Type="http://schemas.openxmlformats.org/officeDocument/2006/relationships/slide" Target="slides/slide24.xml"/><Relationship Id="rId42" Type="http://schemas.openxmlformats.org/officeDocument/2006/relationships/slide" Target="slides/slide32.xml"/><Relationship Id="rId47" Type="http://schemas.openxmlformats.org/officeDocument/2006/relationships/slide" Target="slides/slide37.xml"/><Relationship Id="rId50" Type="http://schemas.openxmlformats.org/officeDocument/2006/relationships/slide" Target="slides/slide40.xml"/><Relationship Id="rId55" Type="http://schemas.openxmlformats.org/officeDocument/2006/relationships/notesMaster" Target="notesMasters/notesMaster1.xml"/><Relationship Id="rId7" Type="http://schemas.openxmlformats.org/officeDocument/2006/relationships/slideMaster" Target="slideMasters/slideMaster7.xml"/><Relationship Id="rId2" Type="http://schemas.openxmlformats.org/officeDocument/2006/relationships/slideMaster" Target="slideMasters/slideMaster2.xml"/><Relationship Id="rId16" Type="http://schemas.openxmlformats.org/officeDocument/2006/relationships/slide" Target="slides/slide6.xml"/><Relationship Id="rId29" Type="http://schemas.openxmlformats.org/officeDocument/2006/relationships/slide" Target="slides/slide19.xml"/><Relationship Id="rId11" Type="http://schemas.openxmlformats.org/officeDocument/2006/relationships/slide" Target="slides/slide1.xml"/><Relationship Id="rId24" Type="http://schemas.openxmlformats.org/officeDocument/2006/relationships/slide" Target="slides/slide14.xml"/><Relationship Id="rId32" Type="http://schemas.openxmlformats.org/officeDocument/2006/relationships/slide" Target="slides/slide22.xml"/><Relationship Id="rId37" Type="http://schemas.openxmlformats.org/officeDocument/2006/relationships/slide" Target="slides/slide27.xml"/><Relationship Id="rId40" Type="http://schemas.openxmlformats.org/officeDocument/2006/relationships/slide" Target="slides/slide30.xml"/><Relationship Id="rId45" Type="http://schemas.openxmlformats.org/officeDocument/2006/relationships/slide" Target="slides/slide35.xml"/><Relationship Id="rId53" Type="http://schemas.openxmlformats.org/officeDocument/2006/relationships/slide" Target="slides/slide43.xml"/><Relationship Id="rId58" Type="http://schemas.openxmlformats.org/officeDocument/2006/relationships/viewProps" Target="viewProps.xml"/><Relationship Id="rId5" Type="http://schemas.openxmlformats.org/officeDocument/2006/relationships/slideMaster" Target="slideMasters/slideMaster5.xml"/><Relationship Id="rId61" Type="http://schemas.microsoft.com/office/2016/11/relationships/changesInfo" Target="changesInfos/changesInfo1.xml"/><Relationship Id="rId19" Type="http://schemas.openxmlformats.org/officeDocument/2006/relationships/slide" Target="slides/slide9.xml"/><Relationship Id="rId14" Type="http://schemas.openxmlformats.org/officeDocument/2006/relationships/slide" Target="slides/slide4.xml"/><Relationship Id="rId22" Type="http://schemas.openxmlformats.org/officeDocument/2006/relationships/slide" Target="slides/slide12.xml"/><Relationship Id="rId27" Type="http://schemas.openxmlformats.org/officeDocument/2006/relationships/slide" Target="slides/slide17.xml"/><Relationship Id="rId30" Type="http://schemas.openxmlformats.org/officeDocument/2006/relationships/slide" Target="slides/slide20.xml"/><Relationship Id="rId35" Type="http://schemas.openxmlformats.org/officeDocument/2006/relationships/slide" Target="slides/slide25.xml"/><Relationship Id="rId43" Type="http://schemas.openxmlformats.org/officeDocument/2006/relationships/slide" Target="slides/slide33.xml"/><Relationship Id="rId48" Type="http://schemas.openxmlformats.org/officeDocument/2006/relationships/slide" Target="slides/slide38.xml"/><Relationship Id="rId56" Type="http://schemas.openxmlformats.org/officeDocument/2006/relationships/handoutMaster" Target="handoutMasters/handoutMaster1.xml"/><Relationship Id="rId8" Type="http://schemas.openxmlformats.org/officeDocument/2006/relationships/slideMaster" Target="slideMasters/slideMaster8.xml"/><Relationship Id="rId51" Type="http://schemas.openxmlformats.org/officeDocument/2006/relationships/slide" Target="slides/slide41.xml"/><Relationship Id="rId3" Type="http://schemas.openxmlformats.org/officeDocument/2006/relationships/slideMaster" Target="slideMasters/slideMaster3.xml"/><Relationship Id="rId12" Type="http://schemas.openxmlformats.org/officeDocument/2006/relationships/slide" Target="slides/slide2.xml"/><Relationship Id="rId17" Type="http://schemas.openxmlformats.org/officeDocument/2006/relationships/slide" Target="slides/slide7.xml"/><Relationship Id="rId25" Type="http://schemas.openxmlformats.org/officeDocument/2006/relationships/slide" Target="slides/slide15.xml"/><Relationship Id="rId33" Type="http://schemas.openxmlformats.org/officeDocument/2006/relationships/slide" Target="slides/slide23.xml"/><Relationship Id="rId38" Type="http://schemas.openxmlformats.org/officeDocument/2006/relationships/slide" Target="slides/slide28.xml"/><Relationship Id="rId46" Type="http://schemas.openxmlformats.org/officeDocument/2006/relationships/slide" Target="slides/slide36.xml"/><Relationship Id="rId59" Type="http://schemas.openxmlformats.org/officeDocument/2006/relationships/theme" Target="theme/theme1.xml"/><Relationship Id="rId20" Type="http://schemas.openxmlformats.org/officeDocument/2006/relationships/slide" Target="slides/slide10.xml"/><Relationship Id="rId41" Type="http://schemas.openxmlformats.org/officeDocument/2006/relationships/slide" Target="slides/slide31.xml"/><Relationship Id="rId54" Type="http://schemas.openxmlformats.org/officeDocument/2006/relationships/slide" Target="slides/slide44.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5.xml"/><Relationship Id="rId23" Type="http://schemas.openxmlformats.org/officeDocument/2006/relationships/slide" Target="slides/slide13.xml"/><Relationship Id="rId28" Type="http://schemas.openxmlformats.org/officeDocument/2006/relationships/slide" Target="slides/slide18.xml"/><Relationship Id="rId36" Type="http://schemas.openxmlformats.org/officeDocument/2006/relationships/slide" Target="slides/slide26.xml"/><Relationship Id="rId49" Type="http://schemas.openxmlformats.org/officeDocument/2006/relationships/slide" Target="slides/slide39.xml"/><Relationship Id="rId57" Type="http://schemas.openxmlformats.org/officeDocument/2006/relationships/presProps" Target="presProps.xml"/><Relationship Id="rId10" Type="http://schemas.openxmlformats.org/officeDocument/2006/relationships/slideMaster" Target="slideMasters/slideMaster10.xml"/><Relationship Id="rId31" Type="http://schemas.openxmlformats.org/officeDocument/2006/relationships/slide" Target="slides/slide21.xml"/><Relationship Id="rId44" Type="http://schemas.openxmlformats.org/officeDocument/2006/relationships/slide" Target="slides/slide34.xml"/><Relationship Id="rId52" Type="http://schemas.openxmlformats.org/officeDocument/2006/relationships/slide" Target="slides/slide42.xml"/><Relationship Id="rId60" Type="http://schemas.openxmlformats.org/officeDocument/2006/relationships/tableStyles" Target="tableStyles.xml"/><Relationship Id="rId4" Type="http://schemas.openxmlformats.org/officeDocument/2006/relationships/slideMaster" Target="slideMasters/slideMaster4.xml"/><Relationship Id="rId9" Type="http://schemas.openxmlformats.org/officeDocument/2006/relationships/slideMaster" Target="slideMasters/slideMaster9.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victor lorenzo sellares" userId="cca9b460c6724927" providerId="LiveId" clId="{A19E641A-6913-4F0E-A267-F9A57AFB33D1}"/>
    <pc:docChg chg="modSld">
      <pc:chgData name="victor lorenzo sellares" userId="cca9b460c6724927" providerId="LiveId" clId="{A19E641A-6913-4F0E-A267-F9A57AFB33D1}" dt="2022-03-31T13:45:52.409" v="0" actId="6549"/>
      <pc:docMkLst>
        <pc:docMk/>
      </pc:docMkLst>
      <pc:sldChg chg="modSp mod">
        <pc:chgData name="victor lorenzo sellares" userId="cca9b460c6724927" providerId="LiveId" clId="{A19E641A-6913-4F0E-A267-F9A57AFB33D1}" dt="2022-03-31T13:45:52.409" v="0" actId="6549"/>
        <pc:sldMkLst>
          <pc:docMk/>
          <pc:sldMk cId="567130587" sldId="1113"/>
        </pc:sldMkLst>
        <pc:spChg chg="mod">
          <ac:chgData name="victor lorenzo sellares" userId="cca9b460c6724927" providerId="LiveId" clId="{A19E641A-6913-4F0E-A267-F9A57AFB33D1}" dt="2022-03-31T13:45:52.409" v="0" actId="6549"/>
          <ac:spMkLst>
            <pc:docMk/>
            <pc:sldMk cId="567130587" sldId="1113"/>
            <ac:spMk id="12" creationId="{5FA87BB5-8B0E-41C8-AC7D-8CF7062E41D1}"/>
          </ac:spMkLst>
        </pc:spChg>
      </pc:sldChg>
    </pc:docChg>
  </pc:docChgLst>
</pc:chgInfo>
</file>

<file path=ppt/handoutMasters/_rels/handoutMaster1.xml.rels><?xml version="1.0" encoding="UTF-8" standalone="yes"?>
<Relationships xmlns="http://schemas.openxmlformats.org/package/2006/relationships"><Relationship Id="rId1" Type="http://schemas.openxmlformats.org/officeDocument/2006/relationships/theme" Target="../theme/theme12.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encabezado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s-ES_tradnl"/>
          </a:p>
        </p:txBody>
      </p:sp>
      <p:sp>
        <p:nvSpPr>
          <p:cNvPr id="3" name="Marcador de fecha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4B9A6534-A92C-D64D-9F5D-5E22708FAD4D}" type="datetimeFigureOut">
              <a:rPr lang="es-ES_tradnl" smtClean="0"/>
              <a:pPr/>
              <a:t>06/09/2022</a:t>
            </a:fld>
            <a:endParaRPr lang="es-ES_tradnl"/>
          </a:p>
        </p:txBody>
      </p:sp>
      <p:sp>
        <p:nvSpPr>
          <p:cNvPr id="4" name="Marcador de pie de página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vl1pPr>
          </a:lstStyle>
          <a:p>
            <a:endParaRPr lang="es-ES_tradnl"/>
          </a:p>
        </p:txBody>
      </p:sp>
      <p:sp>
        <p:nvSpPr>
          <p:cNvPr id="5" name="Marcador de número de diapositiva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a:defRPr sz="1200"/>
            </a:lvl1pPr>
          </a:lstStyle>
          <a:p>
            <a:fld id="{9D4AC1F8-F77E-B040-8664-8A762027ACE8}" type="slidenum">
              <a:rPr lang="es-ES_tradnl" smtClean="0"/>
              <a:pPr/>
              <a:t>‹Nº›</a:t>
            </a:fld>
            <a:endParaRPr lang="es-ES_tradnl"/>
          </a:p>
        </p:txBody>
      </p:sp>
    </p:spTree>
    <p:extLst>
      <p:ext uri="{BB962C8B-B14F-4D97-AF65-F5344CB8AC3E}">
        <p14:creationId xmlns:p14="http://schemas.microsoft.com/office/powerpoint/2010/main" val="246347172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encabezado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s-ES"/>
          </a:p>
        </p:txBody>
      </p:sp>
      <p:sp>
        <p:nvSpPr>
          <p:cNvPr id="3" name="Marcador de fecha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CB0D0EB7-9090-4D43-A3F2-A1AB9A1CF0CC}" type="datetimeFigureOut">
              <a:rPr lang="es-ES" smtClean="0"/>
              <a:pPr/>
              <a:t>06/09/2022</a:t>
            </a:fld>
            <a:endParaRPr lang="es-ES"/>
          </a:p>
        </p:txBody>
      </p:sp>
      <p:sp>
        <p:nvSpPr>
          <p:cNvPr id="4" name="Marcador de imagen de diapositiva 3"/>
          <p:cNvSpPr>
            <a:spLocks noGrp="1" noRot="1" noChangeAspect="1"/>
          </p:cNvSpPr>
          <p:nvPr>
            <p:ph type="sldImg" idx="2"/>
          </p:nvPr>
        </p:nvSpPr>
        <p:spPr>
          <a:xfrm>
            <a:off x="687388" y="685800"/>
            <a:ext cx="5483225" cy="3429000"/>
          </a:xfrm>
          <a:prstGeom prst="rect">
            <a:avLst/>
          </a:prstGeom>
          <a:noFill/>
          <a:ln w="12700">
            <a:solidFill>
              <a:prstClr val="black"/>
            </a:solidFill>
          </a:ln>
        </p:spPr>
        <p:txBody>
          <a:bodyPr vert="horz" lIns="91440" tIns="45720" rIns="91440" bIns="45720" rtlCol="0" anchor="ctr"/>
          <a:lstStyle/>
          <a:p>
            <a:endParaRPr lang="es-ES"/>
          </a:p>
        </p:txBody>
      </p:sp>
      <p:sp>
        <p:nvSpPr>
          <p:cNvPr id="5" name="Marcador de notas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6" name="Marcador de pie de página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s-ES"/>
          </a:p>
        </p:txBody>
      </p:sp>
      <p:sp>
        <p:nvSpPr>
          <p:cNvPr id="7" name="Marcador de número de diapositiva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8AEECD6F-B44F-B543-907E-C9AB78748E66}" type="slidenum">
              <a:rPr lang="es-ES" smtClean="0"/>
              <a:pPr/>
              <a:t>‹Nº›</a:t>
            </a:fld>
            <a:endParaRPr lang="es-ES"/>
          </a:p>
        </p:txBody>
      </p:sp>
    </p:spTree>
    <p:extLst>
      <p:ext uri="{BB962C8B-B14F-4D97-AF65-F5344CB8AC3E}">
        <p14:creationId xmlns:p14="http://schemas.microsoft.com/office/powerpoint/2010/main" val="4187960329"/>
      </p:ext>
    </p:extLst>
  </p:cSld>
  <p:clrMap bg1="lt1" tx1="dk1" bg2="lt2" tx2="dk2" accent1="accent1" accent2="accent2" accent3="accent3" accent4="accent4" accent5="accent5" accent6="accent6" hlink="hlink" folHlink="folHlink"/>
  <p:notesStyle>
    <a:lvl1pPr marL="0" algn="l" defTabSz="457200" rtl="0" eaLnBrk="1" latinLnBrk="0" hangingPunct="1">
      <a:defRPr sz="1200" kern="1200">
        <a:solidFill>
          <a:schemeClr val="tx1"/>
        </a:solidFill>
        <a:latin typeface="+mn-lt"/>
        <a:ea typeface="+mn-ea"/>
        <a:cs typeface="+mn-cs"/>
      </a:defRPr>
    </a:lvl1pPr>
    <a:lvl2pPr marL="457200" algn="l" defTabSz="457200" rtl="0" eaLnBrk="1" latinLnBrk="0" hangingPunct="1">
      <a:defRPr sz="1200" kern="1200">
        <a:solidFill>
          <a:schemeClr val="tx1"/>
        </a:solidFill>
        <a:latin typeface="+mn-lt"/>
        <a:ea typeface="+mn-ea"/>
        <a:cs typeface="+mn-cs"/>
      </a:defRPr>
    </a:lvl2pPr>
    <a:lvl3pPr marL="914400" algn="l" defTabSz="457200" rtl="0" eaLnBrk="1" latinLnBrk="0" hangingPunct="1">
      <a:defRPr sz="1200" kern="1200">
        <a:solidFill>
          <a:schemeClr val="tx1"/>
        </a:solidFill>
        <a:latin typeface="+mn-lt"/>
        <a:ea typeface="+mn-ea"/>
        <a:cs typeface="+mn-cs"/>
      </a:defRPr>
    </a:lvl3pPr>
    <a:lvl4pPr marL="1371600" algn="l" defTabSz="457200" rtl="0" eaLnBrk="1" latinLnBrk="0" hangingPunct="1">
      <a:defRPr sz="1200" kern="1200">
        <a:solidFill>
          <a:schemeClr val="tx1"/>
        </a:solidFill>
        <a:latin typeface="+mn-lt"/>
        <a:ea typeface="+mn-ea"/>
        <a:cs typeface="+mn-cs"/>
      </a:defRPr>
    </a:lvl4pPr>
    <a:lvl5pPr marL="1828800" algn="l" defTabSz="457200" rtl="0" eaLnBrk="1" latinLnBrk="0" hangingPunct="1">
      <a:defRPr sz="1200" kern="1200">
        <a:solidFill>
          <a:schemeClr val="tx1"/>
        </a:solidFill>
        <a:latin typeface="+mn-lt"/>
        <a:ea typeface="+mn-ea"/>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Marcador de imagen de diapositiva 1">
            <a:extLst>
              <a:ext uri="{FF2B5EF4-FFF2-40B4-BE49-F238E27FC236}">
                <a16:creationId xmlns:a16="http://schemas.microsoft.com/office/drawing/2014/main" id="{D121720C-3D16-4E61-8AAC-D594D316A705}"/>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Marcador de notas 2">
            <a:extLst>
              <a:ext uri="{FF2B5EF4-FFF2-40B4-BE49-F238E27FC236}">
                <a16:creationId xmlns:a16="http://schemas.microsoft.com/office/drawing/2014/main" id="{EB199E33-B328-4857-834C-8199617D15DA}"/>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s-ES" altLang="es-ES"/>
              <a:t>El índice que seguiremos en la presentación es el siguiente</a:t>
            </a:r>
          </a:p>
        </p:txBody>
      </p:sp>
      <p:sp>
        <p:nvSpPr>
          <p:cNvPr id="6148" name="Marcador de número de diapositiva 3">
            <a:extLst>
              <a:ext uri="{FF2B5EF4-FFF2-40B4-BE49-F238E27FC236}">
                <a16:creationId xmlns:a16="http://schemas.microsoft.com/office/drawing/2014/main" id="{2BEA2AB8-5161-4C07-BCB1-5DE4352D0118}"/>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1D6D4F5-3AEF-41EF-9629-975A67F5A366}" type="slidenum">
              <a:rPr kumimoji="0" lang="es-ES" altLang="es-ES" sz="13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a:t>
            </a:fld>
            <a:endParaRPr kumimoji="0" lang="es-ES" altLang="es-ES" sz="13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3458" name="Rectangle 7">
            <a:extLst>
              <a:ext uri="{FF2B5EF4-FFF2-40B4-BE49-F238E27FC236}">
                <a16:creationId xmlns:a16="http://schemas.microsoft.com/office/drawing/2014/main" id="{5B88BA14-FCF2-4FDE-B5AA-2593FEB52338}"/>
              </a:ext>
            </a:extLst>
          </p:cNvPr>
          <p:cNvSpPr txBox="1">
            <a:spLocks noGrp="1" noChangeArrowheads="1"/>
          </p:cNvSpPr>
          <p:nvPr/>
        </p:nvSpPr>
        <p:spPr bwMode="auto">
          <a:xfrm>
            <a:off x="3884613" y="8685213"/>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963C671-0AC7-4A27-BC63-ADB0DAC24270}" type="slidenum">
              <a:rPr kumimoji="0" lang="es-ES" altLang="es-E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11</a:t>
            </a:fld>
            <a:endParaRPr kumimoji="0" lang="es-ES" altLang="es-ES" sz="12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403459" name="Rectangle 2">
            <a:extLst>
              <a:ext uri="{FF2B5EF4-FFF2-40B4-BE49-F238E27FC236}">
                <a16:creationId xmlns:a16="http://schemas.microsoft.com/office/drawing/2014/main" id="{C05BA196-0A2D-45DC-B984-2776A925756D}"/>
              </a:ext>
            </a:extLst>
          </p:cNvPr>
          <p:cNvSpPr>
            <a:spLocks noGrp="1" noRot="1" noChangeAspect="1" noChangeArrowheads="1" noTextEdit="1"/>
          </p:cNvSpPr>
          <p:nvPr>
            <p:ph type="sldImg"/>
          </p:nvPr>
        </p:nvSpPr>
        <p:spPr>
          <a:ln/>
        </p:spPr>
      </p:sp>
      <p:sp>
        <p:nvSpPr>
          <p:cNvPr id="403460" name="Rectangle 3">
            <a:extLst>
              <a:ext uri="{FF2B5EF4-FFF2-40B4-BE49-F238E27FC236}">
                <a16:creationId xmlns:a16="http://schemas.microsoft.com/office/drawing/2014/main" id="{E9EA9023-AF10-4620-8825-3DC23EBC9CCF}"/>
              </a:ext>
            </a:extLst>
          </p:cNvPr>
          <p:cNvSpPr>
            <a:spLocks noGrp="1" noChangeArrowheads="1"/>
          </p:cNvSpPr>
          <p:nvPr>
            <p:ph type="body" idx="1"/>
          </p:nvPr>
        </p:nvSpPr>
        <p:spPr>
          <a:noFill/>
        </p:spPr>
        <p:txBody>
          <a:bodyPr lIns="90488" tIns="44450" rIns="90488" bIns="44450"/>
          <a:lstStyle/>
          <a:p>
            <a:pPr defTabSz="762000" eaLnBrk="1" hangingPunct="1"/>
            <a:r>
              <a:rPr lang="es-ES" altLang="es-ES" dirty="0">
                <a:latin typeface="Arial" panose="020B0604020202020204" pitchFamily="34" charset="0"/>
              </a:rPr>
              <a:t>Respecto a la activación del complemento, inicialmente los inmunocomplejos son de IgG activando la </a:t>
            </a:r>
            <a:r>
              <a:rPr lang="es-ES" altLang="es-ES" dirty="0" err="1">
                <a:latin typeface="Arial" panose="020B0604020202020204" pitchFamily="34" charset="0"/>
              </a:rPr>
              <a:t>via</a:t>
            </a:r>
            <a:r>
              <a:rPr lang="es-ES" altLang="es-ES" dirty="0">
                <a:latin typeface="Arial" panose="020B0604020202020204" pitchFamily="34" charset="0"/>
              </a:rPr>
              <a:t> clásica, pero hemos dicho</a:t>
            </a:r>
          </a:p>
          <a:p>
            <a:pPr defTabSz="762000" eaLnBrk="1" hangingPunct="1"/>
            <a:r>
              <a:rPr lang="es-ES" altLang="es-ES" dirty="0">
                <a:latin typeface="Arial" panose="020B0604020202020204" pitchFamily="34" charset="0"/>
              </a:rPr>
              <a:t>que las cepas </a:t>
            </a:r>
            <a:r>
              <a:rPr lang="es-ES" altLang="es-ES" dirty="0" err="1">
                <a:latin typeface="Arial" panose="020B0604020202020204" pitchFamily="34" charset="0"/>
              </a:rPr>
              <a:t>nefritogenicas</a:t>
            </a:r>
            <a:r>
              <a:rPr lang="es-ES" altLang="es-ES" dirty="0">
                <a:latin typeface="Arial" panose="020B0604020202020204" pitchFamily="34" charset="0"/>
              </a:rPr>
              <a:t> tienen estas estreptoquinasas que son similares al activador de plasminógeno por lo que activan </a:t>
            </a:r>
          </a:p>
          <a:p>
            <a:pPr defTabSz="762000" eaLnBrk="1" hangingPunct="1"/>
            <a:r>
              <a:rPr lang="es-ES" altLang="es-ES" dirty="0" err="1">
                <a:latin typeface="Arial" panose="020B0604020202020204" pitchFamily="34" charset="0"/>
              </a:rPr>
              <a:t>properdina</a:t>
            </a:r>
            <a:r>
              <a:rPr lang="es-ES" altLang="es-ES" dirty="0">
                <a:latin typeface="Arial" panose="020B0604020202020204" pitchFamily="34" charset="0"/>
              </a:rPr>
              <a:t> que activa el complemento por </a:t>
            </a:r>
            <a:r>
              <a:rPr lang="es-ES" altLang="es-ES" dirty="0" err="1">
                <a:latin typeface="Arial" panose="020B0604020202020204" pitchFamily="34" charset="0"/>
              </a:rPr>
              <a:t>via</a:t>
            </a:r>
            <a:r>
              <a:rPr lang="es-ES" altLang="es-ES" dirty="0">
                <a:latin typeface="Arial" panose="020B0604020202020204" pitchFamily="34" charset="0"/>
              </a:rPr>
              <a:t> alternativa. Por lo tanto aunque hay una activación por </a:t>
            </a:r>
            <a:r>
              <a:rPr lang="es-ES" altLang="es-ES" dirty="0" err="1">
                <a:latin typeface="Arial" panose="020B0604020202020204" pitchFamily="34" charset="0"/>
              </a:rPr>
              <a:t>via</a:t>
            </a:r>
            <a:r>
              <a:rPr lang="es-ES" altLang="es-ES" dirty="0">
                <a:latin typeface="Arial" panose="020B0604020202020204" pitchFamily="34" charset="0"/>
              </a:rPr>
              <a:t> clásica inicialmente, posteriormente</a:t>
            </a:r>
          </a:p>
          <a:p>
            <a:pPr defTabSz="762000" eaLnBrk="1" hangingPunct="1"/>
            <a:r>
              <a:rPr lang="es-ES" altLang="es-ES" dirty="0">
                <a:latin typeface="Arial" panose="020B0604020202020204" pitchFamily="34" charset="0"/>
              </a:rPr>
              <a:t>hay una activación muy importante de la </a:t>
            </a:r>
            <a:r>
              <a:rPr lang="es-ES" altLang="es-ES" dirty="0" err="1">
                <a:latin typeface="Arial" panose="020B0604020202020204" pitchFamily="34" charset="0"/>
              </a:rPr>
              <a:t>via</a:t>
            </a:r>
            <a:r>
              <a:rPr lang="es-ES" altLang="es-ES" dirty="0">
                <a:latin typeface="Arial" panose="020B0604020202020204" pitchFamily="34" charset="0"/>
              </a:rPr>
              <a:t> alternativa, con consumo y disminución de C3</a:t>
            </a: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5506" name="Rectangle 7">
            <a:extLst>
              <a:ext uri="{FF2B5EF4-FFF2-40B4-BE49-F238E27FC236}">
                <a16:creationId xmlns:a16="http://schemas.microsoft.com/office/drawing/2014/main" id="{0C7BE8C5-60BB-4A26-A6B8-8A74F5AF8BA4}"/>
              </a:ext>
            </a:extLst>
          </p:cNvPr>
          <p:cNvSpPr txBox="1">
            <a:spLocks noGrp="1" noChangeArrowheads="1"/>
          </p:cNvSpPr>
          <p:nvPr/>
        </p:nvSpPr>
        <p:spPr bwMode="auto">
          <a:xfrm>
            <a:off x="3884613" y="8685213"/>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607ACC3-A268-4F23-B4C5-1BC7700C39EB}" type="slidenum">
              <a:rPr kumimoji="0" lang="es-ES" altLang="es-E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12</a:t>
            </a:fld>
            <a:endParaRPr kumimoji="0" lang="es-ES" altLang="es-ES" sz="12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405507" name="Rectangle 2">
            <a:extLst>
              <a:ext uri="{FF2B5EF4-FFF2-40B4-BE49-F238E27FC236}">
                <a16:creationId xmlns:a16="http://schemas.microsoft.com/office/drawing/2014/main" id="{221CC0A3-F642-4245-87A4-3C2872748347}"/>
              </a:ext>
            </a:extLst>
          </p:cNvPr>
          <p:cNvSpPr>
            <a:spLocks noGrp="1" noRot="1" noChangeAspect="1" noChangeArrowheads="1" noTextEdit="1"/>
          </p:cNvSpPr>
          <p:nvPr>
            <p:ph type="sldImg"/>
          </p:nvPr>
        </p:nvSpPr>
        <p:spPr>
          <a:ln/>
        </p:spPr>
      </p:sp>
      <p:sp>
        <p:nvSpPr>
          <p:cNvPr id="405508" name="Rectangle 3">
            <a:extLst>
              <a:ext uri="{FF2B5EF4-FFF2-40B4-BE49-F238E27FC236}">
                <a16:creationId xmlns:a16="http://schemas.microsoft.com/office/drawing/2014/main" id="{8C401FB5-53FE-4587-B199-8F04E2A69AB5}"/>
              </a:ext>
            </a:extLst>
          </p:cNvPr>
          <p:cNvSpPr>
            <a:spLocks noGrp="1" noChangeArrowheads="1"/>
          </p:cNvSpPr>
          <p:nvPr>
            <p:ph type="body" idx="1"/>
          </p:nvPr>
        </p:nvSpPr>
        <p:spPr>
          <a:noFill/>
        </p:spPr>
        <p:txBody>
          <a:bodyPr lIns="90488" tIns="44450" rIns="90488" bIns="44450"/>
          <a:lstStyle/>
          <a:p>
            <a:pPr defTabSz="762000" eaLnBrk="1" hangingPunct="1"/>
            <a:r>
              <a:rPr lang="es-ES" altLang="es-ES" dirty="0">
                <a:latin typeface="Arial" panose="020B0604020202020204" pitchFamily="34" charset="0"/>
              </a:rPr>
              <a:t>Otro signo típico de esta glomerulonefritis es la formación de </a:t>
            </a:r>
            <a:r>
              <a:rPr lang="es-ES" altLang="es-ES" dirty="0" err="1">
                <a:latin typeface="Arial" panose="020B0604020202020204" pitchFamily="34" charset="0"/>
              </a:rPr>
              <a:t>humps</a:t>
            </a:r>
            <a:r>
              <a:rPr lang="es-ES" altLang="es-ES" dirty="0">
                <a:latin typeface="Arial" panose="020B0604020202020204" pitchFamily="34" charset="0"/>
              </a:rPr>
              <a:t> o jorobas. ¿Qué significan los </a:t>
            </a:r>
            <a:r>
              <a:rPr lang="es-ES" altLang="es-ES" dirty="0" err="1">
                <a:latin typeface="Arial" panose="020B0604020202020204" pitchFamily="34" charset="0"/>
              </a:rPr>
              <a:t>humps</a:t>
            </a:r>
            <a:r>
              <a:rPr lang="es-ES" altLang="es-ES" dirty="0">
                <a:latin typeface="Arial" panose="020B0604020202020204" pitchFamily="34" charset="0"/>
              </a:rPr>
              <a:t>? </a:t>
            </a:r>
          </a:p>
          <a:p>
            <a:pPr defTabSz="762000" eaLnBrk="1" hangingPunct="1"/>
            <a:r>
              <a:rPr lang="es-ES" altLang="es-ES" dirty="0">
                <a:latin typeface="Arial" panose="020B0604020202020204" pitchFamily="34" charset="0"/>
              </a:rPr>
              <a:t>Si cogemos la lupa y observamos a gran aumento la membrana basal glomerular , observamos que en esta glomerulonefritis por encima</a:t>
            </a:r>
          </a:p>
          <a:p>
            <a:pPr defTabSz="762000" eaLnBrk="1" hangingPunct="1"/>
            <a:r>
              <a:rPr lang="es-ES" altLang="es-ES" dirty="0">
                <a:latin typeface="Arial" panose="020B0604020202020204" pitchFamily="34" charset="0"/>
              </a:rPr>
              <a:t>Están los depósitos subepiteliales y por debajo los subendoteliales, se activa el complemento representado por los círculos amarillos </a:t>
            </a:r>
          </a:p>
          <a:p>
            <a:pPr defTabSz="762000" eaLnBrk="1" hangingPunct="1"/>
            <a:r>
              <a:rPr lang="es-ES" altLang="es-ES" dirty="0">
                <a:latin typeface="Arial" panose="020B0604020202020204" pitchFamily="34" charset="0"/>
              </a:rPr>
              <a:t>Los depósitos del complemento intentan reparar las perdidas de solución de continuidad de la membrana basal glomerular protruyendo </a:t>
            </a:r>
          </a:p>
          <a:p>
            <a:pPr defTabSz="762000" eaLnBrk="1" hangingPunct="1"/>
            <a:r>
              <a:rPr lang="es-ES" altLang="es-ES" dirty="0">
                <a:latin typeface="Arial" panose="020B0604020202020204" pitchFamily="34" charset="0"/>
              </a:rPr>
              <a:t>Hacia el espacio subepitelial y formando los </a:t>
            </a:r>
            <a:r>
              <a:rPr lang="es-ES" altLang="es-ES" dirty="0" err="1">
                <a:latin typeface="Arial" panose="020B0604020202020204" pitchFamily="34" charset="0"/>
              </a:rPr>
              <a:t>humps</a:t>
            </a:r>
            <a:r>
              <a:rPr lang="es-ES" altLang="es-ES" dirty="0">
                <a:latin typeface="Arial" panose="020B0604020202020204" pitchFamily="34" charset="0"/>
              </a:rPr>
              <a:t> o jorobas. Cuanto mas jorobas , mas probabilidad de que la membrana se rompa</a:t>
            </a:r>
          </a:p>
          <a:p>
            <a:pPr defTabSz="762000" eaLnBrk="1" hangingPunct="1"/>
            <a:r>
              <a:rPr lang="es-ES" altLang="es-ES" dirty="0">
                <a:latin typeface="Arial" panose="020B0604020202020204" pitchFamily="34" charset="0"/>
              </a:rPr>
              <a:t>Por lo tanto peor pronostico. </a:t>
            </a: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5506" name="Rectangle 7">
            <a:extLst>
              <a:ext uri="{FF2B5EF4-FFF2-40B4-BE49-F238E27FC236}">
                <a16:creationId xmlns:a16="http://schemas.microsoft.com/office/drawing/2014/main" id="{D12A5183-AFB4-45F7-9E27-DA42201663FD}"/>
              </a:ext>
            </a:extLst>
          </p:cNvPr>
          <p:cNvSpPr txBox="1">
            <a:spLocks noGrp="1" noChangeArrowheads="1"/>
          </p:cNvSpPr>
          <p:nvPr/>
        </p:nvSpPr>
        <p:spPr bwMode="auto">
          <a:xfrm>
            <a:off x="3884613" y="8685213"/>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algn="r" eaLnBrk="1" hangingPunct="1"/>
            <a:fld id="{EDC30136-E94A-48AF-80AB-008C933C7217}" type="slidenum">
              <a:rPr lang="es-ES" altLang="es-ES" sz="1200"/>
              <a:pPr algn="r" eaLnBrk="1" hangingPunct="1"/>
              <a:t>13</a:t>
            </a:fld>
            <a:endParaRPr lang="es-ES" altLang="es-ES" sz="1200"/>
          </a:p>
        </p:txBody>
      </p:sp>
      <p:sp>
        <p:nvSpPr>
          <p:cNvPr id="405507" name="Rectangle 2">
            <a:extLst>
              <a:ext uri="{FF2B5EF4-FFF2-40B4-BE49-F238E27FC236}">
                <a16:creationId xmlns:a16="http://schemas.microsoft.com/office/drawing/2014/main" id="{26C2237F-5696-4490-BFA6-25CB100C82E5}"/>
              </a:ext>
            </a:extLst>
          </p:cNvPr>
          <p:cNvSpPr>
            <a:spLocks noGrp="1" noRot="1" noChangeAspect="1" noChangeArrowheads="1" noTextEdit="1"/>
          </p:cNvSpPr>
          <p:nvPr>
            <p:ph type="sldImg"/>
          </p:nvPr>
        </p:nvSpPr>
        <p:spPr>
          <a:xfrm>
            <a:off x="687388" y="685800"/>
            <a:ext cx="5483225" cy="3429000"/>
          </a:xfrm>
          <a:ln/>
        </p:spPr>
      </p:sp>
      <p:sp>
        <p:nvSpPr>
          <p:cNvPr id="405508" name="Rectangle 3">
            <a:extLst>
              <a:ext uri="{FF2B5EF4-FFF2-40B4-BE49-F238E27FC236}">
                <a16:creationId xmlns:a16="http://schemas.microsoft.com/office/drawing/2014/main" id="{E172865F-B509-4AA8-A98F-B12E537ECE64}"/>
              </a:ext>
            </a:extLst>
          </p:cNvPr>
          <p:cNvSpPr>
            <a:spLocks noGrp="1" noChangeArrowheads="1"/>
          </p:cNvSpPr>
          <p:nvPr>
            <p:ph type="body" idx="1"/>
          </p:nvPr>
        </p:nvSpPr>
        <p:spPr>
          <a:noFill/>
        </p:spPr>
        <p:txBody>
          <a:bodyPr lIns="90488" tIns="44450" rIns="90488" bIns="44450"/>
          <a:lstStyle/>
          <a:p>
            <a:pPr defTabSz="762000" eaLnBrk="1" hangingPunct="1"/>
            <a:r>
              <a:rPr lang="es-ES" altLang="es-ES" dirty="0">
                <a:latin typeface="Arial" panose="020B0604020202020204" pitchFamily="34" charset="0"/>
              </a:rPr>
              <a:t>La glomerulonefritis aguda </a:t>
            </a:r>
            <a:r>
              <a:rPr lang="es-ES" altLang="es-ES" dirty="0" err="1">
                <a:latin typeface="Arial" panose="020B0604020202020204" pitchFamily="34" charset="0"/>
              </a:rPr>
              <a:t>postestreptococica</a:t>
            </a:r>
            <a:r>
              <a:rPr lang="es-ES" altLang="es-ES" dirty="0">
                <a:latin typeface="Arial" panose="020B0604020202020204" pitchFamily="34" charset="0"/>
              </a:rPr>
              <a:t> se caracteriza por la presencia de </a:t>
            </a:r>
            <a:r>
              <a:rPr lang="es-ES" altLang="es-ES" dirty="0" err="1">
                <a:latin typeface="Arial" panose="020B0604020202020204" pitchFamily="34" charset="0"/>
              </a:rPr>
              <a:t>humps</a:t>
            </a:r>
            <a:r>
              <a:rPr lang="es-ES" altLang="es-ES" dirty="0">
                <a:latin typeface="Arial" panose="020B0604020202020204" pitchFamily="34" charset="0"/>
              </a:rPr>
              <a:t> o jorobas. </a:t>
            </a:r>
          </a:p>
          <a:p>
            <a:pPr defTabSz="762000" eaLnBrk="1" hangingPunct="1"/>
            <a:r>
              <a:rPr lang="es-ES" altLang="es-ES" dirty="0">
                <a:latin typeface="Arial" panose="020B0604020202020204" pitchFamily="34" charset="0"/>
              </a:rPr>
              <a:t>Si miramos lo que ocurre en la membrana basal glomerular a gran aumento, observamos que por encima </a:t>
            </a:r>
          </a:p>
          <a:p>
            <a:pPr defTabSz="762000" eaLnBrk="1" hangingPunct="1"/>
            <a:r>
              <a:rPr lang="es-ES" altLang="es-ES" dirty="0">
                <a:latin typeface="Arial" panose="020B0604020202020204" pitchFamily="34" charset="0"/>
              </a:rPr>
              <a:t>Están los depósitos subepiteliales pequeños  y por debajo los subendoteliales medianos. Estos depósitos </a:t>
            </a:r>
          </a:p>
          <a:p>
            <a:pPr defTabSz="762000" eaLnBrk="1" hangingPunct="1"/>
            <a:r>
              <a:rPr lang="es-ES" altLang="es-ES" dirty="0">
                <a:latin typeface="Arial" panose="020B0604020202020204" pitchFamily="34" charset="0"/>
              </a:rPr>
              <a:t>Activan el complemento (bolitas naranjas) que intentan reparar las fisuras que se forman en la membrana</a:t>
            </a:r>
          </a:p>
          <a:p>
            <a:pPr defTabSz="762000" eaLnBrk="1" hangingPunct="1"/>
            <a:r>
              <a:rPr lang="es-ES" altLang="es-ES" dirty="0">
                <a:latin typeface="Arial" panose="020B0604020202020204" pitchFamily="34" charset="0"/>
              </a:rPr>
              <a:t>Basal glomerular, rellenando progresivamente la hendidura y protruyendo hacia el exterior en forma de joroba. </a:t>
            </a:r>
          </a:p>
          <a:p>
            <a:pPr defTabSz="762000" eaLnBrk="1" hangingPunct="1"/>
            <a:r>
              <a:rPr lang="es-ES" altLang="es-ES" dirty="0">
                <a:latin typeface="Arial" panose="020B0604020202020204" pitchFamily="34" charset="0"/>
              </a:rPr>
              <a:t>Por lo que un </a:t>
            </a:r>
            <a:r>
              <a:rPr lang="es-ES" altLang="es-ES" dirty="0" err="1">
                <a:latin typeface="Arial" panose="020B0604020202020204" pitchFamily="34" charset="0"/>
              </a:rPr>
              <a:t>humps</a:t>
            </a:r>
            <a:r>
              <a:rPr lang="es-ES" altLang="es-ES" dirty="0">
                <a:latin typeface="Arial" panose="020B0604020202020204" pitchFamily="34" charset="0"/>
              </a:rPr>
              <a:t> es un acumulo de complemento que intenta rellenar el daño de la membrana basal </a:t>
            </a:r>
          </a:p>
          <a:p>
            <a:pPr defTabSz="762000" eaLnBrk="1" hangingPunct="1"/>
            <a:r>
              <a:rPr lang="es-ES" altLang="es-ES" dirty="0">
                <a:latin typeface="Arial" panose="020B0604020202020204" pitchFamily="34" charset="0"/>
              </a:rPr>
              <a:t>Glomerular protruyendo hacia el lado subepitelial. Por lo </a:t>
            </a:r>
            <a:r>
              <a:rPr lang="es-ES" altLang="es-ES" dirty="0" err="1">
                <a:latin typeface="Arial" panose="020B0604020202020204" pitchFamily="34" charset="0"/>
              </a:rPr>
              <a:t>tanto,una</a:t>
            </a:r>
            <a:r>
              <a:rPr lang="es-ES" altLang="es-ES" dirty="0">
                <a:latin typeface="Arial" panose="020B0604020202020204" pitchFamily="34" charset="0"/>
              </a:rPr>
              <a:t> joroba es protrusión de complemento al espacio</a:t>
            </a:r>
          </a:p>
          <a:p>
            <a:pPr defTabSz="762000" eaLnBrk="1" hangingPunct="1"/>
            <a:r>
              <a:rPr lang="es-ES" altLang="es-ES" dirty="0">
                <a:latin typeface="Arial" panose="020B0604020202020204" pitchFamily="34" charset="0"/>
              </a:rPr>
              <a:t>Subepitelial en un intento de reparar las perdidas de solución de continuidad de la membrana basal glomerular. </a:t>
            </a:r>
          </a:p>
          <a:p>
            <a:pPr defTabSz="762000" eaLnBrk="1" hangingPunct="1"/>
            <a:r>
              <a:rPr lang="es-ES" altLang="es-ES" dirty="0">
                <a:latin typeface="Arial" panose="020B0604020202020204" pitchFamily="34" charset="0"/>
              </a:rPr>
              <a:t> Cuanto mas </a:t>
            </a:r>
            <a:r>
              <a:rPr lang="es-ES" altLang="es-ES" dirty="0" err="1">
                <a:latin typeface="Arial" panose="020B0604020202020204" pitchFamily="34" charset="0"/>
              </a:rPr>
              <a:t>humps</a:t>
            </a:r>
            <a:r>
              <a:rPr lang="es-ES" altLang="es-ES" dirty="0">
                <a:latin typeface="Arial" panose="020B0604020202020204" pitchFamily="34" charset="0"/>
              </a:rPr>
              <a:t> haya mayor probabilidad que la membrana</a:t>
            </a:r>
          </a:p>
          <a:p>
            <a:pPr defTabSz="762000" eaLnBrk="1" hangingPunct="1"/>
            <a:r>
              <a:rPr lang="es-ES" altLang="es-ES" dirty="0">
                <a:latin typeface="Arial" panose="020B0604020202020204" pitchFamily="34" charset="0"/>
              </a:rPr>
              <a:t>Basal glomerular se rompa y el pronóstico será peor. </a:t>
            </a: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7554" name="Rectangle 7">
            <a:extLst>
              <a:ext uri="{FF2B5EF4-FFF2-40B4-BE49-F238E27FC236}">
                <a16:creationId xmlns:a16="http://schemas.microsoft.com/office/drawing/2014/main" id="{FCFC4219-7758-4898-93E1-C181F8886AAD}"/>
              </a:ext>
            </a:extLst>
          </p:cNvPr>
          <p:cNvSpPr txBox="1">
            <a:spLocks noGrp="1" noChangeArrowheads="1"/>
          </p:cNvSpPr>
          <p:nvPr/>
        </p:nvSpPr>
        <p:spPr bwMode="auto">
          <a:xfrm>
            <a:off x="3884613" y="8685213"/>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algn="r" eaLnBrk="1" hangingPunct="1"/>
            <a:fld id="{BF200135-A4EC-48F4-90FA-6B9D9A5429D9}" type="slidenum">
              <a:rPr lang="es-ES" altLang="es-ES" sz="1200"/>
              <a:pPr algn="r" eaLnBrk="1" hangingPunct="1"/>
              <a:t>14</a:t>
            </a:fld>
            <a:endParaRPr lang="es-ES" altLang="es-ES" sz="1200"/>
          </a:p>
        </p:txBody>
      </p:sp>
      <p:sp>
        <p:nvSpPr>
          <p:cNvPr id="407555" name="Rectangle 2">
            <a:extLst>
              <a:ext uri="{FF2B5EF4-FFF2-40B4-BE49-F238E27FC236}">
                <a16:creationId xmlns:a16="http://schemas.microsoft.com/office/drawing/2014/main" id="{69ABA9CA-82ED-464D-A63B-00CF37EA5AD7}"/>
              </a:ext>
            </a:extLst>
          </p:cNvPr>
          <p:cNvSpPr>
            <a:spLocks noGrp="1" noRot="1" noChangeAspect="1" noChangeArrowheads="1" noTextEdit="1"/>
          </p:cNvSpPr>
          <p:nvPr>
            <p:ph type="sldImg"/>
          </p:nvPr>
        </p:nvSpPr>
        <p:spPr>
          <a:xfrm>
            <a:off x="698500" y="692150"/>
            <a:ext cx="5461000" cy="3416300"/>
          </a:xfrm>
          <a:ln/>
        </p:spPr>
      </p:sp>
      <p:sp>
        <p:nvSpPr>
          <p:cNvPr id="407556" name="Rectangle 3">
            <a:extLst>
              <a:ext uri="{FF2B5EF4-FFF2-40B4-BE49-F238E27FC236}">
                <a16:creationId xmlns:a16="http://schemas.microsoft.com/office/drawing/2014/main" id="{FAACF14B-77CF-4284-A161-6A1C6374A004}"/>
              </a:ext>
            </a:extLst>
          </p:cNvPr>
          <p:cNvSpPr>
            <a:spLocks noGrp="1" noChangeArrowheads="1"/>
          </p:cNvSpPr>
          <p:nvPr>
            <p:ph type="body" idx="1"/>
          </p:nvPr>
        </p:nvSpPr>
        <p:spPr>
          <a:xfrm>
            <a:off x="914400" y="4357688"/>
            <a:ext cx="5029200" cy="4065587"/>
          </a:xfrm>
          <a:noFill/>
        </p:spPr>
        <p:txBody>
          <a:bodyPr lIns="90488" tIns="44450" rIns="90488" bIns="44450"/>
          <a:lstStyle/>
          <a:p>
            <a:pPr defTabSz="762000" eaLnBrk="1" hangingPunct="1"/>
            <a:r>
              <a:rPr lang="es-ES" altLang="es-ES" dirty="0">
                <a:latin typeface="Arial" panose="020B0604020202020204" pitchFamily="34" charset="0"/>
              </a:rPr>
              <a:t>Ejemplo de una imagen en microscopia electrónica donde se visualizan las jorobas. </a:t>
            </a: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2" name="Rectangle 7">
            <a:extLst>
              <a:ext uri="{FF2B5EF4-FFF2-40B4-BE49-F238E27FC236}">
                <a16:creationId xmlns:a16="http://schemas.microsoft.com/office/drawing/2014/main" id="{2A162B1B-FF3D-402F-AD3B-D598DFD3D84F}"/>
              </a:ext>
            </a:extLst>
          </p:cNvPr>
          <p:cNvSpPr txBox="1">
            <a:spLocks noGrp="1" noChangeArrowheads="1"/>
          </p:cNvSpPr>
          <p:nvPr/>
        </p:nvSpPr>
        <p:spPr bwMode="auto">
          <a:xfrm>
            <a:off x="3884613" y="8685213"/>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634D26E-7723-4590-9E61-AF066CDE4A44}" type="slidenum">
              <a:rPr kumimoji="0" lang="es-ES" altLang="es-E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15</a:t>
            </a:fld>
            <a:endParaRPr kumimoji="0" lang="es-ES" altLang="es-ES" sz="12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409603" name="Rectangle 2">
            <a:extLst>
              <a:ext uri="{FF2B5EF4-FFF2-40B4-BE49-F238E27FC236}">
                <a16:creationId xmlns:a16="http://schemas.microsoft.com/office/drawing/2014/main" id="{2AE12BF4-7BB3-4B69-A842-0D91FBA20E3D}"/>
              </a:ext>
            </a:extLst>
          </p:cNvPr>
          <p:cNvSpPr>
            <a:spLocks noGrp="1" noRot="1" noChangeAspect="1" noChangeArrowheads="1" noTextEdit="1"/>
          </p:cNvSpPr>
          <p:nvPr>
            <p:ph type="sldImg"/>
          </p:nvPr>
        </p:nvSpPr>
        <p:spPr>
          <a:ln/>
        </p:spPr>
      </p:sp>
      <p:sp>
        <p:nvSpPr>
          <p:cNvPr id="409604" name="Rectangle 3">
            <a:extLst>
              <a:ext uri="{FF2B5EF4-FFF2-40B4-BE49-F238E27FC236}">
                <a16:creationId xmlns:a16="http://schemas.microsoft.com/office/drawing/2014/main" id="{D4545EBF-29E3-4DAB-8D1E-7D31D1BD575F}"/>
              </a:ext>
            </a:extLst>
          </p:cNvPr>
          <p:cNvSpPr>
            <a:spLocks noGrp="1" noChangeArrowheads="1"/>
          </p:cNvSpPr>
          <p:nvPr>
            <p:ph type="body" idx="1"/>
          </p:nvPr>
        </p:nvSpPr>
        <p:spPr>
          <a:noFill/>
        </p:spPr>
        <p:txBody>
          <a:bodyPr lIns="90488" tIns="44450" rIns="90488" bIns="44450"/>
          <a:lstStyle/>
          <a:p>
            <a:pPr defTabSz="762000" eaLnBrk="1" hangingPunct="1"/>
            <a:r>
              <a:rPr lang="es-ES" altLang="es-ES" dirty="0">
                <a:latin typeface="Arial" panose="020B0604020202020204" pitchFamily="34" charset="0"/>
              </a:rPr>
              <a:t>La clínica de esta glomerulonefritis se debe a los diferentes depósitos de inmunocomplejos: </a:t>
            </a:r>
          </a:p>
          <a:p>
            <a:pPr defTabSz="762000" eaLnBrk="1" hangingPunct="1"/>
            <a:r>
              <a:rPr lang="es-ES" altLang="es-ES" dirty="0">
                <a:latin typeface="Arial" panose="020B0604020202020204" pitchFamily="34" charset="0"/>
              </a:rPr>
              <a:t>Al haber depósitos mesangiales hay micro o  hematuria macroscópica en el 30-50% de los casos. </a:t>
            </a:r>
          </a:p>
          <a:p>
            <a:pPr defTabSz="762000" eaLnBrk="1" hangingPunct="1"/>
            <a:r>
              <a:rPr lang="es-ES" altLang="es-ES" dirty="0">
                <a:latin typeface="Arial" panose="020B0604020202020204" pitchFamily="34" charset="0"/>
              </a:rPr>
              <a:t>Al lesionarse la barrera de permeabilidad , se pierden proteínas en la orina, en rango generalmente no nefrótico, 1-2 </a:t>
            </a:r>
            <a:r>
              <a:rPr lang="es-ES" altLang="es-ES" dirty="0" err="1">
                <a:latin typeface="Arial" panose="020B0604020202020204" pitchFamily="34" charset="0"/>
              </a:rPr>
              <a:t>grmoas</a:t>
            </a:r>
            <a:r>
              <a:rPr lang="es-ES" altLang="es-ES" dirty="0">
                <a:latin typeface="Arial" panose="020B0604020202020204" pitchFamily="34" charset="0"/>
              </a:rPr>
              <a:t>/dia</a:t>
            </a:r>
          </a:p>
          <a:p>
            <a:pPr defTabSz="762000" eaLnBrk="1" hangingPunct="1"/>
            <a:r>
              <a:rPr lang="es-ES" altLang="es-ES" dirty="0">
                <a:latin typeface="Arial" panose="020B0604020202020204" pitchFamily="34" charset="0"/>
              </a:rPr>
              <a:t>La lesión de la célula endotelial, con proliferación </a:t>
            </a:r>
            <a:r>
              <a:rPr lang="es-ES" altLang="es-ES" dirty="0" err="1">
                <a:latin typeface="Arial" panose="020B0604020202020204" pitchFamily="34" charset="0"/>
              </a:rPr>
              <a:t>endocapilar</a:t>
            </a:r>
            <a:r>
              <a:rPr lang="es-ES" altLang="es-ES" dirty="0">
                <a:latin typeface="Arial" panose="020B0604020202020204" pitchFamily="34" charset="0"/>
              </a:rPr>
              <a:t> y muchos polimorfonucleares, hace que las luces de los </a:t>
            </a:r>
          </a:p>
          <a:p>
            <a:pPr defTabSz="762000" eaLnBrk="1" hangingPunct="1"/>
            <a:r>
              <a:rPr lang="es-ES" altLang="es-ES" dirty="0">
                <a:latin typeface="Arial" panose="020B0604020202020204" pitchFamily="34" charset="0"/>
              </a:rPr>
              <a:t>Capilares se colapsen y no se filtre el plasma, no se produce orina, por  lo que hay una caída brusca del filtrado glomerular, </a:t>
            </a:r>
          </a:p>
          <a:p>
            <a:pPr defTabSz="762000" eaLnBrk="1" hangingPunct="1"/>
            <a:r>
              <a:rPr lang="es-ES" altLang="es-ES" dirty="0">
                <a:latin typeface="Arial" panose="020B0604020202020204" pitchFamily="34" charset="0"/>
              </a:rPr>
              <a:t>Hay oliguria y se pueden observar cilindros hemáticos en orina. </a:t>
            </a:r>
          </a:p>
          <a:p>
            <a:pPr defTabSz="762000" eaLnBrk="1" hangingPunct="1"/>
            <a:r>
              <a:rPr lang="es-ES" altLang="es-ES" dirty="0">
                <a:latin typeface="Arial" panose="020B0604020202020204" pitchFamily="34" charset="0"/>
              </a:rPr>
              <a:t>Se produce retención de agua y sodio, edemas por aumento de presión </a:t>
            </a:r>
            <a:r>
              <a:rPr lang="es-ES" altLang="es-ES" dirty="0" err="1">
                <a:latin typeface="Arial" panose="020B0604020202020204" pitchFamily="34" charset="0"/>
              </a:rPr>
              <a:t>hidrostatica</a:t>
            </a:r>
            <a:r>
              <a:rPr lang="es-ES" altLang="es-ES" dirty="0">
                <a:latin typeface="Arial" panose="020B0604020202020204" pitchFamily="34" charset="0"/>
              </a:rPr>
              <a:t>(a diferencia de los edemas del síndrome </a:t>
            </a:r>
          </a:p>
          <a:p>
            <a:pPr defTabSz="762000" eaLnBrk="1" hangingPunct="1"/>
            <a:r>
              <a:rPr lang="es-ES" altLang="es-ES" dirty="0">
                <a:latin typeface="Arial" panose="020B0604020202020204" pitchFamily="34" charset="0"/>
              </a:rPr>
              <a:t>Nefrótico por disminución de la presión oncótica), hipertensión arterial con aldosterona suprimida, y puede conducir a  un </a:t>
            </a:r>
          </a:p>
          <a:p>
            <a:pPr defTabSz="762000" eaLnBrk="1" hangingPunct="1"/>
            <a:r>
              <a:rPr lang="es-ES" altLang="es-ES" dirty="0">
                <a:latin typeface="Arial" panose="020B0604020202020204" pitchFamily="34" charset="0"/>
              </a:rPr>
              <a:t>Cuadro de edema agudo de pulmón, insuficiencia cardiaca congestiva e incluso encefalopatía. </a:t>
            </a:r>
          </a:p>
          <a:p>
            <a:pPr defTabSz="762000" eaLnBrk="1" hangingPunct="1"/>
            <a:r>
              <a:rPr lang="es-ES" altLang="es-ES" dirty="0">
                <a:latin typeface="Arial" panose="020B0604020202020204" pitchFamily="34" charset="0"/>
              </a:rPr>
              <a:t>El conjunto de estas manifestaciones clínicas se llama síndrome nefrítico  agudo. </a:t>
            </a: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82" name="Rectangle 2">
            <a:extLst>
              <a:ext uri="{FF2B5EF4-FFF2-40B4-BE49-F238E27FC236}">
                <a16:creationId xmlns:a16="http://schemas.microsoft.com/office/drawing/2014/main" id="{FECF6977-4227-4DAF-BCFC-344E7ACEEE47}"/>
              </a:ext>
            </a:extLst>
          </p:cNvPr>
          <p:cNvSpPr>
            <a:spLocks noGrp="1" noRot="1" noChangeAspect="1" noChangeArrowheads="1" noTextEdit="1"/>
          </p:cNvSpPr>
          <p:nvPr>
            <p:ph type="sldImg"/>
          </p:nvPr>
        </p:nvSpPr>
        <p:spPr>
          <a:xfrm>
            <a:off x="698500" y="692150"/>
            <a:ext cx="5461000" cy="3416300"/>
          </a:xfrm>
          <a:ln/>
        </p:spPr>
      </p:sp>
      <p:sp>
        <p:nvSpPr>
          <p:cNvPr id="481283" name="Rectangle 3">
            <a:extLst>
              <a:ext uri="{FF2B5EF4-FFF2-40B4-BE49-F238E27FC236}">
                <a16:creationId xmlns:a16="http://schemas.microsoft.com/office/drawing/2014/main" id="{B080FF4F-8E71-4339-94F7-5C1017B592EF}"/>
              </a:ext>
            </a:extLst>
          </p:cNvPr>
          <p:cNvSpPr>
            <a:spLocks noGrp="1" noChangeArrowheads="1"/>
          </p:cNvSpPr>
          <p:nvPr>
            <p:ph type="body" idx="1"/>
          </p:nvPr>
        </p:nvSpPr>
        <p:spPr>
          <a:xfrm>
            <a:off x="914400" y="4357688"/>
            <a:ext cx="5029200" cy="4065587"/>
          </a:xfrm>
          <a:noFill/>
        </p:spPr>
        <p:txBody>
          <a:bodyPr lIns="90488" tIns="44450" rIns="90488" bIns="44450"/>
          <a:lstStyle/>
          <a:p>
            <a:pPr defTabSz="762000"/>
            <a:r>
              <a:rPr lang="es-ES" altLang="es-ES" dirty="0">
                <a:latin typeface="Arial" panose="020B0604020202020204" pitchFamily="34" charset="0"/>
              </a:rPr>
              <a:t>Ejemplos de biopsia de una </a:t>
            </a:r>
            <a:r>
              <a:rPr lang="es-ES" altLang="es-ES" dirty="0" err="1">
                <a:latin typeface="Arial" panose="020B0604020202020204" pitchFamily="34" charset="0"/>
              </a:rPr>
              <a:t>gn</a:t>
            </a:r>
            <a:r>
              <a:rPr lang="es-ES" altLang="es-ES" dirty="0">
                <a:latin typeface="Arial" panose="020B0604020202020204" pitchFamily="34" charset="0"/>
              </a:rPr>
              <a:t> proliferativa </a:t>
            </a:r>
            <a:r>
              <a:rPr lang="es-ES" altLang="es-ES" dirty="0" err="1">
                <a:latin typeface="Arial" panose="020B0604020202020204" pitchFamily="34" charset="0"/>
              </a:rPr>
              <a:t>endocapilar</a:t>
            </a:r>
            <a:r>
              <a:rPr lang="es-ES" altLang="es-ES" dirty="0">
                <a:latin typeface="Arial" panose="020B0604020202020204" pitchFamily="34" charset="0"/>
              </a:rPr>
              <a:t>, microcopia óptica y </a:t>
            </a:r>
            <a:r>
              <a:rPr lang="es-ES" altLang="es-ES" dirty="0" err="1">
                <a:latin typeface="Arial" panose="020B0604020202020204" pitchFamily="34" charset="0"/>
              </a:rPr>
              <a:t>patron</a:t>
            </a:r>
            <a:r>
              <a:rPr lang="es-ES" altLang="es-ES" dirty="0">
                <a:latin typeface="Arial" panose="020B0604020202020204" pitchFamily="34" charset="0"/>
              </a:rPr>
              <a:t> de inmunofluorescencia. </a:t>
            </a:r>
          </a:p>
          <a:p>
            <a:pPr defTabSz="762000"/>
            <a:r>
              <a:rPr lang="es-ES" altLang="es-ES" dirty="0">
                <a:latin typeface="Arial" panose="020B0604020202020204" pitchFamily="34" charset="0"/>
              </a:rPr>
              <a:t>Hallazgos: proliferación endotelial, mesangial, infiltración por polimorfonucleares, inmunofluorescencia en patrón de </a:t>
            </a:r>
          </a:p>
          <a:p>
            <a:pPr defTabSz="762000"/>
            <a:r>
              <a:rPr lang="es-ES" altLang="es-ES" dirty="0">
                <a:latin typeface="Arial" panose="020B0604020202020204" pitchFamily="34" charset="0"/>
              </a:rPr>
              <a:t>Cielo estrellado y presencia de </a:t>
            </a:r>
            <a:r>
              <a:rPr lang="es-ES" altLang="es-ES" dirty="0" err="1">
                <a:latin typeface="Arial" panose="020B0604020202020204" pitchFamily="34" charset="0"/>
              </a:rPr>
              <a:t>humps</a:t>
            </a:r>
            <a:r>
              <a:rPr lang="es-ES" altLang="es-ES" dirty="0">
                <a:latin typeface="Arial" panose="020B0604020202020204" pitchFamily="34" charset="0"/>
              </a:rPr>
              <a:t>  o jorobas. </a:t>
            </a: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1650" name="Rectangle 7">
            <a:extLst>
              <a:ext uri="{FF2B5EF4-FFF2-40B4-BE49-F238E27FC236}">
                <a16:creationId xmlns:a16="http://schemas.microsoft.com/office/drawing/2014/main" id="{A5A63B15-5925-4D28-BCDD-49818783949E}"/>
              </a:ext>
            </a:extLst>
          </p:cNvPr>
          <p:cNvSpPr txBox="1">
            <a:spLocks noGrp="1" noChangeArrowheads="1"/>
          </p:cNvSpPr>
          <p:nvPr/>
        </p:nvSpPr>
        <p:spPr bwMode="auto">
          <a:xfrm>
            <a:off x="3884613" y="8685213"/>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B6EC1AF-9913-4B49-82FF-1E5D502A4EA2}" type="slidenum">
              <a:rPr kumimoji="0" lang="es-ES" altLang="es-E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17</a:t>
            </a:fld>
            <a:endParaRPr kumimoji="0" lang="es-ES" altLang="es-ES" sz="12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411651" name="Rectangle 2">
            <a:extLst>
              <a:ext uri="{FF2B5EF4-FFF2-40B4-BE49-F238E27FC236}">
                <a16:creationId xmlns:a16="http://schemas.microsoft.com/office/drawing/2014/main" id="{8210B09B-4CE1-4A62-B756-D325B3E1557F}"/>
              </a:ext>
            </a:extLst>
          </p:cNvPr>
          <p:cNvSpPr>
            <a:spLocks noGrp="1" noRot="1" noChangeAspect="1" noChangeArrowheads="1" noTextEdit="1"/>
          </p:cNvSpPr>
          <p:nvPr>
            <p:ph type="sldImg"/>
          </p:nvPr>
        </p:nvSpPr>
        <p:spPr>
          <a:ln/>
        </p:spPr>
      </p:sp>
      <p:sp>
        <p:nvSpPr>
          <p:cNvPr id="411652" name="Rectangle 3">
            <a:extLst>
              <a:ext uri="{FF2B5EF4-FFF2-40B4-BE49-F238E27FC236}">
                <a16:creationId xmlns:a16="http://schemas.microsoft.com/office/drawing/2014/main" id="{49BF7FBE-CD53-44FB-A4E4-1CE5EEFA2291}"/>
              </a:ext>
            </a:extLst>
          </p:cNvPr>
          <p:cNvSpPr>
            <a:spLocks noGrp="1" noChangeArrowheads="1"/>
          </p:cNvSpPr>
          <p:nvPr>
            <p:ph type="body" idx="1"/>
          </p:nvPr>
        </p:nvSpPr>
        <p:spPr>
          <a:noFill/>
        </p:spPr>
        <p:txBody>
          <a:bodyPr lIns="90488" tIns="44450" rIns="90488" bIns="44450"/>
          <a:lstStyle/>
          <a:p>
            <a:pPr defTabSz="762000" eaLnBrk="1" hangingPunct="1"/>
            <a:r>
              <a:rPr lang="es-ES" altLang="es-ES" dirty="0">
                <a:latin typeface="Arial" panose="020B0604020202020204" pitchFamily="34" charset="0"/>
              </a:rPr>
              <a:t>El pronostico de esta glomerulonefritis es muy bueno, curación en el 90% de los niños o jóvenes. </a:t>
            </a:r>
          </a:p>
          <a:p>
            <a:pPr defTabSz="762000" eaLnBrk="1" hangingPunct="1"/>
            <a:r>
              <a:rPr lang="es-ES" altLang="es-ES" dirty="0">
                <a:latin typeface="Arial" panose="020B0604020202020204" pitchFamily="34" charset="0"/>
              </a:rPr>
              <a:t>La curación sigue el principio </a:t>
            </a:r>
            <a:r>
              <a:rPr lang="es-ES" altLang="es-ES" dirty="0" err="1">
                <a:latin typeface="Arial" panose="020B0604020202020204" pitchFamily="34" charset="0"/>
              </a:rPr>
              <a:t>first</a:t>
            </a:r>
            <a:r>
              <a:rPr lang="es-ES" altLang="es-ES" dirty="0">
                <a:latin typeface="Arial" panose="020B0604020202020204" pitchFamily="34" charset="0"/>
              </a:rPr>
              <a:t> in, </a:t>
            </a:r>
            <a:r>
              <a:rPr lang="es-ES" altLang="es-ES" dirty="0" err="1">
                <a:latin typeface="Arial" panose="020B0604020202020204" pitchFamily="34" charset="0"/>
              </a:rPr>
              <a:t>first</a:t>
            </a:r>
            <a:r>
              <a:rPr lang="es-ES" altLang="es-ES" dirty="0">
                <a:latin typeface="Arial" panose="020B0604020202020204" pitchFamily="34" charset="0"/>
              </a:rPr>
              <a:t> </a:t>
            </a:r>
            <a:r>
              <a:rPr lang="es-ES" altLang="es-ES" dirty="0" err="1">
                <a:latin typeface="Arial" panose="020B0604020202020204" pitchFamily="34" charset="0"/>
              </a:rPr>
              <a:t>out</a:t>
            </a:r>
            <a:r>
              <a:rPr lang="es-ES" altLang="es-ES" dirty="0">
                <a:latin typeface="Arial" panose="020B0604020202020204" pitchFamily="34" charset="0"/>
              </a:rPr>
              <a:t>, lo primero que se forma se limpia, siguiendo el orden siguiente:</a:t>
            </a:r>
          </a:p>
          <a:p>
            <a:pPr defTabSz="762000" eaLnBrk="1" hangingPunct="1"/>
            <a:r>
              <a:rPr lang="es-ES" altLang="es-ES" dirty="0">
                <a:latin typeface="Arial" panose="020B0604020202020204" pitchFamily="34" charset="0"/>
              </a:rPr>
              <a:t>Limpieza de depósitos subepiteliales</a:t>
            </a:r>
          </a:p>
          <a:p>
            <a:pPr defTabSz="762000" eaLnBrk="1" hangingPunct="1"/>
            <a:r>
              <a:rPr lang="es-ES" altLang="es-ES" dirty="0">
                <a:latin typeface="Arial" panose="020B0604020202020204" pitchFamily="34" charset="0"/>
              </a:rPr>
              <a:t>Limpieza de depósitos subendoteliales con reparación de las fisuras de la membrana basal</a:t>
            </a:r>
          </a:p>
          <a:p>
            <a:pPr defTabSz="762000" eaLnBrk="1" hangingPunct="1"/>
            <a:r>
              <a:rPr lang="es-ES" altLang="es-ES" dirty="0">
                <a:latin typeface="Arial" panose="020B0604020202020204" pitchFamily="34" charset="0"/>
              </a:rPr>
              <a:t>Muerte de las células inflamatorias con reparación del endotelio y lo ultimo es la limpieza de los depósitos mesangiales. </a:t>
            </a: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3698" name="Rectangle 7">
            <a:extLst>
              <a:ext uri="{FF2B5EF4-FFF2-40B4-BE49-F238E27FC236}">
                <a16:creationId xmlns:a16="http://schemas.microsoft.com/office/drawing/2014/main" id="{3098E0DB-E764-4743-BCC5-FF05C94E36EC}"/>
              </a:ext>
            </a:extLst>
          </p:cNvPr>
          <p:cNvSpPr txBox="1">
            <a:spLocks noGrp="1" noChangeArrowheads="1"/>
          </p:cNvSpPr>
          <p:nvPr/>
        </p:nvSpPr>
        <p:spPr bwMode="auto">
          <a:xfrm>
            <a:off x="3884613" y="8685213"/>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706F1F3-E576-4713-8D83-D27EE3016836}" type="slidenum">
              <a:rPr kumimoji="0" lang="es-ES" altLang="es-E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18</a:t>
            </a:fld>
            <a:endParaRPr kumimoji="0" lang="es-ES" altLang="es-ES" sz="12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413699" name="Rectangle 2">
            <a:extLst>
              <a:ext uri="{FF2B5EF4-FFF2-40B4-BE49-F238E27FC236}">
                <a16:creationId xmlns:a16="http://schemas.microsoft.com/office/drawing/2014/main" id="{B5439124-47B1-4E57-95E5-7AE318842B0A}"/>
              </a:ext>
            </a:extLst>
          </p:cNvPr>
          <p:cNvSpPr>
            <a:spLocks noGrp="1" noRot="1" noChangeAspect="1" noChangeArrowheads="1" noTextEdit="1"/>
          </p:cNvSpPr>
          <p:nvPr>
            <p:ph type="sldImg"/>
          </p:nvPr>
        </p:nvSpPr>
        <p:spPr>
          <a:ln/>
        </p:spPr>
      </p:sp>
      <p:sp>
        <p:nvSpPr>
          <p:cNvPr id="413700" name="Rectangle 3">
            <a:extLst>
              <a:ext uri="{FF2B5EF4-FFF2-40B4-BE49-F238E27FC236}">
                <a16:creationId xmlns:a16="http://schemas.microsoft.com/office/drawing/2014/main" id="{597C9084-2E89-4AE1-9643-EBAC330B20AF}"/>
              </a:ext>
            </a:extLst>
          </p:cNvPr>
          <p:cNvSpPr>
            <a:spLocks noGrp="1" noChangeArrowheads="1"/>
          </p:cNvSpPr>
          <p:nvPr>
            <p:ph type="body" idx="1"/>
          </p:nvPr>
        </p:nvSpPr>
        <p:spPr>
          <a:noFill/>
        </p:spPr>
        <p:txBody>
          <a:bodyPr lIns="90488" tIns="44450" rIns="90488" bIns="44450"/>
          <a:lstStyle/>
          <a:p>
            <a:pPr defTabSz="762000" eaLnBrk="1" hangingPunct="1"/>
            <a:r>
              <a:rPr lang="es-ES" altLang="es-ES" dirty="0">
                <a:latin typeface="Arial" panose="020B0604020202020204" pitchFamily="34" charset="0"/>
              </a:rPr>
              <a:t>Por lo tanto lo ultimo que desaparece es la </a:t>
            </a:r>
            <a:r>
              <a:rPr lang="es-ES" altLang="es-ES" dirty="0" err="1">
                <a:latin typeface="Arial" panose="020B0604020202020204" pitchFamily="34" charset="0"/>
              </a:rPr>
              <a:t>microhematuria</a:t>
            </a:r>
            <a:r>
              <a:rPr lang="es-ES" altLang="es-ES" dirty="0">
                <a:latin typeface="Arial" panose="020B0604020202020204" pitchFamily="34" charset="0"/>
              </a:rPr>
              <a:t>. </a:t>
            </a: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5746" name="Rectangle 7">
            <a:extLst>
              <a:ext uri="{FF2B5EF4-FFF2-40B4-BE49-F238E27FC236}">
                <a16:creationId xmlns:a16="http://schemas.microsoft.com/office/drawing/2014/main" id="{3A7FBA8A-CC19-4953-BE17-82B9326B25D2}"/>
              </a:ext>
            </a:extLst>
          </p:cNvPr>
          <p:cNvSpPr txBox="1">
            <a:spLocks noGrp="1" noChangeArrowheads="1"/>
          </p:cNvSpPr>
          <p:nvPr/>
        </p:nvSpPr>
        <p:spPr bwMode="auto">
          <a:xfrm>
            <a:off x="3884613" y="8685213"/>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B654C67-8577-4F88-B771-53636A5D0FBA}" type="slidenum">
              <a:rPr kumimoji="0" lang="es-ES" altLang="es-E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19</a:t>
            </a:fld>
            <a:endParaRPr kumimoji="0" lang="es-ES" altLang="es-ES" sz="12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415747" name="Rectangle 2">
            <a:extLst>
              <a:ext uri="{FF2B5EF4-FFF2-40B4-BE49-F238E27FC236}">
                <a16:creationId xmlns:a16="http://schemas.microsoft.com/office/drawing/2014/main" id="{F29AC712-1F9E-4C1F-A10A-15AB1E4C0BF4}"/>
              </a:ext>
            </a:extLst>
          </p:cNvPr>
          <p:cNvSpPr>
            <a:spLocks noGrp="1" noRot="1" noChangeAspect="1" noChangeArrowheads="1" noTextEdit="1"/>
          </p:cNvSpPr>
          <p:nvPr>
            <p:ph type="sldImg"/>
          </p:nvPr>
        </p:nvSpPr>
        <p:spPr>
          <a:ln/>
        </p:spPr>
      </p:sp>
      <p:sp>
        <p:nvSpPr>
          <p:cNvPr id="415748" name="Rectangle 3">
            <a:extLst>
              <a:ext uri="{FF2B5EF4-FFF2-40B4-BE49-F238E27FC236}">
                <a16:creationId xmlns:a16="http://schemas.microsoft.com/office/drawing/2014/main" id="{67D02DCF-8196-4215-AA2F-8B73FB7408A0}"/>
              </a:ext>
            </a:extLst>
          </p:cNvPr>
          <p:cNvSpPr>
            <a:spLocks noGrp="1" noChangeArrowheads="1"/>
          </p:cNvSpPr>
          <p:nvPr>
            <p:ph type="body" idx="1"/>
          </p:nvPr>
        </p:nvSpPr>
        <p:spPr>
          <a:noFill/>
        </p:spPr>
        <p:txBody>
          <a:bodyPr lIns="90488" tIns="44450" rIns="90488" bIns="44450"/>
          <a:lstStyle/>
          <a:p>
            <a:pPr defTabSz="762000" eaLnBrk="1" hangingPunct="1"/>
            <a:r>
              <a:rPr lang="es-ES" altLang="es-ES" dirty="0">
                <a:latin typeface="Arial" panose="020B0604020202020204" pitchFamily="34" charset="0"/>
              </a:rPr>
              <a:t>En un  25% la GN  </a:t>
            </a:r>
            <a:r>
              <a:rPr lang="es-ES" altLang="es-ES" dirty="0" err="1">
                <a:latin typeface="Arial" panose="020B0604020202020204" pitchFamily="34" charset="0"/>
              </a:rPr>
              <a:t>postinfecciosa</a:t>
            </a:r>
            <a:r>
              <a:rPr lang="es-ES" altLang="es-ES" dirty="0">
                <a:latin typeface="Arial" panose="020B0604020202020204" pitchFamily="34" charset="0"/>
              </a:rPr>
              <a:t> de los ancianos no se recupera completamente, los depósitos mesangiales no desaparecen </a:t>
            </a:r>
          </a:p>
          <a:p>
            <a:pPr defTabSz="762000" eaLnBrk="1" hangingPunct="1"/>
            <a:r>
              <a:rPr lang="es-ES" altLang="es-ES" dirty="0">
                <a:latin typeface="Arial" panose="020B0604020202020204" pitchFamily="34" charset="0"/>
              </a:rPr>
              <a:t>Persistiendo la </a:t>
            </a:r>
            <a:r>
              <a:rPr lang="es-ES" altLang="es-ES" dirty="0" err="1">
                <a:latin typeface="Arial" panose="020B0604020202020204" pitchFamily="34" charset="0"/>
              </a:rPr>
              <a:t>microhematuria</a:t>
            </a:r>
            <a:r>
              <a:rPr lang="es-ES" altLang="es-ES" dirty="0">
                <a:latin typeface="Arial" panose="020B0604020202020204" pitchFamily="34" charset="0"/>
              </a:rPr>
              <a:t>. Si en este momento tras 6 meses de la infección realizamos una </a:t>
            </a:r>
            <a:r>
              <a:rPr lang="es-ES" altLang="es-ES" dirty="0" err="1">
                <a:latin typeface="Arial" panose="020B0604020202020204" pitchFamily="34" charset="0"/>
              </a:rPr>
              <a:t>biospia</a:t>
            </a:r>
            <a:r>
              <a:rPr lang="es-ES" altLang="es-ES" dirty="0">
                <a:latin typeface="Arial" panose="020B0604020202020204" pitchFamily="34" charset="0"/>
              </a:rPr>
              <a:t>, veremos las lesiones</a:t>
            </a:r>
          </a:p>
          <a:p>
            <a:pPr defTabSz="762000" eaLnBrk="1" hangingPunct="1"/>
            <a:r>
              <a:rPr lang="es-ES" altLang="es-ES" dirty="0">
                <a:latin typeface="Arial" panose="020B0604020202020204" pitchFamily="34" charset="0"/>
              </a:rPr>
              <a:t>Típicas de una GN mesangial pero en la inmunofluorescencia en vez de IgA habrá IgG. Si investigamos en la historia del paciente</a:t>
            </a:r>
          </a:p>
          <a:p>
            <a:pPr defTabSz="762000" eaLnBrk="1" hangingPunct="1"/>
            <a:r>
              <a:rPr lang="es-ES" altLang="es-ES" dirty="0">
                <a:latin typeface="Arial" panose="020B0604020202020204" pitchFamily="34" charset="0"/>
              </a:rPr>
              <a:t>Descubriremos una infección pasada hace 5-6 meses. </a:t>
            </a: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42" name="Rectangle 7">
            <a:extLst>
              <a:ext uri="{FF2B5EF4-FFF2-40B4-BE49-F238E27FC236}">
                <a16:creationId xmlns:a16="http://schemas.microsoft.com/office/drawing/2014/main" id="{75096508-665E-420C-B2E2-F3FD427DC628}"/>
              </a:ext>
            </a:extLst>
          </p:cNvPr>
          <p:cNvSpPr txBox="1">
            <a:spLocks noGrp="1" noChangeArrowheads="1"/>
          </p:cNvSpPr>
          <p:nvPr/>
        </p:nvSpPr>
        <p:spPr bwMode="auto">
          <a:xfrm>
            <a:off x="3884613" y="8685213"/>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3F439F1-6CC5-4F45-BD05-BE9B12C0BEAC}" type="slidenum">
              <a:rPr kumimoji="0" lang="es-ES" altLang="es-E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20</a:t>
            </a:fld>
            <a:endParaRPr kumimoji="0" lang="es-ES" altLang="es-ES" sz="12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419843" name="Rectangle 2">
            <a:extLst>
              <a:ext uri="{FF2B5EF4-FFF2-40B4-BE49-F238E27FC236}">
                <a16:creationId xmlns:a16="http://schemas.microsoft.com/office/drawing/2014/main" id="{38FCA0B6-30E6-42D3-9CCB-01880BC0EA0D}"/>
              </a:ext>
            </a:extLst>
          </p:cNvPr>
          <p:cNvSpPr>
            <a:spLocks noGrp="1" noRot="1" noChangeAspect="1" noChangeArrowheads="1" noTextEdit="1"/>
          </p:cNvSpPr>
          <p:nvPr>
            <p:ph type="sldImg"/>
          </p:nvPr>
        </p:nvSpPr>
        <p:spPr>
          <a:ln/>
        </p:spPr>
      </p:sp>
      <p:sp>
        <p:nvSpPr>
          <p:cNvPr id="419844" name="Rectangle 3">
            <a:extLst>
              <a:ext uri="{FF2B5EF4-FFF2-40B4-BE49-F238E27FC236}">
                <a16:creationId xmlns:a16="http://schemas.microsoft.com/office/drawing/2014/main" id="{C96F48E1-CA1D-469C-B742-758B0E31980A}"/>
              </a:ext>
            </a:extLst>
          </p:cNvPr>
          <p:cNvSpPr>
            <a:spLocks noGrp="1" noChangeArrowheads="1"/>
          </p:cNvSpPr>
          <p:nvPr>
            <p:ph type="body" idx="1"/>
          </p:nvPr>
        </p:nvSpPr>
        <p:spPr>
          <a:noFill/>
        </p:spPr>
        <p:txBody>
          <a:bodyPr lIns="90488" tIns="44450" rIns="90488" bIns="44450"/>
          <a:lstStyle/>
          <a:p>
            <a:pPr defTabSz="762000" eaLnBrk="1" hangingPunct="1"/>
            <a:r>
              <a:rPr lang="es-ES" altLang="es-ES" dirty="0">
                <a:latin typeface="Arial" panose="020B0604020202020204" pitchFamily="34" charset="0"/>
              </a:rPr>
              <a:t>En algunos casos, las jorobas no logran rellenar  la fisura de le membrana basal glomerular, esta se rompe, sale el plasma del </a:t>
            </a:r>
          </a:p>
          <a:p>
            <a:pPr defTabSz="762000" eaLnBrk="1" hangingPunct="1"/>
            <a:r>
              <a:rPr lang="es-ES" altLang="es-ES" dirty="0">
                <a:latin typeface="Arial" panose="020B0604020202020204" pitchFamily="34" charset="0"/>
              </a:rPr>
              <a:t>Capilar al espacio de Bowman, y se produce una proliferación epitelial </a:t>
            </a:r>
            <a:r>
              <a:rPr lang="es-ES" altLang="es-ES" dirty="0" err="1">
                <a:latin typeface="Arial" panose="020B0604020202020204" pitchFamily="34" charset="0"/>
              </a:rPr>
              <a:t>extracapilar</a:t>
            </a:r>
            <a:r>
              <a:rPr lang="es-ES" altLang="es-ES" dirty="0">
                <a:latin typeface="Arial" panose="020B0604020202020204" pitchFamily="34" charset="0"/>
              </a:rPr>
              <a:t> que se denomina semiluna. Esta glomerulonefritis </a:t>
            </a:r>
          </a:p>
          <a:p>
            <a:pPr defTabSz="762000" eaLnBrk="1" hangingPunct="1"/>
            <a:r>
              <a:rPr lang="es-ES" altLang="es-ES" dirty="0">
                <a:latin typeface="Arial" panose="020B0604020202020204" pitchFamily="34" charset="0"/>
              </a:rPr>
              <a:t>Recibe el nombre de </a:t>
            </a:r>
            <a:r>
              <a:rPr lang="es-ES" altLang="es-ES" dirty="0" err="1">
                <a:latin typeface="Arial" panose="020B0604020202020204" pitchFamily="34" charset="0"/>
              </a:rPr>
              <a:t>gn</a:t>
            </a:r>
            <a:r>
              <a:rPr lang="es-ES" altLang="es-ES" dirty="0">
                <a:latin typeface="Arial" panose="020B0604020202020204" pitchFamily="34" charset="0"/>
              </a:rPr>
              <a:t> proliferativa </a:t>
            </a:r>
            <a:r>
              <a:rPr lang="es-ES" altLang="es-ES" dirty="0" err="1">
                <a:latin typeface="Arial" panose="020B0604020202020204" pitchFamily="34" charset="0"/>
              </a:rPr>
              <a:t>extracapilar</a:t>
            </a:r>
            <a:r>
              <a:rPr lang="es-ES" altLang="es-ES" dirty="0">
                <a:latin typeface="Arial" panose="020B0604020202020204" pitchFamily="34" charset="0"/>
              </a:rPr>
              <a:t> tipo 2 porque esta producida por inmunocomplejos, produce un fracaso renal agudo </a:t>
            </a:r>
          </a:p>
          <a:p>
            <a:pPr defTabSz="762000" eaLnBrk="1" hangingPunct="1"/>
            <a:r>
              <a:rPr lang="es-ES" altLang="es-ES" dirty="0">
                <a:latin typeface="Arial" panose="020B0604020202020204" pitchFamily="34" charset="0"/>
              </a:rPr>
              <a:t>Con anuria. </a:t>
            </a: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r>
              <a:rPr lang="es-ES" dirty="0"/>
              <a:t>La glomerulonefritis </a:t>
            </a:r>
            <a:r>
              <a:rPr lang="es-ES" dirty="0" err="1"/>
              <a:t>postinfecciosa</a:t>
            </a:r>
            <a:r>
              <a:rPr lang="es-ES" dirty="0"/>
              <a:t> o glomerulonefritis proliferativa </a:t>
            </a:r>
            <a:r>
              <a:rPr lang="es-ES" dirty="0" err="1"/>
              <a:t>endocapilar</a:t>
            </a:r>
            <a:r>
              <a:rPr lang="es-ES" dirty="0"/>
              <a:t> como su nombre indica ocurre tras una infección</a:t>
            </a:r>
          </a:p>
        </p:txBody>
      </p:sp>
      <p:sp>
        <p:nvSpPr>
          <p:cNvPr id="4" name="Marcador de número de diapositiva 3"/>
          <p:cNvSpPr>
            <a:spLocks noGrp="1"/>
          </p:cNvSpPr>
          <p:nvPr>
            <p:ph type="sldNum" sz="quarter" idx="5"/>
          </p:nvPr>
        </p:nvSpPr>
        <p:spPr/>
        <p:txBody>
          <a:bodyPr/>
          <a:lstStyle/>
          <a:p>
            <a:fld id="{8AEECD6F-B44F-B543-907E-C9AB78748E66}" type="slidenum">
              <a:rPr lang="es-ES" smtClean="0"/>
              <a:pPr/>
              <a:t>3</a:t>
            </a:fld>
            <a:endParaRPr lang="es-ES"/>
          </a:p>
        </p:txBody>
      </p:sp>
    </p:spTree>
    <p:extLst>
      <p:ext uri="{BB962C8B-B14F-4D97-AF65-F5344CB8AC3E}">
        <p14:creationId xmlns:p14="http://schemas.microsoft.com/office/powerpoint/2010/main" val="415673237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r>
              <a:rPr lang="es-ES" dirty="0"/>
              <a:t>En esta diapositiva se resume el perfil del paciente que desarrolla una GN </a:t>
            </a:r>
            <a:r>
              <a:rPr lang="es-ES" dirty="0" err="1"/>
              <a:t>postinfecciosa</a:t>
            </a:r>
            <a:r>
              <a:rPr lang="es-ES" dirty="0"/>
              <a:t> y los depósitos de </a:t>
            </a:r>
          </a:p>
          <a:p>
            <a:r>
              <a:rPr lang="es-ES" dirty="0"/>
              <a:t>Inmunocomplejos que se visualizan en la biopsia. </a:t>
            </a:r>
          </a:p>
        </p:txBody>
      </p:sp>
      <p:sp>
        <p:nvSpPr>
          <p:cNvPr id="4" name="Marcador de número de diapositiva 3"/>
          <p:cNvSpPr>
            <a:spLocks noGrp="1"/>
          </p:cNvSpPr>
          <p:nvPr>
            <p:ph type="sldNum" sz="quarter" idx="5"/>
          </p:nvPr>
        </p:nvSpPr>
        <p:spPr/>
        <p:txBody>
          <a:bodyPr/>
          <a:lstStyle/>
          <a:p>
            <a:fld id="{8AEECD6F-B44F-B543-907E-C9AB78748E66}" type="slidenum">
              <a:rPr lang="es-ES" smtClean="0"/>
              <a:pPr/>
              <a:t>21</a:t>
            </a:fld>
            <a:endParaRPr lang="es-ES"/>
          </a:p>
        </p:txBody>
      </p:sp>
    </p:spTree>
    <p:extLst>
      <p:ext uri="{BB962C8B-B14F-4D97-AF65-F5344CB8AC3E}">
        <p14:creationId xmlns:p14="http://schemas.microsoft.com/office/powerpoint/2010/main" val="6203951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r>
              <a:rPr lang="es-ES" dirty="0"/>
              <a:t>Resumen de los depósitos y daño glomerular de la </a:t>
            </a:r>
            <a:r>
              <a:rPr lang="es-ES" dirty="0" err="1"/>
              <a:t>gn</a:t>
            </a:r>
            <a:r>
              <a:rPr lang="es-ES" dirty="0"/>
              <a:t> aguda </a:t>
            </a:r>
            <a:r>
              <a:rPr lang="es-ES" dirty="0" err="1"/>
              <a:t>postinfecciosa</a:t>
            </a:r>
            <a:endParaRPr lang="es-ES" dirty="0"/>
          </a:p>
        </p:txBody>
      </p:sp>
      <p:sp>
        <p:nvSpPr>
          <p:cNvPr id="4" name="Marcador de número de diapositiva 3"/>
          <p:cNvSpPr>
            <a:spLocks noGrp="1"/>
          </p:cNvSpPr>
          <p:nvPr>
            <p:ph type="sldNum" sz="quarter" idx="5"/>
          </p:nvPr>
        </p:nvSpPr>
        <p:spPr/>
        <p:txBody>
          <a:bodyPr/>
          <a:lstStyle/>
          <a:p>
            <a:fld id="{8AEECD6F-B44F-B543-907E-C9AB78748E66}" type="slidenum">
              <a:rPr lang="es-ES" smtClean="0"/>
              <a:pPr/>
              <a:t>22</a:t>
            </a:fld>
            <a:endParaRPr lang="es-ES"/>
          </a:p>
        </p:txBody>
      </p:sp>
    </p:spTree>
    <p:extLst>
      <p:ext uri="{BB962C8B-B14F-4D97-AF65-F5344CB8AC3E}">
        <p14:creationId xmlns:p14="http://schemas.microsoft.com/office/powerpoint/2010/main" val="306538231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Marcador de imagen de diapositiva 1"/>
          <p:cNvSpPr>
            <a:spLocks noGrp="1" noRot="1" noChangeAspect="1" noTextEdit="1"/>
          </p:cNvSpPr>
          <p:nvPr>
            <p:ph type="sldImg"/>
          </p:nvPr>
        </p:nvSpPr>
        <p:spPr>
          <a:xfrm>
            <a:off x="687388" y="685800"/>
            <a:ext cx="5483225" cy="3429000"/>
          </a:xfrm>
          <a:ln/>
        </p:spPr>
      </p:sp>
      <p:sp>
        <p:nvSpPr>
          <p:cNvPr id="280578" name="Marcador de notas 2"/>
          <p:cNvSpPr>
            <a:spLocks noGrp="1"/>
          </p:cNvSpPr>
          <p:nvPr>
            <p:ph type="body" idx="1"/>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s-ES" dirty="0" err="1"/>
              <a:t>Clinica</a:t>
            </a:r>
            <a:r>
              <a:rPr lang="es-ES" dirty="0"/>
              <a:t> , evolución y pronostico de la GN aguda </a:t>
            </a:r>
            <a:r>
              <a:rPr lang="es-ES" dirty="0" err="1"/>
              <a:t>postinfecciosa</a:t>
            </a:r>
            <a:r>
              <a:rPr lang="es-ES" dirty="0"/>
              <a:t>. </a:t>
            </a:r>
          </a:p>
          <a:p>
            <a:r>
              <a:rPr lang="es-ES" dirty="0"/>
              <a:t>El tratamiento generalmente es un </a:t>
            </a:r>
            <a:r>
              <a:rPr lang="es-ES" dirty="0" err="1"/>
              <a:t>tto</a:t>
            </a:r>
            <a:r>
              <a:rPr lang="es-ES" dirty="0"/>
              <a:t> de soporte, aunque  cuando evoluciona a </a:t>
            </a:r>
            <a:r>
              <a:rPr lang="es-ES" dirty="0" err="1"/>
              <a:t>extracapilar</a:t>
            </a:r>
            <a:r>
              <a:rPr lang="es-ES" dirty="0"/>
              <a:t> si se acepta la administración de </a:t>
            </a:r>
            <a:r>
              <a:rPr lang="es-ES" dirty="0" err="1"/>
              <a:t>inmunospupresores</a:t>
            </a:r>
            <a:r>
              <a:rPr lang="es-ES" dirty="0"/>
              <a:t>. La biopsia estaría indicada cuando persiste el complemento durante mas de 6 semanas, cuando no se recupera la función renal o cuando aparecen</a:t>
            </a:r>
          </a:p>
          <a:p>
            <a:r>
              <a:rPr lang="es-ES" dirty="0"/>
              <a:t>Episodios repetidos de hematuria macroscópica. </a:t>
            </a:r>
          </a:p>
        </p:txBody>
      </p:sp>
      <p:sp>
        <p:nvSpPr>
          <p:cNvPr id="280579" name="Marcador de número de diapositiva 3"/>
          <p:cNvSpPr>
            <a:spLocks noGrp="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Garamond" charset="0"/>
                <a:ea typeface="ＭＳ Ｐゴシック" charset="0"/>
                <a:cs typeface="MS PGothic" charset="0"/>
              </a:defRPr>
            </a:lvl1pPr>
            <a:lvl2pPr marL="742950" indent="-285750" eaLnBrk="0" hangingPunct="0">
              <a:defRPr sz="2400">
                <a:solidFill>
                  <a:schemeClr val="tx1"/>
                </a:solidFill>
                <a:latin typeface="Garamond" charset="0"/>
                <a:ea typeface="MS PGothic" charset="0"/>
                <a:cs typeface="MS PGothic" charset="0"/>
              </a:defRPr>
            </a:lvl2pPr>
            <a:lvl3pPr marL="1143000" indent="-228600" eaLnBrk="0" hangingPunct="0">
              <a:defRPr sz="2400">
                <a:solidFill>
                  <a:schemeClr val="tx1"/>
                </a:solidFill>
                <a:latin typeface="Garamond" charset="0"/>
                <a:ea typeface="MS PGothic" charset="0"/>
                <a:cs typeface="MS PGothic" charset="0"/>
              </a:defRPr>
            </a:lvl3pPr>
            <a:lvl4pPr marL="1600200" indent="-228600" eaLnBrk="0" hangingPunct="0">
              <a:defRPr sz="2400">
                <a:solidFill>
                  <a:schemeClr val="tx1"/>
                </a:solidFill>
                <a:latin typeface="Garamond" charset="0"/>
                <a:ea typeface="MS PGothic" charset="0"/>
                <a:cs typeface="MS PGothic" charset="0"/>
              </a:defRPr>
            </a:lvl4pPr>
            <a:lvl5pPr marL="2057400" indent="-228600" eaLnBrk="0" hangingPunct="0">
              <a:defRPr sz="2400">
                <a:solidFill>
                  <a:schemeClr val="tx1"/>
                </a:solidFill>
                <a:latin typeface="Garamond"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Garamond"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Garamond"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Garamond"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Garamond" charset="0"/>
                <a:ea typeface="MS PGothic" charset="0"/>
                <a:cs typeface="MS PGothic" charset="0"/>
              </a:defRPr>
            </a:lvl9pPr>
          </a:lstStyle>
          <a:p>
            <a:pPr eaLnBrk="1" hangingPunct="1"/>
            <a:fld id="{99693705-784C-2849-8533-58F98E5FF90E}" type="slidenum">
              <a:rPr lang="es-ES" sz="1200">
                <a:latin typeface="Arial" charset="0"/>
                <a:cs typeface="Arial" charset="0"/>
              </a:rPr>
              <a:pPr eaLnBrk="1" hangingPunct="1"/>
              <a:t>23</a:t>
            </a:fld>
            <a:endParaRPr lang="es-ES" sz="1200">
              <a:latin typeface="Arial" charset="0"/>
              <a:cs typeface="Arial" charset="0"/>
            </a:endParaRPr>
          </a:p>
        </p:txBody>
      </p:sp>
    </p:spTree>
    <p:extLst>
      <p:ext uri="{BB962C8B-B14F-4D97-AF65-F5344CB8AC3E}">
        <p14:creationId xmlns:p14="http://schemas.microsoft.com/office/powerpoint/2010/main" val="142721555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r>
              <a:rPr lang="es-ES" dirty="0"/>
              <a:t>Las  glomerulonefritis proliferativas </a:t>
            </a:r>
            <a:r>
              <a:rPr lang="es-ES" dirty="0" err="1"/>
              <a:t>extracapilares</a:t>
            </a:r>
            <a:r>
              <a:rPr lang="es-ES" dirty="0"/>
              <a:t> se clasifican en tres tipos según mecanismo de producción: </a:t>
            </a:r>
          </a:p>
          <a:p>
            <a:r>
              <a:rPr lang="es-ES" dirty="0"/>
              <a:t>Tipo 1 por anticuerpos </a:t>
            </a:r>
            <a:r>
              <a:rPr lang="es-ES" dirty="0" err="1"/>
              <a:t>antimembrana</a:t>
            </a:r>
            <a:r>
              <a:rPr lang="es-ES" dirty="0"/>
              <a:t> basal glomerular</a:t>
            </a:r>
          </a:p>
          <a:p>
            <a:r>
              <a:rPr lang="es-ES" dirty="0"/>
              <a:t>Tipo 2 por deposito de inmunocomplejos circulantes</a:t>
            </a:r>
          </a:p>
          <a:p>
            <a:r>
              <a:rPr lang="es-ES" dirty="0"/>
              <a:t>Tipo 3: </a:t>
            </a:r>
            <a:r>
              <a:rPr lang="es-ES" dirty="0" err="1"/>
              <a:t>pauciinmune</a:t>
            </a:r>
            <a:r>
              <a:rPr lang="es-ES" dirty="0"/>
              <a:t> porque no se encuentran depósitos de inmunocomplejos  ni ce complemento</a:t>
            </a:r>
          </a:p>
          <a:p>
            <a:r>
              <a:rPr lang="es-ES" dirty="0"/>
              <a:t>Estas glomerulonefritis son subagudas, desarrollan fracaso renal agudo en un periodo menor de 3 meses. </a:t>
            </a:r>
          </a:p>
        </p:txBody>
      </p:sp>
      <p:sp>
        <p:nvSpPr>
          <p:cNvPr id="4" name="Marcador de número de diapositiva 3"/>
          <p:cNvSpPr>
            <a:spLocks noGrp="1"/>
          </p:cNvSpPr>
          <p:nvPr>
            <p:ph type="sldNum" sz="quarter" idx="5"/>
          </p:nvPr>
        </p:nvSpPr>
        <p:spPr/>
        <p:txBody>
          <a:bodyPr/>
          <a:lstStyle/>
          <a:p>
            <a:fld id="{8AEECD6F-B44F-B543-907E-C9AB78748E66}" type="slidenum">
              <a:rPr lang="es-ES" smtClean="0"/>
              <a:pPr/>
              <a:t>24</a:t>
            </a:fld>
            <a:endParaRPr lang="es-ES"/>
          </a:p>
        </p:txBody>
      </p:sp>
    </p:spTree>
    <p:extLst>
      <p:ext uri="{BB962C8B-B14F-4D97-AF65-F5344CB8AC3E}">
        <p14:creationId xmlns:p14="http://schemas.microsoft.com/office/powerpoint/2010/main" val="103531579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8034" name="Rectangle 7">
            <a:extLst>
              <a:ext uri="{FF2B5EF4-FFF2-40B4-BE49-F238E27FC236}">
                <a16:creationId xmlns:a16="http://schemas.microsoft.com/office/drawing/2014/main" id="{C910565D-A38F-448E-BD48-118FA40C34D1}"/>
              </a:ext>
            </a:extLst>
          </p:cNvPr>
          <p:cNvSpPr txBox="1">
            <a:spLocks noGrp="1" noChangeArrowheads="1"/>
          </p:cNvSpPr>
          <p:nvPr/>
        </p:nvSpPr>
        <p:spPr bwMode="auto">
          <a:xfrm>
            <a:off x="3884613" y="8685213"/>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8DA43A8-A89C-4ED3-BDFC-CDF8FFE1D5EA}" type="slidenum">
              <a:rPr kumimoji="0" lang="es-ES" altLang="es-E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25</a:t>
            </a:fld>
            <a:endParaRPr kumimoji="0" lang="es-ES" altLang="es-ES" sz="12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428035" name="Rectangle 2">
            <a:extLst>
              <a:ext uri="{FF2B5EF4-FFF2-40B4-BE49-F238E27FC236}">
                <a16:creationId xmlns:a16="http://schemas.microsoft.com/office/drawing/2014/main" id="{A1B60895-5EE1-49B5-8F36-F449D4B36BFE}"/>
              </a:ext>
            </a:extLst>
          </p:cNvPr>
          <p:cNvSpPr>
            <a:spLocks noGrp="1" noRot="1" noChangeAspect="1" noChangeArrowheads="1" noTextEdit="1"/>
          </p:cNvSpPr>
          <p:nvPr>
            <p:ph type="sldImg"/>
          </p:nvPr>
        </p:nvSpPr>
        <p:spPr>
          <a:ln/>
        </p:spPr>
      </p:sp>
      <p:sp>
        <p:nvSpPr>
          <p:cNvPr id="428036" name="Rectangle 3">
            <a:extLst>
              <a:ext uri="{FF2B5EF4-FFF2-40B4-BE49-F238E27FC236}">
                <a16:creationId xmlns:a16="http://schemas.microsoft.com/office/drawing/2014/main" id="{F8440775-6660-4F51-B284-D5AFAC618E82}"/>
              </a:ext>
            </a:extLst>
          </p:cNvPr>
          <p:cNvSpPr>
            <a:spLocks noGrp="1" noChangeArrowheads="1"/>
          </p:cNvSpPr>
          <p:nvPr>
            <p:ph type="body" idx="1"/>
          </p:nvPr>
        </p:nvSpPr>
        <p:spPr>
          <a:noFill/>
        </p:spPr>
        <p:txBody>
          <a:bodyPr lIns="90488" tIns="44450" rIns="90488" bIns="44450"/>
          <a:lstStyle/>
          <a:p>
            <a:pPr defTabSz="762000" eaLnBrk="1" hangingPunct="1"/>
            <a:r>
              <a:rPr lang="es-ES" altLang="es-ES" dirty="0">
                <a:latin typeface="Arial" panose="020B0604020202020204" pitchFamily="34" charset="0"/>
              </a:rPr>
              <a:t>La glomerulonefritis proliferativa </a:t>
            </a:r>
            <a:r>
              <a:rPr lang="es-ES" altLang="es-ES" dirty="0" err="1">
                <a:latin typeface="Arial" panose="020B0604020202020204" pitchFamily="34" charset="0"/>
              </a:rPr>
              <a:t>extracapilar</a:t>
            </a:r>
            <a:r>
              <a:rPr lang="es-ES" altLang="es-ES" dirty="0">
                <a:latin typeface="Arial" panose="020B0604020202020204" pitchFamily="34" charset="0"/>
              </a:rPr>
              <a:t> se produce por anticuerpos </a:t>
            </a:r>
            <a:r>
              <a:rPr lang="es-ES" altLang="es-ES" dirty="0" err="1">
                <a:latin typeface="Arial" panose="020B0604020202020204" pitchFamily="34" charset="0"/>
              </a:rPr>
              <a:t>antimembrana</a:t>
            </a:r>
            <a:r>
              <a:rPr lang="es-ES" altLang="es-ES" dirty="0">
                <a:latin typeface="Arial" panose="020B0604020202020204" pitchFamily="34" charset="0"/>
              </a:rPr>
              <a:t> basal glomerular. La membrana</a:t>
            </a:r>
          </a:p>
          <a:p>
            <a:pPr defTabSz="762000" eaLnBrk="1" hangingPunct="1"/>
            <a:r>
              <a:rPr lang="es-ES" altLang="es-ES" dirty="0">
                <a:latin typeface="Arial" panose="020B0604020202020204" pitchFamily="34" charset="0"/>
              </a:rPr>
              <a:t>Basal glomerular tiene en su composición cadena alfa-3 de colágeno tipo IV. Algunas personas desarrollan anticuerpos frente </a:t>
            </a:r>
          </a:p>
          <a:p>
            <a:pPr defTabSz="762000" eaLnBrk="1" hangingPunct="1"/>
            <a:r>
              <a:rPr lang="es-ES" altLang="es-ES" dirty="0">
                <a:latin typeface="Arial" panose="020B0604020202020204" pitchFamily="34" charset="0"/>
              </a:rPr>
              <a:t>a esta cadena de </a:t>
            </a:r>
            <a:r>
              <a:rPr lang="es-ES" altLang="es-ES" dirty="0" err="1">
                <a:latin typeface="Arial" panose="020B0604020202020204" pitchFamily="34" charset="0"/>
              </a:rPr>
              <a:t>colageno</a:t>
            </a:r>
            <a:r>
              <a:rPr lang="es-ES" altLang="es-ES" dirty="0">
                <a:latin typeface="Arial" panose="020B0604020202020204" pitchFamily="34" charset="0"/>
              </a:rPr>
              <a:t> y se depositan en esta membrana, estos anticuerpos son IgG. Cuando se depositan pueden romper</a:t>
            </a:r>
          </a:p>
          <a:p>
            <a:pPr defTabSz="762000" eaLnBrk="1" hangingPunct="1"/>
            <a:r>
              <a:rPr lang="es-ES" altLang="es-ES" dirty="0">
                <a:latin typeface="Arial" panose="020B0604020202020204" pitchFamily="34" charset="0"/>
              </a:rPr>
              <a:t>La membrana basal glomerular, sale el plasma de las asas capilares y se produce una proliferación de células epiteliales en el espacio </a:t>
            </a:r>
          </a:p>
          <a:p>
            <a:pPr defTabSz="762000" eaLnBrk="1" hangingPunct="1"/>
            <a:r>
              <a:rPr lang="es-ES" altLang="es-ES" dirty="0" err="1">
                <a:latin typeface="Arial" panose="020B0604020202020204" pitchFamily="34" charset="0"/>
              </a:rPr>
              <a:t>Extracapilar</a:t>
            </a:r>
            <a:r>
              <a:rPr lang="es-ES" altLang="es-ES" dirty="0">
                <a:latin typeface="Arial" panose="020B0604020202020204" pitchFamily="34" charset="0"/>
              </a:rPr>
              <a:t> formando las típicas semilunas. </a:t>
            </a:r>
          </a:p>
          <a:p>
            <a:pPr defTabSz="762000" eaLnBrk="1" hangingPunct="1"/>
            <a:r>
              <a:rPr lang="es-ES" altLang="es-ES" dirty="0">
                <a:latin typeface="Arial" panose="020B0604020202020204" pitchFamily="34" charset="0"/>
              </a:rPr>
              <a:t>La membrana que rodea los sacos alveolares tiene la misma composición que la membrana basal glomerular, por lo que estos anticuerpos</a:t>
            </a:r>
          </a:p>
          <a:p>
            <a:pPr defTabSz="762000" eaLnBrk="1" hangingPunct="1"/>
            <a:r>
              <a:rPr lang="es-ES" altLang="es-ES" dirty="0">
                <a:latin typeface="Arial" panose="020B0604020202020204" pitchFamily="34" charset="0"/>
              </a:rPr>
              <a:t>Se pueden </a:t>
            </a:r>
            <a:r>
              <a:rPr lang="es-ES" altLang="es-ES" dirty="0" err="1">
                <a:latin typeface="Arial" panose="020B0604020202020204" pitchFamily="34" charset="0"/>
              </a:rPr>
              <a:t>tambier</a:t>
            </a:r>
            <a:r>
              <a:rPr lang="es-ES" altLang="es-ES" dirty="0">
                <a:latin typeface="Arial" panose="020B0604020202020204" pitchFamily="34" charset="0"/>
              </a:rPr>
              <a:t> depositar en esta membrana, rompiéndola y entrando sangre al saco alveolar produciendo una hemorragia alveolar.</a:t>
            </a:r>
          </a:p>
          <a:p>
            <a:pPr defTabSz="762000" eaLnBrk="1" hangingPunct="1"/>
            <a:r>
              <a:rPr lang="es-ES" altLang="es-ES" dirty="0">
                <a:latin typeface="Arial" panose="020B0604020202020204" pitchFamily="34" charset="0"/>
              </a:rPr>
              <a:t>En el 50% los anticuerpos solo se depositan en el glomérulo, en el 5% solo en pulmón y en el 45% en riñón y pulmón dando lugar a la enfermedad</a:t>
            </a:r>
          </a:p>
          <a:p>
            <a:pPr defTabSz="762000" eaLnBrk="1" hangingPunct="1"/>
            <a:r>
              <a:rPr lang="es-ES" altLang="es-ES" dirty="0">
                <a:latin typeface="Arial" panose="020B0604020202020204" pitchFamily="34" charset="0"/>
              </a:rPr>
              <a:t>De Goodpasture. </a:t>
            </a: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2" name="Rectangle 7">
            <a:extLst>
              <a:ext uri="{FF2B5EF4-FFF2-40B4-BE49-F238E27FC236}">
                <a16:creationId xmlns:a16="http://schemas.microsoft.com/office/drawing/2014/main" id="{677ECCEF-6C4D-4703-B844-D257312FBE4F}"/>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666C99-CCEF-458A-857E-39E8E0864270}" type="slidenum">
              <a:rPr kumimoji="0" lang="es-ES" altLang="es-ES" sz="1200" b="0" i="0" u="none" strike="noStrike" kern="1200" cap="none" spc="0" normalizeH="0" baseline="0" noProof="0" smtClean="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26</a:t>
            </a:fld>
            <a:endParaRPr kumimoji="0" lang="es-ES" altLang="es-ES" sz="12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0083" name="Rectangle 2">
            <a:extLst>
              <a:ext uri="{FF2B5EF4-FFF2-40B4-BE49-F238E27FC236}">
                <a16:creationId xmlns:a16="http://schemas.microsoft.com/office/drawing/2014/main" id="{FEF22915-8B9B-4F48-99C1-E0598A81B103}"/>
              </a:ext>
            </a:extLst>
          </p:cNvPr>
          <p:cNvSpPr>
            <a:spLocks noGrp="1" noRot="1" noChangeAspect="1" noChangeArrowheads="1" noTextEdit="1"/>
          </p:cNvSpPr>
          <p:nvPr>
            <p:ph type="sldImg"/>
          </p:nvPr>
        </p:nvSpPr>
        <p:spPr>
          <a:ln/>
        </p:spPr>
      </p:sp>
      <p:sp>
        <p:nvSpPr>
          <p:cNvPr id="430084" name="Rectangle 3">
            <a:extLst>
              <a:ext uri="{FF2B5EF4-FFF2-40B4-BE49-F238E27FC236}">
                <a16:creationId xmlns:a16="http://schemas.microsoft.com/office/drawing/2014/main" id="{5AF58404-1368-4FDA-9219-D9E84A4EA0C9}"/>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s-ES" dirty="0">
                <a:latin typeface="Arial" panose="020B0604020202020204" pitchFamily="34" charset="0"/>
              </a:rPr>
              <a:t>Si </a:t>
            </a:r>
            <a:r>
              <a:rPr lang="en-US" altLang="es-ES" dirty="0" err="1">
                <a:latin typeface="Arial" panose="020B0604020202020204" pitchFamily="34" charset="0"/>
              </a:rPr>
              <a:t>realizamos</a:t>
            </a:r>
            <a:r>
              <a:rPr lang="en-US" altLang="es-ES" dirty="0">
                <a:latin typeface="Arial" panose="020B0604020202020204" pitchFamily="34" charset="0"/>
              </a:rPr>
              <a:t> una </a:t>
            </a:r>
            <a:r>
              <a:rPr lang="en-US" altLang="es-ES" dirty="0" err="1">
                <a:latin typeface="Arial" panose="020B0604020202020204" pitchFamily="34" charset="0"/>
              </a:rPr>
              <a:t>biopsia</a:t>
            </a:r>
            <a:r>
              <a:rPr lang="en-US" altLang="es-ES" dirty="0">
                <a:latin typeface="Arial" panose="020B0604020202020204" pitchFamily="34" charset="0"/>
              </a:rPr>
              <a:t>, </a:t>
            </a:r>
            <a:r>
              <a:rPr lang="en-US" altLang="es-ES" dirty="0" err="1">
                <a:latin typeface="Arial" panose="020B0604020202020204" pitchFamily="34" charset="0"/>
              </a:rPr>
              <a:t>observamos</a:t>
            </a:r>
            <a:r>
              <a:rPr lang="en-US" altLang="es-ES" dirty="0">
                <a:latin typeface="Arial" panose="020B0604020202020204" pitchFamily="34" charset="0"/>
              </a:rPr>
              <a:t> en la </a:t>
            </a:r>
            <a:r>
              <a:rPr lang="en-US" altLang="es-ES" dirty="0" err="1">
                <a:latin typeface="Arial" panose="020B0604020202020204" pitchFamily="34" charset="0"/>
              </a:rPr>
              <a:t>microscopia</a:t>
            </a:r>
            <a:r>
              <a:rPr lang="en-US" altLang="es-ES" dirty="0">
                <a:latin typeface="Arial" panose="020B0604020202020204" pitchFamily="34" charset="0"/>
              </a:rPr>
              <a:t> </a:t>
            </a:r>
            <a:r>
              <a:rPr lang="en-US" altLang="es-ES" dirty="0" err="1">
                <a:latin typeface="Arial" panose="020B0604020202020204" pitchFamily="34" charset="0"/>
              </a:rPr>
              <a:t>optica</a:t>
            </a:r>
            <a:r>
              <a:rPr lang="en-US" altLang="es-ES" dirty="0">
                <a:latin typeface="Arial" panose="020B0604020202020204" pitchFamily="34" charset="0"/>
              </a:rPr>
              <a:t> </a:t>
            </a:r>
            <a:r>
              <a:rPr lang="en-US" altLang="es-ES" dirty="0" err="1">
                <a:latin typeface="Arial" panose="020B0604020202020204" pitchFamily="34" charset="0"/>
              </a:rPr>
              <a:t>semilunas</a:t>
            </a:r>
            <a:r>
              <a:rPr lang="en-US" altLang="es-ES" dirty="0">
                <a:latin typeface="Arial" panose="020B0604020202020204" pitchFamily="34" charset="0"/>
              </a:rPr>
              <a:t>, con </a:t>
            </a:r>
            <a:r>
              <a:rPr lang="en-US" altLang="es-ES" dirty="0" err="1">
                <a:latin typeface="Arial" panose="020B0604020202020204" pitchFamily="34" charset="0"/>
              </a:rPr>
              <a:t>fuga</a:t>
            </a:r>
            <a:r>
              <a:rPr lang="en-US" altLang="es-ES" dirty="0">
                <a:latin typeface="Arial" panose="020B0604020202020204" pitchFamily="34" charset="0"/>
              </a:rPr>
              <a:t> del </a:t>
            </a:r>
            <a:r>
              <a:rPr lang="en-US" altLang="es-ES" dirty="0" err="1">
                <a:latin typeface="Arial" panose="020B0604020202020204" pitchFamily="34" charset="0"/>
              </a:rPr>
              <a:t>contenido</a:t>
            </a:r>
            <a:r>
              <a:rPr lang="en-US" altLang="es-ES" dirty="0">
                <a:latin typeface="Arial" panose="020B0604020202020204" pitchFamily="34" charset="0"/>
              </a:rPr>
              <a:t> del </a:t>
            </a:r>
            <a:r>
              <a:rPr lang="en-US" altLang="es-ES" dirty="0" err="1">
                <a:latin typeface="Arial" panose="020B0604020202020204" pitchFamily="34" charset="0"/>
              </a:rPr>
              <a:t>capilar</a:t>
            </a:r>
            <a:r>
              <a:rPr lang="en-US" altLang="es-ES" dirty="0">
                <a:latin typeface="Arial" panose="020B0604020202020204" pitchFamily="34" charset="0"/>
              </a:rPr>
              <a:t> hacia </a:t>
            </a:r>
            <a:r>
              <a:rPr lang="en-US" altLang="es-ES" dirty="0" err="1">
                <a:latin typeface="Arial" panose="020B0604020202020204" pitchFamily="34" charset="0"/>
              </a:rPr>
              <a:t>el</a:t>
            </a:r>
            <a:r>
              <a:rPr lang="en-US" altLang="es-ES" dirty="0">
                <a:latin typeface="Arial" panose="020B0604020202020204" pitchFamily="34" charset="0"/>
              </a:rPr>
              <a:t> </a:t>
            </a:r>
            <a:r>
              <a:rPr lang="en-US" altLang="es-ES" dirty="0" err="1">
                <a:latin typeface="Arial" panose="020B0604020202020204" pitchFamily="34" charset="0"/>
              </a:rPr>
              <a:t>espacio</a:t>
            </a:r>
            <a:r>
              <a:rPr lang="en-US" altLang="es-ES" dirty="0">
                <a:latin typeface="Arial" panose="020B0604020202020204" pitchFamily="34" charset="0"/>
              </a:rPr>
              <a:t> </a:t>
            </a:r>
          </a:p>
          <a:p>
            <a:r>
              <a:rPr lang="en-US" altLang="es-ES" dirty="0">
                <a:latin typeface="Arial" panose="020B0604020202020204" pitchFamily="34" charset="0"/>
              </a:rPr>
              <a:t>De Bowman con </a:t>
            </a:r>
            <a:r>
              <a:rPr lang="en-US" altLang="es-ES" dirty="0" err="1">
                <a:latin typeface="Arial" panose="020B0604020202020204" pitchFamily="34" charset="0"/>
              </a:rPr>
              <a:t>hematies</a:t>
            </a:r>
            <a:r>
              <a:rPr lang="en-US" altLang="es-ES" dirty="0">
                <a:latin typeface="Arial" panose="020B0604020202020204" pitchFamily="34" charset="0"/>
              </a:rPr>
              <a:t> y </a:t>
            </a:r>
            <a:r>
              <a:rPr lang="en-US" altLang="es-ES" dirty="0" err="1">
                <a:latin typeface="Arial" panose="020B0604020202020204" pitchFamily="34" charset="0"/>
              </a:rPr>
              <a:t>proliferacion</a:t>
            </a:r>
            <a:r>
              <a:rPr lang="en-US" altLang="es-ES" dirty="0">
                <a:latin typeface="Arial" panose="020B0604020202020204" pitchFamily="34" charset="0"/>
              </a:rPr>
              <a:t> de </a:t>
            </a:r>
            <a:r>
              <a:rPr lang="en-US" altLang="es-ES" dirty="0" err="1">
                <a:latin typeface="Arial" panose="020B0604020202020204" pitchFamily="34" charset="0"/>
              </a:rPr>
              <a:t>celulas</a:t>
            </a:r>
            <a:r>
              <a:rPr lang="en-US" altLang="es-ES" dirty="0">
                <a:latin typeface="Arial" panose="020B0604020202020204" pitchFamily="34" charset="0"/>
              </a:rPr>
              <a:t> </a:t>
            </a:r>
            <a:r>
              <a:rPr lang="en-US" altLang="es-ES" dirty="0" err="1">
                <a:latin typeface="Arial" panose="020B0604020202020204" pitchFamily="34" charset="0"/>
              </a:rPr>
              <a:t>epiteliales</a:t>
            </a:r>
            <a:r>
              <a:rPr lang="en-US" altLang="es-ES" dirty="0">
                <a:latin typeface="Arial" panose="020B0604020202020204" pitchFamily="34" charset="0"/>
              </a:rPr>
              <a:t> </a:t>
            </a:r>
            <a:r>
              <a:rPr lang="en-US" altLang="es-ES" dirty="0" err="1">
                <a:latin typeface="Arial" panose="020B0604020202020204" pitchFamily="34" charset="0"/>
              </a:rPr>
              <a:t>formando</a:t>
            </a:r>
            <a:r>
              <a:rPr lang="en-US" altLang="es-ES" dirty="0">
                <a:latin typeface="Arial" panose="020B0604020202020204" pitchFamily="34" charset="0"/>
              </a:rPr>
              <a:t> semilunar. En la </a:t>
            </a:r>
            <a:r>
              <a:rPr lang="en-US" altLang="es-ES" dirty="0" err="1">
                <a:latin typeface="Arial" panose="020B0604020202020204" pitchFamily="34" charset="0"/>
              </a:rPr>
              <a:t>inmunofluorescencia</a:t>
            </a:r>
            <a:r>
              <a:rPr lang="en-US" altLang="es-ES" dirty="0">
                <a:latin typeface="Arial" panose="020B0604020202020204" pitchFamily="34" charset="0"/>
              </a:rPr>
              <a:t> </a:t>
            </a:r>
            <a:r>
              <a:rPr lang="en-US" altLang="es-ES" dirty="0" err="1">
                <a:latin typeface="Arial" panose="020B0604020202020204" pitchFamily="34" charset="0"/>
              </a:rPr>
              <a:t>deposito</a:t>
            </a:r>
            <a:r>
              <a:rPr lang="en-US" altLang="es-ES" dirty="0">
                <a:latin typeface="Arial" panose="020B0604020202020204" pitchFamily="34" charset="0"/>
              </a:rPr>
              <a:t> lineal </a:t>
            </a:r>
          </a:p>
          <a:p>
            <a:r>
              <a:rPr lang="en-US" altLang="es-ES" dirty="0">
                <a:latin typeface="Arial" panose="020B0604020202020204" pitchFamily="34" charset="0"/>
              </a:rPr>
              <a:t>De IgG  a lo largo de la </a:t>
            </a:r>
            <a:r>
              <a:rPr lang="en-US" altLang="es-ES" dirty="0" err="1">
                <a:latin typeface="Arial" panose="020B0604020202020204" pitchFamily="34" charset="0"/>
              </a:rPr>
              <a:t>membrana</a:t>
            </a:r>
            <a:r>
              <a:rPr lang="en-US" altLang="es-ES" dirty="0">
                <a:latin typeface="Arial" panose="020B0604020202020204" pitchFamily="34" charset="0"/>
              </a:rPr>
              <a:t> basal, a </a:t>
            </a:r>
            <a:r>
              <a:rPr lang="en-US" altLang="es-ES" dirty="0" err="1">
                <a:latin typeface="Arial" panose="020B0604020202020204" pitchFamily="34" charset="0"/>
              </a:rPr>
              <a:t>diferencia</a:t>
            </a:r>
            <a:r>
              <a:rPr lang="en-US" altLang="es-ES" dirty="0">
                <a:latin typeface="Arial" panose="020B0604020202020204" pitchFamily="34" charset="0"/>
              </a:rPr>
              <a:t> de la </a:t>
            </a:r>
            <a:r>
              <a:rPr lang="en-US" altLang="es-ES" dirty="0" err="1">
                <a:latin typeface="Arial" panose="020B0604020202020204" pitchFamily="34" charset="0"/>
              </a:rPr>
              <a:t>membranosa</a:t>
            </a:r>
            <a:r>
              <a:rPr lang="en-US" altLang="es-ES" dirty="0">
                <a:latin typeface="Arial" panose="020B0604020202020204" pitchFamily="34" charset="0"/>
              </a:rPr>
              <a:t> </a:t>
            </a:r>
            <a:r>
              <a:rPr lang="en-US" altLang="es-ES" dirty="0" err="1">
                <a:latin typeface="Arial" panose="020B0604020202020204" pitchFamily="34" charset="0"/>
              </a:rPr>
              <a:t>el</a:t>
            </a:r>
            <a:r>
              <a:rPr lang="en-US" altLang="es-ES" dirty="0">
                <a:latin typeface="Arial" panose="020B0604020202020204" pitchFamily="34" charset="0"/>
              </a:rPr>
              <a:t> </a:t>
            </a:r>
            <a:r>
              <a:rPr lang="en-US" altLang="es-ES" dirty="0" err="1">
                <a:latin typeface="Arial" panose="020B0604020202020204" pitchFamily="34" charset="0"/>
              </a:rPr>
              <a:t>deposito</a:t>
            </a:r>
            <a:r>
              <a:rPr lang="en-US" altLang="es-ES" dirty="0">
                <a:latin typeface="Arial" panose="020B0604020202020204" pitchFamily="34" charset="0"/>
              </a:rPr>
              <a:t> es lineal sin </a:t>
            </a:r>
            <a:r>
              <a:rPr lang="en-US" altLang="es-ES" dirty="0" err="1">
                <a:latin typeface="Arial" panose="020B0604020202020204" pitchFamily="34" charset="0"/>
              </a:rPr>
              <a:t>granulos</a:t>
            </a:r>
            <a:r>
              <a:rPr lang="en-US" altLang="es-ES" dirty="0">
                <a:latin typeface="Arial" panose="020B0604020202020204" pitchFamily="34" charset="0"/>
              </a:rPr>
              <a:t>. </a:t>
            </a:r>
          </a:p>
          <a:p>
            <a:r>
              <a:rPr lang="en-US" altLang="es-ES" dirty="0">
                <a:latin typeface="Arial" panose="020B0604020202020204" pitchFamily="34" charset="0"/>
              </a:rPr>
              <a:t>En la </a:t>
            </a:r>
            <a:r>
              <a:rPr lang="en-US" altLang="es-ES" dirty="0" err="1">
                <a:latin typeface="Arial" panose="020B0604020202020204" pitchFamily="34" charset="0"/>
              </a:rPr>
              <a:t>microscopia</a:t>
            </a:r>
            <a:r>
              <a:rPr lang="en-US" altLang="es-ES" dirty="0">
                <a:latin typeface="Arial" panose="020B0604020202020204" pitchFamily="34" charset="0"/>
              </a:rPr>
              <a:t> electronica, </a:t>
            </a:r>
            <a:r>
              <a:rPr lang="en-US" altLang="es-ES" dirty="0" err="1">
                <a:latin typeface="Arial" panose="020B0604020202020204" pitchFamily="34" charset="0"/>
              </a:rPr>
              <a:t>vemos</a:t>
            </a:r>
            <a:r>
              <a:rPr lang="en-US" altLang="es-ES" dirty="0">
                <a:latin typeface="Arial" panose="020B0604020202020204" pitchFamily="34" charset="0"/>
              </a:rPr>
              <a:t> </a:t>
            </a:r>
            <a:r>
              <a:rPr lang="en-US" altLang="es-ES" dirty="0" err="1">
                <a:latin typeface="Arial" panose="020B0604020202020204" pitchFamily="34" charset="0"/>
              </a:rPr>
              <a:t>engrosamiento</a:t>
            </a:r>
            <a:r>
              <a:rPr lang="en-US" altLang="es-ES" dirty="0">
                <a:latin typeface="Arial" panose="020B0604020202020204" pitchFamily="34" charset="0"/>
              </a:rPr>
              <a:t> de la </a:t>
            </a:r>
            <a:r>
              <a:rPr lang="en-US" altLang="es-ES" dirty="0" err="1">
                <a:latin typeface="Arial" panose="020B0604020202020204" pitchFamily="34" charset="0"/>
              </a:rPr>
              <a:t>membrana</a:t>
            </a:r>
            <a:r>
              <a:rPr lang="en-US" altLang="es-ES" dirty="0">
                <a:latin typeface="Arial" panose="020B0604020202020204" pitchFamily="34" charset="0"/>
              </a:rPr>
              <a:t> basal glomerular, y Perdida de </a:t>
            </a:r>
            <a:r>
              <a:rPr lang="en-US" altLang="es-ES" dirty="0" err="1">
                <a:latin typeface="Arial" panose="020B0604020202020204" pitchFamily="34" charset="0"/>
              </a:rPr>
              <a:t>continuidad</a:t>
            </a:r>
            <a:r>
              <a:rPr lang="en-US" altLang="es-ES" dirty="0">
                <a:latin typeface="Arial" panose="020B0604020202020204" pitchFamily="34" charset="0"/>
              </a:rPr>
              <a:t> de la </a:t>
            </a:r>
            <a:r>
              <a:rPr lang="en-US" altLang="es-ES" dirty="0" err="1">
                <a:latin typeface="Arial" panose="020B0604020202020204" pitchFamily="34" charset="0"/>
              </a:rPr>
              <a:t>misma</a:t>
            </a:r>
            <a:r>
              <a:rPr lang="en-US" altLang="es-ES" dirty="0">
                <a:latin typeface="Arial" panose="020B0604020202020204" pitchFamily="34" charset="0"/>
              </a:rPr>
              <a:t> (</a:t>
            </a:r>
            <a:r>
              <a:rPr lang="en-US" altLang="es-ES" dirty="0" err="1">
                <a:latin typeface="Arial" panose="020B0604020202020204" pitchFamily="34" charset="0"/>
              </a:rPr>
              <a:t>flechas</a:t>
            </a:r>
            <a:r>
              <a:rPr lang="en-US" altLang="es-ES" dirty="0">
                <a:latin typeface="Arial" panose="020B0604020202020204" pitchFamily="34" charset="0"/>
              </a:rPr>
              <a:t>).</a:t>
            </a: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2130" name="Rectangle 7">
            <a:extLst>
              <a:ext uri="{FF2B5EF4-FFF2-40B4-BE49-F238E27FC236}">
                <a16:creationId xmlns:a16="http://schemas.microsoft.com/office/drawing/2014/main" id="{F1EC6D0D-DAC4-47E1-B9EC-BE65C0A274CD}"/>
              </a:ext>
            </a:extLst>
          </p:cNvPr>
          <p:cNvSpPr txBox="1">
            <a:spLocks noGrp="1" noChangeArrowheads="1"/>
          </p:cNvSpPr>
          <p:nvPr/>
        </p:nvSpPr>
        <p:spPr bwMode="auto">
          <a:xfrm>
            <a:off x="3884613" y="8685213"/>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F8192EF-5749-45D3-B23B-A855D11B192E}" type="slidenum">
              <a:rPr kumimoji="0" lang="es-ES" altLang="es-E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27</a:t>
            </a:fld>
            <a:endParaRPr kumimoji="0" lang="es-ES" altLang="es-ES" sz="12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432131" name="Rectangle 2">
            <a:extLst>
              <a:ext uri="{FF2B5EF4-FFF2-40B4-BE49-F238E27FC236}">
                <a16:creationId xmlns:a16="http://schemas.microsoft.com/office/drawing/2014/main" id="{D3E2437A-91F2-41F6-80A7-B24E937C6681}"/>
              </a:ext>
            </a:extLst>
          </p:cNvPr>
          <p:cNvSpPr>
            <a:spLocks noGrp="1" noRot="1" noChangeAspect="1" noChangeArrowheads="1" noTextEdit="1"/>
          </p:cNvSpPr>
          <p:nvPr>
            <p:ph type="sldImg"/>
          </p:nvPr>
        </p:nvSpPr>
        <p:spPr>
          <a:ln/>
        </p:spPr>
      </p:sp>
      <p:sp>
        <p:nvSpPr>
          <p:cNvPr id="432132" name="Rectangle 3">
            <a:extLst>
              <a:ext uri="{FF2B5EF4-FFF2-40B4-BE49-F238E27FC236}">
                <a16:creationId xmlns:a16="http://schemas.microsoft.com/office/drawing/2014/main" id="{A82FE5D1-421C-4C98-9C65-3A9D445C62B4}"/>
              </a:ext>
            </a:extLst>
          </p:cNvPr>
          <p:cNvSpPr>
            <a:spLocks noGrp="1" noChangeArrowheads="1"/>
          </p:cNvSpPr>
          <p:nvPr>
            <p:ph type="body" idx="1"/>
          </p:nvPr>
        </p:nvSpPr>
        <p:spPr>
          <a:noFill/>
        </p:spPr>
        <p:txBody>
          <a:bodyPr lIns="90488" tIns="44450" rIns="90488" bIns="44450"/>
          <a:lstStyle/>
          <a:p>
            <a:pPr defTabSz="762000" eaLnBrk="1" hangingPunct="1"/>
            <a:r>
              <a:rPr lang="es-ES" altLang="es-ES" dirty="0">
                <a:latin typeface="Arial" panose="020B0604020202020204" pitchFamily="34" charset="0"/>
              </a:rPr>
              <a:t>La glomerulonefritis proliferativa </a:t>
            </a:r>
            <a:r>
              <a:rPr lang="es-ES" altLang="es-ES" dirty="0" err="1">
                <a:latin typeface="Arial" panose="020B0604020202020204" pitchFamily="34" charset="0"/>
              </a:rPr>
              <a:t>extracapilar</a:t>
            </a:r>
            <a:r>
              <a:rPr lang="es-ES" altLang="es-ES" dirty="0">
                <a:latin typeface="Arial" panose="020B0604020202020204" pitchFamily="34" charset="0"/>
              </a:rPr>
              <a:t> no se produce por inmunocomplejos ni anticuerpos, se produce</a:t>
            </a:r>
          </a:p>
          <a:p>
            <a:pPr defTabSz="762000" eaLnBrk="1" hangingPunct="1"/>
            <a:r>
              <a:rPr lang="es-ES" altLang="es-ES" dirty="0">
                <a:latin typeface="Arial" panose="020B0604020202020204" pitchFamily="34" charset="0"/>
              </a:rPr>
              <a:t>Por una lesión directa del endotelio del asa capilar del glomérulo, es una vasculitis del ovillo glomerular o </a:t>
            </a:r>
          </a:p>
          <a:p>
            <a:pPr defTabSz="762000" eaLnBrk="1" hangingPunct="1"/>
            <a:r>
              <a:rPr lang="es-ES" altLang="es-ES" dirty="0" err="1">
                <a:latin typeface="Arial" panose="020B0604020202020204" pitchFamily="34" charset="0"/>
              </a:rPr>
              <a:t>Capilaritis</a:t>
            </a:r>
            <a:r>
              <a:rPr lang="es-ES" altLang="es-ES" dirty="0">
                <a:latin typeface="Arial" panose="020B0604020202020204" pitchFamily="34" charset="0"/>
              </a:rPr>
              <a:t> glomerular. </a:t>
            </a:r>
          </a:p>
          <a:p>
            <a:pPr defTabSz="762000" eaLnBrk="1" hangingPunct="1"/>
            <a:r>
              <a:rPr lang="es-ES" altLang="es-ES" dirty="0">
                <a:latin typeface="Arial" panose="020B0604020202020204" pitchFamily="34" charset="0"/>
              </a:rPr>
              <a:t>Cuando se lesiona el endotelio, que es la pared que cubre el capilar glomerular; por cualquier agente lesivo, acuden </a:t>
            </a:r>
          </a:p>
          <a:p>
            <a:pPr defTabSz="762000" eaLnBrk="1" hangingPunct="1"/>
            <a:r>
              <a:rPr lang="es-ES" altLang="es-ES" dirty="0">
                <a:latin typeface="Arial" panose="020B0604020202020204" pitchFamily="34" charset="0"/>
              </a:rPr>
              <a:t>Los polimorfonucleares a  intentar reparar la lesión, sus lisosomas liberan enzimas y esto produce una necrosis fibrinoide</a:t>
            </a:r>
          </a:p>
          <a:p>
            <a:pPr defTabSz="762000" eaLnBrk="1" hangingPunct="1"/>
            <a:r>
              <a:rPr lang="es-ES" altLang="es-ES" dirty="0">
                <a:latin typeface="Arial" panose="020B0604020202020204" pitchFamily="34" charset="0"/>
              </a:rPr>
              <a:t>Y hemorragia local (en la piel esta hemorragia se manifestaría como purpura). Posteriormente los polimorfonucleares se </a:t>
            </a:r>
          </a:p>
          <a:p>
            <a:pPr defTabSz="762000" eaLnBrk="1" hangingPunct="1"/>
            <a:r>
              <a:rPr lang="es-ES" altLang="es-ES" dirty="0">
                <a:latin typeface="Arial" panose="020B0604020202020204" pitchFamily="34" charset="0"/>
              </a:rPr>
              <a:t>Suicidan (apoptosis) y salen de su </a:t>
            </a:r>
            <a:r>
              <a:rPr lang="es-ES" altLang="es-ES" dirty="0" err="1">
                <a:latin typeface="Arial" panose="020B0604020202020204" pitchFamily="34" charset="0"/>
              </a:rPr>
              <a:t>citoplama</a:t>
            </a:r>
            <a:r>
              <a:rPr lang="es-ES" altLang="es-ES" dirty="0">
                <a:latin typeface="Arial" panose="020B0604020202020204" pitchFamily="34" charset="0"/>
              </a:rPr>
              <a:t> unas proteínas: proteinasa 3 y mieloperoxidasa. El organismo responde </a:t>
            </a:r>
          </a:p>
          <a:p>
            <a:pPr defTabSz="762000" eaLnBrk="1" hangingPunct="1"/>
            <a:r>
              <a:rPr lang="es-ES" altLang="es-ES" dirty="0">
                <a:latin typeface="Arial" panose="020B0604020202020204" pitchFamily="34" charset="0"/>
              </a:rPr>
              <a:t>Desarrollando anticuerpos frente a estas proteínas : los ANCAS. </a:t>
            </a:r>
          </a:p>
          <a:p>
            <a:pPr defTabSz="762000" eaLnBrk="1" hangingPunct="1"/>
            <a:r>
              <a:rPr lang="es-ES" altLang="es-ES" dirty="0">
                <a:latin typeface="Arial" panose="020B0604020202020204" pitchFamily="34" charset="0"/>
              </a:rPr>
              <a:t>La lesión aguda pasa a ser crónica como un granuloma, con macrófagos, y si estuviéramos en la piel se palparía como un nódulo: eritema nodoso. Esta lesión produce trombos que ocluyen la luz del capilar, perdida de continuidad de la membrana basal glomerular y formación de semilunas. </a:t>
            </a:r>
          </a:p>
          <a:p>
            <a:pPr defTabSz="762000" eaLnBrk="1" hangingPunct="1"/>
            <a:r>
              <a:rPr lang="es-ES" altLang="es-ES" dirty="0">
                <a:latin typeface="Arial" panose="020B0604020202020204" pitchFamily="34" charset="0"/>
              </a:rPr>
              <a:t>Esta </a:t>
            </a:r>
            <a:r>
              <a:rPr lang="es-ES" altLang="es-ES" dirty="0" err="1">
                <a:latin typeface="Arial" panose="020B0604020202020204" pitchFamily="34" charset="0"/>
              </a:rPr>
              <a:t>Gn</a:t>
            </a:r>
            <a:r>
              <a:rPr lang="es-ES" altLang="es-ES" dirty="0">
                <a:latin typeface="Arial" panose="020B0604020202020204" pitchFamily="34" charset="0"/>
              </a:rPr>
              <a:t> puede producirse por tres tipos de vasculitis: </a:t>
            </a:r>
            <a:r>
              <a:rPr lang="es-ES" altLang="es-ES" dirty="0" err="1">
                <a:latin typeface="Arial" panose="020B0604020202020204" pitchFamily="34" charset="0"/>
              </a:rPr>
              <a:t>poliangeitis</a:t>
            </a:r>
            <a:r>
              <a:rPr lang="es-ES" altLang="es-ES" dirty="0">
                <a:latin typeface="Arial" panose="020B0604020202020204" pitchFamily="34" charset="0"/>
              </a:rPr>
              <a:t> microscópica , enfermedad de Wegener y enfermedad de </a:t>
            </a:r>
            <a:r>
              <a:rPr lang="es-ES" altLang="es-ES" dirty="0" err="1">
                <a:latin typeface="Arial" panose="020B0604020202020204" pitchFamily="34" charset="0"/>
              </a:rPr>
              <a:t>Churg</a:t>
            </a:r>
            <a:r>
              <a:rPr lang="es-ES" altLang="es-ES" dirty="0">
                <a:latin typeface="Arial" panose="020B0604020202020204" pitchFamily="34" charset="0"/>
              </a:rPr>
              <a:t> Strauss. </a:t>
            </a: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2370" name="Rectangle 7">
            <a:extLst>
              <a:ext uri="{FF2B5EF4-FFF2-40B4-BE49-F238E27FC236}">
                <a16:creationId xmlns:a16="http://schemas.microsoft.com/office/drawing/2014/main" id="{3923E2FC-D09D-40A3-A098-D5EB62313675}"/>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37EFC86-8C49-4CB5-B486-58B958656B9F}" type="slidenum">
              <a:rPr kumimoji="0" lang="es-ES" altLang="es-ES" sz="1200" b="0" i="0" u="none" strike="noStrike" kern="1200" cap="none" spc="0" normalizeH="0" baseline="0" noProof="0" smtClean="0">
                <a:ln>
                  <a:noFill/>
                </a:ln>
                <a:solidFill>
                  <a:srgbClr val="000000"/>
                </a:solidFill>
                <a:effectLst/>
                <a:uLnTx/>
                <a:uFillTx/>
                <a:latin typeface="Arial" panose="020B0604020202020204" pitchFamily="34" charset="0"/>
                <a:ea typeface="MS PGothic"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28</a:t>
            </a:fld>
            <a:endParaRPr kumimoji="0" lang="es-ES" altLang="es-ES" sz="12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mn-cs"/>
            </a:endParaRPr>
          </a:p>
        </p:txBody>
      </p:sp>
      <p:sp>
        <p:nvSpPr>
          <p:cNvPr id="442371" name="Rectangle 2">
            <a:extLst>
              <a:ext uri="{FF2B5EF4-FFF2-40B4-BE49-F238E27FC236}">
                <a16:creationId xmlns:a16="http://schemas.microsoft.com/office/drawing/2014/main" id="{7CE5A5C3-FB2B-4B98-A400-6B0121D9DDA7}"/>
              </a:ext>
            </a:extLst>
          </p:cNvPr>
          <p:cNvSpPr>
            <a:spLocks noGrp="1" noRot="1" noChangeAspect="1" noChangeArrowheads="1" noTextEdit="1"/>
          </p:cNvSpPr>
          <p:nvPr>
            <p:ph type="sldImg"/>
          </p:nvPr>
        </p:nvSpPr>
        <p:spPr>
          <a:ln/>
        </p:spPr>
      </p:sp>
      <p:sp>
        <p:nvSpPr>
          <p:cNvPr id="442372" name="Rectangle 3">
            <a:extLst>
              <a:ext uri="{FF2B5EF4-FFF2-40B4-BE49-F238E27FC236}">
                <a16:creationId xmlns:a16="http://schemas.microsoft.com/office/drawing/2014/main" id="{9ACDE087-4E3A-4939-A4B5-87CD3C0DF6C6}"/>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s-ES" dirty="0">
                <a:latin typeface="Arial" panose="020B0604020202020204" pitchFamily="34" charset="0"/>
              </a:rPr>
              <a:t>No solo la </a:t>
            </a:r>
            <a:r>
              <a:rPr lang="en-US" altLang="es-ES" dirty="0" err="1">
                <a:latin typeface="Arial" panose="020B0604020202020204" pitchFamily="34" charset="0"/>
              </a:rPr>
              <a:t>enfermedad</a:t>
            </a:r>
            <a:r>
              <a:rPr lang="en-US" altLang="es-ES" dirty="0">
                <a:latin typeface="Arial" panose="020B0604020202020204" pitchFamily="34" charset="0"/>
              </a:rPr>
              <a:t> de Good-Pasture se asocial a </a:t>
            </a:r>
            <a:r>
              <a:rPr lang="en-US" altLang="es-ES" dirty="0" err="1">
                <a:latin typeface="Arial" panose="020B0604020202020204" pitchFamily="34" charset="0"/>
              </a:rPr>
              <a:t>hemorragia</a:t>
            </a:r>
            <a:r>
              <a:rPr lang="en-US" altLang="es-ES" dirty="0">
                <a:latin typeface="Arial" panose="020B0604020202020204" pitchFamily="34" charset="0"/>
              </a:rPr>
              <a:t> </a:t>
            </a:r>
            <a:r>
              <a:rPr lang="en-US" altLang="es-ES" dirty="0" err="1">
                <a:latin typeface="Arial" panose="020B0604020202020204" pitchFamily="34" charset="0"/>
              </a:rPr>
              <a:t>pulmonar</a:t>
            </a:r>
            <a:r>
              <a:rPr lang="en-US" altLang="es-ES" dirty="0">
                <a:latin typeface="Arial" panose="020B0604020202020204" pitchFamily="34" charset="0"/>
              </a:rPr>
              <a:t>, Tambien las </a:t>
            </a:r>
            <a:r>
              <a:rPr lang="en-US" altLang="es-ES" dirty="0" err="1">
                <a:latin typeface="Arial" panose="020B0604020202020204" pitchFamily="34" charset="0"/>
              </a:rPr>
              <a:t>gn</a:t>
            </a:r>
            <a:r>
              <a:rPr lang="en-US" altLang="es-ES" dirty="0">
                <a:latin typeface="Arial" panose="020B0604020202020204" pitchFamily="34" charset="0"/>
              </a:rPr>
              <a:t> </a:t>
            </a:r>
            <a:r>
              <a:rPr lang="en-US" altLang="es-ES" dirty="0" err="1">
                <a:latin typeface="Arial" panose="020B0604020202020204" pitchFamily="34" charset="0"/>
              </a:rPr>
              <a:t>extracapilares</a:t>
            </a:r>
            <a:r>
              <a:rPr lang="en-US" altLang="es-ES" dirty="0">
                <a:latin typeface="Arial" panose="020B0604020202020204" pitchFamily="34" charset="0"/>
              </a:rPr>
              <a:t> </a:t>
            </a:r>
            <a:r>
              <a:rPr lang="en-US" altLang="es-ES" dirty="0" err="1">
                <a:latin typeface="Arial" panose="020B0604020202020204" pitchFamily="34" charset="0"/>
              </a:rPr>
              <a:t>tipo</a:t>
            </a:r>
            <a:r>
              <a:rPr lang="en-US" altLang="es-ES" dirty="0">
                <a:latin typeface="Arial" panose="020B0604020202020204" pitchFamily="34" charset="0"/>
              </a:rPr>
              <a:t> II por </a:t>
            </a:r>
          </a:p>
          <a:p>
            <a:pPr eaLnBrk="1" hangingPunct="1"/>
            <a:r>
              <a:rPr lang="en-US" altLang="es-ES" dirty="0" err="1">
                <a:latin typeface="Arial" panose="020B0604020202020204" pitchFamily="34" charset="0"/>
              </a:rPr>
              <a:t>Inmunocomplejos</a:t>
            </a:r>
            <a:r>
              <a:rPr lang="en-US" altLang="es-ES" dirty="0">
                <a:latin typeface="Arial" panose="020B0604020202020204" pitchFamily="34" charset="0"/>
              </a:rPr>
              <a:t> </a:t>
            </a:r>
            <a:r>
              <a:rPr lang="en-US" altLang="es-ES" dirty="0" err="1">
                <a:latin typeface="Arial" panose="020B0604020202020204" pitchFamily="34" charset="0"/>
              </a:rPr>
              <a:t>como</a:t>
            </a:r>
            <a:r>
              <a:rPr lang="en-US" altLang="es-ES" dirty="0">
                <a:latin typeface="Arial" panose="020B0604020202020204" pitchFamily="34" charset="0"/>
              </a:rPr>
              <a:t> </a:t>
            </a:r>
            <a:r>
              <a:rPr lang="en-US" altLang="es-ES" dirty="0" err="1">
                <a:latin typeface="Arial" panose="020B0604020202020204" pitchFamily="34" charset="0"/>
              </a:rPr>
              <a:t>el</a:t>
            </a:r>
            <a:r>
              <a:rPr lang="en-US" altLang="es-ES" dirty="0">
                <a:latin typeface="Arial" panose="020B0604020202020204" pitchFamily="34" charset="0"/>
              </a:rPr>
              <a:t> lupus y cryoglobulinemia y las vasculitis con los ANCAS  </a:t>
            </a:r>
            <a:r>
              <a:rPr lang="en-US" altLang="es-ES" dirty="0" err="1">
                <a:latin typeface="Arial" panose="020B0604020202020204" pitchFamily="34" charset="0"/>
              </a:rPr>
              <a:t>puede</a:t>
            </a:r>
            <a:r>
              <a:rPr lang="en-US" altLang="es-ES" dirty="0">
                <a:latin typeface="Arial" panose="020B0604020202020204" pitchFamily="34" charset="0"/>
              </a:rPr>
              <a:t> </a:t>
            </a:r>
            <a:r>
              <a:rPr lang="en-US" altLang="es-ES" dirty="0" err="1">
                <a:latin typeface="Arial" panose="020B0604020202020204" pitchFamily="34" charset="0"/>
              </a:rPr>
              <a:t>lesionar</a:t>
            </a:r>
            <a:r>
              <a:rPr lang="en-US" altLang="es-ES" dirty="0">
                <a:latin typeface="Arial" panose="020B0604020202020204" pitchFamily="34" charset="0"/>
              </a:rPr>
              <a:t> la </a:t>
            </a:r>
            <a:r>
              <a:rPr lang="en-US" altLang="es-ES" dirty="0" err="1">
                <a:latin typeface="Arial" panose="020B0604020202020204" pitchFamily="34" charset="0"/>
              </a:rPr>
              <a:t>membrana</a:t>
            </a:r>
            <a:r>
              <a:rPr lang="en-US" altLang="es-ES" dirty="0">
                <a:latin typeface="Arial" panose="020B0604020202020204" pitchFamily="34" charset="0"/>
              </a:rPr>
              <a:t> alveolar</a:t>
            </a:r>
          </a:p>
          <a:p>
            <a:pPr eaLnBrk="1" hangingPunct="1"/>
            <a:r>
              <a:rPr lang="en-US" altLang="es-ES" dirty="0">
                <a:latin typeface="Arial" panose="020B0604020202020204" pitchFamily="34" charset="0"/>
              </a:rPr>
              <a:t>Y </a:t>
            </a:r>
            <a:r>
              <a:rPr lang="en-US" altLang="es-ES" dirty="0" err="1">
                <a:latin typeface="Arial" panose="020B0604020202020204" pitchFamily="34" charset="0"/>
              </a:rPr>
              <a:t>producir</a:t>
            </a:r>
            <a:r>
              <a:rPr lang="en-US" altLang="es-ES" dirty="0">
                <a:latin typeface="Arial" panose="020B0604020202020204" pitchFamily="34" charset="0"/>
              </a:rPr>
              <a:t> </a:t>
            </a:r>
            <a:r>
              <a:rPr lang="en-US" altLang="es-ES" dirty="0" err="1">
                <a:latin typeface="Arial" panose="020B0604020202020204" pitchFamily="34" charset="0"/>
              </a:rPr>
              <a:t>hemorragia</a:t>
            </a:r>
            <a:r>
              <a:rPr lang="en-US" altLang="es-ES" dirty="0">
                <a:latin typeface="Arial" panose="020B0604020202020204" pitchFamily="34" charset="0"/>
              </a:rPr>
              <a:t>, en </a:t>
            </a:r>
            <a:r>
              <a:rPr lang="en-US" altLang="es-ES" dirty="0" err="1">
                <a:latin typeface="Arial" panose="020B0604020202020204" pitchFamily="34" charset="0"/>
              </a:rPr>
              <a:t>esos</a:t>
            </a:r>
            <a:r>
              <a:rPr lang="en-US" altLang="es-ES" dirty="0">
                <a:latin typeface="Arial" panose="020B0604020202020204" pitchFamily="34" charset="0"/>
              </a:rPr>
              <a:t> </a:t>
            </a:r>
            <a:r>
              <a:rPr lang="en-US" altLang="es-ES" dirty="0" err="1">
                <a:latin typeface="Arial" panose="020B0604020202020204" pitchFamily="34" charset="0"/>
              </a:rPr>
              <a:t>casos</a:t>
            </a:r>
            <a:r>
              <a:rPr lang="en-US" altLang="es-ES" dirty="0">
                <a:latin typeface="Arial" panose="020B0604020202020204" pitchFamily="34" charset="0"/>
              </a:rPr>
              <a:t> </a:t>
            </a:r>
            <a:r>
              <a:rPr lang="en-US" altLang="es-ES" dirty="0" err="1">
                <a:latin typeface="Arial" panose="020B0604020202020204" pitchFamily="34" charset="0"/>
              </a:rPr>
              <a:t>hablamos</a:t>
            </a:r>
            <a:r>
              <a:rPr lang="en-US" altLang="es-ES" dirty="0">
                <a:latin typeface="Arial" panose="020B0604020202020204" pitchFamily="34" charset="0"/>
              </a:rPr>
              <a:t> de syndrome </a:t>
            </a:r>
            <a:r>
              <a:rPr lang="en-US" altLang="es-ES" dirty="0" err="1">
                <a:latin typeface="Arial" panose="020B0604020202020204" pitchFamily="34" charset="0"/>
              </a:rPr>
              <a:t>renopulmonar</a:t>
            </a:r>
            <a:r>
              <a:rPr lang="en-US" altLang="es-ES" dirty="0">
                <a:latin typeface="Arial" panose="020B0604020202020204" pitchFamily="34" charset="0"/>
              </a:rPr>
              <a:t>. </a:t>
            </a: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8" name="Rectangle 7">
            <a:extLst>
              <a:ext uri="{FF2B5EF4-FFF2-40B4-BE49-F238E27FC236}">
                <a16:creationId xmlns:a16="http://schemas.microsoft.com/office/drawing/2014/main" id="{195D07A4-9716-4295-ACE7-65557FC649DC}"/>
              </a:ext>
            </a:extLst>
          </p:cNvPr>
          <p:cNvSpPr txBox="1">
            <a:spLocks noGrp="1" noChangeArrowheads="1"/>
          </p:cNvSpPr>
          <p:nvPr/>
        </p:nvSpPr>
        <p:spPr bwMode="auto">
          <a:xfrm>
            <a:off x="3884613" y="8685213"/>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algn="r" eaLnBrk="1" hangingPunct="1"/>
            <a:fld id="{29B65A1F-0299-4816-988A-787082E69778}" type="slidenum">
              <a:rPr lang="es-ES" altLang="es-ES" sz="1200"/>
              <a:pPr algn="r" eaLnBrk="1" hangingPunct="1"/>
              <a:t>29</a:t>
            </a:fld>
            <a:endParaRPr lang="es-ES" altLang="es-ES" sz="1200"/>
          </a:p>
        </p:txBody>
      </p:sp>
      <p:sp>
        <p:nvSpPr>
          <p:cNvPr id="434179" name="Rectangle 2">
            <a:extLst>
              <a:ext uri="{FF2B5EF4-FFF2-40B4-BE49-F238E27FC236}">
                <a16:creationId xmlns:a16="http://schemas.microsoft.com/office/drawing/2014/main" id="{EF51D157-460C-4591-B2E8-DCD151A20670}"/>
              </a:ext>
            </a:extLst>
          </p:cNvPr>
          <p:cNvSpPr>
            <a:spLocks noGrp="1" noRot="1" noChangeAspect="1" noChangeArrowheads="1" noTextEdit="1"/>
          </p:cNvSpPr>
          <p:nvPr>
            <p:ph type="sldImg"/>
          </p:nvPr>
        </p:nvSpPr>
        <p:spPr>
          <a:xfrm>
            <a:off x="687388" y="685800"/>
            <a:ext cx="5483225" cy="3429000"/>
          </a:xfrm>
          <a:ln/>
        </p:spPr>
      </p:sp>
      <p:sp>
        <p:nvSpPr>
          <p:cNvPr id="434180" name="Rectangle 3">
            <a:extLst>
              <a:ext uri="{FF2B5EF4-FFF2-40B4-BE49-F238E27FC236}">
                <a16:creationId xmlns:a16="http://schemas.microsoft.com/office/drawing/2014/main" id="{8416498B-3138-482E-84F9-F8699C6C9FE5}"/>
              </a:ext>
            </a:extLst>
          </p:cNvPr>
          <p:cNvSpPr>
            <a:spLocks noGrp="1" noChangeArrowheads="1"/>
          </p:cNvSpPr>
          <p:nvPr>
            <p:ph type="body" idx="1"/>
          </p:nvPr>
        </p:nvSpPr>
        <p:spPr>
          <a:noFill/>
        </p:spPr>
        <p:txBody>
          <a:bodyPr lIns="90488" tIns="44450" rIns="90488" bIns="44450"/>
          <a:lstStyle/>
          <a:p>
            <a:pPr defTabSz="762000" eaLnBrk="1" hangingPunct="1"/>
            <a:r>
              <a:rPr lang="es-ES" altLang="es-ES" dirty="0">
                <a:latin typeface="Arial" panose="020B0604020202020204" pitchFamily="34" charset="0"/>
              </a:rPr>
              <a:t>Cuadro resumen los tres tipos de </a:t>
            </a:r>
            <a:r>
              <a:rPr lang="es-ES" altLang="es-ES" dirty="0" err="1">
                <a:latin typeface="Arial" panose="020B0604020202020204" pitchFamily="34" charset="0"/>
              </a:rPr>
              <a:t>glomerluonefritis</a:t>
            </a:r>
            <a:r>
              <a:rPr lang="es-ES" altLang="es-ES" dirty="0">
                <a:latin typeface="Arial" panose="020B0604020202020204" pitchFamily="34" charset="0"/>
              </a:rPr>
              <a:t> </a:t>
            </a:r>
            <a:r>
              <a:rPr lang="es-ES" altLang="es-ES" dirty="0" err="1">
                <a:latin typeface="Arial" panose="020B0604020202020204" pitchFamily="34" charset="0"/>
              </a:rPr>
              <a:t>extracapilares</a:t>
            </a:r>
            <a:r>
              <a:rPr lang="es-ES" altLang="es-ES" dirty="0">
                <a:latin typeface="Arial" panose="020B0604020202020204" pitchFamily="34" charset="0"/>
              </a:rPr>
              <a:t>. </a:t>
            </a: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r>
              <a:rPr lang="es-ES" dirty="0"/>
              <a:t>En este cuadro tenemos la clasificación de las glomerulonefritis, la asociación con anticuerpos y la patogenia. </a:t>
            </a:r>
          </a:p>
        </p:txBody>
      </p:sp>
      <p:sp>
        <p:nvSpPr>
          <p:cNvPr id="4" name="Marcador de número de diapositiva 3"/>
          <p:cNvSpPr>
            <a:spLocks noGrp="1"/>
          </p:cNvSpPr>
          <p:nvPr>
            <p:ph type="sldNum" sz="quarter" idx="5"/>
          </p:nvPr>
        </p:nvSpPr>
        <p:spPr/>
        <p:txBody>
          <a:bodyPr/>
          <a:lstStyle/>
          <a:p>
            <a:fld id="{8AEECD6F-B44F-B543-907E-C9AB78748E66}" type="slidenum">
              <a:rPr lang="es-ES" smtClean="0"/>
              <a:pPr/>
              <a:t>30</a:t>
            </a:fld>
            <a:endParaRPr lang="es-ES"/>
          </a:p>
        </p:txBody>
      </p:sp>
    </p:spTree>
    <p:extLst>
      <p:ext uri="{BB962C8B-B14F-4D97-AF65-F5344CB8AC3E}">
        <p14:creationId xmlns:p14="http://schemas.microsoft.com/office/powerpoint/2010/main" val="12010122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r>
              <a:rPr lang="es-ES" dirty="0"/>
              <a:t>Infección que puede ser producida por cualquier germen: bacterias, virus, parásitos u hongos. Sin embargo la mas frecuente es la producida por </a:t>
            </a:r>
          </a:p>
          <a:p>
            <a:r>
              <a:rPr lang="es-ES" dirty="0"/>
              <a:t>el estreptococo beta hemolítico del grupo A, por ello también recibe el nombre de postestreptocócica. En las ultimas décadas, </a:t>
            </a:r>
          </a:p>
          <a:p>
            <a:r>
              <a:rPr lang="es-ES" dirty="0"/>
              <a:t>la prevalencia de la glomerulonefritis </a:t>
            </a:r>
            <a:r>
              <a:rPr lang="es-ES" dirty="0" err="1"/>
              <a:t>postestreptococica</a:t>
            </a:r>
            <a:r>
              <a:rPr lang="es-ES" dirty="0"/>
              <a:t> en los países desarrollados ha disminuido drásticamente, aumentando la </a:t>
            </a:r>
          </a:p>
          <a:p>
            <a:r>
              <a:rPr lang="es-ES" dirty="0"/>
              <a:t>incidencia de la glomerulonefritis por estafilococo. </a:t>
            </a:r>
          </a:p>
        </p:txBody>
      </p:sp>
      <p:sp>
        <p:nvSpPr>
          <p:cNvPr id="4" name="Marcador de número de diapositiva 3"/>
          <p:cNvSpPr>
            <a:spLocks noGrp="1"/>
          </p:cNvSpPr>
          <p:nvPr>
            <p:ph type="sldNum" sz="quarter" idx="5"/>
          </p:nvPr>
        </p:nvSpPr>
        <p:spPr/>
        <p:txBody>
          <a:bodyPr/>
          <a:lstStyle/>
          <a:p>
            <a:fld id="{8AEECD6F-B44F-B543-907E-C9AB78748E66}" type="slidenum">
              <a:rPr lang="es-ES" smtClean="0"/>
              <a:pPr/>
              <a:t>4</a:t>
            </a:fld>
            <a:endParaRPr lang="es-ES"/>
          </a:p>
        </p:txBody>
      </p:sp>
    </p:spTree>
    <p:extLst>
      <p:ext uri="{BB962C8B-B14F-4D97-AF65-F5344CB8AC3E}">
        <p14:creationId xmlns:p14="http://schemas.microsoft.com/office/powerpoint/2010/main" val="399638549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r>
              <a:rPr lang="es-ES" dirty="0"/>
              <a:t>En general recordar que la clínica de la glomerulonefritis </a:t>
            </a:r>
            <a:r>
              <a:rPr lang="es-ES" dirty="0" err="1"/>
              <a:t>extracapilar</a:t>
            </a:r>
            <a:r>
              <a:rPr lang="es-ES" dirty="0"/>
              <a:t> suele cursar como un síndrome nefrítico agudo, </a:t>
            </a:r>
          </a:p>
          <a:p>
            <a:r>
              <a:rPr lang="es-ES" dirty="0"/>
              <a:t>En la biopsia hay semilunas y 2/3 partes evolucionan a una enfermedad renal crónica terminal. En general el tratamiento se basa </a:t>
            </a:r>
          </a:p>
          <a:p>
            <a:r>
              <a:rPr lang="es-ES" dirty="0"/>
              <a:t>En prednisona, inmunosupresores y plasmaféresis si hay hemorragia alveolar. </a:t>
            </a:r>
          </a:p>
        </p:txBody>
      </p:sp>
      <p:sp>
        <p:nvSpPr>
          <p:cNvPr id="4" name="Marcador de número de diapositiva 3"/>
          <p:cNvSpPr>
            <a:spLocks noGrp="1"/>
          </p:cNvSpPr>
          <p:nvPr>
            <p:ph type="sldNum" sz="quarter" idx="5"/>
          </p:nvPr>
        </p:nvSpPr>
        <p:spPr/>
        <p:txBody>
          <a:bodyPr/>
          <a:lstStyle/>
          <a:p>
            <a:fld id="{8AEECD6F-B44F-B543-907E-C9AB78748E66}" type="slidenum">
              <a:rPr lang="es-ES" smtClean="0"/>
              <a:pPr/>
              <a:t>31</a:t>
            </a:fld>
            <a:endParaRPr lang="es-ES"/>
          </a:p>
        </p:txBody>
      </p:sp>
    </p:spTree>
    <p:extLst>
      <p:ext uri="{BB962C8B-B14F-4D97-AF65-F5344CB8AC3E}">
        <p14:creationId xmlns:p14="http://schemas.microsoft.com/office/powerpoint/2010/main" val="340146586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r>
              <a:rPr lang="es-ES" dirty="0"/>
              <a:t>La nefropatía proliferativa mesangial es la mas frecuente , también se llama enfermedad de Berger porque la describió el </a:t>
            </a:r>
            <a:r>
              <a:rPr lang="es-ES" dirty="0" err="1"/>
              <a:t>Dr</a:t>
            </a:r>
            <a:r>
              <a:rPr lang="es-ES" dirty="0"/>
              <a:t> Berger del Hospital de Necker en Paris.</a:t>
            </a:r>
          </a:p>
          <a:p>
            <a:r>
              <a:rPr lang="es-ES" dirty="0"/>
              <a:t>Es una glomerulonefritis con proliferación mesangial, en la biopsia observamos mas de 3 células por área de </a:t>
            </a:r>
            <a:r>
              <a:rPr lang="es-ES" dirty="0" err="1"/>
              <a:t>mesangia</a:t>
            </a:r>
            <a:r>
              <a:rPr lang="es-ES" dirty="0"/>
              <a:t> como vemos en la flecha</a:t>
            </a:r>
          </a:p>
        </p:txBody>
      </p:sp>
      <p:sp>
        <p:nvSpPr>
          <p:cNvPr id="4" name="Marcador de número de diapositiva 3"/>
          <p:cNvSpPr>
            <a:spLocks noGrp="1"/>
          </p:cNvSpPr>
          <p:nvPr>
            <p:ph type="sldNum" sz="quarter" idx="5"/>
          </p:nvPr>
        </p:nvSpPr>
        <p:spPr/>
        <p:txBody>
          <a:bodyPr/>
          <a:lstStyle/>
          <a:p>
            <a:fld id="{8AEECD6F-B44F-B543-907E-C9AB78748E66}" type="slidenum">
              <a:rPr lang="es-ES" smtClean="0"/>
              <a:pPr/>
              <a:t>32</a:t>
            </a:fld>
            <a:endParaRPr lang="es-ES"/>
          </a:p>
        </p:txBody>
      </p:sp>
    </p:spTree>
    <p:extLst>
      <p:ext uri="{BB962C8B-B14F-4D97-AF65-F5344CB8AC3E}">
        <p14:creationId xmlns:p14="http://schemas.microsoft.com/office/powerpoint/2010/main" val="142601093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0EABF4C5-BAC5-49D2-A8E1-625C8470E233}"/>
              </a:ext>
            </a:extLst>
          </p:cNvPr>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FEE6E58-D67C-4DA1-B25E-9D5BD7A1DF25}" type="slidenum">
              <a:rPr kumimoji="0" lang="es-ES" altLang="es-E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33</a:t>
            </a:fld>
            <a:endParaRPr kumimoji="0" lang="es-ES" altLang="es-E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218" name="Rectangle 7">
            <a:extLst>
              <a:ext uri="{FF2B5EF4-FFF2-40B4-BE49-F238E27FC236}">
                <a16:creationId xmlns:a16="http://schemas.microsoft.com/office/drawing/2014/main" id="{FAEEFEE9-4941-4689-83BD-F3FBBA582F9E}"/>
              </a:ext>
            </a:extLst>
          </p:cNvPr>
          <p:cNvSpPr txBox="1">
            <a:spLocks noGrp="1" noChangeArrowheads="1"/>
          </p:cNvSpPr>
          <p:nvPr/>
        </p:nvSpPr>
        <p:spPr bwMode="auto">
          <a:xfrm>
            <a:off x="3884613" y="8685213"/>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67186AB-4B9B-4D59-9F85-E60006C27639}" type="slidenum">
              <a:rPr kumimoji="0" lang="es-ES" altLang="es-E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33</a:t>
            </a:fld>
            <a:endParaRPr kumimoji="0" lang="es-ES" altLang="es-E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219" name="Rectangle 2">
            <a:extLst>
              <a:ext uri="{FF2B5EF4-FFF2-40B4-BE49-F238E27FC236}">
                <a16:creationId xmlns:a16="http://schemas.microsoft.com/office/drawing/2014/main" id="{6D083A9F-41EA-42AB-B561-8D370C6FB83C}"/>
              </a:ext>
            </a:extLst>
          </p:cNvPr>
          <p:cNvSpPr>
            <a:spLocks noGrp="1" noRot="1" noChangeAspect="1" noChangeArrowheads="1" noTextEdit="1"/>
          </p:cNvSpPr>
          <p:nvPr>
            <p:ph type="sldImg"/>
          </p:nvPr>
        </p:nvSpPr>
        <p:spPr>
          <a:ln/>
        </p:spPr>
      </p:sp>
      <p:sp>
        <p:nvSpPr>
          <p:cNvPr id="9220" name="Rectangle 3">
            <a:extLst>
              <a:ext uri="{FF2B5EF4-FFF2-40B4-BE49-F238E27FC236}">
                <a16:creationId xmlns:a16="http://schemas.microsoft.com/office/drawing/2014/main" id="{202312B4-E635-4AE1-B919-A6282E3FBEF1}"/>
              </a:ext>
            </a:extLst>
          </p:cNvPr>
          <p:cNvSpPr>
            <a:spLocks noGrp="1" noChangeArrowheads="1"/>
          </p:cNvSpPr>
          <p:nvPr>
            <p:ph type="body" idx="1"/>
          </p:nvPr>
        </p:nvSpPr>
        <p:spPr>
          <a:xfrm>
            <a:off x="914400" y="4343400"/>
            <a:ext cx="5029200" cy="4114800"/>
          </a:xfrm>
        </p:spPr>
        <p:txBody>
          <a:bodyPr lIns="90488" tIns="44450" rIns="90488" bIns="44450"/>
          <a:lstStyle/>
          <a:p>
            <a:pPr defTabSz="762000"/>
            <a:r>
              <a:rPr lang="es-ES" altLang="es-ES" dirty="0"/>
              <a:t>Nuestro organismo no es un bloque, no está macizo, sino que tenemos cavidades, en la boca , en la nariz, en los ojos, en el tracto gastrointestinal…</a:t>
            </a:r>
            <a:r>
              <a:rPr lang="es-ES" altLang="es-ES" dirty="0" err="1"/>
              <a:t>etc</a:t>
            </a:r>
            <a:endParaRPr lang="es-ES" altLang="es-ES" dirty="0"/>
          </a:p>
          <a:p>
            <a:pPr defTabSz="762000"/>
            <a:r>
              <a:rPr lang="es-ES" altLang="es-ES" dirty="0"/>
              <a:t>Estas cavidades están recubiertas por un epitelio llamado mucosa. Cualquier agresión antigénica: bacteriana, virus, alergenos, produce anticuerpos </a:t>
            </a:r>
          </a:p>
          <a:p>
            <a:pPr defTabSz="762000"/>
            <a:r>
              <a:rPr lang="es-ES" altLang="es-ES" dirty="0"/>
              <a:t>Que son tipo IgA. Esta IgA es un anticuerpo </a:t>
            </a:r>
            <a:r>
              <a:rPr lang="es-ES" altLang="es-ES" dirty="0" err="1"/>
              <a:t>galactosidado</a:t>
            </a:r>
            <a:r>
              <a:rPr lang="es-ES" altLang="es-ES" dirty="0"/>
              <a:t> que cuando forma inmunocomplejos con el antígeno se aclara en el hígado y se </a:t>
            </a:r>
          </a:p>
          <a:p>
            <a:pPr defTabSz="762000"/>
            <a:r>
              <a:rPr lang="es-ES" altLang="es-ES" dirty="0"/>
              <a:t>Elimina de la circulación. </a:t>
            </a:r>
          </a:p>
          <a:p>
            <a:pPr defTabSz="762000"/>
            <a:r>
              <a:rPr lang="es-ES" altLang="es-ES" dirty="0"/>
              <a:t>En algunas situaciones esta IgA tiene un defecto en la </a:t>
            </a:r>
            <a:r>
              <a:rPr lang="es-ES" altLang="es-ES" dirty="0" err="1"/>
              <a:t>galactosidación</a:t>
            </a:r>
            <a:r>
              <a:rPr lang="es-ES" altLang="es-ES" dirty="0"/>
              <a:t> y esto implica que los inmunocomplejos que se forman no se pueden aclarar</a:t>
            </a:r>
          </a:p>
          <a:p>
            <a:pPr defTabSz="762000"/>
            <a:r>
              <a:rPr lang="es-ES" altLang="es-ES" dirty="0"/>
              <a:t>De la circulación y por lo tanto pueden depositarse en los glomérulos. </a:t>
            </a:r>
          </a:p>
          <a:p>
            <a:pPr defTabSz="762000"/>
            <a:r>
              <a:rPr lang="es-ES" altLang="es-ES" dirty="0"/>
              <a:t>En otras circunstancias, aunque la IgA es normal y esta </a:t>
            </a:r>
            <a:r>
              <a:rPr lang="es-ES" altLang="es-ES" dirty="0" err="1"/>
              <a:t>galactosidada</a:t>
            </a:r>
            <a:r>
              <a:rPr lang="es-ES" altLang="es-ES" dirty="0"/>
              <a:t> , el hígado esta enfermo, por ejemplo en la cirrosis, y los inmunocomplejos</a:t>
            </a:r>
          </a:p>
          <a:p>
            <a:pPr defTabSz="762000"/>
            <a:r>
              <a:rPr lang="es-ES" altLang="es-ES" dirty="0"/>
              <a:t>No se pueden aclarar de la circulación, aumentan y también pueden depositarse en el glomérulo. </a:t>
            </a: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pPr marL="315057" marR="0" lvl="0" indent="-315057" algn="l" defTabSz="914400" rtl="0" eaLnBrk="1" fontAlgn="base" latinLnBrk="0" hangingPunct="1">
              <a:lnSpc>
                <a:spcPct val="100000"/>
              </a:lnSpc>
              <a:spcBef>
                <a:spcPct val="20000"/>
              </a:spcBef>
              <a:spcAft>
                <a:spcPct val="0"/>
              </a:spcAft>
              <a:buClrTx/>
              <a:buSzTx/>
              <a:buFontTx/>
              <a:buChar char="•"/>
              <a:tabLst/>
              <a:defRPr/>
            </a:pPr>
            <a:r>
              <a:rPr kumimoji="0" lang="es-ES" sz="2400" b="0" i="0" u="none" strike="noStrike" kern="1200" cap="none" spc="0" normalizeH="0" baseline="0" noProof="0" dirty="0">
                <a:ln>
                  <a:noFill/>
                </a:ln>
                <a:solidFill>
                  <a:srgbClr val="000000"/>
                </a:solidFill>
                <a:effectLst/>
                <a:uLnTx/>
                <a:uFillTx/>
                <a:latin typeface="Arial"/>
                <a:ea typeface="+mn-ea"/>
                <a:cs typeface="Arial"/>
              </a:rPr>
              <a:t>Es la GN mas prevalente en el mundo, tanto en la raza caucásica como en la asiática sobre todo en Japón</a:t>
            </a:r>
          </a:p>
          <a:p>
            <a:pPr marL="315057" marR="0" lvl="0" indent="-315057" algn="l" defTabSz="914400" rtl="0" eaLnBrk="1" fontAlgn="base" latinLnBrk="0" hangingPunct="1">
              <a:lnSpc>
                <a:spcPct val="100000"/>
              </a:lnSpc>
              <a:spcBef>
                <a:spcPct val="20000"/>
              </a:spcBef>
              <a:spcAft>
                <a:spcPct val="0"/>
              </a:spcAft>
              <a:buClrTx/>
              <a:buSzTx/>
              <a:buFontTx/>
              <a:buChar char="•"/>
              <a:tabLst/>
              <a:defRPr/>
            </a:pPr>
            <a:r>
              <a:rPr kumimoji="0" lang="es-ES" sz="2400" b="0" i="0" u="none" strike="noStrike" kern="1200" cap="none" spc="0" normalizeH="0" baseline="0" noProof="0" dirty="0">
                <a:ln>
                  <a:noFill/>
                </a:ln>
                <a:solidFill>
                  <a:srgbClr val="000000"/>
                </a:solidFill>
                <a:effectLst/>
                <a:uLnTx/>
                <a:uFillTx/>
                <a:latin typeface="Arial"/>
                <a:ea typeface="+mn-ea"/>
                <a:cs typeface="Arial"/>
              </a:rPr>
              <a:t>Predomina en varones 2:1. Puede haber casos familiares, pero lo normal es que sean esporádicos</a:t>
            </a:r>
          </a:p>
          <a:p>
            <a:pPr marL="315057" marR="0" lvl="0" indent="-315057" algn="l" defTabSz="914400" rtl="0" eaLnBrk="1" fontAlgn="base" latinLnBrk="0" hangingPunct="1">
              <a:lnSpc>
                <a:spcPct val="100000"/>
              </a:lnSpc>
              <a:spcBef>
                <a:spcPct val="20000"/>
              </a:spcBef>
              <a:spcAft>
                <a:spcPct val="0"/>
              </a:spcAft>
              <a:buClrTx/>
              <a:buSzTx/>
              <a:buFontTx/>
              <a:buChar char="•"/>
              <a:tabLst/>
              <a:defRPr/>
            </a:pPr>
            <a:r>
              <a:rPr kumimoji="0" lang="es-ES" sz="2400" b="0" i="0" u="none" strike="noStrike" kern="1200" cap="none" spc="0" normalizeH="0" baseline="0" noProof="0" dirty="0">
                <a:ln>
                  <a:noFill/>
                </a:ln>
                <a:solidFill>
                  <a:srgbClr val="000000"/>
                </a:solidFill>
                <a:effectLst/>
                <a:uLnTx/>
                <a:uFillTx/>
                <a:latin typeface="Arial"/>
                <a:ea typeface="+mn-ea"/>
                <a:cs typeface="Arial"/>
              </a:rPr>
              <a:t>Etiopatogenia: defecto en la </a:t>
            </a:r>
            <a:r>
              <a:rPr kumimoji="0" lang="es-ES" sz="2400" b="0" i="0" u="none" strike="noStrike" kern="1200" cap="none" spc="0" normalizeH="0" baseline="0" noProof="0" dirty="0" err="1">
                <a:ln>
                  <a:noFill/>
                </a:ln>
                <a:solidFill>
                  <a:srgbClr val="000000"/>
                </a:solidFill>
                <a:effectLst/>
                <a:uLnTx/>
                <a:uFillTx/>
                <a:latin typeface="Arial"/>
                <a:ea typeface="+mn-ea"/>
                <a:cs typeface="Arial"/>
              </a:rPr>
              <a:t>galactosidacion</a:t>
            </a:r>
            <a:r>
              <a:rPr kumimoji="0" lang="es-ES" sz="2400" b="0" i="0" u="none" strike="noStrike" kern="1200" cap="none" spc="0" normalizeH="0" baseline="0" noProof="0" dirty="0">
                <a:ln>
                  <a:noFill/>
                </a:ln>
                <a:solidFill>
                  <a:srgbClr val="000000"/>
                </a:solidFill>
                <a:effectLst/>
                <a:uLnTx/>
                <a:uFillTx/>
                <a:latin typeface="Arial"/>
                <a:ea typeface="+mn-ea"/>
                <a:cs typeface="Arial"/>
              </a:rPr>
              <a:t> de IgA que ante antígenos presentes en las mucosas: antígenos alimentarios, bacterianos, alergenos activan IgA y se forman inmunocomplejos que no son aclarados a nivel hepático y se depositan en el mesangio. </a:t>
            </a:r>
          </a:p>
          <a:p>
            <a:pPr marL="315057" marR="0" lvl="0" indent="-315057" algn="l" defTabSz="914400" rtl="0" eaLnBrk="1" fontAlgn="base" latinLnBrk="0" hangingPunct="1">
              <a:lnSpc>
                <a:spcPct val="100000"/>
              </a:lnSpc>
              <a:spcBef>
                <a:spcPct val="20000"/>
              </a:spcBef>
              <a:spcAft>
                <a:spcPct val="0"/>
              </a:spcAft>
              <a:buClrTx/>
              <a:buSzTx/>
              <a:buFontTx/>
              <a:buChar char="•"/>
              <a:tabLst/>
              <a:defRPr/>
            </a:pPr>
            <a:r>
              <a:rPr kumimoji="0" lang="es-ES" sz="2400" b="0" i="0" u="none" strike="noStrike" kern="1200" cap="none" spc="0" normalizeH="0" baseline="0" noProof="0" dirty="0">
                <a:ln>
                  <a:noFill/>
                </a:ln>
                <a:solidFill>
                  <a:srgbClr val="000000"/>
                </a:solidFill>
                <a:effectLst/>
                <a:uLnTx/>
                <a:uFillTx/>
                <a:latin typeface="Arial"/>
                <a:ea typeface="+mn-ea"/>
                <a:cs typeface="Arial"/>
              </a:rPr>
              <a:t>En la cirrosis por disminución de aclaramiento de IgA se puede asociar con esta GN</a:t>
            </a:r>
          </a:p>
          <a:p>
            <a:endParaRPr lang="es-ES" dirty="0"/>
          </a:p>
        </p:txBody>
      </p:sp>
      <p:sp>
        <p:nvSpPr>
          <p:cNvPr id="4" name="Marcador de número de diapositiva 3"/>
          <p:cNvSpPr>
            <a:spLocks noGrp="1"/>
          </p:cNvSpPr>
          <p:nvPr>
            <p:ph type="sldNum" sz="quarter" idx="5"/>
          </p:nvPr>
        </p:nvSpPr>
        <p:spPr/>
        <p:txBody>
          <a:bodyPr/>
          <a:lstStyle/>
          <a:p>
            <a:fld id="{8AEECD6F-B44F-B543-907E-C9AB78748E66}" type="slidenum">
              <a:rPr lang="es-ES" smtClean="0"/>
              <a:pPr/>
              <a:t>34</a:t>
            </a:fld>
            <a:endParaRPr lang="es-ES"/>
          </a:p>
        </p:txBody>
      </p:sp>
    </p:spTree>
    <p:extLst>
      <p:ext uri="{BB962C8B-B14F-4D97-AF65-F5344CB8AC3E}">
        <p14:creationId xmlns:p14="http://schemas.microsoft.com/office/powerpoint/2010/main" val="3132783525"/>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r>
              <a:rPr lang="es-ES" dirty="0"/>
              <a:t>El complemento se activa por </a:t>
            </a:r>
            <a:r>
              <a:rPr lang="es-ES" dirty="0" err="1"/>
              <a:t>via</a:t>
            </a:r>
            <a:r>
              <a:rPr lang="es-ES" dirty="0"/>
              <a:t> alterna, puesto que los inmunocomplejos con IgA son los únicos que activan </a:t>
            </a:r>
            <a:r>
              <a:rPr lang="es-ES" dirty="0" err="1"/>
              <a:t>properdina</a:t>
            </a:r>
            <a:r>
              <a:rPr lang="es-ES" dirty="0"/>
              <a:t> y factor B. </a:t>
            </a:r>
          </a:p>
          <a:p>
            <a:r>
              <a:rPr lang="es-ES" dirty="0"/>
              <a:t>A diferencia de la </a:t>
            </a:r>
            <a:r>
              <a:rPr lang="es-ES" dirty="0" err="1"/>
              <a:t>Gn</a:t>
            </a:r>
            <a:r>
              <a:rPr lang="es-ES" dirty="0"/>
              <a:t> </a:t>
            </a:r>
            <a:r>
              <a:rPr lang="es-ES" dirty="0" err="1"/>
              <a:t>postinfecciosa</a:t>
            </a:r>
            <a:r>
              <a:rPr lang="es-ES" dirty="0"/>
              <a:t>, no hay consumo de complemento, porque los inmunocomplejos no permanecen activos durante </a:t>
            </a:r>
          </a:p>
          <a:p>
            <a:r>
              <a:rPr lang="es-ES" dirty="0"/>
              <a:t>Mucho tiempo sino que son aclarados por lo que no hay consumo de complemento y por lo tanto el C3 en la IgA no desciende.</a:t>
            </a:r>
          </a:p>
        </p:txBody>
      </p:sp>
      <p:sp>
        <p:nvSpPr>
          <p:cNvPr id="4" name="Marcador de número de diapositiva 3"/>
          <p:cNvSpPr>
            <a:spLocks noGrp="1"/>
          </p:cNvSpPr>
          <p:nvPr>
            <p:ph type="sldNum" sz="quarter" idx="5"/>
          </p:nvPr>
        </p:nvSpPr>
        <p:spPr/>
        <p:txBody>
          <a:bodyPr/>
          <a:lstStyle/>
          <a:p>
            <a:fld id="{8AEECD6F-B44F-B543-907E-C9AB78748E66}" type="slidenum">
              <a:rPr lang="es-ES" smtClean="0"/>
              <a:pPr/>
              <a:t>35</a:t>
            </a:fld>
            <a:endParaRPr lang="es-ES"/>
          </a:p>
        </p:txBody>
      </p:sp>
    </p:spTree>
    <p:extLst>
      <p:ext uri="{BB962C8B-B14F-4D97-AF65-F5344CB8AC3E}">
        <p14:creationId xmlns:p14="http://schemas.microsoft.com/office/powerpoint/2010/main" val="415298539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r>
              <a:rPr lang="es-ES" dirty="0"/>
              <a:t>Por lo tanto el deposito de </a:t>
            </a:r>
            <a:r>
              <a:rPr lang="es-ES" dirty="0" err="1"/>
              <a:t>Ics</a:t>
            </a:r>
            <a:r>
              <a:rPr lang="es-ES" dirty="0"/>
              <a:t> circulantes de IgA en el glomérulos producen la GN mas frecuente que es la GN IgA.</a:t>
            </a:r>
          </a:p>
          <a:p>
            <a:r>
              <a:rPr lang="es-ES" dirty="0"/>
              <a:t>EL 100% TIENEN DEPÓSITO DE IgA en la biopsia. Pero sólo 30-50% pacientes</a:t>
            </a:r>
            <a:r>
              <a:rPr lang="es-ES" baseline="0" dirty="0"/>
              <a:t> tienen niveles elevados de IgA en plasma</a:t>
            </a:r>
          </a:p>
          <a:p>
            <a:r>
              <a:rPr lang="es-ES" baseline="0" dirty="0"/>
              <a:t>Esta glomerulonefritis se puede asociar a diferentes enfermedades como están reflejadas en la diapositiva.</a:t>
            </a:r>
          </a:p>
          <a:p>
            <a:r>
              <a:rPr lang="es-ES" baseline="0" dirty="0"/>
              <a:t>Los inmunocomplejos son grandes y se depositan en el </a:t>
            </a:r>
            <a:r>
              <a:rPr lang="es-ES" baseline="0" dirty="0" err="1"/>
              <a:t>glomerulos</a:t>
            </a:r>
            <a:r>
              <a:rPr lang="es-ES" baseline="0" dirty="0"/>
              <a:t>, se depositan de forma brusca por lo que la clínica suele </a:t>
            </a:r>
          </a:p>
          <a:p>
            <a:r>
              <a:rPr lang="es-ES" baseline="0" dirty="0"/>
              <a:t>Cursar en brotes, se activa la </a:t>
            </a:r>
            <a:r>
              <a:rPr lang="es-ES" baseline="0" dirty="0" err="1"/>
              <a:t>via</a:t>
            </a:r>
            <a:r>
              <a:rPr lang="es-ES" baseline="0" dirty="0"/>
              <a:t> alternativa del complemento por  lo que hay C3 en los inmunocomplejos, pero no hay</a:t>
            </a:r>
          </a:p>
          <a:p>
            <a:r>
              <a:rPr lang="es-ES" baseline="0" dirty="0" err="1"/>
              <a:t>Hipocomplementemia</a:t>
            </a:r>
            <a:r>
              <a:rPr lang="es-ES" baseline="0" dirty="0"/>
              <a:t>.</a:t>
            </a:r>
            <a:endParaRPr lang="es-ES" dirty="0"/>
          </a:p>
        </p:txBody>
      </p:sp>
      <p:sp>
        <p:nvSpPr>
          <p:cNvPr id="4" name="Marcador de número de diapositiva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8FD08BF-D586-D04C-8880-9746483A1BD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278019999"/>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5DE3F71-832A-444D-98F8-888F16D2AB67}" type="slidenum">
              <a:rPr kumimoji="0" lang="es-ES" altLang="es-E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37</a:t>
            </a:fld>
            <a:endParaRPr kumimoji="0" lang="es-ES" altLang="es-E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6082" name="Rectangle 2"/>
          <p:cNvSpPr>
            <a:spLocks noGrp="1" noRot="1" noChangeAspect="1" noChangeArrowheads="1" noTextEdit="1"/>
          </p:cNvSpPr>
          <p:nvPr>
            <p:ph type="sldImg"/>
          </p:nvPr>
        </p:nvSpPr>
        <p:spPr>
          <a:xfrm>
            <a:off x="698500" y="692150"/>
            <a:ext cx="5461000" cy="3416300"/>
          </a:xfrm>
          <a:ln/>
        </p:spPr>
      </p:sp>
      <p:sp>
        <p:nvSpPr>
          <p:cNvPr id="46083" name="Rectangle 3"/>
          <p:cNvSpPr>
            <a:spLocks noGrp="1" noChangeArrowheads="1"/>
          </p:cNvSpPr>
          <p:nvPr>
            <p:ph type="body" idx="1"/>
          </p:nvPr>
        </p:nvSpPr>
        <p:spPr>
          <a:xfrm>
            <a:off x="914400" y="4357688"/>
            <a:ext cx="5029200" cy="4065587"/>
          </a:xfrm>
        </p:spPr>
        <p:txBody>
          <a:bodyPr lIns="90488" tIns="44450" rIns="90488" bIns="44450"/>
          <a:lstStyle/>
          <a:p>
            <a:pPr defTabSz="762000"/>
            <a:r>
              <a:rPr lang="es-ES" altLang="es-ES" dirty="0"/>
              <a:t>Biopsia típica de una glomerulonefritis mesangial IgA , la pared de los capilares esta normal, hay proliferación mesangial : </a:t>
            </a:r>
          </a:p>
          <a:p>
            <a:pPr defTabSz="762000"/>
            <a:r>
              <a:rPr lang="es-ES" altLang="es-ES" dirty="0"/>
              <a:t>Mas de tres células por área mesangial y depósitos de IgA y C3 en la inmunofluorescencia. </a:t>
            </a:r>
          </a:p>
        </p:txBody>
      </p:sp>
    </p:spTree>
    <p:extLst>
      <p:ext uri="{BB962C8B-B14F-4D97-AF65-F5344CB8AC3E}">
        <p14:creationId xmlns:p14="http://schemas.microsoft.com/office/powerpoint/2010/main" val="1614598784"/>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r>
              <a:rPr lang="es-ES" dirty="0"/>
              <a:t>La clínica se debe al deposito de IC en el mesangio, produciendo hematuria macroscópica en brotes tras una infección , sin periodo de </a:t>
            </a:r>
          </a:p>
          <a:p>
            <a:r>
              <a:rPr lang="es-ES" dirty="0"/>
              <a:t>Latencia, a diferencia de la </a:t>
            </a:r>
            <a:r>
              <a:rPr lang="es-ES" dirty="0" err="1"/>
              <a:t>postinfecciosa</a:t>
            </a:r>
            <a:r>
              <a:rPr lang="es-ES" dirty="0"/>
              <a:t>, y </a:t>
            </a:r>
            <a:r>
              <a:rPr lang="es-ES" dirty="0" err="1"/>
              <a:t>microhematuria</a:t>
            </a:r>
            <a:r>
              <a:rPr lang="es-ES" dirty="0"/>
              <a:t> mantenida. </a:t>
            </a:r>
          </a:p>
          <a:p>
            <a:r>
              <a:rPr lang="es-ES" dirty="0"/>
              <a:t>Su pronostico  es benigno en 70% de los casos, pero en el 20-40% puede evolucionar mal, siendo factores de mal pronóstico: la hipertensión arterial,</a:t>
            </a:r>
          </a:p>
          <a:p>
            <a:r>
              <a:rPr lang="es-ES" dirty="0"/>
              <a:t>Proteinuria o insuficiencia renal </a:t>
            </a:r>
          </a:p>
          <a:p>
            <a:r>
              <a:rPr lang="es-ES" dirty="0"/>
              <a:t>El tratamiento es </a:t>
            </a:r>
            <a:r>
              <a:rPr lang="es-ES" dirty="0" err="1"/>
              <a:t>sintomatico</a:t>
            </a:r>
            <a:r>
              <a:rPr lang="es-ES" dirty="0"/>
              <a:t> y ante proteinuria persistente o deterioro de función renal se pueden dar corticoides. </a:t>
            </a:r>
          </a:p>
        </p:txBody>
      </p:sp>
      <p:sp>
        <p:nvSpPr>
          <p:cNvPr id="4" name="Marcador de número de diapositiva 3"/>
          <p:cNvSpPr>
            <a:spLocks noGrp="1"/>
          </p:cNvSpPr>
          <p:nvPr>
            <p:ph type="sldNum" sz="quarter" idx="5"/>
          </p:nvPr>
        </p:nvSpPr>
        <p:spPr/>
        <p:txBody>
          <a:bodyPr/>
          <a:lstStyle/>
          <a:p>
            <a:fld id="{8AEECD6F-B44F-B543-907E-C9AB78748E66}" type="slidenum">
              <a:rPr lang="es-ES" smtClean="0"/>
              <a:pPr/>
              <a:t>38</a:t>
            </a:fld>
            <a:endParaRPr lang="es-ES"/>
          </a:p>
        </p:txBody>
      </p:sp>
    </p:spTree>
    <p:extLst>
      <p:ext uri="{BB962C8B-B14F-4D97-AF65-F5344CB8AC3E}">
        <p14:creationId xmlns:p14="http://schemas.microsoft.com/office/powerpoint/2010/main" val="107677964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60438" y="1143000"/>
            <a:ext cx="4937125" cy="3086100"/>
          </a:xfrm>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800" dirty="0">
                <a:effectLst/>
                <a:latin typeface="Calibri" panose="020F0502020204030204" pitchFamily="34" charset="0"/>
                <a:ea typeface="Calibri" panose="020F0502020204030204" pitchFamily="34" charset="0"/>
                <a:cs typeface="Times New Roman" panose="02020603050405020304" pitchFamily="18" charset="0"/>
              </a:rPr>
              <a:t>Las GNMP o GNMC se caracterizan por tener un patrón histológico común en la microscopía óptica caracterizado por expansión y proliferación mesangial acompañado de engrosamiento de la membrana basal glomerular dando lugar a la típica imagen de “doble contorno”, y engloban varias patologías que comparten este patrón de daño glomerular. </a:t>
            </a:r>
          </a:p>
          <a:p>
            <a:endParaRPr lang="en-US" dirty="0"/>
          </a:p>
        </p:txBody>
      </p:sp>
      <p:sp>
        <p:nvSpPr>
          <p:cNvPr id="4" name="Slide Number Placeholder 3"/>
          <p:cNvSpPr>
            <a:spLocks noGrp="1"/>
          </p:cNvSpPr>
          <p:nvPr>
            <p:ph type="sldNum" sz="quarter" idx="10"/>
          </p:nvPr>
        </p:nvSpPr>
        <p:spPr/>
        <p:txBody>
          <a:bodyPr/>
          <a:lstStyle/>
          <a:p>
            <a:fld id="{A8FD08BF-D586-D04C-8880-9746483A1BDE}" type="slidenum">
              <a:rPr lang="en-US" smtClean="0"/>
              <a:t>39</a:t>
            </a:fld>
            <a:endParaRPr lang="en-US"/>
          </a:p>
        </p:txBody>
      </p:sp>
    </p:spTree>
    <p:extLst>
      <p:ext uri="{BB962C8B-B14F-4D97-AF65-F5344CB8AC3E}">
        <p14:creationId xmlns:p14="http://schemas.microsoft.com/office/powerpoint/2010/main" val="308288835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pPr>
              <a:lnSpc>
                <a:spcPct val="107000"/>
              </a:lnSpc>
              <a:spcAft>
                <a:spcPts val="800"/>
              </a:spcAft>
            </a:pPr>
            <a:r>
              <a:rPr lang="es-ES" sz="1100" dirty="0">
                <a:effectLst/>
                <a:latin typeface="Calibri" panose="020F0502020204030204" pitchFamily="34" charset="0"/>
                <a:ea typeface="Calibri" panose="020F0502020204030204" pitchFamily="34" charset="0"/>
                <a:cs typeface="Times New Roman" panose="02020603050405020304" pitchFamily="18" charset="0"/>
              </a:rPr>
              <a:t>La clasificación clásica definía 3 tipos de GNMP en función de la localización de los depósitos en la microscopía electrónica:</a:t>
            </a:r>
          </a:p>
          <a:p>
            <a:pPr marL="342900" lvl="0" indent="-342900">
              <a:lnSpc>
                <a:spcPct val="107000"/>
              </a:lnSpc>
              <a:buFont typeface="Calibri" panose="020F0502020204030204" pitchFamily="34" charset="0"/>
              <a:buChar char="-"/>
            </a:pPr>
            <a:r>
              <a:rPr lang="es-ES" sz="1100" dirty="0">
                <a:effectLst/>
                <a:latin typeface="Calibri" panose="020F0502020204030204" pitchFamily="34" charset="0"/>
                <a:ea typeface="Calibri" panose="020F0502020204030204" pitchFamily="34" charset="0"/>
                <a:cs typeface="Times New Roman" panose="02020603050405020304" pitchFamily="18" charset="0"/>
              </a:rPr>
              <a:t>Tipo I: mesangiales y subendoteliales</a:t>
            </a:r>
          </a:p>
          <a:p>
            <a:pPr marL="342900" lvl="0" indent="-342900">
              <a:lnSpc>
                <a:spcPct val="107000"/>
              </a:lnSpc>
              <a:buFont typeface="Calibri" panose="020F0502020204030204" pitchFamily="34" charset="0"/>
              <a:buChar char="-"/>
            </a:pPr>
            <a:r>
              <a:rPr lang="es-ES" sz="1100" dirty="0">
                <a:effectLst/>
                <a:latin typeface="Calibri" panose="020F0502020204030204" pitchFamily="34" charset="0"/>
                <a:ea typeface="Calibri" panose="020F0502020204030204" pitchFamily="34" charset="0"/>
                <a:cs typeface="Times New Roman" panose="02020603050405020304" pitchFamily="18" charset="0"/>
              </a:rPr>
              <a:t>Tipo II: intramembranosos (en la membrana basal glomerular)</a:t>
            </a:r>
          </a:p>
          <a:p>
            <a:pPr marL="342900" lvl="0" indent="-342900">
              <a:lnSpc>
                <a:spcPct val="107000"/>
              </a:lnSpc>
              <a:spcAft>
                <a:spcPts val="800"/>
              </a:spcAft>
              <a:buFont typeface="Calibri" panose="020F0502020204030204" pitchFamily="34" charset="0"/>
              <a:buChar char="-"/>
            </a:pPr>
            <a:r>
              <a:rPr lang="es-ES" sz="1100" dirty="0">
                <a:effectLst/>
                <a:latin typeface="Calibri" panose="020F0502020204030204" pitchFamily="34" charset="0"/>
                <a:ea typeface="Calibri" panose="020F0502020204030204" pitchFamily="34" charset="0"/>
                <a:cs typeface="Times New Roman" panose="02020603050405020304" pitchFamily="18" charset="0"/>
              </a:rPr>
              <a:t>Tipo III: en cualquier localización (mesangiales, subendoteliales, subepiteliales y/o intramembranosos), en la que se distinguían variantes definidas (</a:t>
            </a:r>
            <a:r>
              <a:rPr lang="es-ES" sz="1100" dirty="0" err="1">
                <a:effectLst/>
                <a:latin typeface="Calibri" panose="020F0502020204030204" pitchFamily="34" charset="0"/>
                <a:ea typeface="Calibri" panose="020F0502020204030204" pitchFamily="34" charset="0"/>
                <a:cs typeface="Times New Roman" panose="02020603050405020304" pitchFamily="18" charset="0"/>
              </a:rPr>
              <a:t>ej</a:t>
            </a:r>
            <a:r>
              <a:rPr lang="es-ES" sz="1100" dirty="0">
                <a:effectLst/>
                <a:latin typeface="Calibri" panose="020F0502020204030204" pitchFamily="34" charset="0"/>
                <a:ea typeface="Calibri" panose="020F0502020204030204" pitchFamily="34" charset="0"/>
                <a:cs typeface="Times New Roman" panose="02020603050405020304" pitchFamily="18" charset="0"/>
              </a:rPr>
              <a:t>: </a:t>
            </a:r>
            <a:r>
              <a:rPr lang="es-ES" sz="1100" dirty="0" err="1">
                <a:effectLst/>
                <a:latin typeface="Calibri" panose="020F0502020204030204" pitchFamily="34" charset="0"/>
                <a:ea typeface="Calibri" panose="020F0502020204030204" pitchFamily="34" charset="0"/>
                <a:cs typeface="Times New Roman" panose="02020603050405020304" pitchFamily="18" charset="0"/>
              </a:rPr>
              <a:t>Bukholder</a:t>
            </a:r>
            <a:r>
              <a:rPr lang="es-ES" sz="1100" dirty="0">
                <a:effectLst/>
                <a:latin typeface="Calibri" panose="020F0502020204030204" pitchFamily="34" charset="0"/>
                <a:ea typeface="Calibri" panose="020F0502020204030204" pitchFamily="34" charset="0"/>
                <a:cs typeface="Times New Roman" panose="02020603050405020304" pitchFamily="18" charset="0"/>
              </a:rPr>
              <a:t>, </a:t>
            </a:r>
            <a:r>
              <a:rPr lang="es-ES" sz="1100" dirty="0" err="1">
                <a:effectLst/>
                <a:latin typeface="Calibri" panose="020F0502020204030204" pitchFamily="34" charset="0"/>
                <a:ea typeface="Calibri" panose="020F0502020204030204" pitchFamily="34" charset="0"/>
                <a:cs typeface="Times New Roman" panose="02020603050405020304" pitchFamily="18" charset="0"/>
              </a:rPr>
              <a:t>Strife-Anders</a:t>
            </a:r>
            <a:r>
              <a:rPr lang="es-ES" sz="1100" dirty="0">
                <a:effectLst/>
                <a:latin typeface="Calibri" panose="020F0502020204030204" pitchFamily="34" charset="0"/>
                <a:ea typeface="Calibri" panose="020F0502020204030204" pitchFamily="34" charset="0"/>
                <a:cs typeface="Times New Roman" panose="02020603050405020304" pitchFamily="18" charset="0"/>
              </a:rPr>
              <a:t>)</a:t>
            </a:r>
          </a:p>
          <a:p>
            <a:pPr>
              <a:lnSpc>
                <a:spcPct val="107000"/>
              </a:lnSpc>
              <a:spcAft>
                <a:spcPts val="800"/>
              </a:spcAft>
            </a:pPr>
            <a:r>
              <a:rPr lang="es-ES" sz="1100" dirty="0">
                <a:effectLst/>
                <a:latin typeface="Calibri" panose="020F0502020204030204" pitchFamily="34" charset="0"/>
                <a:ea typeface="Calibri" panose="020F0502020204030204" pitchFamily="34" charset="0"/>
                <a:cs typeface="Times New Roman" panose="02020603050405020304" pitchFamily="18" charset="0"/>
              </a:rPr>
              <a:t>Esta clasificación está en desuso.</a:t>
            </a:r>
          </a:p>
          <a:p>
            <a:pPr>
              <a:lnSpc>
                <a:spcPct val="107000"/>
              </a:lnSpc>
              <a:spcAft>
                <a:spcPts val="800"/>
              </a:spcAft>
            </a:pPr>
            <a:r>
              <a:rPr lang="es-ES" sz="1100" dirty="0">
                <a:effectLst/>
                <a:latin typeface="Calibri" panose="020F0502020204030204" pitchFamily="34" charset="0"/>
                <a:ea typeface="Calibri" panose="020F0502020204030204" pitchFamily="34" charset="0"/>
                <a:cs typeface="Times New Roman" panose="02020603050405020304" pitchFamily="18" charset="0"/>
              </a:rPr>
              <a:t>La clasificación más actual tiene en cuenta la naturaleza de los depósitos inmunes y diferencia las GNMP o GNMC según los hallazgos de la inmunofluorescencia. Esta clasificación es la más utilizada actualmente ya que hacer referencia a su etiopatogenia y por tanto orienta a la etiología de la enfermedad y a su manejo terapéutico.</a:t>
            </a:r>
          </a:p>
          <a:p>
            <a:pPr marL="342900" lvl="0" indent="-342900">
              <a:lnSpc>
                <a:spcPct val="107000"/>
              </a:lnSpc>
              <a:buFont typeface="Calibri" panose="020F0502020204030204" pitchFamily="34" charset="0"/>
              <a:buChar char="-"/>
            </a:pPr>
            <a:r>
              <a:rPr lang="es-ES" sz="1100" dirty="0">
                <a:effectLst/>
                <a:latin typeface="Calibri" panose="020F0502020204030204" pitchFamily="34" charset="0"/>
                <a:ea typeface="Calibri" panose="020F0502020204030204" pitchFamily="34" charset="0"/>
                <a:cs typeface="Times New Roman" panose="02020603050405020304" pitchFamily="18" charset="0"/>
              </a:rPr>
              <a:t>GNMP mediadas por inmunocomplejos: con depósitos de inmunoglobulinas +- complemento. En este caso la cascada del complemento es activada por la vía clásica (por los inmunocomplejos) y puede haber depósitos de C3, C4 y C1q.</a:t>
            </a:r>
          </a:p>
          <a:p>
            <a:pPr marL="342900" lvl="0" indent="-342900">
              <a:lnSpc>
                <a:spcPct val="107000"/>
              </a:lnSpc>
              <a:buFont typeface="Calibri" panose="020F0502020204030204" pitchFamily="34" charset="0"/>
              <a:buChar char="-"/>
            </a:pPr>
            <a:r>
              <a:rPr lang="es-ES" sz="1100" dirty="0">
                <a:effectLst/>
                <a:latin typeface="Calibri" panose="020F0502020204030204" pitchFamily="34" charset="0"/>
                <a:ea typeface="Calibri" panose="020F0502020204030204" pitchFamily="34" charset="0"/>
                <a:cs typeface="Times New Roman" panose="02020603050405020304" pitchFamily="18" charset="0"/>
              </a:rPr>
              <a:t>GNMP mediadas por complemento: con depósitos de complemento (sin inmunoglobulinas). En este caso el complemento se activa por la vía alterna, y los depósitos son exclusivamente de C3. Entre las GNMP mediadas por complemento hay dos entidades claramente diferenciadas:</a:t>
            </a:r>
          </a:p>
          <a:p>
            <a:pPr marL="742950" lvl="1" indent="-285750">
              <a:lnSpc>
                <a:spcPct val="107000"/>
              </a:lnSpc>
              <a:buFont typeface="Courier New" panose="02070309020205020404" pitchFamily="49" charset="0"/>
              <a:buChar char="o"/>
            </a:pPr>
            <a:r>
              <a:rPr lang="es-ES" sz="1100" dirty="0">
                <a:effectLst/>
                <a:latin typeface="Calibri" panose="020F0502020204030204" pitchFamily="34" charset="0"/>
                <a:ea typeface="Calibri" panose="020F0502020204030204" pitchFamily="34" charset="0"/>
                <a:cs typeface="Times New Roman" panose="02020603050405020304" pitchFamily="18" charset="0"/>
              </a:rPr>
              <a:t>La enfermedad de depósitos densos, en la que existen depósitos electrodensos de C3 a lo largo de la membrana basal. Correspondería a la clásica GNMP tipo II.</a:t>
            </a:r>
          </a:p>
          <a:p>
            <a:pPr marL="742950" lvl="1" indent="-285750">
              <a:lnSpc>
                <a:spcPct val="107000"/>
              </a:lnSpc>
              <a:spcAft>
                <a:spcPts val="800"/>
              </a:spcAft>
              <a:buFont typeface="Courier New" panose="02070309020205020404" pitchFamily="49" charset="0"/>
              <a:buChar char="o"/>
            </a:pPr>
            <a:r>
              <a:rPr lang="es-ES" sz="1100" dirty="0">
                <a:effectLst/>
                <a:latin typeface="Calibri" panose="020F0502020204030204" pitchFamily="34" charset="0"/>
                <a:ea typeface="Calibri" panose="020F0502020204030204" pitchFamily="34" charset="0"/>
                <a:cs typeface="Times New Roman" panose="02020603050405020304" pitchFamily="18" charset="0"/>
              </a:rPr>
              <a:t>Las glomerulonefritis por C3, en la que existen depósitos de C3 predominantes (sin inmunoglobulinas) en cualquier localización, asociados a proliferación </a:t>
            </a:r>
            <a:r>
              <a:rPr lang="es-ES" sz="1100" dirty="0" err="1">
                <a:effectLst/>
                <a:latin typeface="Calibri" panose="020F0502020204030204" pitchFamily="34" charset="0"/>
                <a:ea typeface="Calibri" panose="020F0502020204030204" pitchFamily="34" charset="0"/>
                <a:cs typeface="Times New Roman" panose="02020603050405020304" pitchFamily="18" charset="0"/>
              </a:rPr>
              <a:t>mesangiocapilar</a:t>
            </a:r>
            <a:r>
              <a:rPr lang="es-ES" sz="1100" dirty="0">
                <a:effectLst/>
                <a:latin typeface="Calibri" panose="020F0502020204030204" pitchFamily="34" charset="0"/>
                <a:ea typeface="Calibri" panose="020F0502020204030204" pitchFamily="34" charset="0"/>
                <a:cs typeface="Times New Roman" panose="02020603050405020304" pitchFamily="18" charset="0"/>
              </a:rPr>
              <a:t>.</a:t>
            </a:r>
          </a:p>
          <a:p>
            <a:pPr>
              <a:lnSpc>
                <a:spcPct val="107000"/>
              </a:lnSpc>
              <a:spcAft>
                <a:spcPts val="800"/>
              </a:spcAft>
            </a:pPr>
            <a:r>
              <a:rPr lang="es-ES" sz="1100" dirty="0">
                <a:effectLst/>
                <a:latin typeface="Calibri" panose="020F0502020204030204" pitchFamily="34" charset="0"/>
                <a:ea typeface="Calibri" panose="020F0502020204030204" pitchFamily="34" charset="0"/>
                <a:cs typeface="Times New Roman" panose="02020603050405020304" pitchFamily="18" charset="0"/>
              </a:rPr>
              <a:t>(*NOTA: La glomerulopatía C3 incluye cualquier glomerulonefritis asociado a depósitos de C3 sin inmunoglobulinas (o depósitos predominantes de C3 en comparación con los de </a:t>
            </a:r>
            <a:r>
              <a:rPr lang="es-ES" sz="1100" dirty="0" err="1">
                <a:effectLst/>
                <a:latin typeface="Calibri" panose="020F0502020204030204" pitchFamily="34" charset="0"/>
                <a:ea typeface="Calibri" panose="020F0502020204030204" pitchFamily="34" charset="0"/>
                <a:cs typeface="Times New Roman" panose="02020603050405020304" pitchFamily="18" charset="0"/>
              </a:rPr>
              <a:t>Igs</a:t>
            </a:r>
            <a:r>
              <a:rPr lang="es-ES" sz="1100" dirty="0">
                <a:effectLst/>
                <a:latin typeface="Calibri" panose="020F0502020204030204" pitchFamily="34" charset="0"/>
                <a:ea typeface="Calibri" panose="020F0502020204030204" pitchFamily="34" charset="0"/>
                <a:cs typeface="Times New Roman" panose="02020603050405020304" pitchFamily="18" charset="0"/>
              </a:rPr>
              <a:t>). Entre ellas se encuentran la enfermedad de depósitos densos, la glomerulonefritis C3, y cualquier patrón histológico con depósitos de C3)</a:t>
            </a:r>
          </a:p>
          <a:p>
            <a:pPr>
              <a:lnSpc>
                <a:spcPct val="107000"/>
              </a:lnSpc>
              <a:spcAft>
                <a:spcPts val="800"/>
              </a:spcAft>
            </a:pPr>
            <a:r>
              <a:rPr lang="es-ES" sz="1100" dirty="0">
                <a:effectLst/>
                <a:latin typeface="Calibri" panose="020F0502020204030204" pitchFamily="34" charset="0"/>
                <a:ea typeface="Calibri" panose="020F0502020204030204" pitchFamily="34" charset="0"/>
                <a:cs typeface="Times New Roman" panose="02020603050405020304" pitchFamily="18" charset="0"/>
              </a:rPr>
              <a:t>(**La mayoría de GNMP por inmunocomplejos tienen depósitos mesangiales y subendoteliales, y corresponden a la antigua GNMP tipo I; La mayoría de GNMP tipo III están mediadas por complemento y son glomerulonefritis C3; la antigua GNMP tipo II equivale a la enfermedad de depósitos densos, que se incluye dentro de la glomerulopatía C3)</a:t>
            </a:r>
          </a:p>
          <a:p>
            <a:endParaRPr lang="es-ES" dirty="0"/>
          </a:p>
        </p:txBody>
      </p:sp>
      <p:sp>
        <p:nvSpPr>
          <p:cNvPr id="4" name="Marcador de número de diapositiva 3"/>
          <p:cNvSpPr>
            <a:spLocks noGrp="1"/>
          </p:cNvSpPr>
          <p:nvPr>
            <p:ph type="sldNum" sz="quarter" idx="5"/>
          </p:nvPr>
        </p:nvSpPr>
        <p:spPr/>
        <p:txBody>
          <a:bodyPr/>
          <a:lstStyle/>
          <a:p>
            <a:fld id="{8AEECD6F-B44F-B543-907E-C9AB78748E66}" type="slidenum">
              <a:rPr lang="es-ES" smtClean="0"/>
              <a:pPr/>
              <a:t>40</a:t>
            </a:fld>
            <a:endParaRPr lang="es-ES"/>
          </a:p>
        </p:txBody>
      </p:sp>
    </p:spTree>
    <p:extLst>
      <p:ext uri="{BB962C8B-B14F-4D97-AF65-F5344CB8AC3E}">
        <p14:creationId xmlns:p14="http://schemas.microsoft.com/office/powerpoint/2010/main" val="8638055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1170" name="Rectangle 7">
            <a:extLst>
              <a:ext uri="{FF2B5EF4-FFF2-40B4-BE49-F238E27FC236}">
                <a16:creationId xmlns:a16="http://schemas.microsoft.com/office/drawing/2014/main" id="{FBD5BBEA-C54F-4B7D-B5DB-FA42B19B160B}"/>
              </a:ext>
            </a:extLst>
          </p:cNvPr>
          <p:cNvSpPr txBox="1">
            <a:spLocks noGrp="1" noChangeArrowheads="1"/>
          </p:cNvSpPr>
          <p:nvPr/>
        </p:nvSpPr>
        <p:spPr bwMode="auto">
          <a:xfrm>
            <a:off x="3884613" y="8685213"/>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algn="r" eaLnBrk="1" hangingPunct="1"/>
            <a:fld id="{1BA41CA0-228D-4766-9552-D9E1DA774E0E}" type="slidenum">
              <a:rPr lang="es-ES" altLang="es-ES" sz="1200"/>
              <a:pPr algn="r" eaLnBrk="1" hangingPunct="1"/>
              <a:t>5</a:t>
            </a:fld>
            <a:endParaRPr lang="es-ES" altLang="es-ES" sz="1200"/>
          </a:p>
        </p:txBody>
      </p:sp>
      <p:sp>
        <p:nvSpPr>
          <p:cNvPr id="391171" name="Rectangle 2">
            <a:extLst>
              <a:ext uri="{FF2B5EF4-FFF2-40B4-BE49-F238E27FC236}">
                <a16:creationId xmlns:a16="http://schemas.microsoft.com/office/drawing/2014/main" id="{ADA815A0-E903-48D4-8344-E338E0BE8A17}"/>
              </a:ext>
            </a:extLst>
          </p:cNvPr>
          <p:cNvSpPr>
            <a:spLocks noGrp="1" noRot="1" noChangeAspect="1" noChangeArrowheads="1" noTextEdit="1"/>
          </p:cNvSpPr>
          <p:nvPr>
            <p:ph type="sldImg"/>
          </p:nvPr>
        </p:nvSpPr>
        <p:spPr>
          <a:xfrm>
            <a:off x="687388" y="685800"/>
            <a:ext cx="5483225" cy="3429000"/>
          </a:xfrm>
          <a:ln/>
        </p:spPr>
      </p:sp>
      <p:sp>
        <p:nvSpPr>
          <p:cNvPr id="391172" name="Rectangle 3">
            <a:extLst>
              <a:ext uri="{FF2B5EF4-FFF2-40B4-BE49-F238E27FC236}">
                <a16:creationId xmlns:a16="http://schemas.microsoft.com/office/drawing/2014/main" id="{EAFAF541-8CFC-46C4-8FA2-6B410285C541}"/>
              </a:ext>
            </a:extLst>
          </p:cNvPr>
          <p:cNvSpPr>
            <a:spLocks noGrp="1" noChangeArrowheads="1"/>
          </p:cNvSpPr>
          <p:nvPr>
            <p:ph type="body" idx="1"/>
          </p:nvPr>
        </p:nvSpPr>
        <p:spPr>
          <a:noFill/>
        </p:spPr>
        <p:txBody>
          <a:bodyPr lIns="90488" tIns="44450" rIns="90488" bIns="44450"/>
          <a:lstStyle/>
          <a:p>
            <a:pPr defTabSz="762000" eaLnBrk="1" hangingPunct="1"/>
            <a:r>
              <a:rPr lang="es-ES" altLang="es-ES" dirty="0">
                <a:latin typeface="Arial" panose="020B0604020202020204" pitchFamily="34" charset="0"/>
              </a:rPr>
              <a:t>Vamos a profundizar en la GN postestreptocócica. Esta GN ocurre típicamente tras una infección nasofaríngea (amigdalitis pultácea) o infección </a:t>
            </a:r>
          </a:p>
          <a:p>
            <a:pPr defTabSz="762000" eaLnBrk="1" hangingPunct="1"/>
            <a:r>
              <a:rPr lang="es-ES" altLang="es-ES" dirty="0">
                <a:latin typeface="Arial" panose="020B0604020202020204" pitchFamily="34" charset="0"/>
              </a:rPr>
              <a:t>cutánea (erisipela o impétigo) producida por una infección producida por </a:t>
            </a:r>
            <a:r>
              <a:rPr lang="es-ES" altLang="es-ES" dirty="0" err="1">
                <a:latin typeface="Arial" panose="020B0604020202020204" pitchFamily="34" charset="0"/>
              </a:rPr>
              <a:t>streptococo</a:t>
            </a:r>
            <a:r>
              <a:rPr lang="es-ES" altLang="es-ES" dirty="0">
                <a:latin typeface="Arial" panose="020B0604020202020204" pitchFamily="34" charset="0"/>
              </a:rPr>
              <a:t> beta hemolítico  del grupo A.</a:t>
            </a: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60438" y="1143000"/>
            <a:ext cx="4937125" cy="3086100"/>
          </a:xfrm>
        </p:spPr>
      </p:sp>
      <p:sp>
        <p:nvSpPr>
          <p:cNvPr id="3" name="Notes Placeholder 2"/>
          <p:cNvSpPr>
            <a:spLocks noGrp="1"/>
          </p:cNvSpPr>
          <p:nvPr>
            <p:ph type="body" idx="1"/>
          </p:nvPr>
        </p:nvSpPr>
        <p:spPr/>
        <p:txBody>
          <a:bodyPr/>
          <a:lstStyle/>
          <a:p>
            <a:pPr>
              <a:lnSpc>
                <a:spcPct val="107000"/>
              </a:lnSpc>
              <a:spcAft>
                <a:spcPts val="800"/>
              </a:spcAft>
            </a:pPr>
            <a:r>
              <a:rPr lang="es-ES" sz="1100" dirty="0">
                <a:effectLst/>
                <a:latin typeface="Calibri" panose="020F0502020204030204" pitchFamily="34" charset="0"/>
                <a:ea typeface="Calibri" panose="020F0502020204030204" pitchFamily="34" charset="0"/>
                <a:cs typeface="Times New Roman" panose="02020603050405020304" pitchFamily="18" charset="0"/>
              </a:rPr>
              <a:t>En las GN por inmunocomplejos suele existir una patología crónica asociada a una producción constante de inmunocomplejos: infecciones crónicas, tumores hematológicos o enfermedades autoinmunes. En estas patologías hay tantos inmunocomplejos que exceden la capacidad del sistema inmune para eliminarlos de la circulación, y acaban depositándose en el glomérulo. En este caso los inmunocomplejos se depositan en el mesangio glomerular y en las paredes capilares (</a:t>
            </a:r>
            <a:r>
              <a:rPr lang="es-ES" sz="1100" dirty="0" err="1">
                <a:effectLst/>
                <a:latin typeface="Calibri" panose="020F0502020204030204" pitchFamily="34" charset="0"/>
                <a:ea typeface="Calibri" panose="020F0502020204030204" pitchFamily="34" charset="0"/>
                <a:cs typeface="Times New Roman" panose="02020603050405020304" pitchFamily="18" charset="0"/>
              </a:rPr>
              <a:t>mesangiocapilar</a:t>
            </a:r>
            <a:r>
              <a:rPr lang="es-ES" sz="1100" dirty="0">
                <a:effectLst/>
                <a:latin typeface="Calibri" panose="020F0502020204030204" pitchFamily="34" charset="0"/>
                <a:ea typeface="Calibri" panose="020F0502020204030204" pitchFamily="34" charset="0"/>
                <a:cs typeface="Times New Roman" panose="02020603050405020304" pitchFamily="18" charset="0"/>
              </a:rPr>
              <a:t>), concretamente subendoteliales (no atraviesan la membrana basal). </a:t>
            </a:r>
          </a:p>
          <a:p>
            <a:pPr>
              <a:lnSpc>
                <a:spcPct val="107000"/>
              </a:lnSpc>
              <a:spcAft>
                <a:spcPts val="800"/>
              </a:spcAft>
            </a:pPr>
            <a:r>
              <a:rPr lang="es-ES" sz="1100" dirty="0">
                <a:effectLst/>
                <a:latin typeface="Calibri" panose="020F0502020204030204" pitchFamily="34" charset="0"/>
                <a:ea typeface="Calibri" panose="020F0502020204030204" pitchFamily="34" charset="0"/>
                <a:cs typeface="Times New Roman" panose="02020603050405020304" pitchFamily="18" charset="0"/>
              </a:rPr>
              <a:t>Las principales causas de GNMP por inmunocomplejos son:</a:t>
            </a:r>
          </a:p>
          <a:p>
            <a:pPr marL="342900" lvl="0" indent="-342900">
              <a:lnSpc>
                <a:spcPct val="107000"/>
              </a:lnSpc>
              <a:buFont typeface="Calibri" panose="020F0502020204030204" pitchFamily="34" charset="0"/>
              <a:buChar char="-"/>
            </a:pPr>
            <a:r>
              <a:rPr lang="es-ES" sz="1100" dirty="0">
                <a:effectLst/>
                <a:latin typeface="Calibri" panose="020F0502020204030204" pitchFamily="34" charset="0"/>
                <a:ea typeface="Calibri" panose="020F0502020204030204" pitchFamily="34" charset="0"/>
                <a:cs typeface="Times New Roman" panose="02020603050405020304" pitchFamily="18" charset="0"/>
              </a:rPr>
              <a:t>Infección crónica por el VHC</a:t>
            </a:r>
          </a:p>
          <a:p>
            <a:pPr marL="342900" lvl="0" indent="-342900">
              <a:lnSpc>
                <a:spcPct val="107000"/>
              </a:lnSpc>
              <a:buFont typeface="Calibri" panose="020F0502020204030204" pitchFamily="34" charset="0"/>
              <a:buChar char="-"/>
            </a:pPr>
            <a:r>
              <a:rPr lang="es-ES" sz="1100" dirty="0">
                <a:effectLst/>
                <a:latin typeface="Calibri" panose="020F0502020204030204" pitchFamily="34" charset="0"/>
                <a:ea typeface="Calibri" panose="020F0502020204030204" pitchFamily="34" charset="0"/>
                <a:cs typeface="Times New Roman" panose="02020603050405020304" pitchFamily="18" charset="0"/>
              </a:rPr>
              <a:t>Crioglobulinemia mixta (la mayoría asociada a VHC)</a:t>
            </a:r>
          </a:p>
          <a:p>
            <a:pPr marL="342900" lvl="0" indent="-342900">
              <a:lnSpc>
                <a:spcPct val="107000"/>
              </a:lnSpc>
              <a:buFont typeface="Calibri" panose="020F0502020204030204" pitchFamily="34" charset="0"/>
              <a:buChar char="-"/>
            </a:pPr>
            <a:r>
              <a:rPr lang="es-ES" sz="1100" dirty="0" err="1">
                <a:effectLst/>
                <a:latin typeface="Calibri" panose="020F0502020204030204" pitchFamily="34" charset="0"/>
                <a:ea typeface="Calibri" panose="020F0502020204030204" pitchFamily="34" charset="0"/>
                <a:cs typeface="Times New Roman" panose="02020603050405020304" pitchFamily="18" charset="0"/>
              </a:rPr>
              <a:t>Gammapatías</a:t>
            </a:r>
            <a:r>
              <a:rPr lang="es-ES" sz="1100" dirty="0">
                <a:effectLst/>
                <a:latin typeface="Calibri" panose="020F0502020204030204" pitchFamily="34" charset="0"/>
                <a:ea typeface="Calibri" panose="020F0502020204030204" pitchFamily="34" charset="0"/>
                <a:cs typeface="Times New Roman" panose="02020603050405020304" pitchFamily="18" charset="0"/>
              </a:rPr>
              <a:t> monoclonales (síndromes </a:t>
            </a:r>
            <a:r>
              <a:rPr lang="es-ES" sz="1100" dirty="0" err="1">
                <a:effectLst/>
                <a:latin typeface="Calibri" panose="020F0502020204030204" pitchFamily="34" charset="0"/>
                <a:ea typeface="Calibri" panose="020F0502020204030204" pitchFamily="34" charset="0"/>
                <a:cs typeface="Times New Roman" panose="02020603050405020304" pitchFamily="18" charset="0"/>
              </a:rPr>
              <a:t>linfoproliferativos</a:t>
            </a:r>
            <a:r>
              <a:rPr lang="es-ES" sz="1100" dirty="0">
                <a:effectLst/>
                <a:latin typeface="Calibri" panose="020F0502020204030204" pitchFamily="34" charset="0"/>
                <a:ea typeface="Calibri" panose="020F0502020204030204" pitchFamily="34" charset="0"/>
                <a:cs typeface="Times New Roman" panose="02020603050405020304" pitchFamily="18" charset="0"/>
              </a:rPr>
              <a:t>)</a:t>
            </a:r>
          </a:p>
          <a:p>
            <a:pPr marL="342900" lvl="0" indent="-342900">
              <a:lnSpc>
                <a:spcPct val="107000"/>
              </a:lnSpc>
              <a:buFont typeface="Calibri" panose="020F0502020204030204" pitchFamily="34" charset="0"/>
              <a:buChar char="-"/>
            </a:pPr>
            <a:r>
              <a:rPr lang="es-ES" sz="1100" dirty="0">
                <a:effectLst/>
                <a:latin typeface="Calibri" panose="020F0502020204030204" pitchFamily="34" charset="0"/>
                <a:ea typeface="Calibri" panose="020F0502020204030204" pitchFamily="34" charset="0"/>
                <a:cs typeface="Times New Roman" panose="02020603050405020304" pitchFamily="18" charset="0"/>
              </a:rPr>
              <a:t>Patologías autoinmunes (lupus, Sjögren, enfermedad mixta del tejido conectivo)</a:t>
            </a:r>
          </a:p>
          <a:p>
            <a:pPr marL="342900" lvl="0" indent="-342900">
              <a:lnSpc>
                <a:spcPct val="107000"/>
              </a:lnSpc>
              <a:buFont typeface="Calibri" panose="020F0502020204030204" pitchFamily="34" charset="0"/>
              <a:buChar char="-"/>
            </a:pPr>
            <a:r>
              <a:rPr lang="es-ES" sz="1100" dirty="0">
                <a:effectLst/>
                <a:latin typeface="Calibri" panose="020F0502020204030204" pitchFamily="34" charset="0"/>
                <a:ea typeface="Calibri" panose="020F0502020204030204" pitchFamily="34" charset="0"/>
                <a:cs typeface="Times New Roman" panose="02020603050405020304" pitchFamily="18" charset="0"/>
              </a:rPr>
              <a:t>Infecciones bacterianas subagudas o crónicas: endocarditis infecciosa, osteomielitis, abscesos viscerales, nefritis del shunt (asociada a la infección de derivaciones de LCR)</a:t>
            </a:r>
          </a:p>
          <a:p>
            <a:pPr marL="342900" lvl="0" indent="-342900">
              <a:lnSpc>
                <a:spcPct val="107000"/>
              </a:lnSpc>
              <a:spcAft>
                <a:spcPts val="800"/>
              </a:spcAft>
              <a:buFont typeface="Calibri" panose="020F0502020204030204" pitchFamily="34" charset="0"/>
              <a:buChar char="-"/>
            </a:pPr>
            <a:r>
              <a:rPr lang="es-ES" sz="1100" dirty="0">
                <a:effectLst/>
                <a:latin typeface="Calibri" panose="020F0502020204030204" pitchFamily="34" charset="0"/>
                <a:ea typeface="Calibri" panose="020F0502020204030204" pitchFamily="34" charset="0"/>
                <a:cs typeface="Times New Roman" panose="02020603050405020304" pitchFamily="18" charset="0"/>
              </a:rPr>
              <a:t>Infecciones parasitarias crónicas (</a:t>
            </a:r>
            <a:r>
              <a:rPr lang="es-ES" sz="1100" dirty="0" err="1">
                <a:effectLst/>
                <a:latin typeface="Calibri" panose="020F0502020204030204" pitchFamily="34" charset="0"/>
                <a:ea typeface="Calibri" panose="020F0502020204030204" pitchFamily="34" charset="0"/>
                <a:cs typeface="Times New Roman" panose="02020603050405020304" pitchFamily="18" charset="0"/>
              </a:rPr>
              <a:t>plasmodium</a:t>
            </a:r>
            <a:r>
              <a:rPr lang="es-ES" sz="1100" dirty="0">
                <a:effectLst/>
                <a:latin typeface="Calibri" panose="020F0502020204030204" pitchFamily="34" charset="0"/>
                <a:ea typeface="Calibri" panose="020F0502020204030204" pitchFamily="34" charset="0"/>
                <a:cs typeface="Times New Roman" panose="02020603050405020304" pitchFamily="18" charset="0"/>
              </a:rPr>
              <a:t> </a:t>
            </a:r>
            <a:r>
              <a:rPr lang="es-ES" sz="1100" dirty="0" err="1">
                <a:effectLst/>
                <a:latin typeface="Calibri" panose="020F0502020204030204" pitchFamily="34" charset="0"/>
                <a:ea typeface="Calibri" panose="020F0502020204030204" pitchFamily="34" charset="0"/>
                <a:cs typeface="Times New Roman" panose="02020603050405020304" pitchFamily="18" charset="0"/>
              </a:rPr>
              <a:t>falciparum</a:t>
            </a:r>
            <a:r>
              <a:rPr lang="es-ES" sz="1100" dirty="0">
                <a:effectLst/>
                <a:latin typeface="Calibri" panose="020F0502020204030204" pitchFamily="34" charset="0"/>
                <a:ea typeface="Calibri" panose="020F0502020204030204" pitchFamily="34" charset="0"/>
                <a:cs typeface="Times New Roman" panose="02020603050405020304" pitchFamily="18" charset="0"/>
              </a:rPr>
              <a:t>)</a:t>
            </a:r>
          </a:p>
          <a:p>
            <a:pPr>
              <a:lnSpc>
                <a:spcPct val="107000"/>
              </a:lnSpc>
              <a:spcAft>
                <a:spcPts val="800"/>
              </a:spcAft>
            </a:pPr>
            <a:r>
              <a:rPr lang="es-ES" sz="1100" dirty="0">
                <a:effectLst/>
                <a:latin typeface="Calibri" panose="020F0502020204030204" pitchFamily="34" charset="0"/>
                <a:ea typeface="Calibri" panose="020F0502020204030204" pitchFamily="34" charset="0"/>
                <a:cs typeface="Times New Roman" panose="02020603050405020304" pitchFamily="18" charset="0"/>
              </a:rPr>
              <a:t>La GNMC idiopática es un diagnóstico de exclusión cuando no se encuentra la etiología.</a:t>
            </a:r>
          </a:p>
          <a:p>
            <a:pPr>
              <a:lnSpc>
                <a:spcPct val="107000"/>
              </a:lnSpc>
              <a:spcAft>
                <a:spcPts val="800"/>
              </a:spcAft>
            </a:pPr>
            <a:r>
              <a:rPr lang="es-ES" sz="1100" dirty="0">
                <a:effectLst/>
                <a:latin typeface="Calibri" panose="020F0502020204030204" pitchFamily="34" charset="0"/>
                <a:ea typeface="Calibri" panose="020F0502020204030204" pitchFamily="34" charset="0"/>
                <a:cs typeface="Times New Roman" panose="02020603050405020304" pitchFamily="18" charset="0"/>
              </a:rPr>
              <a:t> </a:t>
            </a:r>
          </a:p>
          <a:p>
            <a:pPr>
              <a:lnSpc>
                <a:spcPct val="107000"/>
              </a:lnSpc>
              <a:spcAft>
                <a:spcPts val="800"/>
              </a:spcAft>
            </a:pPr>
            <a:r>
              <a:rPr lang="es-ES" sz="1100" dirty="0">
                <a:effectLst/>
                <a:latin typeface="Calibri" panose="020F0502020204030204" pitchFamily="34" charset="0"/>
                <a:ea typeface="Calibri" panose="020F0502020204030204" pitchFamily="34" charset="0"/>
                <a:cs typeface="Times New Roman" panose="02020603050405020304" pitchFamily="18" charset="0"/>
              </a:rPr>
              <a:t>Etiopatogenia: según la teoría de la localización de los depósitos según el tamaño de los inmunocomplejos, en estas situaciones de producción crónica de </a:t>
            </a:r>
            <a:r>
              <a:rPr lang="es-ES" sz="1100" dirty="0" err="1">
                <a:effectLst/>
                <a:latin typeface="Calibri" panose="020F0502020204030204" pitchFamily="34" charset="0"/>
                <a:ea typeface="Calibri" panose="020F0502020204030204" pitchFamily="34" charset="0"/>
                <a:cs typeface="Times New Roman" panose="02020603050405020304" pitchFamily="18" charset="0"/>
              </a:rPr>
              <a:t>ICs</a:t>
            </a:r>
            <a:r>
              <a:rPr lang="es-ES" sz="1100" dirty="0">
                <a:effectLst/>
                <a:latin typeface="Calibri" panose="020F0502020204030204" pitchFamily="34" charset="0"/>
                <a:ea typeface="Calibri" panose="020F0502020204030204" pitchFamily="34" charset="0"/>
                <a:cs typeface="Times New Roman" panose="02020603050405020304" pitchFamily="18" charset="0"/>
              </a:rPr>
              <a:t> existe un depósito constante de inmunocomplejos de gran tamaño (gran proporción de anticuerpos respecto al antígeno) en el mesangio, y en las situaciones en las que la enfermedad se agudiza (reactivaciones del VHC, brotes de crioglobulinemia, </a:t>
            </a:r>
            <a:r>
              <a:rPr lang="es-ES" sz="1100" dirty="0" err="1">
                <a:effectLst/>
                <a:latin typeface="Calibri" panose="020F0502020204030204" pitchFamily="34" charset="0"/>
                <a:ea typeface="Calibri" panose="020F0502020204030204" pitchFamily="34" charset="0"/>
                <a:cs typeface="Times New Roman" panose="02020603050405020304" pitchFamily="18" charset="0"/>
              </a:rPr>
              <a:t>etc</a:t>
            </a:r>
            <a:r>
              <a:rPr lang="es-ES" sz="1100" dirty="0">
                <a:effectLst/>
                <a:latin typeface="Calibri" panose="020F0502020204030204" pitchFamily="34" charset="0"/>
                <a:ea typeface="Calibri" panose="020F0502020204030204" pitchFamily="34" charset="0"/>
                <a:cs typeface="Times New Roman" panose="02020603050405020304" pitchFamily="18" charset="0"/>
              </a:rPr>
              <a:t>) existe mayor producción de antígenos y el tamaño de los inmunocomplejos será más pequeño (al existir más antígenos en relación con los anticuerpos) que se depositan a nivel subendotelial, dando lugar a depósitos alrededor de las asas capilares que son englobados por membrana basal dando aspecto de “doble contorno de la membrana basal” o depósitos masivos subendoteliales en “asas de alambre” o donuts.</a:t>
            </a:r>
          </a:p>
          <a:p>
            <a:pPr>
              <a:lnSpc>
                <a:spcPct val="107000"/>
              </a:lnSpc>
              <a:spcAft>
                <a:spcPts val="800"/>
              </a:spcAft>
            </a:pPr>
            <a:r>
              <a:rPr lang="es-ES" sz="1100" dirty="0">
                <a:effectLst/>
                <a:latin typeface="Calibri" panose="020F0502020204030204" pitchFamily="34" charset="0"/>
                <a:ea typeface="Calibri" panose="020F0502020204030204" pitchFamily="34" charset="0"/>
                <a:cs typeface="Times New Roman" panose="02020603050405020304" pitchFamily="18" charset="0"/>
              </a:rPr>
              <a:t>Las claves para reconocer esta GN son:</a:t>
            </a:r>
          </a:p>
          <a:p>
            <a:pPr marL="342900" lvl="0" indent="-342900">
              <a:lnSpc>
                <a:spcPct val="107000"/>
              </a:lnSpc>
              <a:buFont typeface="Calibri" panose="020F0502020204030204" pitchFamily="34" charset="0"/>
              <a:buChar char="-"/>
            </a:pPr>
            <a:r>
              <a:rPr lang="es-ES" sz="1100" dirty="0">
                <a:effectLst/>
                <a:latin typeface="Calibri" panose="020F0502020204030204" pitchFamily="34" charset="0"/>
                <a:ea typeface="Calibri" panose="020F0502020204030204" pitchFamily="34" charset="0"/>
                <a:cs typeface="Times New Roman" panose="02020603050405020304" pitchFamily="18" charset="0"/>
              </a:rPr>
              <a:t>Presencia de inmunocomplejos circulantes</a:t>
            </a:r>
          </a:p>
          <a:p>
            <a:pPr marL="342900" lvl="0" indent="-342900">
              <a:lnSpc>
                <a:spcPct val="107000"/>
              </a:lnSpc>
              <a:buFont typeface="Calibri" panose="020F0502020204030204" pitchFamily="34" charset="0"/>
              <a:buChar char="-"/>
            </a:pPr>
            <a:r>
              <a:rPr lang="es-ES" sz="1100" dirty="0">
                <a:effectLst/>
                <a:latin typeface="Calibri" panose="020F0502020204030204" pitchFamily="34" charset="0"/>
                <a:ea typeface="Calibri" panose="020F0502020204030204" pitchFamily="34" charset="0"/>
                <a:cs typeface="Times New Roman" panose="02020603050405020304" pitchFamily="18" charset="0"/>
              </a:rPr>
              <a:t>Depósito de inmunocomplejos (grandes) mesangiales y (medianos) subendoteliales</a:t>
            </a:r>
          </a:p>
          <a:p>
            <a:pPr marL="342900" lvl="0" indent="-342900">
              <a:lnSpc>
                <a:spcPct val="107000"/>
              </a:lnSpc>
              <a:buFont typeface="Calibri" panose="020F0502020204030204" pitchFamily="34" charset="0"/>
              <a:buChar char="-"/>
            </a:pPr>
            <a:r>
              <a:rPr lang="es-ES" sz="1100" dirty="0">
                <a:effectLst/>
                <a:latin typeface="Calibri" panose="020F0502020204030204" pitchFamily="34" charset="0"/>
                <a:ea typeface="Calibri" panose="020F0502020204030204" pitchFamily="34" charset="0"/>
                <a:cs typeface="Times New Roman" panose="02020603050405020304" pitchFamily="18" charset="0"/>
              </a:rPr>
              <a:t>Activación del complemento por vía clásica</a:t>
            </a:r>
          </a:p>
          <a:p>
            <a:pPr marL="742950" lvl="1" indent="-285750">
              <a:lnSpc>
                <a:spcPct val="107000"/>
              </a:lnSpc>
              <a:buFont typeface="Courier New" panose="02070309020205020404" pitchFamily="49" charset="0"/>
              <a:buChar char="o"/>
            </a:pPr>
            <a:r>
              <a:rPr lang="es-ES" sz="1100" dirty="0" err="1">
                <a:effectLst/>
                <a:latin typeface="Calibri" panose="020F0502020204030204" pitchFamily="34" charset="0"/>
                <a:ea typeface="Calibri" panose="020F0502020204030204" pitchFamily="34" charset="0"/>
                <a:cs typeface="Times New Roman" panose="02020603050405020304" pitchFamily="18" charset="0"/>
              </a:rPr>
              <a:t>Hipocomplementemia</a:t>
            </a:r>
            <a:r>
              <a:rPr lang="es-ES" sz="1100" dirty="0">
                <a:effectLst/>
                <a:latin typeface="Calibri" panose="020F0502020204030204" pitchFamily="34" charset="0"/>
                <a:ea typeface="Calibri" panose="020F0502020204030204" pitchFamily="34" charset="0"/>
                <a:cs typeface="Times New Roman" panose="02020603050405020304" pitchFamily="18" charset="0"/>
              </a:rPr>
              <a:t> de c3 y c4</a:t>
            </a:r>
          </a:p>
          <a:p>
            <a:pPr marL="742950" lvl="1" indent="-285750">
              <a:lnSpc>
                <a:spcPct val="107000"/>
              </a:lnSpc>
              <a:spcAft>
                <a:spcPts val="800"/>
              </a:spcAft>
              <a:buFont typeface="Courier New" panose="02070309020205020404" pitchFamily="49" charset="0"/>
              <a:buChar char="o"/>
            </a:pPr>
            <a:r>
              <a:rPr lang="es-ES" sz="1100" dirty="0">
                <a:effectLst/>
                <a:latin typeface="Calibri" panose="020F0502020204030204" pitchFamily="34" charset="0"/>
                <a:ea typeface="Calibri" panose="020F0502020204030204" pitchFamily="34" charset="0"/>
                <a:cs typeface="Times New Roman" panose="02020603050405020304" pitchFamily="18" charset="0"/>
              </a:rPr>
              <a:t>Depósitos de C3, C4, C1q</a:t>
            </a:r>
          </a:p>
          <a:p>
            <a:pPr>
              <a:lnSpc>
                <a:spcPct val="107000"/>
              </a:lnSpc>
              <a:spcAft>
                <a:spcPts val="800"/>
              </a:spcAft>
            </a:pPr>
            <a:endParaRPr lang="en-US" dirty="0"/>
          </a:p>
        </p:txBody>
      </p:sp>
      <p:sp>
        <p:nvSpPr>
          <p:cNvPr id="4" name="Slide Number Placeholder 3"/>
          <p:cNvSpPr>
            <a:spLocks noGrp="1"/>
          </p:cNvSpPr>
          <p:nvPr>
            <p:ph type="sldNum" sz="quarter" idx="10"/>
          </p:nvPr>
        </p:nvSpPr>
        <p:spPr/>
        <p:txBody>
          <a:bodyPr/>
          <a:lstStyle/>
          <a:p>
            <a:fld id="{A8FD08BF-D586-D04C-8880-9746483A1BDE}" type="slidenum">
              <a:rPr lang="en-US" smtClean="0"/>
              <a:t>41</a:t>
            </a:fld>
            <a:endParaRPr lang="en-US"/>
          </a:p>
        </p:txBody>
      </p:sp>
    </p:spTree>
    <p:extLst>
      <p:ext uri="{BB962C8B-B14F-4D97-AF65-F5344CB8AC3E}">
        <p14:creationId xmlns:p14="http://schemas.microsoft.com/office/powerpoint/2010/main" val="3191779999"/>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960438" y="1143000"/>
            <a:ext cx="4937125" cy="3086100"/>
          </a:xfrm>
        </p:spPr>
      </p:sp>
      <p:sp>
        <p:nvSpPr>
          <p:cNvPr id="3" name="Marcador de notas 2"/>
          <p:cNvSpPr>
            <a:spLocks noGrp="1"/>
          </p:cNvSpPr>
          <p:nvPr>
            <p:ph type="body" idx="1"/>
          </p:nvPr>
        </p:nvSpPr>
        <p:spPr/>
        <p:txBody>
          <a:bodyPr/>
          <a:lstStyle/>
          <a:p>
            <a:r>
              <a:rPr lang="es-ES" dirty="0"/>
              <a:t>Foto GN VHC (</a:t>
            </a:r>
            <a:r>
              <a:rPr lang="es-ES" dirty="0" err="1"/>
              <a:t>Kidney</a:t>
            </a:r>
            <a:r>
              <a:rPr lang="es-ES" dirty="0"/>
              <a:t> </a:t>
            </a:r>
            <a:r>
              <a:rPr lang="es-ES" dirty="0" err="1"/>
              <a:t>Int</a:t>
            </a:r>
            <a:r>
              <a:rPr lang="es-ES" dirty="0"/>
              <a:t>. 2012 </a:t>
            </a:r>
            <a:r>
              <a:rPr lang="es-ES" dirty="0" err="1"/>
              <a:t>March</a:t>
            </a:r>
            <a:r>
              <a:rPr lang="es-ES" dirty="0"/>
              <a:t>; 81(5):434-441.)</a:t>
            </a:r>
          </a:p>
          <a:p>
            <a:r>
              <a:rPr lang="es-ES" dirty="0"/>
              <a:t>Foto GN Endocarditis y nefritis del </a:t>
            </a:r>
            <a:r>
              <a:rPr lang="es-ES" dirty="0" err="1"/>
              <a:t>shunt</a:t>
            </a:r>
            <a:r>
              <a:rPr lang="es-ES" dirty="0"/>
              <a:t> (</a:t>
            </a:r>
            <a:r>
              <a:rPr lang="es-ES" dirty="0" err="1"/>
              <a:t>Adv</a:t>
            </a:r>
            <a:r>
              <a:rPr lang="es-ES" dirty="0"/>
              <a:t> </a:t>
            </a:r>
            <a:r>
              <a:rPr lang="es-ES" dirty="0" err="1"/>
              <a:t>Anat</a:t>
            </a:r>
            <a:r>
              <a:rPr lang="es-ES" dirty="0"/>
              <a:t> </a:t>
            </a:r>
            <a:r>
              <a:rPr lang="es-ES" dirty="0" err="1"/>
              <a:t>Pathol</a:t>
            </a:r>
            <a:r>
              <a:rPr lang="es-ES" dirty="0"/>
              <a:t>, </a:t>
            </a:r>
            <a:r>
              <a:rPr lang="es-ES" dirty="0" err="1"/>
              <a:t>Vol</a:t>
            </a:r>
            <a:r>
              <a:rPr lang="es-ES" dirty="0"/>
              <a:t> 19, num.5, Sept 2012.)</a:t>
            </a:r>
          </a:p>
        </p:txBody>
      </p:sp>
      <p:sp>
        <p:nvSpPr>
          <p:cNvPr id="4" name="Marcador de número de diapositiva 3"/>
          <p:cNvSpPr>
            <a:spLocks noGrp="1"/>
          </p:cNvSpPr>
          <p:nvPr>
            <p:ph type="sldNum" sz="quarter" idx="5"/>
          </p:nvPr>
        </p:nvSpPr>
        <p:spPr/>
        <p:txBody>
          <a:bodyPr/>
          <a:lstStyle/>
          <a:p>
            <a:fld id="{74553424-B235-4747-9071-1448EEC31063}" type="slidenum">
              <a:rPr lang="es-ES" smtClean="0"/>
              <a:t>42</a:t>
            </a:fld>
            <a:endParaRPr lang="es-ES"/>
          </a:p>
        </p:txBody>
      </p:sp>
    </p:spTree>
    <p:extLst>
      <p:ext uri="{BB962C8B-B14F-4D97-AF65-F5344CB8AC3E}">
        <p14:creationId xmlns:p14="http://schemas.microsoft.com/office/powerpoint/2010/main" val="3205189926"/>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pPr>
              <a:lnSpc>
                <a:spcPct val="107000"/>
              </a:lnSpc>
              <a:spcAft>
                <a:spcPts val="800"/>
              </a:spcAft>
            </a:pPr>
            <a:r>
              <a:rPr lang="es-ES" sz="1800" dirty="0">
                <a:effectLst/>
                <a:latin typeface="Calibri" panose="020F0502020204030204" pitchFamily="34" charset="0"/>
                <a:ea typeface="Calibri" panose="020F0502020204030204" pitchFamily="34" charset="0"/>
                <a:cs typeface="Times New Roman" panose="02020603050405020304" pitchFamily="18" charset="0"/>
              </a:rPr>
              <a:t>La clínica de las GNMP es muy heterogénea, con proteinuria, síndrome nefrótico, hematuria, insuficiencia renal, hipertensión, etc. Las idiopáticas son más frecuentes en la infancia, mientras que en adultos suele ser más frecuente encontrar una causa relacionada con la enfermedad. </a:t>
            </a:r>
          </a:p>
          <a:p>
            <a:pPr>
              <a:lnSpc>
                <a:spcPct val="107000"/>
              </a:lnSpc>
              <a:spcAft>
                <a:spcPts val="800"/>
              </a:spcAft>
            </a:pPr>
            <a:r>
              <a:rPr lang="es-ES" sz="1800" dirty="0">
                <a:effectLst/>
                <a:latin typeface="Calibri" panose="020F0502020204030204" pitchFamily="34" charset="0"/>
                <a:ea typeface="Calibri" panose="020F0502020204030204" pitchFamily="34" charset="0"/>
                <a:cs typeface="Times New Roman" panose="02020603050405020304" pitchFamily="18" charset="0"/>
              </a:rPr>
              <a:t>La mayoría se presentan con un síndrome nefrótico “impuro” en el que además de proteinuria, hipoalbuminemia y edemas existen otros marcadores de daño renal como hematuria glomerular y reducción del filtrado glomerular. En ocasiones, el depósito de inmunocomplejos es tan excesivo que acaba colapsando los capilares glomerulares dando lugar a un síndrome nefrítico.</a:t>
            </a:r>
          </a:p>
          <a:p>
            <a:pPr>
              <a:lnSpc>
                <a:spcPct val="107000"/>
              </a:lnSpc>
              <a:spcAft>
                <a:spcPts val="800"/>
              </a:spcAft>
            </a:pPr>
            <a:r>
              <a:rPr lang="es-ES" sz="1800" dirty="0">
                <a:effectLst/>
                <a:latin typeface="Calibri" panose="020F0502020204030204" pitchFamily="34" charset="0"/>
                <a:ea typeface="Calibri" panose="020F0502020204030204" pitchFamily="34" charset="0"/>
                <a:cs typeface="Times New Roman" panose="02020603050405020304" pitchFamily="18" charset="0"/>
              </a:rPr>
              <a:t>El pronóstico de estas GNMP es bastante malo, pues la mayoría evolucionan a insuficiencia renal terminal (o al menos mantienen una lesión residual que condiciona insuficiencia renal o proteinuria) y el tratamiento modifica poco el curso de la enfermedad.</a:t>
            </a:r>
          </a:p>
          <a:p>
            <a:pPr>
              <a:lnSpc>
                <a:spcPct val="107000"/>
              </a:lnSpc>
              <a:spcAft>
                <a:spcPts val="800"/>
              </a:spcAft>
            </a:pPr>
            <a:r>
              <a:rPr lang="es-ES" sz="1800" dirty="0">
                <a:effectLst/>
                <a:latin typeface="Calibri" panose="020F0502020204030204" pitchFamily="34" charset="0"/>
                <a:ea typeface="Calibri" panose="020F0502020204030204" pitchFamily="34" charset="0"/>
                <a:cs typeface="Times New Roman" panose="02020603050405020304" pitchFamily="18" charset="0"/>
              </a:rPr>
              <a:t>El diagnóstico de confirmación es histológico, al evidenciar una GNMP en el MO con depósitos de </a:t>
            </a:r>
            <a:r>
              <a:rPr lang="es-ES" sz="1800" dirty="0" err="1">
                <a:effectLst/>
                <a:latin typeface="Calibri" panose="020F0502020204030204" pitchFamily="34" charset="0"/>
                <a:ea typeface="Calibri" panose="020F0502020204030204" pitchFamily="34" charset="0"/>
                <a:cs typeface="Times New Roman" panose="02020603050405020304" pitchFamily="18" charset="0"/>
              </a:rPr>
              <a:t>Ig</a:t>
            </a:r>
            <a:r>
              <a:rPr lang="es-ES" sz="1800" dirty="0">
                <a:effectLst/>
                <a:latin typeface="Calibri" panose="020F0502020204030204" pitchFamily="34" charset="0"/>
                <a:ea typeface="Calibri" panose="020F0502020204030204" pitchFamily="34" charset="0"/>
                <a:cs typeface="Times New Roman" panose="02020603050405020304" pitchFamily="18" charset="0"/>
              </a:rPr>
              <a:t> y complemento en la IF (MET: depósitos a nivel mesangial y subendotelial). Uno de los datos más importantes que orienta al diagnóstico es la </a:t>
            </a:r>
            <a:r>
              <a:rPr lang="es-ES" sz="1800" dirty="0" err="1">
                <a:effectLst/>
                <a:latin typeface="Calibri" panose="020F0502020204030204" pitchFamily="34" charset="0"/>
                <a:ea typeface="Calibri" panose="020F0502020204030204" pitchFamily="34" charset="0"/>
                <a:cs typeface="Times New Roman" panose="02020603050405020304" pitchFamily="18" charset="0"/>
              </a:rPr>
              <a:t>hipocomplementemia</a:t>
            </a:r>
            <a:r>
              <a:rPr lang="es-ES" sz="1800" dirty="0">
                <a:effectLst/>
                <a:latin typeface="Calibri" panose="020F0502020204030204" pitchFamily="34" charset="0"/>
                <a:ea typeface="Calibri" panose="020F0502020204030204" pitchFamily="34" charset="0"/>
                <a:cs typeface="Times New Roman" panose="02020603050405020304" pitchFamily="18" charset="0"/>
              </a:rPr>
              <a:t> por la vía clásica, o determinadas patologías crónicas asociadas con la enfermedad.</a:t>
            </a:r>
          </a:p>
          <a:p>
            <a:pPr>
              <a:lnSpc>
                <a:spcPct val="107000"/>
              </a:lnSpc>
              <a:spcAft>
                <a:spcPts val="800"/>
              </a:spcAft>
            </a:pPr>
            <a:r>
              <a:rPr lang="es-ES" sz="1800" dirty="0">
                <a:effectLst/>
                <a:latin typeface="Calibri" panose="020F0502020204030204" pitchFamily="34" charset="0"/>
                <a:ea typeface="Calibri" panose="020F0502020204030204" pitchFamily="34" charset="0"/>
                <a:cs typeface="Times New Roman" panose="02020603050405020304" pitchFamily="18" charset="0"/>
              </a:rPr>
              <a:t>Desafortunadamente no existe un tratamiento específico más que controlar la enfermedad de base (tratamiento del VHC, de la patología autoinmune, de la </a:t>
            </a:r>
            <a:r>
              <a:rPr lang="es-ES" sz="1800" dirty="0" err="1">
                <a:effectLst/>
                <a:latin typeface="Calibri" panose="020F0502020204030204" pitchFamily="34" charset="0"/>
                <a:ea typeface="Calibri" panose="020F0502020204030204" pitchFamily="34" charset="0"/>
                <a:cs typeface="Times New Roman" panose="02020603050405020304" pitchFamily="18" charset="0"/>
              </a:rPr>
              <a:t>gammapatía</a:t>
            </a:r>
            <a:r>
              <a:rPr lang="es-ES" sz="1800" dirty="0">
                <a:effectLst/>
                <a:latin typeface="Calibri" panose="020F0502020204030204" pitchFamily="34" charset="0"/>
                <a:ea typeface="Calibri" panose="020F0502020204030204" pitchFamily="34" charset="0"/>
                <a:cs typeface="Times New Roman" panose="02020603050405020304" pitchFamily="18" charset="0"/>
              </a:rPr>
              <a:t>) si se detecta. La mayoría de veces sólo hay un tratamiento sintomático, de la proteinuria, hipertensión arterial, de los edemas, etc.</a:t>
            </a:r>
          </a:p>
          <a:p>
            <a:endParaRPr lang="es-ES" dirty="0"/>
          </a:p>
        </p:txBody>
      </p:sp>
      <p:sp>
        <p:nvSpPr>
          <p:cNvPr id="4" name="Marcador de número de diapositiva 3"/>
          <p:cNvSpPr>
            <a:spLocks noGrp="1"/>
          </p:cNvSpPr>
          <p:nvPr>
            <p:ph type="sldNum" sz="quarter" idx="5"/>
          </p:nvPr>
        </p:nvSpPr>
        <p:spPr/>
        <p:txBody>
          <a:bodyPr/>
          <a:lstStyle/>
          <a:p>
            <a:fld id="{8AEECD6F-B44F-B543-907E-C9AB78748E66}" type="slidenum">
              <a:rPr lang="es-ES" smtClean="0"/>
              <a:pPr/>
              <a:t>43</a:t>
            </a:fld>
            <a:endParaRPr lang="es-ES"/>
          </a:p>
        </p:txBody>
      </p:sp>
    </p:spTree>
    <p:extLst>
      <p:ext uri="{BB962C8B-B14F-4D97-AF65-F5344CB8AC3E}">
        <p14:creationId xmlns:p14="http://schemas.microsoft.com/office/powerpoint/2010/main" val="324967890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960438" y="1143000"/>
            <a:ext cx="4937125" cy="3086100"/>
          </a:xfrm>
        </p:spPr>
      </p:sp>
      <p:sp>
        <p:nvSpPr>
          <p:cNvPr id="3" name="Marcador de notas 2"/>
          <p:cNvSpPr>
            <a:spLocks noGrp="1"/>
          </p:cNvSpPr>
          <p:nvPr>
            <p:ph type="body" idx="1"/>
          </p:nvPr>
        </p:nvSpPr>
        <p:spPr/>
        <p:txBody>
          <a:bodyPr/>
          <a:lstStyle/>
          <a:p>
            <a:pPr>
              <a:lnSpc>
                <a:spcPct val="107000"/>
              </a:lnSpc>
              <a:spcAft>
                <a:spcPts val="800"/>
              </a:spcAft>
            </a:pPr>
            <a:r>
              <a:rPr lang="es-ES" sz="1800" dirty="0">
                <a:effectLst/>
                <a:latin typeface="Calibri" panose="020F0502020204030204" pitchFamily="34" charset="0"/>
                <a:ea typeface="Calibri" panose="020F0502020204030204" pitchFamily="34" charset="0"/>
                <a:cs typeface="Times New Roman" panose="02020603050405020304" pitchFamily="18" charset="0"/>
              </a:rPr>
              <a:t>En las GNMP mediadas por complemento existe una </a:t>
            </a:r>
            <a:r>
              <a:rPr lang="es-ES" sz="1800" dirty="0" err="1">
                <a:effectLst/>
                <a:latin typeface="Calibri" panose="020F0502020204030204" pitchFamily="34" charset="0"/>
                <a:ea typeface="Calibri" panose="020F0502020204030204" pitchFamily="34" charset="0"/>
                <a:cs typeface="Times New Roman" panose="02020603050405020304" pitchFamily="18" charset="0"/>
              </a:rPr>
              <a:t>disregulación</a:t>
            </a:r>
            <a:r>
              <a:rPr lang="es-ES" sz="1800" dirty="0">
                <a:effectLst/>
                <a:latin typeface="Calibri" panose="020F0502020204030204" pitchFamily="34" charset="0"/>
                <a:ea typeface="Calibri" panose="020F0502020204030204" pitchFamily="34" charset="0"/>
                <a:cs typeface="Times New Roman" panose="02020603050405020304" pitchFamily="18" charset="0"/>
              </a:rPr>
              <a:t> de la vía alterna que condiciona una activación constante de C3. Generalmente se debe a autoanticuerpos o déficits funcionales de las proteínas reguladoras del complemento (que en condiciones normales impiden una activación descontrolada de la vía alterna). Otras veces son anticuerpos que estabilizan la convertasa de C3 asegurando una activación constante de este (C3NeF “</a:t>
            </a:r>
            <a:r>
              <a:rPr lang="es-ES" sz="1800" dirty="0" err="1">
                <a:effectLst/>
                <a:latin typeface="Calibri" panose="020F0502020204030204" pitchFamily="34" charset="0"/>
                <a:ea typeface="Calibri" panose="020F0502020204030204" pitchFamily="34" charset="0"/>
                <a:cs typeface="Times New Roman" panose="02020603050405020304" pitchFamily="18" charset="0"/>
              </a:rPr>
              <a:t>nefritic</a:t>
            </a:r>
            <a:r>
              <a:rPr lang="es-ES" sz="1800" dirty="0">
                <a:effectLst/>
                <a:latin typeface="Calibri" panose="020F0502020204030204" pitchFamily="34" charset="0"/>
                <a:ea typeface="Calibri" panose="020F0502020204030204" pitchFamily="34" charset="0"/>
                <a:cs typeface="Times New Roman" panose="02020603050405020304" pitchFamily="18" charset="0"/>
              </a:rPr>
              <a:t> factor). No hay inmunocomplejos circulantes (excepto en los casos de autoanticuerpos frente a proteínas reguladoras, pero estos no se depositan en el glomérulo) ni hay depósito de inmunocomplejos a nivel glomerular.</a:t>
            </a:r>
          </a:p>
          <a:p>
            <a:pPr>
              <a:lnSpc>
                <a:spcPct val="107000"/>
              </a:lnSpc>
              <a:spcAft>
                <a:spcPts val="800"/>
              </a:spcAft>
            </a:pPr>
            <a:r>
              <a:rPr lang="es-ES" sz="1800" dirty="0">
                <a:effectLst/>
                <a:latin typeface="Calibri" panose="020F0502020204030204" pitchFamily="34" charset="0"/>
                <a:ea typeface="Calibri" panose="020F0502020204030204" pitchFamily="34" charset="0"/>
                <a:cs typeface="Times New Roman" panose="02020603050405020304" pitchFamily="18" charset="0"/>
              </a:rPr>
              <a:t>La enfermedad de los depósitos densos es una patología infrecuente, y se caracteriza por la presencia de depósitos de C3 electrodensos en la membrana basal glomerular (“intramembranosos”). Generalmente suele condicionar proteinuria (normalmente en rango nefrótico) e insuficiencia </a:t>
            </a:r>
            <a:r>
              <a:rPr lang="es-ES" sz="1800">
                <a:effectLst/>
                <a:latin typeface="Calibri" panose="020F0502020204030204" pitchFamily="34" charset="0"/>
                <a:ea typeface="Calibri" panose="020F0502020204030204" pitchFamily="34" charset="0"/>
                <a:cs typeface="Times New Roman" panose="02020603050405020304" pitchFamily="18" charset="0"/>
              </a:rPr>
              <a:t>renal crónica </a:t>
            </a:r>
            <a:r>
              <a:rPr lang="es-ES" sz="1800" dirty="0">
                <a:effectLst/>
                <a:latin typeface="Calibri" panose="020F0502020204030204" pitchFamily="34" charset="0"/>
                <a:ea typeface="Calibri" panose="020F0502020204030204" pitchFamily="34" charset="0"/>
                <a:cs typeface="Times New Roman" panose="02020603050405020304" pitchFamily="18" charset="0"/>
              </a:rPr>
              <a:t>lentamente progresiva hasta la enfermedad renal terminal. Dado que la afectación glomerular es consecuencia de una alteración sistémica del complemento, la recurrencia en el trasplante renal suele ser la norma (es la GN que siempre recidiva en el trasplante). En ocasiones existe asociación familiar, y a veces se asocia a otras alteraciones relacionadas con la </a:t>
            </a:r>
            <a:r>
              <a:rPr lang="es-ES" sz="1800" dirty="0" err="1">
                <a:effectLst/>
                <a:latin typeface="Calibri" panose="020F0502020204030204" pitchFamily="34" charset="0"/>
                <a:ea typeface="Calibri" panose="020F0502020204030204" pitchFamily="34" charset="0"/>
                <a:cs typeface="Times New Roman" panose="02020603050405020304" pitchFamily="18" charset="0"/>
              </a:rPr>
              <a:t>disregulación</a:t>
            </a:r>
            <a:r>
              <a:rPr lang="es-ES" sz="1800" dirty="0">
                <a:effectLst/>
                <a:latin typeface="Calibri" panose="020F0502020204030204" pitchFamily="34" charset="0"/>
                <a:ea typeface="Calibri" panose="020F0502020204030204" pitchFamily="34" charset="0"/>
                <a:cs typeface="Times New Roman" panose="02020603050405020304" pitchFamily="18" charset="0"/>
              </a:rPr>
              <a:t> de la vía alterna como lipodistrofia parcial, síndrome hemolítico urémico atípico o degeneración macular.</a:t>
            </a:r>
          </a:p>
          <a:p>
            <a:pPr>
              <a:lnSpc>
                <a:spcPct val="107000"/>
              </a:lnSpc>
              <a:spcAft>
                <a:spcPts val="800"/>
              </a:spcAft>
            </a:pPr>
            <a:r>
              <a:rPr lang="es-ES" sz="1800" dirty="0">
                <a:effectLst/>
                <a:latin typeface="Calibri" panose="020F0502020204030204" pitchFamily="34" charset="0"/>
                <a:ea typeface="Calibri" panose="020F0502020204030204" pitchFamily="34" charset="0"/>
                <a:cs typeface="Times New Roman" panose="02020603050405020304" pitchFamily="18" charset="0"/>
              </a:rPr>
              <a:t>El resto de GNMP mediadas por complemento (que no cumple la característica de los depósitos electrodensos intramembranosos) con depósitos dominantes de C3 se conocen como glomerulonefritis C3. La clínica suele ser más parecida a las GN mediadas por inmunocomplejos, con hematuria, proteinuria, insuficiencia renal y evolución a insuficiencia renal terminal.</a:t>
            </a:r>
          </a:p>
          <a:p>
            <a:endParaRPr lang="es-ES" dirty="0"/>
          </a:p>
          <a:p>
            <a:r>
              <a:rPr lang="es-ES" dirty="0"/>
              <a:t>(Foto DDD: J Am </a:t>
            </a:r>
            <a:r>
              <a:rPr lang="es-ES" dirty="0" err="1"/>
              <a:t>Soc</a:t>
            </a:r>
            <a:r>
              <a:rPr lang="es-ES" dirty="0"/>
              <a:t> </a:t>
            </a:r>
            <a:r>
              <a:rPr lang="es-ES" dirty="0" err="1"/>
              <a:t>Nephrol</a:t>
            </a:r>
            <a:r>
              <a:rPr lang="es-ES" dirty="0"/>
              <a:t> 26. 2015.)</a:t>
            </a:r>
          </a:p>
        </p:txBody>
      </p:sp>
      <p:sp>
        <p:nvSpPr>
          <p:cNvPr id="4" name="Marcador de número de diapositiva 3"/>
          <p:cNvSpPr>
            <a:spLocks noGrp="1"/>
          </p:cNvSpPr>
          <p:nvPr>
            <p:ph type="sldNum" sz="quarter" idx="10"/>
          </p:nvPr>
        </p:nvSpPr>
        <p:spPr/>
        <p:txBody>
          <a:bodyPr/>
          <a:lstStyle/>
          <a:p>
            <a:fld id="{A8FD08BF-D586-D04C-8880-9746483A1BDE}" type="slidenum">
              <a:rPr lang="en-US" smtClean="0"/>
              <a:t>44</a:t>
            </a:fld>
            <a:endParaRPr lang="en-US"/>
          </a:p>
        </p:txBody>
      </p:sp>
    </p:spTree>
    <p:extLst>
      <p:ext uri="{BB962C8B-B14F-4D97-AF65-F5344CB8AC3E}">
        <p14:creationId xmlns:p14="http://schemas.microsoft.com/office/powerpoint/2010/main" val="43367964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pPr marL="315057" marR="0" lvl="0" indent="-315057" algn="l" defTabSz="914400" rtl="0" eaLnBrk="1" fontAlgn="base" latinLnBrk="0" hangingPunct="1">
              <a:lnSpc>
                <a:spcPct val="100000"/>
              </a:lnSpc>
              <a:spcBef>
                <a:spcPct val="20000"/>
              </a:spcBef>
              <a:spcAft>
                <a:spcPct val="0"/>
              </a:spcAft>
              <a:buClrTx/>
              <a:buSzTx/>
              <a:buFontTx/>
              <a:buChar char="•"/>
              <a:tabLst/>
              <a:defRPr/>
            </a:pPr>
            <a:r>
              <a:rPr kumimoji="0" lang="es-ES" sz="2400" b="0" i="0" u="none" strike="noStrike" kern="1200" cap="none" spc="0" normalizeH="0" baseline="0" noProof="0" dirty="0">
                <a:ln>
                  <a:noFill/>
                </a:ln>
                <a:solidFill>
                  <a:srgbClr val="000000"/>
                </a:solidFill>
                <a:effectLst/>
                <a:uLnTx/>
                <a:uFillTx/>
                <a:latin typeface="Arial"/>
                <a:ea typeface="+mn-ea"/>
                <a:cs typeface="Arial"/>
              </a:rPr>
              <a:t>Es la GN aguda más frecuente en todo el mundo y ocurre en países no desarrollados </a:t>
            </a:r>
          </a:p>
          <a:p>
            <a:pPr marL="315057" marR="0" lvl="0" indent="-315057" algn="l" defTabSz="914400" rtl="0" eaLnBrk="1" fontAlgn="base" latinLnBrk="0" hangingPunct="1">
              <a:lnSpc>
                <a:spcPct val="100000"/>
              </a:lnSpc>
              <a:spcBef>
                <a:spcPct val="20000"/>
              </a:spcBef>
              <a:spcAft>
                <a:spcPct val="0"/>
              </a:spcAft>
              <a:buClrTx/>
              <a:buSzTx/>
              <a:buFontTx/>
              <a:buChar char="•"/>
              <a:tabLst/>
              <a:defRPr/>
            </a:pPr>
            <a:r>
              <a:rPr kumimoji="0" lang="es-ES" sz="2400" b="0" i="0" u="none" strike="noStrike" kern="1200" cap="none" spc="0" normalizeH="0" baseline="0" noProof="0" dirty="0">
                <a:ln>
                  <a:noFill/>
                </a:ln>
                <a:solidFill>
                  <a:srgbClr val="000000"/>
                </a:solidFill>
                <a:effectLst/>
                <a:uLnTx/>
                <a:uFillTx/>
                <a:latin typeface="Arial"/>
                <a:ea typeface="+mn-ea"/>
                <a:cs typeface="Arial"/>
              </a:rPr>
              <a:t>Afecta a niños entre 5-12 años y mayores de 60 años </a:t>
            </a:r>
            <a:r>
              <a:rPr kumimoji="0" lang="es-ES" sz="2400" b="0" i="0" u="none" strike="noStrike" kern="1200" cap="none" spc="0" normalizeH="0" baseline="0" noProof="0" dirty="0" err="1">
                <a:ln>
                  <a:noFill/>
                </a:ln>
                <a:solidFill>
                  <a:srgbClr val="000000"/>
                </a:solidFill>
                <a:effectLst/>
                <a:uLnTx/>
                <a:uFillTx/>
                <a:latin typeface="Arial"/>
                <a:ea typeface="+mn-ea"/>
                <a:cs typeface="Arial"/>
              </a:rPr>
              <a:t>st</a:t>
            </a:r>
            <a:r>
              <a:rPr kumimoji="0" lang="es-ES" sz="2400" b="0" i="0" u="none" strike="noStrike" kern="1200" cap="none" spc="0" normalizeH="0" baseline="0" noProof="0" dirty="0">
                <a:ln>
                  <a:noFill/>
                </a:ln>
                <a:solidFill>
                  <a:srgbClr val="000000"/>
                </a:solidFill>
                <a:effectLst/>
                <a:uLnTx/>
                <a:uFillTx/>
                <a:latin typeface="Arial"/>
                <a:ea typeface="+mn-ea"/>
                <a:cs typeface="Arial"/>
              </a:rPr>
              <a:t> diabéticos, con una prevalencia mayor en varones 2: 1 sobre mujeres</a:t>
            </a:r>
          </a:p>
          <a:p>
            <a:pPr marL="315057" marR="0" lvl="0" indent="-315057" algn="l" defTabSz="914400" rtl="0" eaLnBrk="1" fontAlgn="base" latinLnBrk="0" hangingPunct="1">
              <a:lnSpc>
                <a:spcPct val="100000"/>
              </a:lnSpc>
              <a:spcBef>
                <a:spcPct val="20000"/>
              </a:spcBef>
              <a:spcAft>
                <a:spcPct val="0"/>
              </a:spcAft>
              <a:buClrTx/>
              <a:buSzTx/>
              <a:buFontTx/>
              <a:buChar char="•"/>
              <a:tabLst/>
              <a:defRPr/>
            </a:pPr>
            <a:r>
              <a:rPr kumimoji="0" lang="es-ES" sz="2400" b="0" i="0" u="none" strike="noStrike" kern="1200" cap="none" spc="0" normalizeH="0" baseline="0" noProof="0" dirty="0">
                <a:ln>
                  <a:noFill/>
                </a:ln>
                <a:solidFill>
                  <a:srgbClr val="000000"/>
                </a:solidFill>
                <a:effectLst/>
                <a:uLnTx/>
                <a:uFillTx/>
                <a:latin typeface="Arial"/>
                <a:ea typeface="+mn-ea"/>
                <a:cs typeface="Arial"/>
              </a:rPr>
              <a:t>Puede ocurrir de Forma esporádica o epidémica (ejércitos, grupos escolares…), aunque esta forma epidémica solo se ve ya en países subdesarrollados</a:t>
            </a:r>
          </a:p>
          <a:p>
            <a:pPr marL="315057" marR="0" lvl="0" indent="-315057" algn="l" defTabSz="914400" rtl="0" eaLnBrk="1" fontAlgn="base" latinLnBrk="0" hangingPunct="1">
              <a:lnSpc>
                <a:spcPct val="100000"/>
              </a:lnSpc>
              <a:spcBef>
                <a:spcPct val="20000"/>
              </a:spcBef>
              <a:spcAft>
                <a:spcPct val="0"/>
              </a:spcAft>
              <a:buClrTx/>
              <a:buSzTx/>
              <a:buFontTx/>
              <a:buChar char="•"/>
              <a:tabLst/>
              <a:defRPr/>
            </a:pPr>
            <a:r>
              <a:rPr kumimoji="0" lang="es-ES" sz="2400" b="0" i="0" u="none" strike="noStrike" kern="1200" cap="none" spc="0" normalizeH="0" baseline="0" noProof="0" dirty="0">
                <a:ln>
                  <a:noFill/>
                </a:ln>
                <a:solidFill>
                  <a:srgbClr val="000000"/>
                </a:solidFill>
                <a:effectLst/>
                <a:uLnTx/>
                <a:uFillTx/>
                <a:latin typeface="Arial"/>
                <a:ea typeface="+mn-ea"/>
                <a:cs typeface="Arial"/>
              </a:rPr>
              <a:t>En las últimas 2-3 décadas, la incidencia de cepas </a:t>
            </a:r>
            <a:r>
              <a:rPr kumimoji="0" lang="es-ES" sz="2400" b="0" i="0" u="none" strike="noStrike" kern="1200" cap="none" spc="0" normalizeH="0" baseline="0" noProof="0" dirty="0" err="1">
                <a:ln>
                  <a:noFill/>
                </a:ln>
                <a:solidFill>
                  <a:srgbClr val="000000"/>
                </a:solidFill>
                <a:effectLst/>
                <a:uLnTx/>
                <a:uFillTx/>
                <a:latin typeface="Arial"/>
                <a:ea typeface="+mn-ea"/>
                <a:cs typeface="Arial"/>
              </a:rPr>
              <a:t>nefritogénicas</a:t>
            </a:r>
            <a:r>
              <a:rPr kumimoji="0" lang="es-ES" sz="2400" b="0" i="0" u="none" strike="noStrike" kern="1200" cap="none" spc="0" normalizeH="0" baseline="0" noProof="0" dirty="0">
                <a:ln>
                  <a:noFill/>
                </a:ln>
                <a:solidFill>
                  <a:srgbClr val="000000"/>
                </a:solidFill>
                <a:effectLst/>
                <a:uLnTx/>
                <a:uFillTx/>
                <a:latin typeface="Arial"/>
                <a:ea typeface="+mn-ea"/>
                <a:cs typeface="Arial"/>
              </a:rPr>
              <a:t> se ha reducido en todo el mundo, aunque no se sabe la causa probablemente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s-ES" sz="2400" b="0" i="0" u="none" strike="noStrike" kern="1200" cap="none" spc="0" normalizeH="0" baseline="0" noProof="0" dirty="0">
                <a:ln>
                  <a:noFill/>
                </a:ln>
                <a:solidFill>
                  <a:srgbClr val="000000"/>
                </a:solidFill>
                <a:effectLst/>
                <a:uLnTx/>
                <a:uFillTx/>
                <a:latin typeface="Arial"/>
                <a:ea typeface="+mn-ea"/>
                <a:cs typeface="Arial"/>
              </a:rPr>
              <a:t>         haya influido la :mejoría de las condiciones de higiene,  el aumento de la inmunidad o la reducción en la infectividad de este estreptococo.</a:t>
            </a:r>
            <a:endParaRPr kumimoji="0" lang="es-ES" altLang="es-E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a:endParaRPr>
          </a:p>
          <a:p>
            <a:endParaRPr lang="es-ES" dirty="0"/>
          </a:p>
        </p:txBody>
      </p:sp>
      <p:sp>
        <p:nvSpPr>
          <p:cNvPr id="4" name="Marcador de número de diapositiva 3"/>
          <p:cNvSpPr>
            <a:spLocks noGrp="1"/>
          </p:cNvSpPr>
          <p:nvPr>
            <p:ph type="sldNum" sz="quarter" idx="5"/>
          </p:nvPr>
        </p:nvSpPr>
        <p:spPr/>
        <p:txBody>
          <a:bodyPr/>
          <a:lstStyle/>
          <a:p>
            <a:fld id="{8AEECD6F-B44F-B543-907E-C9AB78748E66}" type="slidenum">
              <a:rPr lang="es-ES" smtClean="0"/>
              <a:pPr/>
              <a:t>6</a:t>
            </a:fld>
            <a:endParaRPr lang="es-ES"/>
          </a:p>
        </p:txBody>
      </p:sp>
    </p:spTree>
    <p:extLst>
      <p:ext uri="{BB962C8B-B14F-4D97-AF65-F5344CB8AC3E}">
        <p14:creationId xmlns:p14="http://schemas.microsoft.com/office/powerpoint/2010/main" val="91918514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18" name="Rectangle 7">
            <a:extLst>
              <a:ext uri="{FF2B5EF4-FFF2-40B4-BE49-F238E27FC236}">
                <a16:creationId xmlns:a16="http://schemas.microsoft.com/office/drawing/2014/main" id="{D918F761-5B82-4086-B7A4-B8E01A933A08}"/>
              </a:ext>
            </a:extLst>
          </p:cNvPr>
          <p:cNvSpPr txBox="1">
            <a:spLocks noGrp="1" noChangeArrowheads="1"/>
          </p:cNvSpPr>
          <p:nvPr/>
        </p:nvSpPr>
        <p:spPr bwMode="auto">
          <a:xfrm>
            <a:off x="3884613" y="8685213"/>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algn="r" eaLnBrk="1" hangingPunct="1"/>
            <a:fld id="{5910D4A6-7CF6-4985-9936-C38103EB56E0}" type="slidenum">
              <a:rPr lang="es-ES" altLang="es-ES" sz="1200"/>
              <a:pPr algn="r" eaLnBrk="1" hangingPunct="1"/>
              <a:t>7</a:t>
            </a:fld>
            <a:endParaRPr lang="es-ES" altLang="es-ES" sz="1200"/>
          </a:p>
        </p:txBody>
      </p:sp>
      <p:sp>
        <p:nvSpPr>
          <p:cNvPr id="393219" name="Rectangle 2">
            <a:extLst>
              <a:ext uri="{FF2B5EF4-FFF2-40B4-BE49-F238E27FC236}">
                <a16:creationId xmlns:a16="http://schemas.microsoft.com/office/drawing/2014/main" id="{1B8BF598-7C9B-4723-8E49-406AEACB6AD5}"/>
              </a:ext>
            </a:extLst>
          </p:cNvPr>
          <p:cNvSpPr>
            <a:spLocks noGrp="1" noRot="1" noChangeAspect="1" noChangeArrowheads="1" noTextEdit="1"/>
          </p:cNvSpPr>
          <p:nvPr>
            <p:ph type="sldImg"/>
          </p:nvPr>
        </p:nvSpPr>
        <p:spPr>
          <a:xfrm>
            <a:off x="687388" y="685800"/>
            <a:ext cx="5483225" cy="3429000"/>
          </a:xfrm>
          <a:ln/>
        </p:spPr>
      </p:sp>
      <p:sp>
        <p:nvSpPr>
          <p:cNvPr id="393220" name="Rectangle 3">
            <a:extLst>
              <a:ext uri="{FF2B5EF4-FFF2-40B4-BE49-F238E27FC236}">
                <a16:creationId xmlns:a16="http://schemas.microsoft.com/office/drawing/2014/main" id="{1521FF01-0145-4839-B768-3C603C29A2F5}"/>
              </a:ext>
            </a:extLst>
          </p:cNvPr>
          <p:cNvSpPr>
            <a:spLocks noGrp="1" noChangeArrowheads="1"/>
          </p:cNvSpPr>
          <p:nvPr>
            <p:ph type="body" idx="1"/>
          </p:nvPr>
        </p:nvSpPr>
        <p:spPr>
          <a:noFill/>
        </p:spPr>
        <p:txBody>
          <a:bodyPr lIns="90488" tIns="44450" rIns="90488" bIns="44450"/>
          <a:lstStyle/>
          <a:p>
            <a:pPr defTabSz="762000" eaLnBrk="1" hangingPunct="1"/>
            <a:r>
              <a:rPr lang="es-ES" altLang="es-ES" dirty="0">
                <a:latin typeface="Arial" panose="020B0604020202020204" pitchFamily="34" charset="0"/>
              </a:rPr>
              <a:t>El estreptococo beta hemolítico tiene en su envoltura una proteína M que es la que determina el serotipo. Solo algunos serotipos </a:t>
            </a:r>
          </a:p>
          <a:p>
            <a:pPr defTabSz="762000" eaLnBrk="1" hangingPunct="1"/>
            <a:r>
              <a:rPr lang="es-ES" altLang="es-ES" dirty="0">
                <a:latin typeface="Arial" panose="020B0604020202020204" pitchFamily="34" charset="0"/>
              </a:rPr>
              <a:t>Son capaces de producir una glomerulonefritis, los reflejados en la diapositiva. Los serotipos 1,2,3,12,18 y 25 generalmente se asocian </a:t>
            </a:r>
          </a:p>
          <a:p>
            <a:pPr defTabSz="762000" eaLnBrk="1" hangingPunct="1"/>
            <a:r>
              <a:rPr lang="es-ES" altLang="es-ES" dirty="0">
                <a:latin typeface="Arial" panose="020B0604020202020204" pitchFamily="34" charset="0"/>
              </a:rPr>
              <a:t>a infecciones nasofaríngeas y el resto a cutáneas. Estos estreptococos tienen en su interior un antígeno, una estreptoquinasa que </a:t>
            </a:r>
          </a:p>
          <a:p>
            <a:pPr defTabSz="762000" eaLnBrk="1" hangingPunct="1"/>
            <a:r>
              <a:rPr lang="es-ES" altLang="es-ES" dirty="0">
                <a:latin typeface="Arial" panose="020B0604020202020204" pitchFamily="34" charset="0"/>
              </a:rPr>
              <a:t>tiene la característica de ser muy similar al activador del plasminógeno, por lo que  inicialmente no es reconocido como extraño. </a:t>
            </a:r>
          </a:p>
          <a:p>
            <a:pPr defTabSz="762000" eaLnBrk="1" hangingPunct="1"/>
            <a:r>
              <a:rPr lang="es-ES" altLang="es-ES" dirty="0">
                <a:latin typeface="Arial" panose="020B0604020202020204" pitchFamily="34" charset="0"/>
              </a:rPr>
              <a:t>Se han identificado dos estreptoquinasas:</a:t>
            </a:r>
          </a:p>
          <a:p>
            <a:pPr defTabSz="762000" eaLnBrk="1" hangingPunct="1"/>
            <a:r>
              <a:rPr lang="es-ES" altLang="es-ES" dirty="0" err="1">
                <a:latin typeface="Arial" panose="020B0604020202020204" pitchFamily="34" charset="0"/>
              </a:rPr>
              <a:t>NAPir</a:t>
            </a:r>
            <a:r>
              <a:rPr lang="es-ES" altLang="es-ES" dirty="0">
                <a:latin typeface="Arial" panose="020B0604020202020204" pitchFamily="34" charset="0"/>
              </a:rPr>
              <a:t>: receptor de la plasmina asociada a nefritis</a:t>
            </a:r>
          </a:p>
          <a:p>
            <a:pPr defTabSz="762000" eaLnBrk="1" hangingPunct="1"/>
            <a:r>
              <a:rPr lang="es-ES" altLang="es-ES" dirty="0" err="1">
                <a:latin typeface="Arial" panose="020B0604020202020204" pitchFamily="34" charset="0"/>
              </a:rPr>
              <a:t>SpeB</a:t>
            </a:r>
            <a:r>
              <a:rPr lang="es-ES" altLang="es-ES" dirty="0">
                <a:latin typeface="Arial" panose="020B0604020202020204" pitchFamily="34" charset="0"/>
              </a:rPr>
              <a:t>: exotoxina B pirogénica del estreptococo</a:t>
            </a:r>
          </a:p>
          <a:p>
            <a:pPr defTabSz="762000" eaLnBrk="1" hangingPunct="1"/>
            <a:endParaRPr lang="es-ES" altLang="es-ES" dirty="0">
              <a:latin typeface="Arial" panose="020B0604020202020204" pitchFamily="34" charset="0"/>
            </a:endParaRPr>
          </a:p>
          <a:p>
            <a:pPr defTabSz="762000" eaLnBrk="1" hangingPunct="1"/>
            <a:r>
              <a:rPr lang="es-ES" altLang="es-ES" dirty="0">
                <a:latin typeface="Arial" panose="020B0604020202020204" pitchFamily="34" charset="0"/>
              </a:rPr>
              <a:t>Ambas estreptoquinasas fijan y activan plasmina y por lo tanto activan complemento. </a:t>
            </a: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5266" name="Rectangle 7">
            <a:extLst>
              <a:ext uri="{FF2B5EF4-FFF2-40B4-BE49-F238E27FC236}">
                <a16:creationId xmlns:a16="http://schemas.microsoft.com/office/drawing/2014/main" id="{FB8614A0-A43F-46CC-83E0-40E6806B91C0}"/>
              </a:ext>
            </a:extLst>
          </p:cNvPr>
          <p:cNvSpPr txBox="1">
            <a:spLocks noGrp="1" noChangeArrowheads="1"/>
          </p:cNvSpPr>
          <p:nvPr/>
        </p:nvSpPr>
        <p:spPr bwMode="auto">
          <a:xfrm>
            <a:off x="3884613" y="8685213"/>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algn="r" eaLnBrk="1" hangingPunct="1"/>
            <a:fld id="{DE88815A-8CB5-46B4-9160-CFC2750E5741}" type="slidenum">
              <a:rPr lang="es-ES" altLang="es-ES" sz="1200"/>
              <a:pPr algn="r" eaLnBrk="1" hangingPunct="1"/>
              <a:t>8</a:t>
            </a:fld>
            <a:endParaRPr lang="es-ES" altLang="es-ES" sz="1200"/>
          </a:p>
        </p:txBody>
      </p:sp>
      <p:sp>
        <p:nvSpPr>
          <p:cNvPr id="395267" name="Rectangle 2">
            <a:extLst>
              <a:ext uri="{FF2B5EF4-FFF2-40B4-BE49-F238E27FC236}">
                <a16:creationId xmlns:a16="http://schemas.microsoft.com/office/drawing/2014/main" id="{78B1FE41-694B-46B6-906B-AFFA5B3414E4}"/>
              </a:ext>
            </a:extLst>
          </p:cNvPr>
          <p:cNvSpPr>
            <a:spLocks noGrp="1" noRot="1" noChangeAspect="1" noChangeArrowheads="1" noTextEdit="1"/>
          </p:cNvSpPr>
          <p:nvPr>
            <p:ph type="sldImg"/>
          </p:nvPr>
        </p:nvSpPr>
        <p:spPr>
          <a:xfrm>
            <a:off x="687388" y="685800"/>
            <a:ext cx="5483225" cy="3429000"/>
          </a:xfrm>
          <a:ln/>
        </p:spPr>
      </p:sp>
      <p:sp>
        <p:nvSpPr>
          <p:cNvPr id="395268" name="Rectangle 3">
            <a:extLst>
              <a:ext uri="{FF2B5EF4-FFF2-40B4-BE49-F238E27FC236}">
                <a16:creationId xmlns:a16="http://schemas.microsoft.com/office/drawing/2014/main" id="{B1A652D9-4E15-4A65-8006-901A60F0B8FB}"/>
              </a:ext>
            </a:extLst>
          </p:cNvPr>
          <p:cNvSpPr>
            <a:spLocks noGrp="1" noChangeArrowheads="1"/>
          </p:cNvSpPr>
          <p:nvPr>
            <p:ph type="body" idx="1"/>
          </p:nvPr>
        </p:nvSpPr>
        <p:spPr>
          <a:noFill/>
        </p:spPr>
        <p:txBody>
          <a:bodyPr lIns="90488" tIns="44450" rIns="90488" bIns="44450"/>
          <a:lstStyle/>
          <a:p>
            <a:pPr defTabSz="762000" eaLnBrk="1" hangingPunct="1"/>
            <a:r>
              <a:rPr lang="es-ES" altLang="es-ES" dirty="0">
                <a:latin typeface="Arial" panose="020B0604020202020204" pitchFamily="34" charset="0"/>
              </a:rPr>
              <a:t>Cuando existe una infección por </a:t>
            </a:r>
            <a:r>
              <a:rPr lang="es-ES" altLang="es-ES" dirty="0" err="1">
                <a:latin typeface="Arial" panose="020B0604020202020204" pitchFamily="34" charset="0"/>
              </a:rPr>
              <a:t>streptococo</a:t>
            </a:r>
            <a:r>
              <a:rPr lang="es-ES" altLang="es-ES" dirty="0">
                <a:latin typeface="Arial" panose="020B0604020202020204" pitchFamily="34" charset="0"/>
              </a:rPr>
              <a:t> se dispara la inmunidad primaria formando anticuerpos IgM contra los clásicos antígenos</a:t>
            </a:r>
          </a:p>
          <a:p>
            <a:pPr defTabSz="762000" eaLnBrk="1" hangingPunct="1"/>
            <a:r>
              <a:rPr lang="es-ES" altLang="es-ES" dirty="0">
                <a:latin typeface="Arial" panose="020B0604020202020204" pitchFamily="34" charset="0"/>
              </a:rPr>
              <a:t>como son la </a:t>
            </a:r>
            <a:r>
              <a:rPr lang="es-ES" altLang="es-ES" dirty="0" err="1">
                <a:latin typeface="Arial" panose="020B0604020202020204" pitchFamily="34" charset="0"/>
              </a:rPr>
              <a:t>estreptolisina</a:t>
            </a:r>
            <a:r>
              <a:rPr lang="es-ES" altLang="es-ES" dirty="0">
                <a:latin typeface="Arial" panose="020B0604020202020204" pitchFamily="34" charset="0"/>
              </a:rPr>
              <a:t>, </a:t>
            </a:r>
            <a:r>
              <a:rPr lang="es-ES" altLang="es-ES" dirty="0" err="1">
                <a:latin typeface="Arial" panose="020B0604020202020204" pitchFamily="34" charset="0"/>
              </a:rPr>
              <a:t>estreptodornasa</a:t>
            </a:r>
            <a:r>
              <a:rPr lang="es-ES" altLang="es-ES" dirty="0">
                <a:latin typeface="Arial" panose="020B0604020202020204" pitchFamily="34" charset="0"/>
              </a:rPr>
              <a:t> y carbohidrato C. Estos anticuerpos se forman precozmente. </a:t>
            </a:r>
          </a:p>
          <a:p>
            <a:pPr defTabSz="762000" eaLnBrk="1" hangingPunct="1"/>
            <a:r>
              <a:rPr lang="es-ES" altLang="es-ES" dirty="0">
                <a:latin typeface="Arial" panose="020B0604020202020204" pitchFamily="34" charset="0"/>
              </a:rPr>
              <a:t>Sin embargo, estos serotipos tienen estas estreptoquinasas que inicialmente no son reconocibles como extraños, y disparan la inmunidad </a:t>
            </a:r>
          </a:p>
          <a:p>
            <a:pPr defTabSz="762000" eaLnBrk="1" hangingPunct="1"/>
            <a:r>
              <a:rPr lang="es-ES" altLang="es-ES" dirty="0">
                <a:latin typeface="Arial" panose="020B0604020202020204" pitchFamily="34" charset="0"/>
              </a:rPr>
              <a:t>secundaria incluso cuando el estreptococo ya ha sido eliminado, </a:t>
            </a:r>
            <a:r>
              <a:rPr lang="es-ES" altLang="es-ES" dirty="0" err="1">
                <a:latin typeface="Arial" panose="020B0604020202020204" pitchFamily="34" charset="0"/>
              </a:rPr>
              <a:t>formandose</a:t>
            </a:r>
            <a:r>
              <a:rPr lang="es-ES" altLang="es-ES" dirty="0">
                <a:latin typeface="Arial" panose="020B0604020202020204" pitchFamily="34" charset="0"/>
              </a:rPr>
              <a:t> anticuerpos que son IgG </a:t>
            </a:r>
            <a:r>
              <a:rPr lang="es-ES" altLang="es-ES" dirty="0" err="1">
                <a:latin typeface="Arial" panose="020B0604020202020204" pitchFamily="34" charset="0"/>
              </a:rPr>
              <a:t>antiidiotipo</a:t>
            </a:r>
            <a:r>
              <a:rPr lang="es-ES" altLang="es-ES" dirty="0">
                <a:latin typeface="Arial" panose="020B0604020202020204" pitchFamily="34" charset="0"/>
              </a:rPr>
              <a:t> y que aparecen a las dos-tres </a:t>
            </a:r>
          </a:p>
          <a:p>
            <a:pPr defTabSz="762000" eaLnBrk="1" hangingPunct="1"/>
            <a:r>
              <a:rPr lang="es-ES" altLang="es-ES" dirty="0">
                <a:latin typeface="Arial" panose="020B0604020202020204" pitchFamily="34" charset="0"/>
              </a:rPr>
              <a:t>semanas de la infección . </a:t>
            </a: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5266" name="Rectangle 7">
            <a:extLst>
              <a:ext uri="{FF2B5EF4-FFF2-40B4-BE49-F238E27FC236}">
                <a16:creationId xmlns:a16="http://schemas.microsoft.com/office/drawing/2014/main" id="{FB8614A0-A43F-46CC-83E0-40E6806B91C0}"/>
              </a:ext>
            </a:extLst>
          </p:cNvPr>
          <p:cNvSpPr txBox="1">
            <a:spLocks noGrp="1" noChangeArrowheads="1"/>
          </p:cNvSpPr>
          <p:nvPr/>
        </p:nvSpPr>
        <p:spPr bwMode="auto">
          <a:xfrm>
            <a:off x="3884613" y="8685213"/>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E88815A-8CB5-46B4-9160-CFC2750E5741}" type="slidenum">
              <a:rPr kumimoji="0" lang="es-ES" altLang="es-ES" sz="1200" b="0" i="0" u="none" strike="noStrike" kern="1200" cap="none" spc="0" normalizeH="0" baseline="0" noProof="0">
                <a:ln>
                  <a:noFill/>
                </a:ln>
                <a:solidFill>
                  <a:prstClr val="black"/>
                </a:solidFill>
                <a:effectLst/>
                <a:uLnTx/>
                <a:uFillTx/>
                <a:latin typeface="Arial" panose="020B0604020202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a:t>
            </a:fld>
            <a:endParaRPr kumimoji="0" lang="es-ES" altLang="es-E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95267" name="Rectangle 2">
            <a:extLst>
              <a:ext uri="{FF2B5EF4-FFF2-40B4-BE49-F238E27FC236}">
                <a16:creationId xmlns:a16="http://schemas.microsoft.com/office/drawing/2014/main" id="{78B1FE41-694B-46B6-906B-AFFA5B3414E4}"/>
              </a:ext>
            </a:extLst>
          </p:cNvPr>
          <p:cNvSpPr>
            <a:spLocks noGrp="1" noRot="1" noChangeAspect="1" noChangeArrowheads="1" noTextEdit="1"/>
          </p:cNvSpPr>
          <p:nvPr>
            <p:ph type="sldImg"/>
          </p:nvPr>
        </p:nvSpPr>
        <p:spPr>
          <a:xfrm>
            <a:off x="687388" y="685800"/>
            <a:ext cx="5483225" cy="3429000"/>
          </a:xfrm>
          <a:ln/>
        </p:spPr>
      </p:sp>
      <p:sp>
        <p:nvSpPr>
          <p:cNvPr id="395268" name="Rectangle 3">
            <a:extLst>
              <a:ext uri="{FF2B5EF4-FFF2-40B4-BE49-F238E27FC236}">
                <a16:creationId xmlns:a16="http://schemas.microsoft.com/office/drawing/2014/main" id="{B1A652D9-4E15-4A65-8006-901A60F0B8FB}"/>
              </a:ext>
            </a:extLst>
          </p:cNvPr>
          <p:cNvSpPr>
            <a:spLocks noGrp="1" noChangeArrowheads="1"/>
          </p:cNvSpPr>
          <p:nvPr>
            <p:ph type="body" idx="1"/>
          </p:nvPr>
        </p:nvSpPr>
        <p:spPr>
          <a:noFill/>
        </p:spPr>
        <p:txBody>
          <a:bodyPr lIns="90488" tIns="44450" rIns="90488" bIns="44450"/>
          <a:lstStyle/>
          <a:p>
            <a:pPr defTabSz="762000" eaLnBrk="1" hangingPunct="1"/>
            <a:r>
              <a:rPr lang="es-ES" altLang="es-ES" dirty="0">
                <a:latin typeface="Arial" panose="020B0604020202020204" pitchFamily="34" charset="0"/>
              </a:rPr>
              <a:t>Estos anticuerpos tardíos no son capaces de neutralizar la actividad proteolítica del antígeno que sigue estando activo. </a:t>
            </a:r>
          </a:p>
          <a:p>
            <a:pPr defTabSz="762000" eaLnBrk="1" hangingPunct="1"/>
            <a:r>
              <a:rPr lang="es-ES" altLang="es-ES" dirty="0">
                <a:latin typeface="Arial" panose="020B0604020202020204" pitchFamily="34" charset="0"/>
              </a:rPr>
              <a:t>Por lo tanto hay que recordar que estos anticuerpos tardíos son IgG  y no IgM, se tardan 15-20 dias en fabricar, no neutralizan</a:t>
            </a:r>
          </a:p>
          <a:p>
            <a:pPr defTabSz="762000" eaLnBrk="1" hangingPunct="1"/>
            <a:r>
              <a:rPr lang="es-ES" altLang="es-ES" dirty="0">
                <a:latin typeface="Arial" panose="020B0604020202020204" pitchFamily="34" charset="0"/>
              </a:rPr>
              <a:t>La actividad </a:t>
            </a:r>
            <a:r>
              <a:rPr lang="es-ES" altLang="es-ES" dirty="0" err="1">
                <a:latin typeface="Arial" panose="020B0604020202020204" pitchFamily="34" charset="0"/>
              </a:rPr>
              <a:t>proeolitica</a:t>
            </a:r>
            <a:r>
              <a:rPr lang="es-ES" altLang="es-ES" dirty="0">
                <a:latin typeface="Arial" panose="020B0604020202020204" pitchFamily="34" charset="0"/>
              </a:rPr>
              <a:t> de la proteína bacteriana y causan problemas cuando el estreptococo ya está muerto.</a:t>
            </a:r>
          </a:p>
        </p:txBody>
      </p:sp>
    </p:spTree>
    <p:extLst>
      <p:ext uri="{BB962C8B-B14F-4D97-AF65-F5344CB8AC3E}">
        <p14:creationId xmlns:p14="http://schemas.microsoft.com/office/powerpoint/2010/main" val="63135487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1410" name="Rectangle 7">
            <a:extLst>
              <a:ext uri="{FF2B5EF4-FFF2-40B4-BE49-F238E27FC236}">
                <a16:creationId xmlns:a16="http://schemas.microsoft.com/office/drawing/2014/main" id="{9979A111-F588-4A3A-9954-BA37F592A964}"/>
              </a:ext>
            </a:extLst>
          </p:cNvPr>
          <p:cNvSpPr txBox="1">
            <a:spLocks noGrp="1" noChangeArrowheads="1"/>
          </p:cNvSpPr>
          <p:nvPr/>
        </p:nvSpPr>
        <p:spPr bwMode="auto">
          <a:xfrm>
            <a:off x="3884613" y="8685213"/>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73764C9-EB66-4112-AA8C-E37797B2FC66}" type="slidenum">
              <a:rPr kumimoji="0" lang="es-ES" altLang="es-E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10</a:t>
            </a:fld>
            <a:endParaRPr kumimoji="0" lang="es-ES" altLang="es-ES" sz="12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401411" name="Rectangle 2">
            <a:extLst>
              <a:ext uri="{FF2B5EF4-FFF2-40B4-BE49-F238E27FC236}">
                <a16:creationId xmlns:a16="http://schemas.microsoft.com/office/drawing/2014/main" id="{116D4122-8A87-43B4-9BD0-8F4C8138FB18}"/>
              </a:ext>
            </a:extLst>
          </p:cNvPr>
          <p:cNvSpPr>
            <a:spLocks noGrp="1" noRot="1" noChangeAspect="1" noChangeArrowheads="1" noTextEdit="1"/>
          </p:cNvSpPr>
          <p:nvPr>
            <p:ph type="sldImg"/>
          </p:nvPr>
        </p:nvSpPr>
        <p:spPr>
          <a:ln/>
        </p:spPr>
      </p:sp>
      <p:sp>
        <p:nvSpPr>
          <p:cNvPr id="401412" name="Rectangle 3">
            <a:extLst>
              <a:ext uri="{FF2B5EF4-FFF2-40B4-BE49-F238E27FC236}">
                <a16:creationId xmlns:a16="http://schemas.microsoft.com/office/drawing/2014/main" id="{982160DC-FFCA-4F81-97E7-47482B24C892}"/>
              </a:ext>
            </a:extLst>
          </p:cNvPr>
          <p:cNvSpPr>
            <a:spLocks noGrp="1" noChangeArrowheads="1"/>
          </p:cNvSpPr>
          <p:nvPr>
            <p:ph type="body" idx="1"/>
          </p:nvPr>
        </p:nvSpPr>
        <p:spPr>
          <a:noFill/>
        </p:spPr>
        <p:txBody>
          <a:bodyPr lIns="90488" tIns="44450" rIns="90488" bIns="44450"/>
          <a:lstStyle/>
          <a:p>
            <a:pPr defTabSz="762000" eaLnBrk="1" hangingPunct="1"/>
            <a:r>
              <a:rPr lang="es-ES" altLang="es-ES" dirty="0">
                <a:latin typeface="Arial" panose="020B0604020202020204" pitchFamily="34" charset="0"/>
              </a:rPr>
              <a:t>Por lo tanto tenemos una nube de antígenos sin procesar que cuando son reconocidos como extraños ya ha desaparecido </a:t>
            </a:r>
          </a:p>
          <a:p>
            <a:pPr defTabSz="762000" eaLnBrk="1" hangingPunct="1"/>
            <a:r>
              <a:rPr lang="es-ES" altLang="es-ES" dirty="0">
                <a:latin typeface="Arial" panose="020B0604020202020204" pitchFamily="34" charset="0"/>
              </a:rPr>
              <a:t>la infección por estreptococo. Estos antígenos disparan la formación de anticuerpos IgG e </a:t>
            </a:r>
            <a:r>
              <a:rPr lang="es-ES" altLang="es-ES" dirty="0" err="1">
                <a:latin typeface="Arial" panose="020B0604020202020204" pitchFamily="34" charset="0"/>
              </a:rPr>
              <a:t>nicialmente</a:t>
            </a:r>
            <a:r>
              <a:rPr lang="es-ES" altLang="es-ES" dirty="0">
                <a:latin typeface="Arial" panose="020B0604020202020204" pitchFamily="34" charset="0"/>
              </a:rPr>
              <a:t> se forman inmunocomplejos pequeños con mas cantidad de antígeno que de anticuerpo que se van a depositar en el lado subepitelial del glomérulo.</a:t>
            </a:r>
          </a:p>
          <a:p>
            <a:pPr defTabSz="762000" eaLnBrk="1" hangingPunct="1"/>
            <a:r>
              <a:rPr lang="es-ES" altLang="es-ES" dirty="0">
                <a:latin typeface="Arial" panose="020B0604020202020204" pitchFamily="34" charset="0"/>
              </a:rPr>
              <a:t>Cuando la carga de antígenos disminuye, se forman inmunocomplejos medianos que se depositan en el lado subendotelial y por ultimo </a:t>
            </a:r>
          </a:p>
          <a:p>
            <a:pPr defTabSz="762000" eaLnBrk="1" hangingPunct="1"/>
            <a:r>
              <a:rPr lang="es-ES" altLang="es-ES" dirty="0">
                <a:latin typeface="Arial" panose="020B0604020202020204" pitchFamily="34" charset="0"/>
              </a:rPr>
              <a:t>se forman inmunocomplejos grandes con mayor cantidad de anticuerpos que de antígenos que se depositan en el mesangio. </a:t>
            </a:r>
          </a:p>
          <a:p>
            <a:pPr defTabSz="762000" eaLnBrk="1" hangingPunct="1"/>
            <a:r>
              <a:rPr lang="es-ES" altLang="es-ES" dirty="0">
                <a:latin typeface="Arial" panose="020B0604020202020204" pitchFamily="34" charset="0"/>
              </a:rPr>
              <a:t>Este depósito de inmunocomplejos producen proliferación mesangial, </a:t>
            </a:r>
            <a:r>
              <a:rPr lang="es-ES" altLang="es-ES" dirty="0" err="1">
                <a:latin typeface="Arial" panose="020B0604020202020204" pitchFamily="34" charset="0"/>
              </a:rPr>
              <a:t>endocapilar</a:t>
            </a:r>
            <a:r>
              <a:rPr lang="es-ES" altLang="es-ES" dirty="0">
                <a:latin typeface="Arial" panose="020B0604020202020204" pitchFamily="34" charset="0"/>
              </a:rPr>
              <a:t> y la aparición de muchos polimorfonucleares en respuesta</a:t>
            </a:r>
          </a:p>
          <a:p>
            <a:pPr defTabSz="762000" eaLnBrk="1" hangingPunct="1"/>
            <a:r>
              <a:rPr lang="es-ES" altLang="es-ES" dirty="0">
                <a:latin typeface="Arial" panose="020B0604020202020204" pitchFamily="34" charset="0"/>
              </a:rPr>
              <a:t>a la actividad antigénicas. Por lo tanto, es una glomerulonefritis con depósitos en todos los niveles y mucha exudación, de ahí el nombre de </a:t>
            </a:r>
          </a:p>
          <a:p>
            <a:pPr defTabSz="762000" eaLnBrk="1" hangingPunct="1"/>
            <a:r>
              <a:rPr lang="es-ES" altLang="es-ES" dirty="0" err="1">
                <a:latin typeface="Arial" panose="020B0604020202020204" pitchFamily="34" charset="0"/>
              </a:rPr>
              <a:t>Gn</a:t>
            </a:r>
            <a:r>
              <a:rPr lang="es-ES" altLang="es-ES" dirty="0">
                <a:latin typeface="Arial" panose="020B0604020202020204" pitchFamily="34" charset="0"/>
              </a:rPr>
              <a:t> proliferativa exudativa </a:t>
            </a:r>
            <a:r>
              <a:rPr lang="es-ES" altLang="es-ES" dirty="0" err="1">
                <a:latin typeface="Arial" panose="020B0604020202020204" pitchFamily="34" charset="0"/>
              </a:rPr>
              <a:t>endocapilar</a:t>
            </a:r>
            <a:r>
              <a:rPr lang="es-ES" altLang="es-ES" dirty="0">
                <a:latin typeface="Arial" panose="020B0604020202020204" pitchFamily="34" charset="0"/>
              </a:rPr>
              <a:t>. </a:t>
            </a: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En blanco">
    <p:bg>
      <p:bgPr>
        <a:blipFill rotWithShape="1">
          <a:blip r:embed="rId2"/>
          <a:stretch>
            <a:fillRect/>
          </a:stretch>
        </a:blipFill>
        <a:effectLst/>
      </p:bgPr>
    </p:bg>
    <p:spTree>
      <p:nvGrpSpPr>
        <p:cNvPr id="1" name=""/>
        <p:cNvGrpSpPr/>
        <p:nvPr/>
      </p:nvGrpSpPr>
      <p:grpSpPr>
        <a:xfrm>
          <a:off x="0" y="0"/>
          <a:ext cx="0" cy="0"/>
          <a:chOff x="0" y="0"/>
          <a:chExt cx="0" cy="0"/>
        </a:xfrm>
      </p:grpSpPr>
      <p:sp>
        <p:nvSpPr>
          <p:cNvPr id="5" name="Título 4"/>
          <p:cNvSpPr>
            <a:spLocks noGrp="1"/>
          </p:cNvSpPr>
          <p:nvPr>
            <p:ph type="title"/>
          </p:nvPr>
        </p:nvSpPr>
        <p:spPr>
          <a:xfrm>
            <a:off x="161925" y="2083594"/>
            <a:ext cx="9753600" cy="897731"/>
          </a:xfrm>
        </p:spPr>
        <p:txBody>
          <a:bodyPr>
            <a:normAutofit/>
          </a:bodyPr>
          <a:lstStyle>
            <a:lvl1pPr algn="ctr">
              <a:defRPr sz="3600"/>
            </a:lvl1pPr>
          </a:lstStyle>
          <a:p>
            <a:r>
              <a:rPr lang="es-ES_tradnl" dirty="0"/>
              <a:t>Clic para editar título</a:t>
            </a:r>
          </a:p>
        </p:txBody>
      </p:sp>
      <p:sp>
        <p:nvSpPr>
          <p:cNvPr id="10" name="Marcador de texto 9"/>
          <p:cNvSpPr>
            <a:spLocks noGrp="1"/>
          </p:cNvSpPr>
          <p:nvPr>
            <p:ph type="body" sz="quarter" idx="10" hasCustomPrompt="1"/>
          </p:nvPr>
        </p:nvSpPr>
        <p:spPr>
          <a:xfrm>
            <a:off x="314325" y="3074988"/>
            <a:ext cx="9448800" cy="532606"/>
          </a:xfrm>
        </p:spPr>
        <p:txBody>
          <a:bodyPr vert="horz">
            <a:normAutofit/>
          </a:bodyPr>
          <a:lstStyle>
            <a:lvl1pPr algn="ctr">
              <a:buFontTx/>
              <a:buNone/>
              <a:defRPr sz="2400" b="0">
                <a:solidFill>
                  <a:srgbClr val="44615B"/>
                </a:solidFill>
              </a:defRPr>
            </a:lvl1pPr>
            <a:lvl2pPr>
              <a:buFontTx/>
              <a:buNone/>
              <a:defRPr/>
            </a:lvl2pPr>
            <a:lvl3pPr>
              <a:buFontTx/>
              <a:buNone/>
              <a:defRPr/>
            </a:lvl3pPr>
            <a:lvl4pPr>
              <a:buFontTx/>
              <a:buNone/>
              <a:defRPr/>
            </a:lvl4pPr>
            <a:lvl5pPr>
              <a:buFontTx/>
              <a:buNone/>
              <a:defRPr/>
            </a:lvl5pPr>
          </a:lstStyle>
          <a:p>
            <a:pPr lvl="0"/>
            <a:r>
              <a:rPr lang="es-ES_tradnl" dirty="0"/>
              <a:t>Clic para editar subtítulo</a:t>
            </a: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a:extLst>
              <a:ext uri="{FF2B5EF4-FFF2-40B4-BE49-F238E27FC236}">
                <a16:creationId xmlns:a16="http://schemas.microsoft.com/office/drawing/2014/main" id="{BB51CEA6-1B80-4AF0-8A54-B558078C0D20}"/>
              </a:ext>
            </a:extLst>
          </p:cNvPr>
          <p:cNvSpPr>
            <a:spLocks noGrp="1"/>
          </p:cNvSpPr>
          <p:nvPr>
            <p:ph type="dt" sz="half" idx="10"/>
          </p:nvPr>
        </p:nvSpPr>
        <p:spPr/>
        <p:txBody>
          <a:bodyPr/>
          <a:lstStyle>
            <a:lvl1pPr>
              <a:defRPr/>
            </a:lvl1pPr>
          </a:lstStyle>
          <a:p>
            <a:fld id="{AFB01DA1-52F0-4436-9675-A6824EB224E6}" type="datetime1">
              <a:rPr lang="es-ES" altLang="es-ES" smtClean="0"/>
              <a:t>06/09/2022</a:t>
            </a:fld>
            <a:endParaRPr lang="es-ES" altLang="es-ES"/>
          </a:p>
        </p:txBody>
      </p:sp>
      <p:sp>
        <p:nvSpPr>
          <p:cNvPr id="3" name="Marcador de pie de página 2">
            <a:extLst>
              <a:ext uri="{FF2B5EF4-FFF2-40B4-BE49-F238E27FC236}">
                <a16:creationId xmlns:a16="http://schemas.microsoft.com/office/drawing/2014/main" id="{E6260EBC-5093-4753-8F31-4376B2AF8C18}"/>
              </a:ext>
            </a:extLst>
          </p:cNvPr>
          <p:cNvSpPr>
            <a:spLocks noGrp="1"/>
          </p:cNvSpPr>
          <p:nvPr>
            <p:ph type="ftr" sz="quarter" idx="11"/>
          </p:nvPr>
        </p:nvSpPr>
        <p:spPr/>
        <p:txBody>
          <a:bodyPr/>
          <a:lstStyle>
            <a:lvl1pPr>
              <a:defRPr/>
            </a:lvl1pPr>
          </a:lstStyle>
          <a:p>
            <a:r>
              <a:rPr lang="es-ES" altLang="es-ES"/>
              <a:t>Grupo Universidad de la S.E.N.</a:t>
            </a:r>
          </a:p>
        </p:txBody>
      </p:sp>
      <p:sp>
        <p:nvSpPr>
          <p:cNvPr id="4" name="Marcador de número de diapositiva 3">
            <a:extLst>
              <a:ext uri="{FF2B5EF4-FFF2-40B4-BE49-F238E27FC236}">
                <a16:creationId xmlns:a16="http://schemas.microsoft.com/office/drawing/2014/main" id="{53A1F8DC-DB40-4A95-8730-6678F2A3941E}"/>
              </a:ext>
            </a:extLst>
          </p:cNvPr>
          <p:cNvSpPr>
            <a:spLocks noGrp="1"/>
          </p:cNvSpPr>
          <p:nvPr>
            <p:ph type="sldNum" sz="quarter" idx="12"/>
          </p:nvPr>
        </p:nvSpPr>
        <p:spPr/>
        <p:txBody>
          <a:bodyPr/>
          <a:lstStyle>
            <a:lvl1pPr>
              <a:defRPr/>
            </a:lvl1pPr>
          </a:lstStyle>
          <a:p>
            <a:fld id="{5D7F8BC9-58E2-4F6F-87D3-7068AB649FFC}" type="slidenum">
              <a:rPr lang="es-ES" altLang="es-ES"/>
              <a:pPr/>
              <a:t>‹Nº›</a:t>
            </a:fld>
            <a:endParaRPr lang="es-ES" altLang="es-ES"/>
          </a:p>
        </p:txBody>
      </p:sp>
    </p:spTree>
    <p:extLst>
      <p:ext uri="{BB962C8B-B14F-4D97-AF65-F5344CB8AC3E}">
        <p14:creationId xmlns:p14="http://schemas.microsoft.com/office/powerpoint/2010/main" val="273939573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9097EF78-5FB9-40CC-9DB2-6484D8B68C0A}"/>
              </a:ext>
            </a:extLst>
          </p:cNvPr>
          <p:cNvSpPr>
            <a:spLocks noGrp="1"/>
          </p:cNvSpPr>
          <p:nvPr>
            <p:ph type="ctrTitle"/>
          </p:nvPr>
        </p:nvSpPr>
        <p:spPr>
          <a:xfrm>
            <a:off x="1259681" y="1031171"/>
            <a:ext cx="7558088" cy="2193608"/>
          </a:xfrm>
        </p:spPr>
        <p:txBody>
          <a:bodyPr anchor="b"/>
          <a:lstStyle>
            <a:lvl1pPr algn="ctr">
              <a:defRPr sz="5513"/>
            </a:lvl1pPr>
          </a:lstStyle>
          <a:p>
            <a:r>
              <a:rPr lang="es-ES"/>
              <a:t>Haga clic para modificar el estilo de título del patrón</a:t>
            </a:r>
          </a:p>
        </p:txBody>
      </p:sp>
      <p:sp>
        <p:nvSpPr>
          <p:cNvPr id="3" name="Subtítulo 2">
            <a:extLst>
              <a:ext uri="{FF2B5EF4-FFF2-40B4-BE49-F238E27FC236}">
                <a16:creationId xmlns:a16="http://schemas.microsoft.com/office/drawing/2014/main" id="{112D97BC-F4B5-4689-8576-1E854C679D8C}"/>
              </a:ext>
            </a:extLst>
          </p:cNvPr>
          <p:cNvSpPr>
            <a:spLocks noGrp="1"/>
          </p:cNvSpPr>
          <p:nvPr>
            <p:ph type="subTitle" idx="1"/>
          </p:nvPr>
        </p:nvSpPr>
        <p:spPr>
          <a:xfrm>
            <a:off x="1259681" y="3309373"/>
            <a:ext cx="7558088" cy="1521231"/>
          </a:xfrm>
        </p:spPr>
        <p:txBody>
          <a:bodyPr/>
          <a:lstStyle>
            <a:lvl1pPr marL="0" indent="0" algn="ctr">
              <a:buNone/>
              <a:defRPr sz="2205"/>
            </a:lvl1pPr>
            <a:lvl2pPr marL="420075" indent="0" algn="ctr">
              <a:buNone/>
              <a:defRPr sz="1838"/>
            </a:lvl2pPr>
            <a:lvl3pPr marL="840151" indent="0" algn="ctr">
              <a:buNone/>
              <a:defRPr sz="1654"/>
            </a:lvl3pPr>
            <a:lvl4pPr marL="1260226" indent="0" algn="ctr">
              <a:buNone/>
              <a:defRPr sz="1470"/>
            </a:lvl4pPr>
            <a:lvl5pPr marL="1680301" indent="0" algn="ctr">
              <a:buNone/>
              <a:defRPr sz="1470"/>
            </a:lvl5pPr>
            <a:lvl6pPr marL="2100377" indent="0" algn="ctr">
              <a:buNone/>
              <a:defRPr sz="1470"/>
            </a:lvl6pPr>
            <a:lvl7pPr marL="2520452" indent="0" algn="ctr">
              <a:buNone/>
              <a:defRPr sz="1470"/>
            </a:lvl7pPr>
            <a:lvl8pPr marL="2940528" indent="0" algn="ctr">
              <a:buNone/>
              <a:defRPr sz="1470"/>
            </a:lvl8pPr>
            <a:lvl9pPr marL="3360603" indent="0" algn="ctr">
              <a:buNone/>
              <a:defRPr sz="1470"/>
            </a:lvl9pPr>
          </a:lstStyle>
          <a:p>
            <a:r>
              <a:rPr lang="es-ES"/>
              <a:t>Haga clic para modificar el estilo de subtítulo del patrón</a:t>
            </a:r>
          </a:p>
        </p:txBody>
      </p:sp>
      <p:sp>
        <p:nvSpPr>
          <p:cNvPr id="4" name="Marcador de fecha 3">
            <a:extLst>
              <a:ext uri="{FF2B5EF4-FFF2-40B4-BE49-F238E27FC236}">
                <a16:creationId xmlns:a16="http://schemas.microsoft.com/office/drawing/2014/main" id="{161C40FA-D85B-4972-9BDD-02396E75C1F9}"/>
              </a:ext>
            </a:extLst>
          </p:cNvPr>
          <p:cNvSpPr>
            <a:spLocks noGrp="1"/>
          </p:cNvSpPr>
          <p:nvPr>
            <p:ph type="dt" sz="half" idx="10"/>
          </p:nvPr>
        </p:nvSpPr>
        <p:spPr/>
        <p:txBody>
          <a:bodyPr/>
          <a:lstStyle>
            <a:lvl1pPr>
              <a:defRPr/>
            </a:lvl1pPr>
          </a:lstStyle>
          <a:p>
            <a:fld id="{418FB546-75AF-452F-AD01-62B42F6694C5}" type="datetime1">
              <a:rPr lang="es-ES" altLang="es-ES" smtClean="0"/>
              <a:t>06/09/2022</a:t>
            </a:fld>
            <a:endParaRPr lang="es-ES" altLang="es-ES"/>
          </a:p>
        </p:txBody>
      </p:sp>
      <p:sp>
        <p:nvSpPr>
          <p:cNvPr id="5" name="Marcador de pie de página 4">
            <a:extLst>
              <a:ext uri="{FF2B5EF4-FFF2-40B4-BE49-F238E27FC236}">
                <a16:creationId xmlns:a16="http://schemas.microsoft.com/office/drawing/2014/main" id="{B3C60FAF-20A4-4D69-B8B1-287704A01F1B}"/>
              </a:ext>
            </a:extLst>
          </p:cNvPr>
          <p:cNvSpPr>
            <a:spLocks noGrp="1"/>
          </p:cNvSpPr>
          <p:nvPr>
            <p:ph type="ftr" sz="quarter" idx="11"/>
          </p:nvPr>
        </p:nvSpPr>
        <p:spPr/>
        <p:txBody>
          <a:bodyPr/>
          <a:lstStyle>
            <a:lvl1pPr>
              <a:defRPr/>
            </a:lvl1pPr>
          </a:lstStyle>
          <a:p>
            <a:r>
              <a:rPr lang="es-ES" altLang="es-ES"/>
              <a:t>Grupo Universidad de la S.E.N.</a:t>
            </a:r>
          </a:p>
        </p:txBody>
      </p:sp>
      <p:sp>
        <p:nvSpPr>
          <p:cNvPr id="6" name="Marcador de número de diapositiva 5">
            <a:extLst>
              <a:ext uri="{FF2B5EF4-FFF2-40B4-BE49-F238E27FC236}">
                <a16:creationId xmlns:a16="http://schemas.microsoft.com/office/drawing/2014/main" id="{7BAB97E4-EFA2-4369-9750-EAF7EEEBB863}"/>
              </a:ext>
            </a:extLst>
          </p:cNvPr>
          <p:cNvSpPr>
            <a:spLocks noGrp="1"/>
          </p:cNvSpPr>
          <p:nvPr>
            <p:ph type="sldNum" sz="quarter" idx="12"/>
          </p:nvPr>
        </p:nvSpPr>
        <p:spPr/>
        <p:txBody>
          <a:bodyPr/>
          <a:lstStyle>
            <a:lvl1pPr>
              <a:defRPr/>
            </a:lvl1pPr>
          </a:lstStyle>
          <a:p>
            <a:fld id="{B15A7BA7-5133-406B-A57F-31D2D93DAAD6}" type="slidenum">
              <a:rPr lang="es-ES" altLang="es-ES"/>
              <a:pPr/>
              <a:t>‹Nº›</a:t>
            </a:fld>
            <a:endParaRPr lang="es-ES" altLang="es-ES"/>
          </a:p>
        </p:txBody>
      </p:sp>
    </p:spTree>
    <p:extLst>
      <p:ext uri="{BB962C8B-B14F-4D97-AF65-F5344CB8AC3E}">
        <p14:creationId xmlns:p14="http://schemas.microsoft.com/office/powerpoint/2010/main" val="385870715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E3BFE4A-D042-4DC7-A1A6-B9B3DB5B88C4}"/>
              </a:ext>
            </a:extLst>
          </p:cNvPr>
          <p:cNvSpPr>
            <a:spLocks noGrp="1"/>
          </p:cNvSpPr>
          <p:nvPr>
            <p:ph type="title"/>
          </p:nvPr>
        </p:nvSpPr>
        <p:spPr/>
        <p:txBody>
          <a:bodyPr/>
          <a:lstStyle/>
          <a:p>
            <a:r>
              <a:rPr lang="es-ES"/>
              <a:t>Haga clic para modificar el estilo de título del patrón</a:t>
            </a:r>
          </a:p>
        </p:txBody>
      </p:sp>
      <p:sp>
        <p:nvSpPr>
          <p:cNvPr id="3" name="Marcador de contenido 2">
            <a:extLst>
              <a:ext uri="{FF2B5EF4-FFF2-40B4-BE49-F238E27FC236}">
                <a16:creationId xmlns:a16="http://schemas.microsoft.com/office/drawing/2014/main" id="{0774486C-7309-4128-B407-C6305802D7FD}"/>
              </a:ext>
            </a:extLst>
          </p:cNvPr>
          <p:cNvSpPr>
            <a:spLocks noGrp="1"/>
          </p:cNvSpPr>
          <p:nvPr>
            <p:ph idx="1"/>
          </p:nvPr>
        </p:nvSpPr>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Marcador de fecha 3">
            <a:extLst>
              <a:ext uri="{FF2B5EF4-FFF2-40B4-BE49-F238E27FC236}">
                <a16:creationId xmlns:a16="http://schemas.microsoft.com/office/drawing/2014/main" id="{322BCB7C-110F-4096-9E22-518A5FE43385}"/>
              </a:ext>
            </a:extLst>
          </p:cNvPr>
          <p:cNvSpPr>
            <a:spLocks noGrp="1"/>
          </p:cNvSpPr>
          <p:nvPr>
            <p:ph type="dt" sz="half" idx="10"/>
          </p:nvPr>
        </p:nvSpPr>
        <p:spPr/>
        <p:txBody>
          <a:bodyPr/>
          <a:lstStyle>
            <a:lvl1pPr>
              <a:defRPr/>
            </a:lvl1pPr>
          </a:lstStyle>
          <a:p>
            <a:fld id="{152973A8-4599-45C5-99F1-6DFB3717A37C}" type="datetime1">
              <a:rPr lang="es-ES" altLang="es-ES" smtClean="0"/>
              <a:t>06/09/2022</a:t>
            </a:fld>
            <a:endParaRPr lang="es-ES" altLang="es-ES"/>
          </a:p>
        </p:txBody>
      </p:sp>
      <p:sp>
        <p:nvSpPr>
          <p:cNvPr id="5" name="Marcador de pie de página 4">
            <a:extLst>
              <a:ext uri="{FF2B5EF4-FFF2-40B4-BE49-F238E27FC236}">
                <a16:creationId xmlns:a16="http://schemas.microsoft.com/office/drawing/2014/main" id="{EF31C335-4EC8-429B-AFA3-BA9E908AB2E7}"/>
              </a:ext>
            </a:extLst>
          </p:cNvPr>
          <p:cNvSpPr>
            <a:spLocks noGrp="1"/>
          </p:cNvSpPr>
          <p:nvPr>
            <p:ph type="ftr" sz="quarter" idx="11"/>
          </p:nvPr>
        </p:nvSpPr>
        <p:spPr/>
        <p:txBody>
          <a:bodyPr/>
          <a:lstStyle>
            <a:lvl1pPr>
              <a:defRPr/>
            </a:lvl1pPr>
          </a:lstStyle>
          <a:p>
            <a:r>
              <a:rPr lang="es-ES" altLang="es-ES"/>
              <a:t>Grupo Universidad de la S.E.N.</a:t>
            </a:r>
          </a:p>
        </p:txBody>
      </p:sp>
      <p:sp>
        <p:nvSpPr>
          <p:cNvPr id="6" name="Marcador de número de diapositiva 5">
            <a:extLst>
              <a:ext uri="{FF2B5EF4-FFF2-40B4-BE49-F238E27FC236}">
                <a16:creationId xmlns:a16="http://schemas.microsoft.com/office/drawing/2014/main" id="{37B35AFD-A650-4DBC-9B5D-997193AFC150}"/>
              </a:ext>
            </a:extLst>
          </p:cNvPr>
          <p:cNvSpPr>
            <a:spLocks noGrp="1"/>
          </p:cNvSpPr>
          <p:nvPr>
            <p:ph type="sldNum" sz="quarter" idx="12"/>
          </p:nvPr>
        </p:nvSpPr>
        <p:spPr/>
        <p:txBody>
          <a:bodyPr/>
          <a:lstStyle>
            <a:lvl1pPr>
              <a:defRPr/>
            </a:lvl1pPr>
          </a:lstStyle>
          <a:p>
            <a:fld id="{79320C23-ED8E-4887-814B-026E955980E9}" type="slidenum">
              <a:rPr lang="es-ES" altLang="es-ES"/>
              <a:pPr/>
              <a:t>‹Nº›</a:t>
            </a:fld>
            <a:endParaRPr lang="es-ES" altLang="es-ES"/>
          </a:p>
        </p:txBody>
      </p:sp>
    </p:spTree>
    <p:extLst>
      <p:ext uri="{BB962C8B-B14F-4D97-AF65-F5344CB8AC3E}">
        <p14:creationId xmlns:p14="http://schemas.microsoft.com/office/powerpoint/2010/main" val="124056434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6A77575D-0201-47AB-B09D-BAA32EA64DB8}"/>
              </a:ext>
            </a:extLst>
          </p:cNvPr>
          <p:cNvSpPr>
            <a:spLocks noGrp="1"/>
          </p:cNvSpPr>
          <p:nvPr>
            <p:ph type="title"/>
          </p:nvPr>
        </p:nvSpPr>
        <p:spPr>
          <a:xfrm>
            <a:off x="687576" y="1570823"/>
            <a:ext cx="8691801" cy="2620952"/>
          </a:xfrm>
        </p:spPr>
        <p:txBody>
          <a:bodyPr anchor="b"/>
          <a:lstStyle>
            <a:lvl1pPr>
              <a:defRPr sz="5513"/>
            </a:lvl1pPr>
          </a:lstStyle>
          <a:p>
            <a:r>
              <a:rPr lang="es-ES"/>
              <a:t>Haga clic para modificar el estilo de título del patrón</a:t>
            </a:r>
          </a:p>
        </p:txBody>
      </p:sp>
      <p:sp>
        <p:nvSpPr>
          <p:cNvPr id="3" name="Marcador de texto 2">
            <a:extLst>
              <a:ext uri="{FF2B5EF4-FFF2-40B4-BE49-F238E27FC236}">
                <a16:creationId xmlns:a16="http://schemas.microsoft.com/office/drawing/2014/main" id="{4735A9A5-4621-4A6A-BE57-735864203C68}"/>
              </a:ext>
            </a:extLst>
          </p:cNvPr>
          <p:cNvSpPr>
            <a:spLocks noGrp="1"/>
          </p:cNvSpPr>
          <p:nvPr>
            <p:ph type="body" idx="1"/>
          </p:nvPr>
        </p:nvSpPr>
        <p:spPr>
          <a:xfrm>
            <a:off x="687576" y="4216570"/>
            <a:ext cx="8691801" cy="1378297"/>
          </a:xfrm>
        </p:spPr>
        <p:txBody>
          <a:bodyPr/>
          <a:lstStyle>
            <a:lvl1pPr marL="0" indent="0">
              <a:buNone/>
              <a:defRPr sz="2205"/>
            </a:lvl1pPr>
            <a:lvl2pPr marL="420075" indent="0">
              <a:buNone/>
              <a:defRPr sz="1838"/>
            </a:lvl2pPr>
            <a:lvl3pPr marL="840151" indent="0">
              <a:buNone/>
              <a:defRPr sz="1654"/>
            </a:lvl3pPr>
            <a:lvl4pPr marL="1260226" indent="0">
              <a:buNone/>
              <a:defRPr sz="1470"/>
            </a:lvl4pPr>
            <a:lvl5pPr marL="1680301" indent="0">
              <a:buNone/>
              <a:defRPr sz="1470"/>
            </a:lvl5pPr>
            <a:lvl6pPr marL="2100377" indent="0">
              <a:buNone/>
              <a:defRPr sz="1470"/>
            </a:lvl6pPr>
            <a:lvl7pPr marL="2520452" indent="0">
              <a:buNone/>
              <a:defRPr sz="1470"/>
            </a:lvl7pPr>
            <a:lvl8pPr marL="2940528" indent="0">
              <a:buNone/>
              <a:defRPr sz="1470"/>
            </a:lvl8pPr>
            <a:lvl9pPr marL="3360603" indent="0">
              <a:buNone/>
              <a:defRPr sz="1470"/>
            </a:lvl9pPr>
          </a:lstStyle>
          <a:p>
            <a:pPr lvl="0"/>
            <a:r>
              <a:rPr lang="es-ES"/>
              <a:t>Haga clic para modificar los estilos de texto del patrón</a:t>
            </a:r>
          </a:p>
        </p:txBody>
      </p:sp>
      <p:sp>
        <p:nvSpPr>
          <p:cNvPr id="4" name="Marcador de fecha 3">
            <a:extLst>
              <a:ext uri="{FF2B5EF4-FFF2-40B4-BE49-F238E27FC236}">
                <a16:creationId xmlns:a16="http://schemas.microsoft.com/office/drawing/2014/main" id="{152B7CFA-F045-4E98-A232-F8C5CB64743D}"/>
              </a:ext>
            </a:extLst>
          </p:cNvPr>
          <p:cNvSpPr>
            <a:spLocks noGrp="1"/>
          </p:cNvSpPr>
          <p:nvPr>
            <p:ph type="dt" sz="half" idx="10"/>
          </p:nvPr>
        </p:nvSpPr>
        <p:spPr/>
        <p:txBody>
          <a:bodyPr/>
          <a:lstStyle>
            <a:lvl1pPr>
              <a:defRPr/>
            </a:lvl1pPr>
          </a:lstStyle>
          <a:p>
            <a:fld id="{214662E0-9111-408A-AD02-D1E5B93E4E9E}" type="datetime1">
              <a:rPr lang="es-ES" altLang="es-ES" smtClean="0"/>
              <a:t>06/09/2022</a:t>
            </a:fld>
            <a:endParaRPr lang="es-ES" altLang="es-ES"/>
          </a:p>
        </p:txBody>
      </p:sp>
      <p:sp>
        <p:nvSpPr>
          <p:cNvPr id="5" name="Marcador de pie de página 4">
            <a:extLst>
              <a:ext uri="{FF2B5EF4-FFF2-40B4-BE49-F238E27FC236}">
                <a16:creationId xmlns:a16="http://schemas.microsoft.com/office/drawing/2014/main" id="{42B26829-43EF-4ACC-8A8F-9C354FBD30F8}"/>
              </a:ext>
            </a:extLst>
          </p:cNvPr>
          <p:cNvSpPr>
            <a:spLocks noGrp="1"/>
          </p:cNvSpPr>
          <p:nvPr>
            <p:ph type="ftr" sz="quarter" idx="11"/>
          </p:nvPr>
        </p:nvSpPr>
        <p:spPr/>
        <p:txBody>
          <a:bodyPr/>
          <a:lstStyle>
            <a:lvl1pPr>
              <a:defRPr/>
            </a:lvl1pPr>
          </a:lstStyle>
          <a:p>
            <a:r>
              <a:rPr lang="es-ES" altLang="es-ES"/>
              <a:t>Grupo Universidad de la S.E.N.</a:t>
            </a:r>
          </a:p>
        </p:txBody>
      </p:sp>
      <p:sp>
        <p:nvSpPr>
          <p:cNvPr id="6" name="Marcador de número de diapositiva 5">
            <a:extLst>
              <a:ext uri="{FF2B5EF4-FFF2-40B4-BE49-F238E27FC236}">
                <a16:creationId xmlns:a16="http://schemas.microsoft.com/office/drawing/2014/main" id="{989F8232-9B0D-4FE1-851E-173948E92C3A}"/>
              </a:ext>
            </a:extLst>
          </p:cNvPr>
          <p:cNvSpPr>
            <a:spLocks noGrp="1"/>
          </p:cNvSpPr>
          <p:nvPr>
            <p:ph type="sldNum" sz="quarter" idx="12"/>
          </p:nvPr>
        </p:nvSpPr>
        <p:spPr/>
        <p:txBody>
          <a:bodyPr/>
          <a:lstStyle>
            <a:lvl1pPr>
              <a:defRPr/>
            </a:lvl1pPr>
          </a:lstStyle>
          <a:p>
            <a:fld id="{2A9272BE-88DD-4A1E-963D-ACE626B21033}" type="slidenum">
              <a:rPr lang="es-ES" altLang="es-ES"/>
              <a:pPr/>
              <a:t>‹Nº›</a:t>
            </a:fld>
            <a:endParaRPr lang="es-ES" altLang="es-ES"/>
          </a:p>
        </p:txBody>
      </p:sp>
    </p:spTree>
    <p:extLst>
      <p:ext uri="{BB962C8B-B14F-4D97-AF65-F5344CB8AC3E}">
        <p14:creationId xmlns:p14="http://schemas.microsoft.com/office/powerpoint/2010/main" val="422005707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572D7E0A-3CA6-412C-ACA9-AFF5BFBF7890}"/>
              </a:ext>
            </a:extLst>
          </p:cNvPr>
          <p:cNvSpPr>
            <a:spLocks noGrp="1"/>
          </p:cNvSpPr>
          <p:nvPr>
            <p:ph type="title"/>
          </p:nvPr>
        </p:nvSpPr>
        <p:spPr/>
        <p:txBody>
          <a:bodyPr/>
          <a:lstStyle/>
          <a:p>
            <a:r>
              <a:rPr lang="es-ES"/>
              <a:t>Haga clic para modificar el estilo de título del patrón</a:t>
            </a:r>
          </a:p>
        </p:txBody>
      </p:sp>
      <p:sp>
        <p:nvSpPr>
          <p:cNvPr id="3" name="Marcador de contenido 2">
            <a:extLst>
              <a:ext uri="{FF2B5EF4-FFF2-40B4-BE49-F238E27FC236}">
                <a16:creationId xmlns:a16="http://schemas.microsoft.com/office/drawing/2014/main" id="{30466EB5-31D5-4429-B527-AEE8EA146FC7}"/>
              </a:ext>
            </a:extLst>
          </p:cNvPr>
          <p:cNvSpPr>
            <a:spLocks noGrp="1"/>
          </p:cNvSpPr>
          <p:nvPr>
            <p:ph sz="half" idx="1"/>
          </p:nvPr>
        </p:nvSpPr>
        <p:spPr>
          <a:xfrm>
            <a:off x="503872" y="1470184"/>
            <a:ext cx="4450874" cy="4158229"/>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Marcador de contenido 3">
            <a:extLst>
              <a:ext uri="{FF2B5EF4-FFF2-40B4-BE49-F238E27FC236}">
                <a16:creationId xmlns:a16="http://schemas.microsoft.com/office/drawing/2014/main" id="{6D0C0668-1C78-4736-970B-5A83E0ED96BC}"/>
              </a:ext>
            </a:extLst>
          </p:cNvPr>
          <p:cNvSpPr>
            <a:spLocks noGrp="1"/>
          </p:cNvSpPr>
          <p:nvPr>
            <p:ph sz="half" idx="2"/>
          </p:nvPr>
        </p:nvSpPr>
        <p:spPr>
          <a:xfrm>
            <a:off x="5122704" y="1470184"/>
            <a:ext cx="4450874" cy="4158229"/>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5" name="Marcador de fecha 4">
            <a:extLst>
              <a:ext uri="{FF2B5EF4-FFF2-40B4-BE49-F238E27FC236}">
                <a16:creationId xmlns:a16="http://schemas.microsoft.com/office/drawing/2014/main" id="{2DBC12D6-E77A-453B-BBE3-9D0D4B8B08E6}"/>
              </a:ext>
            </a:extLst>
          </p:cNvPr>
          <p:cNvSpPr>
            <a:spLocks noGrp="1"/>
          </p:cNvSpPr>
          <p:nvPr>
            <p:ph type="dt" sz="half" idx="10"/>
          </p:nvPr>
        </p:nvSpPr>
        <p:spPr/>
        <p:txBody>
          <a:bodyPr/>
          <a:lstStyle>
            <a:lvl1pPr>
              <a:defRPr/>
            </a:lvl1pPr>
          </a:lstStyle>
          <a:p>
            <a:fld id="{4D98C145-FD5C-4AFE-AE7A-B63E1059CCBE}" type="datetime1">
              <a:rPr lang="es-ES" altLang="es-ES" smtClean="0"/>
              <a:t>06/09/2022</a:t>
            </a:fld>
            <a:endParaRPr lang="es-ES" altLang="es-ES"/>
          </a:p>
        </p:txBody>
      </p:sp>
      <p:sp>
        <p:nvSpPr>
          <p:cNvPr id="6" name="Marcador de pie de página 5">
            <a:extLst>
              <a:ext uri="{FF2B5EF4-FFF2-40B4-BE49-F238E27FC236}">
                <a16:creationId xmlns:a16="http://schemas.microsoft.com/office/drawing/2014/main" id="{D4F17616-495F-4B54-BA95-97554130464B}"/>
              </a:ext>
            </a:extLst>
          </p:cNvPr>
          <p:cNvSpPr>
            <a:spLocks noGrp="1"/>
          </p:cNvSpPr>
          <p:nvPr>
            <p:ph type="ftr" sz="quarter" idx="11"/>
          </p:nvPr>
        </p:nvSpPr>
        <p:spPr/>
        <p:txBody>
          <a:bodyPr/>
          <a:lstStyle>
            <a:lvl1pPr>
              <a:defRPr/>
            </a:lvl1pPr>
          </a:lstStyle>
          <a:p>
            <a:r>
              <a:rPr lang="es-ES" altLang="es-ES"/>
              <a:t>Grupo Universidad de la S.E.N.</a:t>
            </a:r>
          </a:p>
        </p:txBody>
      </p:sp>
      <p:sp>
        <p:nvSpPr>
          <p:cNvPr id="7" name="Marcador de número de diapositiva 6">
            <a:extLst>
              <a:ext uri="{FF2B5EF4-FFF2-40B4-BE49-F238E27FC236}">
                <a16:creationId xmlns:a16="http://schemas.microsoft.com/office/drawing/2014/main" id="{0473C7E2-8743-4448-92E9-A97CF6DEF4BA}"/>
              </a:ext>
            </a:extLst>
          </p:cNvPr>
          <p:cNvSpPr>
            <a:spLocks noGrp="1"/>
          </p:cNvSpPr>
          <p:nvPr>
            <p:ph type="sldNum" sz="quarter" idx="12"/>
          </p:nvPr>
        </p:nvSpPr>
        <p:spPr/>
        <p:txBody>
          <a:bodyPr/>
          <a:lstStyle>
            <a:lvl1pPr>
              <a:defRPr/>
            </a:lvl1pPr>
          </a:lstStyle>
          <a:p>
            <a:fld id="{507E91E0-B09C-4D7D-A205-DC985C0E54CF}" type="slidenum">
              <a:rPr lang="es-ES" altLang="es-ES"/>
              <a:pPr/>
              <a:t>‹Nº›</a:t>
            </a:fld>
            <a:endParaRPr lang="es-ES" altLang="es-ES"/>
          </a:p>
        </p:txBody>
      </p:sp>
    </p:spTree>
    <p:extLst>
      <p:ext uri="{BB962C8B-B14F-4D97-AF65-F5344CB8AC3E}">
        <p14:creationId xmlns:p14="http://schemas.microsoft.com/office/powerpoint/2010/main" val="118179493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84E855CC-EEB9-45FD-A3E3-F60D32D1FEA8}"/>
              </a:ext>
            </a:extLst>
          </p:cNvPr>
          <p:cNvSpPr>
            <a:spLocks noGrp="1"/>
          </p:cNvSpPr>
          <p:nvPr>
            <p:ph type="title"/>
          </p:nvPr>
        </p:nvSpPr>
        <p:spPr>
          <a:xfrm>
            <a:off x="694575" y="335459"/>
            <a:ext cx="8691801" cy="1217861"/>
          </a:xfrm>
        </p:spPr>
        <p:txBody>
          <a:bodyPr/>
          <a:lstStyle/>
          <a:p>
            <a:r>
              <a:rPr lang="es-ES"/>
              <a:t>Haga clic para modificar el estilo de título del patrón</a:t>
            </a:r>
          </a:p>
        </p:txBody>
      </p:sp>
      <p:sp>
        <p:nvSpPr>
          <p:cNvPr id="3" name="Marcador de texto 2">
            <a:extLst>
              <a:ext uri="{FF2B5EF4-FFF2-40B4-BE49-F238E27FC236}">
                <a16:creationId xmlns:a16="http://schemas.microsoft.com/office/drawing/2014/main" id="{2EDB4A9A-47F8-485C-88CE-9DC857441CAF}"/>
              </a:ext>
            </a:extLst>
          </p:cNvPr>
          <p:cNvSpPr>
            <a:spLocks noGrp="1"/>
          </p:cNvSpPr>
          <p:nvPr>
            <p:ph type="body" idx="1"/>
          </p:nvPr>
        </p:nvSpPr>
        <p:spPr>
          <a:xfrm>
            <a:off x="694575" y="1544569"/>
            <a:ext cx="4263671" cy="756969"/>
          </a:xfrm>
        </p:spPr>
        <p:txBody>
          <a:bodyPr anchor="b"/>
          <a:lstStyle>
            <a:lvl1pPr marL="0" indent="0">
              <a:buNone/>
              <a:defRPr sz="2205" b="1"/>
            </a:lvl1pPr>
            <a:lvl2pPr marL="420075" indent="0">
              <a:buNone/>
              <a:defRPr sz="1838" b="1"/>
            </a:lvl2pPr>
            <a:lvl3pPr marL="840151" indent="0">
              <a:buNone/>
              <a:defRPr sz="1654" b="1"/>
            </a:lvl3pPr>
            <a:lvl4pPr marL="1260226" indent="0">
              <a:buNone/>
              <a:defRPr sz="1470" b="1"/>
            </a:lvl4pPr>
            <a:lvl5pPr marL="1680301" indent="0">
              <a:buNone/>
              <a:defRPr sz="1470" b="1"/>
            </a:lvl5pPr>
            <a:lvl6pPr marL="2100377" indent="0">
              <a:buNone/>
              <a:defRPr sz="1470" b="1"/>
            </a:lvl6pPr>
            <a:lvl7pPr marL="2520452" indent="0">
              <a:buNone/>
              <a:defRPr sz="1470" b="1"/>
            </a:lvl7pPr>
            <a:lvl8pPr marL="2940528" indent="0">
              <a:buNone/>
              <a:defRPr sz="1470" b="1"/>
            </a:lvl8pPr>
            <a:lvl9pPr marL="3360603" indent="0">
              <a:buNone/>
              <a:defRPr sz="1470" b="1"/>
            </a:lvl9pPr>
          </a:lstStyle>
          <a:p>
            <a:pPr lvl="0"/>
            <a:r>
              <a:rPr lang="es-ES"/>
              <a:t>Haga clic para modificar los estilos de texto del patrón</a:t>
            </a:r>
          </a:p>
        </p:txBody>
      </p:sp>
      <p:sp>
        <p:nvSpPr>
          <p:cNvPr id="4" name="Marcador de contenido 3">
            <a:extLst>
              <a:ext uri="{FF2B5EF4-FFF2-40B4-BE49-F238E27FC236}">
                <a16:creationId xmlns:a16="http://schemas.microsoft.com/office/drawing/2014/main" id="{3CC895EF-E1C1-472C-B928-E9D7ABA7EE79}"/>
              </a:ext>
            </a:extLst>
          </p:cNvPr>
          <p:cNvSpPr>
            <a:spLocks noGrp="1"/>
          </p:cNvSpPr>
          <p:nvPr>
            <p:ph sz="half" idx="2"/>
          </p:nvPr>
        </p:nvSpPr>
        <p:spPr>
          <a:xfrm>
            <a:off x="694575" y="2301538"/>
            <a:ext cx="4263671" cy="3385215"/>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5" name="Marcador de texto 4">
            <a:extLst>
              <a:ext uri="{FF2B5EF4-FFF2-40B4-BE49-F238E27FC236}">
                <a16:creationId xmlns:a16="http://schemas.microsoft.com/office/drawing/2014/main" id="{11599636-7F02-4716-B7D8-92BC9377E65A}"/>
              </a:ext>
            </a:extLst>
          </p:cNvPr>
          <p:cNvSpPr>
            <a:spLocks noGrp="1"/>
          </p:cNvSpPr>
          <p:nvPr>
            <p:ph type="body" sz="quarter" idx="3"/>
          </p:nvPr>
        </p:nvSpPr>
        <p:spPr>
          <a:xfrm>
            <a:off x="5101709" y="1544569"/>
            <a:ext cx="4284666" cy="756969"/>
          </a:xfrm>
        </p:spPr>
        <p:txBody>
          <a:bodyPr anchor="b"/>
          <a:lstStyle>
            <a:lvl1pPr marL="0" indent="0">
              <a:buNone/>
              <a:defRPr sz="2205" b="1"/>
            </a:lvl1pPr>
            <a:lvl2pPr marL="420075" indent="0">
              <a:buNone/>
              <a:defRPr sz="1838" b="1"/>
            </a:lvl2pPr>
            <a:lvl3pPr marL="840151" indent="0">
              <a:buNone/>
              <a:defRPr sz="1654" b="1"/>
            </a:lvl3pPr>
            <a:lvl4pPr marL="1260226" indent="0">
              <a:buNone/>
              <a:defRPr sz="1470" b="1"/>
            </a:lvl4pPr>
            <a:lvl5pPr marL="1680301" indent="0">
              <a:buNone/>
              <a:defRPr sz="1470" b="1"/>
            </a:lvl5pPr>
            <a:lvl6pPr marL="2100377" indent="0">
              <a:buNone/>
              <a:defRPr sz="1470" b="1"/>
            </a:lvl6pPr>
            <a:lvl7pPr marL="2520452" indent="0">
              <a:buNone/>
              <a:defRPr sz="1470" b="1"/>
            </a:lvl7pPr>
            <a:lvl8pPr marL="2940528" indent="0">
              <a:buNone/>
              <a:defRPr sz="1470" b="1"/>
            </a:lvl8pPr>
            <a:lvl9pPr marL="3360603" indent="0">
              <a:buNone/>
              <a:defRPr sz="1470" b="1"/>
            </a:lvl9pPr>
          </a:lstStyle>
          <a:p>
            <a:pPr lvl="0"/>
            <a:r>
              <a:rPr lang="es-ES"/>
              <a:t>Haga clic para modificar los estilos de texto del patrón</a:t>
            </a:r>
          </a:p>
        </p:txBody>
      </p:sp>
      <p:sp>
        <p:nvSpPr>
          <p:cNvPr id="6" name="Marcador de contenido 5">
            <a:extLst>
              <a:ext uri="{FF2B5EF4-FFF2-40B4-BE49-F238E27FC236}">
                <a16:creationId xmlns:a16="http://schemas.microsoft.com/office/drawing/2014/main" id="{B47BD2C0-2FB5-4800-97B1-51414F88F5BA}"/>
              </a:ext>
            </a:extLst>
          </p:cNvPr>
          <p:cNvSpPr>
            <a:spLocks noGrp="1"/>
          </p:cNvSpPr>
          <p:nvPr>
            <p:ph sz="quarter" idx="4"/>
          </p:nvPr>
        </p:nvSpPr>
        <p:spPr>
          <a:xfrm>
            <a:off x="5101709" y="2301538"/>
            <a:ext cx="4284666" cy="3385215"/>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7" name="Marcador de fecha 6">
            <a:extLst>
              <a:ext uri="{FF2B5EF4-FFF2-40B4-BE49-F238E27FC236}">
                <a16:creationId xmlns:a16="http://schemas.microsoft.com/office/drawing/2014/main" id="{75E685C0-0E9E-497C-8DA4-EA7F5CAD18C4}"/>
              </a:ext>
            </a:extLst>
          </p:cNvPr>
          <p:cNvSpPr>
            <a:spLocks noGrp="1"/>
          </p:cNvSpPr>
          <p:nvPr>
            <p:ph type="dt" sz="half" idx="10"/>
          </p:nvPr>
        </p:nvSpPr>
        <p:spPr/>
        <p:txBody>
          <a:bodyPr/>
          <a:lstStyle>
            <a:lvl1pPr>
              <a:defRPr/>
            </a:lvl1pPr>
          </a:lstStyle>
          <a:p>
            <a:fld id="{D9AFDDFA-216D-4A1D-B492-5BD00B3060E5}" type="datetime1">
              <a:rPr lang="es-ES" altLang="es-ES" smtClean="0"/>
              <a:t>06/09/2022</a:t>
            </a:fld>
            <a:endParaRPr lang="es-ES" altLang="es-ES"/>
          </a:p>
        </p:txBody>
      </p:sp>
      <p:sp>
        <p:nvSpPr>
          <p:cNvPr id="8" name="Marcador de pie de página 7">
            <a:extLst>
              <a:ext uri="{FF2B5EF4-FFF2-40B4-BE49-F238E27FC236}">
                <a16:creationId xmlns:a16="http://schemas.microsoft.com/office/drawing/2014/main" id="{211215D5-D199-4F5F-90B3-18C4B41132BB}"/>
              </a:ext>
            </a:extLst>
          </p:cNvPr>
          <p:cNvSpPr>
            <a:spLocks noGrp="1"/>
          </p:cNvSpPr>
          <p:nvPr>
            <p:ph type="ftr" sz="quarter" idx="11"/>
          </p:nvPr>
        </p:nvSpPr>
        <p:spPr/>
        <p:txBody>
          <a:bodyPr/>
          <a:lstStyle>
            <a:lvl1pPr>
              <a:defRPr/>
            </a:lvl1pPr>
          </a:lstStyle>
          <a:p>
            <a:r>
              <a:rPr lang="es-ES" altLang="es-ES"/>
              <a:t>Grupo Universidad de la S.E.N.</a:t>
            </a:r>
          </a:p>
        </p:txBody>
      </p:sp>
      <p:sp>
        <p:nvSpPr>
          <p:cNvPr id="9" name="Marcador de número de diapositiva 8">
            <a:extLst>
              <a:ext uri="{FF2B5EF4-FFF2-40B4-BE49-F238E27FC236}">
                <a16:creationId xmlns:a16="http://schemas.microsoft.com/office/drawing/2014/main" id="{89314830-0795-4C89-9301-82054255F1F5}"/>
              </a:ext>
            </a:extLst>
          </p:cNvPr>
          <p:cNvSpPr>
            <a:spLocks noGrp="1"/>
          </p:cNvSpPr>
          <p:nvPr>
            <p:ph type="sldNum" sz="quarter" idx="12"/>
          </p:nvPr>
        </p:nvSpPr>
        <p:spPr/>
        <p:txBody>
          <a:bodyPr/>
          <a:lstStyle>
            <a:lvl1pPr>
              <a:defRPr/>
            </a:lvl1pPr>
          </a:lstStyle>
          <a:p>
            <a:fld id="{D2BD3772-E320-4515-8231-EEA0EFDA329C}" type="slidenum">
              <a:rPr lang="es-ES" altLang="es-ES"/>
              <a:pPr/>
              <a:t>‹Nº›</a:t>
            </a:fld>
            <a:endParaRPr lang="es-ES" altLang="es-ES"/>
          </a:p>
        </p:txBody>
      </p:sp>
    </p:spTree>
    <p:extLst>
      <p:ext uri="{BB962C8B-B14F-4D97-AF65-F5344CB8AC3E}">
        <p14:creationId xmlns:p14="http://schemas.microsoft.com/office/powerpoint/2010/main" val="267353683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82DF1098-371E-42B7-8B75-C971315588B7}"/>
              </a:ext>
            </a:extLst>
          </p:cNvPr>
          <p:cNvSpPr>
            <a:spLocks noGrp="1"/>
          </p:cNvSpPr>
          <p:nvPr>
            <p:ph type="title"/>
          </p:nvPr>
        </p:nvSpPr>
        <p:spPr/>
        <p:txBody>
          <a:bodyPr/>
          <a:lstStyle/>
          <a:p>
            <a:r>
              <a:rPr lang="es-ES"/>
              <a:t>Haga clic para modificar el estilo de título del patrón</a:t>
            </a:r>
          </a:p>
        </p:txBody>
      </p:sp>
      <p:sp>
        <p:nvSpPr>
          <p:cNvPr id="3" name="Marcador de fecha 2">
            <a:extLst>
              <a:ext uri="{FF2B5EF4-FFF2-40B4-BE49-F238E27FC236}">
                <a16:creationId xmlns:a16="http://schemas.microsoft.com/office/drawing/2014/main" id="{19E21C1D-3775-4192-8F36-AEB891A7ABC6}"/>
              </a:ext>
            </a:extLst>
          </p:cNvPr>
          <p:cNvSpPr>
            <a:spLocks noGrp="1"/>
          </p:cNvSpPr>
          <p:nvPr>
            <p:ph type="dt" sz="half" idx="10"/>
          </p:nvPr>
        </p:nvSpPr>
        <p:spPr/>
        <p:txBody>
          <a:bodyPr/>
          <a:lstStyle>
            <a:lvl1pPr>
              <a:defRPr/>
            </a:lvl1pPr>
          </a:lstStyle>
          <a:p>
            <a:fld id="{47E11B21-F0A3-4EA4-B77C-CF63F2C86916}" type="datetime1">
              <a:rPr lang="es-ES" altLang="es-ES" smtClean="0"/>
              <a:t>06/09/2022</a:t>
            </a:fld>
            <a:endParaRPr lang="es-ES" altLang="es-ES"/>
          </a:p>
        </p:txBody>
      </p:sp>
      <p:sp>
        <p:nvSpPr>
          <p:cNvPr id="4" name="Marcador de pie de página 3">
            <a:extLst>
              <a:ext uri="{FF2B5EF4-FFF2-40B4-BE49-F238E27FC236}">
                <a16:creationId xmlns:a16="http://schemas.microsoft.com/office/drawing/2014/main" id="{972BB293-64DC-472E-A2D6-6090AE9A8DD0}"/>
              </a:ext>
            </a:extLst>
          </p:cNvPr>
          <p:cNvSpPr>
            <a:spLocks noGrp="1"/>
          </p:cNvSpPr>
          <p:nvPr>
            <p:ph type="ftr" sz="quarter" idx="11"/>
          </p:nvPr>
        </p:nvSpPr>
        <p:spPr/>
        <p:txBody>
          <a:bodyPr/>
          <a:lstStyle>
            <a:lvl1pPr>
              <a:defRPr/>
            </a:lvl1pPr>
          </a:lstStyle>
          <a:p>
            <a:r>
              <a:rPr lang="es-ES" altLang="es-ES"/>
              <a:t>Grupo Universidad de la S.E.N.</a:t>
            </a:r>
          </a:p>
        </p:txBody>
      </p:sp>
      <p:sp>
        <p:nvSpPr>
          <p:cNvPr id="5" name="Marcador de número de diapositiva 4">
            <a:extLst>
              <a:ext uri="{FF2B5EF4-FFF2-40B4-BE49-F238E27FC236}">
                <a16:creationId xmlns:a16="http://schemas.microsoft.com/office/drawing/2014/main" id="{15FB3577-9AAC-46B4-963B-C04D7A1F32F3}"/>
              </a:ext>
            </a:extLst>
          </p:cNvPr>
          <p:cNvSpPr>
            <a:spLocks noGrp="1"/>
          </p:cNvSpPr>
          <p:nvPr>
            <p:ph type="sldNum" sz="quarter" idx="12"/>
          </p:nvPr>
        </p:nvSpPr>
        <p:spPr/>
        <p:txBody>
          <a:bodyPr/>
          <a:lstStyle>
            <a:lvl1pPr>
              <a:defRPr/>
            </a:lvl1pPr>
          </a:lstStyle>
          <a:p>
            <a:fld id="{3BF7E461-9A18-4725-9FFC-F094DD67F9E3}" type="slidenum">
              <a:rPr lang="es-ES" altLang="es-ES"/>
              <a:pPr/>
              <a:t>‹Nº›</a:t>
            </a:fld>
            <a:endParaRPr lang="es-ES" altLang="es-ES"/>
          </a:p>
        </p:txBody>
      </p:sp>
    </p:spTree>
    <p:extLst>
      <p:ext uri="{BB962C8B-B14F-4D97-AF65-F5344CB8AC3E}">
        <p14:creationId xmlns:p14="http://schemas.microsoft.com/office/powerpoint/2010/main" val="24667642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a:extLst>
              <a:ext uri="{FF2B5EF4-FFF2-40B4-BE49-F238E27FC236}">
                <a16:creationId xmlns:a16="http://schemas.microsoft.com/office/drawing/2014/main" id="{D1D3413D-CCCF-47C3-83DD-6CBAD479389A}"/>
              </a:ext>
            </a:extLst>
          </p:cNvPr>
          <p:cNvSpPr>
            <a:spLocks noGrp="1"/>
          </p:cNvSpPr>
          <p:nvPr>
            <p:ph type="dt" sz="half" idx="10"/>
          </p:nvPr>
        </p:nvSpPr>
        <p:spPr/>
        <p:txBody>
          <a:bodyPr/>
          <a:lstStyle>
            <a:lvl1pPr>
              <a:defRPr/>
            </a:lvl1pPr>
          </a:lstStyle>
          <a:p>
            <a:fld id="{392150D8-D6A7-4B0E-8DA5-AE79D23FC90A}" type="datetime1">
              <a:rPr lang="es-ES" altLang="es-ES" smtClean="0"/>
              <a:t>06/09/2022</a:t>
            </a:fld>
            <a:endParaRPr lang="es-ES" altLang="es-ES"/>
          </a:p>
        </p:txBody>
      </p:sp>
      <p:sp>
        <p:nvSpPr>
          <p:cNvPr id="3" name="Marcador de pie de página 2">
            <a:extLst>
              <a:ext uri="{FF2B5EF4-FFF2-40B4-BE49-F238E27FC236}">
                <a16:creationId xmlns:a16="http://schemas.microsoft.com/office/drawing/2014/main" id="{752AE6D9-E378-464A-A8ED-BAFE5526944C}"/>
              </a:ext>
            </a:extLst>
          </p:cNvPr>
          <p:cNvSpPr>
            <a:spLocks noGrp="1"/>
          </p:cNvSpPr>
          <p:nvPr>
            <p:ph type="ftr" sz="quarter" idx="11"/>
          </p:nvPr>
        </p:nvSpPr>
        <p:spPr/>
        <p:txBody>
          <a:bodyPr/>
          <a:lstStyle>
            <a:lvl1pPr>
              <a:defRPr/>
            </a:lvl1pPr>
          </a:lstStyle>
          <a:p>
            <a:r>
              <a:rPr lang="es-ES" altLang="es-ES"/>
              <a:t>Grupo Universidad de la S.E.N.</a:t>
            </a:r>
          </a:p>
        </p:txBody>
      </p:sp>
      <p:sp>
        <p:nvSpPr>
          <p:cNvPr id="4" name="Marcador de número de diapositiva 3">
            <a:extLst>
              <a:ext uri="{FF2B5EF4-FFF2-40B4-BE49-F238E27FC236}">
                <a16:creationId xmlns:a16="http://schemas.microsoft.com/office/drawing/2014/main" id="{4D617778-0C3F-4479-ABFB-235F822BC474}"/>
              </a:ext>
            </a:extLst>
          </p:cNvPr>
          <p:cNvSpPr>
            <a:spLocks noGrp="1"/>
          </p:cNvSpPr>
          <p:nvPr>
            <p:ph type="sldNum" sz="quarter" idx="12"/>
          </p:nvPr>
        </p:nvSpPr>
        <p:spPr/>
        <p:txBody>
          <a:bodyPr/>
          <a:lstStyle>
            <a:lvl1pPr>
              <a:defRPr/>
            </a:lvl1pPr>
          </a:lstStyle>
          <a:p>
            <a:fld id="{98031D9E-4E37-4017-957C-727182604936}" type="slidenum">
              <a:rPr lang="es-ES" altLang="es-ES"/>
              <a:pPr/>
              <a:t>‹Nº›</a:t>
            </a:fld>
            <a:endParaRPr lang="es-ES" altLang="es-ES"/>
          </a:p>
        </p:txBody>
      </p:sp>
    </p:spTree>
    <p:extLst>
      <p:ext uri="{BB962C8B-B14F-4D97-AF65-F5344CB8AC3E}">
        <p14:creationId xmlns:p14="http://schemas.microsoft.com/office/powerpoint/2010/main" val="417903785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98D27B32-7137-46A9-98FF-6B90DE0C2E34}"/>
              </a:ext>
            </a:extLst>
          </p:cNvPr>
          <p:cNvSpPr>
            <a:spLocks noGrp="1"/>
          </p:cNvSpPr>
          <p:nvPr>
            <p:ph type="title"/>
          </p:nvPr>
        </p:nvSpPr>
        <p:spPr>
          <a:xfrm>
            <a:off x="694576" y="420052"/>
            <a:ext cx="3250677" cy="1470184"/>
          </a:xfrm>
        </p:spPr>
        <p:txBody>
          <a:bodyPr anchor="b"/>
          <a:lstStyle>
            <a:lvl1pPr>
              <a:defRPr sz="2940"/>
            </a:lvl1pPr>
          </a:lstStyle>
          <a:p>
            <a:r>
              <a:rPr lang="es-ES"/>
              <a:t>Haga clic para modificar el estilo de título del patrón</a:t>
            </a:r>
          </a:p>
        </p:txBody>
      </p:sp>
      <p:sp>
        <p:nvSpPr>
          <p:cNvPr id="3" name="Marcador de contenido 2">
            <a:extLst>
              <a:ext uri="{FF2B5EF4-FFF2-40B4-BE49-F238E27FC236}">
                <a16:creationId xmlns:a16="http://schemas.microsoft.com/office/drawing/2014/main" id="{1BEA1268-8A18-448E-88D1-D33A4898E910}"/>
              </a:ext>
            </a:extLst>
          </p:cNvPr>
          <p:cNvSpPr>
            <a:spLocks noGrp="1"/>
          </p:cNvSpPr>
          <p:nvPr>
            <p:ph idx="1"/>
          </p:nvPr>
        </p:nvSpPr>
        <p:spPr>
          <a:xfrm>
            <a:off x="4284666" y="907197"/>
            <a:ext cx="5101709" cy="4477643"/>
          </a:xfrm>
        </p:spPr>
        <p:txBody>
          <a:bodyPr/>
          <a:lstStyle>
            <a:lvl1pPr>
              <a:defRPr sz="2940"/>
            </a:lvl1pPr>
            <a:lvl2pPr>
              <a:defRPr sz="2573"/>
            </a:lvl2pPr>
            <a:lvl3pPr>
              <a:defRPr sz="2205"/>
            </a:lvl3pPr>
            <a:lvl4pPr>
              <a:defRPr sz="1838"/>
            </a:lvl4pPr>
            <a:lvl5pPr>
              <a:defRPr sz="1838"/>
            </a:lvl5pPr>
            <a:lvl6pPr>
              <a:defRPr sz="1838"/>
            </a:lvl6pPr>
            <a:lvl7pPr>
              <a:defRPr sz="1838"/>
            </a:lvl7pPr>
            <a:lvl8pPr>
              <a:defRPr sz="1838"/>
            </a:lvl8pPr>
            <a:lvl9pPr>
              <a:defRPr sz="1838"/>
            </a:lvl9p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Marcador de texto 3">
            <a:extLst>
              <a:ext uri="{FF2B5EF4-FFF2-40B4-BE49-F238E27FC236}">
                <a16:creationId xmlns:a16="http://schemas.microsoft.com/office/drawing/2014/main" id="{F953C181-7D34-421F-A3E4-891C73958EDD}"/>
              </a:ext>
            </a:extLst>
          </p:cNvPr>
          <p:cNvSpPr>
            <a:spLocks noGrp="1"/>
          </p:cNvSpPr>
          <p:nvPr>
            <p:ph type="body" sz="half" idx="2"/>
          </p:nvPr>
        </p:nvSpPr>
        <p:spPr>
          <a:xfrm>
            <a:off x="694576" y="1890236"/>
            <a:ext cx="3250677" cy="3501897"/>
          </a:xfrm>
        </p:spPr>
        <p:txBody>
          <a:bodyPr/>
          <a:lstStyle>
            <a:lvl1pPr marL="0" indent="0">
              <a:buNone/>
              <a:defRPr sz="1470"/>
            </a:lvl1pPr>
            <a:lvl2pPr marL="420075" indent="0">
              <a:buNone/>
              <a:defRPr sz="1286"/>
            </a:lvl2pPr>
            <a:lvl3pPr marL="840151" indent="0">
              <a:buNone/>
              <a:defRPr sz="1103"/>
            </a:lvl3pPr>
            <a:lvl4pPr marL="1260226" indent="0">
              <a:buNone/>
              <a:defRPr sz="919"/>
            </a:lvl4pPr>
            <a:lvl5pPr marL="1680301" indent="0">
              <a:buNone/>
              <a:defRPr sz="919"/>
            </a:lvl5pPr>
            <a:lvl6pPr marL="2100377" indent="0">
              <a:buNone/>
              <a:defRPr sz="919"/>
            </a:lvl6pPr>
            <a:lvl7pPr marL="2520452" indent="0">
              <a:buNone/>
              <a:defRPr sz="919"/>
            </a:lvl7pPr>
            <a:lvl8pPr marL="2940528" indent="0">
              <a:buNone/>
              <a:defRPr sz="919"/>
            </a:lvl8pPr>
            <a:lvl9pPr marL="3360603" indent="0">
              <a:buNone/>
              <a:defRPr sz="919"/>
            </a:lvl9pPr>
          </a:lstStyle>
          <a:p>
            <a:pPr lvl="0"/>
            <a:r>
              <a:rPr lang="es-ES"/>
              <a:t>Haga clic para modificar los estilos de texto del patrón</a:t>
            </a:r>
          </a:p>
        </p:txBody>
      </p:sp>
      <p:sp>
        <p:nvSpPr>
          <p:cNvPr id="5" name="Marcador de fecha 4">
            <a:extLst>
              <a:ext uri="{FF2B5EF4-FFF2-40B4-BE49-F238E27FC236}">
                <a16:creationId xmlns:a16="http://schemas.microsoft.com/office/drawing/2014/main" id="{DD02FCD9-1E8C-40A2-A828-1217455F9CA5}"/>
              </a:ext>
            </a:extLst>
          </p:cNvPr>
          <p:cNvSpPr>
            <a:spLocks noGrp="1"/>
          </p:cNvSpPr>
          <p:nvPr>
            <p:ph type="dt" sz="half" idx="10"/>
          </p:nvPr>
        </p:nvSpPr>
        <p:spPr/>
        <p:txBody>
          <a:bodyPr/>
          <a:lstStyle>
            <a:lvl1pPr>
              <a:defRPr/>
            </a:lvl1pPr>
          </a:lstStyle>
          <a:p>
            <a:fld id="{DCA199BC-8945-4CDF-8A25-DA91A9F3F86F}" type="datetime1">
              <a:rPr lang="es-ES" altLang="es-ES" smtClean="0"/>
              <a:t>06/09/2022</a:t>
            </a:fld>
            <a:endParaRPr lang="es-ES" altLang="es-ES"/>
          </a:p>
        </p:txBody>
      </p:sp>
      <p:sp>
        <p:nvSpPr>
          <p:cNvPr id="6" name="Marcador de pie de página 5">
            <a:extLst>
              <a:ext uri="{FF2B5EF4-FFF2-40B4-BE49-F238E27FC236}">
                <a16:creationId xmlns:a16="http://schemas.microsoft.com/office/drawing/2014/main" id="{63BC329B-9EDB-4445-B12C-34A809CC523C}"/>
              </a:ext>
            </a:extLst>
          </p:cNvPr>
          <p:cNvSpPr>
            <a:spLocks noGrp="1"/>
          </p:cNvSpPr>
          <p:nvPr>
            <p:ph type="ftr" sz="quarter" idx="11"/>
          </p:nvPr>
        </p:nvSpPr>
        <p:spPr/>
        <p:txBody>
          <a:bodyPr/>
          <a:lstStyle>
            <a:lvl1pPr>
              <a:defRPr/>
            </a:lvl1pPr>
          </a:lstStyle>
          <a:p>
            <a:r>
              <a:rPr lang="es-ES" altLang="es-ES"/>
              <a:t>Grupo Universidad de la S.E.N.</a:t>
            </a:r>
          </a:p>
        </p:txBody>
      </p:sp>
      <p:sp>
        <p:nvSpPr>
          <p:cNvPr id="7" name="Marcador de número de diapositiva 6">
            <a:extLst>
              <a:ext uri="{FF2B5EF4-FFF2-40B4-BE49-F238E27FC236}">
                <a16:creationId xmlns:a16="http://schemas.microsoft.com/office/drawing/2014/main" id="{2895F137-198F-4B1B-B5FB-16664CF1F388}"/>
              </a:ext>
            </a:extLst>
          </p:cNvPr>
          <p:cNvSpPr>
            <a:spLocks noGrp="1"/>
          </p:cNvSpPr>
          <p:nvPr>
            <p:ph type="sldNum" sz="quarter" idx="12"/>
          </p:nvPr>
        </p:nvSpPr>
        <p:spPr/>
        <p:txBody>
          <a:bodyPr/>
          <a:lstStyle>
            <a:lvl1pPr>
              <a:defRPr/>
            </a:lvl1pPr>
          </a:lstStyle>
          <a:p>
            <a:fld id="{D5DC370B-CB2C-4108-92BC-2D27526DCD02}" type="slidenum">
              <a:rPr lang="es-ES" altLang="es-ES"/>
              <a:pPr/>
              <a:t>‹Nº›</a:t>
            </a:fld>
            <a:endParaRPr lang="es-ES" altLang="es-ES"/>
          </a:p>
        </p:txBody>
      </p:sp>
    </p:spTree>
    <p:extLst>
      <p:ext uri="{BB962C8B-B14F-4D97-AF65-F5344CB8AC3E}">
        <p14:creationId xmlns:p14="http://schemas.microsoft.com/office/powerpoint/2010/main" val="140164795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16173B04-AD70-4680-997B-2C3C5CCB7E31}"/>
              </a:ext>
            </a:extLst>
          </p:cNvPr>
          <p:cNvSpPr>
            <a:spLocks noGrp="1"/>
          </p:cNvSpPr>
          <p:nvPr>
            <p:ph type="title"/>
          </p:nvPr>
        </p:nvSpPr>
        <p:spPr>
          <a:xfrm>
            <a:off x="694576" y="420052"/>
            <a:ext cx="3250677" cy="1470184"/>
          </a:xfrm>
        </p:spPr>
        <p:txBody>
          <a:bodyPr anchor="b"/>
          <a:lstStyle>
            <a:lvl1pPr>
              <a:defRPr sz="2940"/>
            </a:lvl1pPr>
          </a:lstStyle>
          <a:p>
            <a:r>
              <a:rPr lang="es-ES"/>
              <a:t>Haga clic para modificar el estilo de título del patrón</a:t>
            </a:r>
          </a:p>
        </p:txBody>
      </p:sp>
      <p:sp>
        <p:nvSpPr>
          <p:cNvPr id="3" name="Marcador de posición de imagen 2">
            <a:extLst>
              <a:ext uri="{FF2B5EF4-FFF2-40B4-BE49-F238E27FC236}">
                <a16:creationId xmlns:a16="http://schemas.microsoft.com/office/drawing/2014/main" id="{4478206B-BF0C-4857-AF6B-67477E565D43}"/>
              </a:ext>
            </a:extLst>
          </p:cNvPr>
          <p:cNvSpPr>
            <a:spLocks noGrp="1"/>
          </p:cNvSpPr>
          <p:nvPr>
            <p:ph type="pic" idx="1"/>
          </p:nvPr>
        </p:nvSpPr>
        <p:spPr>
          <a:xfrm>
            <a:off x="4284666" y="907197"/>
            <a:ext cx="5101709" cy="4477643"/>
          </a:xfrm>
        </p:spPr>
        <p:txBody>
          <a:bodyPr/>
          <a:lstStyle>
            <a:lvl1pPr marL="0" indent="0">
              <a:buNone/>
              <a:defRPr sz="2940"/>
            </a:lvl1pPr>
            <a:lvl2pPr marL="420075" indent="0">
              <a:buNone/>
              <a:defRPr sz="2573"/>
            </a:lvl2pPr>
            <a:lvl3pPr marL="840151" indent="0">
              <a:buNone/>
              <a:defRPr sz="2205"/>
            </a:lvl3pPr>
            <a:lvl4pPr marL="1260226" indent="0">
              <a:buNone/>
              <a:defRPr sz="1838"/>
            </a:lvl4pPr>
            <a:lvl5pPr marL="1680301" indent="0">
              <a:buNone/>
              <a:defRPr sz="1838"/>
            </a:lvl5pPr>
            <a:lvl6pPr marL="2100377" indent="0">
              <a:buNone/>
              <a:defRPr sz="1838"/>
            </a:lvl6pPr>
            <a:lvl7pPr marL="2520452" indent="0">
              <a:buNone/>
              <a:defRPr sz="1838"/>
            </a:lvl7pPr>
            <a:lvl8pPr marL="2940528" indent="0">
              <a:buNone/>
              <a:defRPr sz="1838"/>
            </a:lvl8pPr>
            <a:lvl9pPr marL="3360603" indent="0">
              <a:buNone/>
              <a:defRPr sz="1838"/>
            </a:lvl9pPr>
          </a:lstStyle>
          <a:p>
            <a:endParaRPr lang="es-ES"/>
          </a:p>
        </p:txBody>
      </p:sp>
      <p:sp>
        <p:nvSpPr>
          <p:cNvPr id="4" name="Marcador de texto 3">
            <a:extLst>
              <a:ext uri="{FF2B5EF4-FFF2-40B4-BE49-F238E27FC236}">
                <a16:creationId xmlns:a16="http://schemas.microsoft.com/office/drawing/2014/main" id="{EA6F4BC5-9CE9-4AA5-AB67-9F897E871B7F}"/>
              </a:ext>
            </a:extLst>
          </p:cNvPr>
          <p:cNvSpPr>
            <a:spLocks noGrp="1"/>
          </p:cNvSpPr>
          <p:nvPr>
            <p:ph type="body" sz="half" idx="2"/>
          </p:nvPr>
        </p:nvSpPr>
        <p:spPr>
          <a:xfrm>
            <a:off x="694576" y="1890236"/>
            <a:ext cx="3250677" cy="3501897"/>
          </a:xfrm>
        </p:spPr>
        <p:txBody>
          <a:bodyPr/>
          <a:lstStyle>
            <a:lvl1pPr marL="0" indent="0">
              <a:buNone/>
              <a:defRPr sz="1470"/>
            </a:lvl1pPr>
            <a:lvl2pPr marL="420075" indent="0">
              <a:buNone/>
              <a:defRPr sz="1286"/>
            </a:lvl2pPr>
            <a:lvl3pPr marL="840151" indent="0">
              <a:buNone/>
              <a:defRPr sz="1103"/>
            </a:lvl3pPr>
            <a:lvl4pPr marL="1260226" indent="0">
              <a:buNone/>
              <a:defRPr sz="919"/>
            </a:lvl4pPr>
            <a:lvl5pPr marL="1680301" indent="0">
              <a:buNone/>
              <a:defRPr sz="919"/>
            </a:lvl5pPr>
            <a:lvl6pPr marL="2100377" indent="0">
              <a:buNone/>
              <a:defRPr sz="919"/>
            </a:lvl6pPr>
            <a:lvl7pPr marL="2520452" indent="0">
              <a:buNone/>
              <a:defRPr sz="919"/>
            </a:lvl7pPr>
            <a:lvl8pPr marL="2940528" indent="0">
              <a:buNone/>
              <a:defRPr sz="919"/>
            </a:lvl8pPr>
            <a:lvl9pPr marL="3360603" indent="0">
              <a:buNone/>
              <a:defRPr sz="919"/>
            </a:lvl9pPr>
          </a:lstStyle>
          <a:p>
            <a:pPr lvl="0"/>
            <a:r>
              <a:rPr lang="es-ES"/>
              <a:t>Haga clic para modificar los estilos de texto del patrón</a:t>
            </a:r>
          </a:p>
        </p:txBody>
      </p:sp>
      <p:sp>
        <p:nvSpPr>
          <p:cNvPr id="5" name="Marcador de fecha 4">
            <a:extLst>
              <a:ext uri="{FF2B5EF4-FFF2-40B4-BE49-F238E27FC236}">
                <a16:creationId xmlns:a16="http://schemas.microsoft.com/office/drawing/2014/main" id="{E67D0DBD-3459-48D4-8B05-9B3AD0750A51}"/>
              </a:ext>
            </a:extLst>
          </p:cNvPr>
          <p:cNvSpPr>
            <a:spLocks noGrp="1"/>
          </p:cNvSpPr>
          <p:nvPr>
            <p:ph type="dt" sz="half" idx="10"/>
          </p:nvPr>
        </p:nvSpPr>
        <p:spPr/>
        <p:txBody>
          <a:bodyPr/>
          <a:lstStyle>
            <a:lvl1pPr>
              <a:defRPr/>
            </a:lvl1pPr>
          </a:lstStyle>
          <a:p>
            <a:fld id="{F28F85DB-099A-42E7-ABC1-D077CB2B147F}" type="datetime1">
              <a:rPr lang="es-ES" altLang="es-ES" smtClean="0"/>
              <a:t>06/09/2022</a:t>
            </a:fld>
            <a:endParaRPr lang="es-ES" altLang="es-ES"/>
          </a:p>
        </p:txBody>
      </p:sp>
      <p:sp>
        <p:nvSpPr>
          <p:cNvPr id="6" name="Marcador de pie de página 5">
            <a:extLst>
              <a:ext uri="{FF2B5EF4-FFF2-40B4-BE49-F238E27FC236}">
                <a16:creationId xmlns:a16="http://schemas.microsoft.com/office/drawing/2014/main" id="{0D4B0896-E402-40C0-B836-43D09BD20639}"/>
              </a:ext>
            </a:extLst>
          </p:cNvPr>
          <p:cNvSpPr>
            <a:spLocks noGrp="1"/>
          </p:cNvSpPr>
          <p:nvPr>
            <p:ph type="ftr" sz="quarter" idx="11"/>
          </p:nvPr>
        </p:nvSpPr>
        <p:spPr/>
        <p:txBody>
          <a:bodyPr/>
          <a:lstStyle>
            <a:lvl1pPr>
              <a:defRPr/>
            </a:lvl1pPr>
          </a:lstStyle>
          <a:p>
            <a:r>
              <a:rPr lang="es-ES" altLang="es-ES"/>
              <a:t>Grupo Universidad de la S.E.N.</a:t>
            </a:r>
          </a:p>
        </p:txBody>
      </p:sp>
      <p:sp>
        <p:nvSpPr>
          <p:cNvPr id="7" name="Marcador de número de diapositiva 6">
            <a:extLst>
              <a:ext uri="{FF2B5EF4-FFF2-40B4-BE49-F238E27FC236}">
                <a16:creationId xmlns:a16="http://schemas.microsoft.com/office/drawing/2014/main" id="{CED40FD0-F05C-43FC-BCAD-D3272053CCF6}"/>
              </a:ext>
            </a:extLst>
          </p:cNvPr>
          <p:cNvSpPr>
            <a:spLocks noGrp="1"/>
          </p:cNvSpPr>
          <p:nvPr>
            <p:ph type="sldNum" sz="quarter" idx="12"/>
          </p:nvPr>
        </p:nvSpPr>
        <p:spPr/>
        <p:txBody>
          <a:bodyPr/>
          <a:lstStyle>
            <a:lvl1pPr>
              <a:defRPr/>
            </a:lvl1pPr>
          </a:lstStyle>
          <a:p>
            <a:fld id="{68F8334E-B9B7-4362-92F5-BF71DB4666BF}" type="slidenum">
              <a:rPr lang="es-ES" altLang="es-ES"/>
              <a:pPr/>
              <a:t>‹Nº›</a:t>
            </a:fld>
            <a:endParaRPr lang="es-ES" altLang="es-ES"/>
          </a:p>
        </p:txBody>
      </p:sp>
    </p:spTree>
    <p:extLst>
      <p:ext uri="{BB962C8B-B14F-4D97-AF65-F5344CB8AC3E}">
        <p14:creationId xmlns:p14="http://schemas.microsoft.com/office/powerpoint/2010/main" val="313287482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Diseño personalizado">
    <p:bg>
      <p:bgPr>
        <a:blipFill rotWithShape="1">
          <a:blip r:embed="rId2"/>
          <a:stretch>
            <a:fillRect/>
          </a:stretch>
        </a:blipFill>
        <a:effectLst/>
      </p:bgPr>
    </p:bg>
    <p:spTree>
      <p:nvGrpSpPr>
        <p:cNvPr id="1" name=""/>
        <p:cNvGrpSpPr/>
        <p:nvPr/>
      </p:nvGrpSpPr>
      <p:grpSpPr>
        <a:xfrm>
          <a:off x="0" y="0"/>
          <a:ext cx="0" cy="0"/>
          <a:chOff x="0" y="0"/>
          <a:chExt cx="0" cy="0"/>
        </a:xfrm>
      </p:grpSpPr>
      <p:sp>
        <p:nvSpPr>
          <p:cNvPr id="3" name="Título 4"/>
          <p:cNvSpPr>
            <a:spLocks noGrp="1"/>
          </p:cNvSpPr>
          <p:nvPr>
            <p:ph type="title"/>
          </p:nvPr>
        </p:nvSpPr>
        <p:spPr>
          <a:xfrm>
            <a:off x="161925" y="2083594"/>
            <a:ext cx="9753600" cy="897731"/>
          </a:xfrm>
        </p:spPr>
        <p:txBody>
          <a:bodyPr>
            <a:normAutofit/>
          </a:bodyPr>
          <a:lstStyle>
            <a:lvl1pPr algn="ctr">
              <a:defRPr sz="3600"/>
            </a:lvl1pPr>
          </a:lstStyle>
          <a:p>
            <a:r>
              <a:rPr lang="es-ES_tradnl" dirty="0"/>
              <a:t>Clic para editar título</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A817CEE8-2DC0-40CE-80CB-6F75FA338106}"/>
              </a:ext>
            </a:extLst>
          </p:cNvPr>
          <p:cNvSpPr>
            <a:spLocks noGrp="1"/>
          </p:cNvSpPr>
          <p:nvPr>
            <p:ph type="title"/>
          </p:nvPr>
        </p:nvSpPr>
        <p:spPr/>
        <p:txBody>
          <a:bodyPr/>
          <a:lstStyle/>
          <a:p>
            <a:r>
              <a:rPr lang="es-ES"/>
              <a:t>Haga clic para modificar el estilo de título del patrón</a:t>
            </a:r>
          </a:p>
        </p:txBody>
      </p:sp>
      <p:sp>
        <p:nvSpPr>
          <p:cNvPr id="3" name="Marcador de texto vertical 2">
            <a:extLst>
              <a:ext uri="{FF2B5EF4-FFF2-40B4-BE49-F238E27FC236}">
                <a16:creationId xmlns:a16="http://schemas.microsoft.com/office/drawing/2014/main" id="{15286489-EA0C-471F-9BA4-CB2D0996E0BC}"/>
              </a:ext>
            </a:extLst>
          </p:cNvPr>
          <p:cNvSpPr>
            <a:spLocks noGrp="1"/>
          </p:cNvSpPr>
          <p:nvPr>
            <p:ph type="body" orient="vert" idx="1"/>
          </p:nvPr>
        </p:nvSpPr>
        <p:spPr/>
        <p:txBody>
          <a:bodyPr vert="eaVert"/>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Marcador de fecha 3">
            <a:extLst>
              <a:ext uri="{FF2B5EF4-FFF2-40B4-BE49-F238E27FC236}">
                <a16:creationId xmlns:a16="http://schemas.microsoft.com/office/drawing/2014/main" id="{10356AC1-B013-4C33-B6E1-81CB7A283DE1}"/>
              </a:ext>
            </a:extLst>
          </p:cNvPr>
          <p:cNvSpPr>
            <a:spLocks noGrp="1"/>
          </p:cNvSpPr>
          <p:nvPr>
            <p:ph type="dt" sz="half" idx="10"/>
          </p:nvPr>
        </p:nvSpPr>
        <p:spPr/>
        <p:txBody>
          <a:bodyPr/>
          <a:lstStyle>
            <a:lvl1pPr>
              <a:defRPr/>
            </a:lvl1pPr>
          </a:lstStyle>
          <a:p>
            <a:fld id="{2D9D3969-44E6-4A49-AAC0-460B8E20A8F6}" type="datetime1">
              <a:rPr lang="es-ES" altLang="es-ES" smtClean="0"/>
              <a:t>06/09/2022</a:t>
            </a:fld>
            <a:endParaRPr lang="es-ES" altLang="es-ES"/>
          </a:p>
        </p:txBody>
      </p:sp>
      <p:sp>
        <p:nvSpPr>
          <p:cNvPr id="5" name="Marcador de pie de página 4">
            <a:extLst>
              <a:ext uri="{FF2B5EF4-FFF2-40B4-BE49-F238E27FC236}">
                <a16:creationId xmlns:a16="http://schemas.microsoft.com/office/drawing/2014/main" id="{EDCD0861-EEDF-48D3-8D82-07D30D262CB7}"/>
              </a:ext>
            </a:extLst>
          </p:cNvPr>
          <p:cNvSpPr>
            <a:spLocks noGrp="1"/>
          </p:cNvSpPr>
          <p:nvPr>
            <p:ph type="ftr" sz="quarter" idx="11"/>
          </p:nvPr>
        </p:nvSpPr>
        <p:spPr/>
        <p:txBody>
          <a:bodyPr/>
          <a:lstStyle>
            <a:lvl1pPr>
              <a:defRPr/>
            </a:lvl1pPr>
          </a:lstStyle>
          <a:p>
            <a:r>
              <a:rPr lang="es-ES" altLang="es-ES"/>
              <a:t>Grupo Universidad de la S.E.N.</a:t>
            </a:r>
          </a:p>
        </p:txBody>
      </p:sp>
      <p:sp>
        <p:nvSpPr>
          <p:cNvPr id="6" name="Marcador de número de diapositiva 5">
            <a:extLst>
              <a:ext uri="{FF2B5EF4-FFF2-40B4-BE49-F238E27FC236}">
                <a16:creationId xmlns:a16="http://schemas.microsoft.com/office/drawing/2014/main" id="{70708D66-A2D0-481E-9237-62023D840F93}"/>
              </a:ext>
            </a:extLst>
          </p:cNvPr>
          <p:cNvSpPr>
            <a:spLocks noGrp="1"/>
          </p:cNvSpPr>
          <p:nvPr>
            <p:ph type="sldNum" sz="quarter" idx="12"/>
          </p:nvPr>
        </p:nvSpPr>
        <p:spPr/>
        <p:txBody>
          <a:bodyPr/>
          <a:lstStyle>
            <a:lvl1pPr>
              <a:defRPr/>
            </a:lvl1pPr>
          </a:lstStyle>
          <a:p>
            <a:fld id="{6EF0EBF0-9FF2-4C91-BF2B-CFE57841F7EF}" type="slidenum">
              <a:rPr lang="es-ES" altLang="es-ES"/>
              <a:pPr/>
              <a:t>‹Nº›</a:t>
            </a:fld>
            <a:endParaRPr lang="es-ES" altLang="es-ES"/>
          </a:p>
        </p:txBody>
      </p:sp>
    </p:spTree>
    <p:extLst>
      <p:ext uri="{BB962C8B-B14F-4D97-AF65-F5344CB8AC3E}">
        <p14:creationId xmlns:p14="http://schemas.microsoft.com/office/powerpoint/2010/main" val="269117767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a:extLst>
              <a:ext uri="{FF2B5EF4-FFF2-40B4-BE49-F238E27FC236}">
                <a16:creationId xmlns:a16="http://schemas.microsoft.com/office/drawing/2014/main" id="{255E0706-E2F9-4C61-AD82-6769C3976C78}"/>
              </a:ext>
            </a:extLst>
          </p:cNvPr>
          <p:cNvSpPr>
            <a:spLocks noGrp="1"/>
          </p:cNvSpPr>
          <p:nvPr>
            <p:ph type="title" orient="vert"/>
          </p:nvPr>
        </p:nvSpPr>
        <p:spPr>
          <a:xfrm>
            <a:off x="7306151" y="252324"/>
            <a:ext cx="2267426" cy="5376089"/>
          </a:xfrm>
        </p:spPr>
        <p:txBody>
          <a:bodyPr vert="eaVert"/>
          <a:lstStyle/>
          <a:p>
            <a:r>
              <a:rPr lang="es-ES"/>
              <a:t>Haga clic para modificar el estilo de título del patrón</a:t>
            </a:r>
          </a:p>
        </p:txBody>
      </p:sp>
      <p:sp>
        <p:nvSpPr>
          <p:cNvPr id="3" name="Marcador de texto vertical 2">
            <a:extLst>
              <a:ext uri="{FF2B5EF4-FFF2-40B4-BE49-F238E27FC236}">
                <a16:creationId xmlns:a16="http://schemas.microsoft.com/office/drawing/2014/main" id="{3EA8D066-281B-42A4-89AD-C8388EFCF376}"/>
              </a:ext>
            </a:extLst>
          </p:cNvPr>
          <p:cNvSpPr>
            <a:spLocks noGrp="1"/>
          </p:cNvSpPr>
          <p:nvPr>
            <p:ph type="body" orient="vert" idx="1"/>
          </p:nvPr>
        </p:nvSpPr>
        <p:spPr>
          <a:xfrm>
            <a:off x="503873" y="252324"/>
            <a:ext cx="6634321" cy="5376089"/>
          </a:xfrm>
        </p:spPr>
        <p:txBody>
          <a:bodyPr vert="eaVert"/>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Marcador de fecha 3">
            <a:extLst>
              <a:ext uri="{FF2B5EF4-FFF2-40B4-BE49-F238E27FC236}">
                <a16:creationId xmlns:a16="http://schemas.microsoft.com/office/drawing/2014/main" id="{4D7BB87F-8BD2-4B3D-8995-C01DD16BF276}"/>
              </a:ext>
            </a:extLst>
          </p:cNvPr>
          <p:cNvSpPr>
            <a:spLocks noGrp="1"/>
          </p:cNvSpPr>
          <p:nvPr>
            <p:ph type="dt" sz="half" idx="10"/>
          </p:nvPr>
        </p:nvSpPr>
        <p:spPr/>
        <p:txBody>
          <a:bodyPr/>
          <a:lstStyle>
            <a:lvl1pPr>
              <a:defRPr/>
            </a:lvl1pPr>
          </a:lstStyle>
          <a:p>
            <a:fld id="{688CF1CC-A209-4D41-80D5-2989B3A87CE2}" type="datetime1">
              <a:rPr lang="es-ES" altLang="es-ES" smtClean="0"/>
              <a:t>06/09/2022</a:t>
            </a:fld>
            <a:endParaRPr lang="es-ES" altLang="es-ES"/>
          </a:p>
        </p:txBody>
      </p:sp>
      <p:sp>
        <p:nvSpPr>
          <p:cNvPr id="5" name="Marcador de pie de página 4">
            <a:extLst>
              <a:ext uri="{FF2B5EF4-FFF2-40B4-BE49-F238E27FC236}">
                <a16:creationId xmlns:a16="http://schemas.microsoft.com/office/drawing/2014/main" id="{28798C83-855A-4413-8C1F-099953A2B76A}"/>
              </a:ext>
            </a:extLst>
          </p:cNvPr>
          <p:cNvSpPr>
            <a:spLocks noGrp="1"/>
          </p:cNvSpPr>
          <p:nvPr>
            <p:ph type="ftr" sz="quarter" idx="11"/>
          </p:nvPr>
        </p:nvSpPr>
        <p:spPr/>
        <p:txBody>
          <a:bodyPr/>
          <a:lstStyle>
            <a:lvl1pPr>
              <a:defRPr/>
            </a:lvl1pPr>
          </a:lstStyle>
          <a:p>
            <a:r>
              <a:rPr lang="es-ES" altLang="es-ES"/>
              <a:t>Grupo Universidad de la S.E.N.</a:t>
            </a:r>
          </a:p>
        </p:txBody>
      </p:sp>
      <p:sp>
        <p:nvSpPr>
          <p:cNvPr id="6" name="Marcador de número de diapositiva 5">
            <a:extLst>
              <a:ext uri="{FF2B5EF4-FFF2-40B4-BE49-F238E27FC236}">
                <a16:creationId xmlns:a16="http://schemas.microsoft.com/office/drawing/2014/main" id="{C0A1F4DA-CB01-4399-A9F4-464D640638B1}"/>
              </a:ext>
            </a:extLst>
          </p:cNvPr>
          <p:cNvSpPr>
            <a:spLocks noGrp="1"/>
          </p:cNvSpPr>
          <p:nvPr>
            <p:ph type="sldNum" sz="quarter" idx="12"/>
          </p:nvPr>
        </p:nvSpPr>
        <p:spPr/>
        <p:txBody>
          <a:bodyPr/>
          <a:lstStyle>
            <a:lvl1pPr>
              <a:defRPr/>
            </a:lvl1pPr>
          </a:lstStyle>
          <a:p>
            <a:fld id="{88EA9432-0FA1-41E8-A646-FB497254A7B3}" type="slidenum">
              <a:rPr lang="es-ES" altLang="es-ES"/>
              <a:pPr/>
              <a:t>‹Nº›</a:t>
            </a:fld>
            <a:endParaRPr lang="es-ES" altLang="es-ES"/>
          </a:p>
        </p:txBody>
      </p:sp>
    </p:spTree>
    <p:extLst>
      <p:ext uri="{BB962C8B-B14F-4D97-AF65-F5344CB8AC3E}">
        <p14:creationId xmlns:p14="http://schemas.microsoft.com/office/powerpoint/2010/main" val="77566033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1 Título"/>
          <p:cNvSpPr>
            <a:spLocks noGrp="1"/>
          </p:cNvSpPr>
          <p:nvPr>
            <p:ph type="ctrTitle"/>
          </p:nvPr>
        </p:nvSpPr>
        <p:spPr>
          <a:xfrm>
            <a:off x="755809" y="1957328"/>
            <a:ext cx="8565833" cy="1350586"/>
          </a:xfrm>
        </p:spPr>
        <p:txBody>
          <a:bodyPr/>
          <a:lstStyle/>
          <a:p>
            <a:r>
              <a:rPr lang="es-ES"/>
              <a:t>Haga clic para modificar el estilo de título del patrón</a:t>
            </a:r>
          </a:p>
        </p:txBody>
      </p:sp>
      <p:sp>
        <p:nvSpPr>
          <p:cNvPr id="3" name="2 Subtítulo"/>
          <p:cNvSpPr>
            <a:spLocks noGrp="1"/>
          </p:cNvSpPr>
          <p:nvPr>
            <p:ph type="subTitle" idx="1"/>
          </p:nvPr>
        </p:nvSpPr>
        <p:spPr>
          <a:xfrm>
            <a:off x="1511618" y="3570447"/>
            <a:ext cx="7054215" cy="1610201"/>
          </a:xfrm>
        </p:spPr>
        <p:txBody>
          <a:bodyPr/>
          <a:lstStyle>
            <a:lvl1pPr marL="0" indent="0" algn="ctr">
              <a:buNone/>
              <a:defRPr/>
            </a:lvl1pPr>
            <a:lvl2pPr marL="420075" indent="0" algn="ctr">
              <a:buNone/>
              <a:defRPr/>
            </a:lvl2pPr>
            <a:lvl3pPr marL="840151" indent="0" algn="ctr">
              <a:buNone/>
              <a:defRPr/>
            </a:lvl3pPr>
            <a:lvl4pPr marL="1260226" indent="0" algn="ctr">
              <a:buNone/>
              <a:defRPr/>
            </a:lvl4pPr>
            <a:lvl5pPr marL="1680301" indent="0" algn="ctr">
              <a:buNone/>
              <a:defRPr/>
            </a:lvl5pPr>
            <a:lvl6pPr marL="2100377" indent="0" algn="ctr">
              <a:buNone/>
              <a:defRPr/>
            </a:lvl6pPr>
            <a:lvl7pPr marL="2520452" indent="0" algn="ctr">
              <a:buNone/>
              <a:defRPr/>
            </a:lvl7pPr>
            <a:lvl8pPr marL="2940528" indent="0" algn="ctr">
              <a:buNone/>
              <a:defRPr/>
            </a:lvl8pPr>
            <a:lvl9pPr marL="3360603" indent="0" algn="ctr">
              <a:buNone/>
              <a:defRPr/>
            </a:lvl9pPr>
          </a:lstStyle>
          <a:p>
            <a:r>
              <a:rPr lang="es-ES"/>
              <a:t>Haga clic para modificar el estilo de subtítulo del patrón</a:t>
            </a:r>
          </a:p>
        </p:txBody>
      </p:sp>
      <p:sp>
        <p:nvSpPr>
          <p:cNvPr id="4" name="Rectangle 4">
            <a:extLst>
              <a:ext uri="{FF2B5EF4-FFF2-40B4-BE49-F238E27FC236}">
                <a16:creationId xmlns:a16="http://schemas.microsoft.com/office/drawing/2014/main" id="{878E4F37-968E-44D3-9E51-B86BD0336C5F}"/>
              </a:ext>
            </a:extLst>
          </p:cNvPr>
          <p:cNvSpPr>
            <a:spLocks noGrp="1" noChangeArrowheads="1"/>
          </p:cNvSpPr>
          <p:nvPr>
            <p:ph type="dt" sz="half" idx="10"/>
          </p:nvPr>
        </p:nvSpPr>
        <p:spPr>
          <a:ln/>
        </p:spPr>
        <p:txBody>
          <a:bodyPr/>
          <a:lstStyle>
            <a:lvl1pPr>
              <a:defRPr/>
            </a:lvl1pPr>
          </a:lstStyle>
          <a:p>
            <a:pPr>
              <a:defRPr/>
            </a:pPr>
            <a:fld id="{AA5C958F-9FDB-42F8-BDE7-19B875909EED}" type="datetime1">
              <a:rPr lang="es-ES" smtClean="0"/>
              <a:t>06/09/2022</a:t>
            </a:fld>
            <a:endParaRPr lang="es-ES"/>
          </a:p>
        </p:txBody>
      </p:sp>
      <p:sp>
        <p:nvSpPr>
          <p:cNvPr id="5" name="Rectangle 5">
            <a:extLst>
              <a:ext uri="{FF2B5EF4-FFF2-40B4-BE49-F238E27FC236}">
                <a16:creationId xmlns:a16="http://schemas.microsoft.com/office/drawing/2014/main" id="{73A2272A-19AE-43CE-BC86-0509CAA244FB}"/>
              </a:ext>
            </a:extLst>
          </p:cNvPr>
          <p:cNvSpPr>
            <a:spLocks noGrp="1" noChangeArrowheads="1"/>
          </p:cNvSpPr>
          <p:nvPr>
            <p:ph type="ftr" sz="quarter" idx="11"/>
          </p:nvPr>
        </p:nvSpPr>
        <p:spPr>
          <a:ln/>
        </p:spPr>
        <p:txBody>
          <a:bodyPr/>
          <a:lstStyle>
            <a:lvl1pPr>
              <a:defRPr/>
            </a:lvl1pPr>
          </a:lstStyle>
          <a:p>
            <a:pPr>
              <a:defRPr/>
            </a:pPr>
            <a:r>
              <a:rPr lang="es-ES"/>
              <a:t>Grupo Universidad de la S.E.N.</a:t>
            </a:r>
          </a:p>
        </p:txBody>
      </p:sp>
      <p:sp>
        <p:nvSpPr>
          <p:cNvPr id="6" name="Rectangle 6">
            <a:extLst>
              <a:ext uri="{FF2B5EF4-FFF2-40B4-BE49-F238E27FC236}">
                <a16:creationId xmlns:a16="http://schemas.microsoft.com/office/drawing/2014/main" id="{EF0080CE-07ED-4BAC-A334-97F5823C7C91}"/>
              </a:ext>
            </a:extLst>
          </p:cNvPr>
          <p:cNvSpPr>
            <a:spLocks noGrp="1" noChangeArrowheads="1"/>
          </p:cNvSpPr>
          <p:nvPr>
            <p:ph type="sldNum" sz="quarter" idx="12"/>
          </p:nvPr>
        </p:nvSpPr>
        <p:spPr>
          <a:ln/>
        </p:spPr>
        <p:txBody>
          <a:bodyPr/>
          <a:lstStyle>
            <a:lvl1pPr>
              <a:defRPr/>
            </a:lvl1pPr>
          </a:lstStyle>
          <a:p>
            <a:fld id="{93AB53CC-6803-4997-9C06-1D484014DE10}" type="slidenum">
              <a:rPr lang="es-ES" altLang="es-ES"/>
              <a:pPr/>
              <a:t>‹Nº›</a:t>
            </a:fld>
            <a:endParaRPr lang="es-ES" altLang="es-ES"/>
          </a:p>
        </p:txBody>
      </p:sp>
    </p:spTree>
    <p:extLst>
      <p:ext uri="{BB962C8B-B14F-4D97-AF65-F5344CB8AC3E}">
        <p14:creationId xmlns:p14="http://schemas.microsoft.com/office/powerpoint/2010/main" val="413116984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p>
        </p:txBody>
      </p:sp>
      <p:sp>
        <p:nvSpPr>
          <p:cNvPr id="3" name="2 Marcador de contenido"/>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Rectangle 4">
            <a:extLst>
              <a:ext uri="{FF2B5EF4-FFF2-40B4-BE49-F238E27FC236}">
                <a16:creationId xmlns:a16="http://schemas.microsoft.com/office/drawing/2014/main" id="{2FD3F6A0-BF5E-4B86-852E-3EE6BE485D2B}"/>
              </a:ext>
            </a:extLst>
          </p:cNvPr>
          <p:cNvSpPr>
            <a:spLocks noGrp="1" noChangeArrowheads="1"/>
          </p:cNvSpPr>
          <p:nvPr>
            <p:ph type="dt" sz="half" idx="10"/>
          </p:nvPr>
        </p:nvSpPr>
        <p:spPr>
          <a:ln/>
        </p:spPr>
        <p:txBody>
          <a:bodyPr/>
          <a:lstStyle>
            <a:lvl1pPr>
              <a:defRPr/>
            </a:lvl1pPr>
          </a:lstStyle>
          <a:p>
            <a:pPr>
              <a:defRPr/>
            </a:pPr>
            <a:fld id="{BECCFACB-B307-4065-9A3E-37A4E5739E7D}" type="datetime1">
              <a:rPr lang="es-ES" smtClean="0"/>
              <a:t>06/09/2022</a:t>
            </a:fld>
            <a:endParaRPr lang="es-ES"/>
          </a:p>
        </p:txBody>
      </p:sp>
      <p:sp>
        <p:nvSpPr>
          <p:cNvPr id="5" name="Rectangle 5">
            <a:extLst>
              <a:ext uri="{FF2B5EF4-FFF2-40B4-BE49-F238E27FC236}">
                <a16:creationId xmlns:a16="http://schemas.microsoft.com/office/drawing/2014/main" id="{24D27A3F-4E9B-4607-BBA5-35F11B8CEB32}"/>
              </a:ext>
            </a:extLst>
          </p:cNvPr>
          <p:cNvSpPr>
            <a:spLocks noGrp="1" noChangeArrowheads="1"/>
          </p:cNvSpPr>
          <p:nvPr>
            <p:ph type="ftr" sz="quarter" idx="11"/>
          </p:nvPr>
        </p:nvSpPr>
        <p:spPr>
          <a:ln/>
        </p:spPr>
        <p:txBody>
          <a:bodyPr/>
          <a:lstStyle>
            <a:lvl1pPr>
              <a:defRPr/>
            </a:lvl1pPr>
          </a:lstStyle>
          <a:p>
            <a:pPr>
              <a:defRPr/>
            </a:pPr>
            <a:r>
              <a:rPr lang="es-ES"/>
              <a:t>Grupo Universidad de la S.E.N.</a:t>
            </a:r>
          </a:p>
        </p:txBody>
      </p:sp>
      <p:sp>
        <p:nvSpPr>
          <p:cNvPr id="6" name="Rectangle 6">
            <a:extLst>
              <a:ext uri="{FF2B5EF4-FFF2-40B4-BE49-F238E27FC236}">
                <a16:creationId xmlns:a16="http://schemas.microsoft.com/office/drawing/2014/main" id="{5063B13B-C784-4E13-896B-F34D973A1901}"/>
              </a:ext>
            </a:extLst>
          </p:cNvPr>
          <p:cNvSpPr>
            <a:spLocks noGrp="1" noChangeArrowheads="1"/>
          </p:cNvSpPr>
          <p:nvPr>
            <p:ph type="sldNum" sz="quarter" idx="12"/>
          </p:nvPr>
        </p:nvSpPr>
        <p:spPr>
          <a:ln/>
        </p:spPr>
        <p:txBody>
          <a:bodyPr/>
          <a:lstStyle>
            <a:lvl1pPr>
              <a:defRPr/>
            </a:lvl1pPr>
          </a:lstStyle>
          <a:p>
            <a:fld id="{66FE7FC8-D9B7-45B0-B76C-07A313A2510C}" type="slidenum">
              <a:rPr lang="es-ES" altLang="es-ES"/>
              <a:pPr/>
              <a:t>‹Nº›</a:t>
            </a:fld>
            <a:endParaRPr lang="es-ES" altLang="es-ES"/>
          </a:p>
        </p:txBody>
      </p:sp>
    </p:spTree>
    <p:extLst>
      <p:ext uri="{BB962C8B-B14F-4D97-AF65-F5344CB8AC3E}">
        <p14:creationId xmlns:p14="http://schemas.microsoft.com/office/powerpoint/2010/main" val="232370705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1 Título"/>
          <p:cNvSpPr>
            <a:spLocks noGrp="1"/>
          </p:cNvSpPr>
          <p:nvPr>
            <p:ph type="title"/>
          </p:nvPr>
        </p:nvSpPr>
        <p:spPr>
          <a:xfrm>
            <a:off x="796049" y="4048840"/>
            <a:ext cx="8565833" cy="1251407"/>
          </a:xfrm>
        </p:spPr>
        <p:txBody>
          <a:bodyPr anchor="t"/>
          <a:lstStyle>
            <a:lvl1pPr algn="l">
              <a:defRPr sz="3675" b="1" cap="all"/>
            </a:lvl1pPr>
          </a:lstStyle>
          <a:p>
            <a:r>
              <a:rPr lang="es-ES"/>
              <a:t>Haga clic para modificar el estilo de título del patrón</a:t>
            </a:r>
          </a:p>
        </p:txBody>
      </p:sp>
      <p:sp>
        <p:nvSpPr>
          <p:cNvPr id="3" name="2 Marcador de texto"/>
          <p:cNvSpPr>
            <a:spLocks noGrp="1"/>
          </p:cNvSpPr>
          <p:nvPr>
            <p:ph type="body" idx="1"/>
          </p:nvPr>
        </p:nvSpPr>
        <p:spPr>
          <a:xfrm>
            <a:off x="796049" y="2670543"/>
            <a:ext cx="8565833" cy="1378297"/>
          </a:xfrm>
        </p:spPr>
        <p:txBody>
          <a:bodyPr anchor="b"/>
          <a:lstStyle>
            <a:lvl1pPr marL="0" indent="0">
              <a:buNone/>
              <a:defRPr sz="1838"/>
            </a:lvl1pPr>
            <a:lvl2pPr marL="420075" indent="0">
              <a:buNone/>
              <a:defRPr sz="1654"/>
            </a:lvl2pPr>
            <a:lvl3pPr marL="840151" indent="0">
              <a:buNone/>
              <a:defRPr sz="1470"/>
            </a:lvl3pPr>
            <a:lvl4pPr marL="1260226" indent="0">
              <a:buNone/>
              <a:defRPr sz="1286"/>
            </a:lvl4pPr>
            <a:lvl5pPr marL="1680301" indent="0">
              <a:buNone/>
              <a:defRPr sz="1286"/>
            </a:lvl5pPr>
            <a:lvl6pPr marL="2100377" indent="0">
              <a:buNone/>
              <a:defRPr sz="1286"/>
            </a:lvl6pPr>
            <a:lvl7pPr marL="2520452" indent="0">
              <a:buNone/>
              <a:defRPr sz="1286"/>
            </a:lvl7pPr>
            <a:lvl8pPr marL="2940528" indent="0">
              <a:buNone/>
              <a:defRPr sz="1286"/>
            </a:lvl8pPr>
            <a:lvl9pPr marL="3360603" indent="0">
              <a:buNone/>
              <a:defRPr sz="1286"/>
            </a:lvl9pPr>
          </a:lstStyle>
          <a:p>
            <a:pPr lvl="0"/>
            <a:r>
              <a:rPr lang="es-ES"/>
              <a:t>Haga clic para modificar el estilo de texto del patrón</a:t>
            </a:r>
          </a:p>
        </p:txBody>
      </p:sp>
      <p:sp>
        <p:nvSpPr>
          <p:cNvPr id="4" name="Rectangle 4">
            <a:extLst>
              <a:ext uri="{FF2B5EF4-FFF2-40B4-BE49-F238E27FC236}">
                <a16:creationId xmlns:a16="http://schemas.microsoft.com/office/drawing/2014/main" id="{F87A9B3A-5888-4508-BC64-B6031DE048C5}"/>
              </a:ext>
            </a:extLst>
          </p:cNvPr>
          <p:cNvSpPr>
            <a:spLocks noGrp="1" noChangeArrowheads="1"/>
          </p:cNvSpPr>
          <p:nvPr>
            <p:ph type="dt" sz="half" idx="10"/>
          </p:nvPr>
        </p:nvSpPr>
        <p:spPr>
          <a:ln/>
        </p:spPr>
        <p:txBody>
          <a:bodyPr/>
          <a:lstStyle>
            <a:lvl1pPr>
              <a:defRPr/>
            </a:lvl1pPr>
          </a:lstStyle>
          <a:p>
            <a:pPr>
              <a:defRPr/>
            </a:pPr>
            <a:fld id="{95978021-A714-4772-9778-4D9D4A158152}" type="datetime1">
              <a:rPr lang="es-ES" smtClean="0"/>
              <a:t>06/09/2022</a:t>
            </a:fld>
            <a:endParaRPr lang="es-ES"/>
          </a:p>
        </p:txBody>
      </p:sp>
      <p:sp>
        <p:nvSpPr>
          <p:cNvPr id="5" name="Rectangle 5">
            <a:extLst>
              <a:ext uri="{FF2B5EF4-FFF2-40B4-BE49-F238E27FC236}">
                <a16:creationId xmlns:a16="http://schemas.microsoft.com/office/drawing/2014/main" id="{27F49F92-6B1E-4A0E-AD2D-71D0B5CB3418}"/>
              </a:ext>
            </a:extLst>
          </p:cNvPr>
          <p:cNvSpPr>
            <a:spLocks noGrp="1" noChangeArrowheads="1"/>
          </p:cNvSpPr>
          <p:nvPr>
            <p:ph type="ftr" sz="quarter" idx="11"/>
          </p:nvPr>
        </p:nvSpPr>
        <p:spPr>
          <a:ln/>
        </p:spPr>
        <p:txBody>
          <a:bodyPr/>
          <a:lstStyle>
            <a:lvl1pPr>
              <a:defRPr/>
            </a:lvl1pPr>
          </a:lstStyle>
          <a:p>
            <a:pPr>
              <a:defRPr/>
            </a:pPr>
            <a:r>
              <a:rPr lang="es-ES"/>
              <a:t>Grupo Universidad de la S.E.N.</a:t>
            </a:r>
          </a:p>
        </p:txBody>
      </p:sp>
      <p:sp>
        <p:nvSpPr>
          <p:cNvPr id="6" name="Rectangle 6">
            <a:extLst>
              <a:ext uri="{FF2B5EF4-FFF2-40B4-BE49-F238E27FC236}">
                <a16:creationId xmlns:a16="http://schemas.microsoft.com/office/drawing/2014/main" id="{E68CA07E-F3BF-4E0B-BDCA-F36B7CFC4390}"/>
              </a:ext>
            </a:extLst>
          </p:cNvPr>
          <p:cNvSpPr>
            <a:spLocks noGrp="1" noChangeArrowheads="1"/>
          </p:cNvSpPr>
          <p:nvPr>
            <p:ph type="sldNum" sz="quarter" idx="12"/>
          </p:nvPr>
        </p:nvSpPr>
        <p:spPr>
          <a:ln/>
        </p:spPr>
        <p:txBody>
          <a:bodyPr/>
          <a:lstStyle>
            <a:lvl1pPr>
              <a:defRPr/>
            </a:lvl1pPr>
          </a:lstStyle>
          <a:p>
            <a:fld id="{C5EEE8B4-DC8F-4D6B-8682-07A70CC9BBDB}" type="slidenum">
              <a:rPr lang="es-ES" altLang="es-ES"/>
              <a:pPr/>
              <a:t>‹Nº›</a:t>
            </a:fld>
            <a:endParaRPr lang="es-ES" altLang="es-ES"/>
          </a:p>
        </p:txBody>
      </p:sp>
    </p:spTree>
    <p:extLst>
      <p:ext uri="{BB962C8B-B14F-4D97-AF65-F5344CB8AC3E}">
        <p14:creationId xmlns:p14="http://schemas.microsoft.com/office/powerpoint/2010/main" val="62446833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p>
        </p:txBody>
      </p:sp>
      <p:sp>
        <p:nvSpPr>
          <p:cNvPr id="3" name="2 Marcador de contenido"/>
          <p:cNvSpPr>
            <a:spLocks noGrp="1"/>
          </p:cNvSpPr>
          <p:nvPr>
            <p:ph sz="half" idx="1"/>
          </p:nvPr>
        </p:nvSpPr>
        <p:spPr>
          <a:xfrm>
            <a:off x="503872" y="1470184"/>
            <a:ext cx="4450874" cy="4158229"/>
          </a:xfrm>
        </p:spPr>
        <p:txBody>
          <a:bodyPr/>
          <a:lstStyle>
            <a:lvl1pPr>
              <a:defRPr sz="2573"/>
            </a:lvl1pPr>
            <a:lvl2pPr>
              <a:defRPr sz="2205"/>
            </a:lvl2pPr>
            <a:lvl3pPr>
              <a:defRPr sz="1838"/>
            </a:lvl3pPr>
            <a:lvl4pPr>
              <a:defRPr sz="1654"/>
            </a:lvl4pPr>
            <a:lvl5pPr>
              <a:defRPr sz="1654"/>
            </a:lvl5pPr>
            <a:lvl6pPr>
              <a:defRPr sz="1654"/>
            </a:lvl6pPr>
            <a:lvl7pPr>
              <a:defRPr sz="1654"/>
            </a:lvl7pPr>
            <a:lvl8pPr>
              <a:defRPr sz="1654"/>
            </a:lvl8pPr>
            <a:lvl9pPr>
              <a:defRPr sz="1654"/>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3 Marcador de contenido"/>
          <p:cNvSpPr>
            <a:spLocks noGrp="1"/>
          </p:cNvSpPr>
          <p:nvPr>
            <p:ph sz="half" idx="2"/>
          </p:nvPr>
        </p:nvSpPr>
        <p:spPr>
          <a:xfrm>
            <a:off x="5122704" y="1470184"/>
            <a:ext cx="4450874" cy="4158229"/>
          </a:xfrm>
        </p:spPr>
        <p:txBody>
          <a:bodyPr/>
          <a:lstStyle>
            <a:lvl1pPr>
              <a:defRPr sz="2573"/>
            </a:lvl1pPr>
            <a:lvl2pPr>
              <a:defRPr sz="2205"/>
            </a:lvl2pPr>
            <a:lvl3pPr>
              <a:defRPr sz="1838"/>
            </a:lvl3pPr>
            <a:lvl4pPr>
              <a:defRPr sz="1654"/>
            </a:lvl4pPr>
            <a:lvl5pPr>
              <a:defRPr sz="1654"/>
            </a:lvl5pPr>
            <a:lvl6pPr>
              <a:defRPr sz="1654"/>
            </a:lvl6pPr>
            <a:lvl7pPr>
              <a:defRPr sz="1654"/>
            </a:lvl7pPr>
            <a:lvl8pPr>
              <a:defRPr sz="1654"/>
            </a:lvl8pPr>
            <a:lvl9pPr>
              <a:defRPr sz="1654"/>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5" name="Rectangle 4">
            <a:extLst>
              <a:ext uri="{FF2B5EF4-FFF2-40B4-BE49-F238E27FC236}">
                <a16:creationId xmlns:a16="http://schemas.microsoft.com/office/drawing/2014/main" id="{F37ED69C-15D0-4CC3-9582-A47B6F65AFB4}"/>
              </a:ext>
            </a:extLst>
          </p:cNvPr>
          <p:cNvSpPr>
            <a:spLocks noGrp="1" noChangeArrowheads="1"/>
          </p:cNvSpPr>
          <p:nvPr>
            <p:ph type="dt" sz="half" idx="10"/>
          </p:nvPr>
        </p:nvSpPr>
        <p:spPr>
          <a:ln/>
        </p:spPr>
        <p:txBody>
          <a:bodyPr/>
          <a:lstStyle>
            <a:lvl1pPr>
              <a:defRPr/>
            </a:lvl1pPr>
          </a:lstStyle>
          <a:p>
            <a:pPr>
              <a:defRPr/>
            </a:pPr>
            <a:fld id="{64500EFD-789F-4C51-AC92-0E2D47C835A2}" type="datetime1">
              <a:rPr lang="es-ES" smtClean="0"/>
              <a:t>06/09/2022</a:t>
            </a:fld>
            <a:endParaRPr lang="es-ES"/>
          </a:p>
        </p:txBody>
      </p:sp>
      <p:sp>
        <p:nvSpPr>
          <p:cNvPr id="6" name="Rectangle 5">
            <a:extLst>
              <a:ext uri="{FF2B5EF4-FFF2-40B4-BE49-F238E27FC236}">
                <a16:creationId xmlns:a16="http://schemas.microsoft.com/office/drawing/2014/main" id="{41AB49EC-5A07-4830-885E-F88211CE42A6}"/>
              </a:ext>
            </a:extLst>
          </p:cNvPr>
          <p:cNvSpPr>
            <a:spLocks noGrp="1" noChangeArrowheads="1"/>
          </p:cNvSpPr>
          <p:nvPr>
            <p:ph type="ftr" sz="quarter" idx="11"/>
          </p:nvPr>
        </p:nvSpPr>
        <p:spPr>
          <a:ln/>
        </p:spPr>
        <p:txBody>
          <a:bodyPr/>
          <a:lstStyle>
            <a:lvl1pPr>
              <a:defRPr/>
            </a:lvl1pPr>
          </a:lstStyle>
          <a:p>
            <a:pPr>
              <a:defRPr/>
            </a:pPr>
            <a:r>
              <a:rPr lang="es-ES"/>
              <a:t>Grupo Universidad de la S.E.N.</a:t>
            </a:r>
          </a:p>
        </p:txBody>
      </p:sp>
      <p:sp>
        <p:nvSpPr>
          <p:cNvPr id="7" name="Rectangle 6">
            <a:extLst>
              <a:ext uri="{FF2B5EF4-FFF2-40B4-BE49-F238E27FC236}">
                <a16:creationId xmlns:a16="http://schemas.microsoft.com/office/drawing/2014/main" id="{35B46991-9422-4EF8-B72B-E4EBBFE64146}"/>
              </a:ext>
            </a:extLst>
          </p:cNvPr>
          <p:cNvSpPr>
            <a:spLocks noGrp="1" noChangeArrowheads="1"/>
          </p:cNvSpPr>
          <p:nvPr>
            <p:ph type="sldNum" sz="quarter" idx="12"/>
          </p:nvPr>
        </p:nvSpPr>
        <p:spPr>
          <a:ln/>
        </p:spPr>
        <p:txBody>
          <a:bodyPr/>
          <a:lstStyle>
            <a:lvl1pPr>
              <a:defRPr/>
            </a:lvl1pPr>
          </a:lstStyle>
          <a:p>
            <a:fld id="{B0553DE5-45F2-4083-86E8-D018DA7FEF4C}" type="slidenum">
              <a:rPr lang="es-ES" altLang="es-ES"/>
              <a:pPr/>
              <a:t>‹Nº›</a:t>
            </a:fld>
            <a:endParaRPr lang="es-ES" altLang="es-ES"/>
          </a:p>
        </p:txBody>
      </p:sp>
    </p:spTree>
    <p:extLst>
      <p:ext uri="{BB962C8B-B14F-4D97-AF65-F5344CB8AC3E}">
        <p14:creationId xmlns:p14="http://schemas.microsoft.com/office/powerpoint/2010/main" val="2367974053"/>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lvl1pPr>
              <a:defRPr/>
            </a:lvl1pPr>
          </a:lstStyle>
          <a:p>
            <a:r>
              <a:rPr lang="es-ES"/>
              <a:t>Haga clic para modificar el estilo de título del patrón</a:t>
            </a:r>
          </a:p>
        </p:txBody>
      </p:sp>
      <p:sp>
        <p:nvSpPr>
          <p:cNvPr id="3" name="2 Marcador de texto"/>
          <p:cNvSpPr>
            <a:spLocks noGrp="1"/>
          </p:cNvSpPr>
          <p:nvPr>
            <p:ph type="body" idx="1"/>
          </p:nvPr>
        </p:nvSpPr>
        <p:spPr>
          <a:xfrm>
            <a:off x="503872" y="1410385"/>
            <a:ext cx="4452624" cy="587781"/>
          </a:xfrm>
        </p:spPr>
        <p:txBody>
          <a:bodyPr anchor="b"/>
          <a:lstStyle>
            <a:lvl1pPr marL="0" indent="0">
              <a:buNone/>
              <a:defRPr sz="2205" b="1"/>
            </a:lvl1pPr>
            <a:lvl2pPr marL="420075" indent="0">
              <a:buNone/>
              <a:defRPr sz="1838" b="1"/>
            </a:lvl2pPr>
            <a:lvl3pPr marL="840151" indent="0">
              <a:buNone/>
              <a:defRPr sz="1654" b="1"/>
            </a:lvl3pPr>
            <a:lvl4pPr marL="1260226" indent="0">
              <a:buNone/>
              <a:defRPr sz="1470" b="1"/>
            </a:lvl4pPr>
            <a:lvl5pPr marL="1680301" indent="0">
              <a:buNone/>
              <a:defRPr sz="1470" b="1"/>
            </a:lvl5pPr>
            <a:lvl6pPr marL="2100377" indent="0">
              <a:buNone/>
              <a:defRPr sz="1470" b="1"/>
            </a:lvl6pPr>
            <a:lvl7pPr marL="2520452" indent="0">
              <a:buNone/>
              <a:defRPr sz="1470" b="1"/>
            </a:lvl7pPr>
            <a:lvl8pPr marL="2940528" indent="0">
              <a:buNone/>
              <a:defRPr sz="1470" b="1"/>
            </a:lvl8pPr>
            <a:lvl9pPr marL="3360603" indent="0">
              <a:buNone/>
              <a:defRPr sz="1470" b="1"/>
            </a:lvl9pPr>
          </a:lstStyle>
          <a:p>
            <a:pPr lvl="0"/>
            <a:r>
              <a:rPr lang="es-ES"/>
              <a:t>Haga clic para modificar el estilo de texto del patrón</a:t>
            </a:r>
          </a:p>
        </p:txBody>
      </p:sp>
      <p:sp>
        <p:nvSpPr>
          <p:cNvPr id="4" name="3 Marcador de contenido"/>
          <p:cNvSpPr>
            <a:spLocks noGrp="1"/>
          </p:cNvSpPr>
          <p:nvPr>
            <p:ph sz="half" idx="2"/>
          </p:nvPr>
        </p:nvSpPr>
        <p:spPr>
          <a:xfrm>
            <a:off x="503872" y="1998167"/>
            <a:ext cx="4452624" cy="3630246"/>
          </a:xfrm>
        </p:spPr>
        <p:txBody>
          <a:bodyPr/>
          <a:lstStyle>
            <a:lvl1pPr>
              <a:defRPr sz="2205"/>
            </a:lvl1pPr>
            <a:lvl2pPr>
              <a:defRPr sz="1838"/>
            </a:lvl2pPr>
            <a:lvl3pPr>
              <a:defRPr sz="1654"/>
            </a:lvl3pPr>
            <a:lvl4pPr>
              <a:defRPr sz="1470"/>
            </a:lvl4pPr>
            <a:lvl5pPr>
              <a:defRPr sz="1470"/>
            </a:lvl5pPr>
            <a:lvl6pPr>
              <a:defRPr sz="1470"/>
            </a:lvl6pPr>
            <a:lvl7pPr>
              <a:defRPr sz="1470"/>
            </a:lvl7pPr>
            <a:lvl8pPr>
              <a:defRPr sz="1470"/>
            </a:lvl8pPr>
            <a:lvl9pPr>
              <a:defRPr sz="147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5" name="4 Marcador de texto"/>
          <p:cNvSpPr>
            <a:spLocks noGrp="1"/>
          </p:cNvSpPr>
          <p:nvPr>
            <p:ph type="body" sz="quarter" idx="3"/>
          </p:nvPr>
        </p:nvSpPr>
        <p:spPr>
          <a:xfrm>
            <a:off x="5119205" y="1410385"/>
            <a:ext cx="4454373" cy="587781"/>
          </a:xfrm>
        </p:spPr>
        <p:txBody>
          <a:bodyPr anchor="b"/>
          <a:lstStyle>
            <a:lvl1pPr marL="0" indent="0">
              <a:buNone/>
              <a:defRPr sz="2205" b="1"/>
            </a:lvl1pPr>
            <a:lvl2pPr marL="420075" indent="0">
              <a:buNone/>
              <a:defRPr sz="1838" b="1"/>
            </a:lvl2pPr>
            <a:lvl3pPr marL="840151" indent="0">
              <a:buNone/>
              <a:defRPr sz="1654" b="1"/>
            </a:lvl3pPr>
            <a:lvl4pPr marL="1260226" indent="0">
              <a:buNone/>
              <a:defRPr sz="1470" b="1"/>
            </a:lvl4pPr>
            <a:lvl5pPr marL="1680301" indent="0">
              <a:buNone/>
              <a:defRPr sz="1470" b="1"/>
            </a:lvl5pPr>
            <a:lvl6pPr marL="2100377" indent="0">
              <a:buNone/>
              <a:defRPr sz="1470" b="1"/>
            </a:lvl6pPr>
            <a:lvl7pPr marL="2520452" indent="0">
              <a:buNone/>
              <a:defRPr sz="1470" b="1"/>
            </a:lvl7pPr>
            <a:lvl8pPr marL="2940528" indent="0">
              <a:buNone/>
              <a:defRPr sz="1470" b="1"/>
            </a:lvl8pPr>
            <a:lvl9pPr marL="3360603" indent="0">
              <a:buNone/>
              <a:defRPr sz="1470" b="1"/>
            </a:lvl9pPr>
          </a:lstStyle>
          <a:p>
            <a:pPr lvl="0"/>
            <a:r>
              <a:rPr lang="es-ES"/>
              <a:t>Haga clic para modificar el estilo de texto del patrón</a:t>
            </a:r>
          </a:p>
        </p:txBody>
      </p:sp>
      <p:sp>
        <p:nvSpPr>
          <p:cNvPr id="6" name="5 Marcador de contenido"/>
          <p:cNvSpPr>
            <a:spLocks noGrp="1"/>
          </p:cNvSpPr>
          <p:nvPr>
            <p:ph sz="quarter" idx="4"/>
          </p:nvPr>
        </p:nvSpPr>
        <p:spPr>
          <a:xfrm>
            <a:off x="5119205" y="1998167"/>
            <a:ext cx="4454373" cy="3630246"/>
          </a:xfrm>
        </p:spPr>
        <p:txBody>
          <a:bodyPr/>
          <a:lstStyle>
            <a:lvl1pPr>
              <a:defRPr sz="2205"/>
            </a:lvl1pPr>
            <a:lvl2pPr>
              <a:defRPr sz="1838"/>
            </a:lvl2pPr>
            <a:lvl3pPr>
              <a:defRPr sz="1654"/>
            </a:lvl3pPr>
            <a:lvl4pPr>
              <a:defRPr sz="1470"/>
            </a:lvl4pPr>
            <a:lvl5pPr>
              <a:defRPr sz="1470"/>
            </a:lvl5pPr>
            <a:lvl6pPr>
              <a:defRPr sz="1470"/>
            </a:lvl6pPr>
            <a:lvl7pPr>
              <a:defRPr sz="1470"/>
            </a:lvl7pPr>
            <a:lvl8pPr>
              <a:defRPr sz="1470"/>
            </a:lvl8pPr>
            <a:lvl9pPr>
              <a:defRPr sz="147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7" name="Rectangle 4">
            <a:extLst>
              <a:ext uri="{FF2B5EF4-FFF2-40B4-BE49-F238E27FC236}">
                <a16:creationId xmlns:a16="http://schemas.microsoft.com/office/drawing/2014/main" id="{C23E801C-5FA7-4DAA-969B-0BFA1D6B7B28}"/>
              </a:ext>
            </a:extLst>
          </p:cNvPr>
          <p:cNvSpPr>
            <a:spLocks noGrp="1" noChangeArrowheads="1"/>
          </p:cNvSpPr>
          <p:nvPr>
            <p:ph type="dt" sz="half" idx="10"/>
          </p:nvPr>
        </p:nvSpPr>
        <p:spPr>
          <a:ln/>
        </p:spPr>
        <p:txBody>
          <a:bodyPr/>
          <a:lstStyle>
            <a:lvl1pPr>
              <a:defRPr/>
            </a:lvl1pPr>
          </a:lstStyle>
          <a:p>
            <a:pPr>
              <a:defRPr/>
            </a:pPr>
            <a:fld id="{BFA265D5-C1C7-4E1D-B590-8B2580C7ADA4}" type="datetime1">
              <a:rPr lang="es-ES" smtClean="0"/>
              <a:t>06/09/2022</a:t>
            </a:fld>
            <a:endParaRPr lang="es-ES"/>
          </a:p>
        </p:txBody>
      </p:sp>
      <p:sp>
        <p:nvSpPr>
          <p:cNvPr id="8" name="Rectangle 5">
            <a:extLst>
              <a:ext uri="{FF2B5EF4-FFF2-40B4-BE49-F238E27FC236}">
                <a16:creationId xmlns:a16="http://schemas.microsoft.com/office/drawing/2014/main" id="{D49BB8DD-6450-421E-9EEE-3DE179CC4316}"/>
              </a:ext>
            </a:extLst>
          </p:cNvPr>
          <p:cNvSpPr>
            <a:spLocks noGrp="1" noChangeArrowheads="1"/>
          </p:cNvSpPr>
          <p:nvPr>
            <p:ph type="ftr" sz="quarter" idx="11"/>
          </p:nvPr>
        </p:nvSpPr>
        <p:spPr>
          <a:ln/>
        </p:spPr>
        <p:txBody>
          <a:bodyPr/>
          <a:lstStyle>
            <a:lvl1pPr>
              <a:defRPr/>
            </a:lvl1pPr>
          </a:lstStyle>
          <a:p>
            <a:pPr>
              <a:defRPr/>
            </a:pPr>
            <a:r>
              <a:rPr lang="es-ES"/>
              <a:t>Grupo Universidad de la S.E.N.</a:t>
            </a:r>
          </a:p>
        </p:txBody>
      </p:sp>
      <p:sp>
        <p:nvSpPr>
          <p:cNvPr id="9" name="Rectangle 6">
            <a:extLst>
              <a:ext uri="{FF2B5EF4-FFF2-40B4-BE49-F238E27FC236}">
                <a16:creationId xmlns:a16="http://schemas.microsoft.com/office/drawing/2014/main" id="{F3A3C243-6793-4CA0-ACAD-06AAC1A1D189}"/>
              </a:ext>
            </a:extLst>
          </p:cNvPr>
          <p:cNvSpPr>
            <a:spLocks noGrp="1" noChangeArrowheads="1"/>
          </p:cNvSpPr>
          <p:nvPr>
            <p:ph type="sldNum" sz="quarter" idx="12"/>
          </p:nvPr>
        </p:nvSpPr>
        <p:spPr>
          <a:ln/>
        </p:spPr>
        <p:txBody>
          <a:bodyPr/>
          <a:lstStyle>
            <a:lvl1pPr>
              <a:defRPr/>
            </a:lvl1pPr>
          </a:lstStyle>
          <a:p>
            <a:fld id="{4C79F23A-392C-4BED-AE61-3A8E936A754E}" type="slidenum">
              <a:rPr lang="es-ES" altLang="es-ES"/>
              <a:pPr/>
              <a:t>‹Nº›</a:t>
            </a:fld>
            <a:endParaRPr lang="es-ES" altLang="es-ES"/>
          </a:p>
        </p:txBody>
      </p:sp>
    </p:spTree>
    <p:extLst>
      <p:ext uri="{BB962C8B-B14F-4D97-AF65-F5344CB8AC3E}">
        <p14:creationId xmlns:p14="http://schemas.microsoft.com/office/powerpoint/2010/main" val="20193874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p>
        </p:txBody>
      </p:sp>
      <p:sp>
        <p:nvSpPr>
          <p:cNvPr id="3" name="Rectangle 4">
            <a:extLst>
              <a:ext uri="{FF2B5EF4-FFF2-40B4-BE49-F238E27FC236}">
                <a16:creationId xmlns:a16="http://schemas.microsoft.com/office/drawing/2014/main" id="{7369EBC8-7FA6-4F14-B870-095C840A54CE}"/>
              </a:ext>
            </a:extLst>
          </p:cNvPr>
          <p:cNvSpPr>
            <a:spLocks noGrp="1" noChangeArrowheads="1"/>
          </p:cNvSpPr>
          <p:nvPr>
            <p:ph type="dt" sz="half" idx="10"/>
          </p:nvPr>
        </p:nvSpPr>
        <p:spPr>
          <a:ln/>
        </p:spPr>
        <p:txBody>
          <a:bodyPr/>
          <a:lstStyle>
            <a:lvl1pPr>
              <a:defRPr/>
            </a:lvl1pPr>
          </a:lstStyle>
          <a:p>
            <a:pPr>
              <a:defRPr/>
            </a:pPr>
            <a:fld id="{66002B65-59C6-47BB-8E00-EB25585C150F}" type="datetime1">
              <a:rPr lang="es-ES" smtClean="0"/>
              <a:t>06/09/2022</a:t>
            </a:fld>
            <a:endParaRPr lang="es-ES"/>
          </a:p>
        </p:txBody>
      </p:sp>
      <p:sp>
        <p:nvSpPr>
          <p:cNvPr id="4" name="Rectangle 5">
            <a:extLst>
              <a:ext uri="{FF2B5EF4-FFF2-40B4-BE49-F238E27FC236}">
                <a16:creationId xmlns:a16="http://schemas.microsoft.com/office/drawing/2014/main" id="{1848CE54-D602-463A-A381-CE18B699D7E1}"/>
              </a:ext>
            </a:extLst>
          </p:cNvPr>
          <p:cNvSpPr>
            <a:spLocks noGrp="1" noChangeArrowheads="1"/>
          </p:cNvSpPr>
          <p:nvPr>
            <p:ph type="ftr" sz="quarter" idx="11"/>
          </p:nvPr>
        </p:nvSpPr>
        <p:spPr>
          <a:ln/>
        </p:spPr>
        <p:txBody>
          <a:bodyPr/>
          <a:lstStyle>
            <a:lvl1pPr>
              <a:defRPr/>
            </a:lvl1pPr>
          </a:lstStyle>
          <a:p>
            <a:pPr>
              <a:defRPr/>
            </a:pPr>
            <a:r>
              <a:rPr lang="es-ES"/>
              <a:t>Grupo Universidad de la S.E.N.</a:t>
            </a:r>
          </a:p>
        </p:txBody>
      </p:sp>
      <p:sp>
        <p:nvSpPr>
          <p:cNvPr id="5" name="Rectangle 6">
            <a:extLst>
              <a:ext uri="{FF2B5EF4-FFF2-40B4-BE49-F238E27FC236}">
                <a16:creationId xmlns:a16="http://schemas.microsoft.com/office/drawing/2014/main" id="{A0F07F54-3C80-4394-9D25-347F9785B3C0}"/>
              </a:ext>
            </a:extLst>
          </p:cNvPr>
          <p:cNvSpPr>
            <a:spLocks noGrp="1" noChangeArrowheads="1"/>
          </p:cNvSpPr>
          <p:nvPr>
            <p:ph type="sldNum" sz="quarter" idx="12"/>
          </p:nvPr>
        </p:nvSpPr>
        <p:spPr>
          <a:ln/>
        </p:spPr>
        <p:txBody>
          <a:bodyPr/>
          <a:lstStyle>
            <a:lvl1pPr>
              <a:defRPr/>
            </a:lvl1pPr>
          </a:lstStyle>
          <a:p>
            <a:fld id="{2437B9D3-B09C-4A3B-84FE-1A51C48821C1}" type="slidenum">
              <a:rPr lang="es-ES" altLang="es-ES"/>
              <a:pPr/>
              <a:t>‹Nº›</a:t>
            </a:fld>
            <a:endParaRPr lang="es-ES" altLang="es-ES"/>
          </a:p>
        </p:txBody>
      </p:sp>
    </p:spTree>
    <p:extLst>
      <p:ext uri="{BB962C8B-B14F-4D97-AF65-F5344CB8AC3E}">
        <p14:creationId xmlns:p14="http://schemas.microsoft.com/office/powerpoint/2010/main" val="74958387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6BF30CEE-6500-4010-B588-4F785E4F6C2E}"/>
              </a:ext>
            </a:extLst>
          </p:cNvPr>
          <p:cNvSpPr>
            <a:spLocks noGrp="1" noChangeArrowheads="1"/>
          </p:cNvSpPr>
          <p:nvPr>
            <p:ph type="dt" sz="half" idx="10"/>
          </p:nvPr>
        </p:nvSpPr>
        <p:spPr>
          <a:ln/>
        </p:spPr>
        <p:txBody>
          <a:bodyPr/>
          <a:lstStyle>
            <a:lvl1pPr>
              <a:defRPr/>
            </a:lvl1pPr>
          </a:lstStyle>
          <a:p>
            <a:pPr>
              <a:defRPr/>
            </a:pPr>
            <a:fld id="{FD1C7088-CD7F-4FBB-A94D-35FDBC263942}" type="datetime1">
              <a:rPr lang="es-ES" smtClean="0"/>
              <a:t>06/09/2022</a:t>
            </a:fld>
            <a:endParaRPr lang="es-ES"/>
          </a:p>
        </p:txBody>
      </p:sp>
      <p:sp>
        <p:nvSpPr>
          <p:cNvPr id="3" name="Rectangle 5">
            <a:extLst>
              <a:ext uri="{FF2B5EF4-FFF2-40B4-BE49-F238E27FC236}">
                <a16:creationId xmlns:a16="http://schemas.microsoft.com/office/drawing/2014/main" id="{58663E28-0D92-48D7-8288-201A73F5C35E}"/>
              </a:ext>
            </a:extLst>
          </p:cNvPr>
          <p:cNvSpPr>
            <a:spLocks noGrp="1" noChangeArrowheads="1"/>
          </p:cNvSpPr>
          <p:nvPr>
            <p:ph type="ftr" sz="quarter" idx="11"/>
          </p:nvPr>
        </p:nvSpPr>
        <p:spPr>
          <a:ln/>
        </p:spPr>
        <p:txBody>
          <a:bodyPr/>
          <a:lstStyle>
            <a:lvl1pPr>
              <a:defRPr/>
            </a:lvl1pPr>
          </a:lstStyle>
          <a:p>
            <a:pPr>
              <a:defRPr/>
            </a:pPr>
            <a:r>
              <a:rPr lang="es-ES"/>
              <a:t>Grupo Universidad de la S.E.N.</a:t>
            </a:r>
          </a:p>
        </p:txBody>
      </p:sp>
      <p:sp>
        <p:nvSpPr>
          <p:cNvPr id="4" name="Rectangle 6">
            <a:extLst>
              <a:ext uri="{FF2B5EF4-FFF2-40B4-BE49-F238E27FC236}">
                <a16:creationId xmlns:a16="http://schemas.microsoft.com/office/drawing/2014/main" id="{7C2F8E5C-BD48-416F-A3E7-F6900BF51C99}"/>
              </a:ext>
            </a:extLst>
          </p:cNvPr>
          <p:cNvSpPr>
            <a:spLocks noGrp="1" noChangeArrowheads="1"/>
          </p:cNvSpPr>
          <p:nvPr>
            <p:ph type="sldNum" sz="quarter" idx="12"/>
          </p:nvPr>
        </p:nvSpPr>
        <p:spPr>
          <a:ln/>
        </p:spPr>
        <p:txBody>
          <a:bodyPr/>
          <a:lstStyle>
            <a:lvl1pPr>
              <a:defRPr/>
            </a:lvl1pPr>
          </a:lstStyle>
          <a:p>
            <a:fld id="{5724328B-D857-40DC-B64E-9DD5185DF98C}" type="slidenum">
              <a:rPr lang="es-ES" altLang="es-ES"/>
              <a:pPr/>
              <a:t>‹Nº›</a:t>
            </a:fld>
            <a:endParaRPr lang="es-ES" altLang="es-ES"/>
          </a:p>
        </p:txBody>
      </p:sp>
    </p:spTree>
    <p:extLst>
      <p:ext uri="{BB962C8B-B14F-4D97-AF65-F5344CB8AC3E}">
        <p14:creationId xmlns:p14="http://schemas.microsoft.com/office/powerpoint/2010/main" val="369004401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503873" y="250864"/>
            <a:ext cx="3315412" cy="1067634"/>
          </a:xfrm>
        </p:spPr>
        <p:txBody>
          <a:bodyPr anchor="b"/>
          <a:lstStyle>
            <a:lvl1pPr algn="l">
              <a:defRPr sz="1838" b="1"/>
            </a:lvl1pPr>
          </a:lstStyle>
          <a:p>
            <a:r>
              <a:rPr lang="es-ES"/>
              <a:t>Haga clic para modificar el estilo de título del patrón</a:t>
            </a:r>
          </a:p>
        </p:txBody>
      </p:sp>
      <p:sp>
        <p:nvSpPr>
          <p:cNvPr id="3" name="2 Marcador de contenido"/>
          <p:cNvSpPr>
            <a:spLocks noGrp="1"/>
          </p:cNvSpPr>
          <p:nvPr>
            <p:ph idx="1"/>
          </p:nvPr>
        </p:nvSpPr>
        <p:spPr>
          <a:xfrm>
            <a:off x="3940003" y="250865"/>
            <a:ext cx="5633574" cy="5377548"/>
          </a:xfrm>
        </p:spPr>
        <p:txBody>
          <a:bodyPr/>
          <a:lstStyle>
            <a:lvl1pPr>
              <a:defRPr sz="2940"/>
            </a:lvl1pPr>
            <a:lvl2pPr>
              <a:defRPr sz="2573"/>
            </a:lvl2pPr>
            <a:lvl3pPr>
              <a:defRPr sz="2205"/>
            </a:lvl3pPr>
            <a:lvl4pPr>
              <a:defRPr sz="1838"/>
            </a:lvl4pPr>
            <a:lvl5pPr>
              <a:defRPr sz="1838"/>
            </a:lvl5pPr>
            <a:lvl6pPr>
              <a:defRPr sz="1838"/>
            </a:lvl6pPr>
            <a:lvl7pPr>
              <a:defRPr sz="1838"/>
            </a:lvl7pPr>
            <a:lvl8pPr>
              <a:defRPr sz="1838"/>
            </a:lvl8pPr>
            <a:lvl9pPr>
              <a:defRPr sz="1838"/>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3 Marcador de texto"/>
          <p:cNvSpPr>
            <a:spLocks noGrp="1"/>
          </p:cNvSpPr>
          <p:nvPr>
            <p:ph type="body" sz="half" idx="2"/>
          </p:nvPr>
        </p:nvSpPr>
        <p:spPr>
          <a:xfrm>
            <a:off x="503873" y="1318499"/>
            <a:ext cx="3315412" cy="4309914"/>
          </a:xfrm>
        </p:spPr>
        <p:txBody>
          <a:bodyPr/>
          <a:lstStyle>
            <a:lvl1pPr marL="0" indent="0">
              <a:buNone/>
              <a:defRPr sz="1286"/>
            </a:lvl1pPr>
            <a:lvl2pPr marL="420075" indent="0">
              <a:buNone/>
              <a:defRPr sz="1103"/>
            </a:lvl2pPr>
            <a:lvl3pPr marL="840151" indent="0">
              <a:buNone/>
              <a:defRPr sz="919"/>
            </a:lvl3pPr>
            <a:lvl4pPr marL="1260226" indent="0">
              <a:buNone/>
              <a:defRPr sz="827"/>
            </a:lvl4pPr>
            <a:lvl5pPr marL="1680301" indent="0">
              <a:buNone/>
              <a:defRPr sz="827"/>
            </a:lvl5pPr>
            <a:lvl6pPr marL="2100377" indent="0">
              <a:buNone/>
              <a:defRPr sz="827"/>
            </a:lvl6pPr>
            <a:lvl7pPr marL="2520452" indent="0">
              <a:buNone/>
              <a:defRPr sz="827"/>
            </a:lvl7pPr>
            <a:lvl8pPr marL="2940528" indent="0">
              <a:buNone/>
              <a:defRPr sz="827"/>
            </a:lvl8pPr>
            <a:lvl9pPr marL="3360603" indent="0">
              <a:buNone/>
              <a:defRPr sz="827"/>
            </a:lvl9pPr>
          </a:lstStyle>
          <a:p>
            <a:pPr lvl="0"/>
            <a:r>
              <a:rPr lang="es-ES"/>
              <a:t>Haga clic para modificar el estilo de texto del patrón</a:t>
            </a:r>
          </a:p>
        </p:txBody>
      </p:sp>
      <p:sp>
        <p:nvSpPr>
          <p:cNvPr id="5" name="Rectangle 4">
            <a:extLst>
              <a:ext uri="{FF2B5EF4-FFF2-40B4-BE49-F238E27FC236}">
                <a16:creationId xmlns:a16="http://schemas.microsoft.com/office/drawing/2014/main" id="{6301E56C-7867-4AC3-B7FB-17FDC581639A}"/>
              </a:ext>
            </a:extLst>
          </p:cNvPr>
          <p:cNvSpPr>
            <a:spLocks noGrp="1" noChangeArrowheads="1"/>
          </p:cNvSpPr>
          <p:nvPr>
            <p:ph type="dt" sz="half" idx="10"/>
          </p:nvPr>
        </p:nvSpPr>
        <p:spPr>
          <a:ln/>
        </p:spPr>
        <p:txBody>
          <a:bodyPr/>
          <a:lstStyle>
            <a:lvl1pPr>
              <a:defRPr/>
            </a:lvl1pPr>
          </a:lstStyle>
          <a:p>
            <a:pPr>
              <a:defRPr/>
            </a:pPr>
            <a:fld id="{F3D4F609-4AA1-4C65-9551-69AC02036F6F}" type="datetime1">
              <a:rPr lang="es-ES" smtClean="0"/>
              <a:t>06/09/2022</a:t>
            </a:fld>
            <a:endParaRPr lang="es-ES"/>
          </a:p>
        </p:txBody>
      </p:sp>
      <p:sp>
        <p:nvSpPr>
          <p:cNvPr id="6" name="Rectangle 5">
            <a:extLst>
              <a:ext uri="{FF2B5EF4-FFF2-40B4-BE49-F238E27FC236}">
                <a16:creationId xmlns:a16="http://schemas.microsoft.com/office/drawing/2014/main" id="{F4B07D24-B12F-4A35-B826-F672B36F7A8F}"/>
              </a:ext>
            </a:extLst>
          </p:cNvPr>
          <p:cNvSpPr>
            <a:spLocks noGrp="1" noChangeArrowheads="1"/>
          </p:cNvSpPr>
          <p:nvPr>
            <p:ph type="ftr" sz="quarter" idx="11"/>
          </p:nvPr>
        </p:nvSpPr>
        <p:spPr>
          <a:ln/>
        </p:spPr>
        <p:txBody>
          <a:bodyPr/>
          <a:lstStyle>
            <a:lvl1pPr>
              <a:defRPr/>
            </a:lvl1pPr>
          </a:lstStyle>
          <a:p>
            <a:pPr>
              <a:defRPr/>
            </a:pPr>
            <a:r>
              <a:rPr lang="es-ES"/>
              <a:t>Grupo Universidad de la S.E.N.</a:t>
            </a:r>
          </a:p>
        </p:txBody>
      </p:sp>
      <p:sp>
        <p:nvSpPr>
          <p:cNvPr id="7" name="Rectangle 6">
            <a:extLst>
              <a:ext uri="{FF2B5EF4-FFF2-40B4-BE49-F238E27FC236}">
                <a16:creationId xmlns:a16="http://schemas.microsoft.com/office/drawing/2014/main" id="{19A2C1AA-FAEE-4790-955C-77F2B93692C3}"/>
              </a:ext>
            </a:extLst>
          </p:cNvPr>
          <p:cNvSpPr>
            <a:spLocks noGrp="1" noChangeArrowheads="1"/>
          </p:cNvSpPr>
          <p:nvPr>
            <p:ph type="sldNum" sz="quarter" idx="12"/>
          </p:nvPr>
        </p:nvSpPr>
        <p:spPr>
          <a:ln/>
        </p:spPr>
        <p:txBody>
          <a:bodyPr/>
          <a:lstStyle>
            <a:lvl1pPr>
              <a:defRPr/>
            </a:lvl1pPr>
          </a:lstStyle>
          <a:p>
            <a:fld id="{B29D1F65-A77A-4F9C-A945-80D5CA529034}" type="slidenum">
              <a:rPr lang="es-ES" altLang="es-ES"/>
              <a:pPr/>
              <a:t>‹Nº›</a:t>
            </a:fld>
            <a:endParaRPr lang="es-ES" altLang="es-ES"/>
          </a:p>
        </p:txBody>
      </p:sp>
    </p:spTree>
    <p:extLst>
      <p:ext uri="{BB962C8B-B14F-4D97-AF65-F5344CB8AC3E}">
        <p14:creationId xmlns:p14="http://schemas.microsoft.com/office/powerpoint/2010/main" val="242181644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iapositiva de título">
    <p:bg>
      <p:bgPr>
        <a:blipFill rotWithShape="1">
          <a:blip r:embed="rId2"/>
          <a:stretch>
            <a:fillRect/>
          </a:stretch>
        </a:blipFill>
        <a:effectLst/>
      </p:bgPr>
    </p:bg>
    <p:spTree>
      <p:nvGrpSpPr>
        <p:cNvPr id="1" name=""/>
        <p:cNvGrpSpPr/>
        <p:nvPr/>
      </p:nvGrpSpPr>
      <p:grpSpPr>
        <a:xfrm>
          <a:off x="0" y="0"/>
          <a:ext cx="0" cy="0"/>
          <a:chOff x="0" y="0"/>
          <a:chExt cx="0" cy="0"/>
        </a:xfrm>
      </p:grpSpPr>
      <p:sp>
        <p:nvSpPr>
          <p:cNvPr id="7" name="Marcador de título 1"/>
          <p:cNvSpPr txBox="1">
            <a:spLocks/>
          </p:cNvSpPr>
          <p:nvPr userDrawn="1"/>
        </p:nvSpPr>
        <p:spPr>
          <a:xfrm>
            <a:off x="503873" y="407195"/>
            <a:ext cx="4230051" cy="762000"/>
          </a:xfrm>
          <a:prstGeom prst="rect">
            <a:avLst/>
          </a:prstGeom>
        </p:spPr>
        <p:txBody>
          <a:bodyPr vert="horz" lIns="91440" tIns="45720" rIns="91440" bIns="45720" rtlCol="0" anchor="ctr">
            <a:normAutofit/>
          </a:bodyPr>
          <a:lstStyle/>
          <a:p>
            <a:pPr marL="0" marR="0" lvl="0" indent="0" algn="l" defTabSz="457200" rtl="0" eaLnBrk="1" fontAlgn="auto" latinLnBrk="0" hangingPunct="1">
              <a:lnSpc>
                <a:spcPct val="100000"/>
              </a:lnSpc>
              <a:spcBef>
                <a:spcPct val="0"/>
              </a:spcBef>
              <a:spcAft>
                <a:spcPts val="0"/>
              </a:spcAft>
              <a:buClrTx/>
              <a:buSzTx/>
              <a:buFontTx/>
              <a:buNone/>
              <a:tabLst/>
              <a:defRPr/>
            </a:pPr>
            <a:r>
              <a:rPr kumimoji="0" lang="es-ES_tradnl" sz="2400" b="0" i="0" u="none" strike="noStrike" kern="1200" cap="none" spc="0" normalizeH="0" baseline="0" noProof="0" dirty="0">
                <a:ln>
                  <a:noFill/>
                </a:ln>
                <a:solidFill>
                  <a:srgbClr val="C1E2D4"/>
                </a:solidFill>
                <a:effectLst/>
                <a:uLnTx/>
                <a:uFillTx/>
                <a:latin typeface="Optima"/>
                <a:ea typeface="+mj-ea"/>
                <a:cs typeface="Optima"/>
              </a:rPr>
              <a:t>Clic para editar título</a:t>
            </a:r>
          </a:p>
        </p:txBody>
      </p:sp>
      <p:sp>
        <p:nvSpPr>
          <p:cNvPr id="8" name="Marcador de título 1"/>
          <p:cNvSpPr txBox="1">
            <a:spLocks/>
          </p:cNvSpPr>
          <p:nvPr userDrawn="1"/>
        </p:nvSpPr>
        <p:spPr>
          <a:xfrm>
            <a:off x="5267325" y="407195"/>
            <a:ext cx="4495800" cy="762000"/>
          </a:xfrm>
          <a:prstGeom prst="rect">
            <a:avLst/>
          </a:prstGeom>
        </p:spPr>
        <p:txBody>
          <a:bodyPr vert="horz" lIns="91440" tIns="45720" rIns="91440" bIns="45720" rtlCol="0" anchor="ctr">
            <a:normAutofit/>
          </a:bodyPr>
          <a:lstStyle/>
          <a:p>
            <a:pPr marL="0" marR="0" lvl="0" indent="0" algn="l" defTabSz="457200" rtl="0" eaLnBrk="1" fontAlgn="auto" latinLnBrk="0" hangingPunct="1">
              <a:lnSpc>
                <a:spcPct val="100000"/>
              </a:lnSpc>
              <a:spcBef>
                <a:spcPct val="0"/>
              </a:spcBef>
              <a:spcAft>
                <a:spcPts val="0"/>
              </a:spcAft>
              <a:buClrTx/>
              <a:buSzTx/>
              <a:buFontTx/>
              <a:buNone/>
              <a:tabLst/>
              <a:defRPr/>
            </a:pPr>
            <a:r>
              <a:rPr kumimoji="0" lang="es-ES_tradnl" sz="2000" b="0" i="0" u="none" strike="noStrike" kern="1200" cap="none" spc="0" normalizeH="0" baseline="0" noProof="0" dirty="0">
                <a:ln>
                  <a:noFill/>
                </a:ln>
                <a:solidFill>
                  <a:srgbClr val="C1E2D4"/>
                </a:solidFill>
                <a:effectLst/>
                <a:uLnTx/>
                <a:uFillTx/>
                <a:latin typeface="Optima"/>
                <a:ea typeface="+mj-ea"/>
                <a:cs typeface="Optima"/>
              </a:rPr>
              <a:t>Clic para editar subtítulo</a:t>
            </a:r>
          </a:p>
        </p:txBody>
      </p:sp>
      <p:sp>
        <p:nvSpPr>
          <p:cNvPr id="10" name="Marcador de texto 9"/>
          <p:cNvSpPr>
            <a:spLocks noGrp="1"/>
          </p:cNvSpPr>
          <p:nvPr>
            <p:ph type="body" sz="quarter" idx="10"/>
          </p:nvPr>
        </p:nvSpPr>
        <p:spPr>
          <a:xfrm>
            <a:off x="619125" y="1474788"/>
            <a:ext cx="8839200" cy="4343400"/>
          </a:xfrm>
        </p:spPr>
        <p:txBody>
          <a:bodyPr/>
          <a:lstStyle/>
          <a:p>
            <a:pPr lvl="0"/>
            <a:r>
              <a:rPr lang="es-ES_tradnl" dirty="0"/>
              <a:t>Haga clic para modificar el estilo de texto del patrón</a:t>
            </a:r>
          </a:p>
          <a:p>
            <a:pPr lvl="1"/>
            <a:r>
              <a:rPr lang="es-ES_tradnl" dirty="0"/>
              <a:t>Segundo nivel</a:t>
            </a:r>
          </a:p>
          <a:p>
            <a:pPr lvl="2"/>
            <a:r>
              <a:rPr lang="es-ES_tradnl" dirty="0"/>
              <a:t>Tercer nivel</a:t>
            </a:r>
          </a:p>
          <a:p>
            <a:pPr lvl="3"/>
            <a:r>
              <a:rPr lang="es-ES_tradnl" dirty="0"/>
              <a:t>Cuarto nivel</a:t>
            </a:r>
          </a:p>
          <a:p>
            <a:pPr lvl="4"/>
            <a:r>
              <a:rPr lang="es-ES_tradnl" dirty="0"/>
              <a:t>Quinto nivel</a:t>
            </a: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1975251" y="4410551"/>
            <a:ext cx="6046470" cy="520691"/>
          </a:xfrm>
        </p:spPr>
        <p:txBody>
          <a:bodyPr anchor="b"/>
          <a:lstStyle>
            <a:lvl1pPr algn="l">
              <a:defRPr sz="1838" b="1"/>
            </a:lvl1pPr>
          </a:lstStyle>
          <a:p>
            <a:r>
              <a:rPr lang="es-ES"/>
              <a:t>Haga clic para modificar el estilo de título del patrón</a:t>
            </a:r>
          </a:p>
        </p:txBody>
      </p:sp>
      <p:sp>
        <p:nvSpPr>
          <p:cNvPr id="3" name="2 Marcador de posición de imagen"/>
          <p:cNvSpPr>
            <a:spLocks noGrp="1"/>
          </p:cNvSpPr>
          <p:nvPr>
            <p:ph type="pic" idx="1"/>
          </p:nvPr>
        </p:nvSpPr>
        <p:spPr>
          <a:xfrm>
            <a:off x="1975251" y="562987"/>
            <a:ext cx="6046470" cy="3780473"/>
          </a:xfrm>
        </p:spPr>
        <p:txBody>
          <a:bodyPr/>
          <a:lstStyle>
            <a:lvl1pPr marL="0" indent="0">
              <a:buNone/>
              <a:defRPr sz="2940"/>
            </a:lvl1pPr>
            <a:lvl2pPr marL="420075" indent="0">
              <a:buNone/>
              <a:defRPr sz="2573"/>
            </a:lvl2pPr>
            <a:lvl3pPr marL="840151" indent="0">
              <a:buNone/>
              <a:defRPr sz="2205"/>
            </a:lvl3pPr>
            <a:lvl4pPr marL="1260226" indent="0">
              <a:buNone/>
              <a:defRPr sz="1838"/>
            </a:lvl4pPr>
            <a:lvl5pPr marL="1680301" indent="0">
              <a:buNone/>
              <a:defRPr sz="1838"/>
            </a:lvl5pPr>
            <a:lvl6pPr marL="2100377" indent="0">
              <a:buNone/>
              <a:defRPr sz="1838"/>
            </a:lvl6pPr>
            <a:lvl7pPr marL="2520452" indent="0">
              <a:buNone/>
              <a:defRPr sz="1838"/>
            </a:lvl7pPr>
            <a:lvl8pPr marL="2940528" indent="0">
              <a:buNone/>
              <a:defRPr sz="1838"/>
            </a:lvl8pPr>
            <a:lvl9pPr marL="3360603" indent="0">
              <a:buNone/>
              <a:defRPr sz="1838"/>
            </a:lvl9pPr>
          </a:lstStyle>
          <a:p>
            <a:pPr lvl="0"/>
            <a:endParaRPr lang="es-ES" noProof="0"/>
          </a:p>
        </p:txBody>
      </p:sp>
      <p:sp>
        <p:nvSpPr>
          <p:cNvPr id="4" name="3 Marcador de texto"/>
          <p:cNvSpPr>
            <a:spLocks noGrp="1"/>
          </p:cNvSpPr>
          <p:nvPr>
            <p:ph type="body" sz="half" idx="2"/>
          </p:nvPr>
        </p:nvSpPr>
        <p:spPr>
          <a:xfrm>
            <a:off x="1975251" y="4931242"/>
            <a:ext cx="6046470" cy="739467"/>
          </a:xfrm>
        </p:spPr>
        <p:txBody>
          <a:bodyPr/>
          <a:lstStyle>
            <a:lvl1pPr marL="0" indent="0">
              <a:buNone/>
              <a:defRPr sz="1286"/>
            </a:lvl1pPr>
            <a:lvl2pPr marL="420075" indent="0">
              <a:buNone/>
              <a:defRPr sz="1103"/>
            </a:lvl2pPr>
            <a:lvl3pPr marL="840151" indent="0">
              <a:buNone/>
              <a:defRPr sz="919"/>
            </a:lvl3pPr>
            <a:lvl4pPr marL="1260226" indent="0">
              <a:buNone/>
              <a:defRPr sz="827"/>
            </a:lvl4pPr>
            <a:lvl5pPr marL="1680301" indent="0">
              <a:buNone/>
              <a:defRPr sz="827"/>
            </a:lvl5pPr>
            <a:lvl6pPr marL="2100377" indent="0">
              <a:buNone/>
              <a:defRPr sz="827"/>
            </a:lvl6pPr>
            <a:lvl7pPr marL="2520452" indent="0">
              <a:buNone/>
              <a:defRPr sz="827"/>
            </a:lvl7pPr>
            <a:lvl8pPr marL="2940528" indent="0">
              <a:buNone/>
              <a:defRPr sz="827"/>
            </a:lvl8pPr>
            <a:lvl9pPr marL="3360603" indent="0">
              <a:buNone/>
              <a:defRPr sz="827"/>
            </a:lvl9pPr>
          </a:lstStyle>
          <a:p>
            <a:pPr lvl="0"/>
            <a:r>
              <a:rPr lang="es-ES"/>
              <a:t>Haga clic para modificar el estilo de texto del patrón</a:t>
            </a:r>
          </a:p>
        </p:txBody>
      </p:sp>
      <p:sp>
        <p:nvSpPr>
          <p:cNvPr id="5" name="Rectangle 4">
            <a:extLst>
              <a:ext uri="{FF2B5EF4-FFF2-40B4-BE49-F238E27FC236}">
                <a16:creationId xmlns:a16="http://schemas.microsoft.com/office/drawing/2014/main" id="{DA56D91B-0DA2-46D6-AC6E-C24C4C96A9B6}"/>
              </a:ext>
            </a:extLst>
          </p:cNvPr>
          <p:cNvSpPr>
            <a:spLocks noGrp="1" noChangeArrowheads="1"/>
          </p:cNvSpPr>
          <p:nvPr>
            <p:ph type="dt" sz="half" idx="10"/>
          </p:nvPr>
        </p:nvSpPr>
        <p:spPr>
          <a:ln/>
        </p:spPr>
        <p:txBody>
          <a:bodyPr/>
          <a:lstStyle>
            <a:lvl1pPr>
              <a:defRPr/>
            </a:lvl1pPr>
          </a:lstStyle>
          <a:p>
            <a:pPr>
              <a:defRPr/>
            </a:pPr>
            <a:fld id="{ED8F987D-B913-415F-A6B4-6DC8F6A3D660}" type="datetime1">
              <a:rPr lang="es-ES" smtClean="0"/>
              <a:t>06/09/2022</a:t>
            </a:fld>
            <a:endParaRPr lang="es-ES"/>
          </a:p>
        </p:txBody>
      </p:sp>
      <p:sp>
        <p:nvSpPr>
          <p:cNvPr id="6" name="Rectangle 5">
            <a:extLst>
              <a:ext uri="{FF2B5EF4-FFF2-40B4-BE49-F238E27FC236}">
                <a16:creationId xmlns:a16="http://schemas.microsoft.com/office/drawing/2014/main" id="{2FB93CEA-F6F7-4F4C-98C6-E90DC59A7BC9}"/>
              </a:ext>
            </a:extLst>
          </p:cNvPr>
          <p:cNvSpPr>
            <a:spLocks noGrp="1" noChangeArrowheads="1"/>
          </p:cNvSpPr>
          <p:nvPr>
            <p:ph type="ftr" sz="quarter" idx="11"/>
          </p:nvPr>
        </p:nvSpPr>
        <p:spPr>
          <a:ln/>
        </p:spPr>
        <p:txBody>
          <a:bodyPr/>
          <a:lstStyle>
            <a:lvl1pPr>
              <a:defRPr/>
            </a:lvl1pPr>
          </a:lstStyle>
          <a:p>
            <a:pPr>
              <a:defRPr/>
            </a:pPr>
            <a:r>
              <a:rPr lang="es-ES"/>
              <a:t>Grupo Universidad de la S.E.N.</a:t>
            </a:r>
          </a:p>
        </p:txBody>
      </p:sp>
      <p:sp>
        <p:nvSpPr>
          <p:cNvPr id="7" name="Rectangle 6">
            <a:extLst>
              <a:ext uri="{FF2B5EF4-FFF2-40B4-BE49-F238E27FC236}">
                <a16:creationId xmlns:a16="http://schemas.microsoft.com/office/drawing/2014/main" id="{62C8BD93-57BC-415E-8E47-F37709863F3E}"/>
              </a:ext>
            </a:extLst>
          </p:cNvPr>
          <p:cNvSpPr>
            <a:spLocks noGrp="1" noChangeArrowheads="1"/>
          </p:cNvSpPr>
          <p:nvPr>
            <p:ph type="sldNum" sz="quarter" idx="12"/>
          </p:nvPr>
        </p:nvSpPr>
        <p:spPr>
          <a:ln/>
        </p:spPr>
        <p:txBody>
          <a:bodyPr/>
          <a:lstStyle>
            <a:lvl1pPr>
              <a:defRPr/>
            </a:lvl1pPr>
          </a:lstStyle>
          <a:p>
            <a:fld id="{2FA33BE0-2DA7-4135-83BD-ABBE80802766}" type="slidenum">
              <a:rPr lang="es-ES" altLang="es-ES"/>
              <a:pPr/>
              <a:t>‹Nº›</a:t>
            </a:fld>
            <a:endParaRPr lang="es-ES" altLang="es-ES"/>
          </a:p>
        </p:txBody>
      </p:sp>
    </p:spTree>
    <p:extLst>
      <p:ext uri="{BB962C8B-B14F-4D97-AF65-F5344CB8AC3E}">
        <p14:creationId xmlns:p14="http://schemas.microsoft.com/office/powerpoint/2010/main" val="254282518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p>
        </p:txBody>
      </p:sp>
      <p:sp>
        <p:nvSpPr>
          <p:cNvPr id="3" name="2 Marcador de texto vertical"/>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Rectangle 4">
            <a:extLst>
              <a:ext uri="{FF2B5EF4-FFF2-40B4-BE49-F238E27FC236}">
                <a16:creationId xmlns:a16="http://schemas.microsoft.com/office/drawing/2014/main" id="{B9C41C26-0113-41AF-81B1-732FEAD5ED09}"/>
              </a:ext>
            </a:extLst>
          </p:cNvPr>
          <p:cNvSpPr>
            <a:spLocks noGrp="1" noChangeArrowheads="1"/>
          </p:cNvSpPr>
          <p:nvPr>
            <p:ph type="dt" sz="half" idx="10"/>
          </p:nvPr>
        </p:nvSpPr>
        <p:spPr>
          <a:ln/>
        </p:spPr>
        <p:txBody>
          <a:bodyPr/>
          <a:lstStyle>
            <a:lvl1pPr>
              <a:defRPr/>
            </a:lvl1pPr>
          </a:lstStyle>
          <a:p>
            <a:pPr>
              <a:defRPr/>
            </a:pPr>
            <a:fld id="{2C8A8AE8-5151-4338-8CBE-509FCE8012A0}" type="datetime1">
              <a:rPr lang="es-ES" smtClean="0"/>
              <a:t>06/09/2022</a:t>
            </a:fld>
            <a:endParaRPr lang="es-ES"/>
          </a:p>
        </p:txBody>
      </p:sp>
      <p:sp>
        <p:nvSpPr>
          <p:cNvPr id="5" name="Rectangle 5">
            <a:extLst>
              <a:ext uri="{FF2B5EF4-FFF2-40B4-BE49-F238E27FC236}">
                <a16:creationId xmlns:a16="http://schemas.microsoft.com/office/drawing/2014/main" id="{7A972286-0847-4B8D-AA6B-7B04B0081BE5}"/>
              </a:ext>
            </a:extLst>
          </p:cNvPr>
          <p:cNvSpPr>
            <a:spLocks noGrp="1" noChangeArrowheads="1"/>
          </p:cNvSpPr>
          <p:nvPr>
            <p:ph type="ftr" sz="quarter" idx="11"/>
          </p:nvPr>
        </p:nvSpPr>
        <p:spPr>
          <a:ln/>
        </p:spPr>
        <p:txBody>
          <a:bodyPr/>
          <a:lstStyle>
            <a:lvl1pPr>
              <a:defRPr/>
            </a:lvl1pPr>
          </a:lstStyle>
          <a:p>
            <a:pPr>
              <a:defRPr/>
            </a:pPr>
            <a:r>
              <a:rPr lang="es-ES"/>
              <a:t>Grupo Universidad de la S.E.N.</a:t>
            </a:r>
          </a:p>
        </p:txBody>
      </p:sp>
      <p:sp>
        <p:nvSpPr>
          <p:cNvPr id="6" name="Rectangle 6">
            <a:extLst>
              <a:ext uri="{FF2B5EF4-FFF2-40B4-BE49-F238E27FC236}">
                <a16:creationId xmlns:a16="http://schemas.microsoft.com/office/drawing/2014/main" id="{DCE2AF80-11EF-4A40-B2C5-9FA3D449FED2}"/>
              </a:ext>
            </a:extLst>
          </p:cNvPr>
          <p:cNvSpPr>
            <a:spLocks noGrp="1" noChangeArrowheads="1"/>
          </p:cNvSpPr>
          <p:nvPr>
            <p:ph type="sldNum" sz="quarter" idx="12"/>
          </p:nvPr>
        </p:nvSpPr>
        <p:spPr>
          <a:ln/>
        </p:spPr>
        <p:txBody>
          <a:bodyPr/>
          <a:lstStyle>
            <a:lvl1pPr>
              <a:defRPr/>
            </a:lvl1pPr>
          </a:lstStyle>
          <a:p>
            <a:fld id="{E490ABAC-0E09-4AC0-959D-48FF40CFECC3}" type="slidenum">
              <a:rPr lang="es-ES" altLang="es-ES"/>
              <a:pPr/>
              <a:t>‹Nº›</a:t>
            </a:fld>
            <a:endParaRPr lang="es-ES" altLang="es-ES"/>
          </a:p>
        </p:txBody>
      </p:sp>
    </p:spTree>
    <p:extLst>
      <p:ext uri="{BB962C8B-B14F-4D97-AF65-F5344CB8AC3E}">
        <p14:creationId xmlns:p14="http://schemas.microsoft.com/office/powerpoint/2010/main" val="244365424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7306151" y="252324"/>
            <a:ext cx="2267426" cy="5376089"/>
          </a:xfrm>
        </p:spPr>
        <p:txBody>
          <a:bodyPr vert="eaVert"/>
          <a:lstStyle/>
          <a:p>
            <a:r>
              <a:rPr lang="es-ES"/>
              <a:t>Haga clic para modificar el estilo de título del patrón</a:t>
            </a:r>
          </a:p>
        </p:txBody>
      </p:sp>
      <p:sp>
        <p:nvSpPr>
          <p:cNvPr id="3" name="2 Marcador de texto vertical"/>
          <p:cNvSpPr>
            <a:spLocks noGrp="1"/>
          </p:cNvSpPr>
          <p:nvPr>
            <p:ph type="body" orient="vert" idx="1"/>
          </p:nvPr>
        </p:nvSpPr>
        <p:spPr>
          <a:xfrm>
            <a:off x="503873" y="252324"/>
            <a:ext cx="6634321" cy="5376089"/>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Rectangle 4">
            <a:extLst>
              <a:ext uri="{FF2B5EF4-FFF2-40B4-BE49-F238E27FC236}">
                <a16:creationId xmlns:a16="http://schemas.microsoft.com/office/drawing/2014/main" id="{A953D2C9-68AE-4CC9-943F-7FE4B3CA7305}"/>
              </a:ext>
            </a:extLst>
          </p:cNvPr>
          <p:cNvSpPr>
            <a:spLocks noGrp="1" noChangeArrowheads="1"/>
          </p:cNvSpPr>
          <p:nvPr>
            <p:ph type="dt" sz="half" idx="10"/>
          </p:nvPr>
        </p:nvSpPr>
        <p:spPr>
          <a:ln/>
        </p:spPr>
        <p:txBody>
          <a:bodyPr/>
          <a:lstStyle>
            <a:lvl1pPr>
              <a:defRPr/>
            </a:lvl1pPr>
          </a:lstStyle>
          <a:p>
            <a:pPr>
              <a:defRPr/>
            </a:pPr>
            <a:fld id="{5442E875-2D39-4ABE-BBD0-072E36032243}" type="datetime1">
              <a:rPr lang="es-ES" smtClean="0"/>
              <a:t>06/09/2022</a:t>
            </a:fld>
            <a:endParaRPr lang="es-ES"/>
          </a:p>
        </p:txBody>
      </p:sp>
      <p:sp>
        <p:nvSpPr>
          <p:cNvPr id="5" name="Rectangle 5">
            <a:extLst>
              <a:ext uri="{FF2B5EF4-FFF2-40B4-BE49-F238E27FC236}">
                <a16:creationId xmlns:a16="http://schemas.microsoft.com/office/drawing/2014/main" id="{C1537061-058C-4B6E-A961-A467D1B7261B}"/>
              </a:ext>
            </a:extLst>
          </p:cNvPr>
          <p:cNvSpPr>
            <a:spLocks noGrp="1" noChangeArrowheads="1"/>
          </p:cNvSpPr>
          <p:nvPr>
            <p:ph type="ftr" sz="quarter" idx="11"/>
          </p:nvPr>
        </p:nvSpPr>
        <p:spPr>
          <a:ln/>
        </p:spPr>
        <p:txBody>
          <a:bodyPr/>
          <a:lstStyle>
            <a:lvl1pPr>
              <a:defRPr/>
            </a:lvl1pPr>
          </a:lstStyle>
          <a:p>
            <a:pPr>
              <a:defRPr/>
            </a:pPr>
            <a:r>
              <a:rPr lang="es-ES"/>
              <a:t>Grupo Universidad de la S.E.N.</a:t>
            </a:r>
          </a:p>
        </p:txBody>
      </p:sp>
      <p:sp>
        <p:nvSpPr>
          <p:cNvPr id="6" name="Rectangle 6">
            <a:extLst>
              <a:ext uri="{FF2B5EF4-FFF2-40B4-BE49-F238E27FC236}">
                <a16:creationId xmlns:a16="http://schemas.microsoft.com/office/drawing/2014/main" id="{52FC1460-34B0-4647-903C-A11177FF2CC9}"/>
              </a:ext>
            </a:extLst>
          </p:cNvPr>
          <p:cNvSpPr>
            <a:spLocks noGrp="1" noChangeArrowheads="1"/>
          </p:cNvSpPr>
          <p:nvPr>
            <p:ph type="sldNum" sz="quarter" idx="12"/>
          </p:nvPr>
        </p:nvSpPr>
        <p:spPr>
          <a:ln/>
        </p:spPr>
        <p:txBody>
          <a:bodyPr/>
          <a:lstStyle>
            <a:lvl1pPr>
              <a:defRPr/>
            </a:lvl1pPr>
          </a:lstStyle>
          <a:p>
            <a:fld id="{B04D412F-4B19-4A9F-B8BD-089AE7EA61E5}" type="slidenum">
              <a:rPr lang="es-ES" altLang="es-ES"/>
              <a:pPr/>
              <a:t>‹Nº›</a:t>
            </a:fld>
            <a:endParaRPr lang="es-ES" altLang="es-ES"/>
          </a:p>
        </p:txBody>
      </p:sp>
    </p:spTree>
    <p:extLst>
      <p:ext uri="{BB962C8B-B14F-4D97-AF65-F5344CB8AC3E}">
        <p14:creationId xmlns:p14="http://schemas.microsoft.com/office/powerpoint/2010/main" val="150406869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56D0709E-4B32-41DE-A36E-998851F4A847}"/>
              </a:ext>
            </a:extLst>
          </p:cNvPr>
          <p:cNvSpPr>
            <a:spLocks noGrp="1"/>
          </p:cNvSpPr>
          <p:nvPr>
            <p:ph type="ctrTitle"/>
          </p:nvPr>
        </p:nvSpPr>
        <p:spPr>
          <a:xfrm>
            <a:off x="1259681" y="1031171"/>
            <a:ext cx="7558088" cy="2193608"/>
          </a:xfrm>
        </p:spPr>
        <p:txBody>
          <a:bodyPr anchor="b"/>
          <a:lstStyle>
            <a:lvl1pPr algn="ctr">
              <a:defRPr sz="5513"/>
            </a:lvl1pPr>
          </a:lstStyle>
          <a:p>
            <a:r>
              <a:rPr lang="es-ES"/>
              <a:t>Haga clic para modificar el estilo de título del patrón</a:t>
            </a:r>
          </a:p>
        </p:txBody>
      </p:sp>
      <p:sp>
        <p:nvSpPr>
          <p:cNvPr id="3" name="Subtítulo 2">
            <a:extLst>
              <a:ext uri="{FF2B5EF4-FFF2-40B4-BE49-F238E27FC236}">
                <a16:creationId xmlns:a16="http://schemas.microsoft.com/office/drawing/2014/main" id="{CF5399A9-86A0-4105-8AAB-C0AEC4ECC7F5}"/>
              </a:ext>
            </a:extLst>
          </p:cNvPr>
          <p:cNvSpPr>
            <a:spLocks noGrp="1"/>
          </p:cNvSpPr>
          <p:nvPr>
            <p:ph type="subTitle" idx="1"/>
          </p:nvPr>
        </p:nvSpPr>
        <p:spPr>
          <a:xfrm>
            <a:off x="1259681" y="3309373"/>
            <a:ext cx="7558088" cy="1521231"/>
          </a:xfrm>
        </p:spPr>
        <p:txBody>
          <a:bodyPr/>
          <a:lstStyle>
            <a:lvl1pPr marL="0" indent="0" algn="ctr">
              <a:buNone/>
              <a:defRPr sz="2205"/>
            </a:lvl1pPr>
            <a:lvl2pPr marL="420075" indent="0" algn="ctr">
              <a:buNone/>
              <a:defRPr sz="1838"/>
            </a:lvl2pPr>
            <a:lvl3pPr marL="840151" indent="0" algn="ctr">
              <a:buNone/>
              <a:defRPr sz="1654"/>
            </a:lvl3pPr>
            <a:lvl4pPr marL="1260226" indent="0" algn="ctr">
              <a:buNone/>
              <a:defRPr sz="1470"/>
            </a:lvl4pPr>
            <a:lvl5pPr marL="1680301" indent="0" algn="ctr">
              <a:buNone/>
              <a:defRPr sz="1470"/>
            </a:lvl5pPr>
            <a:lvl6pPr marL="2100377" indent="0" algn="ctr">
              <a:buNone/>
              <a:defRPr sz="1470"/>
            </a:lvl6pPr>
            <a:lvl7pPr marL="2520452" indent="0" algn="ctr">
              <a:buNone/>
              <a:defRPr sz="1470"/>
            </a:lvl7pPr>
            <a:lvl8pPr marL="2940528" indent="0" algn="ctr">
              <a:buNone/>
              <a:defRPr sz="1470"/>
            </a:lvl8pPr>
            <a:lvl9pPr marL="3360603" indent="0" algn="ctr">
              <a:buNone/>
              <a:defRPr sz="1470"/>
            </a:lvl9pPr>
          </a:lstStyle>
          <a:p>
            <a:r>
              <a:rPr lang="es-ES"/>
              <a:t>Haga clic para modificar el estilo de subtítulo del patrón</a:t>
            </a:r>
          </a:p>
        </p:txBody>
      </p:sp>
      <p:sp>
        <p:nvSpPr>
          <p:cNvPr id="4" name="Marcador de fecha 3">
            <a:extLst>
              <a:ext uri="{FF2B5EF4-FFF2-40B4-BE49-F238E27FC236}">
                <a16:creationId xmlns:a16="http://schemas.microsoft.com/office/drawing/2014/main" id="{622F65BD-49BE-4D0E-B8FC-8015EFF990F9}"/>
              </a:ext>
            </a:extLst>
          </p:cNvPr>
          <p:cNvSpPr>
            <a:spLocks noGrp="1"/>
          </p:cNvSpPr>
          <p:nvPr>
            <p:ph type="dt" sz="half" idx="10"/>
          </p:nvPr>
        </p:nvSpPr>
        <p:spPr/>
        <p:txBody>
          <a:bodyPr/>
          <a:lstStyle>
            <a:lvl1pPr>
              <a:defRPr/>
            </a:lvl1pPr>
          </a:lstStyle>
          <a:p>
            <a:fld id="{2D122018-E834-481C-8206-3269BB41FFCC}" type="datetime1">
              <a:rPr lang="es-ES" altLang="es-ES" smtClean="0"/>
              <a:t>06/09/2022</a:t>
            </a:fld>
            <a:endParaRPr lang="es-ES" altLang="es-ES"/>
          </a:p>
        </p:txBody>
      </p:sp>
      <p:sp>
        <p:nvSpPr>
          <p:cNvPr id="5" name="Marcador de pie de página 4">
            <a:extLst>
              <a:ext uri="{FF2B5EF4-FFF2-40B4-BE49-F238E27FC236}">
                <a16:creationId xmlns:a16="http://schemas.microsoft.com/office/drawing/2014/main" id="{F79EBA5B-3586-4424-BCCF-F6FA8BB6B70C}"/>
              </a:ext>
            </a:extLst>
          </p:cNvPr>
          <p:cNvSpPr>
            <a:spLocks noGrp="1"/>
          </p:cNvSpPr>
          <p:nvPr>
            <p:ph type="ftr" sz="quarter" idx="11"/>
          </p:nvPr>
        </p:nvSpPr>
        <p:spPr/>
        <p:txBody>
          <a:bodyPr/>
          <a:lstStyle>
            <a:lvl1pPr>
              <a:defRPr/>
            </a:lvl1pPr>
          </a:lstStyle>
          <a:p>
            <a:r>
              <a:rPr lang="es-ES" altLang="es-ES"/>
              <a:t>Grupo Universidad de la S.E.N.</a:t>
            </a:r>
          </a:p>
        </p:txBody>
      </p:sp>
      <p:sp>
        <p:nvSpPr>
          <p:cNvPr id="6" name="Marcador de número de diapositiva 5">
            <a:extLst>
              <a:ext uri="{FF2B5EF4-FFF2-40B4-BE49-F238E27FC236}">
                <a16:creationId xmlns:a16="http://schemas.microsoft.com/office/drawing/2014/main" id="{073624EF-3906-4E3B-9121-7E89F0F93308}"/>
              </a:ext>
            </a:extLst>
          </p:cNvPr>
          <p:cNvSpPr>
            <a:spLocks noGrp="1"/>
          </p:cNvSpPr>
          <p:nvPr>
            <p:ph type="sldNum" sz="quarter" idx="12"/>
          </p:nvPr>
        </p:nvSpPr>
        <p:spPr/>
        <p:txBody>
          <a:bodyPr/>
          <a:lstStyle>
            <a:lvl1pPr>
              <a:defRPr/>
            </a:lvl1pPr>
          </a:lstStyle>
          <a:p>
            <a:fld id="{3AC34BA1-FA60-4BDD-9796-42E8C17521F4}" type="slidenum">
              <a:rPr lang="es-ES" altLang="es-ES"/>
              <a:pPr/>
              <a:t>‹Nº›</a:t>
            </a:fld>
            <a:endParaRPr lang="es-ES" altLang="es-ES"/>
          </a:p>
        </p:txBody>
      </p:sp>
    </p:spTree>
    <p:extLst>
      <p:ext uri="{BB962C8B-B14F-4D97-AF65-F5344CB8AC3E}">
        <p14:creationId xmlns:p14="http://schemas.microsoft.com/office/powerpoint/2010/main" val="547057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1FF71B0-64FC-4B9B-AEC8-197F4F39502E}"/>
              </a:ext>
            </a:extLst>
          </p:cNvPr>
          <p:cNvSpPr>
            <a:spLocks noGrp="1"/>
          </p:cNvSpPr>
          <p:nvPr>
            <p:ph type="title"/>
          </p:nvPr>
        </p:nvSpPr>
        <p:spPr/>
        <p:txBody>
          <a:bodyPr/>
          <a:lstStyle/>
          <a:p>
            <a:r>
              <a:rPr lang="es-ES"/>
              <a:t>Haga clic para modificar el estilo de título del patrón</a:t>
            </a:r>
          </a:p>
        </p:txBody>
      </p:sp>
      <p:sp>
        <p:nvSpPr>
          <p:cNvPr id="3" name="Marcador de contenido 2">
            <a:extLst>
              <a:ext uri="{FF2B5EF4-FFF2-40B4-BE49-F238E27FC236}">
                <a16:creationId xmlns:a16="http://schemas.microsoft.com/office/drawing/2014/main" id="{15707BEA-8F29-43F8-85CA-D74FF3CE5906}"/>
              </a:ext>
            </a:extLst>
          </p:cNvPr>
          <p:cNvSpPr>
            <a:spLocks noGrp="1"/>
          </p:cNvSpPr>
          <p:nvPr>
            <p:ph idx="1"/>
          </p:nvPr>
        </p:nvSpPr>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Marcador de fecha 3">
            <a:extLst>
              <a:ext uri="{FF2B5EF4-FFF2-40B4-BE49-F238E27FC236}">
                <a16:creationId xmlns:a16="http://schemas.microsoft.com/office/drawing/2014/main" id="{9A8472E7-3175-43EE-BA2B-E9606B3E3CB0}"/>
              </a:ext>
            </a:extLst>
          </p:cNvPr>
          <p:cNvSpPr>
            <a:spLocks noGrp="1"/>
          </p:cNvSpPr>
          <p:nvPr>
            <p:ph type="dt" sz="half" idx="10"/>
          </p:nvPr>
        </p:nvSpPr>
        <p:spPr/>
        <p:txBody>
          <a:bodyPr/>
          <a:lstStyle>
            <a:lvl1pPr>
              <a:defRPr/>
            </a:lvl1pPr>
          </a:lstStyle>
          <a:p>
            <a:fld id="{A99B434E-26B5-4593-AC8E-D6BB2581103A}" type="datetime1">
              <a:rPr lang="es-ES" altLang="es-ES" smtClean="0"/>
              <a:t>06/09/2022</a:t>
            </a:fld>
            <a:endParaRPr lang="es-ES" altLang="es-ES"/>
          </a:p>
        </p:txBody>
      </p:sp>
      <p:sp>
        <p:nvSpPr>
          <p:cNvPr id="5" name="Marcador de pie de página 4">
            <a:extLst>
              <a:ext uri="{FF2B5EF4-FFF2-40B4-BE49-F238E27FC236}">
                <a16:creationId xmlns:a16="http://schemas.microsoft.com/office/drawing/2014/main" id="{FACA2D23-F0DB-42F7-A3D8-45DE3F16EC9D}"/>
              </a:ext>
            </a:extLst>
          </p:cNvPr>
          <p:cNvSpPr>
            <a:spLocks noGrp="1"/>
          </p:cNvSpPr>
          <p:nvPr>
            <p:ph type="ftr" sz="quarter" idx="11"/>
          </p:nvPr>
        </p:nvSpPr>
        <p:spPr/>
        <p:txBody>
          <a:bodyPr/>
          <a:lstStyle>
            <a:lvl1pPr>
              <a:defRPr/>
            </a:lvl1pPr>
          </a:lstStyle>
          <a:p>
            <a:r>
              <a:rPr lang="es-ES" altLang="es-ES"/>
              <a:t>Grupo Universidad de la S.E.N.</a:t>
            </a:r>
          </a:p>
        </p:txBody>
      </p:sp>
      <p:sp>
        <p:nvSpPr>
          <p:cNvPr id="6" name="Marcador de número de diapositiva 5">
            <a:extLst>
              <a:ext uri="{FF2B5EF4-FFF2-40B4-BE49-F238E27FC236}">
                <a16:creationId xmlns:a16="http://schemas.microsoft.com/office/drawing/2014/main" id="{5253BCD6-9DFA-49E5-920C-AF31B72BD36D}"/>
              </a:ext>
            </a:extLst>
          </p:cNvPr>
          <p:cNvSpPr>
            <a:spLocks noGrp="1"/>
          </p:cNvSpPr>
          <p:nvPr>
            <p:ph type="sldNum" sz="quarter" idx="12"/>
          </p:nvPr>
        </p:nvSpPr>
        <p:spPr/>
        <p:txBody>
          <a:bodyPr/>
          <a:lstStyle>
            <a:lvl1pPr>
              <a:defRPr/>
            </a:lvl1pPr>
          </a:lstStyle>
          <a:p>
            <a:fld id="{87670BF7-510A-41EB-8048-BCA89CAB8801}" type="slidenum">
              <a:rPr lang="es-ES" altLang="es-ES"/>
              <a:pPr/>
              <a:t>‹Nº›</a:t>
            </a:fld>
            <a:endParaRPr lang="es-ES" altLang="es-ES"/>
          </a:p>
        </p:txBody>
      </p:sp>
    </p:spTree>
    <p:extLst>
      <p:ext uri="{BB962C8B-B14F-4D97-AF65-F5344CB8AC3E}">
        <p14:creationId xmlns:p14="http://schemas.microsoft.com/office/powerpoint/2010/main" val="3565718173"/>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112E85B3-79EA-4E68-B456-C2085D191D1D}"/>
              </a:ext>
            </a:extLst>
          </p:cNvPr>
          <p:cNvSpPr>
            <a:spLocks noGrp="1"/>
          </p:cNvSpPr>
          <p:nvPr>
            <p:ph type="title"/>
          </p:nvPr>
        </p:nvSpPr>
        <p:spPr>
          <a:xfrm>
            <a:off x="687576" y="1570823"/>
            <a:ext cx="8691801" cy="2620952"/>
          </a:xfrm>
        </p:spPr>
        <p:txBody>
          <a:bodyPr anchor="b"/>
          <a:lstStyle>
            <a:lvl1pPr>
              <a:defRPr sz="5513"/>
            </a:lvl1pPr>
          </a:lstStyle>
          <a:p>
            <a:r>
              <a:rPr lang="es-ES"/>
              <a:t>Haga clic para modificar el estilo de título del patrón</a:t>
            </a:r>
          </a:p>
        </p:txBody>
      </p:sp>
      <p:sp>
        <p:nvSpPr>
          <p:cNvPr id="3" name="Marcador de texto 2">
            <a:extLst>
              <a:ext uri="{FF2B5EF4-FFF2-40B4-BE49-F238E27FC236}">
                <a16:creationId xmlns:a16="http://schemas.microsoft.com/office/drawing/2014/main" id="{856A5B20-B80D-450C-9B57-8A8713CA0B05}"/>
              </a:ext>
            </a:extLst>
          </p:cNvPr>
          <p:cNvSpPr>
            <a:spLocks noGrp="1"/>
          </p:cNvSpPr>
          <p:nvPr>
            <p:ph type="body" idx="1"/>
          </p:nvPr>
        </p:nvSpPr>
        <p:spPr>
          <a:xfrm>
            <a:off x="687576" y="4216570"/>
            <a:ext cx="8691801" cy="1378297"/>
          </a:xfrm>
        </p:spPr>
        <p:txBody>
          <a:bodyPr/>
          <a:lstStyle>
            <a:lvl1pPr marL="0" indent="0">
              <a:buNone/>
              <a:defRPr sz="2205"/>
            </a:lvl1pPr>
            <a:lvl2pPr marL="420075" indent="0">
              <a:buNone/>
              <a:defRPr sz="1838"/>
            </a:lvl2pPr>
            <a:lvl3pPr marL="840151" indent="0">
              <a:buNone/>
              <a:defRPr sz="1654"/>
            </a:lvl3pPr>
            <a:lvl4pPr marL="1260226" indent="0">
              <a:buNone/>
              <a:defRPr sz="1470"/>
            </a:lvl4pPr>
            <a:lvl5pPr marL="1680301" indent="0">
              <a:buNone/>
              <a:defRPr sz="1470"/>
            </a:lvl5pPr>
            <a:lvl6pPr marL="2100377" indent="0">
              <a:buNone/>
              <a:defRPr sz="1470"/>
            </a:lvl6pPr>
            <a:lvl7pPr marL="2520452" indent="0">
              <a:buNone/>
              <a:defRPr sz="1470"/>
            </a:lvl7pPr>
            <a:lvl8pPr marL="2940528" indent="0">
              <a:buNone/>
              <a:defRPr sz="1470"/>
            </a:lvl8pPr>
            <a:lvl9pPr marL="3360603" indent="0">
              <a:buNone/>
              <a:defRPr sz="1470"/>
            </a:lvl9pPr>
          </a:lstStyle>
          <a:p>
            <a:pPr lvl="0"/>
            <a:r>
              <a:rPr lang="es-ES"/>
              <a:t>Haga clic para modificar los estilos de texto del patrón</a:t>
            </a:r>
          </a:p>
        </p:txBody>
      </p:sp>
      <p:sp>
        <p:nvSpPr>
          <p:cNvPr id="4" name="Marcador de fecha 3">
            <a:extLst>
              <a:ext uri="{FF2B5EF4-FFF2-40B4-BE49-F238E27FC236}">
                <a16:creationId xmlns:a16="http://schemas.microsoft.com/office/drawing/2014/main" id="{6FDCA99D-205F-4D7E-B0FB-E6948985871E}"/>
              </a:ext>
            </a:extLst>
          </p:cNvPr>
          <p:cNvSpPr>
            <a:spLocks noGrp="1"/>
          </p:cNvSpPr>
          <p:nvPr>
            <p:ph type="dt" sz="half" idx="10"/>
          </p:nvPr>
        </p:nvSpPr>
        <p:spPr/>
        <p:txBody>
          <a:bodyPr/>
          <a:lstStyle>
            <a:lvl1pPr>
              <a:defRPr/>
            </a:lvl1pPr>
          </a:lstStyle>
          <a:p>
            <a:fld id="{5823D691-A21A-4605-A8C4-6D040E54F5B3}" type="datetime1">
              <a:rPr lang="es-ES" altLang="es-ES" smtClean="0"/>
              <a:t>06/09/2022</a:t>
            </a:fld>
            <a:endParaRPr lang="es-ES" altLang="es-ES"/>
          </a:p>
        </p:txBody>
      </p:sp>
      <p:sp>
        <p:nvSpPr>
          <p:cNvPr id="5" name="Marcador de pie de página 4">
            <a:extLst>
              <a:ext uri="{FF2B5EF4-FFF2-40B4-BE49-F238E27FC236}">
                <a16:creationId xmlns:a16="http://schemas.microsoft.com/office/drawing/2014/main" id="{8D4FA229-CC86-471E-92FF-A2022CA7C1BD}"/>
              </a:ext>
            </a:extLst>
          </p:cNvPr>
          <p:cNvSpPr>
            <a:spLocks noGrp="1"/>
          </p:cNvSpPr>
          <p:nvPr>
            <p:ph type="ftr" sz="quarter" idx="11"/>
          </p:nvPr>
        </p:nvSpPr>
        <p:spPr/>
        <p:txBody>
          <a:bodyPr/>
          <a:lstStyle>
            <a:lvl1pPr>
              <a:defRPr/>
            </a:lvl1pPr>
          </a:lstStyle>
          <a:p>
            <a:r>
              <a:rPr lang="es-ES" altLang="es-ES"/>
              <a:t>Grupo Universidad de la S.E.N.</a:t>
            </a:r>
          </a:p>
        </p:txBody>
      </p:sp>
      <p:sp>
        <p:nvSpPr>
          <p:cNvPr id="6" name="Marcador de número de diapositiva 5">
            <a:extLst>
              <a:ext uri="{FF2B5EF4-FFF2-40B4-BE49-F238E27FC236}">
                <a16:creationId xmlns:a16="http://schemas.microsoft.com/office/drawing/2014/main" id="{EFAB7710-D30C-4EEA-B2C3-DA6B5ABDDEA5}"/>
              </a:ext>
            </a:extLst>
          </p:cNvPr>
          <p:cNvSpPr>
            <a:spLocks noGrp="1"/>
          </p:cNvSpPr>
          <p:nvPr>
            <p:ph type="sldNum" sz="quarter" idx="12"/>
          </p:nvPr>
        </p:nvSpPr>
        <p:spPr/>
        <p:txBody>
          <a:bodyPr/>
          <a:lstStyle>
            <a:lvl1pPr>
              <a:defRPr/>
            </a:lvl1pPr>
          </a:lstStyle>
          <a:p>
            <a:fld id="{CE88F81C-E2CC-40E6-909E-FF1F1A23D5E6}" type="slidenum">
              <a:rPr lang="es-ES" altLang="es-ES"/>
              <a:pPr/>
              <a:t>‹Nº›</a:t>
            </a:fld>
            <a:endParaRPr lang="es-ES" altLang="es-ES"/>
          </a:p>
        </p:txBody>
      </p:sp>
    </p:spTree>
    <p:extLst>
      <p:ext uri="{BB962C8B-B14F-4D97-AF65-F5344CB8AC3E}">
        <p14:creationId xmlns:p14="http://schemas.microsoft.com/office/powerpoint/2010/main" val="1336262260"/>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67291240-008E-4E5C-A9A8-650587801098}"/>
              </a:ext>
            </a:extLst>
          </p:cNvPr>
          <p:cNvSpPr>
            <a:spLocks noGrp="1"/>
          </p:cNvSpPr>
          <p:nvPr>
            <p:ph type="title"/>
          </p:nvPr>
        </p:nvSpPr>
        <p:spPr/>
        <p:txBody>
          <a:bodyPr/>
          <a:lstStyle/>
          <a:p>
            <a:r>
              <a:rPr lang="es-ES"/>
              <a:t>Haga clic para modificar el estilo de título del patrón</a:t>
            </a:r>
          </a:p>
        </p:txBody>
      </p:sp>
      <p:sp>
        <p:nvSpPr>
          <p:cNvPr id="3" name="Marcador de contenido 2">
            <a:extLst>
              <a:ext uri="{FF2B5EF4-FFF2-40B4-BE49-F238E27FC236}">
                <a16:creationId xmlns:a16="http://schemas.microsoft.com/office/drawing/2014/main" id="{485EF139-CB7D-4F2A-BB0A-912D1CEBBE55}"/>
              </a:ext>
            </a:extLst>
          </p:cNvPr>
          <p:cNvSpPr>
            <a:spLocks noGrp="1"/>
          </p:cNvSpPr>
          <p:nvPr>
            <p:ph sz="half" idx="1"/>
          </p:nvPr>
        </p:nvSpPr>
        <p:spPr>
          <a:xfrm>
            <a:off x="503872" y="1470184"/>
            <a:ext cx="4450874" cy="4158229"/>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Marcador de contenido 3">
            <a:extLst>
              <a:ext uri="{FF2B5EF4-FFF2-40B4-BE49-F238E27FC236}">
                <a16:creationId xmlns:a16="http://schemas.microsoft.com/office/drawing/2014/main" id="{EF6664D0-4DFB-43ED-AE7B-DB205BE22543}"/>
              </a:ext>
            </a:extLst>
          </p:cNvPr>
          <p:cNvSpPr>
            <a:spLocks noGrp="1"/>
          </p:cNvSpPr>
          <p:nvPr>
            <p:ph sz="half" idx="2"/>
          </p:nvPr>
        </p:nvSpPr>
        <p:spPr>
          <a:xfrm>
            <a:off x="5122704" y="1470184"/>
            <a:ext cx="4450874" cy="4158229"/>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5" name="Marcador de fecha 4">
            <a:extLst>
              <a:ext uri="{FF2B5EF4-FFF2-40B4-BE49-F238E27FC236}">
                <a16:creationId xmlns:a16="http://schemas.microsoft.com/office/drawing/2014/main" id="{655D91EE-B133-401C-8490-74FB372BC41E}"/>
              </a:ext>
            </a:extLst>
          </p:cNvPr>
          <p:cNvSpPr>
            <a:spLocks noGrp="1"/>
          </p:cNvSpPr>
          <p:nvPr>
            <p:ph type="dt" sz="half" idx="10"/>
          </p:nvPr>
        </p:nvSpPr>
        <p:spPr/>
        <p:txBody>
          <a:bodyPr/>
          <a:lstStyle>
            <a:lvl1pPr>
              <a:defRPr/>
            </a:lvl1pPr>
          </a:lstStyle>
          <a:p>
            <a:fld id="{522C0D7D-D4ED-4A30-B390-FD88EC3B230E}" type="datetime1">
              <a:rPr lang="es-ES" altLang="es-ES" smtClean="0"/>
              <a:t>06/09/2022</a:t>
            </a:fld>
            <a:endParaRPr lang="es-ES" altLang="es-ES"/>
          </a:p>
        </p:txBody>
      </p:sp>
      <p:sp>
        <p:nvSpPr>
          <p:cNvPr id="6" name="Marcador de pie de página 5">
            <a:extLst>
              <a:ext uri="{FF2B5EF4-FFF2-40B4-BE49-F238E27FC236}">
                <a16:creationId xmlns:a16="http://schemas.microsoft.com/office/drawing/2014/main" id="{B32978D3-CC04-4F95-88F4-8BAD41F15B82}"/>
              </a:ext>
            </a:extLst>
          </p:cNvPr>
          <p:cNvSpPr>
            <a:spLocks noGrp="1"/>
          </p:cNvSpPr>
          <p:nvPr>
            <p:ph type="ftr" sz="quarter" idx="11"/>
          </p:nvPr>
        </p:nvSpPr>
        <p:spPr/>
        <p:txBody>
          <a:bodyPr/>
          <a:lstStyle>
            <a:lvl1pPr>
              <a:defRPr/>
            </a:lvl1pPr>
          </a:lstStyle>
          <a:p>
            <a:r>
              <a:rPr lang="es-ES" altLang="es-ES"/>
              <a:t>Grupo Universidad de la S.E.N.</a:t>
            </a:r>
          </a:p>
        </p:txBody>
      </p:sp>
      <p:sp>
        <p:nvSpPr>
          <p:cNvPr id="7" name="Marcador de número de diapositiva 6">
            <a:extLst>
              <a:ext uri="{FF2B5EF4-FFF2-40B4-BE49-F238E27FC236}">
                <a16:creationId xmlns:a16="http://schemas.microsoft.com/office/drawing/2014/main" id="{08913063-0AA1-4A7D-819F-1A13F42B3FD7}"/>
              </a:ext>
            </a:extLst>
          </p:cNvPr>
          <p:cNvSpPr>
            <a:spLocks noGrp="1"/>
          </p:cNvSpPr>
          <p:nvPr>
            <p:ph type="sldNum" sz="quarter" idx="12"/>
          </p:nvPr>
        </p:nvSpPr>
        <p:spPr/>
        <p:txBody>
          <a:bodyPr/>
          <a:lstStyle>
            <a:lvl1pPr>
              <a:defRPr/>
            </a:lvl1pPr>
          </a:lstStyle>
          <a:p>
            <a:fld id="{00DBEA16-2366-4D27-AFC2-65D89C493B7B}" type="slidenum">
              <a:rPr lang="es-ES" altLang="es-ES"/>
              <a:pPr/>
              <a:t>‹Nº›</a:t>
            </a:fld>
            <a:endParaRPr lang="es-ES" altLang="es-ES"/>
          </a:p>
        </p:txBody>
      </p:sp>
    </p:spTree>
    <p:extLst>
      <p:ext uri="{BB962C8B-B14F-4D97-AF65-F5344CB8AC3E}">
        <p14:creationId xmlns:p14="http://schemas.microsoft.com/office/powerpoint/2010/main" val="1757636220"/>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1C976790-57B5-416D-8B7A-5F8A1A6496D9}"/>
              </a:ext>
            </a:extLst>
          </p:cNvPr>
          <p:cNvSpPr>
            <a:spLocks noGrp="1"/>
          </p:cNvSpPr>
          <p:nvPr>
            <p:ph type="title"/>
          </p:nvPr>
        </p:nvSpPr>
        <p:spPr>
          <a:xfrm>
            <a:off x="694575" y="335459"/>
            <a:ext cx="8691801" cy="1217861"/>
          </a:xfrm>
        </p:spPr>
        <p:txBody>
          <a:bodyPr/>
          <a:lstStyle/>
          <a:p>
            <a:r>
              <a:rPr lang="es-ES"/>
              <a:t>Haga clic para modificar el estilo de título del patrón</a:t>
            </a:r>
          </a:p>
        </p:txBody>
      </p:sp>
      <p:sp>
        <p:nvSpPr>
          <p:cNvPr id="3" name="Marcador de texto 2">
            <a:extLst>
              <a:ext uri="{FF2B5EF4-FFF2-40B4-BE49-F238E27FC236}">
                <a16:creationId xmlns:a16="http://schemas.microsoft.com/office/drawing/2014/main" id="{C61EB5A5-B008-4707-B754-9386E01C86B7}"/>
              </a:ext>
            </a:extLst>
          </p:cNvPr>
          <p:cNvSpPr>
            <a:spLocks noGrp="1"/>
          </p:cNvSpPr>
          <p:nvPr>
            <p:ph type="body" idx="1"/>
          </p:nvPr>
        </p:nvSpPr>
        <p:spPr>
          <a:xfrm>
            <a:off x="694575" y="1544569"/>
            <a:ext cx="4263671" cy="756969"/>
          </a:xfrm>
        </p:spPr>
        <p:txBody>
          <a:bodyPr anchor="b"/>
          <a:lstStyle>
            <a:lvl1pPr marL="0" indent="0">
              <a:buNone/>
              <a:defRPr sz="2205" b="1"/>
            </a:lvl1pPr>
            <a:lvl2pPr marL="420075" indent="0">
              <a:buNone/>
              <a:defRPr sz="1838" b="1"/>
            </a:lvl2pPr>
            <a:lvl3pPr marL="840151" indent="0">
              <a:buNone/>
              <a:defRPr sz="1654" b="1"/>
            </a:lvl3pPr>
            <a:lvl4pPr marL="1260226" indent="0">
              <a:buNone/>
              <a:defRPr sz="1470" b="1"/>
            </a:lvl4pPr>
            <a:lvl5pPr marL="1680301" indent="0">
              <a:buNone/>
              <a:defRPr sz="1470" b="1"/>
            </a:lvl5pPr>
            <a:lvl6pPr marL="2100377" indent="0">
              <a:buNone/>
              <a:defRPr sz="1470" b="1"/>
            </a:lvl6pPr>
            <a:lvl7pPr marL="2520452" indent="0">
              <a:buNone/>
              <a:defRPr sz="1470" b="1"/>
            </a:lvl7pPr>
            <a:lvl8pPr marL="2940528" indent="0">
              <a:buNone/>
              <a:defRPr sz="1470" b="1"/>
            </a:lvl8pPr>
            <a:lvl9pPr marL="3360603" indent="0">
              <a:buNone/>
              <a:defRPr sz="1470" b="1"/>
            </a:lvl9pPr>
          </a:lstStyle>
          <a:p>
            <a:pPr lvl="0"/>
            <a:r>
              <a:rPr lang="es-ES"/>
              <a:t>Haga clic para modificar los estilos de texto del patrón</a:t>
            </a:r>
          </a:p>
        </p:txBody>
      </p:sp>
      <p:sp>
        <p:nvSpPr>
          <p:cNvPr id="4" name="Marcador de contenido 3">
            <a:extLst>
              <a:ext uri="{FF2B5EF4-FFF2-40B4-BE49-F238E27FC236}">
                <a16:creationId xmlns:a16="http://schemas.microsoft.com/office/drawing/2014/main" id="{90E427CB-DF52-4DCB-99B5-42A3A2C5DCDF}"/>
              </a:ext>
            </a:extLst>
          </p:cNvPr>
          <p:cNvSpPr>
            <a:spLocks noGrp="1"/>
          </p:cNvSpPr>
          <p:nvPr>
            <p:ph sz="half" idx="2"/>
          </p:nvPr>
        </p:nvSpPr>
        <p:spPr>
          <a:xfrm>
            <a:off x="694575" y="2301538"/>
            <a:ext cx="4263671" cy="3385215"/>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5" name="Marcador de texto 4">
            <a:extLst>
              <a:ext uri="{FF2B5EF4-FFF2-40B4-BE49-F238E27FC236}">
                <a16:creationId xmlns:a16="http://schemas.microsoft.com/office/drawing/2014/main" id="{0DBE2741-C738-481F-B3F6-A6E51C9D758E}"/>
              </a:ext>
            </a:extLst>
          </p:cNvPr>
          <p:cNvSpPr>
            <a:spLocks noGrp="1"/>
          </p:cNvSpPr>
          <p:nvPr>
            <p:ph type="body" sz="quarter" idx="3"/>
          </p:nvPr>
        </p:nvSpPr>
        <p:spPr>
          <a:xfrm>
            <a:off x="5101709" y="1544569"/>
            <a:ext cx="4284666" cy="756969"/>
          </a:xfrm>
        </p:spPr>
        <p:txBody>
          <a:bodyPr anchor="b"/>
          <a:lstStyle>
            <a:lvl1pPr marL="0" indent="0">
              <a:buNone/>
              <a:defRPr sz="2205" b="1"/>
            </a:lvl1pPr>
            <a:lvl2pPr marL="420075" indent="0">
              <a:buNone/>
              <a:defRPr sz="1838" b="1"/>
            </a:lvl2pPr>
            <a:lvl3pPr marL="840151" indent="0">
              <a:buNone/>
              <a:defRPr sz="1654" b="1"/>
            </a:lvl3pPr>
            <a:lvl4pPr marL="1260226" indent="0">
              <a:buNone/>
              <a:defRPr sz="1470" b="1"/>
            </a:lvl4pPr>
            <a:lvl5pPr marL="1680301" indent="0">
              <a:buNone/>
              <a:defRPr sz="1470" b="1"/>
            </a:lvl5pPr>
            <a:lvl6pPr marL="2100377" indent="0">
              <a:buNone/>
              <a:defRPr sz="1470" b="1"/>
            </a:lvl6pPr>
            <a:lvl7pPr marL="2520452" indent="0">
              <a:buNone/>
              <a:defRPr sz="1470" b="1"/>
            </a:lvl7pPr>
            <a:lvl8pPr marL="2940528" indent="0">
              <a:buNone/>
              <a:defRPr sz="1470" b="1"/>
            </a:lvl8pPr>
            <a:lvl9pPr marL="3360603" indent="0">
              <a:buNone/>
              <a:defRPr sz="1470" b="1"/>
            </a:lvl9pPr>
          </a:lstStyle>
          <a:p>
            <a:pPr lvl="0"/>
            <a:r>
              <a:rPr lang="es-ES"/>
              <a:t>Haga clic para modificar los estilos de texto del patrón</a:t>
            </a:r>
          </a:p>
        </p:txBody>
      </p:sp>
      <p:sp>
        <p:nvSpPr>
          <p:cNvPr id="6" name="Marcador de contenido 5">
            <a:extLst>
              <a:ext uri="{FF2B5EF4-FFF2-40B4-BE49-F238E27FC236}">
                <a16:creationId xmlns:a16="http://schemas.microsoft.com/office/drawing/2014/main" id="{5DDB6123-89D8-4E7F-A04A-9A79C3DFA0C5}"/>
              </a:ext>
            </a:extLst>
          </p:cNvPr>
          <p:cNvSpPr>
            <a:spLocks noGrp="1"/>
          </p:cNvSpPr>
          <p:nvPr>
            <p:ph sz="quarter" idx="4"/>
          </p:nvPr>
        </p:nvSpPr>
        <p:spPr>
          <a:xfrm>
            <a:off x="5101709" y="2301538"/>
            <a:ext cx="4284666" cy="3385215"/>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7" name="Marcador de fecha 6">
            <a:extLst>
              <a:ext uri="{FF2B5EF4-FFF2-40B4-BE49-F238E27FC236}">
                <a16:creationId xmlns:a16="http://schemas.microsoft.com/office/drawing/2014/main" id="{DF72B235-62D4-4130-9B72-97861D0CCC29}"/>
              </a:ext>
            </a:extLst>
          </p:cNvPr>
          <p:cNvSpPr>
            <a:spLocks noGrp="1"/>
          </p:cNvSpPr>
          <p:nvPr>
            <p:ph type="dt" sz="half" idx="10"/>
          </p:nvPr>
        </p:nvSpPr>
        <p:spPr/>
        <p:txBody>
          <a:bodyPr/>
          <a:lstStyle>
            <a:lvl1pPr>
              <a:defRPr/>
            </a:lvl1pPr>
          </a:lstStyle>
          <a:p>
            <a:fld id="{4F1BAD5A-7E4D-4272-8C16-C16AC83427CC}" type="datetime1">
              <a:rPr lang="es-ES" altLang="es-ES" smtClean="0"/>
              <a:t>06/09/2022</a:t>
            </a:fld>
            <a:endParaRPr lang="es-ES" altLang="es-ES"/>
          </a:p>
        </p:txBody>
      </p:sp>
      <p:sp>
        <p:nvSpPr>
          <p:cNvPr id="8" name="Marcador de pie de página 7">
            <a:extLst>
              <a:ext uri="{FF2B5EF4-FFF2-40B4-BE49-F238E27FC236}">
                <a16:creationId xmlns:a16="http://schemas.microsoft.com/office/drawing/2014/main" id="{2DF945A9-0750-4E8A-8913-04479AB4F9CA}"/>
              </a:ext>
            </a:extLst>
          </p:cNvPr>
          <p:cNvSpPr>
            <a:spLocks noGrp="1"/>
          </p:cNvSpPr>
          <p:nvPr>
            <p:ph type="ftr" sz="quarter" idx="11"/>
          </p:nvPr>
        </p:nvSpPr>
        <p:spPr/>
        <p:txBody>
          <a:bodyPr/>
          <a:lstStyle>
            <a:lvl1pPr>
              <a:defRPr/>
            </a:lvl1pPr>
          </a:lstStyle>
          <a:p>
            <a:r>
              <a:rPr lang="es-ES" altLang="es-ES"/>
              <a:t>Grupo Universidad de la S.E.N.</a:t>
            </a:r>
          </a:p>
        </p:txBody>
      </p:sp>
      <p:sp>
        <p:nvSpPr>
          <p:cNvPr id="9" name="Marcador de número de diapositiva 8">
            <a:extLst>
              <a:ext uri="{FF2B5EF4-FFF2-40B4-BE49-F238E27FC236}">
                <a16:creationId xmlns:a16="http://schemas.microsoft.com/office/drawing/2014/main" id="{28BA8AC6-5BBD-4E71-926B-BDB46840FC7E}"/>
              </a:ext>
            </a:extLst>
          </p:cNvPr>
          <p:cNvSpPr>
            <a:spLocks noGrp="1"/>
          </p:cNvSpPr>
          <p:nvPr>
            <p:ph type="sldNum" sz="quarter" idx="12"/>
          </p:nvPr>
        </p:nvSpPr>
        <p:spPr/>
        <p:txBody>
          <a:bodyPr/>
          <a:lstStyle>
            <a:lvl1pPr>
              <a:defRPr/>
            </a:lvl1pPr>
          </a:lstStyle>
          <a:p>
            <a:fld id="{2F7C7264-C26C-4558-A51A-3F1ABA258B7C}" type="slidenum">
              <a:rPr lang="es-ES" altLang="es-ES"/>
              <a:pPr/>
              <a:t>‹Nº›</a:t>
            </a:fld>
            <a:endParaRPr lang="es-ES" altLang="es-ES"/>
          </a:p>
        </p:txBody>
      </p:sp>
    </p:spTree>
    <p:extLst>
      <p:ext uri="{BB962C8B-B14F-4D97-AF65-F5344CB8AC3E}">
        <p14:creationId xmlns:p14="http://schemas.microsoft.com/office/powerpoint/2010/main" val="971240186"/>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41C2044D-B3F3-4B3E-A443-71F1F5AADACC}"/>
              </a:ext>
            </a:extLst>
          </p:cNvPr>
          <p:cNvSpPr>
            <a:spLocks noGrp="1"/>
          </p:cNvSpPr>
          <p:nvPr>
            <p:ph type="title"/>
          </p:nvPr>
        </p:nvSpPr>
        <p:spPr/>
        <p:txBody>
          <a:bodyPr/>
          <a:lstStyle/>
          <a:p>
            <a:r>
              <a:rPr lang="es-ES"/>
              <a:t>Haga clic para modificar el estilo de título del patrón</a:t>
            </a:r>
          </a:p>
        </p:txBody>
      </p:sp>
      <p:sp>
        <p:nvSpPr>
          <p:cNvPr id="3" name="Marcador de fecha 2">
            <a:extLst>
              <a:ext uri="{FF2B5EF4-FFF2-40B4-BE49-F238E27FC236}">
                <a16:creationId xmlns:a16="http://schemas.microsoft.com/office/drawing/2014/main" id="{860A891F-ED40-4A5C-BCBC-036B41155A6D}"/>
              </a:ext>
            </a:extLst>
          </p:cNvPr>
          <p:cNvSpPr>
            <a:spLocks noGrp="1"/>
          </p:cNvSpPr>
          <p:nvPr>
            <p:ph type="dt" sz="half" idx="10"/>
          </p:nvPr>
        </p:nvSpPr>
        <p:spPr/>
        <p:txBody>
          <a:bodyPr/>
          <a:lstStyle>
            <a:lvl1pPr>
              <a:defRPr/>
            </a:lvl1pPr>
          </a:lstStyle>
          <a:p>
            <a:fld id="{2F843F5A-C74B-433E-9E62-32FF29CD04E6}" type="datetime1">
              <a:rPr lang="es-ES" altLang="es-ES" smtClean="0"/>
              <a:t>06/09/2022</a:t>
            </a:fld>
            <a:endParaRPr lang="es-ES" altLang="es-ES"/>
          </a:p>
        </p:txBody>
      </p:sp>
      <p:sp>
        <p:nvSpPr>
          <p:cNvPr id="4" name="Marcador de pie de página 3">
            <a:extLst>
              <a:ext uri="{FF2B5EF4-FFF2-40B4-BE49-F238E27FC236}">
                <a16:creationId xmlns:a16="http://schemas.microsoft.com/office/drawing/2014/main" id="{C69DFA8B-F8B5-43D0-A215-9496978F162B}"/>
              </a:ext>
            </a:extLst>
          </p:cNvPr>
          <p:cNvSpPr>
            <a:spLocks noGrp="1"/>
          </p:cNvSpPr>
          <p:nvPr>
            <p:ph type="ftr" sz="quarter" idx="11"/>
          </p:nvPr>
        </p:nvSpPr>
        <p:spPr/>
        <p:txBody>
          <a:bodyPr/>
          <a:lstStyle>
            <a:lvl1pPr>
              <a:defRPr/>
            </a:lvl1pPr>
          </a:lstStyle>
          <a:p>
            <a:r>
              <a:rPr lang="es-ES" altLang="es-ES"/>
              <a:t>Grupo Universidad de la S.E.N.</a:t>
            </a:r>
          </a:p>
        </p:txBody>
      </p:sp>
      <p:sp>
        <p:nvSpPr>
          <p:cNvPr id="5" name="Marcador de número de diapositiva 4">
            <a:extLst>
              <a:ext uri="{FF2B5EF4-FFF2-40B4-BE49-F238E27FC236}">
                <a16:creationId xmlns:a16="http://schemas.microsoft.com/office/drawing/2014/main" id="{EB019B52-A3FA-45B3-94F6-A24269C01FBF}"/>
              </a:ext>
            </a:extLst>
          </p:cNvPr>
          <p:cNvSpPr>
            <a:spLocks noGrp="1"/>
          </p:cNvSpPr>
          <p:nvPr>
            <p:ph type="sldNum" sz="quarter" idx="12"/>
          </p:nvPr>
        </p:nvSpPr>
        <p:spPr/>
        <p:txBody>
          <a:bodyPr/>
          <a:lstStyle>
            <a:lvl1pPr>
              <a:defRPr/>
            </a:lvl1pPr>
          </a:lstStyle>
          <a:p>
            <a:fld id="{92960DF3-ED07-4B45-B694-8B9F7EA796BA}" type="slidenum">
              <a:rPr lang="es-ES" altLang="es-ES"/>
              <a:pPr/>
              <a:t>‹Nº›</a:t>
            </a:fld>
            <a:endParaRPr lang="es-ES" altLang="es-ES"/>
          </a:p>
        </p:txBody>
      </p:sp>
    </p:spTree>
    <p:extLst>
      <p:ext uri="{BB962C8B-B14F-4D97-AF65-F5344CB8AC3E}">
        <p14:creationId xmlns:p14="http://schemas.microsoft.com/office/powerpoint/2010/main" val="411007033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a:extLst>
              <a:ext uri="{FF2B5EF4-FFF2-40B4-BE49-F238E27FC236}">
                <a16:creationId xmlns:a16="http://schemas.microsoft.com/office/drawing/2014/main" id="{941E6573-0D2C-46C5-B7C8-8CD8DBB0AF27}"/>
              </a:ext>
            </a:extLst>
          </p:cNvPr>
          <p:cNvSpPr>
            <a:spLocks noGrp="1"/>
          </p:cNvSpPr>
          <p:nvPr>
            <p:ph type="dt" sz="half" idx="10"/>
          </p:nvPr>
        </p:nvSpPr>
        <p:spPr/>
        <p:txBody>
          <a:bodyPr/>
          <a:lstStyle>
            <a:lvl1pPr>
              <a:defRPr/>
            </a:lvl1pPr>
          </a:lstStyle>
          <a:p>
            <a:fld id="{DF96E577-8F80-4A02-8586-62428F0C1AF6}" type="datetime1">
              <a:rPr lang="es-ES" altLang="es-ES" smtClean="0"/>
              <a:t>06/09/2022</a:t>
            </a:fld>
            <a:endParaRPr lang="es-ES" altLang="es-ES"/>
          </a:p>
        </p:txBody>
      </p:sp>
      <p:sp>
        <p:nvSpPr>
          <p:cNvPr id="3" name="Marcador de pie de página 2">
            <a:extLst>
              <a:ext uri="{FF2B5EF4-FFF2-40B4-BE49-F238E27FC236}">
                <a16:creationId xmlns:a16="http://schemas.microsoft.com/office/drawing/2014/main" id="{C18DC9B1-E40C-4F0C-BA35-4F5730A2593F}"/>
              </a:ext>
            </a:extLst>
          </p:cNvPr>
          <p:cNvSpPr>
            <a:spLocks noGrp="1"/>
          </p:cNvSpPr>
          <p:nvPr>
            <p:ph type="ftr" sz="quarter" idx="11"/>
          </p:nvPr>
        </p:nvSpPr>
        <p:spPr/>
        <p:txBody>
          <a:bodyPr/>
          <a:lstStyle>
            <a:lvl1pPr>
              <a:defRPr/>
            </a:lvl1pPr>
          </a:lstStyle>
          <a:p>
            <a:r>
              <a:rPr lang="es-ES" altLang="es-ES"/>
              <a:t>Grupo Universidad de la S.E.N.</a:t>
            </a:r>
          </a:p>
        </p:txBody>
      </p:sp>
      <p:sp>
        <p:nvSpPr>
          <p:cNvPr id="4" name="Marcador de número de diapositiva 3">
            <a:extLst>
              <a:ext uri="{FF2B5EF4-FFF2-40B4-BE49-F238E27FC236}">
                <a16:creationId xmlns:a16="http://schemas.microsoft.com/office/drawing/2014/main" id="{81265D07-2F79-426F-BC3E-3E3B84B39065}"/>
              </a:ext>
            </a:extLst>
          </p:cNvPr>
          <p:cNvSpPr>
            <a:spLocks noGrp="1"/>
          </p:cNvSpPr>
          <p:nvPr>
            <p:ph type="sldNum" sz="quarter" idx="12"/>
          </p:nvPr>
        </p:nvSpPr>
        <p:spPr/>
        <p:txBody>
          <a:bodyPr/>
          <a:lstStyle>
            <a:lvl1pPr>
              <a:defRPr/>
            </a:lvl1pPr>
          </a:lstStyle>
          <a:p>
            <a:fld id="{48DBED50-B6FE-430D-8501-1D0226D44309}" type="slidenum">
              <a:rPr lang="es-ES" altLang="es-ES"/>
              <a:pPr/>
              <a:t>‹Nº›</a:t>
            </a:fld>
            <a:endParaRPr lang="es-ES" altLang="es-ES"/>
          </a:p>
        </p:txBody>
      </p:sp>
    </p:spTree>
    <p:extLst>
      <p:ext uri="{BB962C8B-B14F-4D97-AF65-F5344CB8AC3E}">
        <p14:creationId xmlns:p14="http://schemas.microsoft.com/office/powerpoint/2010/main" val="419652869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Diseño personalizado">
    <p:bg>
      <p:bgPr>
        <a:blipFill rotWithShape="1">
          <a:blip r:embed="rId2"/>
          <a:stretch>
            <a:fillRect/>
          </a:stretch>
        </a:blipFill>
        <a:effectLst/>
      </p:bgPr>
    </p:bg>
    <p:spTree>
      <p:nvGrpSpPr>
        <p:cNvPr id="1" name=""/>
        <p:cNvGrpSpPr/>
        <p:nvPr/>
      </p:nvGrpSpPr>
      <p:grpSpPr>
        <a:xfrm>
          <a:off x="0" y="0"/>
          <a:ext cx="0" cy="0"/>
          <a:chOff x="0" y="0"/>
          <a:chExt cx="0" cy="0"/>
        </a:xfrm>
      </p:grpSpPr>
      <p:sp>
        <p:nvSpPr>
          <p:cNvPr id="3" name="Marcador de título 1"/>
          <p:cNvSpPr txBox="1">
            <a:spLocks/>
          </p:cNvSpPr>
          <p:nvPr userDrawn="1"/>
        </p:nvSpPr>
        <p:spPr>
          <a:xfrm>
            <a:off x="503873" y="407195"/>
            <a:ext cx="4230051" cy="762000"/>
          </a:xfrm>
          <a:prstGeom prst="rect">
            <a:avLst/>
          </a:prstGeom>
        </p:spPr>
        <p:txBody>
          <a:bodyPr vert="horz" lIns="91440" tIns="45720" rIns="91440" bIns="45720" rtlCol="0" anchor="ctr">
            <a:normAutofit/>
          </a:bodyPr>
          <a:lstStyle/>
          <a:p>
            <a:pPr marL="0" marR="0" lvl="0" indent="0" algn="l" defTabSz="457200" rtl="0" eaLnBrk="1" fontAlgn="auto" latinLnBrk="0" hangingPunct="1">
              <a:lnSpc>
                <a:spcPct val="100000"/>
              </a:lnSpc>
              <a:spcBef>
                <a:spcPct val="0"/>
              </a:spcBef>
              <a:spcAft>
                <a:spcPts val="0"/>
              </a:spcAft>
              <a:buClrTx/>
              <a:buSzTx/>
              <a:buFontTx/>
              <a:buNone/>
              <a:tabLst/>
              <a:defRPr/>
            </a:pPr>
            <a:r>
              <a:rPr kumimoji="0" lang="es-ES_tradnl" sz="2400" b="0" i="0" u="none" strike="noStrike" kern="1200" cap="none" spc="0" normalizeH="0" baseline="0" noProof="0" dirty="0">
                <a:ln>
                  <a:noFill/>
                </a:ln>
                <a:solidFill>
                  <a:srgbClr val="C1E2D4"/>
                </a:solidFill>
                <a:effectLst/>
                <a:uLnTx/>
                <a:uFillTx/>
                <a:latin typeface="Optima"/>
                <a:ea typeface="+mj-ea"/>
                <a:cs typeface="Optima"/>
              </a:rPr>
              <a:t>Clic para editar título</a:t>
            </a:r>
          </a:p>
        </p:txBody>
      </p:sp>
      <p:sp>
        <p:nvSpPr>
          <p:cNvPr id="4" name="Marcador de título 1"/>
          <p:cNvSpPr txBox="1">
            <a:spLocks/>
          </p:cNvSpPr>
          <p:nvPr userDrawn="1"/>
        </p:nvSpPr>
        <p:spPr>
          <a:xfrm>
            <a:off x="5267325" y="407195"/>
            <a:ext cx="4495800" cy="762000"/>
          </a:xfrm>
          <a:prstGeom prst="rect">
            <a:avLst/>
          </a:prstGeom>
        </p:spPr>
        <p:txBody>
          <a:bodyPr vert="horz" lIns="91440" tIns="45720" rIns="91440" bIns="45720" rtlCol="0" anchor="ctr">
            <a:normAutofit/>
          </a:bodyPr>
          <a:lstStyle/>
          <a:p>
            <a:pPr marL="0" marR="0" lvl="0" indent="0" algn="l" defTabSz="457200" rtl="0" eaLnBrk="1" fontAlgn="auto" latinLnBrk="0" hangingPunct="1">
              <a:lnSpc>
                <a:spcPct val="100000"/>
              </a:lnSpc>
              <a:spcBef>
                <a:spcPct val="0"/>
              </a:spcBef>
              <a:spcAft>
                <a:spcPts val="0"/>
              </a:spcAft>
              <a:buClrTx/>
              <a:buSzTx/>
              <a:buFontTx/>
              <a:buNone/>
              <a:tabLst/>
              <a:defRPr/>
            </a:pPr>
            <a:r>
              <a:rPr kumimoji="0" lang="es-ES_tradnl" sz="2000" b="0" i="0" u="none" strike="noStrike" kern="1200" cap="none" spc="0" normalizeH="0" baseline="0" noProof="0" dirty="0">
                <a:ln>
                  <a:noFill/>
                </a:ln>
                <a:solidFill>
                  <a:srgbClr val="C1E2D4"/>
                </a:solidFill>
                <a:effectLst/>
                <a:uLnTx/>
                <a:uFillTx/>
                <a:latin typeface="Optima"/>
                <a:ea typeface="+mj-ea"/>
                <a:cs typeface="Optima"/>
              </a:rPr>
              <a:t>Clic para editar subtítulo</a:t>
            </a: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989DEA45-F6E3-40F7-8AE5-035595607860}"/>
              </a:ext>
            </a:extLst>
          </p:cNvPr>
          <p:cNvSpPr>
            <a:spLocks noGrp="1"/>
          </p:cNvSpPr>
          <p:nvPr>
            <p:ph type="title"/>
          </p:nvPr>
        </p:nvSpPr>
        <p:spPr>
          <a:xfrm>
            <a:off x="694576" y="420052"/>
            <a:ext cx="3250677" cy="1470184"/>
          </a:xfrm>
        </p:spPr>
        <p:txBody>
          <a:bodyPr anchor="b"/>
          <a:lstStyle>
            <a:lvl1pPr>
              <a:defRPr sz="2940"/>
            </a:lvl1pPr>
          </a:lstStyle>
          <a:p>
            <a:r>
              <a:rPr lang="es-ES"/>
              <a:t>Haga clic para modificar el estilo de título del patrón</a:t>
            </a:r>
          </a:p>
        </p:txBody>
      </p:sp>
      <p:sp>
        <p:nvSpPr>
          <p:cNvPr id="3" name="Marcador de contenido 2">
            <a:extLst>
              <a:ext uri="{FF2B5EF4-FFF2-40B4-BE49-F238E27FC236}">
                <a16:creationId xmlns:a16="http://schemas.microsoft.com/office/drawing/2014/main" id="{1DAE7683-FFFA-437E-AA26-32D4F00C2426}"/>
              </a:ext>
            </a:extLst>
          </p:cNvPr>
          <p:cNvSpPr>
            <a:spLocks noGrp="1"/>
          </p:cNvSpPr>
          <p:nvPr>
            <p:ph idx="1"/>
          </p:nvPr>
        </p:nvSpPr>
        <p:spPr>
          <a:xfrm>
            <a:off x="4284666" y="907197"/>
            <a:ext cx="5101709" cy="4477643"/>
          </a:xfrm>
        </p:spPr>
        <p:txBody>
          <a:bodyPr/>
          <a:lstStyle>
            <a:lvl1pPr>
              <a:defRPr sz="2940"/>
            </a:lvl1pPr>
            <a:lvl2pPr>
              <a:defRPr sz="2573"/>
            </a:lvl2pPr>
            <a:lvl3pPr>
              <a:defRPr sz="2205"/>
            </a:lvl3pPr>
            <a:lvl4pPr>
              <a:defRPr sz="1838"/>
            </a:lvl4pPr>
            <a:lvl5pPr>
              <a:defRPr sz="1838"/>
            </a:lvl5pPr>
            <a:lvl6pPr>
              <a:defRPr sz="1838"/>
            </a:lvl6pPr>
            <a:lvl7pPr>
              <a:defRPr sz="1838"/>
            </a:lvl7pPr>
            <a:lvl8pPr>
              <a:defRPr sz="1838"/>
            </a:lvl8pPr>
            <a:lvl9pPr>
              <a:defRPr sz="1838"/>
            </a:lvl9p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Marcador de texto 3">
            <a:extLst>
              <a:ext uri="{FF2B5EF4-FFF2-40B4-BE49-F238E27FC236}">
                <a16:creationId xmlns:a16="http://schemas.microsoft.com/office/drawing/2014/main" id="{DAEDC512-CF58-43C2-B7CE-CDB8F3F54A91}"/>
              </a:ext>
            </a:extLst>
          </p:cNvPr>
          <p:cNvSpPr>
            <a:spLocks noGrp="1"/>
          </p:cNvSpPr>
          <p:nvPr>
            <p:ph type="body" sz="half" idx="2"/>
          </p:nvPr>
        </p:nvSpPr>
        <p:spPr>
          <a:xfrm>
            <a:off x="694576" y="1890236"/>
            <a:ext cx="3250677" cy="3501897"/>
          </a:xfrm>
        </p:spPr>
        <p:txBody>
          <a:bodyPr/>
          <a:lstStyle>
            <a:lvl1pPr marL="0" indent="0">
              <a:buNone/>
              <a:defRPr sz="1470"/>
            </a:lvl1pPr>
            <a:lvl2pPr marL="420075" indent="0">
              <a:buNone/>
              <a:defRPr sz="1286"/>
            </a:lvl2pPr>
            <a:lvl3pPr marL="840151" indent="0">
              <a:buNone/>
              <a:defRPr sz="1103"/>
            </a:lvl3pPr>
            <a:lvl4pPr marL="1260226" indent="0">
              <a:buNone/>
              <a:defRPr sz="919"/>
            </a:lvl4pPr>
            <a:lvl5pPr marL="1680301" indent="0">
              <a:buNone/>
              <a:defRPr sz="919"/>
            </a:lvl5pPr>
            <a:lvl6pPr marL="2100377" indent="0">
              <a:buNone/>
              <a:defRPr sz="919"/>
            </a:lvl6pPr>
            <a:lvl7pPr marL="2520452" indent="0">
              <a:buNone/>
              <a:defRPr sz="919"/>
            </a:lvl7pPr>
            <a:lvl8pPr marL="2940528" indent="0">
              <a:buNone/>
              <a:defRPr sz="919"/>
            </a:lvl8pPr>
            <a:lvl9pPr marL="3360603" indent="0">
              <a:buNone/>
              <a:defRPr sz="919"/>
            </a:lvl9pPr>
          </a:lstStyle>
          <a:p>
            <a:pPr lvl="0"/>
            <a:r>
              <a:rPr lang="es-ES"/>
              <a:t>Haga clic para modificar los estilos de texto del patrón</a:t>
            </a:r>
          </a:p>
        </p:txBody>
      </p:sp>
      <p:sp>
        <p:nvSpPr>
          <p:cNvPr id="5" name="Marcador de fecha 4">
            <a:extLst>
              <a:ext uri="{FF2B5EF4-FFF2-40B4-BE49-F238E27FC236}">
                <a16:creationId xmlns:a16="http://schemas.microsoft.com/office/drawing/2014/main" id="{3714DCA9-1D4D-4D45-949D-93B5C44D5795}"/>
              </a:ext>
            </a:extLst>
          </p:cNvPr>
          <p:cNvSpPr>
            <a:spLocks noGrp="1"/>
          </p:cNvSpPr>
          <p:nvPr>
            <p:ph type="dt" sz="half" idx="10"/>
          </p:nvPr>
        </p:nvSpPr>
        <p:spPr/>
        <p:txBody>
          <a:bodyPr/>
          <a:lstStyle>
            <a:lvl1pPr>
              <a:defRPr/>
            </a:lvl1pPr>
          </a:lstStyle>
          <a:p>
            <a:fld id="{91916749-A6C2-4BF8-B750-0DF867911C45}" type="datetime1">
              <a:rPr lang="es-ES" altLang="es-ES" smtClean="0"/>
              <a:t>06/09/2022</a:t>
            </a:fld>
            <a:endParaRPr lang="es-ES" altLang="es-ES"/>
          </a:p>
        </p:txBody>
      </p:sp>
      <p:sp>
        <p:nvSpPr>
          <p:cNvPr id="6" name="Marcador de pie de página 5">
            <a:extLst>
              <a:ext uri="{FF2B5EF4-FFF2-40B4-BE49-F238E27FC236}">
                <a16:creationId xmlns:a16="http://schemas.microsoft.com/office/drawing/2014/main" id="{81576921-87A8-4FD6-AC49-45DA7BD543BB}"/>
              </a:ext>
            </a:extLst>
          </p:cNvPr>
          <p:cNvSpPr>
            <a:spLocks noGrp="1"/>
          </p:cNvSpPr>
          <p:nvPr>
            <p:ph type="ftr" sz="quarter" idx="11"/>
          </p:nvPr>
        </p:nvSpPr>
        <p:spPr/>
        <p:txBody>
          <a:bodyPr/>
          <a:lstStyle>
            <a:lvl1pPr>
              <a:defRPr/>
            </a:lvl1pPr>
          </a:lstStyle>
          <a:p>
            <a:r>
              <a:rPr lang="es-ES" altLang="es-ES"/>
              <a:t>Grupo Universidad de la S.E.N.</a:t>
            </a:r>
          </a:p>
        </p:txBody>
      </p:sp>
      <p:sp>
        <p:nvSpPr>
          <p:cNvPr id="7" name="Marcador de número de diapositiva 6">
            <a:extLst>
              <a:ext uri="{FF2B5EF4-FFF2-40B4-BE49-F238E27FC236}">
                <a16:creationId xmlns:a16="http://schemas.microsoft.com/office/drawing/2014/main" id="{85AE2FF2-3249-4E06-A3E9-E8DEC10A7D83}"/>
              </a:ext>
            </a:extLst>
          </p:cNvPr>
          <p:cNvSpPr>
            <a:spLocks noGrp="1"/>
          </p:cNvSpPr>
          <p:nvPr>
            <p:ph type="sldNum" sz="quarter" idx="12"/>
          </p:nvPr>
        </p:nvSpPr>
        <p:spPr/>
        <p:txBody>
          <a:bodyPr/>
          <a:lstStyle>
            <a:lvl1pPr>
              <a:defRPr/>
            </a:lvl1pPr>
          </a:lstStyle>
          <a:p>
            <a:fld id="{6956B5B7-683D-472C-B123-C52D2A797432}" type="slidenum">
              <a:rPr lang="es-ES" altLang="es-ES"/>
              <a:pPr/>
              <a:t>‹Nº›</a:t>
            </a:fld>
            <a:endParaRPr lang="es-ES" altLang="es-ES"/>
          </a:p>
        </p:txBody>
      </p:sp>
    </p:spTree>
    <p:extLst>
      <p:ext uri="{BB962C8B-B14F-4D97-AF65-F5344CB8AC3E}">
        <p14:creationId xmlns:p14="http://schemas.microsoft.com/office/powerpoint/2010/main" val="86579662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7B34054C-B665-4587-94DD-B2D32A4A67D9}"/>
              </a:ext>
            </a:extLst>
          </p:cNvPr>
          <p:cNvSpPr>
            <a:spLocks noGrp="1"/>
          </p:cNvSpPr>
          <p:nvPr>
            <p:ph type="title"/>
          </p:nvPr>
        </p:nvSpPr>
        <p:spPr>
          <a:xfrm>
            <a:off x="694576" y="420052"/>
            <a:ext cx="3250677" cy="1470184"/>
          </a:xfrm>
        </p:spPr>
        <p:txBody>
          <a:bodyPr anchor="b"/>
          <a:lstStyle>
            <a:lvl1pPr>
              <a:defRPr sz="2940"/>
            </a:lvl1pPr>
          </a:lstStyle>
          <a:p>
            <a:r>
              <a:rPr lang="es-ES"/>
              <a:t>Haga clic para modificar el estilo de título del patrón</a:t>
            </a:r>
          </a:p>
        </p:txBody>
      </p:sp>
      <p:sp>
        <p:nvSpPr>
          <p:cNvPr id="3" name="Marcador de posición de imagen 2">
            <a:extLst>
              <a:ext uri="{FF2B5EF4-FFF2-40B4-BE49-F238E27FC236}">
                <a16:creationId xmlns:a16="http://schemas.microsoft.com/office/drawing/2014/main" id="{FDCF0664-3A88-42E6-BEB8-2D03C852C7F3}"/>
              </a:ext>
            </a:extLst>
          </p:cNvPr>
          <p:cNvSpPr>
            <a:spLocks noGrp="1"/>
          </p:cNvSpPr>
          <p:nvPr>
            <p:ph type="pic" idx="1"/>
          </p:nvPr>
        </p:nvSpPr>
        <p:spPr>
          <a:xfrm>
            <a:off x="4284666" y="907197"/>
            <a:ext cx="5101709" cy="4477643"/>
          </a:xfrm>
        </p:spPr>
        <p:txBody>
          <a:bodyPr/>
          <a:lstStyle>
            <a:lvl1pPr marL="0" indent="0">
              <a:buNone/>
              <a:defRPr sz="2940"/>
            </a:lvl1pPr>
            <a:lvl2pPr marL="420075" indent="0">
              <a:buNone/>
              <a:defRPr sz="2573"/>
            </a:lvl2pPr>
            <a:lvl3pPr marL="840151" indent="0">
              <a:buNone/>
              <a:defRPr sz="2205"/>
            </a:lvl3pPr>
            <a:lvl4pPr marL="1260226" indent="0">
              <a:buNone/>
              <a:defRPr sz="1838"/>
            </a:lvl4pPr>
            <a:lvl5pPr marL="1680301" indent="0">
              <a:buNone/>
              <a:defRPr sz="1838"/>
            </a:lvl5pPr>
            <a:lvl6pPr marL="2100377" indent="0">
              <a:buNone/>
              <a:defRPr sz="1838"/>
            </a:lvl6pPr>
            <a:lvl7pPr marL="2520452" indent="0">
              <a:buNone/>
              <a:defRPr sz="1838"/>
            </a:lvl7pPr>
            <a:lvl8pPr marL="2940528" indent="0">
              <a:buNone/>
              <a:defRPr sz="1838"/>
            </a:lvl8pPr>
            <a:lvl9pPr marL="3360603" indent="0">
              <a:buNone/>
              <a:defRPr sz="1838"/>
            </a:lvl9pPr>
          </a:lstStyle>
          <a:p>
            <a:endParaRPr lang="es-ES"/>
          </a:p>
        </p:txBody>
      </p:sp>
      <p:sp>
        <p:nvSpPr>
          <p:cNvPr id="4" name="Marcador de texto 3">
            <a:extLst>
              <a:ext uri="{FF2B5EF4-FFF2-40B4-BE49-F238E27FC236}">
                <a16:creationId xmlns:a16="http://schemas.microsoft.com/office/drawing/2014/main" id="{53831A8C-53CE-478A-A1E9-50BDB0C0685F}"/>
              </a:ext>
            </a:extLst>
          </p:cNvPr>
          <p:cNvSpPr>
            <a:spLocks noGrp="1"/>
          </p:cNvSpPr>
          <p:nvPr>
            <p:ph type="body" sz="half" idx="2"/>
          </p:nvPr>
        </p:nvSpPr>
        <p:spPr>
          <a:xfrm>
            <a:off x="694576" y="1890236"/>
            <a:ext cx="3250677" cy="3501897"/>
          </a:xfrm>
        </p:spPr>
        <p:txBody>
          <a:bodyPr/>
          <a:lstStyle>
            <a:lvl1pPr marL="0" indent="0">
              <a:buNone/>
              <a:defRPr sz="1470"/>
            </a:lvl1pPr>
            <a:lvl2pPr marL="420075" indent="0">
              <a:buNone/>
              <a:defRPr sz="1286"/>
            </a:lvl2pPr>
            <a:lvl3pPr marL="840151" indent="0">
              <a:buNone/>
              <a:defRPr sz="1103"/>
            </a:lvl3pPr>
            <a:lvl4pPr marL="1260226" indent="0">
              <a:buNone/>
              <a:defRPr sz="919"/>
            </a:lvl4pPr>
            <a:lvl5pPr marL="1680301" indent="0">
              <a:buNone/>
              <a:defRPr sz="919"/>
            </a:lvl5pPr>
            <a:lvl6pPr marL="2100377" indent="0">
              <a:buNone/>
              <a:defRPr sz="919"/>
            </a:lvl6pPr>
            <a:lvl7pPr marL="2520452" indent="0">
              <a:buNone/>
              <a:defRPr sz="919"/>
            </a:lvl7pPr>
            <a:lvl8pPr marL="2940528" indent="0">
              <a:buNone/>
              <a:defRPr sz="919"/>
            </a:lvl8pPr>
            <a:lvl9pPr marL="3360603" indent="0">
              <a:buNone/>
              <a:defRPr sz="919"/>
            </a:lvl9pPr>
          </a:lstStyle>
          <a:p>
            <a:pPr lvl="0"/>
            <a:r>
              <a:rPr lang="es-ES"/>
              <a:t>Haga clic para modificar los estilos de texto del patrón</a:t>
            </a:r>
          </a:p>
        </p:txBody>
      </p:sp>
      <p:sp>
        <p:nvSpPr>
          <p:cNvPr id="5" name="Marcador de fecha 4">
            <a:extLst>
              <a:ext uri="{FF2B5EF4-FFF2-40B4-BE49-F238E27FC236}">
                <a16:creationId xmlns:a16="http://schemas.microsoft.com/office/drawing/2014/main" id="{DD89A361-D416-4DE2-90AE-CC3F97C2C99D}"/>
              </a:ext>
            </a:extLst>
          </p:cNvPr>
          <p:cNvSpPr>
            <a:spLocks noGrp="1"/>
          </p:cNvSpPr>
          <p:nvPr>
            <p:ph type="dt" sz="half" idx="10"/>
          </p:nvPr>
        </p:nvSpPr>
        <p:spPr/>
        <p:txBody>
          <a:bodyPr/>
          <a:lstStyle>
            <a:lvl1pPr>
              <a:defRPr/>
            </a:lvl1pPr>
          </a:lstStyle>
          <a:p>
            <a:fld id="{B36938AA-92B1-4AB0-91BB-3EFE8F46C92F}" type="datetime1">
              <a:rPr lang="es-ES" altLang="es-ES" smtClean="0"/>
              <a:t>06/09/2022</a:t>
            </a:fld>
            <a:endParaRPr lang="es-ES" altLang="es-ES"/>
          </a:p>
        </p:txBody>
      </p:sp>
      <p:sp>
        <p:nvSpPr>
          <p:cNvPr id="6" name="Marcador de pie de página 5">
            <a:extLst>
              <a:ext uri="{FF2B5EF4-FFF2-40B4-BE49-F238E27FC236}">
                <a16:creationId xmlns:a16="http://schemas.microsoft.com/office/drawing/2014/main" id="{B74DF653-3BE0-4871-9185-668DCF054E7C}"/>
              </a:ext>
            </a:extLst>
          </p:cNvPr>
          <p:cNvSpPr>
            <a:spLocks noGrp="1"/>
          </p:cNvSpPr>
          <p:nvPr>
            <p:ph type="ftr" sz="quarter" idx="11"/>
          </p:nvPr>
        </p:nvSpPr>
        <p:spPr/>
        <p:txBody>
          <a:bodyPr/>
          <a:lstStyle>
            <a:lvl1pPr>
              <a:defRPr/>
            </a:lvl1pPr>
          </a:lstStyle>
          <a:p>
            <a:r>
              <a:rPr lang="es-ES" altLang="es-ES"/>
              <a:t>Grupo Universidad de la S.E.N.</a:t>
            </a:r>
          </a:p>
        </p:txBody>
      </p:sp>
      <p:sp>
        <p:nvSpPr>
          <p:cNvPr id="7" name="Marcador de número de diapositiva 6">
            <a:extLst>
              <a:ext uri="{FF2B5EF4-FFF2-40B4-BE49-F238E27FC236}">
                <a16:creationId xmlns:a16="http://schemas.microsoft.com/office/drawing/2014/main" id="{923D4F14-BEBF-44E5-A20C-999E46F8ABA6}"/>
              </a:ext>
            </a:extLst>
          </p:cNvPr>
          <p:cNvSpPr>
            <a:spLocks noGrp="1"/>
          </p:cNvSpPr>
          <p:nvPr>
            <p:ph type="sldNum" sz="quarter" idx="12"/>
          </p:nvPr>
        </p:nvSpPr>
        <p:spPr/>
        <p:txBody>
          <a:bodyPr/>
          <a:lstStyle>
            <a:lvl1pPr>
              <a:defRPr/>
            </a:lvl1pPr>
          </a:lstStyle>
          <a:p>
            <a:fld id="{C4702E0B-759B-427F-8225-18200825ED5B}" type="slidenum">
              <a:rPr lang="es-ES" altLang="es-ES"/>
              <a:pPr/>
              <a:t>‹Nº›</a:t>
            </a:fld>
            <a:endParaRPr lang="es-ES" altLang="es-ES"/>
          </a:p>
        </p:txBody>
      </p:sp>
    </p:spTree>
    <p:extLst>
      <p:ext uri="{BB962C8B-B14F-4D97-AF65-F5344CB8AC3E}">
        <p14:creationId xmlns:p14="http://schemas.microsoft.com/office/powerpoint/2010/main" val="1924030685"/>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D829ECA7-146E-4FA9-B928-50F0DA61AE24}"/>
              </a:ext>
            </a:extLst>
          </p:cNvPr>
          <p:cNvSpPr>
            <a:spLocks noGrp="1"/>
          </p:cNvSpPr>
          <p:nvPr>
            <p:ph type="title"/>
          </p:nvPr>
        </p:nvSpPr>
        <p:spPr/>
        <p:txBody>
          <a:bodyPr/>
          <a:lstStyle/>
          <a:p>
            <a:r>
              <a:rPr lang="es-ES"/>
              <a:t>Haga clic para modificar el estilo de título del patrón</a:t>
            </a:r>
          </a:p>
        </p:txBody>
      </p:sp>
      <p:sp>
        <p:nvSpPr>
          <p:cNvPr id="3" name="Marcador de texto vertical 2">
            <a:extLst>
              <a:ext uri="{FF2B5EF4-FFF2-40B4-BE49-F238E27FC236}">
                <a16:creationId xmlns:a16="http://schemas.microsoft.com/office/drawing/2014/main" id="{F37A03E5-1054-4B9F-8727-8D664AA2C480}"/>
              </a:ext>
            </a:extLst>
          </p:cNvPr>
          <p:cNvSpPr>
            <a:spLocks noGrp="1"/>
          </p:cNvSpPr>
          <p:nvPr>
            <p:ph type="body" orient="vert" idx="1"/>
          </p:nvPr>
        </p:nvSpPr>
        <p:spPr/>
        <p:txBody>
          <a:bodyPr vert="eaVert"/>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Marcador de fecha 3">
            <a:extLst>
              <a:ext uri="{FF2B5EF4-FFF2-40B4-BE49-F238E27FC236}">
                <a16:creationId xmlns:a16="http://schemas.microsoft.com/office/drawing/2014/main" id="{9005DE00-BDB3-4E2D-99D6-41AA8AFA6669}"/>
              </a:ext>
            </a:extLst>
          </p:cNvPr>
          <p:cNvSpPr>
            <a:spLocks noGrp="1"/>
          </p:cNvSpPr>
          <p:nvPr>
            <p:ph type="dt" sz="half" idx="10"/>
          </p:nvPr>
        </p:nvSpPr>
        <p:spPr/>
        <p:txBody>
          <a:bodyPr/>
          <a:lstStyle>
            <a:lvl1pPr>
              <a:defRPr/>
            </a:lvl1pPr>
          </a:lstStyle>
          <a:p>
            <a:fld id="{477DDD46-6D44-4D30-AC27-628EABB3E145}" type="datetime1">
              <a:rPr lang="es-ES" altLang="es-ES" smtClean="0"/>
              <a:t>06/09/2022</a:t>
            </a:fld>
            <a:endParaRPr lang="es-ES" altLang="es-ES"/>
          </a:p>
        </p:txBody>
      </p:sp>
      <p:sp>
        <p:nvSpPr>
          <p:cNvPr id="5" name="Marcador de pie de página 4">
            <a:extLst>
              <a:ext uri="{FF2B5EF4-FFF2-40B4-BE49-F238E27FC236}">
                <a16:creationId xmlns:a16="http://schemas.microsoft.com/office/drawing/2014/main" id="{B3685BA5-94B7-4494-9470-831D61E2861B}"/>
              </a:ext>
            </a:extLst>
          </p:cNvPr>
          <p:cNvSpPr>
            <a:spLocks noGrp="1"/>
          </p:cNvSpPr>
          <p:nvPr>
            <p:ph type="ftr" sz="quarter" idx="11"/>
          </p:nvPr>
        </p:nvSpPr>
        <p:spPr/>
        <p:txBody>
          <a:bodyPr/>
          <a:lstStyle>
            <a:lvl1pPr>
              <a:defRPr/>
            </a:lvl1pPr>
          </a:lstStyle>
          <a:p>
            <a:r>
              <a:rPr lang="es-ES" altLang="es-ES"/>
              <a:t>Grupo Universidad de la S.E.N.</a:t>
            </a:r>
          </a:p>
        </p:txBody>
      </p:sp>
      <p:sp>
        <p:nvSpPr>
          <p:cNvPr id="6" name="Marcador de número de diapositiva 5">
            <a:extLst>
              <a:ext uri="{FF2B5EF4-FFF2-40B4-BE49-F238E27FC236}">
                <a16:creationId xmlns:a16="http://schemas.microsoft.com/office/drawing/2014/main" id="{CB164BC2-D1CC-4DC1-84FE-3CE74652E341}"/>
              </a:ext>
            </a:extLst>
          </p:cNvPr>
          <p:cNvSpPr>
            <a:spLocks noGrp="1"/>
          </p:cNvSpPr>
          <p:nvPr>
            <p:ph type="sldNum" sz="quarter" idx="12"/>
          </p:nvPr>
        </p:nvSpPr>
        <p:spPr/>
        <p:txBody>
          <a:bodyPr/>
          <a:lstStyle>
            <a:lvl1pPr>
              <a:defRPr/>
            </a:lvl1pPr>
          </a:lstStyle>
          <a:p>
            <a:fld id="{FB8BB0F8-0546-4FE0-8F00-9A7325756857}" type="slidenum">
              <a:rPr lang="es-ES" altLang="es-ES"/>
              <a:pPr/>
              <a:t>‹Nº›</a:t>
            </a:fld>
            <a:endParaRPr lang="es-ES" altLang="es-ES"/>
          </a:p>
        </p:txBody>
      </p:sp>
    </p:spTree>
    <p:extLst>
      <p:ext uri="{BB962C8B-B14F-4D97-AF65-F5344CB8AC3E}">
        <p14:creationId xmlns:p14="http://schemas.microsoft.com/office/powerpoint/2010/main" val="188260717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a:extLst>
              <a:ext uri="{FF2B5EF4-FFF2-40B4-BE49-F238E27FC236}">
                <a16:creationId xmlns:a16="http://schemas.microsoft.com/office/drawing/2014/main" id="{7E13C9F4-770A-4B50-87B1-10E911EAF28A}"/>
              </a:ext>
            </a:extLst>
          </p:cNvPr>
          <p:cNvSpPr>
            <a:spLocks noGrp="1"/>
          </p:cNvSpPr>
          <p:nvPr>
            <p:ph type="title" orient="vert"/>
          </p:nvPr>
        </p:nvSpPr>
        <p:spPr>
          <a:xfrm>
            <a:off x="7306151" y="252324"/>
            <a:ext cx="2267426" cy="5376089"/>
          </a:xfrm>
        </p:spPr>
        <p:txBody>
          <a:bodyPr vert="eaVert"/>
          <a:lstStyle/>
          <a:p>
            <a:r>
              <a:rPr lang="es-ES"/>
              <a:t>Haga clic para modificar el estilo de título del patrón</a:t>
            </a:r>
          </a:p>
        </p:txBody>
      </p:sp>
      <p:sp>
        <p:nvSpPr>
          <p:cNvPr id="3" name="Marcador de texto vertical 2">
            <a:extLst>
              <a:ext uri="{FF2B5EF4-FFF2-40B4-BE49-F238E27FC236}">
                <a16:creationId xmlns:a16="http://schemas.microsoft.com/office/drawing/2014/main" id="{6EE2FD8B-6485-4F0E-A260-C851DEA45DFE}"/>
              </a:ext>
            </a:extLst>
          </p:cNvPr>
          <p:cNvSpPr>
            <a:spLocks noGrp="1"/>
          </p:cNvSpPr>
          <p:nvPr>
            <p:ph type="body" orient="vert" idx="1"/>
          </p:nvPr>
        </p:nvSpPr>
        <p:spPr>
          <a:xfrm>
            <a:off x="503873" y="252324"/>
            <a:ext cx="6634321" cy="5376089"/>
          </a:xfrm>
        </p:spPr>
        <p:txBody>
          <a:bodyPr vert="eaVert"/>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Marcador de fecha 3">
            <a:extLst>
              <a:ext uri="{FF2B5EF4-FFF2-40B4-BE49-F238E27FC236}">
                <a16:creationId xmlns:a16="http://schemas.microsoft.com/office/drawing/2014/main" id="{90F80D26-B184-4F70-91D2-8DEBEAE7579C}"/>
              </a:ext>
            </a:extLst>
          </p:cNvPr>
          <p:cNvSpPr>
            <a:spLocks noGrp="1"/>
          </p:cNvSpPr>
          <p:nvPr>
            <p:ph type="dt" sz="half" idx="10"/>
          </p:nvPr>
        </p:nvSpPr>
        <p:spPr/>
        <p:txBody>
          <a:bodyPr/>
          <a:lstStyle>
            <a:lvl1pPr>
              <a:defRPr/>
            </a:lvl1pPr>
          </a:lstStyle>
          <a:p>
            <a:fld id="{5BD208EC-BCDD-476A-A266-0FFBE29CF28D}" type="datetime1">
              <a:rPr lang="es-ES" altLang="es-ES" smtClean="0"/>
              <a:t>06/09/2022</a:t>
            </a:fld>
            <a:endParaRPr lang="es-ES" altLang="es-ES"/>
          </a:p>
        </p:txBody>
      </p:sp>
      <p:sp>
        <p:nvSpPr>
          <p:cNvPr id="5" name="Marcador de pie de página 4">
            <a:extLst>
              <a:ext uri="{FF2B5EF4-FFF2-40B4-BE49-F238E27FC236}">
                <a16:creationId xmlns:a16="http://schemas.microsoft.com/office/drawing/2014/main" id="{F628C504-6E05-424C-B8C5-BEC48E33A6BC}"/>
              </a:ext>
            </a:extLst>
          </p:cNvPr>
          <p:cNvSpPr>
            <a:spLocks noGrp="1"/>
          </p:cNvSpPr>
          <p:nvPr>
            <p:ph type="ftr" sz="quarter" idx="11"/>
          </p:nvPr>
        </p:nvSpPr>
        <p:spPr/>
        <p:txBody>
          <a:bodyPr/>
          <a:lstStyle>
            <a:lvl1pPr>
              <a:defRPr/>
            </a:lvl1pPr>
          </a:lstStyle>
          <a:p>
            <a:r>
              <a:rPr lang="es-ES" altLang="es-ES"/>
              <a:t>Grupo Universidad de la S.E.N.</a:t>
            </a:r>
          </a:p>
        </p:txBody>
      </p:sp>
      <p:sp>
        <p:nvSpPr>
          <p:cNvPr id="6" name="Marcador de número de diapositiva 5">
            <a:extLst>
              <a:ext uri="{FF2B5EF4-FFF2-40B4-BE49-F238E27FC236}">
                <a16:creationId xmlns:a16="http://schemas.microsoft.com/office/drawing/2014/main" id="{9B8C7B39-D3B3-43BA-A8E9-E8EADB1C238C}"/>
              </a:ext>
            </a:extLst>
          </p:cNvPr>
          <p:cNvSpPr>
            <a:spLocks noGrp="1"/>
          </p:cNvSpPr>
          <p:nvPr>
            <p:ph type="sldNum" sz="quarter" idx="12"/>
          </p:nvPr>
        </p:nvSpPr>
        <p:spPr/>
        <p:txBody>
          <a:bodyPr/>
          <a:lstStyle>
            <a:lvl1pPr>
              <a:defRPr/>
            </a:lvl1pPr>
          </a:lstStyle>
          <a:p>
            <a:fld id="{8B6F6358-6F13-44DD-A316-9F570BC31463}" type="slidenum">
              <a:rPr lang="es-ES" altLang="es-ES"/>
              <a:pPr/>
              <a:t>‹Nº›</a:t>
            </a:fld>
            <a:endParaRPr lang="es-ES" altLang="es-ES"/>
          </a:p>
        </p:txBody>
      </p:sp>
    </p:spTree>
    <p:extLst>
      <p:ext uri="{BB962C8B-B14F-4D97-AF65-F5344CB8AC3E}">
        <p14:creationId xmlns:p14="http://schemas.microsoft.com/office/powerpoint/2010/main" val="907352908"/>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755809" y="1957328"/>
            <a:ext cx="8565833" cy="1350586"/>
          </a:xfrm>
        </p:spPr>
        <p:txBody>
          <a:bodyPr/>
          <a:lstStyle/>
          <a:p>
            <a:r>
              <a:rPr lang="es-ES_tradnl"/>
              <a:t>Click to edit Master title style</a:t>
            </a:r>
            <a:endParaRPr lang="en-US"/>
          </a:p>
        </p:txBody>
      </p:sp>
      <p:sp>
        <p:nvSpPr>
          <p:cNvPr id="3" name="Subtitle 2"/>
          <p:cNvSpPr>
            <a:spLocks noGrp="1"/>
          </p:cNvSpPr>
          <p:nvPr>
            <p:ph type="subTitle" idx="1"/>
          </p:nvPr>
        </p:nvSpPr>
        <p:spPr>
          <a:xfrm>
            <a:off x="1511618" y="3570447"/>
            <a:ext cx="7054215" cy="1610201"/>
          </a:xfrm>
        </p:spPr>
        <p:txBody>
          <a:bodyPr/>
          <a:lstStyle>
            <a:lvl1pPr marL="0" indent="0" algn="ctr">
              <a:buNone/>
              <a:defRPr>
                <a:solidFill>
                  <a:schemeClr val="tx1">
                    <a:tint val="75000"/>
                  </a:schemeClr>
                </a:solidFill>
              </a:defRPr>
            </a:lvl1pPr>
            <a:lvl2pPr marL="420075" indent="0" algn="ctr">
              <a:buNone/>
              <a:defRPr>
                <a:solidFill>
                  <a:schemeClr val="tx1">
                    <a:tint val="75000"/>
                  </a:schemeClr>
                </a:solidFill>
              </a:defRPr>
            </a:lvl2pPr>
            <a:lvl3pPr marL="840151" indent="0" algn="ctr">
              <a:buNone/>
              <a:defRPr>
                <a:solidFill>
                  <a:schemeClr val="tx1">
                    <a:tint val="75000"/>
                  </a:schemeClr>
                </a:solidFill>
              </a:defRPr>
            </a:lvl3pPr>
            <a:lvl4pPr marL="1260226" indent="0" algn="ctr">
              <a:buNone/>
              <a:defRPr>
                <a:solidFill>
                  <a:schemeClr val="tx1">
                    <a:tint val="75000"/>
                  </a:schemeClr>
                </a:solidFill>
              </a:defRPr>
            </a:lvl4pPr>
            <a:lvl5pPr marL="1680301" indent="0" algn="ctr">
              <a:buNone/>
              <a:defRPr>
                <a:solidFill>
                  <a:schemeClr val="tx1">
                    <a:tint val="75000"/>
                  </a:schemeClr>
                </a:solidFill>
              </a:defRPr>
            </a:lvl5pPr>
            <a:lvl6pPr marL="2100377" indent="0" algn="ctr">
              <a:buNone/>
              <a:defRPr>
                <a:solidFill>
                  <a:schemeClr val="tx1">
                    <a:tint val="75000"/>
                  </a:schemeClr>
                </a:solidFill>
              </a:defRPr>
            </a:lvl6pPr>
            <a:lvl7pPr marL="2520452" indent="0" algn="ctr">
              <a:buNone/>
              <a:defRPr>
                <a:solidFill>
                  <a:schemeClr val="tx1">
                    <a:tint val="75000"/>
                  </a:schemeClr>
                </a:solidFill>
              </a:defRPr>
            </a:lvl7pPr>
            <a:lvl8pPr marL="2940528" indent="0" algn="ctr">
              <a:buNone/>
              <a:defRPr>
                <a:solidFill>
                  <a:schemeClr val="tx1">
                    <a:tint val="75000"/>
                  </a:schemeClr>
                </a:solidFill>
              </a:defRPr>
            </a:lvl8pPr>
            <a:lvl9pPr marL="3360603" indent="0" algn="ctr">
              <a:buNone/>
              <a:defRPr>
                <a:solidFill>
                  <a:schemeClr val="tx1">
                    <a:tint val="75000"/>
                  </a:schemeClr>
                </a:solidFill>
              </a:defRPr>
            </a:lvl9pPr>
          </a:lstStyle>
          <a:p>
            <a:r>
              <a:rPr lang="es-ES_tradnl"/>
              <a:t>Click to edit Master subtitle style</a:t>
            </a:r>
            <a:endParaRPr lang="en-US"/>
          </a:p>
        </p:txBody>
      </p:sp>
      <p:sp>
        <p:nvSpPr>
          <p:cNvPr id="4" name="Date Placeholder 3"/>
          <p:cNvSpPr>
            <a:spLocks noGrp="1"/>
          </p:cNvSpPr>
          <p:nvPr>
            <p:ph type="dt" sz="half" idx="10"/>
          </p:nvPr>
        </p:nvSpPr>
        <p:spPr/>
        <p:txBody>
          <a:bodyPr/>
          <a:lstStyle/>
          <a:p>
            <a:fld id="{33DEEEFE-EA30-4E79-ADD9-CD44C85EE588}" type="datetime1">
              <a:rPr lang="es-ES" smtClean="0"/>
              <a:t>06/09/2022</a:t>
            </a:fld>
            <a:endParaRPr lang="en-US"/>
          </a:p>
        </p:txBody>
      </p:sp>
      <p:sp>
        <p:nvSpPr>
          <p:cNvPr id="5" name="Footer Placeholder 4"/>
          <p:cNvSpPr>
            <a:spLocks noGrp="1"/>
          </p:cNvSpPr>
          <p:nvPr>
            <p:ph type="ftr" sz="quarter" idx="11"/>
          </p:nvPr>
        </p:nvSpPr>
        <p:spPr/>
        <p:txBody>
          <a:bodyPr/>
          <a:lstStyle/>
          <a:p>
            <a:r>
              <a:rPr lang="es-ES"/>
              <a:t>Grupo Universidad de la S.E.N.</a:t>
            </a:r>
            <a:endParaRPr lang="en-US"/>
          </a:p>
        </p:txBody>
      </p:sp>
      <p:sp>
        <p:nvSpPr>
          <p:cNvPr id="6" name="Slide Number Placeholder 5"/>
          <p:cNvSpPr>
            <a:spLocks noGrp="1"/>
          </p:cNvSpPr>
          <p:nvPr>
            <p:ph type="sldNum" sz="quarter" idx="12"/>
          </p:nvPr>
        </p:nvSpPr>
        <p:spPr/>
        <p:txBody>
          <a:bodyPr/>
          <a:lstStyle/>
          <a:p>
            <a:fld id="{DA57397D-CF55-DD48-B27F-1E3B4269561E}" type="slidenum">
              <a:rPr lang="en-US" smtClean="0"/>
              <a:t>‹Nº›</a:t>
            </a:fld>
            <a:endParaRPr lang="en-US"/>
          </a:p>
        </p:txBody>
      </p:sp>
    </p:spTree>
    <p:extLst>
      <p:ext uri="{BB962C8B-B14F-4D97-AF65-F5344CB8AC3E}">
        <p14:creationId xmlns:p14="http://schemas.microsoft.com/office/powerpoint/2010/main" val="4274994552"/>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a:t>Click to edit Master title style</a:t>
            </a:r>
            <a:endParaRPr lang="en-US"/>
          </a:p>
        </p:txBody>
      </p:sp>
      <p:sp>
        <p:nvSpPr>
          <p:cNvPr id="3" name="Content Placeholder 2"/>
          <p:cNvSpPr>
            <a:spLocks noGrp="1"/>
          </p:cNvSpPr>
          <p:nvPr>
            <p:ph idx="1"/>
          </p:nvPr>
        </p:nvSpPr>
        <p:spPr/>
        <p:txBody>
          <a:bodyPr/>
          <a:lstStyle/>
          <a:p>
            <a:pPr lvl="0"/>
            <a:r>
              <a:rPr lang="es-ES_tradnl"/>
              <a:t>Click to edit Master text styles</a:t>
            </a:r>
          </a:p>
          <a:p>
            <a:pPr lvl="1"/>
            <a:r>
              <a:rPr lang="es-ES_tradnl"/>
              <a:t>Second level</a:t>
            </a:r>
          </a:p>
          <a:p>
            <a:pPr lvl="2"/>
            <a:r>
              <a:rPr lang="es-ES_tradnl"/>
              <a:t>Third level</a:t>
            </a:r>
          </a:p>
          <a:p>
            <a:pPr lvl="3"/>
            <a:r>
              <a:rPr lang="es-ES_tradnl"/>
              <a:t>Fourth level</a:t>
            </a:r>
          </a:p>
          <a:p>
            <a:pPr lvl="4"/>
            <a:r>
              <a:rPr lang="es-ES_tradnl"/>
              <a:t>Fifth level</a:t>
            </a:r>
            <a:endParaRPr lang="en-US"/>
          </a:p>
        </p:txBody>
      </p:sp>
      <p:sp>
        <p:nvSpPr>
          <p:cNvPr id="4" name="Date Placeholder 3"/>
          <p:cNvSpPr>
            <a:spLocks noGrp="1"/>
          </p:cNvSpPr>
          <p:nvPr>
            <p:ph type="dt" sz="half" idx="10"/>
          </p:nvPr>
        </p:nvSpPr>
        <p:spPr/>
        <p:txBody>
          <a:bodyPr/>
          <a:lstStyle/>
          <a:p>
            <a:fld id="{8086C354-5D30-46A4-B49C-8EF6FED8CED1}" type="datetime1">
              <a:rPr lang="es-ES" smtClean="0"/>
              <a:t>06/09/2022</a:t>
            </a:fld>
            <a:endParaRPr lang="en-US"/>
          </a:p>
        </p:txBody>
      </p:sp>
      <p:sp>
        <p:nvSpPr>
          <p:cNvPr id="5" name="Footer Placeholder 4"/>
          <p:cNvSpPr>
            <a:spLocks noGrp="1"/>
          </p:cNvSpPr>
          <p:nvPr>
            <p:ph type="ftr" sz="quarter" idx="11"/>
          </p:nvPr>
        </p:nvSpPr>
        <p:spPr/>
        <p:txBody>
          <a:bodyPr/>
          <a:lstStyle/>
          <a:p>
            <a:r>
              <a:rPr lang="es-ES"/>
              <a:t>Grupo Universidad de la S.E.N.</a:t>
            </a:r>
            <a:endParaRPr lang="en-US"/>
          </a:p>
        </p:txBody>
      </p:sp>
      <p:sp>
        <p:nvSpPr>
          <p:cNvPr id="6" name="Slide Number Placeholder 5"/>
          <p:cNvSpPr>
            <a:spLocks noGrp="1"/>
          </p:cNvSpPr>
          <p:nvPr>
            <p:ph type="sldNum" sz="quarter" idx="12"/>
          </p:nvPr>
        </p:nvSpPr>
        <p:spPr/>
        <p:txBody>
          <a:bodyPr/>
          <a:lstStyle/>
          <a:p>
            <a:fld id="{DA57397D-CF55-DD48-B27F-1E3B4269561E}" type="slidenum">
              <a:rPr lang="en-US" smtClean="0"/>
              <a:t>‹Nº›</a:t>
            </a:fld>
            <a:endParaRPr lang="en-US"/>
          </a:p>
        </p:txBody>
      </p:sp>
    </p:spTree>
    <p:extLst>
      <p:ext uri="{BB962C8B-B14F-4D97-AF65-F5344CB8AC3E}">
        <p14:creationId xmlns:p14="http://schemas.microsoft.com/office/powerpoint/2010/main" val="306657668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96049" y="4048840"/>
            <a:ext cx="8565833" cy="1251407"/>
          </a:xfrm>
        </p:spPr>
        <p:txBody>
          <a:bodyPr anchor="t"/>
          <a:lstStyle>
            <a:lvl1pPr algn="l">
              <a:defRPr sz="3675" b="1" cap="all"/>
            </a:lvl1pPr>
          </a:lstStyle>
          <a:p>
            <a:r>
              <a:rPr lang="es-ES_tradnl"/>
              <a:t>Click to edit Master title style</a:t>
            </a:r>
            <a:endParaRPr lang="en-US"/>
          </a:p>
        </p:txBody>
      </p:sp>
      <p:sp>
        <p:nvSpPr>
          <p:cNvPr id="3" name="Text Placeholder 2"/>
          <p:cNvSpPr>
            <a:spLocks noGrp="1"/>
          </p:cNvSpPr>
          <p:nvPr>
            <p:ph type="body" idx="1"/>
          </p:nvPr>
        </p:nvSpPr>
        <p:spPr>
          <a:xfrm>
            <a:off x="796049" y="2670543"/>
            <a:ext cx="8565833" cy="1378297"/>
          </a:xfrm>
        </p:spPr>
        <p:txBody>
          <a:bodyPr anchor="b"/>
          <a:lstStyle>
            <a:lvl1pPr marL="0" indent="0">
              <a:buNone/>
              <a:defRPr sz="1838">
                <a:solidFill>
                  <a:schemeClr val="tx1">
                    <a:tint val="75000"/>
                  </a:schemeClr>
                </a:solidFill>
              </a:defRPr>
            </a:lvl1pPr>
            <a:lvl2pPr marL="420075" indent="0">
              <a:buNone/>
              <a:defRPr sz="1654">
                <a:solidFill>
                  <a:schemeClr val="tx1">
                    <a:tint val="75000"/>
                  </a:schemeClr>
                </a:solidFill>
              </a:defRPr>
            </a:lvl2pPr>
            <a:lvl3pPr marL="840151" indent="0">
              <a:buNone/>
              <a:defRPr sz="1470">
                <a:solidFill>
                  <a:schemeClr val="tx1">
                    <a:tint val="75000"/>
                  </a:schemeClr>
                </a:solidFill>
              </a:defRPr>
            </a:lvl3pPr>
            <a:lvl4pPr marL="1260226" indent="0">
              <a:buNone/>
              <a:defRPr sz="1286">
                <a:solidFill>
                  <a:schemeClr val="tx1">
                    <a:tint val="75000"/>
                  </a:schemeClr>
                </a:solidFill>
              </a:defRPr>
            </a:lvl4pPr>
            <a:lvl5pPr marL="1680301" indent="0">
              <a:buNone/>
              <a:defRPr sz="1286">
                <a:solidFill>
                  <a:schemeClr val="tx1">
                    <a:tint val="75000"/>
                  </a:schemeClr>
                </a:solidFill>
              </a:defRPr>
            </a:lvl5pPr>
            <a:lvl6pPr marL="2100377" indent="0">
              <a:buNone/>
              <a:defRPr sz="1286">
                <a:solidFill>
                  <a:schemeClr val="tx1">
                    <a:tint val="75000"/>
                  </a:schemeClr>
                </a:solidFill>
              </a:defRPr>
            </a:lvl6pPr>
            <a:lvl7pPr marL="2520452" indent="0">
              <a:buNone/>
              <a:defRPr sz="1286">
                <a:solidFill>
                  <a:schemeClr val="tx1">
                    <a:tint val="75000"/>
                  </a:schemeClr>
                </a:solidFill>
              </a:defRPr>
            </a:lvl7pPr>
            <a:lvl8pPr marL="2940528" indent="0">
              <a:buNone/>
              <a:defRPr sz="1286">
                <a:solidFill>
                  <a:schemeClr val="tx1">
                    <a:tint val="75000"/>
                  </a:schemeClr>
                </a:solidFill>
              </a:defRPr>
            </a:lvl8pPr>
            <a:lvl9pPr marL="3360603" indent="0">
              <a:buNone/>
              <a:defRPr sz="1286">
                <a:solidFill>
                  <a:schemeClr val="tx1">
                    <a:tint val="75000"/>
                  </a:schemeClr>
                </a:solidFill>
              </a:defRPr>
            </a:lvl9pPr>
          </a:lstStyle>
          <a:p>
            <a:pPr lvl="0"/>
            <a:r>
              <a:rPr lang="es-ES_tradnl"/>
              <a:t>Click to edit Master text styles</a:t>
            </a:r>
          </a:p>
        </p:txBody>
      </p:sp>
      <p:sp>
        <p:nvSpPr>
          <p:cNvPr id="4" name="Date Placeholder 3"/>
          <p:cNvSpPr>
            <a:spLocks noGrp="1"/>
          </p:cNvSpPr>
          <p:nvPr>
            <p:ph type="dt" sz="half" idx="10"/>
          </p:nvPr>
        </p:nvSpPr>
        <p:spPr/>
        <p:txBody>
          <a:bodyPr/>
          <a:lstStyle/>
          <a:p>
            <a:fld id="{65447144-BC4A-4DA4-8DA5-99FAFE22F728}" type="datetime1">
              <a:rPr lang="es-ES" smtClean="0"/>
              <a:t>06/09/2022</a:t>
            </a:fld>
            <a:endParaRPr lang="en-US"/>
          </a:p>
        </p:txBody>
      </p:sp>
      <p:sp>
        <p:nvSpPr>
          <p:cNvPr id="5" name="Footer Placeholder 4"/>
          <p:cNvSpPr>
            <a:spLocks noGrp="1"/>
          </p:cNvSpPr>
          <p:nvPr>
            <p:ph type="ftr" sz="quarter" idx="11"/>
          </p:nvPr>
        </p:nvSpPr>
        <p:spPr/>
        <p:txBody>
          <a:bodyPr/>
          <a:lstStyle/>
          <a:p>
            <a:r>
              <a:rPr lang="es-ES"/>
              <a:t>Grupo Universidad de la S.E.N.</a:t>
            </a:r>
            <a:endParaRPr lang="en-US"/>
          </a:p>
        </p:txBody>
      </p:sp>
      <p:sp>
        <p:nvSpPr>
          <p:cNvPr id="6" name="Slide Number Placeholder 5"/>
          <p:cNvSpPr>
            <a:spLocks noGrp="1"/>
          </p:cNvSpPr>
          <p:nvPr>
            <p:ph type="sldNum" sz="quarter" idx="12"/>
          </p:nvPr>
        </p:nvSpPr>
        <p:spPr/>
        <p:txBody>
          <a:bodyPr/>
          <a:lstStyle/>
          <a:p>
            <a:fld id="{DA57397D-CF55-DD48-B27F-1E3B4269561E}" type="slidenum">
              <a:rPr lang="en-US" smtClean="0"/>
              <a:t>‹Nº›</a:t>
            </a:fld>
            <a:endParaRPr lang="en-US"/>
          </a:p>
        </p:txBody>
      </p:sp>
    </p:spTree>
    <p:extLst>
      <p:ext uri="{BB962C8B-B14F-4D97-AF65-F5344CB8AC3E}">
        <p14:creationId xmlns:p14="http://schemas.microsoft.com/office/powerpoint/2010/main" val="4120315436"/>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a:t>Click to edit Master title style</a:t>
            </a:r>
            <a:endParaRPr lang="en-US"/>
          </a:p>
        </p:txBody>
      </p:sp>
      <p:sp>
        <p:nvSpPr>
          <p:cNvPr id="3" name="Content Placeholder 2"/>
          <p:cNvSpPr>
            <a:spLocks noGrp="1"/>
          </p:cNvSpPr>
          <p:nvPr>
            <p:ph sz="half" idx="1"/>
          </p:nvPr>
        </p:nvSpPr>
        <p:spPr>
          <a:xfrm>
            <a:off x="503872" y="1470184"/>
            <a:ext cx="4450874" cy="4158229"/>
          </a:xfrm>
        </p:spPr>
        <p:txBody>
          <a:bodyPr/>
          <a:lstStyle>
            <a:lvl1pPr>
              <a:defRPr sz="2573"/>
            </a:lvl1pPr>
            <a:lvl2pPr>
              <a:defRPr sz="2205"/>
            </a:lvl2pPr>
            <a:lvl3pPr>
              <a:defRPr sz="1838"/>
            </a:lvl3pPr>
            <a:lvl4pPr>
              <a:defRPr sz="1654"/>
            </a:lvl4pPr>
            <a:lvl5pPr>
              <a:defRPr sz="1654"/>
            </a:lvl5pPr>
            <a:lvl6pPr>
              <a:defRPr sz="1654"/>
            </a:lvl6pPr>
            <a:lvl7pPr>
              <a:defRPr sz="1654"/>
            </a:lvl7pPr>
            <a:lvl8pPr>
              <a:defRPr sz="1654"/>
            </a:lvl8pPr>
            <a:lvl9pPr>
              <a:defRPr sz="1654"/>
            </a:lvl9pPr>
          </a:lstStyle>
          <a:p>
            <a:pPr lvl="0"/>
            <a:r>
              <a:rPr lang="es-ES_tradnl"/>
              <a:t>Click to edit Master text styles</a:t>
            </a:r>
          </a:p>
          <a:p>
            <a:pPr lvl="1"/>
            <a:r>
              <a:rPr lang="es-ES_tradnl"/>
              <a:t>Second level</a:t>
            </a:r>
          </a:p>
          <a:p>
            <a:pPr lvl="2"/>
            <a:r>
              <a:rPr lang="es-ES_tradnl"/>
              <a:t>Third level</a:t>
            </a:r>
          </a:p>
          <a:p>
            <a:pPr lvl="3"/>
            <a:r>
              <a:rPr lang="es-ES_tradnl"/>
              <a:t>Fourth level</a:t>
            </a:r>
          </a:p>
          <a:p>
            <a:pPr lvl="4"/>
            <a:r>
              <a:rPr lang="es-ES_tradnl"/>
              <a:t>Fifth level</a:t>
            </a:r>
            <a:endParaRPr lang="en-US"/>
          </a:p>
        </p:txBody>
      </p:sp>
      <p:sp>
        <p:nvSpPr>
          <p:cNvPr id="4" name="Content Placeholder 3"/>
          <p:cNvSpPr>
            <a:spLocks noGrp="1"/>
          </p:cNvSpPr>
          <p:nvPr>
            <p:ph sz="half" idx="2"/>
          </p:nvPr>
        </p:nvSpPr>
        <p:spPr>
          <a:xfrm>
            <a:off x="5122704" y="1470184"/>
            <a:ext cx="4450874" cy="4158229"/>
          </a:xfrm>
        </p:spPr>
        <p:txBody>
          <a:bodyPr/>
          <a:lstStyle>
            <a:lvl1pPr>
              <a:defRPr sz="2573"/>
            </a:lvl1pPr>
            <a:lvl2pPr>
              <a:defRPr sz="2205"/>
            </a:lvl2pPr>
            <a:lvl3pPr>
              <a:defRPr sz="1838"/>
            </a:lvl3pPr>
            <a:lvl4pPr>
              <a:defRPr sz="1654"/>
            </a:lvl4pPr>
            <a:lvl5pPr>
              <a:defRPr sz="1654"/>
            </a:lvl5pPr>
            <a:lvl6pPr>
              <a:defRPr sz="1654"/>
            </a:lvl6pPr>
            <a:lvl7pPr>
              <a:defRPr sz="1654"/>
            </a:lvl7pPr>
            <a:lvl8pPr>
              <a:defRPr sz="1654"/>
            </a:lvl8pPr>
            <a:lvl9pPr>
              <a:defRPr sz="1654"/>
            </a:lvl9pPr>
          </a:lstStyle>
          <a:p>
            <a:pPr lvl="0"/>
            <a:r>
              <a:rPr lang="es-ES_tradnl"/>
              <a:t>Click to edit Master text styles</a:t>
            </a:r>
          </a:p>
          <a:p>
            <a:pPr lvl="1"/>
            <a:r>
              <a:rPr lang="es-ES_tradnl"/>
              <a:t>Second level</a:t>
            </a:r>
          </a:p>
          <a:p>
            <a:pPr lvl="2"/>
            <a:r>
              <a:rPr lang="es-ES_tradnl"/>
              <a:t>Third level</a:t>
            </a:r>
          </a:p>
          <a:p>
            <a:pPr lvl="3"/>
            <a:r>
              <a:rPr lang="es-ES_tradnl"/>
              <a:t>Fourth level</a:t>
            </a:r>
          </a:p>
          <a:p>
            <a:pPr lvl="4"/>
            <a:r>
              <a:rPr lang="es-ES_tradnl"/>
              <a:t>Fifth level</a:t>
            </a:r>
            <a:endParaRPr lang="en-US"/>
          </a:p>
        </p:txBody>
      </p:sp>
      <p:sp>
        <p:nvSpPr>
          <p:cNvPr id="5" name="Date Placeholder 4"/>
          <p:cNvSpPr>
            <a:spLocks noGrp="1"/>
          </p:cNvSpPr>
          <p:nvPr>
            <p:ph type="dt" sz="half" idx="10"/>
          </p:nvPr>
        </p:nvSpPr>
        <p:spPr/>
        <p:txBody>
          <a:bodyPr/>
          <a:lstStyle/>
          <a:p>
            <a:fld id="{B3C0458B-59C1-409E-B0AC-365134FF5818}" type="datetime1">
              <a:rPr lang="es-ES" smtClean="0"/>
              <a:t>06/09/2022</a:t>
            </a:fld>
            <a:endParaRPr lang="en-US"/>
          </a:p>
        </p:txBody>
      </p:sp>
      <p:sp>
        <p:nvSpPr>
          <p:cNvPr id="6" name="Footer Placeholder 5"/>
          <p:cNvSpPr>
            <a:spLocks noGrp="1"/>
          </p:cNvSpPr>
          <p:nvPr>
            <p:ph type="ftr" sz="quarter" idx="11"/>
          </p:nvPr>
        </p:nvSpPr>
        <p:spPr/>
        <p:txBody>
          <a:bodyPr/>
          <a:lstStyle/>
          <a:p>
            <a:r>
              <a:rPr lang="es-ES"/>
              <a:t>Grupo Universidad de la S.E.N.</a:t>
            </a:r>
            <a:endParaRPr lang="en-US"/>
          </a:p>
        </p:txBody>
      </p:sp>
      <p:sp>
        <p:nvSpPr>
          <p:cNvPr id="7" name="Slide Number Placeholder 6"/>
          <p:cNvSpPr>
            <a:spLocks noGrp="1"/>
          </p:cNvSpPr>
          <p:nvPr>
            <p:ph type="sldNum" sz="quarter" idx="12"/>
          </p:nvPr>
        </p:nvSpPr>
        <p:spPr/>
        <p:txBody>
          <a:bodyPr/>
          <a:lstStyle/>
          <a:p>
            <a:fld id="{DA57397D-CF55-DD48-B27F-1E3B4269561E}" type="slidenum">
              <a:rPr lang="en-US" smtClean="0"/>
              <a:t>‹Nº›</a:t>
            </a:fld>
            <a:endParaRPr lang="en-US"/>
          </a:p>
        </p:txBody>
      </p:sp>
    </p:spTree>
    <p:extLst>
      <p:ext uri="{BB962C8B-B14F-4D97-AF65-F5344CB8AC3E}">
        <p14:creationId xmlns:p14="http://schemas.microsoft.com/office/powerpoint/2010/main" val="267627743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s-ES_tradnl"/>
              <a:t>Click to edit Master title style</a:t>
            </a:r>
            <a:endParaRPr lang="en-US"/>
          </a:p>
        </p:txBody>
      </p:sp>
      <p:sp>
        <p:nvSpPr>
          <p:cNvPr id="3" name="Text Placeholder 2"/>
          <p:cNvSpPr>
            <a:spLocks noGrp="1"/>
          </p:cNvSpPr>
          <p:nvPr>
            <p:ph type="body" idx="1"/>
          </p:nvPr>
        </p:nvSpPr>
        <p:spPr>
          <a:xfrm>
            <a:off x="503872" y="1410385"/>
            <a:ext cx="4452624" cy="587781"/>
          </a:xfrm>
        </p:spPr>
        <p:txBody>
          <a:bodyPr anchor="b"/>
          <a:lstStyle>
            <a:lvl1pPr marL="0" indent="0">
              <a:buNone/>
              <a:defRPr sz="2205" b="1"/>
            </a:lvl1pPr>
            <a:lvl2pPr marL="420075" indent="0">
              <a:buNone/>
              <a:defRPr sz="1838" b="1"/>
            </a:lvl2pPr>
            <a:lvl3pPr marL="840151" indent="0">
              <a:buNone/>
              <a:defRPr sz="1654" b="1"/>
            </a:lvl3pPr>
            <a:lvl4pPr marL="1260226" indent="0">
              <a:buNone/>
              <a:defRPr sz="1470" b="1"/>
            </a:lvl4pPr>
            <a:lvl5pPr marL="1680301" indent="0">
              <a:buNone/>
              <a:defRPr sz="1470" b="1"/>
            </a:lvl5pPr>
            <a:lvl6pPr marL="2100377" indent="0">
              <a:buNone/>
              <a:defRPr sz="1470" b="1"/>
            </a:lvl6pPr>
            <a:lvl7pPr marL="2520452" indent="0">
              <a:buNone/>
              <a:defRPr sz="1470" b="1"/>
            </a:lvl7pPr>
            <a:lvl8pPr marL="2940528" indent="0">
              <a:buNone/>
              <a:defRPr sz="1470" b="1"/>
            </a:lvl8pPr>
            <a:lvl9pPr marL="3360603" indent="0">
              <a:buNone/>
              <a:defRPr sz="1470" b="1"/>
            </a:lvl9pPr>
          </a:lstStyle>
          <a:p>
            <a:pPr lvl="0"/>
            <a:r>
              <a:rPr lang="es-ES_tradnl"/>
              <a:t>Click to edit Master text styles</a:t>
            </a:r>
          </a:p>
        </p:txBody>
      </p:sp>
      <p:sp>
        <p:nvSpPr>
          <p:cNvPr id="4" name="Content Placeholder 3"/>
          <p:cNvSpPr>
            <a:spLocks noGrp="1"/>
          </p:cNvSpPr>
          <p:nvPr>
            <p:ph sz="half" idx="2"/>
          </p:nvPr>
        </p:nvSpPr>
        <p:spPr>
          <a:xfrm>
            <a:off x="503872" y="1998167"/>
            <a:ext cx="4452624" cy="3630246"/>
          </a:xfrm>
        </p:spPr>
        <p:txBody>
          <a:bodyPr/>
          <a:lstStyle>
            <a:lvl1pPr>
              <a:defRPr sz="2205"/>
            </a:lvl1pPr>
            <a:lvl2pPr>
              <a:defRPr sz="1838"/>
            </a:lvl2pPr>
            <a:lvl3pPr>
              <a:defRPr sz="1654"/>
            </a:lvl3pPr>
            <a:lvl4pPr>
              <a:defRPr sz="1470"/>
            </a:lvl4pPr>
            <a:lvl5pPr>
              <a:defRPr sz="1470"/>
            </a:lvl5pPr>
            <a:lvl6pPr>
              <a:defRPr sz="1470"/>
            </a:lvl6pPr>
            <a:lvl7pPr>
              <a:defRPr sz="1470"/>
            </a:lvl7pPr>
            <a:lvl8pPr>
              <a:defRPr sz="1470"/>
            </a:lvl8pPr>
            <a:lvl9pPr>
              <a:defRPr sz="1470"/>
            </a:lvl9pPr>
          </a:lstStyle>
          <a:p>
            <a:pPr lvl="0"/>
            <a:r>
              <a:rPr lang="es-ES_tradnl"/>
              <a:t>Click to edit Master text styles</a:t>
            </a:r>
          </a:p>
          <a:p>
            <a:pPr lvl="1"/>
            <a:r>
              <a:rPr lang="es-ES_tradnl"/>
              <a:t>Second level</a:t>
            </a:r>
          </a:p>
          <a:p>
            <a:pPr lvl="2"/>
            <a:r>
              <a:rPr lang="es-ES_tradnl"/>
              <a:t>Third level</a:t>
            </a:r>
          </a:p>
          <a:p>
            <a:pPr lvl="3"/>
            <a:r>
              <a:rPr lang="es-ES_tradnl"/>
              <a:t>Fourth level</a:t>
            </a:r>
          </a:p>
          <a:p>
            <a:pPr lvl="4"/>
            <a:r>
              <a:rPr lang="es-ES_tradnl"/>
              <a:t>Fifth level</a:t>
            </a:r>
            <a:endParaRPr lang="en-US"/>
          </a:p>
        </p:txBody>
      </p:sp>
      <p:sp>
        <p:nvSpPr>
          <p:cNvPr id="5" name="Text Placeholder 4"/>
          <p:cNvSpPr>
            <a:spLocks noGrp="1"/>
          </p:cNvSpPr>
          <p:nvPr>
            <p:ph type="body" sz="quarter" idx="3"/>
          </p:nvPr>
        </p:nvSpPr>
        <p:spPr>
          <a:xfrm>
            <a:off x="5119205" y="1410385"/>
            <a:ext cx="4454373" cy="587781"/>
          </a:xfrm>
        </p:spPr>
        <p:txBody>
          <a:bodyPr anchor="b"/>
          <a:lstStyle>
            <a:lvl1pPr marL="0" indent="0">
              <a:buNone/>
              <a:defRPr sz="2205" b="1"/>
            </a:lvl1pPr>
            <a:lvl2pPr marL="420075" indent="0">
              <a:buNone/>
              <a:defRPr sz="1838" b="1"/>
            </a:lvl2pPr>
            <a:lvl3pPr marL="840151" indent="0">
              <a:buNone/>
              <a:defRPr sz="1654" b="1"/>
            </a:lvl3pPr>
            <a:lvl4pPr marL="1260226" indent="0">
              <a:buNone/>
              <a:defRPr sz="1470" b="1"/>
            </a:lvl4pPr>
            <a:lvl5pPr marL="1680301" indent="0">
              <a:buNone/>
              <a:defRPr sz="1470" b="1"/>
            </a:lvl5pPr>
            <a:lvl6pPr marL="2100377" indent="0">
              <a:buNone/>
              <a:defRPr sz="1470" b="1"/>
            </a:lvl6pPr>
            <a:lvl7pPr marL="2520452" indent="0">
              <a:buNone/>
              <a:defRPr sz="1470" b="1"/>
            </a:lvl7pPr>
            <a:lvl8pPr marL="2940528" indent="0">
              <a:buNone/>
              <a:defRPr sz="1470" b="1"/>
            </a:lvl8pPr>
            <a:lvl9pPr marL="3360603" indent="0">
              <a:buNone/>
              <a:defRPr sz="1470" b="1"/>
            </a:lvl9pPr>
          </a:lstStyle>
          <a:p>
            <a:pPr lvl="0"/>
            <a:r>
              <a:rPr lang="es-ES_tradnl"/>
              <a:t>Click to edit Master text styles</a:t>
            </a:r>
          </a:p>
        </p:txBody>
      </p:sp>
      <p:sp>
        <p:nvSpPr>
          <p:cNvPr id="6" name="Content Placeholder 5"/>
          <p:cNvSpPr>
            <a:spLocks noGrp="1"/>
          </p:cNvSpPr>
          <p:nvPr>
            <p:ph sz="quarter" idx="4"/>
          </p:nvPr>
        </p:nvSpPr>
        <p:spPr>
          <a:xfrm>
            <a:off x="5119205" y="1998167"/>
            <a:ext cx="4454373" cy="3630246"/>
          </a:xfrm>
        </p:spPr>
        <p:txBody>
          <a:bodyPr/>
          <a:lstStyle>
            <a:lvl1pPr>
              <a:defRPr sz="2205"/>
            </a:lvl1pPr>
            <a:lvl2pPr>
              <a:defRPr sz="1838"/>
            </a:lvl2pPr>
            <a:lvl3pPr>
              <a:defRPr sz="1654"/>
            </a:lvl3pPr>
            <a:lvl4pPr>
              <a:defRPr sz="1470"/>
            </a:lvl4pPr>
            <a:lvl5pPr>
              <a:defRPr sz="1470"/>
            </a:lvl5pPr>
            <a:lvl6pPr>
              <a:defRPr sz="1470"/>
            </a:lvl6pPr>
            <a:lvl7pPr>
              <a:defRPr sz="1470"/>
            </a:lvl7pPr>
            <a:lvl8pPr>
              <a:defRPr sz="1470"/>
            </a:lvl8pPr>
            <a:lvl9pPr>
              <a:defRPr sz="1470"/>
            </a:lvl9pPr>
          </a:lstStyle>
          <a:p>
            <a:pPr lvl="0"/>
            <a:r>
              <a:rPr lang="es-ES_tradnl"/>
              <a:t>Click to edit Master text styles</a:t>
            </a:r>
          </a:p>
          <a:p>
            <a:pPr lvl="1"/>
            <a:r>
              <a:rPr lang="es-ES_tradnl"/>
              <a:t>Second level</a:t>
            </a:r>
          </a:p>
          <a:p>
            <a:pPr lvl="2"/>
            <a:r>
              <a:rPr lang="es-ES_tradnl"/>
              <a:t>Third level</a:t>
            </a:r>
          </a:p>
          <a:p>
            <a:pPr lvl="3"/>
            <a:r>
              <a:rPr lang="es-ES_tradnl"/>
              <a:t>Fourth level</a:t>
            </a:r>
          </a:p>
          <a:p>
            <a:pPr lvl="4"/>
            <a:r>
              <a:rPr lang="es-ES_tradnl"/>
              <a:t>Fifth level</a:t>
            </a:r>
            <a:endParaRPr lang="en-US"/>
          </a:p>
        </p:txBody>
      </p:sp>
      <p:sp>
        <p:nvSpPr>
          <p:cNvPr id="7" name="Date Placeholder 6"/>
          <p:cNvSpPr>
            <a:spLocks noGrp="1"/>
          </p:cNvSpPr>
          <p:nvPr>
            <p:ph type="dt" sz="half" idx="10"/>
          </p:nvPr>
        </p:nvSpPr>
        <p:spPr/>
        <p:txBody>
          <a:bodyPr/>
          <a:lstStyle/>
          <a:p>
            <a:fld id="{6BFC26F3-4F1F-4B6A-A952-95F3CC2631AD}" type="datetime1">
              <a:rPr lang="es-ES" smtClean="0"/>
              <a:t>06/09/2022</a:t>
            </a:fld>
            <a:endParaRPr lang="en-US"/>
          </a:p>
        </p:txBody>
      </p:sp>
      <p:sp>
        <p:nvSpPr>
          <p:cNvPr id="8" name="Footer Placeholder 7"/>
          <p:cNvSpPr>
            <a:spLocks noGrp="1"/>
          </p:cNvSpPr>
          <p:nvPr>
            <p:ph type="ftr" sz="quarter" idx="11"/>
          </p:nvPr>
        </p:nvSpPr>
        <p:spPr/>
        <p:txBody>
          <a:bodyPr/>
          <a:lstStyle/>
          <a:p>
            <a:r>
              <a:rPr lang="es-ES"/>
              <a:t>Grupo Universidad de la S.E.N.</a:t>
            </a:r>
            <a:endParaRPr lang="en-US"/>
          </a:p>
        </p:txBody>
      </p:sp>
      <p:sp>
        <p:nvSpPr>
          <p:cNvPr id="9" name="Slide Number Placeholder 8"/>
          <p:cNvSpPr>
            <a:spLocks noGrp="1"/>
          </p:cNvSpPr>
          <p:nvPr>
            <p:ph type="sldNum" sz="quarter" idx="12"/>
          </p:nvPr>
        </p:nvSpPr>
        <p:spPr/>
        <p:txBody>
          <a:bodyPr/>
          <a:lstStyle/>
          <a:p>
            <a:fld id="{DA57397D-CF55-DD48-B27F-1E3B4269561E}" type="slidenum">
              <a:rPr lang="en-US" smtClean="0"/>
              <a:t>‹Nº›</a:t>
            </a:fld>
            <a:endParaRPr lang="en-US"/>
          </a:p>
        </p:txBody>
      </p:sp>
    </p:spTree>
    <p:extLst>
      <p:ext uri="{BB962C8B-B14F-4D97-AF65-F5344CB8AC3E}">
        <p14:creationId xmlns:p14="http://schemas.microsoft.com/office/powerpoint/2010/main" val="2124028802"/>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a:t>Click to edit Master title style</a:t>
            </a:r>
            <a:endParaRPr lang="en-US"/>
          </a:p>
        </p:txBody>
      </p:sp>
      <p:sp>
        <p:nvSpPr>
          <p:cNvPr id="3" name="Date Placeholder 2"/>
          <p:cNvSpPr>
            <a:spLocks noGrp="1"/>
          </p:cNvSpPr>
          <p:nvPr>
            <p:ph type="dt" sz="half" idx="10"/>
          </p:nvPr>
        </p:nvSpPr>
        <p:spPr/>
        <p:txBody>
          <a:bodyPr/>
          <a:lstStyle/>
          <a:p>
            <a:fld id="{70875D94-C826-4DFA-AA6D-293469DAD55D}" type="datetime1">
              <a:rPr lang="es-ES" smtClean="0"/>
              <a:t>06/09/2022</a:t>
            </a:fld>
            <a:endParaRPr lang="en-US"/>
          </a:p>
        </p:txBody>
      </p:sp>
      <p:sp>
        <p:nvSpPr>
          <p:cNvPr id="4" name="Footer Placeholder 3"/>
          <p:cNvSpPr>
            <a:spLocks noGrp="1"/>
          </p:cNvSpPr>
          <p:nvPr>
            <p:ph type="ftr" sz="quarter" idx="11"/>
          </p:nvPr>
        </p:nvSpPr>
        <p:spPr/>
        <p:txBody>
          <a:bodyPr/>
          <a:lstStyle/>
          <a:p>
            <a:r>
              <a:rPr lang="es-ES"/>
              <a:t>Grupo Universidad de la S.E.N.</a:t>
            </a:r>
            <a:endParaRPr lang="en-US"/>
          </a:p>
        </p:txBody>
      </p:sp>
      <p:sp>
        <p:nvSpPr>
          <p:cNvPr id="5" name="Slide Number Placeholder 4"/>
          <p:cNvSpPr>
            <a:spLocks noGrp="1"/>
          </p:cNvSpPr>
          <p:nvPr>
            <p:ph type="sldNum" sz="quarter" idx="12"/>
          </p:nvPr>
        </p:nvSpPr>
        <p:spPr/>
        <p:txBody>
          <a:bodyPr/>
          <a:lstStyle/>
          <a:p>
            <a:fld id="{DA57397D-CF55-DD48-B27F-1E3B4269561E}" type="slidenum">
              <a:rPr lang="en-US" smtClean="0"/>
              <a:t>‹Nº›</a:t>
            </a:fld>
            <a:endParaRPr lang="en-US"/>
          </a:p>
        </p:txBody>
      </p:sp>
    </p:spTree>
    <p:extLst>
      <p:ext uri="{BB962C8B-B14F-4D97-AF65-F5344CB8AC3E}">
        <p14:creationId xmlns:p14="http://schemas.microsoft.com/office/powerpoint/2010/main" val="206287343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p>
        </p:txBody>
      </p:sp>
      <p:sp>
        <p:nvSpPr>
          <p:cNvPr id="3" name="Marcador de contenido 2"/>
          <p:cNvSpPr>
            <a:spLocks noGrp="1"/>
          </p:cNvSpPr>
          <p:nvPr>
            <p:ph idx="1"/>
          </p:nvPr>
        </p:nvSpPr>
        <p:spPr>
          <a:xfrm>
            <a:off x="619126" y="1470184"/>
            <a:ext cx="8839200" cy="4158229"/>
          </a:xfrm>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747E4345-02C7-4410-BA6E-FA9AEB276887}" type="datetime1">
              <a:rPr lang="es-ES" smtClean="0"/>
              <a:t>06/09/2022</a:t>
            </a:fld>
            <a:endParaRPr lang="en-US"/>
          </a:p>
        </p:txBody>
      </p:sp>
      <p:sp>
        <p:nvSpPr>
          <p:cNvPr id="3" name="Footer Placeholder 2"/>
          <p:cNvSpPr>
            <a:spLocks noGrp="1"/>
          </p:cNvSpPr>
          <p:nvPr>
            <p:ph type="ftr" sz="quarter" idx="11"/>
          </p:nvPr>
        </p:nvSpPr>
        <p:spPr/>
        <p:txBody>
          <a:bodyPr/>
          <a:lstStyle/>
          <a:p>
            <a:r>
              <a:rPr lang="es-ES"/>
              <a:t>Grupo Universidad de la S.E.N.</a:t>
            </a:r>
            <a:endParaRPr lang="en-US"/>
          </a:p>
        </p:txBody>
      </p:sp>
      <p:sp>
        <p:nvSpPr>
          <p:cNvPr id="4" name="Slide Number Placeholder 3"/>
          <p:cNvSpPr>
            <a:spLocks noGrp="1"/>
          </p:cNvSpPr>
          <p:nvPr>
            <p:ph type="sldNum" sz="quarter" idx="12"/>
          </p:nvPr>
        </p:nvSpPr>
        <p:spPr/>
        <p:txBody>
          <a:bodyPr/>
          <a:lstStyle/>
          <a:p>
            <a:fld id="{DA57397D-CF55-DD48-B27F-1E3B4269561E}" type="slidenum">
              <a:rPr lang="en-US" smtClean="0"/>
              <a:t>‹Nº›</a:t>
            </a:fld>
            <a:endParaRPr lang="en-US"/>
          </a:p>
        </p:txBody>
      </p:sp>
    </p:spTree>
    <p:extLst>
      <p:ext uri="{BB962C8B-B14F-4D97-AF65-F5344CB8AC3E}">
        <p14:creationId xmlns:p14="http://schemas.microsoft.com/office/powerpoint/2010/main" val="3491445439"/>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03873" y="250864"/>
            <a:ext cx="3315412" cy="1067634"/>
          </a:xfrm>
        </p:spPr>
        <p:txBody>
          <a:bodyPr anchor="b"/>
          <a:lstStyle>
            <a:lvl1pPr algn="l">
              <a:defRPr sz="1838" b="1"/>
            </a:lvl1pPr>
          </a:lstStyle>
          <a:p>
            <a:r>
              <a:rPr lang="es-ES_tradnl"/>
              <a:t>Click to edit Master title style</a:t>
            </a:r>
            <a:endParaRPr lang="en-US"/>
          </a:p>
        </p:txBody>
      </p:sp>
      <p:sp>
        <p:nvSpPr>
          <p:cNvPr id="3" name="Content Placeholder 2"/>
          <p:cNvSpPr>
            <a:spLocks noGrp="1"/>
          </p:cNvSpPr>
          <p:nvPr>
            <p:ph idx="1"/>
          </p:nvPr>
        </p:nvSpPr>
        <p:spPr>
          <a:xfrm>
            <a:off x="3940003" y="250865"/>
            <a:ext cx="5633574" cy="5377548"/>
          </a:xfrm>
        </p:spPr>
        <p:txBody>
          <a:bodyPr/>
          <a:lstStyle>
            <a:lvl1pPr>
              <a:defRPr sz="2940"/>
            </a:lvl1pPr>
            <a:lvl2pPr>
              <a:defRPr sz="2573"/>
            </a:lvl2pPr>
            <a:lvl3pPr>
              <a:defRPr sz="2205"/>
            </a:lvl3pPr>
            <a:lvl4pPr>
              <a:defRPr sz="1838"/>
            </a:lvl4pPr>
            <a:lvl5pPr>
              <a:defRPr sz="1838"/>
            </a:lvl5pPr>
            <a:lvl6pPr>
              <a:defRPr sz="1838"/>
            </a:lvl6pPr>
            <a:lvl7pPr>
              <a:defRPr sz="1838"/>
            </a:lvl7pPr>
            <a:lvl8pPr>
              <a:defRPr sz="1838"/>
            </a:lvl8pPr>
            <a:lvl9pPr>
              <a:defRPr sz="1838"/>
            </a:lvl9pPr>
          </a:lstStyle>
          <a:p>
            <a:pPr lvl="0"/>
            <a:r>
              <a:rPr lang="es-ES_tradnl"/>
              <a:t>Click to edit Master text styles</a:t>
            </a:r>
          </a:p>
          <a:p>
            <a:pPr lvl="1"/>
            <a:r>
              <a:rPr lang="es-ES_tradnl"/>
              <a:t>Second level</a:t>
            </a:r>
          </a:p>
          <a:p>
            <a:pPr lvl="2"/>
            <a:r>
              <a:rPr lang="es-ES_tradnl"/>
              <a:t>Third level</a:t>
            </a:r>
          </a:p>
          <a:p>
            <a:pPr lvl="3"/>
            <a:r>
              <a:rPr lang="es-ES_tradnl"/>
              <a:t>Fourth level</a:t>
            </a:r>
          </a:p>
          <a:p>
            <a:pPr lvl="4"/>
            <a:r>
              <a:rPr lang="es-ES_tradnl"/>
              <a:t>Fifth level</a:t>
            </a:r>
            <a:endParaRPr lang="en-US"/>
          </a:p>
        </p:txBody>
      </p:sp>
      <p:sp>
        <p:nvSpPr>
          <p:cNvPr id="4" name="Text Placeholder 3"/>
          <p:cNvSpPr>
            <a:spLocks noGrp="1"/>
          </p:cNvSpPr>
          <p:nvPr>
            <p:ph type="body" sz="half" idx="2"/>
          </p:nvPr>
        </p:nvSpPr>
        <p:spPr>
          <a:xfrm>
            <a:off x="503873" y="1318499"/>
            <a:ext cx="3315412" cy="4309914"/>
          </a:xfrm>
        </p:spPr>
        <p:txBody>
          <a:bodyPr/>
          <a:lstStyle>
            <a:lvl1pPr marL="0" indent="0">
              <a:buNone/>
              <a:defRPr sz="1286"/>
            </a:lvl1pPr>
            <a:lvl2pPr marL="420075" indent="0">
              <a:buNone/>
              <a:defRPr sz="1103"/>
            </a:lvl2pPr>
            <a:lvl3pPr marL="840151" indent="0">
              <a:buNone/>
              <a:defRPr sz="919"/>
            </a:lvl3pPr>
            <a:lvl4pPr marL="1260226" indent="0">
              <a:buNone/>
              <a:defRPr sz="827"/>
            </a:lvl4pPr>
            <a:lvl5pPr marL="1680301" indent="0">
              <a:buNone/>
              <a:defRPr sz="827"/>
            </a:lvl5pPr>
            <a:lvl6pPr marL="2100377" indent="0">
              <a:buNone/>
              <a:defRPr sz="827"/>
            </a:lvl6pPr>
            <a:lvl7pPr marL="2520452" indent="0">
              <a:buNone/>
              <a:defRPr sz="827"/>
            </a:lvl7pPr>
            <a:lvl8pPr marL="2940528" indent="0">
              <a:buNone/>
              <a:defRPr sz="827"/>
            </a:lvl8pPr>
            <a:lvl9pPr marL="3360603" indent="0">
              <a:buNone/>
              <a:defRPr sz="827"/>
            </a:lvl9pPr>
          </a:lstStyle>
          <a:p>
            <a:pPr lvl="0"/>
            <a:r>
              <a:rPr lang="es-ES_tradnl"/>
              <a:t>Click to edit Master text styles</a:t>
            </a:r>
          </a:p>
        </p:txBody>
      </p:sp>
      <p:sp>
        <p:nvSpPr>
          <p:cNvPr id="5" name="Date Placeholder 4"/>
          <p:cNvSpPr>
            <a:spLocks noGrp="1"/>
          </p:cNvSpPr>
          <p:nvPr>
            <p:ph type="dt" sz="half" idx="10"/>
          </p:nvPr>
        </p:nvSpPr>
        <p:spPr/>
        <p:txBody>
          <a:bodyPr/>
          <a:lstStyle/>
          <a:p>
            <a:fld id="{63E58964-A098-4318-ADBA-14039DD8D89E}" type="datetime1">
              <a:rPr lang="es-ES" smtClean="0"/>
              <a:t>06/09/2022</a:t>
            </a:fld>
            <a:endParaRPr lang="en-US"/>
          </a:p>
        </p:txBody>
      </p:sp>
      <p:sp>
        <p:nvSpPr>
          <p:cNvPr id="6" name="Footer Placeholder 5"/>
          <p:cNvSpPr>
            <a:spLocks noGrp="1"/>
          </p:cNvSpPr>
          <p:nvPr>
            <p:ph type="ftr" sz="quarter" idx="11"/>
          </p:nvPr>
        </p:nvSpPr>
        <p:spPr/>
        <p:txBody>
          <a:bodyPr/>
          <a:lstStyle/>
          <a:p>
            <a:r>
              <a:rPr lang="es-ES"/>
              <a:t>Grupo Universidad de la S.E.N.</a:t>
            </a:r>
            <a:endParaRPr lang="en-US"/>
          </a:p>
        </p:txBody>
      </p:sp>
      <p:sp>
        <p:nvSpPr>
          <p:cNvPr id="7" name="Slide Number Placeholder 6"/>
          <p:cNvSpPr>
            <a:spLocks noGrp="1"/>
          </p:cNvSpPr>
          <p:nvPr>
            <p:ph type="sldNum" sz="quarter" idx="12"/>
          </p:nvPr>
        </p:nvSpPr>
        <p:spPr/>
        <p:txBody>
          <a:bodyPr/>
          <a:lstStyle/>
          <a:p>
            <a:fld id="{DA57397D-CF55-DD48-B27F-1E3B4269561E}" type="slidenum">
              <a:rPr lang="en-US" smtClean="0"/>
              <a:t>‹Nº›</a:t>
            </a:fld>
            <a:endParaRPr lang="en-US"/>
          </a:p>
        </p:txBody>
      </p:sp>
    </p:spTree>
    <p:extLst>
      <p:ext uri="{BB962C8B-B14F-4D97-AF65-F5344CB8AC3E}">
        <p14:creationId xmlns:p14="http://schemas.microsoft.com/office/powerpoint/2010/main" val="192719332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975251" y="4410551"/>
            <a:ext cx="6046470" cy="520691"/>
          </a:xfrm>
        </p:spPr>
        <p:txBody>
          <a:bodyPr anchor="b"/>
          <a:lstStyle>
            <a:lvl1pPr algn="l">
              <a:defRPr sz="1838" b="1"/>
            </a:lvl1pPr>
          </a:lstStyle>
          <a:p>
            <a:r>
              <a:rPr lang="es-ES_tradnl"/>
              <a:t>Click to edit Master title style</a:t>
            </a:r>
            <a:endParaRPr lang="en-US"/>
          </a:p>
        </p:txBody>
      </p:sp>
      <p:sp>
        <p:nvSpPr>
          <p:cNvPr id="3" name="Picture Placeholder 2"/>
          <p:cNvSpPr>
            <a:spLocks noGrp="1"/>
          </p:cNvSpPr>
          <p:nvPr>
            <p:ph type="pic" idx="1"/>
          </p:nvPr>
        </p:nvSpPr>
        <p:spPr>
          <a:xfrm>
            <a:off x="1975251" y="562987"/>
            <a:ext cx="6046470" cy="3780473"/>
          </a:xfrm>
        </p:spPr>
        <p:txBody>
          <a:bodyPr/>
          <a:lstStyle>
            <a:lvl1pPr marL="0" indent="0">
              <a:buNone/>
              <a:defRPr sz="2940"/>
            </a:lvl1pPr>
            <a:lvl2pPr marL="420075" indent="0">
              <a:buNone/>
              <a:defRPr sz="2573"/>
            </a:lvl2pPr>
            <a:lvl3pPr marL="840151" indent="0">
              <a:buNone/>
              <a:defRPr sz="2205"/>
            </a:lvl3pPr>
            <a:lvl4pPr marL="1260226" indent="0">
              <a:buNone/>
              <a:defRPr sz="1838"/>
            </a:lvl4pPr>
            <a:lvl5pPr marL="1680301" indent="0">
              <a:buNone/>
              <a:defRPr sz="1838"/>
            </a:lvl5pPr>
            <a:lvl6pPr marL="2100377" indent="0">
              <a:buNone/>
              <a:defRPr sz="1838"/>
            </a:lvl6pPr>
            <a:lvl7pPr marL="2520452" indent="0">
              <a:buNone/>
              <a:defRPr sz="1838"/>
            </a:lvl7pPr>
            <a:lvl8pPr marL="2940528" indent="0">
              <a:buNone/>
              <a:defRPr sz="1838"/>
            </a:lvl8pPr>
            <a:lvl9pPr marL="3360603" indent="0">
              <a:buNone/>
              <a:defRPr sz="1838"/>
            </a:lvl9pPr>
          </a:lstStyle>
          <a:p>
            <a:endParaRPr lang="en-US"/>
          </a:p>
        </p:txBody>
      </p:sp>
      <p:sp>
        <p:nvSpPr>
          <p:cNvPr id="4" name="Text Placeholder 3"/>
          <p:cNvSpPr>
            <a:spLocks noGrp="1"/>
          </p:cNvSpPr>
          <p:nvPr>
            <p:ph type="body" sz="half" idx="2"/>
          </p:nvPr>
        </p:nvSpPr>
        <p:spPr>
          <a:xfrm>
            <a:off x="1975251" y="4931242"/>
            <a:ext cx="6046470" cy="739467"/>
          </a:xfrm>
        </p:spPr>
        <p:txBody>
          <a:bodyPr/>
          <a:lstStyle>
            <a:lvl1pPr marL="0" indent="0">
              <a:buNone/>
              <a:defRPr sz="1286"/>
            </a:lvl1pPr>
            <a:lvl2pPr marL="420075" indent="0">
              <a:buNone/>
              <a:defRPr sz="1103"/>
            </a:lvl2pPr>
            <a:lvl3pPr marL="840151" indent="0">
              <a:buNone/>
              <a:defRPr sz="919"/>
            </a:lvl3pPr>
            <a:lvl4pPr marL="1260226" indent="0">
              <a:buNone/>
              <a:defRPr sz="827"/>
            </a:lvl4pPr>
            <a:lvl5pPr marL="1680301" indent="0">
              <a:buNone/>
              <a:defRPr sz="827"/>
            </a:lvl5pPr>
            <a:lvl6pPr marL="2100377" indent="0">
              <a:buNone/>
              <a:defRPr sz="827"/>
            </a:lvl6pPr>
            <a:lvl7pPr marL="2520452" indent="0">
              <a:buNone/>
              <a:defRPr sz="827"/>
            </a:lvl7pPr>
            <a:lvl8pPr marL="2940528" indent="0">
              <a:buNone/>
              <a:defRPr sz="827"/>
            </a:lvl8pPr>
            <a:lvl9pPr marL="3360603" indent="0">
              <a:buNone/>
              <a:defRPr sz="827"/>
            </a:lvl9pPr>
          </a:lstStyle>
          <a:p>
            <a:pPr lvl="0"/>
            <a:r>
              <a:rPr lang="es-ES_tradnl"/>
              <a:t>Click to edit Master text styles</a:t>
            </a:r>
          </a:p>
        </p:txBody>
      </p:sp>
      <p:sp>
        <p:nvSpPr>
          <p:cNvPr id="5" name="Date Placeholder 4"/>
          <p:cNvSpPr>
            <a:spLocks noGrp="1"/>
          </p:cNvSpPr>
          <p:nvPr>
            <p:ph type="dt" sz="half" idx="10"/>
          </p:nvPr>
        </p:nvSpPr>
        <p:spPr/>
        <p:txBody>
          <a:bodyPr/>
          <a:lstStyle/>
          <a:p>
            <a:fld id="{FAC2A5C6-E2E4-4ABA-BA1B-A718F73FD638}" type="datetime1">
              <a:rPr lang="es-ES" smtClean="0"/>
              <a:t>06/09/2022</a:t>
            </a:fld>
            <a:endParaRPr lang="en-US"/>
          </a:p>
        </p:txBody>
      </p:sp>
      <p:sp>
        <p:nvSpPr>
          <p:cNvPr id="6" name="Footer Placeholder 5"/>
          <p:cNvSpPr>
            <a:spLocks noGrp="1"/>
          </p:cNvSpPr>
          <p:nvPr>
            <p:ph type="ftr" sz="quarter" idx="11"/>
          </p:nvPr>
        </p:nvSpPr>
        <p:spPr/>
        <p:txBody>
          <a:bodyPr/>
          <a:lstStyle/>
          <a:p>
            <a:r>
              <a:rPr lang="es-ES"/>
              <a:t>Grupo Universidad de la S.E.N.</a:t>
            </a:r>
            <a:endParaRPr lang="en-US"/>
          </a:p>
        </p:txBody>
      </p:sp>
      <p:sp>
        <p:nvSpPr>
          <p:cNvPr id="7" name="Slide Number Placeholder 6"/>
          <p:cNvSpPr>
            <a:spLocks noGrp="1"/>
          </p:cNvSpPr>
          <p:nvPr>
            <p:ph type="sldNum" sz="quarter" idx="12"/>
          </p:nvPr>
        </p:nvSpPr>
        <p:spPr/>
        <p:txBody>
          <a:bodyPr/>
          <a:lstStyle/>
          <a:p>
            <a:fld id="{DA57397D-CF55-DD48-B27F-1E3B4269561E}" type="slidenum">
              <a:rPr lang="en-US" smtClean="0"/>
              <a:t>‹Nº›</a:t>
            </a:fld>
            <a:endParaRPr lang="en-US"/>
          </a:p>
        </p:txBody>
      </p:sp>
    </p:spTree>
    <p:extLst>
      <p:ext uri="{BB962C8B-B14F-4D97-AF65-F5344CB8AC3E}">
        <p14:creationId xmlns:p14="http://schemas.microsoft.com/office/powerpoint/2010/main" val="3295736085"/>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s-ES_tradnl"/>
              <a:t>Click to edit Master text styles</a:t>
            </a:r>
          </a:p>
          <a:p>
            <a:pPr lvl="1"/>
            <a:r>
              <a:rPr lang="es-ES_tradnl"/>
              <a:t>Second level</a:t>
            </a:r>
          </a:p>
          <a:p>
            <a:pPr lvl="2"/>
            <a:r>
              <a:rPr lang="es-ES_tradnl"/>
              <a:t>Third level</a:t>
            </a:r>
          </a:p>
          <a:p>
            <a:pPr lvl="3"/>
            <a:r>
              <a:rPr lang="es-ES_tradnl"/>
              <a:t>Fourth level</a:t>
            </a:r>
          </a:p>
          <a:p>
            <a:pPr lvl="4"/>
            <a:r>
              <a:rPr lang="es-ES_tradnl"/>
              <a:t>Fifth level</a:t>
            </a:r>
            <a:endParaRPr lang="en-US"/>
          </a:p>
        </p:txBody>
      </p:sp>
      <p:sp>
        <p:nvSpPr>
          <p:cNvPr id="4" name="Date Placeholder 3"/>
          <p:cNvSpPr>
            <a:spLocks noGrp="1"/>
          </p:cNvSpPr>
          <p:nvPr>
            <p:ph type="dt" sz="half" idx="10"/>
          </p:nvPr>
        </p:nvSpPr>
        <p:spPr/>
        <p:txBody>
          <a:bodyPr/>
          <a:lstStyle/>
          <a:p>
            <a:fld id="{84E56550-3006-4D98-855F-3812A6589E78}" type="datetime1">
              <a:rPr lang="es-ES" smtClean="0"/>
              <a:t>06/09/2022</a:t>
            </a:fld>
            <a:endParaRPr lang="en-US"/>
          </a:p>
        </p:txBody>
      </p:sp>
      <p:sp>
        <p:nvSpPr>
          <p:cNvPr id="5" name="Footer Placeholder 4"/>
          <p:cNvSpPr>
            <a:spLocks noGrp="1"/>
          </p:cNvSpPr>
          <p:nvPr>
            <p:ph type="ftr" sz="quarter" idx="11"/>
          </p:nvPr>
        </p:nvSpPr>
        <p:spPr/>
        <p:txBody>
          <a:bodyPr/>
          <a:lstStyle/>
          <a:p>
            <a:r>
              <a:rPr lang="es-ES"/>
              <a:t>Grupo Universidad de la S.E.N.</a:t>
            </a:r>
            <a:endParaRPr lang="en-US"/>
          </a:p>
        </p:txBody>
      </p:sp>
      <p:sp>
        <p:nvSpPr>
          <p:cNvPr id="6" name="Slide Number Placeholder 5"/>
          <p:cNvSpPr>
            <a:spLocks noGrp="1"/>
          </p:cNvSpPr>
          <p:nvPr>
            <p:ph type="sldNum" sz="quarter" idx="12"/>
          </p:nvPr>
        </p:nvSpPr>
        <p:spPr/>
        <p:txBody>
          <a:bodyPr/>
          <a:lstStyle/>
          <a:p>
            <a:fld id="{DA57397D-CF55-DD48-B27F-1E3B4269561E}" type="slidenum">
              <a:rPr lang="en-US" smtClean="0"/>
              <a:t>‹Nº›</a:t>
            </a:fld>
            <a:endParaRPr lang="en-US"/>
          </a:p>
        </p:txBody>
      </p:sp>
    </p:spTree>
    <p:extLst>
      <p:ext uri="{BB962C8B-B14F-4D97-AF65-F5344CB8AC3E}">
        <p14:creationId xmlns:p14="http://schemas.microsoft.com/office/powerpoint/2010/main" val="3553623582"/>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306151" y="252324"/>
            <a:ext cx="2267426" cy="5376089"/>
          </a:xfrm>
        </p:spPr>
        <p:txBody>
          <a:bodyPr vert="eaVert"/>
          <a:lstStyle/>
          <a:p>
            <a:r>
              <a:rPr lang="es-ES_tradnl"/>
              <a:t>Click to edit Master title style</a:t>
            </a:r>
            <a:endParaRPr lang="en-US"/>
          </a:p>
        </p:txBody>
      </p:sp>
      <p:sp>
        <p:nvSpPr>
          <p:cNvPr id="3" name="Vertical Text Placeholder 2"/>
          <p:cNvSpPr>
            <a:spLocks noGrp="1"/>
          </p:cNvSpPr>
          <p:nvPr>
            <p:ph type="body" orient="vert" idx="1"/>
          </p:nvPr>
        </p:nvSpPr>
        <p:spPr>
          <a:xfrm>
            <a:off x="503873" y="252324"/>
            <a:ext cx="6634321" cy="5376089"/>
          </a:xfrm>
        </p:spPr>
        <p:txBody>
          <a:bodyPr vert="eaVert"/>
          <a:lstStyle/>
          <a:p>
            <a:pPr lvl="0"/>
            <a:r>
              <a:rPr lang="es-ES_tradnl"/>
              <a:t>Click to edit Master text styles</a:t>
            </a:r>
          </a:p>
          <a:p>
            <a:pPr lvl="1"/>
            <a:r>
              <a:rPr lang="es-ES_tradnl"/>
              <a:t>Second level</a:t>
            </a:r>
          </a:p>
          <a:p>
            <a:pPr lvl="2"/>
            <a:r>
              <a:rPr lang="es-ES_tradnl"/>
              <a:t>Third level</a:t>
            </a:r>
          </a:p>
          <a:p>
            <a:pPr lvl="3"/>
            <a:r>
              <a:rPr lang="es-ES_tradnl"/>
              <a:t>Fourth level</a:t>
            </a:r>
          </a:p>
          <a:p>
            <a:pPr lvl="4"/>
            <a:r>
              <a:rPr lang="es-ES_tradnl"/>
              <a:t>Fifth level</a:t>
            </a:r>
            <a:endParaRPr lang="en-US"/>
          </a:p>
        </p:txBody>
      </p:sp>
      <p:sp>
        <p:nvSpPr>
          <p:cNvPr id="4" name="Date Placeholder 3"/>
          <p:cNvSpPr>
            <a:spLocks noGrp="1"/>
          </p:cNvSpPr>
          <p:nvPr>
            <p:ph type="dt" sz="half" idx="10"/>
          </p:nvPr>
        </p:nvSpPr>
        <p:spPr/>
        <p:txBody>
          <a:bodyPr/>
          <a:lstStyle/>
          <a:p>
            <a:fld id="{743391E7-3DFE-4681-B91E-91D936DE15EB}" type="datetime1">
              <a:rPr lang="es-ES" smtClean="0"/>
              <a:t>06/09/2022</a:t>
            </a:fld>
            <a:endParaRPr lang="en-US"/>
          </a:p>
        </p:txBody>
      </p:sp>
      <p:sp>
        <p:nvSpPr>
          <p:cNvPr id="5" name="Footer Placeholder 4"/>
          <p:cNvSpPr>
            <a:spLocks noGrp="1"/>
          </p:cNvSpPr>
          <p:nvPr>
            <p:ph type="ftr" sz="quarter" idx="11"/>
          </p:nvPr>
        </p:nvSpPr>
        <p:spPr/>
        <p:txBody>
          <a:bodyPr/>
          <a:lstStyle/>
          <a:p>
            <a:r>
              <a:rPr lang="es-ES"/>
              <a:t>Grupo Universidad de la S.E.N.</a:t>
            </a:r>
            <a:endParaRPr lang="en-US"/>
          </a:p>
        </p:txBody>
      </p:sp>
      <p:sp>
        <p:nvSpPr>
          <p:cNvPr id="6" name="Slide Number Placeholder 5"/>
          <p:cNvSpPr>
            <a:spLocks noGrp="1"/>
          </p:cNvSpPr>
          <p:nvPr>
            <p:ph type="sldNum" sz="quarter" idx="12"/>
          </p:nvPr>
        </p:nvSpPr>
        <p:spPr/>
        <p:txBody>
          <a:bodyPr/>
          <a:lstStyle/>
          <a:p>
            <a:fld id="{DA57397D-CF55-DD48-B27F-1E3B4269561E}" type="slidenum">
              <a:rPr lang="en-US" smtClean="0"/>
              <a:t>‹Nº›</a:t>
            </a:fld>
            <a:endParaRPr lang="en-US"/>
          </a:p>
        </p:txBody>
      </p:sp>
    </p:spTree>
    <p:extLst>
      <p:ext uri="{BB962C8B-B14F-4D97-AF65-F5344CB8AC3E}">
        <p14:creationId xmlns:p14="http://schemas.microsoft.com/office/powerpoint/2010/main" val="2798338344"/>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1259681" y="1031171"/>
            <a:ext cx="7558088" cy="2193608"/>
          </a:xfrm>
        </p:spPr>
        <p:txBody>
          <a:bodyPr anchor="b"/>
          <a:lstStyle>
            <a:lvl1pPr algn="ctr">
              <a:defRPr sz="5513"/>
            </a:lvl1pPr>
          </a:lstStyle>
          <a:p>
            <a:r>
              <a:rPr lang="es-ES"/>
              <a:t>Haga clic para modificar el estilo de título del patrón</a:t>
            </a:r>
          </a:p>
        </p:txBody>
      </p:sp>
      <p:sp>
        <p:nvSpPr>
          <p:cNvPr id="3" name="Subtítulo 2"/>
          <p:cNvSpPr>
            <a:spLocks noGrp="1"/>
          </p:cNvSpPr>
          <p:nvPr>
            <p:ph type="subTitle" idx="1"/>
          </p:nvPr>
        </p:nvSpPr>
        <p:spPr>
          <a:xfrm>
            <a:off x="1259681" y="3309373"/>
            <a:ext cx="7558088" cy="1521231"/>
          </a:xfrm>
        </p:spPr>
        <p:txBody>
          <a:bodyPr/>
          <a:lstStyle>
            <a:lvl1pPr marL="0" indent="0" algn="ctr">
              <a:buNone/>
              <a:defRPr sz="2205"/>
            </a:lvl1pPr>
            <a:lvl2pPr marL="420075" indent="0" algn="ctr">
              <a:buNone/>
              <a:defRPr sz="1838"/>
            </a:lvl2pPr>
            <a:lvl3pPr marL="840151" indent="0" algn="ctr">
              <a:buNone/>
              <a:defRPr sz="1654"/>
            </a:lvl3pPr>
            <a:lvl4pPr marL="1260226" indent="0" algn="ctr">
              <a:buNone/>
              <a:defRPr sz="1470"/>
            </a:lvl4pPr>
            <a:lvl5pPr marL="1680301" indent="0" algn="ctr">
              <a:buNone/>
              <a:defRPr sz="1470"/>
            </a:lvl5pPr>
            <a:lvl6pPr marL="2100377" indent="0" algn="ctr">
              <a:buNone/>
              <a:defRPr sz="1470"/>
            </a:lvl6pPr>
            <a:lvl7pPr marL="2520452" indent="0" algn="ctr">
              <a:buNone/>
              <a:defRPr sz="1470"/>
            </a:lvl7pPr>
            <a:lvl8pPr marL="2940528" indent="0" algn="ctr">
              <a:buNone/>
              <a:defRPr sz="1470"/>
            </a:lvl8pPr>
            <a:lvl9pPr marL="3360603" indent="0" algn="ctr">
              <a:buNone/>
              <a:defRPr sz="1470"/>
            </a:lvl9pPr>
          </a:lstStyle>
          <a:p>
            <a:r>
              <a:rPr lang="es-ES"/>
              <a:t>Haga clic para editar el estilo de subtítulo del patrón</a:t>
            </a:r>
          </a:p>
        </p:txBody>
      </p:sp>
      <p:sp>
        <p:nvSpPr>
          <p:cNvPr id="4" name="Marcador de fecha 3"/>
          <p:cNvSpPr>
            <a:spLocks noGrp="1"/>
          </p:cNvSpPr>
          <p:nvPr>
            <p:ph type="dt" sz="half" idx="10"/>
          </p:nvPr>
        </p:nvSpPr>
        <p:spPr/>
        <p:txBody>
          <a:bodyPr/>
          <a:lstStyle>
            <a:lvl1pPr>
              <a:defRPr/>
            </a:lvl1pPr>
          </a:lstStyle>
          <a:p>
            <a:fld id="{99DF98D9-8C34-4986-BD71-BE5A7E05E84A}" type="datetime1">
              <a:rPr lang="es-ES" altLang="es-ES" smtClean="0"/>
              <a:t>06/09/2022</a:t>
            </a:fld>
            <a:endParaRPr lang="es-ES" altLang="es-ES"/>
          </a:p>
        </p:txBody>
      </p:sp>
      <p:sp>
        <p:nvSpPr>
          <p:cNvPr id="5" name="Marcador de pie de página 4"/>
          <p:cNvSpPr>
            <a:spLocks noGrp="1"/>
          </p:cNvSpPr>
          <p:nvPr>
            <p:ph type="ftr" sz="quarter" idx="11"/>
          </p:nvPr>
        </p:nvSpPr>
        <p:spPr/>
        <p:txBody>
          <a:bodyPr/>
          <a:lstStyle>
            <a:lvl1pPr>
              <a:defRPr/>
            </a:lvl1pPr>
          </a:lstStyle>
          <a:p>
            <a:r>
              <a:rPr lang="es-ES" altLang="es-ES"/>
              <a:t>Grupo Universidad de la S.E.N.</a:t>
            </a:r>
          </a:p>
        </p:txBody>
      </p:sp>
      <p:sp>
        <p:nvSpPr>
          <p:cNvPr id="6" name="Marcador de número de diapositiva 5"/>
          <p:cNvSpPr>
            <a:spLocks noGrp="1"/>
          </p:cNvSpPr>
          <p:nvPr>
            <p:ph type="sldNum" sz="quarter" idx="12"/>
          </p:nvPr>
        </p:nvSpPr>
        <p:spPr/>
        <p:txBody>
          <a:bodyPr/>
          <a:lstStyle>
            <a:lvl1pPr>
              <a:defRPr/>
            </a:lvl1pPr>
          </a:lstStyle>
          <a:p>
            <a:fld id="{3C6C3D9D-F49E-4198-8B24-71B36102C9A5}" type="slidenum">
              <a:rPr lang="es-ES" altLang="es-ES"/>
              <a:pPr/>
              <a:t>‹Nº›</a:t>
            </a:fld>
            <a:endParaRPr lang="es-ES" altLang="es-ES"/>
          </a:p>
        </p:txBody>
      </p:sp>
    </p:spTree>
    <p:extLst>
      <p:ext uri="{BB962C8B-B14F-4D97-AF65-F5344CB8AC3E}">
        <p14:creationId xmlns:p14="http://schemas.microsoft.com/office/powerpoint/2010/main" val="3311585982"/>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a:t>Haga clic para modificar el estilo de título del patrón</a:t>
            </a:r>
          </a:p>
        </p:txBody>
      </p:sp>
      <p:sp>
        <p:nvSpPr>
          <p:cNvPr id="3" name="Marcador de contenido 2"/>
          <p:cNvSpPr>
            <a:spLocks noGrp="1"/>
          </p:cNvSpPr>
          <p:nvPr>
            <p:ph idx="1"/>
          </p:nvPr>
        </p:nvSpPr>
        <p:spPr/>
        <p:txBody>
          <a:bodyPr/>
          <a:lstStyle/>
          <a:p>
            <a:pPr lvl="0"/>
            <a:r>
              <a:rPr lang="es-ES"/>
              <a:t>Editar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Marcador de fecha 3"/>
          <p:cNvSpPr>
            <a:spLocks noGrp="1"/>
          </p:cNvSpPr>
          <p:nvPr>
            <p:ph type="dt" sz="half" idx="10"/>
          </p:nvPr>
        </p:nvSpPr>
        <p:spPr/>
        <p:txBody>
          <a:bodyPr/>
          <a:lstStyle>
            <a:lvl1pPr>
              <a:defRPr/>
            </a:lvl1pPr>
          </a:lstStyle>
          <a:p>
            <a:fld id="{9D264247-F579-40A4-BD08-81F33698B057}" type="datetime1">
              <a:rPr lang="es-ES" altLang="es-ES" smtClean="0"/>
              <a:t>06/09/2022</a:t>
            </a:fld>
            <a:endParaRPr lang="es-ES" altLang="es-ES"/>
          </a:p>
        </p:txBody>
      </p:sp>
      <p:sp>
        <p:nvSpPr>
          <p:cNvPr id="5" name="Marcador de pie de página 4"/>
          <p:cNvSpPr>
            <a:spLocks noGrp="1"/>
          </p:cNvSpPr>
          <p:nvPr>
            <p:ph type="ftr" sz="quarter" idx="11"/>
          </p:nvPr>
        </p:nvSpPr>
        <p:spPr/>
        <p:txBody>
          <a:bodyPr/>
          <a:lstStyle>
            <a:lvl1pPr>
              <a:defRPr/>
            </a:lvl1pPr>
          </a:lstStyle>
          <a:p>
            <a:r>
              <a:rPr lang="es-ES" altLang="es-ES"/>
              <a:t>Grupo Universidad de la S.E.N.</a:t>
            </a:r>
          </a:p>
        </p:txBody>
      </p:sp>
      <p:sp>
        <p:nvSpPr>
          <p:cNvPr id="6" name="Marcador de número de diapositiva 5"/>
          <p:cNvSpPr>
            <a:spLocks noGrp="1"/>
          </p:cNvSpPr>
          <p:nvPr>
            <p:ph type="sldNum" sz="quarter" idx="12"/>
          </p:nvPr>
        </p:nvSpPr>
        <p:spPr/>
        <p:txBody>
          <a:bodyPr/>
          <a:lstStyle>
            <a:lvl1pPr>
              <a:defRPr/>
            </a:lvl1pPr>
          </a:lstStyle>
          <a:p>
            <a:fld id="{B8A134CA-238D-470D-A006-DC9181A6BA29}" type="slidenum">
              <a:rPr lang="es-ES" altLang="es-ES"/>
              <a:pPr/>
              <a:t>‹Nº›</a:t>
            </a:fld>
            <a:endParaRPr lang="es-ES" altLang="es-ES"/>
          </a:p>
        </p:txBody>
      </p:sp>
    </p:spTree>
    <p:extLst>
      <p:ext uri="{BB962C8B-B14F-4D97-AF65-F5344CB8AC3E}">
        <p14:creationId xmlns:p14="http://schemas.microsoft.com/office/powerpoint/2010/main" val="1686339412"/>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687576" y="1570823"/>
            <a:ext cx="8691801" cy="2620952"/>
          </a:xfrm>
        </p:spPr>
        <p:txBody>
          <a:bodyPr anchor="b"/>
          <a:lstStyle>
            <a:lvl1pPr>
              <a:defRPr sz="5513"/>
            </a:lvl1pPr>
          </a:lstStyle>
          <a:p>
            <a:r>
              <a:rPr lang="es-ES"/>
              <a:t>Haga clic para modificar el estilo de título del patrón</a:t>
            </a:r>
          </a:p>
        </p:txBody>
      </p:sp>
      <p:sp>
        <p:nvSpPr>
          <p:cNvPr id="3" name="Marcador de texto 2"/>
          <p:cNvSpPr>
            <a:spLocks noGrp="1"/>
          </p:cNvSpPr>
          <p:nvPr>
            <p:ph type="body" idx="1"/>
          </p:nvPr>
        </p:nvSpPr>
        <p:spPr>
          <a:xfrm>
            <a:off x="687576" y="4216570"/>
            <a:ext cx="8691801" cy="1378297"/>
          </a:xfrm>
        </p:spPr>
        <p:txBody>
          <a:bodyPr/>
          <a:lstStyle>
            <a:lvl1pPr marL="0" indent="0">
              <a:buNone/>
              <a:defRPr sz="2205"/>
            </a:lvl1pPr>
            <a:lvl2pPr marL="420075" indent="0">
              <a:buNone/>
              <a:defRPr sz="1838"/>
            </a:lvl2pPr>
            <a:lvl3pPr marL="840151" indent="0">
              <a:buNone/>
              <a:defRPr sz="1654"/>
            </a:lvl3pPr>
            <a:lvl4pPr marL="1260226" indent="0">
              <a:buNone/>
              <a:defRPr sz="1470"/>
            </a:lvl4pPr>
            <a:lvl5pPr marL="1680301" indent="0">
              <a:buNone/>
              <a:defRPr sz="1470"/>
            </a:lvl5pPr>
            <a:lvl6pPr marL="2100377" indent="0">
              <a:buNone/>
              <a:defRPr sz="1470"/>
            </a:lvl6pPr>
            <a:lvl7pPr marL="2520452" indent="0">
              <a:buNone/>
              <a:defRPr sz="1470"/>
            </a:lvl7pPr>
            <a:lvl8pPr marL="2940528" indent="0">
              <a:buNone/>
              <a:defRPr sz="1470"/>
            </a:lvl8pPr>
            <a:lvl9pPr marL="3360603" indent="0">
              <a:buNone/>
              <a:defRPr sz="1470"/>
            </a:lvl9pPr>
          </a:lstStyle>
          <a:p>
            <a:pPr lvl="0"/>
            <a:r>
              <a:rPr lang="es-ES"/>
              <a:t>Editar el estilo de texto del patrón</a:t>
            </a:r>
          </a:p>
        </p:txBody>
      </p:sp>
      <p:sp>
        <p:nvSpPr>
          <p:cNvPr id="4" name="Marcador de fecha 3"/>
          <p:cNvSpPr>
            <a:spLocks noGrp="1"/>
          </p:cNvSpPr>
          <p:nvPr>
            <p:ph type="dt" sz="half" idx="10"/>
          </p:nvPr>
        </p:nvSpPr>
        <p:spPr/>
        <p:txBody>
          <a:bodyPr/>
          <a:lstStyle>
            <a:lvl1pPr>
              <a:defRPr/>
            </a:lvl1pPr>
          </a:lstStyle>
          <a:p>
            <a:fld id="{85C0B75B-B48D-49F3-A879-C104B44774AA}" type="datetime1">
              <a:rPr lang="es-ES" altLang="es-ES" smtClean="0"/>
              <a:t>06/09/2022</a:t>
            </a:fld>
            <a:endParaRPr lang="es-ES" altLang="es-ES"/>
          </a:p>
        </p:txBody>
      </p:sp>
      <p:sp>
        <p:nvSpPr>
          <p:cNvPr id="5" name="Marcador de pie de página 4"/>
          <p:cNvSpPr>
            <a:spLocks noGrp="1"/>
          </p:cNvSpPr>
          <p:nvPr>
            <p:ph type="ftr" sz="quarter" idx="11"/>
          </p:nvPr>
        </p:nvSpPr>
        <p:spPr/>
        <p:txBody>
          <a:bodyPr/>
          <a:lstStyle>
            <a:lvl1pPr>
              <a:defRPr/>
            </a:lvl1pPr>
          </a:lstStyle>
          <a:p>
            <a:r>
              <a:rPr lang="es-ES" altLang="es-ES"/>
              <a:t>Grupo Universidad de la S.E.N.</a:t>
            </a:r>
          </a:p>
        </p:txBody>
      </p:sp>
      <p:sp>
        <p:nvSpPr>
          <p:cNvPr id="6" name="Marcador de número de diapositiva 5"/>
          <p:cNvSpPr>
            <a:spLocks noGrp="1"/>
          </p:cNvSpPr>
          <p:nvPr>
            <p:ph type="sldNum" sz="quarter" idx="12"/>
          </p:nvPr>
        </p:nvSpPr>
        <p:spPr/>
        <p:txBody>
          <a:bodyPr/>
          <a:lstStyle>
            <a:lvl1pPr>
              <a:defRPr/>
            </a:lvl1pPr>
          </a:lstStyle>
          <a:p>
            <a:fld id="{D86873F0-CA46-4671-9353-11BE4D38787F}" type="slidenum">
              <a:rPr lang="es-ES" altLang="es-ES"/>
              <a:pPr/>
              <a:t>‹Nº›</a:t>
            </a:fld>
            <a:endParaRPr lang="es-ES" altLang="es-ES"/>
          </a:p>
        </p:txBody>
      </p:sp>
    </p:spTree>
    <p:extLst>
      <p:ext uri="{BB962C8B-B14F-4D97-AF65-F5344CB8AC3E}">
        <p14:creationId xmlns:p14="http://schemas.microsoft.com/office/powerpoint/2010/main" val="2027371030"/>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a:t>Haga clic para modificar el estilo de título del patrón</a:t>
            </a:r>
          </a:p>
        </p:txBody>
      </p:sp>
      <p:sp>
        <p:nvSpPr>
          <p:cNvPr id="3" name="Marcador de contenido 2"/>
          <p:cNvSpPr>
            <a:spLocks noGrp="1"/>
          </p:cNvSpPr>
          <p:nvPr>
            <p:ph sz="half" idx="1"/>
          </p:nvPr>
        </p:nvSpPr>
        <p:spPr>
          <a:xfrm>
            <a:off x="503872" y="1470184"/>
            <a:ext cx="4450874" cy="4158229"/>
          </a:xfrm>
        </p:spPr>
        <p:txBody>
          <a:bodyPr/>
          <a:lstStyle/>
          <a:p>
            <a:pPr lvl="0"/>
            <a:r>
              <a:rPr lang="es-ES"/>
              <a:t>Editar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Marcador de contenido 3"/>
          <p:cNvSpPr>
            <a:spLocks noGrp="1"/>
          </p:cNvSpPr>
          <p:nvPr>
            <p:ph sz="half" idx="2"/>
          </p:nvPr>
        </p:nvSpPr>
        <p:spPr>
          <a:xfrm>
            <a:off x="5122704" y="1470184"/>
            <a:ext cx="4450874" cy="4158229"/>
          </a:xfrm>
        </p:spPr>
        <p:txBody>
          <a:bodyPr/>
          <a:lstStyle/>
          <a:p>
            <a:pPr lvl="0"/>
            <a:r>
              <a:rPr lang="es-ES"/>
              <a:t>Editar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5" name="Marcador de fecha 4"/>
          <p:cNvSpPr>
            <a:spLocks noGrp="1"/>
          </p:cNvSpPr>
          <p:nvPr>
            <p:ph type="dt" sz="half" idx="10"/>
          </p:nvPr>
        </p:nvSpPr>
        <p:spPr/>
        <p:txBody>
          <a:bodyPr/>
          <a:lstStyle>
            <a:lvl1pPr>
              <a:defRPr/>
            </a:lvl1pPr>
          </a:lstStyle>
          <a:p>
            <a:fld id="{4CB3449C-61F6-49B1-85E2-4021422B2A49}" type="datetime1">
              <a:rPr lang="es-ES" altLang="es-ES" smtClean="0"/>
              <a:t>06/09/2022</a:t>
            </a:fld>
            <a:endParaRPr lang="es-ES" altLang="es-ES"/>
          </a:p>
        </p:txBody>
      </p:sp>
      <p:sp>
        <p:nvSpPr>
          <p:cNvPr id="6" name="Marcador de pie de página 5"/>
          <p:cNvSpPr>
            <a:spLocks noGrp="1"/>
          </p:cNvSpPr>
          <p:nvPr>
            <p:ph type="ftr" sz="quarter" idx="11"/>
          </p:nvPr>
        </p:nvSpPr>
        <p:spPr/>
        <p:txBody>
          <a:bodyPr/>
          <a:lstStyle>
            <a:lvl1pPr>
              <a:defRPr/>
            </a:lvl1pPr>
          </a:lstStyle>
          <a:p>
            <a:r>
              <a:rPr lang="es-ES" altLang="es-ES"/>
              <a:t>Grupo Universidad de la S.E.N.</a:t>
            </a:r>
          </a:p>
        </p:txBody>
      </p:sp>
      <p:sp>
        <p:nvSpPr>
          <p:cNvPr id="7" name="Marcador de número de diapositiva 6"/>
          <p:cNvSpPr>
            <a:spLocks noGrp="1"/>
          </p:cNvSpPr>
          <p:nvPr>
            <p:ph type="sldNum" sz="quarter" idx="12"/>
          </p:nvPr>
        </p:nvSpPr>
        <p:spPr/>
        <p:txBody>
          <a:bodyPr/>
          <a:lstStyle>
            <a:lvl1pPr>
              <a:defRPr/>
            </a:lvl1pPr>
          </a:lstStyle>
          <a:p>
            <a:fld id="{04C3ED54-AEEA-4B77-B854-EFFD9118EE48}" type="slidenum">
              <a:rPr lang="es-ES" altLang="es-ES"/>
              <a:pPr/>
              <a:t>‹Nº›</a:t>
            </a:fld>
            <a:endParaRPr lang="es-ES" altLang="es-ES"/>
          </a:p>
        </p:txBody>
      </p:sp>
    </p:spTree>
    <p:extLst>
      <p:ext uri="{BB962C8B-B14F-4D97-AF65-F5344CB8AC3E}">
        <p14:creationId xmlns:p14="http://schemas.microsoft.com/office/powerpoint/2010/main" val="2683626565"/>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p:cNvSpPr>
            <a:spLocks noGrp="1"/>
          </p:cNvSpPr>
          <p:nvPr>
            <p:ph type="title"/>
          </p:nvPr>
        </p:nvSpPr>
        <p:spPr>
          <a:xfrm>
            <a:off x="694575" y="335459"/>
            <a:ext cx="8691801" cy="1217861"/>
          </a:xfrm>
        </p:spPr>
        <p:txBody>
          <a:bodyPr/>
          <a:lstStyle/>
          <a:p>
            <a:r>
              <a:rPr lang="es-ES"/>
              <a:t>Haga clic para modificar el estilo de título del patrón</a:t>
            </a:r>
          </a:p>
        </p:txBody>
      </p:sp>
      <p:sp>
        <p:nvSpPr>
          <p:cNvPr id="3" name="Marcador de texto 2"/>
          <p:cNvSpPr>
            <a:spLocks noGrp="1"/>
          </p:cNvSpPr>
          <p:nvPr>
            <p:ph type="body" idx="1"/>
          </p:nvPr>
        </p:nvSpPr>
        <p:spPr>
          <a:xfrm>
            <a:off x="694575" y="1544569"/>
            <a:ext cx="4263671" cy="756969"/>
          </a:xfrm>
        </p:spPr>
        <p:txBody>
          <a:bodyPr anchor="b"/>
          <a:lstStyle>
            <a:lvl1pPr marL="0" indent="0">
              <a:buNone/>
              <a:defRPr sz="2205" b="1"/>
            </a:lvl1pPr>
            <a:lvl2pPr marL="420075" indent="0">
              <a:buNone/>
              <a:defRPr sz="1838" b="1"/>
            </a:lvl2pPr>
            <a:lvl3pPr marL="840151" indent="0">
              <a:buNone/>
              <a:defRPr sz="1654" b="1"/>
            </a:lvl3pPr>
            <a:lvl4pPr marL="1260226" indent="0">
              <a:buNone/>
              <a:defRPr sz="1470" b="1"/>
            </a:lvl4pPr>
            <a:lvl5pPr marL="1680301" indent="0">
              <a:buNone/>
              <a:defRPr sz="1470" b="1"/>
            </a:lvl5pPr>
            <a:lvl6pPr marL="2100377" indent="0">
              <a:buNone/>
              <a:defRPr sz="1470" b="1"/>
            </a:lvl6pPr>
            <a:lvl7pPr marL="2520452" indent="0">
              <a:buNone/>
              <a:defRPr sz="1470" b="1"/>
            </a:lvl7pPr>
            <a:lvl8pPr marL="2940528" indent="0">
              <a:buNone/>
              <a:defRPr sz="1470" b="1"/>
            </a:lvl8pPr>
            <a:lvl9pPr marL="3360603" indent="0">
              <a:buNone/>
              <a:defRPr sz="1470" b="1"/>
            </a:lvl9pPr>
          </a:lstStyle>
          <a:p>
            <a:pPr lvl="0"/>
            <a:r>
              <a:rPr lang="es-ES"/>
              <a:t>Editar el estilo de texto del patrón</a:t>
            </a:r>
          </a:p>
        </p:txBody>
      </p:sp>
      <p:sp>
        <p:nvSpPr>
          <p:cNvPr id="4" name="Marcador de contenido 3"/>
          <p:cNvSpPr>
            <a:spLocks noGrp="1"/>
          </p:cNvSpPr>
          <p:nvPr>
            <p:ph sz="half" idx="2"/>
          </p:nvPr>
        </p:nvSpPr>
        <p:spPr>
          <a:xfrm>
            <a:off x="694575" y="2301538"/>
            <a:ext cx="4263671" cy="3385215"/>
          </a:xfrm>
        </p:spPr>
        <p:txBody>
          <a:bodyPr/>
          <a:lstStyle/>
          <a:p>
            <a:pPr lvl="0"/>
            <a:r>
              <a:rPr lang="es-ES"/>
              <a:t>Editar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5" name="Marcador de texto 4"/>
          <p:cNvSpPr>
            <a:spLocks noGrp="1"/>
          </p:cNvSpPr>
          <p:nvPr>
            <p:ph type="body" sz="quarter" idx="3"/>
          </p:nvPr>
        </p:nvSpPr>
        <p:spPr>
          <a:xfrm>
            <a:off x="5101709" y="1544569"/>
            <a:ext cx="4284666" cy="756969"/>
          </a:xfrm>
        </p:spPr>
        <p:txBody>
          <a:bodyPr anchor="b"/>
          <a:lstStyle>
            <a:lvl1pPr marL="0" indent="0">
              <a:buNone/>
              <a:defRPr sz="2205" b="1"/>
            </a:lvl1pPr>
            <a:lvl2pPr marL="420075" indent="0">
              <a:buNone/>
              <a:defRPr sz="1838" b="1"/>
            </a:lvl2pPr>
            <a:lvl3pPr marL="840151" indent="0">
              <a:buNone/>
              <a:defRPr sz="1654" b="1"/>
            </a:lvl3pPr>
            <a:lvl4pPr marL="1260226" indent="0">
              <a:buNone/>
              <a:defRPr sz="1470" b="1"/>
            </a:lvl4pPr>
            <a:lvl5pPr marL="1680301" indent="0">
              <a:buNone/>
              <a:defRPr sz="1470" b="1"/>
            </a:lvl5pPr>
            <a:lvl6pPr marL="2100377" indent="0">
              <a:buNone/>
              <a:defRPr sz="1470" b="1"/>
            </a:lvl6pPr>
            <a:lvl7pPr marL="2520452" indent="0">
              <a:buNone/>
              <a:defRPr sz="1470" b="1"/>
            </a:lvl7pPr>
            <a:lvl8pPr marL="2940528" indent="0">
              <a:buNone/>
              <a:defRPr sz="1470" b="1"/>
            </a:lvl8pPr>
            <a:lvl9pPr marL="3360603" indent="0">
              <a:buNone/>
              <a:defRPr sz="1470" b="1"/>
            </a:lvl9pPr>
          </a:lstStyle>
          <a:p>
            <a:pPr lvl="0"/>
            <a:r>
              <a:rPr lang="es-ES"/>
              <a:t>Editar el estilo de texto del patrón</a:t>
            </a:r>
          </a:p>
        </p:txBody>
      </p:sp>
      <p:sp>
        <p:nvSpPr>
          <p:cNvPr id="6" name="Marcador de contenido 5"/>
          <p:cNvSpPr>
            <a:spLocks noGrp="1"/>
          </p:cNvSpPr>
          <p:nvPr>
            <p:ph sz="quarter" idx="4"/>
          </p:nvPr>
        </p:nvSpPr>
        <p:spPr>
          <a:xfrm>
            <a:off x="5101709" y="2301538"/>
            <a:ext cx="4284666" cy="3385215"/>
          </a:xfrm>
        </p:spPr>
        <p:txBody>
          <a:bodyPr/>
          <a:lstStyle/>
          <a:p>
            <a:pPr lvl="0"/>
            <a:r>
              <a:rPr lang="es-ES"/>
              <a:t>Editar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7" name="Marcador de fecha 6"/>
          <p:cNvSpPr>
            <a:spLocks noGrp="1"/>
          </p:cNvSpPr>
          <p:nvPr>
            <p:ph type="dt" sz="half" idx="10"/>
          </p:nvPr>
        </p:nvSpPr>
        <p:spPr/>
        <p:txBody>
          <a:bodyPr/>
          <a:lstStyle>
            <a:lvl1pPr>
              <a:defRPr/>
            </a:lvl1pPr>
          </a:lstStyle>
          <a:p>
            <a:fld id="{B0917AFC-B7E1-4AA6-8D46-BE202C6FA648}" type="datetime1">
              <a:rPr lang="es-ES" altLang="es-ES" smtClean="0"/>
              <a:t>06/09/2022</a:t>
            </a:fld>
            <a:endParaRPr lang="es-ES" altLang="es-ES"/>
          </a:p>
        </p:txBody>
      </p:sp>
      <p:sp>
        <p:nvSpPr>
          <p:cNvPr id="8" name="Marcador de pie de página 7"/>
          <p:cNvSpPr>
            <a:spLocks noGrp="1"/>
          </p:cNvSpPr>
          <p:nvPr>
            <p:ph type="ftr" sz="quarter" idx="11"/>
          </p:nvPr>
        </p:nvSpPr>
        <p:spPr/>
        <p:txBody>
          <a:bodyPr/>
          <a:lstStyle>
            <a:lvl1pPr>
              <a:defRPr/>
            </a:lvl1pPr>
          </a:lstStyle>
          <a:p>
            <a:r>
              <a:rPr lang="es-ES" altLang="es-ES"/>
              <a:t>Grupo Universidad de la S.E.N.</a:t>
            </a:r>
          </a:p>
        </p:txBody>
      </p:sp>
      <p:sp>
        <p:nvSpPr>
          <p:cNvPr id="9" name="Marcador de número de diapositiva 8"/>
          <p:cNvSpPr>
            <a:spLocks noGrp="1"/>
          </p:cNvSpPr>
          <p:nvPr>
            <p:ph type="sldNum" sz="quarter" idx="12"/>
          </p:nvPr>
        </p:nvSpPr>
        <p:spPr/>
        <p:txBody>
          <a:bodyPr/>
          <a:lstStyle>
            <a:lvl1pPr>
              <a:defRPr/>
            </a:lvl1pPr>
          </a:lstStyle>
          <a:p>
            <a:fld id="{A2B46695-D83D-4053-B2A0-688C5E5A8C02}" type="slidenum">
              <a:rPr lang="es-ES" altLang="es-ES"/>
              <a:pPr/>
              <a:t>‹Nº›</a:t>
            </a:fld>
            <a:endParaRPr lang="es-ES" altLang="es-ES"/>
          </a:p>
        </p:txBody>
      </p:sp>
    </p:spTree>
    <p:extLst>
      <p:ext uri="{BB962C8B-B14F-4D97-AF65-F5344CB8AC3E}">
        <p14:creationId xmlns:p14="http://schemas.microsoft.com/office/powerpoint/2010/main" val="336617539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ontenido con título">
    <p:spTree>
      <p:nvGrpSpPr>
        <p:cNvPr id="1" name=""/>
        <p:cNvGrpSpPr/>
        <p:nvPr/>
      </p:nvGrpSpPr>
      <p:grpSpPr>
        <a:xfrm>
          <a:off x="0" y="0"/>
          <a:ext cx="0" cy="0"/>
          <a:chOff x="0" y="0"/>
          <a:chExt cx="0" cy="0"/>
        </a:xfrm>
      </p:grpSpPr>
      <p:sp>
        <p:nvSpPr>
          <p:cNvPr id="4" name="Marcador de texto 3"/>
          <p:cNvSpPr>
            <a:spLocks noGrp="1"/>
          </p:cNvSpPr>
          <p:nvPr>
            <p:ph type="body" sz="half" idx="2"/>
          </p:nvPr>
        </p:nvSpPr>
        <p:spPr>
          <a:xfrm>
            <a:off x="619125" y="1507480"/>
            <a:ext cx="3200160" cy="4309914"/>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
        <p:nvSpPr>
          <p:cNvPr id="5" name="Marcador de título 1"/>
          <p:cNvSpPr>
            <a:spLocks noGrp="1"/>
          </p:cNvSpPr>
          <p:nvPr>
            <p:ph type="title"/>
          </p:nvPr>
        </p:nvSpPr>
        <p:spPr>
          <a:xfrm>
            <a:off x="503873" y="252324"/>
            <a:ext cx="9069705" cy="1050131"/>
          </a:xfrm>
          <a:prstGeom prst="rect">
            <a:avLst/>
          </a:prstGeom>
        </p:spPr>
        <p:txBody>
          <a:bodyPr vert="horz" lIns="91440" tIns="45720" rIns="91440" bIns="45720" rtlCol="0" anchor="ctr">
            <a:normAutofit/>
          </a:bodyPr>
          <a:lstStyle/>
          <a:p>
            <a:r>
              <a:rPr lang="es-ES_tradnl" dirty="0"/>
              <a:t>Clic para editar título</a:t>
            </a:r>
          </a:p>
        </p:txBody>
      </p:sp>
      <p:sp>
        <p:nvSpPr>
          <p:cNvPr id="9" name="Marcador de contenido 8"/>
          <p:cNvSpPr>
            <a:spLocks noGrp="1"/>
          </p:cNvSpPr>
          <p:nvPr>
            <p:ph sz="quarter" idx="10"/>
          </p:nvPr>
        </p:nvSpPr>
        <p:spPr>
          <a:xfrm>
            <a:off x="3971925" y="1508125"/>
            <a:ext cx="5486400" cy="4310063"/>
          </a:xfrm>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p>
        </p:txBody>
      </p:sp>
      <p:pic>
        <p:nvPicPr>
          <p:cNvPr id="8" name="Imagen 7" descr="plantilla diapos linea-07.png"/>
          <p:cNvPicPr>
            <a:picLocks noChangeAspect="1"/>
          </p:cNvPicPr>
          <p:nvPr userDrawn="1"/>
        </p:nvPicPr>
        <p:blipFill>
          <a:blip r:embed="rId2"/>
          <a:stretch>
            <a:fillRect/>
          </a:stretch>
        </p:blipFill>
        <p:spPr>
          <a:xfrm>
            <a:off x="3286125" y="1508125"/>
            <a:ext cx="1247940" cy="4310063"/>
          </a:xfrm>
          <a:prstGeom prst="rect">
            <a:avLst/>
          </a:prstGeom>
        </p:spPr>
      </p:pic>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a:t>Haga clic para modificar el estilo de título del patrón</a:t>
            </a:r>
          </a:p>
        </p:txBody>
      </p:sp>
      <p:sp>
        <p:nvSpPr>
          <p:cNvPr id="3" name="Marcador de fecha 2"/>
          <p:cNvSpPr>
            <a:spLocks noGrp="1"/>
          </p:cNvSpPr>
          <p:nvPr>
            <p:ph type="dt" sz="half" idx="10"/>
          </p:nvPr>
        </p:nvSpPr>
        <p:spPr/>
        <p:txBody>
          <a:bodyPr/>
          <a:lstStyle>
            <a:lvl1pPr>
              <a:defRPr/>
            </a:lvl1pPr>
          </a:lstStyle>
          <a:p>
            <a:fld id="{2419DC2E-86B9-47E7-9223-AEB680CB571D}" type="datetime1">
              <a:rPr lang="es-ES" altLang="es-ES" smtClean="0"/>
              <a:t>06/09/2022</a:t>
            </a:fld>
            <a:endParaRPr lang="es-ES" altLang="es-ES"/>
          </a:p>
        </p:txBody>
      </p:sp>
      <p:sp>
        <p:nvSpPr>
          <p:cNvPr id="4" name="Marcador de pie de página 3"/>
          <p:cNvSpPr>
            <a:spLocks noGrp="1"/>
          </p:cNvSpPr>
          <p:nvPr>
            <p:ph type="ftr" sz="quarter" idx="11"/>
          </p:nvPr>
        </p:nvSpPr>
        <p:spPr/>
        <p:txBody>
          <a:bodyPr/>
          <a:lstStyle>
            <a:lvl1pPr>
              <a:defRPr/>
            </a:lvl1pPr>
          </a:lstStyle>
          <a:p>
            <a:r>
              <a:rPr lang="es-ES" altLang="es-ES"/>
              <a:t>Grupo Universidad de la S.E.N.</a:t>
            </a:r>
          </a:p>
        </p:txBody>
      </p:sp>
      <p:sp>
        <p:nvSpPr>
          <p:cNvPr id="5" name="Marcador de número de diapositiva 4"/>
          <p:cNvSpPr>
            <a:spLocks noGrp="1"/>
          </p:cNvSpPr>
          <p:nvPr>
            <p:ph type="sldNum" sz="quarter" idx="12"/>
          </p:nvPr>
        </p:nvSpPr>
        <p:spPr/>
        <p:txBody>
          <a:bodyPr/>
          <a:lstStyle>
            <a:lvl1pPr>
              <a:defRPr/>
            </a:lvl1pPr>
          </a:lstStyle>
          <a:p>
            <a:fld id="{D0069AE3-B248-4083-9E67-0EFF3C529965}" type="slidenum">
              <a:rPr lang="es-ES" altLang="es-ES"/>
              <a:pPr/>
              <a:t>‹Nº›</a:t>
            </a:fld>
            <a:endParaRPr lang="es-ES" altLang="es-ES"/>
          </a:p>
        </p:txBody>
      </p:sp>
    </p:spTree>
    <p:extLst>
      <p:ext uri="{BB962C8B-B14F-4D97-AF65-F5344CB8AC3E}">
        <p14:creationId xmlns:p14="http://schemas.microsoft.com/office/powerpoint/2010/main" val="3532284088"/>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p:cNvSpPr>
            <a:spLocks noGrp="1"/>
          </p:cNvSpPr>
          <p:nvPr>
            <p:ph type="dt" sz="half" idx="10"/>
          </p:nvPr>
        </p:nvSpPr>
        <p:spPr/>
        <p:txBody>
          <a:bodyPr/>
          <a:lstStyle>
            <a:lvl1pPr>
              <a:defRPr/>
            </a:lvl1pPr>
          </a:lstStyle>
          <a:p>
            <a:fld id="{B472F2CA-7AC5-42DC-823B-5472055F86DE}" type="datetime1">
              <a:rPr lang="es-ES" altLang="es-ES" smtClean="0"/>
              <a:t>06/09/2022</a:t>
            </a:fld>
            <a:endParaRPr lang="es-ES" altLang="es-ES"/>
          </a:p>
        </p:txBody>
      </p:sp>
      <p:sp>
        <p:nvSpPr>
          <p:cNvPr id="3" name="Marcador de pie de página 2"/>
          <p:cNvSpPr>
            <a:spLocks noGrp="1"/>
          </p:cNvSpPr>
          <p:nvPr>
            <p:ph type="ftr" sz="quarter" idx="11"/>
          </p:nvPr>
        </p:nvSpPr>
        <p:spPr/>
        <p:txBody>
          <a:bodyPr/>
          <a:lstStyle>
            <a:lvl1pPr>
              <a:defRPr/>
            </a:lvl1pPr>
          </a:lstStyle>
          <a:p>
            <a:r>
              <a:rPr lang="es-ES" altLang="es-ES"/>
              <a:t>Grupo Universidad de la S.E.N.</a:t>
            </a:r>
          </a:p>
        </p:txBody>
      </p:sp>
      <p:sp>
        <p:nvSpPr>
          <p:cNvPr id="4" name="Marcador de número de diapositiva 3"/>
          <p:cNvSpPr>
            <a:spLocks noGrp="1"/>
          </p:cNvSpPr>
          <p:nvPr>
            <p:ph type="sldNum" sz="quarter" idx="12"/>
          </p:nvPr>
        </p:nvSpPr>
        <p:spPr/>
        <p:txBody>
          <a:bodyPr/>
          <a:lstStyle>
            <a:lvl1pPr>
              <a:defRPr/>
            </a:lvl1pPr>
          </a:lstStyle>
          <a:p>
            <a:fld id="{F9AE72BA-D84F-4034-A46D-957C6AC8BD34}" type="slidenum">
              <a:rPr lang="es-ES" altLang="es-ES"/>
              <a:pPr/>
              <a:t>‹Nº›</a:t>
            </a:fld>
            <a:endParaRPr lang="es-ES" altLang="es-ES"/>
          </a:p>
        </p:txBody>
      </p:sp>
    </p:spTree>
    <p:extLst>
      <p:ext uri="{BB962C8B-B14F-4D97-AF65-F5344CB8AC3E}">
        <p14:creationId xmlns:p14="http://schemas.microsoft.com/office/powerpoint/2010/main" val="4252411955"/>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694576" y="420052"/>
            <a:ext cx="3250677" cy="1470184"/>
          </a:xfrm>
        </p:spPr>
        <p:txBody>
          <a:bodyPr anchor="b"/>
          <a:lstStyle>
            <a:lvl1pPr>
              <a:defRPr sz="2940"/>
            </a:lvl1pPr>
          </a:lstStyle>
          <a:p>
            <a:r>
              <a:rPr lang="es-ES"/>
              <a:t>Haga clic para modificar el estilo de título del patrón</a:t>
            </a:r>
          </a:p>
        </p:txBody>
      </p:sp>
      <p:sp>
        <p:nvSpPr>
          <p:cNvPr id="3" name="Marcador de contenido 2"/>
          <p:cNvSpPr>
            <a:spLocks noGrp="1"/>
          </p:cNvSpPr>
          <p:nvPr>
            <p:ph idx="1"/>
          </p:nvPr>
        </p:nvSpPr>
        <p:spPr>
          <a:xfrm>
            <a:off x="4284666" y="907197"/>
            <a:ext cx="5101709" cy="4477643"/>
          </a:xfrm>
        </p:spPr>
        <p:txBody>
          <a:bodyPr/>
          <a:lstStyle>
            <a:lvl1pPr>
              <a:defRPr sz="2940"/>
            </a:lvl1pPr>
            <a:lvl2pPr>
              <a:defRPr sz="2573"/>
            </a:lvl2pPr>
            <a:lvl3pPr>
              <a:defRPr sz="2205"/>
            </a:lvl3pPr>
            <a:lvl4pPr>
              <a:defRPr sz="1838"/>
            </a:lvl4pPr>
            <a:lvl5pPr>
              <a:defRPr sz="1838"/>
            </a:lvl5pPr>
            <a:lvl6pPr>
              <a:defRPr sz="1838"/>
            </a:lvl6pPr>
            <a:lvl7pPr>
              <a:defRPr sz="1838"/>
            </a:lvl7pPr>
            <a:lvl8pPr>
              <a:defRPr sz="1838"/>
            </a:lvl8pPr>
            <a:lvl9pPr>
              <a:defRPr sz="1838"/>
            </a:lvl9pPr>
          </a:lstStyle>
          <a:p>
            <a:pPr lvl="0"/>
            <a:r>
              <a:rPr lang="es-ES"/>
              <a:t>Editar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Marcador de texto 3"/>
          <p:cNvSpPr>
            <a:spLocks noGrp="1"/>
          </p:cNvSpPr>
          <p:nvPr>
            <p:ph type="body" sz="half" idx="2"/>
          </p:nvPr>
        </p:nvSpPr>
        <p:spPr>
          <a:xfrm>
            <a:off x="694576" y="1890236"/>
            <a:ext cx="3250677" cy="3501897"/>
          </a:xfrm>
        </p:spPr>
        <p:txBody>
          <a:bodyPr/>
          <a:lstStyle>
            <a:lvl1pPr marL="0" indent="0">
              <a:buNone/>
              <a:defRPr sz="1470"/>
            </a:lvl1pPr>
            <a:lvl2pPr marL="420075" indent="0">
              <a:buNone/>
              <a:defRPr sz="1286"/>
            </a:lvl2pPr>
            <a:lvl3pPr marL="840151" indent="0">
              <a:buNone/>
              <a:defRPr sz="1103"/>
            </a:lvl3pPr>
            <a:lvl4pPr marL="1260226" indent="0">
              <a:buNone/>
              <a:defRPr sz="919"/>
            </a:lvl4pPr>
            <a:lvl5pPr marL="1680301" indent="0">
              <a:buNone/>
              <a:defRPr sz="919"/>
            </a:lvl5pPr>
            <a:lvl6pPr marL="2100377" indent="0">
              <a:buNone/>
              <a:defRPr sz="919"/>
            </a:lvl6pPr>
            <a:lvl7pPr marL="2520452" indent="0">
              <a:buNone/>
              <a:defRPr sz="919"/>
            </a:lvl7pPr>
            <a:lvl8pPr marL="2940528" indent="0">
              <a:buNone/>
              <a:defRPr sz="919"/>
            </a:lvl8pPr>
            <a:lvl9pPr marL="3360603" indent="0">
              <a:buNone/>
              <a:defRPr sz="919"/>
            </a:lvl9pPr>
          </a:lstStyle>
          <a:p>
            <a:pPr lvl="0"/>
            <a:r>
              <a:rPr lang="es-ES"/>
              <a:t>Editar el estilo de texto del patrón</a:t>
            </a:r>
          </a:p>
        </p:txBody>
      </p:sp>
      <p:sp>
        <p:nvSpPr>
          <p:cNvPr id="5" name="Marcador de fecha 4"/>
          <p:cNvSpPr>
            <a:spLocks noGrp="1"/>
          </p:cNvSpPr>
          <p:nvPr>
            <p:ph type="dt" sz="half" idx="10"/>
          </p:nvPr>
        </p:nvSpPr>
        <p:spPr/>
        <p:txBody>
          <a:bodyPr/>
          <a:lstStyle>
            <a:lvl1pPr>
              <a:defRPr/>
            </a:lvl1pPr>
          </a:lstStyle>
          <a:p>
            <a:fld id="{A25B0376-FD0E-4D2A-88B3-9EEB0925AF65}" type="datetime1">
              <a:rPr lang="es-ES" altLang="es-ES" smtClean="0"/>
              <a:t>06/09/2022</a:t>
            </a:fld>
            <a:endParaRPr lang="es-ES" altLang="es-ES"/>
          </a:p>
        </p:txBody>
      </p:sp>
      <p:sp>
        <p:nvSpPr>
          <p:cNvPr id="6" name="Marcador de pie de página 5"/>
          <p:cNvSpPr>
            <a:spLocks noGrp="1"/>
          </p:cNvSpPr>
          <p:nvPr>
            <p:ph type="ftr" sz="quarter" idx="11"/>
          </p:nvPr>
        </p:nvSpPr>
        <p:spPr/>
        <p:txBody>
          <a:bodyPr/>
          <a:lstStyle>
            <a:lvl1pPr>
              <a:defRPr/>
            </a:lvl1pPr>
          </a:lstStyle>
          <a:p>
            <a:r>
              <a:rPr lang="es-ES" altLang="es-ES"/>
              <a:t>Grupo Universidad de la S.E.N.</a:t>
            </a:r>
          </a:p>
        </p:txBody>
      </p:sp>
      <p:sp>
        <p:nvSpPr>
          <p:cNvPr id="7" name="Marcador de número de diapositiva 6"/>
          <p:cNvSpPr>
            <a:spLocks noGrp="1"/>
          </p:cNvSpPr>
          <p:nvPr>
            <p:ph type="sldNum" sz="quarter" idx="12"/>
          </p:nvPr>
        </p:nvSpPr>
        <p:spPr/>
        <p:txBody>
          <a:bodyPr/>
          <a:lstStyle>
            <a:lvl1pPr>
              <a:defRPr/>
            </a:lvl1pPr>
          </a:lstStyle>
          <a:p>
            <a:fld id="{5E87EC00-F8F8-41D2-A455-FFB8938C840E}" type="slidenum">
              <a:rPr lang="es-ES" altLang="es-ES"/>
              <a:pPr/>
              <a:t>‹Nº›</a:t>
            </a:fld>
            <a:endParaRPr lang="es-ES" altLang="es-ES"/>
          </a:p>
        </p:txBody>
      </p:sp>
    </p:spTree>
    <p:extLst>
      <p:ext uri="{BB962C8B-B14F-4D97-AF65-F5344CB8AC3E}">
        <p14:creationId xmlns:p14="http://schemas.microsoft.com/office/powerpoint/2010/main" val="352976647"/>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694576" y="420052"/>
            <a:ext cx="3250677" cy="1470184"/>
          </a:xfrm>
        </p:spPr>
        <p:txBody>
          <a:bodyPr anchor="b"/>
          <a:lstStyle>
            <a:lvl1pPr>
              <a:defRPr sz="2940"/>
            </a:lvl1pPr>
          </a:lstStyle>
          <a:p>
            <a:r>
              <a:rPr lang="es-ES"/>
              <a:t>Haga clic para modificar el estilo de título del patrón</a:t>
            </a:r>
          </a:p>
        </p:txBody>
      </p:sp>
      <p:sp>
        <p:nvSpPr>
          <p:cNvPr id="3" name="Marcador de posición de imagen 2"/>
          <p:cNvSpPr>
            <a:spLocks noGrp="1"/>
          </p:cNvSpPr>
          <p:nvPr>
            <p:ph type="pic" idx="1"/>
          </p:nvPr>
        </p:nvSpPr>
        <p:spPr>
          <a:xfrm>
            <a:off x="4284666" y="907197"/>
            <a:ext cx="5101709" cy="4477643"/>
          </a:xfrm>
        </p:spPr>
        <p:txBody>
          <a:bodyPr/>
          <a:lstStyle>
            <a:lvl1pPr marL="0" indent="0">
              <a:buNone/>
              <a:defRPr sz="2940"/>
            </a:lvl1pPr>
            <a:lvl2pPr marL="420075" indent="0">
              <a:buNone/>
              <a:defRPr sz="2573"/>
            </a:lvl2pPr>
            <a:lvl3pPr marL="840151" indent="0">
              <a:buNone/>
              <a:defRPr sz="2205"/>
            </a:lvl3pPr>
            <a:lvl4pPr marL="1260226" indent="0">
              <a:buNone/>
              <a:defRPr sz="1838"/>
            </a:lvl4pPr>
            <a:lvl5pPr marL="1680301" indent="0">
              <a:buNone/>
              <a:defRPr sz="1838"/>
            </a:lvl5pPr>
            <a:lvl6pPr marL="2100377" indent="0">
              <a:buNone/>
              <a:defRPr sz="1838"/>
            </a:lvl6pPr>
            <a:lvl7pPr marL="2520452" indent="0">
              <a:buNone/>
              <a:defRPr sz="1838"/>
            </a:lvl7pPr>
            <a:lvl8pPr marL="2940528" indent="0">
              <a:buNone/>
              <a:defRPr sz="1838"/>
            </a:lvl8pPr>
            <a:lvl9pPr marL="3360603" indent="0">
              <a:buNone/>
              <a:defRPr sz="1838"/>
            </a:lvl9pPr>
          </a:lstStyle>
          <a:p>
            <a:endParaRPr lang="es-ES"/>
          </a:p>
        </p:txBody>
      </p:sp>
      <p:sp>
        <p:nvSpPr>
          <p:cNvPr id="4" name="Marcador de texto 3"/>
          <p:cNvSpPr>
            <a:spLocks noGrp="1"/>
          </p:cNvSpPr>
          <p:nvPr>
            <p:ph type="body" sz="half" idx="2"/>
          </p:nvPr>
        </p:nvSpPr>
        <p:spPr>
          <a:xfrm>
            <a:off x="694576" y="1890236"/>
            <a:ext cx="3250677" cy="3501897"/>
          </a:xfrm>
        </p:spPr>
        <p:txBody>
          <a:bodyPr/>
          <a:lstStyle>
            <a:lvl1pPr marL="0" indent="0">
              <a:buNone/>
              <a:defRPr sz="1470"/>
            </a:lvl1pPr>
            <a:lvl2pPr marL="420075" indent="0">
              <a:buNone/>
              <a:defRPr sz="1286"/>
            </a:lvl2pPr>
            <a:lvl3pPr marL="840151" indent="0">
              <a:buNone/>
              <a:defRPr sz="1103"/>
            </a:lvl3pPr>
            <a:lvl4pPr marL="1260226" indent="0">
              <a:buNone/>
              <a:defRPr sz="919"/>
            </a:lvl4pPr>
            <a:lvl5pPr marL="1680301" indent="0">
              <a:buNone/>
              <a:defRPr sz="919"/>
            </a:lvl5pPr>
            <a:lvl6pPr marL="2100377" indent="0">
              <a:buNone/>
              <a:defRPr sz="919"/>
            </a:lvl6pPr>
            <a:lvl7pPr marL="2520452" indent="0">
              <a:buNone/>
              <a:defRPr sz="919"/>
            </a:lvl7pPr>
            <a:lvl8pPr marL="2940528" indent="0">
              <a:buNone/>
              <a:defRPr sz="919"/>
            </a:lvl8pPr>
            <a:lvl9pPr marL="3360603" indent="0">
              <a:buNone/>
              <a:defRPr sz="919"/>
            </a:lvl9pPr>
          </a:lstStyle>
          <a:p>
            <a:pPr lvl="0"/>
            <a:r>
              <a:rPr lang="es-ES"/>
              <a:t>Editar el estilo de texto del patrón</a:t>
            </a:r>
          </a:p>
        </p:txBody>
      </p:sp>
      <p:sp>
        <p:nvSpPr>
          <p:cNvPr id="5" name="Marcador de fecha 4"/>
          <p:cNvSpPr>
            <a:spLocks noGrp="1"/>
          </p:cNvSpPr>
          <p:nvPr>
            <p:ph type="dt" sz="half" idx="10"/>
          </p:nvPr>
        </p:nvSpPr>
        <p:spPr/>
        <p:txBody>
          <a:bodyPr/>
          <a:lstStyle>
            <a:lvl1pPr>
              <a:defRPr/>
            </a:lvl1pPr>
          </a:lstStyle>
          <a:p>
            <a:fld id="{6BA41AD7-DF4E-4CF5-B95A-B3BF15BBFD78}" type="datetime1">
              <a:rPr lang="es-ES" altLang="es-ES" smtClean="0"/>
              <a:t>06/09/2022</a:t>
            </a:fld>
            <a:endParaRPr lang="es-ES" altLang="es-ES"/>
          </a:p>
        </p:txBody>
      </p:sp>
      <p:sp>
        <p:nvSpPr>
          <p:cNvPr id="6" name="Marcador de pie de página 5"/>
          <p:cNvSpPr>
            <a:spLocks noGrp="1"/>
          </p:cNvSpPr>
          <p:nvPr>
            <p:ph type="ftr" sz="quarter" idx="11"/>
          </p:nvPr>
        </p:nvSpPr>
        <p:spPr/>
        <p:txBody>
          <a:bodyPr/>
          <a:lstStyle>
            <a:lvl1pPr>
              <a:defRPr/>
            </a:lvl1pPr>
          </a:lstStyle>
          <a:p>
            <a:r>
              <a:rPr lang="es-ES" altLang="es-ES"/>
              <a:t>Grupo Universidad de la S.E.N.</a:t>
            </a:r>
          </a:p>
        </p:txBody>
      </p:sp>
      <p:sp>
        <p:nvSpPr>
          <p:cNvPr id="7" name="Marcador de número de diapositiva 6"/>
          <p:cNvSpPr>
            <a:spLocks noGrp="1"/>
          </p:cNvSpPr>
          <p:nvPr>
            <p:ph type="sldNum" sz="quarter" idx="12"/>
          </p:nvPr>
        </p:nvSpPr>
        <p:spPr/>
        <p:txBody>
          <a:bodyPr/>
          <a:lstStyle>
            <a:lvl1pPr>
              <a:defRPr/>
            </a:lvl1pPr>
          </a:lstStyle>
          <a:p>
            <a:fld id="{09B04A81-F3F1-4A89-BDB8-10C508112CF0}" type="slidenum">
              <a:rPr lang="es-ES" altLang="es-ES"/>
              <a:pPr/>
              <a:t>‹Nº›</a:t>
            </a:fld>
            <a:endParaRPr lang="es-ES" altLang="es-ES"/>
          </a:p>
        </p:txBody>
      </p:sp>
    </p:spTree>
    <p:extLst>
      <p:ext uri="{BB962C8B-B14F-4D97-AF65-F5344CB8AC3E}">
        <p14:creationId xmlns:p14="http://schemas.microsoft.com/office/powerpoint/2010/main" val="326512551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a:t>Haga clic para modificar el estilo de título del patrón</a:t>
            </a:r>
          </a:p>
        </p:txBody>
      </p:sp>
      <p:sp>
        <p:nvSpPr>
          <p:cNvPr id="3" name="Marcador de texto vertical 2"/>
          <p:cNvSpPr>
            <a:spLocks noGrp="1"/>
          </p:cNvSpPr>
          <p:nvPr>
            <p:ph type="body" orient="vert" idx="1"/>
          </p:nvPr>
        </p:nvSpPr>
        <p:spPr/>
        <p:txBody>
          <a:bodyPr vert="eaVert"/>
          <a:lstStyle/>
          <a:p>
            <a:pPr lvl="0"/>
            <a:r>
              <a:rPr lang="es-ES"/>
              <a:t>Editar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Marcador de fecha 3"/>
          <p:cNvSpPr>
            <a:spLocks noGrp="1"/>
          </p:cNvSpPr>
          <p:nvPr>
            <p:ph type="dt" sz="half" idx="10"/>
          </p:nvPr>
        </p:nvSpPr>
        <p:spPr/>
        <p:txBody>
          <a:bodyPr/>
          <a:lstStyle>
            <a:lvl1pPr>
              <a:defRPr/>
            </a:lvl1pPr>
          </a:lstStyle>
          <a:p>
            <a:fld id="{93B05EB7-360D-4F26-B590-8C2ABE710A69}" type="datetime1">
              <a:rPr lang="es-ES" altLang="es-ES" smtClean="0"/>
              <a:t>06/09/2022</a:t>
            </a:fld>
            <a:endParaRPr lang="es-ES" altLang="es-ES"/>
          </a:p>
        </p:txBody>
      </p:sp>
      <p:sp>
        <p:nvSpPr>
          <p:cNvPr id="5" name="Marcador de pie de página 4"/>
          <p:cNvSpPr>
            <a:spLocks noGrp="1"/>
          </p:cNvSpPr>
          <p:nvPr>
            <p:ph type="ftr" sz="quarter" idx="11"/>
          </p:nvPr>
        </p:nvSpPr>
        <p:spPr/>
        <p:txBody>
          <a:bodyPr/>
          <a:lstStyle>
            <a:lvl1pPr>
              <a:defRPr/>
            </a:lvl1pPr>
          </a:lstStyle>
          <a:p>
            <a:r>
              <a:rPr lang="es-ES" altLang="es-ES"/>
              <a:t>Grupo Universidad de la S.E.N.</a:t>
            </a:r>
          </a:p>
        </p:txBody>
      </p:sp>
      <p:sp>
        <p:nvSpPr>
          <p:cNvPr id="6" name="Marcador de número de diapositiva 5"/>
          <p:cNvSpPr>
            <a:spLocks noGrp="1"/>
          </p:cNvSpPr>
          <p:nvPr>
            <p:ph type="sldNum" sz="quarter" idx="12"/>
          </p:nvPr>
        </p:nvSpPr>
        <p:spPr/>
        <p:txBody>
          <a:bodyPr/>
          <a:lstStyle>
            <a:lvl1pPr>
              <a:defRPr/>
            </a:lvl1pPr>
          </a:lstStyle>
          <a:p>
            <a:fld id="{2E93E178-D082-4809-B140-89876BEF18D7}" type="slidenum">
              <a:rPr lang="es-ES" altLang="es-ES"/>
              <a:pPr/>
              <a:t>‹Nº›</a:t>
            </a:fld>
            <a:endParaRPr lang="es-ES" altLang="es-ES"/>
          </a:p>
        </p:txBody>
      </p:sp>
    </p:spTree>
    <p:extLst>
      <p:ext uri="{BB962C8B-B14F-4D97-AF65-F5344CB8AC3E}">
        <p14:creationId xmlns:p14="http://schemas.microsoft.com/office/powerpoint/2010/main" val="2171294190"/>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7306151" y="252324"/>
            <a:ext cx="2267426" cy="5376089"/>
          </a:xfrm>
        </p:spPr>
        <p:txBody>
          <a:bodyPr vert="eaVert"/>
          <a:lstStyle/>
          <a:p>
            <a:r>
              <a:rPr lang="es-ES"/>
              <a:t>Haga clic para modificar el estilo de título del patrón</a:t>
            </a:r>
          </a:p>
        </p:txBody>
      </p:sp>
      <p:sp>
        <p:nvSpPr>
          <p:cNvPr id="3" name="Marcador de texto vertical 2"/>
          <p:cNvSpPr>
            <a:spLocks noGrp="1"/>
          </p:cNvSpPr>
          <p:nvPr>
            <p:ph type="body" orient="vert" idx="1"/>
          </p:nvPr>
        </p:nvSpPr>
        <p:spPr>
          <a:xfrm>
            <a:off x="503873" y="252324"/>
            <a:ext cx="6634321" cy="5376089"/>
          </a:xfrm>
        </p:spPr>
        <p:txBody>
          <a:bodyPr vert="eaVert"/>
          <a:lstStyle/>
          <a:p>
            <a:pPr lvl="0"/>
            <a:r>
              <a:rPr lang="es-ES"/>
              <a:t>Editar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Marcador de fecha 3"/>
          <p:cNvSpPr>
            <a:spLocks noGrp="1"/>
          </p:cNvSpPr>
          <p:nvPr>
            <p:ph type="dt" sz="half" idx="10"/>
          </p:nvPr>
        </p:nvSpPr>
        <p:spPr/>
        <p:txBody>
          <a:bodyPr/>
          <a:lstStyle>
            <a:lvl1pPr>
              <a:defRPr/>
            </a:lvl1pPr>
          </a:lstStyle>
          <a:p>
            <a:fld id="{FB068A88-6E45-4B60-B4C2-687C4F887CC2}" type="datetime1">
              <a:rPr lang="es-ES" altLang="es-ES" smtClean="0"/>
              <a:t>06/09/2022</a:t>
            </a:fld>
            <a:endParaRPr lang="es-ES" altLang="es-ES"/>
          </a:p>
        </p:txBody>
      </p:sp>
      <p:sp>
        <p:nvSpPr>
          <p:cNvPr id="5" name="Marcador de pie de página 4"/>
          <p:cNvSpPr>
            <a:spLocks noGrp="1"/>
          </p:cNvSpPr>
          <p:nvPr>
            <p:ph type="ftr" sz="quarter" idx="11"/>
          </p:nvPr>
        </p:nvSpPr>
        <p:spPr/>
        <p:txBody>
          <a:bodyPr/>
          <a:lstStyle>
            <a:lvl1pPr>
              <a:defRPr/>
            </a:lvl1pPr>
          </a:lstStyle>
          <a:p>
            <a:r>
              <a:rPr lang="es-ES" altLang="es-ES"/>
              <a:t>Grupo Universidad de la S.E.N.</a:t>
            </a:r>
          </a:p>
        </p:txBody>
      </p:sp>
      <p:sp>
        <p:nvSpPr>
          <p:cNvPr id="6" name="Marcador de número de diapositiva 5"/>
          <p:cNvSpPr>
            <a:spLocks noGrp="1"/>
          </p:cNvSpPr>
          <p:nvPr>
            <p:ph type="sldNum" sz="quarter" idx="12"/>
          </p:nvPr>
        </p:nvSpPr>
        <p:spPr/>
        <p:txBody>
          <a:bodyPr/>
          <a:lstStyle>
            <a:lvl1pPr>
              <a:defRPr/>
            </a:lvl1pPr>
          </a:lstStyle>
          <a:p>
            <a:fld id="{542F2F6A-4755-4E56-9723-C5610542953A}" type="slidenum">
              <a:rPr lang="es-ES" altLang="es-ES"/>
              <a:pPr/>
              <a:t>‹Nº›</a:t>
            </a:fld>
            <a:endParaRPr lang="es-ES" altLang="es-ES"/>
          </a:p>
        </p:txBody>
      </p:sp>
    </p:spTree>
    <p:extLst>
      <p:ext uri="{BB962C8B-B14F-4D97-AF65-F5344CB8AC3E}">
        <p14:creationId xmlns:p14="http://schemas.microsoft.com/office/powerpoint/2010/main" val="4064918416"/>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1 Título"/>
          <p:cNvSpPr>
            <a:spLocks noGrp="1"/>
          </p:cNvSpPr>
          <p:nvPr>
            <p:ph type="ctrTitle"/>
          </p:nvPr>
        </p:nvSpPr>
        <p:spPr>
          <a:xfrm>
            <a:off x="755809" y="1957328"/>
            <a:ext cx="8565833" cy="1350586"/>
          </a:xfrm>
        </p:spPr>
        <p:txBody>
          <a:bodyPr/>
          <a:lstStyle/>
          <a:p>
            <a:r>
              <a:rPr lang="es-ES"/>
              <a:t>Haga clic para modificar el estilo de título del patrón</a:t>
            </a:r>
          </a:p>
        </p:txBody>
      </p:sp>
      <p:sp>
        <p:nvSpPr>
          <p:cNvPr id="3" name="2 Subtítulo"/>
          <p:cNvSpPr>
            <a:spLocks noGrp="1"/>
          </p:cNvSpPr>
          <p:nvPr>
            <p:ph type="subTitle" idx="1"/>
          </p:nvPr>
        </p:nvSpPr>
        <p:spPr>
          <a:xfrm>
            <a:off x="1511618" y="3570447"/>
            <a:ext cx="7054215" cy="1610201"/>
          </a:xfrm>
        </p:spPr>
        <p:txBody>
          <a:bodyPr/>
          <a:lstStyle>
            <a:lvl1pPr marL="0" indent="0" algn="ctr">
              <a:buNone/>
              <a:defRPr>
                <a:solidFill>
                  <a:schemeClr val="tx1">
                    <a:tint val="75000"/>
                  </a:schemeClr>
                </a:solidFill>
              </a:defRPr>
            </a:lvl1pPr>
            <a:lvl2pPr marL="420075" indent="0" algn="ctr">
              <a:buNone/>
              <a:defRPr>
                <a:solidFill>
                  <a:schemeClr val="tx1">
                    <a:tint val="75000"/>
                  </a:schemeClr>
                </a:solidFill>
              </a:defRPr>
            </a:lvl2pPr>
            <a:lvl3pPr marL="840151" indent="0" algn="ctr">
              <a:buNone/>
              <a:defRPr>
                <a:solidFill>
                  <a:schemeClr val="tx1">
                    <a:tint val="75000"/>
                  </a:schemeClr>
                </a:solidFill>
              </a:defRPr>
            </a:lvl3pPr>
            <a:lvl4pPr marL="1260226" indent="0" algn="ctr">
              <a:buNone/>
              <a:defRPr>
                <a:solidFill>
                  <a:schemeClr val="tx1">
                    <a:tint val="75000"/>
                  </a:schemeClr>
                </a:solidFill>
              </a:defRPr>
            </a:lvl4pPr>
            <a:lvl5pPr marL="1680301" indent="0" algn="ctr">
              <a:buNone/>
              <a:defRPr>
                <a:solidFill>
                  <a:schemeClr val="tx1">
                    <a:tint val="75000"/>
                  </a:schemeClr>
                </a:solidFill>
              </a:defRPr>
            </a:lvl5pPr>
            <a:lvl6pPr marL="2100377" indent="0" algn="ctr">
              <a:buNone/>
              <a:defRPr>
                <a:solidFill>
                  <a:schemeClr val="tx1">
                    <a:tint val="75000"/>
                  </a:schemeClr>
                </a:solidFill>
              </a:defRPr>
            </a:lvl6pPr>
            <a:lvl7pPr marL="2520452" indent="0" algn="ctr">
              <a:buNone/>
              <a:defRPr>
                <a:solidFill>
                  <a:schemeClr val="tx1">
                    <a:tint val="75000"/>
                  </a:schemeClr>
                </a:solidFill>
              </a:defRPr>
            </a:lvl7pPr>
            <a:lvl8pPr marL="2940528" indent="0" algn="ctr">
              <a:buNone/>
              <a:defRPr>
                <a:solidFill>
                  <a:schemeClr val="tx1">
                    <a:tint val="75000"/>
                  </a:schemeClr>
                </a:solidFill>
              </a:defRPr>
            </a:lvl8pPr>
            <a:lvl9pPr marL="3360603" indent="0" algn="ctr">
              <a:buNone/>
              <a:defRPr>
                <a:solidFill>
                  <a:schemeClr val="tx1">
                    <a:tint val="75000"/>
                  </a:schemeClr>
                </a:solidFill>
              </a:defRPr>
            </a:lvl9pPr>
          </a:lstStyle>
          <a:p>
            <a:r>
              <a:rPr lang="es-ES"/>
              <a:t>Haga clic para modificar el estilo de subtítulo del patrón</a:t>
            </a:r>
          </a:p>
        </p:txBody>
      </p:sp>
      <p:sp>
        <p:nvSpPr>
          <p:cNvPr id="4" name="3 Marcador de fecha">
            <a:extLst>
              <a:ext uri="{FF2B5EF4-FFF2-40B4-BE49-F238E27FC236}">
                <a16:creationId xmlns:a16="http://schemas.microsoft.com/office/drawing/2014/main" id="{CDBA17EF-2446-4A77-B0CA-B5100599D48E}"/>
              </a:ext>
            </a:extLst>
          </p:cNvPr>
          <p:cNvSpPr>
            <a:spLocks noGrp="1"/>
          </p:cNvSpPr>
          <p:nvPr>
            <p:ph type="dt" sz="half" idx="10"/>
          </p:nvPr>
        </p:nvSpPr>
        <p:spPr/>
        <p:txBody>
          <a:bodyPr/>
          <a:lstStyle>
            <a:lvl1pPr>
              <a:defRPr/>
            </a:lvl1pPr>
          </a:lstStyle>
          <a:p>
            <a:pPr>
              <a:defRPr/>
            </a:pPr>
            <a:fld id="{D40EBF1C-D5A6-4F41-82C2-F4C30ABCF777}" type="datetime1">
              <a:rPr lang="es-ES" smtClean="0"/>
              <a:t>06/09/2022</a:t>
            </a:fld>
            <a:endParaRPr lang="es-ES" dirty="0"/>
          </a:p>
        </p:txBody>
      </p:sp>
      <p:sp>
        <p:nvSpPr>
          <p:cNvPr id="5" name="4 Marcador de pie de página">
            <a:extLst>
              <a:ext uri="{FF2B5EF4-FFF2-40B4-BE49-F238E27FC236}">
                <a16:creationId xmlns:a16="http://schemas.microsoft.com/office/drawing/2014/main" id="{80DED259-1EA4-496B-AF25-1CC52160BEBA}"/>
              </a:ext>
            </a:extLst>
          </p:cNvPr>
          <p:cNvSpPr>
            <a:spLocks noGrp="1"/>
          </p:cNvSpPr>
          <p:nvPr>
            <p:ph type="ftr" sz="quarter" idx="11"/>
          </p:nvPr>
        </p:nvSpPr>
        <p:spPr/>
        <p:txBody>
          <a:bodyPr/>
          <a:lstStyle>
            <a:lvl1pPr>
              <a:defRPr/>
            </a:lvl1pPr>
          </a:lstStyle>
          <a:p>
            <a:pPr>
              <a:defRPr/>
            </a:pPr>
            <a:r>
              <a:rPr lang="es-ES"/>
              <a:t>Grupo Universidad de la S.E.N.</a:t>
            </a:r>
          </a:p>
        </p:txBody>
      </p:sp>
      <p:sp>
        <p:nvSpPr>
          <p:cNvPr id="6" name="5 Marcador de número de diapositiva">
            <a:extLst>
              <a:ext uri="{FF2B5EF4-FFF2-40B4-BE49-F238E27FC236}">
                <a16:creationId xmlns:a16="http://schemas.microsoft.com/office/drawing/2014/main" id="{BAE277F6-28AB-43AD-83EB-FC2D35657A6D}"/>
              </a:ext>
            </a:extLst>
          </p:cNvPr>
          <p:cNvSpPr>
            <a:spLocks noGrp="1"/>
          </p:cNvSpPr>
          <p:nvPr>
            <p:ph type="sldNum" sz="quarter" idx="12"/>
          </p:nvPr>
        </p:nvSpPr>
        <p:spPr/>
        <p:txBody>
          <a:bodyPr/>
          <a:lstStyle>
            <a:lvl1pPr>
              <a:defRPr/>
            </a:lvl1pPr>
          </a:lstStyle>
          <a:p>
            <a:fld id="{6522CABB-D409-433D-AD8C-3F2464322E0F}" type="slidenum">
              <a:rPr lang="es-ES" altLang="es-ES"/>
              <a:pPr/>
              <a:t>‹Nº›</a:t>
            </a:fld>
            <a:endParaRPr lang="es-ES" altLang="es-ES"/>
          </a:p>
        </p:txBody>
      </p:sp>
    </p:spTree>
    <p:extLst>
      <p:ext uri="{BB962C8B-B14F-4D97-AF65-F5344CB8AC3E}">
        <p14:creationId xmlns:p14="http://schemas.microsoft.com/office/powerpoint/2010/main" val="1578313165"/>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p>
        </p:txBody>
      </p:sp>
      <p:sp>
        <p:nvSpPr>
          <p:cNvPr id="3" name="2 Marcador de contenido"/>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3 Marcador de fecha">
            <a:extLst>
              <a:ext uri="{FF2B5EF4-FFF2-40B4-BE49-F238E27FC236}">
                <a16:creationId xmlns:a16="http://schemas.microsoft.com/office/drawing/2014/main" id="{F8AA8D28-793B-4BC9-995B-0B2FF959C553}"/>
              </a:ext>
            </a:extLst>
          </p:cNvPr>
          <p:cNvSpPr>
            <a:spLocks noGrp="1"/>
          </p:cNvSpPr>
          <p:nvPr>
            <p:ph type="dt" sz="half" idx="10"/>
          </p:nvPr>
        </p:nvSpPr>
        <p:spPr/>
        <p:txBody>
          <a:bodyPr/>
          <a:lstStyle>
            <a:lvl1pPr>
              <a:defRPr/>
            </a:lvl1pPr>
          </a:lstStyle>
          <a:p>
            <a:pPr>
              <a:defRPr/>
            </a:pPr>
            <a:fld id="{DCD046DB-0C01-420F-BA1D-1A5170C3EDA1}" type="datetime1">
              <a:rPr lang="es-ES" smtClean="0"/>
              <a:t>06/09/2022</a:t>
            </a:fld>
            <a:endParaRPr lang="es-ES" dirty="0"/>
          </a:p>
        </p:txBody>
      </p:sp>
      <p:sp>
        <p:nvSpPr>
          <p:cNvPr id="5" name="4 Marcador de pie de página">
            <a:extLst>
              <a:ext uri="{FF2B5EF4-FFF2-40B4-BE49-F238E27FC236}">
                <a16:creationId xmlns:a16="http://schemas.microsoft.com/office/drawing/2014/main" id="{A62DBEB6-A165-4091-8457-98D5852F0553}"/>
              </a:ext>
            </a:extLst>
          </p:cNvPr>
          <p:cNvSpPr>
            <a:spLocks noGrp="1"/>
          </p:cNvSpPr>
          <p:nvPr>
            <p:ph type="ftr" sz="quarter" idx="11"/>
          </p:nvPr>
        </p:nvSpPr>
        <p:spPr/>
        <p:txBody>
          <a:bodyPr/>
          <a:lstStyle>
            <a:lvl1pPr>
              <a:defRPr/>
            </a:lvl1pPr>
          </a:lstStyle>
          <a:p>
            <a:pPr>
              <a:defRPr/>
            </a:pPr>
            <a:r>
              <a:rPr lang="es-ES"/>
              <a:t>Grupo Universidad de la S.E.N.</a:t>
            </a:r>
          </a:p>
        </p:txBody>
      </p:sp>
      <p:sp>
        <p:nvSpPr>
          <p:cNvPr id="6" name="5 Marcador de número de diapositiva">
            <a:extLst>
              <a:ext uri="{FF2B5EF4-FFF2-40B4-BE49-F238E27FC236}">
                <a16:creationId xmlns:a16="http://schemas.microsoft.com/office/drawing/2014/main" id="{2BD87211-96CA-482A-AF27-08F4D8F6B6B2}"/>
              </a:ext>
            </a:extLst>
          </p:cNvPr>
          <p:cNvSpPr>
            <a:spLocks noGrp="1"/>
          </p:cNvSpPr>
          <p:nvPr>
            <p:ph type="sldNum" sz="quarter" idx="12"/>
          </p:nvPr>
        </p:nvSpPr>
        <p:spPr/>
        <p:txBody>
          <a:bodyPr/>
          <a:lstStyle>
            <a:lvl1pPr>
              <a:defRPr/>
            </a:lvl1pPr>
          </a:lstStyle>
          <a:p>
            <a:fld id="{237950A0-64C9-405F-9652-461B2CB37BF0}" type="slidenum">
              <a:rPr lang="es-ES" altLang="es-ES"/>
              <a:pPr/>
              <a:t>‹Nº›</a:t>
            </a:fld>
            <a:endParaRPr lang="es-ES" altLang="es-ES"/>
          </a:p>
        </p:txBody>
      </p:sp>
    </p:spTree>
    <p:extLst>
      <p:ext uri="{BB962C8B-B14F-4D97-AF65-F5344CB8AC3E}">
        <p14:creationId xmlns:p14="http://schemas.microsoft.com/office/powerpoint/2010/main" val="3303798682"/>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1 Título"/>
          <p:cNvSpPr>
            <a:spLocks noGrp="1"/>
          </p:cNvSpPr>
          <p:nvPr>
            <p:ph type="title"/>
          </p:nvPr>
        </p:nvSpPr>
        <p:spPr>
          <a:xfrm>
            <a:off x="796049" y="4048840"/>
            <a:ext cx="8565833" cy="1251407"/>
          </a:xfrm>
        </p:spPr>
        <p:txBody>
          <a:bodyPr anchor="t"/>
          <a:lstStyle>
            <a:lvl1pPr algn="l">
              <a:defRPr sz="3675" b="1" cap="all"/>
            </a:lvl1pPr>
          </a:lstStyle>
          <a:p>
            <a:r>
              <a:rPr lang="es-ES"/>
              <a:t>Haga clic para modificar el estilo de título del patrón</a:t>
            </a:r>
          </a:p>
        </p:txBody>
      </p:sp>
      <p:sp>
        <p:nvSpPr>
          <p:cNvPr id="3" name="2 Marcador de texto"/>
          <p:cNvSpPr>
            <a:spLocks noGrp="1"/>
          </p:cNvSpPr>
          <p:nvPr>
            <p:ph type="body" idx="1"/>
          </p:nvPr>
        </p:nvSpPr>
        <p:spPr>
          <a:xfrm>
            <a:off x="796049" y="2670543"/>
            <a:ext cx="8565833" cy="1378297"/>
          </a:xfrm>
        </p:spPr>
        <p:txBody>
          <a:bodyPr anchor="b"/>
          <a:lstStyle>
            <a:lvl1pPr marL="0" indent="0">
              <a:buNone/>
              <a:defRPr sz="1838">
                <a:solidFill>
                  <a:schemeClr val="tx1">
                    <a:tint val="75000"/>
                  </a:schemeClr>
                </a:solidFill>
              </a:defRPr>
            </a:lvl1pPr>
            <a:lvl2pPr marL="420075" indent="0">
              <a:buNone/>
              <a:defRPr sz="1654">
                <a:solidFill>
                  <a:schemeClr val="tx1">
                    <a:tint val="75000"/>
                  </a:schemeClr>
                </a:solidFill>
              </a:defRPr>
            </a:lvl2pPr>
            <a:lvl3pPr marL="840151" indent="0">
              <a:buNone/>
              <a:defRPr sz="1470">
                <a:solidFill>
                  <a:schemeClr val="tx1">
                    <a:tint val="75000"/>
                  </a:schemeClr>
                </a:solidFill>
              </a:defRPr>
            </a:lvl3pPr>
            <a:lvl4pPr marL="1260226" indent="0">
              <a:buNone/>
              <a:defRPr sz="1286">
                <a:solidFill>
                  <a:schemeClr val="tx1">
                    <a:tint val="75000"/>
                  </a:schemeClr>
                </a:solidFill>
              </a:defRPr>
            </a:lvl4pPr>
            <a:lvl5pPr marL="1680301" indent="0">
              <a:buNone/>
              <a:defRPr sz="1286">
                <a:solidFill>
                  <a:schemeClr val="tx1">
                    <a:tint val="75000"/>
                  </a:schemeClr>
                </a:solidFill>
              </a:defRPr>
            </a:lvl5pPr>
            <a:lvl6pPr marL="2100377" indent="0">
              <a:buNone/>
              <a:defRPr sz="1286">
                <a:solidFill>
                  <a:schemeClr val="tx1">
                    <a:tint val="75000"/>
                  </a:schemeClr>
                </a:solidFill>
              </a:defRPr>
            </a:lvl6pPr>
            <a:lvl7pPr marL="2520452" indent="0">
              <a:buNone/>
              <a:defRPr sz="1286">
                <a:solidFill>
                  <a:schemeClr val="tx1">
                    <a:tint val="75000"/>
                  </a:schemeClr>
                </a:solidFill>
              </a:defRPr>
            </a:lvl7pPr>
            <a:lvl8pPr marL="2940528" indent="0">
              <a:buNone/>
              <a:defRPr sz="1286">
                <a:solidFill>
                  <a:schemeClr val="tx1">
                    <a:tint val="75000"/>
                  </a:schemeClr>
                </a:solidFill>
              </a:defRPr>
            </a:lvl8pPr>
            <a:lvl9pPr marL="3360603" indent="0">
              <a:buNone/>
              <a:defRPr sz="1286">
                <a:solidFill>
                  <a:schemeClr val="tx1">
                    <a:tint val="75000"/>
                  </a:schemeClr>
                </a:solidFill>
              </a:defRPr>
            </a:lvl9pPr>
          </a:lstStyle>
          <a:p>
            <a:pPr lvl="0"/>
            <a:r>
              <a:rPr lang="es-ES"/>
              <a:t>Haga clic para modificar el estilo de texto del patrón</a:t>
            </a:r>
          </a:p>
        </p:txBody>
      </p:sp>
      <p:sp>
        <p:nvSpPr>
          <p:cNvPr id="4" name="3 Marcador de fecha">
            <a:extLst>
              <a:ext uri="{FF2B5EF4-FFF2-40B4-BE49-F238E27FC236}">
                <a16:creationId xmlns:a16="http://schemas.microsoft.com/office/drawing/2014/main" id="{A415391F-8A98-4AC2-BE8F-09AB49B06464}"/>
              </a:ext>
            </a:extLst>
          </p:cNvPr>
          <p:cNvSpPr>
            <a:spLocks noGrp="1"/>
          </p:cNvSpPr>
          <p:nvPr>
            <p:ph type="dt" sz="half" idx="10"/>
          </p:nvPr>
        </p:nvSpPr>
        <p:spPr/>
        <p:txBody>
          <a:bodyPr/>
          <a:lstStyle>
            <a:lvl1pPr>
              <a:defRPr/>
            </a:lvl1pPr>
          </a:lstStyle>
          <a:p>
            <a:pPr>
              <a:defRPr/>
            </a:pPr>
            <a:fld id="{588E9E72-1FAF-429F-8466-650160CCCF23}" type="datetime1">
              <a:rPr lang="es-ES" smtClean="0"/>
              <a:t>06/09/2022</a:t>
            </a:fld>
            <a:endParaRPr lang="es-ES" dirty="0"/>
          </a:p>
        </p:txBody>
      </p:sp>
      <p:sp>
        <p:nvSpPr>
          <p:cNvPr id="5" name="4 Marcador de pie de página">
            <a:extLst>
              <a:ext uri="{FF2B5EF4-FFF2-40B4-BE49-F238E27FC236}">
                <a16:creationId xmlns:a16="http://schemas.microsoft.com/office/drawing/2014/main" id="{DBE3BC07-82AA-4BA4-A550-8280ACFEA945}"/>
              </a:ext>
            </a:extLst>
          </p:cNvPr>
          <p:cNvSpPr>
            <a:spLocks noGrp="1"/>
          </p:cNvSpPr>
          <p:nvPr>
            <p:ph type="ftr" sz="quarter" idx="11"/>
          </p:nvPr>
        </p:nvSpPr>
        <p:spPr/>
        <p:txBody>
          <a:bodyPr/>
          <a:lstStyle>
            <a:lvl1pPr>
              <a:defRPr/>
            </a:lvl1pPr>
          </a:lstStyle>
          <a:p>
            <a:pPr>
              <a:defRPr/>
            </a:pPr>
            <a:r>
              <a:rPr lang="es-ES"/>
              <a:t>Grupo Universidad de la S.E.N.</a:t>
            </a:r>
          </a:p>
        </p:txBody>
      </p:sp>
      <p:sp>
        <p:nvSpPr>
          <p:cNvPr id="6" name="5 Marcador de número de diapositiva">
            <a:extLst>
              <a:ext uri="{FF2B5EF4-FFF2-40B4-BE49-F238E27FC236}">
                <a16:creationId xmlns:a16="http://schemas.microsoft.com/office/drawing/2014/main" id="{69DA2C49-9F99-4E8A-936E-2172001F300A}"/>
              </a:ext>
            </a:extLst>
          </p:cNvPr>
          <p:cNvSpPr>
            <a:spLocks noGrp="1"/>
          </p:cNvSpPr>
          <p:nvPr>
            <p:ph type="sldNum" sz="quarter" idx="12"/>
          </p:nvPr>
        </p:nvSpPr>
        <p:spPr/>
        <p:txBody>
          <a:bodyPr/>
          <a:lstStyle>
            <a:lvl1pPr>
              <a:defRPr/>
            </a:lvl1pPr>
          </a:lstStyle>
          <a:p>
            <a:fld id="{D3B59D87-9E73-45DE-BF10-7A4F433D7C43}" type="slidenum">
              <a:rPr lang="es-ES" altLang="es-ES"/>
              <a:pPr/>
              <a:t>‹Nº›</a:t>
            </a:fld>
            <a:endParaRPr lang="es-ES" altLang="es-ES"/>
          </a:p>
        </p:txBody>
      </p:sp>
    </p:spTree>
    <p:extLst>
      <p:ext uri="{BB962C8B-B14F-4D97-AF65-F5344CB8AC3E}">
        <p14:creationId xmlns:p14="http://schemas.microsoft.com/office/powerpoint/2010/main" val="2004563665"/>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p>
        </p:txBody>
      </p:sp>
      <p:sp>
        <p:nvSpPr>
          <p:cNvPr id="3" name="2 Marcador de contenido"/>
          <p:cNvSpPr>
            <a:spLocks noGrp="1"/>
          </p:cNvSpPr>
          <p:nvPr>
            <p:ph sz="half" idx="1"/>
          </p:nvPr>
        </p:nvSpPr>
        <p:spPr>
          <a:xfrm>
            <a:off x="503872" y="1470184"/>
            <a:ext cx="4450874" cy="4158229"/>
          </a:xfrm>
        </p:spPr>
        <p:txBody>
          <a:bodyPr/>
          <a:lstStyle>
            <a:lvl1pPr>
              <a:defRPr sz="2573"/>
            </a:lvl1pPr>
            <a:lvl2pPr>
              <a:defRPr sz="2205"/>
            </a:lvl2pPr>
            <a:lvl3pPr>
              <a:defRPr sz="1838"/>
            </a:lvl3pPr>
            <a:lvl4pPr>
              <a:defRPr sz="1654"/>
            </a:lvl4pPr>
            <a:lvl5pPr>
              <a:defRPr sz="1654"/>
            </a:lvl5pPr>
            <a:lvl6pPr>
              <a:defRPr sz="1654"/>
            </a:lvl6pPr>
            <a:lvl7pPr>
              <a:defRPr sz="1654"/>
            </a:lvl7pPr>
            <a:lvl8pPr>
              <a:defRPr sz="1654"/>
            </a:lvl8pPr>
            <a:lvl9pPr>
              <a:defRPr sz="1654"/>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3 Marcador de contenido"/>
          <p:cNvSpPr>
            <a:spLocks noGrp="1"/>
          </p:cNvSpPr>
          <p:nvPr>
            <p:ph sz="half" idx="2"/>
          </p:nvPr>
        </p:nvSpPr>
        <p:spPr>
          <a:xfrm>
            <a:off x="5122704" y="1470184"/>
            <a:ext cx="4450874" cy="4158229"/>
          </a:xfrm>
        </p:spPr>
        <p:txBody>
          <a:bodyPr/>
          <a:lstStyle>
            <a:lvl1pPr>
              <a:defRPr sz="2573"/>
            </a:lvl1pPr>
            <a:lvl2pPr>
              <a:defRPr sz="2205"/>
            </a:lvl2pPr>
            <a:lvl3pPr>
              <a:defRPr sz="1838"/>
            </a:lvl3pPr>
            <a:lvl4pPr>
              <a:defRPr sz="1654"/>
            </a:lvl4pPr>
            <a:lvl5pPr>
              <a:defRPr sz="1654"/>
            </a:lvl5pPr>
            <a:lvl6pPr>
              <a:defRPr sz="1654"/>
            </a:lvl6pPr>
            <a:lvl7pPr>
              <a:defRPr sz="1654"/>
            </a:lvl7pPr>
            <a:lvl8pPr>
              <a:defRPr sz="1654"/>
            </a:lvl8pPr>
            <a:lvl9pPr>
              <a:defRPr sz="1654"/>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5" name="3 Marcador de fecha">
            <a:extLst>
              <a:ext uri="{FF2B5EF4-FFF2-40B4-BE49-F238E27FC236}">
                <a16:creationId xmlns:a16="http://schemas.microsoft.com/office/drawing/2014/main" id="{16B29485-260E-47AA-AF91-03642E80BED2}"/>
              </a:ext>
            </a:extLst>
          </p:cNvPr>
          <p:cNvSpPr>
            <a:spLocks noGrp="1"/>
          </p:cNvSpPr>
          <p:nvPr>
            <p:ph type="dt" sz="half" idx="10"/>
          </p:nvPr>
        </p:nvSpPr>
        <p:spPr/>
        <p:txBody>
          <a:bodyPr/>
          <a:lstStyle>
            <a:lvl1pPr>
              <a:defRPr/>
            </a:lvl1pPr>
          </a:lstStyle>
          <a:p>
            <a:pPr>
              <a:defRPr/>
            </a:pPr>
            <a:fld id="{0A3B9E95-8836-402D-99E4-17AD661FB5B1}" type="datetime1">
              <a:rPr lang="es-ES" smtClean="0"/>
              <a:t>06/09/2022</a:t>
            </a:fld>
            <a:endParaRPr lang="es-ES" dirty="0"/>
          </a:p>
        </p:txBody>
      </p:sp>
      <p:sp>
        <p:nvSpPr>
          <p:cNvPr id="6" name="4 Marcador de pie de página">
            <a:extLst>
              <a:ext uri="{FF2B5EF4-FFF2-40B4-BE49-F238E27FC236}">
                <a16:creationId xmlns:a16="http://schemas.microsoft.com/office/drawing/2014/main" id="{E56C9B7A-B632-4267-BF6A-3270E2DB58D4}"/>
              </a:ext>
            </a:extLst>
          </p:cNvPr>
          <p:cNvSpPr>
            <a:spLocks noGrp="1"/>
          </p:cNvSpPr>
          <p:nvPr>
            <p:ph type="ftr" sz="quarter" idx="11"/>
          </p:nvPr>
        </p:nvSpPr>
        <p:spPr/>
        <p:txBody>
          <a:bodyPr/>
          <a:lstStyle>
            <a:lvl1pPr>
              <a:defRPr/>
            </a:lvl1pPr>
          </a:lstStyle>
          <a:p>
            <a:pPr>
              <a:defRPr/>
            </a:pPr>
            <a:r>
              <a:rPr lang="es-ES"/>
              <a:t>Grupo Universidad de la S.E.N.</a:t>
            </a:r>
          </a:p>
        </p:txBody>
      </p:sp>
      <p:sp>
        <p:nvSpPr>
          <p:cNvPr id="7" name="5 Marcador de número de diapositiva">
            <a:extLst>
              <a:ext uri="{FF2B5EF4-FFF2-40B4-BE49-F238E27FC236}">
                <a16:creationId xmlns:a16="http://schemas.microsoft.com/office/drawing/2014/main" id="{0AE29671-9D77-4AA3-B0C5-9C5834F3267B}"/>
              </a:ext>
            </a:extLst>
          </p:cNvPr>
          <p:cNvSpPr>
            <a:spLocks noGrp="1"/>
          </p:cNvSpPr>
          <p:nvPr>
            <p:ph type="sldNum" sz="quarter" idx="12"/>
          </p:nvPr>
        </p:nvSpPr>
        <p:spPr/>
        <p:txBody>
          <a:bodyPr/>
          <a:lstStyle>
            <a:lvl1pPr>
              <a:defRPr/>
            </a:lvl1pPr>
          </a:lstStyle>
          <a:p>
            <a:fld id="{535CE6C4-6EE4-44D8-BBE1-0B96EFD8FD49}" type="slidenum">
              <a:rPr lang="es-ES" altLang="es-ES"/>
              <a:pPr/>
              <a:t>‹Nº›</a:t>
            </a:fld>
            <a:endParaRPr lang="es-ES" altLang="es-ES"/>
          </a:p>
        </p:txBody>
      </p:sp>
    </p:spTree>
    <p:extLst>
      <p:ext uri="{BB962C8B-B14F-4D97-AF65-F5344CB8AC3E}">
        <p14:creationId xmlns:p14="http://schemas.microsoft.com/office/powerpoint/2010/main" val="308931029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Comparación">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lvl1pPr>
              <a:defRPr/>
            </a:lvl1pPr>
          </a:lstStyle>
          <a:p>
            <a:r>
              <a:rPr lang="es-ES_tradnl" dirty="0"/>
              <a:t>Clic para editar título</a:t>
            </a:r>
          </a:p>
        </p:txBody>
      </p:sp>
      <p:sp>
        <p:nvSpPr>
          <p:cNvPr id="3" name="Marcador de texto 2"/>
          <p:cNvSpPr>
            <a:spLocks noGrp="1"/>
          </p:cNvSpPr>
          <p:nvPr>
            <p:ph type="body" idx="1"/>
          </p:nvPr>
        </p:nvSpPr>
        <p:spPr>
          <a:xfrm>
            <a:off x="503872" y="1599366"/>
            <a:ext cx="4452624" cy="587781"/>
          </a:xfrm>
        </p:spPr>
        <p:txBody>
          <a:bodyPr anchor="b">
            <a:noAutofit/>
          </a:bodyPr>
          <a:lstStyle>
            <a:lvl1pPr marL="0" indent="0" algn="ctr">
              <a:buNone/>
              <a:defRPr sz="2000" b="1">
                <a:solidFill>
                  <a:srgbClr val="44615B"/>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a:t>Haga clic para modificar el estilo de texto del patrón</a:t>
            </a:r>
          </a:p>
        </p:txBody>
      </p:sp>
      <p:sp>
        <p:nvSpPr>
          <p:cNvPr id="5" name="Marcador de texto 4"/>
          <p:cNvSpPr>
            <a:spLocks noGrp="1"/>
          </p:cNvSpPr>
          <p:nvPr>
            <p:ph type="body" sz="quarter" idx="3"/>
          </p:nvPr>
        </p:nvSpPr>
        <p:spPr>
          <a:xfrm>
            <a:off x="5119205" y="1599366"/>
            <a:ext cx="4454373" cy="587781"/>
          </a:xfrm>
        </p:spPr>
        <p:txBody>
          <a:bodyPr anchor="b">
            <a:noAutofit/>
          </a:bodyPr>
          <a:lstStyle>
            <a:lvl1pPr marL="0" indent="0" algn="ctr">
              <a:buNone/>
              <a:defRPr sz="2000" b="1">
                <a:solidFill>
                  <a:srgbClr val="44615B"/>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a:t>Haga clic para modificar el estilo de texto del patrón</a:t>
            </a:r>
          </a:p>
        </p:txBody>
      </p:sp>
      <p:sp>
        <p:nvSpPr>
          <p:cNvPr id="8" name="Marcador de texto 7"/>
          <p:cNvSpPr>
            <a:spLocks noGrp="1"/>
          </p:cNvSpPr>
          <p:nvPr>
            <p:ph type="body" sz="quarter" idx="10"/>
          </p:nvPr>
        </p:nvSpPr>
        <p:spPr>
          <a:xfrm>
            <a:off x="503238" y="2312988"/>
            <a:ext cx="4452937" cy="3505200"/>
          </a:xfrm>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p>
        </p:txBody>
      </p:sp>
      <p:sp>
        <p:nvSpPr>
          <p:cNvPr id="10" name="Marcador de texto 9"/>
          <p:cNvSpPr>
            <a:spLocks noGrp="1"/>
          </p:cNvSpPr>
          <p:nvPr>
            <p:ph type="body" sz="quarter" idx="11"/>
          </p:nvPr>
        </p:nvSpPr>
        <p:spPr>
          <a:xfrm>
            <a:off x="5119688" y="2312988"/>
            <a:ext cx="4454525" cy="3505200"/>
          </a:xfrm>
        </p:spPr>
        <p:txBody>
          <a:bodyPr/>
          <a:lstStyle/>
          <a:p>
            <a:pPr lvl="0"/>
            <a:r>
              <a:rPr lang="es-ES_tradnl" dirty="0"/>
              <a:t>Haga clic para modificar el estilo de texto del patrón</a:t>
            </a:r>
          </a:p>
          <a:p>
            <a:pPr lvl="1"/>
            <a:r>
              <a:rPr lang="es-ES_tradnl" dirty="0"/>
              <a:t>Segundo nivel</a:t>
            </a:r>
          </a:p>
          <a:p>
            <a:pPr lvl="2"/>
            <a:r>
              <a:rPr lang="es-ES_tradnl" dirty="0"/>
              <a:t>Tercer nivel</a:t>
            </a:r>
          </a:p>
          <a:p>
            <a:pPr lvl="3"/>
            <a:r>
              <a:rPr lang="es-ES_tradnl" dirty="0"/>
              <a:t>Cuarto nivel</a:t>
            </a:r>
          </a:p>
          <a:p>
            <a:pPr lvl="4"/>
            <a:r>
              <a:rPr lang="es-ES_tradnl" dirty="0"/>
              <a:t>Quinto nivel</a:t>
            </a: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lvl1pPr>
              <a:defRPr/>
            </a:lvl1pPr>
          </a:lstStyle>
          <a:p>
            <a:r>
              <a:rPr lang="es-ES"/>
              <a:t>Haga clic para modificar el estilo de título del patrón</a:t>
            </a:r>
          </a:p>
        </p:txBody>
      </p:sp>
      <p:sp>
        <p:nvSpPr>
          <p:cNvPr id="3" name="2 Marcador de texto"/>
          <p:cNvSpPr>
            <a:spLocks noGrp="1"/>
          </p:cNvSpPr>
          <p:nvPr>
            <p:ph type="body" idx="1"/>
          </p:nvPr>
        </p:nvSpPr>
        <p:spPr>
          <a:xfrm>
            <a:off x="503872" y="1410385"/>
            <a:ext cx="4452624" cy="587781"/>
          </a:xfrm>
        </p:spPr>
        <p:txBody>
          <a:bodyPr anchor="b"/>
          <a:lstStyle>
            <a:lvl1pPr marL="0" indent="0">
              <a:buNone/>
              <a:defRPr sz="2205" b="1"/>
            </a:lvl1pPr>
            <a:lvl2pPr marL="420075" indent="0">
              <a:buNone/>
              <a:defRPr sz="1838" b="1"/>
            </a:lvl2pPr>
            <a:lvl3pPr marL="840151" indent="0">
              <a:buNone/>
              <a:defRPr sz="1654" b="1"/>
            </a:lvl3pPr>
            <a:lvl4pPr marL="1260226" indent="0">
              <a:buNone/>
              <a:defRPr sz="1470" b="1"/>
            </a:lvl4pPr>
            <a:lvl5pPr marL="1680301" indent="0">
              <a:buNone/>
              <a:defRPr sz="1470" b="1"/>
            </a:lvl5pPr>
            <a:lvl6pPr marL="2100377" indent="0">
              <a:buNone/>
              <a:defRPr sz="1470" b="1"/>
            </a:lvl6pPr>
            <a:lvl7pPr marL="2520452" indent="0">
              <a:buNone/>
              <a:defRPr sz="1470" b="1"/>
            </a:lvl7pPr>
            <a:lvl8pPr marL="2940528" indent="0">
              <a:buNone/>
              <a:defRPr sz="1470" b="1"/>
            </a:lvl8pPr>
            <a:lvl9pPr marL="3360603" indent="0">
              <a:buNone/>
              <a:defRPr sz="1470" b="1"/>
            </a:lvl9pPr>
          </a:lstStyle>
          <a:p>
            <a:pPr lvl="0"/>
            <a:r>
              <a:rPr lang="es-ES"/>
              <a:t>Haga clic para modificar el estilo de texto del patrón</a:t>
            </a:r>
          </a:p>
        </p:txBody>
      </p:sp>
      <p:sp>
        <p:nvSpPr>
          <p:cNvPr id="4" name="3 Marcador de contenido"/>
          <p:cNvSpPr>
            <a:spLocks noGrp="1"/>
          </p:cNvSpPr>
          <p:nvPr>
            <p:ph sz="half" idx="2"/>
          </p:nvPr>
        </p:nvSpPr>
        <p:spPr>
          <a:xfrm>
            <a:off x="503872" y="1998167"/>
            <a:ext cx="4452624" cy="3630246"/>
          </a:xfrm>
        </p:spPr>
        <p:txBody>
          <a:bodyPr/>
          <a:lstStyle>
            <a:lvl1pPr>
              <a:defRPr sz="2205"/>
            </a:lvl1pPr>
            <a:lvl2pPr>
              <a:defRPr sz="1838"/>
            </a:lvl2pPr>
            <a:lvl3pPr>
              <a:defRPr sz="1654"/>
            </a:lvl3pPr>
            <a:lvl4pPr>
              <a:defRPr sz="1470"/>
            </a:lvl4pPr>
            <a:lvl5pPr>
              <a:defRPr sz="1470"/>
            </a:lvl5pPr>
            <a:lvl6pPr>
              <a:defRPr sz="1470"/>
            </a:lvl6pPr>
            <a:lvl7pPr>
              <a:defRPr sz="1470"/>
            </a:lvl7pPr>
            <a:lvl8pPr>
              <a:defRPr sz="1470"/>
            </a:lvl8pPr>
            <a:lvl9pPr>
              <a:defRPr sz="147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5" name="4 Marcador de texto"/>
          <p:cNvSpPr>
            <a:spLocks noGrp="1"/>
          </p:cNvSpPr>
          <p:nvPr>
            <p:ph type="body" sz="quarter" idx="3"/>
          </p:nvPr>
        </p:nvSpPr>
        <p:spPr>
          <a:xfrm>
            <a:off x="5119205" y="1410385"/>
            <a:ext cx="4454373" cy="587781"/>
          </a:xfrm>
        </p:spPr>
        <p:txBody>
          <a:bodyPr anchor="b"/>
          <a:lstStyle>
            <a:lvl1pPr marL="0" indent="0">
              <a:buNone/>
              <a:defRPr sz="2205" b="1"/>
            </a:lvl1pPr>
            <a:lvl2pPr marL="420075" indent="0">
              <a:buNone/>
              <a:defRPr sz="1838" b="1"/>
            </a:lvl2pPr>
            <a:lvl3pPr marL="840151" indent="0">
              <a:buNone/>
              <a:defRPr sz="1654" b="1"/>
            </a:lvl3pPr>
            <a:lvl4pPr marL="1260226" indent="0">
              <a:buNone/>
              <a:defRPr sz="1470" b="1"/>
            </a:lvl4pPr>
            <a:lvl5pPr marL="1680301" indent="0">
              <a:buNone/>
              <a:defRPr sz="1470" b="1"/>
            </a:lvl5pPr>
            <a:lvl6pPr marL="2100377" indent="0">
              <a:buNone/>
              <a:defRPr sz="1470" b="1"/>
            </a:lvl6pPr>
            <a:lvl7pPr marL="2520452" indent="0">
              <a:buNone/>
              <a:defRPr sz="1470" b="1"/>
            </a:lvl7pPr>
            <a:lvl8pPr marL="2940528" indent="0">
              <a:buNone/>
              <a:defRPr sz="1470" b="1"/>
            </a:lvl8pPr>
            <a:lvl9pPr marL="3360603" indent="0">
              <a:buNone/>
              <a:defRPr sz="1470" b="1"/>
            </a:lvl9pPr>
          </a:lstStyle>
          <a:p>
            <a:pPr lvl="0"/>
            <a:r>
              <a:rPr lang="es-ES"/>
              <a:t>Haga clic para modificar el estilo de texto del patrón</a:t>
            </a:r>
          </a:p>
        </p:txBody>
      </p:sp>
      <p:sp>
        <p:nvSpPr>
          <p:cNvPr id="6" name="5 Marcador de contenido"/>
          <p:cNvSpPr>
            <a:spLocks noGrp="1"/>
          </p:cNvSpPr>
          <p:nvPr>
            <p:ph sz="quarter" idx="4"/>
          </p:nvPr>
        </p:nvSpPr>
        <p:spPr>
          <a:xfrm>
            <a:off x="5119205" y="1998167"/>
            <a:ext cx="4454373" cy="3630246"/>
          </a:xfrm>
        </p:spPr>
        <p:txBody>
          <a:bodyPr/>
          <a:lstStyle>
            <a:lvl1pPr>
              <a:defRPr sz="2205"/>
            </a:lvl1pPr>
            <a:lvl2pPr>
              <a:defRPr sz="1838"/>
            </a:lvl2pPr>
            <a:lvl3pPr>
              <a:defRPr sz="1654"/>
            </a:lvl3pPr>
            <a:lvl4pPr>
              <a:defRPr sz="1470"/>
            </a:lvl4pPr>
            <a:lvl5pPr>
              <a:defRPr sz="1470"/>
            </a:lvl5pPr>
            <a:lvl6pPr>
              <a:defRPr sz="1470"/>
            </a:lvl6pPr>
            <a:lvl7pPr>
              <a:defRPr sz="1470"/>
            </a:lvl7pPr>
            <a:lvl8pPr>
              <a:defRPr sz="1470"/>
            </a:lvl8pPr>
            <a:lvl9pPr>
              <a:defRPr sz="147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7" name="3 Marcador de fecha">
            <a:extLst>
              <a:ext uri="{FF2B5EF4-FFF2-40B4-BE49-F238E27FC236}">
                <a16:creationId xmlns:a16="http://schemas.microsoft.com/office/drawing/2014/main" id="{E4252A91-76C5-44D7-98F8-E4D4437B8304}"/>
              </a:ext>
            </a:extLst>
          </p:cNvPr>
          <p:cNvSpPr>
            <a:spLocks noGrp="1"/>
          </p:cNvSpPr>
          <p:nvPr>
            <p:ph type="dt" sz="half" idx="10"/>
          </p:nvPr>
        </p:nvSpPr>
        <p:spPr/>
        <p:txBody>
          <a:bodyPr/>
          <a:lstStyle>
            <a:lvl1pPr>
              <a:defRPr/>
            </a:lvl1pPr>
          </a:lstStyle>
          <a:p>
            <a:pPr>
              <a:defRPr/>
            </a:pPr>
            <a:fld id="{8D64AB36-F892-4972-940C-E5C8051592A0}" type="datetime1">
              <a:rPr lang="es-ES" smtClean="0"/>
              <a:t>06/09/2022</a:t>
            </a:fld>
            <a:endParaRPr lang="es-ES" dirty="0"/>
          </a:p>
        </p:txBody>
      </p:sp>
      <p:sp>
        <p:nvSpPr>
          <p:cNvPr id="8" name="4 Marcador de pie de página">
            <a:extLst>
              <a:ext uri="{FF2B5EF4-FFF2-40B4-BE49-F238E27FC236}">
                <a16:creationId xmlns:a16="http://schemas.microsoft.com/office/drawing/2014/main" id="{9E02157D-AB2F-42E4-A869-AADC9D8796B6}"/>
              </a:ext>
            </a:extLst>
          </p:cNvPr>
          <p:cNvSpPr>
            <a:spLocks noGrp="1"/>
          </p:cNvSpPr>
          <p:nvPr>
            <p:ph type="ftr" sz="quarter" idx="11"/>
          </p:nvPr>
        </p:nvSpPr>
        <p:spPr/>
        <p:txBody>
          <a:bodyPr/>
          <a:lstStyle>
            <a:lvl1pPr>
              <a:defRPr/>
            </a:lvl1pPr>
          </a:lstStyle>
          <a:p>
            <a:pPr>
              <a:defRPr/>
            </a:pPr>
            <a:r>
              <a:rPr lang="es-ES"/>
              <a:t>Grupo Universidad de la S.E.N.</a:t>
            </a:r>
          </a:p>
        </p:txBody>
      </p:sp>
      <p:sp>
        <p:nvSpPr>
          <p:cNvPr id="9" name="5 Marcador de número de diapositiva">
            <a:extLst>
              <a:ext uri="{FF2B5EF4-FFF2-40B4-BE49-F238E27FC236}">
                <a16:creationId xmlns:a16="http://schemas.microsoft.com/office/drawing/2014/main" id="{251FFB61-EE94-48B2-AE4C-5D265113A0A4}"/>
              </a:ext>
            </a:extLst>
          </p:cNvPr>
          <p:cNvSpPr>
            <a:spLocks noGrp="1"/>
          </p:cNvSpPr>
          <p:nvPr>
            <p:ph type="sldNum" sz="quarter" idx="12"/>
          </p:nvPr>
        </p:nvSpPr>
        <p:spPr/>
        <p:txBody>
          <a:bodyPr/>
          <a:lstStyle>
            <a:lvl1pPr>
              <a:defRPr/>
            </a:lvl1pPr>
          </a:lstStyle>
          <a:p>
            <a:fld id="{7AEAB255-85C6-4C00-9823-97F616857358}" type="slidenum">
              <a:rPr lang="es-ES" altLang="es-ES"/>
              <a:pPr/>
              <a:t>‹Nº›</a:t>
            </a:fld>
            <a:endParaRPr lang="es-ES" altLang="es-ES"/>
          </a:p>
        </p:txBody>
      </p:sp>
    </p:spTree>
    <p:extLst>
      <p:ext uri="{BB962C8B-B14F-4D97-AF65-F5344CB8AC3E}">
        <p14:creationId xmlns:p14="http://schemas.microsoft.com/office/powerpoint/2010/main" val="4289789567"/>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p>
        </p:txBody>
      </p:sp>
      <p:sp>
        <p:nvSpPr>
          <p:cNvPr id="3" name="3 Marcador de fecha">
            <a:extLst>
              <a:ext uri="{FF2B5EF4-FFF2-40B4-BE49-F238E27FC236}">
                <a16:creationId xmlns:a16="http://schemas.microsoft.com/office/drawing/2014/main" id="{0D26C4DD-6AA4-4F68-A6CC-E0B214F9B2B0}"/>
              </a:ext>
            </a:extLst>
          </p:cNvPr>
          <p:cNvSpPr>
            <a:spLocks noGrp="1"/>
          </p:cNvSpPr>
          <p:nvPr>
            <p:ph type="dt" sz="half" idx="10"/>
          </p:nvPr>
        </p:nvSpPr>
        <p:spPr/>
        <p:txBody>
          <a:bodyPr/>
          <a:lstStyle>
            <a:lvl1pPr>
              <a:defRPr/>
            </a:lvl1pPr>
          </a:lstStyle>
          <a:p>
            <a:pPr>
              <a:defRPr/>
            </a:pPr>
            <a:fld id="{555ED8E6-BD96-4186-9E2F-8162D4D8711F}" type="datetime1">
              <a:rPr lang="es-ES" smtClean="0"/>
              <a:t>06/09/2022</a:t>
            </a:fld>
            <a:endParaRPr lang="es-ES" dirty="0"/>
          </a:p>
        </p:txBody>
      </p:sp>
      <p:sp>
        <p:nvSpPr>
          <p:cNvPr id="4" name="4 Marcador de pie de página">
            <a:extLst>
              <a:ext uri="{FF2B5EF4-FFF2-40B4-BE49-F238E27FC236}">
                <a16:creationId xmlns:a16="http://schemas.microsoft.com/office/drawing/2014/main" id="{4908D134-5F29-4E9B-9733-E1AD505AF005}"/>
              </a:ext>
            </a:extLst>
          </p:cNvPr>
          <p:cNvSpPr>
            <a:spLocks noGrp="1"/>
          </p:cNvSpPr>
          <p:nvPr>
            <p:ph type="ftr" sz="quarter" idx="11"/>
          </p:nvPr>
        </p:nvSpPr>
        <p:spPr/>
        <p:txBody>
          <a:bodyPr/>
          <a:lstStyle>
            <a:lvl1pPr>
              <a:defRPr/>
            </a:lvl1pPr>
          </a:lstStyle>
          <a:p>
            <a:pPr>
              <a:defRPr/>
            </a:pPr>
            <a:r>
              <a:rPr lang="es-ES"/>
              <a:t>Grupo Universidad de la S.E.N.</a:t>
            </a:r>
          </a:p>
        </p:txBody>
      </p:sp>
      <p:sp>
        <p:nvSpPr>
          <p:cNvPr id="5" name="5 Marcador de número de diapositiva">
            <a:extLst>
              <a:ext uri="{FF2B5EF4-FFF2-40B4-BE49-F238E27FC236}">
                <a16:creationId xmlns:a16="http://schemas.microsoft.com/office/drawing/2014/main" id="{11497318-6BAE-485E-82DD-27CA51D88672}"/>
              </a:ext>
            </a:extLst>
          </p:cNvPr>
          <p:cNvSpPr>
            <a:spLocks noGrp="1"/>
          </p:cNvSpPr>
          <p:nvPr>
            <p:ph type="sldNum" sz="quarter" idx="12"/>
          </p:nvPr>
        </p:nvSpPr>
        <p:spPr/>
        <p:txBody>
          <a:bodyPr/>
          <a:lstStyle>
            <a:lvl1pPr>
              <a:defRPr/>
            </a:lvl1pPr>
          </a:lstStyle>
          <a:p>
            <a:fld id="{746C4A0B-8986-443D-86BE-3096CC062B1D}" type="slidenum">
              <a:rPr lang="es-ES" altLang="es-ES"/>
              <a:pPr/>
              <a:t>‹Nº›</a:t>
            </a:fld>
            <a:endParaRPr lang="es-ES" altLang="es-ES"/>
          </a:p>
        </p:txBody>
      </p:sp>
    </p:spTree>
    <p:extLst>
      <p:ext uri="{BB962C8B-B14F-4D97-AF65-F5344CB8AC3E}">
        <p14:creationId xmlns:p14="http://schemas.microsoft.com/office/powerpoint/2010/main" val="1102207468"/>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3 Marcador de fecha">
            <a:extLst>
              <a:ext uri="{FF2B5EF4-FFF2-40B4-BE49-F238E27FC236}">
                <a16:creationId xmlns:a16="http://schemas.microsoft.com/office/drawing/2014/main" id="{88AD725E-4EDE-4841-BDD2-01AA7146CAEB}"/>
              </a:ext>
            </a:extLst>
          </p:cNvPr>
          <p:cNvSpPr>
            <a:spLocks noGrp="1"/>
          </p:cNvSpPr>
          <p:nvPr>
            <p:ph type="dt" sz="half" idx="10"/>
          </p:nvPr>
        </p:nvSpPr>
        <p:spPr/>
        <p:txBody>
          <a:bodyPr/>
          <a:lstStyle>
            <a:lvl1pPr>
              <a:defRPr/>
            </a:lvl1pPr>
          </a:lstStyle>
          <a:p>
            <a:pPr>
              <a:defRPr/>
            </a:pPr>
            <a:fld id="{C0673C37-3511-400C-A7A8-DA0A6D7D51C8}" type="datetime1">
              <a:rPr lang="es-ES" smtClean="0"/>
              <a:t>06/09/2022</a:t>
            </a:fld>
            <a:endParaRPr lang="es-ES" dirty="0"/>
          </a:p>
        </p:txBody>
      </p:sp>
      <p:sp>
        <p:nvSpPr>
          <p:cNvPr id="3" name="4 Marcador de pie de página">
            <a:extLst>
              <a:ext uri="{FF2B5EF4-FFF2-40B4-BE49-F238E27FC236}">
                <a16:creationId xmlns:a16="http://schemas.microsoft.com/office/drawing/2014/main" id="{9AD611B0-62C8-4A4C-B126-DD9E96A0FF32}"/>
              </a:ext>
            </a:extLst>
          </p:cNvPr>
          <p:cNvSpPr>
            <a:spLocks noGrp="1"/>
          </p:cNvSpPr>
          <p:nvPr>
            <p:ph type="ftr" sz="quarter" idx="11"/>
          </p:nvPr>
        </p:nvSpPr>
        <p:spPr/>
        <p:txBody>
          <a:bodyPr/>
          <a:lstStyle>
            <a:lvl1pPr>
              <a:defRPr/>
            </a:lvl1pPr>
          </a:lstStyle>
          <a:p>
            <a:pPr>
              <a:defRPr/>
            </a:pPr>
            <a:r>
              <a:rPr lang="es-ES"/>
              <a:t>Grupo Universidad de la S.E.N.</a:t>
            </a:r>
          </a:p>
        </p:txBody>
      </p:sp>
      <p:sp>
        <p:nvSpPr>
          <p:cNvPr id="4" name="5 Marcador de número de diapositiva">
            <a:extLst>
              <a:ext uri="{FF2B5EF4-FFF2-40B4-BE49-F238E27FC236}">
                <a16:creationId xmlns:a16="http://schemas.microsoft.com/office/drawing/2014/main" id="{237532F1-37A8-41E9-B057-D1EF499E4F46}"/>
              </a:ext>
            </a:extLst>
          </p:cNvPr>
          <p:cNvSpPr>
            <a:spLocks noGrp="1"/>
          </p:cNvSpPr>
          <p:nvPr>
            <p:ph type="sldNum" sz="quarter" idx="12"/>
          </p:nvPr>
        </p:nvSpPr>
        <p:spPr/>
        <p:txBody>
          <a:bodyPr/>
          <a:lstStyle>
            <a:lvl1pPr>
              <a:defRPr/>
            </a:lvl1pPr>
          </a:lstStyle>
          <a:p>
            <a:fld id="{74C299B1-C77A-4956-9C26-2FAC4DF580DC}" type="slidenum">
              <a:rPr lang="es-ES" altLang="es-ES"/>
              <a:pPr/>
              <a:t>‹Nº›</a:t>
            </a:fld>
            <a:endParaRPr lang="es-ES" altLang="es-ES"/>
          </a:p>
        </p:txBody>
      </p:sp>
    </p:spTree>
    <p:extLst>
      <p:ext uri="{BB962C8B-B14F-4D97-AF65-F5344CB8AC3E}">
        <p14:creationId xmlns:p14="http://schemas.microsoft.com/office/powerpoint/2010/main" val="338856063"/>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503873" y="250864"/>
            <a:ext cx="3315412" cy="1067634"/>
          </a:xfrm>
        </p:spPr>
        <p:txBody>
          <a:bodyPr anchor="b"/>
          <a:lstStyle>
            <a:lvl1pPr algn="l">
              <a:defRPr sz="1838" b="1"/>
            </a:lvl1pPr>
          </a:lstStyle>
          <a:p>
            <a:r>
              <a:rPr lang="es-ES"/>
              <a:t>Haga clic para modificar el estilo de título del patrón</a:t>
            </a:r>
          </a:p>
        </p:txBody>
      </p:sp>
      <p:sp>
        <p:nvSpPr>
          <p:cNvPr id="3" name="2 Marcador de contenido"/>
          <p:cNvSpPr>
            <a:spLocks noGrp="1"/>
          </p:cNvSpPr>
          <p:nvPr>
            <p:ph idx="1"/>
          </p:nvPr>
        </p:nvSpPr>
        <p:spPr>
          <a:xfrm>
            <a:off x="3940003" y="250865"/>
            <a:ext cx="5633574" cy="5377548"/>
          </a:xfrm>
        </p:spPr>
        <p:txBody>
          <a:bodyPr/>
          <a:lstStyle>
            <a:lvl1pPr>
              <a:defRPr sz="2940"/>
            </a:lvl1pPr>
            <a:lvl2pPr>
              <a:defRPr sz="2573"/>
            </a:lvl2pPr>
            <a:lvl3pPr>
              <a:defRPr sz="2205"/>
            </a:lvl3pPr>
            <a:lvl4pPr>
              <a:defRPr sz="1838"/>
            </a:lvl4pPr>
            <a:lvl5pPr>
              <a:defRPr sz="1838"/>
            </a:lvl5pPr>
            <a:lvl6pPr>
              <a:defRPr sz="1838"/>
            </a:lvl6pPr>
            <a:lvl7pPr>
              <a:defRPr sz="1838"/>
            </a:lvl7pPr>
            <a:lvl8pPr>
              <a:defRPr sz="1838"/>
            </a:lvl8pPr>
            <a:lvl9pPr>
              <a:defRPr sz="1838"/>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3 Marcador de texto"/>
          <p:cNvSpPr>
            <a:spLocks noGrp="1"/>
          </p:cNvSpPr>
          <p:nvPr>
            <p:ph type="body" sz="half" idx="2"/>
          </p:nvPr>
        </p:nvSpPr>
        <p:spPr>
          <a:xfrm>
            <a:off x="503873" y="1318499"/>
            <a:ext cx="3315412" cy="4309914"/>
          </a:xfrm>
        </p:spPr>
        <p:txBody>
          <a:bodyPr/>
          <a:lstStyle>
            <a:lvl1pPr marL="0" indent="0">
              <a:buNone/>
              <a:defRPr sz="1286"/>
            </a:lvl1pPr>
            <a:lvl2pPr marL="420075" indent="0">
              <a:buNone/>
              <a:defRPr sz="1103"/>
            </a:lvl2pPr>
            <a:lvl3pPr marL="840151" indent="0">
              <a:buNone/>
              <a:defRPr sz="919"/>
            </a:lvl3pPr>
            <a:lvl4pPr marL="1260226" indent="0">
              <a:buNone/>
              <a:defRPr sz="827"/>
            </a:lvl4pPr>
            <a:lvl5pPr marL="1680301" indent="0">
              <a:buNone/>
              <a:defRPr sz="827"/>
            </a:lvl5pPr>
            <a:lvl6pPr marL="2100377" indent="0">
              <a:buNone/>
              <a:defRPr sz="827"/>
            </a:lvl6pPr>
            <a:lvl7pPr marL="2520452" indent="0">
              <a:buNone/>
              <a:defRPr sz="827"/>
            </a:lvl7pPr>
            <a:lvl8pPr marL="2940528" indent="0">
              <a:buNone/>
              <a:defRPr sz="827"/>
            </a:lvl8pPr>
            <a:lvl9pPr marL="3360603" indent="0">
              <a:buNone/>
              <a:defRPr sz="827"/>
            </a:lvl9pPr>
          </a:lstStyle>
          <a:p>
            <a:pPr lvl="0"/>
            <a:r>
              <a:rPr lang="es-ES"/>
              <a:t>Haga clic para modificar el estilo de texto del patrón</a:t>
            </a:r>
          </a:p>
        </p:txBody>
      </p:sp>
      <p:sp>
        <p:nvSpPr>
          <p:cNvPr id="5" name="3 Marcador de fecha">
            <a:extLst>
              <a:ext uri="{FF2B5EF4-FFF2-40B4-BE49-F238E27FC236}">
                <a16:creationId xmlns:a16="http://schemas.microsoft.com/office/drawing/2014/main" id="{0436A1C0-2EAC-4BC4-925E-4B61A4D8DA01}"/>
              </a:ext>
            </a:extLst>
          </p:cNvPr>
          <p:cNvSpPr>
            <a:spLocks noGrp="1"/>
          </p:cNvSpPr>
          <p:nvPr>
            <p:ph type="dt" sz="half" idx="10"/>
          </p:nvPr>
        </p:nvSpPr>
        <p:spPr/>
        <p:txBody>
          <a:bodyPr/>
          <a:lstStyle>
            <a:lvl1pPr>
              <a:defRPr/>
            </a:lvl1pPr>
          </a:lstStyle>
          <a:p>
            <a:pPr>
              <a:defRPr/>
            </a:pPr>
            <a:fld id="{15B91904-406E-47B4-8791-1C0B26E7A1C9}" type="datetime1">
              <a:rPr lang="es-ES" smtClean="0"/>
              <a:t>06/09/2022</a:t>
            </a:fld>
            <a:endParaRPr lang="es-ES" dirty="0"/>
          </a:p>
        </p:txBody>
      </p:sp>
      <p:sp>
        <p:nvSpPr>
          <p:cNvPr id="6" name="4 Marcador de pie de página">
            <a:extLst>
              <a:ext uri="{FF2B5EF4-FFF2-40B4-BE49-F238E27FC236}">
                <a16:creationId xmlns:a16="http://schemas.microsoft.com/office/drawing/2014/main" id="{F6993CFD-4F3C-4C08-81D3-87D07605EF27}"/>
              </a:ext>
            </a:extLst>
          </p:cNvPr>
          <p:cNvSpPr>
            <a:spLocks noGrp="1"/>
          </p:cNvSpPr>
          <p:nvPr>
            <p:ph type="ftr" sz="quarter" idx="11"/>
          </p:nvPr>
        </p:nvSpPr>
        <p:spPr/>
        <p:txBody>
          <a:bodyPr/>
          <a:lstStyle>
            <a:lvl1pPr>
              <a:defRPr/>
            </a:lvl1pPr>
          </a:lstStyle>
          <a:p>
            <a:pPr>
              <a:defRPr/>
            </a:pPr>
            <a:r>
              <a:rPr lang="es-ES"/>
              <a:t>Grupo Universidad de la S.E.N.</a:t>
            </a:r>
          </a:p>
        </p:txBody>
      </p:sp>
      <p:sp>
        <p:nvSpPr>
          <p:cNvPr id="7" name="5 Marcador de número de diapositiva">
            <a:extLst>
              <a:ext uri="{FF2B5EF4-FFF2-40B4-BE49-F238E27FC236}">
                <a16:creationId xmlns:a16="http://schemas.microsoft.com/office/drawing/2014/main" id="{38DB3482-D476-4734-91D3-B3B2897D209F}"/>
              </a:ext>
            </a:extLst>
          </p:cNvPr>
          <p:cNvSpPr>
            <a:spLocks noGrp="1"/>
          </p:cNvSpPr>
          <p:nvPr>
            <p:ph type="sldNum" sz="quarter" idx="12"/>
          </p:nvPr>
        </p:nvSpPr>
        <p:spPr/>
        <p:txBody>
          <a:bodyPr/>
          <a:lstStyle>
            <a:lvl1pPr>
              <a:defRPr/>
            </a:lvl1pPr>
          </a:lstStyle>
          <a:p>
            <a:fld id="{D45D3E5D-DBB6-4F6A-8A8F-020DA8CDD3F2}" type="slidenum">
              <a:rPr lang="es-ES" altLang="es-ES"/>
              <a:pPr/>
              <a:t>‹Nº›</a:t>
            </a:fld>
            <a:endParaRPr lang="es-ES" altLang="es-ES"/>
          </a:p>
        </p:txBody>
      </p:sp>
    </p:spTree>
    <p:extLst>
      <p:ext uri="{BB962C8B-B14F-4D97-AF65-F5344CB8AC3E}">
        <p14:creationId xmlns:p14="http://schemas.microsoft.com/office/powerpoint/2010/main" val="3617665207"/>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1975251" y="4410551"/>
            <a:ext cx="6046470" cy="520691"/>
          </a:xfrm>
        </p:spPr>
        <p:txBody>
          <a:bodyPr anchor="b"/>
          <a:lstStyle>
            <a:lvl1pPr algn="l">
              <a:defRPr sz="1838" b="1"/>
            </a:lvl1pPr>
          </a:lstStyle>
          <a:p>
            <a:r>
              <a:rPr lang="es-ES"/>
              <a:t>Haga clic para modificar el estilo de título del patrón</a:t>
            </a:r>
          </a:p>
        </p:txBody>
      </p:sp>
      <p:sp>
        <p:nvSpPr>
          <p:cNvPr id="3" name="2 Marcador de posición de imagen"/>
          <p:cNvSpPr>
            <a:spLocks noGrp="1"/>
          </p:cNvSpPr>
          <p:nvPr>
            <p:ph type="pic" idx="1"/>
          </p:nvPr>
        </p:nvSpPr>
        <p:spPr>
          <a:xfrm>
            <a:off x="1975251" y="562987"/>
            <a:ext cx="6046470" cy="3780473"/>
          </a:xfrm>
        </p:spPr>
        <p:txBody>
          <a:bodyPr rtlCol="0">
            <a:normAutofit/>
          </a:bodyPr>
          <a:lstStyle>
            <a:lvl1pPr marL="0" indent="0">
              <a:buNone/>
              <a:defRPr sz="2940"/>
            </a:lvl1pPr>
            <a:lvl2pPr marL="420075" indent="0">
              <a:buNone/>
              <a:defRPr sz="2573"/>
            </a:lvl2pPr>
            <a:lvl3pPr marL="840151" indent="0">
              <a:buNone/>
              <a:defRPr sz="2205"/>
            </a:lvl3pPr>
            <a:lvl4pPr marL="1260226" indent="0">
              <a:buNone/>
              <a:defRPr sz="1838"/>
            </a:lvl4pPr>
            <a:lvl5pPr marL="1680301" indent="0">
              <a:buNone/>
              <a:defRPr sz="1838"/>
            </a:lvl5pPr>
            <a:lvl6pPr marL="2100377" indent="0">
              <a:buNone/>
              <a:defRPr sz="1838"/>
            </a:lvl6pPr>
            <a:lvl7pPr marL="2520452" indent="0">
              <a:buNone/>
              <a:defRPr sz="1838"/>
            </a:lvl7pPr>
            <a:lvl8pPr marL="2940528" indent="0">
              <a:buNone/>
              <a:defRPr sz="1838"/>
            </a:lvl8pPr>
            <a:lvl9pPr marL="3360603" indent="0">
              <a:buNone/>
              <a:defRPr sz="1838"/>
            </a:lvl9pPr>
          </a:lstStyle>
          <a:p>
            <a:pPr lvl="0"/>
            <a:endParaRPr lang="es-ES" noProof="0" dirty="0"/>
          </a:p>
        </p:txBody>
      </p:sp>
      <p:sp>
        <p:nvSpPr>
          <p:cNvPr id="4" name="3 Marcador de texto"/>
          <p:cNvSpPr>
            <a:spLocks noGrp="1"/>
          </p:cNvSpPr>
          <p:nvPr>
            <p:ph type="body" sz="half" idx="2"/>
          </p:nvPr>
        </p:nvSpPr>
        <p:spPr>
          <a:xfrm>
            <a:off x="1975251" y="4931242"/>
            <a:ext cx="6046470" cy="739467"/>
          </a:xfrm>
        </p:spPr>
        <p:txBody>
          <a:bodyPr/>
          <a:lstStyle>
            <a:lvl1pPr marL="0" indent="0">
              <a:buNone/>
              <a:defRPr sz="1286"/>
            </a:lvl1pPr>
            <a:lvl2pPr marL="420075" indent="0">
              <a:buNone/>
              <a:defRPr sz="1103"/>
            </a:lvl2pPr>
            <a:lvl3pPr marL="840151" indent="0">
              <a:buNone/>
              <a:defRPr sz="919"/>
            </a:lvl3pPr>
            <a:lvl4pPr marL="1260226" indent="0">
              <a:buNone/>
              <a:defRPr sz="827"/>
            </a:lvl4pPr>
            <a:lvl5pPr marL="1680301" indent="0">
              <a:buNone/>
              <a:defRPr sz="827"/>
            </a:lvl5pPr>
            <a:lvl6pPr marL="2100377" indent="0">
              <a:buNone/>
              <a:defRPr sz="827"/>
            </a:lvl6pPr>
            <a:lvl7pPr marL="2520452" indent="0">
              <a:buNone/>
              <a:defRPr sz="827"/>
            </a:lvl7pPr>
            <a:lvl8pPr marL="2940528" indent="0">
              <a:buNone/>
              <a:defRPr sz="827"/>
            </a:lvl8pPr>
            <a:lvl9pPr marL="3360603" indent="0">
              <a:buNone/>
              <a:defRPr sz="827"/>
            </a:lvl9pPr>
          </a:lstStyle>
          <a:p>
            <a:pPr lvl="0"/>
            <a:r>
              <a:rPr lang="es-ES"/>
              <a:t>Haga clic para modificar el estilo de texto del patrón</a:t>
            </a:r>
          </a:p>
        </p:txBody>
      </p:sp>
      <p:sp>
        <p:nvSpPr>
          <p:cNvPr id="5" name="3 Marcador de fecha">
            <a:extLst>
              <a:ext uri="{FF2B5EF4-FFF2-40B4-BE49-F238E27FC236}">
                <a16:creationId xmlns:a16="http://schemas.microsoft.com/office/drawing/2014/main" id="{8EFE0346-473F-4BF2-8282-88B68F10AB3C}"/>
              </a:ext>
            </a:extLst>
          </p:cNvPr>
          <p:cNvSpPr>
            <a:spLocks noGrp="1"/>
          </p:cNvSpPr>
          <p:nvPr>
            <p:ph type="dt" sz="half" idx="10"/>
          </p:nvPr>
        </p:nvSpPr>
        <p:spPr/>
        <p:txBody>
          <a:bodyPr/>
          <a:lstStyle>
            <a:lvl1pPr>
              <a:defRPr/>
            </a:lvl1pPr>
          </a:lstStyle>
          <a:p>
            <a:pPr>
              <a:defRPr/>
            </a:pPr>
            <a:fld id="{EE53833A-BA18-42BC-A28E-1E7595817B62}" type="datetime1">
              <a:rPr lang="es-ES" smtClean="0"/>
              <a:t>06/09/2022</a:t>
            </a:fld>
            <a:endParaRPr lang="es-ES" dirty="0"/>
          </a:p>
        </p:txBody>
      </p:sp>
      <p:sp>
        <p:nvSpPr>
          <p:cNvPr id="6" name="4 Marcador de pie de página">
            <a:extLst>
              <a:ext uri="{FF2B5EF4-FFF2-40B4-BE49-F238E27FC236}">
                <a16:creationId xmlns:a16="http://schemas.microsoft.com/office/drawing/2014/main" id="{E6E62AD0-32B9-47DB-BAC7-450227558145}"/>
              </a:ext>
            </a:extLst>
          </p:cNvPr>
          <p:cNvSpPr>
            <a:spLocks noGrp="1"/>
          </p:cNvSpPr>
          <p:nvPr>
            <p:ph type="ftr" sz="quarter" idx="11"/>
          </p:nvPr>
        </p:nvSpPr>
        <p:spPr/>
        <p:txBody>
          <a:bodyPr/>
          <a:lstStyle>
            <a:lvl1pPr>
              <a:defRPr/>
            </a:lvl1pPr>
          </a:lstStyle>
          <a:p>
            <a:pPr>
              <a:defRPr/>
            </a:pPr>
            <a:r>
              <a:rPr lang="es-ES"/>
              <a:t>Grupo Universidad de la S.E.N.</a:t>
            </a:r>
          </a:p>
        </p:txBody>
      </p:sp>
      <p:sp>
        <p:nvSpPr>
          <p:cNvPr id="7" name="5 Marcador de número de diapositiva">
            <a:extLst>
              <a:ext uri="{FF2B5EF4-FFF2-40B4-BE49-F238E27FC236}">
                <a16:creationId xmlns:a16="http://schemas.microsoft.com/office/drawing/2014/main" id="{6F09BD48-BDC1-4A1B-B3E3-511B18D5D8A1}"/>
              </a:ext>
            </a:extLst>
          </p:cNvPr>
          <p:cNvSpPr>
            <a:spLocks noGrp="1"/>
          </p:cNvSpPr>
          <p:nvPr>
            <p:ph type="sldNum" sz="quarter" idx="12"/>
          </p:nvPr>
        </p:nvSpPr>
        <p:spPr/>
        <p:txBody>
          <a:bodyPr/>
          <a:lstStyle>
            <a:lvl1pPr>
              <a:defRPr/>
            </a:lvl1pPr>
          </a:lstStyle>
          <a:p>
            <a:fld id="{DABAF29C-0282-43DD-9CCD-33B9234F43F5}" type="slidenum">
              <a:rPr lang="es-ES" altLang="es-ES"/>
              <a:pPr/>
              <a:t>‹Nº›</a:t>
            </a:fld>
            <a:endParaRPr lang="es-ES" altLang="es-ES"/>
          </a:p>
        </p:txBody>
      </p:sp>
    </p:spTree>
    <p:extLst>
      <p:ext uri="{BB962C8B-B14F-4D97-AF65-F5344CB8AC3E}">
        <p14:creationId xmlns:p14="http://schemas.microsoft.com/office/powerpoint/2010/main" val="3829933654"/>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p>
        </p:txBody>
      </p:sp>
      <p:sp>
        <p:nvSpPr>
          <p:cNvPr id="3" name="2 Marcador de texto vertical"/>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3 Marcador de fecha">
            <a:extLst>
              <a:ext uri="{FF2B5EF4-FFF2-40B4-BE49-F238E27FC236}">
                <a16:creationId xmlns:a16="http://schemas.microsoft.com/office/drawing/2014/main" id="{090C4F5D-9D79-46C3-83D6-AE0AAD793134}"/>
              </a:ext>
            </a:extLst>
          </p:cNvPr>
          <p:cNvSpPr>
            <a:spLocks noGrp="1"/>
          </p:cNvSpPr>
          <p:nvPr>
            <p:ph type="dt" sz="half" idx="10"/>
          </p:nvPr>
        </p:nvSpPr>
        <p:spPr/>
        <p:txBody>
          <a:bodyPr/>
          <a:lstStyle>
            <a:lvl1pPr>
              <a:defRPr/>
            </a:lvl1pPr>
          </a:lstStyle>
          <a:p>
            <a:pPr>
              <a:defRPr/>
            </a:pPr>
            <a:fld id="{A8CEC378-2343-41CB-89CA-1C3DEC3F9322}" type="datetime1">
              <a:rPr lang="es-ES" smtClean="0"/>
              <a:t>06/09/2022</a:t>
            </a:fld>
            <a:endParaRPr lang="es-ES" dirty="0"/>
          </a:p>
        </p:txBody>
      </p:sp>
      <p:sp>
        <p:nvSpPr>
          <p:cNvPr id="5" name="4 Marcador de pie de página">
            <a:extLst>
              <a:ext uri="{FF2B5EF4-FFF2-40B4-BE49-F238E27FC236}">
                <a16:creationId xmlns:a16="http://schemas.microsoft.com/office/drawing/2014/main" id="{98992488-512D-4415-81F0-64BF230EE4D1}"/>
              </a:ext>
            </a:extLst>
          </p:cNvPr>
          <p:cNvSpPr>
            <a:spLocks noGrp="1"/>
          </p:cNvSpPr>
          <p:nvPr>
            <p:ph type="ftr" sz="quarter" idx="11"/>
          </p:nvPr>
        </p:nvSpPr>
        <p:spPr/>
        <p:txBody>
          <a:bodyPr/>
          <a:lstStyle>
            <a:lvl1pPr>
              <a:defRPr/>
            </a:lvl1pPr>
          </a:lstStyle>
          <a:p>
            <a:pPr>
              <a:defRPr/>
            </a:pPr>
            <a:r>
              <a:rPr lang="es-ES"/>
              <a:t>Grupo Universidad de la S.E.N.</a:t>
            </a:r>
          </a:p>
        </p:txBody>
      </p:sp>
      <p:sp>
        <p:nvSpPr>
          <p:cNvPr id="6" name="5 Marcador de número de diapositiva">
            <a:extLst>
              <a:ext uri="{FF2B5EF4-FFF2-40B4-BE49-F238E27FC236}">
                <a16:creationId xmlns:a16="http://schemas.microsoft.com/office/drawing/2014/main" id="{94CE7412-EF0D-4C79-B028-3C8705C2E42C}"/>
              </a:ext>
            </a:extLst>
          </p:cNvPr>
          <p:cNvSpPr>
            <a:spLocks noGrp="1"/>
          </p:cNvSpPr>
          <p:nvPr>
            <p:ph type="sldNum" sz="quarter" idx="12"/>
          </p:nvPr>
        </p:nvSpPr>
        <p:spPr/>
        <p:txBody>
          <a:bodyPr/>
          <a:lstStyle>
            <a:lvl1pPr>
              <a:defRPr/>
            </a:lvl1pPr>
          </a:lstStyle>
          <a:p>
            <a:fld id="{3A965B92-C795-464E-84A4-4911E8AE0DDA}" type="slidenum">
              <a:rPr lang="es-ES" altLang="es-ES"/>
              <a:pPr/>
              <a:t>‹Nº›</a:t>
            </a:fld>
            <a:endParaRPr lang="es-ES" altLang="es-ES"/>
          </a:p>
        </p:txBody>
      </p:sp>
    </p:spTree>
    <p:extLst>
      <p:ext uri="{BB962C8B-B14F-4D97-AF65-F5344CB8AC3E}">
        <p14:creationId xmlns:p14="http://schemas.microsoft.com/office/powerpoint/2010/main" val="3505542567"/>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7306151" y="252324"/>
            <a:ext cx="2267426" cy="5376089"/>
          </a:xfrm>
        </p:spPr>
        <p:txBody>
          <a:bodyPr vert="eaVert"/>
          <a:lstStyle/>
          <a:p>
            <a:r>
              <a:rPr lang="es-ES"/>
              <a:t>Haga clic para modificar el estilo de título del patrón</a:t>
            </a:r>
          </a:p>
        </p:txBody>
      </p:sp>
      <p:sp>
        <p:nvSpPr>
          <p:cNvPr id="3" name="2 Marcador de texto vertical"/>
          <p:cNvSpPr>
            <a:spLocks noGrp="1"/>
          </p:cNvSpPr>
          <p:nvPr>
            <p:ph type="body" orient="vert" idx="1"/>
          </p:nvPr>
        </p:nvSpPr>
        <p:spPr>
          <a:xfrm>
            <a:off x="503873" y="252324"/>
            <a:ext cx="6634321" cy="5376089"/>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3 Marcador de fecha">
            <a:extLst>
              <a:ext uri="{FF2B5EF4-FFF2-40B4-BE49-F238E27FC236}">
                <a16:creationId xmlns:a16="http://schemas.microsoft.com/office/drawing/2014/main" id="{293BE867-149F-4276-8B7F-839C37A58D96}"/>
              </a:ext>
            </a:extLst>
          </p:cNvPr>
          <p:cNvSpPr>
            <a:spLocks noGrp="1"/>
          </p:cNvSpPr>
          <p:nvPr>
            <p:ph type="dt" sz="half" idx="10"/>
          </p:nvPr>
        </p:nvSpPr>
        <p:spPr/>
        <p:txBody>
          <a:bodyPr/>
          <a:lstStyle>
            <a:lvl1pPr>
              <a:defRPr/>
            </a:lvl1pPr>
          </a:lstStyle>
          <a:p>
            <a:pPr>
              <a:defRPr/>
            </a:pPr>
            <a:fld id="{00B06858-9C5D-4769-B7ED-DABC2522321C}" type="datetime1">
              <a:rPr lang="es-ES" smtClean="0"/>
              <a:t>06/09/2022</a:t>
            </a:fld>
            <a:endParaRPr lang="es-ES" dirty="0"/>
          </a:p>
        </p:txBody>
      </p:sp>
      <p:sp>
        <p:nvSpPr>
          <p:cNvPr id="5" name="4 Marcador de pie de página">
            <a:extLst>
              <a:ext uri="{FF2B5EF4-FFF2-40B4-BE49-F238E27FC236}">
                <a16:creationId xmlns:a16="http://schemas.microsoft.com/office/drawing/2014/main" id="{B38AD9AC-01E9-46D9-AA58-F838B1578D0B}"/>
              </a:ext>
            </a:extLst>
          </p:cNvPr>
          <p:cNvSpPr>
            <a:spLocks noGrp="1"/>
          </p:cNvSpPr>
          <p:nvPr>
            <p:ph type="ftr" sz="quarter" idx="11"/>
          </p:nvPr>
        </p:nvSpPr>
        <p:spPr/>
        <p:txBody>
          <a:bodyPr/>
          <a:lstStyle>
            <a:lvl1pPr>
              <a:defRPr/>
            </a:lvl1pPr>
          </a:lstStyle>
          <a:p>
            <a:pPr>
              <a:defRPr/>
            </a:pPr>
            <a:r>
              <a:rPr lang="es-ES"/>
              <a:t>Grupo Universidad de la S.E.N.</a:t>
            </a:r>
          </a:p>
        </p:txBody>
      </p:sp>
      <p:sp>
        <p:nvSpPr>
          <p:cNvPr id="6" name="5 Marcador de número de diapositiva">
            <a:extLst>
              <a:ext uri="{FF2B5EF4-FFF2-40B4-BE49-F238E27FC236}">
                <a16:creationId xmlns:a16="http://schemas.microsoft.com/office/drawing/2014/main" id="{4115B228-49A7-43E4-8B89-86F03AC17D09}"/>
              </a:ext>
            </a:extLst>
          </p:cNvPr>
          <p:cNvSpPr>
            <a:spLocks noGrp="1"/>
          </p:cNvSpPr>
          <p:nvPr>
            <p:ph type="sldNum" sz="quarter" idx="12"/>
          </p:nvPr>
        </p:nvSpPr>
        <p:spPr/>
        <p:txBody>
          <a:bodyPr/>
          <a:lstStyle>
            <a:lvl1pPr>
              <a:defRPr/>
            </a:lvl1pPr>
          </a:lstStyle>
          <a:p>
            <a:fld id="{B27533C5-7E07-4AA8-9DD5-A3107BAA5F89}" type="slidenum">
              <a:rPr lang="es-ES" altLang="es-ES"/>
              <a:pPr/>
              <a:t>‹Nº›</a:t>
            </a:fld>
            <a:endParaRPr lang="es-ES" altLang="es-ES"/>
          </a:p>
        </p:txBody>
      </p:sp>
    </p:spTree>
    <p:extLst>
      <p:ext uri="{BB962C8B-B14F-4D97-AF65-F5344CB8AC3E}">
        <p14:creationId xmlns:p14="http://schemas.microsoft.com/office/powerpoint/2010/main" val="1272539102"/>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7C51EA96-4627-4649-84A9-B58CCBCE71EE}"/>
              </a:ext>
            </a:extLst>
          </p:cNvPr>
          <p:cNvSpPr>
            <a:spLocks noGrp="1"/>
          </p:cNvSpPr>
          <p:nvPr>
            <p:ph type="title"/>
          </p:nvPr>
        </p:nvSpPr>
        <p:spPr/>
        <p:txBody>
          <a:bodyPr/>
          <a:lstStyle/>
          <a:p>
            <a:r>
              <a:rPr lang="es-ES"/>
              <a:t>Haga clic para modificar el estilo de título del patrón</a:t>
            </a:r>
          </a:p>
        </p:txBody>
      </p:sp>
      <p:sp>
        <p:nvSpPr>
          <p:cNvPr id="3" name="Marcador de contenido 2">
            <a:extLst>
              <a:ext uri="{FF2B5EF4-FFF2-40B4-BE49-F238E27FC236}">
                <a16:creationId xmlns:a16="http://schemas.microsoft.com/office/drawing/2014/main" id="{4CCFB098-5536-6146-BBA2-3A6B34A36846}"/>
              </a:ext>
            </a:extLst>
          </p:cNvPr>
          <p:cNvSpPr>
            <a:spLocks noGrp="1"/>
          </p:cNvSpPr>
          <p:nvPr>
            <p:ph idx="1"/>
          </p:nvPr>
        </p:nvSpPr>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Marcador de fecha 3">
            <a:extLst>
              <a:ext uri="{FF2B5EF4-FFF2-40B4-BE49-F238E27FC236}">
                <a16:creationId xmlns:a16="http://schemas.microsoft.com/office/drawing/2014/main" id="{97D59D64-0C4D-6848-82A6-42801E349C73}"/>
              </a:ext>
            </a:extLst>
          </p:cNvPr>
          <p:cNvSpPr>
            <a:spLocks noGrp="1"/>
          </p:cNvSpPr>
          <p:nvPr>
            <p:ph type="dt" sz="half" idx="10"/>
          </p:nvPr>
        </p:nvSpPr>
        <p:spPr/>
        <p:txBody>
          <a:bodyPr/>
          <a:lstStyle/>
          <a:p>
            <a:fld id="{52E71E54-BA90-492D-963D-46173FA188CF}" type="datetime1">
              <a:rPr lang="es-ES" smtClean="0"/>
              <a:t>06/09/2022</a:t>
            </a:fld>
            <a:endParaRPr lang="es-ES"/>
          </a:p>
        </p:txBody>
      </p:sp>
      <p:sp>
        <p:nvSpPr>
          <p:cNvPr id="5" name="Marcador de pie de página 4">
            <a:extLst>
              <a:ext uri="{FF2B5EF4-FFF2-40B4-BE49-F238E27FC236}">
                <a16:creationId xmlns:a16="http://schemas.microsoft.com/office/drawing/2014/main" id="{34E89E7A-BAA0-F042-8496-19669C8DF486}"/>
              </a:ext>
            </a:extLst>
          </p:cNvPr>
          <p:cNvSpPr>
            <a:spLocks noGrp="1"/>
          </p:cNvSpPr>
          <p:nvPr>
            <p:ph type="ftr" sz="quarter" idx="11"/>
          </p:nvPr>
        </p:nvSpPr>
        <p:spPr/>
        <p:txBody>
          <a:bodyPr/>
          <a:lstStyle/>
          <a:p>
            <a:r>
              <a:rPr lang="es-ES"/>
              <a:t>Grupo Universidad de la S.E.N.</a:t>
            </a:r>
          </a:p>
        </p:txBody>
      </p:sp>
      <p:sp>
        <p:nvSpPr>
          <p:cNvPr id="6" name="Marcador de número de diapositiva 5">
            <a:extLst>
              <a:ext uri="{FF2B5EF4-FFF2-40B4-BE49-F238E27FC236}">
                <a16:creationId xmlns:a16="http://schemas.microsoft.com/office/drawing/2014/main" id="{52713EDD-1D75-4846-99A3-F816981E0BF6}"/>
              </a:ext>
            </a:extLst>
          </p:cNvPr>
          <p:cNvSpPr>
            <a:spLocks noGrp="1"/>
          </p:cNvSpPr>
          <p:nvPr>
            <p:ph type="sldNum" sz="quarter" idx="12"/>
          </p:nvPr>
        </p:nvSpPr>
        <p:spPr/>
        <p:txBody>
          <a:bodyPr/>
          <a:lstStyle/>
          <a:p>
            <a:fld id="{07BF2B56-5828-8649-93B7-2120D05581F0}" type="slidenum">
              <a:rPr lang="es-ES" smtClean="0"/>
              <a:t>‹Nº›</a:t>
            </a:fld>
            <a:endParaRPr lang="es-ES"/>
          </a:p>
        </p:txBody>
      </p:sp>
    </p:spTree>
    <p:extLst>
      <p:ext uri="{BB962C8B-B14F-4D97-AF65-F5344CB8AC3E}">
        <p14:creationId xmlns:p14="http://schemas.microsoft.com/office/powerpoint/2010/main" val="290494160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Imagen con título">
    <p:spTree>
      <p:nvGrpSpPr>
        <p:cNvPr id="1" name=""/>
        <p:cNvGrpSpPr/>
        <p:nvPr/>
      </p:nvGrpSpPr>
      <p:grpSpPr>
        <a:xfrm>
          <a:off x="0" y="0"/>
          <a:ext cx="0" cy="0"/>
          <a:chOff x="0" y="0"/>
          <a:chExt cx="0" cy="0"/>
        </a:xfrm>
      </p:grpSpPr>
      <p:sp>
        <p:nvSpPr>
          <p:cNvPr id="3" name="Marcador de posición de imagen 2"/>
          <p:cNvSpPr>
            <a:spLocks noGrp="1"/>
          </p:cNvSpPr>
          <p:nvPr>
            <p:ph type="pic" idx="1"/>
          </p:nvPr>
        </p:nvSpPr>
        <p:spPr>
          <a:xfrm>
            <a:off x="1975251" y="1778794"/>
            <a:ext cx="6046470" cy="3780473"/>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s-ES_tradnl"/>
          </a:p>
        </p:txBody>
      </p:sp>
      <p:sp>
        <p:nvSpPr>
          <p:cNvPr id="5" name="Marcador de título 1"/>
          <p:cNvSpPr txBox="1">
            <a:spLocks/>
          </p:cNvSpPr>
          <p:nvPr userDrawn="1"/>
        </p:nvSpPr>
        <p:spPr>
          <a:xfrm>
            <a:off x="503874" y="252324"/>
            <a:ext cx="4001452" cy="1050131"/>
          </a:xfrm>
          <a:prstGeom prst="rect">
            <a:avLst/>
          </a:prstGeom>
        </p:spPr>
        <p:txBody>
          <a:bodyPr vert="horz" lIns="91440" tIns="45720" rIns="91440" bIns="45720" rtlCol="0" anchor="ctr">
            <a:normAutofit/>
          </a:bodyPr>
          <a:lstStyle/>
          <a:p>
            <a:pPr marL="0" marR="0" lvl="0" indent="0" algn="l" defTabSz="457200" rtl="0" eaLnBrk="1" fontAlgn="auto" latinLnBrk="0" hangingPunct="1">
              <a:lnSpc>
                <a:spcPct val="100000"/>
              </a:lnSpc>
              <a:spcBef>
                <a:spcPct val="0"/>
              </a:spcBef>
              <a:spcAft>
                <a:spcPts val="0"/>
              </a:spcAft>
              <a:buClrTx/>
              <a:buSzTx/>
              <a:buFontTx/>
              <a:buNone/>
              <a:tabLst/>
              <a:defRPr/>
            </a:pPr>
            <a:r>
              <a:rPr kumimoji="0" lang="es-ES_tradnl" sz="2400" b="0" i="0" u="none" strike="noStrike" kern="1200" cap="none" spc="0" normalizeH="0" baseline="0" noProof="0" dirty="0">
                <a:ln>
                  <a:noFill/>
                </a:ln>
                <a:solidFill>
                  <a:srgbClr val="C1E2D4"/>
                </a:solidFill>
                <a:effectLst/>
                <a:uLnTx/>
                <a:uFillTx/>
                <a:latin typeface="Optima"/>
                <a:ea typeface="+mj-ea"/>
                <a:cs typeface="Optima"/>
              </a:rPr>
              <a:t>Clic para editar título</a:t>
            </a:r>
          </a:p>
        </p:txBody>
      </p:sp>
      <p:pic>
        <p:nvPicPr>
          <p:cNvPr id="4" name="Imagen 3" descr="plantilla diapos linea-07.png"/>
          <p:cNvPicPr>
            <a:picLocks noChangeAspect="1"/>
          </p:cNvPicPr>
          <p:nvPr userDrawn="1"/>
        </p:nvPicPr>
        <p:blipFill>
          <a:blip r:embed="rId2"/>
          <a:stretch>
            <a:fillRect/>
          </a:stretch>
        </p:blipFill>
        <p:spPr>
          <a:xfrm>
            <a:off x="1076325" y="1626394"/>
            <a:ext cx="1247940" cy="4310063"/>
          </a:xfrm>
          <a:prstGeom prst="rect">
            <a:avLst/>
          </a:prstGeom>
        </p:spPr>
      </p:pic>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6E8275DC-E76F-4ED0-A5E9-B49570991475}"/>
              </a:ext>
            </a:extLst>
          </p:cNvPr>
          <p:cNvSpPr>
            <a:spLocks noGrp="1" noChangeArrowheads="1"/>
          </p:cNvSpPr>
          <p:nvPr>
            <p:ph type="dt" sz="half" idx="10"/>
          </p:nvPr>
        </p:nvSpPr>
        <p:spPr>
          <a:ln/>
        </p:spPr>
        <p:txBody>
          <a:bodyPr/>
          <a:lstStyle>
            <a:lvl1pPr>
              <a:defRPr/>
            </a:lvl1pPr>
          </a:lstStyle>
          <a:p>
            <a:pPr>
              <a:defRPr/>
            </a:pPr>
            <a:fld id="{2FA7DEA4-8075-4A11-999F-89776AC40D08}" type="datetime1">
              <a:rPr lang="es-ES" smtClean="0"/>
              <a:t>06/09/2022</a:t>
            </a:fld>
            <a:endParaRPr lang="es-ES"/>
          </a:p>
        </p:txBody>
      </p:sp>
      <p:sp>
        <p:nvSpPr>
          <p:cNvPr id="3" name="Rectangle 5">
            <a:extLst>
              <a:ext uri="{FF2B5EF4-FFF2-40B4-BE49-F238E27FC236}">
                <a16:creationId xmlns:a16="http://schemas.microsoft.com/office/drawing/2014/main" id="{A6E0BCB8-C784-40AF-A193-1ACE0F48ACF3}"/>
              </a:ext>
            </a:extLst>
          </p:cNvPr>
          <p:cNvSpPr>
            <a:spLocks noGrp="1" noChangeArrowheads="1"/>
          </p:cNvSpPr>
          <p:nvPr>
            <p:ph type="ftr" sz="quarter" idx="11"/>
          </p:nvPr>
        </p:nvSpPr>
        <p:spPr>
          <a:ln/>
        </p:spPr>
        <p:txBody>
          <a:bodyPr/>
          <a:lstStyle>
            <a:lvl1pPr>
              <a:defRPr/>
            </a:lvl1pPr>
          </a:lstStyle>
          <a:p>
            <a:pPr>
              <a:defRPr/>
            </a:pPr>
            <a:r>
              <a:rPr lang="es-ES"/>
              <a:t>Grupo Universidad de la S.E.N.</a:t>
            </a:r>
          </a:p>
        </p:txBody>
      </p:sp>
      <p:sp>
        <p:nvSpPr>
          <p:cNvPr id="4" name="Rectangle 6">
            <a:extLst>
              <a:ext uri="{FF2B5EF4-FFF2-40B4-BE49-F238E27FC236}">
                <a16:creationId xmlns:a16="http://schemas.microsoft.com/office/drawing/2014/main" id="{4E2C009B-19E2-461A-AF01-0C8E6CF04869}"/>
              </a:ext>
            </a:extLst>
          </p:cNvPr>
          <p:cNvSpPr>
            <a:spLocks noGrp="1" noChangeArrowheads="1"/>
          </p:cNvSpPr>
          <p:nvPr>
            <p:ph type="sldNum" sz="quarter" idx="12"/>
          </p:nvPr>
        </p:nvSpPr>
        <p:spPr>
          <a:ln/>
        </p:spPr>
        <p:txBody>
          <a:bodyPr/>
          <a:lstStyle>
            <a:lvl1pPr>
              <a:defRPr/>
            </a:lvl1pPr>
          </a:lstStyle>
          <a:p>
            <a:fld id="{05518C0C-E0A5-4418-B99D-F3B349CA808A}" type="slidenum">
              <a:rPr lang="es-ES" altLang="es-ES"/>
              <a:pPr/>
              <a:t>‹Nº›</a:t>
            </a:fld>
            <a:endParaRPr lang="es-ES" altLang="es-ES"/>
          </a:p>
        </p:txBody>
      </p:sp>
    </p:spTree>
    <p:extLst>
      <p:ext uri="{BB962C8B-B14F-4D97-AF65-F5344CB8AC3E}">
        <p14:creationId xmlns:p14="http://schemas.microsoft.com/office/powerpoint/2010/main" val="99636004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4.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image" Target="../media/image3.png"/><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image" Target="../media/image2.png"/><Relationship Id="rId5" Type="http://schemas.openxmlformats.org/officeDocument/2006/relationships/slideLayout" Target="../slideLayouts/slideLayout5.xml"/><Relationship Id="rId10" Type="http://schemas.openxmlformats.org/officeDocument/2006/relationships/image" Target="../media/image1.jpeg"/><Relationship Id="rId4" Type="http://schemas.openxmlformats.org/officeDocument/2006/relationships/slideLayout" Target="../slideLayouts/slideLayout4.xml"/><Relationship Id="rId9" Type="http://schemas.openxmlformats.org/officeDocument/2006/relationships/theme" Target="../theme/theme1.xml"/></Relationships>
</file>

<file path=ppt/slideMasters/_rels/slideMaster10.xml.rels><?xml version="1.0" encoding="UTF-8" standalone="yes"?>
<Relationships xmlns="http://schemas.openxmlformats.org/package/2006/relationships"><Relationship Id="rId2" Type="http://schemas.openxmlformats.org/officeDocument/2006/relationships/theme" Target="../theme/theme10.xml"/><Relationship Id="rId1" Type="http://schemas.openxmlformats.org/officeDocument/2006/relationships/slideLayout" Target="../slideLayouts/slideLayout77.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9.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10.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18.xml"/><Relationship Id="rId3" Type="http://schemas.openxmlformats.org/officeDocument/2006/relationships/slideLayout" Target="../slideLayouts/slideLayout13.xml"/><Relationship Id="rId7" Type="http://schemas.openxmlformats.org/officeDocument/2006/relationships/slideLayout" Target="../slideLayouts/slideLayout17.xml"/><Relationship Id="rId12" Type="http://schemas.openxmlformats.org/officeDocument/2006/relationships/theme" Target="../theme/theme4.xml"/><Relationship Id="rId2" Type="http://schemas.openxmlformats.org/officeDocument/2006/relationships/slideLayout" Target="../slideLayouts/slideLayout12.xml"/><Relationship Id="rId1" Type="http://schemas.openxmlformats.org/officeDocument/2006/relationships/slideLayout" Target="../slideLayouts/slideLayout11.xml"/><Relationship Id="rId6" Type="http://schemas.openxmlformats.org/officeDocument/2006/relationships/slideLayout" Target="../slideLayouts/slideLayout16.xml"/><Relationship Id="rId11" Type="http://schemas.openxmlformats.org/officeDocument/2006/relationships/slideLayout" Target="../slideLayouts/slideLayout21.xml"/><Relationship Id="rId5" Type="http://schemas.openxmlformats.org/officeDocument/2006/relationships/slideLayout" Target="../slideLayouts/slideLayout15.xml"/><Relationship Id="rId10" Type="http://schemas.openxmlformats.org/officeDocument/2006/relationships/slideLayout" Target="../slideLayouts/slideLayout20.xml"/><Relationship Id="rId4" Type="http://schemas.openxmlformats.org/officeDocument/2006/relationships/slideLayout" Target="../slideLayouts/slideLayout14.xml"/><Relationship Id="rId9" Type="http://schemas.openxmlformats.org/officeDocument/2006/relationships/slideLayout" Target="../slideLayouts/slideLayout19.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29.xml"/><Relationship Id="rId3" Type="http://schemas.openxmlformats.org/officeDocument/2006/relationships/slideLayout" Target="../slideLayouts/slideLayout24.xml"/><Relationship Id="rId7" Type="http://schemas.openxmlformats.org/officeDocument/2006/relationships/slideLayout" Target="../slideLayouts/slideLayout28.xml"/><Relationship Id="rId12" Type="http://schemas.openxmlformats.org/officeDocument/2006/relationships/theme" Target="../theme/theme5.xml"/><Relationship Id="rId2" Type="http://schemas.openxmlformats.org/officeDocument/2006/relationships/slideLayout" Target="../slideLayouts/slideLayout23.xml"/><Relationship Id="rId1" Type="http://schemas.openxmlformats.org/officeDocument/2006/relationships/slideLayout" Target="../slideLayouts/slideLayout22.xml"/><Relationship Id="rId6" Type="http://schemas.openxmlformats.org/officeDocument/2006/relationships/slideLayout" Target="../slideLayouts/slideLayout27.xml"/><Relationship Id="rId11" Type="http://schemas.openxmlformats.org/officeDocument/2006/relationships/slideLayout" Target="../slideLayouts/slideLayout32.xml"/><Relationship Id="rId5" Type="http://schemas.openxmlformats.org/officeDocument/2006/relationships/slideLayout" Target="../slideLayouts/slideLayout26.xml"/><Relationship Id="rId10" Type="http://schemas.openxmlformats.org/officeDocument/2006/relationships/slideLayout" Target="../slideLayouts/slideLayout31.xml"/><Relationship Id="rId4" Type="http://schemas.openxmlformats.org/officeDocument/2006/relationships/slideLayout" Target="../slideLayouts/slideLayout25.xml"/><Relationship Id="rId9" Type="http://schemas.openxmlformats.org/officeDocument/2006/relationships/slideLayout" Target="../slideLayouts/slideLayout30.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40.xml"/><Relationship Id="rId3" Type="http://schemas.openxmlformats.org/officeDocument/2006/relationships/slideLayout" Target="../slideLayouts/slideLayout35.xml"/><Relationship Id="rId7" Type="http://schemas.openxmlformats.org/officeDocument/2006/relationships/slideLayout" Target="../slideLayouts/slideLayout39.xml"/><Relationship Id="rId12" Type="http://schemas.openxmlformats.org/officeDocument/2006/relationships/theme" Target="../theme/theme6.xml"/><Relationship Id="rId2" Type="http://schemas.openxmlformats.org/officeDocument/2006/relationships/slideLayout" Target="../slideLayouts/slideLayout34.xml"/><Relationship Id="rId1" Type="http://schemas.openxmlformats.org/officeDocument/2006/relationships/slideLayout" Target="../slideLayouts/slideLayout33.xml"/><Relationship Id="rId6" Type="http://schemas.openxmlformats.org/officeDocument/2006/relationships/slideLayout" Target="../slideLayouts/slideLayout38.xml"/><Relationship Id="rId11" Type="http://schemas.openxmlformats.org/officeDocument/2006/relationships/slideLayout" Target="../slideLayouts/slideLayout43.xml"/><Relationship Id="rId5" Type="http://schemas.openxmlformats.org/officeDocument/2006/relationships/slideLayout" Target="../slideLayouts/slideLayout37.xml"/><Relationship Id="rId10" Type="http://schemas.openxmlformats.org/officeDocument/2006/relationships/slideLayout" Target="../slideLayouts/slideLayout42.xml"/><Relationship Id="rId4" Type="http://schemas.openxmlformats.org/officeDocument/2006/relationships/slideLayout" Target="../slideLayouts/slideLayout36.xml"/><Relationship Id="rId9" Type="http://schemas.openxmlformats.org/officeDocument/2006/relationships/slideLayout" Target="../slideLayouts/slideLayout41.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51.xml"/><Relationship Id="rId3" Type="http://schemas.openxmlformats.org/officeDocument/2006/relationships/slideLayout" Target="../slideLayouts/slideLayout46.xml"/><Relationship Id="rId7" Type="http://schemas.openxmlformats.org/officeDocument/2006/relationships/slideLayout" Target="../slideLayouts/slideLayout50.xml"/><Relationship Id="rId12" Type="http://schemas.openxmlformats.org/officeDocument/2006/relationships/theme" Target="../theme/theme7.xml"/><Relationship Id="rId2" Type="http://schemas.openxmlformats.org/officeDocument/2006/relationships/slideLayout" Target="../slideLayouts/slideLayout45.xml"/><Relationship Id="rId1" Type="http://schemas.openxmlformats.org/officeDocument/2006/relationships/slideLayout" Target="../slideLayouts/slideLayout44.xml"/><Relationship Id="rId6" Type="http://schemas.openxmlformats.org/officeDocument/2006/relationships/slideLayout" Target="../slideLayouts/slideLayout49.xml"/><Relationship Id="rId11" Type="http://schemas.openxmlformats.org/officeDocument/2006/relationships/slideLayout" Target="../slideLayouts/slideLayout54.xml"/><Relationship Id="rId5" Type="http://schemas.openxmlformats.org/officeDocument/2006/relationships/slideLayout" Target="../slideLayouts/slideLayout48.xml"/><Relationship Id="rId10" Type="http://schemas.openxmlformats.org/officeDocument/2006/relationships/slideLayout" Target="../slideLayouts/slideLayout53.xml"/><Relationship Id="rId4" Type="http://schemas.openxmlformats.org/officeDocument/2006/relationships/slideLayout" Target="../slideLayouts/slideLayout47.xml"/><Relationship Id="rId9" Type="http://schemas.openxmlformats.org/officeDocument/2006/relationships/slideLayout" Target="../slideLayouts/slideLayout52.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62.xml"/><Relationship Id="rId3" Type="http://schemas.openxmlformats.org/officeDocument/2006/relationships/slideLayout" Target="../slideLayouts/slideLayout57.xml"/><Relationship Id="rId7" Type="http://schemas.openxmlformats.org/officeDocument/2006/relationships/slideLayout" Target="../slideLayouts/slideLayout61.xml"/><Relationship Id="rId12" Type="http://schemas.openxmlformats.org/officeDocument/2006/relationships/theme" Target="../theme/theme8.xml"/><Relationship Id="rId2" Type="http://schemas.openxmlformats.org/officeDocument/2006/relationships/slideLayout" Target="../slideLayouts/slideLayout56.xml"/><Relationship Id="rId1" Type="http://schemas.openxmlformats.org/officeDocument/2006/relationships/slideLayout" Target="../slideLayouts/slideLayout55.xml"/><Relationship Id="rId6" Type="http://schemas.openxmlformats.org/officeDocument/2006/relationships/slideLayout" Target="../slideLayouts/slideLayout60.xml"/><Relationship Id="rId11" Type="http://schemas.openxmlformats.org/officeDocument/2006/relationships/slideLayout" Target="../slideLayouts/slideLayout65.xml"/><Relationship Id="rId5" Type="http://schemas.openxmlformats.org/officeDocument/2006/relationships/slideLayout" Target="../slideLayouts/slideLayout59.xml"/><Relationship Id="rId10" Type="http://schemas.openxmlformats.org/officeDocument/2006/relationships/slideLayout" Target="../slideLayouts/slideLayout64.xml"/><Relationship Id="rId4" Type="http://schemas.openxmlformats.org/officeDocument/2006/relationships/slideLayout" Target="../slideLayouts/slideLayout58.xml"/><Relationship Id="rId9" Type="http://schemas.openxmlformats.org/officeDocument/2006/relationships/slideLayout" Target="../slideLayouts/slideLayout63.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73.xml"/><Relationship Id="rId3" Type="http://schemas.openxmlformats.org/officeDocument/2006/relationships/slideLayout" Target="../slideLayouts/slideLayout68.xml"/><Relationship Id="rId7" Type="http://schemas.openxmlformats.org/officeDocument/2006/relationships/slideLayout" Target="../slideLayouts/slideLayout72.xml"/><Relationship Id="rId12" Type="http://schemas.openxmlformats.org/officeDocument/2006/relationships/theme" Target="../theme/theme9.xml"/><Relationship Id="rId2" Type="http://schemas.openxmlformats.org/officeDocument/2006/relationships/slideLayout" Target="../slideLayouts/slideLayout67.xml"/><Relationship Id="rId1" Type="http://schemas.openxmlformats.org/officeDocument/2006/relationships/slideLayout" Target="../slideLayouts/slideLayout66.xml"/><Relationship Id="rId6" Type="http://schemas.openxmlformats.org/officeDocument/2006/relationships/slideLayout" Target="../slideLayouts/slideLayout71.xml"/><Relationship Id="rId11" Type="http://schemas.openxmlformats.org/officeDocument/2006/relationships/slideLayout" Target="../slideLayouts/slideLayout76.xml"/><Relationship Id="rId5" Type="http://schemas.openxmlformats.org/officeDocument/2006/relationships/slideLayout" Target="../slideLayouts/slideLayout70.xml"/><Relationship Id="rId10" Type="http://schemas.openxmlformats.org/officeDocument/2006/relationships/slideLayout" Target="../slideLayouts/slideLayout75.xml"/><Relationship Id="rId4" Type="http://schemas.openxmlformats.org/officeDocument/2006/relationships/slideLayout" Target="../slideLayouts/slideLayout69.xml"/><Relationship Id="rId9" Type="http://schemas.openxmlformats.org/officeDocument/2006/relationships/slideLayout" Target="../slideLayouts/slideLayout7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rotWithShape="1">
          <a:blip r:embed="rId10"/>
          <a:stretch>
            <a:fillRect/>
          </a:stretch>
        </a:blip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503873" y="252324"/>
            <a:ext cx="9069705" cy="1050131"/>
          </a:xfrm>
          <a:prstGeom prst="rect">
            <a:avLst/>
          </a:prstGeom>
        </p:spPr>
        <p:txBody>
          <a:bodyPr vert="horz" lIns="91440" tIns="45720" rIns="91440" bIns="45720" rtlCol="0" anchor="ctr">
            <a:normAutofit/>
          </a:bodyPr>
          <a:lstStyle/>
          <a:p>
            <a:r>
              <a:rPr lang="es-ES_tradnl" dirty="0"/>
              <a:t>Clic para editar título</a:t>
            </a:r>
          </a:p>
        </p:txBody>
      </p:sp>
      <p:sp>
        <p:nvSpPr>
          <p:cNvPr id="3" name="Marcador de texto 2"/>
          <p:cNvSpPr>
            <a:spLocks noGrp="1"/>
          </p:cNvSpPr>
          <p:nvPr>
            <p:ph type="body" idx="1"/>
          </p:nvPr>
        </p:nvSpPr>
        <p:spPr>
          <a:xfrm>
            <a:off x="503873" y="1470184"/>
            <a:ext cx="9069705" cy="4158229"/>
          </a:xfrm>
          <a:prstGeom prst="rect">
            <a:avLst/>
          </a:prstGeom>
        </p:spPr>
        <p:txBody>
          <a:bodyPr vert="horz" lIns="91440" tIns="45720" rIns="91440" bIns="45720" rtlCol="0">
            <a:normAutofit/>
          </a:bodyPr>
          <a:lstStyle/>
          <a:p>
            <a:pPr lvl="0"/>
            <a:r>
              <a:rPr lang="es-ES_tradnl" dirty="0"/>
              <a:t>Haga clic para modificar el estilo de texto del patrón</a:t>
            </a:r>
          </a:p>
          <a:p>
            <a:pPr lvl="1"/>
            <a:r>
              <a:rPr lang="es-ES_tradnl" dirty="0"/>
              <a:t>Segundo nivel</a:t>
            </a:r>
          </a:p>
          <a:p>
            <a:pPr lvl="2"/>
            <a:r>
              <a:rPr lang="es-ES_tradnl" dirty="0"/>
              <a:t>Tercer nivel</a:t>
            </a:r>
          </a:p>
          <a:p>
            <a:pPr lvl="3"/>
            <a:r>
              <a:rPr lang="es-ES_tradnl" dirty="0"/>
              <a:t>Cuarto nivel</a:t>
            </a:r>
          </a:p>
          <a:p>
            <a:pPr lvl="4"/>
            <a:r>
              <a:rPr lang="es-ES_tradnl" dirty="0"/>
              <a:t>Quinto nivel</a:t>
            </a:r>
          </a:p>
        </p:txBody>
      </p:sp>
      <p:pic>
        <p:nvPicPr>
          <p:cNvPr id="1026" name="Picture 2" descr="Y:\Recursos\logos\LogosNuevos\Pequenos\Medicina.png"/>
          <p:cNvPicPr>
            <a:picLocks noChangeAspect="1" noChangeArrowheads="1"/>
          </p:cNvPicPr>
          <p:nvPr userDrawn="1"/>
        </p:nvPicPr>
        <p:blipFill>
          <a:blip r:embed="rId11"/>
          <a:srcRect/>
          <a:stretch>
            <a:fillRect/>
          </a:stretch>
        </p:blipFill>
        <p:spPr bwMode="auto">
          <a:xfrm>
            <a:off x="8213922" y="5495770"/>
            <a:ext cx="1361307" cy="462936"/>
          </a:xfrm>
          <a:prstGeom prst="rect">
            <a:avLst/>
          </a:prstGeom>
          <a:noFill/>
        </p:spPr>
      </p:pic>
    </p:spTree>
  </p:cSld>
  <p:clrMap bg1="lt1" tx1="dk1" bg2="lt2" tx2="dk2" accent1="accent1" accent2="accent2" accent3="accent3" accent4="accent4" accent5="accent5" accent6="accent6" hlink="hlink" folHlink="folHlink"/>
  <p:sldLayoutIdLst>
    <p:sldLayoutId id="2147483665" r:id="rId1"/>
    <p:sldLayoutId id="2147483769" r:id="rId2"/>
    <p:sldLayoutId id="2147483651" r:id="rId3"/>
    <p:sldLayoutId id="2147483652" r:id="rId4"/>
    <p:sldLayoutId id="2147483659" r:id="rId5"/>
    <p:sldLayoutId id="2147483654" r:id="rId6"/>
    <p:sldLayoutId id="2147483661" r:id="rId7"/>
    <p:sldLayoutId id="2147483656" r:id="rId8"/>
  </p:sldLayoutIdLst>
  <p:hf hdr="0" dt="0"/>
  <p:txStyles>
    <p:titleStyle>
      <a:lvl1pPr algn="l" defTabSz="457200" rtl="0" eaLnBrk="1" latinLnBrk="0" hangingPunct="1">
        <a:spcBef>
          <a:spcPct val="0"/>
        </a:spcBef>
        <a:buNone/>
        <a:defRPr sz="2400" kern="1200">
          <a:solidFill>
            <a:srgbClr val="C1E2D4"/>
          </a:solidFill>
          <a:latin typeface="Optima"/>
          <a:ea typeface="+mj-ea"/>
          <a:cs typeface="Optima"/>
        </a:defRPr>
      </a:lvl1pPr>
    </p:titleStyle>
    <p:bodyStyle>
      <a:lvl1pPr marL="342900" indent="-342900" algn="l" defTabSz="457200" rtl="0" eaLnBrk="1" latinLnBrk="0" hangingPunct="1">
        <a:spcBef>
          <a:spcPct val="20000"/>
        </a:spcBef>
        <a:buClr>
          <a:srgbClr val="44615B"/>
        </a:buClr>
        <a:buSzPct val="100000"/>
        <a:buFontTx/>
        <a:buBlip>
          <a:blip r:embed="rId12"/>
        </a:buBlip>
        <a:defRPr sz="2000" b="1" kern="1200">
          <a:solidFill>
            <a:srgbClr val="505150"/>
          </a:solidFill>
          <a:latin typeface="Optima"/>
          <a:ea typeface="+mn-ea"/>
          <a:cs typeface="Optima"/>
        </a:defRPr>
      </a:lvl1pPr>
      <a:lvl2pPr marL="742950" indent="-285750" algn="l" defTabSz="457200" rtl="0" eaLnBrk="1" latinLnBrk="0" hangingPunct="1">
        <a:spcBef>
          <a:spcPct val="20000"/>
        </a:spcBef>
        <a:buClr>
          <a:srgbClr val="44615B"/>
        </a:buClr>
        <a:buSzPct val="70000"/>
        <a:buFontTx/>
        <a:buBlip>
          <a:blip r:embed="rId13"/>
        </a:buBlip>
        <a:defRPr sz="1800" kern="1200">
          <a:solidFill>
            <a:srgbClr val="505150"/>
          </a:solidFill>
          <a:latin typeface="Optima"/>
          <a:ea typeface="+mn-ea"/>
          <a:cs typeface="Optima"/>
        </a:defRPr>
      </a:lvl2pPr>
      <a:lvl3pPr marL="1143000" indent="-228600" algn="l" defTabSz="457200" rtl="0" eaLnBrk="1" latinLnBrk="0" hangingPunct="1">
        <a:spcBef>
          <a:spcPct val="20000"/>
        </a:spcBef>
        <a:buClr>
          <a:srgbClr val="44615B"/>
        </a:buClr>
        <a:buFont typeface="Wingdings" charset="2"/>
        <a:buChar char="§"/>
        <a:defRPr sz="1700" kern="1200">
          <a:solidFill>
            <a:srgbClr val="505150"/>
          </a:solidFill>
          <a:latin typeface="Optima"/>
          <a:ea typeface="+mn-ea"/>
          <a:cs typeface="Optima"/>
        </a:defRPr>
      </a:lvl3pPr>
      <a:lvl4pPr marL="1600200" indent="-228600" algn="l" defTabSz="457200" rtl="0" eaLnBrk="1" latinLnBrk="0" hangingPunct="1">
        <a:spcBef>
          <a:spcPct val="20000"/>
        </a:spcBef>
        <a:buClr>
          <a:srgbClr val="44615B"/>
        </a:buClr>
        <a:buFont typeface="Arial"/>
        <a:buChar char="–"/>
        <a:defRPr sz="1600" kern="1200">
          <a:solidFill>
            <a:srgbClr val="505150"/>
          </a:solidFill>
          <a:latin typeface="Optima"/>
          <a:ea typeface="+mn-ea"/>
          <a:cs typeface="Optima"/>
        </a:defRPr>
      </a:lvl4pPr>
      <a:lvl5pPr marL="2057400" indent="-228600" algn="l" defTabSz="457200" rtl="0" eaLnBrk="1" latinLnBrk="0" hangingPunct="1">
        <a:spcBef>
          <a:spcPct val="20000"/>
        </a:spcBef>
        <a:buClr>
          <a:srgbClr val="44615B"/>
        </a:buClr>
        <a:buSzPct val="50000"/>
        <a:buFont typeface="Wingdings" charset="2"/>
        <a:buChar char=""/>
        <a:defRPr sz="1500" kern="1200">
          <a:solidFill>
            <a:srgbClr val="505150"/>
          </a:solidFill>
          <a:latin typeface="Optima"/>
          <a:ea typeface="+mn-ea"/>
          <a:cs typeface="Optima"/>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s-ES_tradnl"/>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título 1">
            <a:extLst>
              <a:ext uri="{FF2B5EF4-FFF2-40B4-BE49-F238E27FC236}">
                <a16:creationId xmlns:a16="http://schemas.microsoft.com/office/drawing/2014/main" id="{C928BAD3-9CE2-9C43-9CE8-26180B87BA11}"/>
              </a:ext>
            </a:extLst>
          </p:cNvPr>
          <p:cNvSpPr>
            <a:spLocks noGrp="1"/>
          </p:cNvSpPr>
          <p:nvPr>
            <p:ph type="title"/>
          </p:nvPr>
        </p:nvSpPr>
        <p:spPr>
          <a:xfrm>
            <a:off x="692825" y="335459"/>
            <a:ext cx="8691801" cy="1217861"/>
          </a:xfrm>
          <a:prstGeom prst="rect">
            <a:avLst/>
          </a:prstGeom>
        </p:spPr>
        <p:txBody>
          <a:bodyPr vert="horz" lIns="91440" tIns="45720" rIns="91440" bIns="45720" rtlCol="0" anchor="ctr">
            <a:normAutofit/>
          </a:bodyPr>
          <a:lstStyle/>
          <a:p>
            <a:r>
              <a:rPr lang="es-ES"/>
              <a:t>Haga clic para modificar el estilo de título del patrón</a:t>
            </a:r>
          </a:p>
        </p:txBody>
      </p:sp>
      <p:sp>
        <p:nvSpPr>
          <p:cNvPr id="3" name="Marcador de texto 2">
            <a:extLst>
              <a:ext uri="{FF2B5EF4-FFF2-40B4-BE49-F238E27FC236}">
                <a16:creationId xmlns:a16="http://schemas.microsoft.com/office/drawing/2014/main" id="{762C3810-1267-7840-BE7A-5C9CD9FF00AC}"/>
              </a:ext>
            </a:extLst>
          </p:cNvPr>
          <p:cNvSpPr>
            <a:spLocks noGrp="1"/>
          </p:cNvSpPr>
          <p:nvPr>
            <p:ph type="body" idx="1"/>
          </p:nvPr>
        </p:nvSpPr>
        <p:spPr>
          <a:xfrm>
            <a:off x="692825" y="1677293"/>
            <a:ext cx="8691801" cy="3997792"/>
          </a:xfrm>
          <a:prstGeom prst="rect">
            <a:avLst/>
          </a:prstGeom>
        </p:spPr>
        <p:txBody>
          <a:bodyPr vert="horz" lIns="91440" tIns="45720" rIns="91440" bIns="45720" rtlCol="0">
            <a:normAutofit/>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Marcador de fecha 3">
            <a:extLst>
              <a:ext uri="{FF2B5EF4-FFF2-40B4-BE49-F238E27FC236}">
                <a16:creationId xmlns:a16="http://schemas.microsoft.com/office/drawing/2014/main" id="{8E869B01-A08D-F14C-970A-0B15BDFEF4DC}"/>
              </a:ext>
            </a:extLst>
          </p:cNvPr>
          <p:cNvSpPr>
            <a:spLocks noGrp="1"/>
          </p:cNvSpPr>
          <p:nvPr>
            <p:ph type="dt" sz="half" idx="2"/>
          </p:nvPr>
        </p:nvSpPr>
        <p:spPr>
          <a:xfrm>
            <a:off x="692825" y="5839897"/>
            <a:ext cx="2267426" cy="335459"/>
          </a:xfrm>
          <a:prstGeom prst="rect">
            <a:avLst/>
          </a:prstGeom>
        </p:spPr>
        <p:txBody>
          <a:bodyPr vert="horz" lIns="91440" tIns="45720" rIns="91440" bIns="45720" rtlCol="0" anchor="ctr"/>
          <a:lstStyle>
            <a:lvl1pPr algn="l">
              <a:defRPr sz="992">
                <a:solidFill>
                  <a:schemeClr val="tx1">
                    <a:tint val="75000"/>
                  </a:schemeClr>
                </a:solidFill>
              </a:defRPr>
            </a:lvl1pPr>
          </a:lstStyle>
          <a:p>
            <a:fld id="{39EB34EC-042E-49B5-9D15-C30B3816E5E0}" type="datetime1">
              <a:rPr lang="es-ES" smtClean="0"/>
              <a:t>06/09/2022</a:t>
            </a:fld>
            <a:endParaRPr lang="es-ES"/>
          </a:p>
        </p:txBody>
      </p:sp>
      <p:sp>
        <p:nvSpPr>
          <p:cNvPr id="5" name="Marcador de pie de página 4">
            <a:extLst>
              <a:ext uri="{FF2B5EF4-FFF2-40B4-BE49-F238E27FC236}">
                <a16:creationId xmlns:a16="http://schemas.microsoft.com/office/drawing/2014/main" id="{00AF4B25-8271-3941-9B38-D7C10CC41969}"/>
              </a:ext>
            </a:extLst>
          </p:cNvPr>
          <p:cNvSpPr>
            <a:spLocks noGrp="1"/>
          </p:cNvSpPr>
          <p:nvPr>
            <p:ph type="ftr" sz="quarter" idx="3"/>
          </p:nvPr>
        </p:nvSpPr>
        <p:spPr>
          <a:xfrm>
            <a:off x="3338156" y="5839897"/>
            <a:ext cx="3401139" cy="335459"/>
          </a:xfrm>
          <a:prstGeom prst="rect">
            <a:avLst/>
          </a:prstGeom>
        </p:spPr>
        <p:txBody>
          <a:bodyPr vert="horz" lIns="91440" tIns="45720" rIns="91440" bIns="45720" rtlCol="0" anchor="ctr"/>
          <a:lstStyle>
            <a:lvl1pPr algn="ctr">
              <a:defRPr sz="992">
                <a:solidFill>
                  <a:schemeClr val="tx1">
                    <a:tint val="75000"/>
                  </a:schemeClr>
                </a:solidFill>
              </a:defRPr>
            </a:lvl1pPr>
          </a:lstStyle>
          <a:p>
            <a:r>
              <a:rPr lang="es-ES"/>
              <a:t>Grupo Universidad de la S.E.N.</a:t>
            </a:r>
          </a:p>
        </p:txBody>
      </p:sp>
      <p:sp>
        <p:nvSpPr>
          <p:cNvPr id="6" name="Marcador de número de diapositiva 5">
            <a:extLst>
              <a:ext uri="{FF2B5EF4-FFF2-40B4-BE49-F238E27FC236}">
                <a16:creationId xmlns:a16="http://schemas.microsoft.com/office/drawing/2014/main" id="{C64F4DB5-CBB9-7E4B-81CC-CC664356B45D}"/>
              </a:ext>
            </a:extLst>
          </p:cNvPr>
          <p:cNvSpPr>
            <a:spLocks noGrp="1"/>
          </p:cNvSpPr>
          <p:nvPr>
            <p:ph type="sldNum" sz="quarter" idx="4"/>
          </p:nvPr>
        </p:nvSpPr>
        <p:spPr>
          <a:xfrm>
            <a:off x="7117199" y="5839897"/>
            <a:ext cx="2267426" cy="335459"/>
          </a:xfrm>
          <a:prstGeom prst="rect">
            <a:avLst/>
          </a:prstGeom>
        </p:spPr>
        <p:txBody>
          <a:bodyPr vert="horz" lIns="91440" tIns="45720" rIns="91440" bIns="45720" rtlCol="0" anchor="ctr"/>
          <a:lstStyle>
            <a:lvl1pPr algn="r">
              <a:defRPr sz="992">
                <a:solidFill>
                  <a:schemeClr val="tx1">
                    <a:tint val="75000"/>
                  </a:schemeClr>
                </a:solidFill>
              </a:defRPr>
            </a:lvl1pPr>
          </a:lstStyle>
          <a:p>
            <a:fld id="{07BF2B56-5828-8649-93B7-2120D05581F0}" type="slidenum">
              <a:rPr lang="es-ES" smtClean="0"/>
              <a:t>‹Nº›</a:t>
            </a:fld>
            <a:endParaRPr lang="es-ES"/>
          </a:p>
        </p:txBody>
      </p:sp>
    </p:spTree>
    <p:extLst>
      <p:ext uri="{BB962C8B-B14F-4D97-AF65-F5344CB8AC3E}">
        <p14:creationId xmlns:p14="http://schemas.microsoft.com/office/powerpoint/2010/main" val="1261494569"/>
      </p:ext>
    </p:extLst>
  </p:cSld>
  <p:clrMap bg1="lt1" tx1="dk1" bg2="lt2" tx2="dk2" accent1="accent1" accent2="accent2" accent3="accent3" accent4="accent4" accent5="accent5" accent6="accent6" hlink="hlink" folHlink="folHlink"/>
  <p:sldLayoutIdLst>
    <p:sldLayoutId id="2147483650" r:id="rId1"/>
  </p:sldLayoutIdLst>
  <p:hf hd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9DE7F2D4-A60B-4C91-B24F-67D93147C331}"/>
              </a:ext>
            </a:extLst>
          </p:cNvPr>
          <p:cNvSpPr>
            <a:spLocks noGrp="1" noChangeArrowheads="1"/>
          </p:cNvSpPr>
          <p:nvPr>
            <p:ph type="title"/>
          </p:nvPr>
        </p:nvSpPr>
        <p:spPr bwMode="auto">
          <a:xfrm>
            <a:off x="503873" y="252324"/>
            <a:ext cx="9069705" cy="10501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s-ES" altLang="es-ES"/>
              <a:t>Haga clic para cambiar el estilo de título	</a:t>
            </a:r>
          </a:p>
        </p:txBody>
      </p:sp>
      <p:sp>
        <p:nvSpPr>
          <p:cNvPr id="1027" name="Rectangle 3">
            <a:extLst>
              <a:ext uri="{FF2B5EF4-FFF2-40B4-BE49-F238E27FC236}">
                <a16:creationId xmlns:a16="http://schemas.microsoft.com/office/drawing/2014/main" id="{29D407CF-9DA9-4E74-83D8-419322AD10A7}"/>
              </a:ext>
            </a:extLst>
          </p:cNvPr>
          <p:cNvSpPr>
            <a:spLocks noGrp="1" noChangeArrowheads="1"/>
          </p:cNvSpPr>
          <p:nvPr>
            <p:ph type="body" idx="1"/>
          </p:nvPr>
        </p:nvSpPr>
        <p:spPr bwMode="auto">
          <a:xfrm>
            <a:off x="503873" y="1470184"/>
            <a:ext cx="9069705" cy="41582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s-ES" altLang="es-ES"/>
              <a:t>Haga clic para modificar el estilo de texto del patrón</a:t>
            </a:r>
          </a:p>
          <a:p>
            <a:pPr lvl="1"/>
            <a:r>
              <a:rPr lang="es-ES" altLang="es-ES"/>
              <a:t>Segundo nivel</a:t>
            </a:r>
          </a:p>
          <a:p>
            <a:pPr lvl="2"/>
            <a:r>
              <a:rPr lang="es-ES" altLang="es-ES"/>
              <a:t>Tercer nivel</a:t>
            </a:r>
          </a:p>
          <a:p>
            <a:pPr lvl="3"/>
            <a:r>
              <a:rPr lang="es-ES" altLang="es-ES"/>
              <a:t>Cuarto nivel</a:t>
            </a:r>
          </a:p>
          <a:p>
            <a:pPr lvl="4"/>
            <a:r>
              <a:rPr lang="es-ES" altLang="es-ES"/>
              <a:t>Quinto nivel</a:t>
            </a:r>
          </a:p>
        </p:txBody>
      </p:sp>
      <p:sp>
        <p:nvSpPr>
          <p:cNvPr id="1028" name="Rectangle 4">
            <a:extLst>
              <a:ext uri="{FF2B5EF4-FFF2-40B4-BE49-F238E27FC236}">
                <a16:creationId xmlns:a16="http://schemas.microsoft.com/office/drawing/2014/main" id="{9E004B4C-067D-49A6-80BA-EA4AF7B30F29}"/>
              </a:ext>
            </a:extLst>
          </p:cNvPr>
          <p:cNvSpPr>
            <a:spLocks noGrp="1" noChangeArrowheads="1"/>
          </p:cNvSpPr>
          <p:nvPr>
            <p:ph type="dt" sz="half" idx="2"/>
          </p:nvPr>
        </p:nvSpPr>
        <p:spPr bwMode="auto">
          <a:xfrm>
            <a:off x="503873" y="5737801"/>
            <a:ext cx="2351405" cy="4375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286" smtClean="0">
                <a:latin typeface="Arial" charset="0"/>
              </a:defRPr>
            </a:lvl1pPr>
          </a:lstStyle>
          <a:p>
            <a:pPr>
              <a:defRPr/>
            </a:pPr>
            <a:fld id="{0A1E4E9C-3CBD-4872-84C1-3813B96412A9}" type="datetime1">
              <a:rPr lang="es-ES" smtClean="0"/>
              <a:t>06/09/2022</a:t>
            </a:fld>
            <a:endParaRPr lang="es-ES"/>
          </a:p>
        </p:txBody>
      </p:sp>
      <p:sp>
        <p:nvSpPr>
          <p:cNvPr id="1029" name="Rectangle 5">
            <a:extLst>
              <a:ext uri="{FF2B5EF4-FFF2-40B4-BE49-F238E27FC236}">
                <a16:creationId xmlns:a16="http://schemas.microsoft.com/office/drawing/2014/main" id="{3E0FFF10-F205-4CAC-B3D3-1BDF23769F24}"/>
              </a:ext>
            </a:extLst>
          </p:cNvPr>
          <p:cNvSpPr>
            <a:spLocks noGrp="1" noChangeArrowheads="1"/>
          </p:cNvSpPr>
          <p:nvPr>
            <p:ph type="ftr" sz="quarter" idx="3"/>
          </p:nvPr>
        </p:nvSpPr>
        <p:spPr bwMode="auto">
          <a:xfrm>
            <a:off x="3443129" y="5737801"/>
            <a:ext cx="3191193" cy="4375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286" smtClean="0">
                <a:latin typeface="Arial" charset="0"/>
              </a:defRPr>
            </a:lvl1pPr>
          </a:lstStyle>
          <a:p>
            <a:pPr>
              <a:defRPr/>
            </a:pPr>
            <a:r>
              <a:rPr lang="es-ES"/>
              <a:t>Grupo Universidad de la S.E.N.</a:t>
            </a:r>
          </a:p>
        </p:txBody>
      </p:sp>
      <p:sp>
        <p:nvSpPr>
          <p:cNvPr id="1030" name="Rectangle 6">
            <a:extLst>
              <a:ext uri="{FF2B5EF4-FFF2-40B4-BE49-F238E27FC236}">
                <a16:creationId xmlns:a16="http://schemas.microsoft.com/office/drawing/2014/main" id="{53292B87-2AED-416A-803A-DA7AD4296044}"/>
              </a:ext>
            </a:extLst>
          </p:cNvPr>
          <p:cNvSpPr>
            <a:spLocks noGrp="1" noChangeArrowheads="1"/>
          </p:cNvSpPr>
          <p:nvPr>
            <p:ph type="sldNum" sz="quarter" idx="4"/>
          </p:nvPr>
        </p:nvSpPr>
        <p:spPr bwMode="auto">
          <a:xfrm>
            <a:off x="7222173" y="5737801"/>
            <a:ext cx="2351405" cy="4375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286"/>
            </a:lvl1pPr>
          </a:lstStyle>
          <a:p>
            <a:fld id="{D8A9ED80-4FD0-482C-AC69-8E147AFC4D56}" type="slidenum">
              <a:rPr lang="es-ES" altLang="es-ES"/>
              <a:pPr/>
              <a:t>‹Nº›</a:t>
            </a:fld>
            <a:endParaRPr lang="es-ES" altLang="es-ES"/>
          </a:p>
        </p:txBody>
      </p:sp>
    </p:spTree>
  </p:cSld>
  <p:clrMap bg1="lt1" tx1="dk1" bg2="lt2" tx2="dk2" accent1="accent1" accent2="accent2" accent3="accent3" accent4="accent4" accent5="accent5" accent6="accent6" hlink="hlink" folHlink="folHlink"/>
  <p:sldLayoutIdLst>
    <p:sldLayoutId id="2147483653" r:id="rId1"/>
  </p:sldLayoutIdLst>
  <p:hf hdr="0" dt="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s-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168D1CA9-4940-49A2-94D1-806A535B8FC6}"/>
              </a:ext>
            </a:extLst>
          </p:cNvPr>
          <p:cNvSpPr>
            <a:spLocks noGrp="1" noChangeArrowheads="1"/>
          </p:cNvSpPr>
          <p:nvPr>
            <p:ph type="title"/>
          </p:nvPr>
        </p:nvSpPr>
        <p:spPr bwMode="auto">
          <a:xfrm>
            <a:off x="503873" y="252324"/>
            <a:ext cx="9069705" cy="10501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s-ES" altLang="es-ES"/>
              <a:t>Haga clic para cambiar el estilo de título	</a:t>
            </a:r>
          </a:p>
        </p:txBody>
      </p:sp>
      <p:sp>
        <p:nvSpPr>
          <p:cNvPr id="1027" name="Rectangle 3">
            <a:extLst>
              <a:ext uri="{FF2B5EF4-FFF2-40B4-BE49-F238E27FC236}">
                <a16:creationId xmlns:a16="http://schemas.microsoft.com/office/drawing/2014/main" id="{17822CFD-C3A3-4982-936B-4C68BC11F8D0}"/>
              </a:ext>
            </a:extLst>
          </p:cNvPr>
          <p:cNvSpPr>
            <a:spLocks noGrp="1" noChangeArrowheads="1"/>
          </p:cNvSpPr>
          <p:nvPr>
            <p:ph type="body" idx="1"/>
          </p:nvPr>
        </p:nvSpPr>
        <p:spPr bwMode="auto">
          <a:xfrm>
            <a:off x="503873" y="1470184"/>
            <a:ext cx="9069705" cy="41582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s-ES" altLang="es-ES"/>
              <a:t>Haga clic para modificar el estilo de texto del patrón</a:t>
            </a:r>
          </a:p>
          <a:p>
            <a:pPr lvl="1"/>
            <a:r>
              <a:rPr lang="es-ES" altLang="es-ES"/>
              <a:t>Segundo nivel</a:t>
            </a:r>
          </a:p>
          <a:p>
            <a:pPr lvl="2"/>
            <a:r>
              <a:rPr lang="es-ES" altLang="es-ES"/>
              <a:t>Tercer nivel</a:t>
            </a:r>
          </a:p>
          <a:p>
            <a:pPr lvl="3"/>
            <a:r>
              <a:rPr lang="es-ES" altLang="es-ES"/>
              <a:t>Cuarto nivel</a:t>
            </a:r>
          </a:p>
          <a:p>
            <a:pPr lvl="4"/>
            <a:r>
              <a:rPr lang="es-ES" altLang="es-ES"/>
              <a:t>Quinto nivel</a:t>
            </a:r>
          </a:p>
        </p:txBody>
      </p:sp>
      <p:sp>
        <p:nvSpPr>
          <p:cNvPr id="1028" name="Rectangle 4">
            <a:extLst>
              <a:ext uri="{FF2B5EF4-FFF2-40B4-BE49-F238E27FC236}">
                <a16:creationId xmlns:a16="http://schemas.microsoft.com/office/drawing/2014/main" id="{FDD5E0C8-6160-46AA-890A-4D55FE405899}"/>
              </a:ext>
            </a:extLst>
          </p:cNvPr>
          <p:cNvSpPr>
            <a:spLocks noGrp="1" noChangeArrowheads="1"/>
          </p:cNvSpPr>
          <p:nvPr>
            <p:ph type="dt" sz="half" idx="2"/>
          </p:nvPr>
        </p:nvSpPr>
        <p:spPr bwMode="auto">
          <a:xfrm>
            <a:off x="503873" y="5737801"/>
            <a:ext cx="2351405" cy="4375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286"/>
            </a:lvl1pPr>
          </a:lstStyle>
          <a:p>
            <a:fld id="{5DC28C02-201F-40A3-895B-918B568D4A9C}" type="datetime1">
              <a:rPr lang="es-ES" altLang="es-ES" smtClean="0"/>
              <a:t>06/09/2022</a:t>
            </a:fld>
            <a:endParaRPr lang="es-ES" altLang="es-ES"/>
          </a:p>
        </p:txBody>
      </p:sp>
      <p:sp>
        <p:nvSpPr>
          <p:cNvPr id="1029" name="Rectangle 5">
            <a:extLst>
              <a:ext uri="{FF2B5EF4-FFF2-40B4-BE49-F238E27FC236}">
                <a16:creationId xmlns:a16="http://schemas.microsoft.com/office/drawing/2014/main" id="{177D5F5F-ABA3-4D28-B7E1-6EFB3ADC8DF0}"/>
              </a:ext>
            </a:extLst>
          </p:cNvPr>
          <p:cNvSpPr>
            <a:spLocks noGrp="1" noChangeArrowheads="1"/>
          </p:cNvSpPr>
          <p:nvPr>
            <p:ph type="ftr" sz="quarter" idx="3"/>
          </p:nvPr>
        </p:nvSpPr>
        <p:spPr bwMode="auto">
          <a:xfrm>
            <a:off x="3443129" y="5737801"/>
            <a:ext cx="3191193" cy="4375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286"/>
            </a:lvl1pPr>
          </a:lstStyle>
          <a:p>
            <a:r>
              <a:rPr lang="es-ES" altLang="es-ES"/>
              <a:t>Grupo Universidad de la S.E.N.</a:t>
            </a:r>
          </a:p>
        </p:txBody>
      </p:sp>
      <p:sp>
        <p:nvSpPr>
          <p:cNvPr id="1030" name="Rectangle 6">
            <a:extLst>
              <a:ext uri="{FF2B5EF4-FFF2-40B4-BE49-F238E27FC236}">
                <a16:creationId xmlns:a16="http://schemas.microsoft.com/office/drawing/2014/main" id="{9E9FB06F-0860-4C58-A114-A8F6B9CF58C3}"/>
              </a:ext>
            </a:extLst>
          </p:cNvPr>
          <p:cNvSpPr>
            <a:spLocks noGrp="1" noChangeArrowheads="1"/>
          </p:cNvSpPr>
          <p:nvPr>
            <p:ph type="sldNum" sz="quarter" idx="4"/>
          </p:nvPr>
        </p:nvSpPr>
        <p:spPr bwMode="auto">
          <a:xfrm>
            <a:off x="7222173" y="5737801"/>
            <a:ext cx="2351405" cy="4375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286"/>
            </a:lvl1pPr>
          </a:lstStyle>
          <a:p>
            <a:fld id="{69757943-9F48-42C1-B086-AE11410B3F6E}" type="slidenum">
              <a:rPr lang="es-ES" altLang="es-ES"/>
              <a:pPr/>
              <a:t>‹Nº›</a:t>
            </a:fld>
            <a:endParaRPr lang="es-ES" altLang="es-ES"/>
          </a:p>
        </p:txBody>
      </p:sp>
    </p:spTree>
  </p:cSld>
  <p:clrMap bg1="lt1" tx1="dk1" bg2="lt2" tx2="dk2" accent1="accent1" accent2="accent2" accent3="accent3" accent4="accent4" accent5="accent5" accent6="accent6" hlink="hlink" folHlink="folHlink"/>
  <p:sldLayoutIdLst>
    <p:sldLayoutId id="2147483655" r:id="rId1"/>
  </p:sldLayoutIdLst>
  <p:hf hdr="0" dt="0"/>
  <p:txStyles>
    <p:titleStyle>
      <a:lvl1pPr algn="ctr" rtl="0" fontAlgn="base">
        <a:spcBef>
          <a:spcPct val="0"/>
        </a:spcBef>
        <a:spcAft>
          <a:spcPct val="0"/>
        </a:spcAft>
        <a:defRPr sz="4400" kern="12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panose="020B0604020202020204" pitchFamily="34" charset="0"/>
          <a:cs typeface="Arial" panose="020B0604020202020204" pitchFamily="34" charset="0"/>
        </a:defRPr>
      </a:lvl2pPr>
      <a:lvl3pPr algn="ctr" rtl="0" fontAlgn="base">
        <a:spcBef>
          <a:spcPct val="0"/>
        </a:spcBef>
        <a:spcAft>
          <a:spcPct val="0"/>
        </a:spcAft>
        <a:defRPr sz="4400">
          <a:solidFill>
            <a:schemeClr val="tx2"/>
          </a:solidFill>
          <a:latin typeface="Arial" panose="020B0604020202020204" pitchFamily="34" charset="0"/>
          <a:cs typeface="Arial" panose="020B0604020202020204" pitchFamily="34" charset="0"/>
        </a:defRPr>
      </a:lvl3pPr>
      <a:lvl4pPr algn="ctr" rtl="0" fontAlgn="base">
        <a:spcBef>
          <a:spcPct val="0"/>
        </a:spcBef>
        <a:spcAft>
          <a:spcPct val="0"/>
        </a:spcAft>
        <a:defRPr sz="4400">
          <a:solidFill>
            <a:schemeClr val="tx2"/>
          </a:solidFill>
          <a:latin typeface="Arial" panose="020B0604020202020204" pitchFamily="34" charset="0"/>
          <a:cs typeface="Arial" panose="020B0604020202020204" pitchFamily="34" charset="0"/>
        </a:defRPr>
      </a:lvl4pPr>
      <a:lvl5pPr algn="ctr" rtl="0" fontAlgn="base">
        <a:spcBef>
          <a:spcPct val="0"/>
        </a:spcBef>
        <a:spcAft>
          <a:spcPct val="0"/>
        </a:spcAft>
        <a:defRPr sz="4400">
          <a:solidFill>
            <a:schemeClr val="tx2"/>
          </a:solidFill>
          <a:latin typeface="Arial" panose="020B0604020202020204" pitchFamily="34" charset="0"/>
          <a:cs typeface="Arial" panose="020B0604020202020204" pitchFamily="34" charset="0"/>
        </a:defRPr>
      </a:lvl5pPr>
      <a:lvl6pPr marL="457200" algn="ctr" rtl="0" fontAlgn="base">
        <a:spcBef>
          <a:spcPct val="0"/>
        </a:spcBef>
        <a:spcAft>
          <a:spcPct val="0"/>
        </a:spcAft>
        <a:defRPr sz="4400">
          <a:solidFill>
            <a:schemeClr val="tx2"/>
          </a:solidFill>
          <a:latin typeface="Arial" panose="020B0604020202020204" pitchFamily="34" charset="0"/>
          <a:cs typeface="Arial" panose="020B0604020202020204" pitchFamily="34" charset="0"/>
        </a:defRPr>
      </a:lvl6pPr>
      <a:lvl7pPr marL="914400" algn="ctr" rtl="0" fontAlgn="base">
        <a:spcBef>
          <a:spcPct val="0"/>
        </a:spcBef>
        <a:spcAft>
          <a:spcPct val="0"/>
        </a:spcAft>
        <a:defRPr sz="4400">
          <a:solidFill>
            <a:schemeClr val="tx2"/>
          </a:solidFill>
          <a:latin typeface="Arial" panose="020B0604020202020204" pitchFamily="34" charset="0"/>
          <a:cs typeface="Arial" panose="020B0604020202020204" pitchFamily="34" charset="0"/>
        </a:defRPr>
      </a:lvl7pPr>
      <a:lvl8pPr marL="1371600" algn="ctr" rtl="0" fontAlgn="base">
        <a:spcBef>
          <a:spcPct val="0"/>
        </a:spcBef>
        <a:spcAft>
          <a:spcPct val="0"/>
        </a:spcAft>
        <a:defRPr sz="4400">
          <a:solidFill>
            <a:schemeClr val="tx2"/>
          </a:solidFill>
          <a:latin typeface="Arial" panose="020B0604020202020204" pitchFamily="34" charset="0"/>
          <a:cs typeface="Arial" panose="020B0604020202020204" pitchFamily="34" charset="0"/>
        </a:defRPr>
      </a:lvl8pPr>
      <a:lvl9pPr marL="1828800" algn="ctr" rtl="0" fontAlgn="base">
        <a:spcBef>
          <a:spcPct val="0"/>
        </a:spcBef>
        <a:spcAft>
          <a:spcPct val="0"/>
        </a:spcAft>
        <a:defRPr sz="4400">
          <a:solidFill>
            <a:schemeClr val="tx2"/>
          </a:solidFill>
          <a:latin typeface="Arial" panose="020B0604020202020204" pitchFamily="34" charset="0"/>
          <a:cs typeface="Arial" panose="020B0604020202020204" pitchFamily="34" charset="0"/>
        </a:defRPr>
      </a:lvl9pPr>
    </p:titleStyle>
    <p:bodyStyle>
      <a:lvl1pPr marL="342900" indent="-342900" algn="l" rtl="0" fontAlgn="base">
        <a:spcBef>
          <a:spcPct val="20000"/>
        </a:spcBef>
        <a:spcAft>
          <a:spcPct val="0"/>
        </a:spcAft>
        <a:buChar char="•"/>
        <a:defRPr sz="3200" kern="1200">
          <a:solidFill>
            <a:schemeClr val="tx1"/>
          </a:solidFill>
          <a:latin typeface="+mn-lt"/>
          <a:ea typeface="+mn-ea"/>
          <a:cs typeface="+mn-cs"/>
        </a:defRPr>
      </a:lvl1pPr>
      <a:lvl2pPr marL="742950" indent="-285750" algn="l" rtl="0" fontAlgn="base">
        <a:spcBef>
          <a:spcPct val="20000"/>
        </a:spcBef>
        <a:spcAft>
          <a:spcPct val="0"/>
        </a:spcAft>
        <a:buChar char="–"/>
        <a:defRPr sz="2800" kern="1200">
          <a:solidFill>
            <a:schemeClr val="tx1"/>
          </a:solidFill>
          <a:latin typeface="+mn-lt"/>
          <a:ea typeface="+mn-ea"/>
          <a:cs typeface="+mn-cs"/>
        </a:defRPr>
      </a:lvl2pPr>
      <a:lvl3pPr marL="1143000" indent="-228600" algn="l" rtl="0" fontAlgn="base">
        <a:spcBef>
          <a:spcPct val="20000"/>
        </a:spcBef>
        <a:spcAft>
          <a:spcPct val="0"/>
        </a:spcAft>
        <a:buChar char="•"/>
        <a:defRPr sz="2400" kern="1200">
          <a:solidFill>
            <a:schemeClr val="tx1"/>
          </a:solidFill>
          <a:latin typeface="+mn-lt"/>
          <a:ea typeface="+mn-ea"/>
          <a:cs typeface="+mn-cs"/>
        </a:defRPr>
      </a:lvl3pPr>
      <a:lvl4pPr marL="1600200" indent="-228600" algn="l" rtl="0" fontAlgn="base">
        <a:spcBef>
          <a:spcPct val="20000"/>
        </a:spcBef>
        <a:spcAft>
          <a:spcPct val="0"/>
        </a:spcAft>
        <a:buChar char="–"/>
        <a:defRPr sz="2000" kern="1200">
          <a:solidFill>
            <a:schemeClr val="tx1"/>
          </a:solidFill>
          <a:latin typeface="+mn-lt"/>
          <a:ea typeface="+mn-ea"/>
          <a:cs typeface="+mn-cs"/>
        </a:defRPr>
      </a:lvl4pPr>
      <a:lvl5pPr marL="2057400" indent="-228600" algn="l" rtl="0" fontAlgn="base">
        <a:spcBef>
          <a:spcPct val="20000"/>
        </a:spcBef>
        <a:spcAft>
          <a:spcPct val="0"/>
        </a:spcAft>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584F0523-0DD7-443C-A1A0-7B7F465D0160}"/>
              </a:ext>
            </a:extLst>
          </p:cNvPr>
          <p:cNvSpPr>
            <a:spLocks noGrp="1" noChangeArrowheads="1"/>
          </p:cNvSpPr>
          <p:nvPr>
            <p:ph type="title"/>
          </p:nvPr>
        </p:nvSpPr>
        <p:spPr bwMode="auto">
          <a:xfrm>
            <a:off x="503873" y="252324"/>
            <a:ext cx="9069705" cy="10501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s-ES" altLang="es-ES"/>
              <a:t>Haga clic para cambiar el estilo de título	</a:t>
            </a:r>
          </a:p>
        </p:txBody>
      </p:sp>
      <p:sp>
        <p:nvSpPr>
          <p:cNvPr id="1027" name="Rectangle 3">
            <a:extLst>
              <a:ext uri="{FF2B5EF4-FFF2-40B4-BE49-F238E27FC236}">
                <a16:creationId xmlns:a16="http://schemas.microsoft.com/office/drawing/2014/main" id="{3DDD216A-72E6-4A86-98D2-7E63AD995EB9}"/>
              </a:ext>
            </a:extLst>
          </p:cNvPr>
          <p:cNvSpPr>
            <a:spLocks noGrp="1" noChangeArrowheads="1"/>
          </p:cNvSpPr>
          <p:nvPr>
            <p:ph type="body" idx="1"/>
          </p:nvPr>
        </p:nvSpPr>
        <p:spPr bwMode="auto">
          <a:xfrm>
            <a:off x="503873" y="1470184"/>
            <a:ext cx="9069705" cy="41582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s-ES" altLang="es-ES"/>
              <a:t>Haga clic para modificar el estilo de texto del patrón</a:t>
            </a:r>
          </a:p>
          <a:p>
            <a:pPr lvl="1"/>
            <a:r>
              <a:rPr lang="es-ES" altLang="es-ES"/>
              <a:t>Segundo nivel</a:t>
            </a:r>
          </a:p>
          <a:p>
            <a:pPr lvl="2"/>
            <a:r>
              <a:rPr lang="es-ES" altLang="es-ES"/>
              <a:t>Tercer nivel</a:t>
            </a:r>
          </a:p>
          <a:p>
            <a:pPr lvl="3"/>
            <a:r>
              <a:rPr lang="es-ES" altLang="es-ES"/>
              <a:t>Cuarto nivel</a:t>
            </a:r>
          </a:p>
          <a:p>
            <a:pPr lvl="4"/>
            <a:r>
              <a:rPr lang="es-ES" altLang="es-ES"/>
              <a:t>Quinto nivel</a:t>
            </a:r>
          </a:p>
        </p:txBody>
      </p:sp>
      <p:sp>
        <p:nvSpPr>
          <p:cNvPr id="1028" name="Rectangle 4">
            <a:extLst>
              <a:ext uri="{FF2B5EF4-FFF2-40B4-BE49-F238E27FC236}">
                <a16:creationId xmlns:a16="http://schemas.microsoft.com/office/drawing/2014/main" id="{620E322E-3A5F-427D-BF8E-95512903BBC6}"/>
              </a:ext>
            </a:extLst>
          </p:cNvPr>
          <p:cNvSpPr>
            <a:spLocks noGrp="1" noChangeArrowheads="1"/>
          </p:cNvSpPr>
          <p:nvPr>
            <p:ph type="dt" sz="half" idx="2"/>
          </p:nvPr>
        </p:nvSpPr>
        <p:spPr bwMode="auto">
          <a:xfrm>
            <a:off x="503873" y="5737801"/>
            <a:ext cx="2351405" cy="4375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286"/>
            </a:lvl1pPr>
          </a:lstStyle>
          <a:p>
            <a:fld id="{3DD486EF-B91F-4A98-BCFD-4AAE2ECC0050}" type="datetime1">
              <a:rPr lang="es-ES" altLang="es-ES" smtClean="0"/>
              <a:t>06/09/2022</a:t>
            </a:fld>
            <a:endParaRPr lang="es-ES" altLang="es-ES"/>
          </a:p>
        </p:txBody>
      </p:sp>
      <p:sp>
        <p:nvSpPr>
          <p:cNvPr id="1029" name="Rectangle 5">
            <a:extLst>
              <a:ext uri="{FF2B5EF4-FFF2-40B4-BE49-F238E27FC236}">
                <a16:creationId xmlns:a16="http://schemas.microsoft.com/office/drawing/2014/main" id="{1846E45A-2B7C-4F56-BADB-A38E308E96F8}"/>
              </a:ext>
            </a:extLst>
          </p:cNvPr>
          <p:cNvSpPr>
            <a:spLocks noGrp="1" noChangeArrowheads="1"/>
          </p:cNvSpPr>
          <p:nvPr>
            <p:ph type="ftr" sz="quarter" idx="3"/>
          </p:nvPr>
        </p:nvSpPr>
        <p:spPr bwMode="auto">
          <a:xfrm>
            <a:off x="3443129" y="5737801"/>
            <a:ext cx="3191193" cy="4375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286"/>
            </a:lvl1pPr>
          </a:lstStyle>
          <a:p>
            <a:r>
              <a:rPr lang="es-ES" altLang="es-ES"/>
              <a:t>Grupo Universidad de la S.E.N.</a:t>
            </a:r>
          </a:p>
        </p:txBody>
      </p:sp>
      <p:sp>
        <p:nvSpPr>
          <p:cNvPr id="1030" name="Rectangle 6">
            <a:extLst>
              <a:ext uri="{FF2B5EF4-FFF2-40B4-BE49-F238E27FC236}">
                <a16:creationId xmlns:a16="http://schemas.microsoft.com/office/drawing/2014/main" id="{11920C3A-ACAB-49F0-86B7-BAF664C63EEF}"/>
              </a:ext>
            </a:extLst>
          </p:cNvPr>
          <p:cNvSpPr>
            <a:spLocks noGrp="1" noChangeArrowheads="1"/>
          </p:cNvSpPr>
          <p:nvPr>
            <p:ph type="sldNum" sz="quarter" idx="4"/>
          </p:nvPr>
        </p:nvSpPr>
        <p:spPr bwMode="auto">
          <a:xfrm>
            <a:off x="7222173" y="5737801"/>
            <a:ext cx="2351405" cy="4375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286"/>
            </a:lvl1pPr>
          </a:lstStyle>
          <a:p>
            <a:fld id="{8BE6A90E-67DA-4387-8B8D-56D06196695A}" type="slidenum">
              <a:rPr lang="es-ES" altLang="es-ES"/>
              <a:pPr/>
              <a:t>‹Nº›</a:t>
            </a:fld>
            <a:endParaRPr lang="es-ES" altLang="es-ES"/>
          </a:p>
        </p:txBody>
      </p:sp>
    </p:spTree>
    <p:extLst>
      <p:ext uri="{BB962C8B-B14F-4D97-AF65-F5344CB8AC3E}">
        <p14:creationId xmlns:p14="http://schemas.microsoft.com/office/powerpoint/2010/main" val="4269721839"/>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hf hdr="0" dt="0"/>
  <p:txStyles>
    <p:titleStyle>
      <a:lvl1pPr algn="ctr" rtl="0" fontAlgn="base">
        <a:spcBef>
          <a:spcPct val="0"/>
        </a:spcBef>
        <a:spcAft>
          <a:spcPct val="0"/>
        </a:spcAft>
        <a:defRPr sz="4043" kern="1200">
          <a:solidFill>
            <a:schemeClr val="tx2"/>
          </a:solidFill>
          <a:latin typeface="+mj-lt"/>
          <a:ea typeface="+mj-ea"/>
          <a:cs typeface="+mj-cs"/>
        </a:defRPr>
      </a:lvl1pPr>
      <a:lvl2pPr algn="ctr" rtl="0" fontAlgn="base">
        <a:spcBef>
          <a:spcPct val="0"/>
        </a:spcBef>
        <a:spcAft>
          <a:spcPct val="0"/>
        </a:spcAft>
        <a:defRPr sz="4043">
          <a:solidFill>
            <a:schemeClr val="tx2"/>
          </a:solidFill>
          <a:latin typeface="Arial" panose="020B0604020202020204" pitchFamily="34" charset="0"/>
          <a:cs typeface="Arial" panose="020B0604020202020204" pitchFamily="34" charset="0"/>
        </a:defRPr>
      </a:lvl2pPr>
      <a:lvl3pPr algn="ctr" rtl="0" fontAlgn="base">
        <a:spcBef>
          <a:spcPct val="0"/>
        </a:spcBef>
        <a:spcAft>
          <a:spcPct val="0"/>
        </a:spcAft>
        <a:defRPr sz="4043">
          <a:solidFill>
            <a:schemeClr val="tx2"/>
          </a:solidFill>
          <a:latin typeface="Arial" panose="020B0604020202020204" pitchFamily="34" charset="0"/>
          <a:cs typeface="Arial" panose="020B0604020202020204" pitchFamily="34" charset="0"/>
        </a:defRPr>
      </a:lvl3pPr>
      <a:lvl4pPr algn="ctr" rtl="0" fontAlgn="base">
        <a:spcBef>
          <a:spcPct val="0"/>
        </a:spcBef>
        <a:spcAft>
          <a:spcPct val="0"/>
        </a:spcAft>
        <a:defRPr sz="4043">
          <a:solidFill>
            <a:schemeClr val="tx2"/>
          </a:solidFill>
          <a:latin typeface="Arial" panose="020B0604020202020204" pitchFamily="34" charset="0"/>
          <a:cs typeface="Arial" panose="020B0604020202020204" pitchFamily="34" charset="0"/>
        </a:defRPr>
      </a:lvl4pPr>
      <a:lvl5pPr algn="ctr" rtl="0" fontAlgn="base">
        <a:spcBef>
          <a:spcPct val="0"/>
        </a:spcBef>
        <a:spcAft>
          <a:spcPct val="0"/>
        </a:spcAft>
        <a:defRPr sz="4043">
          <a:solidFill>
            <a:schemeClr val="tx2"/>
          </a:solidFill>
          <a:latin typeface="Arial" panose="020B0604020202020204" pitchFamily="34" charset="0"/>
          <a:cs typeface="Arial" panose="020B0604020202020204" pitchFamily="34" charset="0"/>
        </a:defRPr>
      </a:lvl5pPr>
      <a:lvl6pPr marL="420075" algn="ctr" rtl="0" fontAlgn="base">
        <a:spcBef>
          <a:spcPct val="0"/>
        </a:spcBef>
        <a:spcAft>
          <a:spcPct val="0"/>
        </a:spcAft>
        <a:defRPr sz="4043">
          <a:solidFill>
            <a:schemeClr val="tx2"/>
          </a:solidFill>
          <a:latin typeface="Arial" panose="020B0604020202020204" pitchFamily="34" charset="0"/>
          <a:cs typeface="Arial" panose="020B0604020202020204" pitchFamily="34" charset="0"/>
        </a:defRPr>
      </a:lvl6pPr>
      <a:lvl7pPr marL="840151" algn="ctr" rtl="0" fontAlgn="base">
        <a:spcBef>
          <a:spcPct val="0"/>
        </a:spcBef>
        <a:spcAft>
          <a:spcPct val="0"/>
        </a:spcAft>
        <a:defRPr sz="4043">
          <a:solidFill>
            <a:schemeClr val="tx2"/>
          </a:solidFill>
          <a:latin typeface="Arial" panose="020B0604020202020204" pitchFamily="34" charset="0"/>
          <a:cs typeface="Arial" panose="020B0604020202020204" pitchFamily="34" charset="0"/>
        </a:defRPr>
      </a:lvl7pPr>
      <a:lvl8pPr marL="1260226" algn="ctr" rtl="0" fontAlgn="base">
        <a:spcBef>
          <a:spcPct val="0"/>
        </a:spcBef>
        <a:spcAft>
          <a:spcPct val="0"/>
        </a:spcAft>
        <a:defRPr sz="4043">
          <a:solidFill>
            <a:schemeClr val="tx2"/>
          </a:solidFill>
          <a:latin typeface="Arial" panose="020B0604020202020204" pitchFamily="34" charset="0"/>
          <a:cs typeface="Arial" panose="020B0604020202020204" pitchFamily="34" charset="0"/>
        </a:defRPr>
      </a:lvl8pPr>
      <a:lvl9pPr marL="1680301" algn="ctr" rtl="0" fontAlgn="base">
        <a:spcBef>
          <a:spcPct val="0"/>
        </a:spcBef>
        <a:spcAft>
          <a:spcPct val="0"/>
        </a:spcAft>
        <a:defRPr sz="4043">
          <a:solidFill>
            <a:schemeClr val="tx2"/>
          </a:solidFill>
          <a:latin typeface="Arial" panose="020B0604020202020204" pitchFamily="34" charset="0"/>
          <a:cs typeface="Arial" panose="020B0604020202020204" pitchFamily="34" charset="0"/>
        </a:defRPr>
      </a:lvl9pPr>
    </p:titleStyle>
    <p:bodyStyle>
      <a:lvl1pPr marL="315057" indent="-315057" algn="l" rtl="0" fontAlgn="base">
        <a:spcBef>
          <a:spcPct val="20000"/>
        </a:spcBef>
        <a:spcAft>
          <a:spcPct val="0"/>
        </a:spcAft>
        <a:buChar char="•"/>
        <a:defRPr sz="2940" kern="1200">
          <a:solidFill>
            <a:schemeClr val="tx1"/>
          </a:solidFill>
          <a:latin typeface="+mn-lt"/>
          <a:ea typeface="+mn-ea"/>
          <a:cs typeface="+mn-cs"/>
        </a:defRPr>
      </a:lvl1pPr>
      <a:lvl2pPr marL="682622" indent="-262547" algn="l" rtl="0" fontAlgn="base">
        <a:spcBef>
          <a:spcPct val="20000"/>
        </a:spcBef>
        <a:spcAft>
          <a:spcPct val="0"/>
        </a:spcAft>
        <a:buChar char="–"/>
        <a:defRPr sz="2573" kern="1200">
          <a:solidFill>
            <a:schemeClr val="tx1"/>
          </a:solidFill>
          <a:latin typeface="+mn-lt"/>
          <a:ea typeface="+mn-ea"/>
          <a:cs typeface="+mn-cs"/>
        </a:defRPr>
      </a:lvl2pPr>
      <a:lvl3pPr marL="1050188" indent="-210038" algn="l" rtl="0" fontAlgn="base">
        <a:spcBef>
          <a:spcPct val="20000"/>
        </a:spcBef>
        <a:spcAft>
          <a:spcPct val="0"/>
        </a:spcAft>
        <a:buChar char="•"/>
        <a:defRPr sz="2205" kern="1200">
          <a:solidFill>
            <a:schemeClr val="tx1"/>
          </a:solidFill>
          <a:latin typeface="+mn-lt"/>
          <a:ea typeface="+mn-ea"/>
          <a:cs typeface="+mn-cs"/>
        </a:defRPr>
      </a:lvl3pPr>
      <a:lvl4pPr marL="1470264" indent="-210038" algn="l" rtl="0" fontAlgn="base">
        <a:spcBef>
          <a:spcPct val="20000"/>
        </a:spcBef>
        <a:spcAft>
          <a:spcPct val="0"/>
        </a:spcAft>
        <a:buChar char="–"/>
        <a:defRPr sz="1838" kern="1200">
          <a:solidFill>
            <a:schemeClr val="tx1"/>
          </a:solidFill>
          <a:latin typeface="+mn-lt"/>
          <a:ea typeface="+mn-ea"/>
          <a:cs typeface="+mn-cs"/>
        </a:defRPr>
      </a:lvl4pPr>
      <a:lvl5pPr marL="1890339" indent="-210038" algn="l" rtl="0" fontAlgn="base">
        <a:spcBef>
          <a:spcPct val="20000"/>
        </a:spcBef>
        <a:spcAft>
          <a:spcPct val="0"/>
        </a:spcAft>
        <a:buChar char="»"/>
        <a:defRPr sz="1838" kern="1200">
          <a:solidFill>
            <a:schemeClr val="tx1"/>
          </a:solidFill>
          <a:latin typeface="+mn-lt"/>
          <a:ea typeface="+mn-ea"/>
          <a:cs typeface="+mn-cs"/>
        </a:defRPr>
      </a:lvl5pPr>
      <a:lvl6pPr marL="2310414" indent="-210038" algn="l" defTabSz="840151" rtl="0" eaLnBrk="1" latinLnBrk="0" hangingPunct="1">
        <a:lnSpc>
          <a:spcPct val="90000"/>
        </a:lnSpc>
        <a:spcBef>
          <a:spcPts val="459"/>
        </a:spcBef>
        <a:buFont typeface="Arial" panose="020B0604020202020204" pitchFamily="34" charset="0"/>
        <a:buChar char="•"/>
        <a:defRPr sz="1654" kern="1200">
          <a:solidFill>
            <a:schemeClr val="tx1"/>
          </a:solidFill>
          <a:latin typeface="+mn-lt"/>
          <a:ea typeface="+mn-ea"/>
          <a:cs typeface="+mn-cs"/>
        </a:defRPr>
      </a:lvl6pPr>
      <a:lvl7pPr marL="2730490" indent="-210038" algn="l" defTabSz="840151" rtl="0" eaLnBrk="1" latinLnBrk="0" hangingPunct="1">
        <a:lnSpc>
          <a:spcPct val="90000"/>
        </a:lnSpc>
        <a:spcBef>
          <a:spcPts val="459"/>
        </a:spcBef>
        <a:buFont typeface="Arial" panose="020B0604020202020204" pitchFamily="34" charset="0"/>
        <a:buChar char="•"/>
        <a:defRPr sz="1654" kern="1200">
          <a:solidFill>
            <a:schemeClr val="tx1"/>
          </a:solidFill>
          <a:latin typeface="+mn-lt"/>
          <a:ea typeface="+mn-ea"/>
          <a:cs typeface="+mn-cs"/>
        </a:defRPr>
      </a:lvl7pPr>
      <a:lvl8pPr marL="3150565" indent="-210038" algn="l" defTabSz="840151" rtl="0" eaLnBrk="1" latinLnBrk="0" hangingPunct="1">
        <a:lnSpc>
          <a:spcPct val="90000"/>
        </a:lnSpc>
        <a:spcBef>
          <a:spcPts val="459"/>
        </a:spcBef>
        <a:buFont typeface="Arial" panose="020B0604020202020204" pitchFamily="34" charset="0"/>
        <a:buChar char="•"/>
        <a:defRPr sz="1654" kern="1200">
          <a:solidFill>
            <a:schemeClr val="tx1"/>
          </a:solidFill>
          <a:latin typeface="+mn-lt"/>
          <a:ea typeface="+mn-ea"/>
          <a:cs typeface="+mn-cs"/>
        </a:defRPr>
      </a:lvl8pPr>
      <a:lvl9pPr marL="3570641" indent="-210038" algn="l" defTabSz="840151" rtl="0" eaLnBrk="1" latinLnBrk="0" hangingPunct="1">
        <a:lnSpc>
          <a:spcPct val="90000"/>
        </a:lnSpc>
        <a:spcBef>
          <a:spcPts val="459"/>
        </a:spcBef>
        <a:buFont typeface="Arial" panose="020B0604020202020204" pitchFamily="34" charset="0"/>
        <a:buChar char="•"/>
        <a:defRPr sz="1654" kern="1200">
          <a:solidFill>
            <a:schemeClr val="tx1"/>
          </a:solidFill>
          <a:latin typeface="+mn-lt"/>
          <a:ea typeface="+mn-ea"/>
          <a:cs typeface="+mn-cs"/>
        </a:defRPr>
      </a:lvl9pPr>
    </p:bodyStyle>
    <p:otherStyle>
      <a:defPPr>
        <a:defRPr lang="es-ES"/>
      </a:defPPr>
      <a:lvl1pPr marL="0" algn="l" defTabSz="840151" rtl="0" eaLnBrk="1" latinLnBrk="0" hangingPunct="1">
        <a:defRPr sz="1654" kern="1200">
          <a:solidFill>
            <a:schemeClr val="tx1"/>
          </a:solidFill>
          <a:latin typeface="+mn-lt"/>
          <a:ea typeface="+mn-ea"/>
          <a:cs typeface="+mn-cs"/>
        </a:defRPr>
      </a:lvl1pPr>
      <a:lvl2pPr marL="420075" algn="l" defTabSz="840151" rtl="0" eaLnBrk="1" latinLnBrk="0" hangingPunct="1">
        <a:defRPr sz="1654" kern="1200">
          <a:solidFill>
            <a:schemeClr val="tx1"/>
          </a:solidFill>
          <a:latin typeface="+mn-lt"/>
          <a:ea typeface="+mn-ea"/>
          <a:cs typeface="+mn-cs"/>
        </a:defRPr>
      </a:lvl2pPr>
      <a:lvl3pPr marL="840151" algn="l" defTabSz="840151" rtl="0" eaLnBrk="1" latinLnBrk="0" hangingPunct="1">
        <a:defRPr sz="1654" kern="1200">
          <a:solidFill>
            <a:schemeClr val="tx1"/>
          </a:solidFill>
          <a:latin typeface="+mn-lt"/>
          <a:ea typeface="+mn-ea"/>
          <a:cs typeface="+mn-cs"/>
        </a:defRPr>
      </a:lvl3pPr>
      <a:lvl4pPr marL="1260226" algn="l" defTabSz="840151" rtl="0" eaLnBrk="1" latinLnBrk="0" hangingPunct="1">
        <a:defRPr sz="1654" kern="1200">
          <a:solidFill>
            <a:schemeClr val="tx1"/>
          </a:solidFill>
          <a:latin typeface="+mn-lt"/>
          <a:ea typeface="+mn-ea"/>
          <a:cs typeface="+mn-cs"/>
        </a:defRPr>
      </a:lvl4pPr>
      <a:lvl5pPr marL="1680301" algn="l" defTabSz="840151" rtl="0" eaLnBrk="1" latinLnBrk="0" hangingPunct="1">
        <a:defRPr sz="1654" kern="1200">
          <a:solidFill>
            <a:schemeClr val="tx1"/>
          </a:solidFill>
          <a:latin typeface="+mn-lt"/>
          <a:ea typeface="+mn-ea"/>
          <a:cs typeface="+mn-cs"/>
        </a:defRPr>
      </a:lvl5pPr>
      <a:lvl6pPr marL="2100377" algn="l" defTabSz="840151" rtl="0" eaLnBrk="1" latinLnBrk="0" hangingPunct="1">
        <a:defRPr sz="1654" kern="1200">
          <a:solidFill>
            <a:schemeClr val="tx1"/>
          </a:solidFill>
          <a:latin typeface="+mn-lt"/>
          <a:ea typeface="+mn-ea"/>
          <a:cs typeface="+mn-cs"/>
        </a:defRPr>
      </a:lvl6pPr>
      <a:lvl7pPr marL="2520452" algn="l" defTabSz="840151" rtl="0" eaLnBrk="1" latinLnBrk="0" hangingPunct="1">
        <a:defRPr sz="1654" kern="1200">
          <a:solidFill>
            <a:schemeClr val="tx1"/>
          </a:solidFill>
          <a:latin typeface="+mn-lt"/>
          <a:ea typeface="+mn-ea"/>
          <a:cs typeface="+mn-cs"/>
        </a:defRPr>
      </a:lvl7pPr>
      <a:lvl8pPr marL="2940528" algn="l" defTabSz="840151" rtl="0" eaLnBrk="1" latinLnBrk="0" hangingPunct="1">
        <a:defRPr sz="1654" kern="1200">
          <a:solidFill>
            <a:schemeClr val="tx1"/>
          </a:solidFill>
          <a:latin typeface="+mn-lt"/>
          <a:ea typeface="+mn-ea"/>
          <a:cs typeface="+mn-cs"/>
        </a:defRPr>
      </a:lvl8pPr>
      <a:lvl9pPr marL="3360603" algn="l" defTabSz="840151" rtl="0" eaLnBrk="1" latinLnBrk="0" hangingPunct="1">
        <a:defRPr sz="1654"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536CA917-D8E3-49BB-9B75-BA925123B68E}"/>
              </a:ext>
            </a:extLst>
          </p:cNvPr>
          <p:cNvSpPr>
            <a:spLocks noGrp="1" noChangeArrowheads="1"/>
          </p:cNvSpPr>
          <p:nvPr>
            <p:ph type="title"/>
          </p:nvPr>
        </p:nvSpPr>
        <p:spPr bwMode="auto">
          <a:xfrm>
            <a:off x="503873" y="252324"/>
            <a:ext cx="9069705" cy="10501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s-ES" altLang="es-ES"/>
              <a:t>Haga clic para cambiar el estilo de título	</a:t>
            </a:r>
          </a:p>
        </p:txBody>
      </p:sp>
      <p:sp>
        <p:nvSpPr>
          <p:cNvPr id="1027" name="Rectangle 3">
            <a:extLst>
              <a:ext uri="{FF2B5EF4-FFF2-40B4-BE49-F238E27FC236}">
                <a16:creationId xmlns:a16="http://schemas.microsoft.com/office/drawing/2014/main" id="{1A6E47B3-984C-448A-89B3-5E51396E9E52}"/>
              </a:ext>
            </a:extLst>
          </p:cNvPr>
          <p:cNvSpPr>
            <a:spLocks noGrp="1" noChangeArrowheads="1"/>
          </p:cNvSpPr>
          <p:nvPr>
            <p:ph type="body" idx="1"/>
          </p:nvPr>
        </p:nvSpPr>
        <p:spPr bwMode="auto">
          <a:xfrm>
            <a:off x="503873" y="1470184"/>
            <a:ext cx="9069705" cy="41582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s-ES" altLang="es-ES"/>
              <a:t>Haga clic para modificar el estilo de texto del patrón</a:t>
            </a:r>
          </a:p>
          <a:p>
            <a:pPr lvl="1"/>
            <a:r>
              <a:rPr lang="es-ES" altLang="es-ES"/>
              <a:t>Segundo nivel</a:t>
            </a:r>
          </a:p>
          <a:p>
            <a:pPr lvl="2"/>
            <a:r>
              <a:rPr lang="es-ES" altLang="es-ES"/>
              <a:t>Tercer nivel</a:t>
            </a:r>
          </a:p>
          <a:p>
            <a:pPr lvl="3"/>
            <a:r>
              <a:rPr lang="es-ES" altLang="es-ES"/>
              <a:t>Cuarto nivel</a:t>
            </a:r>
          </a:p>
          <a:p>
            <a:pPr lvl="4"/>
            <a:r>
              <a:rPr lang="es-ES" altLang="es-ES"/>
              <a:t>Quinto nivel</a:t>
            </a:r>
          </a:p>
        </p:txBody>
      </p:sp>
      <p:sp>
        <p:nvSpPr>
          <p:cNvPr id="1028" name="Rectangle 4">
            <a:extLst>
              <a:ext uri="{FF2B5EF4-FFF2-40B4-BE49-F238E27FC236}">
                <a16:creationId xmlns:a16="http://schemas.microsoft.com/office/drawing/2014/main" id="{C38E43D5-8FD8-4CE9-9F76-024B59D16E07}"/>
              </a:ext>
            </a:extLst>
          </p:cNvPr>
          <p:cNvSpPr>
            <a:spLocks noGrp="1" noChangeArrowheads="1"/>
          </p:cNvSpPr>
          <p:nvPr>
            <p:ph type="dt" sz="half" idx="2"/>
          </p:nvPr>
        </p:nvSpPr>
        <p:spPr bwMode="auto">
          <a:xfrm>
            <a:off x="503873" y="5737801"/>
            <a:ext cx="2351405" cy="4375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286" smtClean="0">
                <a:latin typeface="Arial" charset="0"/>
              </a:defRPr>
            </a:lvl1pPr>
          </a:lstStyle>
          <a:p>
            <a:pPr>
              <a:defRPr/>
            </a:pPr>
            <a:fld id="{9798DBA8-C328-414A-90D6-3A9F9527BBB2}" type="datetime1">
              <a:rPr lang="es-ES" smtClean="0"/>
              <a:t>06/09/2022</a:t>
            </a:fld>
            <a:endParaRPr lang="es-ES"/>
          </a:p>
        </p:txBody>
      </p:sp>
      <p:sp>
        <p:nvSpPr>
          <p:cNvPr id="1029" name="Rectangle 5">
            <a:extLst>
              <a:ext uri="{FF2B5EF4-FFF2-40B4-BE49-F238E27FC236}">
                <a16:creationId xmlns:a16="http://schemas.microsoft.com/office/drawing/2014/main" id="{71F14B5C-EEF1-4EF9-A750-D5FAC0F4E24D}"/>
              </a:ext>
            </a:extLst>
          </p:cNvPr>
          <p:cNvSpPr>
            <a:spLocks noGrp="1" noChangeArrowheads="1"/>
          </p:cNvSpPr>
          <p:nvPr>
            <p:ph type="ftr" sz="quarter" idx="3"/>
          </p:nvPr>
        </p:nvSpPr>
        <p:spPr bwMode="auto">
          <a:xfrm>
            <a:off x="3443129" y="5737801"/>
            <a:ext cx="3191193" cy="4375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286" smtClean="0">
                <a:latin typeface="Arial" charset="0"/>
              </a:defRPr>
            </a:lvl1pPr>
          </a:lstStyle>
          <a:p>
            <a:pPr>
              <a:defRPr/>
            </a:pPr>
            <a:r>
              <a:rPr lang="es-ES"/>
              <a:t>Grupo Universidad de la S.E.N.</a:t>
            </a:r>
          </a:p>
        </p:txBody>
      </p:sp>
      <p:sp>
        <p:nvSpPr>
          <p:cNvPr id="1030" name="Rectangle 6">
            <a:extLst>
              <a:ext uri="{FF2B5EF4-FFF2-40B4-BE49-F238E27FC236}">
                <a16:creationId xmlns:a16="http://schemas.microsoft.com/office/drawing/2014/main" id="{69F87AAC-34B3-4C29-9503-FB428EB74408}"/>
              </a:ext>
            </a:extLst>
          </p:cNvPr>
          <p:cNvSpPr>
            <a:spLocks noGrp="1" noChangeArrowheads="1"/>
          </p:cNvSpPr>
          <p:nvPr>
            <p:ph type="sldNum" sz="quarter" idx="4"/>
          </p:nvPr>
        </p:nvSpPr>
        <p:spPr bwMode="auto">
          <a:xfrm>
            <a:off x="7222173" y="5737801"/>
            <a:ext cx="2351405" cy="4375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286"/>
            </a:lvl1pPr>
          </a:lstStyle>
          <a:p>
            <a:fld id="{320CF978-161B-4FB4-9A6A-698F8FE39E18}" type="slidenum">
              <a:rPr lang="es-ES" altLang="es-ES"/>
              <a:pPr/>
              <a:t>‹Nº›</a:t>
            </a:fld>
            <a:endParaRPr lang="es-ES" altLang="es-ES"/>
          </a:p>
        </p:txBody>
      </p:sp>
    </p:spTree>
    <p:extLst>
      <p:ext uri="{BB962C8B-B14F-4D97-AF65-F5344CB8AC3E}">
        <p14:creationId xmlns:p14="http://schemas.microsoft.com/office/powerpoint/2010/main" val="1705472953"/>
      </p:ext>
    </p:extLst>
  </p:cSld>
  <p:clrMap bg1="lt1" tx1="dk1" bg2="lt2" tx2="dk2" accent1="accent1" accent2="accent2" accent3="accent3" accent4="accent4" accent5="accent5" accent6="accent6" hlink="hlink" folHlink="folHlink"/>
  <p:sldLayoutIdLst>
    <p:sldLayoutId id="2147483709" r:id="rId1"/>
    <p:sldLayoutId id="2147483710" r:id="rId2"/>
    <p:sldLayoutId id="2147483711" r:id="rId3"/>
    <p:sldLayoutId id="2147483712" r:id="rId4"/>
    <p:sldLayoutId id="2147483713" r:id="rId5"/>
    <p:sldLayoutId id="2147483714" r:id="rId6"/>
    <p:sldLayoutId id="2147483715" r:id="rId7"/>
    <p:sldLayoutId id="2147483716" r:id="rId8"/>
    <p:sldLayoutId id="2147483717" r:id="rId9"/>
    <p:sldLayoutId id="2147483718" r:id="rId10"/>
    <p:sldLayoutId id="2147483719" r:id="rId11"/>
  </p:sldLayoutIdLst>
  <p:hf hdr="0" dt="0"/>
  <p:txStyles>
    <p:titleStyle>
      <a:lvl1pPr algn="ctr" rtl="0" eaLnBrk="0" fontAlgn="base" hangingPunct="0">
        <a:spcBef>
          <a:spcPct val="0"/>
        </a:spcBef>
        <a:spcAft>
          <a:spcPct val="0"/>
        </a:spcAft>
        <a:defRPr sz="4043">
          <a:solidFill>
            <a:schemeClr val="tx2"/>
          </a:solidFill>
          <a:latin typeface="+mj-lt"/>
          <a:ea typeface="+mj-ea"/>
          <a:cs typeface="+mj-cs"/>
        </a:defRPr>
      </a:lvl1pPr>
      <a:lvl2pPr algn="ctr" rtl="0" eaLnBrk="0" fontAlgn="base" hangingPunct="0">
        <a:spcBef>
          <a:spcPct val="0"/>
        </a:spcBef>
        <a:spcAft>
          <a:spcPct val="0"/>
        </a:spcAft>
        <a:defRPr sz="4043">
          <a:solidFill>
            <a:schemeClr val="tx2"/>
          </a:solidFill>
          <a:latin typeface="Arial" charset="0"/>
        </a:defRPr>
      </a:lvl2pPr>
      <a:lvl3pPr algn="ctr" rtl="0" eaLnBrk="0" fontAlgn="base" hangingPunct="0">
        <a:spcBef>
          <a:spcPct val="0"/>
        </a:spcBef>
        <a:spcAft>
          <a:spcPct val="0"/>
        </a:spcAft>
        <a:defRPr sz="4043">
          <a:solidFill>
            <a:schemeClr val="tx2"/>
          </a:solidFill>
          <a:latin typeface="Arial" charset="0"/>
        </a:defRPr>
      </a:lvl3pPr>
      <a:lvl4pPr algn="ctr" rtl="0" eaLnBrk="0" fontAlgn="base" hangingPunct="0">
        <a:spcBef>
          <a:spcPct val="0"/>
        </a:spcBef>
        <a:spcAft>
          <a:spcPct val="0"/>
        </a:spcAft>
        <a:defRPr sz="4043">
          <a:solidFill>
            <a:schemeClr val="tx2"/>
          </a:solidFill>
          <a:latin typeface="Arial" charset="0"/>
        </a:defRPr>
      </a:lvl4pPr>
      <a:lvl5pPr algn="ctr" rtl="0" eaLnBrk="0" fontAlgn="base" hangingPunct="0">
        <a:spcBef>
          <a:spcPct val="0"/>
        </a:spcBef>
        <a:spcAft>
          <a:spcPct val="0"/>
        </a:spcAft>
        <a:defRPr sz="4043">
          <a:solidFill>
            <a:schemeClr val="tx2"/>
          </a:solidFill>
          <a:latin typeface="Arial" charset="0"/>
        </a:defRPr>
      </a:lvl5pPr>
      <a:lvl6pPr marL="420075" algn="ctr" rtl="0" fontAlgn="base">
        <a:spcBef>
          <a:spcPct val="0"/>
        </a:spcBef>
        <a:spcAft>
          <a:spcPct val="0"/>
        </a:spcAft>
        <a:defRPr sz="4043">
          <a:solidFill>
            <a:schemeClr val="tx2"/>
          </a:solidFill>
          <a:latin typeface="Arial" charset="0"/>
        </a:defRPr>
      </a:lvl6pPr>
      <a:lvl7pPr marL="840151" algn="ctr" rtl="0" fontAlgn="base">
        <a:spcBef>
          <a:spcPct val="0"/>
        </a:spcBef>
        <a:spcAft>
          <a:spcPct val="0"/>
        </a:spcAft>
        <a:defRPr sz="4043">
          <a:solidFill>
            <a:schemeClr val="tx2"/>
          </a:solidFill>
          <a:latin typeface="Arial" charset="0"/>
        </a:defRPr>
      </a:lvl7pPr>
      <a:lvl8pPr marL="1260226" algn="ctr" rtl="0" fontAlgn="base">
        <a:spcBef>
          <a:spcPct val="0"/>
        </a:spcBef>
        <a:spcAft>
          <a:spcPct val="0"/>
        </a:spcAft>
        <a:defRPr sz="4043">
          <a:solidFill>
            <a:schemeClr val="tx2"/>
          </a:solidFill>
          <a:latin typeface="Arial" charset="0"/>
        </a:defRPr>
      </a:lvl8pPr>
      <a:lvl9pPr marL="1680301" algn="ctr" rtl="0" fontAlgn="base">
        <a:spcBef>
          <a:spcPct val="0"/>
        </a:spcBef>
        <a:spcAft>
          <a:spcPct val="0"/>
        </a:spcAft>
        <a:defRPr sz="4043">
          <a:solidFill>
            <a:schemeClr val="tx2"/>
          </a:solidFill>
          <a:latin typeface="Arial" charset="0"/>
        </a:defRPr>
      </a:lvl9pPr>
    </p:titleStyle>
    <p:bodyStyle>
      <a:lvl1pPr marL="315057" indent="-315057" algn="l" rtl="0" eaLnBrk="0" fontAlgn="base" hangingPunct="0">
        <a:spcBef>
          <a:spcPct val="20000"/>
        </a:spcBef>
        <a:spcAft>
          <a:spcPct val="0"/>
        </a:spcAft>
        <a:buChar char="•"/>
        <a:defRPr sz="2940">
          <a:solidFill>
            <a:schemeClr val="tx1"/>
          </a:solidFill>
          <a:latin typeface="+mn-lt"/>
          <a:ea typeface="+mn-ea"/>
          <a:cs typeface="+mn-cs"/>
        </a:defRPr>
      </a:lvl1pPr>
      <a:lvl2pPr marL="682622" indent="-262547" algn="l" rtl="0" eaLnBrk="0" fontAlgn="base" hangingPunct="0">
        <a:spcBef>
          <a:spcPct val="20000"/>
        </a:spcBef>
        <a:spcAft>
          <a:spcPct val="0"/>
        </a:spcAft>
        <a:buChar char="–"/>
        <a:defRPr sz="2573">
          <a:solidFill>
            <a:schemeClr val="tx1"/>
          </a:solidFill>
          <a:latin typeface="+mn-lt"/>
        </a:defRPr>
      </a:lvl2pPr>
      <a:lvl3pPr marL="1050188" indent="-210038" algn="l" rtl="0" eaLnBrk="0" fontAlgn="base" hangingPunct="0">
        <a:spcBef>
          <a:spcPct val="20000"/>
        </a:spcBef>
        <a:spcAft>
          <a:spcPct val="0"/>
        </a:spcAft>
        <a:buChar char="•"/>
        <a:defRPr sz="2205">
          <a:solidFill>
            <a:schemeClr val="tx1"/>
          </a:solidFill>
          <a:latin typeface="+mn-lt"/>
        </a:defRPr>
      </a:lvl3pPr>
      <a:lvl4pPr marL="1470264" indent="-210038" algn="l" rtl="0" eaLnBrk="0" fontAlgn="base" hangingPunct="0">
        <a:spcBef>
          <a:spcPct val="20000"/>
        </a:spcBef>
        <a:spcAft>
          <a:spcPct val="0"/>
        </a:spcAft>
        <a:buChar char="–"/>
        <a:defRPr sz="1838">
          <a:solidFill>
            <a:schemeClr val="tx1"/>
          </a:solidFill>
          <a:latin typeface="+mn-lt"/>
        </a:defRPr>
      </a:lvl4pPr>
      <a:lvl5pPr marL="1890339" indent="-210038" algn="l" rtl="0" eaLnBrk="0" fontAlgn="base" hangingPunct="0">
        <a:spcBef>
          <a:spcPct val="20000"/>
        </a:spcBef>
        <a:spcAft>
          <a:spcPct val="0"/>
        </a:spcAft>
        <a:buChar char="»"/>
        <a:defRPr sz="1838">
          <a:solidFill>
            <a:schemeClr val="tx1"/>
          </a:solidFill>
          <a:latin typeface="+mn-lt"/>
        </a:defRPr>
      </a:lvl5pPr>
      <a:lvl6pPr marL="2310414" indent="-210038" algn="l" rtl="0" fontAlgn="base">
        <a:spcBef>
          <a:spcPct val="20000"/>
        </a:spcBef>
        <a:spcAft>
          <a:spcPct val="0"/>
        </a:spcAft>
        <a:buChar char="»"/>
        <a:defRPr sz="1838">
          <a:solidFill>
            <a:schemeClr val="tx1"/>
          </a:solidFill>
          <a:latin typeface="+mn-lt"/>
        </a:defRPr>
      </a:lvl6pPr>
      <a:lvl7pPr marL="2730490" indent="-210038" algn="l" rtl="0" fontAlgn="base">
        <a:spcBef>
          <a:spcPct val="20000"/>
        </a:spcBef>
        <a:spcAft>
          <a:spcPct val="0"/>
        </a:spcAft>
        <a:buChar char="»"/>
        <a:defRPr sz="1838">
          <a:solidFill>
            <a:schemeClr val="tx1"/>
          </a:solidFill>
          <a:latin typeface="+mn-lt"/>
        </a:defRPr>
      </a:lvl7pPr>
      <a:lvl8pPr marL="3150565" indent="-210038" algn="l" rtl="0" fontAlgn="base">
        <a:spcBef>
          <a:spcPct val="20000"/>
        </a:spcBef>
        <a:spcAft>
          <a:spcPct val="0"/>
        </a:spcAft>
        <a:buChar char="»"/>
        <a:defRPr sz="1838">
          <a:solidFill>
            <a:schemeClr val="tx1"/>
          </a:solidFill>
          <a:latin typeface="+mn-lt"/>
        </a:defRPr>
      </a:lvl8pPr>
      <a:lvl9pPr marL="3570641" indent="-210038" algn="l" rtl="0" fontAlgn="base">
        <a:spcBef>
          <a:spcPct val="20000"/>
        </a:spcBef>
        <a:spcAft>
          <a:spcPct val="0"/>
        </a:spcAft>
        <a:buChar char="»"/>
        <a:defRPr sz="1838">
          <a:solidFill>
            <a:schemeClr val="tx1"/>
          </a:solidFill>
          <a:latin typeface="+mn-lt"/>
        </a:defRPr>
      </a:lvl9pPr>
    </p:bodyStyle>
    <p:otherStyle>
      <a:defPPr>
        <a:defRPr lang="es-ES"/>
      </a:defPPr>
      <a:lvl1pPr marL="0" algn="l" defTabSz="840151" rtl="0" eaLnBrk="1" latinLnBrk="0" hangingPunct="1">
        <a:defRPr sz="1654" kern="1200">
          <a:solidFill>
            <a:schemeClr val="tx1"/>
          </a:solidFill>
          <a:latin typeface="+mn-lt"/>
          <a:ea typeface="+mn-ea"/>
          <a:cs typeface="+mn-cs"/>
        </a:defRPr>
      </a:lvl1pPr>
      <a:lvl2pPr marL="420075" algn="l" defTabSz="840151" rtl="0" eaLnBrk="1" latinLnBrk="0" hangingPunct="1">
        <a:defRPr sz="1654" kern="1200">
          <a:solidFill>
            <a:schemeClr val="tx1"/>
          </a:solidFill>
          <a:latin typeface="+mn-lt"/>
          <a:ea typeface="+mn-ea"/>
          <a:cs typeface="+mn-cs"/>
        </a:defRPr>
      </a:lvl2pPr>
      <a:lvl3pPr marL="840151" algn="l" defTabSz="840151" rtl="0" eaLnBrk="1" latinLnBrk="0" hangingPunct="1">
        <a:defRPr sz="1654" kern="1200">
          <a:solidFill>
            <a:schemeClr val="tx1"/>
          </a:solidFill>
          <a:latin typeface="+mn-lt"/>
          <a:ea typeface="+mn-ea"/>
          <a:cs typeface="+mn-cs"/>
        </a:defRPr>
      </a:lvl3pPr>
      <a:lvl4pPr marL="1260226" algn="l" defTabSz="840151" rtl="0" eaLnBrk="1" latinLnBrk="0" hangingPunct="1">
        <a:defRPr sz="1654" kern="1200">
          <a:solidFill>
            <a:schemeClr val="tx1"/>
          </a:solidFill>
          <a:latin typeface="+mn-lt"/>
          <a:ea typeface="+mn-ea"/>
          <a:cs typeface="+mn-cs"/>
        </a:defRPr>
      </a:lvl4pPr>
      <a:lvl5pPr marL="1680301" algn="l" defTabSz="840151" rtl="0" eaLnBrk="1" latinLnBrk="0" hangingPunct="1">
        <a:defRPr sz="1654" kern="1200">
          <a:solidFill>
            <a:schemeClr val="tx1"/>
          </a:solidFill>
          <a:latin typeface="+mn-lt"/>
          <a:ea typeface="+mn-ea"/>
          <a:cs typeface="+mn-cs"/>
        </a:defRPr>
      </a:lvl5pPr>
      <a:lvl6pPr marL="2100377" algn="l" defTabSz="840151" rtl="0" eaLnBrk="1" latinLnBrk="0" hangingPunct="1">
        <a:defRPr sz="1654" kern="1200">
          <a:solidFill>
            <a:schemeClr val="tx1"/>
          </a:solidFill>
          <a:latin typeface="+mn-lt"/>
          <a:ea typeface="+mn-ea"/>
          <a:cs typeface="+mn-cs"/>
        </a:defRPr>
      </a:lvl6pPr>
      <a:lvl7pPr marL="2520452" algn="l" defTabSz="840151" rtl="0" eaLnBrk="1" latinLnBrk="0" hangingPunct="1">
        <a:defRPr sz="1654" kern="1200">
          <a:solidFill>
            <a:schemeClr val="tx1"/>
          </a:solidFill>
          <a:latin typeface="+mn-lt"/>
          <a:ea typeface="+mn-ea"/>
          <a:cs typeface="+mn-cs"/>
        </a:defRPr>
      </a:lvl7pPr>
      <a:lvl8pPr marL="2940528" algn="l" defTabSz="840151" rtl="0" eaLnBrk="1" latinLnBrk="0" hangingPunct="1">
        <a:defRPr sz="1654" kern="1200">
          <a:solidFill>
            <a:schemeClr val="tx1"/>
          </a:solidFill>
          <a:latin typeface="+mn-lt"/>
          <a:ea typeface="+mn-ea"/>
          <a:cs typeface="+mn-cs"/>
        </a:defRPr>
      </a:lvl8pPr>
      <a:lvl9pPr marL="3360603" algn="l" defTabSz="840151" rtl="0" eaLnBrk="1" latinLnBrk="0" hangingPunct="1">
        <a:defRPr sz="1654"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0067DFD7-1489-40D0-ADC7-0C868E877FD2}"/>
              </a:ext>
            </a:extLst>
          </p:cNvPr>
          <p:cNvSpPr>
            <a:spLocks noGrp="1" noChangeArrowheads="1"/>
          </p:cNvSpPr>
          <p:nvPr>
            <p:ph type="title"/>
          </p:nvPr>
        </p:nvSpPr>
        <p:spPr bwMode="auto">
          <a:xfrm>
            <a:off x="503873" y="252324"/>
            <a:ext cx="9069705" cy="10501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s-ES" altLang="es-ES"/>
              <a:t>Haga clic para cambiar el estilo de título	</a:t>
            </a:r>
          </a:p>
        </p:txBody>
      </p:sp>
      <p:sp>
        <p:nvSpPr>
          <p:cNvPr id="1027" name="Rectangle 3">
            <a:extLst>
              <a:ext uri="{FF2B5EF4-FFF2-40B4-BE49-F238E27FC236}">
                <a16:creationId xmlns:a16="http://schemas.microsoft.com/office/drawing/2014/main" id="{C42EAE4A-217E-4A31-B9ED-3A02199C356D}"/>
              </a:ext>
            </a:extLst>
          </p:cNvPr>
          <p:cNvSpPr>
            <a:spLocks noGrp="1" noChangeArrowheads="1"/>
          </p:cNvSpPr>
          <p:nvPr>
            <p:ph type="body" idx="1"/>
          </p:nvPr>
        </p:nvSpPr>
        <p:spPr bwMode="auto">
          <a:xfrm>
            <a:off x="503873" y="1470184"/>
            <a:ext cx="9069705" cy="41582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s-ES" altLang="es-ES"/>
              <a:t>Haga clic para modificar el estilo de texto del patrón</a:t>
            </a:r>
          </a:p>
          <a:p>
            <a:pPr lvl="1"/>
            <a:r>
              <a:rPr lang="es-ES" altLang="es-ES"/>
              <a:t>Segundo nivel</a:t>
            </a:r>
          </a:p>
          <a:p>
            <a:pPr lvl="2"/>
            <a:r>
              <a:rPr lang="es-ES" altLang="es-ES"/>
              <a:t>Tercer nivel</a:t>
            </a:r>
          </a:p>
          <a:p>
            <a:pPr lvl="3"/>
            <a:r>
              <a:rPr lang="es-ES" altLang="es-ES"/>
              <a:t>Cuarto nivel</a:t>
            </a:r>
          </a:p>
          <a:p>
            <a:pPr lvl="4"/>
            <a:r>
              <a:rPr lang="es-ES" altLang="es-ES"/>
              <a:t>Quinto nivel</a:t>
            </a:r>
          </a:p>
        </p:txBody>
      </p:sp>
      <p:sp>
        <p:nvSpPr>
          <p:cNvPr id="1028" name="Rectangle 4">
            <a:extLst>
              <a:ext uri="{FF2B5EF4-FFF2-40B4-BE49-F238E27FC236}">
                <a16:creationId xmlns:a16="http://schemas.microsoft.com/office/drawing/2014/main" id="{6AB2ED48-E243-456A-B22A-D59687EFBE4D}"/>
              </a:ext>
            </a:extLst>
          </p:cNvPr>
          <p:cNvSpPr>
            <a:spLocks noGrp="1" noChangeArrowheads="1"/>
          </p:cNvSpPr>
          <p:nvPr>
            <p:ph type="dt" sz="half" idx="2"/>
          </p:nvPr>
        </p:nvSpPr>
        <p:spPr bwMode="auto">
          <a:xfrm>
            <a:off x="503873" y="5737801"/>
            <a:ext cx="2351405" cy="4375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286"/>
            </a:lvl1pPr>
          </a:lstStyle>
          <a:p>
            <a:fld id="{ABD75AC0-D1FC-4277-8B67-A2EF47CE65A7}" type="datetime1">
              <a:rPr lang="es-ES" altLang="es-ES" smtClean="0"/>
              <a:t>06/09/2022</a:t>
            </a:fld>
            <a:endParaRPr lang="es-ES" altLang="es-ES"/>
          </a:p>
        </p:txBody>
      </p:sp>
      <p:sp>
        <p:nvSpPr>
          <p:cNvPr id="1029" name="Rectangle 5">
            <a:extLst>
              <a:ext uri="{FF2B5EF4-FFF2-40B4-BE49-F238E27FC236}">
                <a16:creationId xmlns:a16="http://schemas.microsoft.com/office/drawing/2014/main" id="{1EA974D3-E653-46EE-BD39-4103F1BB72A7}"/>
              </a:ext>
            </a:extLst>
          </p:cNvPr>
          <p:cNvSpPr>
            <a:spLocks noGrp="1" noChangeArrowheads="1"/>
          </p:cNvSpPr>
          <p:nvPr>
            <p:ph type="ftr" sz="quarter" idx="3"/>
          </p:nvPr>
        </p:nvSpPr>
        <p:spPr bwMode="auto">
          <a:xfrm>
            <a:off x="3443129" y="5737801"/>
            <a:ext cx="3191193" cy="4375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286"/>
            </a:lvl1pPr>
          </a:lstStyle>
          <a:p>
            <a:r>
              <a:rPr lang="es-ES" altLang="es-ES"/>
              <a:t>Grupo Universidad de la S.E.N.</a:t>
            </a:r>
          </a:p>
        </p:txBody>
      </p:sp>
      <p:sp>
        <p:nvSpPr>
          <p:cNvPr id="1030" name="Rectangle 6">
            <a:extLst>
              <a:ext uri="{FF2B5EF4-FFF2-40B4-BE49-F238E27FC236}">
                <a16:creationId xmlns:a16="http://schemas.microsoft.com/office/drawing/2014/main" id="{3F438C25-BE44-4FBA-8BA0-5AE77ED209D9}"/>
              </a:ext>
            </a:extLst>
          </p:cNvPr>
          <p:cNvSpPr>
            <a:spLocks noGrp="1" noChangeArrowheads="1"/>
          </p:cNvSpPr>
          <p:nvPr>
            <p:ph type="sldNum" sz="quarter" idx="4"/>
          </p:nvPr>
        </p:nvSpPr>
        <p:spPr bwMode="auto">
          <a:xfrm>
            <a:off x="7222173" y="5737801"/>
            <a:ext cx="2351405" cy="4375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286"/>
            </a:lvl1pPr>
          </a:lstStyle>
          <a:p>
            <a:fld id="{9E969D42-2434-4FE7-AD7A-9FD78A49B918}" type="slidenum">
              <a:rPr lang="es-ES" altLang="es-ES"/>
              <a:pPr/>
              <a:t>‹Nº›</a:t>
            </a:fld>
            <a:endParaRPr lang="es-ES" altLang="es-ES"/>
          </a:p>
        </p:txBody>
      </p:sp>
    </p:spTree>
    <p:extLst>
      <p:ext uri="{BB962C8B-B14F-4D97-AF65-F5344CB8AC3E}">
        <p14:creationId xmlns:p14="http://schemas.microsoft.com/office/powerpoint/2010/main" val="2602215135"/>
      </p:ext>
    </p:extLst>
  </p:cSld>
  <p:clrMap bg1="lt1" tx1="dk1" bg2="lt2" tx2="dk2" accent1="accent1" accent2="accent2" accent3="accent3" accent4="accent4" accent5="accent5" accent6="accent6" hlink="hlink" folHlink="folHlink"/>
  <p:sldLayoutIdLst>
    <p:sldLayoutId id="2147483721" r:id="rId1"/>
    <p:sldLayoutId id="2147483722" r:id="rId2"/>
    <p:sldLayoutId id="2147483723" r:id="rId3"/>
    <p:sldLayoutId id="2147483724" r:id="rId4"/>
    <p:sldLayoutId id="2147483725" r:id="rId5"/>
    <p:sldLayoutId id="2147483726" r:id="rId6"/>
    <p:sldLayoutId id="2147483727" r:id="rId7"/>
    <p:sldLayoutId id="2147483728" r:id="rId8"/>
    <p:sldLayoutId id="2147483729" r:id="rId9"/>
    <p:sldLayoutId id="2147483730" r:id="rId10"/>
    <p:sldLayoutId id="2147483731" r:id="rId11"/>
  </p:sldLayoutIdLst>
  <p:hf hdr="0" dt="0"/>
  <p:txStyles>
    <p:titleStyle>
      <a:lvl1pPr algn="ctr" rtl="0" fontAlgn="base">
        <a:spcBef>
          <a:spcPct val="0"/>
        </a:spcBef>
        <a:spcAft>
          <a:spcPct val="0"/>
        </a:spcAft>
        <a:defRPr sz="4043" kern="1200">
          <a:solidFill>
            <a:schemeClr val="tx2"/>
          </a:solidFill>
          <a:latin typeface="+mj-lt"/>
          <a:ea typeface="+mj-ea"/>
          <a:cs typeface="+mj-cs"/>
        </a:defRPr>
      </a:lvl1pPr>
      <a:lvl2pPr algn="ctr" rtl="0" fontAlgn="base">
        <a:spcBef>
          <a:spcPct val="0"/>
        </a:spcBef>
        <a:spcAft>
          <a:spcPct val="0"/>
        </a:spcAft>
        <a:defRPr sz="4043">
          <a:solidFill>
            <a:schemeClr val="tx2"/>
          </a:solidFill>
          <a:latin typeface="Arial" panose="020B0604020202020204" pitchFamily="34" charset="0"/>
          <a:cs typeface="Arial" panose="020B0604020202020204" pitchFamily="34" charset="0"/>
        </a:defRPr>
      </a:lvl2pPr>
      <a:lvl3pPr algn="ctr" rtl="0" fontAlgn="base">
        <a:spcBef>
          <a:spcPct val="0"/>
        </a:spcBef>
        <a:spcAft>
          <a:spcPct val="0"/>
        </a:spcAft>
        <a:defRPr sz="4043">
          <a:solidFill>
            <a:schemeClr val="tx2"/>
          </a:solidFill>
          <a:latin typeface="Arial" panose="020B0604020202020204" pitchFamily="34" charset="0"/>
          <a:cs typeface="Arial" panose="020B0604020202020204" pitchFamily="34" charset="0"/>
        </a:defRPr>
      </a:lvl3pPr>
      <a:lvl4pPr algn="ctr" rtl="0" fontAlgn="base">
        <a:spcBef>
          <a:spcPct val="0"/>
        </a:spcBef>
        <a:spcAft>
          <a:spcPct val="0"/>
        </a:spcAft>
        <a:defRPr sz="4043">
          <a:solidFill>
            <a:schemeClr val="tx2"/>
          </a:solidFill>
          <a:latin typeface="Arial" panose="020B0604020202020204" pitchFamily="34" charset="0"/>
          <a:cs typeface="Arial" panose="020B0604020202020204" pitchFamily="34" charset="0"/>
        </a:defRPr>
      </a:lvl4pPr>
      <a:lvl5pPr algn="ctr" rtl="0" fontAlgn="base">
        <a:spcBef>
          <a:spcPct val="0"/>
        </a:spcBef>
        <a:spcAft>
          <a:spcPct val="0"/>
        </a:spcAft>
        <a:defRPr sz="4043">
          <a:solidFill>
            <a:schemeClr val="tx2"/>
          </a:solidFill>
          <a:latin typeface="Arial" panose="020B0604020202020204" pitchFamily="34" charset="0"/>
          <a:cs typeface="Arial" panose="020B0604020202020204" pitchFamily="34" charset="0"/>
        </a:defRPr>
      </a:lvl5pPr>
      <a:lvl6pPr marL="420075" algn="ctr" rtl="0" fontAlgn="base">
        <a:spcBef>
          <a:spcPct val="0"/>
        </a:spcBef>
        <a:spcAft>
          <a:spcPct val="0"/>
        </a:spcAft>
        <a:defRPr sz="4043">
          <a:solidFill>
            <a:schemeClr val="tx2"/>
          </a:solidFill>
          <a:latin typeface="Arial" panose="020B0604020202020204" pitchFamily="34" charset="0"/>
          <a:cs typeface="Arial" panose="020B0604020202020204" pitchFamily="34" charset="0"/>
        </a:defRPr>
      </a:lvl6pPr>
      <a:lvl7pPr marL="840151" algn="ctr" rtl="0" fontAlgn="base">
        <a:spcBef>
          <a:spcPct val="0"/>
        </a:spcBef>
        <a:spcAft>
          <a:spcPct val="0"/>
        </a:spcAft>
        <a:defRPr sz="4043">
          <a:solidFill>
            <a:schemeClr val="tx2"/>
          </a:solidFill>
          <a:latin typeface="Arial" panose="020B0604020202020204" pitchFamily="34" charset="0"/>
          <a:cs typeface="Arial" panose="020B0604020202020204" pitchFamily="34" charset="0"/>
        </a:defRPr>
      </a:lvl7pPr>
      <a:lvl8pPr marL="1260226" algn="ctr" rtl="0" fontAlgn="base">
        <a:spcBef>
          <a:spcPct val="0"/>
        </a:spcBef>
        <a:spcAft>
          <a:spcPct val="0"/>
        </a:spcAft>
        <a:defRPr sz="4043">
          <a:solidFill>
            <a:schemeClr val="tx2"/>
          </a:solidFill>
          <a:latin typeface="Arial" panose="020B0604020202020204" pitchFamily="34" charset="0"/>
          <a:cs typeface="Arial" panose="020B0604020202020204" pitchFamily="34" charset="0"/>
        </a:defRPr>
      </a:lvl8pPr>
      <a:lvl9pPr marL="1680301" algn="ctr" rtl="0" fontAlgn="base">
        <a:spcBef>
          <a:spcPct val="0"/>
        </a:spcBef>
        <a:spcAft>
          <a:spcPct val="0"/>
        </a:spcAft>
        <a:defRPr sz="4043">
          <a:solidFill>
            <a:schemeClr val="tx2"/>
          </a:solidFill>
          <a:latin typeface="Arial" panose="020B0604020202020204" pitchFamily="34" charset="0"/>
          <a:cs typeface="Arial" panose="020B0604020202020204" pitchFamily="34" charset="0"/>
        </a:defRPr>
      </a:lvl9pPr>
    </p:titleStyle>
    <p:bodyStyle>
      <a:lvl1pPr marL="315057" indent="-315057" algn="l" rtl="0" fontAlgn="base">
        <a:spcBef>
          <a:spcPct val="20000"/>
        </a:spcBef>
        <a:spcAft>
          <a:spcPct val="0"/>
        </a:spcAft>
        <a:buChar char="•"/>
        <a:defRPr sz="2940" kern="1200">
          <a:solidFill>
            <a:schemeClr val="tx1"/>
          </a:solidFill>
          <a:latin typeface="+mn-lt"/>
          <a:ea typeface="+mn-ea"/>
          <a:cs typeface="+mn-cs"/>
        </a:defRPr>
      </a:lvl1pPr>
      <a:lvl2pPr marL="682622" indent="-262547" algn="l" rtl="0" fontAlgn="base">
        <a:spcBef>
          <a:spcPct val="20000"/>
        </a:spcBef>
        <a:spcAft>
          <a:spcPct val="0"/>
        </a:spcAft>
        <a:buChar char="–"/>
        <a:defRPr sz="2573" kern="1200">
          <a:solidFill>
            <a:schemeClr val="tx1"/>
          </a:solidFill>
          <a:latin typeface="+mn-lt"/>
          <a:ea typeface="+mn-ea"/>
          <a:cs typeface="+mn-cs"/>
        </a:defRPr>
      </a:lvl2pPr>
      <a:lvl3pPr marL="1050188" indent="-210038" algn="l" rtl="0" fontAlgn="base">
        <a:spcBef>
          <a:spcPct val="20000"/>
        </a:spcBef>
        <a:spcAft>
          <a:spcPct val="0"/>
        </a:spcAft>
        <a:buChar char="•"/>
        <a:defRPr sz="2205" kern="1200">
          <a:solidFill>
            <a:schemeClr val="tx1"/>
          </a:solidFill>
          <a:latin typeface="+mn-lt"/>
          <a:ea typeface="+mn-ea"/>
          <a:cs typeface="+mn-cs"/>
        </a:defRPr>
      </a:lvl3pPr>
      <a:lvl4pPr marL="1470264" indent="-210038" algn="l" rtl="0" fontAlgn="base">
        <a:spcBef>
          <a:spcPct val="20000"/>
        </a:spcBef>
        <a:spcAft>
          <a:spcPct val="0"/>
        </a:spcAft>
        <a:buChar char="–"/>
        <a:defRPr sz="1838" kern="1200">
          <a:solidFill>
            <a:schemeClr val="tx1"/>
          </a:solidFill>
          <a:latin typeface="+mn-lt"/>
          <a:ea typeface="+mn-ea"/>
          <a:cs typeface="+mn-cs"/>
        </a:defRPr>
      </a:lvl4pPr>
      <a:lvl5pPr marL="1890339" indent="-210038" algn="l" rtl="0" fontAlgn="base">
        <a:spcBef>
          <a:spcPct val="20000"/>
        </a:spcBef>
        <a:spcAft>
          <a:spcPct val="0"/>
        </a:spcAft>
        <a:buChar char="»"/>
        <a:defRPr sz="1838" kern="1200">
          <a:solidFill>
            <a:schemeClr val="tx1"/>
          </a:solidFill>
          <a:latin typeface="+mn-lt"/>
          <a:ea typeface="+mn-ea"/>
          <a:cs typeface="+mn-cs"/>
        </a:defRPr>
      </a:lvl5pPr>
      <a:lvl6pPr marL="2310414" indent="-210038" algn="l" defTabSz="840151" rtl="0" eaLnBrk="1" latinLnBrk="0" hangingPunct="1">
        <a:lnSpc>
          <a:spcPct val="90000"/>
        </a:lnSpc>
        <a:spcBef>
          <a:spcPts val="459"/>
        </a:spcBef>
        <a:buFont typeface="Arial" panose="020B0604020202020204" pitchFamily="34" charset="0"/>
        <a:buChar char="•"/>
        <a:defRPr sz="1654" kern="1200">
          <a:solidFill>
            <a:schemeClr val="tx1"/>
          </a:solidFill>
          <a:latin typeface="+mn-lt"/>
          <a:ea typeface="+mn-ea"/>
          <a:cs typeface="+mn-cs"/>
        </a:defRPr>
      </a:lvl6pPr>
      <a:lvl7pPr marL="2730490" indent="-210038" algn="l" defTabSz="840151" rtl="0" eaLnBrk="1" latinLnBrk="0" hangingPunct="1">
        <a:lnSpc>
          <a:spcPct val="90000"/>
        </a:lnSpc>
        <a:spcBef>
          <a:spcPts val="459"/>
        </a:spcBef>
        <a:buFont typeface="Arial" panose="020B0604020202020204" pitchFamily="34" charset="0"/>
        <a:buChar char="•"/>
        <a:defRPr sz="1654" kern="1200">
          <a:solidFill>
            <a:schemeClr val="tx1"/>
          </a:solidFill>
          <a:latin typeface="+mn-lt"/>
          <a:ea typeface="+mn-ea"/>
          <a:cs typeface="+mn-cs"/>
        </a:defRPr>
      </a:lvl7pPr>
      <a:lvl8pPr marL="3150565" indent="-210038" algn="l" defTabSz="840151" rtl="0" eaLnBrk="1" latinLnBrk="0" hangingPunct="1">
        <a:lnSpc>
          <a:spcPct val="90000"/>
        </a:lnSpc>
        <a:spcBef>
          <a:spcPts val="459"/>
        </a:spcBef>
        <a:buFont typeface="Arial" panose="020B0604020202020204" pitchFamily="34" charset="0"/>
        <a:buChar char="•"/>
        <a:defRPr sz="1654" kern="1200">
          <a:solidFill>
            <a:schemeClr val="tx1"/>
          </a:solidFill>
          <a:latin typeface="+mn-lt"/>
          <a:ea typeface="+mn-ea"/>
          <a:cs typeface="+mn-cs"/>
        </a:defRPr>
      </a:lvl8pPr>
      <a:lvl9pPr marL="3570641" indent="-210038" algn="l" defTabSz="840151" rtl="0" eaLnBrk="1" latinLnBrk="0" hangingPunct="1">
        <a:lnSpc>
          <a:spcPct val="90000"/>
        </a:lnSpc>
        <a:spcBef>
          <a:spcPts val="459"/>
        </a:spcBef>
        <a:buFont typeface="Arial" panose="020B0604020202020204" pitchFamily="34" charset="0"/>
        <a:buChar char="•"/>
        <a:defRPr sz="1654" kern="1200">
          <a:solidFill>
            <a:schemeClr val="tx1"/>
          </a:solidFill>
          <a:latin typeface="+mn-lt"/>
          <a:ea typeface="+mn-ea"/>
          <a:cs typeface="+mn-cs"/>
        </a:defRPr>
      </a:lvl9pPr>
    </p:bodyStyle>
    <p:otherStyle>
      <a:defPPr>
        <a:defRPr lang="es-ES"/>
      </a:defPPr>
      <a:lvl1pPr marL="0" algn="l" defTabSz="840151" rtl="0" eaLnBrk="1" latinLnBrk="0" hangingPunct="1">
        <a:defRPr sz="1654" kern="1200">
          <a:solidFill>
            <a:schemeClr val="tx1"/>
          </a:solidFill>
          <a:latin typeface="+mn-lt"/>
          <a:ea typeface="+mn-ea"/>
          <a:cs typeface="+mn-cs"/>
        </a:defRPr>
      </a:lvl1pPr>
      <a:lvl2pPr marL="420075" algn="l" defTabSz="840151" rtl="0" eaLnBrk="1" latinLnBrk="0" hangingPunct="1">
        <a:defRPr sz="1654" kern="1200">
          <a:solidFill>
            <a:schemeClr val="tx1"/>
          </a:solidFill>
          <a:latin typeface="+mn-lt"/>
          <a:ea typeface="+mn-ea"/>
          <a:cs typeface="+mn-cs"/>
        </a:defRPr>
      </a:lvl2pPr>
      <a:lvl3pPr marL="840151" algn="l" defTabSz="840151" rtl="0" eaLnBrk="1" latinLnBrk="0" hangingPunct="1">
        <a:defRPr sz="1654" kern="1200">
          <a:solidFill>
            <a:schemeClr val="tx1"/>
          </a:solidFill>
          <a:latin typeface="+mn-lt"/>
          <a:ea typeface="+mn-ea"/>
          <a:cs typeface="+mn-cs"/>
        </a:defRPr>
      </a:lvl3pPr>
      <a:lvl4pPr marL="1260226" algn="l" defTabSz="840151" rtl="0" eaLnBrk="1" latinLnBrk="0" hangingPunct="1">
        <a:defRPr sz="1654" kern="1200">
          <a:solidFill>
            <a:schemeClr val="tx1"/>
          </a:solidFill>
          <a:latin typeface="+mn-lt"/>
          <a:ea typeface="+mn-ea"/>
          <a:cs typeface="+mn-cs"/>
        </a:defRPr>
      </a:lvl4pPr>
      <a:lvl5pPr marL="1680301" algn="l" defTabSz="840151" rtl="0" eaLnBrk="1" latinLnBrk="0" hangingPunct="1">
        <a:defRPr sz="1654" kern="1200">
          <a:solidFill>
            <a:schemeClr val="tx1"/>
          </a:solidFill>
          <a:latin typeface="+mn-lt"/>
          <a:ea typeface="+mn-ea"/>
          <a:cs typeface="+mn-cs"/>
        </a:defRPr>
      </a:lvl5pPr>
      <a:lvl6pPr marL="2100377" algn="l" defTabSz="840151" rtl="0" eaLnBrk="1" latinLnBrk="0" hangingPunct="1">
        <a:defRPr sz="1654" kern="1200">
          <a:solidFill>
            <a:schemeClr val="tx1"/>
          </a:solidFill>
          <a:latin typeface="+mn-lt"/>
          <a:ea typeface="+mn-ea"/>
          <a:cs typeface="+mn-cs"/>
        </a:defRPr>
      </a:lvl6pPr>
      <a:lvl7pPr marL="2520452" algn="l" defTabSz="840151" rtl="0" eaLnBrk="1" latinLnBrk="0" hangingPunct="1">
        <a:defRPr sz="1654" kern="1200">
          <a:solidFill>
            <a:schemeClr val="tx1"/>
          </a:solidFill>
          <a:latin typeface="+mn-lt"/>
          <a:ea typeface="+mn-ea"/>
          <a:cs typeface="+mn-cs"/>
        </a:defRPr>
      </a:lvl7pPr>
      <a:lvl8pPr marL="2940528" algn="l" defTabSz="840151" rtl="0" eaLnBrk="1" latinLnBrk="0" hangingPunct="1">
        <a:defRPr sz="1654" kern="1200">
          <a:solidFill>
            <a:schemeClr val="tx1"/>
          </a:solidFill>
          <a:latin typeface="+mn-lt"/>
          <a:ea typeface="+mn-ea"/>
          <a:cs typeface="+mn-cs"/>
        </a:defRPr>
      </a:lvl8pPr>
      <a:lvl9pPr marL="3360603" algn="l" defTabSz="840151" rtl="0" eaLnBrk="1" latinLnBrk="0" hangingPunct="1">
        <a:defRPr sz="1654"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03873" y="252324"/>
            <a:ext cx="9069705" cy="1050131"/>
          </a:xfrm>
          <a:prstGeom prst="rect">
            <a:avLst/>
          </a:prstGeom>
        </p:spPr>
        <p:txBody>
          <a:bodyPr vert="horz" lIns="91440" tIns="45720" rIns="91440" bIns="45720" rtlCol="0" anchor="ctr">
            <a:normAutofit/>
          </a:bodyPr>
          <a:lstStyle/>
          <a:p>
            <a:r>
              <a:rPr lang="es-ES_tradnl"/>
              <a:t>Click to edit Master title style</a:t>
            </a:r>
            <a:endParaRPr lang="en-US"/>
          </a:p>
        </p:txBody>
      </p:sp>
      <p:sp>
        <p:nvSpPr>
          <p:cNvPr id="3" name="Text Placeholder 2"/>
          <p:cNvSpPr>
            <a:spLocks noGrp="1"/>
          </p:cNvSpPr>
          <p:nvPr>
            <p:ph type="body" idx="1"/>
          </p:nvPr>
        </p:nvSpPr>
        <p:spPr>
          <a:xfrm>
            <a:off x="503873" y="1470184"/>
            <a:ext cx="9069705" cy="4158229"/>
          </a:xfrm>
          <a:prstGeom prst="rect">
            <a:avLst/>
          </a:prstGeom>
        </p:spPr>
        <p:txBody>
          <a:bodyPr vert="horz" lIns="91440" tIns="45720" rIns="91440" bIns="45720" rtlCol="0">
            <a:normAutofit/>
          </a:bodyPr>
          <a:lstStyle/>
          <a:p>
            <a:pPr lvl="0"/>
            <a:r>
              <a:rPr lang="es-ES_tradnl"/>
              <a:t>Click to edit Master text styles</a:t>
            </a:r>
          </a:p>
          <a:p>
            <a:pPr lvl="1"/>
            <a:r>
              <a:rPr lang="es-ES_tradnl"/>
              <a:t>Second level</a:t>
            </a:r>
          </a:p>
          <a:p>
            <a:pPr lvl="2"/>
            <a:r>
              <a:rPr lang="es-ES_tradnl"/>
              <a:t>Third level</a:t>
            </a:r>
          </a:p>
          <a:p>
            <a:pPr lvl="3"/>
            <a:r>
              <a:rPr lang="es-ES_tradnl"/>
              <a:t>Fourth level</a:t>
            </a:r>
          </a:p>
          <a:p>
            <a:pPr lvl="4"/>
            <a:r>
              <a:rPr lang="es-ES_tradnl"/>
              <a:t>Fifth level</a:t>
            </a:r>
            <a:endParaRPr lang="en-US"/>
          </a:p>
        </p:txBody>
      </p:sp>
      <p:sp>
        <p:nvSpPr>
          <p:cNvPr id="4" name="Date Placeholder 3"/>
          <p:cNvSpPr>
            <a:spLocks noGrp="1"/>
          </p:cNvSpPr>
          <p:nvPr>
            <p:ph type="dt" sz="half" idx="2"/>
          </p:nvPr>
        </p:nvSpPr>
        <p:spPr>
          <a:xfrm>
            <a:off x="503873" y="5839897"/>
            <a:ext cx="2351405" cy="335459"/>
          </a:xfrm>
          <a:prstGeom prst="rect">
            <a:avLst/>
          </a:prstGeom>
        </p:spPr>
        <p:txBody>
          <a:bodyPr vert="horz" lIns="91440" tIns="45720" rIns="91440" bIns="45720" rtlCol="0" anchor="ctr"/>
          <a:lstStyle>
            <a:lvl1pPr algn="l">
              <a:defRPr sz="1103">
                <a:solidFill>
                  <a:schemeClr val="tx1">
                    <a:tint val="75000"/>
                  </a:schemeClr>
                </a:solidFill>
              </a:defRPr>
            </a:lvl1pPr>
          </a:lstStyle>
          <a:p>
            <a:fld id="{2636B9F8-E2D5-4102-A958-5CF519C21B10}" type="datetime1">
              <a:rPr lang="es-ES" smtClean="0"/>
              <a:t>06/09/2022</a:t>
            </a:fld>
            <a:endParaRPr lang="en-US"/>
          </a:p>
        </p:txBody>
      </p:sp>
      <p:sp>
        <p:nvSpPr>
          <p:cNvPr id="5" name="Footer Placeholder 4"/>
          <p:cNvSpPr>
            <a:spLocks noGrp="1"/>
          </p:cNvSpPr>
          <p:nvPr>
            <p:ph type="ftr" sz="quarter" idx="3"/>
          </p:nvPr>
        </p:nvSpPr>
        <p:spPr>
          <a:xfrm>
            <a:off x="3443129" y="5839897"/>
            <a:ext cx="3191193" cy="335459"/>
          </a:xfrm>
          <a:prstGeom prst="rect">
            <a:avLst/>
          </a:prstGeom>
        </p:spPr>
        <p:txBody>
          <a:bodyPr vert="horz" lIns="91440" tIns="45720" rIns="91440" bIns="45720" rtlCol="0" anchor="ctr"/>
          <a:lstStyle>
            <a:lvl1pPr algn="ctr">
              <a:defRPr sz="1103">
                <a:solidFill>
                  <a:schemeClr val="tx1">
                    <a:tint val="75000"/>
                  </a:schemeClr>
                </a:solidFill>
              </a:defRPr>
            </a:lvl1pPr>
          </a:lstStyle>
          <a:p>
            <a:r>
              <a:rPr lang="es-ES"/>
              <a:t>Grupo Universidad de la S.E.N.</a:t>
            </a:r>
            <a:endParaRPr lang="en-US"/>
          </a:p>
        </p:txBody>
      </p:sp>
      <p:sp>
        <p:nvSpPr>
          <p:cNvPr id="6" name="Slide Number Placeholder 5"/>
          <p:cNvSpPr>
            <a:spLocks noGrp="1"/>
          </p:cNvSpPr>
          <p:nvPr>
            <p:ph type="sldNum" sz="quarter" idx="4"/>
          </p:nvPr>
        </p:nvSpPr>
        <p:spPr>
          <a:xfrm>
            <a:off x="7222173" y="5839897"/>
            <a:ext cx="2351405" cy="335459"/>
          </a:xfrm>
          <a:prstGeom prst="rect">
            <a:avLst/>
          </a:prstGeom>
        </p:spPr>
        <p:txBody>
          <a:bodyPr vert="horz" lIns="91440" tIns="45720" rIns="91440" bIns="45720" rtlCol="0" anchor="ctr"/>
          <a:lstStyle>
            <a:lvl1pPr algn="r">
              <a:defRPr sz="1103">
                <a:solidFill>
                  <a:schemeClr val="tx1">
                    <a:tint val="75000"/>
                  </a:schemeClr>
                </a:solidFill>
              </a:defRPr>
            </a:lvl1pPr>
          </a:lstStyle>
          <a:p>
            <a:fld id="{DA57397D-CF55-DD48-B27F-1E3B4269561E}" type="slidenum">
              <a:rPr lang="en-US" smtClean="0"/>
              <a:t>‹Nº›</a:t>
            </a:fld>
            <a:endParaRPr lang="en-US"/>
          </a:p>
        </p:txBody>
      </p:sp>
    </p:spTree>
    <p:extLst>
      <p:ext uri="{BB962C8B-B14F-4D97-AF65-F5344CB8AC3E}">
        <p14:creationId xmlns:p14="http://schemas.microsoft.com/office/powerpoint/2010/main" val="2674749838"/>
      </p:ext>
    </p:extLst>
  </p:cSld>
  <p:clrMap bg1="lt1" tx1="dk1" bg2="lt2" tx2="dk2" accent1="accent1" accent2="accent2" accent3="accent3" accent4="accent4" accent5="accent5" accent6="accent6" hlink="hlink" folHlink="folHlink"/>
  <p:sldLayoutIdLst>
    <p:sldLayoutId id="2147483733" r:id="rId1"/>
    <p:sldLayoutId id="2147483734" r:id="rId2"/>
    <p:sldLayoutId id="2147483735" r:id="rId3"/>
    <p:sldLayoutId id="2147483736" r:id="rId4"/>
    <p:sldLayoutId id="2147483737" r:id="rId5"/>
    <p:sldLayoutId id="2147483738" r:id="rId6"/>
    <p:sldLayoutId id="2147483739" r:id="rId7"/>
    <p:sldLayoutId id="2147483740" r:id="rId8"/>
    <p:sldLayoutId id="2147483741" r:id="rId9"/>
    <p:sldLayoutId id="2147483742" r:id="rId10"/>
    <p:sldLayoutId id="2147483743" r:id="rId11"/>
  </p:sldLayoutIdLst>
  <p:hf hdr="0" dt="0"/>
  <p:txStyles>
    <p:titleStyle>
      <a:lvl1pPr algn="ctr" defTabSz="420075" rtl="0" eaLnBrk="1" latinLnBrk="0" hangingPunct="1">
        <a:spcBef>
          <a:spcPct val="0"/>
        </a:spcBef>
        <a:buNone/>
        <a:defRPr sz="4043" kern="1200">
          <a:solidFill>
            <a:schemeClr val="tx1"/>
          </a:solidFill>
          <a:latin typeface="+mj-lt"/>
          <a:ea typeface="+mj-ea"/>
          <a:cs typeface="+mj-cs"/>
        </a:defRPr>
      </a:lvl1pPr>
    </p:titleStyle>
    <p:bodyStyle>
      <a:lvl1pPr marL="315057" indent="-315057" algn="l" defTabSz="420075" rtl="0" eaLnBrk="1" latinLnBrk="0" hangingPunct="1">
        <a:spcBef>
          <a:spcPct val="20000"/>
        </a:spcBef>
        <a:buFont typeface="Arial"/>
        <a:buChar char="•"/>
        <a:defRPr sz="2940" kern="1200">
          <a:solidFill>
            <a:schemeClr val="tx1"/>
          </a:solidFill>
          <a:latin typeface="+mn-lt"/>
          <a:ea typeface="+mn-ea"/>
          <a:cs typeface="+mn-cs"/>
        </a:defRPr>
      </a:lvl1pPr>
      <a:lvl2pPr marL="682622" indent="-262547" algn="l" defTabSz="420075" rtl="0" eaLnBrk="1" latinLnBrk="0" hangingPunct="1">
        <a:spcBef>
          <a:spcPct val="20000"/>
        </a:spcBef>
        <a:buFont typeface="Arial"/>
        <a:buChar char="–"/>
        <a:defRPr sz="2573" kern="1200">
          <a:solidFill>
            <a:schemeClr val="tx1"/>
          </a:solidFill>
          <a:latin typeface="+mn-lt"/>
          <a:ea typeface="+mn-ea"/>
          <a:cs typeface="+mn-cs"/>
        </a:defRPr>
      </a:lvl2pPr>
      <a:lvl3pPr marL="1050188" indent="-210038" algn="l" defTabSz="420075" rtl="0" eaLnBrk="1" latinLnBrk="0" hangingPunct="1">
        <a:spcBef>
          <a:spcPct val="20000"/>
        </a:spcBef>
        <a:buFont typeface="Arial"/>
        <a:buChar char="•"/>
        <a:defRPr sz="2205" kern="1200">
          <a:solidFill>
            <a:schemeClr val="tx1"/>
          </a:solidFill>
          <a:latin typeface="+mn-lt"/>
          <a:ea typeface="+mn-ea"/>
          <a:cs typeface="+mn-cs"/>
        </a:defRPr>
      </a:lvl3pPr>
      <a:lvl4pPr marL="1470264" indent="-210038" algn="l" defTabSz="420075" rtl="0" eaLnBrk="1" latinLnBrk="0" hangingPunct="1">
        <a:spcBef>
          <a:spcPct val="20000"/>
        </a:spcBef>
        <a:buFont typeface="Arial"/>
        <a:buChar char="–"/>
        <a:defRPr sz="1838" kern="1200">
          <a:solidFill>
            <a:schemeClr val="tx1"/>
          </a:solidFill>
          <a:latin typeface="+mn-lt"/>
          <a:ea typeface="+mn-ea"/>
          <a:cs typeface="+mn-cs"/>
        </a:defRPr>
      </a:lvl4pPr>
      <a:lvl5pPr marL="1890339" indent="-210038" algn="l" defTabSz="420075" rtl="0" eaLnBrk="1" latinLnBrk="0" hangingPunct="1">
        <a:spcBef>
          <a:spcPct val="20000"/>
        </a:spcBef>
        <a:buFont typeface="Arial"/>
        <a:buChar char="»"/>
        <a:defRPr sz="1838" kern="1200">
          <a:solidFill>
            <a:schemeClr val="tx1"/>
          </a:solidFill>
          <a:latin typeface="+mn-lt"/>
          <a:ea typeface="+mn-ea"/>
          <a:cs typeface="+mn-cs"/>
        </a:defRPr>
      </a:lvl5pPr>
      <a:lvl6pPr marL="2310414" indent="-210038" algn="l" defTabSz="420075" rtl="0" eaLnBrk="1" latinLnBrk="0" hangingPunct="1">
        <a:spcBef>
          <a:spcPct val="20000"/>
        </a:spcBef>
        <a:buFont typeface="Arial"/>
        <a:buChar char="•"/>
        <a:defRPr sz="1838" kern="1200">
          <a:solidFill>
            <a:schemeClr val="tx1"/>
          </a:solidFill>
          <a:latin typeface="+mn-lt"/>
          <a:ea typeface="+mn-ea"/>
          <a:cs typeface="+mn-cs"/>
        </a:defRPr>
      </a:lvl6pPr>
      <a:lvl7pPr marL="2730490" indent="-210038" algn="l" defTabSz="420075" rtl="0" eaLnBrk="1" latinLnBrk="0" hangingPunct="1">
        <a:spcBef>
          <a:spcPct val="20000"/>
        </a:spcBef>
        <a:buFont typeface="Arial"/>
        <a:buChar char="•"/>
        <a:defRPr sz="1838" kern="1200">
          <a:solidFill>
            <a:schemeClr val="tx1"/>
          </a:solidFill>
          <a:latin typeface="+mn-lt"/>
          <a:ea typeface="+mn-ea"/>
          <a:cs typeface="+mn-cs"/>
        </a:defRPr>
      </a:lvl7pPr>
      <a:lvl8pPr marL="3150565" indent="-210038" algn="l" defTabSz="420075" rtl="0" eaLnBrk="1" latinLnBrk="0" hangingPunct="1">
        <a:spcBef>
          <a:spcPct val="20000"/>
        </a:spcBef>
        <a:buFont typeface="Arial"/>
        <a:buChar char="•"/>
        <a:defRPr sz="1838" kern="1200">
          <a:solidFill>
            <a:schemeClr val="tx1"/>
          </a:solidFill>
          <a:latin typeface="+mn-lt"/>
          <a:ea typeface="+mn-ea"/>
          <a:cs typeface="+mn-cs"/>
        </a:defRPr>
      </a:lvl8pPr>
      <a:lvl9pPr marL="3570641" indent="-210038" algn="l" defTabSz="420075" rtl="0" eaLnBrk="1" latinLnBrk="0" hangingPunct="1">
        <a:spcBef>
          <a:spcPct val="20000"/>
        </a:spcBef>
        <a:buFont typeface="Arial"/>
        <a:buChar char="•"/>
        <a:defRPr sz="1838" kern="1200">
          <a:solidFill>
            <a:schemeClr val="tx1"/>
          </a:solidFill>
          <a:latin typeface="+mn-lt"/>
          <a:ea typeface="+mn-ea"/>
          <a:cs typeface="+mn-cs"/>
        </a:defRPr>
      </a:lvl9pPr>
    </p:bodyStyle>
    <p:otherStyle>
      <a:defPPr>
        <a:defRPr lang="en-US"/>
      </a:defPPr>
      <a:lvl1pPr marL="0" algn="l" defTabSz="420075" rtl="0" eaLnBrk="1" latinLnBrk="0" hangingPunct="1">
        <a:defRPr sz="1654" kern="1200">
          <a:solidFill>
            <a:schemeClr val="tx1"/>
          </a:solidFill>
          <a:latin typeface="+mn-lt"/>
          <a:ea typeface="+mn-ea"/>
          <a:cs typeface="+mn-cs"/>
        </a:defRPr>
      </a:lvl1pPr>
      <a:lvl2pPr marL="420075" algn="l" defTabSz="420075" rtl="0" eaLnBrk="1" latinLnBrk="0" hangingPunct="1">
        <a:defRPr sz="1654" kern="1200">
          <a:solidFill>
            <a:schemeClr val="tx1"/>
          </a:solidFill>
          <a:latin typeface="+mn-lt"/>
          <a:ea typeface="+mn-ea"/>
          <a:cs typeface="+mn-cs"/>
        </a:defRPr>
      </a:lvl2pPr>
      <a:lvl3pPr marL="840151" algn="l" defTabSz="420075" rtl="0" eaLnBrk="1" latinLnBrk="0" hangingPunct="1">
        <a:defRPr sz="1654" kern="1200">
          <a:solidFill>
            <a:schemeClr val="tx1"/>
          </a:solidFill>
          <a:latin typeface="+mn-lt"/>
          <a:ea typeface="+mn-ea"/>
          <a:cs typeface="+mn-cs"/>
        </a:defRPr>
      </a:lvl3pPr>
      <a:lvl4pPr marL="1260226" algn="l" defTabSz="420075" rtl="0" eaLnBrk="1" latinLnBrk="0" hangingPunct="1">
        <a:defRPr sz="1654" kern="1200">
          <a:solidFill>
            <a:schemeClr val="tx1"/>
          </a:solidFill>
          <a:latin typeface="+mn-lt"/>
          <a:ea typeface="+mn-ea"/>
          <a:cs typeface="+mn-cs"/>
        </a:defRPr>
      </a:lvl4pPr>
      <a:lvl5pPr marL="1680301" algn="l" defTabSz="420075" rtl="0" eaLnBrk="1" latinLnBrk="0" hangingPunct="1">
        <a:defRPr sz="1654" kern="1200">
          <a:solidFill>
            <a:schemeClr val="tx1"/>
          </a:solidFill>
          <a:latin typeface="+mn-lt"/>
          <a:ea typeface="+mn-ea"/>
          <a:cs typeface="+mn-cs"/>
        </a:defRPr>
      </a:lvl5pPr>
      <a:lvl6pPr marL="2100377" algn="l" defTabSz="420075" rtl="0" eaLnBrk="1" latinLnBrk="0" hangingPunct="1">
        <a:defRPr sz="1654" kern="1200">
          <a:solidFill>
            <a:schemeClr val="tx1"/>
          </a:solidFill>
          <a:latin typeface="+mn-lt"/>
          <a:ea typeface="+mn-ea"/>
          <a:cs typeface="+mn-cs"/>
        </a:defRPr>
      </a:lvl6pPr>
      <a:lvl7pPr marL="2520452" algn="l" defTabSz="420075" rtl="0" eaLnBrk="1" latinLnBrk="0" hangingPunct="1">
        <a:defRPr sz="1654" kern="1200">
          <a:solidFill>
            <a:schemeClr val="tx1"/>
          </a:solidFill>
          <a:latin typeface="+mn-lt"/>
          <a:ea typeface="+mn-ea"/>
          <a:cs typeface="+mn-cs"/>
        </a:defRPr>
      </a:lvl7pPr>
      <a:lvl8pPr marL="2940528" algn="l" defTabSz="420075" rtl="0" eaLnBrk="1" latinLnBrk="0" hangingPunct="1">
        <a:defRPr sz="1654" kern="1200">
          <a:solidFill>
            <a:schemeClr val="tx1"/>
          </a:solidFill>
          <a:latin typeface="+mn-lt"/>
          <a:ea typeface="+mn-ea"/>
          <a:cs typeface="+mn-cs"/>
        </a:defRPr>
      </a:lvl8pPr>
      <a:lvl9pPr marL="3360603" algn="l" defTabSz="420075" rtl="0" eaLnBrk="1" latinLnBrk="0" hangingPunct="1">
        <a:defRPr sz="1654"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503873" y="252324"/>
            <a:ext cx="9069705" cy="10501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s-ES" altLang="es-ES"/>
              <a:t>Haga clic para cambiar el estilo de título	</a:t>
            </a:r>
          </a:p>
        </p:txBody>
      </p:sp>
      <p:sp>
        <p:nvSpPr>
          <p:cNvPr id="1027" name="Rectangle 3"/>
          <p:cNvSpPr>
            <a:spLocks noGrp="1" noChangeArrowheads="1"/>
          </p:cNvSpPr>
          <p:nvPr>
            <p:ph type="body" idx="1"/>
          </p:nvPr>
        </p:nvSpPr>
        <p:spPr bwMode="auto">
          <a:xfrm>
            <a:off x="503873" y="1470184"/>
            <a:ext cx="9069705" cy="41582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s-ES" altLang="es-ES"/>
              <a:t>Haga clic para modificar el estilo de texto del patrón</a:t>
            </a:r>
          </a:p>
          <a:p>
            <a:pPr lvl="1"/>
            <a:r>
              <a:rPr lang="es-ES" altLang="es-ES"/>
              <a:t>Segundo nivel</a:t>
            </a:r>
          </a:p>
          <a:p>
            <a:pPr lvl="2"/>
            <a:r>
              <a:rPr lang="es-ES" altLang="es-ES"/>
              <a:t>Tercer nivel</a:t>
            </a:r>
          </a:p>
          <a:p>
            <a:pPr lvl="3"/>
            <a:r>
              <a:rPr lang="es-ES" altLang="es-ES"/>
              <a:t>Cuarto nivel</a:t>
            </a:r>
          </a:p>
          <a:p>
            <a:pPr lvl="4"/>
            <a:r>
              <a:rPr lang="es-ES" altLang="es-ES"/>
              <a:t>Quinto nivel</a:t>
            </a:r>
          </a:p>
        </p:txBody>
      </p:sp>
      <p:sp>
        <p:nvSpPr>
          <p:cNvPr id="1028" name="Rectangle 4"/>
          <p:cNvSpPr>
            <a:spLocks noGrp="1" noChangeArrowheads="1"/>
          </p:cNvSpPr>
          <p:nvPr>
            <p:ph type="dt" sz="half" idx="2"/>
          </p:nvPr>
        </p:nvSpPr>
        <p:spPr bwMode="auto">
          <a:xfrm>
            <a:off x="503873" y="5737801"/>
            <a:ext cx="2351405" cy="4375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286"/>
            </a:lvl1pPr>
          </a:lstStyle>
          <a:p>
            <a:fld id="{C0E3B61D-44AB-4563-A23D-4C7A1A666750}" type="datetime1">
              <a:rPr lang="es-ES" altLang="es-ES" smtClean="0"/>
              <a:t>06/09/2022</a:t>
            </a:fld>
            <a:endParaRPr lang="es-ES" altLang="es-ES"/>
          </a:p>
        </p:txBody>
      </p:sp>
      <p:sp>
        <p:nvSpPr>
          <p:cNvPr id="1029" name="Rectangle 5"/>
          <p:cNvSpPr>
            <a:spLocks noGrp="1" noChangeArrowheads="1"/>
          </p:cNvSpPr>
          <p:nvPr>
            <p:ph type="ftr" sz="quarter" idx="3"/>
          </p:nvPr>
        </p:nvSpPr>
        <p:spPr bwMode="auto">
          <a:xfrm>
            <a:off x="3443129" y="5737801"/>
            <a:ext cx="3191193" cy="4375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286"/>
            </a:lvl1pPr>
          </a:lstStyle>
          <a:p>
            <a:r>
              <a:rPr lang="es-ES" altLang="es-ES"/>
              <a:t>Grupo Universidad de la S.E.N.</a:t>
            </a:r>
          </a:p>
        </p:txBody>
      </p:sp>
      <p:sp>
        <p:nvSpPr>
          <p:cNvPr id="1030" name="Rectangle 6"/>
          <p:cNvSpPr>
            <a:spLocks noGrp="1" noChangeArrowheads="1"/>
          </p:cNvSpPr>
          <p:nvPr>
            <p:ph type="sldNum" sz="quarter" idx="4"/>
          </p:nvPr>
        </p:nvSpPr>
        <p:spPr bwMode="auto">
          <a:xfrm>
            <a:off x="7222173" y="5737801"/>
            <a:ext cx="2351405" cy="4375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286"/>
            </a:lvl1pPr>
          </a:lstStyle>
          <a:p>
            <a:fld id="{6D5F1004-8310-4468-8421-09F66E1758A8}" type="slidenum">
              <a:rPr lang="es-ES" altLang="es-ES"/>
              <a:pPr/>
              <a:t>‹Nº›</a:t>
            </a:fld>
            <a:endParaRPr lang="es-ES" altLang="es-ES"/>
          </a:p>
        </p:txBody>
      </p:sp>
    </p:spTree>
    <p:extLst>
      <p:ext uri="{BB962C8B-B14F-4D97-AF65-F5344CB8AC3E}">
        <p14:creationId xmlns:p14="http://schemas.microsoft.com/office/powerpoint/2010/main" val="2861582889"/>
      </p:ext>
    </p:extLst>
  </p:cSld>
  <p:clrMap bg1="lt1" tx1="dk1" bg2="lt2" tx2="dk2" accent1="accent1" accent2="accent2" accent3="accent3" accent4="accent4" accent5="accent5" accent6="accent6" hlink="hlink" folHlink="folHlink"/>
  <p:sldLayoutIdLst>
    <p:sldLayoutId id="2147483745" r:id="rId1"/>
    <p:sldLayoutId id="2147483746" r:id="rId2"/>
    <p:sldLayoutId id="2147483747" r:id="rId3"/>
    <p:sldLayoutId id="2147483748" r:id="rId4"/>
    <p:sldLayoutId id="2147483749" r:id="rId5"/>
    <p:sldLayoutId id="2147483750" r:id="rId6"/>
    <p:sldLayoutId id="2147483751" r:id="rId7"/>
    <p:sldLayoutId id="2147483752" r:id="rId8"/>
    <p:sldLayoutId id="2147483753" r:id="rId9"/>
    <p:sldLayoutId id="2147483754" r:id="rId10"/>
    <p:sldLayoutId id="2147483755" r:id="rId11"/>
  </p:sldLayoutIdLst>
  <p:hf hdr="0" dt="0"/>
  <p:txStyles>
    <p:titleStyle>
      <a:lvl1pPr algn="ctr" rtl="0" fontAlgn="base">
        <a:spcBef>
          <a:spcPct val="0"/>
        </a:spcBef>
        <a:spcAft>
          <a:spcPct val="0"/>
        </a:spcAft>
        <a:defRPr sz="4043" kern="1200">
          <a:solidFill>
            <a:schemeClr val="tx2"/>
          </a:solidFill>
          <a:latin typeface="+mj-lt"/>
          <a:ea typeface="+mj-ea"/>
          <a:cs typeface="+mj-cs"/>
        </a:defRPr>
      </a:lvl1pPr>
      <a:lvl2pPr algn="ctr" rtl="0" fontAlgn="base">
        <a:spcBef>
          <a:spcPct val="0"/>
        </a:spcBef>
        <a:spcAft>
          <a:spcPct val="0"/>
        </a:spcAft>
        <a:defRPr sz="4043">
          <a:solidFill>
            <a:schemeClr val="tx2"/>
          </a:solidFill>
          <a:latin typeface="Arial" panose="020B0604020202020204" pitchFamily="34" charset="0"/>
          <a:cs typeface="Arial" panose="020B0604020202020204" pitchFamily="34" charset="0"/>
        </a:defRPr>
      </a:lvl2pPr>
      <a:lvl3pPr algn="ctr" rtl="0" fontAlgn="base">
        <a:spcBef>
          <a:spcPct val="0"/>
        </a:spcBef>
        <a:spcAft>
          <a:spcPct val="0"/>
        </a:spcAft>
        <a:defRPr sz="4043">
          <a:solidFill>
            <a:schemeClr val="tx2"/>
          </a:solidFill>
          <a:latin typeface="Arial" panose="020B0604020202020204" pitchFamily="34" charset="0"/>
          <a:cs typeface="Arial" panose="020B0604020202020204" pitchFamily="34" charset="0"/>
        </a:defRPr>
      </a:lvl3pPr>
      <a:lvl4pPr algn="ctr" rtl="0" fontAlgn="base">
        <a:spcBef>
          <a:spcPct val="0"/>
        </a:spcBef>
        <a:spcAft>
          <a:spcPct val="0"/>
        </a:spcAft>
        <a:defRPr sz="4043">
          <a:solidFill>
            <a:schemeClr val="tx2"/>
          </a:solidFill>
          <a:latin typeface="Arial" panose="020B0604020202020204" pitchFamily="34" charset="0"/>
          <a:cs typeface="Arial" panose="020B0604020202020204" pitchFamily="34" charset="0"/>
        </a:defRPr>
      </a:lvl4pPr>
      <a:lvl5pPr algn="ctr" rtl="0" fontAlgn="base">
        <a:spcBef>
          <a:spcPct val="0"/>
        </a:spcBef>
        <a:spcAft>
          <a:spcPct val="0"/>
        </a:spcAft>
        <a:defRPr sz="4043">
          <a:solidFill>
            <a:schemeClr val="tx2"/>
          </a:solidFill>
          <a:latin typeface="Arial" panose="020B0604020202020204" pitchFamily="34" charset="0"/>
          <a:cs typeface="Arial" panose="020B0604020202020204" pitchFamily="34" charset="0"/>
        </a:defRPr>
      </a:lvl5pPr>
      <a:lvl6pPr marL="420075" algn="ctr" rtl="0" fontAlgn="base">
        <a:spcBef>
          <a:spcPct val="0"/>
        </a:spcBef>
        <a:spcAft>
          <a:spcPct val="0"/>
        </a:spcAft>
        <a:defRPr sz="4043">
          <a:solidFill>
            <a:schemeClr val="tx2"/>
          </a:solidFill>
          <a:latin typeface="Arial" panose="020B0604020202020204" pitchFamily="34" charset="0"/>
          <a:cs typeface="Arial" panose="020B0604020202020204" pitchFamily="34" charset="0"/>
        </a:defRPr>
      </a:lvl6pPr>
      <a:lvl7pPr marL="840151" algn="ctr" rtl="0" fontAlgn="base">
        <a:spcBef>
          <a:spcPct val="0"/>
        </a:spcBef>
        <a:spcAft>
          <a:spcPct val="0"/>
        </a:spcAft>
        <a:defRPr sz="4043">
          <a:solidFill>
            <a:schemeClr val="tx2"/>
          </a:solidFill>
          <a:latin typeface="Arial" panose="020B0604020202020204" pitchFamily="34" charset="0"/>
          <a:cs typeface="Arial" panose="020B0604020202020204" pitchFamily="34" charset="0"/>
        </a:defRPr>
      </a:lvl7pPr>
      <a:lvl8pPr marL="1260226" algn="ctr" rtl="0" fontAlgn="base">
        <a:spcBef>
          <a:spcPct val="0"/>
        </a:spcBef>
        <a:spcAft>
          <a:spcPct val="0"/>
        </a:spcAft>
        <a:defRPr sz="4043">
          <a:solidFill>
            <a:schemeClr val="tx2"/>
          </a:solidFill>
          <a:latin typeface="Arial" panose="020B0604020202020204" pitchFamily="34" charset="0"/>
          <a:cs typeface="Arial" panose="020B0604020202020204" pitchFamily="34" charset="0"/>
        </a:defRPr>
      </a:lvl8pPr>
      <a:lvl9pPr marL="1680301" algn="ctr" rtl="0" fontAlgn="base">
        <a:spcBef>
          <a:spcPct val="0"/>
        </a:spcBef>
        <a:spcAft>
          <a:spcPct val="0"/>
        </a:spcAft>
        <a:defRPr sz="4043">
          <a:solidFill>
            <a:schemeClr val="tx2"/>
          </a:solidFill>
          <a:latin typeface="Arial" panose="020B0604020202020204" pitchFamily="34" charset="0"/>
          <a:cs typeface="Arial" panose="020B0604020202020204" pitchFamily="34" charset="0"/>
        </a:defRPr>
      </a:lvl9pPr>
    </p:titleStyle>
    <p:bodyStyle>
      <a:lvl1pPr marL="315057" indent="-315057" algn="l" rtl="0" fontAlgn="base">
        <a:spcBef>
          <a:spcPct val="20000"/>
        </a:spcBef>
        <a:spcAft>
          <a:spcPct val="0"/>
        </a:spcAft>
        <a:buChar char="•"/>
        <a:defRPr sz="2940" kern="1200">
          <a:solidFill>
            <a:schemeClr val="tx1"/>
          </a:solidFill>
          <a:latin typeface="+mn-lt"/>
          <a:ea typeface="+mn-ea"/>
          <a:cs typeface="+mn-cs"/>
        </a:defRPr>
      </a:lvl1pPr>
      <a:lvl2pPr marL="682622" indent="-262547" algn="l" rtl="0" fontAlgn="base">
        <a:spcBef>
          <a:spcPct val="20000"/>
        </a:spcBef>
        <a:spcAft>
          <a:spcPct val="0"/>
        </a:spcAft>
        <a:buChar char="–"/>
        <a:defRPr sz="2573" kern="1200">
          <a:solidFill>
            <a:schemeClr val="tx1"/>
          </a:solidFill>
          <a:latin typeface="+mn-lt"/>
          <a:ea typeface="+mn-ea"/>
          <a:cs typeface="+mn-cs"/>
        </a:defRPr>
      </a:lvl2pPr>
      <a:lvl3pPr marL="1050188" indent="-210038" algn="l" rtl="0" fontAlgn="base">
        <a:spcBef>
          <a:spcPct val="20000"/>
        </a:spcBef>
        <a:spcAft>
          <a:spcPct val="0"/>
        </a:spcAft>
        <a:buChar char="•"/>
        <a:defRPr sz="2205" kern="1200">
          <a:solidFill>
            <a:schemeClr val="tx1"/>
          </a:solidFill>
          <a:latin typeface="+mn-lt"/>
          <a:ea typeface="+mn-ea"/>
          <a:cs typeface="+mn-cs"/>
        </a:defRPr>
      </a:lvl3pPr>
      <a:lvl4pPr marL="1470264" indent="-210038" algn="l" rtl="0" fontAlgn="base">
        <a:spcBef>
          <a:spcPct val="20000"/>
        </a:spcBef>
        <a:spcAft>
          <a:spcPct val="0"/>
        </a:spcAft>
        <a:buChar char="–"/>
        <a:defRPr sz="1838" kern="1200">
          <a:solidFill>
            <a:schemeClr val="tx1"/>
          </a:solidFill>
          <a:latin typeface="+mn-lt"/>
          <a:ea typeface="+mn-ea"/>
          <a:cs typeface="+mn-cs"/>
        </a:defRPr>
      </a:lvl4pPr>
      <a:lvl5pPr marL="1890339" indent="-210038" algn="l" rtl="0" fontAlgn="base">
        <a:spcBef>
          <a:spcPct val="20000"/>
        </a:spcBef>
        <a:spcAft>
          <a:spcPct val="0"/>
        </a:spcAft>
        <a:buChar char="»"/>
        <a:defRPr sz="1838" kern="1200">
          <a:solidFill>
            <a:schemeClr val="tx1"/>
          </a:solidFill>
          <a:latin typeface="+mn-lt"/>
          <a:ea typeface="+mn-ea"/>
          <a:cs typeface="+mn-cs"/>
        </a:defRPr>
      </a:lvl5pPr>
      <a:lvl6pPr marL="2310414" indent="-210038" algn="l" defTabSz="840151" rtl="0" eaLnBrk="1" latinLnBrk="0" hangingPunct="1">
        <a:lnSpc>
          <a:spcPct val="90000"/>
        </a:lnSpc>
        <a:spcBef>
          <a:spcPts val="459"/>
        </a:spcBef>
        <a:buFont typeface="Arial" panose="020B0604020202020204" pitchFamily="34" charset="0"/>
        <a:buChar char="•"/>
        <a:defRPr sz="1654" kern="1200">
          <a:solidFill>
            <a:schemeClr val="tx1"/>
          </a:solidFill>
          <a:latin typeface="+mn-lt"/>
          <a:ea typeface="+mn-ea"/>
          <a:cs typeface="+mn-cs"/>
        </a:defRPr>
      </a:lvl6pPr>
      <a:lvl7pPr marL="2730490" indent="-210038" algn="l" defTabSz="840151" rtl="0" eaLnBrk="1" latinLnBrk="0" hangingPunct="1">
        <a:lnSpc>
          <a:spcPct val="90000"/>
        </a:lnSpc>
        <a:spcBef>
          <a:spcPts val="459"/>
        </a:spcBef>
        <a:buFont typeface="Arial" panose="020B0604020202020204" pitchFamily="34" charset="0"/>
        <a:buChar char="•"/>
        <a:defRPr sz="1654" kern="1200">
          <a:solidFill>
            <a:schemeClr val="tx1"/>
          </a:solidFill>
          <a:latin typeface="+mn-lt"/>
          <a:ea typeface="+mn-ea"/>
          <a:cs typeface="+mn-cs"/>
        </a:defRPr>
      </a:lvl7pPr>
      <a:lvl8pPr marL="3150565" indent="-210038" algn="l" defTabSz="840151" rtl="0" eaLnBrk="1" latinLnBrk="0" hangingPunct="1">
        <a:lnSpc>
          <a:spcPct val="90000"/>
        </a:lnSpc>
        <a:spcBef>
          <a:spcPts val="459"/>
        </a:spcBef>
        <a:buFont typeface="Arial" panose="020B0604020202020204" pitchFamily="34" charset="0"/>
        <a:buChar char="•"/>
        <a:defRPr sz="1654" kern="1200">
          <a:solidFill>
            <a:schemeClr val="tx1"/>
          </a:solidFill>
          <a:latin typeface="+mn-lt"/>
          <a:ea typeface="+mn-ea"/>
          <a:cs typeface="+mn-cs"/>
        </a:defRPr>
      </a:lvl8pPr>
      <a:lvl9pPr marL="3570641" indent="-210038" algn="l" defTabSz="840151" rtl="0" eaLnBrk="1" latinLnBrk="0" hangingPunct="1">
        <a:lnSpc>
          <a:spcPct val="90000"/>
        </a:lnSpc>
        <a:spcBef>
          <a:spcPts val="459"/>
        </a:spcBef>
        <a:buFont typeface="Arial" panose="020B0604020202020204" pitchFamily="34" charset="0"/>
        <a:buChar char="•"/>
        <a:defRPr sz="1654" kern="1200">
          <a:solidFill>
            <a:schemeClr val="tx1"/>
          </a:solidFill>
          <a:latin typeface="+mn-lt"/>
          <a:ea typeface="+mn-ea"/>
          <a:cs typeface="+mn-cs"/>
        </a:defRPr>
      </a:lvl9pPr>
    </p:bodyStyle>
    <p:otherStyle>
      <a:defPPr>
        <a:defRPr lang="es-ES"/>
      </a:defPPr>
      <a:lvl1pPr marL="0" algn="l" defTabSz="840151" rtl="0" eaLnBrk="1" latinLnBrk="0" hangingPunct="1">
        <a:defRPr sz="1654" kern="1200">
          <a:solidFill>
            <a:schemeClr val="tx1"/>
          </a:solidFill>
          <a:latin typeface="+mn-lt"/>
          <a:ea typeface="+mn-ea"/>
          <a:cs typeface="+mn-cs"/>
        </a:defRPr>
      </a:lvl1pPr>
      <a:lvl2pPr marL="420075" algn="l" defTabSz="840151" rtl="0" eaLnBrk="1" latinLnBrk="0" hangingPunct="1">
        <a:defRPr sz="1654" kern="1200">
          <a:solidFill>
            <a:schemeClr val="tx1"/>
          </a:solidFill>
          <a:latin typeface="+mn-lt"/>
          <a:ea typeface="+mn-ea"/>
          <a:cs typeface="+mn-cs"/>
        </a:defRPr>
      </a:lvl2pPr>
      <a:lvl3pPr marL="840151" algn="l" defTabSz="840151" rtl="0" eaLnBrk="1" latinLnBrk="0" hangingPunct="1">
        <a:defRPr sz="1654" kern="1200">
          <a:solidFill>
            <a:schemeClr val="tx1"/>
          </a:solidFill>
          <a:latin typeface="+mn-lt"/>
          <a:ea typeface="+mn-ea"/>
          <a:cs typeface="+mn-cs"/>
        </a:defRPr>
      </a:lvl3pPr>
      <a:lvl4pPr marL="1260226" algn="l" defTabSz="840151" rtl="0" eaLnBrk="1" latinLnBrk="0" hangingPunct="1">
        <a:defRPr sz="1654" kern="1200">
          <a:solidFill>
            <a:schemeClr val="tx1"/>
          </a:solidFill>
          <a:latin typeface="+mn-lt"/>
          <a:ea typeface="+mn-ea"/>
          <a:cs typeface="+mn-cs"/>
        </a:defRPr>
      </a:lvl4pPr>
      <a:lvl5pPr marL="1680301" algn="l" defTabSz="840151" rtl="0" eaLnBrk="1" latinLnBrk="0" hangingPunct="1">
        <a:defRPr sz="1654" kern="1200">
          <a:solidFill>
            <a:schemeClr val="tx1"/>
          </a:solidFill>
          <a:latin typeface="+mn-lt"/>
          <a:ea typeface="+mn-ea"/>
          <a:cs typeface="+mn-cs"/>
        </a:defRPr>
      </a:lvl5pPr>
      <a:lvl6pPr marL="2100377" algn="l" defTabSz="840151" rtl="0" eaLnBrk="1" latinLnBrk="0" hangingPunct="1">
        <a:defRPr sz="1654" kern="1200">
          <a:solidFill>
            <a:schemeClr val="tx1"/>
          </a:solidFill>
          <a:latin typeface="+mn-lt"/>
          <a:ea typeface="+mn-ea"/>
          <a:cs typeface="+mn-cs"/>
        </a:defRPr>
      </a:lvl6pPr>
      <a:lvl7pPr marL="2520452" algn="l" defTabSz="840151" rtl="0" eaLnBrk="1" latinLnBrk="0" hangingPunct="1">
        <a:defRPr sz="1654" kern="1200">
          <a:solidFill>
            <a:schemeClr val="tx1"/>
          </a:solidFill>
          <a:latin typeface="+mn-lt"/>
          <a:ea typeface="+mn-ea"/>
          <a:cs typeface="+mn-cs"/>
        </a:defRPr>
      </a:lvl7pPr>
      <a:lvl8pPr marL="2940528" algn="l" defTabSz="840151" rtl="0" eaLnBrk="1" latinLnBrk="0" hangingPunct="1">
        <a:defRPr sz="1654" kern="1200">
          <a:solidFill>
            <a:schemeClr val="tx1"/>
          </a:solidFill>
          <a:latin typeface="+mn-lt"/>
          <a:ea typeface="+mn-ea"/>
          <a:cs typeface="+mn-cs"/>
        </a:defRPr>
      </a:lvl8pPr>
      <a:lvl9pPr marL="3360603" algn="l" defTabSz="840151" rtl="0" eaLnBrk="1" latinLnBrk="0" hangingPunct="1">
        <a:defRPr sz="1654"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tx1">
            <a:alpha val="20000"/>
          </a:schemeClr>
        </a:solidFill>
        <a:effectLst/>
      </p:bgPr>
    </p:bg>
    <p:spTree>
      <p:nvGrpSpPr>
        <p:cNvPr id="1" name=""/>
        <p:cNvGrpSpPr/>
        <p:nvPr/>
      </p:nvGrpSpPr>
      <p:grpSpPr>
        <a:xfrm>
          <a:off x="0" y="0"/>
          <a:ext cx="0" cy="0"/>
          <a:chOff x="0" y="0"/>
          <a:chExt cx="0" cy="0"/>
        </a:xfrm>
      </p:grpSpPr>
      <p:sp>
        <p:nvSpPr>
          <p:cNvPr id="1026" name="1 Marcador de título">
            <a:extLst>
              <a:ext uri="{FF2B5EF4-FFF2-40B4-BE49-F238E27FC236}">
                <a16:creationId xmlns:a16="http://schemas.microsoft.com/office/drawing/2014/main" id="{2E74D8C8-8F28-4073-A1C1-A7ABF3065AA0}"/>
              </a:ext>
            </a:extLst>
          </p:cNvPr>
          <p:cNvSpPr>
            <a:spLocks noGrp="1"/>
          </p:cNvSpPr>
          <p:nvPr>
            <p:ph type="title"/>
          </p:nvPr>
        </p:nvSpPr>
        <p:spPr bwMode="auto">
          <a:xfrm>
            <a:off x="503873" y="252324"/>
            <a:ext cx="9069705" cy="1050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s-ES" altLang="es-ES"/>
              <a:t>Haga clic para modificar el estilo de título del patrón</a:t>
            </a:r>
          </a:p>
        </p:txBody>
      </p:sp>
      <p:sp>
        <p:nvSpPr>
          <p:cNvPr id="1027" name="2 Marcador de texto">
            <a:extLst>
              <a:ext uri="{FF2B5EF4-FFF2-40B4-BE49-F238E27FC236}">
                <a16:creationId xmlns:a16="http://schemas.microsoft.com/office/drawing/2014/main" id="{831355FC-82FB-49C0-8DE7-7DB5D82EF68E}"/>
              </a:ext>
            </a:extLst>
          </p:cNvPr>
          <p:cNvSpPr>
            <a:spLocks noGrp="1"/>
          </p:cNvSpPr>
          <p:nvPr>
            <p:ph type="body" idx="1"/>
          </p:nvPr>
        </p:nvSpPr>
        <p:spPr bwMode="auto">
          <a:xfrm>
            <a:off x="503873" y="1470184"/>
            <a:ext cx="9069705" cy="41582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s-ES" altLang="es-ES"/>
              <a:t>Haga clic para modificar el estilo de texto del patrón</a:t>
            </a:r>
          </a:p>
          <a:p>
            <a:pPr lvl="1"/>
            <a:r>
              <a:rPr lang="es-ES" altLang="es-ES"/>
              <a:t>Segundo nivel</a:t>
            </a:r>
          </a:p>
          <a:p>
            <a:pPr lvl="2"/>
            <a:r>
              <a:rPr lang="es-ES" altLang="es-ES"/>
              <a:t>Tercer nivel</a:t>
            </a:r>
          </a:p>
          <a:p>
            <a:pPr lvl="3"/>
            <a:r>
              <a:rPr lang="es-ES" altLang="es-ES"/>
              <a:t>Cuarto nivel</a:t>
            </a:r>
          </a:p>
          <a:p>
            <a:pPr lvl="4"/>
            <a:r>
              <a:rPr lang="es-ES" altLang="es-ES"/>
              <a:t>Quinto nivel</a:t>
            </a:r>
          </a:p>
        </p:txBody>
      </p:sp>
      <p:sp>
        <p:nvSpPr>
          <p:cNvPr id="4" name="3 Marcador de fecha">
            <a:extLst>
              <a:ext uri="{FF2B5EF4-FFF2-40B4-BE49-F238E27FC236}">
                <a16:creationId xmlns:a16="http://schemas.microsoft.com/office/drawing/2014/main" id="{DC28B346-1D25-404C-A97A-F5A497FD167D}"/>
              </a:ext>
            </a:extLst>
          </p:cNvPr>
          <p:cNvSpPr>
            <a:spLocks noGrp="1"/>
          </p:cNvSpPr>
          <p:nvPr>
            <p:ph type="dt" sz="half" idx="2"/>
          </p:nvPr>
        </p:nvSpPr>
        <p:spPr>
          <a:xfrm>
            <a:off x="503873" y="5839897"/>
            <a:ext cx="2351405" cy="335459"/>
          </a:xfrm>
          <a:prstGeom prst="rect">
            <a:avLst/>
          </a:prstGeom>
        </p:spPr>
        <p:txBody>
          <a:bodyPr vert="horz" lIns="91440" tIns="45720" rIns="91440" bIns="45720" rtlCol="0" anchor="ctr"/>
          <a:lstStyle>
            <a:lvl1pPr algn="l" eaLnBrk="1" fontAlgn="auto" hangingPunct="1">
              <a:spcBef>
                <a:spcPts val="0"/>
              </a:spcBef>
              <a:spcAft>
                <a:spcPts val="0"/>
              </a:spcAft>
              <a:defRPr sz="1103">
                <a:solidFill>
                  <a:schemeClr val="tx1">
                    <a:tint val="75000"/>
                  </a:schemeClr>
                </a:solidFill>
                <a:latin typeface="+mn-lt"/>
                <a:cs typeface="+mn-cs"/>
              </a:defRPr>
            </a:lvl1pPr>
          </a:lstStyle>
          <a:p>
            <a:pPr>
              <a:defRPr/>
            </a:pPr>
            <a:fld id="{4ACF1FA0-2DC4-47F9-85A7-1142589A08A5}" type="datetime1">
              <a:rPr lang="es-ES" smtClean="0"/>
              <a:t>06/09/2022</a:t>
            </a:fld>
            <a:endParaRPr lang="es-ES" dirty="0"/>
          </a:p>
        </p:txBody>
      </p:sp>
      <p:sp>
        <p:nvSpPr>
          <p:cNvPr id="5" name="4 Marcador de pie de página">
            <a:extLst>
              <a:ext uri="{FF2B5EF4-FFF2-40B4-BE49-F238E27FC236}">
                <a16:creationId xmlns:a16="http://schemas.microsoft.com/office/drawing/2014/main" id="{30F48513-3DE6-46A6-921E-47173DCA91B1}"/>
              </a:ext>
            </a:extLst>
          </p:cNvPr>
          <p:cNvSpPr>
            <a:spLocks noGrp="1"/>
          </p:cNvSpPr>
          <p:nvPr>
            <p:ph type="ftr" sz="quarter" idx="3"/>
          </p:nvPr>
        </p:nvSpPr>
        <p:spPr>
          <a:xfrm>
            <a:off x="3443129" y="5839897"/>
            <a:ext cx="3191193" cy="335459"/>
          </a:xfrm>
          <a:prstGeom prst="rect">
            <a:avLst/>
          </a:prstGeom>
        </p:spPr>
        <p:txBody>
          <a:bodyPr vert="horz" lIns="91440" tIns="45720" rIns="91440" bIns="45720" rtlCol="0" anchor="ctr"/>
          <a:lstStyle>
            <a:lvl1pPr algn="ctr" eaLnBrk="1" fontAlgn="auto" hangingPunct="1">
              <a:spcBef>
                <a:spcPts val="0"/>
              </a:spcBef>
              <a:spcAft>
                <a:spcPts val="0"/>
              </a:spcAft>
              <a:defRPr sz="1103">
                <a:solidFill>
                  <a:schemeClr val="tx1">
                    <a:tint val="75000"/>
                  </a:schemeClr>
                </a:solidFill>
                <a:latin typeface="+mn-lt"/>
                <a:cs typeface="+mn-cs"/>
              </a:defRPr>
            </a:lvl1pPr>
          </a:lstStyle>
          <a:p>
            <a:pPr>
              <a:defRPr/>
            </a:pPr>
            <a:r>
              <a:rPr lang="es-ES"/>
              <a:t>Grupo Universidad de la S.E.N.</a:t>
            </a:r>
          </a:p>
        </p:txBody>
      </p:sp>
      <p:sp>
        <p:nvSpPr>
          <p:cNvPr id="6" name="5 Marcador de número de diapositiva">
            <a:extLst>
              <a:ext uri="{FF2B5EF4-FFF2-40B4-BE49-F238E27FC236}">
                <a16:creationId xmlns:a16="http://schemas.microsoft.com/office/drawing/2014/main" id="{6898BCE6-C838-4642-B7A0-BBEEAE998F18}"/>
              </a:ext>
            </a:extLst>
          </p:cNvPr>
          <p:cNvSpPr>
            <a:spLocks noGrp="1"/>
          </p:cNvSpPr>
          <p:nvPr>
            <p:ph type="sldNum" sz="quarter" idx="4"/>
          </p:nvPr>
        </p:nvSpPr>
        <p:spPr>
          <a:xfrm>
            <a:off x="7222173" y="5839897"/>
            <a:ext cx="2351405" cy="335459"/>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103">
                <a:solidFill>
                  <a:srgbClr val="FFFFFF"/>
                </a:solidFill>
              </a:defRPr>
            </a:lvl1pPr>
          </a:lstStyle>
          <a:p>
            <a:fld id="{4EBE0BBD-2162-44BA-AE66-5FA4322E2F6E}" type="slidenum">
              <a:rPr lang="es-ES" altLang="es-ES"/>
              <a:pPr/>
              <a:t>‹Nº›</a:t>
            </a:fld>
            <a:endParaRPr lang="es-ES" altLang="es-ES"/>
          </a:p>
        </p:txBody>
      </p:sp>
    </p:spTree>
    <p:extLst>
      <p:ext uri="{BB962C8B-B14F-4D97-AF65-F5344CB8AC3E}">
        <p14:creationId xmlns:p14="http://schemas.microsoft.com/office/powerpoint/2010/main" val="361589818"/>
      </p:ext>
    </p:extLst>
  </p:cSld>
  <p:clrMap bg1="dk1" tx1="lt1" bg2="dk2" tx2="lt2" accent1="accent1" accent2="accent2" accent3="accent3" accent4="accent4" accent5="accent5" accent6="accent6" hlink="hlink" folHlink="folHlink"/>
  <p:sldLayoutIdLst>
    <p:sldLayoutId id="2147483757" r:id="rId1"/>
    <p:sldLayoutId id="2147483758" r:id="rId2"/>
    <p:sldLayoutId id="2147483759" r:id="rId3"/>
    <p:sldLayoutId id="2147483760" r:id="rId4"/>
    <p:sldLayoutId id="2147483761" r:id="rId5"/>
    <p:sldLayoutId id="2147483762" r:id="rId6"/>
    <p:sldLayoutId id="2147483763" r:id="rId7"/>
    <p:sldLayoutId id="2147483764" r:id="rId8"/>
    <p:sldLayoutId id="2147483765" r:id="rId9"/>
    <p:sldLayoutId id="2147483766" r:id="rId10"/>
    <p:sldLayoutId id="2147483767" r:id="rId11"/>
  </p:sldLayoutIdLst>
  <p:hf hdr="0" dt="0"/>
  <p:txStyles>
    <p:titleStyle>
      <a:lvl1pPr algn="ctr" rtl="0" eaLnBrk="0" fontAlgn="base" hangingPunct="0">
        <a:spcBef>
          <a:spcPct val="0"/>
        </a:spcBef>
        <a:spcAft>
          <a:spcPct val="0"/>
        </a:spcAft>
        <a:defRPr sz="4043" kern="1200">
          <a:solidFill>
            <a:schemeClr val="tx1"/>
          </a:solidFill>
          <a:latin typeface="+mj-lt"/>
          <a:ea typeface="+mj-ea"/>
          <a:cs typeface="+mj-cs"/>
        </a:defRPr>
      </a:lvl1pPr>
      <a:lvl2pPr algn="ctr" rtl="0" eaLnBrk="0" fontAlgn="base" hangingPunct="0">
        <a:spcBef>
          <a:spcPct val="0"/>
        </a:spcBef>
        <a:spcAft>
          <a:spcPct val="0"/>
        </a:spcAft>
        <a:defRPr sz="4043">
          <a:solidFill>
            <a:schemeClr val="tx1"/>
          </a:solidFill>
          <a:latin typeface="Calibri" pitchFamily="34" charset="0"/>
        </a:defRPr>
      </a:lvl2pPr>
      <a:lvl3pPr algn="ctr" rtl="0" eaLnBrk="0" fontAlgn="base" hangingPunct="0">
        <a:spcBef>
          <a:spcPct val="0"/>
        </a:spcBef>
        <a:spcAft>
          <a:spcPct val="0"/>
        </a:spcAft>
        <a:defRPr sz="4043">
          <a:solidFill>
            <a:schemeClr val="tx1"/>
          </a:solidFill>
          <a:latin typeface="Calibri" pitchFamily="34" charset="0"/>
        </a:defRPr>
      </a:lvl3pPr>
      <a:lvl4pPr algn="ctr" rtl="0" eaLnBrk="0" fontAlgn="base" hangingPunct="0">
        <a:spcBef>
          <a:spcPct val="0"/>
        </a:spcBef>
        <a:spcAft>
          <a:spcPct val="0"/>
        </a:spcAft>
        <a:defRPr sz="4043">
          <a:solidFill>
            <a:schemeClr val="tx1"/>
          </a:solidFill>
          <a:latin typeface="Calibri" pitchFamily="34" charset="0"/>
        </a:defRPr>
      </a:lvl4pPr>
      <a:lvl5pPr algn="ctr" rtl="0" eaLnBrk="0" fontAlgn="base" hangingPunct="0">
        <a:spcBef>
          <a:spcPct val="0"/>
        </a:spcBef>
        <a:spcAft>
          <a:spcPct val="0"/>
        </a:spcAft>
        <a:defRPr sz="4043">
          <a:solidFill>
            <a:schemeClr val="tx1"/>
          </a:solidFill>
          <a:latin typeface="Calibri" pitchFamily="34" charset="0"/>
        </a:defRPr>
      </a:lvl5pPr>
      <a:lvl6pPr marL="420075" algn="ctr" rtl="0" fontAlgn="base">
        <a:spcBef>
          <a:spcPct val="0"/>
        </a:spcBef>
        <a:spcAft>
          <a:spcPct val="0"/>
        </a:spcAft>
        <a:defRPr sz="4043">
          <a:solidFill>
            <a:schemeClr val="tx1"/>
          </a:solidFill>
          <a:latin typeface="Calibri" pitchFamily="34" charset="0"/>
        </a:defRPr>
      </a:lvl6pPr>
      <a:lvl7pPr marL="840151" algn="ctr" rtl="0" fontAlgn="base">
        <a:spcBef>
          <a:spcPct val="0"/>
        </a:spcBef>
        <a:spcAft>
          <a:spcPct val="0"/>
        </a:spcAft>
        <a:defRPr sz="4043">
          <a:solidFill>
            <a:schemeClr val="tx1"/>
          </a:solidFill>
          <a:latin typeface="Calibri" pitchFamily="34" charset="0"/>
        </a:defRPr>
      </a:lvl7pPr>
      <a:lvl8pPr marL="1260226" algn="ctr" rtl="0" fontAlgn="base">
        <a:spcBef>
          <a:spcPct val="0"/>
        </a:spcBef>
        <a:spcAft>
          <a:spcPct val="0"/>
        </a:spcAft>
        <a:defRPr sz="4043">
          <a:solidFill>
            <a:schemeClr val="tx1"/>
          </a:solidFill>
          <a:latin typeface="Calibri" pitchFamily="34" charset="0"/>
        </a:defRPr>
      </a:lvl8pPr>
      <a:lvl9pPr marL="1680301" algn="ctr" rtl="0" fontAlgn="base">
        <a:spcBef>
          <a:spcPct val="0"/>
        </a:spcBef>
        <a:spcAft>
          <a:spcPct val="0"/>
        </a:spcAft>
        <a:defRPr sz="4043">
          <a:solidFill>
            <a:schemeClr val="tx1"/>
          </a:solidFill>
          <a:latin typeface="Calibri" pitchFamily="34" charset="0"/>
        </a:defRPr>
      </a:lvl9pPr>
    </p:titleStyle>
    <p:bodyStyle>
      <a:lvl1pPr marL="315057" indent="-315057" algn="l" rtl="0" eaLnBrk="0" fontAlgn="base" hangingPunct="0">
        <a:spcBef>
          <a:spcPct val="20000"/>
        </a:spcBef>
        <a:spcAft>
          <a:spcPct val="0"/>
        </a:spcAft>
        <a:buFont typeface="Arial" panose="020B0604020202020204" pitchFamily="34" charset="0"/>
        <a:buChar char="•"/>
        <a:defRPr sz="2940" kern="1200">
          <a:solidFill>
            <a:schemeClr val="tx1"/>
          </a:solidFill>
          <a:latin typeface="+mn-lt"/>
          <a:ea typeface="+mn-ea"/>
          <a:cs typeface="+mn-cs"/>
        </a:defRPr>
      </a:lvl1pPr>
      <a:lvl2pPr marL="682622" indent="-262547" algn="l" rtl="0" eaLnBrk="0" fontAlgn="base" hangingPunct="0">
        <a:spcBef>
          <a:spcPct val="20000"/>
        </a:spcBef>
        <a:spcAft>
          <a:spcPct val="0"/>
        </a:spcAft>
        <a:buFont typeface="Arial" panose="020B0604020202020204" pitchFamily="34" charset="0"/>
        <a:buChar char="–"/>
        <a:defRPr sz="2573" kern="1200">
          <a:solidFill>
            <a:schemeClr val="tx1"/>
          </a:solidFill>
          <a:latin typeface="+mn-lt"/>
          <a:ea typeface="+mn-ea"/>
          <a:cs typeface="+mn-cs"/>
        </a:defRPr>
      </a:lvl2pPr>
      <a:lvl3pPr marL="1050188" indent="-210038" algn="l" rtl="0" eaLnBrk="0" fontAlgn="base" hangingPunct="0">
        <a:spcBef>
          <a:spcPct val="20000"/>
        </a:spcBef>
        <a:spcAft>
          <a:spcPct val="0"/>
        </a:spcAft>
        <a:buFont typeface="Arial" panose="020B0604020202020204" pitchFamily="34" charset="0"/>
        <a:buChar char="•"/>
        <a:defRPr sz="2205" kern="1200">
          <a:solidFill>
            <a:schemeClr val="tx1"/>
          </a:solidFill>
          <a:latin typeface="+mn-lt"/>
          <a:ea typeface="+mn-ea"/>
          <a:cs typeface="+mn-cs"/>
        </a:defRPr>
      </a:lvl3pPr>
      <a:lvl4pPr marL="1470264" indent="-210038" algn="l" rtl="0" eaLnBrk="0" fontAlgn="base" hangingPunct="0">
        <a:spcBef>
          <a:spcPct val="20000"/>
        </a:spcBef>
        <a:spcAft>
          <a:spcPct val="0"/>
        </a:spcAft>
        <a:buFont typeface="Arial" panose="020B0604020202020204" pitchFamily="34" charset="0"/>
        <a:buChar char="–"/>
        <a:defRPr sz="1838" kern="1200">
          <a:solidFill>
            <a:schemeClr val="tx1"/>
          </a:solidFill>
          <a:latin typeface="+mn-lt"/>
          <a:ea typeface="+mn-ea"/>
          <a:cs typeface="+mn-cs"/>
        </a:defRPr>
      </a:lvl4pPr>
      <a:lvl5pPr marL="1890339" indent="-210038" algn="l" rtl="0" eaLnBrk="0" fontAlgn="base" hangingPunct="0">
        <a:spcBef>
          <a:spcPct val="20000"/>
        </a:spcBef>
        <a:spcAft>
          <a:spcPct val="0"/>
        </a:spcAft>
        <a:buFont typeface="Arial" panose="020B0604020202020204" pitchFamily="34" charset="0"/>
        <a:buChar char="»"/>
        <a:defRPr sz="1838" kern="1200">
          <a:solidFill>
            <a:schemeClr val="tx1"/>
          </a:solidFill>
          <a:latin typeface="+mn-lt"/>
          <a:ea typeface="+mn-ea"/>
          <a:cs typeface="+mn-cs"/>
        </a:defRPr>
      </a:lvl5pPr>
      <a:lvl6pPr marL="2310414" indent="-210038" algn="l" defTabSz="840151" rtl="0" eaLnBrk="1" latinLnBrk="0" hangingPunct="1">
        <a:spcBef>
          <a:spcPct val="20000"/>
        </a:spcBef>
        <a:buFont typeface="Arial" pitchFamily="34" charset="0"/>
        <a:buChar char="•"/>
        <a:defRPr sz="1838" kern="1200">
          <a:solidFill>
            <a:schemeClr val="tx1"/>
          </a:solidFill>
          <a:latin typeface="+mn-lt"/>
          <a:ea typeface="+mn-ea"/>
          <a:cs typeface="+mn-cs"/>
        </a:defRPr>
      </a:lvl6pPr>
      <a:lvl7pPr marL="2730490" indent="-210038" algn="l" defTabSz="840151" rtl="0" eaLnBrk="1" latinLnBrk="0" hangingPunct="1">
        <a:spcBef>
          <a:spcPct val="20000"/>
        </a:spcBef>
        <a:buFont typeface="Arial" pitchFamily="34" charset="0"/>
        <a:buChar char="•"/>
        <a:defRPr sz="1838" kern="1200">
          <a:solidFill>
            <a:schemeClr val="tx1"/>
          </a:solidFill>
          <a:latin typeface="+mn-lt"/>
          <a:ea typeface="+mn-ea"/>
          <a:cs typeface="+mn-cs"/>
        </a:defRPr>
      </a:lvl7pPr>
      <a:lvl8pPr marL="3150565" indent="-210038" algn="l" defTabSz="840151" rtl="0" eaLnBrk="1" latinLnBrk="0" hangingPunct="1">
        <a:spcBef>
          <a:spcPct val="20000"/>
        </a:spcBef>
        <a:buFont typeface="Arial" pitchFamily="34" charset="0"/>
        <a:buChar char="•"/>
        <a:defRPr sz="1838" kern="1200">
          <a:solidFill>
            <a:schemeClr val="tx1"/>
          </a:solidFill>
          <a:latin typeface="+mn-lt"/>
          <a:ea typeface="+mn-ea"/>
          <a:cs typeface="+mn-cs"/>
        </a:defRPr>
      </a:lvl8pPr>
      <a:lvl9pPr marL="3570641" indent="-210038" algn="l" defTabSz="840151" rtl="0" eaLnBrk="1" latinLnBrk="0" hangingPunct="1">
        <a:spcBef>
          <a:spcPct val="20000"/>
        </a:spcBef>
        <a:buFont typeface="Arial" pitchFamily="34" charset="0"/>
        <a:buChar char="•"/>
        <a:defRPr sz="1838" kern="1200">
          <a:solidFill>
            <a:schemeClr val="tx1"/>
          </a:solidFill>
          <a:latin typeface="+mn-lt"/>
          <a:ea typeface="+mn-ea"/>
          <a:cs typeface="+mn-cs"/>
        </a:defRPr>
      </a:lvl9pPr>
    </p:bodyStyle>
    <p:otherStyle>
      <a:defPPr>
        <a:defRPr lang="es-ES"/>
      </a:defPPr>
      <a:lvl1pPr marL="0" algn="l" defTabSz="840151" rtl="0" eaLnBrk="1" latinLnBrk="0" hangingPunct="1">
        <a:defRPr sz="1654" kern="1200">
          <a:solidFill>
            <a:schemeClr val="tx1"/>
          </a:solidFill>
          <a:latin typeface="+mn-lt"/>
          <a:ea typeface="+mn-ea"/>
          <a:cs typeface="+mn-cs"/>
        </a:defRPr>
      </a:lvl1pPr>
      <a:lvl2pPr marL="420075" algn="l" defTabSz="840151" rtl="0" eaLnBrk="1" latinLnBrk="0" hangingPunct="1">
        <a:defRPr sz="1654" kern="1200">
          <a:solidFill>
            <a:schemeClr val="tx1"/>
          </a:solidFill>
          <a:latin typeface="+mn-lt"/>
          <a:ea typeface="+mn-ea"/>
          <a:cs typeface="+mn-cs"/>
        </a:defRPr>
      </a:lvl2pPr>
      <a:lvl3pPr marL="840151" algn="l" defTabSz="840151" rtl="0" eaLnBrk="1" latinLnBrk="0" hangingPunct="1">
        <a:defRPr sz="1654" kern="1200">
          <a:solidFill>
            <a:schemeClr val="tx1"/>
          </a:solidFill>
          <a:latin typeface="+mn-lt"/>
          <a:ea typeface="+mn-ea"/>
          <a:cs typeface="+mn-cs"/>
        </a:defRPr>
      </a:lvl3pPr>
      <a:lvl4pPr marL="1260226" algn="l" defTabSz="840151" rtl="0" eaLnBrk="1" latinLnBrk="0" hangingPunct="1">
        <a:defRPr sz="1654" kern="1200">
          <a:solidFill>
            <a:schemeClr val="tx1"/>
          </a:solidFill>
          <a:latin typeface="+mn-lt"/>
          <a:ea typeface="+mn-ea"/>
          <a:cs typeface="+mn-cs"/>
        </a:defRPr>
      </a:lvl4pPr>
      <a:lvl5pPr marL="1680301" algn="l" defTabSz="840151" rtl="0" eaLnBrk="1" latinLnBrk="0" hangingPunct="1">
        <a:defRPr sz="1654" kern="1200">
          <a:solidFill>
            <a:schemeClr val="tx1"/>
          </a:solidFill>
          <a:latin typeface="+mn-lt"/>
          <a:ea typeface="+mn-ea"/>
          <a:cs typeface="+mn-cs"/>
        </a:defRPr>
      </a:lvl5pPr>
      <a:lvl6pPr marL="2100377" algn="l" defTabSz="840151" rtl="0" eaLnBrk="1" latinLnBrk="0" hangingPunct="1">
        <a:defRPr sz="1654" kern="1200">
          <a:solidFill>
            <a:schemeClr val="tx1"/>
          </a:solidFill>
          <a:latin typeface="+mn-lt"/>
          <a:ea typeface="+mn-ea"/>
          <a:cs typeface="+mn-cs"/>
        </a:defRPr>
      </a:lvl6pPr>
      <a:lvl7pPr marL="2520452" algn="l" defTabSz="840151" rtl="0" eaLnBrk="1" latinLnBrk="0" hangingPunct="1">
        <a:defRPr sz="1654" kern="1200">
          <a:solidFill>
            <a:schemeClr val="tx1"/>
          </a:solidFill>
          <a:latin typeface="+mn-lt"/>
          <a:ea typeface="+mn-ea"/>
          <a:cs typeface="+mn-cs"/>
        </a:defRPr>
      </a:lvl7pPr>
      <a:lvl8pPr marL="2940528" algn="l" defTabSz="840151" rtl="0" eaLnBrk="1" latinLnBrk="0" hangingPunct="1">
        <a:defRPr sz="1654" kern="1200">
          <a:solidFill>
            <a:schemeClr val="tx1"/>
          </a:solidFill>
          <a:latin typeface="+mn-lt"/>
          <a:ea typeface="+mn-ea"/>
          <a:cs typeface="+mn-cs"/>
        </a:defRPr>
      </a:lvl8pPr>
      <a:lvl9pPr marL="3360603" algn="l" defTabSz="840151" rtl="0" eaLnBrk="1" latinLnBrk="0" hangingPunct="1">
        <a:defRPr sz="1654"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66.xml"/></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28.xml"/><Relationship Id="rId1" Type="http://schemas.openxmlformats.org/officeDocument/2006/relationships/tags" Target="../tags/tag1.xml"/></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28.xml"/><Relationship Id="rId1" Type="http://schemas.openxmlformats.org/officeDocument/2006/relationships/tags" Target="../tags/tag2.xml"/><Relationship Id="rId4" Type="http://schemas.openxmlformats.org/officeDocument/2006/relationships/image" Target="../media/image20.png"/></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28.xml"/><Relationship Id="rId1" Type="http://schemas.openxmlformats.org/officeDocument/2006/relationships/tags" Target="../tags/tag3.xml"/><Relationship Id="rId4" Type="http://schemas.openxmlformats.org/officeDocument/2006/relationships/image" Target="../media/image21.pn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9.xml"/></Relationships>
</file>

<file path=ppt/slides/_rels/slide14.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13.xml"/><Relationship Id="rId1" Type="http://schemas.openxmlformats.org/officeDocument/2006/relationships/slideLayout" Target="../slideLayouts/slideLayout9.xml"/></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28.xml"/><Relationship Id="rId1" Type="http://schemas.openxmlformats.org/officeDocument/2006/relationships/tags" Target="../tags/tag4.xml"/></Relationships>
</file>

<file path=ppt/slides/_rels/slide16.xml.rels><?xml version="1.0" encoding="UTF-8" standalone="yes"?>
<Relationships xmlns="http://schemas.openxmlformats.org/package/2006/relationships"><Relationship Id="rId3" Type="http://schemas.openxmlformats.org/officeDocument/2006/relationships/image" Target="../media/image23.jpeg"/><Relationship Id="rId7" Type="http://schemas.openxmlformats.org/officeDocument/2006/relationships/image" Target="../media/image26.jpeg"/><Relationship Id="rId2" Type="http://schemas.openxmlformats.org/officeDocument/2006/relationships/notesSlide" Target="../notesSlides/notesSlide15.xml"/><Relationship Id="rId1" Type="http://schemas.openxmlformats.org/officeDocument/2006/relationships/slideLayout" Target="../slideLayouts/slideLayout9.xml"/><Relationship Id="rId6" Type="http://schemas.openxmlformats.org/officeDocument/2006/relationships/image" Target="../media/image25.jpeg"/><Relationship Id="rId5" Type="http://schemas.openxmlformats.org/officeDocument/2006/relationships/image" Target="../media/image11.jpeg"/><Relationship Id="rId4" Type="http://schemas.openxmlformats.org/officeDocument/2006/relationships/image" Target="../media/image24.jpeg"/></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28.xml"/><Relationship Id="rId1" Type="http://schemas.openxmlformats.org/officeDocument/2006/relationships/tags" Target="../tags/tag5.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8.xml"/></Relationships>
</file>

<file path=ppt/slides/_rels/slide19.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28.xml"/><Relationship Id="rId1" Type="http://schemas.openxmlformats.org/officeDocument/2006/relationships/tags" Target="../tags/tag6.xml"/><Relationship Id="rId4" Type="http://schemas.openxmlformats.org/officeDocument/2006/relationships/image" Target="../media/image27.jpe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67.xml"/></Relationships>
</file>

<file path=ppt/slides/_rels/slide20.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28.xml"/><Relationship Id="rId1" Type="http://schemas.openxmlformats.org/officeDocument/2006/relationships/tags" Target="../tags/tag7.xml"/><Relationship Id="rId4" Type="http://schemas.openxmlformats.org/officeDocument/2006/relationships/image" Target="../media/image28.jpeg"/></Relationships>
</file>

<file path=ppt/slides/_rels/slide21.xml.rels><?xml version="1.0" encoding="UTF-8" standalone="yes"?>
<Relationships xmlns="http://schemas.openxmlformats.org/package/2006/relationships"><Relationship Id="rId8" Type="http://schemas.openxmlformats.org/officeDocument/2006/relationships/image" Target="../media/image11.jpeg"/><Relationship Id="rId3" Type="http://schemas.openxmlformats.org/officeDocument/2006/relationships/image" Target="../media/image3.png"/><Relationship Id="rId7" Type="http://schemas.openxmlformats.org/officeDocument/2006/relationships/image" Target="../media/image23.jpeg"/><Relationship Id="rId2" Type="http://schemas.openxmlformats.org/officeDocument/2006/relationships/notesSlide" Target="../notesSlides/notesSlide20.xml"/><Relationship Id="rId1" Type="http://schemas.openxmlformats.org/officeDocument/2006/relationships/slideLayout" Target="../slideLayouts/slideLayout9.xml"/><Relationship Id="rId6" Type="http://schemas.openxmlformats.org/officeDocument/2006/relationships/image" Target="../media/image25.jpeg"/><Relationship Id="rId5" Type="http://schemas.openxmlformats.org/officeDocument/2006/relationships/image" Target="../media/image24.jpeg"/><Relationship Id="rId4" Type="http://schemas.openxmlformats.org/officeDocument/2006/relationships/image" Target="../media/image4.png"/></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9.xml"/></Relationships>
</file>

<file path=ppt/slides/_rels/slide2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2.xml"/><Relationship Id="rId1" Type="http://schemas.openxmlformats.org/officeDocument/2006/relationships/slideLayout" Target="../slideLayouts/slideLayout5.xml"/></Relationships>
</file>

<file path=ppt/slides/_rels/slide24.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23.xml"/><Relationship Id="rId1" Type="http://schemas.openxmlformats.org/officeDocument/2006/relationships/slideLayout" Target="../slideLayouts/slideLayout10.xml"/></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28.xml"/><Relationship Id="rId1" Type="http://schemas.openxmlformats.org/officeDocument/2006/relationships/tags" Target="../tags/tag8.xml"/></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28.xml"/><Relationship Id="rId1" Type="http://schemas.openxmlformats.org/officeDocument/2006/relationships/tags" Target="../tags/tag9.xml"/><Relationship Id="rId6" Type="http://schemas.openxmlformats.org/officeDocument/2006/relationships/image" Target="../media/image32.jpeg"/><Relationship Id="rId5" Type="http://schemas.openxmlformats.org/officeDocument/2006/relationships/image" Target="../media/image31.jpeg"/><Relationship Id="rId4" Type="http://schemas.openxmlformats.org/officeDocument/2006/relationships/image" Target="../media/image30.jpeg"/></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28.xml"/><Relationship Id="rId1" Type="http://schemas.openxmlformats.org/officeDocument/2006/relationships/tags" Target="../tags/tag10.xml"/><Relationship Id="rId5" Type="http://schemas.openxmlformats.org/officeDocument/2006/relationships/image" Target="../media/image34.jpeg"/><Relationship Id="rId4" Type="http://schemas.openxmlformats.org/officeDocument/2006/relationships/image" Target="../media/image33.jpeg"/></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27.xml"/><Relationship Id="rId2" Type="http://schemas.openxmlformats.org/officeDocument/2006/relationships/slideLayout" Target="../slideLayouts/slideLayout28.xml"/><Relationship Id="rId1" Type="http://schemas.openxmlformats.org/officeDocument/2006/relationships/tags" Target="../tags/tag11.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9.xml"/></Relationships>
</file>

<file path=ppt/slides/_rels/slide3.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2.xml"/><Relationship Id="rId1" Type="http://schemas.openxmlformats.org/officeDocument/2006/relationships/slideLayout" Target="../slideLayouts/slideLayout10.xml"/><Relationship Id="rId4" Type="http://schemas.openxmlformats.org/officeDocument/2006/relationships/image" Target="../media/image12.jpeg"/></Relationships>
</file>

<file path=ppt/slides/_rels/slide30.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29.xml"/><Relationship Id="rId1" Type="http://schemas.openxmlformats.org/officeDocument/2006/relationships/slideLayout" Target="../slideLayouts/slideLayout5.xml"/></Relationships>
</file>

<file path=ppt/slides/_rels/slide3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0.xml"/><Relationship Id="rId1" Type="http://schemas.openxmlformats.org/officeDocument/2006/relationships/slideLayout" Target="../slideLayouts/slideLayout9.xml"/><Relationship Id="rId5" Type="http://schemas.openxmlformats.org/officeDocument/2006/relationships/image" Target="../media/image36.jpeg"/><Relationship Id="rId4" Type="http://schemas.openxmlformats.org/officeDocument/2006/relationships/image" Target="../media/image4.png"/></Relationships>
</file>

<file path=ppt/slides/_rels/slide32.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31.xml"/><Relationship Id="rId1" Type="http://schemas.openxmlformats.org/officeDocument/2006/relationships/slideLayout" Target="../slideLayouts/slideLayout10.xml"/></Relationships>
</file>

<file path=ppt/slides/_rels/slide33.xml.rels><?xml version="1.0" encoding="UTF-8" standalone="yes"?>
<Relationships xmlns="http://schemas.openxmlformats.org/package/2006/relationships"><Relationship Id="rId3" Type="http://schemas.openxmlformats.org/officeDocument/2006/relationships/notesSlide" Target="../notesSlides/notesSlide32.xml"/><Relationship Id="rId2" Type="http://schemas.openxmlformats.org/officeDocument/2006/relationships/slideLayout" Target="../slideLayouts/slideLayout39.xml"/><Relationship Id="rId1" Type="http://schemas.openxmlformats.org/officeDocument/2006/relationships/tags" Target="../tags/tag12.xml"/><Relationship Id="rId5" Type="http://schemas.openxmlformats.org/officeDocument/2006/relationships/image" Target="../media/image39.png"/><Relationship Id="rId4" Type="http://schemas.openxmlformats.org/officeDocument/2006/relationships/image" Target="../media/image38.png"/></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2.xml"/></Relationships>
</file>

<file path=ppt/slides/_rels/slide35.xml.rels><?xml version="1.0" encoding="UTF-8" standalone="yes"?>
<Relationships xmlns="http://schemas.openxmlformats.org/package/2006/relationships"><Relationship Id="rId3" Type="http://schemas.openxmlformats.org/officeDocument/2006/relationships/notesSlide" Target="../notesSlides/notesSlide34.xml"/><Relationship Id="rId2" Type="http://schemas.openxmlformats.org/officeDocument/2006/relationships/slideLayout" Target="../slideLayouts/slideLayout61.xml"/><Relationship Id="rId1" Type="http://schemas.openxmlformats.org/officeDocument/2006/relationships/tags" Target="../tags/tag13.xml"/></Relationships>
</file>

<file path=ppt/slides/_rels/slide36.xml.rels><?xml version="1.0" encoding="UTF-8" standalone="yes"?>
<Relationships xmlns="http://schemas.openxmlformats.org/package/2006/relationships"><Relationship Id="rId3" Type="http://schemas.openxmlformats.org/officeDocument/2006/relationships/notesSlide" Target="../notesSlides/notesSlide35.xml"/><Relationship Id="rId2" Type="http://schemas.openxmlformats.org/officeDocument/2006/relationships/slideLayout" Target="../slideLayouts/slideLayout45.xml"/><Relationship Id="rId1" Type="http://schemas.openxmlformats.org/officeDocument/2006/relationships/tags" Target="../tags/tag14.xml"/></Relationships>
</file>

<file path=ppt/slides/_rels/slide37.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36.xml"/><Relationship Id="rId1" Type="http://schemas.openxmlformats.org/officeDocument/2006/relationships/slideLayout" Target="../slideLayouts/slideLayout61.xml"/><Relationship Id="rId4" Type="http://schemas.openxmlformats.org/officeDocument/2006/relationships/image" Target="../media/image41.jpeg"/></Relationships>
</file>

<file path=ppt/slides/_rels/slide3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7.xml"/><Relationship Id="rId1" Type="http://schemas.openxmlformats.org/officeDocument/2006/relationships/slideLayout" Target="../slideLayouts/slideLayout9.xml"/><Relationship Id="rId4" Type="http://schemas.openxmlformats.org/officeDocument/2006/relationships/image" Target="../media/image4.png"/></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77.xml"/></Relationships>
</file>

<file path=ppt/slides/_rels/slide4.xml.rels><?xml version="1.0" encoding="UTF-8" standalone="yes"?>
<Relationships xmlns="http://schemas.openxmlformats.org/package/2006/relationships"><Relationship Id="rId3" Type="http://schemas.openxmlformats.org/officeDocument/2006/relationships/image" Target="../media/image13.emf"/><Relationship Id="rId2" Type="http://schemas.openxmlformats.org/officeDocument/2006/relationships/notesSlide" Target="../notesSlides/notesSlide3.xml"/><Relationship Id="rId1" Type="http://schemas.openxmlformats.org/officeDocument/2006/relationships/slideLayout" Target="../slideLayouts/slideLayout10.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77.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77.xml"/></Relationships>
</file>

<file path=ppt/slides/_rels/slide42.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41.xml"/><Relationship Id="rId1" Type="http://schemas.openxmlformats.org/officeDocument/2006/relationships/slideLayout" Target="../slideLayouts/slideLayout77.xml"/><Relationship Id="rId4" Type="http://schemas.openxmlformats.org/officeDocument/2006/relationships/image" Target="../media/image43.png"/></Relationships>
</file>

<file path=ppt/slides/_rels/slide43.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42.xml"/><Relationship Id="rId1" Type="http://schemas.openxmlformats.org/officeDocument/2006/relationships/slideLayout" Target="../slideLayouts/slideLayout77.xml"/></Relationships>
</file>

<file path=ppt/slides/_rels/slide44.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43.xml"/><Relationship Id="rId1" Type="http://schemas.openxmlformats.org/officeDocument/2006/relationships/slideLayout" Target="../slideLayouts/slideLayout77.xml"/><Relationship Id="rId4" Type="http://schemas.openxmlformats.org/officeDocument/2006/relationships/image" Target="../media/image46.png"/></Relationships>
</file>

<file path=ppt/slides/_rels/slide5.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4.xml"/><Relationship Id="rId1" Type="http://schemas.openxmlformats.org/officeDocument/2006/relationships/slideLayout" Target="../slideLayouts/slideLayout9.xml"/><Relationship Id="rId5" Type="http://schemas.openxmlformats.org/officeDocument/2006/relationships/image" Target="../media/image16.jpeg"/><Relationship Id="rId4" Type="http://schemas.openxmlformats.org/officeDocument/2006/relationships/image" Target="../media/image15.jpe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2.xml"/></Relationships>
</file>

<file path=ppt/slides/_rels/slide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6.xml"/><Relationship Id="rId1" Type="http://schemas.openxmlformats.org/officeDocument/2006/relationships/slideLayout" Target="../slideLayouts/slideLayout9.xml"/><Relationship Id="rId4" Type="http://schemas.openxmlformats.org/officeDocument/2006/relationships/image" Target="../media/image18.jpe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9.xml"/></Relationships>
</file>

<file path=ppt/slides/_rels/slide9.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8.xml"/><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a:extLst>
              <a:ext uri="{FF2B5EF4-FFF2-40B4-BE49-F238E27FC236}">
                <a16:creationId xmlns:a16="http://schemas.microsoft.com/office/drawing/2014/main" id="{F00C6B3A-7E0B-46C1-BF3A-41FB6A4C5C7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321303" y="106473"/>
            <a:ext cx="1356420" cy="10545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99" name="Picture 2" descr="C:\Users\victor\OneDrive\NEFROLOGIA AL DIA\DOMINIO\Dossier\Icono NAD.jpg">
            <a:extLst>
              <a:ext uri="{FF2B5EF4-FFF2-40B4-BE49-F238E27FC236}">
                <a16:creationId xmlns:a16="http://schemas.microsoft.com/office/drawing/2014/main" id="{82142A4E-8951-40C9-A0A3-273A0A3A2F5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80952" y="287329"/>
            <a:ext cx="1719589" cy="5994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00" name="8 Rectángulo">
            <a:extLst>
              <a:ext uri="{FF2B5EF4-FFF2-40B4-BE49-F238E27FC236}">
                <a16:creationId xmlns:a16="http://schemas.microsoft.com/office/drawing/2014/main" id="{C6C03623-4A8E-4ED9-B867-D75B4BE3C43E}"/>
              </a:ext>
            </a:extLst>
          </p:cNvPr>
          <p:cNvSpPr>
            <a:spLocks noChangeArrowheads="1"/>
          </p:cNvSpPr>
          <p:nvPr/>
        </p:nvSpPr>
        <p:spPr bwMode="auto">
          <a:xfrm>
            <a:off x="3120777" y="177939"/>
            <a:ext cx="4200525" cy="9405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r>
              <a:rPr lang="es-ES" altLang="es-ES" sz="2021" b="1">
                <a:solidFill>
                  <a:srgbClr val="0000FF"/>
                </a:solidFill>
              </a:rPr>
              <a:t>Grupo Universidad de la SEN para Docencia de Grado</a:t>
            </a:r>
          </a:p>
          <a:p>
            <a:pPr algn="ctr" eaLnBrk="1" hangingPunct="1">
              <a:spcBef>
                <a:spcPct val="0"/>
              </a:spcBef>
              <a:buFontTx/>
              <a:buNone/>
            </a:pPr>
            <a:r>
              <a:rPr lang="es-ES" altLang="es-ES" sz="1470" b="1">
                <a:solidFill>
                  <a:srgbClr val="0000FF"/>
                </a:solidFill>
              </a:rPr>
              <a:t>Coordinador Prof Gabriel de Arriba</a:t>
            </a:r>
          </a:p>
        </p:txBody>
      </p:sp>
      <p:cxnSp>
        <p:nvCxnSpPr>
          <p:cNvPr id="11" name="10 Conector recto">
            <a:extLst>
              <a:ext uri="{FF2B5EF4-FFF2-40B4-BE49-F238E27FC236}">
                <a16:creationId xmlns:a16="http://schemas.microsoft.com/office/drawing/2014/main" id="{C71941E3-4100-4CC5-A695-1B4D32734F42}"/>
              </a:ext>
            </a:extLst>
          </p:cNvPr>
          <p:cNvCxnSpPr/>
          <p:nvPr/>
        </p:nvCxnSpPr>
        <p:spPr>
          <a:xfrm>
            <a:off x="1070104" y="1327249"/>
            <a:ext cx="7607618" cy="0"/>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sp>
        <p:nvSpPr>
          <p:cNvPr id="4104" name="CuadroTexto 7">
            <a:extLst>
              <a:ext uri="{FF2B5EF4-FFF2-40B4-BE49-F238E27FC236}">
                <a16:creationId xmlns:a16="http://schemas.microsoft.com/office/drawing/2014/main" id="{499BA849-96D8-4A35-A785-A97B39538BA2}"/>
              </a:ext>
            </a:extLst>
          </p:cNvPr>
          <p:cNvSpPr txBox="1">
            <a:spLocks noChangeArrowheads="1"/>
          </p:cNvSpPr>
          <p:nvPr/>
        </p:nvSpPr>
        <p:spPr bwMode="auto">
          <a:xfrm>
            <a:off x="1003013" y="872192"/>
            <a:ext cx="2960787" cy="290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s-ES" altLang="es-ES" sz="1286" u="sng">
                <a:solidFill>
                  <a:srgbClr val="0000FF"/>
                </a:solidFill>
                <a:latin typeface="Arial" panose="020B0604020202020204" pitchFamily="34" charset="0"/>
              </a:rPr>
              <a:t>  http://www.nefrologiaaldia.org</a:t>
            </a:r>
          </a:p>
        </p:txBody>
      </p:sp>
      <p:sp>
        <p:nvSpPr>
          <p:cNvPr id="12" name="Text Box 309">
            <a:extLst>
              <a:ext uri="{FF2B5EF4-FFF2-40B4-BE49-F238E27FC236}">
                <a16:creationId xmlns:a16="http://schemas.microsoft.com/office/drawing/2014/main" id="{5FA87BB5-8B0E-41C8-AC7D-8CF7062E41D1}"/>
              </a:ext>
            </a:extLst>
          </p:cNvPr>
          <p:cNvSpPr txBox="1">
            <a:spLocks noChangeArrowheads="1"/>
          </p:cNvSpPr>
          <p:nvPr/>
        </p:nvSpPr>
        <p:spPr bwMode="auto">
          <a:xfrm>
            <a:off x="1543068" y="2679976"/>
            <a:ext cx="7509876" cy="9408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defTabSz="840151" fontAlgn="base">
              <a:spcBef>
                <a:spcPct val="0"/>
              </a:spcBef>
              <a:spcAft>
                <a:spcPct val="0"/>
              </a:spcAft>
              <a:buNone/>
            </a:pPr>
            <a:r>
              <a:rPr lang="es-ES" altLang="es-ES" sz="1838" dirty="0">
                <a:solidFill>
                  <a:prstClr val="black"/>
                </a:solidFill>
                <a:cs typeface="Arial" panose="020B0604020202020204" pitchFamily="34" charset="0"/>
              </a:rPr>
              <a:t>PONENTES: </a:t>
            </a:r>
            <a:r>
              <a:rPr lang="es-ES" altLang="es-ES" sz="1838" dirty="0" err="1">
                <a:solidFill>
                  <a:prstClr val="black"/>
                </a:solidFill>
                <a:cs typeface="Arial" panose="020B0604020202020204" pitchFamily="34" charset="0"/>
              </a:rPr>
              <a:t>Dra</a:t>
            </a:r>
            <a:r>
              <a:rPr lang="es-ES" altLang="es-ES" sz="1838" dirty="0">
                <a:solidFill>
                  <a:prstClr val="black"/>
                </a:solidFill>
                <a:cs typeface="Arial" panose="020B0604020202020204" pitchFamily="34" charset="0"/>
              </a:rPr>
              <a:t> Marian Goicoechea, </a:t>
            </a:r>
            <a:r>
              <a:rPr lang="es-ES" altLang="es-ES" sz="1838" dirty="0" err="1">
                <a:solidFill>
                  <a:prstClr val="black"/>
                </a:solidFill>
                <a:cs typeface="Arial" panose="020B0604020202020204" pitchFamily="34" charset="0"/>
              </a:rPr>
              <a:t>Dr</a:t>
            </a:r>
            <a:r>
              <a:rPr lang="es-ES" altLang="es-ES" sz="1838" dirty="0">
                <a:solidFill>
                  <a:prstClr val="black"/>
                </a:solidFill>
                <a:cs typeface="Arial" panose="020B0604020202020204" pitchFamily="34" charset="0"/>
              </a:rPr>
              <a:t> Nicolas </a:t>
            </a:r>
            <a:r>
              <a:rPr lang="es-ES" altLang="es-ES" sz="1838" dirty="0" err="1">
                <a:solidFill>
                  <a:prstClr val="black"/>
                </a:solidFill>
                <a:cs typeface="Arial" panose="020B0604020202020204" pitchFamily="34" charset="0"/>
              </a:rPr>
              <a:t>Macias</a:t>
            </a:r>
            <a:r>
              <a:rPr lang="es-ES" altLang="es-ES" sz="1838" dirty="0">
                <a:solidFill>
                  <a:prstClr val="black"/>
                </a:solidFill>
                <a:cs typeface="Arial" panose="020B0604020202020204" pitchFamily="34" charset="0"/>
              </a:rPr>
              <a:t>, </a:t>
            </a:r>
            <a:r>
              <a:rPr lang="es-ES" altLang="es-ES" sz="1838" dirty="0" err="1">
                <a:solidFill>
                  <a:prstClr val="black"/>
                </a:solidFill>
                <a:cs typeface="Arial" panose="020B0604020202020204" pitchFamily="34" charset="0"/>
              </a:rPr>
              <a:t>Dra</a:t>
            </a:r>
            <a:r>
              <a:rPr lang="es-ES" altLang="es-ES" sz="1838" dirty="0">
                <a:solidFill>
                  <a:prstClr val="black"/>
                </a:solidFill>
                <a:cs typeface="Arial" panose="020B0604020202020204" pitchFamily="34" charset="0"/>
              </a:rPr>
              <a:t> Ana García-Prieto</a:t>
            </a:r>
          </a:p>
          <a:p>
            <a:pPr defTabSz="840151" fontAlgn="base">
              <a:spcBef>
                <a:spcPct val="0"/>
              </a:spcBef>
              <a:spcAft>
                <a:spcPct val="0"/>
              </a:spcAft>
              <a:buNone/>
            </a:pPr>
            <a:r>
              <a:rPr lang="es-ES" altLang="es-ES" sz="1838" dirty="0">
                <a:solidFill>
                  <a:prstClr val="black"/>
                </a:solidFill>
                <a:cs typeface="Arial" panose="020B0604020202020204" pitchFamily="34" charset="0"/>
              </a:rPr>
              <a:t>HOSPITAL General Universitario Gregorio Marañón</a:t>
            </a:r>
          </a:p>
          <a:p>
            <a:pPr defTabSz="840151" fontAlgn="base">
              <a:spcBef>
                <a:spcPct val="0"/>
              </a:spcBef>
              <a:spcAft>
                <a:spcPct val="0"/>
              </a:spcAft>
              <a:buNone/>
            </a:pPr>
            <a:r>
              <a:rPr lang="es-ES" altLang="es-ES" sz="1838">
                <a:solidFill>
                  <a:prstClr val="black"/>
                </a:solidFill>
                <a:cs typeface="Arial" panose="020B0604020202020204" pitchFamily="34" charset="0"/>
              </a:rPr>
              <a:t>UNIVERSIDAD </a:t>
            </a:r>
            <a:r>
              <a:rPr lang="es-ES" altLang="es-ES" sz="1838" dirty="0">
                <a:solidFill>
                  <a:prstClr val="black"/>
                </a:solidFill>
                <a:cs typeface="Arial" panose="020B0604020202020204" pitchFamily="34" charset="0"/>
              </a:rPr>
              <a:t>Complutense. Madrid</a:t>
            </a:r>
          </a:p>
        </p:txBody>
      </p:sp>
      <p:sp>
        <p:nvSpPr>
          <p:cNvPr id="13" name="309 CuadroTexto">
            <a:extLst>
              <a:ext uri="{FF2B5EF4-FFF2-40B4-BE49-F238E27FC236}">
                <a16:creationId xmlns:a16="http://schemas.microsoft.com/office/drawing/2014/main" id="{05C448EB-9BB0-4279-BEC3-55719A098E47}"/>
              </a:ext>
            </a:extLst>
          </p:cNvPr>
          <p:cNvSpPr txBox="1">
            <a:spLocks noChangeArrowheads="1"/>
          </p:cNvSpPr>
          <p:nvPr/>
        </p:nvSpPr>
        <p:spPr bwMode="auto">
          <a:xfrm>
            <a:off x="1730813" y="1692755"/>
            <a:ext cx="6885859" cy="707886"/>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defTabSz="840151" fontAlgn="base">
              <a:spcBef>
                <a:spcPct val="0"/>
              </a:spcBef>
              <a:spcAft>
                <a:spcPct val="0"/>
              </a:spcAft>
              <a:buNone/>
            </a:pPr>
            <a:r>
              <a:rPr lang="es-ES" altLang="es-ES" sz="4000" b="1">
                <a:solidFill>
                  <a:prstClr val="black"/>
                </a:solidFill>
                <a:cs typeface="Arial" panose="020B0604020202020204" pitchFamily="34" charset="0"/>
              </a:rPr>
              <a:t>Glomerulonefritis </a:t>
            </a:r>
            <a:r>
              <a:rPr lang="es-ES" altLang="es-ES" sz="4000" b="1" dirty="0">
                <a:solidFill>
                  <a:prstClr val="black"/>
                </a:solidFill>
                <a:cs typeface="Arial" panose="020B0604020202020204" pitchFamily="34" charset="0"/>
              </a:rPr>
              <a:t>proliferativas</a:t>
            </a:r>
          </a:p>
        </p:txBody>
      </p:sp>
      <p:sp>
        <p:nvSpPr>
          <p:cNvPr id="9" name="Rectángulo 8"/>
          <p:cNvSpPr/>
          <p:nvPr/>
        </p:nvSpPr>
        <p:spPr>
          <a:xfrm>
            <a:off x="1537246" y="3905921"/>
            <a:ext cx="7367586" cy="2169825"/>
          </a:xfrm>
          <a:prstGeom prst="rect">
            <a:avLst/>
          </a:prstGeom>
        </p:spPr>
        <p:txBody>
          <a:bodyPr wrap="square">
            <a:spAutoFit/>
          </a:bodyPr>
          <a:lstStyle/>
          <a:p>
            <a:pPr marL="12700" marR="5080">
              <a:lnSpc>
                <a:spcPct val="150000"/>
              </a:lnSpc>
              <a:spcBef>
                <a:spcPts val="105"/>
              </a:spcBef>
              <a:tabLst>
                <a:tab pos="354965" algn="l"/>
                <a:tab pos="355600" algn="l"/>
              </a:tabLst>
            </a:pPr>
            <a:r>
              <a:rPr lang="es-ES" i="1" spc="-10" dirty="0">
                <a:solidFill>
                  <a:schemeClr val="bg1"/>
                </a:solidFill>
                <a:cs typeface="Calibri"/>
              </a:rPr>
              <a:t>En este tema se revisan </a:t>
            </a:r>
            <a:r>
              <a:rPr lang="es-ES" i="1" dirty="0" err="1">
                <a:solidFill>
                  <a:schemeClr val="bg1"/>
                </a:solidFill>
                <a:cs typeface="Calibri"/>
              </a:rPr>
              <a:t>glomerulonefritis</a:t>
            </a:r>
            <a:r>
              <a:rPr lang="es-ES" i="1" dirty="0">
                <a:solidFill>
                  <a:schemeClr val="bg1"/>
                </a:solidFill>
                <a:cs typeface="Calibri"/>
              </a:rPr>
              <a:t> proliferativas que pueden originar dar lugar a varios síndromes clínicos como fracaso renal agudo, síndrome nefrítico agudo o </a:t>
            </a:r>
            <a:r>
              <a:rPr lang="es-ES" i="1" dirty="0" err="1">
                <a:solidFill>
                  <a:schemeClr val="bg1"/>
                </a:solidFill>
                <a:cs typeface="Calibri"/>
              </a:rPr>
              <a:t>glomerulonefritis</a:t>
            </a:r>
            <a:r>
              <a:rPr lang="es-ES" i="1" dirty="0">
                <a:solidFill>
                  <a:schemeClr val="bg1"/>
                </a:solidFill>
                <a:cs typeface="Calibri"/>
              </a:rPr>
              <a:t> rápidamente progresiva. Se actualizarán los avances en su patogenia, métodos diagnósticos y las </a:t>
            </a:r>
            <a:r>
              <a:rPr lang="es-ES" i="1">
                <a:solidFill>
                  <a:schemeClr val="bg1"/>
                </a:solidFill>
                <a:cs typeface="Calibri"/>
              </a:rPr>
              <a:t>nuevas estrategias </a:t>
            </a:r>
            <a:r>
              <a:rPr lang="es-ES" i="1" dirty="0">
                <a:solidFill>
                  <a:schemeClr val="bg1"/>
                </a:solidFill>
                <a:cs typeface="Calibri"/>
              </a:rPr>
              <a:t>terapéuticas.</a:t>
            </a:r>
          </a:p>
        </p:txBody>
      </p:sp>
    </p:spTree>
    <p:extLst>
      <p:ext uri="{BB962C8B-B14F-4D97-AF65-F5344CB8AC3E}">
        <p14:creationId xmlns:p14="http://schemas.microsoft.com/office/powerpoint/2010/main" val="56713058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Text Box 2">
            <a:extLst>
              <a:ext uri="{FF2B5EF4-FFF2-40B4-BE49-F238E27FC236}">
                <a16:creationId xmlns:a16="http://schemas.microsoft.com/office/drawing/2014/main" id="{0A5148C8-E182-4724-A326-1E94502794EB}"/>
              </a:ext>
            </a:extLst>
          </p:cNvPr>
          <p:cNvSpPr txBox="1">
            <a:spLocks noChangeArrowheads="1"/>
          </p:cNvSpPr>
          <p:nvPr/>
        </p:nvSpPr>
        <p:spPr bwMode="auto">
          <a:xfrm>
            <a:off x="1570376" y="406927"/>
            <a:ext cx="6852106" cy="3751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algn="ctr" defTabSz="840151" eaLnBrk="1" fontAlgn="base" hangingPunct="1">
              <a:spcBef>
                <a:spcPct val="0"/>
              </a:spcBef>
              <a:spcAft>
                <a:spcPct val="0"/>
              </a:spcAft>
            </a:pPr>
            <a:r>
              <a:rPr lang="es-ES" altLang="es-ES" sz="1838" b="1" dirty="0">
                <a:solidFill>
                  <a:srgbClr val="000066"/>
                </a:solidFill>
              </a:rPr>
              <a:t>GLOMERULONEFRITIS AGUDA POSTESTREPTOCÓCICA</a:t>
            </a:r>
          </a:p>
        </p:txBody>
      </p:sp>
      <p:grpSp>
        <p:nvGrpSpPr>
          <p:cNvPr id="616451" name="Group 3">
            <a:extLst>
              <a:ext uri="{FF2B5EF4-FFF2-40B4-BE49-F238E27FC236}">
                <a16:creationId xmlns:a16="http://schemas.microsoft.com/office/drawing/2014/main" id="{A99076C6-5973-4C50-A997-9DBED1BAD8E2}"/>
              </a:ext>
            </a:extLst>
          </p:cNvPr>
          <p:cNvGrpSpPr>
            <a:grpSpLocks/>
          </p:cNvGrpSpPr>
          <p:nvPr/>
        </p:nvGrpSpPr>
        <p:grpSpPr bwMode="auto">
          <a:xfrm>
            <a:off x="1687056" y="1608744"/>
            <a:ext cx="1881486" cy="2530525"/>
            <a:chOff x="582" y="1079"/>
            <a:chExt cx="1290" cy="1735"/>
          </a:xfrm>
        </p:grpSpPr>
        <p:sp>
          <p:nvSpPr>
            <p:cNvPr id="400388" name="Text Box 4">
              <a:extLst>
                <a:ext uri="{FF2B5EF4-FFF2-40B4-BE49-F238E27FC236}">
                  <a16:creationId xmlns:a16="http://schemas.microsoft.com/office/drawing/2014/main" id="{8C91DD60-1FAF-447D-B5CF-CFBBE04532D2}"/>
                </a:ext>
              </a:extLst>
            </p:cNvPr>
            <p:cNvSpPr txBox="1">
              <a:spLocks noChangeArrowheads="1"/>
            </p:cNvSpPr>
            <p:nvPr/>
          </p:nvSpPr>
          <p:spPr bwMode="auto">
            <a:xfrm>
              <a:off x="950" y="1311"/>
              <a:ext cx="258" cy="1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286" b="1">
                  <a:solidFill>
                    <a:srgbClr val="000000"/>
                  </a:solidFill>
                </a:rPr>
                <a:t>ag</a:t>
              </a:r>
            </a:p>
          </p:txBody>
        </p:sp>
        <p:sp>
          <p:nvSpPr>
            <p:cNvPr id="400389" name="Text Box 5">
              <a:extLst>
                <a:ext uri="{FF2B5EF4-FFF2-40B4-BE49-F238E27FC236}">
                  <a16:creationId xmlns:a16="http://schemas.microsoft.com/office/drawing/2014/main" id="{8C13DB43-EBAB-46C3-851D-BFD48E962E93}"/>
                </a:ext>
              </a:extLst>
            </p:cNvPr>
            <p:cNvSpPr txBox="1">
              <a:spLocks noChangeArrowheads="1"/>
            </p:cNvSpPr>
            <p:nvPr/>
          </p:nvSpPr>
          <p:spPr bwMode="auto">
            <a:xfrm>
              <a:off x="1614" y="2047"/>
              <a:ext cx="258" cy="1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286" b="1">
                  <a:solidFill>
                    <a:srgbClr val="000000"/>
                  </a:solidFill>
                </a:rPr>
                <a:t>ag</a:t>
              </a:r>
            </a:p>
          </p:txBody>
        </p:sp>
        <p:sp>
          <p:nvSpPr>
            <p:cNvPr id="400390" name="Text Box 6">
              <a:extLst>
                <a:ext uri="{FF2B5EF4-FFF2-40B4-BE49-F238E27FC236}">
                  <a16:creationId xmlns:a16="http://schemas.microsoft.com/office/drawing/2014/main" id="{8F4BA639-9AB9-41A3-A354-32604D3BDCED}"/>
                </a:ext>
              </a:extLst>
            </p:cNvPr>
            <p:cNvSpPr txBox="1">
              <a:spLocks noChangeArrowheads="1"/>
            </p:cNvSpPr>
            <p:nvPr/>
          </p:nvSpPr>
          <p:spPr bwMode="auto">
            <a:xfrm>
              <a:off x="1142" y="1079"/>
              <a:ext cx="258" cy="1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286" b="1">
                  <a:solidFill>
                    <a:srgbClr val="000000"/>
                  </a:solidFill>
                </a:rPr>
                <a:t>ag</a:t>
              </a:r>
            </a:p>
          </p:txBody>
        </p:sp>
        <p:sp>
          <p:nvSpPr>
            <p:cNvPr id="400391" name="Text Box 7">
              <a:extLst>
                <a:ext uri="{FF2B5EF4-FFF2-40B4-BE49-F238E27FC236}">
                  <a16:creationId xmlns:a16="http://schemas.microsoft.com/office/drawing/2014/main" id="{6CE8505E-369B-45EB-96BD-B4286B264435}"/>
                </a:ext>
              </a:extLst>
            </p:cNvPr>
            <p:cNvSpPr txBox="1">
              <a:spLocks noChangeArrowheads="1"/>
            </p:cNvSpPr>
            <p:nvPr/>
          </p:nvSpPr>
          <p:spPr bwMode="auto">
            <a:xfrm>
              <a:off x="1454" y="1583"/>
              <a:ext cx="258" cy="1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286" b="1">
                  <a:solidFill>
                    <a:srgbClr val="000000"/>
                  </a:solidFill>
                </a:rPr>
                <a:t>ag</a:t>
              </a:r>
            </a:p>
          </p:txBody>
        </p:sp>
        <p:sp>
          <p:nvSpPr>
            <p:cNvPr id="400392" name="Text Box 8">
              <a:extLst>
                <a:ext uri="{FF2B5EF4-FFF2-40B4-BE49-F238E27FC236}">
                  <a16:creationId xmlns:a16="http://schemas.microsoft.com/office/drawing/2014/main" id="{2CB75B9F-209F-412E-A871-C715C66DE76F}"/>
                </a:ext>
              </a:extLst>
            </p:cNvPr>
            <p:cNvSpPr txBox="1">
              <a:spLocks noChangeArrowheads="1"/>
            </p:cNvSpPr>
            <p:nvPr/>
          </p:nvSpPr>
          <p:spPr bwMode="auto">
            <a:xfrm>
              <a:off x="1014" y="1687"/>
              <a:ext cx="258" cy="1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286" b="1">
                  <a:solidFill>
                    <a:srgbClr val="000000"/>
                  </a:solidFill>
                </a:rPr>
                <a:t>ag</a:t>
              </a:r>
            </a:p>
          </p:txBody>
        </p:sp>
        <p:sp>
          <p:nvSpPr>
            <p:cNvPr id="400393" name="Text Box 9">
              <a:extLst>
                <a:ext uri="{FF2B5EF4-FFF2-40B4-BE49-F238E27FC236}">
                  <a16:creationId xmlns:a16="http://schemas.microsoft.com/office/drawing/2014/main" id="{EDADBF35-BCE2-4AD7-9FA0-C5761BBA1672}"/>
                </a:ext>
              </a:extLst>
            </p:cNvPr>
            <p:cNvSpPr txBox="1">
              <a:spLocks noChangeArrowheads="1"/>
            </p:cNvSpPr>
            <p:nvPr/>
          </p:nvSpPr>
          <p:spPr bwMode="auto">
            <a:xfrm>
              <a:off x="782" y="2079"/>
              <a:ext cx="258" cy="1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286" b="1">
                  <a:solidFill>
                    <a:srgbClr val="000000"/>
                  </a:solidFill>
                </a:rPr>
                <a:t>ag</a:t>
              </a:r>
            </a:p>
          </p:txBody>
        </p:sp>
        <p:sp>
          <p:nvSpPr>
            <p:cNvPr id="400394" name="Text Box 10">
              <a:extLst>
                <a:ext uri="{FF2B5EF4-FFF2-40B4-BE49-F238E27FC236}">
                  <a16:creationId xmlns:a16="http://schemas.microsoft.com/office/drawing/2014/main" id="{D59A3758-146F-4164-AD68-606E6DED9E0D}"/>
                </a:ext>
              </a:extLst>
            </p:cNvPr>
            <p:cNvSpPr txBox="1">
              <a:spLocks noChangeArrowheads="1"/>
            </p:cNvSpPr>
            <p:nvPr/>
          </p:nvSpPr>
          <p:spPr bwMode="auto">
            <a:xfrm>
              <a:off x="1198" y="2231"/>
              <a:ext cx="258" cy="1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286" b="1">
                  <a:solidFill>
                    <a:srgbClr val="000000"/>
                  </a:solidFill>
                </a:rPr>
                <a:t>ag</a:t>
              </a:r>
            </a:p>
          </p:txBody>
        </p:sp>
        <p:sp>
          <p:nvSpPr>
            <p:cNvPr id="400395" name="Text Box 11">
              <a:extLst>
                <a:ext uri="{FF2B5EF4-FFF2-40B4-BE49-F238E27FC236}">
                  <a16:creationId xmlns:a16="http://schemas.microsoft.com/office/drawing/2014/main" id="{AE6FEF1D-0D86-4FD5-BDF9-35F293797314}"/>
                </a:ext>
              </a:extLst>
            </p:cNvPr>
            <p:cNvSpPr txBox="1">
              <a:spLocks noChangeArrowheads="1"/>
            </p:cNvSpPr>
            <p:nvPr/>
          </p:nvSpPr>
          <p:spPr bwMode="auto">
            <a:xfrm>
              <a:off x="1502" y="2487"/>
              <a:ext cx="258" cy="1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286" b="1">
                  <a:solidFill>
                    <a:srgbClr val="000000"/>
                  </a:solidFill>
                </a:rPr>
                <a:t>ag</a:t>
              </a:r>
            </a:p>
          </p:txBody>
        </p:sp>
        <p:sp>
          <p:nvSpPr>
            <p:cNvPr id="400396" name="Text Box 12">
              <a:extLst>
                <a:ext uri="{FF2B5EF4-FFF2-40B4-BE49-F238E27FC236}">
                  <a16:creationId xmlns:a16="http://schemas.microsoft.com/office/drawing/2014/main" id="{39F9E391-7175-4F7F-A8CB-870D78F269A4}"/>
                </a:ext>
              </a:extLst>
            </p:cNvPr>
            <p:cNvSpPr txBox="1">
              <a:spLocks noChangeArrowheads="1"/>
            </p:cNvSpPr>
            <p:nvPr/>
          </p:nvSpPr>
          <p:spPr bwMode="auto">
            <a:xfrm>
              <a:off x="582" y="2495"/>
              <a:ext cx="258" cy="1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286" b="1">
                  <a:solidFill>
                    <a:srgbClr val="000000"/>
                  </a:solidFill>
                </a:rPr>
                <a:t>ag</a:t>
              </a:r>
            </a:p>
          </p:txBody>
        </p:sp>
        <p:sp>
          <p:nvSpPr>
            <p:cNvPr id="400397" name="Text Box 13">
              <a:extLst>
                <a:ext uri="{FF2B5EF4-FFF2-40B4-BE49-F238E27FC236}">
                  <a16:creationId xmlns:a16="http://schemas.microsoft.com/office/drawing/2014/main" id="{4B311461-10D1-4421-96C0-EB35EAE78D01}"/>
                </a:ext>
              </a:extLst>
            </p:cNvPr>
            <p:cNvSpPr txBox="1">
              <a:spLocks noChangeArrowheads="1"/>
            </p:cNvSpPr>
            <p:nvPr/>
          </p:nvSpPr>
          <p:spPr bwMode="auto">
            <a:xfrm>
              <a:off x="1198" y="2615"/>
              <a:ext cx="258" cy="1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286" b="1">
                  <a:solidFill>
                    <a:srgbClr val="000000"/>
                  </a:solidFill>
                </a:rPr>
                <a:t>ag</a:t>
              </a:r>
            </a:p>
          </p:txBody>
        </p:sp>
      </p:grpSp>
      <p:grpSp>
        <p:nvGrpSpPr>
          <p:cNvPr id="616462" name="Group 14">
            <a:extLst>
              <a:ext uri="{FF2B5EF4-FFF2-40B4-BE49-F238E27FC236}">
                <a16:creationId xmlns:a16="http://schemas.microsoft.com/office/drawing/2014/main" id="{5514CA87-4CBB-4D98-A35A-04149A52AEA6}"/>
              </a:ext>
            </a:extLst>
          </p:cNvPr>
          <p:cNvGrpSpPr>
            <a:grpSpLocks/>
          </p:cNvGrpSpPr>
          <p:nvPr/>
        </p:nvGrpSpPr>
        <p:grpSpPr bwMode="auto">
          <a:xfrm>
            <a:off x="1488698" y="1422054"/>
            <a:ext cx="2418220" cy="3300621"/>
            <a:chOff x="446" y="975"/>
            <a:chExt cx="1658" cy="2263"/>
          </a:xfrm>
        </p:grpSpPr>
        <p:sp>
          <p:nvSpPr>
            <p:cNvPr id="400399" name="Text Box 15">
              <a:extLst>
                <a:ext uri="{FF2B5EF4-FFF2-40B4-BE49-F238E27FC236}">
                  <a16:creationId xmlns:a16="http://schemas.microsoft.com/office/drawing/2014/main" id="{046D2D4A-A0A4-49D0-A77B-5535ED524565}"/>
                </a:ext>
              </a:extLst>
            </p:cNvPr>
            <p:cNvSpPr txBox="1">
              <a:spLocks noChangeArrowheads="1"/>
            </p:cNvSpPr>
            <p:nvPr/>
          </p:nvSpPr>
          <p:spPr bwMode="auto">
            <a:xfrm>
              <a:off x="662" y="1095"/>
              <a:ext cx="258" cy="1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286" b="1">
                  <a:solidFill>
                    <a:srgbClr val="000000"/>
                  </a:solidFill>
                </a:rPr>
                <a:t>ag</a:t>
              </a:r>
            </a:p>
          </p:txBody>
        </p:sp>
        <p:sp>
          <p:nvSpPr>
            <p:cNvPr id="400400" name="Text Box 16">
              <a:extLst>
                <a:ext uri="{FF2B5EF4-FFF2-40B4-BE49-F238E27FC236}">
                  <a16:creationId xmlns:a16="http://schemas.microsoft.com/office/drawing/2014/main" id="{40B81DAD-1030-489B-949F-BF2357807B14}"/>
                </a:ext>
              </a:extLst>
            </p:cNvPr>
            <p:cNvSpPr txBox="1">
              <a:spLocks noChangeArrowheads="1"/>
            </p:cNvSpPr>
            <p:nvPr/>
          </p:nvSpPr>
          <p:spPr bwMode="auto">
            <a:xfrm>
              <a:off x="1070" y="1503"/>
              <a:ext cx="258" cy="1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286" b="1">
                  <a:solidFill>
                    <a:srgbClr val="000000"/>
                  </a:solidFill>
                </a:rPr>
                <a:t>ag</a:t>
              </a:r>
            </a:p>
          </p:txBody>
        </p:sp>
        <p:sp>
          <p:nvSpPr>
            <p:cNvPr id="400401" name="Text Box 17">
              <a:extLst>
                <a:ext uri="{FF2B5EF4-FFF2-40B4-BE49-F238E27FC236}">
                  <a16:creationId xmlns:a16="http://schemas.microsoft.com/office/drawing/2014/main" id="{848D8D4A-51A8-4167-B353-B0A02EF190E6}"/>
                </a:ext>
              </a:extLst>
            </p:cNvPr>
            <p:cNvSpPr txBox="1">
              <a:spLocks noChangeArrowheads="1"/>
            </p:cNvSpPr>
            <p:nvPr/>
          </p:nvSpPr>
          <p:spPr bwMode="auto">
            <a:xfrm>
              <a:off x="1342" y="1775"/>
              <a:ext cx="258" cy="1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286" b="1">
                  <a:solidFill>
                    <a:srgbClr val="000000"/>
                  </a:solidFill>
                </a:rPr>
                <a:t>ag</a:t>
              </a:r>
            </a:p>
          </p:txBody>
        </p:sp>
        <p:sp>
          <p:nvSpPr>
            <p:cNvPr id="400402" name="Text Box 18">
              <a:extLst>
                <a:ext uri="{FF2B5EF4-FFF2-40B4-BE49-F238E27FC236}">
                  <a16:creationId xmlns:a16="http://schemas.microsoft.com/office/drawing/2014/main" id="{3CEF0344-BA01-4B41-9270-1D646FD51E62}"/>
                </a:ext>
              </a:extLst>
            </p:cNvPr>
            <p:cNvSpPr txBox="1">
              <a:spLocks noChangeArrowheads="1"/>
            </p:cNvSpPr>
            <p:nvPr/>
          </p:nvSpPr>
          <p:spPr bwMode="auto">
            <a:xfrm>
              <a:off x="942" y="975"/>
              <a:ext cx="258" cy="1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286" b="1">
                  <a:solidFill>
                    <a:srgbClr val="000000"/>
                  </a:solidFill>
                </a:rPr>
                <a:t>ag</a:t>
              </a:r>
            </a:p>
          </p:txBody>
        </p:sp>
        <p:sp>
          <p:nvSpPr>
            <p:cNvPr id="400403" name="Text Box 19">
              <a:extLst>
                <a:ext uri="{FF2B5EF4-FFF2-40B4-BE49-F238E27FC236}">
                  <a16:creationId xmlns:a16="http://schemas.microsoft.com/office/drawing/2014/main" id="{C561F1D8-E5E4-4E6B-8C4D-D56B639A0B9A}"/>
                </a:ext>
              </a:extLst>
            </p:cNvPr>
            <p:cNvSpPr txBox="1">
              <a:spLocks noChangeArrowheads="1"/>
            </p:cNvSpPr>
            <p:nvPr/>
          </p:nvSpPr>
          <p:spPr bwMode="auto">
            <a:xfrm>
              <a:off x="1414" y="1351"/>
              <a:ext cx="258" cy="1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286" b="1">
                  <a:solidFill>
                    <a:srgbClr val="000000"/>
                  </a:solidFill>
                </a:rPr>
                <a:t>ag</a:t>
              </a:r>
            </a:p>
          </p:txBody>
        </p:sp>
        <p:sp>
          <p:nvSpPr>
            <p:cNvPr id="400404" name="Text Box 20">
              <a:extLst>
                <a:ext uri="{FF2B5EF4-FFF2-40B4-BE49-F238E27FC236}">
                  <a16:creationId xmlns:a16="http://schemas.microsoft.com/office/drawing/2014/main" id="{BE6C63F1-49F4-4AAE-A565-D1F6F9FF206C}"/>
                </a:ext>
              </a:extLst>
            </p:cNvPr>
            <p:cNvSpPr txBox="1">
              <a:spLocks noChangeArrowheads="1"/>
            </p:cNvSpPr>
            <p:nvPr/>
          </p:nvSpPr>
          <p:spPr bwMode="auto">
            <a:xfrm>
              <a:off x="1750" y="1799"/>
              <a:ext cx="258" cy="1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286" b="1">
                  <a:solidFill>
                    <a:srgbClr val="000000"/>
                  </a:solidFill>
                </a:rPr>
                <a:t>ag</a:t>
              </a:r>
            </a:p>
          </p:txBody>
        </p:sp>
        <p:sp>
          <p:nvSpPr>
            <p:cNvPr id="400405" name="Text Box 21">
              <a:extLst>
                <a:ext uri="{FF2B5EF4-FFF2-40B4-BE49-F238E27FC236}">
                  <a16:creationId xmlns:a16="http://schemas.microsoft.com/office/drawing/2014/main" id="{F660BD09-8412-4529-9C6A-462F4BCE0CB6}"/>
                </a:ext>
              </a:extLst>
            </p:cNvPr>
            <p:cNvSpPr txBox="1">
              <a:spLocks noChangeArrowheads="1"/>
            </p:cNvSpPr>
            <p:nvPr/>
          </p:nvSpPr>
          <p:spPr bwMode="auto">
            <a:xfrm>
              <a:off x="1846" y="2023"/>
              <a:ext cx="258" cy="1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286" b="1">
                  <a:solidFill>
                    <a:srgbClr val="000000"/>
                  </a:solidFill>
                </a:rPr>
                <a:t>ag</a:t>
              </a:r>
            </a:p>
          </p:txBody>
        </p:sp>
        <p:sp>
          <p:nvSpPr>
            <p:cNvPr id="400406" name="Text Box 22">
              <a:extLst>
                <a:ext uri="{FF2B5EF4-FFF2-40B4-BE49-F238E27FC236}">
                  <a16:creationId xmlns:a16="http://schemas.microsoft.com/office/drawing/2014/main" id="{A95F8E2B-B220-40A2-98AE-CE013334B614}"/>
                </a:ext>
              </a:extLst>
            </p:cNvPr>
            <p:cNvSpPr txBox="1">
              <a:spLocks noChangeArrowheads="1"/>
            </p:cNvSpPr>
            <p:nvPr/>
          </p:nvSpPr>
          <p:spPr bwMode="auto">
            <a:xfrm>
              <a:off x="678" y="1407"/>
              <a:ext cx="258" cy="1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286" b="1">
                  <a:solidFill>
                    <a:srgbClr val="000000"/>
                  </a:solidFill>
                </a:rPr>
                <a:t>ag</a:t>
              </a:r>
            </a:p>
          </p:txBody>
        </p:sp>
        <p:sp>
          <p:nvSpPr>
            <p:cNvPr id="400407" name="Text Box 23">
              <a:extLst>
                <a:ext uri="{FF2B5EF4-FFF2-40B4-BE49-F238E27FC236}">
                  <a16:creationId xmlns:a16="http://schemas.microsoft.com/office/drawing/2014/main" id="{DB6BE843-2913-412D-84C1-8EA5D781F10F}"/>
                </a:ext>
              </a:extLst>
            </p:cNvPr>
            <p:cNvSpPr txBox="1">
              <a:spLocks noChangeArrowheads="1"/>
            </p:cNvSpPr>
            <p:nvPr/>
          </p:nvSpPr>
          <p:spPr bwMode="auto">
            <a:xfrm>
              <a:off x="1158" y="1919"/>
              <a:ext cx="258" cy="1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286" b="1">
                  <a:solidFill>
                    <a:srgbClr val="000000"/>
                  </a:solidFill>
                </a:rPr>
                <a:t>ag</a:t>
              </a:r>
            </a:p>
          </p:txBody>
        </p:sp>
        <p:sp>
          <p:nvSpPr>
            <p:cNvPr id="400408" name="Text Box 24">
              <a:extLst>
                <a:ext uri="{FF2B5EF4-FFF2-40B4-BE49-F238E27FC236}">
                  <a16:creationId xmlns:a16="http://schemas.microsoft.com/office/drawing/2014/main" id="{95AA36DE-61A1-4BA6-BBBE-6772974C7E9F}"/>
                </a:ext>
              </a:extLst>
            </p:cNvPr>
            <p:cNvSpPr txBox="1">
              <a:spLocks noChangeArrowheads="1"/>
            </p:cNvSpPr>
            <p:nvPr/>
          </p:nvSpPr>
          <p:spPr bwMode="auto">
            <a:xfrm>
              <a:off x="1358" y="2087"/>
              <a:ext cx="258" cy="1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286" b="1">
                  <a:solidFill>
                    <a:srgbClr val="000000"/>
                  </a:solidFill>
                </a:rPr>
                <a:t>ag</a:t>
              </a:r>
            </a:p>
          </p:txBody>
        </p:sp>
        <p:sp>
          <p:nvSpPr>
            <p:cNvPr id="400409" name="Text Box 25">
              <a:extLst>
                <a:ext uri="{FF2B5EF4-FFF2-40B4-BE49-F238E27FC236}">
                  <a16:creationId xmlns:a16="http://schemas.microsoft.com/office/drawing/2014/main" id="{0BF9DA2A-8944-4510-9FD8-65602F7BE421}"/>
                </a:ext>
              </a:extLst>
            </p:cNvPr>
            <p:cNvSpPr txBox="1">
              <a:spLocks noChangeArrowheads="1"/>
            </p:cNvSpPr>
            <p:nvPr/>
          </p:nvSpPr>
          <p:spPr bwMode="auto">
            <a:xfrm>
              <a:off x="1734" y="2295"/>
              <a:ext cx="258" cy="1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286" b="1">
                  <a:solidFill>
                    <a:srgbClr val="000000"/>
                  </a:solidFill>
                </a:rPr>
                <a:t>ag</a:t>
              </a:r>
            </a:p>
          </p:txBody>
        </p:sp>
        <p:sp>
          <p:nvSpPr>
            <p:cNvPr id="400410" name="Text Box 26">
              <a:extLst>
                <a:ext uri="{FF2B5EF4-FFF2-40B4-BE49-F238E27FC236}">
                  <a16:creationId xmlns:a16="http://schemas.microsoft.com/office/drawing/2014/main" id="{B5917666-BFA3-4FCF-935A-01B8BDDB349C}"/>
                </a:ext>
              </a:extLst>
            </p:cNvPr>
            <p:cNvSpPr txBox="1">
              <a:spLocks noChangeArrowheads="1"/>
            </p:cNvSpPr>
            <p:nvPr/>
          </p:nvSpPr>
          <p:spPr bwMode="auto">
            <a:xfrm>
              <a:off x="582" y="1695"/>
              <a:ext cx="258" cy="1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286" b="1">
                  <a:solidFill>
                    <a:srgbClr val="000000"/>
                  </a:solidFill>
                </a:rPr>
                <a:t>ag</a:t>
              </a:r>
            </a:p>
          </p:txBody>
        </p:sp>
        <p:sp>
          <p:nvSpPr>
            <p:cNvPr id="400411" name="Text Box 27">
              <a:extLst>
                <a:ext uri="{FF2B5EF4-FFF2-40B4-BE49-F238E27FC236}">
                  <a16:creationId xmlns:a16="http://schemas.microsoft.com/office/drawing/2014/main" id="{C3A0ED25-BCD5-4694-842C-0007DAA837CD}"/>
                </a:ext>
              </a:extLst>
            </p:cNvPr>
            <p:cNvSpPr txBox="1">
              <a:spLocks noChangeArrowheads="1"/>
            </p:cNvSpPr>
            <p:nvPr/>
          </p:nvSpPr>
          <p:spPr bwMode="auto">
            <a:xfrm>
              <a:off x="750" y="1863"/>
              <a:ext cx="258" cy="1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286" b="1">
                  <a:solidFill>
                    <a:srgbClr val="000000"/>
                  </a:solidFill>
                </a:rPr>
                <a:t>ag</a:t>
              </a:r>
            </a:p>
          </p:txBody>
        </p:sp>
        <p:sp>
          <p:nvSpPr>
            <p:cNvPr id="400412" name="Text Box 28">
              <a:extLst>
                <a:ext uri="{FF2B5EF4-FFF2-40B4-BE49-F238E27FC236}">
                  <a16:creationId xmlns:a16="http://schemas.microsoft.com/office/drawing/2014/main" id="{955BDBBD-51D8-4F70-8500-73FA6FEB2016}"/>
                </a:ext>
              </a:extLst>
            </p:cNvPr>
            <p:cNvSpPr txBox="1">
              <a:spLocks noChangeArrowheads="1"/>
            </p:cNvSpPr>
            <p:nvPr/>
          </p:nvSpPr>
          <p:spPr bwMode="auto">
            <a:xfrm>
              <a:off x="1046" y="2119"/>
              <a:ext cx="258" cy="1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286" b="1">
                  <a:solidFill>
                    <a:srgbClr val="000000"/>
                  </a:solidFill>
                </a:rPr>
                <a:t>ag</a:t>
              </a:r>
            </a:p>
          </p:txBody>
        </p:sp>
        <p:sp>
          <p:nvSpPr>
            <p:cNvPr id="400413" name="Text Box 29">
              <a:extLst>
                <a:ext uri="{FF2B5EF4-FFF2-40B4-BE49-F238E27FC236}">
                  <a16:creationId xmlns:a16="http://schemas.microsoft.com/office/drawing/2014/main" id="{B9FD8386-42D7-4E0B-85F1-09E5C5887B39}"/>
                </a:ext>
              </a:extLst>
            </p:cNvPr>
            <p:cNvSpPr txBox="1">
              <a:spLocks noChangeArrowheads="1"/>
            </p:cNvSpPr>
            <p:nvPr/>
          </p:nvSpPr>
          <p:spPr bwMode="auto">
            <a:xfrm>
              <a:off x="1254" y="2367"/>
              <a:ext cx="258" cy="1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286" b="1">
                  <a:solidFill>
                    <a:srgbClr val="000000"/>
                  </a:solidFill>
                </a:rPr>
                <a:t>ag</a:t>
              </a:r>
            </a:p>
          </p:txBody>
        </p:sp>
        <p:sp>
          <p:nvSpPr>
            <p:cNvPr id="400414" name="Text Box 30">
              <a:extLst>
                <a:ext uri="{FF2B5EF4-FFF2-40B4-BE49-F238E27FC236}">
                  <a16:creationId xmlns:a16="http://schemas.microsoft.com/office/drawing/2014/main" id="{2EFC6F9D-2D4A-4C93-B64B-6DAA812FC3AF}"/>
                </a:ext>
              </a:extLst>
            </p:cNvPr>
            <p:cNvSpPr txBox="1">
              <a:spLocks noChangeArrowheads="1"/>
            </p:cNvSpPr>
            <p:nvPr/>
          </p:nvSpPr>
          <p:spPr bwMode="auto">
            <a:xfrm>
              <a:off x="446" y="2359"/>
              <a:ext cx="258" cy="1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286" b="1">
                  <a:solidFill>
                    <a:srgbClr val="000000"/>
                  </a:solidFill>
                </a:rPr>
                <a:t>ag</a:t>
              </a:r>
            </a:p>
          </p:txBody>
        </p:sp>
        <p:sp>
          <p:nvSpPr>
            <p:cNvPr id="400415" name="Text Box 31">
              <a:extLst>
                <a:ext uri="{FF2B5EF4-FFF2-40B4-BE49-F238E27FC236}">
                  <a16:creationId xmlns:a16="http://schemas.microsoft.com/office/drawing/2014/main" id="{7FC48D87-0E0A-4F7B-9BD9-E43CF3B85CA2}"/>
                </a:ext>
              </a:extLst>
            </p:cNvPr>
            <p:cNvSpPr txBox="1">
              <a:spLocks noChangeArrowheads="1"/>
            </p:cNvSpPr>
            <p:nvPr/>
          </p:nvSpPr>
          <p:spPr bwMode="auto">
            <a:xfrm>
              <a:off x="814" y="2503"/>
              <a:ext cx="258" cy="1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286" b="1">
                  <a:solidFill>
                    <a:srgbClr val="000000"/>
                  </a:solidFill>
                </a:rPr>
                <a:t>ag</a:t>
              </a:r>
            </a:p>
          </p:txBody>
        </p:sp>
        <p:sp>
          <p:nvSpPr>
            <p:cNvPr id="400416" name="Text Box 32">
              <a:extLst>
                <a:ext uri="{FF2B5EF4-FFF2-40B4-BE49-F238E27FC236}">
                  <a16:creationId xmlns:a16="http://schemas.microsoft.com/office/drawing/2014/main" id="{0193EB55-58F6-441C-A3C9-0B6AD04EE0A6}"/>
                </a:ext>
              </a:extLst>
            </p:cNvPr>
            <p:cNvSpPr txBox="1">
              <a:spLocks noChangeArrowheads="1"/>
            </p:cNvSpPr>
            <p:nvPr/>
          </p:nvSpPr>
          <p:spPr bwMode="auto">
            <a:xfrm>
              <a:off x="830" y="2727"/>
              <a:ext cx="258" cy="1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286" b="1">
                  <a:solidFill>
                    <a:srgbClr val="000000"/>
                  </a:solidFill>
                </a:rPr>
                <a:t>ag</a:t>
              </a:r>
            </a:p>
          </p:txBody>
        </p:sp>
        <p:sp>
          <p:nvSpPr>
            <p:cNvPr id="400417" name="Text Box 33">
              <a:extLst>
                <a:ext uri="{FF2B5EF4-FFF2-40B4-BE49-F238E27FC236}">
                  <a16:creationId xmlns:a16="http://schemas.microsoft.com/office/drawing/2014/main" id="{D0FBBDE2-7D4D-4060-A785-ACDFC6564006}"/>
                </a:ext>
              </a:extLst>
            </p:cNvPr>
            <p:cNvSpPr txBox="1">
              <a:spLocks noChangeArrowheads="1"/>
            </p:cNvSpPr>
            <p:nvPr/>
          </p:nvSpPr>
          <p:spPr bwMode="auto">
            <a:xfrm>
              <a:off x="1382" y="2783"/>
              <a:ext cx="246" cy="3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286" b="1">
                  <a:solidFill>
                    <a:srgbClr val="000000"/>
                  </a:solidFill>
                </a:rPr>
                <a:t>ag</a:t>
              </a:r>
            </a:p>
          </p:txBody>
        </p:sp>
        <p:sp>
          <p:nvSpPr>
            <p:cNvPr id="400418" name="Text Box 34">
              <a:extLst>
                <a:ext uri="{FF2B5EF4-FFF2-40B4-BE49-F238E27FC236}">
                  <a16:creationId xmlns:a16="http://schemas.microsoft.com/office/drawing/2014/main" id="{A5F4E8EF-5143-453A-B869-5FCB60C6CD04}"/>
                </a:ext>
              </a:extLst>
            </p:cNvPr>
            <p:cNvSpPr txBox="1">
              <a:spLocks noChangeArrowheads="1"/>
            </p:cNvSpPr>
            <p:nvPr/>
          </p:nvSpPr>
          <p:spPr bwMode="auto">
            <a:xfrm>
              <a:off x="1126" y="3039"/>
              <a:ext cx="258" cy="1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286" b="1">
                  <a:solidFill>
                    <a:srgbClr val="000000"/>
                  </a:solidFill>
                </a:rPr>
                <a:t>ag</a:t>
              </a:r>
            </a:p>
          </p:txBody>
        </p:sp>
        <p:sp>
          <p:nvSpPr>
            <p:cNvPr id="400419" name="Text Box 35">
              <a:extLst>
                <a:ext uri="{FF2B5EF4-FFF2-40B4-BE49-F238E27FC236}">
                  <a16:creationId xmlns:a16="http://schemas.microsoft.com/office/drawing/2014/main" id="{7B10F9AA-323A-4951-A94B-8230D4C0E0C5}"/>
                </a:ext>
              </a:extLst>
            </p:cNvPr>
            <p:cNvSpPr txBox="1">
              <a:spLocks noChangeArrowheads="1"/>
            </p:cNvSpPr>
            <p:nvPr/>
          </p:nvSpPr>
          <p:spPr bwMode="auto">
            <a:xfrm>
              <a:off x="726" y="2239"/>
              <a:ext cx="258" cy="1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286" b="1">
                  <a:solidFill>
                    <a:srgbClr val="000000"/>
                  </a:solidFill>
                </a:rPr>
                <a:t>ag</a:t>
              </a:r>
            </a:p>
          </p:txBody>
        </p:sp>
        <p:sp>
          <p:nvSpPr>
            <p:cNvPr id="400420" name="Text Box 36">
              <a:extLst>
                <a:ext uri="{FF2B5EF4-FFF2-40B4-BE49-F238E27FC236}">
                  <a16:creationId xmlns:a16="http://schemas.microsoft.com/office/drawing/2014/main" id="{3907C020-D63D-44FA-8AAE-F19E4624D950}"/>
                </a:ext>
              </a:extLst>
            </p:cNvPr>
            <p:cNvSpPr txBox="1">
              <a:spLocks noChangeArrowheads="1"/>
            </p:cNvSpPr>
            <p:nvPr/>
          </p:nvSpPr>
          <p:spPr bwMode="auto">
            <a:xfrm>
              <a:off x="462" y="2671"/>
              <a:ext cx="258" cy="1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286" b="1">
                  <a:solidFill>
                    <a:srgbClr val="000000"/>
                  </a:solidFill>
                </a:rPr>
                <a:t>ag</a:t>
              </a:r>
            </a:p>
          </p:txBody>
        </p:sp>
        <p:sp>
          <p:nvSpPr>
            <p:cNvPr id="400421" name="Text Box 37">
              <a:extLst>
                <a:ext uri="{FF2B5EF4-FFF2-40B4-BE49-F238E27FC236}">
                  <a16:creationId xmlns:a16="http://schemas.microsoft.com/office/drawing/2014/main" id="{D97D75ED-97CD-405C-BAAA-67FF876BEF9C}"/>
                </a:ext>
              </a:extLst>
            </p:cNvPr>
            <p:cNvSpPr txBox="1">
              <a:spLocks noChangeArrowheads="1"/>
            </p:cNvSpPr>
            <p:nvPr/>
          </p:nvSpPr>
          <p:spPr bwMode="auto">
            <a:xfrm>
              <a:off x="966" y="2863"/>
              <a:ext cx="258" cy="1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286" b="1">
                  <a:solidFill>
                    <a:srgbClr val="000000"/>
                  </a:solidFill>
                </a:rPr>
                <a:t>ag</a:t>
              </a:r>
            </a:p>
          </p:txBody>
        </p:sp>
      </p:grpSp>
      <p:grpSp>
        <p:nvGrpSpPr>
          <p:cNvPr id="616486" name="Group 38">
            <a:extLst>
              <a:ext uri="{FF2B5EF4-FFF2-40B4-BE49-F238E27FC236}">
                <a16:creationId xmlns:a16="http://schemas.microsoft.com/office/drawing/2014/main" id="{ADA1138E-52A2-459C-9A33-5E06894CC1E6}"/>
              </a:ext>
            </a:extLst>
          </p:cNvPr>
          <p:cNvGrpSpPr>
            <a:grpSpLocks/>
          </p:cNvGrpSpPr>
          <p:nvPr/>
        </p:nvGrpSpPr>
        <p:grpSpPr bwMode="auto">
          <a:xfrm>
            <a:off x="1675388" y="1795434"/>
            <a:ext cx="2033171" cy="2647206"/>
            <a:chOff x="550" y="1231"/>
            <a:chExt cx="1394" cy="1815"/>
          </a:xfrm>
        </p:grpSpPr>
        <p:sp>
          <p:nvSpPr>
            <p:cNvPr id="400423" name="Text Box 39">
              <a:extLst>
                <a:ext uri="{FF2B5EF4-FFF2-40B4-BE49-F238E27FC236}">
                  <a16:creationId xmlns:a16="http://schemas.microsoft.com/office/drawing/2014/main" id="{C5F02ED0-5BB3-4CD0-9574-AB90C076C115}"/>
                </a:ext>
              </a:extLst>
            </p:cNvPr>
            <p:cNvSpPr txBox="1">
              <a:spLocks noChangeArrowheads="1"/>
            </p:cNvSpPr>
            <p:nvPr/>
          </p:nvSpPr>
          <p:spPr bwMode="auto">
            <a:xfrm>
              <a:off x="798" y="1231"/>
              <a:ext cx="258" cy="1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286" b="1">
                  <a:solidFill>
                    <a:srgbClr val="000000"/>
                  </a:solidFill>
                </a:rPr>
                <a:t>ag</a:t>
              </a:r>
            </a:p>
          </p:txBody>
        </p:sp>
        <p:sp>
          <p:nvSpPr>
            <p:cNvPr id="400424" name="Text Box 40">
              <a:extLst>
                <a:ext uri="{FF2B5EF4-FFF2-40B4-BE49-F238E27FC236}">
                  <a16:creationId xmlns:a16="http://schemas.microsoft.com/office/drawing/2014/main" id="{24750844-68E2-4C90-B8D8-0828692838D8}"/>
                </a:ext>
              </a:extLst>
            </p:cNvPr>
            <p:cNvSpPr txBox="1">
              <a:spLocks noChangeArrowheads="1"/>
            </p:cNvSpPr>
            <p:nvPr/>
          </p:nvSpPr>
          <p:spPr bwMode="auto">
            <a:xfrm>
              <a:off x="1206" y="1575"/>
              <a:ext cx="246" cy="3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286" b="1">
                  <a:solidFill>
                    <a:srgbClr val="000000"/>
                  </a:solidFill>
                </a:rPr>
                <a:t>ag</a:t>
              </a:r>
            </a:p>
          </p:txBody>
        </p:sp>
        <p:sp>
          <p:nvSpPr>
            <p:cNvPr id="400425" name="Text Box 41">
              <a:extLst>
                <a:ext uri="{FF2B5EF4-FFF2-40B4-BE49-F238E27FC236}">
                  <a16:creationId xmlns:a16="http://schemas.microsoft.com/office/drawing/2014/main" id="{76D31EBA-4D6C-4E81-B462-A64C2634445D}"/>
                </a:ext>
              </a:extLst>
            </p:cNvPr>
            <p:cNvSpPr txBox="1">
              <a:spLocks noChangeArrowheads="1"/>
            </p:cNvSpPr>
            <p:nvPr/>
          </p:nvSpPr>
          <p:spPr bwMode="auto">
            <a:xfrm>
              <a:off x="1510" y="1871"/>
              <a:ext cx="258" cy="1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286" b="1">
                  <a:solidFill>
                    <a:srgbClr val="000000"/>
                  </a:solidFill>
                </a:rPr>
                <a:t>ag</a:t>
              </a:r>
            </a:p>
          </p:txBody>
        </p:sp>
        <p:sp>
          <p:nvSpPr>
            <p:cNvPr id="400426" name="Text Box 42">
              <a:extLst>
                <a:ext uri="{FF2B5EF4-FFF2-40B4-BE49-F238E27FC236}">
                  <a16:creationId xmlns:a16="http://schemas.microsoft.com/office/drawing/2014/main" id="{60E3797D-2E5B-4772-8845-47E1871A3218}"/>
                </a:ext>
              </a:extLst>
            </p:cNvPr>
            <p:cNvSpPr txBox="1">
              <a:spLocks noChangeArrowheads="1"/>
            </p:cNvSpPr>
            <p:nvPr/>
          </p:nvSpPr>
          <p:spPr bwMode="auto">
            <a:xfrm>
              <a:off x="1222" y="1287"/>
              <a:ext cx="258" cy="1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286" b="1">
                  <a:solidFill>
                    <a:srgbClr val="000000"/>
                  </a:solidFill>
                </a:rPr>
                <a:t>ag</a:t>
              </a:r>
            </a:p>
          </p:txBody>
        </p:sp>
        <p:sp>
          <p:nvSpPr>
            <p:cNvPr id="400427" name="Text Box 43">
              <a:extLst>
                <a:ext uri="{FF2B5EF4-FFF2-40B4-BE49-F238E27FC236}">
                  <a16:creationId xmlns:a16="http://schemas.microsoft.com/office/drawing/2014/main" id="{5642389F-2E04-4A34-A821-CDE246509758}"/>
                </a:ext>
              </a:extLst>
            </p:cNvPr>
            <p:cNvSpPr txBox="1">
              <a:spLocks noChangeArrowheads="1"/>
            </p:cNvSpPr>
            <p:nvPr/>
          </p:nvSpPr>
          <p:spPr bwMode="auto">
            <a:xfrm>
              <a:off x="1686" y="1623"/>
              <a:ext cx="258" cy="1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286" b="1">
                  <a:solidFill>
                    <a:srgbClr val="000000"/>
                  </a:solidFill>
                </a:rPr>
                <a:t>ag</a:t>
              </a:r>
            </a:p>
          </p:txBody>
        </p:sp>
        <p:sp>
          <p:nvSpPr>
            <p:cNvPr id="400428" name="Text Box 44">
              <a:extLst>
                <a:ext uri="{FF2B5EF4-FFF2-40B4-BE49-F238E27FC236}">
                  <a16:creationId xmlns:a16="http://schemas.microsoft.com/office/drawing/2014/main" id="{FF331461-631C-471D-A3E7-7096B3696C54}"/>
                </a:ext>
              </a:extLst>
            </p:cNvPr>
            <p:cNvSpPr txBox="1">
              <a:spLocks noChangeArrowheads="1"/>
            </p:cNvSpPr>
            <p:nvPr/>
          </p:nvSpPr>
          <p:spPr bwMode="auto">
            <a:xfrm>
              <a:off x="814" y="1543"/>
              <a:ext cx="258" cy="1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286" b="1">
                  <a:solidFill>
                    <a:srgbClr val="000000"/>
                  </a:solidFill>
                </a:rPr>
                <a:t>ag</a:t>
              </a:r>
            </a:p>
          </p:txBody>
        </p:sp>
        <p:sp>
          <p:nvSpPr>
            <p:cNvPr id="400429" name="Text Box 45">
              <a:extLst>
                <a:ext uri="{FF2B5EF4-FFF2-40B4-BE49-F238E27FC236}">
                  <a16:creationId xmlns:a16="http://schemas.microsoft.com/office/drawing/2014/main" id="{4E43D83C-45B9-452D-8C1E-7B5D4182DB7D}"/>
                </a:ext>
              </a:extLst>
            </p:cNvPr>
            <p:cNvSpPr txBox="1">
              <a:spLocks noChangeArrowheads="1"/>
            </p:cNvSpPr>
            <p:nvPr/>
          </p:nvSpPr>
          <p:spPr bwMode="auto">
            <a:xfrm>
              <a:off x="1486" y="2239"/>
              <a:ext cx="258" cy="1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286" b="1">
                  <a:solidFill>
                    <a:srgbClr val="000000"/>
                  </a:solidFill>
                </a:rPr>
                <a:t>ag</a:t>
              </a:r>
            </a:p>
          </p:txBody>
        </p:sp>
        <p:sp>
          <p:nvSpPr>
            <p:cNvPr id="400430" name="Text Box 46">
              <a:extLst>
                <a:ext uri="{FF2B5EF4-FFF2-40B4-BE49-F238E27FC236}">
                  <a16:creationId xmlns:a16="http://schemas.microsoft.com/office/drawing/2014/main" id="{67313C1B-ACC7-41BF-8695-7B2C03081C83}"/>
                </a:ext>
              </a:extLst>
            </p:cNvPr>
            <p:cNvSpPr txBox="1">
              <a:spLocks noChangeArrowheads="1"/>
            </p:cNvSpPr>
            <p:nvPr/>
          </p:nvSpPr>
          <p:spPr bwMode="auto">
            <a:xfrm>
              <a:off x="958" y="1943"/>
              <a:ext cx="258" cy="1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286" b="1">
                  <a:solidFill>
                    <a:srgbClr val="000000"/>
                  </a:solidFill>
                </a:rPr>
                <a:t>ag</a:t>
              </a:r>
            </a:p>
          </p:txBody>
        </p:sp>
        <p:sp>
          <p:nvSpPr>
            <p:cNvPr id="400431" name="Text Box 47">
              <a:extLst>
                <a:ext uri="{FF2B5EF4-FFF2-40B4-BE49-F238E27FC236}">
                  <a16:creationId xmlns:a16="http://schemas.microsoft.com/office/drawing/2014/main" id="{835609A2-C7C1-4D32-ACC2-9C5D482F0B6D}"/>
                </a:ext>
              </a:extLst>
            </p:cNvPr>
            <p:cNvSpPr txBox="1">
              <a:spLocks noChangeArrowheads="1"/>
            </p:cNvSpPr>
            <p:nvPr/>
          </p:nvSpPr>
          <p:spPr bwMode="auto">
            <a:xfrm>
              <a:off x="1638" y="2623"/>
              <a:ext cx="258" cy="1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286" b="1">
                  <a:solidFill>
                    <a:srgbClr val="000000"/>
                  </a:solidFill>
                </a:rPr>
                <a:t>ag</a:t>
              </a:r>
            </a:p>
          </p:txBody>
        </p:sp>
        <p:sp>
          <p:nvSpPr>
            <p:cNvPr id="400432" name="Text Box 48">
              <a:extLst>
                <a:ext uri="{FF2B5EF4-FFF2-40B4-BE49-F238E27FC236}">
                  <a16:creationId xmlns:a16="http://schemas.microsoft.com/office/drawing/2014/main" id="{528544DE-0C41-4087-AC2C-DA1A7836F7E5}"/>
                </a:ext>
              </a:extLst>
            </p:cNvPr>
            <p:cNvSpPr txBox="1">
              <a:spLocks noChangeArrowheads="1"/>
            </p:cNvSpPr>
            <p:nvPr/>
          </p:nvSpPr>
          <p:spPr bwMode="auto">
            <a:xfrm>
              <a:off x="926" y="2343"/>
              <a:ext cx="258" cy="1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286" b="1">
                  <a:solidFill>
                    <a:srgbClr val="000000"/>
                  </a:solidFill>
                </a:rPr>
                <a:t>ag</a:t>
              </a:r>
            </a:p>
          </p:txBody>
        </p:sp>
        <p:sp>
          <p:nvSpPr>
            <p:cNvPr id="400433" name="Text Box 49">
              <a:extLst>
                <a:ext uri="{FF2B5EF4-FFF2-40B4-BE49-F238E27FC236}">
                  <a16:creationId xmlns:a16="http://schemas.microsoft.com/office/drawing/2014/main" id="{9F3F96EE-5340-4277-9FAD-29CE1B6374A5}"/>
                </a:ext>
              </a:extLst>
            </p:cNvPr>
            <p:cNvSpPr txBox="1">
              <a:spLocks noChangeArrowheads="1"/>
            </p:cNvSpPr>
            <p:nvPr/>
          </p:nvSpPr>
          <p:spPr bwMode="auto">
            <a:xfrm>
              <a:off x="1062" y="2527"/>
              <a:ext cx="258" cy="1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286" b="1">
                  <a:solidFill>
                    <a:srgbClr val="000000"/>
                  </a:solidFill>
                </a:rPr>
                <a:t>ag</a:t>
              </a:r>
            </a:p>
          </p:txBody>
        </p:sp>
        <p:sp>
          <p:nvSpPr>
            <p:cNvPr id="400434" name="Text Box 50">
              <a:extLst>
                <a:ext uri="{FF2B5EF4-FFF2-40B4-BE49-F238E27FC236}">
                  <a16:creationId xmlns:a16="http://schemas.microsoft.com/office/drawing/2014/main" id="{6A0A1D11-2B17-4CA9-9545-46782E9AF178}"/>
                </a:ext>
              </a:extLst>
            </p:cNvPr>
            <p:cNvSpPr txBox="1">
              <a:spLocks noChangeArrowheads="1"/>
            </p:cNvSpPr>
            <p:nvPr/>
          </p:nvSpPr>
          <p:spPr bwMode="auto">
            <a:xfrm>
              <a:off x="1238" y="2847"/>
              <a:ext cx="258" cy="1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286" b="1">
                  <a:solidFill>
                    <a:srgbClr val="000000"/>
                  </a:solidFill>
                </a:rPr>
                <a:t>ag</a:t>
              </a:r>
            </a:p>
          </p:txBody>
        </p:sp>
        <p:sp>
          <p:nvSpPr>
            <p:cNvPr id="400435" name="Text Box 51">
              <a:extLst>
                <a:ext uri="{FF2B5EF4-FFF2-40B4-BE49-F238E27FC236}">
                  <a16:creationId xmlns:a16="http://schemas.microsoft.com/office/drawing/2014/main" id="{ABEAD736-737E-417D-A672-8533B2E54F63}"/>
                </a:ext>
              </a:extLst>
            </p:cNvPr>
            <p:cNvSpPr txBox="1">
              <a:spLocks noChangeArrowheads="1"/>
            </p:cNvSpPr>
            <p:nvPr/>
          </p:nvSpPr>
          <p:spPr bwMode="auto">
            <a:xfrm>
              <a:off x="550" y="2095"/>
              <a:ext cx="258" cy="1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286" b="1">
                  <a:solidFill>
                    <a:srgbClr val="000000"/>
                  </a:solidFill>
                </a:rPr>
                <a:t>ag</a:t>
              </a:r>
            </a:p>
          </p:txBody>
        </p:sp>
      </p:grpSp>
      <p:sp>
        <p:nvSpPr>
          <p:cNvPr id="616500" name="Oval 52">
            <a:extLst>
              <a:ext uri="{FF2B5EF4-FFF2-40B4-BE49-F238E27FC236}">
                <a16:creationId xmlns:a16="http://schemas.microsoft.com/office/drawing/2014/main" id="{349AAB8C-7A27-4C55-B919-C7DCD7FE6861}"/>
              </a:ext>
            </a:extLst>
          </p:cNvPr>
          <p:cNvSpPr>
            <a:spLocks noChangeArrowheads="1"/>
          </p:cNvSpPr>
          <p:nvPr/>
        </p:nvSpPr>
        <p:spPr bwMode="auto">
          <a:xfrm>
            <a:off x="4128611" y="1691878"/>
            <a:ext cx="268367" cy="256699"/>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616501" name="Oval 53">
            <a:extLst>
              <a:ext uri="{FF2B5EF4-FFF2-40B4-BE49-F238E27FC236}">
                <a16:creationId xmlns:a16="http://schemas.microsoft.com/office/drawing/2014/main" id="{4C0A37CD-E61C-4BC4-921B-F42069C4F64C}"/>
              </a:ext>
            </a:extLst>
          </p:cNvPr>
          <p:cNvSpPr>
            <a:spLocks noChangeArrowheads="1"/>
          </p:cNvSpPr>
          <p:nvPr/>
        </p:nvSpPr>
        <p:spPr bwMode="auto">
          <a:xfrm>
            <a:off x="4058602" y="2823686"/>
            <a:ext cx="443389" cy="443389"/>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616502" name="Oval 54">
            <a:extLst>
              <a:ext uri="{FF2B5EF4-FFF2-40B4-BE49-F238E27FC236}">
                <a16:creationId xmlns:a16="http://schemas.microsoft.com/office/drawing/2014/main" id="{F904AAE0-9A03-441F-92DE-5DEA1A811161}"/>
              </a:ext>
            </a:extLst>
          </p:cNvPr>
          <p:cNvSpPr>
            <a:spLocks noChangeArrowheads="1"/>
          </p:cNvSpPr>
          <p:nvPr/>
        </p:nvSpPr>
        <p:spPr bwMode="auto">
          <a:xfrm>
            <a:off x="4000262" y="4095512"/>
            <a:ext cx="676751" cy="676751"/>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616503" name="Text Box 55">
            <a:extLst>
              <a:ext uri="{FF2B5EF4-FFF2-40B4-BE49-F238E27FC236}">
                <a16:creationId xmlns:a16="http://schemas.microsoft.com/office/drawing/2014/main" id="{E1559143-BDDD-4500-BFDF-181757ED98BA}"/>
              </a:ext>
            </a:extLst>
          </p:cNvPr>
          <p:cNvSpPr txBox="1">
            <a:spLocks noChangeArrowheads="1"/>
          </p:cNvSpPr>
          <p:nvPr/>
        </p:nvSpPr>
        <p:spPr bwMode="auto">
          <a:xfrm>
            <a:off x="3763982" y="1900447"/>
            <a:ext cx="1044966" cy="3468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654">
                <a:solidFill>
                  <a:srgbClr val="000000"/>
                </a:solidFill>
              </a:rPr>
              <a:t>Ag &gt;&gt; Ac</a:t>
            </a:r>
          </a:p>
        </p:txBody>
      </p:sp>
      <p:sp>
        <p:nvSpPr>
          <p:cNvPr id="616504" name="Text Box 56">
            <a:extLst>
              <a:ext uri="{FF2B5EF4-FFF2-40B4-BE49-F238E27FC236}">
                <a16:creationId xmlns:a16="http://schemas.microsoft.com/office/drawing/2014/main" id="{B5FBEE85-C7BE-45F5-8077-A63E40DE7CD5}"/>
              </a:ext>
            </a:extLst>
          </p:cNvPr>
          <p:cNvSpPr txBox="1">
            <a:spLocks noChangeArrowheads="1"/>
          </p:cNvSpPr>
          <p:nvPr/>
        </p:nvSpPr>
        <p:spPr bwMode="auto">
          <a:xfrm>
            <a:off x="3787319" y="3300622"/>
            <a:ext cx="921534" cy="3468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654">
                <a:solidFill>
                  <a:srgbClr val="000000"/>
                </a:solidFill>
              </a:rPr>
              <a:t>Ag </a:t>
            </a:r>
            <a:r>
              <a:rPr lang="en-US" altLang="es-ES" sz="1654">
                <a:solidFill>
                  <a:srgbClr val="000000"/>
                </a:solidFill>
                <a:cs typeface="Arial" panose="020B0604020202020204" pitchFamily="34" charset="0"/>
              </a:rPr>
              <a:t>~</a:t>
            </a:r>
            <a:r>
              <a:rPr lang="es-ES" altLang="es-ES" sz="1654">
                <a:solidFill>
                  <a:srgbClr val="000000"/>
                </a:solidFill>
              </a:rPr>
              <a:t> Ac</a:t>
            </a:r>
          </a:p>
        </p:txBody>
      </p:sp>
      <p:sp>
        <p:nvSpPr>
          <p:cNvPr id="616505" name="Text Box 57">
            <a:extLst>
              <a:ext uri="{FF2B5EF4-FFF2-40B4-BE49-F238E27FC236}">
                <a16:creationId xmlns:a16="http://schemas.microsoft.com/office/drawing/2014/main" id="{3DF849F9-56ED-4D84-A9FA-20DD44D90390}"/>
              </a:ext>
            </a:extLst>
          </p:cNvPr>
          <p:cNvSpPr txBox="1">
            <a:spLocks noChangeArrowheads="1"/>
          </p:cNvSpPr>
          <p:nvPr/>
        </p:nvSpPr>
        <p:spPr bwMode="auto">
          <a:xfrm>
            <a:off x="3845659" y="4805810"/>
            <a:ext cx="1044966" cy="3468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654">
                <a:solidFill>
                  <a:srgbClr val="000000"/>
                </a:solidFill>
              </a:rPr>
              <a:t>Ac &gt;&gt; Ag</a:t>
            </a:r>
          </a:p>
        </p:txBody>
      </p:sp>
      <p:grpSp>
        <p:nvGrpSpPr>
          <p:cNvPr id="616506" name="Group 58">
            <a:extLst>
              <a:ext uri="{FF2B5EF4-FFF2-40B4-BE49-F238E27FC236}">
                <a16:creationId xmlns:a16="http://schemas.microsoft.com/office/drawing/2014/main" id="{1CF0EAF6-BE14-4EF3-8C6C-E9B8BE206C8F}"/>
              </a:ext>
            </a:extLst>
          </p:cNvPr>
          <p:cNvGrpSpPr>
            <a:grpSpLocks/>
          </p:cNvGrpSpPr>
          <p:nvPr/>
        </p:nvGrpSpPr>
        <p:grpSpPr bwMode="auto">
          <a:xfrm>
            <a:off x="1231999" y="1608743"/>
            <a:ext cx="2443013" cy="3940909"/>
            <a:chOff x="270" y="1103"/>
            <a:chExt cx="1675" cy="2702"/>
          </a:xfrm>
        </p:grpSpPr>
        <p:sp>
          <p:nvSpPr>
            <p:cNvPr id="400443" name="Text Box 59">
              <a:extLst>
                <a:ext uri="{FF2B5EF4-FFF2-40B4-BE49-F238E27FC236}">
                  <a16:creationId xmlns:a16="http://schemas.microsoft.com/office/drawing/2014/main" id="{D9304E89-E49C-4036-B93A-08B751FA5586}"/>
                </a:ext>
              </a:extLst>
            </p:cNvPr>
            <p:cNvSpPr txBox="1">
              <a:spLocks noChangeArrowheads="1"/>
            </p:cNvSpPr>
            <p:nvPr/>
          </p:nvSpPr>
          <p:spPr bwMode="auto">
            <a:xfrm>
              <a:off x="270" y="1103"/>
              <a:ext cx="995" cy="2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654">
                  <a:solidFill>
                    <a:srgbClr val="000000"/>
                  </a:solidFill>
                </a:rPr>
                <a:t>IgG, IgD, IgM</a:t>
              </a:r>
            </a:p>
          </p:txBody>
        </p:sp>
        <p:sp>
          <p:nvSpPr>
            <p:cNvPr id="400444" name="Text Box 60">
              <a:extLst>
                <a:ext uri="{FF2B5EF4-FFF2-40B4-BE49-F238E27FC236}">
                  <a16:creationId xmlns:a16="http://schemas.microsoft.com/office/drawing/2014/main" id="{6D6FFD92-AF80-4F97-B380-FCF83F501743}"/>
                </a:ext>
              </a:extLst>
            </p:cNvPr>
            <p:cNvSpPr txBox="1">
              <a:spLocks noChangeArrowheads="1"/>
            </p:cNvSpPr>
            <p:nvPr/>
          </p:nvSpPr>
          <p:spPr bwMode="auto">
            <a:xfrm>
              <a:off x="566" y="1695"/>
              <a:ext cx="395" cy="2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654">
                  <a:solidFill>
                    <a:srgbClr val="000000"/>
                  </a:solidFill>
                </a:rPr>
                <a:t>C1q</a:t>
              </a:r>
            </a:p>
          </p:txBody>
        </p:sp>
        <p:sp>
          <p:nvSpPr>
            <p:cNvPr id="400445" name="Text Box 61">
              <a:extLst>
                <a:ext uri="{FF2B5EF4-FFF2-40B4-BE49-F238E27FC236}">
                  <a16:creationId xmlns:a16="http://schemas.microsoft.com/office/drawing/2014/main" id="{271359FC-2DDC-4E38-8628-6583566E03E9}"/>
                </a:ext>
              </a:extLst>
            </p:cNvPr>
            <p:cNvSpPr txBox="1">
              <a:spLocks noChangeArrowheads="1"/>
            </p:cNvSpPr>
            <p:nvPr/>
          </p:nvSpPr>
          <p:spPr bwMode="auto">
            <a:xfrm>
              <a:off x="606" y="2215"/>
              <a:ext cx="313" cy="2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654">
                  <a:solidFill>
                    <a:srgbClr val="000000"/>
                  </a:solidFill>
                </a:rPr>
                <a:t>C4</a:t>
              </a:r>
            </a:p>
          </p:txBody>
        </p:sp>
        <p:sp>
          <p:nvSpPr>
            <p:cNvPr id="400446" name="Text Box 62">
              <a:extLst>
                <a:ext uri="{FF2B5EF4-FFF2-40B4-BE49-F238E27FC236}">
                  <a16:creationId xmlns:a16="http://schemas.microsoft.com/office/drawing/2014/main" id="{97BC96D0-D767-4B8A-BF1C-1EEC40DECEF9}"/>
                </a:ext>
              </a:extLst>
            </p:cNvPr>
            <p:cNvSpPr txBox="1">
              <a:spLocks noChangeArrowheads="1"/>
            </p:cNvSpPr>
            <p:nvPr/>
          </p:nvSpPr>
          <p:spPr bwMode="auto">
            <a:xfrm>
              <a:off x="603" y="2831"/>
              <a:ext cx="313" cy="238"/>
            </a:xfrm>
            <a:prstGeom prst="rect">
              <a:avLst/>
            </a:prstGeom>
            <a:solidFill>
              <a:srgbClr val="FFFF99"/>
            </a:solidFill>
            <a:ln w="9525">
              <a:solidFill>
                <a:srgbClr val="4D4D4D"/>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654" b="1">
                  <a:solidFill>
                    <a:srgbClr val="000000"/>
                  </a:solidFill>
                </a:rPr>
                <a:t>C3</a:t>
              </a:r>
            </a:p>
          </p:txBody>
        </p:sp>
        <p:sp>
          <p:nvSpPr>
            <p:cNvPr id="400447" name="Text Box 63">
              <a:extLst>
                <a:ext uri="{FF2B5EF4-FFF2-40B4-BE49-F238E27FC236}">
                  <a16:creationId xmlns:a16="http://schemas.microsoft.com/office/drawing/2014/main" id="{5FAFF6FB-E3E0-4B71-8F1A-14267AF985AB}"/>
                </a:ext>
              </a:extLst>
            </p:cNvPr>
            <p:cNvSpPr txBox="1">
              <a:spLocks noChangeArrowheads="1"/>
            </p:cNvSpPr>
            <p:nvPr/>
          </p:nvSpPr>
          <p:spPr bwMode="auto">
            <a:xfrm>
              <a:off x="478" y="3567"/>
              <a:ext cx="1467" cy="238"/>
            </a:xfrm>
            <a:prstGeom prst="rect">
              <a:avLst/>
            </a:prstGeom>
            <a:solidFill>
              <a:srgbClr val="FFFF00"/>
            </a:solidFill>
            <a:ln w="9525">
              <a:solidFill>
                <a:srgbClr val="4D4D4D"/>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654">
                  <a:solidFill>
                    <a:srgbClr val="000000"/>
                  </a:solidFill>
                </a:rPr>
                <a:t>C5b, C6, C7, C8, C9</a:t>
              </a:r>
            </a:p>
          </p:txBody>
        </p:sp>
        <p:sp>
          <p:nvSpPr>
            <p:cNvPr id="400448" name="AutoShape 64">
              <a:extLst>
                <a:ext uri="{FF2B5EF4-FFF2-40B4-BE49-F238E27FC236}">
                  <a16:creationId xmlns:a16="http://schemas.microsoft.com/office/drawing/2014/main" id="{96989915-5C8C-4F53-AFA8-3D4A24887B78}"/>
                </a:ext>
              </a:extLst>
            </p:cNvPr>
            <p:cNvSpPr>
              <a:spLocks noChangeArrowheads="1"/>
            </p:cNvSpPr>
            <p:nvPr/>
          </p:nvSpPr>
          <p:spPr bwMode="auto">
            <a:xfrm>
              <a:off x="688" y="1360"/>
              <a:ext cx="136" cy="208"/>
            </a:xfrm>
            <a:prstGeom prst="downArrow">
              <a:avLst>
                <a:gd name="adj1" fmla="val 50000"/>
                <a:gd name="adj2" fmla="val 38235"/>
              </a:avLst>
            </a:prstGeom>
            <a:solidFill>
              <a:srgbClr val="FF00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0449" name="AutoShape 65">
              <a:extLst>
                <a:ext uri="{FF2B5EF4-FFF2-40B4-BE49-F238E27FC236}">
                  <a16:creationId xmlns:a16="http://schemas.microsoft.com/office/drawing/2014/main" id="{938CD0D6-9506-49D4-8A4F-F7DEFE4B6F6A}"/>
                </a:ext>
              </a:extLst>
            </p:cNvPr>
            <p:cNvSpPr>
              <a:spLocks noChangeArrowheads="1"/>
            </p:cNvSpPr>
            <p:nvPr/>
          </p:nvSpPr>
          <p:spPr bwMode="auto">
            <a:xfrm>
              <a:off x="688" y="1976"/>
              <a:ext cx="136" cy="208"/>
            </a:xfrm>
            <a:prstGeom prst="downArrow">
              <a:avLst>
                <a:gd name="adj1" fmla="val 50000"/>
                <a:gd name="adj2" fmla="val 38235"/>
              </a:avLst>
            </a:prstGeom>
            <a:solidFill>
              <a:srgbClr val="FF00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0450" name="AutoShape 66">
              <a:extLst>
                <a:ext uri="{FF2B5EF4-FFF2-40B4-BE49-F238E27FC236}">
                  <a16:creationId xmlns:a16="http://schemas.microsoft.com/office/drawing/2014/main" id="{A34E2665-DE17-431F-AA67-A83026054255}"/>
                </a:ext>
              </a:extLst>
            </p:cNvPr>
            <p:cNvSpPr>
              <a:spLocks noChangeArrowheads="1"/>
            </p:cNvSpPr>
            <p:nvPr/>
          </p:nvSpPr>
          <p:spPr bwMode="auto">
            <a:xfrm>
              <a:off x="688" y="2504"/>
              <a:ext cx="136" cy="208"/>
            </a:xfrm>
            <a:prstGeom prst="downArrow">
              <a:avLst>
                <a:gd name="adj1" fmla="val 50000"/>
                <a:gd name="adj2" fmla="val 38235"/>
              </a:avLst>
            </a:prstGeom>
            <a:solidFill>
              <a:srgbClr val="FF00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0451" name="AutoShape 67">
              <a:extLst>
                <a:ext uri="{FF2B5EF4-FFF2-40B4-BE49-F238E27FC236}">
                  <a16:creationId xmlns:a16="http://schemas.microsoft.com/office/drawing/2014/main" id="{E00EF0A2-54C2-40B3-96D3-45647E3ECEDF}"/>
                </a:ext>
              </a:extLst>
            </p:cNvPr>
            <p:cNvSpPr>
              <a:spLocks noChangeArrowheads="1"/>
            </p:cNvSpPr>
            <p:nvPr/>
          </p:nvSpPr>
          <p:spPr bwMode="auto">
            <a:xfrm>
              <a:off x="688" y="3160"/>
              <a:ext cx="136" cy="208"/>
            </a:xfrm>
            <a:prstGeom prst="downArrow">
              <a:avLst>
                <a:gd name="adj1" fmla="val 50000"/>
                <a:gd name="adj2" fmla="val 38235"/>
              </a:avLst>
            </a:prstGeom>
            <a:solidFill>
              <a:srgbClr val="FF00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sp>
        <p:nvSpPr>
          <p:cNvPr id="400452" name="Text Box 68">
            <a:extLst>
              <a:ext uri="{FF2B5EF4-FFF2-40B4-BE49-F238E27FC236}">
                <a16:creationId xmlns:a16="http://schemas.microsoft.com/office/drawing/2014/main" id="{0F456E61-1C69-4ECE-B94F-1CDF5CE28B94}"/>
              </a:ext>
            </a:extLst>
          </p:cNvPr>
          <p:cNvSpPr txBox="1">
            <a:spLocks noChangeArrowheads="1"/>
          </p:cNvSpPr>
          <p:nvPr/>
        </p:nvSpPr>
        <p:spPr bwMode="auto">
          <a:xfrm>
            <a:off x="1278672" y="861984"/>
            <a:ext cx="7928389" cy="3468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654">
                <a:solidFill>
                  <a:srgbClr val="000066"/>
                </a:solidFill>
              </a:rPr>
              <a:t>Tras la desaparición del estreptococo, queda una nube de antígenos sin procesar.</a:t>
            </a:r>
          </a:p>
        </p:txBody>
      </p:sp>
      <p:sp>
        <p:nvSpPr>
          <p:cNvPr id="4" name="Marcador de número de diapositiva 3"/>
          <p:cNvSpPr>
            <a:spLocks noGrp="1"/>
          </p:cNvSpPr>
          <p:nvPr>
            <p:ph type="sldNum" sz="quarter" idx="12"/>
          </p:nvPr>
        </p:nvSpPr>
        <p:spPr/>
        <p:txBody>
          <a:bodyPr/>
          <a:lstStyle/>
          <a:p>
            <a:fld id="{5724328B-D857-40DC-B64E-9DD5185DF98C}" type="slidenum">
              <a:rPr lang="es-ES" altLang="es-ES" smtClean="0"/>
              <a:pPr/>
              <a:t>10</a:t>
            </a:fld>
            <a:endParaRPr lang="es-ES" altLang="es-ES"/>
          </a:p>
        </p:txBody>
      </p:sp>
    </p:spTree>
    <p:custDataLst>
      <p:tags r:id="rId1"/>
    </p:custDataLst>
  </p:cSld>
  <p:clrMapOvr>
    <a:masterClrMapping/>
  </p:clrMapOvr>
  <mc:AlternateContent xmlns:mc="http://schemas.openxmlformats.org/markup-compatibility/2006" xmlns:p14="http://schemas.microsoft.com/office/powerpoint/2010/main">
    <mc:Choice Requires="p14">
      <p:transition spd="slow" p14:dur="2000" advTm="48694"/>
    </mc:Choice>
    <mc:Fallback xmlns="">
      <p:transition spd="slow" advTm="48694"/>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16500"/>
                                        </p:tgtEl>
                                        <p:attrNameLst>
                                          <p:attrName>style.visibility</p:attrName>
                                        </p:attrNameLst>
                                      </p:cBhvr>
                                      <p:to>
                                        <p:strVal val="visible"/>
                                      </p:to>
                                    </p:set>
                                    <p:animEffect transition="in" filter="fade">
                                      <p:cBhvr>
                                        <p:cTn id="7" dur="2000"/>
                                        <p:tgtEl>
                                          <p:spTgt spid="61650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16503"/>
                                        </p:tgtEl>
                                        <p:attrNameLst>
                                          <p:attrName>style.visibility</p:attrName>
                                        </p:attrNameLst>
                                      </p:cBhvr>
                                      <p:to>
                                        <p:strVal val="visible"/>
                                      </p:to>
                                    </p:set>
                                    <p:animEffect transition="in" filter="fade">
                                      <p:cBhvr>
                                        <p:cTn id="10" dur="2000"/>
                                        <p:tgtEl>
                                          <p:spTgt spid="616503"/>
                                        </p:tgtEl>
                                      </p:cBhvr>
                                    </p:animEffect>
                                  </p:childTnLst>
                                </p:cTn>
                              </p:par>
                            </p:childTnLst>
                          </p:cTn>
                        </p:par>
                        <p:par>
                          <p:cTn id="11" fill="hold" nodeType="afterGroup">
                            <p:stCondLst>
                              <p:cond delay="2000"/>
                            </p:stCondLst>
                            <p:childTnLst>
                              <p:par>
                                <p:cTn id="12" presetID="10" presetClass="exit" presetSubtype="0" fill="hold" nodeType="afterEffect">
                                  <p:stCondLst>
                                    <p:cond delay="0"/>
                                  </p:stCondLst>
                                  <p:childTnLst>
                                    <p:animEffect transition="out" filter="fade">
                                      <p:cBhvr>
                                        <p:cTn id="13" dur="1000"/>
                                        <p:tgtEl>
                                          <p:spTgt spid="616462"/>
                                        </p:tgtEl>
                                      </p:cBhvr>
                                    </p:animEffect>
                                    <p:set>
                                      <p:cBhvr>
                                        <p:cTn id="14" dur="1" fill="hold">
                                          <p:stCondLst>
                                            <p:cond delay="999"/>
                                          </p:stCondLst>
                                        </p:cTn>
                                        <p:tgtEl>
                                          <p:spTgt spid="616462"/>
                                        </p:tgtEl>
                                        <p:attrNameLst>
                                          <p:attrName>style.visibility</p:attrName>
                                        </p:attrNameLst>
                                      </p:cBhvr>
                                      <p:to>
                                        <p:strVal val="hidden"/>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616501"/>
                                        </p:tgtEl>
                                        <p:attrNameLst>
                                          <p:attrName>style.visibility</p:attrName>
                                        </p:attrNameLst>
                                      </p:cBhvr>
                                      <p:to>
                                        <p:strVal val="visible"/>
                                      </p:to>
                                    </p:set>
                                    <p:animEffect transition="in" filter="fade">
                                      <p:cBhvr>
                                        <p:cTn id="19" dur="2000"/>
                                        <p:tgtEl>
                                          <p:spTgt spid="616501"/>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616504"/>
                                        </p:tgtEl>
                                        <p:attrNameLst>
                                          <p:attrName>style.visibility</p:attrName>
                                        </p:attrNameLst>
                                      </p:cBhvr>
                                      <p:to>
                                        <p:strVal val="visible"/>
                                      </p:to>
                                    </p:set>
                                    <p:animEffect transition="in" filter="fade">
                                      <p:cBhvr>
                                        <p:cTn id="22" dur="2000"/>
                                        <p:tgtEl>
                                          <p:spTgt spid="616504"/>
                                        </p:tgtEl>
                                      </p:cBhvr>
                                    </p:animEffect>
                                  </p:childTnLst>
                                </p:cTn>
                              </p:par>
                            </p:childTnLst>
                          </p:cTn>
                        </p:par>
                        <p:par>
                          <p:cTn id="23" fill="hold" nodeType="afterGroup">
                            <p:stCondLst>
                              <p:cond delay="2000"/>
                            </p:stCondLst>
                            <p:childTnLst>
                              <p:par>
                                <p:cTn id="24" presetID="10" presetClass="exit" presetSubtype="0" fill="hold" nodeType="afterEffect">
                                  <p:stCondLst>
                                    <p:cond delay="0"/>
                                  </p:stCondLst>
                                  <p:childTnLst>
                                    <p:animEffect transition="out" filter="fade">
                                      <p:cBhvr>
                                        <p:cTn id="25" dur="1000"/>
                                        <p:tgtEl>
                                          <p:spTgt spid="616486"/>
                                        </p:tgtEl>
                                      </p:cBhvr>
                                    </p:animEffect>
                                    <p:set>
                                      <p:cBhvr>
                                        <p:cTn id="26" dur="1" fill="hold">
                                          <p:stCondLst>
                                            <p:cond delay="999"/>
                                          </p:stCondLst>
                                        </p:cTn>
                                        <p:tgtEl>
                                          <p:spTgt spid="616486"/>
                                        </p:tgtEl>
                                        <p:attrNameLst>
                                          <p:attrName>style.visibility</p:attrName>
                                        </p:attrNameLst>
                                      </p:cBhvr>
                                      <p:to>
                                        <p:strVal val="hidden"/>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616502"/>
                                        </p:tgtEl>
                                        <p:attrNameLst>
                                          <p:attrName>style.visibility</p:attrName>
                                        </p:attrNameLst>
                                      </p:cBhvr>
                                      <p:to>
                                        <p:strVal val="visible"/>
                                      </p:to>
                                    </p:set>
                                    <p:animEffect transition="in" filter="fade">
                                      <p:cBhvr>
                                        <p:cTn id="31" dur="2000"/>
                                        <p:tgtEl>
                                          <p:spTgt spid="616502"/>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616505"/>
                                        </p:tgtEl>
                                        <p:attrNameLst>
                                          <p:attrName>style.visibility</p:attrName>
                                        </p:attrNameLst>
                                      </p:cBhvr>
                                      <p:to>
                                        <p:strVal val="visible"/>
                                      </p:to>
                                    </p:set>
                                    <p:animEffect transition="in" filter="fade">
                                      <p:cBhvr>
                                        <p:cTn id="34" dur="2000"/>
                                        <p:tgtEl>
                                          <p:spTgt spid="616505"/>
                                        </p:tgtEl>
                                      </p:cBhvr>
                                    </p:animEffect>
                                  </p:childTnLst>
                                </p:cTn>
                              </p:par>
                            </p:childTnLst>
                          </p:cTn>
                        </p:par>
                        <p:par>
                          <p:cTn id="35" fill="hold" nodeType="afterGroup">
                            <p:stCondLst>
                              <p:cond delay="2000"/>
                            </p:stCondLst>
                            <p:childTnLst>
                              <p:par>
                                <p:cTn id="36" presetID="10" presetClass="exit" presetSubtype="0" fill="hold" nodeType="afterEffect">
                                  <p:stCondLst>
                                    <p:cond delay="0"/>
                                  </p:stCondLst>
                                  <p:childTnLst>
                                    <p:animEffect transition="out" filter="fade">
                                      <p:cBhvr>
                                        <p:cTn id="37" dur="1000"/>
                                        <p:tgtEl>
                                          <p:spTgt spid="616451"/>
                                        </p:tgtEl>
                                      </p:cBhvr>
                                    </p:animEffect>
                                    <p:set>
                                      <p:cBhvr>
                                        <p:cTn id="38" dur="1" fill="hold">
                                          <p:stCondLst>
                                            <p:cond delay="999"/>
                                          </p:stCondLst>
                                        </p:cTn>
                                        <p:tgtEl>
                                          <p:spTgt spid="616451"/>
                                        </p:tgtEl>
                                        <p:attrNameLst>
                                          <p:attrName>style.visibility</p:attrName>
                                        </p:attrNameLst>
                                      </p:cBhvr>
                                      <p:to>
                                        <p:strVal val="hidden"/>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0" presetClass="entr" presetSubtype="0" fill="hold" nodeType="clickEffect">
                                  <p:stCondLst>
                                    <p:cond delay="0"/>
                                  </p:stCondLst>
                                  <p:childTnLst>
                                    <p:set>
                                      <p:cBhvr>
                                        <p:cTn id="42" dur="1" fill="hold">
                                          <p:stCondLst>
                                            <p:cond delay="0"/>
                                          </p:stCondLst>
                                        </p:cTn>
                                        <p:tgtEl>
                                          <p:spTgt spid="616506"/>
                                        </p:tgtEl>
                                        <p:attrNameLst>
                                          <p:attrName>style.visibility</p:attrName>
                                        </p:attrNameLst>
                                      </p:cBhvr>
                                      <p:to>
                                        <p:strVal val="visible"/>
                                      </p:to>
                                    </p:set>
                                    <p:animEffect transition="in" filter="fade">
                                      <p:cBhvr>
                                        <p:cTn id="43" dur="2000"/>
                                        <p:tgtEl>
                                          <p:spTgt spid="6165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6500" grpId="0" animBg="1"/>
      <p:bldP spid="616501" grpId="0" animBg="1"/>
      <p:bldP spid="616502" grpId="0" animBg="1"/>
      <p:bldP spid="616503" grpId="0"/>
      <p:bldP spid="616504" grpId="0"/>
      <p:bldP spid="616505"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2435" name="Freeform 3">
            <a:extLst>
              <a:ext uri="{FF2B5EF4-FFF2-40B4-BE49-F238E27FC236}">
                <a16:creationId xmlns:a16="http://schemas.microsoft.com/office/drawing/2014/main" id="{F678D059-4938-43DC-96C6-A1B1705B246C}"/>
              </a:ext>
            </a:extLst>
          </p:cNvPr>
          <p:cNvSpPr>
            <a:spLocks/>
          </p:cNvSpPr>
          <p:nvPr/>
        </p:nvSpPr>
        <p:spPr bwMode="auto">
          <a:xfrm>
            <a:off x="5502533" y="2794516"/>
            <a:ext cx="2696796" cy="2720132"/>
          </a:xfrm>
          <a:custGeom>
            <a:avLst/>
            <a:gdLst>
              <a:gd name="T0" fmla="*/ 2005356038 w 2081"/>
              <a:gd name="T1" fmla="*/ 181451281 h 1865"/>
              <a:gd name="T2" fmla="*/ 1772592354 w 2081"/>
              <a:gd name="T3" fmla="*/ 302418801 h 1865"/>
              <a:gd name="T4" fmla="*/ 1647257954 w 2081"/>
              <a:gd name="T5" fmla="*/ 544353842 h 1865"/>
              <a:gd name="T6" fmla="*/ 1575637491 w 2081"/>
              <a:gd name="T7" fmla="*/ 806450136 h 1865"/>
              <a:gd name="T8" fmla="*/ 1521922144 w 2081"/>
              <a:gd name="T9" fmla="*/ 1068546430 h 1865"/>
              <a:gd name="T10" fmla="*/ 1432397976 w 2081"/>
              <a:gd name="T11" fmla="*/ 1310481471 h 1865"/>
              <a:gd name="T12" fmla="*/ 1217537997 w 2081"/>
              <a:gd name="T13" fmla="*/ 1370965232 h 1865"/>
              <a:gd name="T14" fmla="*/ 1002678019 w 2081"/>
              <a:gd name="T15" fmla="*/ 1350803978 h 1865"/>
              <a:gd name="T16" fmla="*/ 734104104 w 2081"/>
              <a:gd name="T17" fmla="*/ 1411287738 h 1865"/>
              <a:gd name="T18" fmla="*/ 519244125 w 2081"/>
              <a:gd name="T19" fmla="*/ 1491932752 h 1865"/>
              <a:gd name="T20" fmla="*/ 322289262 w 2081"/>
              <a:gd name="T21" fmla="*/ 1633061526 h 1865"/>
              <a:gd name="T22" fmla="*/ 161144631 w 2081"/>
              <a:gd name="T23" fmla="*/ 1854835313 h 1865"/>
              <a:gd name="T24" fmla="*/ 53715347 w 2081"/>
              <a:gd name="T25" fmla="*/ 2076609101 h 1865"/>
              <a:gd name="T26" fmla="*/ 17905116 w 2081"/>
              <a:gd name="T27" fmla="*/ 2147483647 h 1865"/>
              <a:gd name="T28" fmla="*/ 17905116 w 2081"/>
              <a:gd name="T29" fmla="*/ 2147483647 h 1865"/>
              <a:gd name="T30" fmla="*/ 125334400 w 2081"/>
              <a:gd name="T31" fmla="*/ 2147483647 h 1865"/>
              <a:gd name="T32" fmla="*/ 268573915 w 2081"/>
              <a:gd name="T33" fmla="*/ 2147483647 h 1865"/>
              <a:gd name="T34" fmla="*/ 483433894 w 2081"/>
              <a:gd name="T35" fmla="*/ 2147483647 h 1865"/>
              <a:gd name="T36" fmla="*/ 716198988 w 2081"/>
              <a:gd name="T37" fmla="*/ 2147483647 h 1865"/>
              <a:gd name="T38" fmla="*/ 948964082 w 2081"/>
              <a:gd name="T39" fmla="*/ 2147483647 h 1865"/>
              <a:gd name="T40" fmla="*/ 1181727766 w 2081"/>
              <a:gd name="T41" fmla="*/ 2147483647 h 1865"/>
              <a:gd name="T42" fmla="*/ 1396587744 w 2081"/>
              <a:gd name="T43" fmla="*/ 2147483647 h 1865"/>
              <a:gd name="T44" fmla="*/ 1539827260 w 2081"/>
              <a:gd name="T45" fmla="*/ 2147483647 h 1865"/>
              <a:gd name="T46" fmla="*/ 1486111912 w 2081"/>
              <a:gd name="T47" fmla="*/ 2147483647 h 1865"/>
              <a:gd name="T48" fmla="*/ 1504017028 w 2081"/>
              <a:gd name="T49" fmla="*/ 2147483647 h 1865"/>
              <a:gd name="T50" fmla="*/ 1575637491 w 2081"/>
              <a:gd name="T51" fmla="*/ 2147483647 h 1865"/>
              <a:gd name="T52" fmla="*/ 1754687238 w 2081"/>
              <a:gd name="T53" fmla="*/ 2147483647 h 1865"/>
              <a:gd name="T54" fmla="*/ 1987452332 w 2081"/>
              <a:gd name="T55" fmla="*/ 2147483647 h 1865"/>
              <a:gd name="T56" fmla="*/ 2147483647 w 2081"/>
              <a:gd name="T57" fmla="*/ 2147483647 h 1865"/>
              <a:gd name="T58" fmla="*/ 2147483647 w 2081"/>
              <a:gd name="T59" fmla="*/ 2147483647 h 1865"/>
              <a:gd name="T60" fmla="*/ 2147483647 w 2081"/>
              <a:gd name="T61" fmla="*/ 2147483647 h 1865"/>
              <a:gd name="T62" fmla="*/ 2147483647 w 2081"/>
              <a:gd name="T63" fmla="*/ 2147483647 h 1865"/>
              <a:gd name="T64" fmla="*/ 2147483647 w 2081"/>
              <a:gd name="T65" fmla="*/ 2147483647 h 1865"/>
              <a:gd name="T66" fmla="*/ 2147483647 w 2081"/>
              <a:gd name="T67" fmla="*/ 2147483647 h 1865"/>
              <a:gd name="T68" fmla="*/ 2147483647 w 2081"/>
              <a:gd name="T69" fmla="*/ 2147483647 h 1865"/>
              <a:gd name="T70" fmla="*/ 2147483647 w 2081"/>
              <a:gd name="T71" fmla="*/ 2147483647 h 1865"/>
              <a:gd name="T72" fmla="*/ 2147483647 w 2081"/>
              <a:gd name="T73" fmla="*/ 2147483647 h 1865"/>
              <a:gd name="T74" fmla="*/ 2147483647 w 2081"/>
              <a:gd name="T75" fmla="*/ 2147483647 h 1865"/>
              <a:gd name="T76" fmla="*/ 2147483647 w 2081"/>
              <a:gd name="T77" fmla="*/ 2147483647 h 1865"/>
              <a:gd name="T78" fmla="*/ 2147483647 w 2081"/>
              <a:gd name="T79" fmla="*/ 2147483647 h 1865"/>
              <a:gd name="T80" fmla="*/ 2147483647 w 2081"/>
              <a:gd name="T81" fmla="*/ 2147483647 h 1865"/>
              <a:gd name="T82" fmla="*/ 2147483647 w 2081"/>
              <a:gd name="T83" fmla="*/ 2147483647 h 1865"/>
              <a:gd name="T84" fmla="*/ 2147483647 w 2081"/>
              <a:gd name="T85" fmla="*/ 2147483647 h 1865"/>
              <a:gd name="T86" fmla="*/ 2147483647 w 2081"/>
              <a:gd name="T87" fmla="*/ 2147483647 h 1865"/>
              <a:gd name="T88" fmla="*/ 2147483647 w 2081"/>
              <a:gd name="T89" fmla="*/ 2076609101 h 1865"/>
              <a:gd name="T90" fmla="*/ 2147483647 w 2081"/>
              <a:gd name="T91" fmla="*/ 1834674060 h 1865"/>
              <a:gd name="T92" fmla="*/ 2147483647 w 2081"/>
              <a:gd name="T93" fmla="*/ 1572577766 h 1865"/>
              <a:gd name="T94" fmla="*/ 2147483647 w 2081"/>
              <a:gd name="T95" fmla="*/ 1350803978 h 1865"/>
              <a:gd name="T96" fmla="*/ 2147483647 w 2081"/>
              <a:gd name="T97" fmla="*/ 1189513951 h 1865"/>
              <a:gd name="T98" fmla="*/ 2147483647 w 2081"/>
              <a:gd name="T99" fmla="*/ 1068546430 h 1865"/>
              <a:gd name="T100" fmla="*/ 2147483647 w 2081"/>
              <a:gd name="T101" fmla="*/ 1088707684 h 1865"/>
              <a:gd name="T102" fmla="*/ 2147483647 w 2081"/>
              <a:gd name="T103" fmla="*/ 1149191444 h 1865"/>
              <a:gd name="T104" fmla="*/ 2147483647 w 2081"/>
              <a:gd name="T105" fmla="*/ 1129030191 h 1865"/>
              <a:gd name="T106" fmla="*/ 2147483647 w 2081"/>
              <a:gd name="T107" fmla="*/ 866933896 h 1865"/>
              <a:gd name="T108" fmla="*/ 2147483647 w 2081"/>
              <a:gd name="T109" fmla="*/ 624998856 h 1865"/>
              <a:gd name="T110" fmla="*/ 2147483647 w 2081"/>
              <a:gd name="T111" fmla="*/ 383063815 h 1865"/>
              <a:gd name="T112" fmla="*/ 2147483647 w 2081"/>
              <a:gd name="T113" fmla="*/ 161290027 h 1865"/>
              <a:gd name="T114" fmla="*/ 2147483647 w 2081"/>
              <a:gd name="T115" fmla="*/ 20161253 h 1865"/>
              <a:gd name="T116" fmla="*/ 2147483647 w 2081"/>
              <a:gd name="T117" fmla="*/ 0 h 1865"/>
              <a:gd name="T118" fmla="*/ 2147483647 w 2081"/>
              <a:gd name="T119" fmla="*/ 0 h 186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081" h="1865">
                <a:moveTo>
                  <a:pt x="984" y="24"/>
                </a:moveTo>
                <a:lnTo>
                  <a:pt x="968" y="32"/>
                </a:lnTo>
                <a:lnTo>
                  <a:pt x="952" y="40"/>
                </a:lnTo>
                <a:lnTo>
                  <a:pt x="936" y="56"/>
                </a:lnTo>
                <a:lnTo>
                  <a:pt x="920" y="56"/>
                </a:lnTo>
                <a:lnTo>
                  <a:pt x="896" y="72"/>
                </a:lnTo>
                <a:lnTo>
                  <a:pt x="880" y="80"/>
                </a:lnTo>
                <a:lnTo>
                  <a:pt x="864" y="88"/>
                </a:lnTo>
                <a:lnTo>
                  <a:pt x="848" y="88"/>
                </a:lnTo>
                <a:lnTo>
                  <a:pt x="832" y="96"/>
                </a:lnTo>
                <a:lnTo>
                  <a:pt x="808" y="112"/>
                </a:lnTo>
                <a:lnTo>
                  <a:pt x="792" y="120"/>
                </a:lnTo>
                <a:lnTo>
                  <a:pt x="776" y="136"/>
                </a:lnTo>
                <a:lnTo>
                  <a:pt x="768" y="152"/>
                </a:lnTo>
                <a:lnTo>
                  <a:pt x="760" y="168"/>
                </a:lnTo>
                <a:lnTo>
                  <a:pt x="752" y="184"/>
                </a:lnTo>
                <a:lnTo>
                  <a:pt x="744" y="200"/>
                </a:lnTo>
                <a:lnTo>
                  <a:pt x="736" y="216"/>
                </a:lnTo>
                <a:lnTo>
                  <a:pt x="728" y="232"/>
                </a:lnTo>
                <a:lnTo>
                  <a:pt x="720" y="248"/>
                </a:lnTo>
                <a:lnTo>
                  <a:pt x="720" y="264"/>
                </a:lnTo>
                <a:lnTo>
                  <a:pt x="720" y="280"/>
                </a:lnTo>
                <a:lnTo>
                  <a:pt x="712" y="304"/>
                </a:lnTo>
                <a:lnTo>
                  <a:pt x="704" y="320"/>
                </a:lnTo>
                <a:lnTo>
                  <a:pt x="704" y="344"/>
                </a:lnTo>
                <a:lnTo>
                  <a:pt x="696" y="360"/>
                </a:lnTo>
                <a:lnTo>
                  <a:pt x="688" y="376"/>
                </a:lnTo>
                <a:lnTo>
                  <a:pt x="688" y="392"/>
                </a:lnTo>
                <a:lnTo>
                  <a:pt x="680" y="408"/>
                </a:lnTo>
                <a:lnTo>
                  <a:pt x="680" y="424"/>
                </a:lnTo>
                <a:lnTo>
                  <a:pt x="680" y="440"/>
                </a:lnTo>
                <a:lnTo>
                  <a:pt x="672" y="456"/>
                </a:lnTo>
                <a:lnTo>
                  <a:pt x="664" y="472"/>
                </a:lnTo>
                <a:lnTo>
                  <a:pt x="656" y="488"/>
                </a:lnTo>
                <a:lnTo>
                  <a:pt x="648" y="504"/>
                </a:lnTo>
                <a:lnTo>
                  <a:pt x="640" y="520"/>
                </a:lnTo>
                <a:lnTo>
                  <a:pt x="624" y="528"/>
                </a:lnTo>
                <a:lnTo>
                  <a:pt x="608" y="544"/>
                </a:lnTo>
                <a:lnTo>
                  <a:pt x="592" y="544"/>
                </a:lnTo>
                <a:lnTo>
                  <a:pt x="576" y="544"/>
                </a:lnTo>
                <a:lnTo>
                  <a:pt x="560" y="544"/>
                </a:lnTo>
                <a:lnTo>
                  <a:pt x="544" y="544"/>
                </a:lnTo>
                <a:lnTo>
                  <a:pt x="528" y="536"/>
                </a:lnTo>
                <a:lnTo>
                  <a:pt x="512" y="536"/>
                </a:lnTo>
                <a:lnTo>
                  <a:pt x="496" y="536"/>
                </a:lnTo>
                <a:lnTo>
                  <a:pt x="480" y="536"/>
                </a:lnTo>
                <a:lnTo>
                  <a:pt x="464" y="536"/>
                </a:lnTo>
                <a:lnTo>
                  <a:pt x="448" y="536"/>
                </a:lnTo>
                <a:lnTo>
                  <a:pt x="424" y="536"/>
                </a:lnTo>
                <a:lnTo>
                  <a:pt x="408" y="536"/>
                </a:lnTo>
                <a:lnTo>
                  <a:pt x="392" y="544"/>
                </a:lnTo>
                <a:lnTo>
                  <a:pt x="360" y="552"/>
                </a:lnTo>
                <a:lnTo>
                  <a:pt x="344" y="552"/>
                </a:lnTo>
                <a:lnTo>
                  <a:pt x="328" y="560"/>
                </a:lnTo>
                <a:lnTo>
                  <a:pt x="312" y="568"/>
                </a:lnTo>
                <a:lnTo>
                  <a:pt x="296" y="568"/>
                </a:lnTo>
                <a:lnTo>
                  <a:pt x="280" y="576"/>
                </a:lnTo>
                <a:lnTo>
                  <a:pt x="264" y="584"/>
                </a:lnTo>
                <a:lnTo>
                  <a:pt x="248" y="592"/>
                </a:lnTo>
                <a:lnTo>
                  <a:pt x="232" y="592"/>
                </a:lnTo>
                <a:lnTo>
                  <a:pt x="216" y="600"/>
                </a:lnTo>
                <a:lnTo>
                  <a:pt x="200" y="608"/>
                </a:lnTo>
                <a:lnTo>
                  <a:pt x="184" y="616"/>
                </a:lnTo>
                <a:lnTo>
                  <a:pt x="168" y="632"/>
                </a:lnTo>
                <a:lnTo>
                  <a:pt x="152" y="632"/>
                </a:lnTo>
                <a:lnTo>
                  <a:pt x="144" y="648"/>
                </a:lnTo>
                <a:lnTo>
                  <a:pt x="128" y="656"/>
                </a:lnTo>
                <a:lnTo>
                  <a:pt x="120" y="672"/>
                </a:lnTo>
                <a:lnTo>
                  <a:pt x="104" y="688"/>
                </a:lnTo>
                <a:lnTo>
                  <a:pt x="88" y="704"/>
                </a:lnTo>
                <a:lnTo>
                  <a:pt x="80" y="720"/>
                </a:lnTo>
                <a:lnTo>
                  <a:pt x="72" y="736"/>
                </a:lnTo>
                <a:lnTo>
                  <a:pt x="72" y="752"/>
                </a:lnTo>
                <a:lnTo>
                  <a:pt x="56" y="760"/>
                </a:lnTo>
                <a:lnTo>
                  <a:pt x="48" y="776"/>
                </a:lnTo>
                <a:lnTo>
                  <a:pt x="40" y="792"/>
                </a:lnTo>
                <a:lnTo>
                  <a:pt x="32" y="808"/>
                </a:lnTo>
                <a:lnTo>
                  <a:pt x="24" y="824"/>
                </a:lnTo>
                <a:lnTo>
                  <a:pt x="16" y="840"/>
                </a:lnTo>
                <a:lnTo>
                  <a:pt x="16" y="856"/>
                </a:lnTo>
                <a:lnTo>
                  <a:pt x="8" y="872"/>
                </a:lnTo>
                <a:lnTo>
                  <a:pt x="8" y="888"/>
                </a:lnTo>
                <a:lnTo>
                  <a:pt x="8" y="904"/>
                </a:lnTo>
                <a:lnTo>
                  <a:pt x="8" y="920"/>
                </a:lnTo>
                <a:lnTo>
                  <a:pt x="8" y="944"/>
                </a:lnTo>
                <a:lnTo>
                  <a:pt x="8" y="960"/>
                </a:lnTo>
                <a:lnTo>
                  <a:pt x="0" y="984"/>
                </a:lnTo>
                <a:lnTo>
                  <a:pt x="8" y="1000"/>
                </a:lnTo>
                <a:lnTo>
                  <a:pt x="8" y="1016"/>
                </a:lnTo>
                <a:lnTo>
                  <a:pt x="8" y="1032"/>
                </a:lnTo>
                <a:lnTo>
                  <a:pt x="16" y="1048"/>
                </a:lnTo>
                <a:lnTo>
                  <a:pt x="32" y="1072"/>
                </a:lnTo>
                <a:lnTo>
                  <a:pt x="32" y="1088"/>
                </a:lnTo>
                <a:lnTo>
                  <a:pt x="40" y="1104"/>
                </a:lnTo>
                <a:lnTo>
                  <a:pt x="48" y="1128"/>
                </a:lnTo>
                <a:lnTo>
                  <a:pt x="56" y="1144"/>
                </a:lnTo>
                <a:lnTo>
                  <a:pt x="64" y="1160"/>
                </a:lnTo>
                <a:lnTo>
                  <a:pt x="72" y="1176"/>
                </a:lnTo>
                <a:lnTo>
                  <a:pt x="88" y="1184"/>
                </a:lnTo>
                <a:lnTo>
                  <a:pt x="96" y="1200"/>
                </a:lnTo>
                <a:lnTo>
                  <a:pt x="104" y="1216"/>
                </a:lnTo>
                <a:lnTo>
                  <a:pt x="120" y="1224"/>
                </a:lnTo>
                <a:lnTo>
                  <a:pt x="120" y="1240"/>
                </a:lnTo>
                <a:lnTo>
                  <a:pt x="136" y="1248"/>
                </a:lnTo>
                <a:lnTo>
                  <a:pt x="152" y="1256"/>
                </a:lnTo>
                <a:lnTo>
                  <a:pt x="168" y="1272"/>
                </a:lnTo>
                <a:lnTo>
                  <a:pt x="184" y="1272"/>
                </a:lnTo>
                <a:lnTo>
                  <a:pt x="216" y="1288"/>
                </a:lnTo>
                <a:lnTo>
                  <a:pt x="232" y="1296"/>
                </a:lnTo>
                <a:lnTo>
                  <a:pt x="248" y="1304"/>
                </a:lnTo>
                <a:lnTo>
                  <a:pt x="264" y="1304"/>
                </a:lnTo>
                <a:lnTo>
                  <a:pt x="288" y="1312"/>
                </a:lnTo>
                <a:lnTo>
                  <a:pt x="304" y="1312"/>
                </a:lnTo>
                <a:lnTo>
                  <a:pt x="320" y="1320"/>
                </a:lnTo>
                <a:lnTo>
                  <a:pt x="336" y="1320"/>
                </a:lnTo>
                <a:lnTo>
                  <a:pt x="360" y="1320"/>
                </a:lnTo>
                <a:lnTo>
                  <a:pt x="376" y="1320"/>
                </a:lnTo>
                <a:lnTo>
                  <a:pt x="392" y="1320"/>
                </a:lnTo>
                <a:lnTo>
                  <a:pt x="408" y="1320"/>
                </a:lnTo>
                <a:lnTo>
                  <a:pt x="424" y="1328"/>
                </a:lnTo>
                <a:lnTo>
                  <a:pt x="440" y="1328"/>
                </a:lnTo>
                <a:lnTo>
                  <a:pt x="464" y="1336"/>
                </a:lnTo>
                <a:lnTo>
                  <a:pt x="480" y="1336"/>
                </a:lnTo>
                <a:lnTo>
                  <a:pt x="496" y="1328"/>
                </a:lnTo>
                <a:lnTo>
                  <a:pt x="512" y="1328"/>
                </a:lnTo>
                <a:lnTo>
                  <a:pt x="528" y="1328"/>
                </a:lnTo>
                <a:lnTo>
                  <a:pt x="544" y="1328"/>
                </a:lnTo>
                <a:lnTo>
                  <a:pt x="560" y="1336"/>
                </a:lnTo>
                <a:lnTo>
                  <a:pt x="576" y="1336"/>
                </a:lnTo>
                <a:lnTo>
                  <a:pt x="592" y="1336"/>
                </a:lnTo>
                <a:lnTo>
                  <a:pt x="608" y="1344"/>
                </a:lnTo>
                <a:lnTo>
                  <a:pt x="624" y="1344"/>
                </a:lnTo>
                <a:lnTo>
                  <a:pt x="648" y="1368"/>
                </a:lnTo>
                <a:lnTo>
                  <a:pt x="648" y="1384"/>
                </a:lnTo>
                <a:lnTo>
                  <a:pt x="648" y="1400"/>
                </a:lnTo>
                <a:lnTo>
                  <a:pt x="656" y="1416"/>
                </a:lnTo>
                <a:lnTo>
                  <a:pt x="672" y="1424"/>
                </a:lnTo>
                <a:lnTo>
                  <a:pt x="688" y="1424"/>
                </a:lnTo>
                <a:lnTo>
                  <a:pt x="696" y="1408"/>
                </a:lnTo>
                <a:lnTo>
                  <a:pt x="680" y="1416"/>
                </a:lnTo>
                <a:lnTo>
                  <a:pt x="672" y="1432"/>
                </a:lnTo>
                <a:lnTo>
                  <a:pt x="664" y="1448"/>
                </a:lnTo>
                <a:lnTo>
                  <a:pt x="664" y="1464"/>
                </a:lnTo>
                <a:lnTo>
                  <a:pt x="664" y="1480"/>
                </a:lnTo>
                <a:lnTo>
                  <a:pt x="664" y="1496"/>
                </a:lnTo>
                <a:lnTo>
                  <a:pt x="664" y="1512"/>
                </a:lnTo>
                <a:lnTo>
                  <a:pt x="664" y="1528"/>
                </a:lnTo>
                <a:lnTo>
                  <a:pt x="672" y="1544"/>
                </a:lnTo>
                <a:lnTo>
                  <a:pt x="672" y="1560"/>
                </a:lnTo>
                <a:lnTo>
                  <a:pt x="672" y="1576"/>
                </a:lnTo>
                <a:lnTo>
                  <a:pt x="680" y="1592"/>
                </a:lnTo>
                <a:lnTo>
                  <a:pt x="680" y="1608"/>
                </a:lnTo>
                <a:lnTo>
                  <a:pt x="680" y="1624"/>
                </a:lnTo>
                <a:lnTo>
                  <a:pt x="688" y="1640"/>
                </a:lnTo>
                <a:lnTo>
                  <a:pt x="696" y="1656"/>
                </a:lnTo>
                <a:lnTo>
                  <a:pt x="704" y="1672"/>
                </a:lnTo>
                <a:lnTo>
                  <a:pt x="712" y="1696"/>
                </a:lnTo>
                <a:lnTo>
                  <a:pt x="728" y="1704"/>
                </a:lnTo>
                <a:lnTo>
                  <a:pt x="736" y="1720"/>
                </a:lnTo>
                <a:lnTo>
                  <a:pt x="752" y="1728"/>
                </a:lnTo>
                <a:lnTo>
                  <a:pt x="768" y="1744"/>
                </a:lnTo>
                <a:lnTo>
                  <a:pt x="784" y="1752"/>
                </a:lnTo>
                <a:lnTo>
                  <a:pt x="800" y="1760"/>
                </a:lnTo>
                <a:lnTo>
                  <a:pt x="816" y="1776"/>
                </a:lnTo>
                <a:lnTo>
                  <a:pt x="832" y="1776"/>
                </a:lnTo>
                <a:lnTo>
                  <a:pt x="848" y="1784"/>
                </a:lnTo>
                <a:lnTo>
                  <a:pt x="864" y="1792"/>
                </a:lnTo>
                <a:lnTo>
                  <a:pt x="888" y="1808"/>
                </a:lnTo>
                <a:lnTo>
                  <a:pt x="904" y="1816"/>
                </a:lnTo>
                <a:lnTo>
                  <a:pt x="920" y="1824"/>
                </a:lnTo>
                <a:lnTo>
                  <a:pt x="936" y="1832"/>
                </a:lnTo>
                <a:lnTo>
                  <a:pt x="960" y="1840"/>
                </a:lnTo>
                <a:lnTo>
                  <a:pt x="1000" y="1848"/>
                </a:lnTo>
                <a:lnTo>
                  <a:pt x="1016" y="1848"/>
                </a:lnTo>
                <a:lnTo>
                  <a:pt x="1032" y="1856"/>
                </a:lnTo>
                <a:lnTo>
                  <a:pt x="1048" y="1864"/>
                </a:lnTo>
                <a:lnTo>
                  <a:pt x="1064" y="1864"/>
                </a:lnTo>
                <a:lnTo>
                  <a:pt x="1080" y="1864"/>
                </a:lnTo>
                <a:lnTo>
                  <a:pt x="1096" y="1864"/>
                </a:lnTo>
                <a:lnTo>
                  <a:pt x="1112" y="1864"/>
                </a:lnTo>
                <a:lnTo>
                  <a:pt x="1128" y="1864"/>
                </a:lnTo>
                <a:lnTo>
                  <a:pt x="1144" y="1864"/>
                </a:lnTo>
                <a:lnTo>
                  <a:pt x="1160" y="1864"/>
                </a:lnTo>
                <a:lnTo>
                  <a:pt x="1176" y="1864"/>
                </a:lnTo>
                <a:lnTo>
                  <a:pt x="1200" y="1864"/>
                </a:lnTo>
                <a:lnTo>
                  <a:pt x="1216" y="1864"/>
                </a:lnTo>
                <a:lnTo>
                  <a:pt x="1232" y="1864"/>
                </a:lnTo>
                <a:lnTo>
                  <a:pt x="1248" y="1848"/>
                </a:lnTo>
                <a:lnTo>
                  <a:pt x="1264" y="1840"/>
                </a:lnTo>
                <a:lnTo>
                  <a:pt x="1280" y="1840"/>
                </a:lnTo>
                <a:lnTo>
                  <a:pt x="1296" y="1832"/>
                </a:lnTo>
                <a:lnTo>
                  <a:pt x="1320" y="1824"/>
                </a:lnTo>
                <a:lnTo>
                  <a:pt x="1336" y="1816"/>
                </a:lnTo>
                <a:lnTo>
                  <a:pt x="1352" y="1816"/>
                </a:lnTo>
                <a:lnTo>
                  <a:pt x="1368" y="1800"/>
                </a:lnTo>
                <a:lnTo>
                  <a:pt x="1384" y="1800"/>
                </a:lnTo>
                <a:lnTo>
                  <a:pt x="1392" y="1784"/>
                </a:lnTo>
                <a:lnTo>
                  <a:pt x="1408" y="1776"/>
                </a:lnTo>
                <a:lnTo>
                  <a:pt x="1424" y="1752"/>
                </a:lnTo>
                <a:lnTo>
                  <a:pt x="1440" y="1736"/>
                </a:lnTo>
                <a:lnTo>
                  <a:pt x="1456" y="1728"/>
                </a:lnTo>
                <a:lnTo>
                  <a:pt x="1464" y="1712"/>
                </a:lnTo>
                <a:lnTo>
                  <a:pt x="1472" y="1696"/>
                </a:lnTo>
                <a:lnTo>
                  <a:pt x="1480" y="1680"/>
                </a:lnTo>
                <a:lnTo>
                  <a:pt x="1488" y="1664"/>
                </a:lnTo>
                <a:lnTo>
                  <a:pt x="1496" y="1648"/>
                </a:lnTo>
                <a:lnTo>
                  <a:pt x="1504" y="1632"/>
                </a:lnTo>
                <a:lnTo>
                  <a:pt x="1520" y="1624"/>
                </a:lnTo>
                <a:lnTo>
                  <a:pt x="1528" y="1608"/>
                </a:lnTo>
                <a:lnTo>
                  <a:pt x="1536" y="1592"/>
                </a:lnTo>
                <a:lnTo>
                  <a:pt x="1536" y="1576"/>
                </a:lnTo>
                <a:lnTo>
                  <a:pt x="1536" y="1560"/>
                </a:lnTo>
                <a:lnTo>
                  <a:pt x="1536" y="1544"/>
                </a:lnTo>
                <a:lnTo>
                  <a:pt x="1544" y="1528"/>
                </a:lnTo>
                <a:lnTo>
                  <a:pt x="1544" y="1512"/>
                </a:lnTo>
                <a:lnTo>
                  <a:pt x="1544" y="1488"/>
                </a:lnTo>
                <a:lnTo>
                  <a:pt x="1544" y="1472"/>
                </a:lnTo>
                <a:lnTo>
                  <a:pt x="1544" y="1456"/>
                </a:lnTo>
                <a:lnTo>
                  <a:pt x="1544" y="1440"/>
                </a:lnTo>
                <a:lnTo>
                  <a:pt x="1544" y="1424"/>
                </a:lnTo>
                <a:lnTo>
                  <a:pt x="1544" y="1400"/>
                </a:lnTo>
                <a:lnTo>
                  <a:pt x="1536" y="1384"/>
                </a:lnTo>
                <a:lnTo>
                  <a:pt x="1536" y="1368"/>
                </a:lnTo>
                <a:lnTo>
                  <a:pt x="1536" y="1352"/>
                </a:lnTo>
                <a:lnTo>
                  <a:pt x="1528" y="1336"/>
                </a:lnTo>
                <a:lnTo>
                  <a:pt x="1528" y="1320"/>
                </a:lnTo>
                <a:lnTo>
                  <a:pt x="1528" y="1304"/>
                </a:lnTo>
                <a:lnTo>
                  <a:pt x="1528" y="1288"/>
                </a:lnTo>
                <a:lnTo>
                  <a:pt x="1536" y="1272"/>
                </a:lnTo>
                <a:lnTo>
                  <a:pt x="1536" y="1256"/>
                </a:lnTo>
                <a:lnTo>
                  <a:pt x="1536" y="1240"/>
                </a:lnTo>
                <a:lnTo>
                  <a:pt x="1544" y="1224"/>
                </a:lnTo>
                <a:lnTo>
                  <a:pt x="1560" y="1216"/>
                </a:lnTo>
                <a:lnTo>
                  <a:pt x="1584" y="1224"/>
                </a:lnTo>
                <a:lnTo>
                  <a:pt x="1600" y="1216"/>
                </a:lnTo>
                <a:lnTo>
                  <a:pt x="1616" y="1224"/>
                </a:lnTo>
                <a:lnTo>
                  <a:pt x="1640" y="1216"/>
                </a:lnTo>
                <a:lnTo>
                  <a:pt x="1656" y="1216"/>
                </a:lnTo>
                <a:lnTo>
                  <a:pt x="1680" y="1208"/>
                </a:lnTo>
                <a:lnTo>
                  <a:pt x="1696" y="1200"/>
                </a:lnTo>
                <a:lnTo>
                  <a:pt x="1720" y="1200"/>
                </a:lnTo>
                <a:lnTo>
                  <a:pt x="1736" y="1200"/>
                </a:lnTo>
                <a:lnTo>
                  <a:pt x="1752" y="1192"/>
                </a:lnTo>
                <a:lnTo>
                  <a:pt x="1768" y="1184"/>
                </a:lnTo>
                <a:lnTo>
                  <a:pt x="1784" y="1176"/>
                </a:lnTo>
                <a:lnTo>
                  <a:pt x="1800" y="1176"/>
                </a:lnTo>
                <a:lnTo>
                  <a:pt x="1832" y="1168"/>
                </a:lnTo>
                <a:lnTo>
                  <a:pt x="1848" y="1160"/>
                </a:lnTo>
                <a:lnTo>
                  <a:pt x="1864" y="1152"/>
                </a:lnTo>
                <a:lnTo>
                  <a:pt x="1880" y="1136"/>
                </a:lnTo>
                <a:lnTo>
                  <a:pt x="1904" y="1128"/>
                </a:lnTo>
                <a:lnTo>
                  <a:pt x="1920" y="1120"/>
                </a:lnTo>
                <a:lnTo>
                  <a:pt x="1944" y="1096"/>
                </a:lnTo>
                <a:lnTo>
                  <a:pt x="1960" y="1080"/>
                </a:lnTo>
                <a:lnTo>
                  <a:pt x="1976" y="1072"/>
                </a:lnTo>
                <a:lnTo>
                  <a:pt x="1984" y="1056"/>
                </a:lnTo>
                <a:lnTo>
                  <a:pt x="2000" y="1040"/>
                </a:lnTo>
                <a:lnTo>
                  <a:pt x="2008" y="1024"/>
                </a:lnTo>
                <a:lnTo>
                  <a:pt x="2024" y="1008"/>
                </a:lnTo>
                <a:lnTo>
                  <a:pt x="2032" y="992"/>
                </a:lnTo>
                <a:lnTo>
                  <a:pt x="2040" y="976"/>
                </a:lnTo>
                <a:lnTo>
                  <a:pt x="2048" y="960"/>
                </a:lnTo>
                <a:lnTo>
                  <a:pt x="2056" y="944"/>
                </a:lnTo>
                <a:lnTo>
                  <a:pt x="2056" y="928"/>
                </a:lnTo>
                <a:lnTo>
                  <a:pt x="2064" y="912"/>
                </a:lnTo>
                <a:lnTo>
                  <a:pt x="2072" y="888"/>
                </a:lnTo>
                <a:lnTo>
                  <a:pt x="2072" y="872"/>
                </a:lnTo>
                <a:lnTo>
                  <a:pt x="2072" y="856"/>
                </a:lnTo>
                <a:lnTo>
                  <a:pt x="2072" y="840"/>
                </a:lnTo>
                <a:lnTo>
                  <a:pt x="2080" y="824"/>
                </a:lnTo>
                <a:lnTo>
                  <a:pt x="2080" y="808"/>
                </a:lnTo>
                <a:lnTo>
                  <a:pt x="2080" y="792"/>
                </a:lnTo>
                <a:lnTo>
                  <a:pt x="2080" y="776"/>
                </a:lnTo>
                <a:lnTo>
                  <a:pt x="2080" y="760"/>
                </a:lnTo>
                <a:lnTo>
                  <a:pt x="2072" y="744"/>
                </a:lnTo>
                <a:lnTo>
                  <a:pt x="2072" y="728"/>
                </a:lnTo>
                <a:lnTo>
                  <a:pt x="2072" y="712"/>
                </a:lnTo>
                <a:lnTo>
                  <a:pt x="2072" y="696"/>
                </a:lnTo>
                <a:lnTo>
                  <a:pt x="2072" y="680"/>
                </a:lnTo>
                <a:lnTo>
                  <a:pt x="2064" y="656"/>
                </a:lnTo>
                <a:lnTo>
                  <a:pt x="2064" y="640"/>
                </a:lnTo>
                <a:lnTo>
                  <a:pt x="2064" y="624"/>
                </a:lnTo>
                <a:lnTo>
                  <a:pt x="2056" y="608"/>
                </a:lnTo>
                <a:lnTo>
                  <a:pt x="2040" y="584"/>
                </a:lnTo>
                <a:lnTo>
                  <a:pt x="2024" y="576"/>
                </a:lnTo>
                <a:lnTo>
                  <a:pt x="2008" y="568"/>
                </a:lnTo>
                <a:lnTo>
                  <a:pt x="1984" y="552"/>
                </a:lnTo>
                <a:lnTo>
                  <a:pt x="1968" y="536"/>
                </a:lnTo>
                <a:lnTo>
                  <a:pt x="1952" y="520"/>
                </a:lnTo>
                <a:lnTo>
                  <a:pt x="1944" y="504"/>
                </a:lnTo>
                <a:lnTo>
                  <a:pt x="1928" y="488"/>
                </a:lnTo>
                <a:lnTo>
                  <a:pt x="1912" y="480"/>
                </a:lnTo>
                <a:lnTo>
                  <a:pt x="1896" y="480"/>
                </a:lnTo>
                <a:lnTo>
                  <a:pt x="1872" y="472"/>
                </a:lnTo>
                <a:lnTo>
                  <a:pt x="1856" y="464"/>
                </a:lnTo>
                <a:lnTo>
                  <a:pt x="1840" y="464"/>
                </a:lnTo>
                <a:lnTo>
                  <a:pt x="1824" y="456"/>
                </a:lnTo>
                <a:lnTo>
                  <a:pt x="1800" y="448"/>
                </a:lnTo>
                <a:lnTo>
                  <a:pt x="1768" y="432"/>
                </a:lnTo>
                <a:lnTo>
                  <a:pt x="1744" y="424"/>
                </a:lnTo>
                <a:lnTo>
                  <a:pt x="1720" y="416"/>
                </a:lnTo>
                <a:lnTo>
                  <a:pt x="1704" y="416"/>
                </a:lnTo>
                <a:lnTo>
                  <a:pt x="1688" y="416"/>
                </a:lnTo>
                <a:lnTo>
                  <a:pt x="1672" y="424"/>
                </a:lnTo>
                <a:lnTo>
                  <a:pt x="1656" y="424"/>
                </a:lnTo>
                <a:lnTo>
                  <a:pt x="1640" y="432"/>
                </a:lnTo>
                <a:lnTo>
                  <a:pt x="1624" y="432"/>
                </a:lnTo>
                <a:lnTo>
                  <a:pt x="1608" y="440"/>
                </a:lnTo>
                <a:lnTo>
                  <a:pt x="1592" y="440"/>
                </a:lnTo>
                <a:lnTo>
                  <a:pt x="1576" y="440"/>
                </a:lnTo>
                <a:lnTo>
                  <a:pt x="1560" y="448"/>
                </a:lnTo>
                <a:lnTo>
                  <a:pt x="1544" y="456"/>
                </a:lnTo>
                <a:lnTo>
                  <a:pt x="1528" y="464"/>
                </a:lnTo>
                <a:lnTo>
                  <a:pt x="1512" y="472"/>
                </a:lnTo>
                <a:lnTo>
                  <a:pt x="1496" y="480"/>
                </a:lnTo>
                <a:lnTo>
                  <a:pt x="1480" y="480"/>
                </a:lnTo>
                <a:lnTo>
                  <a:pt x="1472" y="464"/>
                </a:lnTo>
                <a:lnTo>
                  <a:pt x="1472" y="448"/>
                </a:lnTo>
                <a:lnTo>
                  <a:pt x="1472" y="432"/>
                </a:lnTo>
                <a:lnTo>
                  <a:pt x="1480" y="416"/>
                </a:lnTo>
                <a:lnTo>
                  <a:pt x="1480" y="400"/>
                </a:lnTo>
                <a:lnTo>
                  <a:pt x="1480" y="376"/>
                </a:lnTo>
                <a:lnTo>
                  <a:pt x="1488" y="360"/>
                </a:lnTo>
                <a:lnTo>
                  <a:pt x="1488" y="344"/>
                </a:lnTo>
                <a:lnTo>
                  <a:pt x="1488" y="328"/>
                </a:lnTo>
                <a:lnTo>
                  <a:pt x="1488" y="312"/>
                </a:lnTo>
                <a:lnTo>
                  <a:pt x="1488" y="296"/>
                </a:lnTo>
                <a:lnTo>
                  <a:pt x="1488" y="280"/>
                </a:lnTo>
                <a:lnTo>
                  <a:pt x="1480" y="264"/>
                </a:lnTo>
                <a:lnTo>
                  <a:pt x="1480" y="248"/>
                </a:lnTo>
                <a:lnTo>
                  <a:pt x="1480" y="232"/>
                </a:lnTo>
                <a:lnTo>
                  <a:pt x="1472" y="216"/>
                </a:lnTo>
                <a:lnTo>
                  <a:pt x="1464" y="200"/>
                </a:lnTo>
                <a:lnTo>
                  <a:pt x="1456" y="184"/>
                </a:lnTo>
                <a:lnTo>
                  <a:pt x="1448" y="168"/>
                </a:lnTo>
                <a:lnTo>
                  <a:pt x="1440" y="152"/>
                </a:lnTo>
                <a:lnTo>
                  <a:pt x="1432" y="136"/>
                </a:lnTo>
                <a:lnTo>
                  <a:pt x="1424" y="120"/>
                </a:lnTo>
                <a:lnTo>
                  <a:pt x="1408" y="112"/>
                </a:lnTo>
                <a:lnTo>
                  <a:pt x="1400" y="96"/>
                </a:lnTo>
                <a:lnTo>
                  <a:pt x="1376" y="80"/>
                </a:lnTo>
                <a:lnTo>
                  <a:pt x="1352" y="64"/>
                </a:lnTo>
                <a:lnTo>
                  <a:pt x="1320" y="40"/>
                </a:lnTo>
                <a:lnTo>
                  <a:pt x="1304" y="40"/>
                </a:lnTo>
                <a:lnTo>
                  <a:pt x="1288" y="32"/>
                </a:lnTo>
                <a:lnTo>
                  <a:pt x="1272" y="24"/>
                </a:lnTo>
                <a:lnTo>
                  <a:pt x="1248" y="8"/>
                </a:lnTo>
                <a:lnTo>
                  <a:pt x="1232" y="8"/>
                </a:lnTo>
                <a:lnTo>
                  <a:pt x="1208" y="0"/>
                </a:lnTo>
                <a:lnTo>
                  <a:pt x="1192" y="0"/>
                </a:lnTo>
                <a:lnTo>
                  <a:pt x="1176" y="0"/>
                </a:lnTo>
                <a:lnTo>
                  <a:pt x="1160" y="0"/>
                </a:lnTo>
                <a:lnTo>
                  <a:pt x="1144" y="0"/>
                </a:lnTo>
                <a:lnTo>
                  <a:pt x="1128" y="0"/>
                </a:lnTo>
                <a:lnTo>
                  <a:pt x="1112" y="0"/>
                </a:lnTo>
                <a:lnTo>
                  <a:pt x="1096" y="0"/>
                </a:lnTo>
                <a:lnTo>
                  <a:pt x="1080" y="0"/>
                </a:lnTo>
                <a:lnTo>
                  <a:pt x="1064" y="0"/>
                </a:lnTo>
                <a:lnTo>
                  <a:pt x="1048" y="0"/>
                </a:lnTo>
                <a:lnTo>
                  <a:pt x="1032" y="0"/>
                </a:lnTo>
                <a:lnTo>
                  <a:pt x="1008" y="8"/>
                </a:lnTo>
                <a:lnTo>
                  <a:pt x="992" y="16"/>
                </a:lnTo>
                <a:lnTo>
                  <a:pt x="984" y="24"/>
                </a:lnTo>
              </a:path>
            </a:pathLst>
          </a:custGeom>
          <a:solidFill>
            <a:srgbClr val="A2C1FE"/>
          </a:solidFill>
          <a:ln w="508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436" name="Oval 4">
            <a:extLst>
              <a:ext uri="{FF2B5EF4-FFF2-40B4-BE49-F238E27FC236}">
                <a16:creationId xmlns:a16="http://schemas.microsoft.com/office/drawing/2014/main" id="{B4E9FBD5-A4CA-4766-9738-84FA06806F8D}"/>
              </a:ext>
            </a:extLst>
          </p:cNvPr>
          <p:cNvSpPr>
            <a:spLocks noChangeArrowheads="1"/>
          </p:cNvSpPr>
          <p:nvPr/>
        </p:nvSpPr>
        <p:spPr bwMode="auto">
          <a:xfrm>
            <a:off x="6558499" y="2861608"/>
            <a:ext cx="819686" cy="921782"/>
          </a:xfrm>
          <a:prstGeom prst="ellipse">
            <a:avLst/>
          </a:prstGeom>
          <a:solidFill>
            <a:srgbClr val="FE9B03"/>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437" name="Oval 5">
            <a:extLst>
              <a:ext uri="{FF2B5EF4-FFF2-40B4-BE49-F238E27FC236}">
                <a16:creationId xmlns:a16="http://schemas.microsoft.com/office/drawing/2014/main" id="{EDEA0F2D-20DA-45DF-93B4-21C3908DCBEA}"/>
              </a:ext>
            </a:extLst>
          </p:cNvPr>
          <p:cNvSpPr>
            <a:spLocks noChangeArrowheads="1"/>
          </p:cNvSpPr>
          <p:nvPr/>
        </p:nvSpPr>
        <p:spPr bwMode="auto">
          <a:xfrm>
            <a:off x="6600796" y="2909740"/>
            <a:ext cx="733633" cy="825520"/>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438" name="Oval 6">
            <a:extLst>
              <a:ext uri="{FF2B5EF4-FFF2-40B4-BE49-F238E27FC236}">
                <a16:creationId xmlns:a16="http://schemas.microsoft.com/office/drawing/2014/main" id="{F33580C8-419C-4F6B-B314-EC8333EF4488}"/>
              </a:ext>
            </a:extLst>
          </p:cNvPr>
          <p:cNvSpPr>
            <a:spLocks noChangeArrowheads="1"/>
          </p:cNvSpPr>
          <p:nvPr/>
        </p:nvSpPr>
        <p:spPr bwMode="auto">
          <a:xfrm>
            <a:off x="7305259" y="3487312"/>
            <a:ext cx="819686" cy="921782"/>
          </a:xfrm>
          <a:prstGeom prst="ellipse">
            <a:avLst/>
          </a:prstGeom>
          <a:solidFill>
            <a:srgbClr val="FE9B03"/>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439" name="Oval 7">
            <a:extLst>
              <a:ext uri="{FF2B5EF4-FFF2-40B4-BE49-F238E27FC236}">
                <a16:creationId xmlns:a16="http://schemas.microsoft.com/office/drawing/2014/main" id="{3A3441B8-9848-40E8-AD44-522C256A93B5}"/>
              </a:ext>
            </a:extLst>
          </p:cNvPr>
          <p:cNvSpPr>
            <a:spLocks noChangeArrowheads="1"/>
          </p:cNvSpPr>
          <p:nvPr/>
        </p:nvSpPr>
        <p:spPr bwMode="auto">
          <a:xfrm>
            <a:off x="7347556" y="3535443"/>
            <a:ext cx="735092" cy="825520"/>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440" name="Oval 8">
            <a:extLst>
              <a:ext uri="{FF2B5EF4-FFF2-40B4-BE49-F238E27FC236}">
                <a16:creationId xmlns:a16="http://schemas.microsoft.com/office/drawing/2014/main" id="{5B7E1BAA-221F-47EC-981D-1F8AA205FC99}"/>
              </a:ext>
            </a:extLst>
          </p:cNvPr>
          <p:cNvSpPr>
            <a:spLocks noChangeArrowheads="1"/>
          </p:cNvSpPr>
          <p:nvPr/>
        </p:nvSpPr>
        <p:spPr bwMode="auto">
          <a:xfrm>
            <a:off x="6562875" y="4460141"/>
            <a:ext cx="818227" cy="921782"/>
          </a:xfrm>
          <a:prstGeom prst="ellipse">
            <a:avLst/>
          </a:prstGeom>
          <a:solidFill>
            <a:srgbClr val="FE9B03"/>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441" name="Oval 9">
            <a:extLst>
              <a:ext uri="{FF2B5EF4-FFF2-40B4-BE49-F238E27FC236}">
                <a16:creationId xmlns:a16="http://schemas.microsoft.com/office/drawing/2014/main" id="{9BC03400-60CD-4C8F-88ED-04D7F519D37C}"/>
              </a:ext>
            </a:extLst>
          </p:cNvPr>
          <p:cNvSpPr>
            <a:spLocks noChangeArrowheads="1"/>
          </p:cNvSpPr>
          <p:nvPr/>
        </p:nvSpPr>
        <p:spPr bwMode="auto">
          <a:xfrm>
            <a:off x="6605171" y="4508273"/>
            <a:ext cx="733634" cy="825520"/>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442" name="Oval 10">
            <a:extLst>
              <a:ext uri="{FF2B5EF4-FFF2-40B4-BE49-F238E27FC236}">
                <a16:creationId xmlns:a16="http://schemas.microsoft.com/office/drawing/2014/main" id="{C4E28E8F-3CCB-412A-9DA5-583B5D433986}"/>
              </a:ext>
            </a:extLst>
          </p:cNvPr>
          <p:cNvSpPr>
            <a:spLocks noChangeArrowheads="1"/>
          </p:cNvSpPr>
          <p:nvPr/>
        </p:nvSpPr>
        <p:spPr bwMode="auto">
          <a:xfrm>
            <a:off x="5611922" y="3682753"/>
            <a:ext cx="819686" cy="921782"/>
          </a:xfrm>
          <a:prstGeom prst="ellipse">
            <a:avLst/>
          </a:prstGeom>
          <a:solidFill>
            <a:srgbClr val="FE9B03"/>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443" name="Oval 11">
            <a:extLst>
              <a:ext uri="{FF2B5EF4-FFF2-40B4-BE49-F238E27FC236}">
                <a16:creationId xmlns:a16="http://schemas.microsoft.com/office/drawing/2014/main" id="{E1ADCE18-9889-4959-962D-E906ED4970C3}"/>
              </a:ext>
            </a:extLst>
          </p:cNvPr>
          <p:cNvSpPr>
            <a:spLocks noChangeArrowheads="1"/>
          </p:cNvSpPr>
          <p:nvPr/>
        </p:nvSpPr>
        <p:spPr bwMode="auto">
          <a:xfrm>
            <a:off x="5654219" y="3730884"/>
            <a:ext cx="735092" cy="825520"/>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nvGrpSpPr>
          <p:cNvPr id="618508" name="Group 12">
            <a:extLst>
              <a:ext uri="{FF2B5EF4-FFF2-40B4-BE49-F238E27FC236}">
                <a16:creationId xmlns:a16="http://schemas.microsoft.com/office/drawing/2014/main" id="{8B5EABB1-9E0B-4EBE-B767-C9E57D0F856E}"/>
              </a:ext>
            </a:extLst>
          </p:cNvPr>
          <p:cNvGrpSpPr>
            <a:grpSpLocks/>
          </p:cNvGrpSpPr>
          <p:nvPr/>
        </p:nvGrpSpPr>
        <p:grpSpPr bwMode="auto">
          <a:xfrm>
            <a:off x="6036350" y="2957870"/>
            <a:ext cx="1592699" cy="2251948"/>
            <a:chOff x="3564" y="2028"/>
            <a:chExt cx="1092" cy="1544"/>
          </a:xfrm>
        </p:grpSpPr>
        <p:sp>
          <p:nvSpPr>
            <p:cNvPr id="402445" name="Freeform 13">
              <a:extLst>
                <a:ext uri="{FF2B5EF4-FFF2-40B4-BE49-F238E27FC236}">
                  <a16:creationId xmlns:a16="http://schemas.microsoft.com/office/drawing/2014/main" id="{3DF7D0A7-D0B5-4432-B08A-4301598BDFCE}"/>
                </a:ext>
              </a:extLst>
            </p:cNvPr>
            <p:cNvSpPr>
              <a:spLocks/>
            </p:cNvSpPr>
            <p:nvPr/>
          </p:nvSpPr>
          <p:spPr bwMode="auto">
            <a:xfrm>
              <a:off x="3564" y="2028"/>
              <a:ext cx="434" cy="765"/>
            </a:xfrm>
            <a:custGeom>
              <a:avLst/>
              <a:gdLst>
                <a:gd name="T0" fmla="*/ 366 w 489"/>
                <a:gd name="T1" fmla="*/ 20 h 765"/>
                <a:gd name="T2" fmla="*/ 347 w 489"/>
                <a:gd name="T3" fmla="*/ 44 h 765"/>
                <a:gd name="T4" fmla="*/ 327 w 489"/>
                <a:gd name="T5" fmla="*/ 76 h 765"/>
                <a:gd name="T6" fmla="*/ 315 w 489"/>
                <a:gd name="T7" fmla="*/ 108 h 765"/>
                <a:gd name="T8" fmla="*/ 303 w 489"/>
                <a:gd name="T9" fmla="*/ 140 h 765"/>
                <a:gd name="T10" fmla="*/ 296 w 489"/>
                <a:gd name="T11" fmla="*/ 172 h 765"/>
                <a:gd name="T12" fmla="*/ 293 w 489"/>
                <a:gd name="T13" fmla="*/ 204 h 765"/>
                <a:gd name="T14" fmla="*/ 287 w 489"/>
                <a:gd name="T15" fmla="*/ 240 h 765"/>
                <a:gd name="T16" fmla="*/ 287 w 489"/>
                <a:gd name="T17" fmla="*/ 276 h 765"/>
                <a:gd name="T18" fmla="*/ 284 w 489"/>
                <a:gd name="T19" fmla="*/ 308 h 765"/>
                <a:gd name="T20" fmla="*/ 290 w 489"/>
                <a:gd name="T21" fmla="*/ 340 h 765"/>
                <a:gd name="T22" fmla="*/ 303 w 489"/>
                <a:gd name="T23" fmla="*/ 380 h 765"/>
                <a:gd name="T24" fmla="*/ 315 w 489"/>
                <a:gd name="T25" fmla="*/ 420 h 765"/>
                <a:gd name="T26" fmla="*/ 334 w 489"/>
                <a:gd name="T27" fmla="*/ 448 h 765"/>
                <a:gd name="T28" fmla="*/ 353 w 489"/>
                <a:gd name="T29" fmla="*/ 484 h 765"/>
                <a:gd name="T30" fmla="*/ 368 w 489"/>
                <a:gd name="T31" fmla="*/ 516 h 765"/>
                <a:gd name="T32" fmla="*/ 382 w 489"/>
                <a:gd name="T33" fmla="*/ 552 h 765"/>
                <a:gd name="T34" fmla="*/ 384 w 489"/>
                <a:gd name="T35" fmla="*/ 588 h 765"/>
                <a:gd name="T36" fmla="*/ 375 w 489"/>
                <a:gd name="T37" fmla="*/ 624 h 765"/>
                <a:gd name="T38" fmla="*/ 353 w 489"/>
                <a:gd name="T39" fmla="*/ 656 h 765"/>
                <a:gd name="T40" fmla="*/ 321 w 489"/>
                <a:gd name="T41" fmla="*/ 684 h 765"/>
                <a:gd name="T42" fmla="*/ 296 w 489"/>
                <a:gd name="T43" fmla="*/ 716 h 765"/>
                <a:gd name="T44" fmla="*/ 277 w 489"/>
                <a:gd name="T45" fmla="*/ 748 h 765"/>
                <a:gd name="T46" fmla="*/ 258 w 489"/>
                <a:gd name="T47" fmla="*/ 756 h 765"/>
                <a:gd name="T48" fmla="*/ 256 w 489"/>
                <a:gd name="T49" fmla="*/ 724 h 765"/>
                <a:gd name="T50" fmla="*/ 246 w 489"/>
                <a:gd name="T51" fmla="*/ 692 h 765"/>
                <a:gd name="T52" fmla="*/ 227 w 489"/>
                <a:gd name="T53" fmla="*/ 640 h 765"/>
                <a:gd name="T54" fmla="*/ 214 w 489"/>
                <a:gd name="T55" fmla="*/ 604 h 765"/>
                <a:gd name="T56" fmla="*/ 193 w 489"/>
                <a:gd name="T57" fmla="*/ 576 h 765"/>
                <a:gd name="T58" fmla="*/ 161 w 489"/>
                <a:gd name="T59" fmla="*/ 556 h 765"/>
                <a:gd name="T60" fmla="*/ 138 w 489"/>
                <a:gd name="T61" fmla="*/ 532 h 765"/>
                <a:gd name="T62" fmla="*/ 120 w 489"/>
                <a:gd name="T63" fmla="*/ 508 h 765"/>
                <a:gd name="T64" fmla="*/ 98 w 489"/>
                <a:gd name="T65" fmla="*/ 492 h 765"/>
                <a:gd name="T66" fmla="*/ 73 w 489"/>
                <a:gd name="T67" fmla="*/ 484 h 765"/>
                <a:gd name="T68" fmla="*/ 44 w 489"/>
                <a:gd name="T69" fmla="*/ 476 h 765"/>
                <a:gd name="T70" fmla="*/ 12 w 489"/>
                <a:gd name="T71" fmla="*/ 472 h 765"/>
                <a:gd name="T72" fmla="*/ 12 w 489"/>
                <a:gd name="T73" fmla="*/ 456 h 765"/>
                <a:gd name="T74" fmla="*/ 44 w 489"/>
                <a:gd name="T75" fmla="*/ 456 h 765"/>
                <a:gd name="T76" fmla="*/ 73 w 489"/>
                <a:gd name="T77" fmla="*/ 460 h 765"/>
                <a:gd name="T78" fmla="*/ 104 w 489"/>
                <a:gd name="T79" fmla="*/ 464 h 765"/>
                <a:gd name="T80" fmla="*/ 132 w 489"/>
                <a:gd name="T81" fmla="*/ 468 h 765"/>
                <a:gd name="T82" fmla="*/ 167 w 489"/>
                <a:gd name="T83" fmla="*/ 464 h 765"/>
                <a:gd name="T84" fmla="*/ 201 w 489"/>
                <a:gd name="T85" fmla="*/ 444 h 765"/>
                <a:gd name="T86" fmla="*/ 214 w 489"/>
                <a:gd name="T87" fmla="*/ 416 h 765"/>
                <a:gd name="T88" fmla="*/ 230 w 489"/>
                <a:gd name="T89" fmla="*/ 380 h 765"/>
                <a:gd name="T90" fmla="*/ 240 w 489"/>
                <a:gd name="T91" fmla="*/ 348 h 765"/>
                <a:gd name="T92" fmla="*/ 252 w 489"/>
                <a:gd name="T93" fmla="*/ 316 h 765"/>
                <a:gd name="T94" fmla="*/ 264 w 489"/>
                <a:gd name="T95" fmla="*/ 280 h 765"/>
                <a:gd name="T96" fmla="*/ 271 w 489"/>
                <a:gd name="T97" fmla="*/ 244 h 765"/>
                <a:gd name="T98" fmla="*/ 277 w 489"/>
                <a:gd name="T99" fmla="*/ 212 h 765"/>
                <a:gd name="T100" fmla="*/ 280 w 489"/>
                <a:gd name="T101" fmla="*/ 180 h 765"/>
                <a:gd name="T102" fmla="*/ 293 w 489"/>
                <a:gd name="T103" fmla="*/ 148 h 765"/>
                <a:gd name="T104" fmla="*/ 293 w 489"/>
                <a:gd name="T105" fmla="*/ 116 h 765"/>
                <a:gd name="T106" fmla="*/ 312 w 489"/>
                <a:gd name="T107" fmla="*/ 84 h 765"/>
                <a:gd name="T108" fmla="*/ 321 w 489"/>
                <a:gd name="T109" fmla="*/ 52 h 765"/>
                <a:gd name="T110" fmla="*/ 343 w 489"/>
                <a:gd name="T111" fmla="*/ 24 h 765"/>
                <a:gd name="T112" fmla="*/ 366 w 489"/>
                <a:gd name="T113" fmla="*/ 4 h 76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89" h="765">
                  <a:moveTo>
                    <a:pt x="484" y="4"/>
                  </a:moveTo>
                  <a:lnTo>
                    <a:pt x="476" y="8"/>
                  </a:lnTo>
                  <a:lnTo>
                    <a:pt x="472" y="16"/>
                  </a:lnTo>
                  <a:lnTo>
                    <a:pt x="464" y="20"/>
                  </a:lnTo>
                  <a:lnTo>
                    <a:pt x="456" y="24"/>
                  </a:lnTo>
                  <a:lnTo>
                    <a:pt x="452" y="32"/>
                  </a:lnTo>
                  <a:lnTo>
                    <a:pt x="444" y="36"/>
                  </a:lnTo>
                  <a:lnTo>
                    <a:pt x="440" y="44"/>
                  </a:lnTo>
                  <a:lnTo>
                    <a:pt x="432" y="52"/>
                  </a:lnTo>
                  <a:lnTo>
                    <a:pt x="424" y="60"/>
                  </a:lnTo>
                  <a:lnTo>
                    <a:pt x="420" y="68"/>
                  </a:lnTo>
                  <a:lnTo>
                    <a:pt x="416" y="76"/>
                  </a:lnTo>
                  <a:lnTo>
                    <a:pt x="412" y="84"/>
                  </a:lnTo>
                  <a:lnTo>
                    <a:pt x="408" y="92"/>
                  </a:lnTo>
                  <a:lnTo>
                    <a:pt x="404" y="100"/>
                  </a:lnTo>
                  <a:lnTo>
                    <a:pt x="400" y="108"/>
                  </a:lnTo>
                  <a:lnTo>
                    <a:pt x="392" y="116"/>
                  </a:lnTo>
                  <a:lnTo>
                    <a:pt x="392" y="124"/>
                  </a:lnTo>
                  <a:lnTo>
                    <a:pt x="388" y="132"/>
                  </a:lnTo>
                  <a:lnTo>
                    <a:pt x="384" y="140"/>
                  </a:lnTo>
                  <a:lnTo>
                    <a:pt x="384" y="148"/>
                  </a:lnTo>
                  <a:lnTo>
                    <a:pt x="380" y="156"/>
                  </a:lnTo>
                  <a:lnTo>
                    <a:pt x="380" y="164"/>
                  </a:lnTo>
                  <a:lnTo>
                    <a:pt x="376" y="172"/>
                  </a:lnTo>
                  <a:lnTo>
                    <a:pt x="376" y="180"/>
                  </a:lnTo>
                  <a:lnTo>
                    <a:pt x="376" y="188"/>
                  </a:lnTo>
                  <a:lnTo>
                    <a:pt x="372" y="196"/>
                  </a:lnTo>
                  <a:lnTo>
                    <a:pt x="372" y="204"/>
                  </a:lnTo>
                  <a:lnTo>
                    <a:pt x="368" y="216"/>
                  </a:lnTo>
                  <a:lnTo>
                    <a:pt x="368" y="224"/>
                  </a:lnTo>
                  <a:lnTo>
                    <a:pt x="368" y="232"/>
                  </a:lnTo>
                  <a:lnTo>
                    <a:pt x="364" y="240"/>
                  </a:lnTo>
                  <a:lnTo>
                    <a:pt x="364" y="248"/>
                  </a:lnTo>
                  <a:lnTo>
                    <a:pt x="360" y="260"/>
                  </a:lnTo>
                  <a:lnTo>
                    <a:pt x="360" y="268"/>
                  </a:lnTo>
                  <a:lnTo>
                    <a:pt x="364" y="276"/>
                  </a:lnTo>
                  <a:lnTo>
                    <a:pt x="360" y="284"/>
                  </a:lnTo>
                  <a:lnTo>
                    <a:pt x="360" y="292"/>
                  </a:lnTo>
                  <a:lnTo>
                    <a:pt x="360" y="300"/>
                  </a:lnTo>
                  <a:lnTo>
                    <a:pt x="360" y="308"/>
                  </a:lnTo>
                  <a:lnTo>
                    <a:pt x="360" y="316"/>
                  </a:lnTo>
                  <a:lnTo>
                    <a:pt x="360" y="324"/>
                  </a:lnTo>
                  <a:lnTo>
                    <a:pt x="364" y="332"/>
                  </a:lnTo>
                  <a:lnTo>
                    <a:pt x="368" y="340"/>
                  </a:lnTo>
                  <a:lnTo>
                    <a:pt x="372" y="348"/>
                  </a:lnTo>
                  <a:lnTo>
                    <a:pt x="376" y="356"/>
                  </a:lnTo>
                  <a:lnTo>
                    <a:pt x="380" y="368"/>
                  </a:lnTo>
                  <a:lnTo>
                    <a:pt x="384" y="380"/>
                  </a:lnTo>
                  <a:lnTo>
                    <a:pt x="384" y="388"/>
                  </a:lnTo>
                  <a:lnTo>
                    <a:pt x="384" y="396"/>
                  </a:lnTo>
                  <a:lnTo>
                    <a:pt x="388" y="404"/>
                  </a:lnTo>
                  <a:lnTo>
                    <a:pt x="400" y="420"/>
                  </a:lnTo>
                  <a:lnTo>
                    <a:pt x="404" y="428"/>
                  </a:lnTo>
                  <a:lnTo>
                    <a:pt x="412" y="432"/>
                  </a:lnTo>
                  <a:lnTo>
                    <a:pt x="416" y="440"/>
                  </a:lnTo>
                  <a:lnTo>
                    <a:pt x="424" y="448"/>
                  </a:lnTo>
                  <a:lnTo>
                    <a:pt x="428" y="456"/>
                  </a:lnTo>
                  <a:lnTo>
                    <a:pt x="436" y="464"/>
                  </a:lnTo>
                  <a:lnTo>
                    <a:pt x="444" y="476"/>
                  </a:lnTo>
                  <a:lnTo>
                    <a:pt x="448" y="484"/>
                  </a:lnTo>
                  <a:lnTo>
                    <a:pt x="452" y="492"/>
                  </a:lnTo>
                  <a:lnTo>
                    <a:pt x="460" y="500"/>
                  </a:lnTo>
                  <a:lnTo>
                    <a:pt x="464" y="508"/>
                  </a:lnTo>
                  <a:lnTo>
                    <a:pt x="468" y="516"/>
                  </a:lnTo>
                  <a:lnTo>
                    <a:pt x="472" y="528"/>
                  </a:lnTo>
                  <a:lnTo>
                    <a:pt x="476" y="536"/>
                  </a:lnTo>
                  <a:lnTo>
                    <a:pt x="480" y="544"/>
                  </a:lnTo>
                  <a:lnTo>
                    <a:pt x="484" y="552"/>
                  </a:lnTo>
                  <a:lnTo>
                    <a:pt x="488" y="560"/>
                  </a:lnTo>
                  <a:lnTo>
                    <a:pt x="488" y="572"/>
                  </a:lnTo>
                  <a:lnTo>
                    <a:pt x="488" y="580"/>
                  </a:lnTo>
                  <a:lnTo>
                    <a:pt x="488" y="588"/>
                  </a:lnTo>
                  <a:lnTo>
                    <a:pt x="488" y="596"/>
                  </a:lnTo>
                  <a:lnTo>
                    <a:pt x="488" y="604"/>
                  </a:lnTo>
                  <a:lnTo>
                    <a:pt x="480" y="616"/>
                  </a:lnTo>
                  <a:lnTo>
                    <a:pt x="476" y="624"/>
                  </a:lnTo>
                  <a:lnTo>
                    <a:pt x="472" y="632"/>
                  </a:lnTo>
                  <a:lnTo>
                    <a:pt x="464" y="636"/>
                  </a:lnTo>
                  <a:lnTo>
                    <a:pt x="456" y="648"/>
                  </a:lnTo>
                  <a:lnTo>
                    <a:pt x="448" y="656"/>
                  </a:lnTo>
                  <a:lnTo>
                    <a:pt x="436" y="668"/>
                  </a:lnTo>
                  <a:lnTo>
                    <a:pt x="428" y="672"/>
                  </a:lnTo>
                  <a:lnTo>
                    <a:pt x="420" y="676"/>
                  </a:lnTo>
                  <a:lnTo>
                    <a:pt x="408" y="684"/>
                  </a:lnTo>
                  <a:lnTo>
                    <a:pt x="400" y="692"/>
                  </a:lnTo>
                  <a:lnTo>
                    <a:pt x="392" y="696"/>
                  </a:lnTo>
                  <a:lnTo>
                    <a:pt x="384" y="704"/>
                  </a:lnTo>
                  <a:lnTo>
                    <a:pt x="376" y="716"/>
                  </a:lnTo>
                  <a:lnTo>
                    <a:pt x="368" y="720"/>
                  </a:lnTo>
                  <a:lnTo>
                    <a:pt x="364" y="732"/>
                  </a:lnTo>
                  <a:lnTo>
                    <a:pt x="356" y="740"/>
                  </a:lnTo>
                  <a:lnTo>
                    <a:pt x="352" y="748"/>
                  </a:lnTo>
                  <a:lnTo>
                    <a:pt x="348" y="756"/>
                  </a:lnTo>
                  <a:lnTo>
                    <a:pt x="340" y="760"/>
                  </a:lnTo>
                  <a:lnTo>
                    <a:pt x="332" y="764"/>
                  </a:lnTo>
                  <a:lnTo>
                    <a:pt x="328" y="756"/>
                  </a:lnTo>
                  <a:lnTo>
                    <a:pt x="328" y="748"/>
                  </a:lnTo>
                  <a:lnTo>
                    <a:pt x="328" y="740"/>
                  </a:lnTo>
                  <a:lnTo>
                    <a:pt x="324" y="732"/>
                  </a:lnTo>
                  <a:lnTo>
                    <a:pt x="324" y="724"/>
                  </a:lnTo>
                  <a:lnTo>
                    <a:pt x="324" y="716"/>
                  </a:lnTo>
                  <a:lnTo>
                    <a:pt x="320" y="708"/>
                  </a:lnTo>
                  <a:lnTo>
                    <a:pt x="320" y="700"/>
                  </a:lnTo>
                  <a:lnTo>
                    <a:pt x="312" y="692"/>
                  </a:lnTo>
                  <a:lnTo>
                    <a:pt x="312" y="680"/>
                  </a:lnTo>
                  <a:lnTo>
                    <a:pt x="304" y="664"/>
                  </a:lnTo>
                  <a:lnTo>
                    <a:pt x="296" y="652"/>
                  </a:lnTo>
                  <a:lnTo>
                    <a:pt x="288" y="640"/>
                  </a:lnTo>
                  <a:lnTo>
                    <a:pt x="284" y="632"/>
                  </a:lnTo>
                  <a:lnTo>
                    <a:pt x="280" y="624"/>
                  </a:lnTo>
                  <a:lnTo>
                    <a:pt x="276" y="616"/>
                  </a:lnTo>
                  <a:lnTo>
                    <a:pt x="272" y="604"/>
                  </a:lnTo>
                  <a:lnTo>
                    <a:pt x="264" y="596"/>
                  </a:lnTo>
                  <a:lnTo>
                    <a:pt x="256" y="588"/>
                  </a:lnTo>
                  <a:lnTo>
                    <a:pt x="252" y="580"/>
                  </a:lnTo>
                  <a:lnTo>
                    <a:pt x="244" y="576"/>
                  </a:lnTo>
                  <a:lnTo>
                    <a:pt x="240" y="568"/>
                  </a:lnTo>
                  <a:lnTo>
                    <a:pt x="232" y="564"/>
                  </a:lnTo>
                  <a:lnTo>
                    <a:pt x="224" y="560"/>
                  </a:lnTo>
                  <a:lnTo>
                    <a:pt x="204" y="556"/>
                  </a:lnTo>
                  <a:lnTo>
                    <a:pt x="196" y="552"/>
                  </a:lnTo>
                  <a:lnTo>
                    <a:pt x="192" y="544"/>
                  </a:lnTo>
                  <a:lnTo>
                    <a:pt x="184" y="540"/>
                  </a:lnTo>
                  <a:lnTo>
                    <a:pt x="176" y="532"/>
                  </a:lnTo>
                  <a:lnTo>
                    <a:pt x="168" y="528"/>
                  </a:lnTo>
                  <a:lnTo>
                    <a:pt x="160" y="524"/>
                  </a:lnTo>
                  <a:lnTo>
                    <a:pt x="156" y="516"/>
                  </a:lnTo>
                  <a:lnTo>
                    <a:pt x="152" y="508"/>
                  </a:lnTo>
                  <a:lnTo>
                    <a:pt x="144" y="504"/>
                  </a:lnTo>
                  <a:lnTo>
                    <a:pt x="136" y="500"/>
                  </a:lnTo>
                  <a:lnTo>
                    <a:pt x="132" y="492"/>
                  </a:lnTo>
                  <a:lnTo>
                    <a:pt x="124" y="492"/>
                  </a:lnTo>
                  <a:lnTo>
                    <a:pt x="116" y="488"/>
                  </a:lnTo>
                  <a:lnTo>
                    <a:pt x="108" y="484"/>
                  </a:lnTo>
                  <a:lnTo>
                    <a:pt x="100" y="484"/>
                  </a:lnTo>
                  <a:lnTo>
                    <a:pt x="92" y="484"/>
                  </a:lnTo>
                  <a:lnTo>
                    <a:pt x="80" y="480"/>
                  </a:lnTo>
                  <a:lnTo>
                    <a:pt x="72" y="476"/>
                  </a:lnTo>
                  <a:lnTo>
                    <a:pt x="64" y="476"/>
                  </a:lnTo>
                  <a:lnTo>
                    <a:pt x="56" y="476"/>
                  </a:lnTo>
                  <a:lnTo>
                    <a:pt x="44" y="476"/>
                  </a:lnTo>
                  <a:lnTo>
                    <a:pt x="36" y="476"/>
                  </a:lnTo>
                  <a:lnTo>
                    <a:pt x="28" y="476"/>
                  </a:lnTo>
                  <a:lnTo>
                    <a:pt x="16" y="472"/>
                  </a:lnTo>
                  <a:lnTo>
                    <a:pt x="8" y="468"/>
                  </a:lnTo>
                  <a:lnTo>
                    <a:pt x="0" y="464"/>
                  </a:lnTo>
                  <a:lnTo>
                    <a:pt x="8" y="456"/>
                  </a:lnTo>
                  <a:lnTo>
                    <a:pt x="16" y="456"/>
                  </a:lnTo>
                  <a:lnTo>
                    <a:pt x="24" y="456"/>
                  </a:lnTo>
                  <a:lnTo>
                    <a:pt x="32" y="456"/>
                  </a:lnTo>
                  <a:lnTo>
                    <a:pt x="48" y="456"/>
                  </a:lnTo>
                  <a:lnTo>
                    <a:pt x="56" y="456"/>
                  </a:lnTo>
                  <a:lnTo>
                    <a:pt x="64" y="456"/>
                  </a:lnTo>
                  <a:lnTo>
                    <a:pt x="76" y="456"/>
                  </a:lnTo>
                  <a:lnTo>
                    <a:pt x="84" y="460"/>
                  </a:lnTo>
                  <a:lnTo>
                    <a:pt x="92" y="460"/>
                  </a:lnTo>
                  <a:lnTo>
                    <a:pt x="100" y="460"/>
                  </a:lnTo>
                  <a:lnTo>
                    <a:pt x="112" y="464"/>
                  </a:lnTo>
                  <a:lnTo>
                    <a:pt x="120" y="464"/>
                  </a:lnTo>
                  <a:lnTo>
                    <a:pt x="132" y="464"/>
                  </a:lnTo>
                  <a:lnTo>
                    <a:pt x="140" y="468"/>
                  </a:lnTo>
                  <a:lnTo>
                    <a:pt x="152" y="468"/>
                  </a:lnTo>
                  <a:lnTo>
                    <a:pt x="160" y="468"/>
                  </a:lnTo>
                  <a:lnTo>
                    <a:pt x="168" y="468"/>
                  </a:lnTo>
                  <a:lnTo>
                    <a:pt x="180" y="468"/>
                  </a:lnTo>
                  <a:lnTo>
                    <a:pt x="188" y="468"/>
                  </a:lnTo>
                  <a:lnTo>
                    <a:pt x="204" y="468"/>
                  </a:lnTo>
                  <a:lnTo>
                    <a:pt x="212" y="464"/>
                  </a:lnTo>
                  <a:lnTo>
                    <a:pt x="220" y="464"/>
                  </a:lnTo>
                  <a:lnTo>
                    <a:pt x="236" y="456"/>
                  </a:lnTo>
                  <a:lnTo>
                    <a:pt x="244" y="452"/>
                  </a:lnTo>
                  <a:lnTo>
                    <a:pt x="256" y="444"/>
                  </a:lnTo>
                  <a:lnTo>
                    <a:pt x="260" y="436"/>
                  </a:lnTo>
                  <a:lnTo>
                    <a:pt x="268" y="432"/>
                  </a:lnTo>
                  <a:lnTo>
                    <a:pt x="272" y="424"/>
                  </a:lnTo>
                  <a:lnTo>
                    <a:pt x="272" y="416"/>
                  </a:lnTo>
                  <a:lnTo>
                    <a:pt x="280" y="408"/>
                  </a:lnTo>
                  <a:lnTo>
                    <a:pt x="284" y="396"/>
                  </a:lnTo>
                  <a:lnTo>
                    <a:pt x="288" y="388"/>
                  </a:lnTo>
                  <a:lnTo>
                    <a:pt x="292" y="380"/>
                  </a:lnTo>
                  <a:lnTo>
                    <a:pt x="296" y="372"/>
                  </a:lnTo>
                  <a:lnTo>
                    <a:pt x="296" y="364"/>
                  </a:lnTo>
                  <a:lnTo>
                    <a:pt x="300" y="356"/>
                  </a:lnTo>
                  <a:lnTo>
                    <a:pt x="304" y="348"/>
                  </a:lnTo>
                  <a:lnTo>
                    <a:pt x="312" y="340"/>
                  </a:lnTo>
                  <a:lnTo>
                    <a:pt x="312" y="332"/>
                  </a:lnTo>
                  <a:lnTo>
                    <a:pt x="316" y="324"/>
                  </a:lnTo>
                  <a:lnTo>
                    <a:pt x="320" y="316"/>
                  </a:lnTo>
                  <a:lnTo>
                    <a:pt x="324" y="308"/>
                  </a:lnTo>
                  <a:lnTo>
                    <a:pt x="328" y="296"/>
                  </a:lnTo>
                  <a:lnTo>
                    <a:pt x="332" y="288"/>
                  </a:lnTo>
                  <a:lnTo>
                    <a:pt x="336" y="280"/>
                  </a:lnTo>
                  <a:lnTo>
                    <a:pt x="336" y="272"/>
                  </a:lnTo>
                  <a:lnTo>
                    <a:pt x="340" y="260"/>
                  </a:lnTo>
                  <a:lnTo>
                    <a:pt x="344" y="252"/>
                  </a:lnTo>
                  <a:lnTo>
                    <a:pt x="344" y="244"/>
                  </a:lnTo>
                  <a:lnTo>
                    <a:pt x="348" y="236"/>
                  </a:lnTo>
                  <a:lnTo>
                    <a:pt x="348" y="228"/>
                  </a:lnTo>
                  <a:lnTo>
                    <a:pt x="352" y="220"/>
                  </a:lnTo>
                  <a:lnTo>
                    <a:pt x="352" y="212"/>
                  </a:lnTo>
                  <a:lnTo>
                    <a:pt x="352" y="204"/>
                  </a:lnTo>
                  <a:lnTo>
                    <a:pt x="352" y="196"/>
                  </a:lnTo>
                  <a:lnTo>
                    <a:pt x="356" y="188"/>
                  </a:lnTo>
                  <a:lnTo>
                    <a:pt x="356" y="180"/>
                  </a:lnTo>
                  <a:lnTo>
                    <a:pt x="360" y="172"/>
                  </a:lnTo>
                  <a:lnTo>
                    <a:pt x="368" y="164"/>
                  </a:lnTo>
                  <a:lnTo>
                    <a:pt x="368" y="156"/>
                  </a:lnTo>
                  <a:lnTo>
                    <a:pt x="372" y="148"/>
                  </a:lnTo>
                  <a:lnTo>
                    <a:pt x="372" y="140"/>
                  </a:lnTo>
                  <a:lnTo>
                    <a:pt x="372" y="132"/>
                  </a:lnTo>
                  <a:lnTo>
                    <a:pt x="372" y="124"/>
                  </a:lnTo>
                  <a:lnTo>
                    <a:pt x="372" y="116"/>
                  </a:lnTo>
                  <a:lnTo>
                    <a:pt x="380" y="108"/>
                  </a:lnTo>
                  <a:lnTo>
                    <a:pt x="388" y="100"/>
                  </a:lnTo>
                  <a:lnTo>
                    <a:pt x="392" y="92"/>
                  </a:lnTo>
                  <a:lnTo>
                    <a:pt x="396" y="84"/>
                  </a:lnTo>
                  <a:lnTo>
                    <a:pt x="396" y="76"/>
                  </a:lnTo>
                  <a:lnTo>
                    <a:pt x="400" y="68"/>
                  </a:lnTo>
                  <a:lnTo>
                    <a:pt x="404" y="60"/>
                  </a:lnTo>
                  <a:lnTo>
                    <a:pt x="408" y="52"/>
                  </a:lnTo>
                  <a:lnTo>
                    <a:pt x="416" y="48"/>
                  </a:lnTo>
                  <a:lnTo>
                    <a:pt x="424" y="40"/>
                  </a:lnTo>
                  <a:lnTo>
                    <a:pt x="428" y="32"/>
                  </a:lnTo>
                  <a:lnTo>
                    <a:pt x="436" y="24"/>
                  </a:lnTo>
                  <a:lnTo>
                    <a:pt x="444" y="20"/>
                  </a:lnTo>
                  <a:lnTo>
                    <a:pt x="452" y="12"/>
                  </a:lnTo>
                  <a:lnTo>
                    <a:pt x="460" y="12"/>
                  </a:lnTo>
                  <a:lnTo>
                    <a:pt x="464" y="4"/>
                  </a:lnTo>
                  <a:lnTo>
                    <a:pt x="472" y="0"/>
                  </a:lnTo>
                  <a:lnTo>
                    <a:pt x="480" y="4"/>
                  </a:lnTo>
                  <a:lnTo>
                    <a:pt x="484" y="4"/>
                  </a:lnTo>
                </a:path>
              </a:pathLst>
            </a:custGeom>
            <a:solidFill>
              <a:srgbClr val="FCFEB9"/>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446" name="Freeform 14">
              <a:extLst>
                <a:ext uri="{FF2B5EF4-FFF2-40B4-BE49-F238E27FC236}">
                  <a16:creationId xmlns:a16="http://schemas.microsoft.com/office/drawing/2014/main" id="{8A3BD828-C124-4F81-BFD2-B034F762514F}"/>
                </a:ext>
              </a:extLst>
            </p:cNvPr>
            <p:cNvSpPr>
              <a:spLocks/>
            </p:cNvSpPr>
            <p:nvPr/>
          </p:nvSpPr>
          <p:spPr bwMode="auto">
            <a:xfrm>
              <a:off x="3838" y="2488"/>
              <a:ext cx="818" cy="577"/>
            </a:xfrm>
            <a:custGeom>
              <a:avLst/>
              <a:gdLst>
                <a:gd name="T0" fmla="*/ 208 w 921"/>
                <a:gd name="T1" fmla="*/ 120 h 577"/>
                <a:gd name="T2" fmla="*/ 256 w 921"/>
                <a:gd name="T3" fmla="*/ 136 h 577"/>
                <a:gd name="T4" fmla="*/ 290 w 921"/>
                <a:gd name="T5" fmla="*/ 144 h 577"/>
                <a:gd name="T6" fmla="*/ 331 w 921"/>
                <a:gd name="T7" fmla="*/ 148 h 577"/>
                <a:gd name="T8" fmla="*/ 378 w 921"/>
                <a:gd name="T9" fmla="*/ 144 h 577"/>
                <a:gd name="T10" fmla="*/ 420 w 921"/>
                <a:gd name="T11" fmla="*/ 124 h 577"/>
                <a:gd name="T12" fmla="*/ 451 w 921"/>
                <a:gd name="T13" fmla="*/ 104 h 577"/>
                <a:gd name="T14" fmla="*/ 483 w 921"/>
                <a:gd name="T15" fmla="*/ 84 h 577"/>
                <a:gd name="T16" fmla="*/ 512 w 921"/>
                <a:gd name="T17" fmla="*/ 52 h 577"/>
                <a:gd name="T18" fmla="*/ 536 w 921"/>
                <a:gd name="T19" fmla="*/ 20 h 577"/>
                <a:gd name="T20" fmla="*/ 561 w 921"/>
                <a:gd name="T21" fmla="*/ 8 h 577"/>
                <a:gd name="T22" fmla="*/ 546 w 921"/>
                <a:gd name="T23" fmla="*/ 44 h 577"/>
                <a:gd name="T24" fmla="*/ 530 w 921"/>
                <a:gd name="T25" fmla="*/ 84 h 577"/>
                <a:gd name="T26" fmla="*/ 512 w 921"/>
                <a:gd name="T27" fmla="*/ 124 h 577"/>
                <a:gd name="T28" fmla="*/ 504 w 921"/>
                <a:gd name="T29" fmla="*/ 164 h 577"/>
                <a:gd name="T30" fmla="*/ 496 w 921"/>
                <a:gd name="T31" fmla="*/ 208 h 577"/>
                <a:gd name="T32" fmla="*/ 492 w 921"/>
                <a:gd name="T33" fmla="*/ 264 h 577"/>
                <a:gd name="T34" fmla="*/ 496 w 921"/>
                <a:gd name="T35" fmla="*/ 308 h 577"/>
                <a:gd name="T36" fmla="*/ 508 w 921"/>
                <a:gd name="T37" fmla="*/ 352 h 577"/>
                <a:gd name="T38" fmla="*/ 527 w 921"/>
                <a:gd name="T39" fmla="*/ 400 h 577"/>
                <a:gd name="T40" fmla="*/ 552 w 921"/>
                <a:gd name="T41" fmla="*/ 440 h 577"/>
                <a:gd name="T42" fmla="*/ 577 w 921"/>
                <a:gd name="T43" fmla="*/ 480 h 577"/>
                <a:gd name="T44" fmla="*/ 615 w 921"/>
                <a:gd name="T45" fmla="*/ 508 h 577"/>
                <a:gd name="T46" fmla="*/ 647 w 921"/>
                <a:gd name="T47" fmla="*/ 528 h 577"/>
                <a:gd name="T48" fmla="*/ 681 w 921"/>
                <a:gd name="T49" fmla="*/ 548 h 577"/>
                <a:gd name="T50" fmla="*/ 713 w 921"/>
                <a:gd name="T51" fmla="*/ 564 h 577"/>
                <a:gd name="T52" fmla="*/ 713 w 921"/>
                <a:gd name="T53" fmla="*/ 572 h 577"/>
                <a:gd name="T54" fmla="*/ 681 w 921"/>
                <a:gd name="T55" fmla="*/ 564 h 577"/>
                <a:gd name="T56" fmla="*/ 647 w 921"/>
                <a:gd name="T57" fmla="*/ 560 h 577"/>
                <a:gd name="T58" fmla="*/ 615 w 921"/>
                <a:gd name="T59" fmla="*/ 552 h 577"/>
                <a:gd name="T60" fmla="*/ 581 w 921"/>
                <a:gd name="T61" fmla="*/ 536 h 577"/>
                <a:gd name="T62" fmla="*/ 543 w 921"/>
                <a:gd name="T63" fmla="*/ 516 h 577"/>
                <a:gd name="T64" fmla="*/ 502 w 921"/>
                <a:gd name="T65" fmla="*/ 492 h 577"/>
                <a:gd name="T66" fmla="*/ 467 w 921"/>
                <a:gd name="T67" fmla="*/ 464 h 577"/>
                <a:gd name="T68" fmla="*/ 441 w 921"/>
                <a:gd name="T69" fmla="*/ 432 h 577"/>
                <a:gd name="T70" fmla="*/ 401 w 921"/>
                <a:gd name="T71" fmla="*/ 388 h 577"/>
                <a:gd name="T72" fmla="*/ 366 w 921"/>
                <a:gd name="T73" fmla="*/ 352 h 577"/>
                <a:gd name="T74" fmla="*/ 335 w 921"/>
                <a:gd name="T75" fmla="*/ 328 h 577"/>
                <a:gd name="T76" fmla="*/ 303 w 921"/>
                <a:gd name="T77" fmla="*/ 304 h 577"/>
                <a:gd name="T78" fmla="*/ 258 w 921"/>
                <a:gd name="T79" fmla="*/ 284 h 577"/>
                <a:gd name="T80" fmla="*/ 224 w 921"/>
                <a:gd name="T81" fmla="*/ 280 h 577"/>
                <a:gd name="T82" fmla="*/ 183 w 921"/>
                <a:gd name="T83" fmla="*/ 280 h 577"/>
                <a:gd name="T84" fmla="*/ 152 w 921"/>
                <a:gd name="T85" fmla="*/ 284 h 577"/>
                <a:gd name="T86" fmla="*/ 120 w 921"/>
                <a:gd name="T87" fmla="*/ 296 h 577"/>
                <a:gd name="T88" fmla="*/ 91 w 921"/>
                <a:gd name="T89" fmla="*/ 332 h 577"/>
                <a:gd name="T90" fmla="*/ 63 w 921"/>
                <a:gd name="T91" fmla="*/ 376 h 577"/>
                <a:gd name="T92" fmla="*/ 44 w 921"/>
                <a:gd name="T93" fmla="*/ 412 h 577"/>
                <a:gd name="T94" fmla="*/ 28 w 921"/>
                <a:gd name="T95" fmla="*/ 456 h 577"/>
                <a:gd name="T96" fmla="*/ 0 w 921"/>
                <a:gd name="T97" fmla="*/ 464 h 577"/>
                <a:gd name="T98" fmla="*/ 12 w 921"/>
                <a:gd name="T99" fmla="*/ 424 h 577"/>
                <a:gd name="T100" fmla="*/ 32 w 921"/>
                <a:gd name="T101" fmla="*/ 380 h 577"/>
                <a:gd name="T102" fmla="*/ 57 w 921"/>
                <a:gd name="T103" fmla="*/ 336 h 577"/>
                <a:gd name="T104" fmla="*/ 73 w 921"/>
                <a:gd name="T105" fmla="*/ 296 h 577"/>
                <a:gd name="T106" fmla="*/ 101 w 921"/>
                <a:gd name="T107" fmla="*/ 264 h 577"/>
                <a:gd name="T108" fmla="*/ 130 w 921"/>
                <a:gd name="T109" fmla="*/ 240 h 577"/>
                <a:gd name="T110" fmla="*/ 155 w 921"/>
                <a:gd name="T111" fmla="*/ 208 h 577"/>
                <a:gd name="T112" fmla="*/ 171 w 921"/>
                <a:gd name="T113" fmla="*/ 172 h 577"/>
                <a:gd name="T114" fmla="*/ 167 w 921"/>
                <a:gd name="T115" fmla="*/ 128 h 577"/>
                <a:gd name="T116" fmla="*/ 147 w 921"/>
                <a:gd name="T117" fmla="*/ 58 h 577"/>
                <a:gd name="T118" fmla="*/ 194 w 921"/>
                <a:gd name="T119" fmla="*/ 90 h 57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21" h="577">
                  <a:moveTo>
                    <a:pt x="252" y="92"/>
                  </a:moveTo>
                  <a:lnTo>
                    <a:pt x="250" y="96"/>
                  </a:lnTo>
                  <a:lnTo>
                    <a:pt x="260" y="98"/>
                  </a:lnTo>
                  <a:lnTo>
                    <a:pt x="256" y="116"/>
                  </a:lnTo>
                  <a:lnTo>
                    <a:pt x="264" y="120"/>
                  </a:lnTo>
                  <a:lnTo>
                    <a:pt x="272" y="120"/>
                  </a:lnTo>
                  <a:lnTo>
                    <a:pt x="280" y="124"/>
                  </a:lnTo>
                  <a:lnTo>
                    <a:pt x="300" y="128"/>
                  </a:lnTo>
                  <a:lnTo>
                    <a:pt x="316" y="136"/>
                  </a:lnTo>
                  <a:lnTo>
                    <a:pt x="324" y="136"/>
                  </a:lnTo>
                  <a:lnTo>
                    <a:pt x="336" y="140"/>
                  </a:lnTo>
                  <a:lnTo>
                    <a:pt x="344" y="140"/>
                  </a:lnTo>
                  <a:lnTo>
                    <a:pt x="352" y="140"/>
                  </a:lnTo>
                  <a:lnTo>
                    <a:pt x="360" y="144"/>
                  </a:lnTo>
                  <a:lnTo>
                    <a:pt x="368" y="144"/>
                  </a:lnTo>
                  <a:lnTo>
                    <a:pt x="384" y="148"/>
                  </a:lnTo>
                  <a:lnTo>
                    <a:pt x="392" y="148"/>
                  </a:lnTo>
                  <a:lnTo>
                    <a:pt x="400" y="148"/>
                  </a:lnTo>
                  <a:lnTo>
                    <a:pt x="412" y="148"/>
                  </a:lnTo>
                  <a:lnTo>
                    <a:pt x="420" y="148"/>
                  </a:lnTo>
                  <a:lnTo>
                    <a:pt x="440" y="144"/>
                  </a:lnTo>
                  <a:lnTo>
                    <a:pt x="448" y="144"/>
                  </a:lnTo>
                  <a:lnTo>
                    <a:pt x="460" y="144"/>
                  </a:lnTo>
                  <a:lnTo>
                    <a:pt x="468" y="144"/>
                  </a:lnTo>
                  <a:lnTo>
                    <a:pt x="480" y="144"/>
                  </a:lnTo>
                  <a:lnTo>
                    <a:pt x="488" y="140"/>
                  </a:lnTo>
                  <a:lnTo>
                    <a:pt x="504" y="132"/>
                  </a:lnTo>
                  <a:lnTo>
                    <a:pt x="512" y="132"/>
                  </a:lnTo>
                  <a:lnTo>
                    <a:pt x="520" y="128"/>
                  </a:lnTo>
                  <a:lnTo>
                    <a:pt x="532" y="124"/>
                  </a:lnTo>
                  <a:lnTo>
                    <a:pt x="536" y="116"/>
                  </a:lnTo>
                  <a:lnTo>
                    <a:pt x="544" y="112"/>
                  </a:lnTo>
                  <a:lnTo>
                    <a:pt x="556" y="108"/>
                  </a:lnTo>
                  <a:lnTo>
                    <a:pt x="564" y="108"/>
                  </a:lnTo>
                  <a:lnTo>
                    <a:pt x="572" y="104"/>
                  </a:lnTo>
                  <a:lnTo>
                    <a:pt x="580" y="100"/>
                  </a:lnTo>
                  <a:lnTo>
                    <a:pt x="592" y="92"/>
                  </a:lnTo>
                  <a:lnTo>
                    <a:pt x="600" y="92"/>
                  </a:lnTo>
                  <a:lnTo>
                    <a:pt x="604" y="84"/>
                  </a:lnTo>
                  <a:lnTo>
                    <a:pt x="612" y="84"/>
                  </a:lnTo>
                  <a:lnTo>
                    <a:pt x="620" y="76"/>
                  </a:lnTo>
                  <a:lnTo>
                    <a:pt x="628" y="72"/>
                  </a:lnTo>
                  <a:lnTo>
                    <a:pt x="632" y="64"/>
                  </a:lnTo>
                  <a:lnTo>
                    <a:pt x="640" y="60"/>
                  </a:lnTo>
                  <a:lnTo>
                    <a:pt x="648" y="52"/>
                  </a:lnTo>
                  <a:lnTo>
                    <a:pt x="656" y="44"/>
                  </a:lnTo>
                  <a:lnTo>
                    <a:pt x="660" y="36"/>
                  </a:lnTo>
                  <a:lnTo>
                    <a:pt x="668" y="32"/>
                  </a:lnTo>
                  <a:lnTo>
                    <a:pt x="672" y="24"/>
                  </a:lnTo>
                  <a:lnTo>
                    <a:pt x="680" y="20"/>
                  </a:lnTo>
                  <a:lnTo>
                    <a:pt x="684" y="12"/>
                  </a:lnTo>
                  <a:lnTo>
                    <a:pt x="692" y="8"/>
                  </a:lnTo>
                  <a:lnTo>
                    <a:pt x="700" y="4"/>
                  </a:lnTo>
                  <a:lnTo>
                    <a:pt x="708" y="0"/>
                  </a:lnTo>
                  <a:lnTo>
                    <a:pt x="712" y="8"/>
                  </a:lnTo>
                  <a:lnTo>
                    <a:pt x="712" y="16"/>
                  </a:lnTo>
                  <a:lnTo>
                    <a:pt x="708" y="24"/>
                  </a:lnTo>
                  <a:lnTo>
                    <a:pt x="700" y="28"/>
                  </a:lnTo>
                  <a:lnTo>
                    <a:pt x="696" y="36"/>
                  </a:lnTo>
                  <a:lnTo>
                    <a:pt x="692" y="44"/>
                  </a:lnTo>
                  <a:lnTo>
                    <a:pt x="688" y="52"/>
                  </a:lnTo>
                  <a:lnTo>
                    <a:pt x="684" y="60"/>
                  </a:lnTo>
                  <a:lnTo>
                    <a:pt x="680" y="68"/>
                  </a:lnTo>
                  <a:lnTo>
                    <a:pt x="676" y="76"/>
                  </a:lnTo>
                  <a:lnTo>
                    <a:pt x="672" y="84"/>
                  </a:lnTo>
                  <a:lnTo>
                    <a:pt x="664" y="92"/>
                  </a:lnTo>
                  <a:lnTo>
                    <a:pt x="660" y="100"/>
                  </a:lnTo>
                  <a:lnTo>
                    <a:pt x="652" y="108"/>
                  </a:lnTo>
                  <a:lnTo>
                    <a:pt x="652" y="116"/>
                  </a:lnTo>
                  <a:lnTo>
                    <a:pt x="648" y="124"/>
                  </a:lnTo>
                  <a:lnTo>
                    <a:pt x="644" y="132"/>
                  </a:lnTo>
                  <a:lnTo>
                    <a:pt x="644" y="140"/>
                  </a:lnTo>
                  <a:lnTo>
                    <a:pt x="644" y="148"/>
                  </a:lnTo>
                  <a:lnTo>
                    <a:pt x="644" y="156"/>
                  </a:lnTo>
                  <a:lnTo>
                    <a:pt x="640" y="164"/>
                  </a:lnTo>
                  <a:lnTo>
                    <a:pt x="640" y="172"/>
                  </a:lnTo>
                  <a:lnTo>
                    <a:pt x="636" y="180"/>
                  </a:lnTo>
                  <a:lnTo>
                    <a:pt x="636" y="188"/>
                  </a:lnTo>
                  <a:lnTo>
                    <a:pt x="632" y="196"/>
                  </a:lnTo>
                  <a:lnTo>
                    <a:pt x="628" y="208"/>
                  </a:lnTo>
                  <a:lnTo>
                    <a:pt x="628" y="216"/>
                  </a:lnTo>
                  <a:lnTo>
                    <a:pt x="628" y="224"/>
                  </a:lnTo>
                  <a:lnTo>
                    <a:pt x="628" y="240"/>
                  </a:lnTo>
                  <a:lnTo>
                    <a:pt x="624" y="248"/>
                  </a:lnTo>
                  <a:lnTo>
                    <a:pt x="624" y="264"/>
                  </a:lnTo>
                  <a:lnTo>
                    <a:pt x="624" y="272"/>
                  </a:lnTo>
                  <a:lnTo>
                    <a:pt x="624" y="280"/>
                  </a:lnTo>
                  <a:lnTo>
                    <a:pt x="620" y="292"/>
                  </a:lnTo>
                  <a:lnTo>
                    <a:pt x="624" y="300"/>
                  </a:lnTo>
                  <a:lnTo>
                    <a:pt x="628" y="308"/>
                  </a:lnTo>
                  <a:lnTo>
                    <a:pt x="628" y="316"/>
                  </a:lnTo>
                  <a:lnTo>
                    <a:pt x="632" y="324"/>
                  </a:lnTo>
                  <a:lnTo>
                    <a:pt x="640" y="336"/>
                  </a:lnTo>
                  <a:lnTo>
                    <a:pt x="640" y="344"/>
                  </a:lnTo>
                  <a:lnTo>
                    <a:pt x="644" y="352"/>
                  </a:lnTo>
                  <a:lnTo>
                    <a:pt x="644" y="360"/>
                  </a:lnTo>
                  <a:lnTo>
                    <a:pt x="648" y="368"/>
                  </a:lnTo>
                  <a:lnTo>
                    <a:pt x="652" y="380"/>
                  </a:lnTo>
                  <a:lnTo>
                    <a:pt x="656" y="388"/>
                  </a:lnTo>
                  <a:lnTo>
                    <a:pt x="668" y="400"/>
                  </a:lnTo>
                  <a:lnTo>
                    <a:pt x="676" y="408"/>
                  </a:lnTo>
                  <a:lnTo>
                    <a:pt x="680" y="416"/>
                  </a:lnTo>
                  <a:lnTo>
                    <a:pt x="688" y="428"/>
                  </a:lnTo>
                  <a:lnTo>
                    <a:pt x="692" y="436"/>
                  </a:lnTo>
                  <a:lnTo>
                    <a:pt x="700" y="440"/>
                  </a:lnTo>
                  <a:lnTo>
                    <a:pt x="704" y="448"/>
                  </a:lnTo>
                  <a:lnTo>
                    <a:pt x="708" y="456"/>
                  </a:lnTo>
                  <a:lnTo>
                    <a:pt x="712" y="464"/>
                  </a:lnTo>
                  <a:lnTo>
                    <a:pt x="720" y="472"/>
                  </a:lnTo>
                  <a:lnTo>
                    <a:pt x="732" y="480"/>
                  </a:lnTo>
                  <a:lnTo>
                    <a:pt x="740" y="484"/>
                  </a:lnTo>
                  <a:lnTo>
                    <a:pt x="748" y="488"/>
                  </a:lnTo>
                  <a:lnTo>
                    <a:pt x="756" y="496"/>
                  </a:lnTo>
                  <a:lnTo>
                    <a:pt x="768" y="500"/>
                  </a:lnTo>
                  <a:lnTo>
                    <a:pt x="780" y="508"/>
                  </a:lnTo>
                  <a:lnTo>
                    <a:pt x="788" y="512"/>
                  </a:lnTo>
                  <a:lnTo>
                    <a:pt x="796" y="516"/>
                  </a:lnTo>
                  <a:lnTo>
                    <a:pt x="804" y="520"/>
                  </a:lnTo>
                  <a:lnTo>
                    <a:pt x="812" y="524"/>
                  </a:lnTo>
                  <a:lnTo>
                    <a:pt x="820" y="528"/>
                  </a:lnTo>
                  <a:lnTo>
                    <a:pt x="828" y="532"/>
                  </a:lnTo>
                  <a:lnTo>
                    <a:pt x="836" y="536"/>
                  </a:lnTo>
                  <a:lnTo>
                    <a:pt x="844" y="540"/>
                  </a:lnTo>
                  <a:lnTo>
                    <a:pt x="856" y="548"/>
                  </a:lnTo>
                  <a:lnTo>
                    <a:pt x="864" y="548"/>
                  </a:lnTo>
                  <a:lnTo>
                    <a:pt x="872" y="552"/>
                  </a:lnTo>
                  <a:lnTo>
                    <a:pt x="880" y="556"/>
                  </a:lnTo>
                  <a:lnTo>
                    <a:pt x="888" y="556"/>
                  </a:lnTo>
                  <a:lnTo>
                    <a:pt x="896" y="560"/>
                  </a:lnTo>
                  <a:lnTo>
                    <a:pt x="904" y="564"/>
                  </a:lnTo>
                  <a:lnTo>
                    <a:pt x="912" y="564"/>
                  </a:lnTo>
                  <a:lnTo>
                    <a:pt x="920" y="568"/>
                  </a:lnTo>
                  <a:lnTo>
                    <a:pt x="920" y="576"/>
                  </a:lnTo>
                  <a:lnTo>
                    <a:pt x="912" y="576"/>
                  </a:lnTo>
                  <a:lnTo>
                    <a:pt x="904" y="572"/>
                  </a:lnTo>
                  <a:lnTo>
                    <a:pt x="896" y="572"/>
                  </a:lnTo>
                  <a:lnTo>
                    <a:pt x="888" y="568"/>
                  </a:lnTo>
                  <a:lnTo>
                    <a:pt x="880" y="568"/>
                  </a:lnTo>
                  <a:lnTo>
                    <a:pt x="872" y="568"/>
                  </a:lnTo>
                  <a:lnTo>
                    <a:pt x="864" y="564"/>
                  </a:lnTo>
                  <a:lnTo>
                    <a:pt x="856" y="564"/>
                  </a:lnTo>
                  <a:lnTo>
                    <a:pt x="844" y="560"/>
                  </a:lnTo>
                  <a:lnTo>
                    <a:pt x="836" y="560"/>
                  </a:lnTo>
                  <a:lnTo>
                    <a:pt x="828" y="560"/>
                  </a:lnTo>
                  <a:lnTo>
                    <a:pt x="820" y="560"/>
                  </a:lnTo>
                  <a:lnTo>
                    <a:pt x="812" y="560"/>
                  </a:lnTo>
                  <a:lnTo>
                    <a:pt x="804" y="560"/>
                  </a:lnTo>
                  <a:lnTo>
                    <a:pt x="796" y="556"/>
                  </a:lnTo>
                  <a:lnTo>
                    <a:pt x="788" y="556"/>
                  </a:lnTo>
                  <a:lnTo>
                    <a:pt x="780" y="552"/>
                  </a:lnTo>
                  <a:lnTo>
                    <a:pt x="772" y="552"/>
                  </a:lnTo>
                  <a:lnTo>
                    <a:pt x="764" y="548"/>
                  </a:lnTo>
                  <a:lnTo>
                    <a:pt x="752" y="544"/>
                  </a:lnTo>
                  <a:lnTo>
                    <a:pt x="744" y="540"/>
                  </a:lnTo>
                  <a:lnTo>
                    <a:pt x="736" y="536"/>
                  </a:lnTo>
                  <a:lnTo>
                    <a:pt x="728" y="532"/>
                  </a:lnTo>
                  <a:lnTo>
                    <a:pt x="716" y="532"/>
                  </a:lnTo>
                  <a:lnTo>
                    <a:pt x="708" y="528"/>
                  </a:lnTo>
                  <a:lnTo>
                    <a:pt x="696" y="520"/>
                  </a:lnTo>
                  <a:lnTo>
                    <a:pt x="688" y="516"/>
                  </a:lnTo>
                  <a:lnTo>
                    <a:pt x="672" y="512"/>
                  </a:lnTo>
                  <a:lnTo>
                    <a:pt x="664" y="508"/>
                  </a:lnTo>
                  <a:lnTo>
                    <a:pt x="652" y="504"/>
                  </a:lnTo>
                  <a:lnTo>
                    <a:pt x="644" y="496"/>
                  </a:lnTo>
                  <a:lnTo>
                    <a:pt x="636" y="492"/>
                  </a:lnTo>
                  <a:lnTo>
                    <a:pt x="628" y="488"/>
                  </a:lnTo>
                  <a:lnTo>
                    <a:pt x="620" y="484"/>
                  </a:lnTo>
                  <a:lnTo>
                    <a:pt x="612" y="476"/>
                  </a:lnTo>
                  <a:lnTo>
                    <a:pt x="600" y="468"/>
                  </a:lnTo>
                  <a:lnTo>
                    <a:pt x="592" y="464"/>
                  </a:lnTo>
                  <a:lnTo>
                    <a:pt x="584" y="456"/>
                  </a:lnTo>
                  <a:lnTo>
                    <a:pt x="576" y="448"/>
                  </a:lnTo>
                  <a:lnTo>
                    <a:pt x="568" y="444"/>
                  </a:lnTo>
                  <a:lnTo>
                    <a:pt x="568" y="436"/>
                  </a:lnTo>
                  <a:lnTo>
                    <a:pt x="560" y="432"/>
                  </a:lnTo>
                  <a:lnTo>
                    <a:pt x="552" y="424"/>
                  </a:lnTo>
                  <a:lnTo>
                    <a:pt x="536" y="416"/>
                  </a:lnTo>
                  <a:lnTo>
                    <a:pt x="524" y="404"/>
                  </a:lnTo>
                  <a:lnTo>
                    <a:pt x="516" y="396"/>
                  </a:lnTo>
                  <a:lnTo>
                    <a:pt x="508" y="388"/>
                  </a:lnTo>
                  <a:lnTo>
                    <a:pt x="500" y="380"/>
                  </a:lnTo>
                  <a:lnTo>
                    <a:pt x="492" y="376"/>
                  </a:lnTo>
                  <a:lnTo>
                    <a:pt x="488" y="368"/>
                  </a:lnTo>
                  <a:lnTo>
                    <a:pt x="472" y="360"/>
                  </a:lnTo>
                  <a:lnTo>
                    <a:pt x="464" y="352"/>
                  </a:lnTo>
                  <a:lnTo>
                    <a:pt x="456" y="348"/>
                  </a:lnTo>
                  <a:lnTo>
                    <a:pt x="448" y="344"/>
                  </a:lnTo>
                  <a:lnTo>
                    <a:pt x="440" y="340"/>
                  </a:lnTo>
                  <a:lnTo>
                    <a:pt x="432" y="336"/>
                  </a:lnTo>
                  <a:lnTo>
                    <a:pt x="424" y="328"/>
                  </a:lnTo>
                  <a:lnTo>
                    <a:pt x="416" y="324"/>
                  </a:lnTo>
                  <a:lnTo>
                    <a:pt x="408" y="320"/>
                  </a:lnTo>
                  <a:lnTo>
                    <a:pt x="400" y="312"/>
                  </a:lnTo>
                  <a:lnTo>
                    <a:pt x="392" y="308"/>
                  </a:lnTo>
                  <a:lnTo>
                    <a:pt x="384" y="304"/>
                  </a:lnTo>
                  <a:lnTo>
                    <a:pt x="372" y="300"/>
                  </a:lnTo>
                  <a:lnTo>
                    <a:pt x="364" y="296"/>
                  </a:lnTo>
                  <a:lnTo>
                    <a:pt x="356" y="292"/>
                  </a:lnTo>
                  <a:lnTo>
                    <a:pt x="336" y="288"/>
                  </a:lnTo>
                  <a:lnTo>
                    <a:pt x="328" y="284"/>
                  </a:lnTo>
                  <a:lnTo>
                    <a:pt x="320" y="280"/>
                  </a:lnTo>
                  <a:lnTo>
                    <a:pt x="312" y="280"/>
                  </a:lnTo>
                  <a:lnTo>
                    <a:pt x="304" y="280"/>
                  </a:lnTo>
                  <a:lnTo>
                    <a:pt x="292" y="280"/>
                  </a:lnTo>
                  <a:lnTo>
                    <a:pt x="284" y="280"/>
                  </a:lnTo>
                  <a:lnTo>
                    <a:pt x="276" y="280"/>
                  </a:lnTo>
                  <a:lnTo>
                    <a:pt x="268" y="280"/>
                  </a:lnTo>
                  <a:lnTo>
                    <a:pt x="260" y="280"/>
                  </a:lnTo>
                  <a:lnTo>
                    <a:pt x="252" y="280"/>
                  </a:lnTo>
                  <a:lnTo>
                    <a:pt x="232" y="280"/>
                  </a:lnTo>
                  <a:lnTo>
                    <a:pt x="224" y="280"/>
                  </a:lnTo>
                  <a:lnTo>
                    <a:pt x="216" y="280"/>
                  </a:lnTo>
                  <a:lnTo>
                    <a:pt x="208" y="284"/>
                  </a:lnTo>
                  <a:lnTo>
                    <a:pt x="200" y="284"/>
                  </a:lnTo>
                  <a:lnTo>
                    <a:pt x="192" y="284"/>
                  </a:lnTo>
                  <a:lnTo>
                    <a:pt x="184" y="288"/>
                  </a:lnTo>
                  <a:lnTo>
                    <a:pt x="176" y="288"/>
                  </a:lnTo>
                  <a:lnTo>
                    <a:pt x="168" y="288"/>
                  </a:lnTo>
                  <a:lnTo>
                    <a:pt x="160" y="292"/>
                  </a:lnTo>
                  <a:lnTo>
                    <a:pt x="152" y="296"/>
                  </a:lnTo>
                  <a:lnTo>
                    <a:pt x="144" y="300"/>
                  </a:lnTo>
                  <a:lnTo>
                    <a:pt x="136" y="308"/>
                  </a:lnTo>
                  <a:lnTo>
                    <a:pt x="128" y="320"/>
                  </a:lnTo>
                  <a:lnTo>
                    <a:pt x="120" y="324"/>
                  </a:lnTo>
                  <a:lnTo>
                    <a:pt x="116" y="332"/>
                  </a:lnTo>
                  <a:lnTo>
                    <a:pt x="112" y="340"/>
                  </a:lnTo>
                  <a:lnTo>
                    <a:pt x="104" y="348"/>
                  </a:lnTo>
                  <a:lnTo>
                    <a:pt x="100" y="356"/>
                  </a:lnTo>
                  <a:lnTo>
                    <a:pt x="92" y="364"/>
                  </a:lnTo>
                  <a:lnTo>
                    <a:pt x="80" y="376"/>
                  </a:lnTo>
                  <a:lnTo>
                    <a:pt x="76" y="384"/>
                  </a:lnTo>
                  <a:lnTo>
                    <a:pt x="72" y="392"/>
                  </a:lnTo>
                  <a:lnTo>
                    <a:pt x="68" y="400"/>
                  </a:lnTo>
                  <a:lnTo>
                    <a:pt x="60" y="404"/>
                  </a:lnTo>
                  <a:lnTo>
                    <a:pt x="56" y="412"/>
                  </a:lnTo>
                  <a:lnTo>
                    <a:pt x="52" y="424"/>
                  </a:lnTo>
                  <a:lnTo>
                    <a:pt x="48" y="432"/>
                  </a:lnTo>
                  <a:lnTo>
                    <a:pt x="40" y="440"/>
                  </a:lnTo>
                  <a:lnTo>
                    <a:pt x="40" y="448"/>
                  </a:lnTo>
                  <a:lnTo>
                    <a:pt x="36" y="456"/>
                  </a:lnTo>
                  <a:lnTo>
                    <a:pt x="28" y="464"/>
                  </a:lnTo>
                  <a:lnTo>
                    <a:pt x="20" y="468"/>
                  </a:lnTo>
                  <a:lnTo>
                    <a:pt x="12" y="472"/>
                  </a:lnTo>
                  <a:lnTo>
                    <a:pt x="4" y="472"/>
                  </a:lnTo>
                  <a:lnTo>
                    <a:pt x="0" y="464"/>
                  </a:lnTo>
                  <a:lnTo>
                    <a:pt x="0" y="456"/>
                  </a:lnTo>
                  <a:lnTo>
                    <a:pt x="4" y="448"/>
                  </a:lnTo>
                  <a:lnTo>
                    <a:pt x="8" y="440"/>
                  </a:lnTo>
                  <a:lnTo>
                    <a:pt x="12" y="432"/>
                  </a:lnTo>
                  <a:lnTo>
                    <a:pt x="16" y="424"/>
                  </a:lnTo>
                  <a:lnTo>
                    <a:pt x="20" y="416"/>
                  </a:lnTo>
                  <a:lnTo>
                    <a:pt x="24" y="408"/>
                  </a:lnTo>
                  <a:lnTo>
                    <a:pt x="28" y="400"/>
                  </a:lnTo>
                  <a:lnTo>
                    <a:pt x="36" y="388"/>
                  </a:lnTo>
                  <a:lnTo>
                    <a:pt x="40" y="380"/>
                  </a:lnTo>
                  <a:lnTo>
                    <a:pt x="48" y="376"/>
                  </a:lnTo>
                  <a:lnTo>
                    <a:pt x="52" y="364"/>
                  </a:lnTo>
                  <a:lnTo>
                    <a:pt x="56" y="356"/>
                  </a:lnTo>
                  <a:lnTo>
                    <a:pt x="64" y="344"/>
                  </a:lnTo>
                  <a:lnTo>
                    <a:pt x="72" y="336"/>
                  </a:lnTo>
                  <a:lnTo>
                    <a:pt x="72" y="328"/>
                  </a:lnTo>
                  <a:lnTo>
                    <a:pt x="76" y="320"/>
                  </a:lnTo>
                  <a:lnTo>
                    <a:pt x="80" y="312"/>
                  </a:lnTo>
                  <a:lnTo>
                    <a:pt x="88" y="304"/>
                  </a:lnTo>
                  <a:lnTo>
                    <a:pt x="92" y="296"/>
                  </a:lnTo>
                  <a:lnTo>
                    <a:pt x="100" y="292"/>
                  </a:lnTo>
                  <a:lnTo>
                    <a:pt x="108" y="280"/>
                  </a:lnTo>
                  <a:lnTo>
                    <a:pt x="116" y="272"/>
                  </a:lnTo>
                  <a:lnTo>
                    <a:pt x="120" y="264"/>
                  </a:lnTo>
                  <a:lnTo>
                    <a:pt x="128" y="264"/>
                  </a:lnTo>
                  <a:lnTo>
                    <a:pt x="132" y="256"/>
                  </a:lnTo>
                  <a:lnTo>
                    <a:pt x="140" y="256"/>
                  </a:lnTo>
                  <a:lnTo>
                    <a:pt x="148" y="252"/>
                  </a:lnTo>
                  <a:lnTo>
                    <a:pt x="156" y="248"/>
                  </a:lnTo>
                  <a:lnTo>
                    <a:pt x="164" y="240"/>
                  </a:lnTo>
                  <a:lnTo>
                    <a:pt x="172" y="236"/>
                  </a:lnTo>
                  <a:lnTo>
                    <a:pt x="180" y="228"/>
                  </a:lnTo>
                  <a:lnTo>
                    <a:pt x="184" y="220"/>
                  </a:lnTo>
                  <a:lnTo>
                    <a:pt x="192" y="216"/>
                  </a:lnTo>
                  <a:lnTo>
                    <a:pt x="196" y="208"/>
                  </a:lnTo>
                  <a:lnTo>
                    <a:pt x="204" y="204"/>
                  </a:lnTo>
                  <a:lnTo>
                    <a:pt x="208" y="196"/>
                  </a:lnTo>
                  <a:lnTo>
                    <a:pt x="208" y="188"/>
                  </a:lnTo>
                  <a:lnTo>
                    <a:pt x="212" y="180"/>
                  </a:lnTo>
                  <a:lnTo>
                    <a:pt x="216" y="172"/>
                  </a:lnTo>
                  <a:lnTo>
                    <a:pt x="216" y="164"/>
                  </a:lnTo>
                  <a:lnTo>
                    <a:pt x="216" y="156"/>
                  </a:lnTo>
                  <a:lnTo>
                    <a:pt x="216" y="144"/>
                  </a:lnTo>
                  <a:lnTo>
                    <a:pt x="212" y="136"/>
                  </a:lnTo>
                  <a:lnTo>
                    <a:pt x="212" y="128"/>
                  </a:lnTo>
                  <a:lnTo>
                    <a:pt x="204" y="116"/>
                  </a:lnTo>
                  <a:lnTo>
                    <a:pt x="204" y="108"/>
                  </a:lnTo>
                  <a:lnTo>
                    <a:pt x="204" y="98"/>
                  </a:lnTo>
                  <a:lnTo>
                    <a:pt x="200" y="82"/>
                  </a:lnTo>
                  <a:lnTo>
                    <a:pt x="186" y="58"/>
                  </a:lnTo>
                  <a:lnTo>
                    <a:pt x="206" y="60"/>
                  </a:lnTo>
                  <a:lnTo>
                    <a:pt x="222" y="74"/>
                  </a:lnTo>
                  <a:lnTo>
                    <a:pt x="224" y="82"/>
                  </a:lnTo>
                  <a:lnTo>
                    <a:pt x="238" y="84"/>
                  </a:lnTo>
                  <a:lnTo>
                    <a:pt x="246" y="90"/>
                  </a:lnTo>
                  <a:lnTo>
                    <a:pt x="250" y="96"/>
                  </a:lnTo>
                  <a:lnTo>
                    <a:pt x="252" y="92"/>
                  </a:lnTo>
                </a:path>
              </a:pathLst>
            </a:custGeom>
            <a:solidFill>
              <a:srgbClr val="FCFEB9"/>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447" name="Freeform 15">
              <a:extLst>
                <a:ext uri="{FF2B5EF4-FFF2-40B4-BE49-F238E27FC236}">
                  <a16:creationId xmlns:a16="http://schemas.microsoft.com/office/drawing/2014/main" id="{678A5DFB-59B3-40A4-BCB1-D1D5A52F95F3}"/>
                </a:ext>
              </a:extLst>
            </p:cNvPr>
            <p:cNvSpPr>
              <a:spLocks/>
            </p:cNvSpPr>
            <p:nvPr/>
          </p:nvSpPr>
          <p:spPr bwMode="auto">
            <a:xfrm>
              <a:off x="3728" y="2817"/>
              <a:ext cx="796" cy="755"/>
            </a:xfrm>
            <a:custGeom>
              <a:avLst/>
              <a:gdLst>
                <a:gd name="T0" fmla="*/ 32 w 895"/>
                <a:gd name="T1" fmla="*/ 314 h 755"/>
                <a:gd name="T2" fmla="*/ 68 w 895"/>
                <a:gd name="T3" fmla="*/ 274 h 755"/>
                <a:gd name="T4" fmla="*/ 111 w 895"/>
                <a:gd name="T5" fmla="*/ 227 h 755"/>
                <a:gd name="T6" fmla="*/ 138 w 895"/>
                <a:gd name="T7" fmla="*/ 180 h 755"/>
                <a:gd name="T8" fmla="*/ 158 w 895"/>
                <a:gd name="T9" fmla="*/ 120 h 755"/>
                <a:gd name="T10" fmla="*/ 185 w 895"/>
                <a:gd name="T11" fmla="*/ 67 h 755"/>
                <a:gd name="T12" fmla="*/ 217 w 895"/>
                <a:gd name="T13" fmla="*/ 27 h 755"/>
                <a:gd name="T14" fmla="*/ 269 w 895"/>
                <a:gd name="T15" fmla="*/ 0 h 755"/>
                <a:gd name="T16" fmla="*/ 311 w 895"/>
                <a:gd name="T17" fmla="*/ 0 h 755"/>
                <a:gd name="T18" fmla="*/ 364 w 895"/>
                <a:gd name="T19" fmla="*/ 27 h 755"/>
                <a:gd name="T20" fmla="*/ 401 w 895"/>
                <a:gd name="T21" fmla="*/ 54 h 755"/>
                <a:gd name="T22" fmla="*/ 443 w 895"/>
                <a:gd name="T23" fmla="*/ 100 h 755"/>
                <a:gd name="T24" fmla="*/ 486 w 895"/>
                <a:gd name="T25" fmla="*/ 140 h 755"/>
                <a:gd name="T26" fmla="*/ 533 w 895"/>
                <a:gd name="T27" fmla="*/ 174 h 755"/>
                <a:gd name="T28" fmla="*/ 581 w 895"/>
                <a:gd name="T29" fmla="*/ 214 h 755"/>
                <a:gd name="T30" fmla="*/ 623 w 895"/>
                <a:gd name="T31" fmla="*/ 240 h 755"/>
                <a:gd name="T32" fmla="*/ 660 w 895"/>
                <a:gd name="T33" fmla="*/ 274 h 755"/>
                <a:gd name="T34" fmla="*/ 686 w 895"/>
                <a:gd name="T35" fmla="*/ 334 h 755"/>
                <a:gd name="T36" fmla="*/ 696 w 895"/>
                <a:gd name="T37" fmla="*/ 387 h 755"/>
                <a:gd name="T38" fmla="*/ 707 w 895"/>
                <a:gd name="T39" fmla="*/ 440 h 755"/>
                <a:gd name="T40" fmla="*/ 686 w 895"/>
                <a:gd name="T41" fmla="*/ 420 h 755"/>
                <a:gd name="T42" fmla="*/ 664 w 895"/>
                <a:gd name="T43" fmla="*/ 367 h 755"/>
                <a:gd name="T44" fmla="*/ 623 w 895"/>
                <a:gd name="T45" fmla="*/ 314 h 755"/>
                <a:gd name="T46" fmla="*/ 585 w 895"/>
                <a:gd name="T47" fmla="*/ 274 h 755"/>
                <a:gd name="T48" fmla="*/ 549 w 895"/>
                <a:gd name="T49" fmla="*/ 240 h 755"/>
                <a:gd name="T50" fmla="*/ 506 w 895"/>
                <a:gd name="T51" fmla="*/ 220 h 755"/>
                <a:gd name="T52" fmla="*/ 464 w 895"/>
                <a:gd name="T53" fmla="*/ 207 h 755"/>
                <a:gd name="T54" fmla="*/ 422 w 895"/>
                <a:gd name="T55" fmla="*/ 194 h 755"/>
                <a:gd name="T56" fmla="*/ 380 w 895"/>
                <a:gd name="T57" fmla="*/ 200 h 755"/>
                <a:gd name="T58" fmla="*/ 333 w 895"/>
                <a:gd name="T59" fmla="*/ 214 h 755"/>
                <a:gd name="T60" fmla="*/ 285 w 895"/>
                <a:gd name="T61" fmla="*/ 240 h 755"/>
                <a:gd name="T62" fmla="*/ 243 w 895"/>
                <a:gd name="T63" fmla="*/ 267 h 755"/>
                <a:gd name="T64" fmla="*/ 211 w 895"/>
                <a:gd name="T65" fmla="*/ 307 h 755"/>
                <a:gd name="T66" fmla="*/ 185 w 895"/>
                <a:gd name="T67" fmla="*/ 354 h 755"/>
                <a:gd name="T68" fmla="*/ 158 w 895"/>
                <a:gd name="T69" fmla="*/ 400 h 755"/>
                <a:gd name="T70" fmla="*/ 142 w 895"/>
                <a:gd name="T71" fmla="*/ 454 h 755"/>
                <a:gd name="T72" fmla="*/ 138 w 895"/>
                <a:gd name="T73" fmla="*/ 514 h 755"/>
                <a:gd name="T74" fmla="*/ 142 w 895"/>
                <a:gd name="T75" fmla="*/ 567 h 755"/>
                <a:gd name="T76" fmla="*/ 142 w 895"/>
                <a:gd name="T77" fmla="*/ 620 h 755"/>
                <a:gd name="T78" fmla="*/ 138 w 895"/>
                <a:gd name="T79" fmla="*/ 674 h 755"/>
                <a:gd name="T80" fmla="*/ 148 w 895"/>
                <a:gd name="T81" fmla="*/ 727 h 755"/>
                <a:gd name="T82" fmla="*/ 133 w 895"/>
                <a:gd name="T83" fmla="*/ 734 h 755"/>
                <a:gd name="T84" fmla="*/ 122 w 895"/>
                <a:gd name="T85" fmla="*/ 680 h 755"/>
                <a:gd name="T86" fmla="*/ 122 w 895"/>
                <a:gd name="T87" fmla="*/ 627 h 755"/>
                <a:gd name="T88" fmla="*/ 117 w 895"/>
                <a:gd name="T89" fmla="*/ 574 h 755"/>
                <a:gd name="T90" fmla="*/ 111 w 895"/>
                <a:gd name="T91" fmla="*/ 514 h 755"/>
                <a:gd name="T92" fmla="*/ 106 w 895"/>
                <a:gd name="T93" fmla="*/ 454 h 755"/>
                <a:gd name="T94" fmla="*/ 95 w 895"/>
                <a:gd name="T95" fmla="*/ 400 h 755"/>
                <a:gd name="T96" fmla="*/ 63 w 895"/>
                <a:gd name="T97" fmla="*/ 360 h 755"/>
                <a:gd name="T98" fmla="*/ 21 w 895"/>
                <a:gd name="T99" fmla="*/ 367 h 755"/>
                <a:gd name="T100" fmla="*/ 11 w 895"/>
                <a:gd name="T101" fmla="*/ 347 h 75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895" h="755">
                  <a:moveTo>
                    <a:pt x="14" y="347"/>
                  </a:moveTo>
                  <a:lnTo>
                    <a:pt x="14" y="334"/>
                  </a:lnTo>
                  <a:lnTo>
                    <a:pt x="27" y="327"/>
                  </a:lnTo>
                  <a:lnTo>
                    <a:pt x="40" y="314"/>
                  </a:lnTo>
                  <a:lnTo>
                    <a:pt x="54" y="300"/>
                  </a:lnTo>
                  <a:lnTo>
                    <a:pt x="60" y="287"/>
                  </a:lnTo>
                  <a:lnTo>
                    <a:pt x="74" y="280"/>
                  </a:lnTo>
                  <a:lnTo>
                    <a:pt x="87" y="274"/>
                  </a:lnTo>
                  <a:lnTo>
                    <a:pt x="100" y="260"/>
                  </a:lnTo>
                  <a:lnTo>
                    <a:pt x="114" y="254"/>
                  </a:lnTo>
                  <a:lnTo>
                    <a:pt x="120" y="240"/>
                  </a:lnTo>
                  <a:lnTo>
                    <a:pt x="140" y="227"/>
                  </a:lnTo>
                  <a:lnTo>
                    <a:pt x="147" y="214"/>
                  </a:lnTo>
                  <a:lnTo>
                    <a:pt x="160" y="207"/>
                  </a:lnTo>
                  <a:lnTo>
                    <a:pt x="167" y="194"/>
                  </a:lnTo>
                  <a:lnTo>
                    <a:pt x="174" y="180"/>
                  </a:lnTo>
                  <a:lnTo>
                    <a:pt x="174" y="167"/>
                  </a:lnTo>
                  <a:lnTo>
                    <a:pt x="187" y="147"/>
                  </a:lnTo>
                  <a:lnTo>
                    <a:pt x="194" y="134"/>
                  </a:lnTo>
                  <a:lnTo>
                    <a:pt x="200" y="120"/>
                  </a:lnTo>
                  <a:lnTo>
                    <a:pt x="214" y="107"/>
                  </a:lnTo>
                  <a:lnTo>
                    <a:pt x="220" y="94"/>
                  </a:lnTo>
                  <a:lnTo>
                    <a:pt x="227" y="80"/>
                  </a:lnTo>
                  <a:lnTo>
                    <a:pt x="234" y="67"/>
                  </a:lnTo>
                  <a:lnTo>
                    <a:pt x="247" y="60"/>
                  </a:lnTo>
                  <a:lnTo>
                    <a:pt x="254" y="47"/>
                  </a:lnTo>
                  <a:lnTo>
                    <a:pt x="267" y="40"/>
                  </a:lnTo>
                  <a:lnTo>
                    <a:pt x="274" y="27"/>
                  </a:lnTo>
                  <a:lnTo>
                    <a:pt x="294" y="20"/>
                  </a:lnTo>
                  <a:lnTo>
                    <a:pt x="307" y="14"/>
                  </a:lnTo>
                  <a:lnTo>
                    <a:pt x="327" y="7"/>
                  </a:lnTo>
                  <a:lnTo>
                    <a:pt x="340" y="0"/>
                  </a:lnTo>
                  <a:lnTo>
                    <a:pt x="354" y="0"/>
                  </a:lnTo>
                  <a:lnTo>
                    <a:pt x="367" y="0"/>
                  </a:lnTo>
                  <a:lnTo>
                    <a:pt x="380" y="0"/>
                  </a:lnTo>
                  <a:lnTo>
                    <a:pt x="394" y="0"/>
                  </a:lnTo>
                  <a:lnTo>
                    <a:pt x="414" y="7"/>
                  </a:lnTo>
                  <a:lnTo>
                    <a:pt x="440" y="14"/>
                  </a:lnTo>
                  <a:lnTo>
                    <a:pt x="454" y="14"/>
                  </a:lnTo>
                  <a:lnTo>
                    <a:pt x="460" y="27"/>
                  </a:lnTo>
                  <a:lnTo>
                    <a:pt x="474" y="34"/>
                  </a:lnTo>
                  <a:lnTo>
                    <a:pt x="487" y="40"/>
                  </a:lnTo>
                  <a:lnTo>
                    <a:pt x="494" y="54"/>
                  </a:lnTo>
                  <a:lnTo>
                    <a:pt x="507" y="54"/>
                  </a:lnTo>
                  <a:lnTo>
                    <a:pt x="514" y="67"/>
                  </a:lnTo>
                  <a:lnTo>
                    <a:pt x="534" y="80"/>
                  </a:lnTo>
                  <a:lnTo>
                    <a:pt x="547" y="94"/>
                  </a:lnTo>
                  <a:lnTo>
                    <a:pt x="560" y="100"/>
                  </a:lnTo>
                  <a:lnTo>
                    <a:pt x="574" y="114"/>
                  </a:lnTo>
                  <a:lnTo>
                    <a:pt x="587" y="127"/>
                  </a:lnTo>
                  <a:lnTo>
                    <a:pt x="600" y="134"/>
                  </a:lnTo>
                  <a:lnTo>
                    <a:pt x="614" y="140"/>
                  </a:lnTo>
                  <a:lnTo>
                    <a:pt x="627" y="147"/>
                  </a:lnTo>
                  <a:lnTo>
                    <a:pt x="647" y="160"/>
                  </a:lnTo>
                  <a:lnTo>
                    <a:pt x="660" y="167"/>
                  </a:lnTo>
                  <a:lnTo>
                    <a:pt x="674" y="174"/>
                  </a:lnTo>
                  <a:lnTo>
                    <a:pt x="687" y="180"/>
                  </a:lnTo>
                  <a:lnTo>
                    <a:pt x="700" y="187"/>
                  </a:lnTo>
                  <a:lnTo>
                    <a:pt x="714" y="200"/>
                  </a:lnTo>
                  <a:lnTo>
                    <a:pt x="734" y="214"/>
                  </a:lnTo>
                  <a:lnTo>
                    <a:pt x="747" y="220"/>
                  </a:lnTo>
                  <a:lnTo>
                    <a:pt x="760" y="234"/>
                  </a:lnTo>
                  <a:lnTo>
                    <a:pt x="774" y="240"/>
                  </a:lnTo>
                  <a:lnTo>
                    <a:pt x="787" y="240"/>
                  </a:lnTo>
                  <a:lnTo>
                    <a:pt x="800" y="247"/>
                  </a:lnTo>
                  <a:lnTo>
                    <a:pt x="814" y="254"/>
                  </a:lnTo>
                  <a:lnTo>
                    <a:pt x="820" y="267"/>
                  </a:lnTo>
                  <a:lnTo>
                    <a:pt x="834" y="274"/>
                  </a:lnTo>
                  <a:lnTo>
                    <a:pt x="847" y="287"/>
                  </a:lnTo>
                  <a:lnTo>
                    <a:pt x="854" y="300"/>
                  </a:lnTo>
                  <a:lnTo>
                    <a:pt x="860" y="320"/>
                  </a:lnTo>
                  <a:lnTo>
                    <a:pt x="867" y="334"/>
                  </a:lnTo>
                  <a:lnTo>
                    <a:pt x="867" y="347"/>
                  </a:lnTo>
                  <a:lnTo>
                    <a:pt x="874" y="360"/>
                  </a:lnTo>
                  <a:lnTo>
                    <a:pt x="880" y="374"/>
                  </a:lnTo>
                  <a:lnTo>
                    <a:pt x="880" y="387"/>
                  </a:lnTo>
                  <a:lnTo>
                    <a:pt x="887" y="400"/>
                  </a:lnTo>
                  <a:lnTo>
                    <a:pt x="894" y="414"/>
                  </a:lnTo>
                  <a:lnTo>
                    <a:pt x="894" y="427"/>
                  </a:lnTo>
                  <a:lnTo>
                    <a:pt x="894" y="440"/>
                  </a:lnTo>
                  <a:lnTo>
                    <a:pt x="894" y="454"/>
                  </a:lnTo>
                  <a:lnTo>
                    <a:pt x="880" y="447"/>
                  </a:lnTo>
                  <a:lnTo>
                    <a:pt x="874" y="434"/>
                  </a:lnTo>
                  <a:lnTo>
                    <a:pt x="867" y="420"/>
                  </a:lnTo>
                  <a:lnTo>
                    <a:pt x="860" y="407"/>
                  </a:lnTo>
                  <a:lnTo>
                    <a:pt x="860" y="394"/>
                  </a:lnTo>
                  <a:lnTo>
                    <a:pt x="847" y="380"/>
                  </a:lnTo>
                  <a:lnTo>
                    <a:pt x="840" y="367"/>
                  </a:lnTo>
                  <a:lnTo>
                    <a:pt x="827" y="360"/>
                  </a:lnTo>
                  <a:lnTo>
                    <a:pt x="820" y="347"/>
                  </a:lnTo>
                  <a:lnTo>
                    <a:pt x="807" y="334"/>
                  </a:lnTo>
                  <a:lnTo>
                    <a:pt x="787" y="314"/>
                  </a:lnTo>
                  <a:lnTo>
                    <a:pt x="774" y="300"/>
                  </a:lnTo>
                  <a:lnTo>
                    <a:pt x="760" y="294"/>
                  </a:lnTo>
                  <a:lnTo>
                    <a:pt x="754" y="280"/>
                  </a:lnTo>
                  <a:lnTo>
                    <a:pt x="740" y="274"/>
                  </a:lnTo>
                  <a:lnTo>
                    <a:pt x="734" y="260"/>
                  </a:lnTo>
                  <a:lnTo>
                    <a:pt x="720" y="254"/>
                  </a:lnTo>
                  <a:lnTo>
                    <a:pt x="707" y="247"/>
                  </a:lnTo>
                  <a:lnTo>
                    <a:pt x="694" y="240"/>
                  </a:lnTo>
                  <a:lnTo>
                    <a:pt x="680" y="240"/>
                  </a:lnTo>
                  <a:lnTo>
                    <a:pt x="667" y="234"/>
                  </a:lnTo>
                  <a:lnTo>
                    <a:pt x="654" y="227"/>
                  </a:lnTo>
                  <a:lnTo>
                    <a:pt x="640" y="220"/>
                  </a:lnTo>
                  <a:lnTo>
                    <a:pt x="627" y="214"/>
                  </a:lnTo>
                  <a:lnTo>
                    <a:pt x="614" y="214"/>
                  </a:lnTo>
                  <a:lnTo>
                    <a:pt x="600" y="207"/>
                  </a:lnTo>
                  <a:lnTo>
                    <a:pt x="587" y="207"/>
                  </a:lnTo>
                  <a:lnTo>
                    <a:pt x="574" y="200"/>
                  </a:lnTo>
                  <a:lnTo>
                    <a:pt x="560" y="200"/>
                  </a:lnTo>
                  <a:lnTo>
                    <a:pt x="547" y="200"/>
                  </a:lnTo>
                  <a:lnTo>
                    <a:pt x="534" y="194"/>
                  </a:lnTo>
                  <a:lnTo>
                    <a:pt x="520" y="194"/>
                  </a:lnTo>
                  <a:lnTo>
                    <a:pt x="507" y="194"/>
                  </a:lnTo>
                  <a:lnTo>
                    <a:pt x="494" y="194"/>
                  </a:lnTo>
                  <a:lnTo>
                    <a:pt x="480" y="200"/>
                  </a:lnTo>
                  <a:lnTo>
                    <a:pt x="467" y="200"/>
                  </a:lnTo>
                  <a:lnTo>
                    <a:pt x="454" y="207"/>
                  </a:lnTo>
                  <a:lnTo>
                    <a:pt x="440" y="214"/>
                  </a:lnTo>
                  <a:lnTo>
                    <a:pt x="420" y="214"/>
                  </a:lnTo>
                  <a:lnTo>
                    <a:pt x="407" y="220"/>
                  </a:lnTo>
                  <a:lnTo>
                    <a:pt x="387" y="227"/>
                  </a:lnTo>
                  <a:lnTo>
                    <a:pt x="374" y="227"/>
                  </a:lnTo>
                  <a:lnTo>
                    <a:pt x="360" y="240"/>
                  </a:lnTo>
                  <a:lnTo>
                    <a:pt x="347" y="247"/>
                  </a:lnTo>
                  <a:lnTo>
                    <a:pt x="334" y="254"/>
                  </a:lnTo>
                  <a:lnTo>
                    <a:pt x="320" y="260"/>
                  </a:lnTo>
                  <a:lnTo>
                    <a:pt x="307" y="267"/>
                  </a:lnTo>
                  <a:lnTo>
                    <a:pt x="294" y="274"/>
                  </a:lnTo>
                  <a:lnTo>
                    <a:pt x="287" y="287"/>
                  </a:lnTo>
                  <a:lnTo>
                    <a:pt x="280" y="300"/>
                  </a:lnTo>
                  <a:lnTo>
                    <a:pt x="267" y="307"/>
                  </a:lnTo>
                  <a:lnTo>
                    <a:pt x="254" y="320"/>
                  </a:lnTo>
                  <a:lnTo>
                    <a:pt x="240" y="327"/>
                  </a:lnTo>
                  <a:lnTo>
                    <a:pt x="240" y="340"/>
                  </a:lnTo>
                  <a:lnTo>
                    <a:pt x="234" y="354"/>
                  </a:lnTo>
                  <a:lnTo>
                    <a:pt x="220" y="360"/>
                  </a:lnTo>
                  <a:lnTo>
                    <a:pt x="214" y="374"/>
                  </a:lnTo>
                  <a:lnTo>
                    <a:pt x="207" y="387"/>
                  </a:lnTo>
                  <a:lnTo>
                    <a:pt x="200" y="400"/>
                  </a:lnTo>
                  <a:lnTo>
                    <a:pt x="200" y="414"/>
                  </a:lnTo>
                  <a:lnTo>
                    <a:pt x="194" y="427"/>
                  </a:lnTo>
                  <a:lnTo>
                    <a:pt x="187" y="440"/>
                  </a:lnTo>
                  <a:lnTo>
                    <a:pt x="180" y="454"/>
                  </a:lnTo>
                  <a:lnTo>
                    <a:pt x="180" y="467"/>
                  </a:lnTo>
                  <a:lnTo>
                    <a:pt x="180" y="480"/>
                  </a:lnTo>
                  <a:lnTo>
                    <a:pt x="174" y="494"/>
                  </a:lnTo>
                  <a:lnTo>
                    <a:pt x="174" y="514"/>
                  </a:lnTo>
                  <a:lnTo>
                    <a:pt x="180" y="527"/>
                  </a:lnTo>
                  <a:lnTo>
                    <a:pt x="180" y="540"/>
                  </a:lnTo>
                  <a:lnTo>
                    <a:pt x="174" y="554"/>
                  </a:lnTo>
                  <a:lnTo>
                    <a:pt x="180" y="567"/>
                  </a:lnTo>
                  <a:lnTo>
                    <a:pt x="180" y="580"/>
                  </a:lnTo>
                  <a:lnTo>
                    <a:pt x="180" y="594"/>
                  </a:lnTo>
                  <a:lnTo>
                    <a:pt x="180" y="607"/>
                  </a:lnTo>
                  <a:lnTo>
                    <a:pt x="180" y="620"/>
                  </a:lnTo>
                  <a:lnTo>
                    <a:pt x="174" y="634"/>
                  </a:lnTo>
                  <a:lnTo>
                    <a:pt x="180" y="647"/>
                  </a:lnTo>
                  <a:lnTo>
                    <a:pt x="174" y="660"/>
                  </a:lnTo>
                  <a:lnTo>
                    <a:pt x="174" y="674"/>
                  </a:lnTo>
                  <a:lnTo>
                    <a:pt x="174" y="687"/>
                  </a:lnTo>
                  <a:lnTo>
                    <a:pt x="180" y="700"/>
                  </a:lnTo>
                  <a:lnTo>
                    <a:pt x="180" y="714"/>
                  </a:lnTo>
                  <a:lnTo>
                    <a:pt x="187" y="727"/>
                  </a:lnTo>
                  <a:lnTo>
                    <a:pt x="187" y="740"/>
                  </a:lnTo>
                  <a:lnTo>
                    <a:pt x="180" y="754"/>
                  </a:lnTo>
                  <a:lnTo>
                    <a:pt x="167" y="747"/>
                  </a:lnTo>
                  <a:lnTo>
                    <a:pt x="167" y="734"/>
                  </a:lnTo>
                  <a:lnTo>
                    <a:pt x="160" y="720"/>
                  </a:lnTo>
                  <a:lnTo>
                    <a:pt x="160" y="707"/>
                  </a:lnTo>
                  <a:lnTo>
                    <a:pt x="154" y="694"/>
                  </a:lnTo>
                  <a:lnTo>
                    <a:pt x="154" y="680"/>
                  </a:lnTo>
                  <a:lnTo>
                    <a:pt x="154" y="667"/>
                  </a:lnTo>
                  <a:lnTo>
                    <a:pt x="154" y="654"/>
                  </a:lnTo>
                  <a:lnTo>
                    <a:pt x="154" y="640"/>
                  </a:lnTo>
                  <a:lnTo>
                    <a:pt x="154" y="627"/>
                  </a:lnTo>
                  <a:lnTo>
                    <a:pt x="147" y="614"/>
                  </a:lnTo>
                  <a:lnTo>
                    <a:pt x="147" y="600"/>
                  </a:lnTo>
                  <a:lnTo>
                    <a:pt x="147" y="587"/>
                  </a:lnTo>
                  <a:lnTo>
                    <a:pt x="147" y="574"/>
                  </a:lnTo>
                  <a:lnTo>
                    <a:pt x="147" y="560"/>
                  </a:lnTo>
                  <a:lnTo>
                    <a:pt x="147" y="540"/>
                  </a:lnTo>
                  <a:lnTo>
                    <a:pt x="147" y="527"/>
                  </a:lnTo>
                  <a:lnTo>
                    <a:pt x="140" y="514"/>
                  </a:lnTo>
                  <a:lnTo>
                    <a:pt x="140" y="500"/>
                  </a:lnTo>
                  <a:lnTo>
                    <a:pt x="134" y="487"/>
                  </a:lnTo>
                  <a:lnTo>
                    <a:pt x="134" y="467"/>
                  </a:lnTo>
                  <a:lnTo>
                    <a:pt x="134" y="454"/>
                  </a:lnTo>
                  <a:lnTo>
                    <a:pt x="127" y="440"/>
                  </a:lnTo>
                  <a:lnTo>
                    <a:pt x="120" y="427"/>
                  </a:lnTo>
                  <a:lnTo>
                    <a:pt x="120" y="414"/>
                  </a:lnTo>
                  <a:lnTo>
                    <a:pt x="120" y="400"/>
                  </a:lnTo>
                  <a:lnTo>
                    <a:pt x="114" y="387"/>
                  </a:lnTo>
                  <a:lnTo>
                    <a:pt x="107" y="374"/>
                  </a:lnTo>
                  <a:lnTo>
                    <a:pt x="94" y="367"/>
                  </a:lnTo>
                  <a:lnTo>
                    <a:pt x="80" y="360"/>
                  </a:lnTo>
                  <a:lnTo>
                    <a:pt x="67" y="360"/>
                  </a:lnTo>
                  <a:lnTo>
                    <a:pt x="54" y="367"/>
                  </a:lnTo>
                  <a:lnTo>
                    <a:pt x="40" y="367"/>
                  </a:lnTo>
                  <a:lnTo>
                    <a:pt x="27" y="367"/>
                  </a:lnTo>
                  <a:lnTo>
                    <a:pt x="14" y="374"/>
                  </a:lnTo>
                  <a:lnTo>
                    <a:pt x="0" y="367"/>
                  </a:lnTo>
                  <a:lnTo>
                    <a:pt x="0" y="354"/>
                  </a:lnTo>
                  <a:lnTo>
                    <a:pt x="14" y="347"/>
                  </a:lnTo>
                </a:path>
              </a:pathLst>
            </a:custGeom>
            <a:solidFill>
              <a:srgbClr val="FCFEB9"/>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sp>
        <p:nvSpPr>
          <p:cNvPr id="402448" name="Freeform 16">
            <a:extLst>
              <a:ext uri="{FF2B5EF4-FFF2-40B4-BE49-F238E27FC236}">
                <a16:creationId xmlns:a16="http://schemas.microsoft.com/office/drawing/2014/main" id="{E3FED519-8F71-43BD-B0B8-640ADC2A7EE0}"/>
              </a:ext>
            </a:extLst>
          </p:cNvPr>
          <p:cNvSpPr>
            <a:spLocks/>
          </p:cNvSpPr>
          <p:nvPr/>
        </p:nvSpPr>
        <p:spPr bwMode="auto">
          <a:xfrm>
            <a:off x="7623215" y="4632246"/>
            <a:ext cx="121057" cy="135642"/>
          </a:xfrm>
          <a:custGeom>
            <a:avLst/>
            <a:gdLst>
              <a:gd name="T0" fmla="*/ 0 w 93"/>
              <a:gd name="T1" fmla="*/ 30241977 h 93"/>
              <a:gd name="T2" fmla="*/ 17993442 w 93"/>
              <a:gd name="T3" fmla="*/ 30241977 h 93"/>
              <a:gd name="T4" fmla="*/ 44983605 w 93"/>
              <a:gd name="T5" fmla="*/ 20161318 h 93"/>
              <a:gd name="T6" fmla="*/ 62977047 w 93"/>
              <a:gd name="T7" fmla="*/ 20161318 h 93"/>
              <a:gd name="T8" fmla="*/ 98963931 w 93"/>
              <a:gd name="T9" fmla="*/ 20161318 h 93"/>
              <a:gd name="T10" fmla="*/ 116957373 w 93"/>
              <a:gd name="T11" fmla="*/ 20161318 h 93"/>
              <a:gd name="T12" fmla="*/ 134950815 w 93"/>
              <a:gd name="T13" fmla="*/ 10080659 h 93"/>
              <a:gd name="T14" fmla="*/ 152944256 w 93"/>
              <a:gd name="T15" fmla="*/ 10080659 h 93"/>
              <a:gd name="T16" fmla="*/ 170937698 w 93"/>
              <a:gd name="T17" fmla="*/ 0 h 93"/>
              <a:gd name="T18" fmla="*/ 188931140 w 93"/>
              <a:gd name="T19" fmla="*/ 0 h 93"/>
              <a:gd name="T20" fmla="*/ 197927861 w 93"/>
              <a:gd name="T21" fmla="*/ 20161318 h 93"/>
              <a:gd name="T22" fmla="*/ 206924582 w 93"/>
              <a:gd name="T23" fmla="*/ 40322637 h 93"/>
              <a:gd name="T24" fmla="*/ 206924582 w 93"/>
              <a:gd name="T25" fmla="*/ 60483955 h 93"/>
              <a:gd name="T26" fmla="*/ 197927861 w 93"/>
              <a:gd name="T27" fmla="*/ 80645273 h 93"/>
              <a:gd name="T28" fmla="*/ 179934419 w 93"/>
              <a:gd name="T29" fmla="*/ 90725932 h 93"/>
              <a:gd name="T30" fmla="*/ 170937698 w 93"/>
              <a:gd name="T31" fmla="*/ 120967910 h 93"/>
              <a:gd name="T32" fmla="*/ 170937698 w 93"/>
              <a:gd name="T33" fmla="*/ 141129228 h 93"/>
              <a:gd name="T34" fmla="*/ 170937698 w 93"/>
              <a:gd name="T35" fmla="*/ 161290546 h 93"/>
              <a:gd name="T36" fmla="*/ 161940977 w 93"/>
              <a:gd name="T37" fmla="*/ 191532524 h 93"/>
              <a:gd name="T38" fmla="*/ 161940977 w 93"/>
              <a:gd name="T39" fmla="*/ 211693842 h 93"/>
              <a:gd name="T40" fmla="*/ 152944256 w 93"/>
              <a:gd name="T41" fmla="*/ 231855160 h 93"/>
              <a:gd name="T42" fmla="*/ 134950815 w 93"/>
              <a:gd name="T43" fmla="*/ 231855160 h 93"/>
              <a:gd name="T44" fmla="*/ 116957373 w 93"/>
              <a:gd name="T45" fmla="*/ 221774501 h 93"/>
              <a:gd name="T46" fmla="*/ 107960652 w 93"/>
              <a:gd name="T47" fmla="*/ 201613183 h 93"/>
              <a:gd name="T48" fmla="*/ 98963931 w 93"/>
              <a:gd name="T49" fmla="*/ 181451865 h 93"/>
              <a:gd name="T50" fmla="*/ 80970489 w 93"/>
              <a:gd name="T51" fmla="*/ 161290546 h 93"/>
              <a:gd name="T52" fmla="*/ 71973768 w 93"/>
              <a:gd name="T53" fmla="*/ 141129228 h 93"/>
              <a:gd name="T54" fmla="*/ 53980326 w 93"/>
              <a:gd name="T55" fmla="*/ 131048569 h 93"/>
              <a:gd name="T56" fmla="*/ 35986884 w 93"/>
              <a:gd name="T57" fmla="*/ 120967910 h 93"/>
              <a:gd name="T58" fmla="*/ 17993442 w 93"/>
              <a:gd name="T59" fmla="*/ 110887251 h 93"/>
              <a:gd name="T60" fmla="*/ 8996721 w 93"/>
              <a:gd name="T61" fmla="*/ 90725932 h 93"/>
              <a:gd name="T62" fmla="*/ 8996721 w 93"/>
              <a:gd name="T63" fmla="*/ 70564614 h 93"/>
              <a:gd name="T64" fmla="*/ 0 w 93"/>
              <a:gd name="T65" fmla="*/ 30241977 h 9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3" h="93">
                <a:moveTo>
                  <a:pt x="0" y="12"/>
                </a:moveTo>
                <a:lnTo>
                  <a:pt x="8" y="12"/>
                </a:lnTo>
                <a:lnTo>
                  <a:pt x="20" y="8"/>
                </a:lnTo>
                <a:lnTo>
                  <a:pt x="28" y="8"/>
                </a:lnTo>
                <a:lnTo>
                  <a:pt x="44" y="8"/>
                </a:lnTo>
                <a:lnTo>
                  <a:pt x="52" y="8"/>
                </a:lnTo>
                <a:lnTo>
                  <a:pt x="60" y="4"/>
                </a:lnTo>
                <a:lnTo>
                  <a:pt x="68" y="4"/>
                </a:lnTo>
                <a:lnTo>
                  <a:pt x="76" y="0"/>
                </a:lnTo>
                <a:lnTo>
                  <a:pt x="84" y="0"/>
                </a:lnTo>
                <a:lnTo>
                  <a:pt x="88" y="8"/>
                </a:lnTo>
                <a:lnTo>
                  <a:pt x="92" y="16"/>
                </a:lnTo>
                <a:lnTo>
                  <a:pt x="92" y="24"/>
                </a:lnTo>
                <a:lnTo>
                  <a:pt x="88" y="32"/>
                </a:lnTo>
                <a:lnTo>
                  <a:pt x="80" y="36"/>
                </a:lnTo>
                <a:lnTo>
                  <a:pt x="76" y="48"/>
                </a:lnTo>
                <a:lnTo>
                  <a:pt x="76" y="56"/>
                </a:lnTo>
                <a:lnTo>
                  <a:pt x="76" y="64"/>
                </a:lnTo>
                <a:lnTo>
                  <a:pt x="72" y="76"/>
                </a:lnTo>
                <a:lnTo>
                  <a:pt x="72" y="84"/>
                </a:lnTo>
                <a:lnTo>
                  <a:pt x="68" y="92"/>
                </a:lnTo>
                <a:lnTo>
                  <a:pt x="60" y="92"/>
                </a:lnTo>
                <a:lnTo>
                  <a:pt x="52" y="88"/>
                </a:lnTo>
                <a:lnTo>
                  <a:pt x="48" y="80"/>
                </a:lnTo>
                <a:lnTo>
                  <a:pt x="44" y="72"/>
                </a:lnTo>
                <a:lnTo>
                  <a:pt x="36" y="64"/>
                </a:lnTo>
                <a:lnTo>
                  <a:pt x="32" y="56"/>
                </a:lnTo>
                <a:lnTo>
                  <a:pt x="24" y="52"/>
                </a:lnTo>
                <a:lnTo>
                  <a:pt x="16" y="48"/>
                </a:lnTo>
                <a:lnTo>
                  <a:pt x="8" y="44"/>
                </a:lnTo>
                <a:lnTo>
                  <a:pt x="4" y="36"/>
                </a:lnTo>
                <a:lnTo>
                  <a:pt x="4" y="28"/>
                </a:lnTo>
                <a:lnTo>
                  <a:pt x="0" y="1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449" name="Freeform 17">
            <a:extLst>
              <a:ext uri="{FF2B5EF4-FFF2-40B4-BE49-F238E27FC236}">
                <a16:creationId xmlns:a16="http://schemas.microsoft.com/office/drawing/2014/main" id="{CB1C6080-CF29-4427-91F3-BE5A17CE5DBD}"/>
              </a:ext>
            </a:extLst>
          </p:cNvPr>
          <p:cNvSpPr>
            <a:spLocks/>
          </p:cNvSpPr>
          <p:nvPr/>
        </p:nvSpPr>
        <p:spPr bwMode="auto">
          <a:xfrm>
            <a:off x="7783652" y="4556403"/>
            <a:ext cx="172105" cy="164813"/>
          </a:xfrm>
          <a:custGeom>
            <a:avLst/>
            <a:gdLst>
              <a:gd name="T0" fmla="*/ 0 w 133"/>
              <a:gd name="T1" fmla="*/ 110887184 h 113"/>
              <a:gd name="T2" fmla="*/ 17887425 w 133"/>
              <a:gd name="T3" fmla="*/ 100806531 h 113"/>
              <a:gd name="T4" fmla="*/ 44718562 w 133"/>
              <a:gd name="T5" fmla="*/ 100806531 h 113"/>
              <a:gd name="T6" fmla="*/ 62605987 w 133"/>
              <a:gd name="T7" fmla="*/ 100806531 h 113"/>
              <a:gd name="T8" fmla="*/ 80493412 w 133"/>
              <a:gd name="T9" fmla="*/ 100806531 h 113"/>
              <a:gd name="T10" fmla="*/ 98380836 w 133"/>
              <a:gd name="T11" fmla="*/ 90725878 h 113"/>
              <a:gd name="T12" fmla="*/ 116268261 w 133"/>
              <a:gd name="T13" fmla="*/ 80645225 h 113"/>
              <a:gd name="T14" fmla="*/ 125211974 w 133"/>
              <a:gd name="T15" fmla="*/ 60483919 h 113"/>
              <a:gd name="T16" fmla="*/ 143099398 w 133"/>
              <a:gd name="T17" fmla="*/ 60483919 h 113"/>
              <a:gd name="T18" fmla="*/ 160986823 w 133"/>
              <a:gd name="T19" fmla="*/ 50403265 h 113"/>
              <a:gd name="T20" fmla="*/ 178874248 w 133"/>
              <a:gd name="T21" fmla="*/ 40322612 h 113"/>
              <a:gd name="T22" fmla="*/ 196761673 w 133"/>
              <a:gd name="T23" fmla="*/ 30241959 h 113"/>
              <a:gd name="T24" fmla="*/ 214649098 w 133"/>
              <a:gd name="T25" fmla="*/ 20161306 h 113"/>
              <a:gd name="T26" fmla="*/ 232536523 w 133"/>
              <a:gd name="T27" fmla="*/ 0 h 113"/>
              <a:gd name="T28" fmla="*/ 250423947 w 133"/>
              <a:gd name="T29" fmla="*/ 0 h 113"/>
              <a:gd name="T30" fmla="*/ 277255085 w 133"/>
              <a:gd name="T31" fmla="*/ 0 h 113"/>
              <a:gd name="T32" fmla="*/ 295142509 w 133"/>
              <a:gd name="T33" fmla="*/ 30241959 h 113"/>
              <a:gd name="T34" fmla="*/ 295142509 w 133"/>
              <a:gd name="T35" fmla="*/ 50403265 h 113"/>
              <a:gd name="T36" fmla="*/ 277255085 w 133"/>
              <a:gd name="T37" fmla="*/ 70564572 h 113"/>
              <a:gd name="T38" fmla="*/ 268311372 w 133"/>
              <a:gd name="T39" fmla="*/ 90725878 h 113"/>
              <a:gd name="T40" fmla="*/ 250423947 w 133"/>
              <a:gd name="T41" fmla="*/ 110887184 h 113"/>
              <a:gd name="T42" fmla="*/ 241480235 w 133"/>
              <a:gd name="T43" fmla="*/ 131048490 h 113"/>
              <a:gd name="T44" fmla="*/ 250423947 w 133"/>
              <a:gd name="T45" fmla="*/ 161290450 h 113"/>
              <a:gd name="T46" fmla="*/ 250423947 w 133"/>
              <a:gd name="T47" fmla="*/ 181451756 h 113"/>
              <a:gd name="T48" fmla="*/ 250423947 w 133"/>
              <a:gd name="T49" fmla="*/ 201613062 h 113"/>
              <a:gd name="T50" fmla="*/ 250423947 w 133"/>
              <a:gd name="T51" fmla="*/ 221774368 h 113"/>
              <a:gd name="T52" fmla="*/ 250423947 w 133"/>
              <a:gd name="T53" fmla="*/ 241935674 h 113"/>
              <a:gd name="T54" fmla="*/ 250423947 w 133"/>
              <a:gd name="T55" fmla="*/ 262096981 h 113"/>
              <a:gd name="T56" fmla="*/ 232536523 w 133"/>
              <a:gd name="T57" fmla="*/ 282258287 h 113"/>
              <a:gd name="T58" fmla="*/ 205705385 w 133"/>
              <a:gd name="T59" fmla="*/ 272177634 h 113"/>
              <a:gd name="T60" fmla="*/ 187817961 w 133"/>
              <a:gd name="T61" fmla="*/ 262096981 h 113"/>
              <a:gd name="T62" fmla="*/ 169930536 w 133"/>
              <a:gd name="T63" fmla="*/ 231855021 h 113"/>
              <a:gd name="T64" fmla="*/ 152043111 w 133"/>
              <a:gd name="T65" fmla="*/ 211693715 h 113"/>
              <a:gd name="T66" fmla="*/ 134155686 w 133"/>
              <a:gd name="T67" fmla="*/ 201613062 h 113"/>
              <a:gd name="T68" fmla="*/ 116268261 w 133"/>
              <a:gd name="T69" fmla="*/ 191532409 h 113"/>
              <a:gd name="T70" fmla="*/ 98380836 w 133"/>
              <a:gd name="T71" fmla="*/ 181451756 h 113"/>
              <a:gd name="T72" fmla="*/ 80493412 w 133"/>
              <a:gd name="T73" fmla="*/ 181451756 h 113"/>
              <a:gd name="T74" fmla="*/ 53662274 w 133"/>
              <a:gd name="T75" fmla="*/ 171371103 h 113"/>
              <a:gd name="T76" fmla="*/ 35774850 w 133"/>
              <a:gd name="T77" fmla="*/ 171371103 h 113"/>
              <a:gd name="T78" fmla="*/ 17887425 w 133"/>
              <a:gd name="T79" fmla="*/ 171371103 h 113"/>
              <a:gd name="T80" fmla="*/ 8943712 w 133"/>
              <a:gd name="T81" fmla="*/ 151209796 h 113"/>
              <a:gd name="T82" fmla="*/ 0 w 133"/>
              <a:gd name="T83" fmla="*/ 131048490 h 113"/>
              <a:gd name="T84" fmla="*/ 0 w 133"/>
              <a:gd name="T85" fmla="*/ 110887184 h 11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3" h="113">
                <a:moveTo>
                  <a:pt x="0" y="44"/>
                </a:moveTo>
                <a:lnTo>
                  <a:pt x="8" y="40"/>
                </a:lnTo>
                <a:lnTo>
                  <a:pt x="20" y="40"/>
                </a:lnTo>
                <a:lnTo>
                  <a:pt x="28" y="40"/>
                </a:lnTo>
                <a:lnTo>
                  <a:pt x="36" y="40"/>
                </a:lnTo>
                <a:lnTo>
                  <a:pt x="44" y="36"/>
                </a:lnTo>
                <a:lnTo>
                  <a:pt x="52" y="32"/>
                </a:lnTo>
                <a:lnTo>
                  <a:pt x="56" y="24"/>
                </a:lnTo>
                <a:lnTo>
                  <a:pt x="64" y="24"/>
                </a:lnTo>
                <a:lnTo>
                  <a:pt x="72" y="20"/>
                </a:lnTo>
                <a:lnTo>
                  <a:pt x="80" y="16"/>
                </a:lnTo>
                <a:lnTo>
                  <a:pt x="88" y="12"/>
                </a:lnTo>
                <a:lnTo>
                  <a:pt x="96" y="8"/>
                </a:lnTo>
                <a:lnTo>
                  <a:pt x="104" y="0"/>
                </a:lnTo>
                <a:lnTo>
                  <a:pt x="112" y="0"/>
                </a:lnTo>
                <a:lnTo>
                  <a:pt x="124" y="0"/>
                </a:lnTo>
                <a:lnTo>
                  <a:pt x="132" y="12"/>
                </a:lnTo>
                <a:lnTo>
                  <a:pt x="132" y="20"/>
                </a:lnTo>
                <a:lnTo>
                  <a:pt x="124" y="28"/>
                </a:lnTo>
                <a:lnTo>
                  <a:pt x="120" y="36"/>
                </a:lnTo>
                <a:lnTo>
                  <a:pt x="112" y="44"/>
                </a:lnTo>
                <a:lnTo>
                  <a:pt x="108" y="52"/>
                </a:lnTo>
                <a:lnTo>
                  <a:pt x="112" y="64"/>
                </a:lnTo>
                <a:lnTo>
                  <a:pt x="112" y="72"/>
                </a:lnTo>
                <a:lnTo>
                  <a:pt x="112" y="80"/>
                </a:lnTo>
                <a:lnTo>
                  <a:pt x="112" y="88"/>
                </a:lnTo>
                <a:lnTo>
                  <a:pt x="112" y="96"/>
                </a:lnTo>
                <a:lnTo>
                  <a:pt x="112" y="104"/>
                </a:lnTo>
                <a:lnTo>
                  <a:pt x="104" y="112"/>
                </a:lnTo>
                <a:lnTo>
                  <a:pt x="92" y="108"/>
                </a:lnTo>
                <a:lnTo>
                  <a:pt x="84" y="104"/>
                </a:lnTo>
                <a:lnTo>
                  <a:pt x="76" y="92"/>
                </a:lnTo>
                <a:lnTo>
                  <a:pt x="68" y="84"/>
                </a:lnTo>
                <a:lnTo>
                  <a:pt x="60" y="80"/>
                </a:lnTo>
                <a:lnTo>
                  <a:pt x="52" y="76"/>
                </a:lnTo>
                <a:lnTo>
                  <a:pt x="44" y="72"/>
                </a:lnTo>
                <a:lnTo>
                  <a:pt x="36" y="72"/>
                </a:lnTo>
                <a:lnTo>
                  <a:pt x="24" y="68"/>
                </a:lnTo>
                <a:lnTo>
                  <a:pt x="16" y="68"/>
                </a:lnTo>
                <a:lnTo>
                  <a:pt x="8" y="68"/>
                </a:lnTo>
                <a:lnTo>
                  <a:pt x="4" y="60"/>
                </a:lnTo>
                <a:lnTo>
                  <a:pt x="0" y="52"/>
                </a:lnTo>
                <a:lnTo>
                  <a:pt x="0" y="4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450" name="Freeform 18">
            <a:extLst>
              <a:ext uri="{FF2B5EF4-FFF2-40B4-BE49-F238E27FC236}">
                <a16:creationId xmlns:a16="http://schemas.microsoft.com/office/drawing/2014/main" id="{DC99A4C8-97DC-478F-A1A0-E9D5A786BC91}"/>
              </a:ext>
            </a:extLst>
          </p:cNvPr>
          <p:cNvSpPr>
            <a:spLocks/>
          </p:cNvSpPr>
          <p:nvPr/>
        </p:nvSpPr>
        <p:spPr bwMode="auto">
          <a:xfrm>
            <a:off x="7986386" y="4142184"/>
            <a:ext cx="514856" cy="520691"/>
          </a:xfrm>
          <a:custGeom>
            <a:avLst/>
            <a:gdLst>
              <a:gd name="T0" fmla="*/ 179267378 w 397"/>
              <a:gd name="T1" fmla="*/ 554434864 h 357"/>
              <a:gd name="T2" fmla="*/ 125487164 w 397"/>
              <a:gd name="T3" fmla="*/ 584676766 h 357"/>
              <a:gd name="T4" fmla="*/ 71706951 w 397"/>
              <a:gd name="T5" fmla="*/ 614918668 h 357"/>
              <a:gd name="T6" fmla="*/ 8963369 w 397"/>
              <a:gd name="T7" fmla="*/ 645160569 h 357"/>
              <a:gd name="T8" fmla="*/ 8963369 w 397"/>
              <a:gd name="T9" fmla="*/ 705644373 h 357"/>
              <a:gd name="T10" fmla="*/ 53780213 w 397"/>
              <a:gd name="T11" fmla="*/ 745966908 h 357"/>
              <a:gd name="T12" fmla="*/ 98597058 w 397"/>
              <a:gd name="T13" fmla="*/ 796370078 h 357"/>
              <a:gd name="T14" fmla="*/ 161340640 w 397"/>
              <a:gd name="T15" fmla="*/ 796370078 h 357"/>
              <a:gd name="T16" fmla="*/ 215120853 w 397"/>
              <a:gd name="T17" fmla="*/ 826611979 h 357"/>
              <a:gd name="T18" fmla="*/ 250974329 w 397"/>
              <a:gd name="T19" fmla="*/ 866934515 h 357"/>
              <a:gd name="T20" fmla="*/ 295791173 w 397"/>
              <a:gd name="T21" fmla="*/ 897176417 h 357"/>
              <a:gd name="T22" fmla="*/ 367498125 w 397"/>
              <a:gd name="T23" fmla="*/ 887095783 h 357"/>
              <a:gd name="T24" fmla="*/ 448168445 w 397"/>
              <a:gd name="T25" fmla="*/ 856853881 h 357"/>
              <a:gd name="T26" fmla="*/ 519875396 w 397"/>
              <a:gd name="T27" fmla="*/ 836692613 h 357"/>
              <a:gd name="T28" fmla="*/ 600545716 w 397"/>
              <a:gd name="T29" fmla="*/ 796370078 h 357"/>
              <a:gd name="T30" fmla="*/ 672252667 w 397"/>
              <a:gd name="T31" fmla="*/ 735886274 h 357"/>
              <a:gd name="T32" fmla="*/ 734996249 w 397"/>
              <a:gd name="T33" fmla="*/ 665321837 h 357"/>
              <a:gd name="T34" fmla="*/ 806703200 w 397"/>
              <a:gd name="T35" fmla="*/ 564515498 h 357"/>
              <a:gd name="T36" fmla="*/ 851520045 w 397"/>
              <a:gd name="T37" fmla="*/ 504031695 h 357"/>
              <a:gd name="T38" fmla="*/ 869446782 w 397"/>
              <a:gd name="T39" fmla="*/ 372983454 h 357"/>
              <a:gd name="T40" fmla="*/ 887373520 w 397"/>
              <a:gd name="T41" fmla="*/ 312499651 h 357"/>
              <a:gd name="T42" fmla="*/ 860483414 w 397"/>
              <a:gd name="T43" fmla="*/ 262096481 h 357"/>
              <a:gd name="T44" fmla="*/ 851520045 w 397"/>
              <a:gd name="T45" fmla="*/ 201612678 h 357"/>
              <a:gd name="T46" fmla="*/ 797739831 w 397"/>
              <a:gd name="T47" fmla="*/ 161290142 h 357"/>
              <a:gd name="T48" fmla="*/ 726032880 w 397"/>
              <a:gd name="T49" fmla="*/ 141128875 h 357"/>
              <a:gd name="T50" fmla="*/ 672252667 w 397"/>
              <a:gd name="T51" fmla="*/ 181451410 h 357"/>
              <a:gd name="T52" fmla="*/ 618472454 w 397"/>
              <a:gd name="T53" fmla="*/ 141128875 h 357"/>
              <a:gd name="T54" fmla="*/ 573655609 w 397"/>
              <a:gd name="T55" fmla="*/ 110886973 h 357"/>
              <a:gd name="T56" fmla="*/ 555728871 w 397"/>
              <a:gd name="T57" fmla="*/ 40322536 h 357"/>
              <a:gd name="T58" fmla="*/ 501948658 w 397"/>
              <a:gd name="T59" fmla="*/ 0 h 357"/>
              <a:gd name="T60" fmla="*/ 448168445 w 397"/>
              <a:gd name="T61" fmla="*/ 40322536 h 357"/>
              <a:gd name="T62" fmla="*/ 430241707 w 397"/>
              <a:gd name="T63" fmla="*/ 100806339 h 357"/>
              <a:gd name="T64" fmla="*/ 403351600 w 397"/>
              <a:gd name="T65" fmla="*/ 161290142 h 357"/>
              <a:gd name="T66" fmla="*/ 376461493 w 397"/>
              <a:gd name="T67" fmla="*/ 211693312 h 357"/>
              <a:gd name="T68" fmla="*/ 394388231 w 397"/>
              <a:gd name="T69" fmla="*/ 262096481 h 357"/>
              <a:gd name="T70" fmla="*/ 457131813 w 397"/>
              <a:gd name="T71" fmla="*/ 272177115 h 357"/>
              <a:gd name="T72" fmla="*/ 510912027 w 397"/>
              <a:gd name="T73" fmla="*/ 282257749 h 357"/>
              <a:gd name="T74" fmla="*/ 573655609 w 397"/>
              <a:gd name="T75" fmla="*/ 332660918 h 357"/>
              <a:gd name="T76" fmla="*/ 564692240 w 397"/>
              <a:gd name="T77" fmla="*/ 393144722 h 357"/>
              <a:gd name="T78" fmla="*/ 501948658 w 397"/>
              <a:gd name="T79" fmla="*/ 463709159 h 357"/>
              <a:gd name="T80" fmla="*/ 457131813 w 397"/>
              <a:gd name="T81" fmla="*/ 504031695 h 357"/>
              <a:gd name="T82" fmla="*/ 412314969 w 397"/>
              <a:gd name="T83" fmla="*/ 554434864 h 357"/>
              <a:gd name="T84" fmla="*/ 376461493 w 397"/>
              <a:gd name="T85" fmla="*/ 594757400 h 357"/>
              <a:gd name="T86" fmla="*/ 331644649 w 397"/>
              <a:gd name="T87" fmla="*/ 645160569 h 357"/>
              <a:gd name="T88" fmla="*/ 286827805 w 397"/>
              <a:gd name="T89" fmla="*/ 685483105 h 357"/>
              <a:gd name="T90" fmla="*/ 233047591 w 397"/>
              <a:gd name="T91" fmla="*/ 675402471 h 357"/>
              <a:gd name="T92" fmla="*/ 215120853 w 397"/>
              <a:gd name="T93" fmla="*/ 614918668 h 357"/>
              <a:gd name="T94" fmla="*/ 224084222 w 397"/>
              <a:gd name="T95" fmla="*/ 554434864 h 3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397" h="357">
                <a:moveTo>
                  <a:pt x="88" y="204"/>
                </a:moveTo>
                <a:lnTo>
                  <a:pt x="84" y="212"/>
                </a:lnTo>
                <a:lnTo>
                  <a:pt x="80" y="220"/>
                </a:lnTo>
                <a:lnTo>
                  <a:pt x="72" y="224"/>
                </a:lnTo>
                <a:lnTo>
                  <a:pt x="64" y="228"/>
                </a:lnTo>
                <a:lnTo>
                  <a:pt x="56" y="232"/>
                </a:lnTo>
                <a:lnTo>
                  <a:pt x="48" y="236"/>
                </a:lnTo>
                <a:lnTo>
                  <a:pt x="40" y="240"/>
                </a:lnTo>
                <a:lnTo>
                  <a:pt x="32" y="244"/>
                </a:lnTo>
                <a:lnTo>
                  <a:pt x="24" y="248"/>
                </a:lnTo>
                <a:lnTo>
                  <a:pt x="12" y="252"/>
                </a:lnTo>
                <a:lnTo>
                  <a:pt x="4" y="256"/>
                </a:lnTo>
                <a:lnTo>
                  <a:pt x="0" y="264"/>
                </a:lnTo>
                <a:lnTo>
                  <a:pt x="0" y="272"/>
                </a:lnTo>
                <a:lnTo>
                  <a:pt x="4" y="280"/>
                </a:lnTo>
                <a:lnTo>
                  <a:pt x="12" y="280"/>
                </a:lnTo>
                <a:lnTo>
                  <a:pt x="16" y="288"/>
                </a:lnTo>
                <a:lnTo>
                  <a:pt x="24" y="296"/>
                </a:lnTo>
                <a:lnTo>
                  <a:pt x="28" y="304"/>
                </a:lnTo>
                <a:lnTo>
                  <a:pt x="36" y="312"/>
                </a:lnTo>
                <a:lnTo>
                  <a:pt x="44" y="316"/>
                </a:lnTo>
                <a:lnTo>
                  <a:pt x="52" y="320"/>
                </a:lnTo>
                <a:lnTo>
                  <a:pt x="60" y="320"/>
                </a:lnTo>
                <a:lnTo>
                  <a:pt x="72" y="316"/>
                </a:lnTo>
                <a:lnTo>
                  <a:pt x="80" y="320"/>
                </a:lnTo>
                <a:lnTo>
                  <a:pt x="88" y="320"/>
                </a:lnTo>
                <a:lnTo>
                  <a:pt x="96" y="328"/>
                </a:lnTo>
                <a:lnTo>
                  <a:pt x="104" y="332"/>
                </a:lnTo>
                <a:lnTo>
                  <a:pt x="112" y="336"/>
                </a:lnTo>
                <a:lnTo>
                  <a:pt x="112" y="344"/>
                </a:lnTo>
                <a:lnTo>
                  <a:pt x="116" y="352"/>
                </a:lnTo>
                <a:lnTo>
                  <a:pt x="124" y="356"/>
                </a:lnTo>
                <a:lnTo>
                  <a:pt x="132" y="356"/>
                </a:lnTo>
                <a:lnTo>
                  <a:pt x="140" y="356"/>
                </a:lnTo>
                <a:lnTo>
                  <a:pt x="156" y="352"/>
                </a:lnTo>
                <a:lnTo>
                  <a:pt x="164" y="352"/>
                </a:lnTo>
                <a:lnTo>
                  <a:pt x="176" y="344"/>
                </a:lnTo>
                <a:lnTo>
                  <a:pt x="184" y="344"/>
                </a:lnTo>
                <a:lnTo>
                  <a:pt x="200" y="340"/>
                </a:lnTo>
                <a:lnTo>
                  <a:pt x="208" y="336"/>
                </a:lnTo>
                <a:lnTo>
                  <a:pt x="224" y="332"/>
                </a:lnTo>
                <a:lnTo>
                  <a:pt x="232" y="332"/>
                </a:lnTo>
                <a:lnTo>
                  <a:pt x="240" y="328"/>
                </a:lnTo>
                <a:lnTo>
                  <a:pt x="260" y="320"/>
                </a:lnTo>
                <a:lnTo>
                  <a:pt x="268" y="316"/>
                </a:lnTo>
                <a:lnTo>
                  <a:pt x="276" y="312"/>
                </a:lnTo>
                <a:lnTo>
                  <a:pt x="292" y="300"/>
                </a:lnTo>
                <a:lnTo>
                  <a:pt x="300" y="292"/>
                </a:lnTo>
                <a:lnTo>
                  <a:pt x="308" y="288"/>
                </a:lnTo>
                <a:lnTo>
                  <a:pt x="324" y="272"/>
                </a:lnTo>
                <a:lnTo>
                  <a:pt x="328" y="264"/>
                </a:lnTo>
                <a:lnTo>
                  <a:pt x="340" y="252"/>
                </a:lnTo>
                <a:lnTo>
                  <a:pt x="344" y="244"/>
                </a:lnTo>
                <a:lnTo>
                  <a:pt x="360" y="224"/>
                </a:lnTo>
                <a:lnTo>
                  <a:pt x="364" y="216"/>
                </a:lnTo>
                <a:lnTo>
                  <a:pt x="372" y="208"/>
                </a:lnTo>
                <a:lnTo>
                  <a:pt x="380" y="200"/>
                </a:lnTo>
                <a:lnTo>
                  <a:pt x="372" y="176"/>
                </a:lnTo>
                <a:lnTo>
                  <a:pt x="380" y="152"/>
                </a:lnTo>
                <a:lnTo>
                  <a:pt x="388" y="148"/>
                </a:lnTo>
                <a:lnTo>
                  <a:pt x="392" y="140"/>
                </a:lnTo>
                <a:lnTo>
                  <a:pt x="396" y="132"/>
                </a:lnTo>
                <a:lnTo>
                  <a:pt x="396" y="124"/>
                </a:lnTo>
                <a:lnTo>
                  <a:pt x="392" y="116"/>
                </a:lnTo>
                <a:lnTo>
                  <a:pt x="384" y="112"/>
                </a:lnTo>
                <a:lnTo>
                  <a:pt x="384" y="104"/>
                </a:lnTo>
                <a:lnTo>
                  <a:pt x="380" y="96"/>
                </a:lnTo>
                <a:lnTo>
                  <a:pt x="380" y="88"/>
                </a:lnTo>
                <a:lnTo>
                  <a:pt x="380" y="80"/>
                </a:lnTo>
                <a:lnTo>
                  <a:pt x="376" y="72"/>
                </a:lnTo>
                <a:lnTo>
                  <a:pt x="364" y="68"/>
                </a:lnTo>
                <a:lnTo>
                  <a:pt x="356" y="64"/>
                </a:lnTo>
                <a:lnTo>
                  <a:pt x="348" y="60"/>
                </a:lnTo>
                <a:lnTo>
                  <a:pt x="336" y="56"/>
                </a:lnTo>
                <a:lnTo>
                  <a:pt x="324" y="56"/>
                </a:lnTo>
                <a:lnTo>
                  <a:pt x="316" y="64"/>
                </a:lnTo>
                <a:lnTo>
                  <a:pt x="308" y="68"/>
                </a:lnTo>
                <a:lnTo>
                  <a:pt x="300" y="72"/>
                </a:lnTo>
                <a:lnTo>
                  <a:pt x="292" y="64"/>
                </a:lnTo>
                <a:lnTo>
                  <a:pt x="284" y="60"/>
                </a:lnTo>
                <a:lnTo>
                  <a:pt x="276" y="56"/>
                </a:lnTo>
                <a:lnTo>
                  <a:pt x="272" y="48"/>
                </a:lnTo>
                <a:lnTo>
                  <a:pt x="264" y="48"/>
                </a:lnTo>
                <a:lnTo>
                  <a:pt x="256" y="44"/>
                </a:lnTo>
                <a:lnTo>
                  <a:pt x="252" y="36"/>
                </a:lnTo>
                <a:lnTo>
                  <a:pt x="248" y="24"/>
                </a:lnTo>
                <a:lnTo>
                  <a:pt x="248" y="16"/>
                </a:lnTo>
                <a:lnTo>
                  <a:pt x="240" y="8"/>
                </a:lnTo>
                <a:lnTo>
                  <a:pt x="232" y="4"/>
                </a:lnTo>
                <a:lnTo>
                  <a:pt x="224" y="0"/>
                </a:lnTo>
                <a:lnTo>
                  <a:pt x="216" y="0"/>
                </a:lnTo>
                <a:lnTo>
                  <a:pt x="204" y="8"/>
                </a:lnTo>
                <a:lnTo>
                  <a:pt x="200" y="16"/>
                </a:lnTo>
                <a:lnTo>
                  <a:pt x="200" y="24"/>
                </a:lnTo>
                <a:lnTo>
                  <a:pt x="192" y="32"/>
                </a:lnTo>
                <a:lnTo>
                  <a:pt x="192" y="40"/>
                </a:lnTo>
                <a:lnTo>
                  <a:pt x="188" y="48"/>
                </a:lnTo>
                <a:lnTo>
                  <a:pt x="184" y="56"/>
                </a:lnTo>
                <a:lnTo>
                  <a:pt x="180" y="64"/>
                </a:lnTo>
                <a:lnTo>
                  <a:pt x="176" y="72"/>
                </a:lnTo>
                <a:lnTo>
                  <a:pt x="168" y="76"/>
                </a:lnTo>
                <a:lnTo>
                  <a:pt x="168" y="84"/>
                </a:lnTo>
                <a:lnTo>
                  <a:pt x="164" y="92"/>
                </a:lnTo>
                <a:lnTo>
                  <a:pt x="168" y="100"/>
                </a:lnTo>
                <a:lnTo>
                  <a:pt x="176" y="104"/>
                </a:lnTo>
                <a:lnTo>
                  <a:pt x="184" y="100"/>
                </a:lnTo>
                <a:lnTo>
                  <a:pt x="192" y="104"/>
                </a:lnTo>
                <a:lnTo>
                  <a:pt x="204" y="108"/>
                </a:lnTo>
                <a:lnTo>
                  <a:pt x="212" y="108"/>
                </a:lnTo>
                <a:lnTo>
                  <a:pt x="220" y="112"/>
                </a:lnTo>
                <a:lnTo>
                  <a:pt x="228" y="112"/>
                </a:lnTo>
                <a:lnTo>
                  <a:pt x="236" y="116"/>
                </a:lnTo>
                <a:lnTo>
                  <a:pt x="248" y="120"/>
                </a:lnTo>
                <a:lnTo>
                  <a:pt x="256" y="132"/>
                </a:lnTo>
                <a:lnTo>
                  <a:pt x="260" y="140"/>
                </a:lnTo>
                <a:lnTo>
                  <a:pt x="256" y="148"/>
                </a:lnTo>
                <a:lnTo>
                  <a:pt x="252" y="156"/>
                </a:lnTo>
                <a:lnTo>
                  <a:pt x="240" y="164"/>
                </a:lnTo>
                <a:lnTo>
                  <a:pt x="232" y="176"/>
                </a:lnTo>
                <a:lnTo>
                  <a:pt x="224" y="184"/>
                </a:lnTo>
                <a:lnTo>
                  <a:pt x="216" y="188"/>
                </a:lnTo>
                <a:lnTo>
                  <a:pt x="208" y="192"/>
                </a:lnTo>
                <a:lnTo>
                  <a:pt x="204" y="200"/>
                </a:lnTo>
                <a:lnTo>
                  <a:pt x="196" y="204"/>
                </a:lnTo>
                <a:lnTo>
                  <a:pt x="188" y="212"/>
                </a:lnTo>
                <a:lnTo>
                  <a:pt x="184" y="220"/>
                </a:lnTo>
                <a:lnTo>
                  <a:pt x="176" y="224"/>
                </a:lnTo>
                <a:lnTo>
                  <a:pt x="176" y="232"/>
                </a:lnTo>
                <a:lnTo>
                  <a:pt x="168" y="236"/>
                </a:lnTo>
                <a:lnTo>
                  <a:pt x="164" y="244"/>
                </a:lnTo>
                <a:lnTo>
                  <a:pt x="156" y="248"/>
                </a:lnTo>
                <a:lnTo>
                  <a:pt x="148" y="256"/>
                </a:lnTo>
                <a:lnTo>
                  <a:pt x="140" y="260"/>
                </a:lnTo>
                <a:lnTo>
                  <a:pt x="136" y="268"/>
                </a:lnTo>
                <a:lnTo>
                  <a:pt x="128" y="272"/>
                </a:lnTo>
                <a:lnTo>
                  <a:pt x="120" y="272"/>
                </a:lnTo>
                <a:lnTo>
                  <a:pt x="112" y="272"/>
                </a:lnTo>
                <a:lnTo>
                  <a:pt x="104" y="268"/>
                </a:lnTo>
                <a:lnTo>
                  <a:pt x="96" y="260"/>
                </a:lnTo>
                <a:lnTo>
                  <a:pt x="96" y="252"/>
                </a:lnTo>
                <a:lnTo>
                  <a:pt x="96" y="244"/>
                </a:lnTo>
                <a:lnTo>
                  <a:pt x="100" y="236"/>
                </a:lnTo>
                <a:lnTo>
                  <a:pt x="100" y="228"/>
                </a:lnTo>
                <a:lnTo>
                  <a:pt x="100" y="220"/>
                </a:lnTo>
                <a:lnTo>
                  <a:pt x="96" y="212"/>
                </a:lnTo>
                <a:lnTo>
                  <a:pt x="88" y="20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451" name="Freeform 19">
            <a:extLst>
              <a:ext uri="{FF2B5EF4-FFF2-40B4-BE49-F238E27FC236}">
                <a16:creationId xmlns:a16="http://schemas.microsoft.com/office/drawing/2014/main" id="{2CEB150D-BA3F-4971-AA32-8F01BD7E12D2}"/>
              </a:ext>
            </a:extLst>
          </p:cNvPr>
          <p:cNvSpPr>
            <a:spLocks/>
          </p:cNvSpPr>
          <p:nvPr/>
        </p:nvSpPr>
        <p:spPr bwMode="auto">
          <a:xfrm>
            <a:off x="8136613" y="4323041"/>
            <a:ext cx="78760" cy="106472"/>
          </a:xfrm>
          <a:custGeom>
            <a:avLst/>
            <a:gdLst>
              <a:gd name="T0" fmla="*/ 70220018 w 61"/>
              <a:gd name="T1" fmla="*/ 0 h 73"/>
              <a:gd name="T2" fmla="*/ 61442340 w 61"/>
              <a:gd name="T3" fmla="*/ 20161337 h 73"/>
              <a:gd name="T4" fmla="*/ 61442340 w 61"/>
              <a:gd name="T5" fmla="*/ 40322674 h 73"/>
              <a:gd name="T6" fmla="*/ 43888389 w 61"/>
              <a:gd name="T7" fmla="*/ 50403342 h 73"/>
              <a:gd name="T8" fmla="*/ 35110711 w 61"/>
              <a:gd name="T9" fmla="*/ 70564679 h 73"/>
              <a:gd name="T10" fmla="*/ 17555356 w 61"/>
              <a:gd name="T11" fmla="*/ 90726016 h 73"/>
              <a:gd name="T12" fmla="*/ 8777678 w 61"/>
              <a:gd name="T13" fmla="*/ 110887353 h 73"/>
              <a:gd name="T14" fmla="*/ 0 w 61"/>
              <a:gd name="T15" fmla="*/ 131048690 h 73"/>
              <a:gd name="T16" fmla="*/ 8777678 w 61"/>
              <a:gd name="T17" fmla="*/ 151210027 h 73"/>
              <a:gd name="T18" fmla="*/ 8777678 w 61"/>
              <a:gd name="T19" fmla="*/ 171371364 h 73"/>
              <a:gd name="T20" fmla="*/ 26333034 w 61"/>
              <a:gd name="T21" fmla="*/ 181452033 h 73"/>
              <a:gd name="T22" fmla="*/ 43888389 w 61"/>
              <a:gd name="T23" fmla="*/ 181452033 h 73"/>
              <a:gd name="T24" fmla="*/ 61442340 w 61"/>
              <a:gd name="T25" fmla="*/ 181452033 h 73"/>
              <a:gd name="T26" fmla="*/ 78997695 w 61"/>
              <a:gd name="T27" fmla="*/ 181452033 h 73"/>
              <a:gd name="T28" fmla="*/ 96553051 w 61"/>
              <a:gd name="T29" fmla="*/ 161290696 h 73"/>
              <a:gd name="T30" fmla="*/ 96553051 w 61"/>
              <a:gd name="T31" fmla="*/ 141129359 h 73"/>
              <a:gd name="T32" fmla="*/ 114108407 w 61"/>
              <a:gd name="T33" fmla="*/ 120968022 h 73"/>
              <a:gd name="T34" fmla="*/ 122886085 w 61"/>
              <a:gd name="T35" fmla="*/ 100806685 h 73"/>
              <a:gd name="T36" fmla="*/ 131663763 w 61"/>
              <a:gd name="T37" fmla="*/ 80645348 h 73"/>
              <a:gd name="T38" fmla="*/ 131663763 w 61"/>
              <a:gd name="T39" fmla="*/ 60484011 h 73"/>
              <a:gd name="T40" fmla="*/ 114108407 w 61"/>
              <a:gd name="T41" fmla="*/ 50403342 h 73"/>
              <a:gd name="T42" fmla="*/ 114108407 w 61"/>
              <a:gd name="T43" fmla="*/ 30242005 h 73"/>
              <a:gd name="T44" fmla="*/ 105330729 w 61"/>
              <a:gd name="T45" fmla="*/ 10080668 h 73"/>
              <a:gd name="T46" fmla="*/ 87775373 w 61"/>
              <a:gd name="T47" fmla="*/ 10080668 h 73"/>
              <a:gd name="T48" fmla="*/ 70220018 w 61"/>
              <a:gd name="T49" fmla="*/ 0 h 7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73">
                <a:moveTo>
                  <a:pt x="32" y="0"/>
                </a:moveTo>
                <a:lnTo>
                  <a:pt x="28" y="8"/>
                </a:lnTo>
                <a:lnTo>
                  <a:pt x="28" y="16"/>
                </a:lnTo>
                <a:lnTo>
                  <a:pt x="20" y="20"/>
                </a:lnTo>
                <a:lnTo>
                  <a:pt x="16" y="28"/>
                </a:lnTo>
                <a:lnTo>
                  <a:pt x="8" y="36"/>
                </a:lnTo>
                <a:lnTo>
                  <a:pt x="4" y="44"/>
                </a:lnTo>
                <a:lnTo>
                  <a:pt x="0" y="52"/>
                </a:lnTo>
                <a:lnTo>
                  <a:pt x="4" y="60"/>
                </a:lnTo>
                <a:lnTo>
                  <a:pt x="4" y="68"/>
                </a:lnTo>
                <a:lnTo>
                  <a:pt x="12" y="72"/>
                </a:lnTo>
                <a:lnTo>
                  <a:pt x="20" y="72"/>
                </a:lnTo>
                <a:lnTo>
                  <a:pt x="28" y="72"/>
                </a:lnTo>
                <a:lnTo>
                  <a:pt x="36" y="72"/>
                </a:lnTo>
                <a:lnTo>
                  <a:pt x="44" y="64"/>
                </a:lnTo>
                <a:lnTo>
                  <a:pt x="44" y="56"/>
                </a:lnTo>
                <a:lnTo>
                  <a:pt x="52" y="48"/>
                </a:lnTo>
                <a:lnTo>
                  <a:pt x="56" y="40"/>
                </a:lnTo>
                <a:lnTo>
                  <a:pt x="60" y="32"/>
                </a:lnTo>
                <a:lnTo>
                  <a:pt x="60" y="24"/>
                </a:lnTo>
                <a:lnTo>
                  <a:pt x="52" y="20"/>
                </a:lnTo>
                <a:lnTo>
                  <a:pt x="52" y="12"/>
                </a:lnTo>
                <a:lnTo>
                  <a:pt x="48" y="4"/>
                </a:lnTo>
                <a:lnTo>
                  <a:pt x="40" y="4"/>
                </a:lnTo>
                <a:lnTo>
                  <a:pt x="32"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452" name="Freeform 20">
            <a:extLst>
              <a:ext uri="{FF2B5EF4-FFF2-40B4-BE49-F238E27FC236}">
                <a16:creationId xmlns:a16="http://schemas.microsoft.com/office/drawing/2014/main" id="{5DEC48EC-A48E-4D67-9366-798664572966}"/>
              </a:ext>
            </a:extLst>
          </p:cNvPr>
          <p:cNvSpPr>
            <a:spLocks/>
          </p:cNvSpPr>
          <p:nvPr/>
        </p:nvSpPr>
        <p:spPr bwMode="auto">
          <a:xfrm>
            <a:off x="8260587" y="3891320"/>
            <a:ext cx="121056" cy="188149"/>
          </a:xfrm>
          <a:custGeom>
            <a:avLst/>
            <a:gdLst>
              <a:gd name="T0" fmla="*/ 9092995 w 93"/>
              <a:gd name="T1" fmla="*/ 312500138 h 129"/>
              <a:gd name="T2" fmla="*/ 27280401 w 93"/>
              <a:gd name="T3" fmla="*/ 292338839 h 129"/>
              <a:gd name="T4" fmla="*/ 27280401 w 93"/>
              <a:gd name="T5" fmla="*/ 272177540 h 129"/>
              <a:gd name="T6" fmla="*/ 27280401 w 93"/>
              <a:gd name="T7" fmla="*/ 252016240 h 129"/>
              <a:gd name="T8" fmla="*/ 18187406 w 93"/>
              <a:gd name="T9" fmla="*/ 231854941 h 129"/>
              <a:gd name="T10" fmla="*/ 9092995 w 93"/>
              <a:gd name="T11" fmla="*/ 211693642 h 129"/>
              <a:gd name="T12" fmla="*/ 9092995 w 93"/>
              <a:gd name="T13" fmla="*/ 191532343 h 129"/>
              <a:gd name="T14" fmla="*/ 9092995 w 93"/>
              <a:gd name="T15" fmla="*/ 171371043 h 129"/>
              <a:gd name="T16" fmla="*/ 9092995 w 93"/>
              <a:gd name="T17" fmla="*/ 151209744 h 129"/>
              <a:gd name="T18" fmla="*/ 9092995 w 93"/>
              <a:gd name="T19" fmla="*/ 131048445 h 129"/>
              <a:gd name="T20" fmla="*/ 0 w 93"/>
              <a:gd name="T21" fmla="*/ 110887146 h 129"/>
              <a:gd name="T22" fmla="*/ 0 w 93"/>
              <a:gd name="T23" fmla="*/ 90725847 h 129"/>
              <a:gd name="T24" fmla="*/ 0 w 93"/>
              <a:gd name="T25" fmla="*/ 60483898 h 129"/>
              <a:gd name="T26" fmla="*/ 9092995 w 93"/>
              <a:gd name="T27" fmla="*/ 40322598 h 129"/>
              <a:gd name="T28" fmla="*/ 9092995 w 93"/>
              <a:gd name="T29" fmla="*/ 20161299 h 129"/>
              <a:gd name="T30" fmla="*/ 18187406 w 93"/>
              <a:gd name="T31" fmla="*/ 0 h 129"/>
              <a:gd name="T32" fmla="*/ 36373396 w 93"/>
              <a:gd name="T33" fmla="*/ 0 h 129"/>
              <a:gd name="T34" fmla="*/ 54560802 w 93"/>
              <a:gd name="T35" fmla="*/ 20161299 h 129"/>
              <a:gd name="T36" fmla="*/ 72746792 w 93"/>
              <a:gd name="T37" fmla="*/ 50403248 h 129"/>
              <a:gd name="T38" fmla="*/ 81841204 w 93"/>
              <a:gd name="T39" fmla="*/ 70564547 h 129"/>
              <a:gd name="T40" fmla="*/ 90934198 w 93"/>
              <a:gd name="T41" fmla="*/ 90725847 h 129"/>
              <a:gd name="T42" fmla="*/ 90934198 w 93"/>
              <a:gd name="T43" fmla="*/ 110887146 h 129"/>
              <a:gd name="T44" fmla="*/ 109120188 w 93"/>
              <a:gd name="T45" fmla="*/ 120967795 h 129"/>
              <a:gd name="T46" fmla="*/ 127307594 w 93"/>
              <a:gd name="T47" fmla="*/ 131048445 h 129"/>
              <a:gd name="T48" fmla="*/ 145493584 w 93"/>
              <a:gd name="T49" fmla="*/ 131048445 h 129"/>
              <a:gd name="T50" fmla="*/ 163680990 w 93"/>
              <a:gd name="T51" fmla="*/ 151209744 h 129"/>
              <a:gd name="T52" fmla="*/ 172773985 w 93"/>
              <a:gd name="T53" fmla="*/ 171371043 h 129"/>
              <a:gd name="T54" fmla="*/ 190961391 w 93"/>
              <a:gd name="T55" fmla="*/ 181451693 h 129"/>
              <a:gd name="T56" fmla="*/ 209147381 w 93"/>
              <a:gd name="T57" fmla="*/ 191532343 h 129"/>
              <a:gd name="T58" fmla="*/ 209147381 w 93"/>
              <a:gd name="T59" fmla="*/ 211693642 h 129"/>
              <a:gd name="T60" fmla="*/ 209147381 w 93"/>
              <a:gd name="T61" fmla="*/ 231854941 h 129"/>
              <a:gd name="T62" fmla="*/ 209147381 w 93"/>
              <a:gd name="T63" fmla="*/ 252016240 h 129"/>
              <a:gd name="T64" fmla="*/ 181868397 w 93"/>
              <a:gd name="T65" fmla="*/ 252016240 h 129"/>
              <a:gd name="T66" fmla="*/ 154587996 w 93"/>
              <a:gd name="T67" fmla="*/ 252016240 h 129"/>
              <a:gd name="T68" fmla="*/ 118214600 w 93"/>
              <a:gd name="T69" fmla="*/ 262096890 h 129"/>
              <a:gd name="T70" fmla="*/ 100027193 w 93"/>
              <a:gd name="T71" fmla="*/ 282258189 h 129"/>
              <a:gd name="T72" fmla="*/ 81841204 w 93"/>
              <a:gd name="T73" fmla="*/ 312500138 h 129"/>
              <a:gd name="T74" fmla="*/ 63653797 w 93"/>
              <a:gd name="T75" fmla="*/ 312500138 h 129"/>
              <a:gd name="T76" fmla="*/ 45466391 w 93"/>
              <a:gd name="T77" fmla="*/ 312500138 h 129"/>
              <a:gd name="T78" fmla="*/ 27280401 w 93"/>
              <a:gd name="T79" fmla="*/ 322580788 h 129"/>
              <a:gd name="T80" fmla="*/ 9092995 w 93"/>
              <a:gd name="T81" fmla="*/ 302419488 h 129"/>
              <a:gd name="T82" fmla="*/ 9092995 w 93"/>
              <a:gd name="T83" fmla="*/ 312500138 h 12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93" h="129">
                <a:moveTo>
                  <a:pt x="4" y="124"/>
                </a:moveTo>
                <a:lnTo>
                  <a:pt x="12" y="116"/>
                </a:lnTo>
                <a:lnTo>
                  <a:pt x="12" y="108"/>
                </a:lnTo>
                <a:lnTo>
                  <a:pt x="12" y="100"/>
                </a:lnTo>
                <a:lnTo>
                  <a:pt x="8" y="92"/>
                </a:lnTo>
                <a:lnTo>
                  <a:pt x="4" y="84"/>
                </a:lnTo>
                <a:lnTo>
                  <a:pt x="4" y="76"/>
                </a:lnTo>
                <a:lnTo>
                  <a:pt x="4" y="68"/>
                </a:lnTo>
                <a:lnTo>
                  <a:pt x="4" y="60"/>
                </a:lnTo>
                <a:lnTo>
                  <a:pt x="4" y="52"/>
                </a:lnTo>
                <a:lnTo>
                  <a:pt x="0" y="44"/>
                </a:lnTo>
                <a:lnTo>
                  <a:pt x="0" y="36"/>
                </a:lnTo>
                <a:lnTo>
                  <a:pt x="0" y="24"/>
                </a:lnTo>
                <a:lnTo>
                  <a:pt x="4" y="16"/>
                </a:lnTo>
                <a:lnTo>
                  <a:pt x="4" y="8"/>
                </a:lnTo>
                <a:lnTo>
                  <a:pt x="8" y="0"/>
                </a:lnTo>
                <a:lnTo>
                  <a:pt x="16" y="0"/>
                </a:lnTo>
                <a:lnTo>
                  <a:pt x="24" y="8"/>
                </a:lnTo>
                <a:lnTo>
                  <a:pt x="32" y="20"/>
                </a:lnTo>
                <a:lnTo>
                  <a:pt x="36" y="28"/>
                </a:lnTo>
                <a:lnTo>
                  <a:pt x="40" y="36"/>
                </a:lnTo>
                <a:lnTo>
                  <a:pt x="40" y="44"/>
                </a:lnTo>
                <a:lnTo>
                  <a:pt x="48" y="48"/>
                </a:lnTo>
                <a:lnTo>
                  <a:pt x="56" y="52"/>
                </a:lnTo>
                <a:lnTo>
                  <a:pt x="64" y="52"/>
                </a:lnTo>
                <a:lnTo>
                  <a:pt x="72" y="60"/>
                </a:lnTo>
                <a:lnTo>
                  <a:pt x="76" y="68"/>
                </a:lnTo>
                <a:lnTo>
                  <a:pt x="84" y="72"/>
                </a:lnTo>
                <a:lnTo>
                  <a:pt x="92" y="76"/>
                </a:lnTo>
                <a:lnTo>
                  <a:pt x="92" y="84"/>
                </a:lnTo>
                <a:lnTo>
                  <a:pt x="92" y="92"/>
                </a:lnTo>
                <a:lnTo>
                  <a:pt x="92" y="100"/>
                </a:lnTo>
                <a:lnTo>
                  <a:pt x="80" y="100"/>
                </a:lnTo>
                <a:lnTo>
                  <a:pt x="68" y="100"/>
                </a:lnTo>
                <a:lnTo>
                  <a:pt x="52" y="104"/>
                </a:lnTo>
                <a:lnTo>
                  <a:pt x="44" y="112"/>
                </a:lnTo>
                <a:lnTo>
                  <a:pt x="36" y="124"/>
                </a:lnTo>
                <a:lnTo>
                  <a:pt x="28" y="124"/>
                </a:lnTo>
                <a:lnTo>
                  <a:pt x="20" y="124"/>
                </a:lnTo>
                <a:lnTo>
                  <a:pt x="12" y="128"/>
                </a:lnTo>
                <a:lnTo>
                  <a:pt x="4" y="120"/>
                </a:lnTo>
                <a:lnTo>
                  <a:pt x="4" y="12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453" name="Freeform 21">
            <a:extLst>
              <a:ext uri="{FF2B5EF4-FFF2-40B4-BE49-F238E27FC236}">
                <a16:creationId xmlns:a16="http://schemas.microsoft.com/office/drawing/2014/main" id="{2CA3E554-31B5-482A-ABBB-26696337E090}"/>
              </a:ext>
            </a:extLst>
          </p:cNvPr>
          <p:cNvSpPr>
            <a:spLocks/>
          </p:cNvSpPr>
          <p:nvPr/>
        </p:nvSpPr>
        <p:spPr bwMode="auto">
          <a:xfrm>
            <a:off x="7779277" y="3051215"/>
            <a:ext cx="695711" cy="789057"/>
          </a:xfrm>
          <a:custGeom>
            <a:avLst/>
            <a:gdLst>
              <a:gd name="T0" fmla="*/ 841703474 w 537"/>
              <a:gd name="T1" fmla="*/ 1239917597 h 541"/>
              <a:gd name="T2" fmla="*/ 814840597 w 537"/>
              <a:gd name="T3" fmla="*/ 1129030657 h 541"/>
              <a:gd name="T4" fmla="*/ 859612058 w 537"/>
              <a:gd name="T5" fmla="*/ 1068546872 h 541"/>
              <a:gd name="T6" fmla="*/ 949154981 w 537"/>
              <a:gd name="T7" fmla="*/ 1108869396 h 541"/>
              <a:gd name="T8" fmla="*/ 1038697904 w 537"/>
              <a:gd name="T9" fmla="*/ 1068546872 h 541"/>
              <a:gd name="T10" fmla="*/ 1092423657 w 537"/>
              <a:gd name="T11" fmla="*/ 977821194 h 541"/>
              <a:gd name="T12" fmla="*/ 1101377949 w 537"/>
              <a:gd name="T13" fmla="*/ 877014886 h 541"/>
              <a:gd name="T14" fmla="*/ 1011835027 w 537"/>
              <a:gd name="T15" fmla="*/ 846772993 h 541"/>
              <a:gd name="T16" fmla="*/ 922292104 w 537"/>
              <a:gd name="T17" fmla="*/ 856853624 h 541"/>
              <a:gd name="T18" fmla="*/ 859612058 w 537"/>
              <a:gd name="T19" fmla="*/ 957659933 h 541"/>
              <a:gd name="T20" fmla="*/ 787977720 w 537"/>
              <a:gd name="T21" fmla="*/ 977821194 h 541"/>
              <a:gd name="T22" fmla="*/ 707389089 w 537"/>
              <a:gd name="T23" fmla="*/ 897176147 h 541"/>
              <a:gd name="T24" fmla="*/ 635754751 w 537"/>
              <a:gd name="T25" fmla="*/ 796369839 h 541"/>
              <a:gd name="T26" fmla="*/ 734251966 w 537"/>
              <a:gd name="T27" fmla="*/ 796369839 h 541"/>
              <a:gd name="T28" fmla="*/ 832749181 w 537"/>
              <a:gd name="T29" fmla="*/ 796369839 h 541"/>
              <a:gd name="T30" fmla="*/ 913337812 w 537"/>
              <a:gd name="T31" fmla="*/ 735886053 h 541"/>
              <a:gd name="T32" fmla="*/ 877520643 w 537"/>
              <a:gd name="T33" fmla="*/ 645160376 h 541"/>
              <a:gd name="T34" fmla="*/ 805886304 w 537"/>
              <a:gd name="T35" fmla="*/ 554434698 h 541"/>
              <a:gd name="T36" fmla="*/ 689480505 w 537"/>
              <a:gd name="T37" fmla="*/ 514112174 h 541"/>
              <a:gd name="T38" fmla="*/ 608891874 w 537"/>
              <a:gd name="T39" fmla="*/ 453628389 h 541"/>
              <a:gd name="T40" fmla="*/ 501440367 w 537"/>
              <a:gd name="T41" fmla="*/ 393144604 h 541"/>
              <a:gd name="T42" fmla="*/ 411897445 w 537"/>
              <a:gd name="T43" fmla="*/ 403225235 h 541"/>
              <a:gd name="T44" fmla="*/ 313400230 w 537"/>
              <a:gd name="T45" fmla="*/ 383063973 h 541"/>
              <a:gd name="T46" fmla="*/ 241765891 w 537"/>
              <a:gd name="T47" fmla="*/ 443547758 h 541"/>
              <a:gd name="T48" fmla="*/ 259674476 w 537"/>
              <a:gd name="T49" fmla="*/ 554434698 h 541"/>
              <a:gd name="T50" fmla="*/ 170131553 w 537"/>
              <a:gd name="T51" fmla="*/ 524192805 h 541"/>
              <a:gd name="T52" fmla="*/ 80588630 w 537"/>
              <a:gd name="T53" fmla="*/ 493950913 h 541"/>
              <a:gd name="T54" fmla="*/ 0 w 537"/>
              <a:gd name="T55" fmla="*/ 433467127 h 541"/>
              <a:gd name="T56" fmla="*/ 80588630 w 537"/>
              <a:gd name="T57" fmla="*/ 383063973 h 541"/>
              <a:gd name="T58" fmla="*/ 170131553 w 537"/>
              <a:gd name="T59" fmla="*/ 322580188 h 541"/>
              <a:gd name="T60" fmla="*/ 188040138 w 537"/>
              <a:gd name="T61" fmla="*/ 211693248 h 541"/>
              <a:gd name="T62" fmla="*/ 143268676 w 537"/>
              <a:gd name="T63" fmla="*/ 110886940 h 541"/>
              <a:gd name="T64" fmla="*/ 223857307 w 537"/>
              <a:gd name="T65" fmla="*/ 30241893 h 541"/>
              <a:gd name="T66" fmla="*/ 340263106 w 537"/>
              <a:gd name="T67" fmla="*/ 10080631 h 541"/>
              <a:gd name="T68" fmla="*/ 447714614 w 537"/>
              <a:gd name="T69" fmla="*/ 20161262 h 541"/>
              <a:gd name="T70" fmla="*/ 537257536 w 537"/>
              <a:gd name="T71" fmla="*/ 40322523 h 541"/>
              <a:gd name="T72" fmla="*/ 662617628 w 537"/>
              <a:gd name="T73" fmla="*/ 50403154 h 541"/>
              <a:gd name="T74" fmla="*/ 779023428 w 537"/>
              <a:gd name="T75" fmla="*/ 70564416 h 541"/>
              <a:gd name="T76" fmla="*/ 886474935 w 537"/>
              <a:gd name="T77" fmla="*/ 131048201 h 541"/>
              <a:gd name="T78" fmla="*/ 967063565 w 537"/>
              <a:gd name="T79" fmla="*/ 231854510 h 541"/>
              <a:gd name="T80" fmla="*/ 1011835027 w 537"/>
              <a:gd name="T81" fmla="*/ 342741450 h 541"/>
              <a:gd name="T82" fmla="*/ 1038697904 w 537"/>
              <a:gd name="T83" fmla="*/ 473789651 h 541"/>
              <a:gd name="T84" fmla="*/ 1065560780 w 537"/>
              <a:gd name="T85" fmla="*/ 584676590 h 541"/>
              <a:gd name="T86" fmla="*/ 1146149411 w 537"/>
              <a:gd name="T87" fmla="*/ 705644161 h 541"/>
              <a:gd name="T88" fmla="*/ 1190920872 w 537"/>
              <a:gd name="T89" fmla="*/ 816531100 h 541"/>
              <a:gd name="T90" fmla="*/ 1190920872 w 537"/>
              <a:gd name="T91" fmla="*/ 917337409 h 541"/>
              <a:gd name="T92" fmla="*/ 1190920872 w 537"/>
              <a:gd name="T93" fmla="*/ 1018143718 h 541"/>
              <a:gd name="T94" fmla="*/ 1101377949 w 537"/>
              <a:gd name="T95" fmla="*/ 1108869396 h 541"/>
              <a:gd name="T96" fmla="*/ 1011835027 w 537"/>
              <a:gd name="T97" fmla="*/ 1189514443 h 541"/>
              <a:gd name="T98" fmla="*/ 940200689 w 537"/>
              <a:gd name="T99" fmla="*/ 1280240120 h 541"/>
              <a:gd name="T100" fmla="*/ 868566350 w 537"/>
              <a:gd name="T101" fmla="*/ 1360885167 h 54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37" h="541">
                <a:moveTo>
                  <a:pt x="380" y="524"/>
                </a:moveTo>
                <a:lnTo>
                  <a:pt x="380" y="516"/>
                </a:lnTo>
                <a:lnTo>
                  <a:pt x="380" y="508"/>
                </a:lnTo>
                <a:lnTo>
                  <a:pt x="380" y="500"/>
                </a:lnTo>
                <a:lnTo>
                  <a:pt x="376" y="492"/>
                </a:lnTo>
                <a:lnTo>
                  <a:pt x="372" y="484"/>
                </a:lnTo>
                <a:lnTo>
                  <a:pt x="372" y="472"/>
                </a:lnTo>
                <a:lnTo>
                  <a:pt x="368" y="464"/>
                </a:lnTo>
                <a:lnTo>
                  <a:pt x="364" y="456"/>
                </a:lnTo>
                <a:lnTo>
                  <a:pt x="364" y="448"/>
                </a:lnTo>
                <a:lnTo>
                  <a:pt x="360" y="440"/>
                </a:lnTo>
                <a:lnTo>
                  <a:pt x="364" y="432"/>
                </a:lnTo>
                <a:lnTo>
                  <a:pt x="368" y="424"/>
                </a:lnTo>
                <a:lnTo>
                  <a:pt x="376" y="420"/>
                </a:lnTo>
                <a:lnTo>
                  <a:pt x="384" y="424"/>
                </a:lnTo>
                <a:lnTo>
                  <a:pt x="392" y="428"/>
                </a:lnTo>
                <a:lnTo>
                  <a:pt x="400" y="432"/>
                </a:lnTo>
                <a:lnTo>
                  <a:pt x="408" y="436"/>
                </a:lnTo>
                <a:lnTo>
                  <a:pt x="416" y="436"/>
                </a:lnTo>
                <a:lnTo>
                  <a:pt x="424" y="440"/>
                </a:lnTo>
                <a:lnTo>
                  <a:pt x="432" y="440"/>
                </a:lnTo>
                <a:lnTo>
                  <a:pt x="440" y="440"/>
                </a:lnTo>
                <a:lnTo>
                  <a:pt x="452" y="436"/>
                </a:lnTo>
                <a:lnTo>
                  <a:pt x="460" y="432"/>
                </a:lnTo>
                <a:lnTo>
                  <a:pt x="464" y="424"/>
                </a:lnTo>
                <a:lnTo>
                  <a:pt x="472" y="420"/>
                </a:lnTo>
                <a:lnTo>
                  <a:pt x="476" y="412"/>
                </a:lnTo>
                <a:lnTo>
                  <a:pt x="476" y="404"/>
                </a:lnTo>
                <a:lnTo>
                  <a:pt x="480" y="396"/>
                </a:lnTo>
                <a:lnTo>
                  <a:pt x="488" y="388"/>
                </a:lnTo>
                <a:lnTo>
                  <a:pt x="492" y="380"/>
                </a:lnTo>
                <a:lnTo>
                  <a:pt x="492" y="372"/>
                </a:lnTo>
                <a:lnTo>
                  <a:pt x="496" y="364"/>
                </a:lnTo>
                <a:lnTo>
                  <a:pt x="492" y="356"/>
                </a:lnTo>
                <a:lnTo>
                  <a:pt x="492" y="348"/>
                </a:lnTo>
                <a:lnTo>
                  <a:pt x="484" y="340"/>
                </a:lnTo>
                <a:lnTo>
                  <a:pt x="476" y="340"/>
                </a:lnTo>
                <a:lnTo>
                  <a:pt x="468" y="340"/>
                </a:lnTo>
                <a:lnTo>
                  <a:pt x="460" y="336"/>
                </a:lnTo>
                <a:lnTo>
                  <a:pt x="452" y="336"/>
                </a:lnTo>
                <a:lnTo>
                  <a:pt x="444" y="336"/>
                </a:lnTo>
                <a:lnTo>
                  <a:pt x="436" y="332"/>
                </a:lnTo>
                <a:lnTo>
                  <a:pt x="428" y="336"/>
                </a:lnTo>
                <a:lnTo>
                  <a:pt x="420" y="336"/>
                </a:lnTo>
                <a:lnTo>
                  <a:pt x="412" y="340"/>
                </a:lnTo>
                <a:lnTo>
                  <a:pt x="408" y="348"/>
                </a:lnTo>
                <a:lnTo>
                  <a:pt x="396" y="356"/>
                </a:lnTo>
                <a:lnTo>
                  <a:pt x="396" y="364"/>
                </a:lnTo>
                <a:lnTo>
                  <a:pt x="388" y="372"/>
                </a:lnTo>
                <a:lnTo>
                  <a:pt x="384" y="380"/>
                </a:lnTo>
                <a:lnTo>
                  <a:pt x="380" y="388"/>
                </a:lnTo>
                <a:lnTo>
                  <a:pt x="372" y="392"/>
                </a:lnTo>
                <a:lnTo>
                  <a:pt x="368" y="400"/>
                </a:lnTo>
                <a:lnTo>
                  <a:pt x="356" y="396"/>
                </a:lnTo>
                <a:lnTo>
                  <a:pt x="352" y="388"/>
                </a:lnTo>
                <a:lnTo>
                  <a:pt x="348" y="380"/>
                </a:lnTo>
                <a:lnTo>
                  <a:pt x="340" y="376"/>
                </a:lnTo>
                <a:lnTo>
                  <a:pt x="332" y="364"/>
                </a:lnTo>
                <a:lnTo>
                  <a:pt x="324" y="356"/>
                </a:lnTo>
                <a:lnTo>
                  <a:pt x="316" y="356"/>
                </a:lnTo>
                <a:lnTo>
                  <a:pt x="308" y="348"/>
                </a:lnTo>
                <a:lnTo>
                  <a:pt x="300" y="344"/>
                </a:lnTo>
                <a:lnTo>
                  <a:pt x="292" y="332"/>
                </a:lnTo>
                <a:lnTo>
                  <a:pt x="288" y="324"/>
                </a:lnTo>
                <a:lnTo>
                  <a:pt x="284" y="316"/>
                </a:lnTo>
                <a:lnTo>
                  <a:pt x="296" y="308"/>
                </a:lnTo>
                <a:lnTo>
                  <a:pt x="304" y="308"/>
                </a:lnTo>
                <a:lnTo>
                  <a:pt x="312" y="312"/>
                </a:lnTo>
                <a:lnTo>
                  <a:pt x="320" y="316"/>
                </a:lnTo>
                <a:lnTo>
                  <a:pt x="328" y="316"/>
                </a:lnTo>
                <a:lnTo>
                  <a:pt x="336" y="320"/>
                </a:lnTo>
                <a:lnTo>
                  <a:pt x="344" y="320"/>
                </a:lnTo>
                <a:lnTo>
                  <a:pt x="356" y="320"/>
                </a:lnTo>
                <a:lnTo>
                  <a:pt x="364" y="320"/>
                </a:lnTo>
                <a:lnTo>
                  <a:pt x="372" y="316"/>
                </a:lnTo>
                <a:lnTo>
                  <a:pt x="380" y="308"/>
                </a:lnTo>
                <a:lnTo>
                  <a:pt x="388" y="308"/>
                </a:lnTo>
                <a:lnTo>
                  <a:pt x="396" y="304"/>
                </a:lnTo>
                <a:lnTo>
                  <a:pt x="404" y="300"/>
                </a:lnTo>
                <a:lnTo>
                  <a:pt x="408" y="292"/>
                </a:lnTo>
                <a:lnTo>
                  <a:pt x="408" y="284"/>
                </a:lnTo>
                <a:lnTo>
                  <a:pt x="408" y="276"/>
                </a:lnTo>
                <a:lnTo>
                  <a:pt x="404" y="268"/>
                </a:lnTo>
                <a:lnTo>
                  <a:pt x="396" y="264"/>
                </a:lnTo>
                <a:lnTo>
                  <a:pt x="392" y="256"/>
                </a:lnTo>
                <a:lnTo>
                  <a:pt x="384" y="248"/>
                </a:lnTo>
                <a:lnTo>
                  <a:pt x="380" y="240"/>
                </a:lnTo>
                <a:lnTo>
                  <a:pt x="376" y="232"/>
                </a:lnTo>
                <a:lnTo>
                  <a:pt x="372" y="224"/>
                </a:lnTo>
                <a:lnTo>
                  <a:pt x="360" y="220"/>
                </a:lnTo>
                <a:lnTo>
                  <a:pt x="344" y="212"/>
                </a:lnTo>
                <a:lnTo>
                  <a:pt x="336" y="212"/>
                </a:lnTo>
                <a:lnTo>
                  <a:pt x="328" y="208"/>
                </a:lnTo>
                <a:lnTo>
                  <a:pt x="320" y="208"/>
                </a:lnTo>
                <a:lnTo>
                  <a:pt x="308" y="204"/>
                </a:lnTo>
                <a:lnTo>
                  <a:pt x="300" y="200"/>
                </a:lnTo>
                <a:lnTo>
                  <a:pt x="292" y="196"/>
                </a:lnTo>
                <a:lnTo>
                  <a:pt x="284" y="192"/>
                </a:lnTo>
                <a:lnTo>
                  <a:pt x="276" y="188"/>
                </a:lnTo>
                <a:lnTo>
                  <a:pt x="272" y="180"/>
                </a:lnTo>
                <a:lnTo>
                  <a:pt x="260" y="176"/>
                </a:lnTo>
                <a:lnTo>
                  <a:pt x="252" y="172"/>
                </a:lnTo>
                <a:lnTo>
                  <a:pt x="244" y="168"/>
                </a:lnTo>
                <a:lnTo>
                  <a:pt x="232" y="160"/>
                </a:lnTo>
                <a:lnTo>
                  <a:pt x="224" y="156"/>
                </a:lnTo>
                <a:lnTo>
                  <a:pt x="216" y="156"/>
                </a:lnTo>
                <a:lnTo>
                  <a:pt x="208" y="156"/>
                </a:lnTo>
                <a:lnTo>
                  <a:pt x="200" y="156"/>
                </a:lnTo>
                <a:lnTo>
                  <a:pt x="192" y="156"/>
                </a:lnTo>
                <a:lnTo>
                  <a:pt x="184" y="160"/>
                </a:lnTo>
                <a:lnTo>
                  <a:pt x="176" y="160"/>
                </a:lnTo>
                <a:lnTo>
                  <a:pt x="168" y="160"/>
                </a:lnTo>
                <a:lnTo>
                  <a:pt x="160" y="156"/>
                </a:lnTo>
                <a:lnTo>
                  <a:pt x="148" y="152"/>
                </a:lnTo>
                <a:lnTo>
                  <a:pt x="140" y="152"/>
                </a:lnTo>
                <a:lnTo>
                  <a:pt x="132" y="152"/>
                </a:lnTo>
                <a:lnTo>
                  <a:pt x="124" y="152"/>
                </a:lnTo>
                <a:lnTo>
                  <a:pt x="116" y="160"/>
                </a:lnTo>
                <a:lnTo>
                  <a:pt x="108" y="168"/>
                </a:lnTo>
                <a:lnTo>
                  <a:pt x="108" y="176"/>
                </a:lnTo>
                <a:lnTo>
                  <a:pt x="108" y="188"/>
                </a:lnTo>
                <a:lnTo>
                  <a:pt x="108" y="196"/>
                </a:lnTo>
                <a:lnTo>
                  <a:pt x="112" y="204"/>
                </a:lnTo>
                <a:lnTo>
                  <a:pt x="116" y="212"/>
                </a:lnTo>
                <a:lnTo>
                  <a:pt x="116" y="220"/>
                </a:lnTo>
                <a:lnTo>
                  <a:pt x="108" y="224"/>
                </a:lnTo>
                <a:lnTo>
                  <a:pt x="100" y="224"/>
                </a:lnTo>
                <a:lnTo>
                  <a:pt x="92" y="220"/>
                </a:lnTo>
                <a:lnTo>
                  <a:pt x="84" y="212"/>
                </a:lnTo>
                <a:lnTo>
                  <a:pt x="76" y="208"/>
                </a:lnTo>
                <a:lnTo>
                  <a:pt x="68" y="204"/>
                </a:lnTo>
                <a:lnTo>
                  <a:pt x="60" y="200"/>
                </a:lnTo>
                <a:lnTo>
                  <a:pt x="52" y="200"/>
                </a:lnTo>
                <a:lnTo>
                  <a:pt x="44" y="196"/>
                </a:lnTo>
                <a:lnTo>
                  <a:pt x="36" y="196"/>
                </a:lnTo>
                <a:lnTo>
                  <a:pt x="28" y="196"/>
                </a:lnTo>
                <a:lnTo>
                  <a:pt x="16" y="192"/>
                </a:lnTo>
                <a:lnTo>
                  <a:pt x="8" y="188"/>
                </a:lnTo>
                <a:lnTo>
                  <a:pt x="4" y="180"/>
                </a:lnTo>
                <a:lnTo>
                  <a:pt x="0" y="172"/>
                </a:lnTo>
                <a:lnTo>
                  <a:pt x="4" y="164"/>
                </a:lnTo>
                <a:lnTo>
                  <a:pt x="8" y="156"/>
                </a:lnTo>
                <a:lnTo>
                  <a:pt x="16" y="156"/>
                </a:lnTo>
                <a:lnTo>
                  <a:pt x="28" y="156"/>
                </a:lnTo>
                <a:lnTo>
                  <a:pt x="36" y="152"/>
                </a:lnTo>
                <a:lnTo>
                  <a:pt x="44" y="156"/>
                </a:lnTo>
                <a:lnTo>
                  <a:pt x="52" y="148"/>
                </a:lnTo>
                <a:lnTo>
                  <a:pt x="60" y="144"/>
                </a:lnTo>
                <a:lnTo>
                  <a:pt x="64" y="136"/>
                </a:lnTo>
                <a:lnTo>
                  <a:pt x="76" y="128"/>
                </a:lnTo>
                <a:lnTo>
                  <a:pt x="80" y="120"/>
                </a:lnTo>
                <a:lnTo>
                  <a:pt x="84" y="112"/>
                </a:lnTo>
                <a:lnTo>
                  <a:pt x="88" y="104"/>
                </a:lnTo>
                <a:lnTo>
                  <a:pt x="88" y="96"/>
                </a:lnTo>
                <a:lnTo>
                  <a:pt x="84" y="84"/>
                </a:lnTo>
                <a:lnTo>
                  <a:pt x="76" y="76"/>
                </a:lnTo>
                <a:lnTo>
                  <a:pt x="68" y="68"/>
                </a:lnTo>
                <a:lnTo>
                  <a:pt x="64" y="60"/>
                </a:lnTo>
                <a:lnTo>
                  <a:pt x="64" y="52"/>
                </a:lnTo>
                <a:lnTo>
                  <a:pt x="64" y="44"/>
                </a:lnTo>
                <a:lnTo>
                  <a:pt x="68" y="36"/>
                </a:lnTo>
                <a:lnTo>
                  <a:pt x="72" y="28"/>
                </a:lnTo>
                <a:lnTo>
                  <a:pt x="80" y="20"/>
                </a:lnTo>
                <a:lnTo>
                  <a:pt x="92" y="12"/>
                </a:lnTo>
                <a:lnTo>
                  <a:pt x="100" y="12"/>
                </a:lnTo>
                <a:lnTo>
                  <a:pt x="108" y="8"/>
                </a:lnTo>
                <a:lnTo>
                  <a:pt x="120" y="4"/>
                </a:lnTo>
                <a:lnTo>
                  <a:pt x="128" y="4"/>
                </a:lnTo>
                <a:lnTo>
                  <a:pt x="136" y="4"/>
                </a:lnTo>
                <a:lnTo>
                  <a:pt x="152" y="4"/>
                </a:lnTo>
                <a:lnTo>
                  <a:pt x="160" y="0"/>
                </a:lnTo>
                <a:lnTo>
                  <a:pt x="172" y="4"/>
                </a:lnTo>
                <a:lnTo>
                  <a:pt x="180" y="4"/>
                </a:lnTo>
                <a:lnTo>
                  <a:pt x="188" y="4"/>
                </a:lnTo>
                <a:lnTo>
                  <a:pt x="200" y="8"/>
                </a:lnTo>
                <a:lnTo>
                  <a:pt x="208" y="8"/>
                </a:lnTo>
                <a:lnTo>
                  <a:pt x="216" y="12"/>
                </a:lnTo>
                <a:lnTo>
                  <a:pt x="224" y="12"/>
                </a:lnTo>
                <a:lnTo>
                  <a:pt x="232" y="16"/>
                </a:lnTo>
                <a:lnTo>
                  <a:pt x="240" y="16"/>
                </a:lnTo>
                <a:lnTo>
                  <a:pt x="256" y="16"/>
                </a:lnTo>
                <a:lnTo>
                  <a:pt x="264" y="20"/>
                </a:lnTo>
                <a:lnTo>
                  <a:pt x="272" y="20"/>
                </a:lnTo>
                <a:lnTo>
                  <a:pt x="288" y="20"/>
                </a:lnTo>
                <a:lnTo>
                  <a:pt x="296" y="20"/>
                </a:lnTo>
                <a:lnTo>
                  <a:pt x="304" y="20"/>
                </a:lnTo>
                <a:lnTo>
                  <a:pt x="316" y="24"/>
                </a:lnTo>
                <a:lnTo>
                  <a:pt x="324" y="24"/>
                </a:lnTo>
                <a:lnTo>
                  <a:pt x="332" y="28"/>
                </a:lnTo>
                <a:lnTo>
                  <a:pt x="348" y="28"/>
                </a:lnTo>
                <a:lnTo>
                  <a:pt x="356" y="32"/>
                </a:lnTo>
                <a:lnTo>
                  <a:pt x="364" y="32"/>
                </a:lnTo>
                <a:lnTo>
                  <a:pt x="388" y="40"/>
                </a:lnTo>
                <a:lnTo>
                  <a:pt x="396" y="44"/>
                </a:lnTo>
                <a:lnTo>
                  <a:pt x="396" y="52"/>
                </a:lnTo>
                <a:lnTo>
                  <a:pt x="404" y="56"/>
                </a:lnTo>
                <a:lnTo>
                  <a:pt x="412" y="64"/>
                </a:lnTo>
                <a:lnTo>
                  <a:pt x="416" y="72"/>
                </a:lnTo>
                <a:lnTo>
                  <a:pt x="428" y="84"/>
                </a:lnTo>
                <a:lnTo>
                  <a:pt x="432" y="92"/>
                </a:lnTo>
                <a:lnTo>
                  <a:pt x="436" y="100"/>
                </a:lnTo>
                <a:lnTo>
                  <a:pt x="444" y="112"/>
                </a:lnTo>
                <a:lnTo>
                  <a:pt x="448" y="120"/>
                </a:lnTo>
                <a:lnTo>
                  <a:pt x="452" y="128"/>
                </a:lnTo>
                <a:lnTo>
                  <a:pt x="452" y="136"/>
                </a:lnTo>
                <a:lnTo>
                  <a:pt x="452" y="144"/>
                </a:lnTo>
                <a:lnTo>
                  <a:pt x="460" y="164"/>
                </a:lnTo>
                <a:lnTo>
                  <a:pt x="464" y="172"/>
                </a:lnTo>
                <a:lnTo>
                  <a:pt x="464" y="180"/>
                </a:lnTo>
                <a:lnTo>
                  <a:pt x="464" y="188"/>
                </a:lnTo>
                <a:lnTo>
                  <a:pt x="464" y="196"/>
                </a:lnTo>
                <a:lnTo>
                  <a:pt x="464" y="204"/>
                </a:lnTo>
                <a:lnTo>
                  <a:pt x="468" y="216"/>
                </a:lnTo>
                <a:lnTo>
                  <a:pt x="472" y="224"/>
                </a:lnTo>
                <a:lnTo>
                  <a:pt x="476" y="232"/>
                </a:lnTo>
                <a:lnTo>
                  <a:pt x="484" y="244"/>
                </a:lnTo>
                <a:lnTo>
                  <a:pt x="488" y="252"/>
                </a:lnTo>
                <a:lnTo>
                  <a:pt x="500" y="268"/>
                </a:lnTo>
                <a:lnTo>
                  <a:pt x="508" y="272"/>
                </a:lnTo>
                <a:lnTo>
                  <a:pt x="512" y="280"/>
                </a:lnTo>
                <a:lnTo>
                  <a:pt x="516" y="288"/>
                </a:lnTo>
                <a:lnTo>
                  <a:pt x="524" y="300"/>
                </a:lnTo>
                <a:lnTo>
                  <a:pt x="524" y="308"/>
                </a:lnTo>
                <a:lnTo>
                  <a:pt x="528" y="316"/>
                </a:lnTo>
                <a:lnTo>
                  <a:pt x="532" y="324"/>
                </a:lnTo>
                <a:lnTo>
                  <a:pt x="532" y="332"/>
                </a:lnTo>
                <a:lnTo>
                  <a:pt x="532" y="340"/>
                </a:lnTo>
                <a:lnTo>
                  <a:pt x="532" y="348"/>
                </a:lnTo>
                <a:lnTo>
                  <a:pt x="532" y="356"/>
                </a:lnTo>
                <a:lnTo>
                  <a:pt x="532" y="364"/>
                </a:lnTo>
                <a:lnTo>
                  <a:pt x="532" y="372"/>
                </a:lnTo>
                <a:lnTo>
                  <a:pt x="536" y="380"/>
                </a:lnTo>
                <a:lnTo>
                  <a:pt x="536" y="388"/>
                </a:lnTo>
                <a:lnTo>
                  <a:pt x="532" y="396"/>
                </a:lnTo>
                <a:lnTo>
                  <a:pt x="532" y="404"/>
                </a:lnTo>
                <a:lnTo>
                  <a:pt x="524" y="416"/>
                </a:lnTo>
                <a:lnTo>
                  <a:pt x="516" y="420"/>
                </a:lnTo>
                <a:lnTo>
                  <a:pt x="508" y="428"/>
                </a:lnTo>
                <a:lnTo>
                  <a:pt x="500" y="436"/>
                </a:lnTo>
                <a:lnTo>
                  <a:pt x="492" y="440"/>
                </a:lnTo>
                <a:lnTo>
                  <a:pt x="488" y="448"/>
                </a:lnTo>
                <a:lnTo>
                  <a:pt x="480" y="456"/>
                </a:lnTo>
                <a:lnTo>
                  <a:pt x="476" y="464"/>
                </a:lnTo>
                <a:lnTo>
                  <a:pt x="468" y="468"/>
                </a:lnTo>
                <a:lnTo>
                  <a:pt x="452" y="472"/>
                </a:lnTo>
                <a:lnTo>
                  <a:pt x="444" y="476"/>
                </a:lnTo>
                <a:lnTo>
                  <a:pt x="436" y="484"/>
                </a:lnTo>
                <a:lnTo>
                  <a:pt x="432" y="492"/>
                </a:lnTo>
                <a:lnTo>
                  <a:pt x="424" y="500"/>
                </a:lnTo>
                <a:lnTo>
                  <a:pt x="420" y="508"/>
                </a:lnTo>
                <a:lnTo>
                  <a:pt x="416" y="516"/>
                </a:lnTo>
                <a:lnTo>
                  <a:pt x="412" y="524"/>
                </a:lnTo>
                <a:lnTo>
                  <a:pt x="404" y="532"/>
                </a:lnTo>
                <a:lnTo>
                  <a:pt x="396" y="536"/>
                </a:lnTo>
                <a:lnTo>
                  <a:pt x="388" y="540"/>
                </a:lnTo>
                <a:lnTo>
                  <a:pt x="380" y="532"/>
                </a:lnTo>
                <a:lnTo>
                  <a:pt x="380" y="52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454" name="Freeform 22">
            <a:extLst>
              <a:ext uri="{FF2B5EF4-FFF2-40B4-BE49-F238E27FC236}">
                <a16:creationId xmlns:a16="http://schemas.microsoft.com/office/drawing/2014/main" id="{3218175F-F4B2-4E4D-BD79-5447A511A23E}"/>
              </a:ext>
            </a:extLst>
          </p:cNvPr>
          <p:cNvSpPr>
            <a:spLocks/>
          </p:cNvSpPr>
          <p:nvPr/>
        </p:nvSpPr>
        <p:spPr bwMode="auto">
          <a:xfrm>
            <a:off x="7965966" y="3366254"/>
            <a:ext cx="93345" cy="83136"/>
          </a:xfrm>
          <a:custGeom>
            <a:avLst/>
            <a:gdLst>
              <a:gd name="T0" fmla="*/ 0 w 73"/>
              <a:gd name="T1" fmla="*/ 50403404 h 57"/>
              <a:gd name="T2" fmla="*/ 17433447 w 73"/>
              <a:gd name="T3" fmla="*/ 50403404 h 57"/>
              <a:gd name="T4" fmla="*/ 34866893 w 73"/>
              <a:gd name="T5" fmla="*/ 50403404 h 57"/>
              <a:gd name="T6" fmla="*/ 52300340 w 73"/>
              <a:gd name="T7" fmla="*/ 60484084 h 57"/>
              <a:gd name="T8" fmla="*/ 61017063 w 73"/>
              <a:gd name="T9" fmla="*/ 80645446 h 57"/>
              <a:gd name="T10" fmla="*/ 78450510 w 73"/>
              <a:gd name="T11" fmla="*/ 90726126 h 57"/>
              <a:gd name="T12" fmla="*/ 87167233 w 73"/>
              <a:gd name="T13" fmla="*/ 110887488 h 57"/>
              <a:gd name="T14" fmla="*/ 104600679 w 73"/>
              <a:gd name="T15" fmla="*/ 120968168 h 57"/>
              <a:gd name="T16" fmla="*/ 122034126 w 73"/>
              <a:gd name="T17" fmla="*/ 131048849 h 57"/>
              <a:gd name="T18" fmla="*/ 139467573 w 73"/>
              <a:gd name="T19" fmla="*/ 141129530 h 57"/>
              <a:gd name="T20" fmla="*/ 156901019 w 73"/>
              <a:gd name="T21" fmla="*/ 120968168 h 57"/>
              <a:gd name="T22" fmla="*/ 156901019 w 73"/>
              <a:gd name="T23" fmla="*/ 100806807 h 57"/>
              <a:gd name="T24" fmla="*/ 156901019 w 73"/>
              <a:gd name="T25" fmla="*/ 80645446 h 57"/>
              <a:gd name="T26" fmla="*/ 156901019 w 73"/>
              <a:gd name="T27" fmla="*/ 60484084 h 57"/>
              <a:gd name="T28" fmla="*/ 156901019 w 73"/>
              <a:gd name="T29" fmla="*/ 40322723 h 57"/>
              <a:gd name="T30" fmla="*/ 156901019 w 73"/>
              <a:gd name="T31" fmla="*/ 20161361 h 57"/>
              <a:gd name="T32" fmla="*/ 148184296 w 73"/>
              <a:gd name="T33" fmla="*/ 0 h 57"/>
              <a:gd name="T34" fmla="*/ 130750849 w 73"/>
              <a:gd name="T35" fmla="*/ 0 h 57"/>
              <a:gd name="T36" fmla="*/ 95883956 w 73"/>
              <a:gd name="T37" fmla="*/ 0 h 57"/>
              <a:gd name="T38" fmla="*/ 78450510 w 73"/>
              <a:gd name="T39" fmla="*/ 10080681 h 57"/>
              <a:gd name="T40" fmla="*/ 61017063 w 73"/>
              <a:gd name="T41" fmla="*/ 10080681 h 57"/>
              <a:gd name="T42" fmla="*/ 34866893 w 73"/>
              <a:gd name="T43" fmla="*/ 0 h 57"/>
              <a:gd name="T44" fmla="*/ 8716723 w 73"/>
              <a:gd name="T45" fmla="*/ 0 h 57"/>
              <a:gd name="T46" fmla="*/ 0 w 73"/>
              <a:gd name="T47" fmla="*/ 20161361 h 57"/>
              <a:gd name="T48" fmla="*/ 0 w 73"/>
              <a:gd name="T49" fmla="*/ 40322723 h 57"/>
              <a:gd name="T50" fmla="*/ 0 w 73"/>
              <a:gd name="T51" fmla="*/ 50403404 h 5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3" h="57">
                <a:moveTo>
                  <a:pt x="0" y="20"/>
                </a:moveTo>
                <a:lnTo>
                  <a:pt x="8" y="20"/>
                </a:lnTo>
                <a:lnTo>
                  <a:pt x="16" y="20"/>
                </a:lnTo>
                <a:lnTo>
                  <a:pt x="24" y="24"/>
                </a:lnTo>
                <a:lnTo>
                  <a:pt x="28" y="32"/>
                </a:lnTo>
                <a:lnTo>
                  <a:pt x="36" y="36"/>
                </a:lnTo>
                <a:lnTo>
                  <a:pt x="40" y="44"/>
                </a:lnTo>
                <a:lnTo>
                  <a:pt x="48" y="48"/>
                </a:lnTo>
                <a:lnTo>
                  <a:pt x="56" y="52"/>
                </a:lnTo>
                <a:lnTo>
                  <a:pt x="64" y="56"/>
                </a:lnTo>
                <a:lnTo>
                  <a:pt x="72" y="48"/>
                </a:lnTo>
                <a:lnTo>
                  <a:pt x="72" y="40"/>
                </a:lnTo>
                <a:lnTo>
                  <a:pt x="72" y="32"/>
                </a:lnTo>
                <a:lnTo>
                  <a:pt x="72" y="24"/>
                </a:lnTo>
                <a:lnTo>
                  <a:pt x="72" y="16"/>
                </a:lnTo>
                <a:lnTo>
                  <a:pt x="72" y="8"/>
                </a:lnTo>
                <a:lnTo>
                  <a:pt x="68" y="0"/>
                </a:lnTo>
                <a:lnTo>
                  <a:pt x="60" y="0"/>
                </a:lnTo>
                <a:lnTo>
                  <a:pt x="44" y="0"/>
                </a:lnTo>
                <a:lnTo>
                  <a:pt x="36" y="4"/>
                </a:lnTo>
                <a:lnTo>
                  <a:pt x="28" y="4"/>
                </a:lnTo>
                <a:lnTo>
                  <a:pt x="16" y="0"/>
                </a:lnTo>
                <a:lnTo>
                  <a:pt x="4" y="0"/>
                </a:lnTo>
                <a:lnTo>
                  <a:pt x="0" y="8"/>
                </a:lnTo>
                <a:lnTo>
                  <a:pt x="0" y="16"/>
                </a:lnTo>
                <a:lnTo>
                  <a:pt x="0" y="2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455" name="Freeform 23">
            <a:extLst>
              <a:ext uri="{FF2B5EF4-FFF2-40B4-BE49-F238E27FC236}">
                <a16:creationId xmlns:a16="http://schemas.microsoft.com/office/drawing/2014/main" id="{6C09898B-16EA-4BAA-BB1D-9BAD5AF7D49D}"/>
              </a:ext>
            </a:extLst>
          </p:cNvPr>
          <p:cNvSpPr>
            <a:spLocks/>
          </p:cNvSpPr>
          <p:nvPr/>
        </p:nvSpPr>
        <p:spPr bwMode="auto">
          <a:xfrm>
            <a:off x="8089939" y="3412927"/>
            <a:ext cx="52507" cy="77302"/>
          </a:xfrm>
          <a:custGeom>
            <a:avLst/>
            <a:gdLst>
              <a:gd name="T0" fmla="*/ 0 w 41"/>
              <a:gd name="T1" fmla="*/ 80645479 h 53"/>
              <a:gd name="T2" fmla="*/ 17270451 w 41"/>
              <a:gd name="T3" fmla="*/ 70564794 h 53"/>
              <a:gd name="T4" fmla="*/ 25905677 w 41"/>
              <a:gd name="T5" fmla="*/ 40322740 h 53"/>
              <a:gd name="T6" fmla="*/ 34540902 w 41"/>
              <a:gd name="T7" fmla="*/ 20161370 h 53"/>
              <a:gd name="T8" fmla="*/ 51812748 w 41"/>
              <a:gd name="T9" fmla="*/ 10080685 h 53"/>
              <a:gd name="T10" fmla="*/ 69083199 w 41"/>
              <a:gd name="T11" fmla="*/ 0 h 53"/>
              <a:gd name="T12" fmla="*/ 86353650 w 41"/>
              <a:gd name="T13" fmla="*/ 10080685 h 53"/>
              <a:gd name="T14" fmla="*/ 86353650 w 41"/>
              <a:gd name="T15" fmla="*/ 30242055 h 53"/>
              <a:gd name="T16" fmla="*/ 86353650 w 41"/>
              <a:gd name="T17" fmla="*/ 50403425 h 53"/>
              <a:gd name="T18" fmla="*/ 86353650 w 41"/>
              <a:gd name="T19" fmla="*/ 70564794 h 53"/>
              <a:gd name="T20" fmla="*/ 69083199 w 41"/>
              <a:gd name="T21" fmla="*/ 90726164 h 53"/>
              <a:gd name="T22" fmla="*/ 51812748 w 41"/>
              <a:gd name="T23" fmla="*/ 100806849 h 53"/>
              <a:gd name="T24" fmla="*/ 43177522 w 41"/>
              <a:gd name="T25" fmla="*/ 120968219 h 53"/>
              <a:gd name="T26" fmla="*/ 25905677 w 41"/>
              <a:gd name="T27" fmla="*/ 131048904 h 53"/>
              <a:gd name="T28" fmla="*/ 8635226 w 41"/>
              <a:gd name="T29" fmla="*/ 120968219 h 53"/>
              <a:gd name="T30" fmla="*/ 0 w 41"/>
              <a:gd name="T31" fmla="*/ 100806849 h 53"/>
              <a:gd name="T32" fmla="*/ 0 w 41"/>
              <a:gd name="T33" fmla="*/ 80645479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53">
                <a:moveTo>
                  <a:pt x="0" y="32"/>
                </a:moveTo>
                <a:lnTo>
                  <a:pt x="8" y="28"/>
                </a:lnTo>
                <a:lnTo>
                  <a:pt x="12" y="16"/>
                </a:lnTo>
                <a:lnTo>
                  <a:pt x="16" y="8"/>
                </a:lnTo>
                <a:lnTo>
                  <a:pt x="24" y="4"/>
                </a:lnTo>
                <a:lnTo>
                  <a:pt x="32" y="0"/>
                </a:lnTo>
                <a:lnTo>
                  <a:pt x="40" y="4"/>
                </a:lnTo>
                <a:lnTo>
                  <a:pt x="40" y="12"/>
                </a:lnTo>
                <a:lnTo>
                  <a:pt x="40" y="20"/>
                </a:lnTo>
                <a:lnTo>
                  <a:pt x="40" y="28"/>
                </a:lnTo>
                <a:lnTo>
                  <a:pt x="32" y="36"/>
                </a:lnTo>
                <a:lnTo>
                  <a:pt x="24" y="40"/>
                </a:lnTo>
                <a:lnTo>
                  <a:pt x="20" y="48"/>
                </a:lnTo>
                <a:lnTo>
                  <a:pt x="12" y="52"/>
                </a:lnTo>
                <a:lnTo>
                  <a:pt x="4" y="48"/>
                </a:lnTo>
                <a:lnTo>
                  <a:pt x="0" y="40"/>
                </a:lnTo>
                <a:lnTo>
                  <a:pt x="0" y="3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456" name="Freeform 24">
            <a:extLst>
              <a:ext uri="{FF2B5EF4-FFF2-40B4-BE49-F238E27FC236}">
                <a16:creationId xmlns:a16="http://schemas.microsoft.com/office/drawing/2014/main" id="{07E57318-B635-4B10-86EA-FD73AF570375}"/>
              </a:ext>
            </a:extLst>
          </p:cNvPr>
          <p:cNvSpPr>
            <a:spLocks/>
          </p:cNvSpPr>
          <p:nvPr/>
        </p:nvSpPr>
        <p:spPr bwMode="auto">
          <a:xfrm>
            <a:off x="7576542" y="3261241"/>
            <a:ext cx="156062" cy="94804"/>
          </a:xfrm>
          <a:custGeom>
            <a:avLst/>
            <a:gdLst>
              <a:gd name="T0" fmla="*/ 247538121 w 121"/>
              <a:gd name="T1" fmla="*/ 120968086 h 65"/>
              <a:gd name="T2" fmla="*/ 229856927 w 121"/>
              <a:gd name="T3" fmla="*/ 120968086 h 65"/>
              <a:gd name="T4" fmla="*/ 212174329 w 121"/>
              <a:gd name="T5" fmla="*/ 110887412 h 65"/>
              <a:gd name="T6" fmla="*/ 194493135 w 121"/>
              <a:gd name="T7" fmla="*/ 110887412 h 65"/>
              <a:gd name="T8" fmla="*/ 176811941 w 121"/>
              <a:gd name="T9" fmla="*/ 110887412 h 65"/>
              <a:gd name="T10" fmla="*/ 159130747 w 121"/>
              <a:gd name="T11" fmla="*/ 120968086 h 65"/>
              <a:gd name="T12" fmla="*/ 141449553 w 121"/>
              <a:gd name="T13" fmla="*/ 131048760 h 65"/>
              <a:gd name="T14" fmla="*/ 123768359 w 121"/>
              <a:gd name="T15" fmla="*/ 131048760 h 65"/>
              <a:gd name="T16" fmla="*/ 106087165 w 121"/>
              <a:gd name="T17" fmla="*/ 141129434 h 65"/>
              <a:gd name="T18" fmla="*/ 88405970 w 121"/>
              <a:gd name="T19" fmla="*/ 141129434 h 65"/>
              <a:gd name="T20" fmla="*/ 70724776 w 121"/>
              <a:gd name="T21" fmla="*/ 151210108 h 65"/>
              <a:gd name="T22" fmla="*/ 53043582 w 121"/>
              <a:gd name="T23" fmla="*/ 161290782 h 65"/>
              <a:gd name="T24" fmla="*/ 35362388 w 121"/>
              <a:gd name="T25" fmla="*/ 161290782 h 65"/>
              <a:gd name="T26" fmla="*/ 17681194 w 121"/>
              <a:gd name="T27" fmla="*/ 161290782 h 65"/>
              <a:gd name="T28" fmla="*/ 0 w 121"/>
              <a:gd name="T29" fmla="*/ 151210108 h 65"/>
              <a:gd name="T30" fmla="*/ 0 w 121"/>
              <a:gd name="T31" fmla="*/ 131048760 h 65"/>
              <a:gd name="T32" fmla="*/ 17681194 w 121"/>
              <a:gd name="T33" fmla="*/ 100806738 h 65"/>
              <a:gd name="T34" fmla="*/ 26522493 w 121"/>
              <a:gd name="T35" fmla="*/ 80645391 h 65"/>
              <a:gd name="T36" fmla="*/ 35362388 w 121"/>
              <a:gd name="T37" fmla="*/ 60484043 h 65"/>
              <a:gd name="T38" fmla="*/ 61884881 w 121"/>
              <a:gd name="T39" fmla="*/ 40322695 h 65"/>
              <a:gd name="T40" fmla="*/ 70724776 w 121"/>
              <a:gd name="T41" fmla="*/ 20161348 h 65"/>
              <a:gd name="T42" fmla="*/ 88405970 w 121"/>
              <a:gd name="T43" fmla="*/ 10080674 h 65"/>
              <a:gd name="T44" fmla="*/ 106087165 w 121"/>
              <a:gd name="T45" fmla="*/ 0 h 65"/>
              <a:gd name="T46" fmla="*/ 123768359 w 121"/>
              <a:gd name="T47" fmla="*/ 0 h 65"/>
              <a:gd name="T48" fmla="*/ 141449553 w 121"/>
              <a:gd name="T49" fmla="*/ 0 h 65"/>
              <a:gd name="T50" fmla="*/ 159130747 w 121"/>
              <a:gd name="T51" fmla="*/ 0 h 65"/>
              <a:gd name="T52" fmla="*/ 176811941 w 121"/>
              <a:gd name="T53" fmla="*/ 0 h 65"/>
              <a:gd name="T54" fmla="*/ 194493135 w 121"/>
              <a:gd name="T55" fmla="*/ 10080674 h 65"/>
              <a:gd name="T56" fmla="*/ 212174329 w 121"/>
              <a:gd name="T57" fmla="*/ 20161348 h 65"/>
              <a:gd name="T58" fmla="*/ 247538121 w 121"/>
              <a:gd name="T59" fmla="*/ 50403369 h 65"/>
              <a:gd name="T60" fmla="*/ 256378016 w 121"/>
              <a:gd name="T61" fmla="*/ 70564717 h 65"/>
              <a:gd name="T62" fmla="*/ 265219315 w 121"/>
              <a:gd name="T63" fmla="*/ 90726065 h 65"/>
              <a:gd name="T64" fmla="*/ 265219315 w 121"/>
              <a:gd name="T65" fmla="*/ 110887412 h 65"/>
              <a:gd name="T66" fmla="*/ 247538121 w 121"/>
              <a:gd name="T67" fmla="*/ 120968086 h 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1" h="65">
                <a:moveTo>
                  <a:pt x="112" y="48"/>
                </a:moveTo>
                <a:lnTo>
                  <a:pt x="104" y="48"/>
                </a:lnTo>
                <a:lnTo>
                  <a:pt x="96" y="44"/>
                </a:lnTo>
                <a:lnTo>
                  <a:pt x="88" y="44"/>
                </a:lnTo>
                <a:lnTo>
                  <a:pt x="80" y="44"/>
                </a:lnTo>
                <a:lnTo>
                  <a:pt x="72" y="48"/>
                </a:lnTo>
                <a:lnTo>
                  <a:pt x="64" y="52"/>
                </a:lnTo>
                <a:lnTo>
                  <a:pt x="56" y="52"/>
                </a:lnTo>
                <a:lnTo>
                  <a:pt x="48" y="56"/>
                </a:lnTo>
                <a:lnTo>
                  <a:pt x="40" y="56"/>
                </a:lnTo>
                <a:lnTo>
                  <a:pt x="32" y="60"/>
                </a:lnTo>
                <a:lnTo>
                  <a:pt x="24" y="64"/>
                </a:lnTo>
                <a:lnTo>
                  <a:pt x="16" y="64"/>
                </a:lnTo>
                <a:lnTo>
                  <a:pt x="8" y="64"/>
                </a:lnTo>
                <a:lnTo>
                  <a:pt x="0" y="60"/>
                </a:lnTo>
                <a:lnTo>
                  <a:pt x="0" y="52"/>
                </a:lnTo>
                <a:lnTo>
                  <a:pt x="8" y="40"/>
                </a:lnTo>
                <a:lnTo>
                  <a:pt x="12" y="32"/>
                </a:lnTo>
                <a:lnTo>
                  <a:pt x="16" y="24"/>
                </a:lnTo>
                <a:lnTo>
                  <a:pt x="28" y="16"/>
                </a:lnTo>
                <a:lnTo>
                  <a:pt x="32" y="8"/>
                </a:lnTo>
                <a:lnTo>
                  <a:pt x="40" y="4"/>
                </a:lnTo>
                <a:lnTo>
                  <a:pt x="48" y="0"/>
                </a:lnTo>
                <a:lnTo>
                  <a:pt x="56" y="0"/>
                </a:lnTo>
                <a:lnTo>
                  <a:pt x="64" y="0"/>
                </a:lnTo>
                <a:lnTo>
                  <a:pt x="72" y="0"/>
                </a:lnTo>
                <a:lnTo>
                  <a:pt x="80" y="0"/>
                </a:lnTo>
                <a:lnTo>
                  <a:pt x="88" y="4"/>
                </a:lnTo>
                <a:lnTo>
                  <a:pt x="96" y="8"/>
                </a:lnTo>
                <a:lnTo>
                  <a:pt x="112" y="20"/>
                </a:lnTo>
                <a:lnTo>
                  <a:pt x="116" y="28"/>
                </a:lnTo>
                <a:lnTo>
                  <a:pt x="120" y="36"/>
                </a:lnTo>
                <a:lnTo>
                  <a:pt x="120" y="44"/>
                </a:lnTo>
                <a:lnTo>
                  <a:pt x="112" y="4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457" name="Freeform 25">
            <a:extLst>
              <a:ext uri="{FF2B5EF4-FFF2-40B4-BE49-F238E27FC236}">
                <a16:creationId xmlns:a16="http://schemas.microsoft.com/office/drawing/2014/main" id="{C9B760A3-FB72-440C-92B0-4E20E74B0AF3}"/>
              </a:ext>
            </a:extLst>
          </p:cNvPr>
          <p:cNvSpPr>
            <a:spLocks/>
          </p:cNvSpPr>
          <p:nvPr/>
        </p:nvSpPr>
        <p:spPr bwMode="auto">
          <a:xfrm>
            <a:off x="7462778" y="3313748"/>
            <a:ext cx="68551" cy="88970"/>
          </a:xfrm>
          <a:custGeom>
            <a:avLst/>
            <a:gdLst>
              <a:gd name="T0" fmla="*/ 44697410 w 53"/>
              <a:gd name="T1" fmla="*/ 30242031 h 61"/>
              <a:gd name="T2" fmla="*/ 44697410 w 53"/>
              <a:gd name="T3" fmla="*/ 50403385 h 61"/>
              <a:gd name="T4" fmla="*/ 35757928 w 53"/>
              <a:gd name="T5" fmla="*/ 70564739 h 61"/>
              <a:gd name="T6" fmla="*/ 26818446 w 53"/>
              <a:gd name="T7" fmla="*/ 90726093 h 61"/>
              <a:gd name="T8" fmla="*/ 17878964 w 53"/>
              <a:gd name="T9" fmla="*/ 110887448 h 61"/>
              <a:gd name="T10" fmla="*/ 0 w 53"/>
              <a:gd name="T11" fmla="*/ 120968125 h 61"/>
              <a:gd name="T12" fmla="*/ 0 w 53"/>
              <a:gd name="T13" fmla="*/ 141129479 h 61"/>
              <a:gd name="T14" fmla="*/ 17878964 w 53"/>
              <a:gd name="T15" fmla="*/ 151210156 h 61"/>
              <a:gd name="T16" fmla="*/ 35757928 w 53"/>
              <a:gd name="T17" fmla="*/ 151210156 h 61"/>
              <a:gd name="T18" fmla="*/ 53636892 w 53"/>
              <a:gd name="T19" fmla="*/ 141129479 h 61"/>
              <a:gd name="T20" fmla="*/ 71515857 w 53"/>
              <a:gd name="T21" fmla="*/ 141129479 h 61"/>
              <a:gd name="T22" fmla="*/ 89394821 w 53"/>
              <a:gd name="T23" fmla="*/ 131048802 h 61"/>
              <a:gd name="T24" fmla="*/ 98334303 w 53"/>
              <a:gd name="T25" fmla="*/ 110887448 h 61"/>
              <a:gd name="T26" fmla="*/ 98334303 w 53"/>
              <a:gd name="T27" fmla="*/ 90726093 h 61"/>
              <a:gd name="T28" fmla="*/ 107273785 w 53"/>
              <a:gd name="T29" fmla="*/ 70564739 h 61"/>
              <a:gd name="T30" fmla="*/ 116213267 w 53"/>
              <a:gd name="T31" fmla="*/ 50403385 h 61"/>
              <a:gd name="T32" fmla="*/ 116213267 w 53"/>
              <a:gd name="T33" fmla="*/ 30242031 h 61"/>
              <a:gd name="T34" fmla="*/ 107273785 w 53"/>
              <a:gd name="T35" fmla="*/ 10080677 h 61"/>
              <a:gd name="T36" fmla="*/ 89394821 w 53"/>
              <a:gd name="T37" fmla="*/ 0 h 61"/>
              <a:gd name="T38" fmla="*/ 71515857 w 53"/>
              <a:gd name="T39" fmla="*/ 0 h 61"/>
              <a:gd name="T40" fmla="*/ 53636892 w 53"/>
              <a:gd name="T41" fmla="*/ 10080677 h 61"/>
              <a:gd name="T42" fmla="*/ 53636892 w 53"/>
              <a:gd name="T43" fmla="*/ 30242031 h 61"/>
              <a:gd name="T44" fmla="*/ 44697410 w 53"/>
              <a:gd name="T45" fmla="*/ 30242031 h 6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3" h="61">
                <a:moveTo>
                  <a:pt x="20" y="12"/>
                </a:moveTo>
                <a:lnTo>
                  <a:pt x="20" y="20"/>
                </a:lnTo>
                <a:lnTo>
                  <a:pt x="16" y="28"/>
                </a:lnTo>
                <a:lnTo>
                  <a:pt x="12" y="36"/>
                </a:lnTo>
                <a:lnTo>
                  <a:pt x="8" y="44"/>
                </a:lnTo>
                <a:lnTo>
                  <a:pt x="0" y="48"/>
                </a:lnTo>
                <a:lnTo>
                  <a:pt x="0" y="56"/>
                </a:lnTo>
                <a:lnTo>
                  <a:pt x="8" y="60"/>
                </a:lnTo>
                <a:lnTo>
                  <a:pt x="16" y="60"/>
                </a:lnTo>
                <a:lnTo>
                  <a:pt x="24" y="56"/>
                </a:lnTo>
                <a:lnTo>
                  <a:pt x="32" y="56"/>
                </a:lnTo>
                <a:lnTo>
                  <a:pt x="40" y="52"/>
                </a:lnTo>
                <a:lnTo>
                  <a:pt x="44" y="44"/>
                </a:lnTo>
                <a:lnTo>
                  <a:pt x="44" y="36"/>
                </a:lnTo>
                <a:lnTo>
                  <a:pt x="48" y="28"/>
                </a:lnTo>
                <a:lnTo>
                  <a:pt x="52" y="20"/>
                </a:lnTo>
                <a:lnTo>
                  <a:pt x="52" y="12"/>
                </a:lnTo>
                <a:lnTo>
                  <a:pt x="48" y="4"/>
                </a:lnTo>
                <a:lnTo>
                  <a:pt x="40" y="0"/>
                </a:lnTo>
                <a:lnTo>
                  <a:pt x="32" y="0"/>
                </a:lnTo>
                <a:lnTo>
                  <a:pt x="24" y="4"/>
                </a:lnTo>
                <a:lnTo>
                  <a:pt x="24" y="12"/>
                </a:lnTo>
                <a:lnTo>
                  <a:pt x="20" y="1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458" name="Freeform 26">
            <a:extLst>
              <a:ext uri="{FF2B5EF4-FFF2-40B4-BE49-F238E27FC236}">
                <a16:creationId xmlns:a16="http://schemas.microsoft.com/office/drawing/2014/main" id="{83EAA95F-E6F7-488A-A350-3ACCF3201991}"/>
              </a:ext>
            </a:extLst>
          </p:cNvPr>
          <p:cNvSpPr>
            <a:spLocks/>
          </p:cNvSpPr>
          <p:nvPr/>
        </p:nvSpPr>
        <p:spPr bwMode="auto">
          <a:xfrm>
            <a:off x="7477364" y="3121224"/>
            <a:ext cx="84594" cy="141476"/>
          </a:xfrm>
          <a:custGeom>
            <a:avLst/>
            <a:gdLst>
              <a:gd name="T0" fmla="*/ 0 w 65"/>
              <a:gd name="T1" fmla="*/ 20161315 h 97"/>
              <a:gd name="T2" fmla="*/ 8995019 w 65"/>
              <a:gd name="T3" fmla="*/ 40322631 h 97"/>
              <a:gd name="T4" fmla="*/ 17990038 w 65"/>
              <a:gd name="T5" fmla="*/ 60483946 h 97"/>
              <a:gd name="T6" fmla="*/ 26985058 w 65"/>
              <a:gd name="T7" fmla="*/ 80645262 h 97"/>
              <a:gd name="T8" fmla="*/ 26985058 w 65"/>
              <a:gd name="T9" fmla="*/ 100806577 h 97"/>
              <a:gd name="T10" fmla="*/ 26985058 w 65"/>
              <a:gd name="T11" fmla="*/ 120967893 h 97"/>
              <a:gd name="T12" fmla="*/ 26985058 w 65"/>
              <a:gd name="T13" fmla="*/ 141129208 h 97"/>
              <a:gd name="T14" fmla="*/ 26985058 w 65"/>
              <a:gd name="T15" fmla="*/ 161290524 h 97"/>
              <a:gd name="T16" fmla="*/ 26985058 w 65"/>
              <a:gd name="T17" fmla="*/ 181451839 h 97"/>
              <a:gd name="T18" fmla="*/ 26985058 w 65"/>
              <a:gd name="T19" fmla="*/ 201613155 h 97"/>
              <a:gd name="T20" fmla="*/ 26985058 w 65"/>
              <a:gd name="T21" fmla="*/ 221774470 h 97"/>
              <a:gd name="T22" fmla="*/ 35980077 w 65"/>
              <a:gd name="T23" fmla="*/ 241935786 h 97"/>
              <a:gd name="T24" fmla="*/ 53970115 w 65"/>
              <a:gd name="T25" fmla="*/ 231855128 h 97"/>
              <a:gd name="T26" fmla="*/ 71960154 w 65"/>
              <a:gd name="T27" fmla="*/ 221774470 h 97"/>
              <a:gd name="T28" fmla="*/ 89950192 w 65"/>
              <a:gd name="T29" fmla="*/ 211693812 h 97"/>
              <a:gd name="T30" fmla="*/ 107940231 w 65"/>
              <a:gd name="T31" fmla="*/ 191532497 h 97"/>
              <a:gd name="T32" fmla="*/ 134925288 w 65"/>
              <a:gd name="T33" fmla="*/ 161290524 h 97"/>
              <a:gd name="T34" fmla="*/ 143920308 w 65"/>
              <a:gd name="T35" fmla="*/ 141129208 h 97"/>
              <a:gd name="T36" fmla="*/ 134925288 w 65"/>
              <a:gd name="T37" fmla="*/ 120967893 h 97"/>
              <a:gd name="T38" fmla="*/ 125930269 w 65"/>
              <a:gd name="T39" fmla="*/ 100806577 h 97"/>
              <a:gd name="T40" fmla="*/ 125930269 w 65"/>
              <a:gd name="T41" fmla="*/ 80645262 h 97"/>
              <a:gd name="T42" fmla="*/ 125930269 w 65"/>
              <a:gd name="T43" fmla="*/ 60483946 h 97"/>
              <a:gd name="T44" fmla="*/ 107940231 w 65"/>
              <a:gd name="T45" fmla="*/ 40322631 h 97"/>
              <a:gd name="T46" fmla="*/ 89950192 w 65"/>
              <a:gd name="T47" fmla="*/ 20161315 h 97"/>
              <a:gd name="T48" fmla="*/ 71960154 w 65"/>
              <a:gd name="T49" fmla="*/ 20161315 h 97"/>
              <a:gd name="T50" fmla="*/ 53970115 w 65"/>
              <a:gd name="T51" fmla="*/ 10080658 h 97"/>
              <a:gd name="T52" fmla="*/ 35980077 w 65"/>
              <a:gd name="T53" fmla="*/ 0 h 97"/>
              <a:gd name="T54" fmla="*/ 17990038 w 65"/>
              <a:gd name="T55" fmla="*/ 10080658 h 97"/>
              <a:gd name="T56" fmla="*/ 8995019 w 65"/>
              <a:gd name="T57" fmla="*/ 30241973 h 97"/>
              <a:gd name="T58" fmla="*/ 0 w 65"/>
              <a:gd name="T59" fmla="*/ 20161315 h 9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65" h="97">
                <a:moveTo>
                  <a:pt x="0" y="8"/>
                </a:moveTo>
                <a:lnTo>
                  <a:pt x="4" y="16"/>
                </a:lnTo>
                <a:lnTo>
                  <a:pt x="8" y="24"/>
                </a:lnTo>
                <a:lnTo>
                  <a:pt x="12" y="32"/>
                </a:lnTo>
                <a:lnTo>
                  <a:pt x="12" y="40"/>
                </a:lnTo>
                <a:lnTo>
                  <a:pt x="12" y="48"/>
                </a:lnTo>
                <a:lnTo>
                  <a:pt x="12" y="56"/>
                </a:lnTo>
                <a:lnTo>
                  <a:pt x="12" y="64"/>
                </a:lnTo>
                <a:lnTo>
                  <a:pt x="12" y="72"/>
                </a:lnTo>
                <a:lnTo>
                  <a:pt x="12" y="80"/>
                </a:lnTo>
                <a:lnTo>
                  <a:pt x="12" y="88"/>
                </a:lnTo>
                <a:lnTo>
                  <a:pt x="16" y="96"/>
                </a:lnTo>
                <a:lnTo>
                  <a:pt x="24" y="92"/>
                </a:lnTo>
                <a:lnTo>
                  <a:pt x="32" y="88"/>
                </a:lnTo>
                <a:lnTo>
                  <a:pt x="40" y="84"/>
                </a:lnTo>
                <a:lnTo>
                  <a:pt x="48" y="76"/>
                </a:lnTo>
                <a:lnTo>
                  <a:pt x="60" y="64"/>
                </a:lnTo>
                <a:lnTo>
                  <a:pt x="64" y="56"/>
                </a:lnTo>
                <a:lnTo>
                  <a:pt x="60" y="48"/>
                </a:lnTo>
                <a:lnTo>
                  <a:pt x="56" y="40"/>
                </a:lnTo>
                <a:lnTo>
                  <a:pt x="56" y="32"/>
                </a:lnTo>
                <a:lnTo>
                  <a:pt x="56" y="24"/>
                </a:lnTo>
                <a:lnTo>
                  <a:pt x="48" y="16"/>
                </a:lnTo>
                <a:lnTo>
                  <a:pt x="40" y="8"/>
                </a:lnTo>
                <a:lnTo>
                  <a:pt x="32" y="8"/>
                </a:lnTo>
                <a:lnTo>
                  <a:pt x="24" y="4"/>
                </a:lnTo>
                <a:lnTo>
                  <a:pt x="16" y="0"/>
                </a:lnTo>
                <a:lnTo>
                  <a:pt x="8" y="4"/>
                </a:lnTo>
                <a:lnTo>
                  <a:pt x="4" y="12"/>
                </a:lnTo>
                <a:lnTo>
                  <a:pt x="0" y="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459" name="Freeform 27">
            <a:extLst>
              <a:ext uri="{FF2B5EF4-FFF2-40B4-BE49-F238E27FC236}">
                <a16:creationId xmlns:a16="http://schemas.microsoft.com/office/drawing/2014/main" id="{BD4AC984-A64A-429A-AE4B-B1ABC5485EC0}"/>
              </a:ext>
            </a:extLst>
          </p:cNvPr>
          <p:cNvSpPr>
            <a:spLocks/>
          </p:cNvSpPr>
          <p:nvPr/>
        </p:nvSpPr>
        <p:spPr bwMode="auto">
          <a:xfrm>
            <a:off x="7426316" y="2952036"/>
            <a:ext cx="115222" cy="141476"/>
          </a:xfrm>
          <a:custGeom>
            <a:avLst/>
            <a:gdLst>
              <a:gd name="T0" fmla="*/ 80531413 w 89"/>
              <a:gd name="T1" fmla="*/ 241935786 h 97"/>
              <a:gd name="T2" fmla="*/ 80531413 w 89"/>
              <a:gd name="T3" fmla="*/ 221774470 h 97"/>
              <a:gd name="T4" fmla="*/ 71583479 w 89"/>
              <a:gd name="T5" fmla="*/ 201613155 h 97"/>
              <a:gd name="T6" fmla="*/ 71583479 w 89"/>
              <a:gd name="T7" fmla="*/ 181451839 h 97"/>
              <a:gd name="T8" fmla="*/ 62635544 w 89"/>
              <a:gd name="T9" fmla="*/ 161290524 h 97"/>
              <a:gd name="T10" fmla="*/ 53687609 w 89"/>
              <a:gd name="T11" fmla="*/ 141129208 h 97"/>
              <a:gd name="T12" fmla="*/ 44739674 w 89"/>
              <a:gd name="T13" fmla="*/ 120967893 h 97"/>
              <a:gd name="T14" fmla="*/ 35791739 w 89"/>
              <a:gd name="T15" fmla="*/ 100806577 h 97"/>
              <a:gd name="T16" fmla="*/ 17895870 w 89"/>
              <a:gd name="T17" fmla="*/ 90725920 h 97"/>
              <a:gd name="T18" fmla="*/ 8947935 w 89"/>
              <a:gd name="T19" fmla="*/ 70564604 h 97"/>
              <a:gd name="T20" fmla="*/ 0 w 89"/>
              <a:gd name="T21" fmla="*/ 40322631 h 97"/>
              <a:gd name="T22" fmla="*/ 0 w 89"/>
              <a:gd name="T23" fmla="*/ 20161315 h 97"/>
              <a:gd name="T24" fmla="*/ 0 w 89"/>
              <a:gd name="T25" fmla="*/ 0 h 97"/>
              <a:gd name="T26" fmla="*/ 17895870 w 89"/>
              <a:gd name="T27" fmla="*/ 0 h 97"/>
              <a:gd name="T28" fmla="*/ 35791739 w 89"/>
              <a:gd name="T29" fmla="*/ 0 h 97"/>
              <a:gd name="T30" fmla="*/ 53687609 w 89"/>
              <a:gd name="T31" fmla="*/ 10080658 h 97"/>
              <a:gd name="T32" fmla="*/ 62635544 w 89"/>
              <a:gd name="T33" fmla="*/ 30241973 h 97"/>
              <a:gd name="T34" fmla="*/ 80531413 w 89"/>
              <a:gd name="T35" fmla="*/ 40322631 h 97"/>
              <a:gd name="T36" fmla="*/ 98427283 w 89"/>
              <a:gd name="T37" fmla="*/ 50403289 h 97"/>
              <a:gd name="T38" fmla="*/ 116323153 w 89"/>
              <a:gd name="T39" fmla="*/ 50403289 h 97"/>
              <a:gd name="T40" fmla="*/ 134219022 w 89"/>
              <a:gd name="T41" fmla="*/ 50403289 h 97"/>
              <a:gd name="T42" fmla="*/ 152114892 w 89"/>
              <a:gd name="T43" fmla="*/ 50403289 h 97"/>
              <a:gd name="T44" fmla="*/ 170010762 w 89"/>
              <a:gd name="T45" fmla="*/ 60483946 h 97"/>
              <a:gd name="T46" fmla="*/ 187906631 w 89"/>
              <a:gd name="T47" fmla="*/ 60483946 h 97"/>
              <a:gd name="T48" fmla="*/ 196854566 w 89"/>
              <a:gd name="T49" fmla="*/ 80645262 h 97"/>
              <a:gd name="T50" fmla="*/ 187906631 w 89"/>
              <a:gd name="T51" fmla="*/ 100806577 h 97"/>
              <a:gd name="T52" fmla="*/ 187906631 w 89"/>
              <a:gd name="T53" fmla="*/ 120967893 h 97"/>
              <a:gd name="T54" fmla="*/ 170010762 w 89"/>
              <a:gd name="T55" fmla="*/ 131048551 h 97"/>
              <a:gd name="T56" fmla="*/ 152114892 w 89"/>
              <a:gd name="T57" fmla="*/ 151209866 h 97"/>
              <a:gd name="T58" fmla="*/ 134219022 w 89"/>
              <a:gd name="T59" fmla="*/ 181451839 h 97"/>
              <a:gd name="T60" fmla="*/ 125271088 w 89"/>
              <a:gd name="T61" fmla="*/ 201613155 h 97"/>
              <a:gd name="T62" fmla="*/ 107375218 w 89"/>
              <a:gd name="T63" fmla="*/ 221774470 h 97"/>
              <a:gd name="T64" fmla="*/ 98427283 w 89"/>
              <a:gd name="T65" fmla="*/ 241935786 h 97"/>
              <a:gd name="T66" fmla="*/ 80531413 w 89"/>
              <a:gd name="T67" fmla="*/ 241935786 h 9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89" h="97">
                <a:moveTo>
                  <a:pt x="36" y="96"/>
                </a:moveTo>
                <a:lnTo>
                  <a:pt x="36" y="88"/>
                </a:lnTo>
                <a:lnTo>
                  <a:pt x="32" y="80"/>
                </a:lnTo>
                <a:lnTo>
                  <a:pt x="32" y="72"/>
                </a:lnTo>
                <a:lnTo>
                  <a:pt x="28" y="64"/>
                </a:lnTo>
                <a:lnTo>
                  <a:pt x="24" y="56"/>
                </a:lnTo>
                <a:lnTo>
                  <a:pt x="20" y="48"/>
                </a:lnTo>
                <a:lnTo>
                  <a:pt x="16" y="40"/>
                </a:lnTo>
                <a:lnTo>
                  <a:pt x="8" y="36"/>
                </a:lnTo>
                <a:lnTo>
                  <a:pt x="4" y="28"/>
                </a:lnTo>
                <a:lnTo>
                  <a:pt x="0" y="16"/>
                </a:lnTo>
                <a:lnTo>
                  <a:pt x="0" y="8"/>
                </a:lnTo>
                <a:lnTo>
                  <a:pt x="0" y="0"/>
                </a:lnTo>
                <a:lnTo>
                  <a:pt x="8" y="0"/>
                </a:lnTo>
                <a:lnTo>
                  <a:pt x="16" y="0"/>
                </a:lnTo>
                <a:lnTo>
                  <a:pt x="24" y="4"/>
                </a:lnTo>
                <a:lnTo>
                  <a:pt x="28" y="12"/>
                </a:lnTo>
                <a:lnTo>
                  <a:pt x="36" y="16"/>
                </a:lnTo>
                <a:lnTo>
                  <a:pt x="44" y="20"/>
                </a:lnTo>
                <a:lnTo>
                  <a:pt x="52" y="20"/>
                </a:lnTo>
                <a:lnTo>
                  <a:pt x="60" y="20"/>
                </a:lnTo>
                <a:lnTo>
                  <a:pt x="68" y="20"/>
                </a:lnTo>
                <a:lnTo>
                  <a:pt x="76" y="24"/>
                </a:lnTo>
                <a:lnTo>
                  <a:pt x="84" y="24"/>
                </a:lnTo>
                <a:lnTo>
                  <a:pt x="88" y="32"/>
                </a:lnTo>
                <a:lnTo>
                  <a:pt x="84" y="40"/>
                </a:lnTo>
                <a:lnTo>
                  <a:pt x="84" y="48"/>
                </a:lnTo>
                <a:lnTo>
                  <a:pt x="76" y="52"/>
                </a:lnTo>
                <a:lnTo>
                  <a:pt x="68" y="60"/>
                </a:lnTo>
                <a:lnTo>
                  <a:pt x="60" y="72"/>
                </a:lnTo>
                <a:lnTo>
                  <a:pt x="56" y="80"/>
                </a:lnTo>
                <a:lnTo>
                  <a:pt x="48" y="88"/>
                </a:lnTo>
                <a:lnTo>
                  <a:pt x="44" y="96"/>
                </a:lnTo>
                <a:lnTo>
                  <a:pt x="36" y="96"/>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460" name="Freeform 28">
            <a:extLst>
              <a:ext uri="{FF2B5EF4-FFF2-40B4-BE49-F238E27FC236}">
                <a16:creationId xmlns:a16="http://schemas.microsoft.com/office/drawing/2014/main" id="{875DE504-ED95-437A-98F7-33BBA784AFFC}"/>
              </a:ext>
            </a:extLst>
          </p:cNvPr>
          <p:cNvSpPr>
            <a:spLocks/>
          </p:cNvSpPr>
          <p:nvPr/>
        </p:nvSpPr>
        <p:spPr bwMode="auto">
          <a:xfrm>
            <a:off x="7337346" y="2812018"/>
            <a:ext cx="105013" cy="106472"/>
          </a:xfrm>
          <a:custGeom>
            <a:avLst/>
            <a:gdLst>
              <a:gd name="T0" fmla="*/ 98566111 w 81"/>
              <a:gd name="T1" fmla="*/ 181452033 h 73"/>
              <a:gd name="T2" fmla="*/ 89605556 w 81"/>
              <a:gd name="T3" fmla="*/ 161290696 h 73"/>
              <a:gd name="T4" fmla="*/ 71684444 w 81"/>
              <a:gd name="T5" fmla="*/ 151210027 h 73"/>
              <a:gd name="T6" fmla="*/ 53763333 w 81"/>
              <a:gd name="T7" fmla="*/ 141129359 h 73"/>
              <a:gd name="T8" fmla="*/ 35842222 w 81"/>
              <a:gd name="T9" fmla="*/ 131048690 h 73"/>
              <a:gd name="T10" fmla="*/ 17921111 w 81"/>
              <a:gd name="T11" fmla="*/ 120968022 h 73"/>
              <a:gd name="T12" fmla="*/ 8960556 w 81"/>
              <a:gd name="T13" fmla="*/ 100806685 h 73"/>
              <a:gd name="T14" fmla="*/ 0 w 81"/>
              <a:gd name="T15" fmla="*/ 80645348 h 73"/>
              <a:gd name="T16" fmla="*/ 0 w 81"/>
              <a:gd name="T17" fmla="*/ 60484011 h 73"/>
              <a:gd name="T18" fmla="*/ 8960556 w 81"/>
              <a:gd name="T19" fmla="*/ 40322674 h 73"/>
              <a:gd name="T20" fmla="*/ 35842222 w 81"/>
              <a:gd name="T21" fmla="*/ 30242005 h 73"/>
              <a:gd name="T22" fmla="*/ 53763333 w 81"/>
              <a:gd name="T23" fmla="*/ 40322674 h 73"/>
              <a:gd name="T24" fmla="*/ 71684444 w 81"/>
              <a:gd name="T25" fmla="*/ 40322674 h 73"/>
              <a:gd name="T26" fmla="*/ 89605556 w 81"/>
              <a:gd name="T27" fmla="*/ 30242005 h 73"/>
              <a:gd name="T28" fmla="*/ 116487222 w 81"/>
              <a:gd name="T29" fmla="*/ 20161337 h 73"/>
              <a:gd name="T30" fmla="*/ 134408333 w 81"/>
              <a:gd name="T31" fmla="*/ 10080668 h 73"/>
              <a:gd name="T32" fmla="*/ 152329444 w 81"/>
              <a:gd name="T33" fmla="*/ 0 h 73"/>
              <a:gd name="T34" fmla="*/ 170250556 w 81"/>
              <a:gd name="T35" fmla="*/ 0 h 73"/>
              <a:gd name="T36" fmla="*/ 179211111 w 81"/>
              <a:gd name="T37" fmla="*/ 30242005 h 73"/>
              <a:gd name="T38" fmla="*/ 179211111 w 81"/>
              <a:gd name="T39" fmla="*/ 50403342 h 73"/>
              <a:gd name="T40" fmla="*/ 170250556 w 81"/>
              <a:gd name="T41" fmla="*/ 70564679 h 73"/>
              <a:gd name="T42" fmla="*/ 161290000 w 81"/>
              <a:gd name="T43" fmla="*/ 90726016 h 73"/>
              <a:gd name="T44" fmla="*/ 152329444 w 81"/>
              <a:gd name="T45" fmla="*/ 110887353 h 73"/>
              <a:gd name="T46" fmla="*/ 143368889 w 81"/>
              <a:gd name="T47" fmla="*/ 131048690 h 73"/>
              <a:gd name="T48" fmla="*/ 134408333 w 81"/>
              <a:gd name="T49" fmla="*/ 151210027 h 73"/>
              <a:gd name="T50" fmla="*/ 125447778 w 81"/>
              <a:gd name="T51" fmla="*/ 171371364 h 73"/>
              <a:gd name="T52" fmla="*/ 107526667 w 81"/>
              <a:gd name="T53" fmla="*/ 171371364 h 73"/>
              <a:gd name="T54" fmla="*/ 98566111 w 81"/>
              <a:gd name="T55" fmla="*/ 181452033 h 7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81" h="73">
                <a:moveTo>
                  <a:pt x="44" y="72"/>
                </a:moveTo>
                <a:lnTo>
                  <a:pt x="40" y="64"/>
                </a:lnTo>
                <a:lnTo>
                  <a:pt x="32" y="60"/>
                </a:lnTo>
                <a:lnTo>
                  <a:pt x="24" y="56"/>
                </a:lnTo>
                <a:lnTo>
                  <a:pt x="16" y="52"/>
                </a:lnTo>
                <a:lnTo>
                  <a:pt x="8" y="48"/>
                </a:lnTo>
                <a:lnTo>
                  <a:pt x="4" y="40"/>
                </a:lnTo>
                <a:lnTo>
                  <a:pt x="0" y="32"/>
                </a:lnTo>
                <a:lnTo>
                  <a:pt x="0" y="24"/>
                </a:lnTo>
                <a:lnTo>
                  <a:pt x="4" y="16"/>
                </a:lnTo>
                <a:lnTo>
                  <a:pt x="16" y="12"/>
                </a:lnTo>
                <a:lnTo>
                  <a:pt x="24" y="16"/>
                </a:lnTo>
                <a:lnTo>
                  <a:pt x="32" y="16"/>
                </a:lnTo>
                <a:lnTo>
                  <a:pt x="40" y="12"/>
                </a:lnTo>
                <a:lnTo>
                  <a:pt x="52" y="8"/>
                </a:lnTo>
                <a:lnTo>
                  <a:pt x="60" y="4"/>
                </a:lnTo>
                <a:lnTo>
                  <a:pt x="68" y="0"/>
                </a:lnTo>
                <a:lnTo>
                  <a:pt x="76" y="0"/>
                </a:lnTo>
                <a:lnTo>
                  <a:pt x="80" y="12"/>
                </a:lnTo>
                <a:lnTo>
                  <a:pt x="80" y="20"/>
                </a:lnTo>
                <a:lnTo>
                  <a:pt x="76" y="28"/>
                </a:lnTo>
                <a:lnTo>
                  <a:pt x="72" y="36"/>
                </a:lnTo>
                <a:lnTo>
                  <a:pt x="68" y="44"/>
                </a:lnTo>
                <a:lnTo>
                  <a:pt x="64" y="52"/>
                </a:lnTo>
                <a:lnTo>
                  <a:pt x="60" y="60"/>
                </a:lnTo>
                <a:lnTo>
                  <a:pt x="56" y="68"/>
                </a:lnTo>
                <a:lnTo>
                  <a:pt x="48" y="68"/>
                </a:lnTo>
                <a:lnTo>
                  <a:pt x="44" y="7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461" name="Freeform 29">
            <a:extLst>
              <a:ext uri="{FF2B5EF4-FFF2-40B4-BE49-F238E27FC236}">
                <a16:creationId xmlns:a16="http://schemas.microsoft.com/office/drawing/2014/main" id="{18A93C9F-AC70-433D-A61B-1DA3DBFD0ECE}"/>
              </a:ext>
            </a:extLst>
          </p:cNvPr>
          <p:cNvSpPr>
            <a:spLocks/>
          </p:cNvSpPr>
          <p:nvPr/>
        </p:nvSpPr>
        <p:spPr bwMode="auto">
          <a:xfrm>
            <a:off x="7187120" y="2718673"/>
            <a:ext cx="125432" cy="100638"/>
          </a:xfrm>
          <a:custGeom>
            <a:avLst/>
            <a:gdLst>
              <a:gd name="T0" fmla="*/ 187686688 w 97"/>
              <a:gd name="T1" fmla="*/ 171371407 h 69"/>
              <a:gd name="T2" fmla="*/ 178749227 w 97"/>
              <a:gd name="T3" fmla="*/ 151210065 h 69"/>
              <a:gd name="T4" fmla="*/ 160874304 w 97"/>
              <a:gd name="T5" fmla="*/ 141129394 h 69"/>
              <a:gd name="T6" fmla="*/ 142999381 w 97"/>
              <a:gd name="T7" fmla="*/ 131048723 h 69"/>
              <a:gd name="T8" fmla="*/ 107249536 w 97"/>
              <a:gd name="T9" fmla="*/ 120968052 h 69"/>
              <a:gd name="T10" fmla="*/ 89374613 w 97"/>
              <a:gd name="T11" fmla="*/ 110887381 h 69"/>
              <a:gd name="T12" fmla="*/ 71499691 w 97"/>
              <a:gd name="T13" fmla="*/ 110887381 h 69"/>
              <a:gd name="T14" fmla="*/ 53624768 w 97"/>
              <a:gd name="T15" fmla="*/ 90726039 h 69"/>
              <a:gd name="T16" fmla="*/ 35749845 w 97"/>
              <a:gd name="T17" fmla="*/ 90726039 h 69"/>
              <a:gd name="T18" fmla="*/ 17874923 w 97"/>
              <a:gd name="T19" fmla="*/ 90726039 h 69"/>
              <a:gd name="T20" fmla="*/ 0 w 97"/>
              <a:gd name="T21" fmla="*/ 70564697 h 69"/>
              <a:gd name="T22" fmla="*/ 0 w 97"/>
              <a:gd name="T23" fmla="*/ 50403355 h 69"/>
              <a:gd name="T24" fmla="*/ 8937461 w 97"/>
              <a:gd name="T25" fmla="*/ 30242013 h 69"/>
              <a:gd name="T26" fmla="*/ 35749845 w 97"/>
              <a:gd name="T27" fmla="*/ 30242013 h 69"/>
              <a:gd name="T28" fmla="*/ 53624768 w 97"/>
              <a:gd name="T29" fmla="*/ 20161342 h 69"/>
              <a:gd name="T30" fmla="*/ 71499691 w 97"/>
              <a:gd name="T31" fmla="*/ 20161342 h 69"/>
              <a:gd name="T32" fmla="*/ 89374613 w 97"/>
              <a:gd name="T33" fmla="*/ 20161342 h 69"/>
              <a:gd name="T34" fmla="*/ 107249536 w 97"/>
              <a:gd name="T35" fmla="*/ 20161342 h 69"/>
              <a:gd name="T36" fmla="*/ 134061920 w 97"/>
              <a:gd name="T37" fmla="*/ 10080671 h 69"/>
              <a:gd name="T38" fmla="*/ 151936843 w 97"/>
              <a:gd name="T39" fmla="*/ 0 h 69"/>
              <a:gd name="T40" fmla="*/ 178749227 w 97"/>
              <a:gd name="T41" fmla="*/ 10080671 h 69"/>
              <a:gd name="T42" fmla="*/ 196624149 w 97"/>
              <a:gd name="T43" fmla="*/ 10080671 h 69"/>
              <a:gd name="T44" fmla="*/ 196624149 w 97"/>
              <a:gd name="T45" fmla="*/ 40322684 h 69"/>
              <a:gd name="T46" fmla="*/ 205561611 w 97"/>
              <a:gd name="T47" fmla="*/ 60484026 h 69"/>
              <a:gd name="T48" fmla="*/ 214499072 w 97"/>
              <a:gd name="T49" fmla="*/ 80645368 h 69"/>
              <a:gd name="T50" fmla="*/ 214499072 w 97"/>
              <a:gd name="T51" fmla="*/ 100806710 h 69"/>
              <a:gd name="T52" fmla="*/ 214499072 w 97"/>
              <a:gd name="T53" fmla="*/ 120968052 h 69"/>
              <a:gd name="T54" fmla="*/ 205561611 w 97"/>
              <a:gd name="T55" fmla="*/ 141129394 h 69"/>
              <a:gd name="T56" fmla="*/ 205561611 w 97"/>
              <a:gd name="T57" fmla="*/ 161290736 h 69"/>
              <a:gd name="T58" fmla="*/ 187686688 w 97"/>
              <a:gd name="T59" fmla="*/ 171371407 h 6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97" h="69">
                <a:moveTo>
                  <a:pt x="84" y="68"/>
                </a:moveTo>
                <a:lnTo>
                  <a:pt x="80" y="60"/>
                </a:lnTo>
                <a:lnTo>
                  <a:pt x="72" y="56"/>
                </a:lnTo>
                <a:lnTo>
                  <a:pt x="64" y="52"/>
                </a:lnTo>
                <a:lnTo>
                  <a:pt x="48" y="48"/>
                </a:lnTo>
                <a:lnTo>
                  <a:pt x="40" y="44"/>
                </a:lnTo>
                <a:lnTo>
                  <a:pt x="32" y="44"/>
                </a:lnTo>
                <a:lnTo>
                  <a:pt x="24" y="36"/>
                </a:lnTo>
                <a:lnTo>
                  <a:pt x="16" y="36"/>
                </a:lnTo>
                <a:lnTo>
                  <a:pt x="8" y="36"/>
                </a:lnTo>
                <a:lnTo>
                  <a:pt x="0" y="28"/>
                </a:lnTo>
                <a:lnTo>
                  <a:pt x="0" y="20"/>
                </a:lnTo>
                <a:lnTo>
                  <a:pt x="4" y="12"/>
                </a:lnTo>
                <a:lnTo>
                  <a:pt x="16" y="12"/>
                </a:lnTo>
                <a:lnTo>
                  <a:pt x="24" y="8"/>
                </a:lnTo>
                <a:lnTo>
                  <a:pt x="32" y="8"/>
                </a:lnTo>
                <a:lnTo>
                  <a:pt x="40" y="8"/>
                </a:lnTo>
                <a:lnTo>
                  <a:pt x="48" y="8"/>
                </a:lnTo>
                <a:lnTo>
                  <a:pt x="60" y="4"/>
                </a:lnTo>
                <a:lnTo>
                  <a:pt x="68" y="0"/>
                </a:lnTo>
                <a:lnTo>
                  <a:pt x="80" y="4"/>
                </a:lnTo>
                <a:lnTo>
                  <a:pt x="88" y="4"/>
                </a:lnTo>
                <a:lnTo>
                  <a:pt x="88" y="16"/>
                </a:lnTo>
                <a:lnTo>
                  <a:pt x="92" y="24"/>
                </a:lnTo>
                <a:lnTo>
                  <a:pt x="96" y="32"/>
                </a:lnTo>
                <a:lnTo>
                  <a:pt x="96" y="40"/>
                </a:lnTo>
                <a:lnTo>
                  <a:pt x="96" y="48"/>
                </a:lnTo>
                <a:lnTo>
                  <a:pt x="92" y="56"/>
                </a:lnTo>
                <a:lnTo>
                  <a:pt x="92" y="64"/>
                </a:lnTo>
                <a:lnTo>
                  <a:pt x="84" y="6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462" name="Freeform 30">
            <a:extLst>
              <a:ext uri="{FF2B5EF4-FFF2-40B4-BE49-F238E27FC236}">
                <a16:creationId xmlns:a16="http://schemas.microsoft.com/office/drawing/2014/main" id="{02A13A5D-E7F3-4402-B26D-90A5E1B552AF}"/>
              </a:ext>
            </a:extLst>
          </p:cNvPr>
          <p:cNvSpPr>
            <a:spLocks/>
          </p:cNvSpPr>
          <p:nvPr/>
        </p:nvSpPr>
        <p:spPr bwMode="auto">
          <a:xfrm>
            <a:off x="6834158" y="2543651"/>
            <a:ext cx="301912" cy="188149"/>
          </a:xfrm>
          <a:custGeom>
            <a:avLst/>
            <a:gdLst>
              <a:gd name="T0" fmla="*/ 492565412 w 233"/>
              <a:gd name="T1" fmla="*/ 322580788 h 129"/>
              <a:gd name="T2" fmla="*/ 456742473 w 233"/>
              <a:gd name="T3" fmla="*/ 312500138 h 129"/>
              <a:gd name="T4" fmla="*/ 420919534 w 233"/>
              <a:gd name="T5" fmla="*/ 302419488 h 129"/>
              <a:gd name="T6" fmla="*/ 376140860 w 233"/>
              <a:gd name="T7" fmla="*/ 302419488 h 129"/>
              <a:gd name="T8" fmla="*/ 340317921 w 233"/>
              <a:gd name="T9" fmla="*/ 302419488 h 129"/>
              <a:gd name="T10" fmla="*/ 304494982 w 233"/>
              <a:gd name="T11" fmla="*/ 302419488 h 129"/>
              <a:gd name="T12" fmla="*/ 286583512 w 233"/>
              <a:gd name="T13" fmla="*/ 282258189 h 129"/>
              <a:gd name="T14" fmla="*/ 304494982 w 233"/>
              <a:gd name="T15" fmla="*/ 252016240 h 129"/>
              <a:gd name="T16" fmla="*/ 331362186 w 233"/>
              <a:gd name="T17" fmla="*/ 211693642 h 129"/>
              <a:gd name="T18" fmla="*/ 340317921 w 233"/>
              <a:gd name="T19" fmla="*/ 171371043 h 129"/>
              <a:gd name="T20" fmla="*/ 322406452 w 233"/>
              <a:gd name="T21" fmla="*/ 141129095 h 129"/>
              <a:gd name="T22" fmla="*/ 277627778 w 233"/>
              <a:gd name="T23" fmla="*/ 120967795 h 129"/>
              <a:gd name="T24" fmla="*/ 232849104 w 233"/>
              <a:gd name="T25" fmla="*/ 120967795 h 129"/>
              <a:gd name="T26" fmla="*/ 197026165 w 233"/>
              <a:gd name="T27" fmla="*/ 131048445 h 129"/>
              <a:gd name="T28" fmla="*/ 161203226 w 233"/>
              <a:gd name="T29" fmla="*/ 131048445 h 129"/>
              <a:gd name="T30" fmla="*/ 143291756 w 233"/>
              <a:gd name="T31" fmla="*/ 161290394 h 129"/>
              <a:gd name="T32" fmla="*/ 152247491 w 233"/>
              <a:gd name="T33" fmla="*/ 201612992 h 129"/>
              <a:gd name="T34" fmla="*/ 161203226 w 233"/>
              <a:gd name="T35" fmla="*/ 241935591 h 129"/>
              <a:gd name="T36" fmla="*/ 197026165 w 233"/>
              <a:gd name="T37" fmla="*/ 272177540 h 129"/>
              <a:gd name="T38" fmla="*/ 214937634 w 233"/>
              <a:gd name="T39" fmla="*/ 292338839 h 129"/>
              <a:gd name="T40" fmla="*/ 197026165 w 233"/>
              <a:gd name="T41" fmla="*/ 322580788 h 129"/>
              <a:gd name="T42" fmla="*/ 152247491 w 233"/>
              <a:gd name="T43" fmla="*/ 312500138 h 129"/>
              <a:gd name="T44" fmla="*/ 116424552 w 233"/>
              <a:gd name="T45" fmla="*/ 312500138 h 129"/>
              <a:gd name="T46" fmla="*/ 71645878 w 233"/>
              <a:gd name="T47" fmla="*/ 322580788 h 129"/>
              <a:gd name="T48" fmla="*/ 26867204 w 233"/>
              <a:gd name="T49" fmla="*/ 322580788 h 129"/>
              <a:gd name="T50" fmla="*/ 0 w 233"/>
              <a:gd name="T51" fmla="*/ 282258189 h 129"/>
              <a:gd name="T52" fmla="*/ 17911470 w 233"/>
              <a:gd name="T53" fmla="*/ 262096890 h 129"/>
              <a:gd name="T54" fmla="*/ 35822939 w 233"/>
              <a:gd name="T55" fmla="*/ 221774291 h 129"/>
              <a:gd name="T56" fmla="*/ 44778674 w 233"/>
              <a:gd name="T57" fmla="*/ 181451693 h 129"/>
              <a:gd name="T58" fmla="*/ 44778674 w 233"/>
              <a:gd name="T59" fmla="*/ 141129095 h 129"/>
              <a:gd name="T60" fmla="*/ 26867204 w 233"/>
              <a:gd name="T61" fmla="*/ 90725847 h 129"/>
              <a:gd name="T62" fmla="*/ 44778674 w 233"/>
              <a:gd name="T63" fmla="*/ 60483898 h 129"/>
              <a:gd name="T64" fmla="*/ 80601613 w 233"/>
              <a:gd name="T65" fmla="*/ 40322598 h 129"/>
              <a:gd name="T66" fmla="*/ 125380287 w 233"/>
              <a:gd name="T67" fmla="*/ 10080650 h 129"/>
              <a:gd name="T68" fmla="*/ 170158961 w 233"/>
              <a:gd name="T69" fmla="*/ 0 h 129"/>
              <a:gd name="T70" fmla="*/ 223893369 w 233"/>
              <a:gd name="T71" fmla="*/ 0 h 129"/>
              <a:gd name="T72" fmla="*/ 259716308 w 233"/>
              <a:gd name="T73" fmla="*/ 0 h 129"/>
              <a:gd name="T74" fmla="*/ 304494982 w 233"/>
              <a:gd name="T75" fmla="*/ 0 h 129"/>
              <a:gd name="T76" fmla="*/ 349273656 w 233"/>
              <a:gd name="T77" fmla="*/ 0 h 129"/>
              <a:gd name="T78" fmla="*/ 403008064 w 233"/>
              <a:gd name="T79" fmla="*/ 40322598 h 129"/>
              <a:gd name="T80" fmla="*/ 447786738 w 233"/>
              <a:gd name="T81" fmla="*/ 80645197 h 129"/>
              <a:gd name="T82" fmla="*/ 474653942 w 233"/>
              <a:gd name="T83" fmla="*/ 131048445 h 129"/>
              <a:gd name="T84" fmla="*/ 465698208 w 233"/>
              <a:gd name="T85" fmla="*/ 171371043 h 129"/>
              <a:gd name="T86" fmla="*/ 483609677 w 233"/>
              <a:gd name="T87" fmla="*/ 221774291 h 129"/>
              <a:gd name="T88" fmla="*/ 501521147 w 233"/>
              <a:gd name="T89" fmla="*/ 262096890 h 129"/>
              <a:gd name="T90" fmla="*/ 519432616 w 233"/>
              <a:gd name="T91" fmla="*/ 302419488 h 129"/>
              <a:gd name="T92" fmla="*/ 510476882 w 233"/>
              <a:gd name="T93" fmla="*/ 322580788 h 12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33" h="129">
                <a:moveTo>
                  <a:pt x="228" y="128"/>
                </a:moveTo>
                <a:lnTo>
                  <a:pt x="220" y="128"/>
                </a:lnTo>
                <a:lnTo>
                  <a:pt x="212" y="128"/>
                </a:lnTo>
                <a:lnTo>
                  <a:pt x="204" y="124"/>
                </a:lnTo>
                <a:lnTo>
                  <a:pt x="196" y="120"/>
                </a:lnTo>
                <a:lnTo>
                  <a:pt x="188" y="120"/>
                </a:lnTo>
                <a:lnTo>
                  <a:pt x="176" y="120"/>
                </a:lnTo>
                <a:lnTo>
                  <a:pt x="168" y="120"/>
                </a:lnTo>
                <a:lnTo>
                  <a:pt x="160" y="120"/>
                </a:lnTo>
                <a:lnTo>
                  <a:pt x="152" y="120"/>
                </a:lnTo>
                <a:lnTo>
                  <a:pt x="144" y="120"/>
                </a:lnTo>
                <a:lnTo>
                  <a:pt x="136" y="120"/>
                </a:lnTo>
                <a:lnTo>
                  <a:pt x="128" y="120"/>
                </a:lnTo>
                <a:lnTo>
                  <a:pt x="128" y="112"/>
                </a:lnTo>
                <a:lnTo>
                  <a:pt x="128" y="104"/>
                </a:lnTo>
                <a:lnTo>
                  <a:pt x="136" y="100"/>
                </a:lnTo>
                <a:lnTo>
                  <a:pt x="144" y="92"/>
                </a:lnTo>
                <a:lnTo>
                  <a:pt x="148" y="84"/>
                </a:lnTo>
                <a:lnTo>
                  <a:pt x="152" y="76"/>
                </a:lnTo>
                <a:lnTo>
                  <a:pt x="152" y="68"/>
                </a:lnTo>
                <a:lnTo>
                  <a:pt x="152" y="60"/>
                </a:lnTo>
                <a:lnTo>
                  <a:pt x="144" y="56"/>
                </a:lnTo>
                <a:lnTo>
                  <a:pt x="136" y="56"/>
                </a:lnTo>
                <a:lnTo>
                  <a:pt x="124" y="48"/>
                </a:lnTo>
                <a:lnTo>
                  <a:pt x="112" y="48"/>
                </a:lnTo>
                <a:lnTo>
                  <a:pt x="104" y="48"/>
                </a:lnTo>
                <a:lnTo>
                  <a:pt x="96" y="48"/>
                </a:lnTo>
                <a:lnTo>
                  <a:pt x="88" y="52"/>
                </a:lnTo>
                <a:lnTo>
                  <a:pt x="80" y="52"/>
                </a:lnTo>
                <a:lnTo>
                  <a:pt x="72" y="52"/>
                </a:lnTo>
                <a:lnTo>
                  <a:pt x="64" y="56"/>
                </a:lnTo>
                <a:lnTo>
                  <a:pt x="64" y="64"/>
                </a:lnTo>
                <a:lnTo>
                  <a:pt x="64" y="72"/>
                </a:lnTo>
                <a:lnTo>
                  <a:pt x="68" y="80"/>
                </a:lnTo>
                <a:lnTo>
                  <a:pt x="68" y="88"/>
                </a:lnTo>
                <a:lnTo>
                  <a:pt x="72" y="96"/>
                </a:lnTo>
                <a:lnTo>
                  <a:pt x="76" y="104"/>
                </a:lnTo>
                <a:lnTo>
                  <a:pt x="88" y="108"/>
                </a:lnTo>
                <a:lnTo>
                  <a:pt x="96" y="108"/>
                </a:lnTo>
                <a:lnTo>
                  <a:pt x="96" y="116"/>
                </a:lnTo>
                <a:lnTo>
                  <a:pt x="96" y="124"/>
                </a:lnTo>
                <a:lnTo>
                  <a:pt x="88" y="128"/>
                </a:lnTo>
                <a:lnTo>
                  <a:pt x="80" y="124"/>
                </a:lnTo>
                <a:lnTo>
                  <a:pt x="68" y="124"/>
                </a:lnTo>
                <a:lnTo>
                  <a:pt x="60" y="124"/>
                </a:lnTo>
                <a:lnTo>
                  <a:pt x="52" y="124"/>
                </a:lnTo>
                <a:lnTo>
                  <a:pt x="44" y="124"/>
                </a:lnTo>
                <a:lnTo>
                  <a:pt x="32" y="128"/>
                </a:lnTo>
                <a:lnTo>
                  <a:pt x="20" y="128"/>
                </a:lnTo>
                <a:lnTo>
                  <a:pt x="12" y="128"/>
                </a:lnTo>
                <a:lnTo>
                  <a:pt x="4" y="124"/>
                </a:lnTo>
                <a:lnTo>
                  <a:pt x="0" y="112"/>
                </a:lnTo>
                <a:lnTo>
                  <a:pt x="8" y="112"/>
                </a:lnTo>
                <a:lnTo>
                  <a:pt x="8" y="104"/>
                </a:lnTo>
                <a:lnTo>
                  <a:pt x="16" y="96"/>
                </a:lnTo>
                <a:lnTo>
                  <a:pt x="16" y="88"/>
                </a:lnTo>
                <a:lnTo>
                  <a:pt x="16" y="80"/>
                </a:lnTo>
                <a:lnTo>
                  <a:pt x="20" y="72"/>
                </a:lnTo>
                <a:lnTo>
                  <a:pt x="20" y="64"/>
                </a:lnTo>
                <a:lnTo>
                  <a:pt x="20" y="56"/>
                </a:lnTo>
                <a:lnTo>
                  <a:pt x="16" y="48"/>
                </a:lnTo>
                <a:lnTo>
                  <a:pt x="12" y="36"/>
                </a:lnTo>
                <a:lnTo>
                  <a:pt x="12" y="28"/>
                </a:lnTo>
                <a:lnTo>
                  <a:pt x="20" y="24"/>
                </a:lnTo>
                <a:lnTo>
                  <a:pt x="28" y="20"/>
                </a:lnTo>
                <a:lnTo>
                  <a:pt x="36" y="16"/>
                </a:lnTo>
                <a:lnTo>
                  <a:pt x="48" y="8"/>
                </a:lnTo>
                <a:lnTo>
                  <a:pt x="56" y="4"/>
                </a:lnTo>
                <a:lnTo>
                  <a:pt x="68" y="0"/>
                </a:lnTo>
                <a:lnTo>
                  <a:pt x="76" y="0"/>
                </a:lnTo>
                <a:lnTo>
                  <a:pt x="92" y="0"/>
                </a:lnTo>
                <a:lnTo>
                  <a:pt x="100" y="0"/>
                </a:lnTo>
                <a:lnTo>
                  <a:pt x="108" y="0"/>
                </a:lnTo>
                <a:lnTo>
                  <a:pt x="116" y="0"/>
                </a:lnTo>
                <a:lnTo>
                  <a:pt x="128" y="0"/>
                </a:lnTo>
                <a:lnTo>
                  <a:pt x="136" y="0"/>
                </a:lnTo>
                <a:lnTo>
                  <a:pt x="148" y="0"/>
                </a:lnTo>
                <a:lnTo>
                  <a:pt x="156" y="0"/>
                </a:lnTo>
                <a:lnTo>
                  <a:pt x="176" y="8"/>
                </a:lnTo>
                <a:lnTo>
                  <a:pt x="180" y="16"/>
                </a:lnTo>
                <a:lnTo>
                  <a:pt x="196" y="24"/>
                </a:lnTo>
                <a:lnTo>
                  <a:pt x="200" y="32"/>
                </a:lnTo>
                <a:lnTo>
                  <a:pt x="208" y="44"/>
                </a:lnTo>
                <a:lnTo>
                  <a:pt x="212" y="52"/>
                </a:lnTo>
                <a:lnTo>
                  <a:pt x="208" y="60"/>
                </a:lnTo>
                <a:lnTo>
                  <a:pt x="208" y="68"/>
                </a:lnTo>
                <a:lnTo>
                  <a:pt x="208" y="80"/>
                </a:lnTo>
                <a:lnTo>
                  <a:pt x="216" y="88"/>
                </a:lnTo>
                <a:lnTo>
                  <a:pt x="220" y="96"/>
                </a:lnTo>
                <a:lnTo>
                  <a:pt x="224" y="104"/>
                </a:lnTo>
                <a:lnTo>
                  <a:pt x="228" y="112"/>
                </a:lnTo>
                <a:lnTo>
                  <a:pt x="232" y="120"/>
                </a:lnTo>
                <a:lnTo>
                  <a:pt x="232" y="128"/>
                </a:lnTo>
                <a:lnTo>
                  <a:pt x="228" y="12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463" name="Freeform 31">
            <a:extLst>
              <a:ext uri="{FF2B5EF4-FFF2-40B4-BE49-F238E27FC236}">
                <a16:creationId xmlns:a16="http://schemas.microsoft.com/office/drawing/2014/main" id="{558F1043-6308-4D1E-9F95-5F17E740030B}"/>
              </a:ext>
            </a:extLst>
          </p:cNvPr>
          <p:cNvSpPr>
            <a:spLocks/>
          </p:cNvSpPr>
          <p:nvPr/>
        </p:nvSpPr>
        <p:spPr bwMode="auto">
          <a:xfrm>
            <a:off x="6663512" y="2660333"/>
            <a:ext cx="125432" cy="135642"/>
          </a:xfrm>
          <a:custGeom>
            <a:avLst/>
            <a:gdLst>
              <a:gd name="T0" fmla="*/ 214499072 w 97"/>
              <a:gd name="T1" fmla="*/ 131048569 h 93"/>
              <a:gd name="T2" fmla="*/ 196624149 w 97"/>
              <a:gd name="T3" fmla="*/ 141129228 h 93"/>
              <a:gd name="T4" fmla="*/ 178749227 w 97"/>
              <a:gd name="T5" fmla="*/ 141129228 h 93"/>
              <a:gd name="T6" fmla="*/ 160874304 w 97"/>
              <a:gd name="T7" fmla="*/ 151209887 h 93"/>
              <a:gd name="T8" fmla="*/ 142999381 w 97"/>
              <a:gd name="T9" fmla="*/ 161290546 h 93"/>
              <a:gd name="T10" fmla="*/ 125124459 w 97"/>
              <a:gd name="T11" fmla="*/ 181451865 h 93"/>
              <a:gd name="T12" fmla="*/ 107249536 w 97"/>
              <a:gd name="T13" fmla="*/ 181451865 h 93"/>
              <a:gd name="T14" fmla="*/ 89374613 w 97"/>
              <a:gd name="T15" fmla="*/ 201613183 h 93"/>
              <a:gd name="T16" fmla="*/ 71499691 w 97"/>
              <a:gd name="T17" fmla="*/ 211693842 h 93"/>
              <a:gd name="T18" fmla="*/ 53624768 w 97"/>
              <a:gd name="T19" fmla="*/ 221774501 h 93"/>
              <a:gd name="T20" fmla="*/ 35749845 w 97"/>
              <a:gd name="T21" fmla="*/ 231855160 h 93"/>
              <a:gd name="T22" fmla="*/ 17874923 w 97"/>
              <a:gd name="T23" fmla="*/ 231855160 h 93"/>
              <a:gd name="T24" fmla="*/ 8937461 w 97"/>
              <a:gd name="T25" fmla="*/ 211693842 h 93"/>
              <a:gd name="T26" fmla="*/ 17874923 w 97"/>
              <a:gd name="T27" fmla="*/ 181451865 h 93"/>
              <a:gd name="T28" fmla="*/ 26812384 w 97"/>
              <a:gd name="T29" fmla="*/ 161290546 h 93"/>
              <a:gd name="T30" fmla="*/ 26812384 w 97"/>
              <a:gd name="T31" fmla="*/ 141129228 h 93"/>
              <a:gd name="T32" fmla="*/ 17874923 w 97"/>
              <a:gd name="T33" fmla="*/ 120967910 h 93"/>
              <a:gd name="T34" fmla="*/ 8937461 w 97"/>
              <a:gd name="T35" fmla="*/ 100806591 h 93"/>
              <a:gd name="T36" fmla="*/ 0 w 97"/>
              <a:gd name="T37" fmla="*/ 80645273 h 93"/>
              <a:gd name="T38" fmla="*/ 0 w 97"/>
              <a:gd name="T39" fmla="*/ 60483955 h 93"/>
              <a:gd name="T40" fmla="*/ 0 w 97"/>
              <a:gd name="T41" fmla="*/ 40322637 h 93"/>
              <a:gd name="T42" fmla="*/ 8937461 w 97"/>
              <a:gd name="T43" fmla="*/ 20161318 h 93"/>
              <a:gd name="T44" fmla="*/ 26812384 w 97"/>
              <a:gd name="T45" fmla="*/ 0 h 93"/>
              <a:gd name="T46" fmla="*/ 44687307 w 97"/>
              <a:gd name="T47" fmla="*/ 0 h 93"/>
              <a:gd name="T48" fmla="*/ 62562229 w 97"/>
              <a:gd name="T49" fmla="*/ 10080659 h 93"/>
              <a:gd name="T50" fmla="*/ 71499691 w 97"/>
              <a:gd name="T51" fmla="*/ 30241977 h 93"/>
              <a:gd name="T52" fmla="*/ 89374613 w 97"/>
              <a:gd name="T53" fmla="*/ 50403296 h 93"/>
              <a:gd name="T54" fmla="*/ 107249536 w 97"/>
              <a:gd name="T55" fmla="*/ 60483955 h 93"/>
              <a:gd name="T56" fmla="*/ 125124459 w 97"/>
              <a:gd name="T57" fmla="*/ 70564614 h 93"/>
              <a:gd name="T58" fmla="*/ 142999381 w 97"/>
              <a:gd name="T59" fmla="*/ 80645273 h 93"/>
              <a:gd name="T60" fmla="*/ 160874304 w 97"/>
              <a:gd name="T61" fmla="*/ 90725932 h 93"/>
              <a:gd name="T62" fmla="*/ 178749227 w 97"/>
              <a:gd name="T63" fmla="*/ 100806591 h 93"/>
              <a:gd name="T64" fmla="*/ 196624149 w 97"/>
              <a:gd name="T65" fmla="*/ 100806591 h 93"/>
              <a:gd name="T66" fmla="*/ 214499072 w 97"/>
              <a:gd name="T67" fmla="*/ 110887251 h 93"/>
              <a:gd name="T68" fmla="*/ 214499072 w 97"/>
              <a:gd name="T69" fmla="*/ 131048569 h 9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7" h="93">
                <a:moveTo>
                  <a:pt x="96" y="52"/>
                </a:moveTo>
                <a:lnTo>
                  <a:pt x="88" y="56"/>
                </a:lnTo>
                <a:lnTo>
                  <a:pt x="80" y="56"/>
                </a:lnTo>
                <a:lnTo>
                  <a:pt x="72" y="60"/>
                </a:lnTo>
                <a:lnTo>
                  <a:pt x="64" y="64"/>
                </a:lnTo>
                <a:lnTo>
                  <a:pt x="56" y="72"/>
                </a:lnTo>
                <a:lnTo>
                  <a:pt x="48" y="72"/>
                </a:lnTo>
                <a:lnTo>
                  <a:pt x="40" y="80"/>
                </a:lnTo>
                <a:lnTo>
                  <a:pt x="32" y="84"/>
                </a:lnTo>
                <a:lnTo>
                  <a:pt x="24" y="88"/>
                </a:lnTo>
                <a:lnTo>
                  <a:pt x="16" y="92"/>
                </a:lnTo>
                <a:lnTo>
                  <a:pt x="8" y="92"/>
                </a:lnTo>
                <a:lnTo>
                  <a:pt x="4" y="84"/>
                </a:lnTo>
                <a:lnTo>
                  <a:pt x="8" y="72"/>
                </a:lnTo>
                <a:lnTo>
                  <a:pt x="12" y="64"/>
                </a:lnTo>
                <a:lnTo>
                  <a:pt x="12" y="56"/>
                </a:lnTo>
                <a:lnTo>
                  <a:pt x="8" y="48"/>
                </a:lnTo>
                <a:lnTo>
                  <a:pt x="4" y="40"/>
                </a:lnTo>
                <a:lnTo>
                  <a:pt x="0" y="32"/>
                </a:lnTo>
                <a:lnTo>
                  <a:pt x="0" y="24"/>
                </a:lnTo>
                <a:lnTo>
                  <a:pt x="0" y="16"/>
                </a:lnTo>
                <a:lnTo>
                  <a:pt x="4" y="8"/>
                </a:lnTo>
                <a:lnTo>
                  <a:pt x="12" y="0"/>
                </a:lnTo>
                <a:lnTo>
                  <a:pt x="20" y="0"/>
                </a:lnTo>
                <a:lnTo>
                  <a:pt x="28" y="4"/>
                </a:lnTo>
                <a:lnTo>
                  <a:pt x="32" y="12"/>
                </a:lnTo>
                <a:lnTo>
                  <a:pt x="40" y="20"/>
                </a:lnTo>
                <a:lnTo>
                  <a:pt x="48" y="24"/>
                </a:lnTo>
                <a:lnTo>
                  <a:pt x="56" y="28"/>
                </a:lnTo>
                <a:lnTo>
                  <a:pt x="64" y="32"/>
                </a:lnTo>
                <a:lnTo>
                  <a:pt x="72" y="36"/>
                </a:lnTo>
                <a:lnTo>
                  <a:pt x="80" y="40"/>
                </a:lnTo>
                <a:lnTo>
                  <a:pt x="88" y="40"/>
                </a:lnTo>
                <a:lnTo>
                  <a:pt x="96" y="44"/>
                </a:lnTo>
                <a:lnTo>
                  <a:pt x="96" y="5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464" name="Freeform 32">
            <a:extLst>
              <a:ext uri="{FF2B5EF4-FFF2-40B4-BE49-F238E27FC236}">
                <a16:creationId xmlns:a16="http://schemas.microsoft.com/office/drawing/2014/main" id="{1DB5E1CF-8172-451D-906F-8139619C7A22}"/>
              </a:ext>
            </a:extLst>
          </p:cNvPr>
          <p:cNvSpPr>
            <a:spLocks/>
          </p:cNvSpPr>
          <p:nvPr/>
        </p:nvSpPr>
        <p:spPr bwMode="auto">
          <a:xfrm>
            <a:off x="6503075" y="2742010"/>
            <a:ext cx="131266" cy="141476"/>
          </a:xfrm>
          <a:custGeom>
            <a:avLst/>
            <a:gdLst>
              <a:gd name="T0" fmla="*/ 224568379 w 101"/>
              <a:gd name="T1" fmla="*/ 141129208 h 97"/>
              <a:gd name="T2" fmla="*/ 206602908 w 101"/>
              <a:gd name="T3" fmla="*/ 151209866 h 97"/>
              <a:gd name="T4" fmla="*/ 188637438 w 101"/>
              <a:gd name="T5" fmla="*/ 161290524 h 97"/>
              <a:gd name="T6" fmla="*/ 170671968 w 101"/>
              <a:gd name="T7" fmla="*/ 161290524 h 97"/>
              <a:gd name="T8" fmla="*/ 152706498 w 101"/>
              <a:gd name="T9" fmla="*/ 181451839 h 97"/>
              <a:gd name="T10" fmla="*/ 134741027 w 101"/>
              <a:gd name="T11" fmla="*/ 191532497 h 97"/>
              <a:gd name="T12" fmla="*/ 116775557 w 101"/>
              <a:gd name="T13" fmla="*/ 201613155 h 97"/>
              <a:gd name="T14" fmla="*/ 89827351 w 101"/>
              <a:gd name="T15" fmla="*/ 211693812 h 97"/>
              <a:gd name="T16" fmla="*/ 71861881 w 101"/>
              <a:gd name="T17" fmla="*/ 221774470 h 97"/>
              <a:gd name="T18" fmla="*/ 53896411 w 101"/>
              <a:gd name="T19" fmla="*/ 231855128 h 97"/>
              <a:gd name="T20" fmla="*/ 35930941 w 101"/>
              <a:gd name="T21" fmla="*/ 241935786 h 97"/>
              <a:gd name="T22" fmla="*/ 8982735 w 101"/>
              <a:gd name="T23" fmla="*/ 211693812 h 97"/>
              <a:gd name="T24" fmla="*/ 0 w 101"/>
              <a:gd name="T25" fmla="*/ 191532497 h 97"/>
              <a:gd name="T26" fmla="*/ 0 w 101"/>
              <a:gd name="T27" fmla="*/ 171371181 h 97"/>
              <a:gd name="T28" fmla="*/ 17965470 w 101"/>
              <a:gd name="T29" fmla="*/ 151209866 h 97"/>
              <a:gd name="T30" fmla="*/ 17965470 w 101"/>
              <a:gd name="T31" fmla="*/ 131048551 h 97"/>
              <a:gd name="T32" fmla="*/ 17965470 w 101"/>
              <a:gd name="T33" fmla="*/ 110887235 h 97"/>
              <a:gd name="T34" fmla="*/ 17965470 w 101"/>
              <a:gd name="T35" fmla="*/ 90725920 h 97"/>
              <a:gd name="T36" fmla="*/ 17965470 w 101"/>
              <a:gd name="T37" fmla="*/ 70564604 h 97"/>
              <a:gd name="T38" fmla="*/ 17965470 w 101"/>
              <a:gd name="T39" fmla="*/ 50403289 h 97"/>
              <a:gd name="T40" fmla="*/ 17965470 w 101"/>
              <a:gd name="T41" fmla="*/ 30241973 h 97"/>
              <a:gd name="T42" fmla="*/ 17965470 w 101"/>
              <a:gd name="T43" fmla="*/ 10080658 h 97"/>
              <a:gd name="T44" fmla="*/ 35930941 w 101"/>
              <a:gd name="T45" fmla="*/ 0 h 97"/>
              <a:gd name="T46" fmla="*/ 53896411 w 101"/>
              <a:gd name="T47" fmla="*/ 0 h 97"/>
              <a:gd name="T48" fmla="*/ 71861881 w 101"/>
              <a:gd name="T49" fmla="*/ 0 h 97"/>
              <a:gd name="T50" fmla="*/ 80844616 w 101"/>
              <a:gd name="T51" fmla="*/ 20161315 h 97"/>
              <a:gd name="T52" fmla="*/ 89827351 w 101"/>
              <a:gd name="T53" fmla="*/ 40322631 h 97"/>
              <a:gd name="T54" fmla="*/ 98810087 w 101"/>
              <a:gd name="T55" fmla="*/ 60483946 h 97"/>
              <a:gd name="T56" fmla="*/ 116775557 w 101"/>
              <a:gd name="T57" fmla="*/ 70564604 h 97"/>
              <a:gd name="T58" fmla="*/ 143723762 w 101"/>
              <a:gd name="T59" fmla="*/ 90725920 h 97"/>
              <a:gd name="T60" fmla="*/ 161689233 w 101"/>
              <a:gd name="T61" fmla="*/ 90725920 h 97"/>
              <a:gd name="T62" fmla="*/ 179654703 w 101"/>
              <a:gd name="T63" fmla="*/ 100806577 h 97"/>
              <a:gd name="T64" fmla="*/ 197620173 w 101"/>
              <a:gd name="T65" fmla="*/ 110887235 h 97"/>
              <a:gd name="T66" fmla="*/ 206602908 w 101"/>
              <a:gd name="T67" fmla="*/ 131048551 h 97"/>
              <a:gd name="T68" fmla="*/ 215585644 w 101"/>
              <a:gd name="T69" fmla="*/ 151209866 h 97"/>
              <a:gd name="T70" fmla="*/ 224568379 w 101"/>
              <a:gd name="T71" fmla="*/ 141129208 h 9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01" h="97">
                <a:moveTo>
                  <a:pt x="100" y="56"/>
                </a:moveTo>
                <a:lnTo>
                  <a:pt x="92" y="60"/>
                </a:lnTo>
                <a:lnTo>
                  <a:pt x="84" y="64"/>
                </a:lnTo>
                <a:lnTo>
                  <a:pt x="76" y="64"/>
                </a:lnTo>
                <a:lnTo>
                  <a:pt x="68" y="72"/>
                </a:lnTo>
                <a:lnTo>
                  <a:pt x="60" y="76"/>
                </a:lnTo>
                <a:lnTo>
                  <a:pt x="52" y="80"/>
                </a:lnTo>
                <a:lnTo>
                  <a:pt x="40" y="84"/>
                </a:lnTo>
                <a:lnTo>
                  <a:pt x="32" y="88"/>
                </a:lnTo>
                <a:lnTo>
                  <a:pt x="24" y="92"/>
                </a:lnTo>
                <a:lnTo>
                  <a:pt x="16" y="96"/>
                </a:lnTo>
                <a:lnTo>
                  <a:pt x="4" y="84"/>
                </a:lnTo>
                <a:lnTo>
                  <a:pt x="0" y="76"/>
                </a:lnTo>
                <a:lnTo>
                  <a:pt x="0" y="68"/>
                </a:lnTo>
                <a:lnTo>
                  <a:pt x="8" y="60"/>
                </a:lnTo>
                <a:lnTo>
                  <a:pt x="8" y="52"/>
                </a:lnTo>
                <a:lnTo>
                  <a:pt x="8" y="44"/>
                </a:lnTo>
                <a:lnTo>
                  <a:pt x="8" y="36"/>
                </a:lnTo>
                <a:lnTo>
                  <a:pt x="8" y="28"/>
                </a:lnTo>
                <a:lnTo>
                  <a:pt x="8" y="20"/>
                </a:lnTo>
                <a:lnTo>
                  <a:pt x="8" y="12"/>
                </a:lnTo>
                <a:lnTo>
                  <a:pt x="8" y="4"/>
                </a:lnTo>
                <a:lnTo>
                  <a:pt x="16" y="0"/>
                </a:lnTo>
                <a:lnTo>
                  <a:pt x="24" y="0"/>
                </a:lnTo>
                <a:lnTo>
                  <a:pt x="32" y="0"/>
                </a:lnTo>
                <a:lnTo>
                  <a:pt x="36" y="8"/>
                </a:lnTo>
                <a:lnTo>
                  <a:pt x="40" y="16"/>
                </a:lnTo>
                <a:lnTo>
                  <a:pt x="44" y="24"/>
                </a:lnTo>
                <a:lnTo>
                  <a:pt x="52" y="28"/>
                </a:lnTo>
                <a:lnTo>
                  <a:pt x="64" y="36"/>
                </a:lnTo>
                <a:lnTo>
                  <a:pt x="72" y="36"/>
                </a:lnTo>
                <a:lnTo>
                  <a:pt x="80" y="40"/>
                </a:lnTo>
                <a:lnTo>
                  <a:pt x="88" y="44"/>
                </a:lnTo>
                <a:lnTo>
                  <a:pt x="92" y="52"/>
                </a:lnTo>
                <a:lnTo>
                  <a:pt x="96" y="60"/>
                </a:lnTo>
                <a:lnTo>
                  <a:pt x="100" y="56"/>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465" name="Freeform 33">
            <a:extLst>
              <a:ext uri="{FF2B5EF4-FFF2-40B4-BE49-F238E27FC236}">
                <a16:creationId xmlns:a16="http://schemas.microsoft.com/office/drawing/2014/main" id="{CD464699-5CEE-4CA9-99DC-E4F116C607CC}"/>
              </a:ext>
            </a:extLst>
          </p:cNvPr>
          <p:cNvSpPr>
            <a:spLocks/>
          </p:cNvSpPr>
          <p:nvPr/>
        </p:nvSpPr>
        <p:spPr bwMode="auto">
          <a:xfrm>
            <a:off x="5932796" y="2905364"/>
            <a:ext cx="539651" cy="608201"/>
          </a:xfrm>
          <a:custGeom>
            <a:avLst/>
            <a:gdLst>
              <a:gd name="T0" fmla="*/ 910145310 w 417"/>
              <a:gd name="T1" fmla="*/ 80645061 h 417"/>
              <a:gd name="T2" fmla="*/ 865530164 w 417"/>
              <a:gd name="T3" fmla="*/ 141128857 h 417"/>
              <a:gd name="T4" fmla="*/ 847683542 w 417"/>
              <a:gd name="T5" fmla="*/ 201612652 h 417"/>
              <a:gd name="T6" fmla="*/ 820915018 w 417"/>
              <a:gd name="T7" fmla="*/ 262096448 h 417"/>
              <a:gd name="T8" fmla="*/ 794146494 w 417"/>
              <a:gd name="T9" fmla="*/ 211693285 h 417"/>
              <a:gd name="T10" fmla="*/ 794146494 w 417"/>
              <a:gd name="T11" fmla="*/ 141128857 h 417"/>
              <a:gd name="T12" fmla="*/ 758454659 w 417"/>
              <a:gd name="T13" fmla="*/ 100806326 h 417"/>
              <a:gd name="T14" fmla="*/ 704916203 w 417"/>
              <a:gd name="T15" fmla="*/ 100806326 h 417"/>
              <a:gd name="T16" fmla="*/ 669224368 w 417"/>
              <a:gd name="T17" fmla="*/ 151209489 h 417"/>
              <a:gd name="T18" fmla="*/ 651377746 w 417"/>
              <a:gd name="T19" fmla="*/ 211693285 h 417"/>
              <a:gd name="T20" fmla="*/ 633532533 w 417"/>
              <a:gd name="T21" fmla="*/ 272177081 h 417"/>
              <a:gd name="T22" fmla="*/ 624609222 w 417"/>
              <a:gd name="T23" fmla="*/ 342741509 h 417"/>
              <a:gd name="T24" fmla="*/ 624609222 w 417"/>
              <a:gd name="T25" fmla="*/ 403225305 h 417"/>
              <a:gd name="T26" fmla="*/ 597840698 w 417"/>
              <a:gd name="T27" fmla="*/ 463709100 h 417"/>
              <a:gd name="T28" fmla="*/ 553225553 w 417"/>
              <a:gd name="T29" fmla="*/ 504031631 h 417"/>
              <a:gd name="T30" fmla="*/ 535378931 w 417"/>
              <a:gd name="T31" fmla="*/ 564515426 h 417"/>
              <a:gd name="T32" fmla="*/ 526457029 w 417"/>
              <a:gd name="T33" fmla="*/ 624999222 h 417"/>
              <a:gd name="T34" fmla="*/ 508610407 w 417"/>
              <a:gd name="T35" fmla="*/ 695563650 h 417"/>
              <a:gd name="T36" fmla="*/ 481841883 w 417"/>
              <a:gd name="T37" fmla="*/ 766128079 h 417"/>
              <a:gd name="T38" fmla="*/ 428303427 w 417"/>
              <a:gd name="T39" fmla="*/ 806450609 h 417"/>
              <a:gd name="T40" fmla="*/ 374764970 w 417"/>
              <a:gd name="T41" fmla="*/ 836692507 h 417"/>
              <a:gd name="T42" fmla="*/ 303381300 w 417"/>
              <a:gd name="T43" fmla="*/ 877015037 h 417"/>
              <a:gd name="T44" fmla="*/ 267689466 w 417"/>
              <a:gd name="T45" fmla="*/ 927418200 h 417"/>
              <a:gd name="T46" fmla="*/ 276612776 w 417"/>
              <a:gd name="T47" fmla="*/ 987901996 h 417"/>
              <a:gd name="T48" fmla="*/ 249844252 w 417"/>
              <a:gd name="T49" fmla="*/ 1038305159 h 417"/>
              <a:gd name="T50" fmla="*/ 196305796 w 417"/>
              <a:gd name="T51" fmla="*/ 1038305159 h 417"/>
              <a:gd name="T52" fmla="*/ 142767339 w 417"/>
              <a:gd name="T53" fmla="*/ 1028224527 h 417"/>
              <a:gd name="T54" fmla="*/ 89230291 w 417"/>
              <a:gd name="T55" fmla="*/ 1048385792 h 417"/>
              <a:gd name="T56" fmla="*/ 35691835 w 417"/>
              <a:gd name="T57" fmla="*/ 1048385792 h 417"/>
              <a:gd name="T58" fmla="*/ 44615146 w 417"/>
              <a:gd name="T59" fmla="*/ 977821364 h 417"/>
              <a:gd name="T60" fmla="*/ 89230291 w 417"/>
              <a:gd name="T61" fmla="*/ 927418200 h 417"/>
              <a:gd name="T62" fmla="*/ 89230291 w 417"/>
              <a:gd name="T63" fmla="*/ 846773140 h 417"/>
              <a:gd name="T64" fmla="*/ 71383670 w 417"/>
              <a:gd name="T65" fmla="*/ 786289344 h 417"/>
              <a:gd name="T66" fmla="*/ 35691835 w 417"/>
              <a:gd name="T67" fmla="*/ 705644283 h 417"/>
              <a:gd name="T68" fmla="*/ 8923311 w 417"/>
              <a:gd name="T69" fmla="*/ 655241120 h 417"/>
              <a:gd name="T70" fmla="*/ 0 w 417"/>
              <a:gd name="T71" fmla="*/ 594757324 h 417"/>
              <a:gd name="T72" fmla="*/ 0 w 417"/>
              <a:gd name="T73" fmla="*/ 524192896 h 417"/>
              <a:gd name="T74" fmla="*/ 35691835 w 417"/>
              <a:gd name="T75" fmla="*/ 463709100 h 417"/>
              <a:gd name="T76" fmla="*/ 80306981 w 417"/>
              <a:gd name="T77" fmla="*/ 433467202 h 417"/>
              <a:gd name="T78" fmla="*/ 178459174 w 417"/>
              <a:gd name="T79" fmla="*/ 423386570 h 417"/>
              <a:gd name="T80" fmla="*/ 240920942 w 417"/>
              <a:gd name="T81" fmla="*/ 413305937 h 417"/>
              <a:gd name="T82" fmla="*/ 303381300 w 417"/>
              <a:gd name="T83" fmla="*/ 403225305 h 417"/>
              <a:gd name="T84" fmla="*/ 374764970 w 417"/>
              <a:gd name="T85" fmla="*/ 383064039 h 417"/>
              <a:gd name="T86" fmla="*/ 428303427 w 417"/>
              <a:gd name="T87" fmla="*/ 352822141 h 417"/>
              <a:gd name="T88" fmla="*/ 481841883 w 417"/>
              <a:gd name="T89" fmla="*/ 292338346 h 417"/>
              <a:gd name="T90" fmla="*/ 517533718 w 417"/>
              <a:gd name="T91" fmla="*/ 231854550 h 417"/>
              <a:gd name="T92" fmla="*/ 544302242 w 417"/>
              <a:gd name="T93" fmla="*/ 161290122 h 417"/>
              <a:gd name="T94" fmla="*/ 571070766 w 417"/>
              <a:gd name="T95" fmla="*/ 100806326 h 417"/>
              <a:gd name="T96" fmla="*/ 597840698 w 417"/>
              <a:gd name="T97" fmla="*/ 40322530 h 417"/>
              <a:gd name="T98" fmla="*/ 678147679 w 417"/>
              <a:gd name="T99" fmla="*/ 0 h 417"/>
              <a:gd name="T100" fmla="*/ 740608038 w 417"/>
              <a:gd name="T101" fmla="*/ 10080633 h 417"/>
              <a:gd name="T102" fmla="*/ 803068397 w 417"/>
              <a:gd name="T103" fmla="*/ 30241898 h 417"/>
              <a:gd name="T104" fmla="*/ 856606853 w 417"/>
              <a:gd name="T105" fmla="*/ 40322530 h 417"/>
              <a:gd name="T106" fmla="*/ 910145310 w 417"/>
              <a:gd name="T107" fmla="*/ 40322530 h 41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417" h="417">
                <a:moveTo>
                  <a:pt x="416" y="16"/>
                </a:moveTo>
                <a:lnTo>
                  <a:pt x="412" y="24"/>
                </a:lnTo>
                <a:lnTo>
                  <a:pt x="408" y="32"/>
                </a:lnTo>
                <a:lnTo>
                  <a:pt x="400" y="36"/>
                </a:lnTo>
                <a:lnTo>
                  <a:pt x="392" y="44"/>
                </a:lnTo>
                <a:lnTo>
                  <a:pt x="388" y="56"/>
                </a:lnTo>
                <a:lnTo>
                  <a:pt x="384" y="64"/>
                </a:lnTo>
                <a:lnTo>
                  <a:pt x="384" y="72"/>
                </a:lnTo>
                <a:lnTo>
                  <a:pt x="380" y="80"/>
                </a:lnTo>
                <a:lnTo>
                  <a:pt x="376" y="92"/>
                </a:lnTo>
                <a:lnTo>
                  <a:pt x="368" y="96"/>
                </a:lnTo>
                <a:lnTo>
                  <a:pt x="368" y="104"/>
                </a:lnTo>
                <a:lnTo>
                  <a:pt x="360" y="100"/>
                </a:lnTo>
                <a:lnTo>
                  <a:pt x="356" y="92"/>
                </a:lnTo>
                <a:lnTo>
                  <a:pt x="356" y="84"/>
                </a:lnTo>
                <a:lnTo>
                  <a:pt x="356" y="76"/>
                </a:lnTo>
                <a:lnTo>
                  <a:pt x="360" y="68"/>
                </a:lnTo>
                <a:lnTo>
                  <a:pt x="356" y="56"/>
                </a:lnTo>
                <a:lnTo>
                  <a:pt x="356" y="48"/>
                </a:lnTo>
                <a:lnTo>
                  <a:pt x="348" y="44"/>
                </a:lnTo>
                <a:lnTo>
                  <a:pt x="340" y="40"/>
                </a:lnTo>
                <a:lnTo>
                  <a:pt x="332" y="40"/>
                </a:lnTo>
                <a:lnTo>
                  <a:pt x="324" y="40"/>
                </a:lnTo>
                <a:lnTo>
                  <a:pt x="316" y="40"/>
                </a:lnTo>
                <a:lnTo>
                  <a:pt x="308" y="40"/>
                </a:lnTo>
                <a:lnTo>
                  <a:pt x="304" y="48"/>
                </a:lnTo>
                <a:lnTo>
                  <a:pt x="300" y="60"/>
                </a:lnTo>
                <a:lnTo>
                  <a:pt x="300" y="68"/>
                </a:lnTo>
                <a:lnTo>
                  <a:pt x="300" y="76"/>
                </a:lnTo>
                <a:lnTo>
                  <a:pt x="292" y="84"/>
                </a:lnTo>
                <a:lnTo>
                  <a:pt x="288" y="92"/>
                </a:lnTo>
                <a:lnTo>
                  <a:pt x="288" y="100"/>
                </a:lnTo>
                <a:lnTo>
                  <a:pt x="284" y="108"/>
                </a:lnTo>
                <a:lnTo>
                  <a:pt x="284" y="116"/>
                </a:lnTo>
                <a:lnTo>
                  <a:pt x="280" y="124"/>
                </a:lnTo>
                <a:lnTo>
                  <a:pt x="280" y="136"/>
                </a:lnTo>
                <a:lnTo>
                  <a:pt x="280" y="144"/>
                </a:lnTo>
                <a:lnTo>
                  <a:pt x="280" y="152"/>
                </a:lnTo>
                <a:lnTo>
                  <a:pt x="280" y="160"/>
                </a:lnTo>
                <a:lnTo>
                  <a:pt x="272" y="168"/>
                </a:lnTo>
                <a:lnTo>
                  <a:pt x="272" y="176"/>
                </a:lnTo>
                <a:lnTo>
                  <a:pt x="268" y="184"/>
                </a:lnTo>
                <a:lnTo>
                  <a:pt x="260" y="188"/>
                </a:lnTo>
                <a:lnTo>
                  <a:pt x="252" y="192"/>
                </a:lnTo>
                <a:lnTo>
                  <a:pt x="248" y="200"/>
                </a:lnTo>
                <a:lnTo>
                  <a:pt x="244" y="208"/>
                </a:lnTo>
                <a:lnTo>
                  <a:pt x="240" y="216"/>
                </a:lnTo>
                <a:lnTo>
                  <a:pt x="240" y="224"/>
                </a:lnTo>
                <a:lnTo>
                  <a:pt x="240" y="232"/>
                </a:lnTo>
                <a:lnTo>
                  <a:pt x="236" y="240"/>
                </a:lnTo>
                <a:lnTo>
                  <a:pt x="236" y="248"/>
                </a:lnTo>
                <a:lnTo>
                  <a:pt x="236" y="256"/>
                </a:lnTo>
                <a:lnTo>
                  <a:pt x="232" y="268"/>
                </a:lnTo>
                <a:lnTo>
                  <a:pt x="228" y="276"/>
                </a:lnTo>
                <a:lnTo>
                  <a:pt x="220" y="288"/>
                </a:lnTo>
                <a:lnTo>
                  <a:pt x="216" y="296"/>
                </a:lnTo>
                <a:lnTo>
                  <a:pt x="216" y="304"/>
                </a:lnTo>
                <a:lnTo>
                  <a:pt x="208" y="308"/>
                </a:lnTo>
                <a:lnTo>
                  <a:pt x="200" y="316"/>
                </a:lnTo>
                <a:lnTo>
                  <a:pt x="192" y="320"/>
                </a:lnTo>
                <a:lnTo>
                  <a:pt x="184" y="324"/>
                </a:lnTo>
                <a:lnTo>
                  <a:pt x="176" y="328"/>
                </a:lnTo>
                <a:lnTo>
                  <a:pt x="168" y="332"/>
                </a:lnTo>
                <a:lnTo>
                  <a:pt x="160" y="336"/>
                </a:lnTo>
                <a:lnTo>
                  <a:pt x="144" y="344"/>
                </a:lnTo>
                <a:lnTo>
                  <a:pt x="136" y="348"/>
                </a:lnTo>
                <a:lnTo>
                  <a:pt x="128" y="352"/>
                </a:lnTo>
                <a:lnTo>
                  <a:pt x="120" y="360"/>
                </a:lnTo>
                <a:lnTo>
                  <a:pt x="120" y="368"/>
                </a:lnTo>
                <a:lnTo>
                  <a:pt x="120" y="376"/>
                </a:lnTo>
                <a:lnTo>
                  <a:pt x="120" y="384"/>
                </a:lnTo>
                <a:lnTo>
                  <a:pt x="124" y="392"/>
                </a:lnTo>
                <a:lnTo>
                  <a:pt x="120" y="400"/>
                </a:lnTo>
                <a:lnTo>
                  <a:pt x="120" y="408"/>
                </a:lnTo>
                <a:lnTo>
                  <a:pt x="112" y="412"/>
                </a:lnTo>
                <a:lnTo>
                  <a:pt x="104" y="412"/>
                </a:lnTo>
                <a:lnTo>
                  <a:pt x="96" y="416"/>
                </a:lnTo>
                <a:lnTo>
                  <a:pt x="88" y="412"/>
                </a:lnTo>
                <a:lnTo>
                  <a:pt x="80" y="412"/>
                </a:lnTo>
                <a:lnTo>
                  <a:pt x="72" y="412"/>
                </a:lnTo>
                <a:lnTo>
                  <a:pt x="64" y="408"/>
                </a:lnTo>
                <a:lnTo>
                  <a:pt x="56" y="408"/>
                </a:lnTo>
                <a:lnTo>
                  <a:pt x="48" y="412"/>
                </a:lnTo>
                <a:lnTo>
                  <a:pt x="40" y="416"/>
                </a:lnTo>
                <a:lnTo>
                  <a:pt x="32" y="416"/>
                </a:lnTo>
                <a:lnTo>
                  <a:pt x="24" y="416"/>
                </a:lnTo>
                <a:lnTo>
                  <a:pt x="16" y="416"/>
                </a:lnTo>
                <a:lnTo>
                  <a:pt x="12" y="408"/>
                </a:lnTo>
                <a:lnTo>
                  <a:pt x="12" y="400"/>
                </a:lnTo>
                <a:lnTo>
                  <a:pt x="20" y="388"/>
                </a:lnTo>
                <a:lnTo>
                  <a:pt x="28" y="384"/>
                </a:lnTo>
                <a:lnTo>
                  <a:pt x="36" y="376"/>
                </a:lnTo>
                <a:lnTo>
                  <a:pt x="40" y="368"/>
                </a:lnTo>
                <a:lnTo>
                  <a:pt x="44" y="360"/>
                </a:lnTo>
                <a:lnTo>
                  <a:pt x="44" y="352"/>
                </a:lnTo>
                <a:lnTo>
                  <a:pt x="40" y="336"/>
                </a:lnTo>
                <a:lnTo>
                  <a:pt x="36" y="328"/>
                </a:lnTo>
                <a:lnTo>
                  <a:pt x="32" y="320"/>
                </a:lnTo>
                <a:lnTo>
                  <a:pt x="32" y="312"/>
                </a:lnTo>
                <a:lnTo>
                  <a:pt x="28" y="304"/>
                </a:lnTo>
                <a:lnTo>
                  <a:pt x="24" y="292"/>
                </a:lnTo>
                <a:lnTo>
                  <a:pt x="16" y="280"/>
                </a:lnTo>
                <a:lnTo>
                  <a:pt x="8" y="276"/>
                </a:lnTo>
                <a:lnTo>
                  <a:pt x="8" y="268"/>
                </a:lnTo>
                <a:lnTo>
                  <a:pt x="4" y="260"/>
                </a:lnTo>
                <a:lnTo>
                  <a:pt x="0" y="252"/>
                </a:lnTo>
                <a:lnTo>
                  <a:pt x="0" y="244"/>
                </a:lnTo>
                <a:lnTo>
                  <a:pt x="0" y="236"/>
                </a:lnTo>
                <a:lnTo>
                  <a:pt x="0" y="224"/>
                </a:lnTo>
                <a:lnTo>
                  <a:pt x="0" y="216"/>
                </a:lnTo>
                <a:lnTo>
                  <a:pt x="0" y="208"/>
                </a:lnTo>
                <a:lnTo>
                  <a:pt x="4" y="200"/>
                </a:lnTo>
                <a:lnTo>
                  <a:pt x="8" y="192"/>
                </a:lnTo>
                <a:lnTo>
                  <a:pt x="16" y="184"/>
                </a:lnTo>
                <a:lnTo>
                  <a:pt x="24" y="180"/>
                </a:lnTo>
                <a:lnTo>
                  <a:pt x="28" y="172"/>
                </a:lnTo>
                <a:lnTo>
                  <a:pt x="36" y="172"/>
                </a:lnTo>
                <a:lnTo>
                  <a:pt x="56" y="168"/>
                </a:lnTo>
                <a:lnTo>
                  <a:pt x="64" y="168"/>
                </a:lnTo>
                <a:lnTo>
                  <a:pt x="80" y="168"/>
                </a:lnTo>
                <a:lnTo>
                  <a:pt x="88" y="168"/>
                </a:lnTo>
                <a:lnTo>
                  <a:pt x="96" y="168"/>
                </a:lnTo>
                <a:lnTo>
                  <a:pt x="108" y="164"/>
                </a:lnTo>
                <a:lnTo>
                  <a:pt x="116" y="164"/>
                </a:lnTo>
                <a:lnTo>
                  <a:pt x="128" y="160"/>
                </a:lnTo>
                <a:lnTo>
                  <a:pt x="136" y="160"/>
                </a:lnTo>
                <a:lnTo>
                  <a:pt x="148" y="156"/>
                </a:lnTo>
                <a:lnTo>
                  <a:pt x="156" y="156"/>
                </a:lnTo>
                <a:lnTo>
                  <a:pt x="168" y="152"/>
                </a:lnTo>
                <a:lnTo>
                  <a:pt x="176" y="148"/>
                </a:lnTo>
                <a:lnTo>
                  <a:pt x="184" y="144"/>
                </a:lnTo>
                <a:lnTo>
                  <a:pt x="192" y="140"/>
                </a:lnTo>
                <a:lnTo>
                  <a:pt x="200" y="136"/>
                </a:lnTo>
                <a:lnTo>
                  <a:pt x="204" y="128"/>
                </a:lnTo>
                <a:lnTo>
                  <a:pt x="216" y="116"/>
                </a:lnTo>
                <a:lnTo>
                  <a:pt x="224" y="112"/>
                </a:lnTo>
                <a:lnTo>
                  <a:pt x="228" y="104"/>
                </a:lnTo>
                <a:lnTo>
                  <a:pt x="232" y="92"/>
                </a:lnTo>
                <a:lnTo>
                  <a:pt x="232" y="84"/>
                </a:lnTo>
                <a:lnTo>
                  <a:pt x="236" y="76"/>
                </a:lnTo>
                <a:lnTo>
                  <a:pt x="244" y="64"/>
                </a:lnTo>
                <a:lnTo>
                  <a:pt x="248" y="56"/>
                </a:lnTo>
                <a:lnTo>
                  <a:pt x="252" y="48"/>
                </a:lnTo>
                <a:lnTo>
                  <a:pt x="256" y="40"/>
                </a:lnTo>
                <a:lnTo>
                  <a:pt x="256" y="32"/>
                </a:lnTo>
                <a:lnTo>
                  <a:pt x="264" y="24"/>
                </a:lnTo>
                <a:lnTo>
                  <a:pt x="268" y="16"/>
                </a:lnTo>
                <a:lnTo>
                  <a:pt x="288" y="8"/>
                </a:lnTo>
                <a:lnTo>
                  <a:pt x="296" y="0"/>
                </a:lnTo>
                <a:lnTo>
                  <a:pt x="304" y="0"/>
                </a:lnTo>
                <a:lnTo>
                  <a:pt x="316" y="0"/>
                </a:lnTo>
                <a:lnTo>
                  <a:pt x="324" y="0"/>
                </a:lnTo>
                <a:lnTo>
                  <a:pt x="332" y="4"/>
                </a:lnTo>
                <a:lnTo>
                  <a:pt x="340" y="8"/>
                </a:lnTo>
                <a:lnTo>
                  <a:pt x="348" y="8"/>
                </a:lnTo>
                <a:lnTo>
                  <a:pt x="360" y="12"/>
                </a:lnTo>
                <a:lnTo>
                  <a:pt x="368" y="16"/>
                </a:lnTo>
                <a:lnTo>
                  <a:pt x="376" y="16"/>
                </a:lnTo>
                <a:lnTo>
                  <a:pt x="384" y="16"/>
                </a:lnTo>
                <a:lnTo>
                  <a:pt x="392" y="16"/>
                </a:lnTo>
                <a:lnTo>
                  <a:pt x="400" y="16"/>
                </a:lnTo>
                <a:lnTo>
                  <a:pt x="408" y="16"/>
                </a:lnTo>
                <a:lnTo>
                  <a:pt x="416" y="16"/>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466" name="Freeform 34">
            <a:extLst>
              <a:ext uri="{FF2B5EF4-FFF2-40B4-BE49-F238E27FC236}">
                <a16:creationId xmlns:a16="http://schemas.microsoft.com/office/drawing/2014/main" id="{06714DAD-30D1-4EB3-870B-687CDB4E29CF}"/>
              </a:ext>
            </a:extLst>
          </p:cNvPr>
          <p:cNvSpPr>
            <a:spLocks/>
          </p:cNvSpPr>
          <p:nvPr/>
        </p:nvSpPr>
        <p:spPr bwMode="auto">
          <a:xfrm>
            <a:off x="6326595" y="3103722"/>
            <a:ext cx="68550" cy="123974"/>
          </a:xfrm>
          <a:custGeom>
            <a:avLst/>
            <a:gdLst>
              <a:gd name="T0" fmla="*/ 116211709 w 53"/>
              <a:gd name="T1" fmla="*/ 0 h 85"/>
              <a:gd name="T2" fmla="*/ 98332985 w 53"/>
              <a:gd name="T3" fmla="*/ 10080662 h 85"/>
              <a:gd name="T4" fmla="*/ 89393623 w 53"/>
              <a:gd name="T5" fmla="*/ 30241987 h 85"/>
              <a:gd name="T6" fmla="*/ 89393623 w 53"/>
              <a:gd name="T7" fmla="*/ 50403312 h 85"/>
              <a:gd name="T8" fmla="*/ 89393623 w 53"/>
              <a:gd name="T9" fmla="*/ 70564636 h 85"/>
              <a:gd name="T10" fmla="*/ 80454260 w 53"/>
              <a:gd name="T11" fmla="*/ 90725961 h 85"/>
              <a:gd name="T12" fmla="*/ 80454260 w 53"/>
              <a:gd name="T13" fmla="*/ 110887286 h 85"/>
              <a:gd name="T14" fmla="*/ 80454260 w 53"/>
              <a:gd name="T15" fmla="*/ 131048611 h 85"/>
              <a:gd name="T16" fmla="*/ 71514898 w 53"/>
              <a:gd name="T17" fmla="*/ 151209935 h 85"/>
              <a:gd name="T18" fmla="*/ 62575536 w 53"/>
              <a:gd name="T19" fmla="*/ 171371260 h 85"/>
              <a:gd name="T20" fmla="*/ 53636174 w 53"/>
              <a:gd name="T21" fmla="*/ 191532585 h 85"/>
              <a:gd name="T22" fmla="*/ 35757449 w 53"/>
              <a:gd name="T23" fmla="*/ 211693909 h 85"/>
              <a:gd name="T24" fmla="*/ 17878725 w 53"/>
              <a:gd name="T25" fmla="*/ 211693909 h 85"/>
              <a:gd name="T26" fmla="*/ 8939362 w 53"/>
              <a:gd name="T27" fmla="*/ 191532585 h 85"/>
              <a:gd name="T28" fmla="*/ 0 w 53"/>
              <a:gd name="T29" fmla="*/ 171371260 h 85"/>
              <a:gd name="T30" fmla="*/ 0 w 53"/>
              <a:gd name="T31" fmla="*/ 151209935 h 85"/>
              <a:gd name="T32" fmla="*/ 0 w 53"/>
              <a:gd name="T33" fmla="*/ 131048611 h 85"/>
              <a:gd name="T34" fmla="*/ 0 w 53"/>
              <a:gd name="T35" fmla="*/ 110887286 h 85"/>
              <a:gd name="T36" fmla="*/ 8939362 w 53"/>
              <a:gd name="T37" fmla="*/ 80645299 h 85"/>
              <a:gd name="T38" fmla="*/ 26818087 w 53"/>
              <a:gd name="T39" fmla="*/ 70564636 h 85"/>
              <a:gd name="T40" fmla="*/ 35757449 w 53"/>
              <a:gd name="T41" fmla="*/ 50403312 h 85"/>
              <a:gd name="T42" fmla="*/ 44696811 w 53"/>
              <a:gd name="T43" fmla="*/ 30241987 h 85"/>
              <a:gd name="T44" fmla="*/ 62575536 w 53"/>
              <a:gd name="T45" fmla="*/ 10080662 h 85"/>
              <a:gd name="T46" fmla="*/ 80454260 w 53"/>
              <a:gd name="T47" fmla="*/ 0 h 85"/>
              <a:gd name="T48" fmla="*/ 98332985 w 53"/>
              <a:gd name="T49" fmla="*/ 0 h 85"/>
              <a:gd name="T50" fmla="*/ 116211709 w 53"/>
              <a:gd name="T51" fmla="*/ 0 h 8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3" h="85">
                <a:moveTo>
                  <a:pt x="52" y="0"/>
                </a:moveTo>
                <a:lnTo>
                  <a:pt x="44" y="4"/>
                </a:lnTo>
                <a:lnTo>
                  <a:pt x="40" y="12"/>
                </a:lnTo>
                <a:lnTo>
                  <a:pt x="40" y="20"/>
                </a:lnTo>
                <a:lnTo>
                  <a:pt x="40" y="28"/>
                </a:lnTo>
                <a:lnTo>
                  <a:pt x="36" y="36"/>
                </a:lnTo>
                <a:lnTo>
                  <a:pt x="36" y="44"/>
                </a:lnTo>
                <a:lnTo>
                  <a:pt x="36" y="52"/>
                </a:lnTo>
                <a:lnTo>
                  <a:pt x="32" y="60"/>
                </a:lnTo>
                <a:lnTo>
                  <a:pt x="28" y="68"/>
                </a:lnTo>
                <a:lnTo>
                  <a:pt x="24" y="76"/>
                </a:lnTo>
                <a:lnTo>
                  <a:pt x="16" y="84"/>
                </a:lnTo>
                <a:lnTo>
                  <a:pt x="8" y="84"/>
                </a:lnTo>
                <a:lnTo>
                  <a:pt x="4" y="76"/>
                </a:lnTo>
                <a:lnTo>
                  <a:pt x="0" y="68"/>
                </a:lnTo>
                <a:lnTo>
                  <a:pt x="0" y="60"/>
                </a:lnTo>
                <a:lnTo>
                  <a:pt x="0" y="52"/>
                </a:lnTo>
                <a:lnTo>
                  <a:pt x="0" y="44"/>
                </a:lnTo>
                <a:lnTo>
                  <a:pt x="4" y="32"/>
                </a:lnTo>
                <a:lnTo>
                  <a:pt x="12" y="28"/>
                </a:lnTo>
                <a:lnTo>
                  <a:pt x="16" y="20"/>
                </a:lnTo>
                <a:lnTo>
                  <a:pt x="20" y="12"/>
                </a:lnTo>
                <a:lnTo>
                  <a:pt x="28" y="4"/>
                </a:lnTo>
                <a:lnTo>
                  <a:pt x="36" y="0"/>
                </a:lnTo>
                <a:lnTo>
                  <a:pt x="44" y="0"/>
                </a:lnTo>
                <a:lnTo>
                  <a:pt x="52"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467" name="Freeform 35">
            <a:extLst>
              <a:ext uri="{FF2B5EF4-FFF2-40B4-BE49-F238E27FC236}">
                <a16:creationId xmlns:a16="http://schemas.microsoft.com/office/drawing/2014/main" id="{6AB88BC6-4883-492D-8402-3B79C572847F}"/>
              </a:ext>
            </a:extLst>
          </p:cNvPr>
          <p:cNvSpPr>
            <a:spLocks/>
          </p:cNvSpPr>
          <p:nvPr/>
        </p:nvSpPr>
        <p:spPr bwMode="auto">
          <a:xfrm>
            <a:off x="6263878" y="3290411"/>
            <a:ext cx="74385" cy="153145"/>
          </a:xfrm>
          <a:custGeom>
            <a:avLst/>
            <a:gdLst>
              <a:gd name="T0" fmla="*/ 126273872 w 57"/>
              <a:gd name="T1" fmla="*/ 0 h 105"/>
              <a:gd name="T2" fmla="*/ 117254310 w 57"/>
              <a:gd name="T3" fmla="*/ 20161310 h 105"/>
              <a:gd name="T4" fmla="*/ 108234747 w 57"/>
              <a:gd name="T5" fmla="*/ 40322621 h 105"/>
              <a:gd name="T6" fmla="*/ 108234747 w 57"/>
              <a:gd name="T7" fmla="*/ 60483931 h 105"/>
              <a:gd name="T8" fmla="*/ 108234747 w 57"/>
              <a:gd name="T9" fmla="*/ 80645242 h 105"/>
              <a:gd name="T10" fmla="*/ 99215185 w 57"/>
              <a:gd name="T11" fmla="*/ 100806552 h 105"/>
              <a:gd name="T12" fmla="*/ 99215185 w 57"/>
              <a:gd name="T13" fmla="*/ 120967863 h 105"/>
              <a:gd name="T14" fmla="*/ 99215185 w 57"/>
              <a:gd name="T15" fmla="*/ 141129173 h 105"/>
              <a:gd name="T16" fmla="*/ 99215185 w 57"/>
              <a:gd name="T17" fmla="*/ 161290484 h 105"/>
              <a:gd name="T18" fmla="*/ 90195623 w 57"/>
              <a:gd name="T19" fmla="*/ 181451794 h 105"/>
              <a:gd name="T20" fmla="*/ 81176061 w 57"/>
              <a:gd name="T21" fmla="*/ 201613105 h 105"/>
              <a:gd name="T22" fmla="*/ 81176061 w 57"/>
              <a:gd name="T23" fmla="*/ 221774415 h 105"/>
              <a:gd name="T24" fmla="*/ 63136936 w 57"/>
              <a:gd name="T25" fmla="*/ 241935726 h 105"/>
              <a:gd name="T26" fmla="*/ 54117374 w 57"/>
              <a:gd name="T27" fmla="*/ 262097036 h 105"/>
              <a:gd name="T28" fmla="*/ 36078249 w 57"/>
              <a:gd name="T29" fmla="*/ 262097036 h 105"/>
              <a:gd name="T30" fmla="*/ 18039125 w 57"/>
              <a:gd name="T31" fmla="*/ 252016381 h 105"/>
              <a:gd name="T32" fmla="*/ 9019562 w 57"/>
              <a:gd name="T33" fmla="*/ 231855070 h 105"/>
              <a:gd name="T34" fmla="*/ 9019562 w 57"/>
              <a:gd name="T35" fmla="*/ 211693760 h 105"/>
              <a:gd name="T36" fmla="*/ 9019562 w 57"/>
              <a:gd name="T37" fmla="*/ 191532450 h 105"/>
              <a:gd name="T38" fmla="*/ 9019562 w 57"/>
              <a:gd name="T39" fmla="*/ 171371139 h 105"/>
              <a:gd name="T40" fmla="*/ 0 w 57"/>
              <a:gd name="T41" fmla="*/ 141129173 h 105"/>
              <a:gd name="T42" fmla="*/ 0 w 57"/>
              <a:gd name="T43" fmla="*/ 120967863 h 105"/>
              <a:gd name="T44" fmla="*/ 0 w 57"/>
              <a:gd name="T45" fmla="*/ 100806552 h 105"/>
              <a:gd name="T46" fmla="*/ 18039125 w 57"/>
              <a:gd name="T47" fmla="*/ 80645242 h 105"/>
              <a:gd name="T48" fmla="*/ 27058687 w 57"/>
              <a:gd name="T49" fmla="*/ 60483931 h 105"/>
              <a:gd name="T50" fmla="*/ 45097811 w 57"/>
              <a:gd name="T51" fmla="*/ 60483931 h 105"/>
              <a:gd name="T52" fmla="*/ 54117374 w 57"/>
              <a:gd name="T53" fmla="*/ 40322621 h 105"/>
              <a:gd name="T54" fmla="*/ 72156498 w 57"/>
              <a:gd name="T55" fmla="*/ 30241966 h 105"/>
              <a:gd name="T56" fmla="*/ 99215185 w 57"/>
              <a:gd name="T57" fmla="*/ 20161310 h 105"/>
              <a:gd name="T58" fmla="*/ 117254310 w 57"/>
              <a:gd name="T59" fmla="*/ 10080655 h 105"/>
              <a:gd name="T60" fmla="*/ 126273872 w 57"/>
              <a:gd name="T61" fmla="*/ 0 h 10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57" h="105">
                <a:moveTo>
                  <a:pt x="56" y="0"/>
                </a:moveTo>
                <a:lnTo>
                  <a:pt x="52" y="8"/>
                </a:lnTo>
                <a:lnTo>
                  <a:pt x="48" y="16"/>
                </a:lnTo>
                <a:lnTo>
                  <a:pt x="48" y="24"/>
                </a:lnTo>
                <a:lnTo>
                  <a:pt x="48" y="32"/>
                </a:lnTo>
                <a:lnTo>
                  <a:pt x="44" y="40"/>
                </a:lnTo>
                <a:lnTo>
                  <a:pt x="44" y="48"/>
                </a:lnTo>
                <a:lnTo>
                  <a:pt x="44" y="56"/>
                </a:lnTo>
                <a:lnTo>
                  <a:pt x="44" y="64"/>
                </a:lnTo>
                <a:lnTo>
                  <a:pt x="40" y="72"/>
                </a:lnTo>
                <a:lnTo>
                  <a:pt x="36" y="80"/>
                </a:lnTo>
                <a:lnTo>
                  <a:pt x="36" y="88"/>
                </a:lnTo>
                <a:lnTo>
                  <a:pt x="28" y="96"/>
                </a:lnTo>
                <a:lnTo>
                  <a:pt x="24" y="104"/>
                </a:lnTo>
                <a:lnTo>
                  <a:pt x="16" y="104"/>
                </a:lnTo>
                <a:lnTo>
                  <a:pt x="8" y="100"/>
                </a:lnTo>
                <a:lnTo>
                  <a:pt x="4" y="92"/>
                </a:lnTo>
                <a:lnTo>
                  <a:pt x="4" y="84"/>
                </a:lnTo>
                <a:lnTo>
                  <a:pt x="4" y="76"/>
                </a:lnTo>
                <a:lnTo>
                  <a:pt x="4" y="68"/>
                </a:lnTo>
                <a:lnTo>
                  <a:pt x="0" y="56"/>
                </a:lnTo>
                <a:lnTo>
                  <a:pt x="0" y="48"/>
                </a:lnTo>
                <a:lnTo>
                  <a:pt x="0" y="40"/>
                </a:lnTo>
                <a:lnTo>
                  <a:pt x="8" y="32"/>
                </a:lnTo>
                <a:lnTo>
                  <a:pt x="12" y="24"/>
                </a:lnTo>
                <a:lnTo>
                  <a:pt x="20" y="24"/>
                </a:lnTo>
                <a:lnTo>
                  <a:pt x="24" y="16"/>
                </a:lnTo>
                <a:lnTo>
                  <a:pt x="32" y="12"/>
                </a:lnTo>
                <a:lnTo>
                  <a:pt x="44" y="8"/>
                </a:lnTo>
                <a:lnTo>
                  <a:pt x="52" y="4"/>
                </a:lnTo>
                <a:lnTo>
                  <a:pt x="56"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468" name="Freeform 36">
            <a:extLst>
              <a:ext uri="{FF2B5EF4-FFF2-40B4-BE49-F238E27FC236}">
                <a16:creationId xmlns:a16="http://schemas.microsoft.com/office/drawing/2014/main" id="{488A8403-AD29-44B3-8376-22D3729D7ADC}"/>
              </a:ext>
            </a:extLst>
          </p:cNvPr>
          <p:cNvSpPr>
            <a:spLocks/>
          </p:cNvSpPr>
          <p:nvPr/>
        </p:nvSpPr>
        <p:spPr bwMode="auto">
          <a:xfrm>
            <a:off x="6129695" y="3436263"/>
            <a:ext cx="125432" cy="88970"/>
          </a:xfrm>
          <a:custGeom>
            <a:avLst/>
            <a:gdLst>
              <a:gd name="T0" fmla="*/ 17690544 w 97"/>
              <a:gd name="T1" fmla="*/ 120968125 h 61"/>
              <a:gd name="T2" fmla="*/ 35381087 w 97"/>
              <a:gd name="T3" fmla="*/ 120968125 h 61"/>
              <a:gd name="T4" fmla="*/ 53071631 w 97"/>
              <a:gd name="T5" fmla="*/ 131048802 h 61"/>
              <a:gd name="T6" fmla="*/ 70762174 w 97"/>
              <a:gd name="T7" fmla="*/ 131048802 h 61"/>
              <a:gd name="T8" fmla="*/ 88452718 w 97"/>
              <a:gd name="T9" fmla="*/ 131048802 h 61"/>
              <a:gd name="T10" fmla="*/ 106143261 w 97"/>
              <a:gd name="T11" fmla="*/ 141129479 h 61"/>
              <a:gd name="T12" fmla="*/ 123835212 w 97"/>
              <a:gd name="T13" fmla="*/ 151210156 h 61"/>
              <a:gd name="T14" fmla="*/ 141525756 w 97"/>
              <a:gd name="T15" fmla="*/ 151210156 h 61"/>
              <a:gd name="T16" fmla="*/ 159216299 w 97"/>
              <a:gd name="T17" fmla="*/ 151210156 h 61"/>
              <a:gd name="T18" fmla="*/ 176906843 w 97"/>
              <a:gd name="T19" fmla="*/ 141129479 h 61"/>
              <a:gd name="T20" fmla="*/ 194597387 w 97"/>
              <a:gd name="T21" fmla="*/ 131048802 h 61"/>
              <a:gd name="T22" fmla="*/ 203441955 w 97"/>
              <a:gd name="T23" fmla="*/ 110887448 h 61"/>
              <a:gd name="T24" fmla="*/ 212287930 w 97"/>
              <a:gd name="T25" fmla="*/ 90726093 h 61"/>
              <a:gd name="T26" fmla="*/ 212287930 w 97"/>
              <a:gd name="T27" fmla="*/ 70564739 h 61"/>
              <a:gd name="T28" fmla="*/ 194597387 w 97"/>
              <a:gd name="T29" fmla="*/ 50403385 h 61"/>
              <a:gd name="T30" fmla="*/ 168060868 w 97"/>
              <a:gd name="T31" fmla="*/ 40322708 h 61"/>
              <a:gd name="T32" fmla="*/ 150370324 w 97"/>
              <a:gd name="T33" fmla="*/ 40322708 h 61"/>
              <a:gd name="T34" fmla="*/ 123835212 w 97"/>
              <a:gd name="T35" fmla="*/ 20161354 h 61"/>
              <a:gd name="T36" fmla="*/ 97298693 w 97"/>
              <a:gd name="T37" fmla="*/ 10080677 h 61"/>
              <a:gd name="T38" fmla="*/ 79608150 w 97"/>
              <a:gd name="T39" fmla="*/ 0 h 61"/>
              <a:gd name="T40" fmla="*/ 61917606 w 97"/>
              <a:gd name="T41" fmla="*/ 10080677 h 61"/>
              <a:gd name="T42" fmla="*/ 44227063 w 97"/>
              <a:gd name="T43" fmla="*/ 30242031 h 61"/>
              <a:gd name="T44" fmla="*/ 35381087 w 97"/>
              <a:gd name="T45" fmla="*/ 50403385 h 61"/>
              <a:gd name="T46" fmla="*/ 26536519 w 97"/>
              <a:gd name="T47" fmla="*/ 70564739 h 61"/>
              <a:gd name="T48" fmla="*/ 26536519 w 97"/>
              <a:gd name="T49" fmla="*/ 90726093 h 61"/>
              <a:gd name="T50" fmla="*/ 8845976 w 97"/>
              <a:gd name="T51" fmla="*/ 100806770 h 61"/>
              <a:gd name="T52" fmla="*/ 0 w 97"/>
              <a:gd name="T53" fmla="*/ 120968125 h 61"/>
              <a:gd name="T54" fmla="*/ 17690544 w 97"/>
              <a:gd name="T55" fmla="*/ 131048802 h 61"/>
              <a:gd name="T56" fmla="*/ 17690544 w 97"/>
              <a:gd name="T57" fmla="*/ 120968125 h 6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97" h="61">
                <a:moveTo>
                  <a:pt x="8" y="48"/>
                </a:moveTo>
                <a:lnTo>
                  <a:pt x="16" y="48"/>
                </a:lnTo>
                <a:lnTo>
                  <a:pt x="24" y="52"/>
                </a:lnTo>
                <a:lnTo>
                  <a:pt x="32" y="52"/>
                </a:lnTo>
                <a:lnTo>
                  <a:pt x="40" y="52"/>
                </a:lnTo>
                <a:lnTo>
                  <a:pt x="48" y="56"/>
                </a:lnTo>
                <a:lnTo>
                  <a:pt x="56" y="60"/>
                </a:lnTo>
                <a:lnTo>
                  <a:pt x="64" y="60"/>
                </a:lnTo>
                <a:lnTo>
                  <a:pt x="72" y="60"/>
                </a:lnTo>
                <a:lnTo>
                  <a:pt x="80" y="56"/>
                </a:lnTo>
                <a:lnTo>
                  <a:pt x="88" y="52"/>
                </a:lnTo>
                <a:lnTo>
                  <a:pt x="92" y="44"/>
                </a:lnTo>
                <a:lnTo>
                  <a:pt x="96" y="36"/>
                </a:lnTo>
                <a:lnTo>
                  <a:pt x="96" y="28"/>
                </a:lnTo>
                <a:lnTo>
                  <a:pt x="88" y="20"/>
                </a:lnTo>
                <a:lnTo>
                  <a:pt x="76" y="16"/>
                </a:lnTo>
                <a:lnTo>
                  <a:pt x="68" y="16"/>
                </a:lnTo>
                <a:lnTo>
                  <a:pt x="56" y="8"/>
                </a:lnTo>
                <a:lnTo>
                  <a:pt x="44" y="4"/>
                </a:lnTo>
                <a:lnTo>
                  <a:pt x="36" y="0"/>
                </a:lnTo>
                <a:lnTo>
                  <a:pt x="28" y="4"/>
                </a:lnTo>
                <a:lnTo>
                  <a:pt x="20" y="12"/>
                </a:lnTo>
                <a:lnTo>
                  <a:pt x="16" y="20"/>
                </a:lnTo>
                <a:lnTo>
                  <a:pt x="12" y="28"/>
                </a:lnTo>
                <a:lnTo>
                  <a:pt x="12" y="36"/>
                </a:lnTo>
                <a:lnTo>
                  <a:pt x="4" y="40"/>
                </a:lnTo>
                <a:lnTo>
                  <a:pt x="0" y="48"/>
                </a:lnTo>
                <a:lnTo>
                  <a:pt x="8" y="52"/>
                </a:lnTo>
                <a:lnTo>
                  <a:pt x="8" y="4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469" name="Freeform 37">
            <a:extLst>
              <a:ext uri="{FF2B5EF4-FFF2-40B4-BE49-F238E27FC236}">
                <a16:creationId xmlns:a16="http://schemas.microsoft.com/office/drawing/2014/main" id="{E6A64866-484E-466B-A75D-1A0DBC6A6649}"/>
              </a:ext>
            </a:extLst>
          </p:cNvPr>
          <p:cNvSpPr>
            <a:spLocks/>
          </p:cNvSpPr>
          <p:nvPr/>
        </p:nvSpPr>
        <p:spPr bwMode="auto">
          <a:xfrm>
            <a:off x="6134071" y="4813102"/>
            <a:ext cx="115222" cy="123974"/>
          </a:xfrm>
          <a:custGeom>
            <a:avLst/>
            <a:gdLst>
              <a:gd name="T0" fmla="*/ 0 w 89"/>
              <a:gd name="T1" fmla="*/ 10080662 h 85"/>
              <a:gd name="T2" fmla="*/ 17895870 w 89"/>
              <a:gd name="T3" fmla="*/ 0 h 85"/>
              <a:gd name="T4" fmla="*/ 35791739 w 89"/>
              <a:gd name="T5" fmla="*/ 0 h 85"/>
              <a:gd name="T6" fmla="*/ 53687609 w 89"/>
              <a:gd name="T7" fmla="*/ 0 h 85"/>
              <a:gd name="T8" fmla="*/ 71583479 w 89"/>
              <a:gd name="T9" fmla="*/ 0 h 85"/>
              <a:gd name="T10" fmla="*/ 89479348 w 89"/>
              <a:gd name="T11" fmla="*/ 10080662 h 85"/>
              <a:gd name="T12" fmla="*/ 125271088 w 89"/>
              <a:gd name="T13" fmla="*/ 20161325 h 85"/>
              <a:gd name="T14" fmla="*/ 143166957 w 89"/>
              <a:gd name="T15" fmla="*/ 30241987 h 85"/>
              <a:gd name="T16" fmla="*/ 161062827 w 89"/>
              <a:gd name="T17" fmla="*/ 30241987 h 85"/>
              <a:gd name="T18" fmla="*/ 178958697 w 89"/>
              <a:gd name="T19" fmla="*/ 40322649 h 85"/>
              <a:gd name="T20" fmla="*/ 187906631 w 89"/>
              <a:gd name="T21" fmla="*/ 60483974 h 85"/>
              <a:gd name="T22" fmla="*/ 196854566 w 89"/>
              <a:gd name="T23" fmla="*/ 80645299 h 85"/>
              <a:gd name="T24" fmla="*/ 196854566 w 89"/>
              <a:gd name="T25" fmla="*/ 100806624 h 85"/>
              <a:gd name="T26" fmla="*/ 178958697 w 89"/>
              <a:gd name="T27" fmla="*/ 110887286 h 85"/>
              <a:gd name="T28" fmla="*/ 161062827 w 89"/>
              <a:gd name="T29" fmla="*/ 120967948 h 85"/>
              <a:gd name="T30" fmla="*/ 152114892 w 89"/>
              <a:gd name="T31" fmla="*/ 141129273 h 85"/>
              <a:gd name="T32" fmla="*/ 143166957 w 89"/>
              <a:gd name="T33" fmla="*/ 161290598 h 85"/>
              <a:gd name="T34" fmla="*/ 134219022 w 89"/>
              <a:gd name="T35" fmla="*/ 181451922 h 85"/>
              <a:gd name="T36" fmla="*/ 125271088 w 89"/>
              <a:gd name="T37" fmla="*/ 201613247 h 85"/>
              <a:gd name="T38" fmla="*/ 107375218 w 89"/>
              <a:gd name="T39" fmla="*/ 201613247 h 85"/>
              <a:gd name="T40" fmla="*/ 89479348 w 89"/>
              <a:gd name="T41" fmla="*/ 211693909 h 85"/>
              <a:gd name="T42" fmla="*/ 62635544 w 89"/>
              <a:gd name="T43" fmla="*/ 201613247 h 85"/>
              <a:gd name="T44" fmla="*/ 44739674 w 89"/>
              <a:gd name="T45" fmla="*/ 191532585 h 85"/>
              <a:gd name="T46" fmla="*/ 35791739 w 89"/>
              <a:gd name="T47" fmla="*/ 171371260 h 85"/>
              <a:gd name="T48" fmla="*/ 26843804 w 89"/>
              <a:gd name="T49" fmla="*/ 151209935 h 85"/>
              <a:gd name="T50" fmla="*/ 26843804 w 89"/>
              <a:gd name="T51" fmla="*/ 131048611 h 85"/>
              <a:gd name="T52" fmla="*/ 26843804 w 89"/>
              <a:gd name="T53" fmla="*/ 110887286 h 85"/>
              <a:gd name="T54" fmla="*/ 17895870 w 89"/>
              <a:gd name="T55" fmla="*/ 90725961 h 85"/>
              <a:gd name="T56" fmla="*/ 8947935 w 89"/>
              <a:gd name="T57" fmla="*/ 70564636 h 85"/>
              <a:gd name="T58" fmla="*/ 0 w 89"/>
              <a:gd name="T59" fmla="*/ 50403312 h 85"/>
              <a:gd name="T60" fmla="*/ 0 w 89"/>
              <a:gd name="T61" fmla="*/ 30241987 h 85"/>
              <a:gd name="T62" fmla="*/ 0 w 89"/>
              <a:gd name="T63" fmla="*/ 10080662 h 8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9" h="85">
                <a:moveTo>
                  <a:pt x="0" y="4"/>
                </a:moveTo>
                <a:lnTo>
                  <a:pt x="8" y="0"/>
                </a:lnTo>
                <a:lnTo>
                  <a:pt x="16" y="0"/>
                </a:lnTo>
                <a:lnTo>
                  <a:pt x="24" y="0"/>
                </a:lnTo>
                <a:lnTo>
                  <a:pt x="32" y="0"/>
                </a:lnTo>
                <a:lnTo>
                  <a:pt x="40" y="4"/>
                </a:lnTo>
                <a:lnTo>
                  <a:pt x="56" y="8"/>
                </a:lnTo>
                <a:lnTo>
                  <a:pt x="64" y="12"/>
                </a:lnTo>
                <a:lnTo>
                  <a:pt x="72" y="12"/>
                </a:lnTo>
                <a:lnTo>
                  <a:pt x="80" y="16"/>
                </a:lnTo>
                <a:lnTo>
                  <a:pt x="84" y="24"/>
                </a:lnTo>
                <a:lnTo>
                  <a:pt x="88" y="32"/>
                </a:lnTo>
                <a:lnTo>
                  <a:pt x="88" y="40"/>
                </a:lnTo>
                <a:lnTo>
                  <a:pt x="80" y="44"/>
                </a:lnTo>
                <a:lnTo>
                  <a:pt x="72" y="48"/>
                </a:lnTo>
                <a:lnTo>
                  <a:pt x="68" y="56"/>
                </a:lnTo>
                <a:lnTo>
                  <a:pt x="64" y="64"/>
                </a:lnTo>
                <a:lnTo>
                  <a:pt x="60" y="72"/>
                </a:lnTo>
                <a:lnTo>
                  <a:pt x="56" y="80"/>
                </a:lnTo>
                <a:lnTo>
                  <a:pt x="48" y="80"/>
                </a:lnTo>
                <a:lnTo>
                  <a:pt x="40" y="84"/>
                </a:lnTo>
                <a:lnTo>
                  <a:pt x="28" y="80"/>
                </a:lnTo>
                <a:lnTo>
                  <a:pt x="20" y="76"/>
                </a:lnTo>
                <a:lnTo>
                  <a:pt x="16" y="68"/>
                </a:lnTo>
                <a:lnTo>
                  <a:pt x="12" y="60"/>
                </a:lnTo>
                <a:lnTo>
                  <a:pt x="12" y="52"/>
                </a:lnTo>
                <a:lnTo>
                  <a:pt x="12" y="44"/>
                </a:lnTo>
                <a:lnTo>
                  <a:pt x="8" y="36"/>
                </a:lnTo>
                <a:lnTo>
                  <a:pt x="4" y="28"/>
                </a:lnTo>
                <a:lnTo>
                  <a:pt x="0" y="20"/>
                </a:lnTo>
                <a:lnTo>
                  <a:pt x="0" y="12"/>
                </a:lnTo>
                <a:lnTo>
                  <a:pt x="0" y="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470" name="Freeform 38">
            <a:extLst>
              <a:ext uri="{FF2B5EF4-FFF2-40B4-BE49-F238E27FC236}">
                <a16:creationId xmlns:a16="http://schemas.microsoft.com/office/drawing/2014/main" id="{D5468437-33BC-4799-BCBA-74FD76D75F47}"/>
              </a:ext>
            </a:extLst>
          </p:cNvPr>
          <p:cNvSpPr>
            <a:spLocks/>
          </p:cNvSpPr>
          <p:nvPr/>
        </p:nvSpPr>
        <p:spPr bwMode="auto">
          <a:xfrm>
            <a:off x="6632883" y="5513189"/>
            <a:ext cx="83135" cy="94804"/>
          </a:xfrm>
          <a:custGeom>
            <a:avLst/>
            <a:gdLst>
              <a:gd name="T0" fmla="*/ 0 w 65"/>
              <a:gd name="T1" fmla="*/ 0 h 65"/>
              <a:gd name="T2" fmla="*/ 0 w 65"/>
              <a:gd name="T3" fmla="*/ 20161348 h 65"/>
              <a:gd name="T4" fmla="*/ 0 w 65"/>
              <a:gd name="T5" fmla="*/ 40322695 h 65"/>
              <a:gd name="T6" fmla="*/ 0 w 65"/>
              <a:gd name="T7" fmla="*/ 60484043 h 65"/>
              <a:gd name="T8" fmla="*/ 8703457 w 65"/>
              <a:gd name="T9" fmla="*/ 80645391 h 65"/>
              <a:gd name="T10" fmla="*/ 17408307 w 65"/>
              <a:gd name="T11" fmla="*/ 100806738 h 65"/>
              <a:gd name="T12" fmla="*/ 34815221 w 65"/>
              <a:gd name="T13" fmla="*/ 100806738 h 65"/>
              <a:gd name="T14" fmla="*/ 52223528 w 65"/>
              <a:gd name="T15" fmla="*/ 110887412 h 65"/>
              <a:gd name="T16" fmla="*/ 60926985 w 65"/>
              <a:gd name="T17" fmla="*/ 131048760 h 65"/>
              <a:gd name="T18" fmla="*/ 78335292 w 65"/>
              <a:gd name="T19" fmla="*/ 151210108 h 65"/>
              <a:gd name="T20" fmla="*/ 95742207 w 65"/>
              <a:gd name="T21" fmla="*/ 161290782 h 65"/>
              <a:gd name="T22" fmla="*/ 113150513 w 65"/>
              <a:gd name="T23" fmla="*/ 161290782 h 65"/>
              <a:gd name="T24" fmla="*/ 130558820 w 65"/>
              <a:gd name="T25" fmla="*/ 141129434 h 65"/>
              <a:gd name="T26" fmla="*/ 139262277 w 65"/>
              <a:gd name="T27" fmla="*/ 120968086 h 65"/>
              <a:gd name="T28" fmla="*/ 139262277 w 65"/>
              <a:gd name="T29" fmla="*/ 100806738 h 65"/>
              <a:gd name="T30" fmla="*/ 130558820 w 65"/>
              <a:gd name="T31" fmla="*/ 80645391 h 65"/>
              <a:gd name="T32" fmla="*/ 113150513 w 65"/>
              <a:gd name="T33" fmla="*/ 70564717 h 65"/>
              <a:gd name="T34" fmla="*/ 104447056 w 65"/>
              <a:gd name="T35" fmla="*/ 50403369 h 65"/>
              <a:gd name="T36" fmla="*/ 87038749 w 65"/>
              <a:gd name="T37" fmla="*/ 40322695 h 65"/>
              <a:gd name="T38" fmla="*/ 69630443 w 65"/>
              <a:gd name="T39" fmla="*/ 40322695 h 65"/>
              <a:gd name="T40" fmla="*/ 52223528 w 65"/>
              <a:gd name="T41" fmla="*/ 30242022 h 65"/>
              <a:gd name="T42" fmla="*/ 43520071 w 65"/>
              <a:gd name="T43" fmla="*/ 10080674 h 65"/>
              <a:gd name="T44" fmla="*/ 26111764 w 65"/>
              <a:gd name="T45" fmla="*/ 0 h 65"/>
              <a:gd name="T46" fmla="*/ 8703457 w 65"/>
              <a:gd name="T47" fmla="*/ 0 h 65"/>
              <a:gd name="T48" fmla="*/ 0 w 65"/>
              <a:gd name="T49" fmla="*/ 0 h 6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5" h="65">
                <a:moveTo>
                  <a:pt x="0" y="0"/>
                </a:moveTo>
                <a:lnTo>
                  <a:pt x="0" y="8"/>
                </a:lnTo>
                <a:lnTo>
                  <a:pt x="0" y="16"/>
                </a:lnTo>
                <a:lnTo>
                  <a:pt x="0" y="24"/>
                </a:lnTo>
                <a:lnTo>
                  <a:pt x="4" y="32"/>
                </a:lnTo>
                <a:lnTo>
                  <a:pt x="8" y="40"/>
                </a:lnTo>
                <a:lnTo>
                  <a:pt x="16" y="40"/>
                </a:lnTo>
                <a:lnTo>
                  <a:pt x="24" y="44"/>
                </a:lnTo>
                <a:lnTo>
                  <a:pt x="28" y="52"/>
                </a:lnTo>
                <a:lnTo>
                  <a:pt x="36" y="60"/>
                </a:lnTo>
                <a:lnTo>
                  <a:pt x="44" y="64"/>
                </a:lnTo>
                <a:lnTo>
                  <a:pt x="52" y="64"/>
                </a:lnTo>
                <a:lnTo>
                  <a:pt x="60" y="56"/>
                </a:lnTo>
                <a:lnTo>
                  <a:pt x="64" y="48"/>
                </a:lnTo>
                <a:lnTo>
                  <a:pt x="64" y="40"/>
                </a:lnTo>
                <a:lnTo>
                  <a:pt x="60" y="32"/>
                </a:lnTo>
                <a:lnTo>
                  <a:pt x="52" y="28"/>
                </a:lnTo>
                <a:lnTo>
                  <a:pt x="48" y="20"/>
                </a:lnTo>
                <a:lnTo>
                  <a:pt x="40" y="16"/>
                </a:lnTo>
                <a:lnTo>
                  <a:pt x="32" y="16"/>
                </a:lnTo>
                <a:lnTo>
                  <a:pt x="24" y="12"/>
                </a:lnTo>
                <a:lnTo>
                  <a:pt x="20" y="4"/>
                </a:lnTo>
                <a:lnTo>
                  <a:pt x="12" y="0"/>
                </a:lnTo>
                <a:lnTo>
                  <a:pt x="4" y="0"/>
                </a:lnTo>
                <a:lnTo>
                  <a:pt x="0"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471" name="Freeform 39">
            <a:extLst>
              <a:ext uri="{FF2B5EF4-FFF2-40B4-BE49-F238E27FC236}">
                <a16:creationId xmlns:a16="http://schemas.microsoft.com/office/drawing/2014/main" id="{D77E8257-95DB-447A-A3E4-4D8820D5D17E}"/>
              </a:ext>
            </a:extLst>
          </p:cNvPr>
          <p:cNvSpPr>
            <a:spLocks/>
          </p:cNvSpPr>
          <p:nvPr/>
        </p:nvSpPr>
        <p:spPr bwMode="auto">
          <a:xfrm>
            <a:off x="7540080" y="4678918"/>
            <a:ext cx="64175" cy="153145"/>
          </a:xfrm>
          <a:custGeom>
            <a:avLst/>
            <a:gdLst>
              <a:gd name="T0" fmla="*/ 55420986 w 49"/>
              <a:gd name="T1" fmla="*/ 10080655 h 105"/>
              <a:gd name="T2" fmla="*/ 36946373 w 49"/>
              <a:gd name="T3" fmla="*/ 30241966 h 105"/>
              <a:gd name="T4" fmla="*/ 27710493 w 49"/>
              <a:gd name="T5" fmla="*/ 50403276 h 105"/>
              <a:gd name="T6" fmla="*/ 18473187 w 49"/>
              <a:gd name="T7" fmla="*/ 70564587 h 105"/>
              <a:gd name="T8" fmla="*/ 9237306 w 49"/>
              <a:gd name="T9" fmla="*/ 90725897 h 105"/>
              <a:gd name="T10" fmla="*/ 0 w 49"/>
              <a:gd name="T11" fmla="*/ 110887208 h 105"/>
              <a:gd name="T12" fmla="*/ 0 w 49"/>
              <a:gd name="T13" fmla="*/ 131048518 h 105"/>
              <a:gd name="T14" fmla="*/ 0 w 49"/>
              <a:gd name="T15" fmla="*/ 161290484 h 105"/>
              <a:gd name="T16" fmla="*/ 18473187 w 49"/>
              <a:gd name="T17" fmla="*/ 171371139 h 105"/>
              <a:gd name="T18" fmla="*/ 18473187 w 49"/>
              <a:gd name="T19" fmla="*/ 191532450 h 105"/>
              <a:gd name="T20" fmla="*/ 27710493 w 49"/>
              <a:gd name="T21" fmla="*/ 211693760 h 105"/>
              <a:gd name="T22" fmla="*/ 46183680 w 49"/>
              <a:gd name="T23" fmla="*/ 221774415 h 105"/>
              <a:gd name="T24" fmla="*/ 55420986 w 49"/>
              <a:gd name="T25" fmla="*/ 241935726 h 105"/>
              <a:gd name="T26" fmla="*/ 83130053 w 49"/>
              <a:gd name="T27" fmla="*/ 262097036 h 105"/>
              <a:gd name="T28" fmla="*/ 92367359 w 49"/>
              <a:gd name="T29" fmla="*/ 241935726 h 105"/>
              <a:gd name="T30" fmla="*/ 101604665 w 49"/>
              <a:gd name="T31" fmla="*/ 221774415 h 105"/>
              <a:gd name="T32" fmla="*/ 110840546 w 49"/>
              <a:gd name="T33" fmla="*/ 201613105 h 105"/>
              <a:gd name="T34" fmla="*/ 92367359 w 49"/>
              <a:gd name="T35" fmla="*/ 181451794 h 105"/>
              <a:gd name="T36" fmla="*/ 92367359 w 49"/>
              <a:gd name="T37" fmla="*/ 161290484 h 105"/>
              <a:gd name="T38" fmla="*/ 92367359 w 49"/>
              <a:gd name="T39" fmla="*/ 131048518 h 105"/>
              <a:gd name="T40" fmla="*/ 101604665 w 49"/>
              <a:gd name="T41" fmla="*/ 110887208 h 105"/>
              <a:gd name="T42" fmla="*/ 101604665 w 49"/>
              <a:gd name="T43" fmla="*/ 90725897 h 105"/>
              <a:gd name="T44" fmla="*/ 101604665 w 49"/>
              <a:gd name="T45" fmla="*/ 70564587 h 105"/>
              <a:gd name="T46" fmla="*/ 92367359 w 49"/>
              <a:gd name="T47" fmla="*/ 40322621 h 105"/>
              <a:gd name="T48" fmla="*/ 73894172 w 49"/>
              <a:gd name="T49" fmla="*/ 40322621 h 105"/>
              <a:gd name="T50" fmla="*/ 64656866 w 49"/>
              <a:gd name="T51" fmla="*/ 20161310 h 105"/>
              <a:gd name="T52" fmla="*/ 55420986 w 49"/>
              <a:gd name="T53" fmla="*/ 0 h 105"/>
              <a:gd name="T54" fmla="*/ 55420986 w 49"/>
              <a:gd name="T55" fmla="*/ 10080655 h 10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9" h="105">
                <a:moveTo>
                  <a:pt x="24" y="4"/>
                </a:moveTo>
                <a:lnTo>
                  <a:pt x="16" y="12"/>
                </a:lnTo>
                <a:lnTo>
                  <a:pt x="12" y="20"/>
                </a:lnTo>
                <a:lnTo>
                  <a:pt x="8" y="28"/>
                </a:lnTo>
                <a:lnTo>
                  <a:pt x="4" y="36"/>
                </a:lnTo>
                <a:lnTo>
                  <a:pt x="0" y="44"/>
                </a:lnTo>
                <a:lnTo>
                  <a:pt x="0" y="52"/>
                </a:lnTo>
                <a:lnTo>
                  <a:pt x="0" y="64"/>
                </a:lnTo>
                <a:lnTo>
                  <a:pt x="8" y="68"/>
                </a:lnTo>
                <a:lnTo>
                  <a:pt x="8" y="76"/>
                </a:lnTo>
                <a:lnTo>
                  <a:pt x="12" y="84"/>
                </a:lnTo>
                <a:lnTo>
                  <a:pt x="20" y="88"/>
                </a:lnTo>
                <a:lnTo>
                  <a:pt x="24" y="96"/>
                </a:lnTo>
                <a:lnTo>
                  <a:pt x="36" y="104"/>
                </a:lnTo>
                <a:lnTo>
                  <a:pt x="40" y="96"/>
                </a:lnTo>
                <a:lnTo>
                  <a:pt x="44" y="88"/>
                </a:lnTo>
                <a:lnTo>
                  <a:pt x="48" y="80"/>
                </a:lnTo>
                <a:lnTo>
                  <a:pt x="40" y="72"/>
                </a:lnTo>
                <a:lnTo>
                  <a:pt x="40" y="64"/>
                </a:lnTo>
                <a:lnTo>
                  <a:pt x="40" y="52"/>
                </a:lnTo>
                <a:lnTo>
                  <a:pt x="44" y="44"/>
                </a:lnTo>
                <a:lnTo>
                  <a:pt x="44" y="36"/>
                </a:lnTo>
                <a:lnTo>
                  <a:pt x="44" y="28"/>
                </a:lnTo>
                <a:lnTo>
                  <a:pt x="40" y="16"/>
                </a:lnTo>
                <a:lnTo>
                  <a:pt x="32" y="16"/>
                </a:lnTo>
                <a:lnTo>
                  <a:pt x="28" y="8"/>
                </a:lnTo>
                <a:lnTo>
                  <a:pt x="24" y="0"/>
                </a:lnTo>
                <a:lnTo>
                  <a:pt x="24" y="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472" name="Freeform 40">
            <a:extLst>
              <a:ext uri="{FF2B5EF4-FFF2-40B4-BE49-F238E27FC236}">
                <a16:creationId xmlns:a16="http://schemas.microsoft.com/office/drawing/2014/main" id="{91737FBF-7D8A-4901-8754-BE84E64FF94C}"/>
              </a:ext>
            </a:extLst>
          </p:cNvPr>
          <p:cNvSpPr>
            <a:spLocks/>
          </p:cNvSpPr>
          <p:nvPr/>
        </p:nvSpPr>
        <p:spPr bwMode="auto">
          <a:xfrm>
            <a:off x="7540080" y="4865608"/>
            <a:ext cx="88969" cy="199817"/>
          </a:xfrm>
          <a:custGeom>
            <a:avLst/>
            <a:gdLst>
              <a:gd name="T0" fmla="*/ 26735433 w 69"/>
              <a:gd name="T1" fmla="*/ 0 h 137"/>
              <a:gd name="T2" fmla="*/ 26735433 w 69"/>
              <a:gd name="T3" fmla="*/ 20161296 h 137"/>
              <a:gd name="T4" fmla="*/ 26735433 w 69"/>
              <a:gd name="T5" fmla="*/ 50403241 h 137"/>
              <a:gd name="T6" fmla="*/ 26735433 w 69"/>
              <a:gd name="T7" fmla="*/ 70564537 h 137"/>
              <a:gd name="T8" fmla="*/ 26735433 w 69"/>
              <a:gd name="T9" fmla="*/ 90725834 h 137"/>
              <a:gd name="T10" fmla="*/ 17823622 w 69"/>
              <a:gd name="T11" fmla="*/ 110887130 h 137"/>
              <a:gd name="T12" fmla="*/ 17823622 w 69"/>
              <a:gd name="T13" fmla="*/ 131048426 h 137"/>
              <a:gd name="T14" fmla="*/ 8911811 w 69"/>
              <a:gd name="T15" fmla="*/ 151209723 h 137"/>
              <a:gd name="T16" fmla="*/ 0 w 69"/>
              <a:gd name="T17" fmla="*/ 181451667 h 137"/>
              <a:gd name="T18" fmla="*/ 0 w 69"/>
              <a:gd name="T19" fmla="*/ 201612964 h 137"/>
              <a:gd name="T20" fmla="*/ 0 w 69"/>
              <a:gd name="T21" fmla="*/ 221774260 h 137"/>
              <a:gd name="T22" fmla="*/ 0 w 69"/>
              <a:gd name="T23" fmla="*/ 241935556 h 137"/>
              <a:gd name="T24" fmla="*/ 0 w 69"/>
              <a:gd name="T25" fmla="*/ 272177501 h 137"/>
              <a:gd name="T26" fmla="*/ 0 w 69"/>
              <a:gd name="T27" fmla="*/ 292338797 h 137"/>
              <a:gd name="T28" fmla="*/ 8911811 w 69"/>
              <a:gd name="T29" fmla="*/ 312500093 h 137"/>
              <a:gd name="T30" fmla="*/ 8911811 w 69"/>
              <a:gd name="T31" fmla="*/ 332661390 h 137"/>
              <a:gd name="T32" fmla="*/ 35647243 w 69"/>
              <a:gd name="T33" fmla="*/ 342742038 h 137"/>
              <a:gd name="T34" fmla="*/ 44559054 w 69"/>
              <a:gd name="T35" fmla="*/ 322580742 h 137"/>
              <a:gd name="T36" fmla="*/ 62382676 w 69"/>
              <a:gd name="T37" fmla="*/ 332661390 h 137"/>
              <a:gd name="T38" fmla="*/ 80206298 w 69"/>
              <a:gd name="T39" fmla="*/ 342742038 h 137"/>
              <a:gd name="T40" fmla="*/ 98029920 w 69"/>
              <a:gd name="T41" fmla="*/ 342742038 h 137"/>
              <a:gd name="T42" fmla="*/ 115853541 w 69"/>
              <a:gd name="T43" fmla="*/ 342742038 h 137"/>
              <a:gd name="T44" fmla="*/ 133677163 w 69"/>
              <a:gd name="T45" fmla="*/ 342742038 h 137"/>
              <a:gd name="T46" fmla="*/ 142588974 w 69"/>
              <a:gd name="T47" fmla="*/ 322580742 h 137"/>
              <a:gd name="T48" fmla="*/ 151500785 w 69"/>
              <a:gd name="T49" fmla="*/ 302419445 h 137"/>
              <a:gd name="T50" fmla="*/ 142588974 w 69"/>
              <a:gd name="T51" fmla="*/ 282258149 h 137"/>
              <a:gd name="T52" fmla="*/ 124765352 w 69"/>
              <a:gd name="T53" fmla="*/ 272177501 h 137"/>
              <a:gd name="T54" fmla="*/ 115853541 w 69"/>
              <a:gd name="T55" fmla="*/ 252016204 h 137"/>
              <a:gd name="T56" fmla="*/ 106941730 w 69"/>
              <a:gd name="T57" fmla="*/ 221774260 h 137"/>
              <a:gd name="T58" fmla="*/ 106941730 w 69"/>
              <a:gd name="T59" fmla="*/ 201612964 h 137"/>
              <a:gd name="T60" fmla="*/ 106941730 w 69"/>
              <a:gd name="T61" fmla="*/ 181451667 h 137"/>
              <a:gd name="T62" fmla="*/ 106941730 w 69"/>
              <a:gd name="T63" fmla="*/ 161290371 h 137"/>
              <a:gd name="T64" fmla="*/ 106941730 w 69"/>
              <a:gd name="T65" fmla="*/ 131048426 h 137"/>
              <a:gd name="T66" fmla="*/ 106941730 w 69"/>
              <a:gd name="T67" fmla="*/ 110887130 h 137"/>
              <a:gd name="T68" fmla="*/ 98029920 w 69"/>
              <a:gd name="T69" fmla="*/ 90725834 h 137"/>
              <a:gd name="T70" fmla="*/ 98029920 w 69"/>
              <a:gd name="T71" fmla="*/ 70564537 h 137"/>
              <a:gd name="T72" fmla="*/ 80206298 w 69"/>
              <a:gd name="T73" fmla="*/ 50403241 h 137"/>
              <a:gd name="T74" fmla="*/ 80206298 w 69"/>
              <a:gd name="T75" fmla="*/ 30241945 h 137"/>
              <a:gd name="T76" fmla="*/ 62382676 w 69"/>
              <a:gd name="T77" fmla="*/ 20161296 h 137"/>
              <a:gd name="T78" fmla="*/ 53470865 w 69"/>
              <a:gd name="T79" fmla="*/ 0 h 137"/>
              <a:gd name="T80" fmla="*/ 35647243 w 69"/>
              <a:gd name="T81" fmla="*/ 0 h 137"/>
              <a:gd name="T82" fmla="*/ 17823622 w 69"/>
              <a:gd name="T83" fmla="*/ 10080648 h 137"/>
              <a:gd name="T84" fmla="*/ 26735433 w 69"/>
              <a:gd name="T85" fmla="*/ 0 h 13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 h="137">
                <a:moveTo>
                  <a:pt x="12" y="0"/>
                </a:moveTo>
                <a:lnTo>
                  <a:pt x="12" y="8"/>
                </a:lnTo>
                <a:lnTo>
                  <a:pt x="12" y="20"/>
                </a:lnTo>
                <a:lnTo>
                  <a:pt x="12" y="28"/>
                </a:lnTo>
                <a:lnTo>
                  <a:pt x="12" y="36"/>
                </a:lnTo>
                <a:lnTo>
                  <a:pt x="8" y="44"/>
                </a:lnTo>
                <a:lnTo>
                  <a:pt x="8" y="52"/>
                </a:lnTo>
                <a:lnTo>
                  <a:pt x="4" y="60"/>
                </a:lnTo>
                <a:lnTo>
                  <a:pt x="0" y="72"/>
                </a:lnTo>
                <a:lnTo>
                  <a:pt x="0" y="80"/>
                </a:lnTo>
                <a:lnTo>
                  <a:pt x="0" y="88"/>
                </a:lnTo>
                <a:lnTo>
                  <a:pt x="0" y="96"/>
                </a:lnTo>
                <a:lnTo>
                  <a:pt x="0" y="108"/>
                </a:lnTo>
                <a:lnTo>
                  <a:pt x="0" y="116"/>
                </a:lnTo>
                <a:lnTo>
                  <a:pt x="4" y="124"/>
                </a:lnTo>
                <a:lnTo>
                  <a:pt x="4" y="132"/>
                </a:lnTo>
                <a:lnTo>
                  <a:pt x="16" y="136"/>
                </a:lnTo>
                <a:lnTo>
                  <a:pt x="20" y="128"/>
                </a:lnTo>
                <a:lnTo>
                  <a:pt x="28" y="132"/>
                </a:lnTo>
                <a:lnTo>
                  <a:pt x="36" y="136"/>
                </a:lnTo>
                <a:lnTo>
                  <a:pt x="44" y="136"/>
                </a:lnTo>
                <a:lnTo>
                  <a:pt x="52" y="136"/>
                </a:lnTo>
                <a:lnTo>
                  <a:pt x="60" y="136"/>
                </a:lnTo>
                <a:lnTo>
                  <a:pt x="64" y="128"/>
                </a:lnTo>
                <a:lnTo>
                  <a:pt x="68" y="120"/>
                </a:lnTo>
                <a:lnTo>
                  <a:pt x="64" y="112"/>
                </a:lnTo>
                <a:lnTo>
                  <a:pt x="56" y="108"/>
                </a:lnTo>
                <a:lnTo>
                  <a:pt x="52" y="100"/>
                </a:lnTo>
                <a:lnTo>
                  <a:pt x="48" y="88"/>
                </a:lnTo>
                <a:lnTo>
                  <a:pt x="48" y="80"/>
                </a:lnTo>
                <a:lnTo>
                  <a:pt x="48" y="72"/>
                </a:lnTo>
                <a:lnTo>
                  <a:pt x="48" y="64"/>
                </a:lnTo>
                <a:lnTo>
                  <a:pt x="48" y="52"/>
                </a:lnTo>
                <a:lnTo>
                  <a:pt x="48" y="44"/>
                </a:lnTo>
                <a:lnTo>
                  <a:pt x="44" y="36"/>
                </a:lnTo>
                <a:lnTo>
                  <a:pt x="44" y="28"/>
                </a:lnTo>
                <a:lnTo>
                  <a:pt x="36" y="20"/>
                </a:lnTo>
                <a:lnTo>
                  <a:pt x="36" y="12"/>
                </a:lnTo>
                <a:lnTo>
                  <a:pt x="28" y="8"/>
                </a:lnTo>
                <a:lnTo>
                  <a:pt x="24" y="0"/>
                </a:lnTo>
                <a:lnTo>
                  <a:pt x="16" y="0"/>
                </a:lnTo>
                <a:lnTo>
                  <a:pt x="8" y="4"/>
                </a:lnTo>
                <a:lnTo>
                  <a:pt x="12"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473" name="Freeform 41">
            <a:extLst>
              <a:ext uri="{FF2B5EF4-FFF2-40B4-BE49-F238E27FC236}">
                <a16:creationId xmlns:a16="http://schemas.microsoft.com/office/drawing/2014/main" id="{24D12A58-711F-4C32-8018-25D78DEB2B51}"/>
              </a:ext>
            </a:extLst>
          </p:cNvPr>
          <p:cNvSpPr>
            <a:spLocks/>
          </p:cNvSpPr>
          <p:nvPr/>
        </p:nvSpPr>
        <p:spPr bwMode="auto">
          <a:xfrm>
            <a:off x="7483197" y="5081469"/>
            <a:ext cx="105013" cy="223153"/>
          </a:xfrm>
          <a:custGeom>
            <a:avLst/>
            <a:gdLst>
              <a:gd name="T0" fmla="*/ 107526667 w 81"/>
              <a:gd name="T1" fmla="*/ 20161292 h 153"/>
              <a:gd name="T2" fmla="*/ 107526667 w 81"/>
              <a:gd name="T3" fmla="*/ 50403229 h 153"/>
              <a:gd name="T4" fmla="*/ 107526667 w 81"/>
              <a:gd name="T5" fmla="*/ 80645166 h 153"/>
              <a:gd name="T6" fmla="*/ 107526667 w 81"/>
              <a:gd name="T7" fmla="*/ 100806458 h 153"/>
              <a:gd name="T8" fmla="*/ 98566111 w 81"/>
              <a:gd name="T9" fmla="*/ 131048395 h 153"/>
              <a:gd name="T10" fmla="*/ 89605556 w 81"/>
              <a:gd name="T11" fmla="*/ 151209686 h 153"/>
              <a:gd name="T12" fmla="*/ 71684444 w 81"/>
              <a:gd name="T13" fmla="*/ 171370978 h 153"/>
              <a:gd name="T14" fmla="*/ 62723889 w 81"/>
              <a:gd name="T15" fmla="*/ 191532269 h 153"/>
              <a:gd name="T16" fmla="*/ 53763333 w 81"/>
              <a:gd name="T17" fmla="*/ 211693561 h 153"/>
              <a:gd name="T18" fmla="*/ 44802778 w 81"/>
              <a:gd name="T19" fmla="*/ 231854852 h 153"/>
              <a:gd name="T20" fmla="*/ 35842222 w 81"/>
              <a:gd name="T21" fmla="*/ 252016144 h 153"/>
              <a:gd name="T22" fmla="*/ 26881667 w 81"/>
              <a:gd name="T23" fmla="*/ 272177435 h 153"/>
              <a:gd name="T24" fmla="*/ 17921111 w 81"/>
              <a:gd name="T25" fmla="*/ 292338727 h 153"/>
              <a:gd name="T26" fmla="*/ 8960556 w 81"/>
              <a:gd name="T27" fmla="*/ 312500018 h 153"/>
              <a:gd name="T28" fmla="*/ 0 w 81"/>
              <a:gd name="T29" fmla="*/ 332661310 h 153"/>
              <a:gd name="T30" fmla="*/ 8960556 w 81"/>
              <a:gd name="T31" fmla="*/ 352822601 h 153"/>
              <a:gd name="T32" fmla="*/ 26881667 w 81"/>
              <a:gd name="T33" fmla="*/ 372983893 h 153"/>
              <a:gd name="T34" fmla="*/ 53763333 w 81"/>
              <a:gd name="T35" fmla="*/ 383064539 h 153"/>
              <a:gd name="T36" fmla="*/ 71684444 w 81"/>
              <a:gd name="T37" fmla="*/ 383064539 h 153"/>
              <a:gd name="T38" fmla="*/ 107526667 w 81"/>
              <a:gd name="T39" fmla="*/ 383064539 h 153"/>
              <a:gd name="T40" fmla="*/ 125447778 w 81"/>
              <a:gd name="T41" fmla="*/ 362903247 h 153"/>
              <a:gd name="T42" fmla="*/ 143368889 w 81"/>
              <a:gd name="T43" fmla="*/ 342741956 h 153"/>
              <a:gd name="T44" fmla="*/ 152329444 w 81"/>
              <a:gd name="T45" fmla="*/ 322580664 h 153"/>
              <a:gd name="T46" fmla="*/ 170250556 w 81"/>
              <a:gd name="T47" fmla="*/ 302419373 h 153"/>
              <a:gd name="T48" fmla="*/ 170250556 w 81"/>
              <a:gd name="T49" fmla="*/ 282258081 h 153"/>
              <a:gd name="T50" fmla="*/ 170250556 w 81"/>
              <a:gd name="T51" fmla="*/ 252016144 h 153"/>
              <a:gd name="T52" fmla="*/ 170250556 w 81"/>
              <a:gd name="T53" fmla="*/ 231854852 h 153"/>
              <a:gd name="T54" fmla="*/ 179211111 w 81"/>
              <a:gd name="T55" fmla="*/ 211693561 h 153"/>
              <a:gd name="T56" fmla="*/ 179211111 w 81"/>
              <a:gd name="T57" fmla="*/ 191532269 h 153"/>
              <a:gd name="T58" fmla="*/ 179211111 w 81"/>
              <a:gd name="T59" fmla="*/ 171370978 h 153"/>
              <a:gd name="T60" fmla="*/ 179211111 w 81"/>
              <a:gd name="T61" fmla="*/ 151209686 h 153"/>
              <a:gd name="T62" fmla="*/ 179211111 w 81"/>
              <a:gd name="T63" fmla="*/ 131048395 h 153"/>
              <a:gd name="T64" fmla="*/ 170250556 w 81"/>
              <a:gd name="T65" fmla="*/ 110887103 h 153"/>
              <a:gd name="T66" fmla="*/ 161290000 w 81"/>
              <a:gd name="T67" fmla="*/ 80645166 h 153"/>
              <a:gd name="T68" fmla="*/ 161290000 w 81"/>
              <a:gd name="T69" fmla="*/ 50403229 h 153"/>
              <a:gd name="T70" fmla="*/ 143368889 w 81"/>
              <a:gd name="T71" fmla="*/ 20161292 h 153"/>
              <a:gd name="T72" fmla="*/ 134408333 w 81"/>
              <a:gd name="T73" fmla="*/ 0 h 153"/>
              <a:gd name="T74" fmla="*/ 107526667 w 81"/>
              <a:gd name="T75" fmla="*/ 20161292 h 15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81" h="153">
                <a:moveTo>
                  <a:pt x="48" y="8"/>
                </a:moveTo>
                <a:lnTo>
                  <a:pt x="48" y="20"/>
                </a:lnTo>
                <a:lnTo>
                  <a:pt x="48" y="32"/>
                </a:lnTo>
                <a:lnTo>
                  <a:pt x="48" y="40"/>
                </a:lnTo>
                <a:lnTo>
                  <a:pt x="44" y="52"/>
                </a:lnTo>
                <a:lnTo>
                  <a:pt x="40" y="60"/>
                </a:lnTo>
                <a:lnTo>
                  <a:pt x="32" y="68"/>
                </a:lnTo>
                <a:lnTo>
                  <a:pt x="28" y="76"/>
                </a:lnTo>
                <a:lnTo>
                  <a:pt x="24" y="84"/>
                </a:lnTo>
                <a:lnTo>
                  <a:pt x="20" y="92"/>
                </a:lnTo>
                <a:lnTo>
                  <a:pt x="16" y="100"/>
                </a:lnTo>
                <a:lnTo>
                  <a:pt x="12" y="108"/>
                </a:lnTo>
                <a:lnTo>
                  <a:pt x="8" y="116"/>
                </a:lnTo>
                <a:lnTo>
                  <a:pt x="4" y="124"/>
                </a:lnTo>
                <a:lnTo>
                  <a:pt x="0" y="132"/>
                </a:lnTo>
                <a:lnTo>
                  <a:pt x="4" y="140"/>
                </a:lnTo>
                <a:lnTo>
                  <a:pt x="12" y="148"/>
                </a:lnTo>
                <a:lnTo>
                  <a:pt x="24" y="152"/>
                </a:lnTo>
                <a:lnTo>
                  <a:pt x="32" y="152"/>
                </a:lnTo>
                <a:lnTo>
                  <a:pt x="48" y="152"/>
                </a:lnTo>
                <a:lnTo>
                  <a:pt x="56" y="144"/>
                </a:lnTo>
                <a:lnTo>
                  <a:pt x="64" y="136"/>
                </a:lnTo>
                <a:lnTo>
                  <a:pt x="68" y="128"/>
                </a:lnTo>
                <a:lnTo>
                  <a:pt x="76" y="120"/>
                </a:lnTo>
                <a:lnTo>
                  <a:pt x="76" y="112"/>
                </a:lnTo>
                <a:lnTo>
                  <a:pt x="76" y="100"/>
                </a:lnTo>
                <a:lnTo>
                  <a:pt x="76" y="92"/>
                </a:lnTo>
                <a:lnTo>
                  <a:pt x="80" y="84"/>
                </a:lnTo>
                <a:lnTo>
                  <a:pt x="80" y="76"/>
                </a:lnTo>
                <a:lnTo>
                  <a:pt x="80" y="68"/>
                </a:lnTo>
                <a:lnTo>
                  <a:pt x="80" y="60"/>
                </a:lnTo>
                <a:lnTo>
                  <a:pt x="80" y="52"/>
                </a:lnTo>
                <a:lnTo>
                  <a:pt x="76" y="44"/>
                </a:lnTo>
                <a:lnTo>
                  <a:pt x="72" y="32"/>
                </a:lnTo>
                <a:lnTo>
                  <a:pt x="72" y="20"/>
                </a:lnTo>
                <a:lnTo>
                  <a:pt x="64" y="8"/>
                </a:lnTo>
                <a:lnTo>
                  <a:pt x="60" y="0"/>
                </a:lnTo>
                <a:lnTo>
                  <a:pt x="48" y="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474" name="Freeform 42">
            <a:extLst>
              <a:ext uri="{FF2B5EF4-FFF2-40B4-BE49-F238E27FC236}">
                <a16:creationId xmlns:a16="http://schemas.microsoft.com/office/drawing/2014/main" id="{3EB92CD7-031B-4BDC-AE3F-F8675A500AE8}"/>
              </a:ext>
            </a:extLst>
          </p:cNvPr>
          <p:cNvSpPr>
            <a:spLocks/>
          </p:cNvSpPr>
          <p:nvPr/>
        </p:nvSpPr>
        <p:spPr bwMode="auto">
          <a:xfrm>
            <a:off x="6949381" y="5339626"/>
            <a:ext cx="586323" cy="443389"/>
          </a:xfrm>
          <a:custGeom>
            <a:avLst/>
            <a:gdLst>
              <a:gd name="T0" fmla="*/ 833080313 w 402"/>
              <a:gd name="T1" fmla="*/ 189012513 h 304"/>
              <a:gd name="T2" fmla="*/ 912421975 w 402"/>
              <a:gd name="T3" fmla="*/ 68045013 h 304"/>
              <a:gd name="T4" fmla="*/ 991763638 w 402"/>
              <a:gd name="T5" fmla="*/ 57964388 h 304"/>
              <a:gd name="T6" fmla="*/ 1116441125 w 402"/>
              <a:gd name="T7" fmla="*/ 27722513 h 304"/>
              <a:gd name="T8" fmla="*/ 1071103713 w 402"/>
              <a:gd name="T9" fmla="*/ 259576888 h 304"/>
              <a:gd name="T10" fmla="*/ 912421975 w 402"/>
              <a:gd name="T11" fmla="*/ 682963138 h 304"/>
              <a:gd name="T12" fmla="*/ 663063825 w 402"/>
              <a:gd name="T13" fmla="*/ 753527513 h 304"/>
              <a:gd name="T14" fmla="*/ 527051588 w 402"/>
              <a:gd name="T15" fmla="*/ 682963138 h 304"/>
              <a:gd name="T16" fmla="*/ 368369850 w 402"/>
              <a:gd name="T17" fmla="*/ 642640638 h 304"/>
              <a:gd name="T18" fmla="*/ 107676950 w 402"/>
              <a:gd name="T19" fmla="*/ 582156888 h 304"/>
              <a:gd name="T20" fmla="*/ 85009038 w 402"/>
              <a:gd name="T21" fmla="*/ 481350638 h 304"/>
              <a:gd name="T22" fmla="*/ 391037763 w 402"/>
              <a:gd name="T23" fmla="*/ 430947513 h 304"/>
              <a:gd name="T24" fmla="*/ 425042013 w 402"/>
              <a:gd name="T25" fmla="*/ 501511888 h 304"/>
              <a:gd name="T26" fmla="*/ 617726413 w 402"/>
              <a:gd name="T27" fmla="*/ 551915013 h 304"/>
              <a:gd name="T28" fmla="*/ 787742900 w 402"/>
              <a:gd name="T29" fmla="*/ 491431263 h 304"/>
              <a:gd name="T30" fmla="*/ 867084563 w 402"/>
              <a:gd name="T31" fmla="*/ 420866888 h 304"/>
              <a:gd name="T32" fmla="*/ 889752475 w 402"/>
              <a:gd name="T33" fmla="*/ 360383138 h 304"/>
              <a:gd name="T34" fmla="*/ 708402825 w 402"/>
              <a:gd name="T35" fmla="*/ 380544388 h 304"/>
              <a:gd name="T36" fmla="*/ 572389000 w 402"/>
              <a:gd name="T37" fmla="*/ 410786263 h 304"/>
              <a:gd name="T38" fmla="*/ 583723750 w 402"/>
              <a:gd name="T39" fmla="*/ 360383138 h 304"/>
              <a:gd name="T40" fmla="*/ 719735988 w 402"/>
              <a:gd name="T41" fmla="*/ 320060638 h 304"/>
              <a:gd name="T42" fmla="*/ 787742900 w 402"/>
              <a:gd name="T43" fmla="*/ 279738138 h 304"/>
              <a:gd name="T44" fmla="*/ 833080313 w 402"/>
              <a:gd name="T45" fmla="*/ 189012513 h 30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02" h="304">
                <a:moveTo>
                  <a:pt x="294" y="75"/>
                </a:moveTo>
                <a:cubicBezTo>
                  <a:pt x="356" y="54"/>
                  <a:pt x="277" y="89"/>
                  <a:pt x="322" y="27"/>
                </a:cubicBezTo>
                <a:cubicBezTo>
                  <a:pt x="328" y="19"/>
                  <a:pt x="341" y="24"/>
                  <a:pt x="350" y="23"/>
                </a:cubicBezTo>
                <a:cubicBezTo>
                  <a:pt x="358" y="0"/>
                  <a:pt x="371" y="8"/>
                  <a:pt x="394" y="11"/>
                </a:cubicBezTo>
                <a:cubicBezTo>
                  <a:pt x="402" y="35"/>
                  <a:pt x="386" y="78"/>
                  <a:pt x="378" y="103"/>
                </a:cubicBezTo>
                <a:cubicBezTo>
                  <a:pt x="373" y="177"/>
                  <a:pt x="395" y="235"/>
                  <a:pt x="322" y="271"/>
                </a:cubicBezTo>
                <a:cubicBezTo>
                  <a:pt x="312" y="300"/>
                  <a:pt x="257" y="297"/>
                  <a:pt x="234" y="299"/>
                </a:cubicBezTo>
                <a:cubicBezTo>
                  <a:pt x="165" y="282"/>
                  <a:pt x="236" y="304"/>
                  <a:pt x="186" y="271"/>
                </a:cubicBezTo>
                <a:cubicBezTo>
                  <a:pt x="147" y="276"/>
                  <a:pt x="157" y="273"/>
                  <a:pt x="130" y="255"/>
                </a:cubicBezTo>
                <a:cubicBezTo>
                  <a:pt x="107" y="220"/>
                  <a:pt x="88" y="234"/>
                  <a:pt x="38" y="231"/>
                </a:cubicBezTo>
                <a:cubicBezTo>
                  <a:pt x="12" y="222"/>
                  <a:pt x="0" y="211"/>
                  <a:pt x="30" y="191"/>
                </a:cubicBezTo>
                <a:cubicBezTo>
                  <a:pt x="58" y="210"/>
                  <a:pt x="110" y="190"/>
                  <a:pt x="138" y="171"/>
                </a:cubicBezTo>
                <a:cubicBezTo>
                  <a:pt x="173" y="176"/>
                  <a:pt x="172" y="177"/>
                  <a:pt x="150" y="199"/>
                </a:cubicBezTo>
                <a:cubicBezTo>
                  <a:pt x="134" y="247"/>
                  <a:pt x="134" y="223"/>
                  <a:pt x="218" y="219"/>
                </a:cubicBezTo>
                <a:cubicBezTo>
                  <a:pt x="239" y="212"/>
                  <a:pt x="258" y="202"/>
                  <a:pt x="278" y="195"/>
                </a:cubicBezTo>
                <a:cubicBezTo>
                  <a:pt x="287" y="181"/>
                  <a:pt x="299" y="183"/>
                  <a:pt x="306" y="167"/>
                </a:cubicBezTo>
                <a:cubicBezTo>
                  <a:pt x="309" y="159"/>
                  <a:pt x="314" y="143"/>
                  <a:pt x="314" y="143"/>
                </a:cubicBezTo>
                <a:cubicBezTo>
                  <a:pt x="294" y="130"/>
                  <a:pt x="272" y="146"/>
                  <a:pt x="250" y="151"/>
                </a:cubicBezTo>
                <a:cubicBezTo>
                  <a:pt x="236" y="172"/>
                  <a:pt x="228" y="167"/>
                  <a:pt x="202" y="163"/>
                </a:cubicBezTo>
                <a:cubicBezTo>
                  <a:pt x="203" y="156"/>
                  <a:pt x="201" y="148"/>
                  <a:pt x="206" y="143"/>
                </a:cubicBezTo>
                <a:cubicBezTo>
                  <a:pt x="217" y="132"/>
                  <a:pt x="241" y="135"/>
                  <a:pt x="254" y="127"/>
                </a:cubicBezTo>
                <a:cubicBezTo>
                  <a:pt x="262" y="122"/>
                  <a:pt x="278" y="111"/>
                  <a:pt x="278" y="111"/>
                </a:cubicBezTo>
                <a:cubicBezTo>
                  <a:pt x="284" y="93"/>
                  <a:pt x="313" y="85"/>
                  <a:pt x="294" y="75"/>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475" name="Freeform 43">
            <a:extLst>
              <a:ext uri="{FF2B5EF4-FFF2-40B4-BE49-F238E27FC236}">
                <a16:creationId xmlns:a16="http://schemas.microsoft.com/office/drawing/2014/main" id="{EB6BAC67-36A3-4A2A-B6E5-D6BB9F9D6333}"/>
              </a:ext>
            </a:extLst>
          </p:cNvPr>
          <p:cNvSpPr>
            <a:spLocks/>
          </p:cNvSpPr>
          <p:nvPr/>
        </p:nvSpPr>
        <p:spPr bwMode="auto">
          <a:xfrm>
            <a:off x="6717478" y="5577365"/>
            <a:ext cx="205650" cy="138559"/>
          </a:xfrm>
          <a:custGeom>
            <a:avLst/>
            <a:gdLst>
              <a:gd name="T0" fmla="*/ 93781353 w 141"/>
              <a:gd name="T1" fmla="*/ 0 h 95"/>
              <a:gd name="T2" fmla="*/ 264294347 w 141"/>
              <a:gd name="T3" fmla="*/ 30241975 h 95"/>
              <a:gd name="T4" fmla="*/ 332497957 w 141"/>
              <a:gd name="T5" fmla="*/ 50403292 h 95"/>
              <a:gd name="T6" fmla="*/ 207455624 w 141"/>
              <a:gd name="T7" fmla="*/ 161290535 h 95"/>
              <a:gd name="T8" fmla="*/ 93781353 w 141"/>
              <a:gd name="T9" fmla="*/ 231855144 h 95"/>
              <a:gd name="T10" fmla="*/ 14209681 w 141"/>
              <a:gd name="T11" fmla="*/ 221774485 h 95"/>
              <a:gd name="T12" fmla="*/ 25576155 w 141"/>
              <a:gd name="T13" fmla="*/ 161290535 h 95"/>
              <a:gd name="T14" fmla="*/ 48312280 w 141"/>
              <a:gd name="T15" fmla="*/ 70564609 h 95"/>
              <a:gd name="T16" fmla="*/ 82414878 w 141"/>
              <a:gd name="T17" fmla="*/ 50403292 h 95"/>
              <a:gd name="T18" fmla="*/ 93781353 w 141"/>
              <a:gd name="T19" fmla="*/ 0 h 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1" h="95">
                <a:moveTo>
                  <a:pt x="33" y="0"/>
                </a:moveTo>
                <a:cubicBezTo>
                  <a:pt x="53" y="7"/>
                  <a:pt x="73" y="6"/>
                  <a:pt x="93" y="12"/>
                </a:cubicBezTo>
                <a:cubicBezTo>
                  <a:pt x="101" y="14"/>
                  <a:pt x="117" y="20"/>
                  <a:pt x="117" y="20"/>
                </a:cubicBezTo>
                <a:cubicBezTo>
                  <a:pt x="141" y="56"/>
                  <a:pt x="98" y="60"/>
                  <a:pt x="73" y="64"/>
                </a:cubicBezTo>
                <a:cubicBezTo>
                  <a:pt x="30" y="78"/>
                  <a:pt x="65" y="71"/>
                  <a:pt x="33" y="92"/>
                </a:cubicBezTo>
                <a:cubicBezTo>
                  <a:pt x="24" y="91"/>
                  <a:pt x="11" y="95"/>
                  <a:pt x="5" y="88"/>
                </a:cubicBezTo>
                <a:cubicBezTo>
                  <a:pt x="0" y="82"/>
                  <a:pt x="7" y="72"/>
                  <a:pt x="9" y="64"/>
                </a:cubicBezTo>
                <a:cubicBezTo>
                  <a:pt x="12" y="52"/>
                  <a:pt x="12" y="39"/>
                  <a:pt x="17" y="28"/>
                </a:cubicBezTo>
                <a:cubicBezTo>
                  <a:pt x="19" y="24"/>
                  <a:pt x="27" y="24"/>
                  <a:pt x="29" y="20"/>
                </a:cubicBezTo>
                <a:cubicBezTo>
                  <a:pt x="32" y="14"/>
                  <a:pt x="32" y="7"/>
                  <a:pt x="33"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476" name="Freeform 44">
            <a:extLst>
              <a:ext uri="{FF2B5EF4-FFF2-40B4-BE49-F238E27FC236}">
                <a16:creationId xmlns:a16="http://schemas.microsoft.com/office/drawing/2014/main" id="{FB5B5DF3-DD2F-4338-ABD7-FE25224EDBF5}"/>
              </a:ext>
            </a:extLst>
          </p:cNvPr>
          <p:cNvSpPr>
            <a:spLocks/>
          </p:cNvSpPr>
          <p:nvPr/>
        </p:nvSpPr>
        <p:spPr bwMode="auto">
          <a:xfrm>
            <a:off x="6045101" y="4931242"/>
            <a:ext cx="544027" cy="686960"/>
          </a:xfrm>
          <a:custGeom>
            <a:avLst/>
            <a:gdLst>
              <a:gd name="T0" fmla="*/ 448358004 w 373"/>
              <a:gd name="T1" fmla="*/ 138607707 h 471"/>
              <a:gd name="T2" fmla="*/ 516463399 w 373"/>
              <a:gd name="T3" fmla="*/ 420865019 h 471"/>
              <a:gd name="T4" fmla="*/ 448358004 w 373"/>
              <a:gd name="T5" fmla="*/ 541832438 h 471"/>
              <a:gd name="T6" fmla="*/ 380252609 w 373"/>
              <a:gd name="T7" fmla="*/ 451106873 h 471"/>
              <a:gd name="T8" fmla="*/ 312148801 w 373"/>
              <a:gd name="T9" fmla="*/ 461187492 h 471"/>
              <a:gd name="T10" fmla="*/ 289445944 w 373"/>
              <a:gd name="T11" fmla="*/ 521671201 h 471"/>
              <a:gd name="T12" fmla="*/ 334850070 w 373"/>
              <a:gd name="T13" fmla="*/ 582154911 h 471"/>
              <a:gd name="T14" fmla="*/ 437007369 w 373"/>
              <a:gd name="T15" fmla="*/ 753525421 h 471"/>
              <a:gd name="T16" fmla="*/ 459708638 w 373"/>
              <a:gd name="T17" fmla="*/ 814009131 h 471"/>
              <a:gd name="T18" fmla="*/ 527814033 w 373"/>
              <a:gd name="T19" fmla="*/ 834170367 h 471"/>
              <a:gd name="T20" fmla="*/ 561867524 w 373"/>
              <a:gd name="T21" fmla="*/ 844250985 h 471"/>
              <a:gd name="T22" fmla="*/ 573218159 w 373"/>
              <a:gd name="T23" fmla="*/ 874492840 h 471"/>
              <a:gd name="T24" fmla="*/ 641323554 w 373"/>
              <a:gd name="T25" fmla="*/ 894654077 h 471"/>
              <a:gd name="T26" fmla="*/ 539164668 w 373"/>
              <a:gd name="T27" fmla="*/ 803928512 h 471"/>
              <a:gd name="T28" fmla="*/ 493762129 w 373"/>
              <a:gd name="T29" fmla="*/ 743444803 h 471"/>
              <a:gd name="T30" fmla="*/ 471060860 w 373"/>
              <a:gd name="T31" fmla="*/ 713202948 h 471"/>
              <a:gd name="T32" fmla="*/ 482411495 w 373"/>
              <a:gd name="T33" fmla="*/ 642638620 h 471"/>
              <a:gd name="T34" fmla="*/ 550516890 w 373"/>
              <a:gd name="T35" fmla="*/ 622477384 h 471"/>
              <a:gd name="T36" fmla="*/ 698076727 w 373"/>
              <a:gd name="T37" fmla="*/ 743444803 h 471"/>
              <a:gd name="T38" fmla="*/ 800234026 w 373"/>
              <a:gd name="T39" fmla="*/ 854331604 h 471"/>
              <a:gd name="T40" fmla="*/ 1015900845 w 373"/>
              <a:gd name="T41" fmla="*/ 924895932 h 471"/>
              <a:gd name="T42" fmla="*/ 936444816 w 373"/>
              <a:gd name="T43" fmla="*/ 1066024587 h 471"/>
              <a:gd name="T44" fmla="*/ 777532757 w 373"/>
              <a:gd name="T45" fmla="*/ 1025702114 h 471"/>
              <a:gd name="T46" fmla="*/ 414306100 w 373"/>
              <a:gd name="T47" fmla="*/ 1116427678 h 471"/>
              <a:gd name="T48" fmla="*/ 300798166 w 373"/>
              <a:gd name="T49" fmla="*/ 1166830770 h 471"/>
              <a:gd name="T50" fmla="*/ 232692771 w 373"/>
              <a:gd name="T51" fmla="*/ 1186992006 h 471"/>
              <a:gd name="T52" fmla="*/ 119183251 w 373"/>
              <a:gd name="T53" fmla="*/ 1166830770 h 471"/>
              <a:gd name="T54" fmla="*/ 51079443 w 373"/>
              <a:gd name="T55" fmla="*/ 1126508297 h 471"/>
              <a:gd name="T56" fmla="*/ 28376586 w 373"/>
              <a:gd name="T57" fmla="*/ 924895932 h 471"/>
              <a:gd name="T58" fmla="*/ 51079443 w 373"/>
              <a:gd name="T59" fmla="*/ 803928512 h 471"/>
              <a:gd name="T60" fmla="*/ 119183251 w 373"/>
              <a:gd name="T61" fmla="*/ 763606039 h 471"/>
              <a:gd name="T62" fmla="*/ 198639280 w 373"/>
              <a:gd name="T63" fmla="*/ 642638620 h 471"/>
              <a:gd name="T64" fmla="*/ 244043406 w 373"/>
              <a:gd name="T65" fmla="*/ 420865019 h 471"/>
              <a:gd name="T66" fmla="*/ 312148801 w 373"/>
              <a:gd name="T67" fmla="*/ 380542546 h 471"/>
              <a:gd name="T68" fmla="*/ 357551339 w 373"/>
              <a:gd name="T69" fmla="*/ 229333272 h 471"/>
              <a:gd name="T70" fmla="*/ 391604831 w 373"/>
              <a:gd name="T71" fmla="*/ 7559670 h 471"/>
              <a:gd name="T72" fmla="*/ 471060860 w 373"/>
              <a:gd name="T73" fmla="*/ 47882143 h 471"/>
              <a:gd name="T74" fmla="*/ 459708638 w 373"/>
              <a:gd name="T75" fmla="*/ 148688326 h 471"/>
              <a:gd name="T76" fmla="*/ 448358004 w 373"/>
              <a:gd name="T77" fmla="*/ 178930180 h 471"/>
              <a:gd name="T78" fmla="*/ 448358004 w 373"/>
              <a:gd name="T79" fmla="*/ 138607707 h 47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73" h="471">
                <a:moveTo>
                  <a:pt x="158" y="55"/>
                </a:moveTo>
                <a:cubicBezTo>
                  <a:pt x="164" y="93"/>
                  <a:pt x="148" y="144"/>
                  <a:pt x="182" y="167"/>
                </a:cubicBezTo>
                <a:cubicBezTo>
                  <a:pt x="191" y="194"/>
                  <a:pt x="183" y="207"/>
                  <a:pt x="158" y="215"/>
                </a:cubicBezTo>
                <a:cubicBezTo>
                  <a:pt x="135" y="209"/>
                  <a:pt x="139" y="202"/>
                  <a:pt x="134" y="179"/>
                </a:cubicBezTo>
                <a:cubicBezTo>
                  <a:pt x="126" y="180"/>
                  <a:pt x="116" y="178"/>
                  <a:pt x="110" y="183"/>
                </a:cubicBezTo>
                <a:cubicBezTo>
                  <a:pt x="104" y="189"/>
                  <a:pt x="102" y="207"/>
                  <a:pt x="102" y="207"/>
                </a:cubicBezTo>
                <a:cubicBezTo>
                  <a:pt x="112" y="236"/>
                  <a:pt x="98" y="201"/>
                  <a:pt x="118" y="231"/>
                </a:cubicBezTo>
                <a:cubicBezTo>
                  <a:pt x="133" y="253"/>
                  <a:pt x="125" y="289"/>
                  <a:pt x="154" y="299"/>
                </a:cubicBezTo>
                <a:cubicBezTo>
                  <a:pt x="157" y="307"/>
                  <a:pt x="159" y="315"/>
                  <a:pt x="162" y="323"/>
                </a:cubicBezTo>
                <a:cubicBezTo>
                  <a:pt x="165" y="331"/>
                  <a:pt x="178" y="328"/>
                  <a:pt x="186" y="331"/>
                </a:cubicBezTo>
                <a:cubicBezTo>
                  <a:pt x="190" y="332"/>
                  <a:pt x="198" y="335"/>
                  <a:pt x="198" y="335"/>
                </a:cubicBezTo>
                <a:cubicBezTo>
                  <a:pt x="199" y="339"/>
                  <a:pt x="199" y="345"/>
                  <a:pt x="202" y="347"/>
                </a:cubicBezTo>
                <a:cubicBezTo>
                  <a:pt x="209" y="352"/>
                  <a:pt x="226" y="355"/>
                  <a:pt x="226" y="355"/>
                </a:cubicBezTo>
                <a:cubicBezTo>
                  <a:pt x="239" y="317"/>
                  <a:pt x="237" y="325"/>
                  <a:pt x="190" y="319"/>
                </a:cubicBezTo>
                <a:cubicBezTo>
                  <a:pt x="185" y="311"/>
                  <a:pt x="179" y="303"/>
                  <a:pt x="174" y="295"/>
                </a:cubicBezTo>
                <a:cubicBezTo>
                  <a:pt x="171" y="291"/>
                  <a:pt x="166" y="283"/>
                  <a:pt x="166" y="283"/>
                </a:cubicBezTo>
                <a:cubicBezTo>
                  <a:pt x="167" y="274"/>
                  <a:pt x="164" y="262"/>
                  <a:pt x="170" y="255"/>
                </a:cubicBezTo>
                <a:cubicBezTo>
                  <a:pt x="175" y="248"/>
                  <a:pt x="194" y="247"/>
                  <a:pt x="194" y="247"/>
                </a:cubicBezTo>
                <a:cubicBezTo>
                  <a:pt x="214" y="267"/>
                  <a:pt x="219" y="286"/>
                  <a:pt x="246" y="295"/>
                </a:cubicBezTo>
                <a:cubicBezTo>
                  <a:pt x="260" y="309"/>
                  <a:pt x="263" y="331"/>
                  <a:pt x="282" y="339"/>
                </a:cubicBezTo>
                <a:cubicBezTo>
                  <a:pt x="307" y="350"/>
                  <a:pt x="335" y="351"/>
                  <a:pt x="358" y="367"/>
                </a:cubicBezTo>
                <a:cubicBezTo>
                  <a:pt x="370" y="403"/>
                  <a:pt x="373" y="414"/>
                  <a:pt x="330" y="423"/>
                </a:cubicBezTo>
                <a:cubicBezTo>
                  <a:pt x="308" y="419"/>
                  <a:pt x="295" y="411"/>
                  <a:pt x="274" y="407"/>
                </a:cubicBezTo>
                <a:cubicBezTo>
                  <a:pt x="227" y="411"/>
                  <a:pt x="186" y="419"/>
                  <a:pt x="146" y="443"/>
                </a:cubicBezTo>
                <a:cubicBezTo>
                  <a:pt x="104" y="468"/>
                  <a:pt x="139" y="453"/>
                  <a:pt x="106" y="463"/>
                </a:cubicBezTo>
                <a:cubicBezTo>
                  <a:pt x="98" y="465"/>
                  <a:pt x="82" y="471"/>
                  <a:pt x="82" y="471"/>
                </a:cubicBezTo>
                <a:cubicBezTo>
                  <a:pt x="75" y="470"/>
                  <a:pt x="52" y="468"/>
                  <a:pt x="42" y="463"/>
                </a:cubicBezTo>
                <a:cubicBezTo>
                  <a:pt x="34" y="458"/>
                  <a:pt x="18" y="447"/>
                  <a:pt x="18" y="447"/>
                </a:cubicBezTo>
                <a:cubicBezTo>
                  <a:pt x="0" y="419"/>
                  <a:pt x="7" y="404"/>
                  <a:pt x="10" y="367"/>
                </a:cubicBezTo>
                <a:cubicBezTo>
                  <a:pt x="7" y="349"/>
                  <a:pt x="2" y="333"/>
                  <a:pt x="18" y="319"/>
                </a:cubicBezTo>
                <a:cubicBezTo>
                  <a:pt x="25" y="313"/>
                  <a:pt x="42" y="303"/>
                  <a:pt x="42" y="303"/>
                </a:cubicBezTo>
                <a:cubicBezTo>
                  <a:pt x="53" y="286"/>
                  <a:pt x="59" y="271"/>
                  <a:pt x="70" y="255"/>
                </a:cubicBezTo>
                <a:cubicBezTo>
                  <a:pt x="70" y="251"/>
                  <a:pt x="78" y="178"/>
                  <a:pt x="86" y="167"/>
                </a:cubicBezTo>
                <a:cubicBezTo>
                  <a:pt x="92" y="159"/>
                  <a:pt x="110" y="151"/>
                  <a:pt x="110" y="151"/>
                </a:cubicBezTo>
                <a:cubicBezTo>
                  <a:pt x="117" y="130"/>
                  <a:pt x="114" y="110"/>
                  <a:pt x="126" y="91"/>
                </a:cubicBezTo>
                <a:cubicBezTo>
                  <a:pt x="103" y="56"/>
                  <a:pt x="127" y="37"/>
                  <a:pt x="138" y="3"/>
                </a:cubicBezTo>
                <a:cubicBezTo>
                  <a:pt x="154" y="6"/>
                  <a:pt x="166" y="0"/>
                  <a:pt x="166" y="19"/>
                </a:cubicBezTo>
                <a:cubicBezTo>
                  <a:pt x="166" y="32"/>
                  <a:pt x="164" y="46"/>
                  <a:pt x="162" y="59"/>
                </a:cubicBezTo>
                <a:cubicBezTo>
                  <a:pt x="161" y="63"/>
                  <a:pt x="161" y="74"/>
                  <a:pt x="158" y="71"/>
                </a:cubicBezTo>
                <a:cubicBezTo>
                  <a:pt x="154" y="67"/>
                  <a:pt x="158" y="60"/>
                  <a:pt x="158" y="55"/>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477" name="Freeform 45">
            <a:extLst>
              <a:ext uri="{FF2B5EF4-FFF2-40B4-BE49-F238E27FC236}">
                <a16:creationId xmlns:a16="http://schemas.microsoft.com/office/drawing/2014/main" id="{C974372F-1F3E-4D36-B0D3-FFE6C4EF7ADF}"/>
              </a:ext>
            </a:extLst>
          </p:cNvPr>
          <p:cNvSpPr>
            <a:spLocks/>
          </p:cNvSpPr>
          <p:nvPr/>
        </p:nvSpPr>
        <p:spPr bwMode="auto">
          <a:xfrm>
            <a:off x="5843826" y="4795600"/>
            <a:ext cx="215860" cy="106472"/>
          </a:xfrm>
          <a:custGeom>
            <a:avLst/>
            <a:gdLst>
              <a:gd name="T0" fmla="*/ 341242650 w 148"/>
              <a:gd name="T1" fmla="*/ 20161337 h 73"/>
              <a:gd name="T2" fmla="*/ 420865300 w 148"/>
              <a:gd name="T3" fmla="*/ 70564679 h 73"/>
              <a:gd name="T4" fmla="*/ 318492188 w 148"/>
              <a:gd name="T5" fmla="*/ 120968022 h 73"/>
              <a:gd name="T6" fmla="*/ 113747550 w 148"/>
              <a:gd name="T7" fmla="*/ 151210027 h 73"/>
              <a:gd name="T8" fmla="*/ 0 w 148"/>
              <a:gd name="T9" fmla="*/ 60484011 h 73"/>
              <a:gd name="T10" fmla="*/ 79622650 w 148"/>
              <a:gd name="T11" fmla="*/ 0 h 73"/>
              <a:gd name="T12" fmla="*/ 250243975 w 148"/>
              <a:gd name="T13" fmla="*/ 10080668 h 73"/>
              <a:gd name="T14" fmla="*/ 341242650 w 148"/>
              <a:gd name="T15" fmla="*/ 20161337 h 7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8" h="73">
                <a:moveTo>
                  <a:pt x="120" y="8"/>
                </a:moveTo>
                <a:cubicBezTo>
                  <a:pt x="148" y="17"/>
                  <a:pt x="141" y="8"/>
                  <a:pt x="148" y="28"/>
                </a:cubicBezTo>
                <a:cubicBezTo>
                  <a:pt x="137" y="44"/>
                  <a:pt x="130" y="43"/>
                  <a:pt x="112" y="48"/>
                </a:cubicBezTo>
                <a:cubicBezTo>
                  <a:pt x="95" y="73"/>
                  <a:pt x="66" y="63"/>
                  <a:pt x="40" y="60"/>
                </a:cubicBezTo>
                <a:cubicBezTo>
                  <a:pt x="21" y="54"/>
                  <a:pt x="17" y="35"/>
                  <a:pt x="0" y="24"/>
                </a:cubicBezTo>
                <a:cubicBezTo>
                  <a:pt x="5" y="8"/>
                  <a:pt x="12" y="5"/>
                  <a:pt x="28" y="0"/>
                </a:cubicBezTo>
                <a:cubicBezTo>
                  <a:pt x="48" y="1"/>
                  <a:pt x="68" y="2"/>
                  <a:pt x="88" y="4"/>
                </a:cubicBezTo>
                <a:cubicBezTo>
                  <a:pt x="99" y="5"/>
                  <a:pt x="110" y="18"/>
                  <a:pt x="120" y="8"/>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478" name="Freeform 46">
            <a:extLst>
              <a:ext uri="{FF2B5EF4-FFF2-40B4-BE49-F238E27FC236}">
                <a16:creationId xmlns:a16="http://schemas.microsoft.com/office/drawing/2014/main" id="{11C5DE67-CF2E-4E96-9D0D-B5BE191AA5D3}"/>
              </a:ext>
            </a:extLst>
          </p:cNvPr>
          <p:cNvSpPr>
            <a:spLocks/>
          </p:cNvSpPr>
          <p:nvPr/>
        </p:nvSpPr>
        <p:spPr bwMode="auto">
          <a:xfrm>
            <a:off x="5597337" y="4719757"/>
            <a:ext cx="208567" cy="177939"/>
          </a:xfrm>
          <a:custGeom>
            <a:avLst/>
            <a:gdLst>
              <a:gd name="T0" fmla="*/ 139031356 w 143"/>
              <a:gd name="T1" fmla="*/ 0 h 122"/>
              <a:gd name="T2" fmla="*/ 286573281 w 143"/>
              <a:gd name="T3" fmla="*/ 80645000 h 122"/>
              <a:gd name="T4" fmla="*/ 354670531 w 143"/>
              <a:gd name="T5" fmla="*/ 100806250 h 122"/>
              <a:gd name="T6" fmla="*/ 139031356 w 143"/>
              <a:gd name="T7" fmla="*/ 252015625 h 122"/>
              <a:gd name="T8" fmla="*/ 25536469 w 143"/>
              <a:gd name="T9" fmla="*/ 262096250 h 122"/>
              <a:gd name="T10" fmla="*/ 36885481 w 143"/>
              <a:gd name="T11" fmla="*/ 191531875 h 122"/>
              <a:gd name="T12" fmla="*/ 70934106 w 143"/>
              <a:gd name="T13" fmla="*/ 10080625 h 122"/>
              <a:gd name="T14" fmla="*/ 139031356 w 143"/>
              <a:gd name="T15" fmla="*/ 0 h 12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3" h="122">
                <a:moveTo>
                  <a:pt x="49" y="0"/>
                </a:moveTo>
                <a:cubicBezTo>
                  <a:pt x="57" y="24"/>
                  <a:pt x="79" y="25"/>
                  <a:pt x="101" y="32"/>
                </a:cubicBezTo>
                <a:cubicBezTo>
                  <a:pt x="109" y="35"/>
                  <a:pt x="125" y="40"/>
                  <a:pt x="125" y="40"/>
                </a:cubicBezTo>
                <a:cubicBezTo>
                  <a:pt x="143" y="93"/>
                  <a:pt x="85" y="95"/>
                  <a:pt x="49" y="100"/>
                </a:cubicBezTo>
                <a:cubicBezTo>
                  <a:pt x="39" y="107"/>
                  <a:pt x="22" y="122"/>
                  <a:pt x="9" y="104"/>
                </a:cubicBezTo>
                <a:cubicBezTo>
                  <a:pt x="3" y="96"/>
                  <a:pt x="12" y="85"/>
                  <a:pt x="13" y="76"/>
                </a:cubicBezTo>
                <a:cubicBezTo>
                  <a:pt x="10" y="49"/>
                  <a:pt x="0" y="21"/>
                  <a:pt x="25" y="4"/>
                </a:cubicBezTo>
                <a:cubicBezTo>
                  <a:pt x="48" y="9"/>
                  <a:pt x="42" y="14"/>
                  <a:pt x="49"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479" name="Freeform 47">
            <a:extLst>
              <a:ext uri="{FF2B5EF4-FFF2-40B4-BE49-F238E27FC236}">
                <a16:creationId xmlns:a16="http://schemas.microsoft.com/office/drawing/2014/main" id="{15FDEA23-2571-4E11-84CB-D98283690F78}"/>
              </a:ext>
            </a:extLst>
          </p:cNvPr>
          <p:cNvSpPr>
            <a:spLocks/>
          </p:cNvSpPr>
          <p:nvPr/>
        </p:nvSpPr>
        <p:spPr bwMode="auto">
          <a:xfrm>
            <a:off x="5381477" y="4445556"/>
            <a:ext cx="205650" cy="277118"/>
          </a:xfrm>
          <a:custGeom>
            <a:avLst/>
            <a:gdLst>
              <a:gd name="T0" fmla="*/ 343867607 w 141"/>
              <a:gd name="T1" fmla="*/ 302418750 h 190"/>
              <a:gd name="T2" fmla="*/ 287028884 w 141"/>
              <a:gd name="T3" fmla="*/ 221773750 h 190"/>
              <a:gd name="T4" fmla="*/ 218825274 w 141"/>
              <a:gd name="T5" fmla="*/ 191531875 h 190"/>
              <a:gd name="T6" fmla="*/ 207457212 w 141"/>
              <a:gd name="T7" fmla="*/ 161290000 h 190"/>
              <a:gd name="T8" fmla="*/ 184722675 w 141"/>
              <a:gd name="T9" fmla="*/ 131048125 h 190"/>
              <a:gd name="T10" fmla="*/ 93781353 w 141"/>
              <a:gd name="T11" fmla="*/ 0 h 190"/>
              <a:gd name="T12" fmla="*/ 59678754 w 141"/>
              <a:gd name="T13" fmla="*/ 100806250 h 190"/>
              <a:gd name="T14" fmla="*/ 14209681 w 141"/>
              <a:gd name="T15" fmla="*/ 272176875 h 190"/>
              <a:gd name="T16" fmla="*/ 25576155 w 141"/>
              <a:gd name="T17" fmla="*/ 302418750 h 190"/>
              <a:gd name="T18" fmla="*/ 116517477 w 141"/>
              <a:gd name="T19" fmla="*/ 292338125 h 190"/>
              <a:gd name="T20" fmla="*/ 230191748 w 141"/>
              <a:gd name="T21" fmla="*/ 302418750 h 190"/>
              <a:gd name="T22" fmla="*/ 321131483 w 141"/>
              <a:gd name="T23" fmla="*/ 423386250 h 190"/>
              <a:gd name="T24" fmla="*/ 400704742 w 141"/>
              <a:gd name="T25" fmla="*/ 393144375 h 190"/>
              <a:gd name="T26" fmla="*/ 343867607 w 141"/>
              <a:gd name="T27" fmla="*/ 302418750 h 19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41" h="190">
                <a:moveTo>
                  <a:pt x="121" y="120"/>
                </a:moveTo>
                <a:cubicBezTo>
                  <a:pt x="98" y="112"/>
                  <a:pt x="114" y="104"/>
                  <a:pt x="101" y="88"/>
                </a:cubicBezTo>
                <a:cubicBezTo>
                  <a:pt x="95" y="81"/>
                  <a:pt x="84" y="81"/>
                  <a:pt x="77" y="76"/>
                </a:cubicBezTo>
                <a:cubicBezTo>
                  <a:pt x="76" y="72"/>
                  <a:pt x="75" y="68"/>
                  <a:pt x="73" y="64"/>
                </a:cubicBezTo>
                <a:cubicBezTo>
                  <a:pt x="71" y="60"/>
                  <a:pt x="67" y="57"/>
                  <a:pt x="65" y="52"/>
                </a:cubicBezTo>
                <a:cubicBezTo>
                  <a:pt x="55" y="26"/>
                  <a:pt x="58" y="17"/>
                  <a:pt x="33" y="0"/>
                </a:cubicBezTo>
                <a:cubicBezTo>
                  <a:pt x="0" y="7"/>
                  <a:pt x="5" y="16"/>
                  <a:pt x="21" y="40"/>
                </a:cubicBezTo>
                <a:cubicBezTo>
                  <a:pt x="18" y="64"/>
                  <a:pt x="11" y="85"/>
                  <a:pt x="5" y="108"/>
                </a:cubicBezTo>
                <a:cubicBezTo>
                  <a:pt x="6" y="112"/>
                  <a:pt x="5" y="119"/>
                  <a:pt x="9" y="120"/>
                </a:cubicBezTo>
                <a:cubicBezTo>
                  <a:pt x="19" y="122"/>
                  <a:pt x="30" y="116"/>
                  <a:pt x="41" y="116"/>
                </a:cubicBezTo>
                <a:cubicBezTo>
                  <a:pt x="54" y="116"/>
                  <a:pt x="68" y="119"/>
                  <a:pt x="81" y="120"/>
                </a:cubicBezTo>
                <a:cubicBezTo>
                  <a:pt x="94" y="139"/>
                  <a:pt x="93" y="155"/>
                  <a:pt x="113" y="168"/>
                </a:cubicBezTo>
                <a:cubicBezTo>
                  <a:pt x="128" y="190"/>
                  <a:pt x="125" y="172"/>
                  <a:pt x="141" y="156"/>
                </a:cubicBezTo>
                <a:cubicBezTo>
                  <a:pt x="133" y="110"/>
                  <a:pt x="135" y="149"/>
                  <a:pt x="121" y="12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480" name="Freeform 48">
            <a:extLst>
              <a:ext uri="{FF2B5EF4-FFF2-40B4-BE49-F238E27FC236}">
                <a16:creationId xmlns:a16="http://schemas.microsoft.com/office/drawing/2014/main" id="{01CDFD6B-5A57-4A85-AF80-F577618BDE63}"/>
              </a:ext>
            </a:extLst>
          </p:cNvPr>
          <p:cNvSpPr>
            <a:spLocks/>
          </p:cNvSpPr>
          <p:nvPr/>
        </p:nvSpPr>
        <p:spPr bwMode="auto">
          <a:xfrm>
            <a:off x="5161241" y="3449390"/>
            <a:ext cx="688419" cy="961161"/>
          </a:xfrm>
          <a:custGeom>
            <a:avLst/>
            <a:gdLst>
              <a:gd name="T0" fmla="*/ 1326861075 w 472"/>
              <a:gd name="T1" fmla="*/ 189010835 h 659"/>
              <a:gd name="T2" fmla="*/ 1020662488 w 472"/>
              <a:gd name="T3" fmla="*/ 279736416 h 659"/>
              <a:gd name="T4" fmla="*/ 952619063 w 472"/>
              <a:gd name="T5" fmla="*/ 360381378 h 659"/>
              <a:gd name="T6" fmla="*/ 884574050 w 472"/>
              <a:gd name="T7" fmla="*/ 380542618 h 659"/>
              <a:gd name="T8" fmla="*/ 850552338 w 472"/>
              <a:gd name="T9" fmla="*/ 370461998 h 659"/>
              <a:gd name="T10" fmla="*/ 963958575 w 472"/>
              <a:gd name="T11" fmla="*/ 209172075 h 659"/>
              <a:gd name="T12" fmla="*/ 952619063 w 472"/>
              <a:gd name="T13" fmla="*/ 138607734 h 659"/>
              <a:gd name="T14" fmla="*/ 691781700 w 472"/>
              <a:gd name="T15" fmla="*/ 189010835 h 659"/>
              <a:gd name="T16" fmla="*/ 578375463 w 472"/>
              <a:gd name="T17" fmla="*/ 299897657 h 659"/>
              <a:gd name="T18" fmla="*/ 453628125 w 472"/>
              <a:gd name="T19" fmla="*/ 461187580 h 659"/>
              <a:gd name="T20" fmla="*/ 351561400 w 472"/>
              <a:gd name="T21" fmla="*/ 642638743 h 659"/>
              <a:gd name="T22" fmla="*/ 306198588 w 472"/>
              <a:gd name="T23" fmla="*/ 874493007 h 659"/>
              <a:gd name="T24" fmla="*/ 328880788 w 472"/>
              <a:gd name="T25" fmla="*/ 995460449 h 659"/>
              <a:gd name="T26" fmla="*/ 442287025 w 472"/>
              <a:gd name="T27" fmla="*/ 1025702310 h 659"/>
              <a:gd name="T28" fmla="*/ 498990938 w 472"/>
              <a:gd name="T29" fmla="*/ 945057348 h 659"/>
              <a:gd name="T30" fmla="*/ 567034363 w 472"/>
              <a:gd name="T31" fmla="*/ 904734868 h 659"/>
              <a:gd name="T32" fmla="*/ 555694850 w 472"/>
              <a:gd name="T33" fmla="*/ 995460449 h 659"/>
              <a:gd name="T34" fmla="*/ 521671550 w 472"/>
              <a:gd name="T35" fmla="*/ 1227314713 h 659"/>
              <a:gd name="T36" fmla="*/ 453628125 w 472"/>
              <a:gd name="T37" fmla="*/ 1247475954 h 659"/>
              <a:gd name="T38" fmla="*/ 328880788 w 472"/>
              <a:gd name="T39" fmla="*/ 1176911613 h 659"/>
              <a:gd name="T40" fmla="*/ 317539688 w 472"/>
              <a:gd name="T41" fmla="*/ 1348282156 h 659"/>
              <a:gd name="T42" fmla="*/ 385583113 w 472"/>
              <a:gd name="T43" fmla="*/ 1368443396 h 659"/>
              <a:gd name="T44" fmla="*/ 521671550 w 472"/>
              <a:gd name="T45" fmla="*/ 1368443396 h 659"/>
              <a:gd name="T46" fmla="*/ 476308738 w 472"/>
              <a:gd name="T47" fmla="*/ 1660781381 h 659"/>
              <a:gd name="T48" fmla="*/ 419606413 w 472"/>
              <a:gd name="T49" fmla="*/ 1650700761 h 659"/>
              <a:gd name="T50" fmla="*/ 408265313 w 472"/>
              <a:gd name="T51" fmla="*/ 1620458901 h 659"/>
              <a:gd name="T52" fmla="*/ 340220300 w 472"/>
              <a:gd name="T53" fmla="*/ 1600297660 h 659"/>
              <a:gd name="T54" fmla="*/ 272176875 w 472"/>
              <a:gd name="T55" fmla="*/ 1529733319 h 659"/>
              <a:gd name="T56" fmla="*/ 170110150 w 472"/>
              <a:gd name="T57" fmla="*/ 1398685257 h 659"/>
              <a:gd name="T58" fmla="*/ 113406238 w 472"/>
              <a:gd name="T59" fmla="*/ 1277717814 h 659"/>
              <a:gd name="T60" fmla="*/ 22680613 w 472"/>
              <a:gd name="T61" fmla="*/ 1166830992 h 659"/>
              <a:gd name="T62" fmla="*/ 45362813 w 472"/>
              <a:gd name="T63" fmla="*/ 1005541069 h 659"/>
              <a:gd name="T64" fmla="*/ 11341100 w 472"/>
              <a:gd name="T65" fmla="*/ 703122464 h 659"/>
              <a:gd name="T66" fmla="*/ 68043425 w 472"/>
              <a:gd name="T67" fmla="*/ 561993781 h 659"/>
              <a:gd name="T68" fmla="*/ 90725625 w 472"/>
              <a:gd name="T69" fmla="*/ 461187580 h 659"/>
              <a:gd name="T70" fmla="*/ 204131863 w 472"/>
              <a:gd name="T71" fmla="*/ 299897657 h 659"/>
              <a:gd name="T72" fmla="*/ 215472963 w 472"/>
              <a:gd name="T73" fmla="*/ 249494556 h 659"/>
              <a:gd name="T74" fmla="*/ 260835775 w 472"/>
              <a:gd name="T75" fmla="*/ 239413936 h 659"/>
              <a:gd name="T76" fmla="*/ 283517975 w 472"/>
              <a:gd name="T77" fmla="*/ 209172075 h 659"/>
              <a:gd name="T78" fmla="*/ 419606413 w 472"/>
              <a:gd name="T79" fmla="*/ 148688354 h 659"/>
              <a:gd name="T80" fmla="*/ 827870138 w 472"/>
              <a:gd name="T81" fmla="*/ 7559671 h 659"/>
              <a:gd name="T82" fmla="*/ 952619063 w 472"/>
              <a:gd name="T83" fmla="*/ 47882152 h 659"/>
              <a:gd name="T84" fmla="*/ 975299675 w 472"/>
              <a:gd name="T85" fmla="*/ 78124013 h 659"/>
              <a:gd name="T86" fmla="*/ 1224795938 w 472"/>
              <a:gd name="T87" fmla="*/ 118446493 h 659"/>
              <a:gd name="T88" fmla="*/ 1292839363 w 472"/>
              <a:gd name="T89" fmla="*/ 118446493 h 659"/>
              <a:gd name="T90" fmla="*/ 1338202175 w 472"/>
              <a:gd name="T91" fmla="*/ 178930214 h 659"/>
              <a:gd name="T92" fmla="*/ 1326861075 w 472"/>
              <a:gd name="T93" fmla="*/ 189010835 h 6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72" h="659">
                <a:moveTo>
                  <a:pt x="468" y="75"/>
                </a:moveTo>
                <a:cubicBezTo>
                  <a:pt x="431" y="87"/>
                  <a:pt x="398" y="102"/>
                  <a:pt x="360" y="111"/>
                </a:cubicBezTo>
                <a:cubicBezTo>
                  <a:pt x="352" y="124"/>
                  <a:pt x="351" y="136"/>
                  <a:pt x="336" y="143"/>
                </a:cubicBezTo>
                <a:cubicBezTo>
                  <a:pt x="328" y="146"/>
                  <a:pt x="312" y="151"/>
                  <a:pt x="312" y="151"/>
                </a:cubicBezTo>
                <a:cubicBezTo>
                  <a:pt x="308" y="150"/>
                  <a:pt x="303" y="150"/>
                  <a:pt x="300" y="147"/>
                </a:cubicBezTo>
                <a:cubicBezTo>
                  <a:pt x="280" y="122"/>
                  <a:pt x="319" y="90"/>
                  <a:pt x="340" y="83"/>
                </a:cubicBezTo>
                <a:cubicBezTo>
                  <a:pt x="339" y="74"/>
                  <a:pt x="345" y="58"/>
                  <a:pt x="336" y="55"/>
                </a:cubicBezTo>
                <a:cubicBezTo>
                  <a:pt x="241" y="25"/>
                  <a:pt x="286" y="61"/>
                  <a:pt x="244" y="75"/>
                </a:cubicBezTo>
                <a:cubicBezTo>
                  <a:pt x="233" y="92"/>
                  <a:pt x="213" y="100"/>
                  <a:pt x="204" y="119"/>
                </a:cubicBezTo>
                <a:cubicBezTo>
                  <a:pt x="191" y="148"/>
                  <a:pt x="194" y="172"/>
                  <a:pt x="160" y="183"/>
                </a:cubicBezTo>
                <a:cubicBezTo>
                  <a:pt x="145" y="205"/>
                  <a:pt x="132" y="230"/>
                  <a:pt x="124" y="255"/>
                </a:cubicBezTo>
                <a:cubicBezTo>
                  <a:pt x="120" y="285"/>
                  <a:pt x="117" y="319"/>
                  <a:pt x="108" y="347"/>
                </a:cubicBezTo>
                <a:cubicBezTo>
                  <a:pt x="110" y="363"/>
                  <a:pt x="104" y="384"/>
                  <a:pt x="116" y="395"/>
                </a:cubicBezTo>
                <a:cubicBezTo>
                  <a:pt x="120" y="398"/>
                  <a:pt x="148" y="405"/>
                  <a:pt x="156" y="407"/>
                </a:cubicBezTo>
                <a:cubicBezTo>
                  <a:pt x="193" y="398"/>
                  <a:pt x="152" y="413"/>
                  <a:pt x="176" y="375"/>
                </a:cubicBezTo>
                <a:cubicBezTo>
                  <a:pt x="181" y="367"/>
                  <a:pt x="200" y="359"/>
                  <a:pt x="200" y="359"/>
                </a:cubicBezTo>
                <a:cubicBezTo>
                  <a:pt x="212" y="376"/>
                  <a:pt x="202" y="377"/>
                  <a:pt x="196" y="395"/>
                </a:cubicBezTo>
                <a:cubicBezTo>
                  <a:pt x="195" y="401"/>
                  <a:pt x="189" y="481"/>
                  <a:pt x="184" y="487"/>
                </a:cubicBezTo>
                <a:cubicBezTo>
                  <a:pt x="178" y="493"/>
                  <a:pt x="160" y="495"/>
                  <a:pt x="160" y="495"/>
                </a:cubicBezTo>
                <a:cubicBezTo>
                  <a:pt x="170" y="455"/>
                  <a:pt x="159" y="463"/>
                  <a:pt x="116" y="467"/>
                </a:cubicBezTo>
                <a:cubicBezTo>
                  <a:pt x="104" y="491"/>
                  <a:pt x="96" y="500"/>
                  <a:pt x="112" y="535"/>
                </a:cubicBezTo>
                <a:cubicBezTo>
                  <a:pt x="116" y="543"/>
                  <a:pt x="136" y="543"/>
                  <a:pt x="136" y="543"/>
                </a:cubicBezTo>
                <a:cubicBezTo>
                  <a:pt x="165" y="539"/>
                  <a:pt x="172" y="525"/>
                  <a:pt x="184" y="543"/>
                </a:cubicBezTo>
                <a:cubicBezTo>
                  <a:pt x="187" y="569"/>
                  <a:pt x="197" y="649"/>
                  <a:pt x="168" y="659"/>
                </a:cubicBezTo>
                <a:cubicBezTo>
                  <a:pt x="161" y="658"/>
                  <a:pt x="154" y="659"/>
                  <a:pt x="148" y="655"/>
                </a:cubicBezTo>
                <a:cubicBezTo>
                  <a:pt x="144" y="653"/>
                  <a:pt x="147" y="645"/>
                  <a:pt x="144" y="643"/>
                </a:cubicBezTo>
                <a:cubicBezTo>
                  <a:pt x="137" y="638"/>
                  <a:pt x="120" y="635"/>
                  <a:pt x="120" y="635"/>
                </a:cubicBezTo>
                <a:cubicBezTo>
                  <a:pt x="111" y="621"/>
                  <a:pt x="112" y="612"/>
                  <a:pt x="96" y="607"/>
                </a:cubicBezTo>
                <a:cubicBezTo>
                  <a:pt x="84" y="595"/>
                  <a:pt x="65" y="571"/>
                  <a:pt x="60" y="555"/>
                </a:cubicBezTo>
                <a:cubicBezTo>
                  <a:pt x="53" y="535"/>
                  <a:pt x="55" y="522"/>
                  <a:pt x="40" y="507"/>
                </a:cubicBezTo>
                <a:cubicBezTo>
                  <a:pt x="33" y="487"/>
                  <a:pt x="25" y="474"/>
                  <a:pt x="8" y="463"/>
                </a:cubicBezTo>
                <a:cubicBezTo>
                  <a:pt x="0" y="440"/>
                  <a:pt x="3" y="419"/>
                  <a:pt x="16" y="399"/>
                </a:cubicBezTo>
                <a:cubicBezTo>
                  <a:pt x="20" y="346"/>
                  <a:pt x="13" y="326"/>
                  <a:pt x="4" y="279"/>
                </a:cubicBezTo>
                <a:cubicBezTo>
                  <a:pt x="11" y="259"/>
                  <a:pt x="12" y="241"/>
                  <a:pt x="24" y="223"/>
                </a:cubicBezTo>
                <a:cubicBezTo>
                  <a:pt x="32" y="193"/>
                  <a:pt x="47" y="212"/>
                  <a:pt x="32" y="183"/>
                </a:cubicBezTo>
                <a:cubicBezTo>
                  <a:pt x="38" y="155"/>
                  <a:pt x="48" y="135"/>
                  <a:pt x="72" y="119"/>
                </a:cubicBezTo>
                <a:cubicBezTo>
                  <a:pt x="73" y="112"/>
                  <a:pt x="72" y="104"/>
                  <a:pt x="76" y="99"/>
                </a:cubicBezTo>
                <a:cubicBezTo>
                  <a:pt x="80" y="95"/>
                  <a:pt x="87" y="98"/>
                  <a:pt x="92" y="95"/>
                </a:cubicBezTo>
                <a:cubicBezTo>
                  <a:pt x="96" y="92"/>
                  <a:pt x="97" y="86"/>
                  <a:pt x="100" y="83"/>
                </a:cubicBezTo>
                <a:cubicBezTo>
                  <a:pt x="111" y="72"/>
                  <a:pt x="134" y="64"/>
                  <a:pt x="148" y="59"/>
                </a:cubicBezTo>
                <a:cubicBezTo>
                  <a:pt x="185" y="22"/>
                  <a:pt x="242" y="8"/>
                  <a:pt x="292" y="3"/>
                </a:cubicBezTo>
                <a:cubicBezTo>
                  <a:pt x="323" y="7"/>
                  <a:pt x="320" y="0"/>
                  <a:pt x="336" y="19"/>
                </a:cubicBezTo>
                <a:cubicBezTo>
                  <a:pt x="339" y="23"/>
                  <a:pt x="340" y="28"/>
                  <a:pt x="344" y="31"/>
                </a:cubicBezTo>
                <a:cubicBezTo>
                  <a:pt x="367" y="46"/>
                  <a:pt x="408" y="45"/>
                  <a:pt x="432" y="47"/>
                </a:cubicBezTo>
                <a:cubicBezTo>
                  <a:pt x="440" y="44"/>
                  <a:pt x="448" y="39"/>
                  <a:pt x="456" y="47"/>
                </a:cubicBezTo>
                <a:cubicBezTo>
                  <a:pt x="463" y="54"/>
                  <a:pt x="472" y="71"/>
                  <a:pt x="472" y="71"/>
                </a:cubicBezTo>
                <a:cubicBezTo>
                  <a:pt x="457" y="76"/>
                  <a:pt x="456" y="75"/>
                  <a:pt x="468" y="75"/>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481" name="Freeform 49">
            <a:extLst>
              <a:ext uri="{FF2B5EF4-FFF2-40B4-BE49-F238E27FC236}">
                <a16:creationId xmlns:a16="http://schemas.microsoft.com/office/drawing/2014/main" id="{507496A2-B699-4A0C-8EB1-CB5FFDF3AA1A}"/>
              </a:ext>
            </a:extLst>
          </p:cNvPr>
          <p:cNvSpPr>
            <a:spLocks/>
          </p:cNvSpPr>
          <p:nvPr/>
        </p:nvSpPr>
        <p:spPr bwMode="auto">
          <a:xfrm>
            <a:off x="5464612" y="3706090"/>
            <a:ext cx="132725" cy="129807"/>
          </a:xfrm>
          <a:custGeom>
            <a:avLst/>
            <a:gdLst>
              <a:gd name="T0" fmla="*/ 248582723 w 91"/>
              <a:gd name="T1" fmla="*/ 68043184 h 89"/>
              <a:gd name="T2" fmla="*/ 146890296 w 91"/>
              <a:gd name="T3" fmla="*/ 168849077 h 89"/>
              <a:gd name="T4" fmla="*/ 0 w 91"/>
              <a:gd name="T5" fmla="*/ 158768488 h 89"/>
              <a:gd name="T6" fmla="*/ 79094286 w 91"/>
              <a:gd name="T7" fmla="*/ 57962595 h 89"/>
              <a:gd name="T8" fmla="*/ 237282859 w 91"/>
              <a:gd name="T9" fmla="*/ 27720827 h 89"/>
              <a:gd name="T10" fmla="*/ 248582723 w 91"/>
              <a:gd name="T11" fmla="*/ 57962595 h 89"/>
              <a:gd name="T12" fmla="*/ 248582723 w 91"/>
              <a:gd name="T13" fmla="*/ 68043184 h 8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1" h="89">
                <a:moveTo>
                  <a:pt x="88" y="27"/>
                </a:moveTo>
                <a:cubicBezTo>
                  <a:pt x="70" y="39"/>
                  <a:pt x="69" y="56"/>
                  <a:pt x="52" y="67"/>
                </a:cubicBezTo>
                <a:cubicBezTo>
                  <a:pt x="38" y="88"/>
                  <a:pt x="9" y="89"/>
                  <a:pt x="0" y="63"/>
                </a:cubicBezTo>
                <a:cubicBezTo>
                  <a:pt x="7" y="43"/>
                  <a:pt x="7" y="30"/>
                  <a:pt x="28" y="23"/>
                </a:cubicBezTo>
                <a:cubicBezTo>
                  <a:pt x="43" y="0"/>
                  <a:pt x="57" y="8"/>
                  <a:pt x="84" y="11"/>
                </a:cubicBezTo>
                <a:cubicBezTo>
                  <a:pt x="85" y="15"/>
                  <a:pt x="91" y="20"/>
                  <a:pt x="88" y="23"/>
                </a:cubicBezTo>
                <a:cubicBezTo>
                  <a:pt x="84" y="28"/>
                  <a:pt x="50" y="27"/>
                  <a:pt x="88" y="27"/>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482" name="Freeform 50">
            <a:extLst>
              <a:ext uri="{FF2B5EF4-FFF2-40B4-BE49-F238E27FC236}">
                <a16:creationId xmlns:a16="http://schemas.microsoft.com/office/drawing/2014/main" id="{C4A94516-FB1A-46F4-B4D4-74A3B6991D2B}"/>
              </a:ext>
            </a:extLst>
          </p:cNvPr>
          <p:cNvSpPr>
            <a:spLocks/>
          </p:cNvSpPr>
          <p:nvPr/>
        </p:nvSpPr>
        <p:spPr bwMode="auto">
          <a:xfrm>
            <a:off x="5394603" y="3882570"/>
            <a:ext cx="91887" cy="37921"/>
          </a:xfrm>
          <a:custGeom>
            <a:avLst/>
            <a:gdLst>
              <a:gd name="T0" fmla="*/ 145609403 w 63"/>
              <a:gd name="T1" fmla="*/ 5040313 h 26"/>
              <a:gd name="T2" fmla="*/ 11201456 w 63"/>
              <a:gd name="T3" fmla="*/ 15120938 h 26"/>
              <a:gd name="T4" fmla="*/ 33602780 w 63"/>
              <a:gd name="T5" fmla="*/ 45362813 h 26"/>
              <a:gd name="T6" fmla="*/ 145609403 w 63"/>
              <a:gd name="T7" fmla="*/ 65524063 h 26"/>
              <a:gd name="T8" fmla="*/ 145609403 w 63"/>
              <a:gd name="T9" fmla="*/ 5040313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 h="26">
                <a:moveTo>
                  <a:pt x="52" y="2"/>
                </a:moveTo>
                <a:cubicBezTo>
                  <a:pt x="36" y="3"/>
                  <a:pt x="19" y="0"/>
                  <a:pt x="4" y="6"/>
                </a:cubicBezTo>
                <a:cubicBezTo>
                  <a:pt x="0" y="8"/>
                  <a:pt x="8" y="15"/>
                  <a:pt x="12" y="18"/>
                </a:cubicBezTo>
                <a:cubicBezTo>
                  <a:pt x="23" y="26"/>
                  <a:pt x="39" y="24"/>
                  <a:pt x="52" y="26"/>
                </a:cubicBezTo>
                <a:cubicBezTo>
                  <a:pt x="63" y="10"/>
                  <a:pt x="63" y="18"/>
                  <a:pt x="52" y="2"/>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618547" name="Oval 51">
            <a:extLst>
              <a:ext uri="{FF2B5EF4-FFF2-40B4-BE49-F238E27FC236}">
                <a16:creationId xmlns:a16="http://schemas.microsoft.com/office/drawing/2014/main" id="{6FDE7D19-BF62-446F-9867-49F9901626AB}"/>
              </a:ext>
            </a:extLst>
          </p:cNvPr>
          <p:cNvSpPr>
            <a:spLocks noChangeArrowheads="1"/>
          </p:cNvSpPr>
          <p:nvPr/>
        </p:nvSpPr>
        <p:spPr bwMode="auto">
          <a:xfrm>
            <a:off x="4128611" y="1691878"/>
            <a:ext cx="268367" cy="256699"/>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618548" name="Oval 52">
            <a:extLst>
              <a:ext uri="{FF2B5EF4-FFF2-40B4-BE49-F238E27FC236}">
                <a16:creationId xmlns:a16="http://schemas.microsoft.com/office/drawing/2014/main" id="{BCC69DCD-D853-4517-AF9E-76EDA28DA376}"/>
              </a:ext>
            </a:extLst>
          </p:cNvPr>
          <p:cNvSpPr>
            <a:spLocks noChangeArrowheads="1"/>
          </p:cNvSpPr>
          <p:nvPr/>
        </p:nvSpPr>
        <p:spPr bwMode="auto">
          <a:xfrm>
            <a:off x="4058602" y="2823686"/>
            <a:ext cx="443389" cy="443389"/>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618549" name="Oval 53">
            <a:extLst>
              <a:ext uri="{FF2B5EF4-FFF2-40B4-BE49-F238E27FC236}">
                <a16:creationId xmlns:a16="http://schemas.microsoft.com/office/drawing/2014/main" id="{449369A1-7F4B-42CE-9C50-E4EA0EE2DDF3}"/>
              </a:ext>
            </a:extLst>
          </p:cNvPr>
          <p:cNvSpPr>
            <a:spLocks noChangeArrowheads="1"/>
          </p:cNvSpPr>
          <p:nvPr/>
        </p:nvSpPr>
        <p:spPr bwMode="auto">
          <a:xfrm>
            <a:off x="4000262" y="4095512"/>
            <a:ext cx="676751" cy="676751"/>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618550" name="Text Box 54">
            <a:extLst>
              <a:ext uri="{FF2B5EF4-FFF2-40B4-BE49-F238E27FC236}">
                <a16:creationId xmlns:a16="http://schemas.microsoft.com/office/drawing/2014/main" id="{282458FD-DD8F-4782-8C49-9F11086EF3B9}"/>
              </a:ext>
            </a:extLst>
          </p:cNvPr>
          <p:cNvSpPr txBox="1">
            <a:spLocks noChangeArrowheads="1"/>
          </p:cNvSpPr>
          <p:nvPr/>
        </p:nvSpPr>
        <p:spPr bwMode="auto">
          <a:xfrm>
            <a:off x="3763982" y="1900447"/>
            <a:ext cx="1044966" cy="3468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654">
                <a:solidFill>
                  <a:srgbClr val="000000"/>
                </a:solidFill>
              </a:rPr>
              <a:t>Ag &gt;&gt; Ac</a:t>
            </a:r>
          </a:p>
        </p:txBody>
      </p:sp>
      <p:sp>
        <p:nvSpPr>
          <p:cNvPr id="618551" name="Text Box 55">
            <a:extLst>
              <a:ext uri="{FF2B5EF4-FFF2-40B4-BE49-F238E27FC236}">
                <a16:creationId xmlns:a16="http://schemas.microsoft.com/office/drawing/2014/main" id="{D0236C0E-6D38-44EC-A992-8D17A4FAA8F0}"/>
              </a:ext>
            </a:extLst>
          </p:cNvPr>
          <p:cNvSpPr txBox="1">
            <a:spLocks noChangeArrowheads="1"/>
          </p:cNvSpPr>
          <p:nvPr/>
        </p:nvSpPr>
        <p:spPr bwMode="auto">
          <a:xfrm>
            <a:off x="3787319" y="3300622"/>
            <a:ext cx="921534" cy="3468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654">
                <a:solidFill>
                  <a:srgbClr val="000000"/>
                </a:solidFill>
              </a:rPr>
              <a:t>Ag </a:t>
            </a:r>
            <a:r>
              <a:rPr lang="en-US" altLang="es-ES" sz="1654">
                <a:solidFill>
                  <a:srgbClr val="000000"/>
                </a:solidFill>
                <a:cs typeface="Arial" panose="020B0604020202020204" pitchFamily="34" charset="0"/>
              </a:rPr>
              <a:t>~</a:t>
            </a:r>
            <a:r>
              <a:rPr lang="es-ES" altLang="es-ES" sz="1654">
                <a:solidFill>
                  <a:srgbClr val="000000"/>
                </a:solidFill>
              </a:rPr>
              <a:t> Ac</a:t>
            </a:r>
          </a:p>
        </p:txBody>
      </p:sp>
      <p:sp>
        <p:nvSpPr>
          <p:cNvPr id="618552" name="Text Box 56">
            <a:extLst>
              <a:ext uri="{FF2B5EF4-FFF2-40B4-BE49-F238E27FC236}">
                <a16:creationId xmlns:a16="http://schemas.microsoft.com/office/drawing/2014/main" id="{6B20DACD-AC8F-4D96-BEC2-5E8352A75A82}"/>
              </a:ext>
            </a:extLst>
          </p:cNvPr>
          <p:cNvSpPr txBox="1">
            <a:spLocks noChangeArrowheads="1"/>
          </p:cNvSpPr>
          <p:nvPr/>
        </p:nvSpPr>
        <p:spPr bwMode="auto">
          <a:xfrm>
            <a:off x="3845659" y="4805810"/>
            <a:ext cx="1044966" cy="3468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654">
                <a:solidFill>
                  <a:srgbClr val="000000"/>
                </a:solidFill>
              </a:rPr>
              <a:t>Ac &gt;&gt; Ag</a:t>
            </a:r>
          </a:p>
        </p:txBody>
      </p:sp>
      <p:sp>
        <p:nvSpPr>
          <p:cNvPr id="402489" name="Text Box 57">
            <a:extLst>
              <a:ext uri="{FF2B5EF4-FFF2-40B4-BE49-F238E27FC236}">
                <a16:creationId xmlns:a16="http://schemas.microsoft.com/office/drawing/2014/main" id="{01474B61-EAF6-4B1D-B666-5EE84E7C3E25}"/>
              </a:ext>
            </a:extLst>
          </p:cNvPr>
          <p:cNvSpPr txBox="1">
            <a:spLocks noChangeArrowheads="1"/>
          </p:cNvSpPr>
          <p:nvPr/>
        </p:nvSpPr>
        <p:spPr bwMode="auto">
          <a:xfrm>
            <a:off x="1717686" y="4129059"/>
            <a:ext cx="457176" cy="346890"/>
          </a:xfrm>
          <a:prstGeom prst="rect">
            <a:avLst/>
          </a:prstGeom>
          <a:solidFill>
            <a:srgbClr val="FFFF99"/>
          </a:solidFill>
          <a:ln w="9525">
            <a:solidFill>
              <a:srgbClr val="4D4D4D"/>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654" b="1" dirty="0">
                <a:solidFill>
                  <a:srgbClr val="000000"/>
                </a:solidFill>
              </a:rPr>
              <a:t>C3</a:t>
            </a:r>
          </a:p>
        </p:txBody>
      </p:sp>
      <p:sp>
        <p:nvSpPr>
          <p:cNvPr id="402490" name="Text Box 58">
            <a:extLst>
              <a:ext uri="{FF2B5EF4-FFF2-40B4-BE49-F238E27FC236}">
                <a16:creationId xmlns:a16="http://schemas.microsoft.com/office/drawing/2014/main" id="{E9801550-D67D-4DB0-AB63-8227D9FF4785}"/>
              </a:ext>
            </a:extLst>
          </p:cNvPr>
          <p:cNvSpPr txBox="1">
            <a:spLocks noChangeArrowheads="1"/>
          </p:cNvSpPr>
          <p:nvPr/>
        </p:nvSpPr>
        <p:spPr bwMode="auto">
          <a:xfrm>
            <a:off x="1535371" y="5202526"/>
            <a:ext cx="2140330" cy="346890"/>
          </a:xfrm>
          <a:prstGeom prst="rect">
            <a:avLst/>
          </a:prstGeom>
          <a:solidFill>
            <a:srgbClr val="FFFF00"/>
          </a:solidFill>
          <a:ln w="9525">
            <a:solidFill>
              <a:srgbClr val="4D4D4D"/>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654">
                <a:solidFill>
                  <a:srgbClr val="000000"/>
                </a:solidFill>
              </a:rPr>
              <a:t>C5b, C6, C7, C8, C9</a:t>
            </a:r>
          </a:p>
        </p:txBody>
      </p:sp>
      <p:grpSp>
        <p:nvGrpSpPr>
          <p:cNvPr id="618555" name="Group 59">
            <a:extLst>
              <a:ext uri="{FF2B5EF4-FFF2-40B4-BE49-F238E27FC236}">
                <a16:creationId xmlns:a16="http://schemas.microsoft.com/office/drawing/2014/main" id="{7944FF21-9679-469F-8308-EDE770F5F417}"/>
              </a:ext>
            </a:extLst>
          </p:cNvPr>
          <p:cNvGrpSpPr>
            <a:grpSpLocks/>
          </p:cNvGrpSpPr>
          <p:nvPr/>
        </p:nvGrpSpPr>
        <p:grpSpPr bwMode="auto">
          <a:xfrm>
            <a:off x="1232000" y="1608744"/>
            <a:ext cx="1451223" cy="2346751"/>
            <a:chOff x="270" y="1103"/>
            <a:chExt cx="995" cy="1609"/>
          </a:xfrm>
        </p:grpSpPr>
        <p:sp>
          <p:nvSpPr>
            <p:cNvPr id="402492" name="Text Box 60">
              <a:extLst>
                <a:ext uri="{FF2B5EF4-FFF2-40B4-BE49-F238E27FC236}">
                  <a16:creationId xmlns:a16="http://schemas.microsoft.com/office/drawing/2014/main" id="{A0DB25DC-E5C9-451E-88C1-CDF85AEBB180}"/>
                </a:ext>
              </a:extLst>
            </p:cNvPr>
            <p:cNvSpPr txBox="1">
              <a:spLocks noChangeArrowheads="1"/>
            </p:cNvSpPr>
            <p:nvPr/>
          </p:nvSpPr>
          <p:spPr bwMode="auto">
            <a:xfrm>
              <a:off x="270" y="1103"/>
              <a:ext cx="995" cy="2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654">
                  <a:solidFill>
                    <a:srgbClr val="000000"/>
                  </a:solidFill>
                </a:rPr>
                <a:t>IgG, IgD, IgM</a:t>
              </a:r>
            </a:p>
          </p:txBody>
        </p:sp>
        <p:sp>
          <p:nvSpPr>
            <p:cNvPr id="402493" name="Text Box 61">
              <a:extLst>
                <a:ext uri="{FF2B5EF4-FFF2-40B4-BE49-F238E27FC236}">
                  <a16:creationId xmlns:a16="http://schemas.microsoft.com/office/drawing/2014/main" id="{F1A18D49-2E43-422E-90EF-DD317A267689}"/>
                </a:ext>
              </a:extLst>
            </p:cNvPr>
            <p:cNvSpPr txBox="1">
              <a:spLocks noChangeArrowheads="1"/>
            </p:cNvSpPr>
            <p:nvPr/>
          </p:nvSpPr>
          <p:spPr bwMode="auto">
            <a:xfrm>
              <a:off x="566" y="1695"/>
              <a:ext cx="395" cy="2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654" dirty="0">
                  <a:solidFill>
                    <a:srgbClr val="000000"/>
                  </a:solidFill>
                </a:rPr>
                <a:t>C1q</a:t>
              </a:r>
            </a:p>
          </p:txBody>
        </p:sp>
        <p:sp>
          <p:nvSpPr>
            <p:cNvPr id="402494" name="Text Box 62">
              <a:extLst>
                <a:ext uri="{FF2B5EF4-FFF2-40B4-BE49-F238E27FC236}">
                  <a16:creationId xmlns:a16="http://schemas.microsoft.com/office/drawing/2014/main" id="{09851273-CE80-44D3-B8B8-21D8CE7657B6}"/>
                </a:ext>
              </a:extLst>
            </p:cNvPr>
            <p:cNvSpPr txBox="1">
              <a:spLocks noChangeArrowheads="1"/>
            </p:cNvSpPr>
            <p:nvPr/>
          </p:nvSpPr>
          <p:spPr bwMode="auto">
            <a:xfrm>
              <a:off x="606" y="2215"/>
              <a:ext cx="313" cy="2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654">
                  <a:solidFill>
                    <a:srgbClr val="000000"/>
                  </a:solidFill>
                </a:rPr>
                <a:t>C4</a:t>
              </a:r>
            </a:p>
          </p:txBody>
        </p:sp>
        <p:sp>
          <p:nvSpPr>
            <p:cNvPr id="402495" name="AutoShape 63">
              <a:extLst>
                <a:ext uri="{FF2B5EF4-FFF2-40B4-BE49-F238E27FC236}">
                  <a16:creationId xmlns:a16="http://schemas.microsoft.com/office/drawing/2014/main" id="{ABC8270D-D50F-44F1-BFA8-21AC21520D75}"/>
                </a:ext>
              </a:extLst>
            </p:cNvPr>
            <p:cNvSpPr>
              <a:spLocks noChangeArrowheads="1"/>
            </p:cNvSpPr>
            <p:nvPr/>
          </p:nvSpPr>
          <p:spPr bwMode="auto">
            <a:xfrm>
              <a:off x="688" y="1360"/>
              <a:ext cx="136" cy="208"/>
            </a:xfrm>
            <a:prstGeom prst="downArrow">
              <a:avLst>
                <a:gd name="adj1" fmla="val 50000"/>
                <a:gd name="adj2" fmla="val 38235"/>
              </a:avLst>
            </a:prstGeom>
            <a:solidFill>
              <a:srgbClr val="FF00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496" name="AutoShape 64">
              <a:extLst>
                <a:ext uri="{FF2B5EF4-FFF2-40B4-BE49-F238E27FC236}">
                  <a16:creationId xmlns:a16="http://schemas.microsoft.com/office/drawing/2014/main" id="{CB4F499F-C8E8-4157-9FED-380D41F99041}"/>
                </a:ext>
              </a:extLst>
            </p:cNvPr>
            <p:cNvSpPr>
              <a:spLocks noChangeArrowheads="1"/>
            </p:cNvSpPr>
            <p:nvPr/>
          </p:nvSpPr>
          <p:spPr bwMode="auto">
            <a:xfrm>
              <a:off x="688" y="1976"/>
              <a:ext cx="136" cy="208"/>
            </a:xfrm>
            <a:prstGeom prst="downArrow">
              <a:avLst>
                <a:gd name="adj1" fmla="val 50000"/>
                <a:gd name="adj2" fmla="val 38235"/>
              </a:avLst>
            </a:prstGeom>
            <a:solidFill>
              <a:srgbClr val="FF00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497" name="AutoShape 65">
              <a:extLst>
                <a:ext uri="{FF2B5EF4-FFF2-40B4-BE49-F238E27FC236}">
                  <a16:creationId xmlns:a16="http://schemas.microsoft.com/office/drawing/2014/main" id="{643716B5-84C3-4BEA-B523-176E93E7580D}"/>
                </a:ext>
              </a:extLst>
            </p:cNvPr>
            <p:cNvSpPr>
              <a:spLocks noChangeArrowheads="1"/>
            </p:cNvSpPr>
            <p:nvPr/>
          </p:nvSpPr>
          <p:spPr bwMode="auto">
            <a:xfrm>
              <a:off x="688" y="2504"/>
              <a:ext cx="136" cy="208"/>
            </a:xfrm>
            <a:prstGeom prst="downArrow">
              <a:avLst>
                <a:gd name="adj1" fmla="val 50000"/>
                <a:gd name="adj2" fmla="val 38235"/>
              </a:avLst>
            </a:prstGeom>
            <a:solidFill>
              <a:srgbClr val="FF00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sp>
        <p:nvSpPr>
          <p:cNvPr id="402498" name="AutoShape 66">
            <a:extLst>
              <a:ext uri="{FF2B5EF4-FFF2-40B4-BE49-F238E27FC236}">
                <a16:creationId xmlns:a16="http://schemas.microsoft.com/office/drawing/2014/main" id="{1A074540-ADB2-449C-BBB8-FE5F0C8CF70D}"/>
              </a:ext>
            </a:extLst>
          </p:cNvPr>
          <p:cNvSpPr>
            <a:spLocks noChangeArrowheads="1"/>
          </p:cNvSpPr>
          <p:nvPr/>
        </p:nvSpPr>
        <p:spPr bwMode="auto">
          <a:xfrm>
            <a:off x="1841659" y="4608910"/>
            <a:ext cx="198358" cy="303371"/>
          </a:xfrm>
          <a:prstGeom prst="downArrow">
            <a:avLst>
              <a:gd name="adj1" fmla="val 50000"/>
              <a:gd name="adj2" fmla="val 38235"/>
            </a:avLst>
          </a:prstGeom>
          <a:solidFill>
            <a:srgbClr val="FF00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nvGrpSpPr>
          <p:cNvPr id="618563" name="Group 67">
            <a:extLst>
              <a:ext uri="{FF2B5EF4-FFF2-40B4-BE49-F238E27FC236}">
                <a16:creationId xmlns:a16="http://schemas.microsoft.com/office/drawing/2014/main" id="{A3CB56AA-8460-4EE3-BF15-906657423A0E}"/>
              </a:ext>
            </a:extLst>
          </p:cNvPr>
          <p:cNvGrpSpPr>
            <a:grpSpLocks/>
          </p:cNvGrpSpPr>
          <p:nvPr/>
        </p:nvGrpSpPr>
        <p:grpSpPr bwMode="auto">
          <a:xfrm>
            <a:off x="2279214" y="3498980"/>
            <a:ext cx="1439555" cy="555694"/>
            <a:chOff x="988" y="2399"/>
            <a:chExt cx="987" cy="381"/>
          </a:xfrm>
        </p:grpSpPr>
        <p:sp>
          <p:nvSpPr>
            <p:cNvPr id="402500" name="Text Box 68">
              <a:extLst>
                <a:ext uri="{FF2B5EF4-FFF2-40B4-BE49-F238E27FC236}">
                  <a16:creationId xmlns:a16="http://schemas.microsoft.com/office/drawing/2014/main" id="{9D06EF3B-2210-40B2-AA07-57C9BA42E885}"/>
                </a:ext>
              </a:extLst>
            </p:cNvPr>
            <p:cNvSpPr txBox="1">
              <a:spLocks noChangeArrowheads="1"/>
            </p:cNvSpPr>
            <p:nvPr/>
          </p:nvSpPr>
          <p:spPr bwMode="auto">
            <a:xfrm>
              <a:off x="1150" y="2399"/>
              <a:ext cx="825" cy="2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654">
                  <a:solidFill>
                    <a:srgbClr val="000000"/>
                  </a:solidFill>
                </a:rPr>
                <a:t>properdina</a:t>
              </a:r>
            </a:p>
          </p:txBody>
        </p:sp>
        <p:sp>
          <p:nvSpPr>
            <p:cNvPr id="402501" name="AutoShape 69">
              <a:extLst>
                <a:ext uri="{FF2B5EF4-FFF2-40B4-BE49-F238E27FC236}">
                  <a16:creationId xmlns:a16="http://schemas.microsoft.com/office/drawing/2014/main" id="{8DE269B0-029A-49B5-9893-3AB57EC7A920}"/>
                </a:ext>
              </a:extLst>
            </p:cNvPr>
            <p:cNvSpPr>
              <a:spLocks noChangeArrowheads="1"/>
            </p:cNvSpPr>
            <p:nvPr/>
          </p:nvSpPr>
          <p:spPr bwMode="auto">
            <a:xfrm rot="2937144">
              <a:off x="1024" y="2608"/>
              <a:ext cx="136" cy="208"/>
            </a:xfrm>
            <a:prstGeom prst="downArrow">
              <a:avLst>
                <a:gd name="adj1" fmla="val 50000"/>
                <a:gd name="adj2" fmla="val 38235"/>
              </a:avLst>
            </a:prstGeom>
            <a:solidFill>
              <a:srgbClr val="FF00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sp>
        <p:nvSpPr>
          <p:cNvPr id="402502" name="Text Box 70">
            <a:extLst>
              <a:ext uri="{FF2B5EF4-FFF2-40B4-BE49-F238E27FC236}">
                <a16:creationId xmlns:a16="http://schemas.microsoft.com/office/drawing/2014/main" id="{53631B1F-BDE6-45E7-93CB-6B48B548CDD6}"/>
              </a:ext>
            </a:extLst>
          </p:cNvPr>
          <p:cNvSpPr txBox="1">
            <a:spLocks noChangeArrowheads="1"/>
          </p:cNvSpPr>
          <p:nvPr/>
        </p:nvSpPr>
        <p:spPr bwMode="auto">
          <a:xfrm>
            <a:off x="1570376" y="406927"/>
            <a:ext cx="6852106" cy="3751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algn="ctr" defTabSz="840151" eaLnBrk="1" fontAlgn="base" hangingPunct="1">
              <a:spcBef>
                <a:spcPct val="0"/>
              </a:spcBef>
              <a:spcAft>
                <a:spcPct val="0"/>
              </a:spcAft>
            </a:pPr>
            <a:r>
              <a:rPr lang="es-ES" altLang="es-ES" sz="1838" b="1">
                <a:solidFill>
                  <a:srgbClr val="000066"/>
                </a:solidFill>
              </a:rPr>
              <a:t>GLOMERULONEFRITIS AGUDA POSTESTREPTOCÓCICA</a:t>
            </a:r>
          </a:p>
        </p:txBody>
      </p:sp>
      <p:grpSp>
        <p:nvGrpSpPr>
          <p:cNvPr id="618567" name="Group 71">
            <a:extLst>
              <a:ext uri="{FF2B5EF4-FFF2-40B4-BE49-F238E27FC236}">
                <a16:creationId xmlns:a16="http://schemas.microsoft.com/office/drawing/2014/main" id="{D8F4032A-DF63-4A79-83B3-A11D325BAD95}"/>
              </a:ext>
            </a:extLst>
          </p:cNvPr>
          <p:cNvGrpSpPr>
            <a:grpSpLocks/>
          </p:cNvGrpSpPr>
          <p:nvPr/>
        </p:nvGrpSpPr>
        <p:grpSpPr bwMode="auto">
          <a:xfrm>
            <a:off x="5417939" y="2683669"/>
            <a:ext cx="2893695" cy="2922865"/>
            <a:chOff x="268" y="96"/>
            <a:chExt cx="1984" cy="2004"/>
          </a:xfrm>
        </p:grpSpPr>
        <p:grpSp>
          <p:nvGrpSpPr>
            <p:cNvPr id="402504" name="Group 72">
              <a:extLst>
                <a:ext uri="{FF2B5EF4-FFF2-40B4-BE49-F238E27FC236}">
                  <a16:creationId xmlns:a16="http://schemas.microsoft.com/office/drawing/2014/main" id="{D7AD978C-634D-412F-A053-FDA403518F01}"/>
                </a:ext>
              </a:extLst>
            </p:cNvPr>
            <p:cNvGrpSpPr>
              <a:grpSpLocks/>
            </p:cNvGrpSpPr>
            <p:nvPr/>
          </p:nvGrpSpPr>
          <p:grpSpPr bwMode="auto">
            <a:xfrm>
              <a:off x="268" y="96"/>
              <a:ext cx="1084" cy="1024"/>
              <a:chOff x="268" y="96"/>
              <a:chExt cx="1084" cy="1024"/>
            </a:xfrm>
          </p:grpSpPr>
          <p:sp>
            <p:nvSpPr>
              <p:cNvPr id="402505" name="Oval 73">
                <a:extLst>
                  <a:ext uri="{FF2B5EF4-FFF2-40B4-BE49-F238E27FC236}">
                    <a16:creationId xmlns:a16="http://schemas.microsoft.com/office/drawing/2014/main" id="{EDB21361-CEE4-4A56-BCF6-E3A6B29A3B01}"/>
                  </a:ext>
                </a:extLst>
              </p:cNvPr>
              <p:cNvSpPr>
                <a:spLocks noChangeArrowheads="1"/>
              </p:cNvSpPr>
              <p:nvPr/>
            </p:nvSpPr>
            <p:spPr bwMode="auto">
              <a:xfrm>
                <a:off x="1208" y="10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06" name="Oval 74">
                <a:extLst>
                  <a:ext uri="{FF2B5EF4-FFF2-40B4-BE49-F238E27FC236}">
                    <a16:creationId xmlns:a16="http://schemas.microsoft.com/office/drawing/2014/main" id="{CFBF9E5E-285D-44A3-A662-4F0D4A610960}"/>
                  </a:ext>
                </a:extLst>
              </p:cNvPr>
              <p:cNvSpPr>
                <a:spLocks noChangeArrowheads="1"/>
              </p:cNvSpPr>
              <p:nvPr/>
            </p:nvSpPr>
            <p:spPr bwMode="auto">
              <a:xfrm>
                <a:off x="1296" y="9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07" name="Oval 75">
                <a:extLst>
                  <a:ext uri="{FF2B5EF4-FFF2-40B4-BE49-F238E27FC236}">
                    <a16:creationId xmlns:a16="http://schemas.microsoft.com/office/drawing/2014/main" id="{CDB635BE-C515-43A3-A9EE-BA7801ED15B0}"/>
                  </a:ext>
                </a:extLst>
              </p:cNvPr>
              <p:cNvSpPr>
                <a:spLocks noChangeArrowheads="1"/>
              </p:cNvSpPr>
              <p:nvPr/>
            </p:nvSpPr>
            <p:spPr bwMode="auto">
              <a:xfrm>
                <a:off x="1132" y="13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08" name="Oval 76">
                <a:extLst>
                  <a:ext uri="{FF2B5EF4-FFF2-40B4-BE49-F238E27FC236}">
                    <a16:creationId xmlns:a16="http://schemas.microsoft.com/office/drawing/2014/main" id="{7D34FD99-69D6-4FFA-82AA-C0EC2FC1258D}"/>
                  </a:ext>
                </a:extLst>
              </p:cNvPr>
              <p:cNvSpPr>
                <a:spLocks noChangeArrowheads="1"/>
              </p:cNvSpPr>
              <p:nvPr/>
            </p:nvSpPr>
            <p:spPr bwMode="auto">
              <a:xfrm>
                <a:off x="1072" y="18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09" name="Oval 77">
                <a:extLst>
                  <a:ext uri="{FF2B5EF4-FFF2-40B4-BE49-F238E27FC236}">
                    <a16:creationId xmlns:a16="http://schemas.microsoft.com/office/drawing/2014/main" id="{F39CC02B-3228-457E-B5B4-76498E5D63CB}"/>
                  </a:ext>
                </a:extLst>
              </p:cNvPr>
              <p:cNvSpPr>
                <a:spLocks noChangeArrowheads="1"/>
              </p:cNvSpPr>
              <p:nvPr/>
            </p:nvSpPr>
            <p:spPr bwMode="auto">
              <a:xfrm>
                <a:off x="988" y="22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10" name="Oval 78">
                <a:extLst>
                  <a:ext uri="{FF2B5EF4-FFF2-40B4-BE49-F238E27FC236}">
                    <a16:creationId xmlns:a16="http://schemas.microsoft.com/office/drawing/2014/main" id="{7D8671FA-67F5-4104-9D32-41667BDC411A}"/>
                  </a:ext>
                </a:extLst>
              </p:cNvPr>
              <p:cNvSpPr>
                <a:spLocks noChangeArrowheads="1"/>
              </p:cNvSpPr>
              <p:nvPr/>
            </p:nvSpPr>
            <p:spPr bwMode="auto">
              <a:xfrm>
                <a:off x="948" y="28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11" name="Oval 79">
                <a:extLst>
                  <a:ext uri="{FF2B5EF4-FFF2-40B4-BE49-F238E27FC236}">
                    <a16:creationId xmlns:a16="http://schemas.microsoft.com/office/drawing/2014/main" id="{D630192F-EDB8-4260-BBA9-24816D201C85}"/>
                  </a:ext>
                </a:extLst>
              </p:cNvPr>
              <p:cNvSpPr>
                <a:spLocks noChangeArrowheads="1"/>
              </p:cNvSpPr>
              <p:nvPr/>
            </p:nvSpPr>
            <p:spPr bwMode="auto">
              <a:xfrm>
                <a:off x="920" y="35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12" name="Oval 80">
                <a:extLst>
                  <a:ext uri="{FF2B5EF4-FFF2-40B4-BE49-F238E27FC236}">
                    <a16:creationId xmlns:a16="http://schemas.microsoft.com/office/drawing/2014/main" id="{5922DCCA-863B-4E32-9546-1359E160D615}"/>
                  </a:ext>
                </a:extLst>
              </p:cNvPr>
              <p:cNvSpPr>
                <a:spLocks noChangeArrowheads="1"/>
              </p:cNvSpPr>
              <p:nvPr/>
            </p:nvSpPr>
            <p:spPr bwMode="auto">
              <a:xfrm>
                <a:off x="888" y="44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13" name="Oval 81">
                <a:extLst>
                  <a:ext uri="{FF2B5EF4-FFF2-40B4-BE49-F238E27FC236}">
                    <a16:creationId xmlns:a16="http://schemas.microsoft.com/office/drawing/2014/main" id="{4BF0AE47-1208-4107-91E5-E01E6AEDFF6E}"/>
                  </a:ext>
                </a:extLst>
              </p:cNvPr>
              <p:cNvSpPr>
                <a:spLocks noChangeArrowheads="1"/>
              </p:cNvSpPr>
              <p:nvPr/>
            </p:nvSpPr>
            <p:spPr bwMode="auto">
              <a:xfrm>
                <a:off x="880" y="51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14" name="Oval 82">
                <a:extLst>
                  <a:ext uri="{FF2B5EF4-FFF2-40B4-BE49-F238E27FC236}">
                    <a16:creationId xmlns:a16="http://schemas.microsoft.com/office/drawing/2014/main" id="{4F5DC49F-01B1-4CC2-9521-AC06AEB5D6F4}"/>
                  </a:ext>
                </a:extLst>
              </p:cNvPr>
              <p:cNvSpPr>
                <a:spLocks noChangeArrowheads="1"/>
              </p:cNvSpPr>
              <p:nvPr/>
            </p:nvSpPr>
            <p:spPr bwMode="auto">
              <a:xfrm>
                <a:off x="860" y="58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15" name="Oval 83">
                <a:extLst>
                  <a:ext uri="{FF2B5EF4-FFF2-40B4-BE49-F238E27FC236}">
                    <a16:creationId xmlns:a16="http://schemas.microsoft.com/office/drawing/2014/main" id="{8A4435FF-E948-4B02-B924-E7427FB22355}"/>
                  </a:ext>
                </a:extLst>
              </p:cNvPr>
              <p:cNvSpPr>
                <a:spLocks noChangeArrowheads="1"/>
              </p:cNvSpPr>
              <p:nvPr/>
            </p:nvSpPr>
            <p:spPr bwMode="auto">
              <a:xfrm>
                <a:off x="832" y="63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16" name="Oval 84">
                <a:extLst>
                  <a:ext uri="{FF2B5EF4-FFF2-40B4-BE49-F238E27FC236}">
                    <a16:creationId xmlns:a16="http://schemas.microsoft.com/office/drawing/2014/main" id="{344CE860-70E5-4EB7-B32E-5EF6C3A02A16}"/>
                  </a:ext>
                </a:extLst>
              </p:cNvPr>
              <p:cNvSpPr>
                <a:spLocks noChangeArrowheads="1"/>
              </p:cNvSpPr>
              <p:nvPr/>
            </p:nvSpPr>
            <p:spPr bwMode="auto">
              <a:xfrm>
                <a:off x="748" y="64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17" name="Oval 85">
                <a:extLst>
                  <a:ext uri="{FF2B5EF4-FFF2-40B4-BE49-F238E27FC236}">
                    <a16:creationId xmlns:a16="http://schemas.microsoft.com/office/drawing/2014/main" id="{A0379D3E-4CEA-49C1-B0C3-B8FBF44BC588}"/>
                  </a:ext>
                </a:extLst>
              </p:cNvPr>
              <p:cNvSpPr>
                <a:spLocks noChangeArrowheads="1"/>
              </p:cNvSpPr>
              <p:nvPr/>
            </p:nvSpPr>
            <p:spPr bwMode="auto">
              <a:xfrm>
                <a:off x="672" y="64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18" name="Oval 86">
                <a:extLst>
                  <a:ext uri="{FF2B5EF4-FFF2-40B4-BE49-F238E27FC236}">
                    <a16:creationId xmlns:a16="http://schemas.microsoft.com/office/drawing/2014/main" id="{2914C33E-3CAB-4AAB-A7FD-3CC2E6750720}"/>
                  </a:ext>
                </a:extLst>
              </p:cNvPr>
              <p:cNvSpPr>
                <a:spLocks noChangeArrowheads="1"/>
              </p:cNvSpPr>
              <p:nvPr/>
            </p:nvSpPr>
            <p:spPr bwMode="auto">
              <a:xfrm>
                <a:off x="588" y="66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19" name="Oval 87">
                <a:extLst>
                  <a:ext uri="{FF2B5EF4-FFF2-40B4-BE49-F238E27FC236}">
                    <a16:creationId xmlns:a16="http://schemas.microsoft.com/office/drawing/2014/main" id="{63CD56DF-A267-4BBD-B404-03ABFDCFD710}"/>
                  </a:ext>
                </a:extLst>
              </p:cNvPr>
              <p:cNvSpPr>
                <a:spLocks noChangeArrowheads="1"/>
              </p:cNvSpPr>
              <p:nvPr/>
            </p:nvSpPr>
            <p:spPr bwMode="auto">
              <a:xfrm>
                <a:off x="516" y="68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20" name="Oval 88">
                <a:extLst>
                  <a:ext uri="{FF2B5EF4-FFF2-40B4-BE49-F238E27FC236}">
                    <a16:creationId xmlns:a16="http://schemas.microsoft.com/office/drawing/2014/main" id="{9710C105-DF69-48C3-A109-3A1B6605B589}"/>
                  </a:ext>
                </a:extLst>
              </p:cNvPr>
              <p:cNvSpPr>
                <a:spLocks noChangeArrowheads="1"/>
              </p:cNvSpPr>
              <p:nvPr/>
            </p:nvSpPr>
            <p:spPr bwMode="auto">
              <a:xfrm>
                <a:off x="444" y="72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21" name="Oval 89">
                <a:extLst>
                  <a:ext uri="{FF2B5EF4-FFF2-40B4-BE49-F238E27FC236}">
                    <a16:creationId xmlns:a16="http://schemas.microsoft.com/office/drawing/2014/main" id="{020532CB-00B2-4902-9289-5DF4B1A08BE6}"/>
                  </a:ext>
                </a:extLst>
              </p:cNvPr>
              <p:cNvSpPr>
                <a:spLocks noChangeArrowheads="1"/>
              </p:cNvSpPr>
              <p:nvPr/>
            </p:nvSpPr>
            <p:spPr bwMode="auto">
              <a:xfrm>
                <a:off x="392" y="76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22" name="Oval 90">
                <a:extLst>
                  <a:ext uri="{FF2B5EF4-FFF2-40B4-BE49-F238E27FC236}">
                    <a16:creationId xmlns:a16="http://schemas.microsoft.com/office/drawing/2014/main" id="{29BADF9B-179F-4735-A368-43461614508E}"/>
                  </a:ext>
                </a:extLst>
              </p:cNvPr>
              <p:cNvSpPr>
                <a:spLocks noChangeArrowheads="1"/>
              </p:cNvSpPr>
              <p:nvPr/>
            </p:nvSpPr>
            <p:spPr bwMode="auto">
              <a:xfrm>
                <a:off x="344" y="83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23" name="Oval 91">
                <a:extLst>
                  <a:ext uri="{FF2B5EF4-FFF2-40B4-BE49-F238E27FC236}">
                    <a16:creationId xmlns:a16="http://schemas.microsoft.com/office/drawing/2014/main" id="{7F2BEC8F-7E77-482E-BCB2-0A743A5BE760}"/>
                  </a:ext>
                </a:extLst>
              </p:cNvPr>
              <p:cNvSpPr>
                <a:spLocks noChangeArrowheads="1"/>
              </p:cNvSpPr>
              <p:nvPr/>
            </p:nvSpPr>
            <p:spPr bwMode="auto">
              <a:xfrm>
                <a:off x="304" y="9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24" name="Oval 92">
                <a:extLst>
                  <a:ext uri="{FF2B5EF4-FFF2-40B4-BE49-F238E27FC236}">
                    <a16:creationId xmlns:a16="http://schemas.microsoft.com/office/drawing/2014/main" id="{2BFA2C5E-67F6-45D7-A90A-A48CBA5B244F}"/>
                  </a:ext>
                </a:extLst>
              </p:cNvPr>
              <p:cNvSpPr>
                <a:spLocks noChangeArrowheads="1"/>
              </p:cNvSpPr>
              <p:nvPr/>
            </p:nvSpPr>
            <p:spPr bwMode="auto">
              <a:xfrm>
                <a:off x="284" y="98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25" name="Oval 93">
                <a:extLst>
                  <a:ext uri="{FF2B5EF4-FFF2-40B4-BE49-F238E27FC236}">
                    <a16:creationId xmlns:a16="http://schemas.microsoft.com/office/drawing/2014/main" id="{AF622F73-B2A3-489F-B4A4-80383FDF8DF2}"/>
                  </a:ext>
                </a:extLst>
              </p:cNvPr>
              <p:cNvSpPr>
                <a:spLocks noChangeArrowheads="1"/>
              </p:cNvSpPr>
              <p:nvPr/>
            </p:nvSpPr>
            <p:spPr bwMode="auto">
              <a:xfrm>
                <a:off x="268" y="106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sp>
          <p:nvSpPr>
            <p:cNvPr id="402526" name="Oval 94">
              <a:extLst>
                <a:ext uri="{FF2B5EF4-FFF2-40B4-BE49-F238E27FC236}">
                  <a16:creationId xmlns:a16="http://schemas.microsoft.com/office/drawing/2014/main" id="{62B165AD-8A8D-4AC5-B062-C93598A639EB}"/>
                </a:ext>
              </a:extLst>
            </p:cNvPr>
            <p:cNvSpPr>
              <a:spLocks noChangeArrowheads="1"/>
            </p:cNvSpPr>
            <p:nvPr/>
          </p:nvSpPr>
          <p:spPr bwMode="auto">
            <a:xfrm flipH="1">
              <a:off x="1460" y="13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27" name="Oval 95">
              <a:extLst>
                <a:ext uri="{FF2B5EF4-FFF2-40B4-BE49-F238E27FC236}">
                  <a16:creationId xmlns:a16="http://schemas.microsoft.com/office/drawing/2014/main" id="{FDA766EF-E0A6-47F0-A12B-2EA7BB7B02C2}"/>
                </a:ext>
              </a:extLst>
            </p:cNvPr>
            <p:cNvSpPr>
              <a:spLocks noChangeArrowheads="1"/>
            </p:cNvSpPr>
            <p:nvPr/>
          </p:nvSpPr>
          <p:spPr bwMode="auto">
            <a:xfrm flipH="1">
              <a:off x="1392" y="9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28" name="Oval 96">
              <a:extLst>
                <a:ext uri="{FF2B5EF4-FFF2-40B4-BE49-F238E27FC236}">
                  <a16:creationId xmlns:a16="http://schemas.microsoft.com/office/drawing/2014/main" id="{A364B817-23B0-4BC0-90CE-355E1A355A64}"/>
                </a:ext>
              </a:extLst>
            </p:cNvPr>
            <p:cNvSpPr>
              <a:spLocks noChangeArrowheads="1"/>
            </p:cNvSpPr>
            <p:nvPr/>
          </p:nvSpPr>
          <p:spPr bwMode="auto">
            <a:xfrm flipH="1">
              <a:off x="1536" y="17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29" name="Oval 97">
              <a:extLst>
                <a:ext uri="{FF2B5EF4-FFF2-40B4-BE49-F238E27FC236}">
                  <a16:creationId xmlns:a16="http://schemas.microsoft.com/office/drawing/2014/main" id="{2017B5CF-E653-4869-B957-6D7E3B19C913}"/>
                </a:ext>
              </a:extLst>
            </p:cNvPr>
            <p:cNvSpPr>
              <a:spLocks noChangeArrowheads="1"/>
            </p:cNvSpPr>
            <p:nvPr/>
          </p:nvSpPr>
          <p:spPr bwMode="auto">
            <a:xfrm flipH="1">
              <a:off x="1592" y="21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30" name="Oval 98">
              <a:extLst>
                <a:ext uri="{FF2B5EF4-FFF2-40B4-BE49-F238E27FC236}">
                  <a16:creationId xmlns:a16="http://schemas.microsoft.com/office/drawing/2014/main" id="{301100EC-A93B-451D-A2E4-E9A25E04313E}"/>
                </a:ext>
              </a:extLst>
            </p:cNvPr>
            <p:cNvSpPr>
              <a:spLocks noChangeArrowheads="1"/>
            </p:cNvSpPr>
            <p:nvPr/>
          </p:nvSpPr>
          <p:spPr bwMode="auto">
            <a:xfrm flipH="1">
              <a:off x="1632" y="28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31" name="Oval 99">
              <a:extLst>
                <a:ext uri="{FF2B5EF4-FFF2-40B4-BE49-F238E27FC236}">
                  <a16:creationId xmlns:a16="http://schemas.microsoft.com/office/drawing/2014/main" id="{A2AF59E5-83B9-4BAD-A676-4B54355FFFB4}"/>
                </a:ext>
              </a:extLst>
            </p:cNvPr>
            <p:cNvSpPr>
              <a:spLocks noChangeArrowheads="1"/>
            </p:cNvSpPr>
            <p:nvPr/>
          </p:nvSpPr>
          <p:spPr bwMode="auto">
            <a:xfrm flipH="1">
              <a:off x="1648" y="35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32" name="Oval 100">
              <a:extLst>
                <a:ext uri="{FF2B5EF4-FFF2-40B4-BE49-F238E27FC236}">
                  <a16:creationId xmlns:a16="http://schemas.microsoft.com/office/drawing/2014/main" id="{83D4BFA8-E4F3-4CDB-9322-471AAD332979}"/>
                </a:ext>
              </a:extLst>
            </p:cNvPr>
            <p:cNvSpPr>
              <a:spLocks noChangeArrowheads="1"/>
            </p:cNvSpPr>
            <p:nvPr/>
          </p:nvSpPr>
          <p:spPr bwMode="auto">
            <a:xfrm flipH="1">
              <a:off x="1660" y="42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33" name="Oval 101">
              <a:extLst>
                <a:ext uri="{FF2B5EF4-FFF2-40B4-BE49-F238E27FC236}">
                  <a16:creationId xmlns:a16="http://schemas.microsoft.com/office/drawing/2014/main" id="{2D2738F5-D0E6-4883-8C65-44915224F494}"/>
                </a:ext>
              </a:extLst>
            </p:cNvPr>
            <p:cNvSpPr>
              <a:spLocks noChangeArrowheads="1"/>
            </p:cNvSpPr>
            <p:nvPr/>
          </p:nvSpPr>
          <p:spPr bwMode="auto">
            <a:xfrm flipH="1">
              <a:off x="1668" y="5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34" name="Oval 102">
              <a:extLst>
                <a:ext uri="{FF2B5EF4-FFF2-40B4-BE49-F238E27FC236}">
                  <a16:creationId xmlns:a16="http://schemas.microsoft.com/office/drawing/2014/main" id="{19AFA528-742C-42E0-BD50-E649F55A746D}"/>
                </a:ext>
              </a:extLst>
            </p:cNvPr>
            <p:cNvSpPr>
              <a:spLocks noChangeArrowheads="1"/>
            </p:cNvSpPr>
            <p:nvPr/>
          </p:nvSpPr>
          <p:spPr bwMode="auto">
            <a:xfrm flipH="1">
              <a:off x="1732" y="55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35" name="Oval 103">
              <a:extLst>
                <a:ext uri="{FF2B5EF4-FFF2-40B4-BE49-F238E27FC236}">
                  <a16:creationId xmlns:a16="http://schemas.microsoft.com/office/drawing/2014/main" id="{C857A0CC-2BC1-4FCA-A159-255499BBA2A1}"/>
                </a:ext>
              </a:extLst>
            </p:cNvPr>
            <p:cNvSpPr>
              <a:spLocks noChangeArrowheads="1"/>
            </p:cNvSpPr>
            <p:nvPr/>
          </p:nvSpPr>
          <p:spPr bwMode="auto">
            <a:xfrm flipH="1">
              <a:off x="1836" y="53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36" name="Oval 104">
              <a:extLst>
                <a:ext uri="{FF2B5EF4-FFF2-40B4-BE49-F238E27FC236}">
                  <a16:creationId xmlns:a16="http://schemas.microsoft.com/office/drawing/2014/main" id="{4F2BD922-F980-433C-BCE8-5B73B32E1BA0}"/>
                </a:ext>
              </a:extLst>
            </p:cNvPr>
            <p:cNvSpPr>
              <a:spLocks noChangeArrowheads="1"/>
            </p:cNvSpPr>
            <p:nvPr/>
          </p:nvSpPr>
          <p:spPr bwMode="auto">
            <a:xfrm flipH="1">
              <a:off x="1908" y="55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37" name="Oval 105">
              <a:extLst>
                <a:ext uri="{FF2B5EF4-FFF2-40B4-BE49-F238E27FC236}">
                  <a16:creationId xmlns:a16="http://schemas.microsoft.com/office/drawing/2014/main" id="{3DCE685B-FB29-4E2D-B46B-67078DE37D8C}"/>
                </a:ext>
              </a:extLst>
            </p:cNvPr>
            <p:cNvSpPr>
              <a:spLocks noChangeArrowheads="1"/>
            </p:cNvSpPr>
            <p:nvPr/>
          </p:nvSpPr>
          <p:spPr bwMode="auto">
            <a:xfrm flipH="1">
              <a:off x="1976" y="58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38" name="Oval 106">
              <a:extLst>
                <a:ext uri="{FF2B5EF4-FFF2-40B4-BE49-F238E27FC236}">
                  <a16:creationId xmlns:a16="http://schemas.microsoft.com/office/drawing/2014/main" id="{EDA82B81-23F6-490C-950B-AD1FF936F2DD}"/>
                </a:ext>
              </a:extLst>
            </p:cNvPr>
            <p:cNvSpPr>
              <a:spLocks noChangeArrowheads="1"/>
            </p:cNvSpPr>
            <p:nvPr/>
          </p:nvSpPr>
          <p:spPr bwMode="auto">
            <a:xfrm flipH="1">
              <a:off x="2076" y="65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39" name="Oval 107">
              <a:extLst>
                <a:ext uri="{FF2B5EF4-FFF2-40B4-BE49-F238E27FC236}">
                  <a16:creationId xmlns:a16="http://schemas.microsoft.com/office/drawing/2014/main" id="{C192D928-DCB9-4914-AB72-60722E6F3C25}"/>
                </a:ext>
              </a:extLst>
            </p:cNvPr>
            <p:cNvSpPr>
              <a:spLocks noChangeArrowheads="1"/>
            </p:cNvSpPr>
            <p:nvPr/>
          </p:nvSpPr>
          <p:spPr bwMode="auto">
            <a:xfrm flipH="1">
              <a:off x="2136" y="69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40" name="Oval 108">
              <a:extLst>
                <a:ext uri="{FF2B5EF4-FFF2-40B4-BE49-F238E27FC236}">
                  <a16:creationId xmlns:a16="http://schemas.microsoft.com/office/drawing/2014/main" id="{642F0EB3-0429-45B7-B626-C76458DB6107}"/>
                </a:ext>
              </a:extLst>
            </p:cNvPr>
            <p:cNvSpPr>
              <a:spLocks noChangeArrowheads="1"/>
            </p:cNvSpPr>
            <p:nvPr/>
          </p:nvSpPr>
          <p:spPr bwMode="auto">
            <a:xfrm flipH="1">
              <a:off x="2184" y="75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41" name="Oval 109">
              <a:extLst>
                <a:ext uri="{FF2B5EF4-FFF2-40B4-BE49-F238E27FC236}">
                  <a16:creationId xmlns:a16="http://schemas.microsoft.com/office/drawing/2014/main" id="{1106CE20-333F-40B1-946B-9ED33EABCA27}"/>
                </a:ext>
              </a:extLst>
            </p:cNvPr>
            <p:cNvSpPr>
              <a:spLocks noChangeArrowheads="1"/>
            </p:cNvSpPr>
            <p:nvPr/>
          </p:nvSpPr>
          <p:spPr bwMode="auto">
            <a:xfrm flipH="1">
              <a:off x="2180" y="82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42" name="Oval 110">
              <a:extLst>
                <a:ext uri="{FF2B5EF4-FFF2-40B4-BE49-F238E27FC236}">
                  <a16:creationId xmlns:a16="http://schemas.microsoft.com/office/drawing/2014/main" id="{FDC102DD-E7E2-4D66-A29D-B576312DC99D}"/>
                </a:ext>
              </a:extLst>
            </p:cNvPr>
            <p:cNvSpPr>
              <a:spLocks noChangeArrowheads="1"/>
            </p:cNvSpPr>
            <p:nvPr/>
          </p:nvSpPr>
          <p:spPr bwMode="auto">
            <a:xfrm flipH="1">
              <a:off x="2192" y="9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43" name="Oval 111">
              <a:extLst>
                <a:ext uri="{FF2B5EF4-FFF2-40B4-BE49-F238E27FC236}">
                  <a16:creationId xmlns:a16="http://schemas.microsoft.com/office/drawing/2014/main" id="{4B9EBEDF-D11C-466E-B843-450438985D6D}"/>
                </a:ext>
              </a:extLst>
            </p:cNvPr>
            <p:cNvSpPr>
              <a:spLocks noChangeArrowheads="1"/>
            </p:cNvSpPr>
            <p:nvPr/>
          </p:nvSpPr>
          <p:spPr bwMode="auto">
            <a:xfrm flipH="1">
              <a:off x="2196" y="98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44" name="Oval 112">
              <a:extLst>
                <a:ext uri="{FF2B5EF4-FFF2-40B4-BE49-F238E27FC236}">
                  <a16:creationId xmlns:a16="http://schemas.microsoft.com/office/drawing/2014/main" id="{0F1E7EF2-B52B-4F4B-B6AF-74FCFC8ED500}"/>
                </a:ext>
              </a:extLst>
            </p:cNvPr>
            <p:cNvSpPr>
              <a:spLocks noChangeArrowheads="1"/>
            </p:cNvSpPr>
            <p:nvPr/>
          </p:nvSpPr>
          <p:spPr bwMode="auto">
            <a:xfrm flipH="1">
              <a:off x="2192" y="105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45" name="Oval 113">
              <a:extLst>
                <a:ext uri="{FF2B5EF4-FFF2-40B4-BE49-F238E27FC236}">
                  <a16:creationId xmlns:a16="http://schemas.microsoft.com/office/drawing/2014/main" id="{6B7CD4C2-CD10-402B-B35E-883109A0CC16}"/>
                </a:ext>
              </a:extLst>
            </p:cNvPr>
            <p:cNvSpPr>
              <a:spLocks noChangeArrowheads="1"/>
            </p:cNvSpPr>
            <p:nvPr/>
          </p:nvSpPr>
          <p:spPr bwMode="auto">
            <a:xfrm flipV="1">
              <a:off x="1268" y="204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46" name="Oval 114">
              <a:extLst>
                <a:ext uri="{FF2B5EF4-FFF2-40B4-BE49-F238E27FC236}">
                  <a16:creationId xmlns:a16="http://schemas.microsoft.com/office/drawing/2014/main" id="{410D0B63-0749-46A8-AD23-8345B65C31EA}"/>
                </a:ext>
              </a:extLst>
            </p:cNvPr>
            <p:cNvSpPr>
              <a:spLocks noChangeArrowheads="1"/>
            </p:cNvSpPr>
            <p:nvPr/>
          </p:nvSpPr>
          <p:spPr bwMode="auto">
            <a:xfrm flipV="1">
              <a:off x="1192" y="204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47" name="Oval 115">
              <a:extLst>
                <a:ext uri="{FF2B5EF4-FFF2-40B4-BE49-F238E27FC236}">
                  <a16:creationId xmlns:a16="http://schemas.microsoft.com/office/drawing/2014/main" id="{A1342D39-638D-4818-AC97-311CF6AC3085}"/>
                </a:ext>
              </a:extLst>
            </p:cNvPr>
            <p:cNvSpPr>
              <a:spLocks noChangeArrowheads="1"/>
            </p:cNvSpPr>
            <p:nvPr/>
          </p:nvSpPr>
          <p:spPr bwMode="auto">
            <a:xfrm flipV="1">
              <a:off x="1112" y="200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48" name="Oval 116">
              <a:extLst>
                <a:ext uri="{FF2B5EF4-FFF2-40B4-BE49-F238E27FC236}">
                  <a16:creationId xmlns:a16="http://schemas.microsoft.com/office/drawing/2014/main" id="{767782EF-5704-4BF1-90FB-094FA880AC98}"/>
                </a:ext>
              </a:extLst>
            </p:cNvPr>
            <p:cNvSpPr>
              <a:spLocks noChangeArrowheads="1"/>
            </p:cNvSpPr>
            <p:nvPr/>
          </p:nvSpPr>
          <p:spPr bwMode="auto">
            <a:xfrm flipV="1">
              <a:off x="1048" y="196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49" name="Oval 117">
              <a:extLst>
                <a:ext uri="{FF2B5EF4-FFF2-40B4-BE49-F238E27FC236}">
                  <a16:creationId xmlns:a16="http://schemas.microsoft.com/office/drawing/2014/main" id="{E7A8B51C-FF4B-4FEE-8167-94F1D983E9AB}"/>
                </a:ext>
              </a:extLst>
            </p:cNvPr>
            <p:cNvSpPr>
              <a:spLocks noChangeArrowheads="1"/>
            </p:cNvSpPr>
            <p:nvPr/>
          </p:nvSpPr>
          <p:spPr bwMode="auto">
            <a:xfrm flipV="1">
              <a:off x="980" y="192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50" name="Oval 118">
              <a:extLst>
                <a:ext uri="{FF2B5EF4-FFF2-40B4-BE49-F238E27FC236}">
                  <a16:creationId xmlns:a16="http://schemas.microsoft.com/office/drawing/2014/main" id="{71394DFF-BFA1-4DD2-9E57-DB25797DEE04}"/>
                </a:ext>
              </a:extLst>
            </p:cNvPr>
            <p:cNvSpPr>
              <a:spLocks noChangeArrowheads="1"/>
            </p:cNvSpPr>
            <p:nvPr/>
          </p:nvSpPr>
          <p:spPr bwMode="auto">
            <a:xfrm flipV="1">
              <a:off x="920" y="186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51" name="Oval 119">
              <a:extLst>
                <a:ext uri="{FF2B5EF4-FFF2-40B4-BE49-F238E27FC236}">
                  <a16:creationId xmlns:a16="http://schemas.microsoft.com/office/drawing/2014/main" id="{2B7B6EB2-1826-401F-A8B4-451965137A66}"/>
                </a:ext>
              </a:extLst>
            </p:cNvPr>
            <p:cNvSpPr>
              <a:spLocks noChangeArrowheads="1"/>
            </p:cNvSpPr>
            <p:nvPr/>
          </p:nvSpPr>
          <p:spPr bwMode="auto">
            <a:xfrm flipV="1">
              <a:off x="888" y="178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52" name="Oval 120">
              <a:extLst>
                <a:ext uri="{FF2B5EF4-FFF2-40B4-BE49-F238E27FC236}">
                  <a16:creationId xmlns:a16="http://schemas.microsoft.com/office/drawing/2014/main" id="{37AE6CA6-A15E-48BF-BA3B-6E9EA9F28F1B}"/>
                </a:ext>
              </a:extLst>
            </p:cNvPr>
            <p:cNvSpPr>
              <a:spLocks noChangeArrowheads="1"/>
            </p:cNvSpPr>
            <p:nvPr/>
          </p:nvSpPr>
          <p:spPr bwMode="auto">
            <a:xfrm flipV="1">
              <a:off x="880" y="17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53" name="Oval 121">
              <a:extLst>
                <a:ext uri="{FF2B5EF4-FFF2-40B4-BE49-F238E27FC236}">
                  <a16:creationId xmlns:a16="http://schemas.microsoft.com/office/drawing/2014/main" id="{3AC77034-24A0-4717-9644-797245E7BDCD}"/>
                </a:ext>
              </a:extLst>
            </p:cNvPr>
            <p:cNvSpPr>
              <a:spLocks noChangeArrowheads="1"/>
            </p:cNvSpPr>
            <p:nvPr/>
          </p:nvSpPr>
          <p:spPr bwMode="auto">
            <a:xfrm flipV="1">
              <a:off x="860" y="164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54" name="Oval 122">
              <a:extLst>
                <a:ext uri="{FF2B5EF4-FFF2-40B4-BE49-F238E27FC236}">
                  <a16:creationId xmlns:a16="http://schemas.microsoft.com/office/drawing/2014/main" id="{0B8D09C4-361D-45EF-95CA-2B7AF6FF733B}"/>
                </a:ext>
              </a:extLst>
            </p:cNvPr>
            <p:cNvSpPr>
              <a:spLocks noChangeArrowheads="1"/>
            </p:cNvSpPr>
            <p:nvPr/>
          </p:nvSpPr>
          <p:spPr bwMode="auto">
            <a:xfrm flipV="1">
              <a:off x="832" y="153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55" name="Oval 123">
              <a:extLst>
                <a:ext uri="{FF2B5EF4-FFF2-40B4-BE49-F238E27FC236}">
                  <a16:creationId xmlns:a16="http://schemas.microsoft.com/office/drawing/2014/main" id="{8A72AC86-7964-4F27-8F28-B5FABAE8A5E1}"/>
                </a:ext>
              </a:extLst>
            </p:cNvPr>
            <p:cNvSpPr>
              <a:spLocks noChangeArrowheads="1"/>
            </p:cNvSpPr>
            <p:nvPr/>
          </p:nvSpPr>
          <p:spPr bwMode="auto">
            <a:xfrm flipV="1">
              <a:off x="748" y="152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56" name="Oval 124">
              <a:extLst>
                <a:ext uri="{FF2B5EF4-FFF2-40B4-BE49-F238E27FC236}">
                  <a16:creationId xmlns:a16="http://schemas.microsoft.com/office/drawing/2014/main" id="{A27D6E6C-AEB8-4DBC-A1EB-76FEFB90EBF5}"/>
                </a:ext>
              </a:extLst>
            </p:cNvPr>
            <p:cNvSpPr>
              <a:spLocks noChangeArrowheads="1"/>
            </p:cNvSpPr>
            <p:nvPr/>
          </p:nvSpPr>
          <p:spPr bwMode="auto">
            <a:xfrm flipV="1">
              <a:off x="672" y="152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57" name="Oval 125">
              <a:extLst>
                <a:ext uri="{FF2B5EF4-FFF2-40B4-BE49-F238E27FC236}">
                  <a16:creationId xmlns:a16="http://schemas.microsoft.com/office/drawing/2014/main" id="{4032F92F-D903-47B6-AD93-05AE44C26726}"/>
                </a:ext>
              </a:extLst>
            </p:cNvPr>
            <p:cNvSpPr>
              <a:spLocks noChangeArrowheads="1"/>
            </p:cNvSpPr>
            <p:nvPr/>
          </p:nvSpPr>
          <p:spPr bwMode="auto">
            <a:xfrm flipV="1">
              <a:off x="588" y="15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58" name="Oval 126">
              <a:extLst>
                <a:ext uri="{FF2B5EF4-FFF2-40B4-BE49-F238E27FC236}">
                  <a16:creationId xmlns:a16="http://schemas.microsoft.com/office/drawing/2014/main" id="{625D36E6-D6DC-436F-9A9F-64A584B73003}"/>
                </a:ext>
              </a:extLst>
            </p:cNvPr>
            <p:cNvSpPr>
              <a:spLocks noChangeArrowheads="1"/>
            </p:cNvSpPr>
            <p:nvPr/>
          </p:nvSpPr>
          <p:spPr bwMode="auto">
            <a:xfrm flipV="1">
              <a:off x="516" y="148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59" name="Oval 127">
              <a:extLst>
                <a:ext uri="{FF2B5EF4-FFF2-40B4-BE49-F238E27FC236}">
                  <a16:creationId xmlns:a16="http://schemas.microsoft.com/office/drawing/2014/main" id="{7C370C53-F6F0-46ED-AF9A-6C0DB27DA186}"/>
                </a:ext>
              </a:extLst>
            </p:cNvPr>
            <p:cNvSpPr>
              <a:spLocks noChangeArrowheads="1"/>
            </p:cNvSpPr>
            <p:nvPr/>
          </p:nvSpPr>
          <p:spPr bwMode="auto">
            <a:xfrm flipV="1">
              <a:off x="444" y="144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60" name="Oval 128">
              <a:extLst>
                <a:ext uri="{FF2B5EF4-FFF2-40B4-BE49-F238E27FC236}">
                  <a16:creationId xmlns:a16="http://schemas.microsoft.com/office/drawing/2014/main" id="{C941330E-FD27-4801-993D-6AAEB920222C}"/>
                </a:ext>
              </a:extLst>
            </p:cNvPr>
            <p:cNvSpPr>
              <a:spLocks noChangeArrowheads="1"/>
            </p:cNvSpPr>
            <p:nvPr/>
          </p:nvSpPr>
          <p:spPr bwMode="auto">
            <a:xfrm flipV="1">
              <a:off x="364" y="138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61" name="Oval 129">
              <a:extLst>
                <a:ext uri="{FF2B5EF4-FFF2-40B4-BE49-F238E27FC236}">
                  <a16:creationId xmlns:a16="http://schemas.microsoft.com/office/drawing/2014/main" id="{1F75F5EB-3FD9-457C-8F3D-D39FB4535468}"/>
                </a:ext>
              </a:extLst>
            </p:cNvPr>
            <p:cNvSpPr>
              <a:spLocks noChangeArrowheads="1"/>
            </p:cNvSpPr>
            <p:nvPr/>
          </p:nvSpPr>
          <p:spPr bwMode="auto">
            <a:xfrm flipV="1">
              <a:off x="304" y="131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62" name="Oval 130">
              <a:extLst>
                <a:ext uri="{FF2B5EF4-FFF2-40B4-BE49-F238E27FC236}">
                  <a16:creationId xmlns:a16="http://schemas.microsoft.com/office/drawing/2014/main" id="{1603D3DF-6768-4FF1-80CA-9D346AC57C5E}"/>
                </a:ext>
              </a:extLst>
            </p:cNvPr>
            <p:cNvSpPr>
              <a:spLocks noChangeArrowheads="1"/>
            </p:cNvSpPr>
            <p:nvPr/>
          </p:nvSpPr>
          <p:spPr bwMode="auto">
            <a:xfrm flipV="1">
              <a:off x="284" y="124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63" name="Oval 131">
              <a:extLst>
                <a:ext uri="{FF2B5EF4-FFF2-40B4-BE49-F238E27FC236}">
                  <a16:creationId xmlns:a16="http://schemas.microsoft.com/office/drawing/2014/main" id="{F70028C6-96E4-42F3-AF1C-DAED74DCB770}"/>
                </a:ext>
              </a:extLst>
            </p:cNvPr>
            <p:cNvSpPr>
              <a:spLocks noChangeArrowheads="1"/>
            </p:cNvSpPr>
            <p:nvPr/>
          </p:nvSpPr>
          <p:spPr bwMode="auto">
            <a:xfrm flipV="1">
              <a:off x="268" y="115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64" name="Oval 132">
              <a:extLst>
                <a:ext uri="{FF2B5EF4-FFF2-40B4-BE49-F238E27FC236}">
                  <a16:creationId xmlns:a16="http://schemas.microsoft.com/office/drawing/2014/main" id="{38B448DC-21FA-4879-9048-C30369271197}"/>
                </a:ext>
              </a:extLst>
            </p:cNvPr>
            <p:cNvSpPr>
              <a:spLocks noChangeArrowheads="1"/>
            </p:cNvSpPr>
            <p:nvPr/>
          </p:nvSpPr>
          <p:spPr bwMode="auto">
            <a:xfrm flipH="1" flipV="1">
              <a:off x="1440" y="202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65" name="Oval 133">
              <a:extLst>
                <a:ext uri="{FF2B5EF4-FFF2-40B4-BE49-F238E27FC236}">
                  <a16:creationId xmlns:a16="http://schemas.microsoft.com/office/drawing/2014/main" id="{EBE98376-F136-4DA9-8683-84C9B3BC0A95}"/>
                </a:ext>
              </a:extLst>
            </p:cNvPr>
            <p:cNvSpPr>
              <a:spLocks noChangeArrowheads="1"/>
            </p:cNvSpPr>
            <p:nvPr/>
          </p:nvSpPr>
          <p:spPr bwMode="auto">
            <a:xfrm flipH="1" flipV="1">
              <a:off x="1352" y="204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66" name="Oval 134">
              <a:extLst>
                <a:ext uri="{FF2B5EF4-FFF2-40B4-BE49-F238E27FC236}">
                  <a16:creationId xmlns:a16="http://schemas.microsoft.com/office/drawing/2014/main" id="{F90A3BB0-23C8-4531-B732-7217C83C55B1}"/>
                </a:ext>
              </a:extLst>
            </p:cNvPr>
            <p:cNvSpPr>
              <a:spLocks noChangeArrowheads="1"/>
            </p:cNvSpPr>
            <p:nvPr/>
          </p:nvSpPr>
          <p:spPr bwMode="auto">
            <a:xfrm flipH="1" flipV="1">
              <a:off x="1492" y="201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67" name="Oval 135">
              <a:extLst>
                <a:ext uri="{FF2B5EF4-FFF2-40B4-BE49-F238E27FC236}">
                  <a16:creationId xmlns:a16="http://schemas.microsoft.com/office/drawing/2014/main" id="{F68A1101-1AB5-4E47-8B47-0485F06AEAA7}"/>
                </a:ext>
              </a:extLst>
            </p:cNvPr>
            <p:cNvSpPr>
              <a:spLocks noChangeArrowheads="1"/>
            </p:cNvSpPr>
            <p:nvPr/>
          </p:nvSpPr>
          <p:spPr bwMode="auto">
            <a:xfrm flipH="1" flipV="1">
              <a:off x="1560" y="196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68" name="Oval 136">
              <a:extLst>
                <a:ext uri="{FF2B5EF4-FFF2-40B4-BE49-F238E27FC236}">
                  <a16:creationId xmlns:a16="http://schemas.microsoft.com/office/drawing/2014/main" id="{C6038A93-3056-4BF4-9BAB-D267962FE811}"/>
                </a:ext>
              </a:extLst>
            </p:cNvPr>
            <p:cNvSpPr>
              <a:spLocks noChangeArrowheads="1"/>
            </p:cNvSpPr>
            <p:nvPr/>
          </p:nvSpPr>
          <p:spPr bwMode="auto">
            <a:xfrm flipH="1" flipV="1">
              <a:off x="1628" y="19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69" name="Oval 137">
              <a:extLst>
                <a:ext uri="{FF2B5EF4-FFF2-40B4-BE49-F238E27FC236}">
                  <a16:creationId xmlns:a16="http://schemas.microsoft.com/office/drawing/2014/main" id="{975F42C8-EFEE-4EAA-893C-A3210B4D0082}"/>
                </a:ext>
              </a:extLst>
            </p:cNvPr>
            <p:cNvSpPr>
              <a:spLocks noChangeArrowheads="1"/>
            </p:cNvSpPr>
            <p:nvPr/>
          </p:nvSpPr>
          <p:spPr bwMode="auto">
            <a:xfrm flipH="1" flipV="1">
              <a:off x="1660" y="182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70" name="Oval 138">
              <a:extLst>
                <a:ext uri="{FF2B5EF4-FFF2-40B4-BE49-F238E27FC236}">
                  <a16:creationId xmlns:a16="http://schemas.microsoft.com/office/drawing/2014/main" id="{10A760D1-B480-4B6A-8F09-C7B60684EBA3}"/>
                </a:ext>
              </a:extLst>
            </p:cNvPr>
            <p:cNvSpPr>
              <a:spLocks noChangeArrowheads="1"/>
            </p:cNvSpPr>
            <p:nvPr/>
          </p:nvSpPr>
          <p:spPr bwMode="auto">
            <a:xfrm flipH="1" flipV="1">
              <a:off x="1704" y="173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71" name="Oval 139">
              <a:extLst>
                <a:ext uri="{FF2B5EF4-FFF2-40B4-BE49-F238E27FC236}">
                  <a16:creationId xmlns:a16="http://schemas.microsoft.com/office/drawing/2014/main" id="{B702A3CE-966D-4F52-9F12-7F2DFEB9A851}"/>
                </a:ext>
              </a:extLst>
            </p:cNvPr>
            <p:cNvSpPr>
              <a:spLocks noChangeArrowheads="1"/>
            </p:cNvSpPr>
            <p:nvPr/>
          </p:nvSpPr>
          <p:spPr bwMode="auto">
            <a:xfrm flipH="1" flipV="1">
              <a:off x="1716" y="162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72" name="Oval 140">
              <a:extLst>
                <a:ext uri="{FF2B5EF4-FFF2-40B4-BE49-F238E27FC236}">
                  <a16:creationId xmlns:a16="http://schemas.microsoft.com/office/drawing/2014/main" id="{0C8CA079-6DF8-4ABD-8DFF-73C07CF5E46C}"/>
                </a:ext>
              </a:extLst>
            </p:cNvPr>
            <p:cNvSpPr>
              <a:spLocks noChangeArrowheads="1"/>
            </p:cNvSpPr>
            <p:nvPr/>
          </p:nvSpPr>
          <p:spPr bwMode="auto">
            <a:xfrm flipH="1" flipV="1">
              <a:off x="1704" y="154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73" name="Oval 141">
              <a:extLst>
                <a:ext uri="{FF2B5EF4-FFF2-40B4-BE49-F238E27FC236}">
                  <a16:creationId xmlns:a16="http://schemas.microsoft.com/office/drawing/2014/main" id="{3F13A417-9C95-4375-AC1F-91C0F0B67BE2}"/>
                </a:ext>
              </a:extLst>
            </p:cNvPr>
            <p:cNvSpPr>
              <a:spLocks noChangeArrowheads="1"/>
            </p:cNvSpPr>
            <p:nvPr/>
          </p:nvSpPr>
          <p:spPr bwMode="auto">
            <a:xfrm flipH="1" flipV="1">
              <a:off x="1700" y="145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74" name="Oval 142">
              <a:extLst>
                <a:ext uri="{FF2B5EF4-FFF2-40B4-BE49-F238E27FC236}">
                  <a16:creationId xmlns:a16="http://schemas.microsoft.com/office/drawing/2014/main" id="{A30BA66F-CF4D-45F0-B9C6-173F69765D95}"/>
                </a:ext>
              </a:extLst>
            </p:cNvPr>
            <p:cNvSpPr>
              <a:spLocks noChangeArrowheads="1"/>
            </p:cNvSpPr>
            <p:nvPr/>
          </p:nvSpPr>
          <p:spPr bwMode="auto">
            <a:xfrm flipH="1" flipV="1">
              <a:off x="1740" y="14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75" name="Oval 143">
              <a:extLst>
                <a:ext uri="{FF2B5EF4-FFF2-40B4-BE49-F238E27FC236}">
                  <a16:creationId xmlns:a16="http://schemas.microsoft.com/office/drawing/2014/main" id="{590B65E4-75D1-4C14-9201-714259FF51BB}"/>
                </a:ext>
              </a:extLst>
            </p:cNvPr>
            <p:cNvSpPr>
              <a:spLocks noChangeArrowheads="1"/>
            </p:cNvSpPr>
            <p:nvPr/>
          </p:nvSpPr>
          <p:spPr bwMode="auto">
            <a:xfrm flipH="1" flipV="1">
              <a:off x="1816" y="138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76" name="Oval 144">
              <a:extLst>
                <a:ext uri="{FF2B5EF4-FFF2-40B4-BE49-F238E27FC236}">
                  <a16:creationId xmlns:a16="http://schemas.microsoft.com/office/drawing/2014/main" id="{52CE315C-9D4E-464F-BD11-F84241E1D017}"/>
                </a:ext>
              </a:extLst>
            </p:cNvPr>
            <p:cNvSpPr>
              <a:spLocks noChangeArrowheads="1"/>
            </p:cNvSpPr>
            <p:nvPr/>
          </p:nvSpPr>
          <p:spPr bwMode="auto">
            <a:xfrm flipH="1" flipV="1">
              <a:off x="1884" y="137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77" name="Oval 145">
              <a:extLst>
                <a:ext uri="{FF2B5EF4-FFF2-40B4-BE49-F238E27FC236}">
                  <a16:creationId xmlns:a16="http://schemas.microsoft.com/office/drawing/2014/main" id="{92FB1680-79D9-4B35-B9C2-18184974A62F}"/>
                </a:ext>
              </a:extLst>
            </p:cNvPr>
            <p:cNvSpPr>
              <a:spLocks noChangeArrowheads="1"/>
            </p:cNvSpPr>
            <p:nvPr/>
          </p:nvSpPr>
          <p:spPr bwMode="auto">
            <a:xfrm flipH="1" flipV="1">
              <a:off x="1960" y="133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78" name="Oval 146">
              <a:extLst>
                <a:ext uri="{FF2B5EF4-FFF2-40B4-BE49-F238E27FC236}">
                  <a16:creationId xmlns:a16="http://schemas.microsoft.com/office/drawing/2014/main" id="{A3DEEDB0-0E10-4294-88A1-F9BDFB68F563}"/>
                </a:ext>
              </a:extLst>
            </p:cNvPr>
            <p:cNvSpPr>
              <a:spLocks noChangeArrowheads="1"/>
            </p:cNvSpPr>
            <p:nvPr/>
          </p:nvSpPr>
          <p:spPr bwMode="auto">
            <a:xfrm flipH="1" flipV="1">
              <a:off x="2072" y="124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79" name="Oval 147">
              <a:extLst>
                <a:ext uri="{FF2B5EF4-FFF2-40B4-BE49-F238E27FC236}">
                  <a16:creationId xmlns:a16="http://schemas.microsoft.com/office/drawing/2014/main" id="{CB50490A-1985-4577-AD7E-169C78905D51}"/>
                </a:ext>
              </a:extLst>
            </p:cNvPr>
            <p:cNvSpPr>
              <a:spLocks noChangeArrowheads="1"/>
            </p:cNvSpPr>
            <p:nvPr/>
          </p:nvSpPr>
          <p:spPr bwMode="auto">
            <a:xfrm flipH="1" flipV="1">
              <a:off x="2020" y="13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80" name="Oval 148">
              <a:extLst>
                <a:ext uri="{FF2B5EF4-FFF2-40B4-BE49-F238E27FC236}">
                  <a16:creationId xmlns:a16="http://schemas.microsoft.com/office/drawing/2014/main" id="{1D72D4E9-47A2-4DC6-A4C2-0DD3A553989E}"/>
                </a:ext>
              </a:extLst>
            </p:cNvPr>
            <p:cNvSpPr>
              <a:spLocks noChangeArrowheads="1"/>
            </p:cNvSpPr>
            <p:nvPr/>
          </p:nvSpPr>
          <p:spPr bwMode="auto">
            <a:xfrm flipH="1" flipV="1">
              <a:off x="2124" y="120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81" name="Oval 149">
              <a:extLst>
                <a:ext uri="{FF2B5EF4-FFF2-40B4-BE49-F238E27FC236}">
                  <a16:creationId xmlns:a16="http://schemas.microsoft.com/office/drawing/2014/main" id="{D021939D-61DF-4F86-BEFD-E6403B014CDB}"/>
                </a:ext>
              </a:extLst>
            </p:cNvPr>
            <p:cNvSpPr>
              <a:spLocks noChangeArrowheads="1"/>
            </p:cNvSpPr>
            <p:nvPr/>
          </p:nvSpPr>
          <p:spPr bwMode="auto">
            <a:xfrm flipH="1" flipV="1">
              <a:off x="2164" y="113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grpSp>
        <p:nvGrpSpPr>
          <p:cNvPr id="618646" name="Group 150">
            <a:extLst>
              <a:ext uri="{FF2B5EF4-FFF2-40B4-BE49-F238E27FC236}">
                <a16:creationId xmlns:a16="http://schemas.microsoft.com/office/drawing/2014/main" id="{2D5FB0DD-8694-4D18-8BBB-90FCA658F4E1}"/>
              </a:ext>
            </a:extLst>
          </p:cNvPr>
          <p:cNvGrpSpPr>
            <a:grpSpLocks/>
          </p:cNvGrpSpPr>
          <p:nvPr/>
        </p:nvGrpSpPr>
        <p:grpSpPr bwMode="auto">
          <a:xfrm>
            <a:off x="5557957" y="2829521"/>
            <a:ext cx="2619494" cy="2631162"/>
            <a:chOff x="364" y="196"/>
            <a:chExt cx="1796" cy="1804"/>
          </a:xfrm>
        </p:grpSpPr>
        <p:grpSp>
          <p:nvGrpSpPr>
            <p:cNvPr id="402583" name="Group 151">
              <a:extLst>
                <a:ext uri="{FF2B5EF4-FFF2-40B4-BE49-F238E27FC236}">
                  <a16:creationId xmlns:a16="http://schemas.microsoft.com/office/drawing/2014/main" id="{0A3E9D38-56FD-46D4-BFA7-F264F6071FBA}"/>
                </a:ext>
              </a:extLst>
            </p:cNvPr>
            <p:cNvGrpSpPr>
              <a:grpSpLocks/>
            </p:cNvGrpSpPr>
            <p:nvPr/>
          </p:nvGrpSpPr>
          <p:grpSpPr bwMode="auto">
            <a:xfrm>
              <a:off x="1652" y="620"/>
              <a:ext cx="508" cy="740"/>
              <a:chOff x="1652" y="620"/>
              <a:chExt cx="508" cy="740"/>
            </a:xfrm>
          </p:grpSpPr>
          <p:sp>
            <p:nvSpPr>
              <p:cNvPr id="402584" name="Oval 152">
                <a:extLst>
                  <a:ext uri="{FF2B5EF4-FFF2-40B4-BE49-F238E27FC236}">
                    <a16:creationId xmlns:a16="http://schemas.microsoft.com/office/drawing/2014/main" id="{40972867-8388-4BEE-980E-0040339A0851}"/>
                  </a:ext>
                </a:extLst>
              </p:cNvPr>
              <p:cNvSpPr>
                <a:spLocks noChangeArrowheads="1"/>
              </p:cNvSpPr>
              <p:nvPr/>
            </p:nvSpPr>
            <p:spPr bwMode="auto">
              <a:xfrm flipH="1">
                <a:off x="1652" y="65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85" name="Oval 153">
                <a:extLst>
                  <a:ext uri="{FF2B5EF4-FFF2-40B4-BE49-F238E27FC236}">
                    <a16:creationId xmlns:a16="http://schemas.microsoft.com/office/drawing/2014/main" id="{E11B1575-961F-4717-A5AE-85B29A8B0085}"/>
                  </a:ext>
                </a:extLst>
              </p:cNvPr>
              <p:cNvSpPr>
                <a:spLocks noChangeArrowheads="1"/>
              </p:cNvSpPr>
              <p:nvPr/>
            </p:nvSpPr>
            <p:spPr bwMode="auto">
              <a:xfrm flipH="1">
                <a:off x="1792" y="62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86" name="Oval 154">
                <a:extLst>
                  <a:ext uri="{FF2B5EF4-FFF2-40B4-BE49-F238E27FC236}">
                    <a16:creationId xmlns:a16="http://schemas.microsoft.com/office/drawing/2014/main" id="{EFF77EA3-76E0-4374-8861-D28E3169A87D}"/>
                  </a:ext>
                </a:extLst>
              </p:cNvPr>
              <p:cNvSpPr>
                <a:spLocks noChangeArrowheads="1"/>
              </p:cNvSpPr>
              <p:nvPr/>
            </p:nvSpPr>
            <p:spPr bwMode="auto">
              <a:xfrm flipH="1">
                <a:off x="1956" y="66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87" name="Oval 155">
                <a:extLst>
                  <a:ext uri="{FF2B5EF4-FFF2-40B4-BE49-F238E27FC236}">
                    <a16:creationId xmlns:a16="http://schemas.microsoft.com/office/drawing/2014/main" id="{E0DF7416-7576-46BD-953E-EA47CA22EFDD}"/>
                  </a:ext>
                </a:extLst>
              </p:cNvPr>
              <p:cNvSpPr>
                <a:spLocks noChangeArrowheads="1"/>
              </p:cNvSpPr>
              <p:nvPr/>
            </p:nvSpPr>
            <p:spPr bwMode="auto">
              <a:xfrm flipH="1">
                <a:off x="2076" y="76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88" name="Oval 156">
                <a:extLst>
                  <a:ext uri="{FF2B5EF4-FFF2-40B4-BE49-F238E27FC236}">
                    <a16:creationId xmlns:a16="http://schemas.microsoft.com/office/drawing/2014/main" id="{3848B2DE-396F-4EAC-B658-5E536B7300E1}"/>
                  </a:ext>
                </a:extLst>
              </p:cNvPr>
              <p:cNvSpPr>
                <a:spLocks noChangeArrowheads="1"/>
              </p:cNvSpPr>
              <p:nvPr/>
            </p:nvSpPr>
            <p:spPr bwMode="auto">
              <a:xfrm flipH="1">
                <a:off x="2104" y="94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89" name="Oval 157">
                <a:extLst>
                  <a:ext uri="{FF2B5EF4-FFF2-40B4-BE49-F238E27FC236}">
                    <a16:creationId xmlns:a16="http://schemas.microsoft.com/office/drawing/2014/main" id="{2C0E8CD3-6469-4F8E-949E-6FDBDB5050E6}"/>
                  </a:ext>
                </a:extLst>
              </p:cNvPr>
              <p:cNvSpPr>
                <a:spLocks noChangeArrowheads="1"/>
              </p:cNvSpPr>
              <p:nvPr/>
            </p:nvSpPr>
            <p:spPr bwMode="auto">
              <a:xfrm flipH="1">
                <a:off x="2072" y="112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90" name="Oval 158">
                <a:extLst>
                  <a:ext uri="{FF2B5EF4-FFF2-40B4-BE49-F238E27FC236}">
                    <a16:creationId xmlns:a16="http://schemas.microsoft.com/office/drawing/2014/main" id="{6C905DFA-22BD-4748-BC12-DFA8F3FEF3DE}"/>
                  </a:ext>
                </a:extLst>
              </p:cNvPr>
              <p:cNvSpPr>
                <a:spLocks noChangeArrowheads="1"/>
              </p:cNvSpPr>
              <p:nvPr/>
            </p:nvSpPr>
            <p:spPr bwMode="auto">
              <a:xfrm flipH="1">
                <a:off x="1964" y="124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91" name="Oval 159">
                <a:extLst>
                  <a:ext uri="{FF2B5EF4-FFF2-40B4-BE49-F238E27FC236}">
                    <a16:creationId xmlns:a16="http://schemas.microsoft.com/office/drawing/2014/main" id="{757C0B48-0819-43E0-91D3-1540DC23E283}"/>
                  </a:ext>
                </a:extLst>
              </p:cNvPr>
              <p:cNvSpPr>
                <a:spLocks noChangeArrowheads="1"/>
              </p:cNvSpPr>
              <p:nvPr/>
            </p:nvSpPr>
            <p:spPr bwMode="auto">
              <a:xfrm flipH="1">
                <a:off x="1852" y="126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92" name="Oval 160">
                <a:extLst>
                  <a:ext uri="{FF2B5EF4-FFF2-40B4-BE49-F238E27FC236}">
                    <a16:creationId xmlns:a16="http://schemas.microsoft.com/office/drawing/2014/main" id="{6A3A4D9F-23C3-47E0-99DB-54F0DD3244C2}"/>
                  </a:ext>
                </a:extLst>
              </p:cNvPr>
              <p:cNvSpPr>
                <a:spLocks noChangeArrowheads="1"/>
              </p:cNvSpPr>
              <p:nvPr/>
            </p:nvSpPr>
            <p:spPr bwMode="auto">
              <a:xfrm flipH="1">
                <a:off x="1724" y="13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sp>
          <p:nvSpPr>
            <p:cNvPr id="402593" name="Oval 161">
              <a:extLst>
                <a:ext uri="{FF2B5EF4-FFF2-40B4-BE49-F238E27FC236}">
                  <a16:creationId xmlns:a16="http://schemas.microsoft.com/office/drawing/2014/main" id="{EBF671C9-3450-4E9C-A16B-25A861C6D7BC}"/>
                </a:ext>
              </a:extLst>
            </p:cNvPr>
            <p:cNvSpPr>
              <a:spLocks noChangeArrowheads="1"/>
            </p:cNvSpPr>
            <p:nvPr/>
          </p:nvSpPr>
          <p:spPr bwMode="auto">
            <a:xfrm flipV="1">
              <a:off x="812" y="141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94" name="Oval 162">
              <a:extLst>
                <a:ext uri="{FF2B5EF4-FFF2-40B4-BE49-F238E27FC236}">
                  <a16:creationId xmlns:a16="http://schemas.microsoft.com/office/drawing/2014/main" id="{6B63F582-1F38-4412-9086-B87B4D8F8FB1}"/>
                </a:ext>
              </a:extLst>
            </p:cNvPr>
            <p:cNvSpPr>
              <a:spLocks noChangeArrowheads="1"/>
            </p:cNvSpPr>
            <p:nvPr/>
          </p:nvSpPr>
          <p:spPr bwMode="auto">
            <a:xfrm flipV="1">
              <a:off x="676" y="142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95" name="Oval 163">
              <a:extLst>
                <a:ext uri="{FF2B5EF4-FFF2-40B4-BE49-F238E27FC236}">
                  <a16:creationId xmlns:a16="http://schemas.microsoft.com/office/drawing/2014/main" id="{01075AE3-9C4D-4EEE-9ABA-8D800F86303F}"/>
                </a:ext>
              </a:extLst>
            </p:cNvPr>
            <p:cNvSpPr>
              <a:spLocks noChangeArrowheads="1"/>
            </p:cNvSpPr>
            <p:nvPr/>
          </p:nvSpPr>
          <p:spPr bwMode="auto">
            <a:xfrm flipV="1">
              <a:off x="504" y="137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96" name="Oval 164">
              <a:extLst>
                <a:ext uri="{FF2B5EF4-FFF2-40B4-BE49-F238E27FC236}">
                  <a16:creationId xmlns:a16="http://schemas.microsoft.com/office/drawing/2014/main" id="{54E0E979-FAE1-4AB2-8AE6-E53565EB2690}"/>
                </a:ext>
              </a:extLst>
            </p:cNvPr>
            <p:cNvSpPr>
              <a:spLocks noChangeArrowheads="1"/>
            </p:cNvSpPr>
            <p:nvPr/>
          </p:nvSpPr>
          <p:spPr bwMode="auto">
            <a:xfrm flipH="1" flipV="1">
              <a:off x="392" y="126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97" name="Oval 165">
              <a:extLst>
                <a:ext uri="{FF2B5EF4-FFF2-40B4-BE49-F238E27FC236}">
                  <a16:creationId xmlns:a16="http://schemas.microsoft.com/office/drawing/2014/main" id="{A98E1C50-73AD-43A0-81FD-B38850B1CA49}"/>
                </a:ext>
              </a:extLst>
            </p:cNvPr>
            <p:cNvSpPr>
              <a:spLocks noChangeArrowheads="1"/>
            </p:cNvSpPr>
            <p:nvPr/>
          </p:nvSpPr>
          <p:spPr bwMode="auto">
            <a:xfrm flipV="1">
              <a:off x="364" y="108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98" name="Oval 166">
              <a:extLst>
                <a:ext uri="{FF2B5EF4-FFF2-40B4-BE49-F238E27FC236}">
                  <a16:creationId xmlns:a16="http://schemas.microsoft.com/office/drawing/2014/main" id="{93C86AC0-78F1-4886-A299-3A97985D9C5A}"/>
                </a:ext>
              </a:extLst>
            </p:cNvPr>
            <p:cNvSpPr>
              <a:spLocks noChangeArrowheads="1"/>
            </p:cNvSpPr>
            <p:nvPr/>
          </p:nvSpPr>
          <p:spPr bwMode="auto">
            <a:xfrm flipV="1">
              <a:off x="396" y="89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599" name="Oval 167">
              <a:extLst>
                <a:ext uri="{FF2B5EF4-FFF2-40B4-BE49-F238E27FC236}">
                  <a16:creationId xmlns:a16="http://schemas.microsoft.com/office/drawing/2014/main" id="{D2354AE6-216A-404D-BF1B-D654B4138809}"/>
                </a:ext>
              </a:extLst>
            </p:cNvPr>
            <p:cNvSpPr>
              <a:spLocks noChangeArrowheads="1"/>
            </p:cNvSpPr>
            <p:nvPr/>
          </p:nvSpPr>
          <p:spPr bwMode="auto">
            <a:xfrm flipV="1">
              <a:off x="504" y="78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600" name="Oval 168">
              <a:extLst>
                <a:ext uri="{FF2B5EF4-FFF2-40B4-BE49-F238E27FC236}">
                  <a16:creationId xmlns:a16="http://schemas.microsoft.com/office/drawing/2014/main" id="{FDEC46BC-4CF3-4486-92F6-E914E5237249}"/>
                </a:ext>
              </a:extLst>
            </p:cNvPr>
            <p:cNvSpPr>
              <a:spLocks noChangeArrowheads="1"/>
            </p:cNvSpPr>
            <p:nvPr/>
          </p:nvSpPr>
          <p:spPr bwMode="auto">
            <a:xfrm flipV="1">
              <a:off x="744" y="72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601" name="Oval 169">
              <a:extLst>
                <a:ext uri="{FF2B5EF4-FFF2-40B4-BE49-F238E27FC236}">
                  <a16:creationId xmlns:a16="http://schemas.microsoft.com/office/drawing/2014/main" id="{5E93D868-BDDC-40E3-BE06-A4D8D60E378D}"/>
                </a:ext>
              </a:extLst>
            </p:cNvPr>
            <p:cNvSpPr>
              <a:spLocks noChangeArrowheads="1"/>
            </p:cNvSpPr>
            <p:nvPr/>
          </p:nvSpPr>
          <p:spPr bwMode="auto">
            <a:xfrm rot="5400000" flipH="1">
              <a:off x="1596" y="149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602" name="Oval 170">
              <a:extLst>
                <a:ext uri="{FF2B5EF4-FFF2-40B4-BE49-F238E27FC236}">
                  <a16:creationId xmlns:a16="http://schemas.microsoft.com/office/drawing/2014/main" id="{A573E1CF-DA55-4DF6-96C8-220D25AFEFBA}"/>
                </a:ext>
              </a:extLst>
            </p:cNvPr>
            <p:cNvSpPr>
              <a:spLocks noChangeArrowheads="1"/>
            </p:cNvSpPr>
            <p:nvPr/>
          </p:nvSpPr>
          <p:spPr bwMode="auto">
            <a:xfrm rot="5400000" flipH="1">
              <a:off x="1628" y="163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603" name="Oval 171">
              <a:extLst>
                <a:ext uri="{FF2B5EF4-FFF2-40B4-BE49-F238E27FC236}">
                  <a16:creationId xmlns:a16="http://schemas.microsoft.com/office/drawing/2014/main" id="{115CCFAC-98AA-46A4-9A8F-B31596F1EAA9}"/>
                </a:ext>
              </a:extLst>
            </p:cNvPr>
            <p:cNvSpPr>
              <a:spLocks noChangeArrowheads="1"/>
            </p:cNvSpPr>
            <p:nvPr/>
          </p:nvSpPr>
          <p:spPr bwMode="auto">
            <a:xfrm rot="5400000" flipH="1">
              <a:off x="1584" y="179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604" name="Oval 172">
              <a:extLst>
                <a:ext uri="{FF2B5EF4-FFF2-40B4-BE49-F238E27FC236}">
                  <a16:creationId xmlns:a16="http://schemas.microsoft.com/office/drawing/2014/main" id="{82E57BC9-E749-49A6-A1F5-AF706F793FB8}"/>
                </a:ext>
              </a:extLst>
            </p:cNvPr>
            <p:cNvSpPr>
              <a:spLocks noChangeArrowheads="1"/>
            </p:cNvSpPr>
            <p:nvPr/>
          </p:nvSpPr>
          <p:spPr bwMode="auto">
            <a:xfrm rot="5400000" flipH="1">
              <a:off x="1484" y="191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605" name="Oval 173">
              <a:extLst>
                <a:ext uri="{FF2B5EF4-FFF2-40B4-BE49-F238E27FC236}">
                  <a16:creationId xmlns:a16="http://schemas.microsoft.com/office/drawing/2014/main" id="{F5DBFAF7-EF20-4E5E-A8AE-06CB9E454528}"/>
                </a:ext>
              </a:extLst>
            </p:cNvPr>
            <p:cNvSpPr>
              <a:spLocks noChangeArrowheads="1"/>
            </p:cNvSpPr>
            <p:nvPr/>
          </p:nvSpPr>
          <p:spPr bwMode="auto">
            <a:xfrm rot="5400000" flipH="1">
              <a:off x="1304" y="194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606" name="Oval 174">
              <a:extLst>
                <a:ext uri="{FF2B5EF4-FFF2-40B4-BE49-F238E27FC236}">
                  <a16:creationId xmlns:a16="http://schemas.microsoft.com/office/drawing/2014/main" id="{82235B08-441D-4597-96CB-9E327A7E2EF7}"/>
                </a:ext>
              </a:extLst>
            </p:cNvPr>
            <p:cNvSpPr>
              <a:spLocks noChangeArrowheads="1"/>
            </p:cNvSpPr>
            <p:nvPr/>
          </p:nvSpPr>
          <p:spPr bwMode="auto">
            <a:xfrm rot="5400000" flipH="1">
              <a:off x="1120" y="191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607" name="Oval 175">
              <a:extLst>
                <a:ext uri="{FF2B5EF4-FFF2-40B4-BE49-F238E27FC236}">
                  <a16:creationId xmlns:a16="http://schemas.microsoft.com/office/drawing/2014/main" id="{8F88FDCD-CFEC-422A-9024-920762D2DB7D}"/>
                </a:ext>
              </a:extLst>
            </p:cNvPr>
            <p:cNvSpPr>
              <a:spLocks noChangeArrowheads="1"/>
            </p:cNvSpPr>
            <p:nvPr/>
          </p:nvSpPr>
          <p:spPr bwMode="auto">
            <a:xfrm rot="5400000" flipH="1">
              <a:off x="1004" y="18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608" name="Oval 176">
              <a:extLst>
                <a:ext uri="{FF2B5EF4-FFF2-40B4-BE49-F238E27FC236}">
                  <a16:creationId xmlns:a16="http://schemas.microsoft.com/office/drawing/2014/main" id="{B30320E2-8889-46CA-823C-DF0499A54313}"/>
                </a:ext>
              </a:extLst>
            </p:cNvPr>
            <p:cNvSpPr>
              <a:spLocks noChangeArrowheads="1"/>
            </p:cNvSpPr>
            <p:nvPr/>
          </p:nvSpPr>
          <p:spPr bwMode="auto">
            <a:xfrm rot="5400000" flipH="1">
              <a:off x="980" y="169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609" name="Oval 177">
              <a:extLst>
                <a:ext uri="{FF2B5EF4-FFF2-40B4-BE49-F238E27FC236}">
                  <a16:creationId xmlns:a16="http://schemas.microsoft.com/office/drawing/2014/main" id="{3ACC2826-D947-410E-BAAE-E809574E26A3}"/>
                </a:ext>
              </a:extLst>
            </p:cNvPr>
            <p:cNvSpPr>
              <a:spLocks noChangeArrowheads="1"/>
            </p:cNvSpPr>
            <p:nvPr/>
          </p:nvSpPr>
          <p:spPr bwMode="auto">
            <a:xfrm rot="5400000" flipH="1">
              <a:off x="976" y="156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610" name="Oval 178">
              <a:extLst>
                <a:ext uri="{FF2B5EF4-FFF2-40B4-BE49-F238E27FC236}">
                  <a16:creationId xmlns:a16="http://schemas.microsoft.com/office/drawing/2014/main" id="{48CC10F8-90AC-46CA-BA02-1866C2F3B013}"/>
                </a:ext>
              </a:extLst>
            </p:cNvPr>
            <p:cNvSpPr>
              <a:spLocks noChangeArrowheads="1"/>
            </p:cNvSpPr>
            <p:nvPr/>
          </p:nvSpPr>
          <p:spPr bwMode="auto">
            <a:xfrm rot="-5400000" flipH="1" flipV="1">
              <a:off x="1488" y="22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611" name="Oval 179">
              <a:extLst>
                <a:ext uri="{FF2B5EF4-FFF2-40B4-BE49-F238E27FC236}">
                  <a16:creationId xmlns:a16="http://schemas.microsoft.com/office/drawing/2014/main" id="{4157C16D-6CB6-4F75-BF19-8DEBF0AD52DF}"/>
                </a:ext>
              </a:extLst>
            </p:cNvPr>
            <p:cNvSpPr>
              <a:spLocks noChangeArrowheads="1"/>
            </p:cNvSpPr>
            <p:nvPr/>
          </p:nvSpPr>
          <p:spPr bwMode="auto">
            <a:xfrm rot="-5400000" flipH="1" flipV="1">
              <a:off x="1184" y="19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612" name="Oval 180">
              <a:extLst>
                <a:ext uri="{FF2B5EF4-FFF2-40B4-BE49-F238E27FC236}">
                  <a16:creationId xmlns:a16="http://schemas.microsoft.com/office/drawing/2014/main" id="{22AB6043-E6D3-434A-A27F-5D7B6C6D2401}"/>
                </a:ext>
              </a:extLst>
            </p:cNvPr>
            <p:cNvSpPr>
              <a:spLocks noChangeArrowheads="1"/>
            </p:cNvSpPr>
            <p:nvPr/>
          </p:nvSpPr>
          <p:spPr bwMode="auto">
            <a:xfrm rot="-5400000" flipH="1" flipV="1">
              <a:off x="1044" y="30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613" name="Oval 181">
              <a:extLst>
                <a:ext uri="{FF2B5EF4-FFF2-40B4-BE49-F238E27FC236}">
                  <a16:creationId xmlns:a16="http://schemas.microsoft.com/office/drawing/2014/main" id="{5AA4C1BE-C7F4-45AA-A454-6C72FA50EAE6}"/>
                </a:ext>
              </a:extLst>
            </p:cNvPr>
            <p:cNvSpPr>
              <a:spLocks noChangeArrowheads="1"/>
            </p:cNvSpPr>
            <p:nvPr/>
          </p:nvSpPr>
          <p:spPr bwMode="auto">
            <a:xfrm rot="-5400000" flipH="1" flipV="1">
              <a:off x="992" y="46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614" name="Oval 182">
              <a:extLst>
                <a:ext uri="{FF2B5EF4-FFF2-40B4-BE49-F238E27FC236}">
                  <a16:creationId xmlns:a16="http://schemas.microsoft.com/office/drawing/2014/main" id="{13B54EC2-B0C8-46CD-AF5F-C6DFF4A5C9AD}"/>
                </a:ext>
              </a:extLst>
            </p:cNvPr>
            <p:cNvSpPr>
              <a:spLocks noChangeArrowheads="1"/>
            </p:cNvSpPr>
            <p:nvPr/>
          </p:nvSpPr>
          <p:spPr bwMode="auto">
            <a:xfrm rot="-5400000" flipH="1" flipV="1">
              <a:off x="988" y="59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grpSp>
        <p:nvGrpSpPr>
          <p:cNvPr id="618679" name="Group 183">
            <a:extLst>
              <a:ext uri="{FF2B5EF4-FFF2-40B4-BE49-F238E27FC236}">
                <a16:creationId xmlns:a16="http://schemas.microsoft.com/office/drawing/2014/main" id="{C1ACB972-C7BE-49D4-8EAB-1A8D5000F8CA}"/>
              </a:ext>
            </a:extLst>
          </p:cNvPr>
          <p:cNvGrpSpPr>
            <a:grpSpLocks/>
          </p:cNvGrpSpPr>
          <p:nvPr/>
        </p:nvGrpSpPr>
        <p:grpSpPr bwMode="auto">
          <a:xfrm>
            <a:off x="5571083" y="2820770"/>
            <a:ext cx="2571363" cy="2604909"/>
            <a:chOff x="3245" y="1934"/>
            <a:chExt cx="1763" cy="1786"/>
          </a:xfrm>
        </p:grpSpPr>
        <p:grpSp>
          <p:nvGrpSpPr>
            <p:cNvPr id="402616" name="Group 184">
              <a:extLst>
                <a:ext uri="{FF2B5EF4-FFF2-40B4-BE49-F238E27FC236}">
                  <a16:creationId xmlns:a16="http://schemas.microsoft.com/office/drawing/2014/main" id="{F6347053-52A9-4417-949C-3283FFA17E37}"/>
                </a:ext>
              </a:extLst>
            </p:cNvPr>
            <p:cNvGrpSpPr>
              <a:grpSpLocks/>
            </p:cNvGrpSpPr>
            <p:nvPr/>
          </p:nvGrpSpPr>
          <p:grpSpPr bwMode="auto">
            <a:xfrm>
              <a:off x="3909" y="3038"/>
              <a:ext cx="603" cy="682"/>
              <a:chOff x="4437" y="2678"/>
              <a:chExt cx="603" cy="682"/>
            </a:xfrm>
          </p:grpSpPr>
          <p:sp>
            <p:nvSpPr>
              <p:cNvPr id="402617" name="Oval 185">
                <a:extLst>
                  <a:ext uri="{FF2B5EF4-FFF2-40B4-BE49-F238E27FC236}">
                    <a16:creationId xmlns:a16="http://schemas.microsoft.com/office/drawing/2014/main" id="{346C1B1B-62D6-40BC-8F19-7AD6A3B3DBB3}"/>
                  </a:ext>
                </a:extLst>
              </p:cNvPr>
              <p:cNvSpPr>
                <a:spLocks noChangeArrowheads="1"/>
              </p:cNvSpPr>
              <p:nvPr/>
            </p:nvSpPr>
            <p:spPr bwMode="auto">
              <a:xfrm>
                <a:off x="4475" y="2748"/>
                <a:ext cx="504" cy="566"/>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nvGrpSpPr>
              <p:cNvPr id="402618" name="Group 186">
                <a:extLst>
                  <a:ext uri="{FF2B5EF4-FFF2-40B4-BE49-F238E27FC236}">
                    <a16:creationId xmlns:a16="http://schemas.microsoft.com/office/drawing/2014/main" id="{D50AA27A-0EBA-47A2-A8E4-DD2E4F4600DE}"/>
                  </a:ext>
                </a:extLst>
              </p:cNvPr>
              <p:cNvGrpSpPr>
                <a:grpSpLocks/>
              </p:cNvGrpSpPr>
              <p:nvPr/>
            </p:nvGrpSpPr>
            <p:grpSpPr bwMode="auto">
              <a:xfrm>
                <a:off x="4437" y="2678"/>
                <a:ext cx="603" cy="682"/>
                <a:chOff x="4437" y="2686"/>
                <a:chExt cx="603" cy="682"/>
              </a:xfrm>
            </p:grpSpPr>
            <p:sp>
              <p:nvSpPr>
                <p:cNvPr id="402619" name="Freeform 187">
                  <a:extLst>
                    <a:ext uri="{FF2B5EF4-FFF2-40B4-BE49-F238E27FC236}">
                      <a16:creationId xmlns:a16="http://schemas.microsoft.com/office/drawing/2014/main" id="{2F0FF8E9-6225-4084-8BBE-F5443CFECE31}"/>
                    </a:ext>
                  </a:extLst>
                </p:cNvPr>
                <p:cNvSpPr>
                  <a:spLocks/>
                </p:cNvSpPr>
                <p:nvPr/>
              </p:nvSpPr>
              <p:spPr bwMode="auto">
                <a:xfrm>
                  <a:off x="4534" y="2724"/>
                  <a:ext cx="158" cy="128"/>
                </a:xfrm>
                <a:custGeom>
                  <a:avLst/>
                  <a:gdLst>
                    <a:gd name="T0" fmla="*/ 118 w 158"/>
                    <a:gd name="T1" fmla="*/ 0 h 128"/>
                    <a:gd name="T2" fmla="*/ 46 w 158"/>
                    <a:gd name="T3" fmla="*/ 28 h 128"/>
                    <a:gd name="T4" fmla="*/ 14 w 158"/>
                    <a:gd name="T5" fmla="*/ 60 h 128"/>
                    <a:gd name="T6" fmla="*/ 26 w 158"/>
                    <a:gd name="T7" fmla="*/ 128 h 128"/>
                    <a:gd name="T8" fmla="*/ 86 w 158"/>
                    <a:gd name="T9" fmla="*/ 116 h 128"/>
                    <a:gd name="T10" fmla="*/ 122 w 158"/>
                    <a:gd name="T11" fmla="*/ 68 h 128"/>
                    <a:gd name="T12" fmla="*/ 158 w 158"/>
                    <a:gd name="T13" fmla="*/ 48 h 128"/>
                    <a:gd name="T14" fmla="*/ 70 w 158"/>
                    <a:gd name="T15" fmla="*/ 16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 h="128">
                      <a:moveTo>
                        <a:pt x="118" y="0"/>
                      </a:moveTo>
                      <a:cubicBezTo>
                        <a:pt x="93" y="8"/>
                        <a:pt x="70" y="20"/>
                        <a:pt x="46" y="28"/>
                      </a:cubicBezTo>
                      <a:cubicBezTo>
                        <a:pt x="37" y="42"/>
                        <a:pt x="26" y="48"/>
                        <a:pt x="14" y="60"/>
                      </a:cubicBezTo>
                      <a:cubicBezTo>
                        <a:pt x="5" y="86"/>
                        <a:pt x="0" y="111"/>
                        <a:pt x="26" y="128"/>
                      </a:cubicBezTo>
                      <a:cubicBezTo>
                        <a:pt x="46" y="125"/>
                        <a:pt x="66" y="120"/>
                        <a:pt x="86" y="116"/>
                      </a:cubicBezTo>
                      <a:cubicBezTo>
                        <a:pt x="98" y="98"/>
                        <a:pt x="107" y="83"/>
                        <a:pt x="122" y="68"/>
                      </a:cubicBezTo>
                      <a:cubicBezTo>
                        <a:pt x="128" y="49"/>
                        <a:pt x="141" y="54"/>
                        <a:pt x="158" y="48"/>
                      </a:cubicBezTo>
                      <a:cubicBezTo>
                        <a:pt x="130" y="20"/>
                        <a:pt x="110" y="16"/>
                        <a:pt x="70" y="16"/>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620" name="Freeform 188">
                  <a:extLst>
                    <a:ext uri="{FF2B5EF4-FFF2-40B4-BE49-F238E27FC236}">
                      <a16:creationId xmlns:a16="http://schemas.microsoft.com/office/drawing/2014/main" id="{1D033121-FCF3-4426-8AD0-C2C526DE45F9}"/>
                    </a:ext>
                  </a:extLst>
                </p:cNvPr>
                <p:cNvSpPr>
                  <a:spLocks/>
                </p:cNvSpPr>
                <p:nvPr/>
              </p:nvSpPr>
              <p:spPr bwMode="auto">
                <a:xfrm>
                  <a:off x="4460" y="2797"/>
                  <a:ext cx="88" cy="159"/>
                </a:xfrm>
                <a:custGeom>
                  <a:avLst/>
                  <a:gdLst>
                    <a:gd name="T0" fmla="*/ 64 w 88"/>
                    <a:gd name="T1" fmla="*/ 7 h 159"/>
                    <a:gd name="T2" fmla="*/ 16 w 88"/>
                    <a:gd name="T3" fmla="*/ 67 h 159"/>
                    <a:gd name="T4" fmla="*/ 0 w 88"/>
                    <a:gd name="T5" fmla="*/ 131 h 159"/>
                    <a:gd name="T6" fmla="*/ 28 w 88"/>
                    <a:gd name="T7" fmla="*/ 159 h 159"/>
                    <a:gd name="T8" fmla="*/ 60 w 88"/>
                    <a:gd name="T9" fmla="*/ 155 h 159"/>
                    <a:gd name="T10" fmla="*/ 68 w 88"/>
                    <a:gd name="T11" fmla="*/ 127 h 159"/>
                    <a:gd name="T12" fmla="*/ 88 w 88"/>
                    <a:gd name="T13" fmla="*/ 63 h 159"/>
                    <a:gd name="T14" fmla="*/ 64 w 88"/>
                    <a:gd name="T15" fmla="*/ 7 h 1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8" h="159">
                      <a:moveTo>
                        <a:pt x="64" y="7"/>
                      </a:moveTo>
                      <a:cubicBezTo>
                        <a:pt x="40" y="23"/>
                        <a:pt x="25" y="39"/>
                        <a:pt x="16" y="67"/>
                      </a:cubicBezTo>
                      <a:cubicBezTo>
                        <a:pt x="13" y="97"/>
                        <a:pt x="15" y="108"/>
                        <a:pt x="0" y="131"/>
                      </a:cubicBezTo>
                      <a:cubicBezTo>
                        <a:pt x="5" y="147"/>
                        <a:pt x="12" y="154"/>
                        <a:pt x="28" y="159"/>
                      </a:cubicBezTo>
                      <a:cubicBezTo>
                        <a:pt x="39" y="158"/>
                        <a:pt x="50" y="159"/>
                        <a:pt x="60" y="155"/>
                      </a:cubicBezTo>
                      <a:cubicBezTo>
                        <a:pt x="69" y="151"/>
                        <a:pt x="66" y="137"/>
                        <a:pt x="68" y="127"/>
                      </a:cubicBezTo>
                      <a:cubicBezTo>
                        <a:pt x="73" y="103"/>
                        <a:pt x="66" y="77"/>
                        <a:pt x="88" y="63"/>
                      </a:cubicBezTo>
                      <a:cubicBezTo>
                        <a:pt x="82" y="0"/>
                        <a:pt x="86" y="40"/>
                        <a:pt x="64" y="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621" name="Freeform 189">
                  <a:extLst>
                    <a:ext uri="{FF2B5EF4-FFF2-40B4-BE49-F238E27FC236}">
                      <a16:creationId xmlns:a16="http://schemas.microsoft.com/office/drawing/2014/main" id="{B4414B91-FDDE-4DD8-9CC8-91B737AF75ED}"/>
                    </a:ext>
                  </a:extLst>
                </p:cNvPr>
                <p:cNvSpPr>
                  <a:spLocks/>
                </p:cNvSpPr>
                <p:nvPr/>
              </p:nvSpPr>
              <p:spPr bwMode="auto">
                <a:xfrm>
                  <a:off x="4440" y="2966"/>
                  <a:ext cx="80" cy="132"/>
                </a:xfrm>
                <a:custGeom>
                  <a:avLst/>
                  <a:gdLst>
                    <a:gd name="T0" fmla="*/ 28 w 80"/>
                    <a:gd name="T1" fmla="*/ 2 h 132"/>
                    <a:gd name="T2" fmla="*/ 12 w 80"/>
                    <a:gd name="T3" fmla="*/ 6 h 132"/>
                    <a:gd name="T4" fmla="*/ 4 w 80"/>
                    <a:gd name="T5" fmla="*/ 30 h 132"/>
                    <a:gd name="T6" fmla="*/ 0 w 80"/>
                    <a:gd name="T7" fmla="*/ 94 h 132"/>
                    <a:gd name="T8" fmla="*/ 60 w 80"/>
                    <a:gd name="T9" fmla="*/ 118 h 132"/>
                    <a:gd name="T10" fmla="*/ 76 w 80"/>
                    <a:gd name="T11" fmla="*/ 82 h 132"/>
                    <a:gd name="T12" fmla="*/ 80 w 80"/>
                    <a:gd name="T13" fmla="*/ 70 h 132"/>
                    <a:gd name="T14" fmla="*/ 68 w 80"/>
                    <a:gd name="T15" fmla="*/ 6 h 132"/>
                    <a:gd name="T16" fmla="*/ 28 w 80"/>
                    <a:gd name="T17" fmla="*/ 2 h 1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0" h="132">
                      <a:moveTo>
                        <a:pt x="28" y="2"/>
                      </a:moveTo>
                      <a:cubicBezTo>
                        <a:pt x="23" y="3"/>
                        <a:pt x="16" y="2"/>
                        <a:pt x="12" y="6"/>
                      </a:cubicBezTo>
                      <a:cubicBezTo>
                        <a:pt x="7" y="12"/>
                        <a:pt x="4" y="30"/>
                        <a:pt x="4" y="30"/>
                      </a:cubicBezTo>
                      <a:cubicBezTo>
                        <a:pt x="10" y="52"/>
                        <a:pt x="6" y="72"/>
                        <a:pt x="0" y="94"/>
                      </a:cubicBezTo>
                      <a:cubicBezTo>
                        <a:pt x="8" y="132"/>
                        <a:pt x="19" y="122"/>
                        <a:pt x="60" y="118"/>
                      </a:cubicBezTo>
                      <a:cubicBezTo>
                        <a:pt x="73" y="99"/>
                        <a:pt x="66" y="111"/>
                        <a:pt x="76" y="82"/>
                      </a:cubicBezTo>
                      <a:cubicBezTo>
                        <a:pt x="77" y="78"/>
                        <a:pt x="80" y="70"/>
                        <a:pt x="80" y="70"/>
                      </a:cubicBezTo>
                      <a:cubicBezTo>
                        <a:pt x="79" y="62"/>
                        <a:pt x="74" y="14"/>
                        <a:pt x="68" y="6"/>
                      </a:cubicBezTo>
                      <a:cubicBezTo>
                        <a:pt x="64" y="0"/>
                        <a:pt x="29" y="2"/>
                        <a:pt x="28" y="2"/>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622" name="Freeform 190">
                  <a:extLst>
                    <a:ext uri="{FF2B5EF4-FFF2-40B4-BE49-F238E27FC236}">
                      <a16:creationId xmlns:a16="http://schemas.microsoft.com/office/drawing/2014/main" id="{C68EC497-82BB-4C7E-A549-23D6D2772ACD}"/>
                    </a:ext>
                  </a:extLst>
                </p:cNvPr>
                <p:cNvSpPr>
                  <a:spLocks/>
                </p:cNvSpPr>
                <p:nvPr/>
              </p:nvSpPr>
              <p:spPr bwMode="auto">
                <a:xfrm>
                  <a:off x="4437" y="3079"/>
                  <a:ext cx="118" cy="131"/>
                </a:xfrm>
                <a:custGeom>
                  <a:avLst/>
                  <a:gdLst>
                    <a:gd name="T0" fmla="*/ 31 w 118"/>
                    <a:gd name="T1" fmla="*/ 17 h 131"/>
                    <a:gd name="T2" fmla="*/ 19 w 118"/>
                    <a:gd name="T3" fmla="*/ 45 h 131"/>
                    <a:gd name="T4" fmla="*/ 63 w 118"/>
                    <a:gd name="T5" fmla="*/ 113 h 131"/>
                    <a:gd name="T6" fmla="*/ 87 w 118"/>
                    <a:gd name="T7" fmla="*/ 129 h 131"/>
                    <a:gd name="T8" fmla="*/ 115 w 118"/>
                    <a:gd name="T9" fmla="*/ 113 h 131"/>
                    <a:gd name="T10" fmla="*/ 107 w 118"/>
                    <a:gd name="T11" fmla="*/ 101 h 131"/>
                    <a:gd name="T12" fmla="*/ 99 w 118"/>
                    <a:gd name="T13" fmla="*/ 77 h 131"/>
                    <a:gd name="T14" fmla="*/ 83 w 118"/>
                    <a:gd name="T15" fmla="*/ 33 h 131"/>
                    <a:gd name="T16" fmla="*/ 31 w 118"/>
                    <a:gd name="T17" fmla="*/ 17 h 1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8" h="131">
                      <a:moveTo>
                        <a:pt x="31" y="17"/>
                      </a:moveTo>
                      <a:cubicBezTo>
                        <a:pt x="0" y="22"/>
                        <a:pt x="4" y="23"/>
                        <a:pt x="19" y="45"/>
                      </a:cubicBezTo>
                      <a:cubicBezTo>
                        <a:pt x="24" y="78"/>
                        <a:pt x="38" y="94"/>
                        <a:pt x="63" y="113"/>
                      </a:cubicBezTo>
                      <a:cubicBezTo>
                        <a:pt x="71" y="119"/>
                        <a:pt x="87" y="129"/>
                        <a:pt x="87" y="129"/>
                      </a:cubicBezTo>
                      <a:cubicBezTo>
                        <a:pt x="97" y="127"/>
                        <a:pt x="118" y="131"/>
                        <a:pt x="115" y="113"/>
                      </a:cubicBezTo>
                      <a:cubicBezTo>
                        <a:pt x="114" y="108"/>
                        <a:pt x="109" y="105"/>
                        <a:pt x="107" y="101"/>
                      </a:cubicBezTo>
                      <a:cubicBezTo>
                        <a:pt x="104" y="93"/>
                        <a:pt x="99" y="77"/>
                        <a:pt x="99" y="77"/>
                      </a:cubicBezTo>
                      <a:cubicBezTo>
                        <a:pt x="104" y="52"/>
                        <a:pt x="100" y="50"/>
                        <a:pt x="83" y="33"/>
                      </a:cubicBezTo>
                      <a:cubicBezTo>
                        <a:pt x="72" y="0"/>
                        <a:pt x="71" y="9"/>
                        <a:pt x="31" y="1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623" name="Freeform 191">
                  <a:extLst>
                    <a:ext uri="{FF2B5EF4-FFF2-40B4-BE49-F238E27FC236}">
                      <a16:creationId xmlns:a16="http://schemas.microsoft.com/office/drawing/2014/main" id="{D16D0524-7BFA-4EA2-A735-251F34E011CA}"/>
                    </a:ext>
                  </a:extLst>
                </p:cNvPr>
                <p:cNvSpPr>
                  <a:spLocks/>
                </p:cNvSpPr>
                <p:nvPr/>
              </p:nvSpPr>
              <p:spPr bwMode="auto">
                <a:xfrm>
                  <a:off x="4624" y="2686"/>
                  <a:ext cx="230" cy="114"/>
                </a:xfrm>
                <a:custGeom>
                  <a:avLst/>
                  <a:gdLst>
                    <a:gd name="T0" fmla="*/ 40 w 230"/>
                    <a:gd name="T1" fmla="*/ 102 h 114"/>
                    <a:gd name="T2" fmla="*/ 0 w 230"/>
                    <a:gd name="T3" fmla="*/ 74 h 114"/>
                    <a:gd name="T4" fmla="*/ 24 w 230"/>
                    <a:gd name="T5" fmla="*/ 54 h 114"/>
                    <a:gd name="T6" fmla="*/ 32 w 230"/>
                    <a:gd name="T7" fmla="*/ 30 h 114"/>
                    <a:gd name="T8" fmla="*/ 44 w 230"/>
                    <a:gd name="T9" fmla="*/ 14 h 114"/>
                    <a:gd name="T10" fmla="*/ 48 w 230"/>
                    <a:gd name="T11" fmla="*/ 2 h 114"/>
                    <a:gd name="T12" fmla="*/ 76 w 230"/>
                    <a:gd name="T13" fmla="*/ 6 h 114"/>
                    <a:gd name="T14" fmla="*/ 144 w 230"/>
                    <a:gd name="T15" fmla="*/ 10 h 114"/>
                    <a:gd name="T16" fmla="*/ 204 w 230"/>
                    <a:gd name="T17" fmla="*/ 50 h 114"/>
                    <a:gd name="T18" fmla="*/ 216 w 230"/>
                    <a:gd name="T19" fmla="*/ 98 h 114"/>
                    <a:gd name="T20" fmla="*/ 128 w 230"/>
                    <a:gd name="T21" fmla="*/ 114 h 114"/>
                    <a:gd name="T22" fmla="*/ 48 w 230"/>
                    <a:gd name="T23" fmla="*/ 102 h 114"/>
                    <a:gd name="T24" fmla="*/ 16 w 230"/>
                    <a:gd name="T25" fmla="*/ 86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0" h="114">
                      <a:moveTo>
                        <a:pt x="40" y="102"/>
                      </a:moveTo>
                      <a:cubicBezTo>
                        <a:pt x="22" y="95"/>
                        <a:pt x="6" y="93"/>
                        <a:pt x="0" y="74"/>
                      </a:cubicBezTo>
                      <a:cubicBezTo>
                        <a:pt x="7" y="67"/>
                        <a:pt x="18" y="63"/>
                        <a:pt x="24" y="54"/>
                      </a:cubicBezTo>
                      <a:cubicBezTo>
                        <a:pt x="28" y="47"/>
                        <a:pt x="27" y="37"/>
                        <a:pt x="32" y="30"/>
                      </a:cubicBezTo>
                      <a:cubicBezTo>
                        <a:pt x="36" y="25"/>
                        <a:pt x="40" y="19"/>
                        <a:pt x="44" y="14"/>
                      </a:cubicBezTo>
                      <a:cubicBezTo>
                        <a:pt x="45" y="10"/>
                        <a:pt x="44" y="3"/>
                        <a:pt x="48" y="2"/>
                      </a:cubicBezTo>
                      <a:cubicBezTo>
                        <a:pt x="57" y="0"/>
                        <a:pt x="67" y="5"/>
                        <a:pt x="76" y="6"/>
                      </a:cubicBezTo>
                      <a:cubicBezTo>
                        <a:pt x="99" y="8"/>
                        <a:pt x="121" y="9"/>
                        <a:pt x="144" y="10"/>
                      </a:cubicBezTo>
                      <a:cubicBezTo>
                        <a:pt x="160" y="34"/>
                        <a:pt x="176" y="44"/>
                        <a:pt x="204" y="50"/>
                      </a:cubicBezTo>
                      <a:cubicBezTo>
                        <a:pt x="216" y="62"/>
                        <a:pt x="230" y="79"/>
                        <a:pt x="216" y="98"/>
                      </a:cubicBezTo>
                      <a:cubicBezTo>
                        <a:pt x="211" y="105"/>
                        <a:pt x="133" y="113"/>
                        <a:pt x="128" y="114"/>
                      </a:cubicBezTo>
                      <a:cubicBezTo>
                        <a:pt x="101" y="112"/>
                        <a:pt x="74" y="111"/>
                        <a:pt x="48" y="102"/>
                      </a:cubicBezTo>
                      <a:cubicBezTo>
                        <a:pt x="38" y="87"/>
                        <a:pt x="33" y="86"/>
                        <a:pt x="16" y="86"/>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624" name="Freeform 192">
                  <a:extLst>
                    <a:ext uri="{FF2B5EF4-FFF2-40B4-BE49-F238E27FC236}">
                      <a16:creationId xmlns:a16="http://schemas.microsoft.com/office/drawing/2014/main" id="{369B35B6-8410-487F-AB47-CE020EF068AA}"/>
                    </a:ext>
                  </a:extLst>
                </p:cNvPr>
                <p:cNvSpPr>
                  <a:spLocks/>
                </p:cNvSpPr>
                <p:nvPr/>
              </p:nvSpPr>
              <p:spPr bwMode="auto">
                <a:xfrm>
                  <a:off x="4832" y="2743"/>
                  <a:ext cx="155" cy="153"/>
                </a:xfrm>
                <a:custGeom>
                  <a:avLst/>
                  <a:gdLst>
                    <a:gd name="T0" fmla="*/ 0 w 155"/>
                    <a:gd name="T1" fmla="*/ 57 h 153"/>
                    <a:gd name="T2" fmla="*/ 52 w 155"/>
                    <a:gd name="T3" fmla="*/ 29 h 153"/>
                    <a:gd name="T4" fmla="*/ 112 w 155"/>
                    <a:gd name="T5" fmla="*/ 61 h 153"/>
                    <a:gd name="T6" fmla="*/ 140 w 155"/>
                    <a:gd name="T7" fmla="*/ 89 h 153"/>
                    <a:gd name="T8" fmla="*/ 128 w 155"/>
                    <a:gd name="T9" fmla="*/ 153 h 153"/>
                    <a:gd name="T10" fmla="*/ 40 w 155"/>
                    <a:gd name="T11" fmla="*/ 125 h 153"/>
                    <a:gd name="T12" fmla="*/ 24 w 155"/>
                    <a:gd name="T13" fmla="*/ 89 h 153"/>
                    <a:gd name="T14" fmla="*/ 0 w 155"/>
                    <a:gd name="T15" fmla="*/ 53 h 153"/>
                    <a:gd name="T16" fmla="*/ 4 w 155"/>
                    <a:gd name="T17" fmla="*/ 41 h 153"/>
                    <a:gd name="T18" fmla="*/ 16 w 155"/>
                    <a:gd name="T19" fmla="*/ 33 h 1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5" h="153">
                      <a:moveTo>
                        <a:pt x="0" y="57"/>
                      </a:moveTo>
                      <a:cubicBezTo>
                        <a:pt x="16" y="35"/>
                        <a:pt x="25" y="34"/>
                        <a:pt x="52" y="29"/>
                      </a:cubicBezTo>
                      <a:cubicBezTo>
                        <a:pt x="96" y="0"/>
                        <a:pt x="90" y="39"/>
                        <a:pt x="112" y="61"/>
                      </a:cubicBezTo>
                      <a:cubicBezTo>
                        <a:pt x="116" y="74"/>
                        <a:pt x="140" y="89"/>
                        <a:pt x="140" y="89"/>
                      </a:cubicBezTo>
                      <a:cubicBezTo>
                        <a:pt x="148" y="112"/>
                        <a:pt x="155" y="144"/>
                        <a:pt x="128" y="153"/>
                      </a:cubicBezTo>
                      <a:cubicBezTo>
                        <a:pt x="97" y="147"/>
                        <a:pt x="66" y="142"/>
                        <a:pt x="40" y="125"/>
                      </a:cubicBezTo>
                      <a:cubicBezTo>
                        <a:pt x="27" y="106"/>
                        <a:pt x="34" y="118"/>
                        <a:pt x="24" y="89"/>
                      </a:cubicBezTo>
                      <a:cubicBezTo>
                        <a:pt x="21" y="80"/>
                        <a:pt x="5" y="67"/>
                        <a:pt x="0" y="53"/>
                      </a:cubicBezTo>
                      <a:cubicBezTo>
                        <a:pt x="1" y="49"/>
                        <a:pt x="1" y="44"/>
                        <a:pt x="4" y="41"/>
                      </a:cubicBezTo>
                      <a:cubicBezTo>
                        <a:pt x="7" y="37"/>
                        <a:pt x="16" y="33"/>
                        <a:pt x="16" y="33"/>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625" name="Freeform 193">
                  <a:extLst>
                    <a:ext uri="{FF2B5EF4-FFF2-40B4-BE49-F238E27FC236}">
                      <a16:creationId xmlns:a16="http://schemas.microsoft.com/office/drawing/2014/main" id="{6E722820-E879-4647-BC95-55525CB7B3DC}"/>
                    </a:ext>
                  </a:extLst>
                </p:cNvPr>
                <p:cNvSpPr>
                  <a:spLocks/>
                </p:cNvSpPr>
                <p:nvPr/>
              </p:nvSpPr>
              <p:spPr bwMode="auto">
                <a:xfrm>
                  <a:off x="4488" y="3184"/>
                  <a:ext cx="114" cy="96"/>
                </a:xfrm>
                <a:custGeom>
                  <a:avLst/>
                  <a:gdLst>
                    <a:gd name="T0" fmla="*/ 12 w 114"/>
                    <a:gd name="T1" fmla="*/ 20 h 96"/>
                    <a:gd name="T2" fmla="*/ 64 w 114"/>
                    <a:gd name="T3" fmla="*/ 76 h 96"/>
                    <a:gd name="T4" fmla="*/ 100 w 114"/>
                    <a:gd name="T5" fmla="*/ 96 h 96"/>
                    <a:gd name="T6" fmla="*/ 112 w 114"/>
                    <a:gd name="T7" fmla="*/ 68 h 96"/>
                    <a:gd name="T8" fmla="*/ 88 w 114"/>
                    <a:gd name="T9" fmla="*/ 20 h 96"/>
                    <a:gd name="T10" fmla="*/ 52 w 114"/>
                    <a:gd name="T11" fmla="*/ 8 h 96"/>
                    <a:gd name="T12" fmla="*/ 28 w 114"/>
                    <a:gd name="T13" fmla="*/ 0 h 96"/>
                    <a:gd name="T14" fmla="*/ 12 w 114"/>
                    <a:gd name="T15" fmla="*/ 44 h 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4" h="96">
                      <a:moveTo>
                        <a:pt x="12" y="20"/>
                      </a:moveTo>
                      <a:cubicBezTo>
                        <a:pt x="0" y="68"/>
                        <a:pt x="22" y="71"/>
                        <a:pt x="64" y="76"/>
                      </a:cubicBezTo>
                      <a:cubicBezTo>
                        <a:pt x="92" y="94"/>
                        <a:pt x="79" y="89"/>
                        <a:pt x="100" y="96"/>
                      </a:cubicBezTo>
                      <a:cubicBezTo>
                        <a:pt x="105" y="88"/>
                        <a:pt x="114" y="79"/>
                        <a:pt x="112" y="68"/>
                      </a:cubicBezTo>
                      <a:cubicBezTo>
                        <a:pt x="112" y="65"/>
                        <a:pt x="94" y="24"/>
                        <a:pt x="88" y="20"/>
                      </a:cubicBezTo>
                      <a:cubicBezTo>
                        <a:pt x="77" y="13"/>
                        <a:pt x="64" y="12"/>
                        <a:pt x="52" y="8"/>
                      </a:cubicBezTo>
                      <a:cubicBezTo>
                        <a:pt x="44" y="5"/>
                        <a:pt x="28" y="0"/>
                        <a:pt x="28" y="0"/>
                      </a:cubicBezTo>
                      <a:cubicBezTo>
                        <a:pt x="23" y="16"/>
                        <a:pt x="12" y="27"/>
                        <a:pt x="12" y="44"/>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626" name="Freeform 194">
                  <a:extLst>
                    <a:ext uri="{FF2B5EF4-FFF2-40B4-BE49-F238E27FC236}">
                      <a16:creationId xmlns:a16="http://schemas.microsoft.com/office/drawing/2014/main" id="{15D848BD-46C8-4E67-9972-52A349C87719}"/>
                    </a:ext>
                  </a:extLst>
                </p:cNvPr>
                <p:cNvSpPr>
                  <a:spLocks/>
                </p:cNvSpPr>
                <p:nvPr/>
              </p:nvSpPr>
              <p:spPr bwMode="auto">
                <a:xfrm>
                  <a:off x="4539" y="3253"/>
                  <a:ext cx="165" cy="99"/>
                </a:xfrm>
                <a:custGeom>
                  <a:avLst/>
                  <a:gdLst>
                    <a:gd name="T0" fmla="*/ 1 w 165"/>
                    <a:gd name="T1" fmla="*/ 27 h 99"/>
                    <a:gd name="T2" fmla="*/ 61 w 165"/>
                    <a:gd name="T3" fmla="*/ 67 h 99"/>
                    <a:gd name="T4" fmla="*/ 97 w 165"/>
                    <a:gd name="T5" fmla="*/ 91 h 99"/>
                    <a:gd name="T6" fmla="*/ 121 w 165"/>
                    <a:gd name="T7" fmla="*/ 99 h 99"/>
                    <a:gd name="T8" fmla="*/ 165 w 165"/>
                    <a:gd name="T9" fmla="*/ 71 h 99"/>
                    <a:gd name="T10" fmla="*/ 97 w 165"/>
                    <a:gd name="T11" fmla="*/ 31 h 99"/>
                    <a:gd name="T12" fmla="*/ 33 w 165"/>
                    <a:gd name="T13" fmla="*/ 15 h 99"/>
                    <a:gd name="T14" fmla="*/ 9 w 165"/>
                    <a:gd name="T15" fmla="*/ 11 h 99"/>
                    <a:gd name="T16" fmla="*/ 1 w 165"/>
                    <a:gd name="T17" fmla="*/ 27 h 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5" h="99">
                      <a:moveTo>
                        <a:pt x="1" y="27"/>
                      </a:moveTo>
                      <a:cubicBezTo>
                        <a:pt x="14" y="46"/>
                        <a:pt x="39" y="60"/>
                        <a:pt x="61" y="67"/>
                      </a:cubicBezTo>
                      <a:cubicBezTo>
                        <a:pt x="72" y="83"/>
                        <a:pt x="78" y="85"/>
                        <a:pt x="97" y="91"/>
                      </a:cubicBezTo>
                      <a:cubicBezTo>
                        <a:pt x="105" y="93"/>
                        <a:pt x="121" y="99"/>
                        <a:pt x="121" y="99"/>
                      </a:cubicBezTo>
                      <a:cubicBezTo>
                        <a:pt x="154" y="95"/>
                        <a:pt x="156" y="99"/>
                        <a:pt x="165" y="71"/>
                      </a:cubicBezTo>
                      <a:cubicBezTo>
                        <a:pt x="149" y="23"/>
                        <a:pt x="147" y="35"/>
                        <a:pt x="97" y="31"/>
                      </a:cubicBezTo>
                      <a:cubicBezTo>
                        <a:pt x="73" y="23"/>
                        <a:pt x="58" y="19"/>
                        <a:pt x="33" y="15"/>
                      </a:cubicBezTo>
                      <a:cubicBezTo>
                        <a:pt x="27" y="11"/>
                        <a:pt x="17" y="0"/>
                        <a:pt x="9" y="11"/>
                      </a:cubicBezTo>
                      <a:cubicBezTo>
                        <a:pt x="0" y="23"/>
                        <a:pt x="1" y="48"/>
                        <a:pt x="1" y="2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627" name="Freeform 195">
                  <a:extLst>
                    <a:ext uri="{FF2B5EF4-FFF2-40B4-BE49-F238E27FC236}">
                      <a16:creationId xmlns:a16="http://schemas.microsoft.com/office/drawing/2014/main" id="{73FBD881-00F1-4FAE-9C68-6984F44CF2ED}"/>
                    </a:ext>
                  </a:extLst>
                </p:cNvPr>
                <p:cNvSpPr>
                  <a:spLocks/>
                </p:cNvSpPr>
                <p:nvPr/>
              </p:nvSpPr>
              <p:spPr bwMode="auto">
                <a:xfrm>
                  <a:off x="4936" y="2898"/>
                  <a:ext cx="104" cy="170"/>
                </a:xfrm>
                <a:custGeom>
                  <a:avLst/>
                  <a:gdLst>
                    <a:gd name="T0" fmla="*/ 16 w 104"/>
                    <a:gd name="T1" fmla="*/ 2 h 170"/>
                    <a:gd name="T2" fmla="*/ 80 w 104"/>
                    <a:gd name="T3" fmla="*/ 54 h 170"/>
                    <a:gd name="T4" fmla="*/ 28 w 104"/>
                    <a:gd name="T5" fmla="*/ 162 h 170"/>
                    <a:gd name="T6" fmla="*/ 0 w 104"/>
                    <a:gd name="T7" fmla="*/ 134 h 170"/>
                    <a:gd name="T8" fmla="*/ 16 w 104"/>
                    <a:gd name="T9" fmla="*/ 78 h 170"/>
                    <a:gd name="T10" fmla="*/ 0 w 104"/>
                    <a:gd name="T11" fmla="*/ 26 h 170"/>
                    <a:gd name="T12" fmla="*/ 8 w 104"/>
                    <a:gd name="T13" fmla="*/ 14 h 170"/>
                    <a:gd name="T14" fmla="*/ 16 w 104"/>
                    <a:gd name="T15" fmla="*/ 2 h 17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4" h="170">
                      <a:moveTo>
                        <a:pt x="16" y="2"/>
                      </a:moveTo>
                      <a:cubicBezTo>
                        <a:pt x="83" y="7"/>
                        <a:pt x="69" y="0"/>
                        <a:pt x="80" y="54"/>
                      </a:cubicBezTo>
                      <a:cubicBezTo>
                        <a:pt x="76" y="152"/>
                        <a:pt x="104" y="170"/>
                        <a:pt x="28" y="162"/>
                      </a:cubicBezTo>
                      <a:cubicBezTo>
                        <a:pt x="0" y="144"/>
                        <a:pt x="7" y="155"/>
                        <a:pt x="0" y="134"/>
                      </a:cubicBezTo>
                      <a:cubicBezTo>
                        <a:pt x="3" y="112"/>
                        <a:pt x="4" y="96"/>
                        <a:pt x="16" y="78"/>
                      </a:cubicBezTo>
                      <a:cubicBezTo>
                        <a:pt x="13" y="54"/>
                        <a:pt x="7" y="47"/>
                        <a:pt x="0" y="26"/>
                      </a:cubicBezTo>
                      <a:cubicBezTo>
                        <a:pt x="3" y="22"/>
                        <a:pt x="4" y="17"/>
                        <a:pt x="8" y="14"/>
                      </a:cubicBezTo>
                      <a:cubicBezTo>
                        <a:pt x="27" y="2"/>
                        <a:pt x="47" y="10"/>
                        <a:pt x="16" y="2"/>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628" name="Freeform 196">
                  <a:extLst>
                    <a:ext uri="{FF2B5EF4-FFF2-40B4-BE49-F238E27FC236}">
                      <a16:creationId xmlns:a16="http://schemas.microsoft.com/office/drawing/2014/main" id="{2EFB38B8-5F9F-4C84-BBA7-D3E6D8DB4815}"/>
                    </a:ext>
                  </a:extLst>
                </p:cNvPr>
                <p:cNvSpPr>
                  <a:spLocks/>
                </p:cNvSpPr>
                <p:nvPr/>
              </p:nvSpPr>
              <p:spPr bwMode="auto">
                <a:xfrm>
                  <a:off x="4680" y="3260"/>
                  <a:ext cx="180" cy="108"/>
                </a:xfrm>
                <a:custGeom>
                  <a:avLst/>
                  <a:gdLst>
                    <a:gd name="T0" fmla="*/ 12 w 180"/>
                    <a:gd name="T1" fmla="*/ 100 h 108"/>
                    <a:gd name="T2" fmla="*/ 160 w 180"/>
                    <a:gd name="T3" fmla="*/ 80 h 108"/>
                    <a:gd name="T4" fmla="*/ 172 w 180"/>
                    <a:gd name="T5" fmla="*/ 68 h 108"/>
                    <a:gd name="T6" fmla="*/ 180 w 180"/>
                    <a:gd name="T7" fmla="*/ 44 h 108"/>
                    <a:gd name="T8" fmla="*/ 148 w 180"/>
                    <a:gd name="T9" fmla="*/ 0 h 108"/>
                    <a:gd name="T10" fmla="*/ 48 w 180"/>
                    <a:gd name="T11" fmla="*/ 32 h 108"/>
                    <a:gd name="T12" fmla="*/ 24 w 180"/>
                    <a:gd name="T13" fmla="*/ 40 h 108"/>
                    <a:gd name="T14" fmla="*/ 12 w 180"/>
                    <a:gd name="T15" fmla="*/ 44 h 108"/>
                    <a:gd name="T16" fmla="*/ 0 w 180"/>
                    <a:gd name="T17" fmla="*/ 68 h 108"/>
                    <a:gd name="T18" fmla="*/ 20 w 180"/>
                    <a:gd name="T19" fmla="*/ 108 h 108"/>
                    <a:gd name="T20" fmla="*/ 12 w 180"/>
                    <a:gd name="T21" fmla="*/ 100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08">
                      <a:moveTo>
                        <a:pt x="12" y="100"/>
                      </a:moveTo>
                      <a:cubicBezTo>
                        <a:pt x="72" y="97"/>
                        <a:pt x="108" y="97"/>
                        <a:pt x="160" y="80"/>
                      </a:cubicBezTo>
                      <a:cubicBezTo>
                        <a:pt x="164" y="76"/>
                        <a:pt x="169" y="73"/>
                        <a:pt x="172" y="68"/>
                      </a:cubicBezTo>
                      <a:cubicBezTo>
                        <a:pt x="176" y="61"/>
                        <a:pt x="180" y="44"/>
                        <a:pt x="180" y="44"/>
                      </a:cubicBezTo>
                      <a:cubicBezTo>
                        <a:pt x="174" y="22"/>
                        <a:pt x="172" y="8"/>
                        <a:pt x="148" y="0"/>
                      </a:cubicBezTo>
                      <a:cubicBezTo>
                        <a:pt x="113" y="9"/>
                        <a:pt x="83" y="23"/>
                        <a:pt x="48" y="32"/>
                      </a:cubicBezTo>
                      <a:cubicBezTo>
                        <a:pt x="40" y="34"/>
                        <a:pt x="32" y="37"/>
                        <a:pt x="24" y="40"/>
                      </a:cubicBezTo>
                      <a:cubicBezTo>
                        <a:pt x="20" y="41"/>
                        <a:pt x="12" y="44"/>
                        <a:pt x="12" y="44"/>
                      </a:cubicBezTo>
                      <a:cubicBezTo>
                        <a:pt x="8" y="50"/>
                        <a:pt x="0" y="60"/>
                        <a:pt x="0" y="68"/>
                      </a:cubicBezTo>
                      <a:cubicBezTo>
                        <a:pt x="0" y="77"/>
                        <a:pt x="4" y="108"/>
                        <a:pt x="20" y="108"/>
                      </a:cubicBezTo>
                      <a:cubicBezTo>
                        <a:pt x="24" y="108"/>
                        <a:pt x="15" y="103"/>
                        <a:pt x="12" y="100"/>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629" name="Freeform 197">
                  <a:extLst>
                    <a:ext uri="{FF2B5EF4-FFF2-40B4-BE49-F238E27FC236}">
                      <a16:creationId xmlns:a16="http://schemas.microsoft.com/office/drawing/2014/main" id="{9D2DF568-C44A-4C10-9D31-CC9531305229}"/>
                    </a:ext>
                  </a:extLst>
                </p:cNvPr>
                <p:cNvSpPr>
                  <a:spLocks/>
                </p:cNvSpPr>
                <p:nvPr/>
              </p:nvSpPr>
              <p:spPr bwMode="auto">
                <a:xfrm>
                  <a:off x="4813" y="3158"/>
                  <a:ext cx="170" cy="182"/>
                </a:xfrm>
                <a:custGeom>
                  <a:avLst/>
                  <a:gdLst>
                    <a:gd name="T0" fmla="*/ 47 w 170"/>
                    <a:gd name="T1" fmla="*/ 182 h 182"/>
                    <a:gd name="T2" fmla="*/ 15 w 170"/>
                    <a:gd name="T3" fmla="*/ 150 h 182"/>
                    <a:gd name="T4" fmla="*/ 11 w 170"/>
                    <a:gd name="T5" fmla="*/ 98 h 182"/>
                    <a:gd name="T6" fmla="*/ 35 w 170"/>
                    <a:gd name="T7" fmla="*/ 78 h 182"/>
                    <a:gd name="T8" fmla="*/ 59 w 170"/>
                    <a:gd name="T9" fmla="*/ 62 h 182"/>
                    <a:gd name="T10" fmla="*/ 103 w 170"/>
                    <a:gd name="T11" fmla="*/ 22 h 182"/>
                    <a:gd name="T12" fmla="*/ 143 w 170"/>
                    <a:gd name="T13" fmla="*/ 18 h 182"/>
                    <a:gd name="T14" fmla="*/ 159 w 170"/>
                    <a:gd name="T15" fmla="*/ 66 h 182"/>
                    <a:gd name="T16" fmla="*/ 135 w 170"/>
                    <a:gd name="T17" fmla="*/ 82 h 182"/>
                    <a:gd name="T18" fmla="*/ 111 w 170"/>
                    <a:gd name="T19" fmla="*/ 98 h 182"/>
                    <a:gd name="T20" fmla="*/ 43 w 170"/>
                    <a:gd name="T21" fmla="*/ 154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0" h="182">
                      <a:moveTo>
                        <a:pt x="47" y="182"/>
                      </a:moveTo>
                      <a:cubicBezTo>
                        <a:pt x="35" y="170"/>
                        <a:pt x="24" y="164"/>
                        <a:pt x="15" y="150"/>
                      </a:cubicBezTo>
                      <a:cubicBezTo>
                        <a:pt x="11" y="135"/>
                        <a:pt x="0" y="112"/>
                        <a:pt x="11" y="98"/>
                      </a:cubicBezTo>
                      <a:cubicBezTo>
                        <a:pt x="18" y="90"/>
                        <a:pt x="27" y="84"/>
                        <a:pt x="35" y="78"/>
                      </a:cubicBezTo>
                      <a:cubicBezTo>
                        <a:pt x="43" y="72"/>
                        <a:pt x="59" y="62"/>
                        <a:pt x="59" y="62"/>
                      </a:cubicBezTo>
                      <a:cubicBezTo>
                        <a:pt x="70" y="45"/>
                        <a:pt x="88" y="37"/>
                        <a:pt x="103" y="22"/>
                      </a:cubicBezTo>
                      <a:cubicBezTo>
                        <a:pt x="110" y="0"/>
                        <a:pt x="126" y="12"/>
                        <a:pt x="143" y="18"/>
                      </a:cubicBezTo>
                      <a:cubicBezTo>
                        <a:pt x="158" y="33"/>
                        <a:pt x="170" y="41"/>
                        <a:pt x="159" y="66"/>
                      </a:cubicBezTo>
                      <a:cubicBezTo>
                        <a:pt x="152" y="82"/>
                        <a:pt x="146" y="76"/>
                        <a:pt x="135" y="82"/>
                      </a:cubicBezTo>
                      <a:cubicBezTo>
                        <a:pt x="127" y="87"/>
                        <a:pt x="111" y="98"/>
                        <a:pt x="111" y="98"/>
                      </a:cubicBezTo>
                      <a:cubicBezTo>
                        <a:pt x="94" y="123"/>
                        <a:pt x="79" y="154"/>
                        <a:pt x="43" y="154"/>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630" name="Freeform 198">
                  <a:extLst>
                    <a:ext uri="{FF2B5EF4-FFF2-40B4-BE49-F238E27FC236}">
                      <a16:creationId xmlns:a16="http://schemas.microsoft.com/office/drawing/2014/main" id="{A4D8CC74-FDDB-4DCD-ABAC-8B1FDDE95464}"/>
                    </a:ext>
                  </a:extLst>
                </p:cNvPr>
                <p:cNvSpPr>
                  <a:spLocks/>
                </p:cNvSpPr>
                <p:nvPr/>
              </p:nvSpPr>
              <p:spPr bwMode="auto">
                <a:xfrm>
                  <a:off x="4908" y="3043"/>
                  <a:ext cx="120" cy="158"/>
                </a:xfrm>
                <a:custGeom>
                  <a:avLst/>
                  <a:gdLst>
                    <a:gd name="T0" fmla="*/ 120 w 120"/>
                    <a:gd name="T1" fmla="*/ 13 h 158"/>
                    <a:gd name="T2" fmla="*/ 32 w 120"/>
                    <a:gd name="T3" fmla="*/ 5 h 158"/>
                    <a:gd name="T4" fmla="*/ 0 w 120"/>
                    <a:gd name="T5" fmla="*/ 29 h 158"/>
                    <a:gd name="T6" fmla="*/ 4 w 120"/>
                    <a:gd name="T7" fmla="*/ 97 h 158"/>
                    <a:gd name="T8" fmla="*/ 8 w 120"/>
                    <a:gd name="T9" fmla="*/ 121 h 158"/>
                    <a:gd name="T10" fmla="*/ 32 w 120"/>
                    <a:gd name="T11" fmla="*/ 137 h 158"/>
                    <a:gd name="T12" fmla="*/ 40 w 120"/>
                    <a:gd name="T13" fmla="*/ 149 h 158"/>
                    <a:gd name="T14" fmla="*/ 92 w 120"/>
                    <a:gd name="T15" fmla="*/ 77 h 158"/>
                    <a:gd name="T16" fmla="*/ 96 w 120"/>
                    <a:gd name="T17" fmla="*/ 53 h 158"/>
                    <a:gd name="T18" fmla="*/ 92 w 120"/>
                    <a:gd name="T19" fmla="*/ 17 h 1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0" h="158">
                      <a:moveTo>
                        <a:pt x="120" y="13"/>
                      </a:moveTo>
                      <a:cubicBezTo>
                        <a:pt x="80" y="9"/>
                        <a:pt x="69" y="0"/>
                        <a:pt x="32" y="5"/>
                      </a:cubicBezTo>
                      <a:cubicBezTo>
                        <a:pt x="18" y="14"/>
                        <a:pt x="10" y="15"/>
                        <a:pt x="0" y="29"/>
                      </a:cubicBezTo>
                      <a:cubicBezTo>
                        <a:pt x="13" y="67"/>
                        <a:pt x="9" y="45"/>
                        <a:pt x="4" y="97"/>
                      </a:cubicBezTo>
                      <a:cubicBezTo>
                        <a:pt x="5" y="105"/>
                        <a:pt x="3" y="114"/>
                        <a:pt x="8" y="121"/>
                      </a:cubicBezTo>
                      <a:cubicBezTo>
                        <a:pt x="14" y="129"/>
                        <a:pt x="32" y="137"/>
                        <a:pt x="32" y="137"/>
                      </a:cubicBezTo>
                      <a:cubicBezTo>
                        <a:pt x="35" y="141"/>
                        <a:pt x="35" y="148"/>
                        <a:pt x="40" y="149"/>
                      </a:cubicBezTo>
                      <a:cubicBezTo>
                        <a:pt x="78" y="158"/>
                        <a:pt x="87" y="102"/>
                        <a:pt x="92" y="77"/>
                      </a:cubicBezTo>
                      <a:cubicBezTo>
                        <a:pt x="93" y="69"/>
                        <a:pt x="95" y="61"/>
                        <a:pt x="96" y="53"/>
                      </a:cubicBezTo>
                      <a:cubicBezTo>
                        <a:pt x="95" y="41"/>
                        <a:pt x="92" y="17"/>
                        <a:pt x="92" y="17"/>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grpSp>
          <p:nvGrpSpPr>
            <p:cNvPr id="402631" name="Group 199">
              <a:extLst>
                <a:ext uri="{FF2B5EF4-FFF2-40B4-BE49-F238E27FC236}">
                  <a16:creationId xmlns:a16="http://schemas.microsoft.com/office/drawing/2014/main" id="{11B41D2E-446B-41D8-B162-82C126681DBA}"/>
                </a:ext>
              </a:extLst>
            </p:cNvPr>
            <p:cNvGrpSpPr>
              <a:grpSpLocks/>
            </p:cNvGrpSpPr>
            <p:nvPr/>
          </p:nvGrpSpPr>
          <p:grpSpPr bwMode="auto">
            <a:xfrm>
              <a:off x="4405" y="2374"/>
              <a:ext cx="603" cy="682"/>
              <a:chOff x="4437" y="2678"/>
              <a:chExt cx="603" cy="682"/>
            </a:xfrm>
          </p:grpSpPr>
          <p:sp>
            <p:nvSpPr>
              <p:cNvPr id="402632" name="Oval 200">
                <a:extLst>
                  <a:ext uri="{FF2B5EF4-FFF2-40B4-BE49-F238E27FC236}">
                    <a16:creationId xmlns:a16="http://schemas.microsoft.com/office/drawing/2014/main" id="{7048FA8A-D327-4906-B66B-0AE248E4B977}"/>
                  </a:ext>
                </a:extLst>
              </p:cNvPr>
              <p:cNvSpPr>
                <a:spLocks noChangeArrowheads="1"/>
              </p:cNvSpPr>
              <p:nvPr/>
            </p:nvSpPr>
            <p:spPr bwMode="auto">
              <a:xfrm>
                <a:off x="4475" y="2748"/>
                <a:ext cx="504" cy="566"/>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nvGrpSpPr>
              <p:cNvPr id="402633" name="Group 201">
                <a:extLst>
                  <a:ext uri="{FF2B5EF4-FFF2-40B4-BE49-F238E27FC236}">
                    <a16:creationId xmlns:a16="http://schemas.microsoft.com/office/drawing/2014/main" id="{D03A6C37-DC33-4A58-85E1-EDE71757C264}"/>
                  </a:ext>
                </a:extLst>
              </p:cNvPr>
              <p:cNvGrpSpPr>
                <a:grpSpLocks/>
              </p:cNvGrpSpPr>
              <p:nvPr/>
            </p:nvGrpSpPr>
            <p:grpSpPr bwMode="auto">
              <a:xfrm>
                <a:off x="4437" y="2678"/>
                <a:ext cx="603" cy="682"/>
                <a:chOff x="4437" y="2686"/>
                <a:chExt cx="603" cy="682"/>
              </a:xfrm>
            </p:grpSpPr>
            <p:sp>
              <p:nvSpPr>
                <p:cNvPr id="402634" name="Freeform 202">
                  <a:extLst>
                    <a:ext uri="{FF2B5EF4-FFF2-40B4-BE49-F238E27FC236}">
                      <a16:creationId xmlns:a16="http://schemas.microsoft.com/office/drawing/2014/main" id="{F4ECB7D2-A7B0-4F9A-89F2-D4889787418D}"/>
                    </a:ext>
                  </a:extLst>
                </p:cNvPr>
                <p:cNvSpPr>
                  <a:spLocks/>
                </p:cNvSpPr>
                <p:nvPr/>
              </p:nvSpPr>
              <p:spPr bwMode="auto">
                <a:xfrm>
                  <a:off x="4534" y="2724"/>
                  <a:ext cx="158" cy="128"/>
                </a:xfrm>
                <a:custGeom>
                  <a:avLst/>
                  <a:gdLst>
                    <a:gd name="T0" fmla="*/ 118 w 158"/>
                    <a:gd name="T1" fmla="*/ 0 h 128"/>
                    <a:gd name="T2" fmla="*/ 46 w 158"/>
                    <a:gd name="T3" fmla="*/ 28 h 128"/>
                    <a:gd name="T4" fmla="*/ 14 w 158"/>
                    <a:gd name="T5" fmla="*/ 60 h 128"/>
                    <a:gd name="T6" fmla="*/ 26 w 158"/>
                    <a:gd name="T7" fmla="*/ 128 h 128"/>
                    <a:gd name="T8" fmla="*/ 86 w 158"/>
                    <a:gd name="T9" fmla="*/ 116 h 128"/>
                    <a:gd name="T10" fmla="*/ 122 w 158"/>
                    <a:gd name="T11" fmla="*/ 68 h 128"/>
                    <a:gd name="T12" fmla="*/ 158 w 158"/>
                    <a:gd name="T13" fmla="*/ 48 h 128"/>
                    <a:gd name="T14" fmla="*/ 70 w 158"/>
                    <a:gd name="T15" fmla="*/ 16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 h="128">
                      <a:moveTo>
                        <a:pt x="118" y="0"/>
                      </a:moveTo>
                      <a:cubicBezTo>
                        <a:pt x="93" y="8"/>
                        <a:pt x="70" y="20"/>
                        <a:pt x="46" y="28"/>
                      </a:cubicBezTo>
                      <a:cubicBezTo>
                        <a:pt x="37" y="42"/>
                        <a:pt x="26" y="48"/>
                        <a:pt x="14" y="60"/>
                      </a:cubicBezTo>
                      <a:cubicBezTo>
                        <a:pt x="5" y="86"/>
                        <a:pt x="0" y="111"/>
                        <a:pt x="26" y="128"/>
                      </a:cubicBezTo>
                      <a:cubicBezTo>
                        <a:pt x="46" y="125"/>
                        <a:pt x="66" y="120"/>
                        <a:pt x="86" y="116"/>
                      </a:cubicBezTo>
                      <a:cubicBezTo>
                        <a:pt x="98" y="98"/>
                        <a:pt x="107" y="83"/>
                        <a:pt x="122" y="68"/>
                      </a:cubicBezTo>
                      <a:cubicBezTo>
                        <a:pt x="128" y="49"/>
                        <a:pt x="141" y="54"/>
                        <a:pt x="158" y="48"/>
                      </a:cubicBezTo>
                      <a:cubicBezTo>
                        <a:pt x="130" y="20"/>
                        <a:pt x="110" y="16"/>
                        <a:pt x="70" y="16"/>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635" name="Freeform 203">
                  <a:extLst>
                    <a:ext uri="{FF2B5EF4-FFF2-40B4-BE49-F238E27FC236}">
                      <a16:creationId xmlns:a16="http://schemas.microsoft.com/office/drawing/2014/main" id="{105D4C45-C358-4A9F-BD28-E124AD425987}"/>
                    </a:ext>
                  </a:extLst>
                </p:cNvPr>
                <p:cNvSpPr>
                  <a:spLocks/>
                </p:cNvSpPr>
                <p:nvPr/>
              </p:nvSpPr>
              <p:spPr bwMode="auto">
                <a:xfrm>
                  <a:off x="4460" y="2797"/>
                  <a:ext cx="88" cy="159"/>
                </a:xfrm>
                <a:custGeom>
                  <a:avLst/>
                  <a:gdLst>
                    <a:gd name="T0" fmla="*/ 64 w 88"/>
                    <a:gd name="T1" fmla="*/ 7 h 159"/>
                    <a:gd name="T2" fmla="*/ 16 w 88"/>
                    <a:gd name="T3" fmla="*/ 67 h 159"/>
                    <a:gd name="T4" fmla="*/ 0 w 88"/>
                    <a:gd name="T5" fmla="*/ 131 h 159"/>
                    <a:gd name="T6" fmla="*/ 28 w 88"/>
                    <a:gd name="T7" fmla="*/ 159 h 159"/>
                    <a:gd name="T8" fmla="*/ 60 w 88"/>
                    <a:gd name="T9" fmla="*/ 155 h 159"/>
                    <a:gd name="T10" fmla="*/ 68 w 88"/>
                    <a:gd name="T11" fmla="*/ 127 h 159"/>
                    <a:gd name="T12" fmla="*/ 88 w 88"/>
                    <a:gd name="T13" fmla="*/ 63 h 159"/>
                    <a:gd name="T14" fmla="*/ 64 w 88"/>
                    <a:gd name="T15" fmla="*/ 7 h 1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8" h="159">
                      <a:moveTo>
                        <a:pt x="64" y="7"/>
                      </a:moveTo>
                      <a:cubicBezTo>
                        <a:pt x="40" y="23"/>
                        <a:pt x="25" y="39"/>
                        <a:pt x="16" y="67"/>
                      </a:cubicBezTo>
                      <a:cubicBezTo>
                        <a:pt x="13" y="97"/>
                        <a:pt x="15" y="108"/>
                        <a:pt x="0" y="131"/>
                      </a:cubicBezTo>
                      <a:cubicBezTo>
                        <a:pt x="5" y="147"/>
                        <a:pt x="12" y="154"/>
                        <a:pt x="28" y="159"/>
                      </a:cubicBezTo>
                      <a:cubicBezTo>
                        <a:pt x="39" y="158"/>
                        <a:pt x="50" y="159"/>
                        <a:pt x="60" y="155"/>
                      </a:cubicBezTo>
                      <a:cubicBezTo>
                        <a:pt x="69" y="151"/>
                        <a:pt x="66" y="137"/>
                        <a:pt x="68" y="127"/>
                      </a:cubicBezTo>
                      <a:cubicBezTo>
                        <a:pt x="73" y="103"/>
                        <a:pt x="66" y="77"/>
                        <a:pt x="88" y="63"/>
                      </a:cubicBezTo>
                      <a:cubicBezTo>
                        <a:pt x="82" y="0"/>
                        <a:pt x="86" y="40"/>
                        <a:pt x="64" y="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636" name="Freeform 204">
                  <a:extLst>
                    <a:ext uri="{FF2B5EF4-FFF2-40B4-BE49-F238E27FC236}">
                      <a16:creationId xmlns:a16="http://schemas.microsoft.com/office/drawing/2014/main" id="{86DFD826-285D-438C-89EC-83A561D33F1D}"/>
                    </a:ext>
                  </a:extLst>
                </p:cNvPr>
                <p:cNvSpPr>
                  <a:spLocks/>
                </p:cNvSpPr>
                <p:nvPr/>
              </p:nvSpPr>
              <p:spPr bwMode="auto">
                <a:xfrm>
                  <a:off x="4440" y="2966"/>
                  <a:ext cx="80" cy="132"/>
                </a:xfrm>
                <a:custGeom>
                  <a:avLst/>
                  <a:gdLst>
                    <a:gd name="T0" fmla="*/ 28 w 80"/>
                    <a:gd name="T1" fmla="*/ 2 h 132"/>
                    <a:gd name="T2" fmla="*/ 12 w 80"/>
                    <a:gd name="T3" fmla="*/ 6 h 132"/>
                    <a:gd name="T4" fmla="*/ 4 w 80"/>
                    <a:gd name="T5" fmla="*/ 30 h 132"/>
                    <a:gd name="T6" fmla="*/ 0 w 80"/>
                    <a:gd name="T7" fmla="*/ 94 h 132"/>
                    <a:gd name="T8" fmla="*/ 60 w 80"/>
                    <a:gd name="T9" fmla="*/ 118 h 132"/>
                    <a:gd name="T10" fmla="*/ 76 w 80"/>
                    <a:gd name="T11" fmla="*/ 82 h 132"/>
                    <a:gd name="T12" fmla="*/ 80 w 80"/>
                    <a:gd name="T13" fmla="*/ 70 h 132"/>
                    <a:gd name="T14" fmla="*/ 68 w 80"/>
                    <a:gd name="T15" fmla="*/ 6 h 132"/>
                    <a:gd name="T16" fmla="*/ 28 w 80"/>
                    <a:gd name="T17" fmla="*/ 2 h 1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0" h="132">
                      <a:moveTo>
                        <a:pt x="28" y="2"/>
                      </a:moveTo>
                      <a:cubicBezTo>
                        <a:pt x="23" y="3"/>
                        <a:pt x="16" y="2"/>
                        <a:pt x="12" y="6"/>
                      </a:cubicBezTo>
                      <a:cubicBezTo>
                        <a:pt x="7" y="12"/>
                        <a:pt x="4" y="30"/>
                        <a:pt x="4" y="30"/>
                      </a:cubicBezTo>
                      <a:cubicBezTo>
                        <a:pt x="10" y="52"/>
                        <a:pt x="6" y="72"/>
                        <a:pt x="0" y="94"/>
                      </a:cubicBezTo>
                      <a:cubicBezTo>
                        <a:pt x="8" y="132"/>
                        <a:pt x="19" y="122"/>
                        <a:pt x="60" y="118"/>
                      </a:cubicBezTo>
                      <a:cubicBezTo>
                        <a:pt x="73" y="99"/>
                        <a:pt x="66" y="111"/>
                        <a:pt x="76" y="82"/>
                      </a:cubicBezTo>
                      <a:cubicBezTo>
                        <a:pt x="77" y="78"/>
                        <a:pt x="80" y="70"/>
                        <a:pt x="80" y="70"/>
                      </a:cubicBezTo>
                      <a:cubicBezTo>
                        <a:pt x="79" y="62"/>
                        <a:pt x="74" y="14"/>
                        <a:pt x="68" y="6"/>
                      </a:cubicBezTo>
                      <a:cubicBezTo>
                        <a:pt x="64" y="0"/>
                        <a:pt x="29" y="2"/>
                        <a:pt x="28" y="2"/>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637" name="Freeform 205">
                  <a:extLst>
                    <a:ext uri="{FF2B5EF4-FFF2-40B4-BE49-F238E27FC236}">
                      <a16:creationId xmlns:a16="http://schemas.microsoft.com/office/drawing/2014/main" id="{D84F0E4B-6384-4E90-B268-C309568010CB}"/>
                    </a:ext>
                  </a:extLst>
                </p:cNvPr>
                <p:cNvSpPr>
                  <a:spLocks/>
                </p:cNvSpPr>
                <p:nvPr/>
              </p:nvSpPr>
              <p:spPr bwMode="auto">
                <a:xfrm>
                  <a:off x="4437" y="3079"/>
                  <a:ext cx="118" cy="131"/>
                </a:xfrm>
                <a:custGeom>
                  <a:avLst/>
                  <a:gdLst>
                    <a:gd name="T0" fmla="*/ 31 w 118"/>
                    <a:gd name="T1" fmla="*/ 17 h 131"/>
                    <a:gd name="T2" fmla="*/ 19 w 118"/>
                    <a:gd name="T3" fmla="*/ 45 h 131"/>
                    <a:gd name="T4" fmla="*/ 63 w 118"/>
                    <a:gd name="T5" fmla="*/ 113 h 131"/>
                    <a:gd name="T6" fmla="*/ 87 w 118"/>
                    <a:gd name="T7" fmla="*/ 129 h 131"/>
                    <a:gd name="T8" fmla="*/ 115 w 118"/>
                    <a:gd name="T9" fmla="*/ 113 h 131"/>
                    <a:gd name="T10" fmla="*/ 107 w 118"/>
                    <a:gd name="T11" fmla="*/ 101 h 131"/>
                    <a:gd name="T12" fmla="*/ 99 w 118"/>
                    <a:gd name="T13" fmla="*/ 77 h 131"/>
                    <a:gd name="T14" fmla="*/ 83 w 118"/>
                    <a:gd name="T15" fmla="*/ 33 h 131"/>
                    <a:gd name="T16" fmla="*/ 31 w 118"/>
                    <a:gd name="T17" fmla="*/ 17 h 1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8" h="131">
                      <a:moveTo>
                        <a:pt x="31" y="17"/>
                      </a:moveTo>
                      <a:cubicBezTo>
                        <a:pt x="0" y="22"/>
                        <a:pt x="4" y="23"/>
                        <a:pt x="19" y="45"/>
                      </a:cubicBezTo>
                      <a:cubicBezTo>
                        <a:pt x="24" y="78"/>
                        <a:pt x="38" y="94"/>
                        <a:pt x="63" y="113"/>
                      </a:cubicBezTo>
                      <a:cubicBezTo>
                        <a:pt x="71" y="119"/>
                        <a:pt x="87" y="129"/>
                        <a:pt x="87" y="129"/>
                      </a:cubicBezTo>
                      <a:cubicBezTo>
                        <a:pt x="97" y="127"/>
                        <a:pt x="118" y="131"/>
                        <a:pt x="115" y="113"/>
                      </a:cubicBezTo>
                      <a:cubicBezTo>
                        <a:pt x="114" y="108"/>
                        <a:pt x="109" y="105"/>
                        <a:pt x="107" y="101"/>
                      </a:cubicBezTo>
                      <a:cubicBezTo>
                        <a:pt x="104" y="93"/>
                        <a:pt x="99" y="77"/>
                        <a:pt x="99" y="77"/>
                      </a:cubicBezTo>
                      <a:cubicBezTo>
                        <a:pt x="104" y="52"/>
                        <a:pt x="100" y="50"/>
                        <a:pt x="83" y="33"/>
                      </a:cubicBezTo>
                      <a:cubicBezTo>
                        <a:pt x="72" y="0"/>
                        <a:pt x="71" y="9"/>
                        <a:pt x="31" y="1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638" name="Freeform 206">
                  <a:extLst>
                    <a:ext uri="{FF2B5EF4-FFF2-40B4-BE49-F238E27FC236}">
                      <a16:creationId xmlns:a16="http://schemas.microsoft.com/office/drawing/2014/main" id="{6B90FD26-5C23-486C-9C6A-678ECD5BA39F}"/>
                    </a:ext>
                  </a:extLst>
                </p:cNvPr>
                <p:cNvSpPr>
                  <a:spLocks/>
                </p:cNvSpPr>
                <p:nvPr/>
              </p:nvSpPr>
              <p:spPr bwMode="auto">
                <a:xfrm>
                  <a:off x="4624" y="2686"/>
                  <a:ext cx="230" cy="114"/>
                </a:xfrm>
                <a:custGeom>
                  <a:avLst/>
                  <a:gdLst>
                    <a:gd name="T0" fmla="*/ 40 w 230"/>
                    <a:gd name="T1" fmla="*/ 102 h 114"/>
                    <a:gd name="T2" fmla="*/ 0 w 230"/>
                    <a:gd name="T3" fmla="*/ 74 h 114"/>
                    <a:gd name="T4" fmla="*/ 24 w 230"/>
                    <a:gd name="T5" fmla="*/ 54 h 114"/>
                    <a:gd name="T6" fmla="*/ 32 w 230"/>
                    <a:gd name="T7" fmla="*/ 30 h 114"/>
                    <a:gd name="T8" fmla="*/ 44 w 230"/>
                    <a:gd name="T9" fmla="*/ 14 h 114"/>
                    <a:gd name="T10" fmla="*/ 48 w 230"/>
                    <a:gd name="T11" fmla="*/ 2 h 114"/>
                    <a:gd name="T12" fmla="*/ 76 w 230"/>
                    <a:gd name="T13" fmla="*/ 6 h 114"/>
                    <a:gd name="T14" fmla="*/ 144 w 230"/>
                    <a:gd name="T15" fmla="*/ 10 h 114"/>
                    <a:gd name="T16" fmla="*/ 204 w 230"/>
                    <a:gd name="T17" fmla="*/ 50 h 114"/>
                    <a:gd name="T18" fmla="*/ 216 w 230"/>
                    <a:gd name="T19" fmla="*/ 98 h 114"/>
                    <a:gd name="T20" fmla="*/ 128 w 230"/>
                    <a:gd name="T21" fmla="*/ 114 h 114"/>
                    <a:gd name="T22" fmla="*/ 48 w 230"/>
                    <a:gd name="T23" fmla="*/ 102 h 114"/>
                    <a:gd name="T24" fmla="*/ 16 w 230"/>
                    <a:gd name="T25" fmla="*/ 86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0" h="114">
                      <a:moveTo>
                        <a:pt x="40" y="102"/>
                      </a:moveTo>
                      <a:cubicBezTo>
                        <a:pt x="22" y="95"/>
                        <a:pt x="6" y="93"/>
                        <a:pt x="0" y="74"/>
                      </a:cubicBezTo>
                      <a:cubicBezTo>
                        <a:pt x="7" y="67"/>
                        <a:pt x="18" y="63"/>
                        <a:pt x="24" y="54"/>
                      </a:cubicBezTo>
                      <a:cubicBezTo>
                        <a:pt x="28" y="47"/>
                        <a:pt x="27" y="37"/>
                        <a:pt x="32" y="30"/>
                      </a:cubicBezTo>
                      <a:cubicBezTo>
                        <a:pt x="36" y="25"/>
                        <a:pt x="40" y="19"/>
                        <a:pt x="44" y="14"/>
                      </a:cubicBezTo>
                      <a:cubicBezTo>
                        <a:pt x="45" y="10"/>
                        <a:pt x="44" y="3"/>
                        <a:pt x="48" y="2"/>
                      </a:cubicBezTo>
                      <a:cubicBezTo>
                        <a:pt x="57" y="0"/>
                        <a:pt x="67" y="5"/>
                        <a:pt x="76" y="6"/>
                      </a:cubicBezTo>
                      <a:cubicBezTo>
                        <a:pt x="99" y="8"/>
                        <a:pt x="121" y="9"/>
                        <a:pt x="144" y="10"/>
                      </a:cubicBezTo>
                      <a:cubicBezTo>
                        <a:pt x="160" y="34"/>
                        <a:pt x="176" y="44"/>
                        <a:pt x="204" y="50"/>
                      </a:cubicBezTo>
                      <a:cubicBezTo>
                        <a:pt x="216" y="62"/>
                        <a:pt x="230" y="79"/>
                        <a:pt x="216" y="98"/>
                      </a:cubicBezTo>
                      <a:cubicBezTo>
                        <a:pt x="211" y="105"/>
                        <a:pt x="133" y="113"/>
                        <a:pt x="128" y="114"/>
                      </a:cubicBezTo>
                      <a:cubicBezTo>
                        <a:pt x="101" y="112"/>
                        <a:pt x="74" y="111"/>
                        <a:pt x="48" y="102"/>
                      </a:cubicBezTo>
                      <a:cubicBezTo>
                        <a:pt x="38" y="87"/>
                        <a:pt x="33" y="86"/>
                        <a:pt x="16" y="86"/>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639" name="Freeform 207">
                  <a:extLst>
                    <a:ext uri="{FF2B5EF4-FFF2-40B4-BE49-F238E27FC236}">
                      <a16:creationId xmlns:a16="http://schemas.microsoft.com/office/drawing/2014/main" id="{6773BB71-7F4F-4998-B2A6-CE7F9A2AB479}"/>
                    </a:ext>
                  </a:extLst>
                </p:cNvPr>
                <p:cNvSpPr>
                  <a:spLocks/>
                </p:cNvSpPr>
                <p:nvPr/>
              </p:nvSpPr>
              <p:spPr bwMode="auto">
                <a:xfrm>
                  <a:off x="4832" y="2743"/>
                  <a:ext cx="155" cy="153"/>
                </a:xfrm>
                <a:custGeom>
                  <a:avLst/>
                  <a:gdLst>
                    <a:gd name="T0" fmla="*/ 0 w 155"/>
                    <a:gd name="T1" fmla="*/ 57 h 153"/>
                    <a:gd name="T2" fmla="*/ 52 w 155"/>
                    <a:gd name="T3" fmla="*/ 29 h 153"/>
                    <a:gd name="T4" fmla="*/ 112 w 155"/>
                    <a:gd name="T5" fmla="*/ 61 h 153"/>
                    <a:gd name="T6" fmla="*/ 140 w 155"/>
                    <a:gd name="T7" fmla="*/ 89 h 153"/>
                    <a:gd name="T8" fmla="*/ 128 w 155"/>
                    <a:gd name="T9" fmla="*/ 153 h 153"/>
                    <a:gd name="T10" fmla="*/ 40 w 155"/>
                    <a:gd name="T11" fmla="*/ 125 h 153"/>
                    <a:gd name="T12" fmla="*/ 24 w 155"/>
                    <a:gd name="T13" fmla="*/ 89 h 153"/>
                    <a:gd name="T14" fmla="*/ 0 w 155"/>
                    <a:gd name="T15" fmla="*/ 53 h 153"/>
                    <a:gd name="T16" fmla="*/ 4 w 155"/>
                    <a:gd name="T17" fmla="*/ 41 h 153"/>
                    <a:gd name="T18" fmla="*/ 16 w 155"/>
                    <a:gd name="T19" fmla="*/ 33 h 1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5" h="153">
                      <a:moveTo>
                        <a:pt x="0" y="57"/>
                      </a:moveTo>
                      <a:cubicBezTo>
                        <a:pt x="16" y="35"/>
                        <a:pt x="25" y="34"/>
                        <a:pt x="52" y="29"/>
                      </a:cubicBezTo>
                      <a:cubicBezTo>
                        <a:pt x="96" y="0"/>
                        <a:pt x="90" y="39"/>
                        <a:pt x="112" y="61"/>
                      </a:cubicBezTo>
                      <a:cubicBezTo>
                        <a:pt x="116" y="74"/>
                        <a:pt x="140" y="89"/>
                        <a:pt x="140" y="89"/>
                      </a:cubicBezTo>
                      <a:cubicBezTo>
                        <a:pt x="148" y="112"/>
                        <a:pt x="155" y="144"/>
                        <a:pt x="128" y="153"/>
                      </a:cubicBezTo>
                      <a:cubicBezTo>
                        <a:pt x="97" y="147"/>
                        <a:pt x="66" y="142"/>
                        <a:pt x="40" y="125"/>
                      </a:cubicBezTo>
                      <a:cubicBezTo>
                        <a:pt x="27" y="106"/>
                        <a:pt x="34" y="118"/>
                        <a:pt x="24" y="89"/>
                      </a:cubicBezTo>
                      <a:cubicBezTo>
                        <a:pt x="21" y="80"/>
                        <a:pt x="5" y="67"/>
                        <a:pt x="0" y="53"/>
                      </a:cubicBezTo>
                      <a:cubicBezTo>
                        <a:pt x="1" y="49"/>
                        <a:pt x="1" y="44"/>
                        <a:pt x="4" y="41"/>
                      </a:cubicBezTo>
                      <a:cubicBezTo>
                        <a:pt x="7" y="37"/>
                        <a:pt x="16" y="33"/>
                        <a:pt x="16" y="33"/>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640" name="Freeform 208">
                  <a:extLst>
                    <a:ext uri="{FF2B5EF4-FFF2-40B4-BE49-F238E27FC236}">
                      <a16:creationId xmlns:a16="http://schemas.microsoft.com/office/drawing/2014/main" id="{EA426F30-0B00-48C1-9CA7-92CEC78FC66D}"/>
                    </a:ext>
                  </a:extLst>
                </p:cNvPr>
                <p:cNvSpPr>
                  <a:spLocks/>
                </p:cNvSpPr>
                <p:nvPr/>
              </p:nvSpPr>
              <p:spPr bwMode="auto">
                <a:xfrm>
                  <a:off x="4488" y="3184"/>
                  <a:ext cx="114" cy="96"/>
                </a:xfrm>
                <a:custGeom>
                  <a:avLst/>
                  <a:gdLst>
                    <a:gd name="T0" fmla="*/ 12 w 114"/>
                    <a:gd name="T1" fmla="*/ 20 h 96"/>
                    <a:gd name="T2" fmla="*/ 64 w 114"/>
                    <a:gd name="T3" fmla="*/ 76 h 96"/>
                    <a:gd name="T4" fmla="*/ 100 w 114"/>
                    <a:gd name="T5" fmla="*/ 96 h 96"/>
                    <a:gd name="T6" fmla="*/ 112 w 114"/>
                    <a:gd name="T7" fmla="*/ 68 h 96"/>
                    <a:gd name="T8" fmla="*/ 88 w 114"/>
                    <a:gd name="T9" fmla="*/ 20 h 96"/>
                    <a:gd name="T10" fmla="*/ 52 w 114"/>
                    <a:gd name="T11" fmla="*/ 8 h 96"/>
                    <a:gd name="T12" fmla="*/ 28 w 114"/>
                    <a:gd name="T13" fmla="*/ 0 h 96"/>
                    <a:gd name="T14" fmla="*/ 12 w 114"/>
                    <a:gd name="T15" fmla="*/ 44 h 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4" h="96">
                      <a:moveTo>
                        <a:pt x="12" y="20"/>
                      </a:moveTo>
                      <a:cubicBezTo>
                        <a:pt x="0" y="68"/>
                        <a:pt x="22" y="71"/>
                        <a:pt x="64" y="76"/>
                      </a:cubicBezTo>
                      <a:cubicBezTo>
                        <a:pt x="92" y="94"/>
                        <a:pt x="79" y="89"/>
                        <a:pt x="100" y="96"/>
                      </a:cubicBezTo>
                      <a:cubicBezTo>
                        <a:pt x="105" y="88"/>
                        <a:pt x="114" y="79"/>
                        <a:pt x="112" y="68"/>
                      </a:cubicBezTo>
                      <a:cubicBezTo>
                        <a:pt x="112" y="65"/>
                        <a:pt x="94" y="24"/>
                        <a:pt x="88" y="20"/>
                      </a:cubicBezTo>
                      <a:cubicBezTo>
                        <a:pt x="77" y="13"/>
                        <a:pt x="64" y="12"/>
                        <a:pt x="52" y="8"/>
                      </a:cubicBezTo>
                      <a:cubicBezTo>
                        <a:pt x="44" y="5"/>
                        <a:pt x="28" y="0"/>
                        <a:pt x="28" y="0"/>
                      </a:cubicBezTo>
                      <a:cubicBezTo>
                        <a:pt x="23" y="16"/>
                        <a:pt x="12" y="27"/>
                        <a:pt x="12" y="44"/>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641" name="Freeform 209">
                  <a:extLst>
                    <a:ext uri="{FF2B5EF4-FFF2-40B4-BE49-F238E27FC236}">
                      <a16:creationId xmlns:a16="http://schemas.microsoft.com/office/drawing/2014/main" id="{0C8388D4-FD04-46DF-BEDB-0BAFAE73EA7D}"/>
                    </a:ext>
                  </a:extLst>
                </p:cNvPr>
                <p:cNvSpPr>
                  <a:spLocks/>
                </p:cNvSpPr>
                <p:nvPr/>
              </p:nvSpPr>
              <p:spPr bwMode="auto">
                <a:xfrm>
                  <a:off x="4539" y="3253"/>
                  <a:ext cx="165" cy="99"/>
                </a:xfrm>
                <a:custGeom>
                  <a:avLst/>
                  <a:gdLst>
                    <a:gd name="T0" fmla="*/ 1 w 165"/>
                    <a:gd name="T1" fmla="*/ 27 h 99"/>
                    <a:gd name="T2" fmla="*/ 61 w 165"/>
                    <a:gd name="T3" fmla="*/ 67 h 99"/>
                    <a:gd name="T4" fmla="*/ 97 w 165"/>
                    <a:gd name="T5" fmla="*/ 91 h 99"/>
                    <a:gd name="T6" fmla="*/ 121 w 165"/>
                    <a:gd name="T7" fmla="*/ 99 h 99"/>
                    <a:gd name="T8" fmla="*/ 165 w 165"/>
                    <a:gd name="T9" fmla="*/ 71 h 99"/>
                    <a:gd name="T10" fmla="*/ 97 w 165"/>
                    <a:gd name="T11" fmla="*/ 31 h 99"/>
                    <a:gd name="T12" fmla="*/ 33 w 165"/>
                    <a:gd name="T13" fmla="*/ 15 h 99"/>
                    <a:gd name="T14" fmla="*/ 9 w 165"/>
                    <a:gd name="T15" fmla="*/ 11 h 99"/>
                    <a:gd name="T16" fmla="*/ 1 w 165"/>
                    <a:gd name="T17" fmla="*/ 27 h 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5" h="99">
                      <a:moveTo>
                        <a:pt x="1" y="27"/>
                      </a:moveTo>
                      <a:cubicBezTo>
                        <a:pt x="14" y="46"/>
                        <a:pt x="39" y="60"/>
                        <a:pt x="61" y="67"/>
                      </a:cubicBezTo>
                      <a:cubicBezTo>
                        <a:pt x="72" y="83"/>
                        <a:pt x="78" y="85"/>
                        <a:pt x="97" y="91"/>
                      </a:cubicBezTo>
                      <a:cubicBezTo>
                        <a:pt x="105" y="93"/>
                        <a:pt x="121" y="99"/>
                        <a:pt x="121" y="99"/>
                      </a:cubicBezTo>
                      <a:cubicBezTo>
                        <a:pt x="154" y="95"/>
                        <a:pt x="156" y="99"/>
                        <a:pt x="165" y="71"/>
                      </a:cubicBezTo>
                      <a:cubicBezTo>
                        <a:pt x="149" y="23"/>
                        <a:pt x="147" y="35"/>
                        <a:pt x="97" y="31"/>
                      </a:cubicBezTo>
                      <a:cubicBezTo>
                        <a:pt x="73" y="23"/>
                        <a:pt x="58" y="19"/>
                        <a:pt x="33" y="15"/>
                      </a:cubicBezTo>
                      <a:cubicBezTo>
                        <a:pt x="27" y="11"/>
                        <a:pt x="17" y="0"/>
                        <a:pt x="9" y="11"/>
                      </a:cubicBezTo>
                      <a:cubicBezTo>
                        <a:pt x="0" y="23"/>
                        <a:pt x="1" y="48"/>
                        <a:pt x="1" y="2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642" name="Freeform 210">
                  <a:extLst>
                    <a:ext uri="{FF2B5EF4-FFF2-40B4-BE49-F238E27FC236}">
                      <a16:creationId xmlns:a16="http://schemas.microsoft.com/office/drawing/2014/main" id="{BCDBD308-D3C6-4A66-B05E-8713B556F3CD}"/>
                    </a:ext>
                  </a:extLst>
                </p:cNvPr>
                <p:cNvSpPr>
                  <a:spLocks/>
                </p:cNvSpPr>
                <p:nvPr/>
              </p:nvSpPr>
              <p:spPr bwMode="auto">
                <a:xfrm>
                  <a:off x="4936" y="2898"/>
                  <a:ext cx="104" cy="170"/>
                </a:xfrm>
                <a:custGeom>
                  <a:avLst/>
                  <a:gdLst>
                    <a:gd name="T0" fmla="*/ 16 w 104"/>
                    <a:gd name="T1" fmla="*/ 2 h 170"/>
                    <a:gd name="T2" fmla="*/ 80 w 104"/>
                    <a:gd name="T3" fmla="*/ 54 h 170"/>
                    <a:gd name="T4" fmla="*/ 28 w 104"/>
                    <a:gd name="T5" fmla="*/ 162 h 170"/>
                    <a:gd name="T6" fmla="*/ 0 w 104"/>
                    <a:gd name="T7" fmla="*/ 134 h 170"/>
                    <a:gd name="T8" fmla="*/ 16 w 104"/>
                    <a:gd name="T9" fmla="*/ 78 h 170"/>
                    <a:gd name="T10" fmla="*/ 0 w 104"/>
                    <a:gd name="T11" fmla="*/ 26 h 170"/>
                    <a:gd name="T12" fmla="*/ 8 w 104"/>
                    <a:gd name="T13" fmla="*/ 14 h 170"/>
                    <a:gd name="T14" fmla="*/ 16 w 104"/>
                    <a:gd name="T15" fmla="*/ 2 h 17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4" h="170">
                      <a:moveTo>
                        <a:pt x="16" y="2"/>
                      </a:moveTo>
                      <a:cubicBezTo>
                        <a:pt x="83" y="7"/>
                        <a:pt x="69" y="0"/>
                        <a:pt x="80" y="54"/>
                      </a:cubicBezTo>
                      <a:cubicBezTo>
                        <a:pt x="76" y="152"/>
                        <a:pt x="104" y="170"/>
                        <a:pt x="28" y="162"/>
                      </a:cubicBezTo>
                      <a:cubicBezTo>
                        <a:pt x="0" y="144"/>
                        <a:pt x="7" y="155"/>
                        <a:pt x="0" y="134"/>
                      </a:cubicBezTo>
                      <a:cubicBezTo>
                        <a:pt x="3" y="112"/>
                        <a:pt x="4" y="96"/>
                        <a:pt x="16" y="78"/>
                      </a:cubicBezTo>
                      <a:cubicBezTo>
                        <a:pt x="13" y="54"/>
                        <a:pt x="7" y="47"/>
                        <a:pt x="0" y="26"/>
                      </a:cubicBezTo>
                      <a:cubicBezTo>
                        <a:pt x="3" y="22"/>
                        <a:pt x="4" y="17"/>
                        <a:pt x="8" y="14"/>
                      </a:cubicBezTo>
                      <a:cubicBezTo>
                        <a:pt x="27" y="2"/>
                        <a:pt x="47" y="10"/>
                        <a:pt x="16" y="2"/>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643" name="Freeform 211">
                  <a:extLst>
                    <a:ext uri="{FF2B5EF4-FFF2-40B4-BE49-F238E27FC236}">
                      <a16:creationId xmlns:a16="http://schemas.microsoft.com/office/drawing/2014/main" id="{494F094B-59DB-4354-9581-25A8C5A26159}"/>
                    </a:ext>
                  </a:extLst>
                </p:cNvPr>
                <p:cNvSpPr>
                  <a:spLocks/>
                </p:cNvSpPr>
                <p:nvPr/>
              </p:nvSpPr>
              <p:spPr bwMode="auto">
                <a:xfrm>
                  <a:off x="4680" y="3260"/>
                  <a:ext cx="180" cy="108"/>
                </a:xfrm>
                <a:custGeom>
                  <a:avLst/>
                  <a:gdLst>
                    <a:gd name="T0" fmla="*/ 12 w 180"/>
                    <a:gd name="T1" fmla="*/ 100 h 108"/>
                    <a:gd name="T2" fmla="*/ 160 w 180"/>
                    <a:gd name="T3" fmla="*/ 80 h 108"/>
                    <a:gd name="T4" fmla="*/ 172 w 180"/>
                    <a:gd name="T5" fmla="*/ 68 h 108"/>
                    <a:gd name="T6" fmla="*/ 180 w 180"/>
                    <a:gd name="T7" fmla="*/ 44 h 108"/>
                    <a:gd name="T8" fmla="*/ 148 w 180"/>
                    <a:gd name="T9" fmla="*/ 0 h 108"/>
                    <a:gd name="T10" fmla="*/ 48 w 180"/>
                    <a:gd name="T11" fmla="*/ 32 h 108"/>
                    <a:gd name="T12" fmla="*/ 24 w 180"/>
                    <a:gd name="T13" fmla="*/ 40 h 108"/>
                    <a:gd name="T14" fmla="*/ 12 w 180"/>
                    <a:gd name="T15" fmla="*/ 44 h 108"/>
                    <a:gd name="T16" fmla="*/ 0 w 180"/>
                    <a:gd name="T17" fmla="*/ 68 h 108"/>
                    <a:gd name="T18" fmla="*/ 20 w 180"/>
                    <a:gd name="T19" fmla="*/ 108 h 108"/>
                    <a:gd name="T20" fmla="*/ 12 w 180"/>
                    <a:gd name="T21" fmla="*/ 100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08">
                      <a:moveTo>
                        <a:pt x="12" y="100"/>
                      </a:moveTo>
                      <a:cubicBezTo>
                        <a:pt x="72" y="97"/>
                        <a:pt x="108" y="97"/>
                        <a:pt x="160" y="80"/>
                      </a:cubicBezTo>
                      <a:cubicBezTo>
                        <a:pt x="164" y="76"/>
                        <a:pt x="169" y="73"/>
                        <a:pt x="172" y="68"/>
                      </a:cubicBezTo>
                      <a:cubicBezTo>
                        <a:pt x="176" y="61"/>
                        <a:pt x="180" y="44"/>
                        <a:pt x="180" y="44"/>
                      </a:cubicBezTo>
                      <a:cubicBezTo>
                        <a:pt x="174" y="22"/>
                        <a:pt x="172" y="8"/>
                        <a:pt x="148" y="0"/>
                      </a:cubicBezTo>
                      <a:cubicBezTo>
                        <a:pt x="113" y="9"/>
                        <a:pt x="83" y="23"/>
                        <a:pt x="48" y="32"/>
                      </a:cubicBezTo>
                      <a:cubicBezTo>
                        <a:pt x="40" y="34"/>
                        <a:pt x="32" y="37"/>
                        <a:pt x="24" y="40"/>
                      </a:cubicBezTo>
                      <a:cubicBezTo>
                        <a:pt x="20" y="41"/>
                        <a:pt x="12" y="44"/>
                        <a:pt x="12" y="44"/>
                      </a:cubicBezTo>
                      <a:cubicBezTo>
                        <a:pt x="8" y="50"/>
                        <a:pt x="0" y="60"/>
                        <a:pt x="0" y="68"/>
                      </a:cubicBezTo>
                      <a:cubicBezTo>
                        <a:pt x="0" y="77"/>
                        <a:pt x="4" y="108"/>
                        <a:pt x="20" y="108"/>
                      </a:cubicBezTo>
                      <a:cubicBezTo>
                        <a:pt x="24" y="108"/>
                        <a:pt x="15" y="103"/>
                        <a:pt x="12" y="100"/>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644" name="Freeform 212">
                  <a:extLst>
                    <a:ext uri="{FF2B5EF4-FFF2-40B4-BE49-F238E27FC236}">
                      <a16:creationId xmlns:a16="http://schemas.microsoft.com/office/drawing/2014/main" id="{7A14C7F7-BE88-46BB-A9E5-E03957B5C506}"/>
                    </a:ext>
                  </a:extLst>
                </p:cNvPr>
                <p:cNvSpPr>
                  <a:spLocks/>
                </p:cNvSpPr>
                <p:nvPr/>
              </p:nvSpPr>
              <p:spPr bwMode="auto">
                <a:xfrm>
                  <a:off x="4813" y="3158"/>
                  <a:ext cx="170" cy="182"/>
                </a:xfrm>
                <a:custGeom>
                  <a:avLst/>
                  <a:gdLst>
                    <a:gd name="T0" fmla="*/ 47 w 170"/>
                    <a:gd name="T1" fmla="*/ 182 h 182"/>
                    <a:gd name="T2" fmla="*/ 15 w 170"/>
                    <a:gd name="T3" fmla="*/ 150 h 182"/>
                    <a:gd name="T4" fmla="*/ 11 w 170"/>
                    <a:gd name="T5" fmla="*/ 98 h 182"/>
                    <a:gd name="T6" fmla="*/ 35 w 170"/>
                    <a:gd name="T7" fmla="*/ 78 h 182"/>
                    <a:gd name="T8" fmla="*/ 59 w 170"/>
                    <a:gd name="T9" fmla="*/ 62 h 182"/>
                    <a:gd name="T10" fmla="*/ 103 w 170"/>
                    <a:gd name="T11" fmla="*/ 22 h 182"/>
                    <a:gd name="T12" fmla="*/ 143 w 170"/>
                    <a:gd name="T13" fmla="*/ 18 h 182"/>
                    <a:gd name="T14" fmla="*/ 159 w 170"/>
                    <a:gd name="T15" fmla="*/ 66 h 182"/>
                    <a:gd name="T16" fmla="*/ 135 w 170"/>
                    <a:gd name="T17" fmla="*/ 82 h 182"/>
                    <a:gd name="T18" fmla="*/ 111 w 170"/>
                    <a:gd name="T19" fmla="*/ 98 h 182"/>
                    <a:gd name="T20" fmla="*/ 43 w 170"/>
                    <a:gd name="T21" fmla="*/ 154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0" h="182">
                      <a:moveTo>
                        <a:pt x="47" y="182"/>
                      </a:moveTo>
                      <a:cubicBezTo>
                        <a:pt x="35" y="170"/>
                        <a:pt x="24" y="164"/>
                        <a:pt x="15" y="150"/>
                      </a:cubicBezTo>
                      <a:cubicBezTo>
                        <a:pt x="11" y="135"/>
                        <a:pt x="0" y="112"/>
                        <a:pt x="11" y="98"/>
                      </a:cubicBezTo>
                      <a:cubicBezTo>
                        <a:pt x="18" y="90"/>
                        <a:pt x="27" y="84"/>
                        <a:pt x="35" y="78"/>
                      </a:cubicBezTo>
                      <a:cubicBezTo>
                        <a:pt x="43" y="72"/>
                        <a:pt x="59" y="62"/>
                        <a:pt x="59" y="62"/>
                      </a:cubicBezTo>
                      <a:cubicBezTo>
                        <a:pt x="70" y="45"/>
                        <a:pt x="88" y="37"/>
                        <a:pt x="103" y="22"/>
                      </a:cubicBezTo>
                      <a:cubicBezTo>
                        <a:pt x="110" y="0"/>
                        <a:pt x="126" y="12"/>
                        <a:pt x="143" y="18"/>
                      </a:cubicBezTo>
                      <a:cubicBezTo>
                        <a:pt x="158" y="33"/>
                        <a:pt x="170" y="41"/>
                        <a:pt x="159" y="66"/>
                      </a:cubicBezTo>
                      <a:cubicBezTo>
                        <a:pt x="152" y="82"/>
                        <a:pt x="146" y="76"/>
                        <a:pt x="135" y="82"/>
                      </a:cubicBezTo>
                      <a:cubicBezTo>
                        <a:pt x="127" y="87"/>
                        <a:pt x="111" y="98"/>
                        <a:pt x="111" y="98"/>
                      </a:cubicBezTo>
                      <a:cubicBezTo>
                        <a:pt x="94" y="123"/>
                        <a:pt x="79" y="154"/>
                        <a:pt x="43" y="154"/>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645" name="Freeform 213">
                  <a:extLst>
                    <a:ext uri="{FF2B5EF4-FFF2-40B4-BE49-F238E27FC236}">
                      <a16:creationId xmlns:a16="http://schemas.microsoft.com/office/drawing/2014/main" id="{C588586B-98B1-416B-889E-C29E3BADDA79}"/>
                    </a:ext>
                  </a:extLst>
                </p:cNvPr>
                <p:cNvSpPr>
                  <a:spLocks/>
                </p:cNvSpPr>
                <p:nvPr/>
              </p:nvSpPr>
              <p:spPr bwMode="auto">
                <a:xfrm>
                  <a:off x="4908" y="3043"/>
                  <a:ext cx="120" cy="158"/>
                </a:xfrm>
                <a:custGeom>
                  <a:avLst/>
                  <a:gdLst>
                    <a:gd name="T0" fmla="*/ 120 w 120"/>
                    <a:gd name="T1" fmla="*/ 13 h 158"/>
                    <a:gd name="T2" fmla="*/ 32 w 120"/>
                    <a:gd name="T3" fmla="*/ 5 h 158"/>
                    <a:gd name="T4" fmla="*/ 0 w 120"/>
                    <a:gd name="T5" fmla="*/ 29 h 158"/>
                    <a:gd name="T6" fmla="*/ 4 w 120"/>
                    <a:gd name="T7" fmla="*/ 97 h 158"/>
                    <a:gd name="T8" fmla="*/ 8 w 120"/>
                    <a:gd name="T9" fmla="*/ 121 h 158"/>
                    <a:gd name="T10" fmla="*/ 32 w 120"/>
                    <a:gd name="T11" fmla="*/ 137 h 158"/>
                    <a:gd name="T12" fmla="*/ 40 w 120"/>
                    <a:gd name="T13" fmla="*/ 149 h 158"/>
                    <a:gd name="T14" fmla="*/ 92 w 120"/>
                    <a:gd name="T15" fmla="*/ 77 h 158"/>
                    <a:gd name="T16" fmla="*/ 96 w 120"/>
                    <a:gd name="T17" fmla="*/ 53 h 158"/>
                    <a:gd name="T18" fmla="*/ 92 w 120"/>
                    <a:gd name="T19" fmla="*/ 17 h 1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0" h="158">
                      <a:moveTo>
                        <a:pt x="120" y="13"/>
                      </a:moveTo>
                      <a:cubicBezTo>
                        <a:pt x="80" y="9"/>
                        <a:pt x="69" y="0"/>
                        <a:pt x="32" y="5"/>
                      </a:cubicBezTo>
                      <a:cubicBezTo>
                        <a:pt x="18" y="14"/>
                        <a:pt x="10" y="15"/>
                        <a:pt x="0" y="29"/>
                      </a:cubicBezTo>
                      <a:cubicBezTo>
                        <a:pt x="13" y="67"/>
                        <a:pt x="9" y="45"/>
                        <a:pt x="4" y="97"/>
                      </a:cubicBezTo>
                      <a:cubicBezTo>
                        <a:pt x="5" y="105"/>
                        <a:pt x="3" y="114"/>
                        <a:pt x="8" y="121"/>
                      </a:cubicBezTo>
                      <a:cubicBezTo>
                        <a:pt x="14" y="129"/>
                        <a:pt x="32" y="137"/>
                        <a:pt x="32" y="137"/>
                      </a:cubicBezTo>
                      <a:cubicBezTo>
                        <a:pt x="35" y="141"/>
                        <a:pt x="35" y="148"/>
                        <a:pt x="40" y="149"/>
                      </a:cubicBezTo>
                      <a:cubicBezTo>
                        <a:pt x="78" y="158"/>
                        <a:pt x="87" y="102"/>
                        <a:pt x="92" y="77"/>
                      </a:cubicBezTo>
                      <a:cubicBezTo>
                        <a:pt x="93" y="69"/>
                        <a:pt x="95" y="61"/>
                        <a:pt x="96" y="53"/>
                      </a:cubicBezTo>
                      <a:cubicBezTo>
                        <a:pt x="95" y="41"/>
                        <a:pt x="92" y="17"/>
                        <a:pt x="92" y="17"/>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grpSp>
          <p:nvGrpSpPr>
            <p:cNvPr id="402646" name="Group 214">
              <a:extLst>
                <a:ext uri="{FF2B5EF4-FFF2-40B4-BE49-F238E27FC236}">
                  <a16:creationId xmlns:a16="http://schemas.microsoft.com/office/drawing/2014/main" id="{B0AA56CD-F8D6-4768-85E0-595DEBCC9EDD}"/>
                </a:ext>
              </a:extLst>
            </p:cNvPr>
            <p:cNvGrpSpPr>
              <a:grpSpLocks/>
            </p:cNvGrpSpPr>
            <p:nvPr/>
          </p:nvGrpSpPr>
          <p:grpSpPr bwMode="auto">
            <a:xfrm>
              <a:off x="3909" y="1934"/>
              <a:ext cx="603" cy="682"/>
              <a:chOff x="4437" y="2678"/>
              <a:chExt cx="603" cy="682"/>
            </a:xfrm>
          </p:grpSpPr>
          <p:sp>
            <p:nvSpPr>
              <p:cNvPr id="402647" name="Oval 215">
                <a:extLst>
                  <a:ext uri="{FF2B5EF4-FFF2-40B4-BE49-F238E27FC236}">
                    <a16:creationId xmlns:a16="http://schemas.microsoft.com/office/drawing/2014/main" id="{FD71E4A7-59E7-42B0-A93C-C5A78048D133}"/>
                  </a:ext>
                </a:extLst>
              </p:cNvPr>
              <p:cNvSpPr>
                <a:spLocks noChangeArrowheads="1"/>
              </p:cNvSpPr>
              <p:nvPr/>
            </p:nvSpPr>
            <p:spPr bwMode="auto">
              <a:xfrm>
                <a:off x="4475" y="2748"/>
                <a:ext cx="504" cy="566"/>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nvGrpSpPr>
              <p:cNvPr id="402648" name="Group 216">
                <a:extLst>
                  <a:ext uri="{FF2B5EF4-FFF2-40B4-BE49-F238E27FC236}">
                    <a16:creationId xmlns:a16="http://schemas.microsoft.com/office/drawing/2014/main" id="{6D09748D-5614-4D9C-B218-4A9B06BFA38B}"/>
                  </a:ext>
                </a:extLst>
              </p:cNvPr>
              <p:cNvGrpSpPr>
                <a:grpSpLocks/>
              </p:cNvGrpSpPr>
              <p:nvPr/>
            </p:nvGrpSpPr>
            <p:grpSpPr bwMode="auto">
              <a:xfrm>
                <a:off x="4437" y="2678"/>
                <a:ext cx="603" cy="682"/>
                <a:chOff x="4437" y="2686"/>
                <a:chExt cx="603" cy="682"/>
              </a:xfrm>
            </p:grpSpPr>
            <p:sp>
              <p:nvSpPr>
                <p:cNvPr id="402649" name="Freeform 217">
                  <a:extLst>
                    <a:ext uri="{FF2B5EF4-FFF2-40B4-BE49-F238E27FC236}">
                      <a16:creationId xmlns:a16="http://schemas.microsoft.com/office/drawing/2014/main" id="{4DBC6050-8037-445B-97CA-C1D28E49FB7F}"/>
                    </a:ext>
                  </a:extLst>
                </p:cNvPr>
                <p:cNvSpPr>
                  <a:spLocks/>
                </p:cNvSpPr>
                <p:nvPr/>
              </p:nvSpPr>
              <p:spPr bwMode="auto">
                <a:xfrm>
                  <a:off x="4534" y="2724"/>
                  <a:ext cx="158" cy="128"/>
                </a:xfrm>
                <a:custGeom>
                  <a:avLst/>
                  <a:gdLst>
                    <a:gd name="T0" fmla="*/ 118 w 158"/>
                    <a:gd name="T1" fmla="*/ 0 h 128"/>
                    <a:gd name="T2" fmla="*/ 46 w 158"/>
                    <a:gd name="T3" fmla="*/ 28 h 128"/>
                    <a:gd name="T4" fmla="*/ 14 w 158"/>
                    <a:gd name="T5" fmla="*/ 60 h 128"/>
                    <a:gd name="T6" fmla="*/ 26 w 158"/>
                    <a:gd name="T7" fmla="*/ 128 h 128"/>
                    <a:gd name="T8" fmla="*/ 86 w 158"/>
                    <a:gd name="T9" fmla="*/ 116 h 128"/>
                    <a:gd name="T10" fmla="*/ 122 w 158"/>
                    <a:gd name="T11" fmla="*/ 68 h 128"/>
                    <a:gd name="T12" fmla="*/ 158 w 158"/>
                    <a:gd name="T13" fmla="*/ 48 h 128"/>
                    <a:gd name="T14" fmla="*/ 70 w 158"/>
                    <a:gd name="T15" fmla="*/ 16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 h="128">
                      <a:moveTo>
                        <a:pt x="118" y="0"/>
                      </a:moveTo>
                      <a:cubicBezTo>
                        <a:pt x="93" y="8"/>
                        <a:pt x="70" y="20"/>
                        <a:pt x="46" y="28"/>
                      </a:cubicBezTo>
                      <a:cubicBezTo>
                        <a:pt x="37" y="42"/>
                        <a:pt x="26" y="48"/>
                        <a:pt x="14" y="60"/>
                      </a:cubicBezTo>
                      <a:cubicBezTo>
                        <a:pt x="5" y="86"/>
                        <a:pt x="0" y="111"/>
                        <a:pt x="26" y="128"/>
                      </a:cubicBezTo>
                      <a:cubicBezTo>
                        <a:pt x="46" y="125"/>
                        <a:pt x="66" y="120"/>
                        <a:pt x="86" y="116"/>
                      </a:cubicBezTo>
                      <a:cubicBezTo>
                        <a:pt x="98" y="98"/>
                        <a:pt x="107" y="83"/>
                        <a:pt x="122" y="68"/>
                      </a:cubicBezTo>
                      <a:cubicBezTo>
                        <a:pt x="128" y="49"/>
                        <a:pt x="141" y="54"/>
                        <a:pt x="158" y="48"/>
                      </a:cubicBezTo>
                      <a:cubicBezTo>
                        <a:pt x="130" y="20"/>
                        <a:pt x="110" y="16"/>
                        <a:pt x="70" y="16"/>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650" name="Freeform 218">
                  <a:extLst>
                    <a:ext uri="{FF2B5EF4-FFF2-40B4-BE49-F238E27FC236}">
                      <a16:creationId xmlns:a16="http://schemas.microsoft.com/office/drawing/2014/main" id="{D79AF944-2AB4-4AA6-ACC3-BAB121C45B46}"/>
                    </a:ext>
                  </a:extLst>
                </p:cNvPr>
                <p:cNvSpPr>
                  <a:spLocks/>
                </p:cNvSpPr>
                <p:nvPr/>
              </p:nvSpPr>
              <p:spPr bwMode="auto">
                <a:xfrm>
                  <a:off x="4460" y="2797"/>
                  <a:ext cx="88" cy="159"/>
                </a:xfrm>
                <a:custGeom>
                  <a:avLst/>
                  <a:gdLst>
                    <a:gd name="T0" fmla="*/ 64 w 88"/>
                    <a:gd name="T1" fmla="*/ 7 h 159"/>
                    <a:gd name="T2" fmla="*/ 16 w 88"/>
                    <a:gd name="T3" fmla="*/ 67 h 159"/>
                    <a:gd name="T4" fmla="*/ 0 w 88"/>
                    <a:gd name="T5" fmla="*/ 131 h 159"/>
                    <a:gd name="T6" fmla="*/ 28 w 88"/>
                    <a:gd name="T7" fmla="*/ 159 h 159"/>
                    <a:gd name="T8" fmla="*/ 60 w 88"/>
                    <a:gd name="T9" fmla="*/ 155 h 159"/>
                    <a:gd name="T10" fmla="*/ 68 w 88"/>
                    <a:gd name="T11" fmla="*/ 127 h 159"/>
                    <a:gd name="T12" fmla="*/ 88 w 88"/>
                    <a:gd name="T13" fmla="*/ 63 h 159"/>
                    <a:gd name="T14" fmla="*/ 64 w 88"/>
                    <a:gd name="T15" fmla="*/ 7 h 1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8" h="159">
                      <a:moveTo>
                        <a:pt x="64" y="7"/>
                      </a:moveTo>
                      <a:cubicBezTo>
                        <a:pt x="40" y="23"/>
                        <a:pt x="25" y="39"/>
                        <a:pt x="16" y="67"/>
                      </a:cubicBezTo>
                      <a:cubicBezTo>
                        <a:pt x="13" y="97"/>
                        <a:pt x="15" y="108"/>
                        <a:pt x="0" y="131"/>
                      </a:cubicBezTo>
                      <a:cubicBezTo>
                        <a:pt x="5" y="147"/>
                        <a:pt x="12" y="154"/>
                        <a:pt x="28" y="159"/>
                      </a:cubicBezTo>
                      <a:cubicBezTo>
                        <a:pt x="39" y="158"/>
                        <a:pt x="50" y="159"/>
                        <a:pt x="60" y="155"/>
                      </a:cubicBezTo>
                      <a:cubicBezTo>
                        <a:pt x="69" y="151"/>
                        <a:pt x="66" y="137"/>
                        <a:pt x="68" y="127"/>
                      </a:cubicBezTo>
                      <a:cubicBezTo>
                        <a:pt x="73" y="103"/>
                        <a:pt x="66" y="77"/>
                        <a:pt x="88" y="63"/>
                      </a:cubicBezTo>
                      <a:cubicBezTo>
                        <a:pt x="82" y="0"/>
                        <a:pt x="86" y="40"/>
                        <a:pt x="64" y="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651" name="Freeform 219">
                  <a:extLst>
                    <a:ext uri="{FF2B5EF4-FFF2-40B4-BE49-F238E27FC236}">
                      <a16:creationId xmlns:a16="http://schemas.microsoft.com/office/drawing/2014/main" id="{CDAD9396-14C1-43B6-820D-97B6543B2750}"/>
                    </a:ext>
                  </a:extLst>
                </p:cNvPr>
                <p:cNvSpPr>
                  <a:spLocks/>
                </p:cNvSpPr>
                <p:nvPr/>
              </p:nvSpPr>
              <p:spPr bwMode="auto">
                <a:xfrm>
                  <a:off x="4440" y="2966"/>
                  <a:ext cx="80" cy="132"/>
                </a:xfrm>
                <a:custGeom>
                  <a:avLst/>
                  <a:gdLst>
                    <a:gd name="T0" fmla="*/ 28 w 80"/>
                    <a:gd name="T1" fmla="*/ 2 h 132"/>
                    <a:gd name="T2" fmla="*/ 12 w 80"/>
                    <a:gd name="T3" fmla="*/ 6 h 132"/>
                    <a:gd name="T4" fmla="*/ 4 w 80"/>
                    <a:gd name="T5" fmla="*/ 30 h 132"/>
                    <a:gd name="T6" fmla="*/ 0 w 80"/>
                    <a:gd name="T7" fmla="*/ 94 h 132"/>
                    <a:gd name="T8" fmla="*/ 60 w 80"/>
                    <a:gd name="T9" fmla="*/ 118 h 132"/>
                    <a:gd name="T10" fmla="*/ 76 w 80"/>
                    <a:gd name="T11" fmla="*/ 82 h 132"/>
                    <a:gd name="T12" fmla="*/ 80 w 80"/>
                    <a:gd name="T13" fmla="*/ 70 h 132"/>
                    <a:gd name="T14" fmla="*/ 68 w 80"/>
                    <a:gd name="T15" fmla="*/ 6 h 132"/>
                    <a:gd name="T16" fmla="*/ 28 w 80"/>
                    <a:gd name="T17" fmla="*/ 2 h 1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0" h="132">
                      <a:moveTo>
                        <a:pt x="28" y="2"/>
                      </a:moveTo>
                      <a:cubicBezTo>
                        <a:pt x="23" y="3"/>
                        <a:pt x="16" y="2"/>
                        <a:pt x="12" y="6"/>
                      </a:cubicBezTo>
                      <a:cubicBezTo>
                        <a:pt x="7" y="12"/>
                        <a:pt x="4" y="30"/>
                        <a:pt x="4" y="30"/>
                      </a:cubicBezTo>
                      <a:cubicBezTo>
                        <a:pt x="10" y="52"/>
                        <a:pt x="6" y="72"/>
                        <a:pt x="0" y="94"/>
                      </a:cubicBezTo>
                      <a:cubicBezTo>
                        <a:pt x="8" y="132"/>
                        <a:pt x="19" y="122"/>
                        <a:pt x="60" y="118"/>
                      </a:cubicBezTo>
                      <a:cubicBezTo>
                        <a:pt x="73" y="99"/>
                        <a:pt x="66" y="111"/>
                        <a:pt x="76" y="82"/>
                      </a:cubicBezTo>
                      <a:cubicBezTo>
                        <a:pt x="77" y="78"/>
                        <a:pt x="80" y="70"/>
                        <a:pt x="80" y="70"/>
                      </a:cubicBezTo>
                      <a:cubicBezTo>
                        <a:pt x="79" y="62"/>
                        <a:pt x="74" y="14"/>
                        <a:pt x="68" y="6"/>
                      </a:cubicBezTo>
                      <a:cubicBezTo>
                        <a:pt x="64" y="0"/>
                        <a:pt x="29" y="2"/>
                        <a:pt x="28" y="2"/>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652" name="Freeform 220">
                  <a:extLst>
                    <a:ext uri="{FF2B5EF4-FFF2-40B4-BE49-F238E27FC236}">
                      <a16:creationId xmlns:a16="http://schemas.microsoft.com/office/drawing/2014/main" id="{036BA9C4-13D5-40E0-BA1F-54AF8271D42F}"/>
                    </a:ext>
                  </a:extLst>
                </p:cNvPr>
                <p:cNvSpPr>
                  <a:spLocks/>
                </p:cNvSpPr>
                <p:nvPr/>
              </p:nvSpPr>
              <p:spPr bwMode="auto">
                <a:xfrm>
                  <a:off x="4437" y="3079"/>
                  <a:ext cx="118" cy="131"/>
                </a:xfrm>
                <a:custGeom>
                  <a:avLst/>
                  <a:gdLst>
                    <a:gd name="T0" fmla="*/ 31 w 118"/>
                    <a:gd name="T1" fmla="*/ 17 h 131"/>
                    <a:gd name="T2" fmla="*/ 19 w 118"/>
                    <a:gd name="T3" fmla="*/ 45 h 131"/>
                    <a:gd name="T4" fmla="*/ 63 w 118"/>
                    <a:gd name="T5" fmla="*/ 113 h 131"/>
                    <a:gd name="T6" fmla="*/ 87 w 118"/>
                    <a:gd name="T7" fmla="*/ 129 h 131"/>
                    <a:gd name="T8" fmla="*/ 115 w 118"/>
                    <a:gd name="T9" fmla="*/ 113 h 131"/>
                    <a:gd name="T10" fmla="*/ 107 w 118"/>
                    <a:gd name="T11" fmla="*/ 101 h 131"/>
                    <a:gd name="T12" fmla="*/ 99 w 118"/>
                    <a:gd name="T13" fmla="*/ 77 h 131"/>
                    <a:gd name="T14" fmla="*/ 83 w 118"/>
                    <a:gd name="T15" fmla="*/ 33 h 131"/>
                    <a:gd name="T16" fmla="*/ 31 w 118"/>
                    <a:gd name="T17" fmla="*/ 17 h 1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8" h="131">
                      <a:moveTo>
                        <a:pt x="31" y="17"/>
                      </a:moveTo>
                      <a:cubicBezTo>
                        <a:pt x="0" y="22"/>
                        <a:pt x="4" y="23"/>
                        <a:pt x="19" y="45"/>
                      </a:cubicBezTo>
                      <a:cubicBezTo>
                        <a:pt x="24" y="78"/>
                        <a:pt x="38" y="94"/>
                        <a:pt x="63" y="113"/>
                      </a:cubicBezTo>
                      <a:cubicBezTo>
                        <a:pt x="71" y="119"/>
                        <a:pt x="87" y="129"/>
                        <a:pt x="87" y="129"/>
                      </a:cubicBezTo>
                      <a:cubicBezTo>
                        <a:pt x="97" y="127"/>
                        <a:pt x="118" y="131"/>
                        <a:pt x="115" y="113"/>
                      </a:cubicBezTo>
                      <a:cubicBezTo>
                        <a:pt x="114" y="108"/>
                        <a:pt x="109" y="105"/>
                        <a:pt x="107" y="101"/>
                      </a:cubicBezTo>
                      <a:cubicBezTo>
                        <a:pt x="104" y="93"/>
                        <a:pt x="99" y="77"/>
                        <a:pt x="99" y="77"/>
                      </a:cubicBezTo>
                      <a:cubicBezTo>
                        <a:pt x="104" y="52"/>
                        <a:pt x="100" y="50"/>
                        <a:pt x="83" y="33"/>
                      </a:cubicBezTo>
                      <a:cubicBezTo>
                        <a:pt x="72" y="0"/>
                        <a:pt x="71" y="9"/>
                        <a:pt x="31" y="1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653" name="Freeform 221">
                  <a:extLst>
                    <a:ext uri="{FF2B5EF4-FFF2-40B4-BE49-F238E27FC236}">
                      <a16:creationId xmlns:a16="http://schemas.microsoft.com/office/drawing/2014/main" id="{9E19B670-A5CA-41DE-9DA8-536724628794}"/>
                    </a:ext>
                  </a:extLst>
                </p:cNvPr>
                <p:cNvSpPr>
                  <a:spLocks/>
                </p:cNvSpPr>
                <p:nvPr/>
              </p:nvSpPr>
              <p:spPr bwMode="auto">
                <a:xfrm>
                  <a:off x="4624" y="2686"/>
                  <a:ext cx="230" cy="114"/>
                </a:xfrm>
                <a:custGeom>
                  <a:avLst/>
                  <a:gdLst>
                    <a:gd name="T0" fmla="*/ 40 w 230"/>
                    <a:gd name="T1" fmla="*/ 102 h 114"/>
                    <a:gd name="T2" fmla="*/ 0 w 230"/>
                    <a:gd name="T3" fmla="*/ 74 h 114"/>
                    <a:gd name="T4" fmla="*/ 24 w 230"/>
                    <a:gd name="T5" fmla="*/ 54 h 114"/>
                    <a:gd name="T6" fmla="*/ 32 w 230"/>
                    <a:gd name="T7" fmla="*/ 30 h 114"/>
                    <a:gd name="T8" fmla="*/ 44 w 230"/>
                    <a:gd name="T9" fmla="*/ 14 h 114"/>
                    <a:gd name="T10" fmla="*/ 48 w 230"/>
                    <a:gd name="T11" fmla="*/ 2 h 114"/>
                    <a:gd name="T12" fmla="*/ 76 w 230"/>
                    <a:gd name="T13" fmla="*/ 6 h 114"/>
                    <a:gd name="T14" fmla="*/ 144 w 230"/>
                    <a:gd name="T15" fmla="*/ 10 h 114"/>
                    <a:gd name="T16" fmla="*/ 204 w 230"/>
                    <a:gd name="T17" fmla="*/ 50 h 114"/>
                    <a:gd name="T18" fmla="*/ 216 w 230"/>
                    <a:gd name="T19" fmla="*/ 98 h 114"/>
                    <a:gd name="T20" fmla="*/ 128 w 230"/>
                    <a:gd name="T21" fmla="*/ 114 h 114"/>
                    <a:gd name="T22" fmla="*/ 48 w 230"/>
                    <a:gd name="T23" fmla="*/ 102 h 114"/>
                    <a:gd name="T24" fmla="*/ 16 w 230"/>
                    <a:gd name="T25" fmla="*/ 86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0" h="114">
                      <a:moveTo>
                        <a:pt x="40" y="102"/>
                      </a:moveTo>
                      <a:cubicBezTo>
                        <a:pt x="22" y="95"/>
                        <a:pt x="6" y="93"/>
                        <a:pt x="0" y="74"/>
                      </a:cubicBezTo>
                      <a:cubicBezTo>
                        <a:pt x="7" y="67"/>
                        <a:pt x="18" y="63"/>
                        <a:pt x="24" y="54"/>
                      </a:cubicBezTo>
                      <a:cubicBezTo>
                        <a:pt x="28" y="47"/>
                        <a:pt x="27" y="37"/>
                        <a:pt x="32" y="30"/>
                      </a:cubicBezTo>
                      <a:cubicBezTo>
                        <a:pt x="36" y="25"/>
                        <a:pt x="40" y="19"/>
                        <a:pt x="44" y="14"/>
                      </a:cubicBezTo>
                      <a:cubicBezTo>
                        <a:pt x="45" y="10"/>
                        <a:pt x="44" y="3"/>
                        <a:pt x="48" y="2"/>
                      </a:cubicBezTo>
                      <a:cubicBezTo>
                        <a:pt x="57" y="0"/>
                        <a:pt x="67" y="5"/>
                        <a:pt x="76" y="6"/>
                      </a:cubicBezTo>
                      <a:cubicBezTo>
                        <a:pt x="99" y="8"/>
                        <a:pt x="121" y="9"/>
                        <a:pt x="144" y="10"/>
                      </a:cubicBezTo>
                      <a:cubicBezTo>
                        <a:pt x="160" y="34"/>
                        <a:pt x="176" y="44"/>
                        <a:pt x="204" y="50"/>
                      </a:cubicBezTo>
                      <a:cubicBezTo>
                        <a:pt x="216" y="62"/>
                        <a:pt x="230" y="79"/>
                        <a:pt x="216" y="98"/>
                      </a:cubicBezTo>
                      <a:cubicBezTo>
                        <a:pt x="211" y="105"/>
                        <a:pt x="133" y="113"/>
                        <a:pt x="128" y="114"/>
                      </a:cubicBezTo>
                      <a:cubicBezTo>
                        <a:pt x="101" y="112"/>
                        <a:pt x="74" y="111"/>
                        <a:pt x="48" y="102"/>
                      </a:cubicBezTo>
                      <a:cubicBezTo>
                        <a:pt x="38" y="87"/>
                        <a:pt x="33" y="86"/>
                        <a:pt x="16" y="86"/>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654" name="Freeform 222">
                  <a:extLst>
                    <a:ext uri="{FF2B5EF4-FFF2-40B4-BE49-F238E27FC236}">
                      <a16:creationId xmlns:a16="http://schemas.microsoft.com/office/drawing/2014/main" id="{8F9F0E47-2549-4C3D-A795-996916059488}"/>
                    </a:ext>
                  </a:extLst>
                </p:cNvPr>
                <p:cNvSpPr>
                  <a:spLocks/>
                </p:cNvSpPr>
                <p:nvPr/>
              </p:nvSpPr>
              <p:spPr bwMode="auto">
                <a:xfrm>
                  <a:off x="4832" y="2743"/>
                  <a:ext cx="155" cy="153"/>
                </a:xfrm>
                <a:custGeom>
                  <a:avLst/>
                  <a:gdLst>
                    <a:gd name="T0" fmla="*/ 0 w 155"/>
                    <a:gd name="T1" fmla="*/ 57 h 153"/>
                    <a:gd name="T2" fmla="*/ 52 w 155"/>
                    <a:gd name="T3" fmla="*/ 29 h 153"/>
                    <a:gd name="T4" fmla="*/ 112 w 155"/>
                    <a:gd name="T5" fmla="*/ 61 h 153"/>
                    <a:gd name="T6" fmla="*/ 140 w 155"/>
                    <a:gd name="T7" fmla="*/ 89 h 153"/>
                    <a:gd name="T8" fmla="*/ 128 w 155"/>
                    <a:gd name="T9" fmla="*/ 153 h 153"/>
                    <a:gd name="T10" fmla="*/ 40 w 155"/>
                    <a:gd name="T11" fmla="*/ 125 h 153"/>
                    <a:gd name="T12" fmla="*/ 24 w 155"/>
                    <a:gd name="T13" fmla="*/ 89 h 153"/>
                    <a:gd name="T14" fmla="*/ 0 w 155"/>
                    <a:gd name="T15" fmla="*/ 53 h 153"/>
                    <a:gd name="T16" fmla="*/ 4 w 155"/>
                    <a:gd name="T17" fmla="*/ 41 h 153"/>
                    <a:gd name="T18" fmla="*/ 16 w 155"/>
                    <a:gd name="T19" fmla="*/ 33 h 1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5" h="153">
                      <a:moveTo>
                        <a:pt x="0" y="57"/>
                      </a:moveTo>
                      <a:cubicBezTo>
                        <a:pt x="16" y="35"/>
                        <a:pt x="25" y="34"/>
                        <a:pt x="52" y="29"/>
                      </a:cubicBezTo>
                      <a:cubicBezTo>
                        <a:pt x="96" y="0"/>
                        <a:pt x="90" y="39"/>
                        <a:pt x="112" y="61"/>
                      </a:cubicBezTo>
                      <a:cubicBezTo>
                        <a:pt x="116" y="74"/>
                        <a:pt x="140" y="89"/>
                        <a:pt x="140" y="89"/>
                      </a:cubicBezTo>
                      <a:cubicBezTo>
                        <a:pt x="148" y="112"/>
                        <a:pt x="155" y="144"/>
                        <a:pt x="128" y="153"/>
                      </a:cubicBezTo>
                      <a:cubicBezTo>
                        <a:pt x="97" y="147"/>
                        <a:pt x="66" y="142"/>
                        <a:pt x="40" y="125"/>
                      </a:cubicBezTo>
                      <a:cubicBezTo>
                        <a:pt x="27" y="106"/>
                        <a:pt x="34" y="118"/>
                        <a:pt x="24" y="89"/>
                      </a:cubicBezTo>
                      <a:cubicBezTo>
                        <a:pt x="21" y="80"/>
                        <a:pt x="5" y="67"/>
                        <a:pt x="0" y="53"/>
                      </a:cubicBezTo>
                      <a:cubicBezTo>
                        <a:pt x="1" y="49"/>
                        <a:pt x="1" y="44"/>
                        <a:pt x="4" y="41"/>
                      </a:cubicBezTo>
                      <a:cubicBezTo>
                        <a:pt x="7" y="37"/>
                        <a:pt x="16" y="33"/>
                        <a:pt x="16" y="33"/>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655" name="Freeform 223">
                  <a:extLst>
                    <a:ext uri="{FF2B5EF4-FFF2-40B4-BE49-F238E27FC236}">
                      <a16:creationId xmlns:a16="http://schemas.microsoft.com/office/drawing/2014/main" id="{B08759F4-0265-4289-BBE3-9205DC839DB2}"/>
                    </a:ext>
                  </a:extLst>
                </p:cNvPr>
                <p:cNvSpPr>
                  <a:spLocks/>
                </p:cNvSpPr>
                <p:nvPr/>
              </p:nvSpPr>
              <p:spPr bwMode="auto">
                <a:xfrm>
                  <a:off x="4488" y="3184"/>
                  <a:ext cx="114" cy="96"/>
                </a:xfrm>
                <a:custGeom>
                  <a:avLst/>
                  <a:gdLst>
                    <a:gd name="T0" fmla="*/ 12 w 114"/>
                    <a:gd name="T1" fmla="*/ 20 h 96"/>
                    <a:gd name="T2" fmla="*/ 64 w 114"/>
                    <a:gd name="T3" fmla="*/ 76 h 96"/>
                    <a:gd name="T4" fmla="*/ 100 w 114"/>
                    <a:gd name="T5" fmla="*/ 96 h 96"/>
                    <a:gd name="T6" fmla="*/ 112 w 114"/>
                    <a:gd name="T7" fmla="*/ 68 h 96"/>
                    <a:gd name="T8" fmla="*/ 88 w 114"/>
                    <a:gd name="T9" fmla="*/ 20 h 96"/>
                    <a:gd name="T10" fmla="*/ 52 w 114"/>
                    <a:gd name="T11" fmla="*/ 8 h 96"/>
                    <a:gd name="T12" fmla="*/ 28 w 114"/>
                    <a:gd name="T13" fmla="*/ 0 h 96"/>
                    <a:gd name="T14" fmla="*/ 12 w 114"/>
                    <a:gd name="T15" fmla="*/ 44 h 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4" h="96">
                      <a:moveTo>
                        <a:pt x="12" y="20"/>
                      </a:moveTo>
                      <a:cubicBezTo>
                        <a:pt x="0" y="68"/>
                        <a:pt x="22" y="71"/>
                        <a:pt x="64" y="76"/>
                      </a:cubicBezTo>
                      <a:cubicBezTo>
                        <a:pt x="92" y="94"/>
                        <a:pt x="79" y="89"/>
                        <a:pt x="100" y="96"/>
                      </a:cubicBezTo>
                      <a:cubicBezTo>
                        <a:pt x="105" y="88"/>
                        <a:pt x="114" y="79"/>
                        <a:pt x="112" y="68"/>
                      </a:cubicBezTo>
                      <a:cubicBezTo>
                        <a:pt x="112" y="65"/>
                        <a:pt x="94" y="24"/>
                        <a:pt x="88" y="20"/>
                      </a:cubicBezTo>
                      <a:cubicBezTo>
                        <a:pt x="77" y="13"/>
                        <a:pt x="64" y="12"/>
                        <a:pt x="52" y="8"/>
                      </a:cubicBezTo>
                      <a:cubicBezTo>
                        <a:pt x="44" y="5"/>
                        <a:pt x="28" y="0"/>
                        <a:pt x="28" y="0"/>
                      </a:cubicBezTo>
                      <a:cubicBezTo>
                        <a:pt x="23" y="16"/>
                        <a:pt x="12" y="27"/>
                        <a:pt x="12" y="44"/>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656" name="Freeform 224">
                  <a:extLst>
                    <a:ext uri="{FF2B5EF4-FFF2-40B4-BE49-F238E27FC236}">
                      <a16:creationId xmlns:a16="http://schemas.microsoft.com/office/drawing/2014/main" id="{6ABFE443-0F73-441A-9B2D-DB6A5FCE684C}"/>
                    </a:ext>
                  </a:extLst>
                </p:cNvPr>
                <p:cNvSpPr>
                  <a:spLocks/>
                </p:cNvSpPr>
                <p:nvPr/>
              </p:nvSpPr>
              <p:spPr bwMode="auto">
                <a:xfrm>
                  <a:off x="4539" y="3253"/>
                  <a:ext cx="165" cy="99"/>
                </a:xfrm>
                <a:custGeom>
                  <a:avLst/>
                  <a:gdLst>
                    <a:gd name="T0" fmla="*/ 1 w 165"/>
                    <a:gd name="T1" fmla="*/ 27 h 99"/>
                    <a:gd name="T2" fmla="*/ 61 w 165"/>
                    <a:gd name="T3" fmla="*/ 67 h 99"/>
                    <a:gd name="T4" fmla="*/ 97 w 165"/>
                    <a:gd name="T5" fmla="*/ 91 h 99"/>
                    <a:gd name="T6" fmla="*/ 121 w 165"/>
                    <a:gd name="T7" fmla="*/ 99 h 99"/>
                    <a:gd name="T8" fmla="*/ 165 w 165"/>
                    <a:gd name="T9" fmla="*/ 71 h 99"/>
                    <a:gd name="T10" fmla="*/ 97 w 165"/>
                    <a:gd name="T11" fmla="*/ 31 h 99"/>
                    <a:gd name="T12" fmla="*/ 33 w 165"/>
                    <a:gd name="T13" fmla="*/ 15 h 99"/>
                    <a:gd name="T14" fmla="*/ 9 w 165"/>
                    <a:gd name="T15" fmla="*/ 11 h 99"/>
                    <a:gd name="T16" fmla="*/ 1 w 165"/>
                    <a:gd name="T17" fmla="*/ 27 h 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5" h="99">
                      <a:moveTo>
                        <a:pt x="1" y="27"/>
                      </a:moveTo>
                      <a:cubicBezTo>
                        <a:pt x="14" y="46"/>
                        <a:pt x="39" y="60"/>
                        <a:pt x="61" y="67"/>
                      </a:cubicBezTo>
                      <a:cubicBezTo>
                        <a:pt x="72" y="83"/>
                        <a:pt x="78" y="85"/>
                        <a:pt x="97" y="91"/>
                      </a:cubicBezTo>
                      <a:cubicBezTo>
                        <a:pt x="105" y="93"/>
                        <a:pt x="121" y="99"/>
                        <a:pt x="121" y="99"/>
                      </a:cubicBezTo>
                      <a:cubicBezTo>
                        <a:pt x="154" y="95"/>
                        <a:pt x="156" y="99"/>
                        <a:pt x="165" y="71"/>
                      </a:cubicBezTo>
                      <a:cubicBezTo>
                        <a:pt x="149" y="23"/>
                        <a:pt x="147" y="35"/>
                        <a:pt x="97" y="31"/>
                      </a:cubicBezTo>
                      <a:cubicBezTo>
                        <a:pt x="73" y="23"/>
                        <a:pt x="58" y="19"/>
                        <a:pt x="33" y="15"/>
                      </a:cubicBezTo>
                      <a:cubicBezTo>
                        <a:pt x="27" y="11"/>
                        <a:pt x="17" y="0"/>
                        <a:pt x="9" y="11"/>
                      </a:cubicBezTo>
                      <a:cubicBezTo>
                        <a:pt x="0" y="23"/>
                        <a:pt x="1" y="48"/>
                        <a:pt x="1" y="2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657" name="Freeform 225">
                  <a:extLst>
                    <a:ext uri="{FF2B5EF4-FFF2-40B4-BE49-F238E27FC236}">
                      <a16:creationId xmlns:a16="http://schemas.microsoft.com/office/drawing/2014/main" id="{CB34F0DA-CFBE-4821-BED7-8868398DAA94}"/>
                    </a:ext>
                  </a:extLst>
                </p:cNvPr>
                <p:cNvSpPr>
                  <a:spLocks/>
                </p:cNvSpPr>
                <p:nvPr/>
              </p:nvSpPr>
              <p:spPr bwMode="auto">
                <a:xfrm>
                  <a:off x="4936" y="2898"/>
                  <a:ext cx="104" cy="170"/>
                </a:xfrm>
                <a:custGeom>
                  <a:avLst/>
                  <a:gdLst>
                    <a:gd name="T0" fmla="*/ 16 w 104"/>
                    <a:gd name="T1" fmla="*/ 2 h 170"/>
                    <a:gd name="T2" fmla="*/ 80 w 104"/>
                    <a:gd name="T3" fmla="*/ 54 h 170"/>
                    <a:gd name="T4" fmla="*/ 28 w 104"/>
                    <a:gd name="T5" fmla="*/ 162 h 170"/>
                    <a:gd name="T6" fmla="*/ 0 w 104"/>
                    <a:gd name="T7" fmla="*/ 134 h 170"/>
                    <a:gd name="T8" fmla="*/ 16 w 104"/>
                    <a:gd name="T9" fmla="*/ 78 h 170"/>
                    <a:gd name="T10" fmla="*/ 0 w 104"/>
                    <a:gd name="T11" fmla="*/ 26 h 170"/>
                    <a:gd name="T12" fmla="*/ 8 w 104"/>
                    <a:gd name="T13" fmla="*/ 14 h 170"/>
                    <a:gd name="T14" fmla="*/ 16 w 104"/>
                    <a:gd name="T15" fmla="*/ 2 h 17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4" h="170">
                      <a:moveTo>
                        <a:pt x="16" y="2"/>
                      </a:moveTo>
                      <a:cubicBezTo>
                        <a:pt x="83" y="7"/>
                        <a:pt x="69" y="0"/>
                        <a:pt x="80" y="54"/>
                      </a:cubicBezTo>
                      <a:cubicBezTo>
                        <a:pt x="76" y="152"/>
                        <a:pt x="104" y="170"/>
                        <a:pt x="28" y="162"/>
                      </a:cubicBezTo>
                      <a:cubicBezTo>
                        <a:pt x="0" y="144"/>
                        <a:pt x="7" y="155"/>
                        <a:pt x="0" y="134"/>
                      </a:cubicBezTo>
                      <a:cubicBezTo>
                        <a:pt x="3" y="112"/>
                        <a:pt x="4" y="96"/>
                        <a:pt x="16" y="78"/>
                      </a:cubicBezTo>
                      <a:cubicBezTo>
                        <a:pt x="13" y="54"/>
                        <a:pt x="7" y="47"/>
                        <a:pt x="0" y="26"/>
                      </a:cubicBezTo>
                      <a:cubicBezTo>
                        <a:pt x="3" y="22"/>
                        <a:pt x="4" y="17"/>
                        <a:pt x="8" y="14"/>
                      </a:cubicBezTo>
                      <a:cubicBezTo>
                        <a:pt x="27" y="2"/>
                        <a:pt x="47" y="10"/>
                        <a:pt x="16" y="2"/>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658" name="Freeform 226">
                  <a:extLst>
                    <a:ext uri="{FF2B5EF4-FFF2-40B4-BE49-F238E27FC236}">
                      <a16:creationId xmlns:a16="http://schemas.microsoft.com/office/drawing/2014/main" id="{E2171342-231F-499E-B7AA-78EDF0DAFA0A}"/>
                    </a:ext>
                  </a:extLst>
                </p:cNvPr>
                <p:cNvSpPr>
                  <a:spLocks/>
                </p:cNvSpPr>
                <p:nvPr/>
              </p:nvSpPr>
              <p:spPr bwMode="auto">
                <a:xfrm>
                  <a:off x="4680" y="3260"/>
                  <a:ext cx="180" cy="108"/>
                </a:xfrm>
                <a:custGeom>
                  <a:avLst/>
                  <a:gdLst>
                    <a:gd name="T0" fmla="*/ 12 w 180"/>
                    <a:gd name="T1" fmla="*/ 100 h 108"/>
                    <a:gd name="T2" fmla="*/ 160 w 180"/>
                    <a:gd name="T3" fmla="*/ 80 h 108"/>
                    <a:gd name="T4" fmla="*/ 172 w 180"/>
                    <a:gd name="T5" fmla="*/ 68 h 108"/>
                    <a:gd name="T6" fmla="*/ 180 w 180"/>
                    <a:gd name="T7" fmla="*/ 44 h 108"/>
                    <a:gd name="T8" fmla="*/ 148 w 180"/>
                    <a:gd name="T9" fmla="*/ 0 h 108"/>
                    <a:gd name="T10" fmla="*/ 48 w 180"/>
                    <a:gd name="T11" fmla="*/ 32 h 108"/>
                    <a:gd name="T12" fmla="*/ 24 w 180"/>
                    <a:gd name="T13" fmla="*/ 40 h 108"/>
                    <a:gd name="T14" fmla="*/ 12 w 180"/>
                    <a:gd name="T15" fmla="*/ 44 h 108"/>
                    <a:gd name="T16" fmla="*/ 0 w 180"/>
                    <a:gd name="T17" fmla="*/ 68 h 108"/>
                    <a:gd name="T18" fmla="*/ 20 w 180"/>
                    <a:gd name="T19" fmla="*/ 108 h 108"/>
                    <a:gd name="T20" fmla="*/ 12 w 180"/>
                    <a:gd name="T21" fmla="*/ 100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08">
                      <a:moveTo>
                        <a:pt x="12" y="100"/>
                      </a:moveTo>
                      <a:cubicBezTo>
                        <a:pt x="72" y="97"/>
                        <a:pt x="108" y="97"/>
                        <a:pt x="160" y="80"/>
                      </a:cubicBezTo>
                      <a:cubicBezTo>
                        <a:pt x="164" y="76"/>
                        <a:pt x="169" y="73"/>
                        <a:pt x="172" y="68"/>
                      </a:cubicBezTo>
                      <a:cubicBezTo>
                        <a:pt x="176" y="61"/>
                        <a:pt x="180" y="44"/>
                        <a:pt x="180" y="44"/>
                      </a:cubicBezTo>
                      <a:cubicBezTo>
                        <a:pt x="174" y="22"/>
                        <a:pt x="172" y="8"/>
                        <a:pt x="148" y="0"/>
                      </a:cubicBezTo>
                      <a:cubicBezTo>
                        <a:pt x="113" y="9"/>
                        <a:pt x="83" y="23"/>
                        <a:pt x="48" y="32"/>
                      </a:cubicBezTo>
                      <a:cubicBezTo>
                        <a:pt x="40" y="34"/>
                        <a:pt x="32" y="37"/>
                        <a:pt x="24" y="40"/>
                      </a:cubicBezTo>
                      <a:cubicBezTo>
                        <a:pt x="20" y="41"/>
                        <a:pt x="12" y="44"/>
                        <a:pt x="12" y="44"/>
                      </a:cubicBezTo>
                      <a:cubicBezTo>
                        <a:pt x="8" y="50"/>
                        <a:pt x="0" y="60"/>
                        <a:pt x="0" y="68"/>
                      </a:cubicBezTo>
                      <a:cubicBezTo>
                        <a:pt x="0" y="77"/>
                        <a:pt x="4" y="108"/>
                        <a:pt x="20" y="108"/>
                      </a:cubicBezTo>
                      <a:cubicBezTo>
                        <a:pt x="24" y="108"/>
                        <a:pt x="15" y="103"/>
                        <a:pt x="12" y="100"/>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659" name="Freeform 227">
                  <a:extLst>
                    <a:ext uri="{FF2B5EF4-FFF2-40B4-BE49-F238E27FC236}">
                      <a16:creationId xmlns:a16="http://schemas.microsoft.com/office/drawing/2014/main" id="{817E2556-BD25-446D-8328-0A16E037D14E}"/>
                    </a:ext>
                  </a:extLst>
                </p:cNvPr>
                <p:cNvSpPr>
                  <a:spLocks/>
                </p:cNvSpPr>
                <p:nvPr/>
              </p:nvSpPr>
              <p:spPr bwMode="auto">
                <a:xfrm>
                  <a:off x="4813" y="3158"/>
                  <a:ext cx="170" cy="182"/>
                </a:xfrm>
                <a:custGeom>
                  <a:avLst/>
                  <a:gdLst>
                    <a:gd name="T0" fmla="*/ 47 w 170"/>
                    <a:gd name="T1" fmla="*/ 182 h 182"/>
                    <a:gd name="T2" fmla="*/ 15 w 170"/>
                    <a:gd name="T3" fmla="*/ 150 h 182"/>
                    <a:gd name="T4" fmla="*/ 11 w 170"/>
                    <a:gd name="T5" fmla="*/ 98 h 182"/>
                    <a:gd name="T6" fmla="*/ 35 w 170"/>
                    <a:gd name="T7" fmla="*/ 78 h 182"/>
                    <a:gd name="T8" fmla="*/ 59 w 170"/>
                    <a:gd name="T9" fmla="*/ 62 h 182"/>
                    <a:gd name="T10" fmla="*/ 103 w 170"/>
                    <a:gd name="T11" fmla="*/ 22 h 182"/>
                    <a:gd name="T12" fmla="*/ 143 w 170"/>
                    <a:gd name="T13" fmla="*/ 18 h 182"/>
                    <a:gd name="T14" fmla="*/ 159 w 170"/>
                    <a:gd name="T15" fmla="*/ 66 h 182"/>
                    <a:gd name="T16" fmla="*/ 135 w 170"/>
                    <a:gd name="T17" fmla="*/ 82 h 182"/>
                    <a:gd name="T18" fmla="*/ 111 w 170"/>
                    <a:gd name="T19" fmla="*/ 98 h 182"/>
                    <a:gd name="T20" fmla="*/ 43 w 170"/>
                    <a:gd name="T21" fmla="*/ 154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0" h="182">
                      <a:moveTo>
                        <a:pt x="47" y="182"/>
                      </a:moveTo>
                      <a:cubicBezTo>
                        <a:pt x="35" y="170"/>
                        <a:pt x="24" y="164"/>
                        <a:pt x="15" y="150"/>
                      </a:cubicBezTo>
                      <a:cubicBezTo>
                        <a:pt x="11" y="135"/>
                        <a:pt x="0" y="112"/>
                        <a:pt x="11" y="98"/>
                      </a:cubicBezTo>
                      <a:cubicBezTo>
                        <a:pt x="18" y="90"/>
                        <a:pt x="27" y="84"/>
                        <a:pt x="35" y="78"/>
                      </a:cubicBezTo>
                      <a:cubicBezTo>
                        <a:pt x="43" y="72"/>
                        <a:pt x="59" y="62"/>
                        <a:pt x="59" y="62"/>
                      </a:cubicBezTo>
                      <a:cubicBezTo>
                        <a:pt x="70" y="45"/>
                        <a:pt x="88" y="37"/>
                        <a:pt x="103" y="22"/>
                      </a:cubicBezTo>
                      <a:cubicBezTo>
                        <a:pt x="110" y="0"/>
                        <a:pt x="126" y="12"/>
                        <a:pt x="143" y="18"/>
                      </a:cubicBezTo>
                      <a:cubicBezTo>
                        <a:pt x="158" y="33"/>
                        <a:pt x="170" y="41"/>
                        <a:pt x="159" y="66"/>
                      </a:cubicBezTo>
                      <a:cubicBezTo>
                        <a:pt x="152" y="82"/>
                        <a:pt x="146" y="76"/>
                        <a:pt x="135" y="82"/>
                      </a:cubicBezTo>
                      <a:cubicBezTo>
                        <a:pt x="127" y="87"/>
                        <a:pt x="111" y="98"/>
                        <a:pt x="111" y="98"/>
                      </a:cubicBezTo>
                      <a:cubicBezTo>
                        <a:pt x="94" y="123"/>
                        <a:pt x="79" y="154"/>
                        <a:pt x="43" y="154"/>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660" name="Freeform 228">
                  <a:extLst>
                    <a:ext uri="{FF2B5EF4-FFF2-40B4-BE49-F238E27FC236}">
                      <a16:creationId xmlns:a16="http://schemas.microsoft.com/office/drawing/2014/main" id="{740DE62B-80AF-480D-BA9B-BEBBA84BEB61}"/>
                    </a:ext>
                  </a:extLst>
                </p:cNvPr>
                <p:cNvSpPr>
                  <a:spLocks/>
                </p:cNvSpPr>
                <p:nvPr/>
              </p:nvSpPr>
              <p:spPr bwMode="auto">
                <a:xfrm>
                  <a:off x="4908" y="3043"/>
                  <a:ext cx="120" cy="158"/>
                </a:xfrm>
                <a:custGeom>
                  <a:avLst/>
                  <a:gdLst>
                    <a:gd name="T0" fmla="*/ 120 w 120"/>
                    <a:gd name="T1" fmla="*/ 13 h 158"/>
                    <a:gd name="T2" fmla="*/ 32 w 120"/>
                    <a:gd name="T3" fmla="*/ 5 h 158"/>
                    <a:gd name="T4" fmla="*/ 0 w 120"/>
                    <a:gd name="T5" fmla="*/ 29 h 158"/>
                    <a:gd name="T6" fmla="*/ 4 w 120"/>
                    <a:gd name="T7" fmla="*/ 97 h 158"/>
                    <a:gd name="T8" fmla="*/ 8 w 120"/>
                    <a:gd name="T9" fmla="*/ 121 h 158"/>
                    <a:gd name="T10" fmla="*/ 32 w 120"/>
                    <a:gd name="T11" fmla="*/ 137 h 158"/>
                    <a:gd name="T12" fmla="*/ 40 w 120"/>
                    <a:gd name="T13" fmla="*/ 149 h 158"/>
                    <a:gd name="T14" fmla="*/ 92 w 120"/>
                    <a:gd name="T15" fmla="*/ 77 h 158"/>
                    <a:gd name="T16" fmla="*/ 96 w 120"/>
                    <a:gd name="T17" fmla="*/ 53 h 158"/>
                    <a:gd name="T18" fmla="*/ 92 w 120"/>
                    <a:gd name="T19" fmla="*/ 17 h 1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0" h="158">
                      <a:moveTo>
                        <a:pt x="120" y="13"/>
                      </a:moveTo>
                      <a:cubicBezTo>
                        <a:pt x="80" y="9"/>
                        <a:pt x="69" y="0"/>
                        <a:pt x="32" y="5"/>
                      </a:cubicBezTo>
                      <a:cubicBezTo>
                        <a:pt x="18" y="14"/>
                        <a:pt x="10" y="15"/>
                        <a:pt x="0" y="29"/>
                      </a:cubicBezTo>
                      <a:cubicBezTo>
                        <a:pt x="13" y="67"/>
                        <a:pt x="9" y="45"/>
                        <a:pt x="4" y="97"/>
                      </a:cubicBezTo>
                      <a:cubicBezTo>
                        <a:pt x="5" y="105"/>
                        <a:pt x="3" y="114"/>
                        <a:pt x="8" y="121"/>
                      </a:cubicBezTo>
                      <a:cubicBezTo>
                        <a:pt x="14" y="129"/>
                        <a:pt x="32" y="137"/>
                        <a:pt x="32" y="137"/>
                      </a:cubicBezTo>
                      <a:cubicBezTo>
                        <a:pt x="35" y="141"/>
                        <a:pt x="35" y="148"/>
                        <a:pt x="40" y="149"/>
                      </a:cubicBezTo>
                      <a:cubicBezTo>
                        <a:pt x="78" y="158"/>
                        <a:pt x="87" y="102"/>
                        <a:pt x="92" y="77"/>
                      </a:cubicBezTo>
                      <a:cubicBezTo>
                        <a:pt x="93" y="69"/>
                        <a:pt x="95" y="61"/>
                        <a:pt x="96" y="53"/>
                      </a:cubicBezTo>
                      <a:cubicBezTo>
                        <a:pt x="95" y="41"/>
                        <a:pt x="92" y="17"/>
                        <a:pt x="92" y="17"/>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grpSp>
          <p:nvGrpSpPr>
            <p:cNvPr id="402661" name="Group 229">
              <a:extLst>
                <a:ext uri="{FF2B5EF4-FFF2-40B4-BE49-F238E27FC236}">
                  <a16:creationId xmlns:a16="http://schemas.microsoft.com/office/drawing/2014/main" id="{3E07173D-7650-401A-B14B-4416FFD34EA9}"/>
                </a:ext>
              </a:extLst>
            </p:cNvPr>
            <p:cNvGrpSpPr>
              <a:grpSpLocks/>
            </p:cNvGrpSpPr>
            <p:nvPr/>
          </p:nvGrpSpPr>
          <p:grpSpPr bwMode="auto">
            <a:xfrm>
              <a:off x="3245" y="2502"/>
              <a:ext cx="603" cy="682"/>
              <a:chOff x="4437" y="2678"/>
              <a:chExt cx="603" cy="682"/>
            </a:xfrm>
          </p:grpSpPr>
          <p:sp>
            <p:nvSpPr>
              <p:cNvPr id="402662" name="Oval 230">
                <a:extLst>
                  <a:ext uri="{FF2B5EF4-FFF2-40B4-BE49-F238E27FC236}">
                    <a16:creationId xmlns:a16="http://schemas.microsoft.com/office/drawing/2014/main" id="{B0D09FE4-A5CB-4363-8ED5-E91C271E0936}"/>
                  </a:ext>
                </a:extLst>
              </p:cNvPr>
              <p:cNvSpPr>
                <a:spLocks noChangeArrowheads="1"/>
              </p:cNvSpPr>
              <p:nvPr/>
            </p:nvSpPr>
            <p:spPr bwMode="auto">
              <a:xfrm>
                <a:off x="4475" y="2748"/>
                <a:ext cx="504" cy="566"/>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nvGrpSpPr>
              <p:cNvPr id="402663" name="Group 231">
                <a:extLst>
                  <a:ext uri="{FF2B5EF4-FFF2-40B4-BE49-F238E27FC236}">
                    <a16:creationId xmlns:a16="http://schemas.microsoft.com/office/drawing/2014/main" id="{684594A1-0C97-4AB6-BE82-2170CCBD03AA}"/>
                  </a:ext>
                </a:extLst>
              </p:cNvPr>
              <p:cNvGrpSpPr>
                <a:grpSpLocks/>
              </p:cNvGrpSpPr>
              <p:nvPr/>
            </p:nvGrpSpPr>
            <p:grpSpPr bwMode="auto">
              <a:xfrm>
                <a:off x="4437" y="2678"/>
                <a:ext cx="603" cy="682"/>
                <a:chOff x="4437" y="2686"/>
                <a:chExt cx="603" cy="682"/>
              </a:xfrm>
            </p:grpSpPr>
            <p:sp>
              <p:nvSpPr>
                <p:cNvPr id="402664" name="Freeform 232">
                  <a:extLst>
                    <a:ext uri="{FF2B5EF4-FFF2-40B4-BE49-F238E27FC236}">
                      <a16:creationId xmlns:a16="http://schemas.microsoft.com/office/drawing/2014/main" id="{EEDAF058-476E-4EA5-ABD5-FF0EEBDC91E9}"/>
                    </a:ext>
                  </a:extLst>
                </p:cNvPr>
                <p:cNvSpPr>
                  <a:spLocks/>
                </p:cNvSpPr>
                <p:nvPr/>
              </p:nvSpPr>
              <p:spPr bwMode="auto">
                <a:xfrm>
                  <a:off x="4534" y="2724"/>
                  <a:ext cx="158" cy="128"/>
                </a:xfrm>
                <a:custGeom>
                  <a:avLst/>
                  <a:gdLst>
                    <a:gd name="T0" fmla="*/ 118 w 158"/>
                    <a:gd name="T1" fmla="*/ 0 h 128"/>
                    <a:gd name="T2" fmla="*/ 46 w 158"/>
                    <a:gd name="T3" fmla="*/ 28 h 128"/>
                    <a:gd name="T4" fmla="*/ 14 w 158"/>
                    <a:gd name="T5" fmla="*/ 60 h 128"/>
                    <a:gd name="T6" fmla="*/ 26 w 158"/>
                    <a:gd name="T7" fmla="*/ 128 h 128"/>
                    <a:gd name="T8" fmla="*/ 86 w 158"/>
                    <a:gd name="T9" fmla="*/ 116 h 128"/>
                    <a:gd name="T10" fmla="*/ 122 w 158"/>
                    <a:gd name="T11" fmla="*/ 68 h 128"/>
                    <a:gd name="T12" fmla="*/ 158 w 158"/>
                    <a:gd name="T13" fmla="*/ 48 h 128"/>
                    <a:gd name="T14" fmla="*/ 70 w 158"/>
                    <a:gd name="T15" fmla="*/ 16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 h="128">
                      <a:moveTo>
                        <a:pt x="118" y="0"/>
                      </a:moveTo>
                      <a:cubicBezTo>
                        <a:pt x="93" y="8"/>
                        <a:pt x="70" y="20"/>
                        <a:pt x="46" y="28"/>
                      </a:cubicBezTo>
                      <a:cubicBezTo>
                        <a:pt x="37" y="42"/>
                        <a:pt x="26" y="48"/>
                        <a:pt x="14" y="60"/>
                      </a:cubicBezTo>
                      <a:cubicBezTo>
                        <a:pt x="5" y="86"/>
                        <a:pt x="0" y="111"/>
                        <a:pt x="26" y="128"/>
                      </a:cubicBezTo>
                      <a:cubicBezTo>
                        <a:pt x="46" y="125"/>
                        <a:pt x="66" y="120"/>
                        <a:pt x="86" y="116"/>
                      </a:cubicBezTo>
                      <a:cubicBezTo>
                        <a:pt x="98" y="98"/>
                        <a:pt x="107" y="83"/>
                        <a:pt x="122" y="68"/>
                      </a:cubicBezTo>
                      <a:cubicBezTo>
                        <a:pt x="128" y="49"/>
                        <a:pt x="141" y="54"/>
                        <a:pt x="158" y="48"/>
                      </a:cubicBezTo>
                      <a:cubicBezTo>
                        <a:pt x="130" y="20"/>
                        <a:pt x="110" y="16"/>
                        <a:pt x="70" y="16"/>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665" name="Freeform 233">
                  <a:extLst>
                    <a:ext uri="{FF2B5EF4-FFF2-40B4-BE49-F238E27FC236}">
                      <a16:creationId xmlns:a16="http://schemas.microsoft.com/office/drawing/2014/main" id="{0663A547-C5C2-44D6-B3F2-42080EC0A92C}"/>
                    </a:ext>
                  </a:extLst>
                </p:cNvPr>
                <p:cNvSpPr>
                  <a:spLocks/>
                </p:cNvSpPr>
                <p:nvPr/>
              </p:nvSpPr>
              <p:spPr bwMode="auto">
                <a:xfrm>
                  <a:off x="4460" y="2797"/>
                  <a:ext cx="88" cy="159"/>
                </a:xfrm>
                <a:custGeom>
                  <a:avLst/>
                  <a:gdLst>
                    <a:gd name="T0" fmla="*/ 64 w 88"/>
                    <a:gd name="T1" fmla="*/ 7 h 159"/>
                    <a:gd name="T2" fmla="*/ 16 w 88"/>
                    <a:gd name="T3" fmla="*/ 67 h 159"/>
                    <a:gd name="T4" fmla="*/ 0 w 88"/>
                    <a:gd name="T5" fmla="*/ 131 h 159"/>
                    <a:gd name="T6" fmla="*/ 28 w 88"/>
                    <a:gd name="T7" fmla="*/ 159 h 159"/>
                    <a:gd name="T8" fmla="*/ 60 w 88"/>
                    <a:gd name="T9" fmla="*/ 155 h 159"/>
                    <a:gd name="T10" fmla="*/ 68 w 88"/>
                    <a:gd name="T11" fmla="*/ 127 h 159"/>
                    <a:gd name="T12" fmla="*/ 88 w 88"/>
                    <a:gd name="T13" fmla="*/ 63 h 159"/>
                    <a:gd name="T14" fmla="*/ 64 w 88"/>
                    <a:gd name="T15" fmla="*/ 7 h 1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8" h="159">
                      <a:moveTo>
                        <a:pt x="64" y="7"/>
                      </a:moveTo>
                      <a:cubicBezTo>
                        <a:pt x="40" y="23"/>
                        <a:pt x="25" y="39"/>
                        <a:pt x="16" y="67"/>
                      </a:cubicBezTo>
                      <a:cubicBezTo>
                        <a:pt x="13" y="97"/>
                        <a:pt x="15" y="108"/>
                        <a:pt x="0" y="131"/>
                      </a:cubicBezTo>
                      <a:cubicBezTo>
                        <a:pt x="5" y="147"/>
                        <a:pt x="12" y="154"/>
                        <a:pt x="28" y="159"/>
                      </a:cubicBezTo>
                      <a:cubicBezTo>
                        <a:pt x="39" y="158"/>
                        <a:pt x="50" y="159"/>
                        <a:pt x="60" y="155"/>
                      </a:cubicBezTo>
                      <a:cubicBezTo>
                        <a:pt x="69" y="151"/>
                        <a:pt x="66" y="137"/>
                        <a:pt x="68" y="127"/>
                      </a:cubicBezTo>
                      <a:cubicBezTo>
                        <a:pt x="73" y="103"/>
                        <a:pt x="66" y="77"/>
                        <a:pt x="88" y="63"/>
                      </a:cubicBezTo>
                      <a:cubicBezTo>
                        <a:pt x="82" y="0"/>
                        <a:pt x="86" y="40"/>
                        <a:pt x="64" y="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666" name="Freeform 234">
                  <a:extLst>
                    <a:ext uri="{FF2B5EF4-FFF2-40B4-BE49-F238E27FC236}">
                      <a16:creationId xmlns:a16="http://schemas.microsoft.com/office/drawing/2014/main" id="{4964A8E7-113C-4096-8903-491D51E5E76F}"/>
                    </a:ext>
                  </a:extLst>
                </p:cNvPr>
                <p:cNvSpPr>
                  <a:spLocks/>
                </p:cNvSpPr>
                <p:nvPr/>
              </p:nvSpPr>
              <p:spPr bwMode="auto">
                <a:xfrm>
                  <a:off x="4440" y="2966"/>
                  <a:ext cx="80" cy="132"/>
                </a:xfrm>
                <a:custGeom>
                  <a:avLst/>
                  <a:gdLst>
                    <a:gd name="T0" fmla="*/ 28 w 80"/>
                    <a:gd name="T1" fmla="*/ 2 h 132"/>
                    <a:gd name="T2" fmla="*/ 12 w 80"/>
                    <a:gd name="T3" fmla="*/ 6 h 132"/>
                    <a:gd name="T4" fmla="*/ 4 w 80"/>
                    <a:gd name="T5" fmla="*/ 30 h 132"/>
                    <a:gd name="T6" fmla="*/ 0 w 80"/>
                    <a:gd name="T7" fmla="*/ 94 h 132"/>
                    <a:gd name="T8" fmla="*/ 60 w 80"/>
                    <a:gd name="T9" fmla="*/ 118 h 132"/>
                    <a:gd name="T10" fmla="*/ 76 w 80"/>
                    <a:gd name="T11" fmla="*/ 82 h 132"/>
                    <a:gd name="T12" fmla="*/ 80 w 80"/>
                    <a:gd name="T13" fmla="*/ 70 h 132"/>
                    <a:gd name="T14" fmla="*/ 68 w 80"/>
                    <a:gd name="T15" fmla="*/ 6 h 132"/>
                    <a:gd name="T16" fmla="*/ 28 w 80"/>
                    <a:gd name="T17" fmla="*/ 2 h 1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0" h="132">
                      <a:moveTo>
                        <a:pt x="28" y="2"/>
                      </a:moveTo>
                      <a:cubicBezTo>
                        <a:pt x="23" y="3"/>
                        <a:pt x="16" y="2"/>
                        <a:pt x="12" y="6"/>
                      </a:cubicBezTo>
                      <a:cubicBezTo>
                        <a:pt x="7" y="12"/>
                        <a:pt x="4" y="30"/>
                        <a:pt x="4" y="30"/>
                      </a:cubicBezTo>
                      <a:cubicBezTo>
                        <a:pt x="10" y="52"/>
                        <a:pt x="6" y="72"/>
                        <a:pt x="0" y="94"/>
                      </a:cubicBezTo>
                      <a:cubicBezTo>
                        <a:pt x="8" y="132"/>
                        <a:pt x="19" y="122"/>
                        <a:pt x="60" y="118"/>
                      </a:cubicBezTo>
                      <a:cubicBezTo>
                        <a:pt x="73" y="99"/>
                        <a:pt x="66" y="111"/>
                        <a:pt x="76" y="82"/>
                      </a:cubicBezTo>
                      <a:cubicBezTo>
                        <a:pt x="77" y="78"/>
                        <a:pt x="80" y="70"/>
                        <a:pt x="80" y="70"/>
                      </a:cubicBezTo>
                      <a:cubicBezTo>
                        <a:pt x="79" y="62"/>
                        <a:pt x="74" y="14"/>
                        <a:pt x="68" y="6"/>
                      </a:cubicBezTo>
                      <a:cubicBezTo>
                        <a:pt x="64" y="0"/>
                        <a:pt x="29" y="2"/>
                        <a:pt x="28" y="2"/>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667" name="Freeform 235">
                  <a:extLst>
                    <a:ext uri="{FF2B5EF4-FFF2-40B4-BE49-F238E27FC236}">
                      <a16:creationId xmlns:a16="http://schemas.microsoft.com/office/drawing/2014/main" id="{6D9D550B-4108-46EF-BDE9-2908A0B8D780}"/>
                    </a:ext>
                  </a:extLst>
                </p:cNvPr>
                <p:cNvSpPr>
                  <a:spLocks/>
                </p:cNvSpPr>
                <p:nvPr/>
              </p:nvSpPr>
              <p:spPr bwMode="auto">
                <a:xfrm>
                  <a:off x="4437" y="3079"/>
                  <a:ext cx="118" cy="131"/>
                </a:xfrm>
                <a:custGeom>
                  <a:avLst/>
                  <a:gdLst>
                    <a:gd name="T0" fmla="*/ 31 w 118"/>
                    <a:gd name="T1" fmla="*/ 17 h 131"/>
                    <a:gd name="T2" fmla="*/ 19 w 118"/>
                    <a:gd name="T3" fmla="*/ 45 h 131"/>
                    <a:gd name="T4" fmla="*/ 63 w 118"/>
                    <a:gd name="T5" fmla="*/ 113 h 131"/>
                    <a:gd name="T6" fmla="*/ 87 w 118"/>
                    <a:gd name="T7" fmla="*/ 129 h 131"/>
                    <a:gd name="T8" fmla="*/ 115 w 118"/>
                    <a:gd name="T9" fmla="*/ 113 h 131"/>
                    <a:gd name="T10" fmla="*/ 107 w 118"/>
                    <a:gd name="T11" fmla="*/ 101 h 131"/>
                    <a:gd name="T12" fmla="*/ 99 w 118"/>
                    <a:gd name="T13" fmla="*/ 77 h 131"/>
                    <a:gd name="T14" fmla="*/ 83 w 118"/>
                    <a:gd name="T15" fmla="*/ 33 h 131"/>
                    <a:gd name="T16" fmla="*/ 31 w 118"/>
                    <a:gd name="T17" fmla="*/ 17 h 1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8" h="131">
                      <a:moveTo>
                        <a:pt x="31" y="17"/>
                      </a:moveTo>
                      <a:cubicBezTo>
                        <a:pt x="0" y="22"/>
                        <a:pt x="4" y="23"/>
                        <a:pt x="19" y="45"/>
                      </a:cubicBezTo>
                      <a:cubicBezTo>
                        <a:pt x="24" y="78"/>
                        <a:pt x="38" y="94"/>
                        <a:pt x="63" y="113"/>
                      </a:cubicBezTo>
                      <a:cubicBezTo>
                        <a:pt x="71" y="119"/>
                        <a:pt x="87" y="129"/>
                        <a:pt x="87" y="129"/>
                      </a:cubicBezTo>
                      <a:cubicBezTo>
                        <a:pt x="97" y="127"/>
                        <a:pt x="118" y="131"/>
                        <a:pt x="115" y="113"/>
                      </a:cubicBezTo>
                      <a:cubicBezTo>
                        <a:pt x="114" y="108"/>
                        <a:pt x="109" y="105"/>
                        <a:pt x="107" y="101"/>
                      </a:cubicBezTo>
                      <a:cubicBezTo>
                        <a:pt x="104" y="93"/>
                        <a:pt x="99" y="77"/>
                        <a:pt x="99" y="77"/>
                      </a:cubicBezTo>
                      <a:cubicBezTo>
                        <a:pt x="104" y="52"/>
                        <a:pt x="100" y="50"/>
                        <a:pt x="83" y="33"/>
                      </a:cubicBezTo>
                      <a:cubicBezTo>
                        <a:pt x="72" y="0"/>
                        <a:pt x="71" y="9"/>
                        <a:pt x="31" y="1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668" name="Freeform 236">
                  <a:extLst>
                    <a:ext uri="{FF2B5EF4-FFF2-40B4-BE49-F238E27FC236}">
                      <a16:creationId xmlns:a16="http://schemas.microsoft.com/office/drawing/2014/main" id="{7D4BFDEB-3E9D-4369-8433-72E3DC77A160}"/>
                    </a:ext>
                  </a:extLst>
                </p:cNvPr>
                <p:cNvSpPr>
                  <a:spLocks/>
                </p:cNvSpPr>
                <p:nvPr/>
              </p:nvSpPr>
              <p:spPr bwMode="auto">
                <a:xfrm>
                  <a:off x="4624" y="2686"/>
                  <a:ext cx="230" cy="114"/>
                </a:xfrm>
                <a:custGeom>
                  <a:avLst/>
                  <a:gdLst>
                    <a:gd name="T0" fmla="*/ 40 w 230"/>
                    <a:gd name="T1" fmla="*/ 102 h 114"/>
                    <a:gd name="T2" fmla="*/ 0 w 230"/>
                    <a:gd name="T3" fmla="*/ 74 h 114"/>
                    <a:gd name="T4" fmla="*/ 24 w 230"/>
                    <a:gd name="T5" fmla="*/ 54 h 114"/>
                    <a:gd name="T6" fmla="*/ 32 w 230"/>
                    <a:gd name="T7" fmla="*/ 30 h 114"/>
                    <a:gd name="T8" fmla="*/ 44 w 230"/>
                    <a:gd name="T9" fmla="*/ 14 h 114"/>
                    <a:gd name="T10" fmla="*/ 48 w 230"/>
                    <a:gd name="T11" fmla="*/ 2 h 114"/>
                    <a:gd name="T12" fmla="*/ 76 w 230"/>
                    <a:gd name="T13" fmla="*/ 6 h 114"/>
                    <a:gd name="T14" fmla="*/ 144 w 230"/>
                    <a:gd name="T15" fmla="*/ 10 h 114"/>
                    <a:gd name="T16" fmla="*/ 204 w 230"/>
                    <a:gd name="T17" fmla="*/ 50 h 114"/>
                    <a:gd name="T18" fmla="*/ 216 w 230"/>
                    <a:gd name="T19" fmla="*/ 98 h 114"/>
                    <a:gd name="T20" fmla="*/ 128 w 230"/>
                    <a:gd name="T21" fmla="*/ 114 h 114"/>
                    <a:gd name="T22" fmla="*/ 48 w 230"/>
                    <a:gd name="T23" fmla="*/ 102 h 114"/>
                    <a:gd name="T24" fmla="*/ 16 w 230"/>
                    <a:gd name="T25" fmla="*/ 86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0" h="114">
                      <a:moveTo>
                        <a:pt x="40" y="102"/>
                      </a:moveTo>
                      <a:cubicBezTo>
                        <a:pt x="22" y="95"/>
                        <a:pt x="6" y="93"/>
                        <a:pt x="0" y="74"/>
                      </a:cubicBezTo>
                      <a:cubicBezTo>
                        <a:pt x="7" y="67"/>
                        <a:pt x="18" y="63"/>
                        <a:pt x="24" y="54"/>
                      </a:cubicBezTo>
                      <a:cubicBezTo>
                        <a:pt x="28" y="47"/>
                        <a:pt x="27" y="37"/>
                        <a:pt x="32" y="30"/>
                      </a:cubicBezTo>
                      <a:cubicBezTo>
                        <a:pt x="36" y="25"/>
                        <a:pt x="40" y="19"/>
                        <a:pt x="44" y="14"/>
                      </a:cubicBezTo>
                      <a:cubicBezTo>
                        <a:pt x="45" y="10"/>
                        <a:pt x="44" y="3"/>
                        <a:pt x="48" y="2"/>
                      </a:cubicBezTo>
                      <a:cubicBezTo>
                        <a:pt x="57" y="0"/>
                        <a:pt x="67" y="5"/>
                        <a:pt x="76" y="6"/>
                      </a:cubicBezTo>
                      <a:cubicBezTo>
                        <a:pt x="99" y="8"/>
                        <a:pt x="121" y="9"/>
                        <a:pt x="144" y="10"/>
                      </a:cubicBezTo>
                      <a:cubicBezTo>
                        <a:pt x="160" y="34"/>
                        <a:pt x="176" y="44"/>
                        <a:pt x="204" y="50"/>
                      </a:cubicBezTo>
                      <a:cubicBezTo>
                        <a:pt x="216" y="62"/>
                        <a:pt x="230" y="79"/>
                        <a:pt x="216" y="98"/>
                      </a:cubicBezTo>
                      <a:cubicBezTo>
                        <a:pt x="211" y="105"/>
                        <a:pt x="133" y="113"/>
                        <a:pt x="128" y="114"/>
                      </a:cubicBezTo>
                      <a:cubicBezTo>
                        <a:pt x="101" y="112"/>
                        <a:pt x="74" y="111"/>
                        <a:pt x="48" y="102"/>
                      </a:cubicBezTo>
                      <a:cubicBezTo>
                        <a:pt x="38" y="87"/>
                        <a:pt x="33" y="86"/>
                        <a:pt x="16" y="86"/>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669" name="Freeform 237">
                  <a:extLst>
                    <a:ext uri="{FF2B5EF4-FFF2-40B4-BE49-F238E27FC236}">
                      <a16:creationId xmlns:a16="http://schemas.microsoft.com/office/drawing/2014/main" id="{943875A8-1286-4554-AAE3-D255F6ABCDFB}"/>
                    </a:ext>
                  </a:extLst>
                </p:cNvPr>
                <p:cNvSpPr>
                  <a:spLocks/>
                </p:cNvSpPr>
                <p:nvPr/>
              </p:nvSpPr>
              <p:spPr bwMode="auto">
                <a:xfrm>
                  <a:off x="4832" y="2743"/>
                  <a:ext cx="155" cy="153"/>
                </a:xfrm>
                <a:custGeom>
                  <a:avLst/>
                  <a:gdLst>
                    <a:gd name="T0" fmla="*/ 0 w 155"/>
                    <a:gd name="T1" fmla="*/ 57 h 153"/>
                    <a:gd name="T2" fmla="*/ 52 w 155"/>
                    <a:gd name="T3" fmla="*/ 29 h 153"/>
                    <a:gd name="T4" fmla="*/ 112 w 155"/>
                    <a:gd name="T5" fmla="*/ 61 h 153"/>
                    <a:gd name="T6" fmla="*/ 140 w 155"/>
                    <a:gd name="T7" fmla="*/ 89 h 153"/>
                    <a:gd name="T8" fmla="*/ 128 w 155"/>
                    <a:gd name="T9" fmla="*/ 153 h 153"/>
                    <a:gd name="T10" fmla="*/ 40 w 155"/>
                    <a:gd name="T11" fmla="*/ 125 h 153"/>
                    <a:gd name="T12" fmla="*/ 24 w 155"/>
                    <a:gd name="T13" fmla="*/ 89 h 153"/>
                    <a:gd name="T14" fmla="*/ 0 w 155"/>
                    <a:gd name="T15" fmla="*/ 53 h 153"/>
                    <a:gd name="T16" fmla="*/ 4 w 155"/>
                    <a:gd name="T17" fmla="*/ 41 h 153"/>
                    <a:gd name="T18" fmla="*/ 16 w 155"/>
                    <a:gd name="T19" fmla="*/ 33 h 1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5" h="153">
                      <a:moveTo>
                        <a:pt x="0" y="57"/>
                      </a:moveTo>
                      <a:cubicBezTo>
                        <a:pt x="16" y="35"/>
                        <a:pt x="25" y="34"/>
                        <a:pt x="52" y="29"/>
                      </a:cubicBezTo>
                      <a:cubicBezTo>
                        <a:pt x="96" y="0"/>
                        <a:pt x="90" y="39"/>
                        <a:pt x="112" y="61"/>
                      </a:cubicBezTo>
                      <a:cubicBezTo>
                        <a:pt x="116" y="74"/>
                        <a:pt x="140" y="89"/>
                        <a:pt x="140" y="89"/>
                      </a:cubicBezTo>
                      <a:cubicBezTo>
                        <a:pt x="148" y="112"/>
                        <a:pt x="155" y="144"/>
                        <a:pt x="128" y="153"/>
                      </a:cubicBezTo>
                      <a:cubicBezTo>
                        <a:pt x="97" y="147"/>
                        <a:pt x="66" y="142"/>
                        <a:pt x="40" y="125"/>
                      </a:cubicBezTo>
                      <a:cubicBezTo>
                        <a:pt x="27" y="106"/>
                        <a:pt x="34" y="118"/>
                        <a:pt x="24" y="89"/>
                      </a:cubicBezTo>
                      <a:cubicBezTo>
                        <a:pt x="21" y="80"/>
                        <a:pt x="5" y="67"/>
                        <a:pt x="0" y="53"/>
                      </a:cubicBezTo>
                      <a:cubicBezTo>
                        <a:pt x="1" y="49"/>
                        <a:pt x="1" y="44"/>
                        <a:pt x="4" y="41"/>
                      </a:cubicBezTo>
                      <a:cubicBezTo>
                        <a:pt x="7" y="37"/>
                        <a:pt x="16" y="33"/>
                        <a:pt x="16" y="33"/>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670" name="Freeform 238">
                  <a:extLst>
                    <a:ext uri="{FF2B5EF4-FFF2-40B4-BE49-F238E27FC236}">
                      <a16:creationId xmlns:a16="http://schemas.microsoft.com/office/drawing/2014/main" id="{10A6DFDC-B21D-42AE-9F08-1E3B2A02F429}"/>
                    </a:ext>
                  </a:extLst>
                </p:cNvPr>
                <p:cNvSpPr>
                  <a:spLocks/>
                </p:cNvSpPr>
                <p:nvPr/>
              </p:nvSpPr>
              <p:spPr bwMode="auto">
                <a:xfrm>
                  <a:off x="4488" y="3184"/>
                  <a:ext cx="114" cy="96"/>
                </a:xfrm>
                <a:custGeom>
                  <a:avLst/>
                  <a:gdLst>
                    <a:gd name="T0" fmla="*/ 12 w 114"/>
                    <a:gd name="T1" fmla="*/ 20 h 96"/>
                    <a:gd name="T2" fmla="*/ 64 w 114"/>
                    <a:gd name="T3" fmla="*/ 76 h 96"/>
                    <a:gd name="T4" fmla="*/ 100 w 114"/>
                    <a:gd name="T5" fmla="*/ 96 h 96"/>
                    <a:gd name="T6" fmla="*/ 112 w 114"/>
                    <a:gd name="T7" fmla="*/ 68 h 96"/>
                    <a:gd name="T8" fmla="*/ 88 w 114"/>
                    <a:gd name="T9" fmla="*/ 20 h 96"/>
                    <a:gd name="T10" fmla="*/ 52 w 114"/>
                    <a:gd name="T11" fmla="*/ 8 h 96"/>
                    <a:gd name="T12" fmla="*/ 28 w 114"/>
                    <a:gd name="T13" fmla="*/ 0 h 96"/>
                    <a:gd name="T14" fmla="*/ 12 w 114"/>
                    <a:gd name="T15" fmla="*/ 44 h 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4" h="96">
                      <a:moveTo>
                        <a:pt x="12" y="20"/>
                      </a:moveTo>
                      <a:cubicBezTo>
                        <a:pt x="0" y="68"/>
                        <a:pt x="22" y="71"/>
                        <a:pt x="64" y="76"/>
                      </a:cubicBezTo>
                      <a:cubicBezTo>
                        <a:pt x="92" y="94"/>
                        <a:pt x="79" y="89"/>
                        <a:pt x="100" y="96"/>
                      </a:cubicBezTo>
                      <a:cubicBezTo>
                        <a:pt x="105" y="88"/>
                        <a:pt x="114" y="79"/>
                        <a:pt x="112" y="68"/>
                      </a:cubicBezTo>
                      <a:cubicBezTo>
                        <a:pt x="112" y="65"/>
                        <a:pt x="94" y="24"/>
                        <a:pt x="88" y="20"/>
                      </a:cubicBezTo>
                      <a:cubicBezTo>
                        <a:pt x="77" y="13"/>
                        <a:pt x="64" y="12"/>
                        <a:pt x="52" y="8"/>
                      </a:cubicBezTo>
                      <a:cubicBezTo>
                        <a:pt x="44" y="5"/>
                        <a:pt x="28" y="0"/>
                        <a:pt x="28" y="0"/>
                      </a:cubicBezTo>
                      <a:cubicBezTo>
                        <a:pt x="23" y="16"/>
                        <a:pt x="12" y="27"/>
                        <a:pt x="12" y="44"/>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671" name="Freeform 239">
                  <a:extLst>
                    <a:ext uri="{FF2B5EF4-FFF2-40B4-BE49-F238E27FC236}">
                      <a16:creationId xmlns:a16="http://schemas.microsoft.com/office/drawing/2014/main" id="{4874EB7F-1ECF-4859-8681-9A4EB741AA93}"/>
                    </a:ext>
                  </a:extLst>
                </p:cNvPr>
                <p:cNvSpPr>
                  <a:spLocks/>
                </p:cNvSpPr>
                <p:nvPr/>
              </p:nvSpPr>
              <p:spPr bwMode="auto">
                <a:xfrm>
                  <a:off x="4539" y="3253"/>
                  <a:ext cx="165" cy="99"/>
                </a:xfrm>
                <a:custGeom>
                  <a:avLst/>
                  <a:gdLst>
                    <a:gd name="T0" fmla="*/ 1 w 165"/>
                    <a:gd name="T1" fmla="*/ 27 h 99"/>
                    <a:gd name="T2" fmla="*/ 61 w 165"/>
                    <a:gd name="T3" fmla="*/ 67 h 99"/>
                    <a:gd name="T4" fmla="*/ 97 w 165"/>
                    <a:gd name="T5" fmla="*/ 91 h 99"/>
                    <a:gd name="T6" fmla="*/ 121 w 165"/>
                    <a:gd name="T7" fmla="*/ 99 h 99"/>
                    <a:gd name="T8" fmla="*/ 165 w 165"/>
                    <a:gd name="T9" fmla="*/ 71 h 99"/>
                    <a:gd name="T10" fmla="*/ 97 w 165"/>
                    <a:gd name="T11" fmla="*/ 31 h 99"/>
                    <a:gd name="T12" fmla="*/ 33 w 165"/>
                    <a:gd name="T13" fmla="*/ 15 h 99"/>
                    <a:gd name="T14" fmla="*/ 9 w 165"/>
                    <a:gd name="T15" fmla="*/ 11 h 99"/>
                    <a:gd name="T16" fmla="*/ 1 w 165"/>
                    <a:gd name="T17" fmla="*/ 27 h 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5" h="99">
                      <a:moveTo>
                        <a:pt x="1" y="27"/>
                      </a:moveTo>
                      <a:cubicBezTo>
                        <a:pt x="14" y="46"/>
                        <a:pt x="39" y="60"/>
                        <a:pt x="61" y="67"/>
                      </a:cubicBezTo>
                      <a:cubicBezTo>
                        <a:pt x="72" y="83"/>
                        <a:pt x="78" y="85"/>
                        <a:pt x="97" y="91"/>
                      </a:cubicBezTo>
                      <a:cubicBezTo>
                        <a:pt x="105" y="93"/>
                        <a:pt x="121" y="99"/>
                        <a:pt x="121" y="99"/>
                      </a:cubicBezTo>
                      <a:cubicBezTo>
                        <a:pt x="154" y="95"/>
                        <a:pt x="156" y="99"/>
                        <a:pt x="165" y="71"/>
                      </a:cubicBezTo>
                      <a:cubicBezTo>
                        <a:pt x="149" y="23"/>
                        <a:pt x="147" y="35"/>
                        <a:pt x="97" y="31"/>
                      </a:cubicBezTo>
                      <a:cubicBezTo>
                        <a:pt x="73" y="23"/>
                        <a:pt x="58" y="19"/>
                        <a:pt x="33" y="15"/>
                      </a:cubicBezTo>
                      <a:cubicBezTo>
                        <a:pt x="27" y="11"/>
                        <a:pt x="17" y="0"/>
                        <a:pt x="9" y="11"/>
                      </a:cubicBezTo>
                      <a:cubicBezTo>
                        <a:pt x="0" y="23"/>
                        <a:pt x="1" y="48"/>
                        <a:pt x="1" y="2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672" name="Freeform 240">
                  <a:extLst>
                    <a:ext uri="{FF2B5EF4-FFF2-40B4-BE49-F238E27FC236}">
                      <a16:creationId xmlns:a16="http://schemas.microsoft.com/office/drawing/2014/main" id="{EF3F76B1-0EA8-4EA4-8F3E-04A04B4A9369}"/>
                    </a:ext>
                  </a:extLst>
                </p:cNvPr>
                <p:cNvSpPr>
                  <a:spLocks/>
                </p:cNvSpPr>
                <p:nvPr/>
              </p:nvSpPr>
              <p:spPr bwMode="auto">
                <a:xfrm>
                  <a:off x="4936" y="2898"/>
                  <a:ext cx="104" cy="170"/>
                </a:xfrm>
                <a:custGeom>
                  <a:avLst/>
                  <a:gdLst>
                    <a:gd name="T0" fmla="*/ 16 w 104"/>
                    <a:gd name="T1" fmla="*/ 2 h 170"/>
                    <a:gd name="T2" fmla="*/ 80 w 104"/>
                    <a:gd name="T3" fmla="*/ 54 h 170"/>
                    <a:gd name="T4" fmla="*/ 28 w 104"/>
                    <a:gd name="T5" fmla="*/ 162 h 170"/>
                    <a:gd name="T6" fmla="*/ 0 w 104"/>
                    <a:gd name="T7" fmla="*/ 134 h 170"/>
                    <a:gd name="T8" fmla="*/ 16 w 104"/>
                    <a:gd name="T9" fmla="*/ 78 h 170"/>
                    <a:gd name="T10" fmla="*/ 0 w 104"/>
                    <a:gd name="T11" fmla="*/ 26 h 170"/>
                    <a:gd name="T12" fmla="*/ 8 w 104"/>
                    <a:gd name="T13" fmla="*/ 14 h 170"/>
                    <a:gd name="T14" fmla="*/ 16 w 104"/>
                    <a:gd name="T15" fmla="*/ 2 h 17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4" h="170">
                      <a:moveTo>
                        <a:pt x="16" y="2"/>
                      </a:moveTo>
                      <a:cubicBezTo>
                        <a:pt x="83" y="7"/>
                        <a:pt x="69" y="0"/>
                        <a:pt x="80" y="54"/>
                      </a:cubicBezTo>
                      <a:cubicBezTo>
                        <a:pt x="76" y="152"/>
                        <a:pt x="104" y="170"/>
                        <a:pt x="28" y="162"/>
                      </a:cubicBezTo>
                      <a:cubicBezTo>
                        <a:pt x="0" y="144"/>
                        <a:pt x="7" y="155"/>
                        <a:pt x="0" y="134"/>
                      </a:cubicBezTo>
                      <a:cubicBezTo>
                        <a:pt x="3" y="112"/>
                        <a:pt x="4" y="96"/>
                        <a:pt x="16" y="78"/>
                      </a:cubicBezTo>
                      <a:cubicBezTo>
                        <a:pt x="13" y="54"/>
                        <a:pt x="7" y="47"/>
                        <a:pt x="0" y="26"/>
                      </a:cubicBezTo>
                      <a:cubicBezTo>
                        <a:pt x="3" y="22"/>
                        <a:pt x="4" y="17"/>
                        <a:pt x="8" y="14"/>
                      </a:cubicBezTo>
                      <a:cubicBezTo>
                        <a:pt x="27" y="2"/>
                        <a:pt x="47" y="10"/>
                        <a:pt x="16" y="2"/>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673" name="Freeform 241">
                  <a:extLst>
                    <a:ext uri="{FF2B5EF4-FFF2-40B4-BE49-F238E27FC236}">
                      <a16:creationId xmlns:a16="http://schemas.microsoft.com/office/drawing/2014/main" id="{C5D0B6DE-4B9C-4244-BBFB-C5CAA9A42F9A}"/>
                    </a:ext>
                  </a:extLst>
                </p:cNvPr>
                <p:cNvSpPr>
                  <a:spLocks/>
                </p:cNvSpPr>
                <p:nvPr/>
              </p:nvSpPr>
              <p:spPr bwMode="auto">
                <a:xfrm>
                  <a:off x="4680" y="3260"/>
                  <a:ext cx="180" cy="108"/>
                </a:xfrm>
                <a:custGeom>
                  <a:avLst/>
                  <a:gdLst>
                    <a:gd name="T0" fmla="*/ 12 w 180"/>
                    <a:gd name="T1" fmla="*/ 100 h 108"/>
                    <a:gd name="T2" fmla="*/ 160 w 180"/>
                    <a:gd name="T3" fmla="*/ 80 h 108"/>
                    <a:gd name="T4" fmla="*/ 172 w 180"/>
                    <a:gd name="T5" fmla="*/ 68 h 108"/>
                    <a:gd name="T6" fmla="*/ 180 w 180"/>
                    <a:gd name="T7" fmla="*/ 44 h 108"/>
                    <a:gd name="T8" fmla="*/ 148 w 180"/>
                    <a:gd name="T9" fmla="*/ 0 h 108"/>
                    <a:gd name="T10" fmla="*/ 48 w 180"/>
                    <a:gd name="T11" fmla="*/ 32 h 108"/>
                    <a:gd name="T12" fmla="*/ 24 w 180"/>
                    <a:gd name="T13" fmla="*/ 40 h 108"/>
                    <a:gd name="T14" fmla="*/ 12 w 180"/>
                    <a:gd name="T15" fmla="*/ 44 h 108"/>
                    <a:gd name="T16" fmla="*/ 0 w 180"/>
                    <a:gd name="T17" fmla="*/ 68 h 108"/>
                    <a:gd name="T18" fmla="*/ 20 w 180"/>
                    <a:gd name="T19" fmla="*/ 108 h 108"/>
                    <a:gd name="T20" fmla="*/ 12 w 180"/>
                    <a:gd name="T21" fmla="*/ 100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08">
                      <a:moveTo>
                        <a:pt x="12" y="100"/>
                      </a:moveTo>
                      <a:cubicBezTo>
                        <a:pt x="72" y="97"/>
                        <a:pt x="108" y="97"/>
                        <a:pt x="160" y="80"/>
                      </a:cubicBezTo>
                      <a:cubicBezTo>
                        <a:pt x="164" y="76"/>
                        <a:pt x="169" y="73"/>
                        <a:pt x="172" y="68"/>
                      </a:cubicBezTo>
                      <a:cubicBezTo>
                        <a:pt x="176" y="61"/>
                        <a:pt x="180" y="44"/>
                        <a:pt x="180" y="44"/>
                      </a:cubicBezTo>
                      <a:cubicBezTo>
                        <a:pt x="174" y="22"/>
                        <a:pt x="172" y="8"/>
                        <a:pt x="148" y="0"/>
                      </a:cubicBezTo>
                      <a:cubicBezTo>
                        <a:pt x="113" y="9"/>
                        <a:pt x="83" y="23"/>
                        <a:pt x="48" y="32"/>
                      </a:cubicBezTo>
                      <a:cubicBezTo>
                        <a:pt x="40" y="34"/>
                        <a:pt x="32" y="37"/>
                        <a:pt x="24" y="40"/>
                      </a:cubicBezTo>
                      <a:cubicBezTo>
                        <a:pt x="20" y="41"/>
                        <a:pt x="12" y="44"/>
                        <a:pt x="12" y="44"/>
                      </a:cubicBezTo>
                      <a:cubicBezTo>
                        <a:pt x="8" y="50"/>
                        <a:pt x="0" y="60"/>
                        <a:pt x="0" y="68"/>
                      </a:cubicBezTo>
                      <a:cubicBezTo>
                        <a:pt x="0" y="77"/>
                        <a:pt x="4" y="108"/>
                        <a:pt x="20" y="108"/>
                      </a:cubicBezTo>
                      <a:cubicBezTo>
                        <a:pt x="24" y="108"/>
                        <a:pt x="15" y="103"/>
                        <a:pt x="12" y="100"/>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674" name="Freeform 242">
                  <a:extLst>
                    <a:ext uri="{FF2B5EF4-FFF2-40B4-BE49-F238E27FC236}">
                      <a16:creationId xmlns:a16="http://schemas.microsoft.com/office/drawing/2014/main" id="{660A80B6-8A19-48C7-A4B6-85D03714FC37}"/>
                    </a:ext>
                  </a:extLst>
                </p:cNvPr>
                <p:cNvSpPr>
                  <a:spLocks/>
                </p:cNvSpPr>
                <p:nvPr/>
              </p:nvSpPr>
              <p:spPr bwMode="auto">
                <a:xfrm>
                  <a:off x="4813" y="3158"/>
                  <a:ext cx="170" cy="182"/>
                </a:xfrm>
                <a:custGeom>
                  <a:avLst/>
                  <a:gdLst>
                    <a:gd name="T0" fmla="*/ 47 w 170"/>
                    <a:gd name="T1" fmla="*/ 182 h 182"/>
                    <a:gd name="T2" fmla="*/ 15 w 170"/>
                    <a:gd name="T3" fmla="*/ 150 h 182"/>
                    <a:gd name="T4" fmla="*/ 11 w 170"/>
                    <a:gd name="T5" fmla="*/ 98 h 182"/>
                    <a:gd name="T6" fmla="*/ 35 w 170"/>
                    <a:gd name="T7" fmla="*/ 78 h 182"/>
                    <a:gd name="T8" fmla="*/ 59 w 170"/>
                    <a:gd name="T9" fmla="*/ 62 h 182"/>
                    <a:gd name="T10" fmla="*/ 103 w 170"/>
                    <a:gd name="T11" fmla="*/ 22 h 182"/>
                    <a:gd name="T12" fmla="*/ 143 w 170"/>
                    <a:gd name="T13" fmla="*/ 18 h 182"/>
                    <a:gd name="T14" fmla="*/ 159 w 170"/>
                    <a:gd name="T15" fmla="*/ 66 h 182"/>
                    <a:gd name="T16" fmla="*/ 135 w 170"/>
                    <a:gd name="T17" fmla="*/ 82 h 182"/>
                    <a:gd name="T18" fmla="*/ 111 w 170"/>
                    <a:gd name="T19" fmla="*/ 98 h 182"/>
                    <a:gd name="T20" fmla="*/ 43 w 170"/>
                    <a:gd name="T21" fmla="*/ 154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0" h="182">
                      <a:moveTo>
                        <a:pt x="47" y="182"/>
                      </a:moveTo>
                      <a:cubicBezTo>
                        <a:pt x="35" y="170"/>
                        <a:pt x="24" y="164"/>
                        <a:pt x="15" y="150"/>
                      </a:cubicBezTo>
                      <a:cubicBezTo>
                        <a:pt x="11" y="135"/>
                        <a:pt x="0" y="112"/>
                        <a:pt x="11" y="98"/>
                      </a:cubicBezTo>
                      <a:cubicBezTo>
                        <a:pt x="18" y="90"/>
                        <a:pt x="27" y="84"/>
                        <a:pt x="35" y="78"/>
                      </a:cubicBezTo>
                      <a:cubicBezTo>
                        <a:pt x="43" y="72"/>
                        <a:pt x="59" y="62"/>
                        <a:pt x="59" y="62"/>
                      </a:cubicBezTo>
                      <a:cubicBezTo>
                        <a:pt x="70" y="45"/>
                        <a:pt x="88" y="37"/>
                        <a:pt x="103" y="22"/>
                      </a:cubicBezTo>
                      <a:cubicBezTo>
                        <a:pt x="110" y="0"/>
                        <a:pt x="126" y="12"/>
                        <a:pt x="143" y="18"/>
                      </a:cubicBezTo>
                      <a:cubicBezTo>
                        <a:pt x="158" y="33"/>
                        <a:pt x="170" y="41"/>
                        <a:pt x="159" y="66"/>
                      </a:cubicBezTo>
                      <a:cubicBezTo>
                        <a:pt x="152" y="82"/>
                        <a:pt x="146" y="76"/>
                        <a:pt x="135" y="82"/>
                      </a:cubicBezTo>
                      <a:cubicBezTo>
                        <a:pt x="127" y="87"/>
                        <a:pt x="111" y="98"/>
                        <a:pt x="111" y="98"/>
                      </a:cubicBezTo>
                      <a:cubicBezTo>
                        <a:pt x="94" y="123"/>
                        <a:pt x="79" y="154"/>
                        <a:pt x="43" y="154"/>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675" name="Freeform 243">
                  <a:extLst>
                    <a:ext uri="{FF2B5EF4-FFF2-40B4-BE49-F238E27FC236}">
                      <a16:creationId xmlns:a16="http://schemas.microsoft.com/office/drawing/2014/main" id="{B95C2993-D673-45B2-905D-25553D1D4B98}"/>
                    </a:ext>
                  </a:extLst>
                </p:cNvPr>
                <p:cNvSpPr>
                  <a:spLocks/>
                </p:cNvSpPr>
                <p:nvPr/>
              </p:nvSpPr>
              <p:spPr bwMode="auto">
                <a:xfrm>
                  <a:off x="4908" y="3043"/>
                  <a:ext cx="120" cy="158"/>
                </a:xfrm>
                <a:custGeom>
                  <a:avLst/>
                  <a:gdLst>
                    <a:gd name="T0" fmla="*/ 120 w 120"/>
                    <a:gd name="T1" fmla="*/ 13 h 158"/>
                    <a:gd name="T2" fmla="*/ 32 w 120"/>
                    <a:gd name="T3" fmla="*/ 5 h 158"/>
                    <a:gd name="T4" fmla="*/ 0 w 120"/>
                    <a:gd name="T5" fmla="*/ 29 h 158"/>
                    <a:gd name="T6" fmla="*/ 4 w 120"/>
                    <a:gd name="T7" fmla="*/ 97 h 158"/>
                    <a:gd name="T8" fmla="*/ 8 w 120"/>
                    <a:gd name="T9" fmla="*/ 121 h 158"/>
                    <a:gd name="T10" fmla="*/ 32 w 120"/>
                    <a:gd name="T11" fmla="*/ 137 h 158"/>
                    <a:gd name="T12" fmla="*/ 40 w 120"/>
                    <a:gd name="T13" fmla="*/ 149 h 158"/>
                    <a:gd name="T14" fmla="*/ 92 w 120"/>
                    <a:gd name="T15" fmla="*/ 77 h 158"/>
                    <a:gd name="T16" fmla="*/ 96 w 120"/>
                    <a:gd name="T17" fmla="*/ 53 h 158"/>
                    <a:gd name="T18" fmla="*/ 92 w 120"/>
                    <a:gd name="T19" fmla="*/ 17 h 1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0" h="158">
                      <a:moveTo>
                        <a:pt x="120" y="13"/>
                      </a:moveTo>
                      <a:cubicBezTo>
                        <a:pt x="80" y="9"/>
                        <a:pt x="69" y="0"/>
                        <a:pt x="32" y="5"/>
                      </a:cubicBezTo>
                      <a:cubicBezTo>
                        <a:pt x="18" y="14"/>
                        <a:pt x="10" y="15"/>
                        <a:pt x="0" y="29"/>
                      </a:cubicBezTo>
                      <a:cubicBezTo>
                        <a:pt x="13" y="67"/>
                        <a:pt x="9" y="45"/>
                        <a:pt x="4" y="97"/>
                      </a:cubicBezTo>
                      <a:cubicBezTo>
                        <a:pt x="5" y="105"/>
                        <a:pt x="3" y="114"/>
                        <a:pt x="8" y="121"/>
                      </a:cubicBezTo>
                      <a:cubicBezTo>
                        <a:pt x="14" y="129"/>
                        <a:pt x="32" y="137"/>
                        <a:pt x="32" y="137"/>
                      </a:cubicBezTo>
                      <a:cubicBezTo>
                        <a:pt x="35" y="141"/>
                        <a:pt x="35" y="148"/>
                        <a:pt x="40" y="149"/>
                      </a:cubicBezTo>
                      <a:cubicBezTo>
                        <a:pt x="78" y="158"/>
                        <a:pt x="87" y="102"/>
                        <a:pt x="92" y="77"/>
                      </a:cubicBezTo>
                      <a:cubicBezTo>
                        <a:pt x="93" y="69"/>
                        <a:pt x="95" y="61"/>
                        <a:pt x="96" y="53"/>
                      </a:cubicBezTo>
                      <a:cubicBezTo>
                        <a:pt x="95" y="41"/>
                        <a:pt x="92" y="17"/>
                        <a:pt x="92" y="17"/>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grpSp>
      <p:grpSp>
        <p:nvGrpSpPr>
          <p:cNvPr id="618740" name="Group 244">
            <a:extLst>
              <a:ext uri="{FF2B5EF4-FFF2-40B4-BE49-F238E27FC236}">
                <a16:creationId xmlns:a16="http://schemas.microsoft.com/office/drawing/2014/main" id="{1F42223B-871A-4C26-B74A-4AFB6DC3864F}"/>
              </a:ext>
            </a:extLst>
          </p:cNvPr>
          <p:cNvGrpSpPr>
            <a:grpSpLocks/>
          </p:cNvGrpSpPr>
          <p:nvPr/>
        </p:nvGrpSpPr>
        <p:grpSpPr bwMode="auto">
          <a:xfrm>
            <a:off x="6298882" y="3529608"/>
            <a:ext cx="1079302" cy="1073468"/>
            <a:chOff x="2448" y="2580"/>
            <a:chExt cx="740" cy="736"/>
          </a:xfrm>
        </p:grpSpPr>
        <p:sp>
          <p:nvSpPr>
            <p:cNvPr id="402677" name="Freeform 245">
              <a:extLst>
                <a:ext uri="{FF2B5EF4-FFF2-40B4-BE49-F238E27FC236}">
                  <a16:creationId xmlns:a16="http://schemas.microsoft.com/office/drawing/2014/main" id="{E8A40747-2439-4343-9DBA-252EDB33316C}"/>
                </a:ext>
              </a:extLst>
            </p:cNvPr>
            <p:cNvSpPr>
              <a:spLocks/>
            </p:cNvSpPr>
            <p:nvPr/>
          </p:nvSpPr>
          <p:spPr bwMode="auto">
            <a:xfrm>
              <a:off x="2493" y="2580"/>
              <a:ext cx="136" cy="180"/>
            </a:xfrm>
            <a:custGeom>
              <a:avLst/>
              <a:gdLst>
                <a:gd name="T0" fmla="*/ 131 w 136"/>
                <a:gd name="T1" fmla="*/ 104 h 180"/>
                <a:gd name="T2" fmla="*/ 99 w 136"/>
                <a:gd name="T3" fmla="*/ 72 h 180"/>
                <a:gd name="T4" fmla="*/ 83 w 136"/>
                <a:gd name="T5" fmla="*/ 12 h 180"/>
                <a:gd name="T6" fmla="*/ 55 w 136"/>
                <a:gd name="T7" fmla="*/ 0 h 180"/>
                <a:gd name="T8" fmla="*/ 11 w 136"/>
                <a:gd name="T9" fmla="*/ 72 h 180"/>
                <a:gd name="T10" fmla="*/ 35 w 136"/>
                <a:gd name="T11" fmla="*/ 108 h 180"/>
                <a:gd name="T12" fmla="*/ 55 w 136"/>
                <a:gd name="T13" fmla="*/ 156 h 180"/>
                <a:gd name="T14" fmla="*/ 71 w 136"/>
                <a:gd name="T15" fmla="*/ 180 h 180"/>
                <a:gd name="T16" fmla="*/ 127 w 136"/>
                <a:gd name="T17" fmla="*/ 164 h 180"/>
                <a:gd name="T18" fmla="*/ 131 w 136"/>
                <a:gd name="T19" fmla="*/ 104 h 1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6" h="180">
                  <a:moveTo>
                    <a:pt x="131" y="104"/>
                  </a:moveTo>
                  <a:cubicBezTo>
                    <a:pt x="119" y="92"/>
                    <a:pt x="113" y="81"/>
                    <a:pt x="99" y="72"/>
                  </a:cubicBezTo>
                  <a:cubicBezTo>
                    <a:pt x="87" y="54"/>
                    <a:pt x="95" y="28"/>
                    <a:pt x="83" y="12"/>
                  </a:cubicBezTo>
                  <a:cubicBezTo>
                    <a:pt x="80" y="8"/>
                    <a:pt x="61" y="2"/>
                    <a:pt x="55" y="0"/>
                  </a:cubicBezTo>
                  <a:cubicBezTo>
                    <a:pt x="0" y="11"/>
                    <a:pt x="37" y="33"/>
                    <a:pt x="11" y="72"/>
                  </a:cubicBezTo>
                  <a:cubicBezTo>
                    <a:pt x="16" y="87"/>
                    <a:pt x="26" y="95"/>
                    <a:pt x="35" y="108"/>
                  </a:cubicBezTo>
                  <a:cubicBezTo>
                    <a:pt x="18" y="142"/>
                    <a:pt x="37" y="133"/>
                    <a:pt x="55" y="156"/>
                  </a:cubicBezTo>
                  <a:cubicBezTo>
                    <a:pt x="61" y="164"/>
                    <a:pt x="71" y="180"/>
                    <a:pt x="71" y="180"/>
                  </a:cubicBezTo>
                  <a:cubicBezTo>
                    <a:pt x="97" y="177"/>
                    <a:pt x="107" y="177"/>
                    <a:pt x="127" y="164"/>
                  </a:cubicBezTo>
                  <a:cubicBezTo>
                    <a:pt x="136" y="137"/>
                    <a:pt x="131" y="156"/>
                    <a:pt x="131" y="104"/>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678" name="Freeform 246">
              <a:extLst>
                <a:ext uri="{FF2B5EF4-FFF2-40B4-BE49-F238E27FC236}">
                  <a16:creationId xmlns:a16="http://schemas.microsoft.com/office/drawing/2014/main" id="{8BC30601-14B6-4342-9265-EBE77A4F8AD8}"/>
                </a:ext>
              </a:extLst>
            </p:cNvPr>
            <p:cNvSpPr>
              <a:spLocks/>
            </p:cNvSpPr>
            <p:nvPr/>
          </p:nvSpPr>
          <p:spPr bwMode="auto">
            <a:xfrm>
              <a:off x="2455" y="2688"/>
              <a:ext cx="141" cy="183"/>
            </a:xfrm>
            <a:custGeom>
              <a:avLst/>
              <a:gdLst>
                <a:gd name="T0" fmla="*/ 13 w 141"/>
                <a:gd name="T1" fmla="*/ 0 h 183"/>
                <a:gd name="T2" fmla="*/ 9 w 141"/>
                <a:gd name="T3" fmla="*/ 32 h 183"/>
                <a:gd name="T4" fmla="*/ 25 w 141"/>
                <a:gd name="T5" fmla="*/ 56 h 183"/>
                <a:gd name="T6" fmla="*/ 85 w 141"/>
                <a:gd name="T7" fmla="*/ 180 h 183"/>
                <a:gd name="T8" fmla="*/ 141 w 141"/>
                <a:gd name="T9" fmla="*/ 156 h 183"/>
                <a:gd name="T10" fmla="*/ 81 w 141"/>
                <a:gd name="T11" fmla="*/ 108 h 183"/>
                <a:gd name="T12" fmla="*/ 53 w 141"/>
                <a:gd name="T13" fmla="*/ 80 h 183"/>
                <a:gd name="T14" fmla="*/ 53 w 141"/>
                <a:gd name="T15" fmla="*/ 40 h 183"/>
                <a:gd name="T16" fmla="*/ 29 w 141"/>
                <a:gd name="T17" fmla="*/ 24 h 183"/>
                <a:gd name="T18" fmla="*/ 13 w 141"/>
                <a:gd name="T19" fmla="*/ 0 h 18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1" h="183">
                  <a:moveTo>
                    <a:pt x="13" y="0"/>
                  </a:moveTo>
                  <a:cubicBezTo>
                    <a:pt x="4" y="14"/>
                    <a:pt x="0" y="13"/>
                    <a:pt x="9" y="32"/>
                  </a:cubicBezTo>
                  <a:cubicBezTo>
                    <a:pt x="13" y="41"/>
                    <a:pt x="25" y="56"/>
                    <a:pt x="25" y="56"/>
                  </a:cubicBezTo>
                  <a:cubicBezTo>
                    <a:pt x="34" y="118"/>
                    <a:pt x="25" y="150"/>
                    <a:pt x="85" y="180"/>
                  </a:cubicBezTo>
                  <a:cubicBezTo>
                    <a:pt x="114" y="177"/>
                    <a:pt x="132" y="183"/>
                    <a:pt x="141" y="156"/>
                  </a:cubicBezTo>
                  <a:cubicBezTo>
                    <a:pt x="135" y="107"/>
                    <a:pt x="127" y="114"/>
                    <a:pt x="81" y="108"/>
                  </a:cubicBezTo>
                  <a:cubicBezTo>
                    <a:pt x="53" y="90"/>
                    <a:pt x="60" y="101"/>
                    <a:pt x="53" y="80"/>
                  </a:cubicBezTo>
                  <a:cubicBezTo>
                    <a:pt x="54" y="75"/>
                    <a:pt x="62" y="49"/>
                    <a:pt x="53" y="40"/>
                  </a:cubicBezTo>
                  <a:cubicBezTo>
                    <a:pt x="46" y="33"/>
                    <a:pt x="29" y="24"/>
                    <a:pt x="29" y="24"/>
                  </a:cubicBezTo>
                  <a:cubicBezTo>
                    <a:pt x="24" y="16"/>
                    <a:pt x="18" y="8"/>
                    <a:pt x="13" y="0"/>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679" name="Freeform 247">
              <a:extLst>
                <a:ext uri="{FF2B5EF4-FFF2-40B4-BE49-F238E27FC236}">
                  <a16:creationId xmlns:a16="http://schemas.microsoft.com/office/drawing/2014/main" id="{3E465676-F5FD-4754-BBDC-F8F6F4209A72}"/>
                </a:ext>
              </a:extLst>
            </p:cNvPr>
            <p:cNvSpPr>
              <a:spLocks/>
            </p:cNvSpPr>
            <p:nvPr/>
          </p:nvSpPr>
          <p:spPr bwMode="auto">
            <a:xfrm>
              <a:off x="2645" y="2720"/>
              <a:ext cx="135" cy="128"/>
            </a:xfrm>
            <a:custGeom>
              <a:avLst/>
              <a:gdLst>
                <a:gd name="T0" fmla="*/ 35 w 135"/>
                <a:gd name="T1" fmla="*/ 0 h 128"/>
                <a:gd name="T2" fmla="*/ 3 w 135"/>
                <a:gd name="T3" fmla="*/ 20 h 128"/>
                <a:gd name="T4" fmla="*/ 15 w 135"/>
                <a:gd name="T5" fmla="*/ 44 h 128"/>
                <a:gd name="T6" fmla="*/ 43 w 135"/>
                <a:gd name="T7" fmla="*/ 116 h 128"/>
                <a:gd name="T8" fmla="*/ 135 w 135"/>
                <a:gd name="T9" fmla="*/ 88 h 128"/>
                <a:gd name="T10" fmla="*/ 87 w 135"/>
                <a:gd name="T11" fmla="*/ 24 h 128"/>
                <a:gd name="T12" fmla="*/ 35 w 135"/>
                <a:gd name="T13" fmla="*/ 0 h 12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5" h="128">
                  <a:moveTo>
                    <a:pt x="35" y="0"/>
                  </a:moveTo>
                  <a:cubicBezTo>
                    <a:pt x="25" y="8"/>
                    <a:pt x="9" y="9"/>
                    <a:pt x="3" y="20"/>
                  </a:cubicBezTo>
                  <a:cubicBezTo>
                    <a:pt x="0" y="25"/>
                    <a:pt x="14" y="42"/>
                    <a:pt x="15" y="44"/>
                  </a:cubicBezTo>
                  <a:cubicBezTo>
                    <a:pt x="27" y="68"/>
                    <a:pt x="13" y="106"/>
                    <a:pt x="43" y="116"/>
                  </a:cubicBezTo>
                  <a:cubicBezTo>
                    <a:pt x="80" y="114"/>
                    <a:pt x="122" y="128"/>
                    <a:pt x="135" y="88"/>
                  </a:cubicBezTo>
                  <a:cubicBezTo>
                    <a:pt x="126" y="60"/>
                    <a:pt x="117" y="34"/>
                    <a:pt x="87" y="24"/>
                  </a:cubicBezTo>
                  <a:cubicBezTo>
                    <a:pt x="74" y="5"/>
                    <a:pt x="56" y="7"/>
                    <a:pt x="35" y="0"/>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680" name="Freeform 248">
              <a:extLst>
                <a:ext uri="{FF2B5EF4-FFF2-40B4-BE49-F238E27FC236}">
                  <a16:creationId xmlns:a16="http://schemas.microsoft.com/office/drawing/2014/main" id="{3B4E2A06-BEF8-454F-A02F-BDE60DBD3164}"/>
                </a:ext>
              </a:extLst>
            </p:cNvPr>
            <p:cNvSpPr>
              <a:spLocks/>
            </p:cNvSpPr>
            <p:nvPr/>
          </p:nvSpPr>
          <p:spPr bwMode="auto">
            <a:xfrm>
              <a:off x="2537" y="2900"/>
              <a:ext cx="123" cy="165"/>
            </a:xfrm>
            <a:custGeom>
              <a:avLst/>
              <a:gdLst>
                <a:gd name="T0" fmla="*/ 51 w 123"/>
                <a:gd name="T1" fmla="*/ 0 h 165"/>
                <a:gd name="T2" fmla="*/ 27 w 123"/>
                <a:gd name="T3" fmla="*/ 20 h 165"/>
                <a:gd name="T4" fmla="*/ 11 w 123"/>
                <a:gd name="T5" fmla="*/ 44 h 165"/>
                <a:gd name="T6" fmla="*/ 15 w 123"/>
                <a:gd name="T7" fmla="*/ 72 h 165"/>
                <a:gd name="T8" fmla="*/ 3 w 123"/>
                <a:gd name="T9" fmla="*/ 116 h 165"/>
                <a:gd name="T10" fmla="*/ 27 w 123"/>
                <a:gd name="T11" fmla="*/ 160 h 165"/>
                <a:gd name="T12" fmla="*/ 107 w 123"/>
                <a:gd name="T13" fmla="*/ 152 h 165"/>
                <a:gd name="T14" fmla="*/ 123 w 123"/>
                <a:gd name="T15" fmla="*/ 116 h 165"/>
                <a:gd name="T16" fmla="*/ 107 w 123"/>
                <a:gd name="T17" fmla="*/ 72 h 165"/>
                <a:gd name="T18" fmla="*/ 83 w 123"/>
                <a:gd name="T19" fmla="*/ 20 h 165"/>
                <a:gd name="T20" fmla="*/ 51 w 123"/>
                <a:gd name="T21" fmla="*/ 0 h 1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3" h="165">
                  <a:moveTo>
                    <a:pt x="51" y="0"/>
                  </a:moveTo>
                  <a:cubicBezTo>
                    <a:pt x="40" y="7"/>
                    <a:pt x="35" y="9"/>
                    <a:pt x="27" y="20"/>
                  </a:cubicBezTo>
                  <a:cubicBezTo>
                    <a:pt x="21" y="28"/>
                    <a:pt x="11" y="44"/>
                    <a:pt x="11" y="44"/>
                  </a:cubicBezTo>
                  <a:cubicBezTo>
                    <a:pt x="0" y="87"/>
                    <a:pt x="9" y="36"/>
                    <a:pt x="15" y="72"/>
                  </a:cubicBezTo>
                  <a:cubicBezTo>
                    <a:pt x="17" y="83"/>
                    <a:pt x="7" y="105"/>
                    <a:pt x="3" y="116"/>
                  </a:cubicBezTo>
                  <a:cubicBezTo>
                    <a:pt x="7" y="142"/>
                    <a:pt x="4" y="148"/>
                    <a:pt x="27" y="160"/>
                  </a:cubicBezTo>
                  <a:cubicBezTo>
                    <a:pt x="54" y="158"/>
                    <a:pt x="84" y="165"/>
                    <a:pt x="107" y="152"/>
                  </a:cubicBezTo>
                  <a:cubicBezTo>
                    <a:pt x="118" y="145"/>
                    <a:pt x="123" y="116"/>
                    <a:pt x="123" y="116"/>
                  </a:cubicBezTo>
                  <a:cubicBezTo>
                    <a:pt x="119" y="98"/>
                    <a:pt x="113" y="89"/>
                    <a:pt x="107" y="72"/>
                  </a:cubicBezTo>
                  <a:cubicBezTo>
                    <a:pt x="103" y="43"/>
                    <a:pt x="106" y="35"/>
                    <a:pt x="83" y="20"/>
                  </a:cubicBezTo>
                  <a:cubicBezTo>
                    <a:pt x="77" y="3"/>
                    <a:pt x="69" y="0"/>
                    <a:pt x="51" y="0"/>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681" name="Freeform 249">
              <a:extLst>
                <a:ext uri="{FF2B5EF4-FFF2-40B4-BE49-F238E27FC236}">
                  <a16:creationId xmlns:a16="http://schemas.microsoft.com/office/drawing/2014/main" id="{EB62B9E8-CB94-4E24-B196-A09C088078DD}"/>
                </a:ext>
              </a:extLst>
            </p:cNvPr>
            <p:cNvSpPr>
              <a:spLocks/>
            </p:cNvSpPr>
            <p:nvPr/>
          </p:nvSpPr>
          <p:spPr bwMode="auto">
            <a:xfrm>
              <a:off x="2799" y="2764"/>
              <a:ext cx="147" cy="121"/>
            </a:xfrm>
            <a:custGeom>
              <a:avLst/>
              <a:gdLst>
                <a:gd name="T0" fmla="*/ 85 w 147"/>
                <a:gd name="T1" fmla="*/ 12 h 121"/>
                <a:gd name="T2" fmla="*/ 41 w 147"/>
                <a:gd name="T3" fmla="*/ 28 h 121"/>
                <a:gd name="T4" fmla="*/ 21 w 147"/>
                <a:gd name="T5" fmla="*/ 44 h 121"/>
                <a:gd name="T6" fmla="*/ 29 w 147"/>
                <a:gd name="T7" fmla="*/ 104 h 121"/>
                <a:gd name="T8" fmla="*/ 53 w 147"/>
                <a:gd name="T9" fmla="*/ 120 h 121"/>
                <a:gd name="T10" fmla="*/ 129 w 147"/>
                <a:gd name="T11" fmla="*/ 96 h 121"/>
                <a:gd name="T12" fmla="*/ 141 w 147"/>
                <a:gd name="T13" fmla="*/ 56 h 121"/>
                <a:gd name="T14" fmla="*/ 137 w 147"/>
                <a:gd name="T15" fmla="*/ 20 h 121"/>
                <a:gd name="T16" fmla="*/ 85 w 147"/>
                <a:gd name="T17" fmla="*/ 12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7" h="121">
                  <a:moveTo>
                    <a:pt x="85" y="12"/>
                  </a:moveTo>
                  <a:cubicBezTo>
                    <a:pt x="71" y="18"/>
                    <a:pt x="54" y="20"/>
                    <a:pt x="41" y="28"/>
                  </a:cubicBezTo>
                  <a:cubicBezTo>
                    <a:pt x="0" y="54"/>
                    <a:pt x="65" y="29"/>
                    <a:pt x="21" y="44"/>
                  </a:cubicBezTo>
                  <a:cubicBezTo>
                    <a:pt x="14" y="65"/>
                    <a:pt x="22" y="83"/>
                    <a:pt x="29" y="104"/>
                  </a:cubicBezTo>
                  <a:cubicBezTo>
                    <a:pt x="32" y="113"/>
                    <a:pt x="53" y="120"/>
                    <a:pt x="53" y="120"/>
                  </a:cubicBezTo>
                  <a:cubicBezTo>
                    <a:pt x="92" y="117"/>
                    <a:pt x="104" y="121"/>
                    <a:pt x="129" y="96"/>
                  </a:cubicBezTo>
                  <a:cubicBezTo>
                    <a:pt x="132" y="82"/>
                    <a:pt x="141" y="56"/>
                    <a:pt x="141" y="56"/>
                  </a:cubicBezTo>
                  <a:cubicBezTo>
                    <a:pt x="140" y="44"/>
                    <a:pt x="147" y="26"/>
                    <a:pt x="137" y="20"/>
                  </a:cubicBezTo>
                  <a:cubicBezTo>
                    <a:pt x="105" y="0"/>
                    <a:pt x="54" y="27"/>
                    <a:pt x="85" y="12"/>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682" name="Freeform 250">
              <a:extLst>
                <a:ext uri="{FF2B5EF4-FFF2-40B4-BE49-F238E27FC236}">
                  <a16:creationId xmlns:a16="http://schemas.microsoft.com/office/drawing/2014/main" id="{739C6D0F-2DE9-4830-B8A9-CD8F04579F21}"/>
                </a:ext>
              </a:extLst>
            </p:cNvPr>
            <p:cNvSpPr>
              <a:spLocks/>
            </p:cNvSpPr>
            <p:nvPr/>
          </p:nvSpPr>
          <p:spPr bwMode="auto">
            <a:xfrm>
              <a:off x="2656" y="2855"/>
              <a:ext cx="152" cy="153"/>
            </a:xfrm>
            <a:custGeom>
              <a:avLst/>
              <a:gdLst>
                <a:gd name="T0" fmla="*/ 0 w 152"/>
                <a:gd name="T1" fmla="*/ 21 h 153"/>
                <a:gd name="T2" fmla="*/ 32 w 152"/>
                <a:gd name="T3" fmla="*/ 77 h 153"/>
                <a:gd name="T4" fmla="*/ 36 w 152"/>
                <a:gd name="T5" fmla="*/ 117 h 153"/>
                <a:gd name="T6" fmla="*/ 96 w 152"/>
                <a:gd name="T7" fmla="*/ 153 h 153"/>
                <a:gd name="T8" fmla="*/ 132 w 152"/>
                <a:gd name="T9" fmla="*/ 137 h 153"/>
                <a:gd name="T10" fmla="*/ 144 w 152"/>
                <a:gd name="T11" fmla="*/ 125 h 153"/>
                <a:gd name="T12" fmla="*/ 152 w 152"/>
                <a:gd name="T13" fmla="*/ 101 h 153"/>
                <a:gd name="T14" fmla="*/ 108 w 152"/>
                <a:gd name="T15" fmla="*/ 17 h 153"/>
                <a:gd name="T16" fmla="*/ 60 w 152"/>
                <a:gd name="T17" fmla="*/ 13 h 153"/>
                <a:gd name="T18" fmla="*/ 12 w 152"/>
                <a:gd name="T19" fmla="*/ 5 h 153"/>
                <a:gd name="T20" fmla="*/ 0 w 152"/>
                <a:gd name="T21" fmla="*/ 21 h 1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2" h="153">
                  <a:moveTo>
                    <a:pt x="0" y="21"/>
                  </a:moveTo>
                  <a:cubicBezTo>
                    <a:pt x="7" y="42"/>
                    <a:pt x="13" y="65"/>
                    <a:pt x="32" y="77"/>
                  </a:cubicBezTo>
                  <a:cubicBezTo>
                    <a:pt x="33" y="90"/>
                    <a:pt x="32" y="104"/>
                    <a:pt x="36" y="117"/>
                  </a:cubicBezTo>
                  <a:cubicBezTo>
                    <a:pt x="41" y="134"/>
                    <a:pt x="81" y="148"/>
                    <a:pt x="96" y="153"/>
                  </a:cubicBezTo>
                  <a:cubicBezTo>
                    <a:pt x="109" y="149"/>
                    <a:pt x="119" y="141"/>
                    <a:pt x="132" y="137"/>
                  </a:cubicBezTo>
                  <a:cubicBezTo>
                    <a:pt x="136" y="133"/>
                    <a:pt x="141" y="130"/>
                    <a:pt x="144" y="125"/>
                  </a:cubicBezTo>
                  <a:cubicBezTo>
                    <a:pt x="148" y="118"/>
                    <a:pt x="152" y="101"/>
                    <a:pt x="152" y="101"/>
                  </a:cubicBezTo>
                  <a:cubicBezTo>
                    <a:pt x="148" y="74"/>
                    <a:pt x="144" y="22"/>
                    <a:pt x="108" y="17"/>
                  </a:cubicBezTo>
                  <a:cubicBezTo>
                    <a:pt x="92" y="15"/>
                    <a:pt x="76" y="14"/>
                    <a:pt x="60" y="13"/>
                  </a:cubicBezTo>
                  <a:cubicBezTo>
                    <a:pt x="37" y="5"/>
                    <a:pt x="40" y="0"/>
                    <a:pt x="12" y="5"/>
                  </a:cubicBezTo>
                  <a:cubicBezTo>
                    <a:pt x="8" y="10"/>
                    <a:pt x="0" y="41"/>
                    <a:pt x="0" y="21"/>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683" name="Freeform 251">
              <a:extLst>
                <a:ext uri="{FF2B5EF4-FFF2-40B4-BE49-F238E27FC236}">
                  <a16:creationId xmlns:a16="http://schemas.microsoft.com/office/drawing/2014/main" id="{BA316AD7-0FB1-4C1A-98B4-3620A680E2D1}"/>
                </a:ext>
              </a:extLst>
            </p:cNvPr>
            <p:cNvSpPr>
              <a:spLocks/>
            </p:cNvSpPr>
            <p:nvPr/>
          </p:nvSpPr>
          <p:spPr bwMode="auto">
            <a:xfrm>
              <a:off x="3065" y="3104"/>
              <a:ext cx="123" cy="165"/>
            </a:xfrm>
            <a:custGeom>
              <a:avLst/>
              <a:gdLst>
                <a:gd name="T0" fmla="*/ 51 w 123"/>
                <a:gd name="T1" fmla="*/ 0 h 165"/>
                <a:gd name="T2" fmla="*/ 27 w 123"/>
                <a:gd name="T3" fmla="*/ 20 h 165"/>
                <a:gd name="T4" fmla="*/ 11 w 123"/>
                <a:gd name="T5" fmla="*/ 44 h 165"/>
                <a:gd name="T6" fmla="*/ 15 w 123"/>
                <a:gd name="T7" fmla="*/ 72 h 165"/>
                <a:gd name="T8" fmla="*/ 3 w 123"/>
                <a:gd name="T9" fmla="*/ 116 h 165"/>
                <a:gd name="T10" fmla="*/ 27 w 123"/>
                <a:gd name="T11" fmla="*/ 160 h 165"/>
                <a:gd name="T12" fmla="*/ 107 w 123"/>
                <a:gd name="T13" fmla="*/ 152 h 165"/>
                <a:gd name="T14" fmla="*/ 123 w 123"/>
                <a:gd name="T15" fmla="*/ 116 h 165"/>
                <a:gd name="T16" fmla="*/ 107 w 123"/>
                <a:gd name="T17" fmla="*/ 72 h 165"/>
                <a:gd name="T18" fmla="*/ 83 w 123"/>
                <a:gd name="T19" fmla="*/ 20 h 165"/>
                <a:gd name="T20" fmla="*/ 51 w 123"/>
                <a:gd name="T21" fmla="*/ 0 h 1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3" h="165">
                  <a:moveTo>
                    <a:pt x="51" y="0"/>
                  </a:moveTo>
                  <a:cubicBezTo>
                    <a:pt x="40" y="7"/>
                    <a:pt x="35" y="9"/>
                    <a:pt x="27" y="20"/>
                  </a:cubicBezTo>
                  <a:cubicBezTo>
                    <a:pt x="21" y="28"/>
                    <a:pt x="11" y="44"/>
                    <a:pt x="11" y="44"/>
                  </a:cubicBezTo>
                  <a:cubicBezTo>
                    <a:pt x="0" y="87"/>
                    <a:pt x="9" y="36"/>
                    <a:pt x="15" y="72"/>
                  </a:cubicBezTo>
                  <a:cubicBezTo>
                    <a:pt x="17" y="83"/>
                    <a:pt x="7" y="105"/>
                    <a:pt x="3" y="116"/>
                  </a:cubicBezTo>
                  <a:cubicBezTo>
                    <a:pt x="7" y="142"/>
                    <a:pt x="4" y="148"/>
                    <a:pt x="27" y="160"/>
                  </a:cubicBezTo>
                  <a:cubicBezTo>
                    <a:pt x="54" y="158"/>
                    <a:pt x="84" y="165"/>
                    <a:pt x="107" y="152"/>
                  </a:cubicBezTo>
                  <a:cubicBezTo>
                    <a:pt x="118" y="145"/>
                    <a:pt x="123" y="116"/>
                    <a:pt x="123" y="116"/>
                  </a:cubicBezTo>
                  <a:cubicBezTo>
                    <a:pt x="119" y="98"/>
                    <a:pt x="113" y="89"/>
                    <a:pt x="107" y="72"/>
                  </a:cubicBezTo>
                  <a:cubicBezTo>
                    <a:pt x="103" y="43"/>
                    <a:pt x="106" y="35"/>
                    <a:pt x="83" y="20"/>
                  </a:cubicBezTo>
                  <a:cubicBezTo>
                    <a:pt x="77" y="3"/>
                    <a:pt x="69" y="0"/>
                    <a:pt x="51" y="0"/>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684" name="Freeform 252">
              <a:extLst>
                <a:ext uri="{FF2B5EF4-FFF2-40B4-BE49-F238E27FC236}">
                  <a16:creationId xmlns:a16="http://schemas.microsoft.com/office/drawing/2014/main" id="{208A78AF-9DB3-4D7E-AE50-33989E0C3581}"/>
                </a:ext>
              </a:extLst>
            </p:cNvPr>
            <p:cNvSpPr>
              <a:spLocks/>
            </p:cNvSpPr>
            <p:nvPr/>
          </p:nvSpPr>
          <p:spPr bwMode="auto">
            <a:xfrm>
              <a:off x="2819" y="2888"/>
              <a:ext cx="147" cy="121"/>
            </a:xfrm>
            <a:custGeom>
              <a:avLst/>
              <a:gdLst>
                <a:gd name="T0" fmla="*/ 85 w 147"/>
                <a:gd name="T1" fmla="*/ 12 h 121"/>
                <a:gd name="T2" fmla="*/ 41 w 147"/>
                <a:gd name="T3" fmla="*/ 28 h 121"/>
                <a:gd name="T4" fmla="*/ 21 w 147"/>
                <a:gd name="T5" fmla="*/ 44 h 121"/>
                <a:gd name="T6" fmla="*/ 29 w 147"/>
                <a:gd name="T7" fmla="*/ 104 h 121"/>
                <a:gd name="T8" fmla="*/ 53 w 147"/>
                <a:gd name="T9" fmla="*/ 120 h 121"/>
                <a:gd name="T10" fmla="*/ 129 w 147"/>
                <a:gd name="T11" fmla="*/ 96 h 121"/>
                <a:gd name="T12" fmla="*/ 141 w 147"/>
                <a:gd name="T13" fmla="*/ 56 h 121"/>
                <a:gd name="T14" fmla="*/ 137 w 147"/>
                <a:gd name="T15" fmla="*/ 20 h 121"/>
                <a:gd name="T16" fmla="*/ 85 w 147"/>
                <a:gd name="T17" fmla="*/ 12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7" h="121">
                  <a:moveTo>
                    <a:pt x="85" y="12"/>
                  </a:moveTo>
                  <a:cubicBezTo>
                    <a:pt x="71" y="18"/>
                    <a:pt x="54" y="20"/>
                    <a:pt x="41" y="28"/>
                  </a:cubicBezTo>
                  <a:cubicBezTo>
                    <a:pt x="0" y="54"/>
                    <a:pt x="65" y="29"/>
                    <a:pt x="21" y="44"/>
                  </a:cubicBezTo>
                  <a:cubicBezTo>
                    <a:pt x="14" y="65"/>
                    <a:pt x="22" y="83"/>
                    <a:pt x="29" y="104"/>
                  </a:cubicBezTo>
                  <a:cubicBezTo>
                    <a:pt x="32" y="113"/>
                    <a:pt x="53" y="120"/>
                    <a:pt x="53" y="120"/>
                  </a:cubicBezTo>
                  <a:cubicBezTo>
                    <a:pt x="92" y="117"/>
                    <a:pt x="104" y="121"/>
                    <a:pt x="129" y="96"/>
                  </a:cubicBezTo>
                  <a:cubicBezTo>
                    <a:pt x="132" y="82"/>
                    <a:pt x="141" y="56"/>
                    <a:pt x="141" y="56"/>
                  </a:cubicBezTo>
                  <a:cubicBezTo>
                    <a:pt x="140" y="44"/>
                    <a:pt x="147" y="26"/>
                    <a:pt x="137" y="20"/>
                  </a:cubicBezTo>
                  <a:cubicBezTo>
                    <a:pt x="105" y="0"/>
                    <a:pt x="54" y="27"/>
                    <a:pt x="85" y="12"/>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685" name="Freeform 253">
              <a:extLst>
                <a:ext uri="{FF2B5EF4-FFF2-40B4-BE49-F238E27FC236}">
                  <a16:creationId xmlns:a16="http://schemas.microsoft.com/office/drawing/2014/main" id="{16D7CC49-746C-4040-B7C4-55A9CB1F12B8}"/>
                </a:ext>
              </a:extLst>
            </p:cNvPr>
            <p:cNvSpPr>
              <a:spLocks/>
            </p:cNvSpPr>
            <p:nvPr/>
          </p:nvSpPr>
          <p:spPr bwMode="auto">
            <a:xfrm>
              <a:off x="2544" y="3103"/>
              <a:ext cx="152" cy="153"/>
            </a:xfrm>
            <a:custGeom>
              <a:avLst/>
              <a:gdLst>
                <a:gd name="T0" fmla="*/ 0 w 152"/>
                <a:gd name="T1" fmla="*/ 21 h 153"/>
                <a:gd name="T2" fmla="*/ 32 w 152"/>
                <a:gd name="T3" fmla="*/ 77 h 153"/>
                <a:gd name="T4" fmla="*/ 36 w 152"/>
                <a:gd name="T5" fmla="*/ 117 h 153"/>
                <a:gd name="T6" fmla="*/ 96 w 152"/>
                <a:gd name="T7" fmla="*/ 153 h 153"/>
                <a:gd name="T8" fmla="*/ 132 w 152"/>
                <a:gd name="T9" fmla="*/ 137 h 153"/>
                <a:gd name="T10" fmla="*/ 144 w 152"/>
                <a:gd name="T11" fmla="*/ 125 h 153"/>
                <a:gd name="T12" fmla="*/ 152 w 152"/>
                <a:gd name="T13" fmla="*/ 101 h 153"/>
                <a:gd name="T14" fmla="*/ 108 w 152"/>
                <a:gd name="T15" fmla="*/ 17 h 153"/>
                <a:gd name="T16" fmla="*/ 60 w 152"/>
                <a:gd name="T17" fmla="*/ 13 h 153"/>
                <a:gd name="T18" fmla="*/ 12 w 152"/>
                <a:gd name="T19" fmla="*/ 5 h 153"/>
                <a:gd name="T20" fmla="*/ 0 w 152"/>
                <a:gd name="T21" fmla="*/ 21 h 1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2" h="153">
                  <a:moveTo>
                    <a:pt x="0" y="21"/>
                  </a:moveTo>
                  <a:cubicBezTo>
                    <a:pt x="7" y="42"/>
                    <a:pt x="13" y="65"/>
                    <a:pt x="32" y="77"/>
                  </a:cubicBezTo>
                  <a:cubicBezTo>
                    <a:pt x="33" y="90"/>
                    <a:pt x="32" y="104"/>
                    <a:pt x="36" y="117"/>
                  </a:cubicBezTo>
                  <a:cubicBezTo>
                    <a:pt x="41" y="134"/>
                    <a:pt x="81" y="148"/>
                    <a:pt x="96" y="153"/>
                  </a:cubicBezTo>
                  <a:cubicBezTo>
                    <a:pt x="109" y="149"/>
                    <a:pt x="119" y="141"/>
                    <a:pt x="132" y="137"/>
                  </a:cubicBezTo>
                  <a:cubicBezTo>
                    <a:pt x="136" y="133"/>
                    <a:pt x="141" y="130"/>
                    <a:pt x="144" y="125"/>
                  </a:cubicBezTo>
                  <a:cubicBezTo>
                    <a:pt x="148" y="118"/>
                    <a:pt x="152" y="101"/>
                    <a:pt x="152" y="101"/>
                  </a:cubicBezTo>
                  <a:cubicBezTo>
                    <a:pt x="148" y="74"/>
                    <a:pt x="144" y="22"/>
                    <a:pt x="108" y="17"/>
                  </a:cubicBezTo>
                  <a:cubicBezTo>
                    <a:pt x="92" y="15"/>
                    <a:pt x="76" y="14"/>
                    <a:pt x="60" y="13"/>
                  </a:cubicBezTo>
                  <a:cubicBezTo>
                    <a:pt x="37" y="5"/>
                    <a:pt x="40" y="0"/>
                    <a:pt x="12" y="5"/>
                  </a:cubicBezTo>
                  <a:cubicBezTo>
                    <a:pt x="8" y="10"/>
                    <a:pt x="0" y="41"/>
                    <a:pt x="0" y="21"/>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686" name="Freeform 254">
              <a:extLst>
                <a:ext uri="{FF2B5EF4-FFF2-40B4-BE49-F238E27FC236}">
                  <a16:creationId xmlns:a16="http://schemas.microsoft.com/office/drawing/2014/main" id="{A0CB4ED6-3696-41C9-859D-CEA99B83B722}"/>
                </a:ext>
              </a:extLst>
            </p:cNvPr>
            <p:cNvSpPr>
              <a:spLocks/>
            </p:cNvSpPr>
            <p:nvPr/>
          </p:nvSpPr>
          <p:spPr bwMode="auto">
            <a:xfrm>
              <a:off x="2448" y="3211"/>
              <a:ext cx="113" cy="105"/>
            </a:xfrm>
            <a:custGeom>
              <a:avLst/>
              <a:gdLst>
                <a:gd name="T0" fmla="*/ 68 w 113"/>
                <a:gd name="T1" fmla="*/ 1 h 105"/>
                <a:gd name="T2" fmla="*/ 56 w 113"/>
                <a:gd name="T3" fmla="*/ 5 h 105"/>
                <a:gd name="T4" fmla="*/ 44 w 113"/>
                <a:gd name="T5" fmla="*/ 13 h 105"/>
                <a:gd name="T6" fmla="*/ 20 w 113"/>
                <a:gd name="T7" fmla="*/ 21 h 105"/>
                <a:gd name="T8" fmla="*/ 0 w 113"/>
                <a:gd name="T9" fmla="*/ 61 h 105"/>
                <a:gd name="T10" fmla="*/ 52 w 113"/>
                <a:gd name="T11" fmla="*/ 105 h 105"/>
                <a:gd name="T12" fmla="*/ 112 w 113"/>
                <a:gd name="T13" fmla="*/ 41 h 105"/>
                <a:gd name="T14" fmla="*/ 100 w 113"/>
                <a:gd name="T15" fmla="*/ 5 h 105"/>
                <a:gd name="T16" fmla="*/ 68 w 113"/>
                <a:gd name="T17" fmla="*/ 1 h 1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3" h="105">
                  <a:moveTo>
                    <a:pt x="68" y="1"/>
                  </a:moveTo>
                  <a:cubicBezTo>
                    <a:pt x="64" y="2"/>
                    <a:pt x="60" y="3"/>
                    <a:pt x="56" y="5"/>
                  </a:cubicBezTo>
                  <a:cubicBezTo>
                    <a:pt x="52" y="7"/>
                    <a:pt x="48" y="11"/>
                    <a:pt x="44" y="13"/>
                  </a:cubicBezTo>
                  <a:cubicBezTo>
                    <a:pt x="36" y="16"/>
                    <a:pt x="20" y="21"/>
                    <a:pt x="20" y="21"/>
                  </a:cubicBezTo>
                  <a:cubicBezTo>
                    <a:pt x="1" y="50"/>
                    <a:pt x="6" y="36"/>
                    <a:pt x="0" y="61"/>
                  </a:cubicBezTo>
                  <a:cubicBezTo>
                    <a:pt x="7" y="100"/>
                    <a:pt x="14" y="100"/>
                    <a:pt x="52" y="105"/>
                  </a:cubicBezTo>
                  <a:cubicBezTo>
                    <a:pt x="113" y="99"/>
                    <a:pt x="107" y="103"/>
                    <a:pt x="112" y="41"/>
                  </a:cubicBezTo>
                  <a:cubicBezTo>
                    <a:pt x="112" y="39"/>
                    <a:pt x="110" y="8"/>
                    <a:pt x="100" y="5"/>
                  </a:cubicBezTo>
                  <a:cubicBezTo>
                    <a:pt x="82" y="0"/>
                    <a:pt x="68" y="27"/>
                    <a:pt x="68" y="1"/>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687" name="Freeform 255">
              <a:extLst>
                <a:ext uri="{FF2B5EF4-FFF2-40B4-BE49-F238E27FC236}">
                  <a16:creationId xmlns:a16="http://schemas.microsoft.com/office/drawing/2014/main" id="{42969159-D169-4B5D-BBB5-6A445140EB88}"/>
                </a:ext>
              </a:extLst>
            </p:cNvPr>
            <p:cNvSpPr>
              <a:spLocks/>
            </p:cNvSpPr>
            <p:nvPr/>
          </p:nvSpPr>
          <p:spPr bwMode="auto">
            <a:xfrm>
              <a:off x="2965" y="2852"/>
              <a:ext cx="123" cy="165"/>
            </a:xfrm>
            <a:custGeom>
              <a:avLst/>
              <a:gdLst>
                <a:gd name="T0" fmla="*/ 51 w 123"/>
                <a:gd name="T1" fmla="*/ 0 h 165"/>
                <a:gd name="T2" fmla="*/ 27 w 123"/>
                <a:gd name="T3" fmla="*/ 20 h 165"/>
                <a:gd name="T4" fmla="*/ 11 w 123"/>
                <a:gd name="T5" fmla="*/ 44 h 165"/>
                <a:gd name="T6" fmla="*/ 15 w 123"/>
                <a:gd name="T7" fmla="*/ 72 h 165"/>
                <a:gd name="T8" fmla="*/ 3 w 123"/>
                <a:gd name="T9" fmla="*/ 116 h 165"/>
                <a:gd name="T10" fmla="*/ 27 w 123"/>
                <a:gd name="T11" fmla="*/ 160 h 165"/>
                <a:gd name="T12" fmla="*/ 107 w 123"/>
                <a:gd name="T13" fmla="*/ 152 h 165"/>
                <a:gd name="T14" fmla="*/ 123 w 123"/>
                <a:gd name="T15" fmla="*/ 116 h 165"/>
                <a:gd name="T16" fmla="*/ 107 w 123"/>
                <a:gd name="T17" fmla="*/ 72 h 165"/>
                <a:gd name="T18" fmla="*/ 83 w 123"/>
                <a:gd name="T19" fmla="*/ 20 h 165"/>
                <a:gd name="T20" fmla="*/ 51 w 123"/>
                <a:gd name="T21" fmla="*/ 0 h 1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3" h="165">
                  <a:moveTo>
                    <a:pt x="51" y="0"/>
                  </a:moveTo>
                  <a:cubicBezTo>
                    <a:pt x="40" y="7"/>
                    <a:pt x="35" y="9"/>
                    <a:pt x="27" y="20"/>
                  </a:cubicBezTo>
                  <a:cubicBezTo>
                    <a:pt x="21" y="28"/>
                    <a:pt x="11" y="44"/>
                    <a:pt x="11" y="44"/>
                  </a:cubicBezTo>
                  <a:cubicBezTo>
                    <a:pt x="0" y="87"/>
                    <a:pt x="9" y="36"/>
                    <a:pt x="15" y="72"/>
                  </a:cubicBezTo>
                  <a:cubicBezTo>
                    <a:pt x="17" y="83"/>
                    <a:pt x="7" y="105"/>
                    <a:pt x="3" y="116"/>
                  </a:cubicBezTo>
                  <a:cubicBezTo>
                    <a:pt x="7" y="142"/>
                    <a:pt x="4" y="148"/>
                    <a:pt x="27" y="160"/>
                  </a:cubicBezTo>
                  <a:cubicBezTo>
                    <a:pt x="54" y="158"/>
                    <a:pt x="84" y="165"/>
                    <a:pt x="107" y="152"/>
                  </a:cubicBezTo>
                  <a:cubicBezTo>
                    <a:pt x="118" y="145"/>
                    <a:pt x="123" y="116"/>
                    <a:pt x="123" y="116"/>
                  </a:cubicBezTo>
                  <a:cubicBezTo>
                    <a:pt x="119" y="98"/>
                    <a:pt x="113" y="89"/>
                    <a:pt x="107" y="72"/>
                  </a:cubicBezTo>
                  <a:cubicBezTo>
                    <a:pt x="103" y="43"/>
                    <a:pt x="106" y="35"/>
                    <a:pt x="83" y="20"/>
                  </a:cubicBezTo>
                  <a:cubicBezTo>
                    <a:pt x="77" y="3"/>
                    <a:pt x="69" y="0"/>
                    <a:pt x="51" y="0"/>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688" name="Freeform 256">
              <a:extLst>
                <a:ext uri="{FF2B5EF4-FFF2-40B4-BE49-F238E27FC236}">
                  <a16:creationId xmlns:a16="http://schemas.microsoft.com/office/drawing/2014/main" id="{B2235024-AB83-4DF6-A28E-29DE7055F541}"/>
                </a:ext>
              </a:extLst>
            </p:cNvPr>
            <p:cNvSpPr>
              <a:spLocks/>
            </p:cNvSpPr>
            <p:nvPr/>
          </p:nvSpPr>
          <p:spPr bwMode="auto">
            <a:xfrm>
              <a:off x="2947" y="2724"/>
              <a:ext cx="147" cy="121"/>
            </a:xfrm>
            <a:custGeom>
              <a:avLst/>
              <a:gdLst>
                <a:gd name="T0" fmla="*/ 85 w 147"/>
                <a:gd name="T1" fmla="*/ 12 h 121"/>
                <a:gd name="T2" fmla="*/ 41 w 147"/>
                <a:gd name="T3" fmla="*/ 28 h 121"/>
                <a:gd name="T4" fmla="*/ 21 w 147"/>
                <a:gd name="T5" fmla="*/ 44 h 121"/>
                <a:gd name="T6" fmla="*/ 29 w 147"/>
                <a:gd name="T7" fmla="*/ 104 h 121"/>
                <a:gd name="T8" fmla="*/ 53 w 147"/>
                <a:gd name="T9" fmla="*/ 120 h 121"/>
                <a:gd name="T10" fmla="*/ 129 w 147"/>
                <a:gd name="T11" fmla="*/ 96 h 121"/>
                <a:gd name="T12" fmla="*/ 141 w 147"/>
                <a:gd name="T13" fmla="*/ 56 h 121"/>
                <a:gd name="T14" fmla="*/ 137 w 147"/>
                <a:gd name="T15" fmla="*/ 20 h 121"/>
                <a:gd name="T16" fmla="*/ 85 w 147"/>
                <a:gd name="T17" fmla="*/ 12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7" h="121">
                  <a:moveTo>
                    <a:pt x="85" y="12"/>
                  </a:moveTo>
                  <a:cubicBezTo>
                    <a:pt x="71" y="18"/>
                    <a:pt x="54" y="20"/>
                    <a:pt x="41" y="28"/>
                  </a:cubicBezTo>
                  <a:cubicBezTo>
                    <a:pt x="0" y="54"/>
                    <a:pt x="65" y="29"/>
                    <a:pt x="21" y="44"/>
                  </a:cubicBezTo>
                  <a:cubicBezTo>
                    <a:pt x="14" y="65"/>
                    <a:pt x="22" y="83"/>
                    <a:pt x="29" y="104"/>
                  </a:cubicBezTo>
                  <a:cubicBezTo>
                    <a:pt x="32" y="113"/>
                    <a:pt x="53" y="120"/>
                    <a:pt x="53" y="120"/>
                  </a:cubicBezTo>
                  <a:cubicBezTo>
                    <a:pt x="92" y="117"/>
                    <a:pt x="104" y="121"/>
                    <a:pt x="129" y="96"/>
                  </a:cubicBezTo>
                  <a:cubicBezTo>
                    <a:pt x="132" y="82"/>
                    <a:pt x="141" y="56"/>
                    <a:pt x="141" y="56"/>
                  </a:cubicBezTo>
                  <a:cubicBezTo>
                    <a:pt x="140" y="44"/>
                    <a:pt x="147" y="26"/>
                    <a:pt x="137" y="20"/>
                  </a:cubicBezTo>
                  <a:cubicBezTo>
                    <a:pt x="105" y="0"/>
                    <a:pt x="54" y="27"/>
                    <a:pt x="85" y="12"/>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689" name="Freeform 257">
              <a:extLst>
                <a:ext uri="{FF2B5EF4-FFF2-40B4-BE49-F238E27FC236}">
                  <a16:creationId xmlns:a16="http://schemas.microsoft.com/office/drawing/2014/main" id="{35F8FD31-12C5-417A-9827-4F27974B769E}"/>
                </a:ext>
              </a:extLst>
            </p:cNvPr>
            <p:cNvSpPr>
              <a:spLocks/>
            </p:cNvSpPr>
            <p:nvPr/>
          </p:nvSpPr>
          <p:spPr bwMode="auto">
            <a:xfrm>
              <a:off x="2956" y="3039"/>
              <a:ext cx="113" cy="105"/>
            </a:xfrm>
            <a:custGeom>
              <a:avLst/>
              <a:gdLst>
                <a:gd name="T0" fmla="*/ 68 w 113"/>
                <a:gd name="T1" fmla="*/ 1 h 105"/>
                <a:gd name="T2" fmla="*/ 56 w 113"/>
                <a:gd name="T3" fmla="*/ 5 h 105"/>
                <a:gd name="T4" fmla="*/ 44 w 113"/>
                <a:gd name="T5" fmla="*/ 13 h 105"/>
                <a:gd name="T6" fmla="*/ 20 w 113"/>
                <a:gd name="T7" fmla="*/ 21 h 105"/>
                <a:gd name="T8" fmla="*/ 0 w 113"/>
                <a:gd name="T9" fmla="*/ 61 h 105"/>
                <a:gd name="T10" fmla="*/ 52 w 113"/>
                <a:gd name="T11" fmla="*/ 105 h 105"/>
                <a:gd name="T12" fmla="*/ 112 w 113"/>
                <a:gd name="T13" fmla="*/ 41 h 105"/>
                <a:gd name="T14" fmla="*/ 100 w 113"/>
                <a:gd name="T15" fmla="*/ 5 h 105"/>
                <a:gd name="T16" fmla="*/ 68 w 113"/>
                <a:gd name="T17" fmla="*/ 1 h 1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3" h="105">
                  <a:moveTo>
                    <a:pt x="68" y="1"/>
                  </a:moveTo>
                  <a:cubicBezTo>
                    <a:pt x="64" y="2"/>
                    <a:pt x="60" y="3"/>
                    <a:pt x="56" y="5"/>
                  </a:cubicBezTo>
                  <a:cubicBezTo>
                    <a:pt x="52" y="7"/>
                    <a:pt x="48" y="11"/>
                    <a:pt x="44" y="13"/>
                  </a:cubicBezTo>
                  <a:cubicBezTo>
                    <a:pt x="36" y="16"/>
                    <a:pt x="20" y="21"/>
                    <a:pt x="20" y="21"/>
                  </a:cubicBezTo>
                  <a:cubicBezTo>
                    <a:pt x="1" y="50"/>
                    <a:pt x="6" y="36"/>
                    <a:pt x="0" y="61"/>
                  </a:cubicBezTo>
                  <a:cubicBezTo>
                    <a:pt x="7" y="100"/>
                    <a:pt x="14" y="100"/>
                    <a:pt x="52" y="105"/>
                  </a:cubicBezTo>
                  <a:cubicBezTo>
                    <a:pt x="113" y="99"/>
                    <a:pt x="107" y="103"/>
                    <a:pt x="112" y="41"/>
                  </a:cubicBezTo>
                  <a:cubicBezTo>
                    <a:pt x="112" y="39"/>
                    <a:pt x="110" y="8"/>
                    <a:pt x="100" y="5"/>
                  </a:cubicBezTo>
                  <a:cubicBezTo>
                    <a:pt x="82" y="0"/>
                    <a:pt x="68" y="27"/>
                    <a:pt x="68" y="1"/>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618754" name="Group 258">
            <a:extLst>
              <a:ext uri="{FF2B5EF4-FFF2-40B4-BE49-F238E27FC236}">
                <a16:creationId xmlns:a16="http://schemas.microsoft.com/office/drawing/2014/main" id="{7F046C79-03B6-444E-A652-E81343F72016}"/>
              </a:ext>
            </a:extLst>
          </p:cNvPr>
          <p:cNvGrpSpPr>
            <a:grpSpLocks/>
          </p:cNvGrpSpPr>
          <p:nvPr/>
        </p:nvGrpSpPr>
        <p:grpSpPr bwMode="auto">
          <a:xfrm>
            <a:off x="6491406" y="3716298"/>
            <a:ext cx="717590" cy="600908"/>
            <a:chOff x="1012" y="820"/>
            <a:chExt cx="492" cy="412"/>
          </a:xfrm>
        </p:grpSpPr>
        <p:sp>
          <p:nvSpPr>
            <p:cNvPr id="402691" name="Oval 259">
              <a:extLst>
                <a:ext uri="{FF2B5EF4-FFF2-40B4-BE49-F238E27FC236}">
                  <a16:creationId xmlns:a16="http://schemas.microsoft.com/office/drawing/2014/main" id="{D4091598-9664-4271-AC86-68BCBC449E43}"/>
                </a:ext>
              </a:extLst>
            </p:cNvPr>
            <p:cNvSpPr>
              <a:spLocks noChangeArrowheads="1"/>
            </p:cNvSpPr>
            <p:nvPr/>
          </p:nvSpPr>
          <p:spPr bwMode="auto">
            <a:xfrm>
              <a:off x="1012" y="820"/>
              <a:ext cx="116" cy="120"/>
            </a:xfrm>
            <a:prstGeom prst="ellipse">
              <a:avLst/>
            </a:prstGeom>
            <a:solidFill>
              <a:srgbClr val="FF0000"/>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692" name="Oval 260">
              <a:extLst>
                <a:ext uri="{FF2B5EF4-FFF2-40B4-BE49-F238E27FC236}">
                  <a16:creationId xmlns:a16="http://schemas.microsoft.com/office/drawing/2014/main" id="{B9A416A1-68B1-4237-906B-122BAC653943}"/>
                </a:ext>
              </a:extLst>
            </p:cNvPr>
            <p:cNvSpPr>
              <a:spLocks noChangeArrowheads="1"/>
            </p:cNvSpPr>
            <p:nvPr/>
          </p:nvSpPr>
          <p:spPr bwMode="auto">
            <a:xfrm>
              <a:off x="1208" y="944"/>
              <a:ext cx="116" cy="120"/>
            </a:xfrm>
            <a:prstGeom prst="ellipse">
              <a:avLst/>
            </a:prstGeom>
            <a:solidFill>
              <a:srgbClr val="FF0000"/>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693" name="Oval 261">
              <a:extLst>
                <a:ext uri="{FF2B5EF4-FFF2-40B4-BE49-F238E27FC236}">
                  <a16:creationId xmlns:a16="http://schemas.microsoft.com/office/drawing/2014/main" id="{42F356EE-EA8C-464D-ACE5-FD2AF1BAEA67}"/>
                </a:ext>
              </a:extLst>
            </p:cNvPr>
            <p:cNvSpPr>
              <a:spLocks noChangeArrowheads="1"/>
            </p:cNvSpPr>
            <p:nvPr/>
          </p:nvSpPr>
          <p:spPr bwMode="auto">
            <a:xfrm>
              <a:off x="1092" y="1112"/>
              <a:ext cx="116" cy="120"/>
            </a:xfrm>
            <a:prstGeom prst="ellipse">
              <a:avLst/>
            </a:prstGeom>
            <a:solidFill>
              <a:srgbClr val="FF0000"/>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694" name="Oval 262">
              <a:extLst>
                <a:ext uri="{FF2B5EF4-FFF2-40B4-BE49-F238E27FC236}">
                  <a16:creationId xmlns:a16="http://schemas.microsoft.com/office/drawing/2014/main" id="{5214A393-11D0-433A-9362-3B1C28A74DDB}"/>
                </a:ext>
              </a:extLst>
            </p:cNvPr>
            <p:cNvSpPr>
              <a:spLocks noChangeArrowheads="1"/>
            </p:cNvSpPr>
            <p:nvPr/>
          </p:nvSpPr>
          <p:spPr bwMode="auto">
            <a:xfrm>
              <a:off x="1388" y="924"/>
              <a:ext cx="116" cy="120"/>
            </a:xfrm>
            <a:prstGeom prst="ellipse">
              <a:avLst/>
            </a:prstGeom>
            <a:solidFill>
              <a:srgbClr val="FF0000"/>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2695" name="Oval 263">
              <a:extLst>
                <a:ext uri="{FF2B5EF4-FFF2-40B4-BE49-F238E27FC236}">
                  <a16:creationId xmlns:a16="http://schemas.microsoft.com/office/drawing/2014/main" id="{A69B79F6-70BC-40A2-B0F3-6893F180F0F4}"/>
                </a:ext>
              </a:extLst>
            </p:cNvPr>
            <p:cNvSpPr>
              <a:spLocks noChangeArrowheads="1"/>
            </p:cNvSpPr>
            <p:nvPr/>
          </p:nvSpPr>
          <p:spPr bwMode="auto">
            <a:xfrm>
              <a:off x="1332" y="1104"/>
              <a:ext cx="116" cy="120"/>
            </a:xfrm>
            <a:prstGeom prst="ellipse">
              <a:avLst/>
            </a:prstGeom>
            <a:solidFill>
              <a:srgbClr val="FF0000"/>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grpSp>
        <p:nvGrpSpPr>
          <p:cNvPr id="618760" name="Group 264">
            <a:extLst>
              <a:ext uri="{FF2B5EF4-FFF2-40B4-BE49-F238E27FC236}">
                <a16:creationId xmlns:a16="http://schemas.microsoft.com/office/drawing/2014/main" id="{1A4E9F94-1089-49A3-BF22-5347B715FBE0}"/>
              </a:ext>
            </a:extLst>
          </p:cNvPr>
          <p:cNvGrpSpPr>
            <a:grpSpLocks/>
          </p:cNvGrpSpPr>
          <p:nvPr/>
        </p:nvGrpSpPr>
        <p:grpSpPr bwMode="auto">
          <a:xfrm>
            <a:off x="5679014" y="3004543"/>
            <a:ext cx="2234446" cy="2276743"/>
            <a:chOff x="3319" y="2060"/>
            <a:chExt cx="1532" cy="1561"/>
          </a:xfrm>
        </p:grpSpPr>
        <p:grpSp>
          <p:nvGrpSpPr>
            <p:cNvPr id="402697" name="Group 265">
              <a:extLst>
                <a:ext uri="{FF2B5EF4-FFF2-40B4-BE49-F238E27FC236}">
                  <a16:creationId xmlns:a16="http://schemas.microsoft.com/office/drawing/2014/main" id="{59143C67-F6D0-4489-ADA1-7C41B70A9835}"/>
                </a:ext>
              </a:extLst>
            </p:cNvPr>
            <p:cNvGrpSpPr>
              <a:grpSpLocks/>
            </p:cNvGrpSpPr>
            <p:nvPr/>
          </p:nvGrpSpPr>
          <p:grpSpPr bwMode="auto">
            <a:xfrm>
              <a:off x="4034" y="3164"/>
              <a:ext cx="226" cy="144"/>
              <a:chOff x="3958" y="3396"/>
              <a:chExt cx="226" cy="144"/>
            </a:xfrm>
          </p:grpSpPr>
          <p:sp>
            <p:nvSpPr>
              <p:cNvPr id="402698" name="Freeform 266">
                <a:extLst>
                  <a:ext uri="{FF2B5EF4-FFF2-40B4-BE49-F238E27FC236}">
                    <a16:creationId xmlns:a16="http://schemas.microsoft.com/office/drawing/2014/main" id="{18F9F046-EACB-4E0F-B3D3-EDF0DC771C1D}"/>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699" name="Freeform 267">
                <a:extLst>
                  <a:ext uri="{FF2B5EF4-FFF2-40B4-BE49-F238E27FC236}">
                    <a16:creationId xmlns:a16="http://schemas.microsoft.com/office/drawing/2014/main" id="{9C79F589-E48A-4E84-B815-5B7E00E0CB27}"/>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02700" name="Group 268">
              <a:extLst>
                <a:ext uri="{FF2B5EF4-FFF2-40B4-BE49-F238E27FC236}">
                  <a16:creationId xmlns:a16="http://schemas.microsoft.com/office/drawing/2014/main" id="{D8EF5805-25DA-46FC-9A14-4BB5FF9AAD51}"/>
                </a:ext>
              </a:extLst>
            </p:cNvPr>
            <p:cNvGrpSpPr>
              <a:grpSpLocks/>
            </p:cNvGrpSpPr>
            <p:nvPr/>
          </p:nvGrpSpPr>
          <p:grpSpPr bwMode="auto">
            <a:xfrm rot="-4249260">
              <a:off x="4178" y="3436"/>
              <a:ext cx="226" cy="144"/>
              <a:chOff x="3958" y="3396"/>
              <a:chExt cx="226" cy="144"/>
            </a:xfrm>
          </p:grpSpPr>
          <p:sp>
            <p:nvSpPr>
              <p:cNvPr id="402701" name="Freeform 269">
                <a:extLst>
                  <a:ext uri="{FF2B5EF4-FFF2-40B4-BE49-F238E27FC236}">
                    <a16:creationId xmlns:a16="http://schemas.microsoft.com/office/drawing/2014/main" id="{45C93C2E-6118-4509-82D3-E7371B7717A8}"/>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702" name="Freeform 270">
                <a:extLst>
                  <a:ext uri="{FF2B5EF4-FFF2-40B4-BE49-F238E27FC236}">
                    <a16:creationId xmlns:a16="http://schemas.microsoft.com/office/drawing/2014/main" id="{26445A81-ECD5-435C-84E7-796D2E637C4F}"/>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02703" name="Group 271">
              <a:extLst>
                <a:ext uri="{FF2B5EF4-FFF2-40B4-BE49-F238E27FC236}">
                  <a16:creationId xmlns:a16="http://schemas.microsoft.com/office/drawing/2014/main" id="{01A3459E-7C84-40B7-8611-0F4C21B3F8F3}"/>
                </a:ext>
              </a:extLst>
            </p:cNvPr>
            <p:cNvGrpSpPr>
              <a:grpSpLocks/>
            </p:cNvGrpSpPr>
            <p:nvPr/>
          </p:nvGrpSpPr>
          <p:grpSpPr bwMode="auto">
            <a:xfrm rot="3418568">
              <a:off x="3974" y="3400"/>
              <a:ext cx="226" cy="144"/>
              <a:chOff x="3958" y="3396"/>
              <a:chExt cx="226" cy="144"/>
            </a:xfrm>
          </p:grpSpPr>
          <p:sp>
            <p:nvSpPr>
              <p:cNvPr id="402704" name="Freeform 272">
                <a:extLst>
                  <a:ext uri="{FF2B5EF4-FFF2-40B4-BE49-F238E27FC236}">
                    <a16:creationId xmlns:a16="http://schemas.microsoft.com/office/drawing/2014/main" id="{B7E98BDA-51D9-4200-9B9C-DD078CA3FFF5}"/>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705" name="Freeform 273">
                <a:extLst>
                  <a:ext uri="{FF2B5EF4-FFF2-40B4-BE49-F238E27FC236}">
                    <a16:creationId xmlns:a16="http://schemas.microsoft.com/office/drawing/2014/main" id="{1141F6AC-E7DF-45D3-B29E-3F2B5AD2E14A}"/>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02706" name="Group 274">
              <a:extLst>
                <a:ext uri="{FF2B5EF4-FFF2-40B4-BE49-F238E27FC236}">
                  <a16:creationId xmlns:a16="http://schemas.microsoft.com/office/drawing/2014/main" id="{88CA86F6-874C-4E2A-96A7-EC764E6D7A60}"/>
                </a:ext>
              </a:extLst>
            </p:cNvPr>
            <p:cNvGrpSpPr>
              <a:grpSpLocks/>
            </p:cNvGrpSpPr>
            <p:nvPr/>
          </p:nvGrpSpPr>
          <p:grpSpPr bwMode="auto">
            <a:xfrm>
              <a:off x="4522" y="2468"/>
              <a:ext cx="226" cy="144"/>
              <a:chOff x="3958" y="3396"/>
              <a:chExt cx="226" cy="144"/>
            </a:xfrm>
          </p:grpSpPr>
          <p:sp>
            <p:nvSpPr>
              <p:cNvPr id="402707" name="Freeform 275">
                <a:extLst>
                  <a:ext uri="{FF2B5EF4-FFF2-40B4-BE49-F238E27FC236}">
                    <a16:creationId xmlns:a16="http://schemas.microsoft.com/office/drawing/2014/main" id="{B47EB142-6029-42BB-A0D4-1BFBBFC55E91}"/>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708" name="Freeform 276">
                <a:extLst>
                  <a:ext uri="{FF2B5EF4-FFF2-40B4-BE49-F238E27FC236}">
                    <a16:creationId xmlns:a16="http://schemas.microsoft.com/office/drawing/2014/main" id="{48C8987F-6844-4111-8EB4-7B0166DE8821}"/>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02709" name="Group 277">
              <a:extLst>
                <a:ext uri="{FF2B5EF4-FFF2-40B4-BE49-F238E27FC236}">
                  <a16:creationId xmlns:a16="http://schemas.microsoft.com/office/drawing/2014/main" id="{632F568B-4621-48BA-9B17-8C8252C1C256}"/>
                </a:ext>
              </a:extLst>
            </p:cNvPr>
            <p:cNvGrpSpPr>
              <a:grpSpLocks/>
            </p:cNvGrpSpPr>
            <p:nvPr/>
          </p:nvGrpSpPr>
          <p:grpSpPr bwMode="auto">
            <a:xfrm rot="-4249260">
              <a:off x="4666" y="2740"/>
              <a:ext cx="226" cy="144"/>
              <a:chOff x="3958" y="3396"/>
              <a:chExt cx="226" cy="144"/>
            </a:xfrm>
          </p:grpSpPr>
          <p:sp>
            <p:nvSpPr>
              <p:cNvPr id="402710" name="Freeform 278">
                <a:extLst>
                  <a:ext uri="{FF2B5EF4-FFF2-40B4-BE49-F238E27FC236}">
                    <a16:creationId xmlns:a16="http://schemas.microsoft.com/office/drawing/2014/main" id="{CED8B48E-6FB9-4C8F-82C0-5EC6EA52401A}"/>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711" name="Freeform 279">
                <a:extLst>
                  <a:ext uri="{FF2B5EF4-FFF2-40B4-BE49-F238E27FC236}">
                    <a16:creationId xmlns:a16="http://schemas.microsoft.com/office/drawing/2014/main" id="{6DE3470D-17A2-4ABF-9FD5-1468A1C42250}"/>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02712" name="Group 280">
              <a:extLst>
                <a:ext uri="{FF2B5EF4-FFF2-40B4-BE49-F238E27FC236}">
                  <a16:creationId xmlns:a16="http://schemas.microsoft.com/office/drawing/2014/main" id="{E33EBA9C-9C74-4FD0-AECD-120354FC46C5}"/>
                </a:ext>
              </a:extLst>
            </p:cNvPr>
            <p:cNvGrpSpPr>
              <a:grpSpLocks/>
            </p:cNvGrpSpPr>
            <p:nvPr/>
          </p:nvGrpSpPr>
          <p:grpSpPr bwMode="auto">
            <a:xfrm rot="3418568">
              <a:off x="4462" y="2704"/>
              <a:ext cx="226" cy="144"/>
              <a:chOff x="3958" y="3396"/>
              <a:chExt cx="226" cy="144"/>
            </a:xfrm>
          </p:grpSpPr>
          <p:sp>
            <p:nvSpPr>
              <p:cNvPr id="402713" name="Freeform 281">
                <a:extLst>
                  <a:ext uri="{FF2B5EF4-FFF2-40B4-BE49-F238E27FC236}">
                    <a16:creationId xmlns:a16="http://schemas.microsoft.com/office/drawing/2014/main" id="{F93E7307-98BD-4A3B-83D7-1530D7B773CA}"/>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714" name="Freeform 282">
                <a:extLst>
                  <a:ext uri="{FF2B5EF4-FFF2-40B4-BE49-F238E27FC236}">
                    <a16:creationId xmlns:a16="http://schemas.microsoft.com/office/drawing/2014/main" id="{55B5B14A-5C9D-49A8-ADDA-255F799CCD3D}"/>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02715" name="Group 283">
              <a:extLst>
                <a:ext uri="{FF2B5EF4-FFF2-40B4-BE49-F238E27FC236}">
                  <a16:creationId xmlns:a16="http://schemas.microsoft.com/office/drawing/2014/main" id="{2301120A-57E5-44CC-8C81-F08CFE1D3884}"/>
                </a:ext>
              </a:extLst>
            </p:cNvPr>
            <p:cNvGrpSpPr>
              <a:grpSpLocks/>
            </p:cNvGrpSpPr>
            <p:nvPr/>
          </p:nvGrpSpPr>
          <p:grpSpPr bwMode="auto">
            <a:xfrm>
              <a:off x="4026" y="2060"/>
              <a:ext cx="226" cy="144"/>
              <a:chOff x="3958" y="3396"/>
              <a:chExt cx="226" cy="144"/>
            </a:xfrm>
          </p:grpSpPr>
          <p:sp>
            <p:nvSpPr>
              <p:cNvPr id="402716" name="Freeform 284">
                <a:extLst>
                  <a:ext uri="{FF2B5EF4-FFF2-40B4-BE49-F238E27FC236}">
                    <a16:creationId xmlns:a16="http://schemas.microsoft.com/office/drawing/2014/main" id="{2B0258F3-2E4A-456F-A90C-B810119DF2DF}"/>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717" name="Freeform 285">
                <a:extLst>
                  <a:ext uri="{FF2B5EF4-FFF2-40B4-BE49-F238E27FC236}">
                    <a16:creationId xmlns:a16="http://schemas.microsoft.com/office/drawing/2014/main" id="{765C7982-12ED-40E5-966A-77DBEAE2D9DB}"/>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02718" name="Group 286">
              <a:extLst>
                <a:ext uri="{FF2B5EF4-FFF2-40B4-BE49-F238E27FC236}">
                  <a16:creationId xmlns:a16="http://schemas.microsoft.com/office/drawing/2014/main" id="{3C6B4933-21F8-43B6-94EB-F851110F337A}"/>
                </a:ext>
              </a:extLst>
            </p:cNvPr>
            <p:cNvGrpSpPr>
              <a:grpSpLocks/>
            </p:cNvGrpSpPr>
            <p:nvPr/>
          </p:nvGrpSpPr>
          <p:grpSpPr bwMode="auto">
            <a:xfrm rot="-4249260">
              <a:off x="4170" y="2332"/>
              <a:ext cx="226" cy="144"/>
              <a:chOff x="3958" y="3396"/>
              <a:chExt cx="226" cy="144"/>
            </a:xfrm>
          </p:grpSpPr>
          <p:sp>
            <p:nvSpPr>
              <p:cNvPr id="402719" name="Freeform 287">
                <a:extLst>
                  <a:ext uri="{FF2B5EF4-FFF2-40B4-BE49-F238E27FC236}">
                    <a16:creationId xmlns:a16="http://schemas.microsoft.com/office/drawing/2014/main" id="{D13A7215-F11C-4764-B42A-7BCCFE99128E}"/>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720" name="Freeform 288">
                <a:extLst>
                  <a:ext uri="{FF2B5EF4-FFF2-40B4-BE49-F238E27FC236}">
                    <a16:creationId xmlns:a16="http://schemas.microsoft.com/office/drawing/2014/main" id="{4CE30169-AA50-4130-B42D-7F8E3F1AFB10}"/>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02721" name="Group 289">
              <a:extLst>
                <a:ext uri="{FF2B5EF4-FFF2-40B4-BE49-F238E27FC236}">
                  <a16:creationId xmlns:a16="http://schemas.microsoft.com/office/drawing/2014/main" id="{BEB439D6-A891-427C-BC1E-89E7E1A1DC9C}"/>
                </a:ext>
              </a:extLst>
            </p:cNvPr>
            <p:cNvGrpSpPr>
              <a:grpSpLocks/>
            </p:cNvGrpSpPr>
            <p:nvPr/>
          </p:nvGrpSpPr>
          <p:grpSpPr bwMode="auto">
            <a:xfrm>
              <a:off x="3338" y="2620"/>
              <a:ext cx="226" cy="144"/>
              <a:chOff x="3958" y="3396"/>
              <a:chExt cx="226" cy="144"/>
            </a:xfrm>
          </p:grpSpPr>
          <p:sp>
            <p:nvSpPr>
              <p:cNvPr id="402722" name="Freeform 290">
                <a:extLst>
                  <a:ext uri="{FF2B5EF4-FFF2-40B4-BE49-F238E27FC236}">
                    <a16:creationId xmlns:a16="http://schemas.microsoft.com/office/drawing/2014/main" id="{629765E2-0624-4041-AD8C-7D06A6188740}"/>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723" name="Freeform 291">
                <a:extLst>
                  <a:ext uri="{FF2B5EF4-FFF2-40B4-BE49-F238E27FC236}">
                    <a16:creationId xmlns:a16="http://schemas.microsoft.com/office/drawing/2014/main" id="{324C5388-59F8-440A-8177-315FFEDB1FA7}"/>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02724" name="Group 292">
              <a:extLst>
                <a:ext uri="{FF2B5EF4-FFF2-40B4-BE49-F238E27FC236}">
                  <a16:creationId xmlns:a16="http://schemas.microsoft.com/office/drawing/2014/main" id="{9048FA12-87F0-4427-A6D2-5D935EF6D221}"/>
                </a:ext>
              </a:extLst>
            </p:cNvPr>
            <p:cNvGrpSpPr>
              <a:grpSpLocks/>
            </p:cNvGrpSpPr>
            <p:nvPr/>
          </p:nvGrpSpPr>
          <p:grpSpPr bwMode="auto">
            <a:xfrm rot="3418568">
              <a:off x="3278" y="2856"/>
              <a:ext cx="226" cy="144"/>
              <a:chOff x="3958" y="3396"/>
              <a:chExt cx="226" cy="144"/>
            </a:xfrm>
          </p:grpSpPr>
          <p:sp>
            <p:nvSpPr>
              <p:cNvPr id="402725" name="Freeform 293">
                <a:extLst>
                  <a:ext uri="{FF2B5EF4-FFF2-40B4-BE49-F238E27FC236}">
                    <a16:creationId xmlns:a16="http://schemas.microsoft.com/office/drawing/2014/main" id="{008E0AAB-2B60-41DB-8F07-0BA02A76E6EE}"/>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726" name="Freeform 294">
                <a:extLst>
                  <a:ext uri="{FF2B5EF4-FFF2-40B4-BE49-F238E27FC236}">
                    <a16:creationId xmlns:a16="http://schemas.microsoft.com/office/drawing/2014/main" id="{6400D186-3DC7-43BE-9FB8-94261BA91AB5}"/>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02727" name="Group 295">
              <a:extLst>
                <a:ext uri="{FF2B5EF4-FFF2-40B4-BE49-F238E27FC236}">
                  <a16:creationId xmlns:a16="http://schemas.microsoft.com/office/drawing/2014/main" id="{2FD70F45-9323-45A4-A75E-76F756AB50DC}"/>
                </a:ext>
              </a:extLst>
            </p:cNvPr>
            <p:cNvGrpSpPr>
              <a:grpSpLocks/>
            </p:cNvGrpSpPr>
            <p:nvPr/>
          </p:nvGrpSpPr>
          <p:grpSpPr bwMode="auto">
            <a:xfrm>
              <a:off x="3746" y="2996"/>
              <a:ext cx="226" cy="144"/>
              <a:chOff x="3958" y="3396"/>
              <a:chExt cx="226" cy="144"/>
            </a:xfrm>
          </p:grpSpPr>
          <p:sp>
            <p:nvSpPr>
              <p:cNvPr id="402728" name="Freeform 296">
                <a:extLst>
                  <a:ext uri="{FF2B5EF4-FFF2-40B4-BE49-F238E27FC236}">
                    <a16:creationId xmlns:a16="http://schemas.microsoft.com/office/drawing/2014/main" id="{DA0532B6-ECAA-48EA-AE02-4A8F64D7B7FF}"/>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729" name="Freeform 297">
                <a:extLst>
                  <a:ext uri="{FF2B5EF4-FFF2-40B4-BE49-F238E27FC236}">
                    <a16:creationId xmlns:a16="http://schemas.microsoft.com/office/drawing/2014/main" id="{69F84C95-F12C-478C-AF50-C0E06BB6A3DF}"/>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02730" name="Group 298">
              <a:extLst>
                <a:ext uri="{FF2B5EF4-FFF2-40B4-BE49-F238E27FC236}">
                  <a16:creationId xmlns:a16="http://schemas.microsoft.com/office/drawing/2014/main" id="{FBD7AA25-AB1A-4438-A6F7-01851B543EDD}"/>
                </a:ext>
              </a:extLst>
            </p:cNvPr>
            <p:cNvGrpSpPr>
              <a:grpSpLocks/>
            </p:cNvGrpSpPr>
            <p:nvPr/>
          </p:nvGrpSpPr>
          <p:grpSpPr bwMode="auto">
            <a:xfrm rot="-4249260">
              <a:off x="3890" y="2660"/>
              <a:ext cx="226" cy="144"/>
              <a:chOff x="3958" y="3396"/>
              <a:chExt cx="226" cy="144"/>
            </a:xfrm>
          </p:grpSpPr>
          <p:sp>
            <p:nvSpPr>
              <p:cNvPr id="402731" name="Freeform 299">
                <a:extLst>
                  <a:ext uri="{FF2B5EF4-FFF2-40B4-BE49-F238E27FC236}">
                    <a16:creationId xmlns:a16="http://schemas.microsoft.com/office/drawing/2014/main" id="{49D45319-9D4E-45A6-B56E-75C9762C5353}"/>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732" name="Freeform 300">
                <a:extLst>
                  <a:ext uri="{FF2B5EF4-FFF2-40B4-BE49-F238E27FC236}">
                    <a16:creationId xmlns:a16="http://schemas.microsoft.com/office/drawing/2014/main" id="{1B92DD80-D3AD-4210-BF33-F5FB5E907BBF}"/>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02733" name="Group 301">
              <a:extLst>
                <a:ext uri="{FF2B5EF4-FFF2-40B4-BE49-F238E27FC236}">
                  <a16:creationId xmlns:a16="http://schemas.microsoft.com/office/drawing/2014/main" id="{CBF5AF10-FAD5-4C92-A8E6-403B1FD73022}"/>
                </a:ext>
              </a:extLst>
            </p:cNvPr>
            <p:cNvGrpSpPr>
              <a:grpSpLocks/>
            </p:cNvGrpSpPr>
            <p:nvPr/>
          </p:nvGrpSpPr>
          <p:grpSpPr bwMode="auto">
            <a:xfrm rot="3418568">
              <a:off x="4302" y="2928"/>
              <a:ext cx="226" cy="144"/>
              <a:chOff x="3958" y="3396"/>
              <a:chExt cx="226" cy="144"/>
            </a:xfrm>
          </p:grpSpPr>
          <p:sp>
            <p:nvSpPr>
              <p:cNvPr id="402734" name="Freeform 302">
                <a:extLst>
                  <a:ext uri="{FF2B5EF4-FFF2-40B4-BE49-F238E27FC236}">
                    <a16:creationId xmlns:a16="http://schemas.microsoft.com/office/drawing/2014/main" id="{39C05583-A7FC-44BD-B638-500F22B27D36}"/>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2735" name="Freeform 303">
                <a:extLst>
                  <a:ext uri="{FF2B5EF4-FFF2-40B4-BE49-F238E27FC236}">
                    <a16:creationId xmlns:a16="http://schemas.microsoft.com/office/drawing/2014/main" id="{D2E67E48-EF2C-4490-8FE1-710158A6EDB8}"/>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sp>
        <p:nvSpPr>
          <p:cNvPr id="2" name="Text Box 2">
            <a:extLst>
              <a:ext uri="{FF2B5EF4-FFF2-40B4-BE49-F238E27FC236}">
                <a16:creationId xmlns:a16="http://schemas.microsoft.com/office/drawing/2014/main" id="{A7A6CE1C-5069-4684-A84B-EB436E23231B}"/>
              </a:ext>
            </a:extLst>
          </p:cNvPr>
          <p:cNvSpPr txBox="1">
            <a:spLocks noChangeArrowheads="1"/>
          </p:cNvSpPr>
          <p:nvPr/>
        </p:nvSpPr>
        <p:spPr bwMode="auto">
          <a:xfrm>
            <a:off x="4977468" y="934602"/>
            <a:ext cx="4660100" cy="1286121"/>
          </a:xfrm>
          <a:prstGeom prst="rect">
            <a:avLst/>
          </a:prstGeom>
          <a:solidFill>
            <a:schemeClr val="accent1"/>
          </a:solidFill>
          <a:ln w="9525">
            <a:solidFill>
              <a:srgbClr val="4D4D4D"/>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eaLnBrk="1" hangingPunct="1">
              <a:lnSpc>
                <a:spcPct val="120000"/>
              </a:lnSpc>
            </a:pPr>
            <a:r>
              <a:rPr lang="es-ES" altLang="es-ES" sz="1654" dirty="0"/>
              <a:t>Los </a:t>
            </a:r>
            <a:r>
              <a:rPr lang="es-ES" altLang="es-ES" sz="1654" b="1" dirty="0">
                <a:solidFill>
                  <a:srgbClr val="FF0000"/>
                </a:solidFill>
              </a:rPr>
              <a:t>depósitos:</a:t>
            </a:r>
          </a:p>
          <a:p>
            <a:pPr eaLnBrk="1" hangingPunct="1">
              <a:lnSpc>
                <a:spcPct val="120000"/>
              </a:lnSpc>
            </a:pPr>
            <a:r>
              <a:rPr lang="es-ES" altLang="es-ES" sz="1654" dirty="0"/>
              <a:t>-activan </a:t>
            </a:r>
            <a:r>
              <a:rPr lang="es-ES" altLang="es-ES" sz="1654" dirty="0" err="1"/>
              <a:t>properdina</a:t>
            </a:r>
            <a:r>
              <a:rPr lang="es-ES" altLang="es-ES" sz="1654" dirty="0"/>
              <a:t> (</a:t>
            </a:r>
            <a:r>
              <a:rPr lang="es-ES" altLang="es-ES" sz="1654" dirty="0" err="1"/>
              <a:t>via</a:t>
            </a:r>
            <a:r>
              <a:rPr lang="es-ES" altLang="es-ES" sz="1654" dirty="0"/>
              <a:t> alterna)</a:t>
            </a:r>
          </a:p>
          <a:p>
            <a:pPr eaLnBrk="1" hangingPunct="1">
              <a:lnSpc>
                <a:spcPct val="120000"/>
              </a:lnSpc>
            </a:pPr>
            <a:r>
              <a:rPr lang="es-ES" altLang="es-ES" sz="1654" dirty="0"/>
              <a:t>-activación inicial </a:t>
            </a:r>
            <a:r>
              <a:rPr lang="es-ES" altLang="es-ES" sz="1654" dirty="0" err="1"/>
              <a:t>via</a:t>
            </a:r>
            <a:r>
              <a:rPr lang="es-ES" altLang="es-ES" sz="1654" dirty="0"/>
              <a:t> clásica y posterior con consumo de C3 </a:t>
            </a:r>
            <a:r>
              <a:rPr lang="es-ES" altLang="es-ES" sz="1654" dirty="0" err="1"/>
              <a:t>via</a:t>
            </a:r>
            <a:r>
              <a:rPr lang="es-ES" altLang="es-ES" sz="1654" dirty="0"/>
              <a:t> alterna </a:t>
            </a:r>
          </a:p>
        </p:txBody>
      </p:sp>
      <p:pic>
        <p:nvPicPr>
          <p:cNvPr id="4" name="Imagen 3">
            <a:extLst>
              <a:ext uri="{FF2B5EF4-FFF2-40B4-BE49-F238E27FC236}">
                <a16:creationId xmlns:a16="http://schemas.microsoft.com/office/drawing/2014/main" id="{8F718E23-6AA7-47F9-86BB-64B9432A39EF}"/>
              </a:ext>
            </a:extLst>
          </p:cNvPr>
          <p:cNvPicPr>
            <a:picLocks noChangeAspect="1"/>
          </p:cNvPicPr>
          <p:nvPr/>
        </p:nvPicPr>
        <p:blipFill>
          <a:blip r:embed="rId4"/>
          <a:stretch>
            <a:fillRect/>
          </a:stretch>
        </p:blipFill>
        <p:spPr>
          <a:xfrm>
            <a:off x="7341721" y="1807101"/>
            <a:ext cx="2371550" cy="499915"/>
          </a:xfrm>
          <a:prstGeom prst="rect">
            <a:avLst/>
          </a:prstGeom>
        </p:spPr>
      </p:pic>
      <p:sp>
        <p:nvSpPr>
          <p:cNvPr id="6" name="Marcador de número de diapositiva 5"/>
          <p:cNvSpPr>
            <a:spLocks noGrp="1"/>
          </p:cNvSpPr>
          <p:nvPr>
            <p:ph type="sldNum" sz="quarter" idx="12"/>
          </p:nvPr>
        </p:nvSpPr>
        <p:spPr/>
        <p:txBody>
          <a:bodyPr/>
          <a:lstStyle/>
          <a:p>
            <a:fld id="{5724328B-D857-40DC-B64E-9DD5185DF98C}" type="slidenum">
              <a:rPr lang="es-ES" altLang="es-ES" smtClean="0"/>
              <a:pPr/>
              <a:t>11</a:t>
            </a:fld>
            <a:endParaRPr lang="es-ES" altLang="es-ES"/>
          </a:p>
        </p:txBody>
      </p:sp>
    </p:spTree>
    <p:custDataLst>
      <p:tags r:id="rId1"/>
    </p:custDataLst>
  </p:cSld>
  <p:clrMapOvr>
    <a:masterClrMapping/>
  </p:clrMapOvr>
  <mc:AlternateContent xmlns:mc="http://schemas.openxmlformats.org/markup-compatibility/2006" xmlns:p14="http://schemas.microsoft.com/office/powerpoint/2010/main">
    <mc:Choice Requires="p14">
      <p:transition spd="slow" p14:dur="2000" advTm="109000"/>
    </mc:Choice>
    <mc:Fallback xmlns="">
      <p:transition spd="slow" advTm="10900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0" presetClass="path" presetSubtype="0" accel="50000" decel="50000" fill="hold" grpId="0" nodeType="clickEffect">
                                  <p:stCondLst>
                                    <p:cond delay="0"/>
                                  </p:stCondLst>
                                  <p:childTnLst>
                                    <p:animMotion origin="layout" path="M -5.55556E-6 2.59259E-6 C 0.0177 0.00092 0.03177 -0.00324 0.04583 0.00926 C 0.05208 0.02176 0.04479 0.00949 0.05277 0.01666 C 0.05972 0.02291 0.05433 0.02199 0.06111 0.02963 C 0.06388 0.03287 0.0677 0.03426 0.07083 0.03703 C 0.07829 0.05185 0.09166 0.06967 0.10277 0.07963 C 0.10677 0.0831 0.11128 0.08541 0.11527 0.08889 C 0.1177 0.09097 0.12361 0.09259 0.12361 0.09259 C 0.13003 0.09907 0.13541 0.10578 0.14305 0.10926 C 0.14913 0.11736 0.15729 0.11875 0.16527 0.12222 C 0.16892 0.12384 0.17638 0.12592 0.17638 0.12592 C 0.18836 0.13657 0.20433 0.13703 0.21805 0.13889 C 0.23437 0.14606 0.25607 0.14537 0.27222 0.14629 C 0.28072 0.14907 0.29861 0.14629 0.29861 0.14629 " pathEditMode="relative" ptsTypes="fffffffffffffA">
                                      <p:cBhvr>
                                        <p:cTn id="6" dur="2000" fill="hold"/>
                                        <p:tgtEl>
                                          <p:spTgt spid="618547"/>
                                        </p:tgtEl>
                                        <p:attrNameLst>
                                          <p:attrName>ppt_x</p:attrName>
                                          <p:attrName>ppt_y</p:attrName>
                                        </p:attrNameLst>
                                      </p:cBhvr>
                                    </p:animMotion>
                                  </p:childTnLst>
                                </p:cTn>
                              </p:par>
                              <p:par>
                                <p:cTn id="7" presetID="10" presetClass="exit" presetSubtype="0" fill="hold" grpId="0" nodeType="withEffect">
                                  <p:stCondLst>
                                    <p:cond delay="0"/>
                                  </p:stCondLst>
                                  <p:childTnLst>
                                    <p:animEffect transition="out" filter="fade">
                                      <p:cBhvr>
                                        <p:cTn id="8" dur="2000"/>
                                        <p:tgtEl>
                                          <p:spTgt spid="618550"/>
                                        </p:tgtEl>
                                      </p:cBhvr>
                                    </p:animEffect>
                                    <p:set>
                                      <p:cBhvr>
                                        <p:cTn id="9" dur="1" fill="hold">
                                          <p:stCondLst>
                                            <p:cond delay="1999"/>
                                          </p:stCondLst>
                                        </p:cTn>
                                        <p:tgtEl>
                                          <p:spTgt spid="618550"/>
                                        </p:tgtEl>
                                        <p:attrNameLst>
                                          <p:attrName>style.visibility</p:attrName>
                                        </p:attrNameLst>
                                      </p:cBhvr>
                                      <p:to>
                                        <p:strVal val="hidden"/>
                                      </p:to>
                                    </p:set>
                                  </p:childTnLst>
                                </p:cTn>
                              </p:par>
                            </p:childTnLst>
                          </p:cTn>
                        </p:par>
                        <p:par>
                          <p:cTn id="10" fill="hold" nodeType="afterGroup">
                            <p:stCondLst>
                              <p:cond delay="2000"/>
                            </p:stCondLst>
                            <p:childTnLst>
                              <p:par>
                                <p:cTn id="11" presetID="10" presetClass="exit" presetSubtype="0" fill="hold" grpId="1" nodeType="afterEffect">
                                  <p:stCondLst>
                                    <p:cond delay="0"/>
                                  </p:stCondLst>
                                  <p:childTnLst>
                                    <p:animEffect transition="out" filter="fade">
                                      <p:cBhvr>
                                        <p:cTn id="12" dur="2000"/>
                                        <p:tgtEl>
                                          <p:spTgt spid="618547"/>
                                        </p:tgtEl>
                                      </p:cBhvr>
                                    </p:animEffect>
                                    <p:set>
                                      <p:cBhvr>
                                        <p:cTn id="13" dur="1" fill="hold">
                                          <p:stCondLst>
                                            <p:cond delay="1999"/>
                                          </p:stCondLst>
                                        </p:cTn>
                                        <p:tgtEl>
                                          <p:spTgt spid="618547"/>
                                        </p:tgtEl>
                                        <p:attrNameLst>
                                          <p:attrName>style.visibility</p:attrName>
                                        </p:attrNameLst>
                                      </p:cBhvr>
                                      <p:to>
                                        <p:strVal val="hidden"/>
                                      </p:to>
                                    </p:set>
                                  </p:childTnLst>
                                </p:cTn>
                              </p:par>
                              <p:par>
                                <p:cTn id="14" presetID="10" presetClass="entr" presetSubtype="0" fill="hold" nodeType="withEffect">
                                  <p:stCondLst>
                                    <p:cond delay="0"/>
                                  </p:stCondLst>
                                  <p:childTnLst>
                                    <p:set>
                                      <p:cBhvr>
                                        <p:cTn id="15" dur="1" fill="hold">
                                          <p:stCondLst>
                                            <p:cond delay="0"/>
                                          </p:stCondLst>
                                        </p:cTn>
                                        <p:tgtEl>
                                          <p:spTgt spid="618567"/>
                                        </p:tgtEl>
                                        <p:attrNameLst>
                                          <p:attrName>style.visibility</p:attrName>
                                        </p:attrNameLst>
                                      </p:cBhvr>
                                      <p:to>
                                        <p:strVal val="visible"/>
                                      </p:to>
                                    </p:set>
                                    <p:animEffect transition="in" filter="fade">
                                      <p:cBhvr>
                                        <p:cTn id="16" dur="2000"/>
                                        <p:tgtEl>
                                          <p:spTgt spid="61856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0" presetClass="path" presetSubtype="0" accel="50000" decel="50000" fill="hold" grpId="0" nodeType="clickEffect">
                                  <p:stCondLst>
                                    <p:cond delay="0"/>
                                  </p:stCondLst>
                                  <p:childTnLst>
                                    <p:animMotion origin="layout" path="M -1.11111E-6 4.44444E-6 C 0.01545 -0.00695 0.02205 -0.01065 0.03889 -0.01296 C 0.06042 -0.01134 0.07657 -0.00857 0.09445 0.00741 C 0.09775 0.01389 0.1 0.01782 0.10556 0.02037 C 0.11372 0.0368 0.12379 0.05208 0.13611 0.06296 C 0.13785 0.07014 0.14219 0.07292 0.14445 0.07963 C 0.14827 0.09097 0.15052 0.10463 0.15278 0.11667 C 0.15313 0.11875 0.15486 0.12014 0.15556 0.12222 C 0.15868 0.13171 0.16007 0.14213 0.1625 0.15185 C 0.16355 0.16204 0.16493 0.17338 0.16667 0.18333 C 0.16771 0.18935 0.17466 0.20648 0.175 0.21111 C 0.17535 0.21551 0.175 0.21967 0.175 0.22407 " pathEditMode="relative" ptsTypes="fffffffffffA">
                                      <p:cBhvr>
                                        <p:cTn id="20" dur="2000" fill="hold"/>
                                        <p:tgtEl>
                                          <p:spTgt spid="618548"/>
                                        </p:tgtEl>
                                        <p:attrNameLst>
                                          <p:attrName>ppt_x</p:attrName>
                                          <p:attrName>ppt_y</p:attrName>
                                        </p:attrNameLst>
                                      </p:cBhvr>
                                    </p:animMotion>
                                  </p:childTnLst>
                                </p:cTn>
                              </p:par>
                              <p:par>
                                <p:cTn id="21" presetID="10" presetClass="exit" presetSubtype="0" fill="hold" grpId="0" nodeType="withEffect">
                                  <p:stCondLst>
                                    <p:cond delay="0"/>
                                  </p:stCondLst>
                                  <p:childTnLst>
                                    <p:animEffect transition="out" filter="fade">
                                      <p:cBhvr>
                                        <p:cTn id="22" dur="2000"/>
                                        <p:tgtEl>
                                          <p:spTgt spid="618551"/>
                                        </p:tgtEl>
                                      </p:cBhvr>
                                    </p:animEffect>
                                    <p:set>
                                      <p:cBhvr>
                                        <p:cTn id="23" dur="1" fill="hold">
                                          <p:stCondLst>
                                            <p:cond delay="1999"/>
                                          </p:stCondLst>
                                        </p:cTn>
                                        <p:tgtEl>
                                          <p:spTgt spid="618551"/>
                                        </p:tgtEl>
                                        <p:attrNameLst>
                                          <p:attrName>style.visibility</p:attrName>
                                        </p:attrNameLst>
                                      </p:cBhvr>
                                      <p:to>
                                        <p:strVal val="hidden"/>
                                      </p:to>
                                    </p:set>
                                  </p:childTnLst>
                                </p:cTn>
                              </p:par>
                            </p:childTnLst>
                          </p:cTn>
                        </p:par>
                        <p:par>
                          <p:cTn id="24" fill="hold" nodeType="afterGroup">
                            <p:stCondLst>
                              <p:cond delay="2000"/>
                            </p:stCondLst>
                            <p:childTnLst>
                              <p:par>
                                <p:cTn id="25" presetID="10" presetClass="exit" presetSubtype="0" fill="hold" grpId="1" nodeType="afterEffect">
                                  <p:stCondLst>
                                    <p:cond delay="0"/>
                                  </p:stCondLst>
                                  <p:childTnLst>
                                    <p:animEffect transition="out" filter="fade">
                                      <p:cBhvr>
                                        <p:cTn id="26" dur="2000"/>
                                        <p:tgtEl>
                                          <p:spTgt spid="618548"/>
                                        </p:tgtEl>
                                      </p:cBhvr>
                                    </p:animEffect>
                                    <p:set>
                                      <p:cBhvr>
                                        <p:cTn id="27" dur="1" fill="hold">
                                          <p:stCondLst>
                                            <p:cond delay="1999"/>
                                          </p:stCondLst>
                                        </p:cTn>
                                        <p:tgtEl>
                                          <p:spTgt spid="618548"/>
                                        </p:tgtEl>
                                        <p:attrNameLst>
                                          <p:attrName>style.visibility</p:attrName>
                                        </p:attrNameLst>
                                      </p:cBhvr>
                                      <p:to>
                                        <p:strVal val="hidden"/>
                                      </p:to>
                                    </p:set>
                                  </p:childTnLst>
                                </p:cTn>
                              </p:par>
                              <p:par>
                                <p:cTn id="28" presetID="10" presetClass="entr" presetSubtype="0" fill="hold" nodeType="withEffect">
                                  <p:stCondLst>
                                    <p:cond delay="0"/>
                                  </p:stCondLst>
                                  <p:childTnLst>
                                    <p:set>
                                      <p:cBhvr>
                                        <p:cTn id="29" dur="1" fill="hold">
                                          <p:stCondLst>
                                            <p:cond delay="0"/>
                                          </p:stCondLst>
                                        </p:cTn>
                                        <p:tgtEl>
                                          <p:spTgt spid="618646"/>
                                        </p:tgtEl>
                                        <p:attrNameLst>
                                          <p:attrName>style.visibility</p:attrName>
                                        </p:attrNameLst>
                                      </p:cBhvr>
                                      <p:to>
                                        <p:strVal val="visible"/>
                                      </p:to>
                                    </p:set>
                                    <p:animEffect transition="in" filter="fade">
                                      <p:cBhvr>
                                        <p:cTn id="30" dur="2000"/>
                                        <p:tgtEl>
                                          <p:spTgt spid="618646"/>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0" presetClass="path" presetSubtype="0" accel="50000" decel="50000" fill="hold" grpId="0" nodeType="clickEffect">
                                  <p:stCondLst>
                                    <p:cond delay="0"/>
                                  </p:stCondLst>
                                  <p:childTnLst>
                                    <p:animMotion origin="layout" path="M 3.33333E-6 2.59259E-6 C -0.00104 0.00185 -0.00452 0.0081 -0.00417 0.01111 C -0.00365 0.01528 -0.00104 0.01829 3.33333E-6 0.02222 C -0.00278 0.04074 0.0033 0.06227 0.01111 0.07778 C 0.01458 0.08449 0.01371 0.08935 0.01944 0.09445 C 0.02552 0.10648 0.03229 0.11667 0.04305 0.12037 C 0.04896 0.12546 0.0526 0.12616 0.05972 0.12778 C 0.07396 0.14051 0.10694 0.13195 0.11666 0.13148 C 0.1276 0.12662 0.11493 0.13171 0.13889 0.12778 C 0.14409 0.12685 0.14236 0.125 0.14722 0.12222 C 0.15694 0.11644 0.15382 0.11991 0.16389 0.11667 C 0.1717 0.11412 0.17743 0.1088 0.18472 0.10556 C 0.18819 0.10208 0.19236 0.1 0.19583 0.0963 C 0.20902 0.08218 0.19861 0.08704 0.20972 0.08333 C 0.21163 0.0794 0.21441 0.07361 0.21666 0.07037 C 0.21927 0.06644 0.225 0.05926 0.225 0.05926 C 0.22552 0.05671 0.22552 0.05417 0.22639 0.05185 C 0.22795 0.04792 0.2309 0.04491 0.23194 0.04074 C 0.23298 0.03658 0.23264 0.03125 0.23472 0.02778 C 0.23663 0.02454 0.24062 0.02477 0.24305 0.02222 C 0.24861 0.01597 0.25364 0.00903 0.25972 0.0037 C 0.26875 -0.01412 0.26319 2.59259E-6 0.26666 -0.01852 C 0.26736 -0.02222 0.26857 -0.02592 0.26944 -0.02963 C 0.26996 -0.03148 0.27083 -0.03518 0.27083 -0.03518 " pathEditMode="relative" ptsTypes="fffffffffffffffffffffffA">
                                      <p:cBhvr>
                                        <p:cTn id="34" dur="2000" fill="hold"/>
                                        <p:tgtEl>
                                          <p:spTgt spid="618549"/>
                                        </p:tgtEl>
                                        <p:attrNameLst>
                                          <p:attrName>ppt_x</p:attrName>
                                          <p:attrName>ppt_y</p:attrName>
                                        </p:attrNameLst>
                                      </p:cBhvr>
                                    </p:animMotion>
                                  </p:childTnLst>
                                </p:cTn>
                              </p:par>
                              <p:par>
                                <p:cTn id="35" presetID="10" presetClass="exit" presetSubtype="0" fill="hold" grpId="0" nodeType="withEffect">
                                  <p:stCondLst>
                                    <p:cond delay="0"/>
                                  </p:stCondLst>
                                  <p:childTnLst>
                                    <p:animEffect transition="out" filter="fade">
                                      <p:cBhvr>
                                        <p:cTn id="36" dur="2000"/>
                                        <p:tgtEl>
                                          <p:spTgt spid="618552"/>
                                        </p:tgtEl>
                                      </p:cBhvr>
                                    </p:animEffect>
                                    <p:set>
                                      <p:cBhvr>
                                        <p:cTn id="37" dur="1" fill="hold">
                                          <p:stCondLst>
                                            <p:cond delay="1999"/>
                                          </p:stCondLst>
                                        </p:cTn>
                                        <p:tgtEl>
                                          <p:spTgt spid="618552"/>
                                        </p:tgtEl>
                                        <p:attrNameLst>
                                          <p:attrName>style.visibility</p:attrName>
                                        </p:attrNameLst>
                                      </p:cBhvr>
                                      <p:to>
                                        <p:strVal val="hidden"/>
                                      </p:to>
                                    </p:set>
                                  </p:childTnLst>
                                </p:cTn>
                              </p:par>
                            </p:childTnLst>
                          </p:cTn>
                        </p:par>
                        <p:par>
                          <p:cTn id="38" fill="hold" nodeType="afterGroup">
                            <p:stCondLst>
                              <p:cond delay="2000"/>
                            </p:stCondLst>
                            <p:childTnLst>
                              <p:par>
                                <p:cTn id="39" presetID="10" presetClass="exit" presetSubtype="0" fill="hold" grpId="1" nodeType="afterEffect">
                                  <p:stCondLst>
                                    <p:cond delay="0"/>
                                  </p:stCondLst>
                                  <p:childTnLst>
                                    <p:animEffect transition="out" filter="fade">
                                      <p:cBhvr>
                                        <p:cTn id="40" dur="2000"/>
                                        <p:tgtEl>
                                          <p:spTgt spid="618549"/>
                                        </p:tgtEl>
                                      </p:cBhvr>
                                    </p:animEffect>
                                    <p:set>
                                      <p:cBhvr>
                                        <p:cTn id="41" dur="1" fill="hold">
                                          <p:stCondLst>
                                            <p:cond delay="1999"/>
                                          </p:stCondLst>
                                        </p:cTn>
                                        <p:tgtEl>
                                          <p:spTgt spid="618549"/>
                                        </p:tgtEl>
                                        <p:attrNameLst>
                                          <p:attrName>style.visibility</p:attrName>
                                        </p:attrNameLst>
                                      </p:cBhvr>
                                      <p:to>
                                        <p:strVal val="hidden"/>
                                      </p:to>
                                    </p:set>
                                  </p:childTnLst>
                                </p:cTn>
                              </p:par>
                              <p:par>
                                <p:cTn id="42" presetID="10" presetClass="entr" presetSubtype="0" fill="hold" nodeType="withEffect">
                                  <p:stCondLst>
                                    <p:cond delay="0"/>
                                  </p:stCondLst>
                                  <p:childTnLst>
                                    <p:set>
                                      <p:cBhvr>
                                        <p:cTn id="43" dur="1" fill="hold">
                                          <p:stCondLst>
                                            <p:cond delay="0"/>
                                          </p:stCondLst>
                                        </p:cTn>
                                        <p:tgtEl>
                                          <p:spTgt spid="618754"/>
                                        </p:tgtEl>
                                        <p:attrNameLst>
                                          <p:attrName>style.visibility</p:attrName>
                                        </p:attrNameLst>
                                      </p:cBhvr>
                                      <p:to>
                                        <p:strVal val="visible"/>
                                      </p:to>
                                    </p:set>
                                    <p:animEffect transition="in" filter="fade">
                                      <p:cBhvr>
                                        <p:cTn id="44" dur="2000"/>
                                        <p:tgtEl>
                                          <p:spTgt spid="618754"/>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10" presetClass="exit" presetSubtype="0" fill="hold" nodeType="clickEffect">
                                  <p:stCondLst>
                                    <p:cond delay="0"/>
                                  </p:stCondLst>
                                  <p:childTnLst>
                                    <p:animEffect transition="out" filter="fade">
                                      <p:cBhvr>
                                        <p:cTn id="48" dur="2000"/>
                                        <p:tgtEl>
                                          <p:spTgt spid="618508"/>
                                        </p:tgtEl>
                                      </p:cBhvr>
                                    </p:animEffect>
                                    <p:set>
                                      <p:cBhvr>
                                        <p:cTn id="49" dur="1" fill="hold">
                                          <p:stCondLst>
                                            <p:cond delay="1999"/>
                                          </p:stCondLst>
                                        </p:cTn>
                                        <p:tgtEl>
                                          <p:spTgt spid="618508"/>
                                        </p:tgtEl>
                                        <p:attrNameLst>
                                          <p:attrName>style.visibility</p:attrName>
                                        </p:attrNameLst>
                                      </p:cBhvr>
                                      <p:to>
                                        <p:strVal val="hidden"/>
                                      </p:to>
                                    </p:set>
                                  </p:childTnLst>
                                </p:cTn>
                              </p:par>
                              <p:par>
                                <p:cTn id="50" presetID="10" presetClass="entr" presetSubtype="0" fill="hold" nodeType="withEffect">
                                  <p:stCondLst>
                                    <p:cond delay="0"/>
                                  </p:stCondLst>
                                  <p:childTnLst>
                                    <p:set>
                                      <p:cBhvr>
                                        <p:cTn id="51" dur="1" fill="hold">
                                          <p:stCondLst>
                                            <p:cond delay="0"/>
                                          </p:stCondLst>
                                        </p:cTn>
                                        <p:tgtEl>
                                          <p:spTgt spid="618740"/>
                                        </p:tgtEl>
                                        <p:attrNameLst>
                                          <p:attrName>style.visibility</p:attrName>
                                        </p:attrNameLst>
                                      </p:cBhvr>
                                      <p:to>
                                        <p:strVal val="visible"/>
                                      </p:to>
                                    </p:set>
                                    <p:animEffect transition="in" filter="fade">
                                      <p:cBhvr>
                                        <p:cTn id="52" dur="2000"/>
                                        <p:tgtEl>
                                          <p:spTgt spid="618740"/>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0" presetClass="entr" presetSubtype="0" fill="hold" nodeType="clickEffect">
                                  <p:stCondLst>
                                    <p:cond delay="0"/>
                                  </p:stCondLst>
                                  <p:childTnLst>
                                    <p:set>
                                      <p:cBhvr>
                                        <p:cTn id="56" dur="1" fill="hold">
                                          <p:stCondLst>
                                            <p:cond delay="0"/>
                                          </p:stCondLst>
                                        </p:cTn>
                                        <p:tgtEl>
                                          <p:spTgt spid="618679"/>
                                        </p:tgtEl>
                                        <p:attrNameLst>
                                          <p:attrName>style.visibility</p:attrName>
                                        </p:attrNameLst>
                                      </p:cBhvr>
                                      <p:to>
                                        <p:strVal val="visible"/>
                                      </p:to>
                                    </p:set>
                                    <p:animEffect transition="in" filter="fade">
                                      <p:cBhvr>
                                        <p:cTn id="57" dur="2000"/>
                                        <p:tgtEl>
                                          <p:spTgt spid="618679"/>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1" presetClass="entr" presetSubtype="0" fill="hold" nodeType="clickEffect">
                                  <p:stCondLst>
                                    <p:cond delay="0"/>
                                  </p:stCondLst>
                                  <p:childTnLst>
                                    <p:set>
                                      <p:cBhvr>
                                        <p:cTn id="61" dur="1" fill="hold">
                                          <p:stCondLst>
                                            <p:cond delay="0"/>
                                          </p:stCondLst>
                                        </p:cTn>
                                        <p:tgtEl>
                                          <p:spTgt spid="618760"/>
                                        </p:tgtEl>
                                        <p:attrNameLst>
                                          <p:attrName>style.visibility</p:attrName>
                                        </p:attrNameLst>
                                      </p:cBhvr>
                                      <p:to>
                                        <p:strVal val="visible"/>
                                      </p:to>
                                    </p:set>
                                  </p:childTnLst>
                                </p:cTn>
                              </p:par>
                            </p:childTnLst>
                          </p:cTn>
                        </p:par>
                      </p:childTnLst>
                    </p:cTn>
                  </p:par>
                  <p:par>
                    <p:cTn id="62" fill="hold" nodeType="clickPar">
                      <p:stCondLst>
                        <p:cond delay="indefinite"/>
                      </p:stCondLst>
                      <p:childTnLst>
                        <p:par>
                          <p:cTn id="63" fill="hold" nodeType="withGroup">
                            <p:stCondLst>
                              <p:cond delay="0"/>
                            </p:stCondLst>
                            <p:childTnLst>
                              <p:par>
                                <p:cTn id="64" presetID="10" presetClass="exit" presetSubtype="0" fill="hold" nodeType="clickEffect">
                                  <p:stCondLst>
                                    <p:cond delay="0"/>
                                  </p:stCondLst>
                                  <p:childTnLst>
                                    <p:animEffect transition="out" filter="fade">
                                      <p:cBhvr>
                                        <p:cTn id="65" dur="2000"/>
                                        <p:tgtEl>
                                          <p:spTgt spid="618555"/>
                                        </p:tgtEl>
                                      </p:cBhvr>
                                    </p:animEffect>
                                    <p:set>
                                      <p:cBhvr>
                                        <p:cTn id="66" dur="1" fill="hold">
                                          <p:stCondLst>
                                            <p:cond delay="1999"/>
                                          </p:stCondLst>
                                        </p:cTn>
                                        <p:tgtEl>
                                          <p:spTgt spid="618555"/>
                                        </p:tgtEl>
                                        <p:attrNameLst>
                                          <p:attrName>style.visibility</p:attrName>
                                        </p:attrNameLst>
                                      </p:cBhvr>
                                      <p:to>
                                        <p:strVal val="hidden"/>
                                      </p:to>
                                    </p:set>
                                  </p:childTnLst>
                                </p:cTn>
                              </p:par>
                              <p:par>
                                <p:cTn id="67" presetID="10" presetClass="entr" presetSubtype="0" fill="hold" nodeType="withEffect">
                                  <p:stCondLst>
                                    <p:cond delay="0"/>
                                  </p:stCondLst>
                                  <p:childTnLst>
                                    <p:set>
                                      <p:cBhvr>
                                        <p:cTn id="68" dur="1" fill="hold">
                                          <p:stCondLst>
                                            <p:cond delay="0"/>
                                          </p:stCondLst>
                                        </p:cTn>
                                        <p:tgtEl>
                                          <p:spTgt spid="618563"/>
                                        </p:tgtEl>
                                        <p:attrNameLst>
                                          <p:attrName>style.visibility</p:attrName>
                                        </p:attrNameLst>
                                      </p:cBhvr>
                                      <p:to>
                                        <p:strVal val="visible"/>
                                      </p:to>
                                    </p:set>
                                    <p:animEffect transition="in" filter="fade">
                                      <p:cBhvr>
                                        <p:cTn id="69" dur="2000"/>
                                        <p:tgtEl>
                                          <p:spTgt spid="618563"/>
                                        </p:tgtEl>
                                      </p:cBhvr>
                                    </p:animEffect>
                                  </p:childTnLst>
                                </p:cTn>
                              </p:par>
                            </p:childTnLst>
                          </p:cTn>
                        </p:par>
                      </p:childTnLst>
                    </p:cTn>
                  </p:par>
                  <p:par>
                    <p:cTn id="70" fill="hold">
                      <p:stCondLst>
                        <p:cond delay="indefinite"/>
                      </p:stCondLst>
                      <p:childTnLst>
                        <p:par>
                          <p:cTn id="71" fill="hold">
                            <p:stCondLst>
                              <p:cond delay="0"/>
                            </p:stCondLst>
                            <p:childTnLst>
                              <p:par>
                                <p:cTn id="72" presetID="1" presetClass="entr" presetSubtype="0" fill="hold" grpId="0" nodeType="clickEffect">
                                  <p:stCondLst>
                                    <p:cond delay="0"/>
                                  </p:stCondLst>
                                  <p:childTnLst>
                                    <p:set>
                                      <p:cBhvr>
                                        <p:cTn id="73" dur="1" fill="hold">
                                          <p:stCondLst>
                                            <p:cond delay="0"/>
                                          </p:stCondLst>
                                        </p:cTn>
                                        <p:tgtEl>
                                          <p:spTgt spid="2"/>
                                        </p:tgtEl>
                                        <p:attrNameLst>
                                          <p:attrName>style.visibility</p:attrName>
                                        </p:attrNameLst>
                                      </p:cBhvr>
                                      <p:to>
                                        <p:strVal val="visible"/>
                                      </p:to>
                                    </p:set>
                                  </p:childTnLst>
                                </p:cTn>
                              </p:par>
                            </p:childTnLst>
                          </p:cTn>
                        </p:par>
                      </p:childTnLst>
                    </p:cTn>
                  </p:par>
                  <p:par>
                    <p:cTn id="74" fill="hold">
                      <p:stCondLst>
                        <p:cond delay="indefinite"/>
                      </p:stCondLst>
                      <p:childTnLst>
                        <p:par>
                          <p:cTn id="75" fill="hold">
                            <p:stCondLst>
                              <p:cond delay="0"/>
                            </p:stCondLst>
                            <p:childTnLst>
                              <p:par>
                                <p:cTn id="76" presetID="1" presetClass="entr" presetSubtype="0" fill="hold" nodeType="clickEffect">
                                  <p:stCondLst>
                                    <p:cond delay="0"/>
                                  </p:stCondLst>
                                  <p:childTnLst>
                                    <p:set>
                                      <p:cBhvr>
                                        <p:cTn id="77"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8547" grpId="0" animBg="1"/>
      <p:bldP spid="618547" grpId="1" animBg="1"/>
      <p:bldP spid="618548" grpId="0" animBg="1"/>
      <p:bldP spid="618548" grpId="1" animBg="1"/>
      <p:bldP spid="618549" grpId="0" animBg="1"/>
      <p:bldP spid="618549" grpId="1" animBg="1"/>
      <p:bldP spid="618550" grpId="0"/>
      <p:bldP spid="618551" grpId="0"/>
      <p:bldP spid="618552" grpId="0"/>
      <p:bldP spid="2"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4482" name="Freeform 2">
            <a:extLst>
              <a:ext uri="{FF2B5EF4-FFF2-40B4-BE49-F238E27FC236}">
                <a16:creationId xmlns:a16="http://schemas.microsoft.com/office/drawing/2014/main" id="{5C99C834-251E-4F7D-98E2-3C3C09F8D8F5}"/>
              </a:ext>
            </a:extLst>
          </p:cNvPr>
          <p:cNvSpPr>
            <a:spLocks/>
          </p:cNvSpPr>
          <p:nvPr/>
        </p:nvSpPr>
        <p:spPr bwMode="auto">
          <a:xfrm>
            <a:off x="5502533" y="2794516"/>
            <a:ext cx="2696796" cy="2720132"/>
          </a:xfrm>
          <a:custGeom>
            <a:avLst/>
            <a:gdLst>
              <a:gd name="T0" fmla="*/ 2005356038 w 2081"/>
              <a:gd name="T1" fmla="*/ 181451281 h 1865"/>
              <a:gd name="T2" fmla="*/ 1772592354 w 2081"/>
              <a:gd name="T3" fmla="*/ 302418801 h 1865"/>
              <a:gd name="T4" fmla="*/ 1647257954 w 2081"/>
              <a:gd name="T5" fmla="*/ 544353842 h 1865"/>
              <a:gd name="T6" fmla="*/ 1575637491 w 2081"/>
              <a:gd name="T7" fmla="*/ 806450136 h 1865"/>
              <a:gd name="T8" fmla="*/ 1521922144 w 2081"/>
              <a:gd name="T9" fmla="*/ 1068546430 h 1865"/>
              <a:gd name="T10" fmla="*/ 1432397976 w 2081"/>
              <a:gd name="T11" fmla="*/ 1310481471 h 1865"/>
              <a:gd name="T12" fmla="*/ 1217537997 w 2081"/>
              <a:gd name="T13" fmla="*/ 1370965232 h 1865"/>
              <a:gd name="T14" fmla="*/ 1002678019 w 2081"/>
              <a:gd name="T15" fmla="*/ 1350803978 h 1865"/>
              <a:gd name="T16" fmla="*/ 734104104 w 2081"/>
              <a:gd name="T17" fmla="*/ 1411287738 h 1865"/>
              <a:gd name="T18" fmla="*/ 519244125 w 2081"/>
              <a:gd name="T19" fmla="*/ 1491932752 h 1865"/>
              <a:gd name="T20" fmla="*/ 322289262 w 2081"/>
              <a:gd name="T21" fmla="*/ 1633061526 h 1865"/>
              <a:gd name="T22" fmla="*/ 161144631 w 2081"/>
              <a:gd name="T23" fmla="*/ 1854835313 h 1865"/>
              <a:gd name="T24" fmla="*/ 53715347 w 2081"/>
              <a:gd name="T25" fmla="*/ 2076609101 h 1865"/>
              <a:gd name="T26" fmla="*/ 17905116 w 2081"/>
              <a:gd name="T27" fmla="*/ 2147483647 h 1865"/>
              <a:gd name="T28" fmla="*/ 17905116 w 2081"/>
              <a:gd name="T29" fmla="*/ 2147483647 h 1865"/>
              <a:gd name="T30" fmla="*/ 125334400 w 2081"/>
              <a:gd name="T31" fmla="*/ 2147483647 h 1865"/>
              <a:gd name="T32" fmla="*/ 268573915 w 2081"/>
              <a:gd name="T33" fmla="*/ 2147483647 h 1865"/>
              <a:gd name="T34" fmla="*/ 483433894 w 2081"/>
              <a:gd name="T35" fmla="*/ 2147483647 h 1865"/>
              <a:gd name="T36" fmla="*/ 716198988 w 2081"/>
              <a:gd name="T37" fmla="*/ 2147483647 h 1865"/>
              <a:gd name="T38" fmla="*/ 948964082 w 2081"/>
              <a:gd name="T39" fmla="*/ 2147483647 h 1865"/>
              <a:gd name="T40" fmla="*/ 1181727766 w 2081"/>
              <a:gd name="T41" fmla="*/ 2147483647 h 1865"/>
              <a:gd name="T42" fmla="*/ 1396587744 w 2081"/>
              <a:gd name="T43" fmla="*/ 2147483647 h 1865"/>
              <a:gd name="T44" fmla="*/ 1539827260 w 2081"/>
              <a:gd name="T45" fmla="*/ 2147483647 h 1865"/>
              <a:gd name="T46" fmla="*/ 1486111912 w 2081"/>
              <a:gd name="T47" fmla="*/ 2147483647 h 1865"/>
              <a:gd name="T48" fmla="*/ 1504017028 w 2081"/>
              <a:gd name="T49" fmla="*/ 2147483647 h 1865"/>
              <a:gd name="T50" fmla="*/ 1575637491 w 2081"/>
              <a:gd name="T51" fmla="*/ 2147483647 h 1865"/>
              <a:gd name="T52" fmla="*/ 1754687238 w 2081"/>
              <a:gd name="T53" fmla="*/ 2147483647 h 1865"/>
              <a:gd name="T54" fmla="*/ 1987452332 w 2081"/>
              <a:gd name="T55" fmla="*/ 2147483647 h 1865"/>
              <a:gd name="T56" fmla="*/ 2147483647 w 2081"/>
              <a:gd name="T57" fmla="*/ 2147483647 h 1865"/>
              <a:gd name="T58" fmla="*/ 2147483647 w 2081"/>
              <a:gd name="T59" fmla="*/ 2147483647 h 1865"/>
              <a:gd name="T60" fmla="*/ 2147483647 w 2081"/>
              <a:gd name="T61" fmla="*/ 2147483647 h 1865"/>
              <a:gd name="T62" fmla="*/ 2147483647 w 2081"/>
              <a:gd name="T63" fmla="*/ 2147483647 h 1865"/>
              <a:gd name="T64" fmla="*/ 2147483647 w 2081"/>
              <a:gd name="T65" fmla="*/ 2147483647 h 1865"/>
              <a:gd name="T66" fmla="*/ 2147483647 w 2081"/>
              <a:gd name="T67" fmla="*/ 2147483647 h 1865"/>
              <a:gd name="T68" fmla="*/ 2147483647 w 2081"/>
              <a:gd name="T69" fmla="*/ 2147483647 h 1865"/>
              <a:gd name="T70" fmla="*/ 2147483647 w 2081"/>
              <a:gd name="T71" fmla="*/ 2147483647 h 1865"/>
              <a:gd name="T72" fmla="*/ 2147483647 w 2081"/>
              <a:gd name="T73" fmla="*/ 2147483647 h 1865"/>
              <a:gd name="T74" fmla="*/ 2147483647 w 2081"/>
              <a:gd name="T75" fmla="*/ 2147483647 h 1865"/>
              <a:gd name="T76" fmla="*/ 2147483647 w 2081"/>
              <a:gd name="T77" fmla="*/ 2147483647 h 1865"/>
              <a:gd name="T78" fmla="*/ 2147483647 w 2081"/>
              <a:gd name="T79" fmla="*/ 2147483647 h 1865"/>
              <a:gd name="T80" fmla="*/ 2147483647 w 2081"/>
              <a:gd name="T81" fmla="*/ 2147483647 h 1865"/>
              <a:gd name="T82" fmla="*/ 2147483647 w 2081"/>
              <a:gd name="T83" fmla="*/ 2147483647 h 1865"/>
              <a:gd name="T84" fmla="*/ 2147483647 w 2081"/>
              <a:gd name="T85" fmla="*/ 2147483647 h 1865"/>
              <a:gd name="T86" fmla="*/ 2147483647 w 2081"/>
              <a:gd name="T87" fmla="*/ 2147483647 h 1865"/>
              <a:gd name="T88" fmla="*/ 2147483647 w 2081"/>
              <a:gd name="T89" fmla="*/ 2076609101 h 1865"/>
              <a:gd name="T90" fmla="*/ 2147483647 w 2081"/>
              <a:gd name="T91" fmla="*/ 1834674060 h 1865"/>
              <a:gd name="T92" fmla="*/ 2147483647 w 2081"/>
              <a:gd name="T93" fmla="*/ 1572577766 h 1865"/>
              <a:gd name="T94" fmla="*/ 2147483647 w 2081"/>
              <a:gd name="T95" fmla="*/ 1350803978 h 1865"/>
              <a:gd name="T96" fmla="*/ 2147483647 w 2081"/>
              <a:gd name="T97" fmla="*/ 1189513951 h 1865"/>
              <a:gd name="T98" fmla="*/ 2147483647 w 2081"/>
              <a:gd name="T99" fmla="*/ 1068546430 h 1865"/>
              <a:gd name="T100" fmla="*/ 2147483647 w 2081"/>
              <a:gd name="T101" fmla="*/ 1088707684 h 1865"/>
              <a:gd name="T102" fmla="*/ 2147483647 w 2081"/>
              <a:gd name="T103" fmla="*/ 1149191444 h 1865"/>
              <a:gd name="T104" fmla="*/ 2147483647 w 2081"/>
              <a:gd name="T105" fmla="*/ 1129030191 h 1865"/>
              <a:gd name="T106" fmla="*/ 2147483647 w 2081"/>
              <a:gd name="T107" fmla="*/ 866933896 h 1865"/>
              <a:gd name="T108" fmla="*/ 2147483647 w 2081"/>
              <a:gd name="T109" fmla="*/ 624998856 h 1865"/>
              <a:gd name="T110" fmla="*/ 2147483647 w 2081"/>
              <a:gd name="T111" fmla="*/ 383063815 h 1865"/>
              <a:gd name="T112" fmla="*/ 2147483647 w 2081"/>
              <a:gd name="T113" fmla="*/ 161290027 h 1865"/>
              <a:gd name="T114" fmla="*/ 2147483647 w 2081"/>
              <a:gd name="T115" fmla="*/ 20161253 h 1865"/>
              <a:gd name="T116" fmla="*/ 2147483647 w 2081"/>
              <a:gd name="T117" fmla="*/ 0 h 1865"/>
              <a:gd name="T118" fmla="*/ 2147483647 w 2081"/>
              <a:gd name="T119" fmla="*/ 0 h 186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081" h="1865">
                <a:moveTo>
                  <a:pt x="984" y="24"/>
                </a:moveTo>
                <a:lnTo>
                  <a:pt x="968" y="32"/>
                </a:lnTo>
                <a:lnTo>
                  <a:pt x="952" y="40"/>
                </a:lnTo>
                <a:lnTo>
                  <a:pt x="936" y="56"/>
                </a:lnTo>
                <a:lnTo>
                  <a:pt x="920" y="56"/>
                </a:lnTo>
                <a:lnTo>
                  <a:pt x="896" y="72"/>
                </a:lnTo>
                <a:lnTo>
                  <a:pt x="880" y="80"/>
                </a:lnTo>
                <a:lnTo>
                  <a:pt x="864" y="88"/>
                </a:lnTo>
                <a:lnTo>
                  <a:pt x="848" y="88"/>
                </a:lnTo>
                <a:lnTo>
                  <a:pt x="832" y="96"/>
                </a:lnTo>
                <a:lnTo>
                  <a:pt x="808" y="112"/>
                </a:lnTo>
                <a:lnTo>
                  <a:pt x="792" y="120"/>
                </a:lnTo>
                <a:lnTo>
                  <a:pt x="776" y="136"/>
                </a:lnTo>
                <a:lnTo>
                  <a:pt x="768" y="152"/>
                </a:lnTo>
                <a:lnTo>
                  <a:pt x="760" y="168"/>
                </a:lnTo>
                <a:lnTo>
                  <a:pt x="752" y="184"/>
                </a:lnTo>
                <a:lnTo>
                  <a:pt x="744" y="200"/>
                </a:lnTo>
                <a:lnTo>
                  <a:pt x="736" y="216"/>
                </a:lnTo>
                <a:lnTo>
                  <a:pt x="728" y="232"/>
                </a:lnTo>
                <a:lnTo>
                  <a:pt x="720" y="248"/>
                </a:lnTo>
                <a:lnTo>
                  <a:pt x="720" y="264"/>
                </a:lnTo>
                <a:lnTo>
                  <a:pt x="720" y="280"/>
                </a:lnTo>
                <a:lnTo>
                  <a:pt x="712" y="304"/>
                </a:lnTo>
                <a:lnTo>
                  <a:pt x="704" y="320"/>
                </a:lnTo>
                <a:lnTo>
                  <a:pt x="704" y="344"/>
                </a:lnTo>
                <a:lnTo>
                  <a:pt x="696" y="360"/>
                </a:lnTo>
                <a:lnTo>
                  <a:pt x="688" y="376"/>
                </a:lnTo>
                <a:lnTo>
                  <a:pt x="688" y="392"/>
                </a:lnTo>
                <a:lnTo>
                  <a:pt x="680" y="408"/>
                </a:lnTo>
                <a:lnTo>
                  <a:pt x="680" y="424"/>
                </a:lnTo>
                <a:lnTo>
                  <a:pt x="680" y="440"/>
                </a:lnTo>
                <a:lnTo>
                  <a:pt x="672" y="456"/>
                </a:lnTo>
                <a:lnTo>
                  <a:pt x="664" y="472"/>
                </a:lnTo>
                <a:lnTo>
                  <a:pt x="656" y="488"/>
                </a:lnTo>
                <a:lnTo>
                  <a:pt x="648" y="504"/>
                </a:lnTo>
                <a:lnTo>
                  <a:pt x="640" y="520"/>
                </a:lnTo>
                <a:lnTo>
                  <a:pt x="624" y="528"/>
                </a:lnTo>
                <a:lnTo>
                  <a:pt x="608" y="544"/>
                </a:lnTo>
                <a:lnTo>
                  <a:pt x="592" y="544"/>
                </a:lnTo>
                <a:lnTo>
                  <a:pt x="576" y="544"/>
                </a:lnTo>
                <a:lnTo>
                  <a:pt x="560" y="544"/>
                </a:lnTo>
                <a:lnTo>
                  <a:pt x="544" y="544"/>
                </a:lnTo>
                <a:lnTo>
                  <a:pt x="528" y="536"/>
                </a:lnTo>
                <a:lnTo>
                  <a:pt x="512" y="536"/>
                </a:lnTo>
                <a:lnTo>
                  <a:pt x="496" y="536"/>
                </a:lnTo>
                <a:lnTo>
                  <a:pt x="480" y="536"/>
                </a:lnTo>
                <a:lnTo>
                  <a:pt x="464" y="536"/>
                </a:lnTo>
                <a:lnTo>
                  <a:pt x="448" y="536"/>
                </a:lnTo>
                <a:lnTo>
                  <a:pt x="424" y="536"/>
                </a:lnTo>
                <a:lnTo>
                  <a:pt x="408" y="536"/>
                </a:lnTo>
                <a:lnTo>
                  <a:pt x="392" y="544"/>
                </a:lnTo>
                <a:lnTo>
                  <a:pt x="360" y="552"/>
                </a:lnTo>
                <a:lnTo>
                  <a:pt x="344" y="552"/>
                </a:lnTo>
                <a:lnTo>
                  <a:pt x="328" y="560"/>
                </a:lnTo>
                <a:lnTo>
                  <a:pt x="312" y="568"/>
                </a:lnTo>
                <a:lnTo>
                  <a:pt x="296" y="568"/>
                </a:lnTo>
                <a:lnTo>
                  <a:pt x="280" y="576"/>
                </a:lnTo>
                <a:lnTo>
                  <a:pt x="264" y="584"/>
                </a:lnTo>
                <a:lnTo>
                  <a:pt x="248" y="592"/>
                </a:lnTo>
                <a:lnTo>
                  <a:pt x="232" y="592"/>
                </a:lnTo>
                <a:lnTo>
                  <a:pt x="216" y="600"/>
                </a:lnTo>
                <a:lnTo>
                  <a:pt x="200" y="608"/>
                </a:lnTo>
                <a:lnTo>
                  <a:pt x="184" y="616"/>
                </a:lnTo>
                <a:lnTo>
                  <a:pt x="168" y="632"/>
                </a:lnTo>
                <a:lnTo>
                  <a:pt x="152" y="632"/>
                </a:lnTo>
                <a:lnTo>
                  <a:pt x="144" y="648"/>
                </a:lnTo>
                <a:lnTo>
                  <a:pt x="128" y="656"/>
                </a:lnTo>
                <a:lnTo>
                  <a:pt x="120" y="672"/>
                </a:lnTo>
                <a:lnTo>
                  <a:pt x="104" y="688"/>
                </a:lnTo>
                <a:lnTo>
                  <a:pt x="88" y="704"/>
                </a:lnTo>
                <a:lnTo>
                  <a:pt x="80" y="720"/>
                </a:lnTo>
                <a:lnTo>
                  <a:pt x="72" y="736"/>
                </a:lnTo>
                <a:lnTo>
                  <a:pt x="72" y="752"/>
                </a:lnTo>
                <a:lnTo>
                  <a:pt x="56" y="760"/>
                </a:lnTo>
                <a:lnTo>
                  <a:pt x="48" y="776"/>
                </a:lnTo>
                <a:lnTo>
                  <a:pt x="40" y="792"/>
                </a:lnTo>
                <a:lnTo>
                  <a:pt x="32" y="808"/>
                </a:lnTo>
                <a:lnTo>
                  <a:pt x="24" y="824"/>
                </a:lnTo>
                <a:lnTo>
                  <a:pt x="16" y="840"/>
                </a:lnTo>
                <a:lnTo>
                  <a:pt x="16" y="856"/>
                </a:lnTo>
                <a:lnTo>
                  <a:pt x="8" y="872"/>
                </a:lnTo>
                <a:lnTo>
                  <a:pt x="8" y="888"/>
                </a:lnTo>
                <a:lnTo>
                  <a:pt x="8" y="904"/>
                </a:lnTo>
                <a:lnTo>
                  <a:pt x="8" y="920"/>
                </a:lnTo>
                <a:lnTo>
                  <a:pt x="8" y="944"/>
                </a:lnTo>
                <a:lnTo>
                  <a:pt x="8" y="960"/>
                </a:lnTo>
                <a:lnTo>
                  <a:pt x="0" y="984"/>
                </a:lnTo>
                <a:lnTo>
                  <a:pt x="8" y="1000"/>
                </a:lnTo>
                <a:lnTo>
                  <a:pt x="8" y="1016"/>
                </a:lnTo>
                <a:lnTo>
                  <a:pt x="8" y="1032"/>
                </a:lnTo>
                <a:lnTo>
                  <a:pt x="16" y="1048"/>
                </a:lnTo>
                <a:lnTo>
                  <a:pt x="32" y="1072"/>
                </a:lnTo>
                <a:lnTo>
                  <a:pt x="32" y="1088"/>
                </a:lnTo>
                <a:lnTo>
                  <a:pt x="40" y="1104"/>
                </a:lnTo>
                <a:lnTo>
                  <a:pt x="48" y="1128"/>
                </a:lnTo>
                <a:lnTo>
                  <a:pt x="56" y="1144"/>
                </a:lnTo>
                <a:lnTo>
                  <a:pt x="64" y="1160"/>
                </a:lnTo>
                <a:lnTo>
                  <a:pt x="72" y="1176"/>
                </a:lnTo>
                <a:lnTo>
                  <a:pt x="88" y="1184"/>
                </a:lnTo>
                <a:lnTo>
                  <a:pt x="96" y="1200"/>
                </a:lnTo>
                <a:lnTo>
                  <a:pt x="104" y="1216"/>
                </a:lnTo>
                <a:lnTo>
                  <a:pt x="120" y="1224"/>
                </a:lnTo>
                <a:lnTo>
                  <a:pt x="120" y="1240"/>
                </a:lnTo>
                <a:lnTo>
                  <a:pt x="136" y="1248"/>
                </a:lnTo>
                <a:lnTo>
                  <a:pt x="152" y="1256"/>
                </a:lnTo>
                <a:lnTo>
                  <a:pt x="168" y="1272"/>
                </a:lnTo>
                <a:lnTo>
                  <a:pt x="184" y="1272"/>
                </a:lnTo>
                <a:lnTo>
                  <a:pt x="216" y="1288"/>
                </a:lnTo>
                <a:lnTo>
                  <a:pt x="232" y="1296"/>
                </a:lnTo>
                <a:lnTo>
                  <a:pt x="248" y="1304"/>
                </a:lnTo>
                <a:lnTo>
                  <a:pt x="264" y="1304"/>
                </a:lnTo>
                <a:lnTo>
                  <a:pt x="288" y="1312"/>
                </a:lnTo>
                <a:lnTo>
                  <a:pt x="304" y="1312"/>
                </a:lnTo>
                <a:lnTo>
                  <a:pt x="320" y="1320"/>
                </a:lnTo>
                <a:lnTo>
                  <a:pt x="336" y="1320"/>
                </a:lnTo>
                <a:lnTo>
                  <a:pt x="360" y="1320"/>
                </a:lnTo>
                <a:lnTo>
                  <a:pt x="376" y="1320"/>
                </a:lnTo>
                <a:lnTo>
                  <a:pt x="392" y="1320"/>
                </a:lnTo>
                <a:lnTo>
                  <a:pt x="408" y="1320"/>
                </a:lnTo>
                <a:lnTo>
                  <a:pt x="424" y="1328"/>
                </a:lnTo>
                <a:lnTo>
                  <a:pt x="440" y="1328"/>
                </a:lnTo>
                <a:lnTo>
                  <a:pt x="464" y="1336"/>
                </a:lnTo>
                <a:lnTo>
                  <a:pt x="480" y="1336"/>
                </a:lnTo>
                <a:lnTo>
                  <a:pt x="496" y="1328"/>
                </a:lnTo>
                <a:lnTo>
                  <a:pt x="512" y="1328"/>
                </a:lnTo>
                <a:lnTo>
                  <a:pt x="528" y="1328"/>
                </a:lnTo>
                <a:lnTo>
                  <a:pt x="544" y="1328"/>
                </a:lnTo>
                <a:lnTo>
                  <a:pt x="560" y="1336"/>
                </a:lnTo>
                <a:lnTo>
                  <a:pt x="576" y="1336"/>
                </a:lnTo>
                <a:lnTo>
                  <a:pt x="592" y="1336"/>
                </a:lnTo>
                <a:lnTo>
                  <a:pt x="608" y="1344"/>
                </a:lnTo>
                <a:lnTo>
                  <a:pt x="624" y="1344"/>
                </a:lnTo>
                <a:lnTo>
                  <a:pt x="648" y="1368"/>
                </a:lnTo>
                <a:lnTo>
                  <a:pt x="648" y="1384"/>
                </a:lnTo>
                <a:lnTo>
                  <a:pt x="648" y="1400"/>
                </a:lnTo>
                <a:lnTo>
                  <a:pt x="656" y="1416"/>
                </a:lnTo>
                <a:lnTo>
                  <a:pt x="672" y="1424"/>
                </a:lnTo>
                <a:lnTo>
                  <a:pt x="688" y="1424"/>
                </a:lnTo>
                <a:lnTo>
                  <a:pt x="696" y="1408"/>
                </a:lnTo>
                <a:lnTo>
                  <a:pt x="680" y="1416"/>
                </a:lnTo>
                <a:lnTo>
                  <a:pt x="672" y="1432"/>
                </a:lnTo>
                <a:lnTo>
                  <a:pt x="664" y="1448"/>
                </a:lnTo>
                <a:lnTo>
                  <a:pt x="664" y="1464"/>
                </a:lnTo>
                <a:lnTo>
                  <a:pt x="664" y="1480"/>
                </a:lnTo>
                <a:lnTo>
                  <a:pt x="664" y="1496"/>
                </a:lnTo>
                <a:lnTo>
                  <a:pt x="664" y="1512"/>
                </a:lnTo>
                <a:lnTo>
                  <a:pt x="664" y="1528"/>
                </a:lnTo>
                <a:lnTo>
                  <a:pt x="672" y="1544"/>
                </a:lnTo>
                <a:lnTo>
                  <a:pt x="672" y="1560"/>
                </a:lnTo>
                <a:lnTo>
                  <a:pt x="672" y="1576"/>
                </a:lnTo>
                <a:lnTo>
                  <a:pt x="680" y="1592"/>
                </a:lnTo>
                <a:lnTo>
                  <a:pt x="680" y="1608"/>
                </a:lnTo>
                <a:lnTo>
                  <a:pt x="680" y="1624"/>
                </a:lnTo>
                <a:lnTo>
                  <a:pt x="688" y="1640"/>
                </a:lnTo>
                <a:lnTo>
                  <a:pt x="696" y="1656"/>
                </a:lnTo>
                <a:lnTo>
                  <a:pt x="704" y="1672"/>
                </a:lnTo>
                <a:lnTo>
                  <a:pt x="712" y="1696"/>
                </a:lnTo>
                <a:lnTo>
                  <a:pt x="728" y="1704"/>
                </a:lnTo>
                <a:lnTo>
                  <a:pt x="736" y="1720"/>
                </a:lnTo>
                <a:lnTo>
                  <a:pt x="752" y="1728"/>
                </a:lnTo>
                <a:lnTo>
                  <a:pt x="768" y="1744"/>
                </a:lnTo>
                <a:lnTo>
                  <a:pt x="784" y="1752"/>
                </a:lnTo>
                <a:lnTo>
                  <a:pt x="800" y="1760"/>
                </a:lnTo>
                <a:lnTo>
                  <a:pt x="816" y="1776"/>
                </a:lnTo>
                <a:lnTo>
                  <a:pt x="832" y="1776"/>
                </a:lnTo>
                <a:lnTo>
                  <a:pt x="848" y="1784"/>
                </a:lnTo>
                <a:lnTo>
                  <a:pt x="864" y="1792"/>
                </a:lnTo>
                <a:lnTo>
                  <a:pt x="888" y="1808"/>
                </a:lnTo>
                <a:lnTo>
                  <a:pt x="904" y="1816"/>
                </a:lnTo>
                <a:lnTo>
                  <a:pt x="920" y="1824"/>
                </a:lnTo>
                <a:lnTo>
                  <a:pt x="936" y="1832"/>
                </a:lnTo>
                <a:lnTo>
                  <a:pt x="960" y="1840"/>
                </a:lnTo>
                <a:lnTo>
                  <a:pt x="1000" y="1848"/>
                </a:lnTo>
                <a:lnTo>
                  <a:pt x="1016" y="1848"/>
                </a:lnTo>
                <a:lnTo>
                  <a:pt x="1032" y="1856"/>
                </a:lnTo>
                <a:lnTo>
                  <a:pt x="1048" y="1864"/>
                </a:lnTo>
                <a:lnTo>
                  <a:pt x="1064" y="1864"/>
                </a:lnTo>
                <a:lnTo>
                  <a:pt x="1080" y="1864"/>
                </a:lnTo>
                <a:lnTo>
                  <a:pt x="1096" y="1864"/>
                </a:lnTo>
                <a:lnTo>
                  <a:pt x="1112" y="1864"/>
                </a:lnTo>
                <a:lnTo>
                  <a:pt x="1128" y="1864"/>
                </a:lnTo>
                <a:lnTo>
                  <a:pt x="1144" y="1864"/>
                </a:lnTo>
                <a:lnTo>
                  <a:pt x="1160" y="1864"/>
                </a:lnTo>
                <a:lnTo>
                  <a:pt x="1176" y="1864"/>
                </a:lnTo>
                <a:lnTo>
                  <a:pt x="1200" y="1864"/>
                </a:lnTo>
                <a:lnTo>
                  <a:pt x="1216" y="1864"/>
                </a:lnTo>
                <a:lnTo>
                  <a:pt x="1232" y="1864"/>
                </a:lnTo>
                <a:lnTo>
                  <a:pt x="1248" y="1848"/>
                </a:lnTo>
                <a:lnTo>
                  <a:pt x="1264" y="1840"/>
                </a:lnTo>
                <a:lnTo>
                  <a:pt x="1280" y="1840"/>
                </a:lnTo>
                <a:lnTo>
                  <a:pt x="1296" y="1832"/>
                </a:lnTo>
                <a:lnTo>
                  <a:pt x="1320" y="1824"/>
                </a:lnTo>
                <a:lnTo>
                  <a:pt x="1336" y="1816"/>
                </a:lnTo>
                <a:lnTo>
                  <a:pt x="1352" y="1816"/>
                </a:lnTo>
                <a:lnTo>
                  <a:pt x="1368" y="1800"/>
                </a:lnTo>
                <a:lnTo>
                  <a:pt x="1384" y="1800"/>
                </a:lnTo>
                <a:lnTo>
                  <a:pt x="1392" y="1784"/>
                </a:lnTo>
                <a:lnTo>
                  <a:pt x="1408" y="1776"/>
                </a:lnTo>
                <a:lnTo>
                  <a:pt x="1424" y="1752"/>
                </a:lnTo>
                <a:lnTo>
                  <a:pt x="1440" y="1736"/>
                </a:lnTo>
                <a:lnTo>
                  <a:pt x="1456" y="1728"/>
                </a:lnTo>
                <a:lnTo>
                  <a:pt x="1464" y="1712"/>
                </a:lnTo>
                <a:lnTo>
                  <a:pt x="1472" y="1696"/>
                </a:lnTo>
                <a:lnTo>
                  <a:pt x="1480" y="1680"/>
                </a:lnTo>
                <a:lnTo>
                  <a:pt x="1488" y="1664"/>
                </a:lnTo>
                <a:lnTo>
                  <a:pt x="1496" y="1648"/>
                </a:lnTo>
                <a:lnTo>
                  <a:pt x="1504" y="1632"/>
                </a:lnTo>
                <a:lnTo>
                  <a:pt x="1520" y="1624"/>
                </a:lnTo>
                <a:lnTo>
                  <a:pt x="1528" y="1608"/>
                </a:lnTo>
                <a:lnTo>
                  <a:pt x="1536" y="1592"/>
                </a:lnTo>
                <a:lnTo>
                  <a:pt x="1536" y="1576"/>
                </a:lnTo>
                <a:lnTo>
                  <a:pt x="1536" y="1560"/>
                </a:lnTo>
                <a:lnTo>
                  <a:pt x="1536" y="1544"/>
                </a:lnTo>
                <a:lnTo>
                  <a:pt x="1544" y="1528"/>
                </a:lnTo>
                <a:lnTo>
                  <a:pt x="1544" y="1512"/>
                </a:lnTo>
                <a:lnTo>
                  <a:pt x="1544" y="1488"/>
                </a:lnTo>
                <a:lnTo>
                  <a:pt x="1544" y="1472"/>
                </a:lnTo>
                <a:lnTo>
                  <a:pt x="1544" y="1456"/>
                </a:lnTo>
                <a:lnTo>
                  <a:pt x="1544" y="1440"/>
                </a:lnTo>
                <a:lnTo>
                  <a:pt x="1544" y="1424"/>
                </a:lnTo>
                <a:lnTo>
                  <a:pt x="1544" y="1400"/>
                </a:lnTo>
                <a:lnTo>
                  <a:pt x="1536" y="1384"/>
                </a:lnTo>
                <a:lnTo>
                  <a:pt x="1536" y="1368"/>
                </a:lnTo>
                <a:lnTo>
                  <a:pt x="1536" y="1352"/>
                </a:lnTo>
                <a:lnTo>
                  <a:pt x="1528" y="1336"/>
                </a:lnTo>
                <a:lnTo>
                  <a:pt x="1528" y="1320"/>
                </a:lnTo>
                <a:lnTo>
                  <a:pt x="1528" y="1304"/>
                </a:lnTo>
                <a:lnTo>
                  <a:pt x="1528" y="1288"/>
                </a:lnTo>
                <a:lnTo>
                  <a:pt x="1536" y="1272"/>
                </a:lnTo>
                <a:lnTo>
                  <a:pt x="1536" y="1256"/>
                </a:lnTo>
                <a:lnTo>
                  <a:pt x="1536" y="1240"/>
                </a:lnTo>
                <a:lnTo>
                  <a:pt x="1544" y="1224"/>
                </a:lnTo>
                <a:lnTo>
                  <a:pt x="1560" y="1216"/>
                </a:lnTo>
                <a:lnTo>
                  <a:pt x="1584" y="1224"/>
                </a:lnTo>
                <a:lnTo>
                  <a:pt x="1600" y="1216"/>
                </a:lnTo>
                <a:lnTo>
                  <a:pt x="1616" y="1224"/>
                </a:lnTo>
                <a:lnTo>
                  <a:pt x="1640" y="1216"/>
                </a:lnTo>
                <a:lnTo>
                  <a:pt x="1656" y="1216"/>
                </a:lnTo>
                <a:lnTo>
                  <a:pt x="1680" y="1208"/>
                </a:lnTo>
                <a:lnTo>
                  <a:pt x="1696" y="1200"/>
                </a:lnTo>
                <a:lnTo>
                  <a:pt x="1720" y="1200"/>
                </a:lnTo>
                <a:lnTo>
                  <a:pt x="1736" y="1200"/>
                </a:lnTo>
                <a:lnTo>
                  <a:pt x="1752" y="1192"/>
                </a:lnTo>
                <a:lnTo>
                  <a:pt x="1768" y="1184"/>
                </a:lnTo>
                <a:lnTo>
                  <a:pt x="1784" y="1176"/>
                </a:lnTo>
                <a:lnTo>
                  <a:pt x="1800" y="1176"/>
                </a:lnTo>
                <a:lnTo>
                  <a:pt x="1832" y="1168"/>
                </a:lnTo>
                <a:lnTo>
                  <a:pt x="1848" y="1160"/>
                </a:lnTo>
                <a:lnTo>
                  <a:pt x="1864" y="1152"/>
                </a:lnTo>
                <a:lnTo>
                  <a:pt x="1880" y="1136"/>
                </a:lnTo>
                <a:lnTo>
                  <a:pt x="1904" y="1128"/>
                </a:lnTo>
                <a:lnTo>
                  <a:pt x="1920" y="1120"/>
                </a:lnTo>
                <a:lnTo>
                  <a:pt x="1944" y="1096"/>
                </a:lnTo>
                <a:lnTo>
                  <a:pt x="1960" y="1080"/>
                </a:lnTo>
                <a:lnTo>
                  <a:pt x="1976" y="1072"/>
                </a:lnTo>
                <a:lnTo>
                  <a:pt x="1984" y="1056"/>
                </a:lnTo>
                <a:lnTo>
                  <a:pt x="2000" y="1040"/>
                </a:lnTo>
                <a:lnTo>
                  <a:pt x="2008" y="1024"/>
                </a:lnTo>
                <a:lnTo>
                  <a:pt x="2024" y="1008"/>
                </a:lnTo>
                <a:lnTo>
                  <a:pt x="2032" y="992"/>
                </a:lnTo>
                <a:lnTo>
                  <a:pt x="2040" y="976"/>
                </a:lnTo>
                <a:lnTo>
                  <a:pt x="2048" y="960"/>
                </a:lnTo>
                <a:lnTo>
                  <a:pt x="2056" y="944"/>
                </a:lnTo>
                <a:lnTo>
                  <a:pt x="2056" y="928"/>
                </a:lnTo>
                <a:lnTo>
                  <a:pt x="2064" y="912"/>
                </a:lnTo>
                <a:lnTo>
                  <a:pt x="2072" y="888"/>
                </a:lnTo>
                <a:lnTo>
                  <a:pt x="2072" y="872"/>
                </a:lnTo>
                <a:lnTo>
                  <a:pt x="2072" y="856"/>
                </a:lnTo>
                <a:lnTo>
                  <a:pt x="2072" y="840"/>
                </a:lnTo>
                <a:lnTo>
                  <a:pt x="2080" y="824"/>
                </a:lnTo>
                <a:lnTo>
                  <a:pt x="2080" y="808"/>
                </a:lnTo>
                <a:lnTo>
                  <a:pt x="2080" y="792"/>
                </a:lnTo>
                <a:lnTo>
                  <a:pt x="2080" y="776"/>
                </a:lnTo>
                <a:lnTo>
                  <a:pt x="2080" y="760"/>
                </a:lnTo>
                <a:lnTo>
                  <a:pt x="2072" y="744"/>
                </a:lnTo>
                <a:lnTo>
                  <a:pt x="2072" y="728"/>
                </a:lnTo>
                <a:lnTo>
                  <a:pt x="2072" y="712"/>
                </a:lnTo>
                <a:lnTo>
                  <a:pt x="2072" y="696"/>
                </a:lnTo>
                <a:lnTo>
                  <a:pt x="2072" y="680"/>
                </a:lnTo>
                <a:lnTo>
                  <a:pt x="2064" y="656"/>
                </a:lnTo>
                <a:lnTo>
                  <a:pt x="2064" y="640"/>
                </a:lnTo>
                <a:lnTo>
                  <a:pt x="2064" y="624"/>
                </a:lnTo>
                <a:lnTo>
                  <a:pt x="2056" y="608"/>
                </a:lnTo>
                <a:lnTo>
                  <a:pt x="2040" y="584"/>
                </a:lnTo>
                <a:lnTo>
                  <a:pt x="2024" y="576"/>
                </a:lnTo>
                <a:lnTo>
                  <a:pt x="2008" y="568"/>
                </a:lnTo>
                <a:lnTo>
                  <a:pt x="1984" y="552"/>
                </a:lnTo>
                <a:lnTo>
                  <a:pt x="1968" y="536"/>
                </a:lnTo>
                <a:lnTo>
                  <a:pt x="1952" y="520"/>
                </a:lnTo>
                <a:lnTo>
                  <a:pt x="1944" y="504"/>
                </a:lnTo>
                <a:lnTo>
                  <a:pt x="1928" y="488"/>
                </a:lnTo>
                <a:lnTo>
                  <a:pt x="1912" y="480"/>
                </a:lnTo>
                <a:lnTo>
                  <a:pt x="1896" y="480"/>
                </a:lnTo>
                <a:lnTo>
                  <a:pt x="1872" y="472"/>
                </a:lnTo>
                <a:lnTo>
                  <a:pt x="1856" y="464"/>
                </a:lnTo>
                <a:lnTo>
                  <a:pt x="1840" y="464"/>
                </a:lnTo>
                <a:lnTo>
                  <a:pt x="1824" y="456"/>
                </a:lnTo>
                <a:lnTo>
                  <a:pt x="1800" y="448"/>
                </a:lnTo>
                <a:lnTo>
                  <a:pt x="1768" y="432"/>
                </a:lnTo>
                <a:lnTo>
                  <a:pt x="1744" y="424"/>
                </a:lnTo>
                <a:lnTo>
                  <a:pt x="1720" y="416"/>
                </a:lnTo>
                <a:lnTo>
                  <a:pt x="1704" y="416"/>
                </a:lnTo>
                <a:lnTo>
                  <a:pt x="1688" y="416"/>
                </a:lnTo>
                <a:lnTo>
                  <a:pt x="1672" y="424"/>
                </a:lnTo>
                <a:lnTo>
                  <a:pt x="1656" y="424"/>
                </a:lnTo>
                <a:lnTo>
                  <a:pt x="1640" y="432"/>
                </a:lnTo>
                <a:lnTo>
                  <a:pt x="1624" y="432"/>
                </a:lnTo>
                <a:lnTo>
                  <a:pt x="1608" y="440"/>
                </a:lnTo>
                <a:lnTo>
                  <a:pt x="1592" y="440"/>
                </a:lnTo>
                <a:lnTo>
                  <a:pt x="1576" y="440"/>
                </a:lnTo>
                <a:lnTo>
                  <a:pt x="1560" y="448"/>
                </a:lnTo>
                <a:lnTo>
                  <a:pt x="1544" y="456"/>
                </a:lnTo>
                <a:lnTo>
                  <a:pt x="1528" y="464"/>
                </a:lnTo>
                <a:lnTo>
                  <a:pt x="1512" y="472"/>
                </a:lnTo>
                <a:lnTo>
                  <a:pt x="1496" y="480"/>
                </a:lnTo>
                <a:lnTo>
                  <a:pt x="1480" y="480"/>
                </a:lnTo>
                <a:lnTo>
                  <a:pt x="1472" y="464"/>
                </a:lnTo>
                <a:lnTo>
                  <a:pt x="1472" y="448"/>
                </a:lnTo>
                <a:lnTo>
                  <a:pt x="1472" y="432"/>
                </a:lnTo>
                <a:lnTo>
                  <a:pt x="1480" y="416"/>
                </a:lnTo>
                <a:lnTo>
                  <a:pt x="1480" y="400"/>
                </a:lnTo>
                <a:lnTo>
                  <a:pt x="1480" y="376"/>
                </a:lnTo>
                <a:lnTo>
                  <a:pt x="1488" y="360"/>
                </a:lnTo>
                <a:lnTo>
                  <a:pt x="1488" y="344"/>
                </a:lnTo>
                <a:lnTo>
                  <a:pt x="1488" y="328"/>
                </a:lnTo>
                <a:lnTo>
                  <a:pt x="1488" y="312"/>
                </a:lnTo>
                <a:lnTo>
                  <a:pt x="1488" y="296"/>
                </a:lnTo>
                <a:lnTo>
                  <a:pt x="1488" y="280"/>
                </a:lnTo>
                <a:lnTo>
                  <a:pt x="1480" y="264"/>
                </a:lnTo>
                <a:lnTo>
                  <a:pt x="1480" y="248"/>
                </a:lnTo>
                <a:lnTo>
                  <a:pt x="1480" y="232"/>
                </a:lnTo>
                <a:lnTo>
                  <a:pt x="1472" y="216"/>
                </a:lnTo>
                <a:lnTo>
                  <a:pt x="1464" y="200"/>
                </a:lnTo>
                <a:lnTo>
                  <a:pt x="1456" y="184"/>
                </a:lnTo>
                <a:lnTo>
                  <a:pt x="1448" y="168"/>
                </a:lnTo>
                <a:lnTo>
                  <a:pt x="1440" y="152"/>
                </a:lnTo>
                <a:lnTo>
                  <a:pt x="1432" y="136"/>
                </a:lnTo>
                <a:lnTo>
                  <a:pt x="1424" y="120"/>
                </a:lnTo>
                <a:lnTo>
                  <a:pt x="1408" y="112"/>
                </a:lnTo>
                <a:lnTo>
                  <a:pt x="1400" y="96"/>
                </a:lnTo>
                <a:lnTo>
                  <a:pt x="1376" y="80"/>
                </a:lnTo>
                <a:lnTo>
                  <a:pt x="1352" y="64"/>
                </a:lnTo>
                <a:lnTo>
                  <a:pt x="1320" y="40"/>
                </a:lnTo>
                <a:lnTo>
                  <a:pt x="1304" y="40"/>
                </a:lnTo>
                <a:lnTo>
                  <a:pt x="1288" y="32"/>
                </a:lnTo>
                <a:lnTo>
                  <a:pt x="1272" y="24"/>
                </a:lnTo>
                <a:lnTo>
                  <a:pt x="1248" y="8"/>
                </a:lnTo>
                <a:lnTo>
                  <a:pt x="1232" y="8"/>
                </a:lnTo>
                <a:lnTo>
                  <a:pt x="1208" y="0"/>
                </a:lnTo>
                <a:lnTo>
                  <a:pt x="1192" y="0"/>
                </a:lnTo>
                <a:lnTo>
                  <a:pt x="1176" y="0"/>
                </a:lnTo>
                <a:lnTo>
                  <a:pt x="1160" y="0"/>
                </a:lnTo>
                <a:lnTo>
                  <a:pt x="1144" y="0"/>
                </a:lnTo>
                <a:lnTo>
                  <a:pt x="1128" y="0"/>
                </a:lnTo>
                <a:lnTo>
                  <a:pt x="1112" y="0"/>
                </a:lnTo>
                <a:lnTo>
                  <a:pt x="1096" y="0"/>
                </a:lnTo>
                <a:lnTo>
                  <a:pt x="1080" y="0"/>
                </a:lnTo>
                <a:lnTo>
                  <a:pt x="1064" y="0"/>
                </a:lnTo>
                <a:lnTo>
                  <a:pt x="1048" y="0"/>
                </a:lnTo>
                <a:lnTo>
                  <a:pt x="1032" y="0"/>
                </a:lnTo>
                <a:lnTo>
                  <a:pt x="1008" y="8"/>
                </a:lnTo>
                <a:lnTo>
                  <a:pt x="992" y="16"/>
                </a:lnTo>
                <a:lnTo>
                  <a:pt x="984" y="24"/>
                </a:lnTo>
              </a:path>
            </a:pathLst>
          </a:custGeom>
          <a:solidFill>
            <a:srgbClr val="A2C1FE"/>
          </a:solidFill>
          <a:ln w="508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483" name="Oval 3">
            <a:extLst>
              <a:ext uri="{FF2B5EF4-FFF2-40B4-BE49-F238E27FC236}">
                <a16:creationId xmlns:a16="http://schemas.microsoft.com/office/drawing/2014/main" id="{CD6423E1-715B-45AA-ADD6-CE6E81F399BC}"/>
              </a:ext>
            </a:extLst>
          </p:cNvPr>
          <p:cNvSpPr>
            <a:spLocks noChangeArrowheads="1"/>
          </p:cNvSpPr>
          <p:nvPr/>
        </p:nvSpPr>
        <p:spPr bwMode="auto">
          <a:xfrm>
            <a:off x="6558499" y="2861608"/>
            <a:ext cx="819686" cy="921782"/>
          </a:xfrm>
          <a:prstGeom prst="ellipse">
            <a:avLst/>
          </a:prstGeom>
          <a:solidFill>
            <a:srgbClr val="FE9B03"/>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484" name="Oval 4">
            <a:extLst>
              <a:ext uri="{FF2B5EF4-FFF2-40B4-BE49-F238E27FC236}">
                <a16:creationId xmlns:a16="http://schemas.microsoft.com/office/drawing/2014/main" id="{C42ADBBA-5DDE-4B68-9C56-E9344175DD12}"/>
              </a:ext>
            </a:extLst>
          </p:cNvPr>
          <p:cNvSpPr>
            <a:spLocks noChangeArrowheads="1"/>
          </p:cNvSpPr>
          <p:nvPr/>
        </p:nvSpPr>
        <p:spPr bwMode="auto">
          <a:xfrm>
            <a:off x="6600796" y="2909740"/>
            <a:ext cx="733633" cy="825520"/>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485" name="Oval 5">
            <a:extLst>
              <a:ext uri="{FF2B5EF4-FFF2-40B4-BE49-F238E27FC236}">
                <a16:creationId xmlns:a16="http://schemas.microsoft.com/office/drawing/2014/main" id="{F8C9119C-293F-4ABA-8981-5DD10C858752}"/>
              </a:ext>
            </a:extLst>
          </p:cNvPr>
          <p:cNvSpPr>
            <a:spLocks noChangeArrowheads="1"/>
          </p:cNvSpPr>
          <p:nvPr/>
        </p:nvSpPr>
        <p:spPr bwMode="auto">
          <a:xfrm>
            <a:off x="7305259" y="3487312"/>
            <a:ext cx="819686" cy="921782"/>
          </a:xfrm>
          <a:prstGeom prst="ellipse">
            <a:avLst/>
          </a:prstGeom>
          <a:solidFill>
            <a:srgbClr val="FE9B03"/>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486" name="Oval 6">
            <a:extLst>
              <a:ext uri="{FF2B5EF4-FFF2-40B4-BE49-F238E27FC236}">
                <a16:creationId xmlns:a16="http://schemas.microsoft.com/office/drawing/2014/main" id="{F7EA295C-4B1A-4458-A383-3E102F136471}"/>
              </a:ext>
            </a:extLst>
          </p:cNvPr>
          <p:cNvSpPr>
            <a:spLocks noChangeArrowheads="1"/>
          </p:cNvSpPr>
          <p:nvPr/>
        </p:nvSpPr>
        <p:spPr bwMode="auto">
          <a:xfrm>
            <a:off x="7347556" y="3535443"/>
            <a:ext cx="735092" cy="825520"/>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487" name="Oval 7">
            <a:extLst>
              <a:ext uri="{FF2B5EF4-FFF2-40B4-BE49-F238E27FC236}">
                <a16:creationId xmlns:a16="http://schemas.microsoft.com/office/drawing/2014/main" id="{341A5528-FA91-4CC9-AB78-472C41E1508C}"/>
              </a:ext>
            </a:extLst>
          </p:cNvPr>
          <p:cNvSpPr>
            <a:spLocks noChangeArrowheads="1"/>
          </p:cNvSpPr>
          <p:nvPr/>
        </p:nvSpPr>
        <p:spPr bwMode="auto">
          <a:xfrm>
            <a:off x="6562875" y="4460141"/>
            <a:ext cx="818227" cy="921782"/>
          </a:xfrm>
          <a:prstGeom prst="ellipse">
            <a:avLst/>
          </a:prstGeom>
          <a:solidFill>
            <a:srgbClr val="FE9B03"/>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488" name="Oval 8">
            <a:extLst>
              <a:ext uri="{FF2B5EF4-FFF2-40B4-BE49-F238E27FC236}">
                <a16:creationId xmlns:a16="http://schemas.microsoft.com/office/drawing/2014/main" id="{54B73BFB-1693-48FA-8A79-CF23605A961A}"/>
              </a:ext>
            </a:extLst>
          </p:cNvPr>
          <p:cNvSpPr>
            <a:spLocks noChangeArrowheads="1"/>
          </p:cNvSpPr>
          <p:nvPr/>
        </p:nvSpPr>
        <p:spPr bwMode="auto">
          <a:xfrm>
            <a:off x="6605171" y="4508273"/>
            <a:ext cx="733634" cy="825520"/>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489" name="Oval 9">
            <a:extLst>
              <a:ext uri="{FF2B5EF4-FFF2-40B4-BE49-F238E27FC236}">
                <a16:creationId xmlns:a16="http://schemas.microsoft.com/office/drawing/2014/main" id="{97B3612E-EB2C-48E7-B3D6-5052A35CD4BC}"/>
              </a:ext>
            </a:extLst>
          </p:cNvPr>
          <p:cNvSpPr>
            <a:spLocks noChangeArrowheads="1"/>
          </p:cNvSpPr>
          <p:nvPr/>
        </p:nvSpPr>
        <p:spPr bwMode="auto">
          <a:xfrm>
            <a:off x="5611922" y="3682753"/>
            <a:ext cx="819686" cy="921782"/>
          </a:xfrm>
          <a:prstGeom prst="ellipse">
            <a:avLst/>
          </a:prstGeom>
          <a:solidFill>
            <a:srgbClr val="FE9B03"/>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490" name="Oval 10">
            <a:extLst>
              <a:ext uri="{FF2B5EF4-FFF2-40B4-BE49-F238E27FC236}">
                <a16:creationId xmlns:a16="http://schemas.microsoft.com/office/drawing/2014/main" id="{8AB66363-C922-460E-A681-AC332170D341}"/>
              </a:ext>
            </a:extLst>
          </p:cNvPr>
          <p:cNvSpPr>
            <a:spLocks noChangeArrowheads="1"/>
          </p:cNvSpPr>
          <p:nvPr/>
        </p:nvSpPr>
        <p:spPr bwMode="auto">
          <a:xfrm>
            <a:off x="5654219" y="3730884"/>
            <a:ext cx="735092" cy="825520"/>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491" name="Freeform 11">
            <a:extLst>
              <a:ext uri="{FF2B5EF4-FFF2-40B4-BE49-F238E27FC236}">
                <a16:creationId xmlns:a16="http://schemas.microsoft.com/office/drawing/2014/main" id="{E5D9A9FE-85ED-4458-86D8-C1B382647CCA}"/>
              </a:ext>
            </a:extLst>
          </p:cNvPr>
          <p:cNvSpPr>
            <a:spLocks/>
          </p:cNvSpPr>
          <p:nvPr/>
        </p:nvSpPr>
        <p:spPr bwMode="auto">
          <a:xfrm>
            <a:off x="7623215" y="4632246"/>
            <a:ext cx="121057" cy="135642"/>
          </a:xfrm>
          <a:custGeom>
            <a:avLst/>
            <a:gdLst>
              <a:gd name="T0" fmla="*/ 0 w 93"/>
              <a:gd name="T1" fmla="*/ 30241977 h 93"/>
              <a:gd name="T2" fmla="*/ 17993442 w 93"/>
              <a:gd name="T3" fmla="*/ 30241977 h 93"/>
              <a:gd name="T4" fmla="*/ 44983605 w 93"/>
              <a:gd name="T5" fmla="*/ 20161318 h 93"/>
              <a:gd name="T6" fmla="*/ 62977047 w 93"/>
              <a:gd name="T7" fmla="*/ 20161318 h 93"/>
              <a:gd name="T8" fmla="*/ 98963931 w 93"/>
              <a:gd name="T9" fmla="*/ 20161318 h 93"/>
              <a:gd name="T10" fmla="*/ 116957373 w 93"/>
              <a:gd name="T11" fmla="*/ 20161318 h 93"/>
              <a:gd name="T12" fmla="*/ 134950815 w 93"/>
              <a:gd name="T13" fmla="*/ 10080659 h 93"/>
              <a:gd name="T14" fmla="*/ 152944256 w 93"/>
              <a:gd name="T15" fmla="*/ 10080659 h 93"/>
              <a:gd name="T16" fmla="*/ 170937698 w 93"/>
              <a:gd name="T17" fmla="*/ 0 h 93"/>
              <a:gd name="T18" fmla="*/ 188931140 w 93"/>
              <a:gd name="T19" fmla="*/ 0 h 93"/>
              <a:gd name="T20" fmla="*/ 197927861 w 93"/>
              <a:gd name="T21" fmla="*/ 20161318 h 93"/>
              <a:gd name="T22" fmla="*/ 206924582 w 93"/>
              <a:gd name="T23" fmla="*/ 40322637 h 93"/>
              <a:gd name="T24" fmla="*/ 206924582 w 93"/>
              <a:gd name="T25" fmla="*/ 60483955 h 93"/>
              <a:gd name="T26" fmla="*/ 197927861 w 93"/>
              <a:gd name="T27" fmla="*/ 80645273 h 93"/>
              <a:gd name="T28" fmla="*/ 179934419 w 93"/>
              <a:gd name="T29" fmla="*/ 90725932 h 93"/>
              <a:gd name="T30" fmla="*/ 170937698 w 93"/>
              <a:gd name="T31" fmla="*/ 120967910 h 93"/>
              <a:gd name="T32" fmla="*/ 170937698 w 93"/>
              <a:gd name="T33" fmla="*/ 141129228 h 93"/>
              <a:gd name="T34" fmla="*/ 170937698 w 93"/>
              <a:gd name="T35" fmla="*/ 161290546 h 93"/>
              <a:gd name="T36" fmla="*/ 161940977 w 93"/>
              <a:gd name="T37" fmla="*/ 191532524 h 93"/>
              <a:gd name="T38" fmla="*/ 161940977 w 93"/>
              <a:gd name="T39" fmla="*/ 211693842 h 93"/>
              <a:gd name="T40" fmla="*/ 152944256 w 93"/>
              <a:gd name="T41" fmla="*/ 231855160 h 93"/>
              <a:gd name="T42" fmla="*/ 134950815 w 93"/>
              <a:gd name="T43" fmla="*/ 231855160 h 93"/>
              <a:gd name="T44" fmla="*/ 116957373 w 93"/>
              <a:gd name="T45" fmla="*/ 221774501 h 93"/>
              <a:gd name="T46" fmla="*/ 107960652 w 93"/>
              <a:gd name="T47" fmla="*/ 201613183 h 93"/>
              <a:gd name="T48" fmla="*/ 98963931 w 93"/>
              <a:gd name="T49" fmla="*/ 181451865 h 93"/>
              <a:gd name="T50" fmla="*/ 80970489 w 93"/>
              <a:gd name="T51" fmla="*/ 161290546 h 93"/>
              <a:gd name="T52" fmla="*/ 71973768 w 93"/>
              <a:gd name="T53" fmla="*/ 141129228 h 93"/>
              <a:gd name="T54" fmla="*/ 53980326 w 93"/>
              <a:gd name="T55" fmla="*/ 131048569 h 93"/>
              <a:gd name="T56" fmla="*/ 35986884 w 93"/>
              <a:gd name="T57" fmla="*/ 120967910 h 93"/>
              <a:gd name="T58" fmla="*/ 17993442 w 93"/>
              <a:gd name="T59" fmla="*/ 110887251 h 93"/>
              <a:gd name="T60" fmla="*/ 8996721 w 93"/>
              <a:gd name="T61" fmla="*/ 90725932 h 93"/>
              <a:gd name="T62" fmla="*/ 8996721 w 93"/>
              <a:gd name="T63" fmla="*/ 70564614 h 93"/>
              <a:gd name="T64" fmla="*/ 0 w 93"/>
              <a:gd name="T65" fmla="*/ 30241977 h 9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3" h="93">
                <a:moveTo>
                  <a:pt x="0" y="12"/>
                </a:moveTo>
                <a:lnTo>
                  <a:pt x="8" y="12"/>
                </a:lnTo>
                <a:lnTo>
                  <a:pt x="20" y="8"/>
                </a:lnTo>
                <a:lnTo>
                  <a:pt x="28" y="8"/>
                </a:lnTo>
                <a:lnTo>
                  <a:pt x="44" y="8"/>
                </a:lnTo>
                <a:lnTo>
                  <a:pt x="52" y="8"/>
                </a:lnTo>
                <a:lnTo>
                  <a:pt x="60" y="4"/>
                </a:lnTo>
                <a:lnTo>
                  <a:pt x="68" y="4"/>
                </a:lnTo>
                <a:lnTo>
                  <a:pt x="76" y="0"/>
                </a:lnTo>
                <a:lnTo>
                  <a:pt x="84" y="0"/>
                </a:lnTo>
                <a:lnTo>
                  <a:pt x="88" y="8"/>
                </a:lnTo>
                <a:lnTo>
                  <a:pt x="92" y="16"/>
                </a:lnTo>
                <a:lnTo>
                  <a:pt x="92" y="24"/>
                </a:lnTo>
                <a:lnTo>
                  <a:pt x="88" y="32"/>
                </a:lnTo>
                <a:lnTo>
                  <a:pt x="80" y="36"/>
                </a:lnTo>
                <a:lnTo>
                  <a:pt x="76" y="48"/>
                </a:lnTo>
                <a:lnTo>
                  <a:pt x="76" y="56"/>
                </a:lnTo>
                <a:lnTo>
                  <a:pt x="76" y="64"/>
                </a:lnTo>
                <a:lnTo>
                  <a:pt x="72" y="76"/>
                </a:lnTo>
                <a:lnTo>
                  <a:pt x="72" y="84"/>
                </a:lnTo>
                <a:lnTo>
                  <a:pt x="68" y="92"/>
                </a:lnTo>
                <a:lnTo>
                  <a:pt x="60" y="92"/>
                </a:lnTo>
                <a:lnTo>
                  <a:pt x="52" y="88"/>
                </a:lnTo>
                <a:lnTo>
                  <a:pt x="48" y="80"/>
                </a:lnTo>
                <a:lnTo>
                  <a:pt x="44" y="72"/>
                </a:lnTo>
                <a:lnTo>
                  <a:pt x="36" y="64"/>
                </a:lnTo>
                <a:lnTo>
                  <a:pt x="32" y="56"/>
                </a:lnTo>
                <a:lnTo>
                  <a:pt x="24" y="52"/>
                </a:lnTo>
                <a:lnTo>
                  <a:pt x="16" y="48"/>
                </a:lnTo>
                <a:lnTo>
                  <a:pt x="8" y="44"/>
                </a:lnTo>
                <a:lnTo>
                  <a:pt x="4" y="36"/>
                </a:lnTo>
                <a:lnTo>
                  <a:pt x="4" y="28"/>
                </a:lnTo>
                <a:lnTo>
                  <a:pt x="0" y="1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492" name="Freeform 12">
            <a:extLst>
              <a:ext uri="{FF2B5EF4-FFF2-40B4-BE49-F238E27FC236}">
                <a16:creationId xmlns:a16="http://schemas.microsoft.com/office/drawing/2014/main" id="{5CDA5705-B317-416C-9E9E-D4392C2E74AD}"/>
              </a:ext>
            </a:extLst>
          </p:cNvPr>
          <p:cNvSpPr>
            <a:spLocks/>
          </p:cNvSpPr>
          <p:nvPr/>
        </p:nvSpPr>
        <p:spPr bwMode="auto">
          <a:xfrm>
            <a:off x="7783652" y="4556403"/>
            <a:ext cx="172105" cy="164813"/>
          </a:xfrm>
          <a:custGeom>
            <a:avLst/>
            <a:gdLst>
              <a:gd name="T0" fmla="*/ 0 w 133"/>
              <a:gd name="T1" fmla="*/ 110887184 h 113"/>
              <a:gd name="T2" fmla="*/ 17887425 w 133"/>
              <a:gd name="T3" fmla="*/ 100806531 h 113"/>
              <a:gd name="T4" fmla="*/ 44718562 w 133"/>
              <a:gd name="T5" fmla="*/ 100806531 h 113"/>
              <a:gd name="T6" fmla="*/ 62605987 w 133"/>
              <a:gd name="T7" fmla="*/ 100806531 h 113"/>
              <a:gd name="T8" fmla="*/ 80493412 w 133"/>
              <a:gd name="T9" fmla="*/ 100806531 h 113"/>
              <a:gd name="T10" fmla="*/ 98380836 w 133"/>
              <a:gd name="T11" fmla="*/ 90725878 h 113"/>
              <a:gd name="T12" fmla="*/ 116268261 w 133"/>
              <a:gd name="T13" fmla="*/ 80645225 h 113"/>
              <a:gd name="T14" fmla="*/ 125211974 w 133"/>
              <a:gd name="T15" fmla="*/ 60483919 h 113"/>
              <a:gd name="T16" fmla="*/ 143099398 w 133"/>
              <a:gd name="T17" fmla="*/ 60483919 h 113"/>
              <a:gd name="T18" fmla="*/ 160986823 w 133"/>
              <a:gd name="T19" fmla="*/ 50403265 h 113"/>
              <a:gd name="T20" fmla="*/ 178874248 w 133"/>
              <a:gd name="T21" fmla="*/ 40322612 h 113"/>
              <a:gd name="T22" fmla="*/ 196761673 w 133"/>
              <a:gd name="T23" fmla="*/ 30241959 h 113"/>
              <a:gd name="T24" fmla="*/ 214649098 w 133"/>
              <a:gd name="T25" fmla="*/ 20161306 h 113"/>
              <a:gd name="T26" fmla="*/ 232536523 w 133"/>
              <a:gd name="T27" fmla="*/ 0 h 113"/>
              <a:gd name="T28" fmla="*/ 250423947 w 133"/>
              <a:gd name="T29" fmla="*/ 0 h 113"/>
              <a:gd name="T30" fmla="*/ 277255085 w 133"/>
              <a:gd name="T31" fmla="*/ 0 h 113"/>
              <a:gd name="T32" fmla="*/ 295142509 w 133"/>
              <a:gd name="T33" fmla="*/ 30241959 h 113"/>
              <a:gd name="T34" fmla="*/ 295142509 w 133"/>
              <a:gd name="T35" fmla="*/ 50403265 h 113"/>
              <a:gd name="T36" fmla="*/ 277255085 w 133"/>
              <a:gd name="T37" fmla="*/ 70564572 h 113"/>
              <a:gd name="T38" fmla="*/ 268311372 w 133"/>
              <a:gd name="T39" fmla="*/ 90725878 h 113"/>
              <a:gd name="T40" fmla="*/ 250423947 w 133"/>
              <a:gd name="T41" fmla="*/ 110887184 h 113"/>
              <a:gd name="T42" fmla="*/ 241480235 w 133"/>
              <a:gd name="T43" fmla="*/ 131048490 h 113"/>
              <a:gd name="T44" fmla="*/ 250423947 w 133"/>
              <a:gd name="T45" fmla="*/ 161290450 h 113"/>
              <a:gd name="T46" fmla="*/ 250423947 w 133"/>
              <a:gd name="T47" fmla="*/ 181451756 h 113"/>
              <a:gd name="T48" fmla="*/ 250423947 w 133"/>
              <a:gd name="T49" fmla="*/ 201613062 h 113"/>
              <a:gd name="T50" fmla="*/ 250423947 w 133"/>
              <a:gd name="T51" fmla="*/ 221774368 h 113"/>
              <a:gd name="T52" fmla="*/ 250423947 w 133"/>
              <a:gd name="T53" fmla="*/ 241935674 h 113"/>
              <a:gd name="T54" fmla="*/ 250423947 w 133"/>
              <a:gd name="T55" fmla="*/ 262096981 h 113"/>
              <a:gd name="T56" fmla="*/ 232536523 w 133"/>
              <a:gd name="T57" fmla="*/ 282258287 h 113"/>
              <a:gd name="T58" fmla="*/ 205705385 w 133"/>
              <a:gd name="T59" fmla="*/ 272177634 h 113"/>
              <a:gd name="T60" fmla="*/ 187817961 w 133"/>
              <a:gd name="T61" fmla="*/ 262096981 h 113"/>
              <a:gd name="T62" fmla="*/ 169930536 w 133"/>
              <a:gd name="T63" fmla="*/ 231855021 h 113"/>
              <a:gd name="T64" fmla="*/ 152043111 w 133"/>
              <a:gd name="T65" fmla="*/ 211693715 h 113"/>
              <a:gd name="T66" fmla="*/ 134155686 w 133"/>
              <a:gd name="T67" fmla="*/ 201613062 h 113"/>
              <a:gd name="T68" fmla="*/ 116268261 w 133"/>
              <a:gd name="T69" fmla="*/ 191532409 h 113"/>
              <a:gd name="T70" fmla="*/ 98380836 w 133"/>
              <a:gd name="T71" fmla="*/ 181451756 h 113"/>
              <a:gd name="T72" fmla="*/ 80493412 w 133"/>
              <a:gd name="T73" fmla="*/ 181451756 h 113"/>
              <a:gd name="T74" fmla="*/ 53662274 w 133"/>
              <a:gd name="T75" fmla="*/ 171371103 h 113"/>
              <a:gd name="T76" fmla="*/ 35774850 w 133"/>
              <a:gd name="T77" fmla="*/ 171371103 h 113"/>
              <a:gd name="T78" fmla="*/ 17887425 w 133"/>
              <a:gd name="T79" fmla="*/ 171371103 h 113"/>
              <a:gd name="T80" fmla="*/ 8943712 w 133"/>
              <a:gd name="T81" fmla="*/ 151209796 h 113"/>
              <a:gd name="T82" fmla="*/ 0 w 133"/>
              <a:gd name="T83" fmla="*/ 131048490 h 113"/>
              <a:gd name="T84" fmla="*/ 0 w 133"/>
              <a:gd name="T85" fmla="*/ 110887184 h 11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3" h="113">
                <a:moveTo>
                  <a:pt x="0" y="44"/>
                </a:moveTo>
                <a:lnTo>
                  <a:pt x="8" y="40"/>
                </a:lnTo>
                <a:lnTo>
                  <a:pt x="20" y="40"/>
                </a:lnTo>
                <a:lnTo>
                  <a:pt x="28" y="40"/>
                </a:lnTo>
                <a:lnTo>
                  <a:pt x="36" y="40"/>
                </a:lnTo>
                <a:lnTo>
                  <a:pt x="44" y="36"/>
                </a:lnTo>
                <a:lnTo>
                  <a:pt x="52" y="32"/>
                </a:lnTo>
                <a:lnTo>
                  <a:pt x="56" y="24"/>
                </a:lnTo>
                <a:lnTo>
                  <a:pt x="64" y="24"/>
                </a:lnTo>
                <a:lnTo>
                  <a:pt x="72" y="20"/>
                </a:lnTo>
                <a:lnTo>
                  <a:pt x="80" y="16"/>
                </a:lnTo>
                <a:lnTo>
                  <a:pt x="88" y="12"/>
                </a:lnTo>
                <a:lnTo>
                  <a:pt x="96" y="8"/>
                </a:lnTo>
                <a:lnTo>
                  <a:pt x="104" y="0"/>
                </a:lnTo>
                <a:lnTo>
                  <a:pt x="112" y="0"/>
                </a:lnTo>
                <a:lnTo>
                  <a:pt x="124" y="0"/>
                </a:lnTo>
                <a:lnTo>
                  <a:pt x="132" y="12"/>
                </a:lnTo>
                <a:lnTo>
                  <a:pt x="132" y="20"/>
                </a:lnTo>
                <a:lnTo>
                  <a:pt x="124" y="28"/>
                </a:lnTo>
                <a:lnTo>
                  <a:pt x="120" y="36"/>
                </a:lnTo>
                <a:lnTo>
                  <a:pt x="112" y="44"/>
                </a:lnTo>
                <a:lnTo>
                  <a:pt x="108" y="52"/>
                </a:lnTo>
                <a:lnTo>
                  <a:pt x="112" y="64"/>
                </a:lnTo>
                <a:lnTo>
                  <a:pt x="112" y="72"/>
                </a:lnTo>
                <a:lnTo>
                  <a:pt x="112" y="80"/>
                </a:lnTo>
                <a:lnTo>
                  <a:pt x="112" y="88"/>
                </a:lnTo>
                <a:lnTo>
                  <a:pt x="112" y="96"/>
                </a:lnTo>
                <a:lnTo>
                  <a:pt x="112" y="104"/>
                </a:lnTo>
                <a:lnTo>
                  <a:pt x="104" y="112"/>
                </a:lnTo>
                <a:lnTo>
                  <a:pt x="92" y="108"/>
                </a:lnTo>
                <a:lnTo>
                  <a:pt x="84" y="104"/>
                </a:lnTo>
                <a:lnTo>
                  <a:pt x="76" y="92"/>
                </a:lnTo>
                <a:lnTo>
                  <a:pt x="68" y="84"/>
                </a:lnTo>
                <a:lnTo>
                  <a:pt x="60" y="80"/>
                </a:lnTo>
                <a:lnTo>
                  <a:pt x="52" y="76"/>
                </a:lnTo>
                <a:lnTo>
                  <a:pt x="44" y="72"/>
                </a:lnTo>
                <a:lnTo>
                  <a:pt x="36" y="72"/>
                </a:lnTo>
                <a:lnTo>
                  <a:pt x="24" y="68"/>
                </a:lnTo>
                <a:lnTo>
                  <a:pt x="16" y="68"/>
                </a:lnTo>
                <a:lnTo>
                  <a:pt x="8" y="68"/>
                </a:lnTo>
                <a:lnTo>
                  <a:pt x="4" y="60"/>
                </a:lnTo>
                <a:lnTo>
                  <a:pt x="0" y="52"/>
                </a:lnTo>
                <a:lnTo>
                  <a:pt x="0" y="4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493" name="Freeform 13">
            <a:extLst>
              <a:ext uri="{FF2B5EF4-FFF2-40B4-BE49-F238E27FC236}">
                <a16:creationId xmlns:a16="http://schemas.microsoft.com/office/drawing/2014/main" id="{F802F6A7-ED06-4363-8EE4-C5C1C3C7413C}"/>
              </a:ext>
            </a:extLst>
          </p:cNvPr>
          <p:cNvSpPr>
            <a:spLocks/>
          </p:cNvSpPr>
          <p:nvPr/>
        </p:nvSpPr>
        <p:spPr bwMode="auto">
          <a:xfrm>
            <a:off x="7986386" y="4142184"/>
            <a:ext cx="514856" cy="520691"/>
          </a:xfrm>
          <a:custGeom>
            <a:avLst/>
            <a:gdLst>
              <a:gd name="T0" fmla="*/ 179267378 w 397"/>
              <a:gd name="T1" fmla="*/ 554434864 h 357"/>
              <a:gd name="T2" fmla="*/ 125487164 w 397"/>
              <a:gd name="T3" fmla="*/ 584676766 h 357"/>
              <a:gd name="T4" fmla="*/ 71706951 w 397"/>
              <a:gd name="T5" fmla="*/ 614918668 h 357"/>
              <a:gd name="T6" fmla="*/ 8963369 w 397"/>
              <a:gd name="T7" fmla="*/ 645160569 h 357"/>
              <a:gd name="T8" fmla="*/ 8963369 w 397"/>
              <a:gd name="T9" fmla="*/ 705644373 h 357"/>
              <a:gd name="T10" fmla="*/ 53780213 w 397"/>
              <a:gd name="T11" fmla="*/ 745966908 h 357"/>
              <a:gd name="T12" fmla="*/ 98597058 w 397"/>
              <a:gd name="T13" fmla="*/ 796370078 h 357"/>
              <a:gd name="T14" fmla="*/ 161340640 w 397"/>
              <a:gd name="T15" fmla="*/ 796370078 h 357"/>
              <a:gd name="T16" fmla="*/ 215120853 w 397"/>
              <a:gd name="T17" fmla="*/ 826611979 h 357"/>
              <a:gd name="T18" fmla="*/ 250974329 w 397"/>
              <a:gd name="T19" fmla="*/ 866934515 h 357"/>
              <a:gd name="T20" fmla="*/ 295791173 w 397"/>
              <a:gd name="T21" fmla="*/ 897176417 h 357"/>
              <a:gd name="T22" fmla="*/ 367498125 w 397"/>
              <a:gd name="T23" fmla="*/ 887095783 h 357"/>
              <a:gd name="T24" fmla="*/ 448168445 w 397"/>
              <a:gd name="T25" fmla="*/ 856853881 h 357"/>
              <a:gd name="T26" fmla="*/ 519875396 w 397"/>
              <a:gd name="T27" fmla="*/ 836692613 h 357"/>
              <a:gd name="T28" fmla="*/ 600545716 w 397"/>
              <a:gd name="T29" fmla="*/ 796370078 h 357"/>
              <a:gd name="T30" fmla="*/ 672252667 w 397"/>
              <a:gd name="T31" fmla="*/ 735886274 h 357"/>
              <a:gd name="T32" fmla="*/ 734996249 w 397"/>
              <a:gd name="T33" fmla="*/ 665321837 h 357"/>
              <a:gd name="T34" fmla="*/ 806703200 w 397"/>
              <a:gd name="T35" fmla="*/ 564515498 h 357"/>
              <a:gd name="T36" fmla="*/ 851520045 w 397"/>
              <a:gd name="T37" fmla="*/ 504031695 h 357"/>
              <a:gd name="T38" fmla="*/ 869446782 w 397"/>
              <a:gd name="T39" fmla="*/ 372983454 h 357"/>
              <a:gd name="T40" fmla="*/ 887373520 w 397"/>
              <a:gd name="T41" fmla="*/ 312499651 h 357"/>
              <a:gd name="T42" fmla="*/ 860483414 w 397"/>
              <a:gd name="T43" fmla="*/ 262096481 h 357"/>
              <a:gd name="T44" fmla="*/ 851520045 w 397"/>
              <a:gd name="T45" fmla="*/ 201612678 h 357"/>
              <a:gd name="T46" fmla="*/ 797739831 w 397"/>
              <a:gd name="T47" fmla="*/ 161290142 h 357"/>
              <a:gd name="T48" fmla="*/ 726032880 w 397"/>
              <a:gd name="T49" fmla="*/ 141128875 h 357"/>
              <a:gd name="T50" fmla="*/ 672252667 w 397"/>
              <a:gd name="T51" fmla="*/ 181451410 h 357"/>
              <a:gd name="T52" fmla="*/ 618472454 w 397"/>
              <a:gd name="T53" fmla="*/ 141128875 h 357"/>
              <a:gd name="T54" fmla="*/ 573655609 w 397"/>
              <a:gd name="T55" fmla="*/ 110886973 h 357"/>
              <a:gd name="T56" fmla="*/ 555728871 w 397"/>
              <a:gd name="T57" fmla="*/ 40322536 h 357"/>
              <a:gd name="T58" fmla="*/ 501948658 w 397"/>
              <a:gd name="T59" fmla="*/ 0 h 357"/>
              <a:gd name="T60" fmla="*/ 448168445 w 397"/>
              <a:gd name="T61" fmla="*/ 40322536 h 357"/>
              <a:gd name="T62" fmla="*/ 430241707 w 397"/>
              <a:gd name="T63" fmla="*/ 100806339 h 357"/>
              <a:gd name="T64" fmla="*/ 403351600 w 397"/>
              <a:gd name="T65" fmla="*/ 161290142 h 357"/>
              <a:gd name="T66" fmla="*/ 376461493 w 397"/>
              <a:gd name="T67" fmla="*/ 211693312 h 357"/>
              <a:gd name="T68" fmla="*/ 394388231 w 397"/>
              <a:gd name="T69" fmla="*/ 262096481 h 357"/>
              <a:gd name="T70" fmla="*/ 457131813 w 397"/>
              <a:gd name="T71" fmla="*/ 272177115 h 357"/>
              <a:gd name="T72" fmla="*/ 510912027 w 397"/>
              <a:gd name="T73" fmla="*/ 282257749 h 357"/>
              <a:gd name="T74" fmla="*/ 573655609 w 397"/>
              <a:gd name="T75" fmla="*/ 332660918 h 357"/>
              <a:gd name="T76" fmla="*/ 564692240 w 397"/>
              <a:gd name="T77" fmla="*/ 393144722 h 357"/>
              <a:gd name="T78" fmla="*/ 501948658 w 397"/>
              <a:gd name="T79" fmla="*/ 463709159 h 357"/>
              <a:gd name="T80" fmla="*/ 457131813 w 397"/>
              <a:gd name="T81" fmla="*/ 504031695 h 357"/>
              <a:gd name="T82" fmla="*/ 412314969 w 397"/>
              <a:gd name="T83" fmla="*/ 554434864 h 357"/>
              <a:gd name="T84" fmla="*/ 376461493 w 397"/>
              <a:gd name="T85" fmla="*/ 594757400 h 357"/>
              <a:gd name="T86" fmla="*/ 331644649 w 397"/>
              <a:gd name="T87" fmla="*/ 645160569 h 357"/>
              <a:gd name="T88" fmla="*/ 286827805 w 397"/>
              <a:gd name="T89" fmla="*/ 685483105 h 357"/>
              <a:gd name="T90" fmla="*/ 233047591 w 397"/>
              <a:gd name="T91" fmla="*/ 675402471 h 357"/>
              <a:gd name="T92" fmla="*/ 215120853 w 397"/>
              <a:gd name="T93" fmla="*/ 614918668 h 357"/>
              <a:gd name="T94" fmla="*/ 224084222 w 397"/>
              <a:gd name="T95" fmla="*/ 554434864 h 3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397" h="357">
                <a:moveTo>
                  <a:pt x="88" y="204"/>
                </a:moveTo>
                <a:lnTo>
                  <a:pt x="84" y="212"/>
                </a:lnTo>
                <a:lnTo>
                  <a:pt x="80" y="220"/>
                </a:lnTo>
                <a:lnTo>
                  <a:pt x="72" y="224"/>
                </a:lnTo>
                <a:lnTo>
                  <a:pt x="64" y="228"/>
                </a:lnTo>
                <a:lnTo>
                  <a:pt x="56" y="232"/>
                </a:lnTo>
                <a:lnTo>
                  <a:pt x="48" y="236"/>
                </a:lnTo>
                <a:lnTo>
                  <a:pt x="40" y="240"/>
                </a:lnTo>
                <a:lnTo>
                  <a:pt x="32" y="244"/>
                </a:lnTo>
                <a:lnTo>
                  <a:pt x="24" y="248"/>
                </a:lnTo>
                <a:lnTo>
                  <a:pt x="12" y="252"/>
                </a:lnTo>
                <a:lnTo>
                  <a:pt x="4" y="256"/>
                </a:lnTo>
                <a:lnTo>
                  <a:pt x="0" y="264"/>
                </a:lnTo>
                <a:lnTo>
                  <a:pt x="0" y="272"/>
                </a:lnTo>
                <a:lnTo>
                  <a:pt x="4" y="280"/>
                </a:lnTo>
                <a:lnTo>
                  <a:pt x="12" y="280"/>
                </a:lnTo>
                <a:lnTo>
                  <a:pt x="16" y="288"/>
                </a:lnTo>
                <a:lnTo>
                  <a:pt x="24" y="296"/>
                </a:lnTo>
                <a:lnTo>
                  <a:pt x="28" y="304"/>
                </a:lnTo>
                <a:lnTo>
                  <a:pt x="36" y="312"/>
                </a:lnTo>
                <a:lnTo>
                  <a:pt x="44" y="316"/>
                </a:lnTo>
                <a:lnTo>
                  <a:pt x="52" y="320"/>
                </a:lnTo>
                <a:lnTo>
                  <a:pt x="60" y="320"/>
                </a:lnTo>
                <a:lnTo>
                  <a:pt x="72" y="316"/>
                </a:lnTo>
                <a:lnTo>
                  <a:pt x="80" y="320"/>
                </a:lnTo>
                <a:lnTo>
                  <a:pt x="88" y="320"/>
                </a:lnTo>
                <a:lnTo>
                  <a:pt x="96" y="328"/>
                </a:lnTo>
                <a:lnTo>
                  <a:pt x="104" y="332"/>
                </a:lnTo>
                <a:lnTo>
                  <a:pt x="112" y="336"/>
                </a:lnTo>
                <a:lnTo>
                  <a:pt x="112" y="344"/>
                </a:lnTo>
                <a:lnTo>
                  <a:pt x="116" y="352"/>
                </a:lnTo>
                <a:lnTo>
                  <a:pt x="124" y="356"/>
                </a:lnTo>
                <a:lnTo>
                  <a:pt x="132" y="356"/>
                </a:lnTo>
                <a:lnTo>
                  <a:pt x="140" y="356"/>
                </a:lnTo>
                <a:lnTo>
                  <a:pt x="156" y="352"/>
                </a:lnTo>
                <a:lnTo>
                  <a:pt x="164" y="352"/>
                </a:lnTo>
                <a:lnTo>
                  <a:pt x="176" y="344"/>
                </a:lnTo>
                <a:lnTo>
                  <a:pt x="184" y="344"/>
                </a:lnTo>
                <a:lnTo>
                  <a:pt x="200" y="340"/>
                </a:lnTo>
                <a:lnTo>
                  <a:pt x="208" y="336"/>
                </a:lnTo>
                <a:lnTo>
                  <a:pt x="224" y="332"/>
                </a:lnTo>
                <a:lnTo>
                  <a:pt x="232" y="332"/>
                </a:lnTo>
                <a:lnTo>
                  <a:pt x="240" y="328"/>
                </a:lnTo>
                <a:lnTo>
                  <a:pt x="260" y="320"/>
                </a:lnTo>
                <a:lnTo>
                  <a:pt x="268" y="316"/>
                </a:lnTo>
                <a:lnTo>
                  <a:pt x="276" y="312"/>
                </a:lnTo>
                <a:lnTo>
                  <a:pt x="292" y="300"/>
                </a:lnTo>
                <a:lnTo>
                  <a:pt x="300" y="292"/>
                </a:lnTo>
                <a:lnTo>
                  <a:pt x="308" y="288"/>
                </a:lnTo>
                <a:lnTo>
                  <a:pt x="324" y="272"/>
                </a:lnTo>
                <a:lnTo>
                  <a:pt x="328" y="264"/>
                </a:lnTo>
                <a:lnTo>
                  <a:pt x="340" y="252"/>
                </a:lnTo>
                <a:lnTo>
                  <a:pt x="344" y="244"/>
                </a:lnTo>
                <a:lnTo>
                  <a:pt x="360" y="224"/>
                </a:lnTo>
                <a:lnTo>
                  <a:pt x="364" y="216"/>
                </a:lnTo>
                <a:lnTo>
                  <a:pt x="372" y="208"/>
                </a:lnTo>
                <a:lnTo>
                  <a:pt x="380" y="200"/>
                </a:lnTo>
                <a:lnTo>
                  <a:pt x="372" y="176"/>
                </a:lnTo>
                <a:lnTo>
                  <a:pt x="380" y="152"/>
                </a:lnTo>
                <a:lnTo>
                  <a:pt x="388" y="148"/>
                </a:lnTo>
                <a:lnTo>
                  <a:pt x="392" y="140"/>
                </a:lnTo>
                <a:lnTo>
                  <a:pt x="396" y="132"/>
                </a:lnTo>
                <a:lnTo>
                  <a:pt x="396" y="124"/>
                </a:lnTo>
                <a:lnTo>
                  <a:pt x="392" y="116"/>
                </a:lnTo>
                <a:lnTo>
                  <a:pt x="384" y="112"/>
                </a:lnTo>
                <a:lnTo>
                  <a:pt x="384" y="104"/>
                </a:lnTo>
                <a:lnTo>
                  <a:pt x="380" y="96"/>
                </a:lnTo>
                <a:lnTo>
                  <a:pt x="380" y="88"/>
                </a:lnTo>
                <a:lnTo>
                  <a:pt x="380" y="80"/>
                </a:lnTo>
                <a:lnTo>
                  <a:pt x="376" y="72"/>
                </a:lnTo>
                <a:lnTo>
                  <a:pt x="364" y="68"/>
                </a:lnTo>
                <a:lnTo>
                  <a:pt x="356" y="64"/>
                </a:lnTo>
                <a:lnTo>
                  <a:pt x="348" y="60"/>
                </a:lnTo>
                <a:lnTo>
                  <a:pt x="336" y="56"/>
                </a:lnTo>
                <a:lnTo>
                  <a:pt x="324" y="56"/>
                </a:lnTo>
                <a:lnTo>
                  <a:pt x="316" y="64"/>
                </a:lnTo>
                <a:lnTo>
                  <a:pt x="308" y="68"/>
                </a:lnTo>
                <a:lnTo>
                  <a:pt x="300" y="72"/>
                </a:lnTo>
                <a:lnTo>
                  <a:pt x="292" y="64"/>
                </a:lnTo>
                <a:lnTo>
                  <a:pt x="284" y="60"/>
                </a:lnTo>
                <a:lnTo>
                  <a:pt x="276" y="56"/>
                </a:lnTo>
                <a:lnTo>
                  <a:pt x="272" y="48"/>
                </a:lnTo>
                <a:lnTo>
                  <a:pt x="264" y="48"/>
                </a:lnTo>
                <a:lnTo>
                  <a:pt x="256" y="44"/>
                </a:lnTo>
                <a:lnTo>
                  <a:pt x="252" y="36"/>
                </a:lnTo>
                <a:lnTo>
                  <a:pt x="248" y="24"/>
                </a:lnTo>
                <a:lnTo>
                  <a:pt x="248" y="16"/>
                </a:lnTo>
                <a:lnTo>
                  <a:pt x="240" y="8"/>
                </a:lnTo>
                <a:lnTo>
                  <a:pt x="232" y="4"/>
                </a:lnTo>
                <a:lnTo>
                  <a:pt x="224" y="0"/>
                </a:lnTo>
                <a:lnTo>
                  <a:pt x="216" y="0"/>
                </a:lnTo>
                <a:lnTo>
                  <a:pt x="204" y="8"/>
                </a:lnTo>
                <a:lnTo>
                  <a:pt x="200" y="16"/>
                </a:lnTo>
                <a:lnTo>
                  <a:pt x="200" y="24"/>
                </a:lnTo>
                <a:lnTo>
                  <a:pt x="192" y="32"/>
                </a:lnTo>
                <a:lnTo>
                  <a:pt x="192" y="40"/>
                </a:lnTo>
                <a:lnTo>
                  <a:pt x="188" y="48"/>
                </a:lnTo>
                <a:lnTo>
                  <a:pt x="184" y="56"/>
                </a:lnTo>
                <a:lnTo>
                  <a:pt x="180" y="64"/>
                </a:lnTo>
                <a:lnTo>
                  <a:pt x="176" y="72"/>
                </a:lnTo>
                <a:lnTo>
                  <a:pt x="168" y="76"/>
                </a:lnTo>
                <a:lnTo>
                  <a:pt x="168" y="84"/>
                </a:lnTo>
                <a:lnTo>
                  <a:pt x="164" y="92"/>
                </a:lnTo>
                <a:lnTo>
                  <a:pt x="168" y="100"/>
                </a:lnTo>
                <a:lnTo>
                  <a:pt x="176" y="104"/>
                </a:lnTo>
                <a:lnTo>
                  <a:pt x="184" y="100"/>
                </a:lnTo>
                <a:lnTo>
                  <a:pt x="192" y="104"/>
                </a:lnTo>
                <a:lnTo>
                  <a:pt x="204" y="108"/>
                </a:lnTo>
                <a:lnTo>
                  <a:pt x="212" y="108"/>
                </a:lnTo>
                <a:lnTo>
                  <a:pt x="220" y="112"/>
                </a:lnTo>
                <a:lnTo>
                  <a:pt x="228" y="112"/>
                </a:lnTo>
                <a:lnTo>
                  <a:pt x="236" y="116"/>
                </a:lnTo>
                <a:lnTo>
                  <a:pt x="248" y="120"/>
                </a:lnTo>
                <a:lnTo>
                  <a:pt x="256" y="132"/>
                </a:lnTo>
                <a:lnTo>
                  <a:pt x="260" y="140"/>
                </a:lnTo>
                <a:lnTo>
                  <a:pt x="256" y="148"/>
                </a:lnTo>
                <a:lnTo>
                  <a:pt x="252" y="156"/>
                </a:lnTo>
                <a:lnTo>
                  <a:pt x="240" y="164"/>
                </a:lnTo>
                <a:lnTo>
                  <a:pt x="232" y="176"/>
                </a:lnTo>
                <a:lnTo>
                  <a:pt x="224" y="184"/>
                </a:lnTo>
                <a:lnTo>
                  <a:pt x="216" y="188"/>
                </a:lnTo>
                <a:lnTo>
                  <a:pt x="208" y="192"/>
                </a:lnTo>
                <a:lnTo>
                  <a:pt x="204" y="200"/>
                </a:lnTo>
                <a:lnTo>
                  <a:pt x="196" y="204"/>
                </a:lnTo>
                <a:lnTo>
                  <a:pt x="188" y="212"/>
                </a:lnTo>
                <a:lnTo>
                  <a:pt x="184" y="220"/>
                </a:lnTo>
                <a:lnTo>
                  <a:pt x="176" y="224"/>
                </a:lnTo>
                <a:lnTo>
                  <a:pt x="176" y="232"/>
                </a:lnTo>
                <a:lnTo>
                  <a:pt x="168" y="236"/>
                </a:lnTo>
                <a:lnTo>
                  <a:pt x="164" y="244"/>
                </a:lnTo>
                <a:lnTo>
                  <a:pt x="156" y="248"/>
                </a:lnTo>
                <a:lnTo>
                  <a:pt x="148" y="256"/>
                </a:lnTo>
                <a:lnTo>
                  <a:pt x="140" y="260"/>
                </a:lnTo>
                <a:lnTo>
                  <a:pt x="136" y="268"/>
                </a:lnTo>
                <a:lnTo>
                  <a:pt x="128" y="272"/>
                </a:lnTo>
                <a:lnTo>
                  <a:pt x="120" y="272"/>
                </a:lnTo>
                <a:lnTo>
                  <a:pt x="112" y="272"/>
                </a:lnTo>
                <a:lnTo>
                  <a:pt x="104" y="268"/>
                </a:lnTo>
                <a:lnTo>
                  <a:pt x="96" y="260"/>
                </a:lnTo>
                <a:lnTo>
                  <a:pt x="96" y="252"/>
                </a:lnTo>
                <a:lnTo>
                  <a:pt x="96" y="244"/>
                </a:lnTo>
                <a:lnTo>
                  <a:pt x="100" y="236"/>
                </a:lnTo>
                <a:lnTo>
                  <a:pt x="100" y="228"/>
                </a:lnTo>
                <a:lnTo>
                  <a:pt x="100" y="220"/>
                </a:lnTo>
                <a:lnTo>
                  <a:pt x="96" y="212"/>
                </a:lnTo>
                <a:lnTo>
                  <a:pt x="88" y="20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494" name="Freeform 14">
            <a:extLst>
              <a:ext uri="{FF2B5EF4-FFF2-40B4-BE49-F238E27FC236}">
                <a16:creationId xmlns:a16="http://schemas.microsoft.com/office/drawing/2014/main" id="{59BE1A02-39E1-4445-B73C-9765A4917A54}"/>
              </a:ext>
            </a:extLst>
          </p:cNvPr>
          <p:cNvSpPr>
            <a:spLocks/>
          </p:cNvSpPr>
          <p:nvPr/>
        </p:nvSpPr>
        <p:spPr bwMode="auto">
          <a:xfrm>
            <a:off x="8136613" y="4323041"/>
            <a:ext cx="78760" cy="106472"/>
          </a:xfrm>
          <a:custGeom>
            <a:avLst/>
            <a:gdLst>
              <a:gd name="T0" fmla="*/ 70220018 w 61"/>
              <a:gd name="T1" fmla="*/ 0 h 73"/>
              <a:gd name="T2" fmla="*/ 61442340 w 61"/>
              <a:gd name="T3" fmla="*/ 20161337 h 73"/>
              <a:gd name="T4" fmla="*/ 61442340 w 61"/>
              <a:gd name="T5" fmla="*/ 40322674 h 73"/>
              <a:gd name="T6" fmla="*/ 43888389 w 61"/>
              <a:gd name="T7" fmla="*/ 50403342 h 73"/>
              <a:gd name="T8" fmla="*/ 35110711 w 61"/>
              <a:gd name="T9" fmla="*/ 70564679 h 73"/>
              <a:gd name="T10" fmla="*/ 17555356 w 61"/>
              <a:gd name="T11" fmla="*/ 90726016 h 73"/>
              <a:gd name="T12" fmla="*/ 8777678 w 61"/>
              <a:gd name="T13" fmla="*/ 110887353 h 73"/>
              <a:gd name="T14" fmla="*/ 0 w 61"/>
              <a:gd name="T15" fmla="*/ 131048690 h 73"/>
              <a:gd name="T16" fmla="*/ 8777678 w 61"/>
              <a:gd name="T17" fmla="*/ 151210027 h 73"/>
              <a:gd name="T18" fmla="*/ 8777678 w 61"/>
              <a:gd name="T19" fmla="*/ 171371364 h 73"/>
              <a:gd name="T20" fmla="*/ 26333034 w 61"/>
              <a:gd name="T21" fmla="*/ 181452033 h 73"/>
              <a:gd name="T22" fmla="*/ 43888389 w 61"/>
              <a:gd name="T23" fmla="*/ 181452033 h 73"/>
              <a:gd name="T24" fmla="*/ 61442340 w 61"/>
              <a:gd name="T25" fmla="*/ 181452033 h 73"/>
              <a:gd name="T26" fmla="*/ 78997695 w 61"/>
              <a:gd name="T27" fmla="*/ 181452033 h 73"/>
              <a:gd name="T28" fmla="*/ 96553051 w 61"/>
              <a:gd name="T29" fmla="*/ 161290696 h 73"/>
              <a:gd name="T30" fmla="*/ 96553051 w 61"/>
              <a:gd name="T31" fmla="*/ 141129359 h 73"/>
              <a:gd name="T32" fmla="*/ 114108407 w 61"/>
              <a:gd name="T33" fmla="*/ 120968022 h 73"/>
              <a:gd name="T34" fmla="*/ 122886085 w 61"/>
              <a:gd name="T35" fmla="*/ 100806685 h 73"/>
              <a:gd name="T36" fmla="*/ 131663763 w 61"/>
              <a:gd name="T37" fmla="*/ 80645348 h 73"/>
              <a:gd name="T38" fmla="*/ 131663763 w 61"/>
              <a:gd name="T39" fmla="*/ 60484011 h 73"/>
              <a:gd name="T40" fmla="*/ 114108407 w 61"/>
              <a:gd name="T41" fmla="*/ 50403342 h 73"/>
              <a:gd name="T42" fmla="*/ 114108407 w 61"/>
              <a:gd name="T43" fmla="*/ 30242005 h 73"/>
              <a:gd name="T44" fmla="*/ 105330729 w 61"/>
              <a:gd name="T45" fmla="*/ 10080668 h 73"/>
              <a:gd name="T46" fmla="*/ 87775373 w 61"/>
              <a:gd name="T47" fmla="*/ 10080668 h 73"/>
              <a:gd name="T48" fmla="*/ 70220018 w 61"/>
              <a:gd name="T49" fmla="*/ 0 h 7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73">
                <a:moveTo>
                  <a:pt x="32" y="0"/>
                </a:moveTo>
                <a:lnTo>
                  <a:pt x="28" y="8"/>
                </a:lnTo>
                <a:lnTo>
                  <a:pt x="28" y="16"/>
                </a:lnTo>
                <a:lnTo>
                  <a:pt x="20" y="20"/>
                </a:lnTo>
                <a:lnTo>
                  <a:pt x="16" y="28"/>
                </a:lnTo>
                <a:lnTo>
                  <a:pt x="8" y="36"/>
                </a:lnTo>
                <a:lnTo>
                  <a:pt x="4" y="44"/>
                </a:lnTo>
                <a:lnTo>
                  <a:pt x="0" y="52"/>
                </a:lnTo>
                <a:lnTo>
                  <a:pt x="4" y="60"/>
                </a:lnTo>
                <a:lnTo>
                  <a:pt x="4" y="68"/>
                </a:lnTo>
                <a:lnTo>
                  <a:pt x="12" y="72"/>
                </a:lnTo>
                <a:lnTo>
                  <a:pt x="20" y="72"/>
                </a:lnTo>
                <a:lnTo>
                  <a:pt x="28" y="72"/>
                </a:lnTo>
                <a:lnTo>
                  <a:pt x="36" y="72"/>
                </a:lnTo>
                <a:lnTo>
                  <a:pt x="44" y="64"/>
                </a:lnTo>
                <a:lnTo>
                  <a:pt x="44" y="56"/>
                </a:lnTo>
                <a:lnTo>
                  <a:pt x="52" y="48"/>
                </a:lnTo>
                <a:lnTo>
                  <a:pt x="56" y="40"/>
                </a:lnTo>
                <a:lnTo>
                  <a:pt x="60" y="32"/>
                </a:lnTo>
                <a:lnTo>
                  <a:pt x="60" y="24"/>
                </a:lnTo>
                <a:lnTo>
                  <a:pt x="52" y="20"/>
                </a:lnTo>
                <a:lnTo>
                  <a:pt x="52" y="12"/>
                </a:lnTo>
                <a:lnTo>
                  <a:pt x="48" y="4"/>
                </a:lnTo>
                <a:lnTo>
                  <a:pt x="40" y="4"/>
                </a:lnTo>
                <a:lnTo>
                  <a:pt x="32"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495" name="Freeform 15">
            <a:extLst>
              <a:ext uri="{FF2B5EF4-FFF2-40B4-BE49-F238E27FC236}">
                <a16:creationId xmlns:a16="http://schemas.microsoft.com/office/drawing/2014/main" id="{BDA5CA9D-575D-40B2-8F45-36EF6D4B9144}"/>
              </a:ext>
            </a:extLst>
          </p:cNvPr>
          <p:cNvSpPr>
            <a:spLocks/>
          </p:cNvSpPr>
          <p:nvPr/>
        </p:nvSpPr>
        <p:spPr bwMode="auto">
          <a:xfrm>
            <a:off x="8260587" y="3891320"/>
            <a:ext cx="121056" cy="188149"/>
          </a:xfrm>
          <a:custGeom>
            <a:avLst/>
            <a:gdLst>
              <a:gd name="T0" fmla="*/ 9092995 w 93"/>
              <a:gd name="T1" fmla="*/ 312500138 h 129"/>
              <a:gd name="T2" fmla="*/ 27280401 w 93"/>
              <a:gd name="T3" fmla="*/ 292338839 h 129"/>
              <a:gd name="T4" fmla="*/ 27280401 w 93"/>
              <a:gd name="T5" fmla="*/ 272177540 h 129"/>
              <a:gd name="T6" fmla="*/ 27280401 w 93"/>
              <a:gd name="T7" fmla="*/ 252016240 h 129"/>
              <a:gd name="T8" fmla="*/ 18187406 w 93"/>
              <a:gd name="T9" fmla="*/ 231854941 h 129"/>
              <a:gd name="T10" fmla="*/ 9092995 w 93"/>
              <a:gd name="T11" fmla="*/ 211693642 h 129"/>
              <a:gd name="T12" fmla="*/ 9092995 w 93"/>
              <a:gd name="T13" fmla="*/ 191532343 h 129"/>
              <a:gd name="T14" fmla="*/ 9092995 w 93"/>
              <a:gd name="T15" fmla="*/ 171371043 h 129"/>
              <a:gd name="T16" fmla="*/ 9092995 w 93"/>
              <a:gd name="T17" fmla="*/ 151209744 h 129"/>
              <a:gd name="T18" fmla="*/ 9092995 w 93"/>
              <a:gd name="T19" fmla="*/ 131048445 h 129"/>
              <a:gd name="T20" fmla="*/ 0 w 93"/>
              <a:gd name="T21" fmla="*/ 110887146 h 129"/>
              <a:gd name="T22" fmla="*/ 0 w 93"/>
              <a:gd name="T23" fmla="*/ 90725847 h 129"/>
              <a:gd name="T24" fmla="*/ 0 w 93"/>
              <a:gd name="T25" fmla="*/ 60483898 h 129"/>
              <a:gd name="T26" fmla="*/ 9092995 w 93"/>
              <a:gd name="T27" fmla="*/ 40322598 h 129"/>
              <a:gd name="T28" fmla="*/ 9092995 w 93"/>
              <a:gd name="T29" fmla="*/ 20161299 h 129"/>
              <a:gd name="T30" fmla="*/ 18187406 w 93"/>
              <a:gd name="T31" fmla="*/ 0 h 129"/>
              <a:gd name="T32" fmla="*/ 36373396 w 93"/>
              <a:gd name="T33" fmla="*/ 0 h 129"/>
              <a:gd name="T34" fmla="*/ 54560802 w 93"/>
              <a:gd name="T35" fmla="*/ 20161299 h 129"/>
              <a:gd name="T36" fmla="*/ 72746792 w 93"/>
              <a:gd name="T37" fmla="*/ 50403248 h 129"/>
              <a:gd name="T38" fmla="*/ 81841204 w 93"/>
              <a:gd name="T39" fmla="*/ 70564547 h 129"/>
              <a:gd name="T40" fmla="*/ 90934198 w 93"/>
              <a:gd name="T41" fmla="*/ 90725847 h 129"/>
              <a:gd name="T42" fmla="*/ 90934198 w 93"/>
              <a:gd name="T43" fmla="*/ 110887146 h 129"/>
              <a:gd name="T44" fmla="*/ 109120188 w 93"/>
              <a:gd name="T45" fmla="*/ 120967795 h 129"/>
              <a:gd name="T46" fmla="*/ 127307594 w 93"/>
              <a:gd name="T47" fmla="*/ 131048445 h 129"/>
              <a:gd name="T48" fmla="*/ 145493584 w 93"/>
              <a:gd name="T49" fmla="*/ 131048445 h 129"/>
              <a:gd name="T50" fmla="*/ 163680990 w 93"/>
              <a:gd name="T51" fmla="*/ 151209744 h 129"/>
              <a:gd name="T52" fmla="*/ 172773985 w 93"/>
              <a:gd name="T53" fmla="*/ 171371043 h 129"/>
              <a:gd name="T54" fmla="*/ 190961391 w 93"/>
              <a:gd name="T55" fmla="*/ 181451693 h 129"/>
              <a:gd name="T56" fmla="*/ 209147381 w 93"/>
              <a:gd name="T57" fmla="*/ 191532343 h 129"/>
              <a:gd name="T58" fmla="*/ 209147381 w 93"/>
              <a:gd name="T59" fmla="*/ 211693642 h 129"/>
              <a:gd name="T60" fmla="*/ 209147381 w 93"/>
              <a:gd name="T61" fmla="*/ 231854941 h 129"/>
              <a:gd name="T62" fmla="*/ 209147381 w 93"/>
              <a:gd name="T63" fmla="*/ 252016240 h 129"/>
              <a:gd name="T64" fmla="*/ 181868397 w 93"/>
              <a:gd name="T65" fmla="*/ 252016240 h 129"/>
              <a:gd name="T66" fmla="*/ 154587996 w 93"/>
              <a:gd name="T67" fmla="*/ 252016240 h 129"/>
              <a:gd name="T68" fmla="*/ 118214600 w 93"/>
              <a:gd name="T69" fmla="*/ 262096890 h 129"/>
              <a:gd name="T70" fmla="*/ 100027193 w 93"/>
              <a:gd name="T71" fmla="*/ 282258189 h 129"/>
              <a:gd name="T72" fmla="*/ 81841204 w 93"/>
              <a:gd name="T73" fmla="*/ 312500138 h 129"/>
              <a:gd name="T74" fmla="*/ 63653797 w 93"/>
              <a:gd name="T75" fmla="*/ 312500138 h 129"/>
              <a:gd name="T76" fmla="*/ 45466391 w 93"/>
              <a:gd name="T77" fmla="*/ 312500138 h 129"/>
              <a:gd name="T78" fmla="*/ 27280401 w 93"/>
              <a:gd name="T79" fmla="*/ 322580788 h 129"/>
              <a:gd name="T80" fmla="*/ 9092995 w 93"/>
              <a:gd name="T81" fmla="*/ 302419488 h 129"/>
              <a:gd name="T82" fmla="*/ 9092995 w 93"/>
              <a:gd name="T83" fmla="*/ 312500138 h 12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93" h="129">
                <a:moveTo>
                  <a:pt x="4" y="124"/>
                </a:moveTo>
                <a:lnTo>
                  <a:pt x="12" y="116"/>
                </a:lnTo>
                <a:lnTo>
                  <a:pt x="12" y="108"/>
                </a:lnTo>
                <a:lnTo>
                  <a:pt x="12" y="100"/>
                </a:lnTo>
                <a:lnTo>
                  <a:pt x="8" y="92"/>
                </a:lnTo>
                <a:lnTo>
                  <a:pt x="4" y="84"/>
                </a:lnTo>
                <a:lnTo>
                  <a:pt x="4" y="76"/>
                </a:lnTo>
                <a:lnTo>
                  <a:pt x="4" y="68"/>
                </a:lnTo>
                <a:lnTo>
                  <a:pt x="4" y="60"/>
                </a:lnTo>
                <a:lnTo>
                  <a:pt x="4" y="52"/>
                </a:lnTo>
                <a:lnTo>
                  <a:pt x="0" y="44"/>
                </a:lnTo>
                <a:lnTo>
                  <a:pt x="0" y="36"/>
                </a:lnTo>
                <a:lnTo>
                  <a:pt x="0" y="24"/>
                </a:lnTo>
                <a:lnTo>
                  <a:pt x="4" y="16"/>
                </a:lnTo>
                <a:lnTo>
                  <a:pt x="4" y="8"/>
                </a:lnTo>
                <a:lnTo>
                  <a:pt x="8" y="0"/>
                </a:lnTo>
                <a:lnTo>
                  <a:pt x="16" y="0"/>
                </a:lnTo>
                <a:lnTo>
                  <a:pt x="24" y="8"/>
                </a:lnTo>
                <a:lnTo>
                  <a:pt x="32" y="20"/>
                </a:lnTo>
                <a:lnTo>
                  <a:pt x="36" y="28"/>
                </a:lnTo>
                <a:lnTo>
                  <a:pt x="40" y="36"/>
                </a:lnTo>
                <a:lnTo>
                  <a:pt x="40" y="44"/>
                </a:lnTo>
                <a:lnTo>
                  <a:pt x="48" y="48"/>
                </a:lnTo>
                <a:lnTo>
                  <a:pt x="56" y="52"/>
                </a:lnTo>
                <a:lnTo>
                  <a:pt x="64" y="52"/>
                </a:lnTo>
                <a:lnTo>
                  <a:pt x="72" y="60"/>
                </a:lnTo>
                <a:lnTo>
                  <a:pt x="76" y="68"/>
                </a:lnTo>
                <a:lnTo>
                  <a:pt x="84" y="72"/>
                </a:lnTo>
                <a:lnTo>
                  <a:pt x="92" y="76"/>
                </a:lnTo>
                <a:lnTo>
                  <a:pt x="92" y="84"/>
                </a:lnTo>
                <a:lnTo>
                  <a:pt x="92" y="92"/>
                </a:lnTo>
                <a:lnTo>
                  <a:pt x="92" y="100"/>
                </a:lnTo>
                <a:lnTo>
                  <a:pt x="80" y="100"/>
                </a:lnTo>
                <a:lnTo>
                  <a:pt x="68" y="100"/>
                </a:lnTo>
                <a:lnTo>
                  <a:pt x="52" y="104"/>
                </a:lnTo>
                <a:lnTo>
                  <a:pt x="44" y="112"/>
                </a:lnTo>
                <a:lnTo>
                  <a:pt x="36" y="124"/>
                </a:lnTo>
                <a:lnTo>
                  <a:pt x="28" y="124"/>
                </a:lnTo>
                <a:lnTo>
                  <a:pt x="20" y="124"/>
                </a:lnTo>
                <a:lnTo>
                  <a:pt x="12" y="128"/>
                </a:lnTo>
                <a:lnTo>
                  <a:pt x="4" y="120"/>
                </a:lnTo>
                <a:lnTo>
                  <a:pt x="4" y="12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496" name="Freeform 16">
            <a:extLst>
              <a:ext uri="{FF2B5EF4-FFF2-40B4-BE49-F238E27FC236}">
                <a16:creationId xmlns:a16="http://schemas.microsoft.com/office/drawing/2014/main" id="{E618C0D4-742E-4BC2-B3C2-72F5C703249A}"/>
              </a:ext>
            </a:extLst>
          </p:cNvPr>
          <p:cNvSpPr>
            <a:spLocks/>
          </p:cNvSpPr>
          <p:nvPr/>
        </p:nvSpPr>
        <p:spPr bwMode="auto">
          <a:xfrm>
            <a:off x="7779277" y="3051215"/>
            <a:ext cx="695711" cy="789057"/>
          </a:xfrm>
          <a:custGeom>
            <a:avLst/>
            <a:gdLst>
              <a:gd name="T0" fmla="*/ 841703474 w 537"/>
              <a:gd name="T1" fmla="*/ 1239917597 h 541"/>
              <a:gd name="T2" fmla="*/ 814840597 w 537"/>
              <a:gd name="T3" fmla="*/ 1129030657 h 541"/>
              <a:gd name="T4" fmla="*/ 859612058 w 537"/>
              <a:gd name="T5" fmla="*/ 1068546872 h 541"/>
              <a:gd name="T6" fmla="*/ 949154981 w 537"/>
              <a:gd name="T7" fmla="*/ 1108869396 h 541"/>
              <a:gd name="T8" fmla="*/ 1038697904 w 537"/>
              <a:gd name="T9" fmla="*/ 1068546872 h 541"/>
              <a:gd name="T10" fmla="*/ 1092423657 w 537"/>
              <a:gd name="T11" fmla="*/ 977821194 h 541"/>
              <a:gd name="T12" fmla="*/ 1101377949 w 537"/>
              <a:gd name="T13" fmla="*/ 877014886 h 541"/>
              <a:gd name="T14" fmla="*/ 1011835027 w 537"/>
              <a:gd name="T15" fmla="*/ 846772993 h 541"/>
              <a:gd name="T16" fmla="*/ 922292104 w 537"/>
              <a:gd name="T17" fmla="*/ 856853624 h 541"/>
              <a:gd name="T18" fmla="*/ 859612058 w 537"/>
              <a:gd name="T19" fmla="*/ 957659933 h 541"/>
              <a:gd name="T20" fmla="*/ 787977720 w 537"/>
              <a:gd name="T21" fmla="*/ 977821194 h 541"/>
              <a:gd name="T22" fmla="*/ 707389089 w 537"/>
              <a:gd name="T23" fmla="*/ 897176147 h 541"/>
              <a:gd name="T24" fmla="*/ 635754751 w 537"/>
              <a:gd name="T25" fmla="*/ 796369839 h 541"/>
              <a:gd name="T26" fmla="*/ 734251966 w 537"/>
              <a:gd name="T27" fmla="*/ 796369839 h 541"/>
              <a:gd name="T28" fmla="*/ 832749181 w 537"/>
              <a:gd name="T29" fmla="*/ 796369839 h 541"/>
              <a:gd name="T30" fmla="*/ 913337812 w 537"/>
              <a:gd name="T31" fmla="*/ 735886053 h 541"/>
              <a:gd name="T32" fmla="*/ 877520643 w 537"/>
              <a:gd name="T33" fmla="*/ 645160376 h 541"/>
              <a:gd name="T34" fmla="*/ 805886304 w 537"/>
              <a:gd name="T35" fmla="*/ 554434698 h 541"/>
              <a:gd name="T36" fmla="*/ 689480505 w 537"/>
              <a:gd name="T37" fmla="*/ 514112174 h 541"/>
              <a:gd name="T38" fmla="*/ 608891874 w 537"/>
              <a:gd name="T39" fmla="*/ 453628389 h 541"/>
              <a:gd name="T40" fmla="*/ 501440367 w 537"/>
              <a:gd name="T41" fmla="*/ 393144604 h 541"/>
              <a:gd name="T42" fmla="*/ 411897445 w 537"/>
              <a:gd name="T43" fmla="*/ 403225235 h 541"/>
              <a:gd name="T44" fmla="*/ 313400230 w 537"/>
              <a:gd name="T45" fmla="*/ 383063973 h 541"/>
              <a:gd name="T46" fmla="*/ 241765891 w 537"/>
              <a:gd name="T47" fmla="*/ 443547758 h 541"/>
              <a:gd name="T48" fmla="*/ 259674476 w 537"/>
              <a:gd name="T49" fmla="*/ 554434698 h 541"/>
              <a:gd name="T50" fmla="*/ 170131553 w 537"/>
              <a:gd name="T51" fmla="*/ 524192805 h 541"/>
              <a:gd name="T52" fmla="*/ 80588630 w 537"/>
              <a:gd name="T53" fmla="*/ 493950913 h 541"/>
              <a:gd name="T54" fmla="*/ 0 w 537"/>
              <a:gd name="T55" fmla="*/ 433467127 h 541"/>
              <a:gd name="T56" fmla="*/ 80588630 w 537"/>
              <a:gd name="T57" fmla="*/ 383063973 h 541"/>
              <a:gd name="T58" fmla="*/ 170131553 w 537"/>
              <a:gd name="T59" fmla="*/ 322580188 h 541"/>
              <a:gd name="T60" fmla="*/ 188040138 w 537"/>
              <a:gd name="T61" fmla="*/ 211693248 h 541"/>
              <a:gd name="T62" fmla="*/ 143268676 w 537"/>
              <a:gd name="T63" fmla="*/ 110886940 h 541"/>
              <a:gd name="T64" fmla="*/ 223857307 w 537"/>
              <a:gd name="T65" fmla="*/ 30241893 h 541"/>
              <a:gd name="T66" fmla="*/ 340263106 w 537"/>
              <a:gd name="T67" fmla="*/ 10080631 h 541"/>
              <a:gd name="T68" fmla="*/ 447714614 w 537"/>
              <a:gd name="T69" fmla="*/ 20161262 h 541"/>
              <a:gd name="T70" fmla="*/ 537257536 w 537"/>
              <a:gd name="T71" fmla="*/ 40322523 h 541"/>
              <a:gd name="T72" fmla="*/ 662617628 w 537"/>
              <a:gd name="T73" fmla="*/ 50403154 h 541"/>
              <a:gd name="T74" fmla="*/ 779023428 w 537"/>
              <a:gd name="T75" fmla="*/ 70564416 h 541"/>
              <a:gd name="T76" fmla="*/ 886474935 w 537"/>
              <a:gd name="T77" fmla="*/ 131048201 h 541"/>
              <a:gd name="T78" fmla="*/ 967063565 w 537"/>
              <a:gd name="T79" fmla="*/ 231854510 h 541"/>
              <a:gd name="T80" fmla="*/ 1011835027 w 537"/>
              <a:gd name="T81" fmla="*/ 342741450 h 541"/>
              <a:gd name="T82" fmla="*/ 1038697904 w 537"/>
              <a:gd name="T83" fmla="*/ 473789651 h 541"/>
              <a:gd name="T84" fmla="*/ 1065560780 w 537"/>
              <a:gd name="T85" fmla="*/ 584676590 h 541"/>
              <a:gd name="T86" fmla="*/ 1146149411 w 537"/>
              <a:gd name="T87" fmla="*/ 705644161 h 541"/>
              <a:gd name="T88" fmla="*/ 1190920872 w 537"/>
              <a:gd name="T89" fmla="*/ 816531100 h 541"/>
              <a:gd name="T90" fmla="*/ 1190920872 w 537"/>
              <a:gd name="T91" fmla="*/ 917337409 h 541"/>
              <a:gd name="T92" fmla="*/ 1190920872 w 537"/>
              <a:gd name="T93" fmla="*/ 1018143718 h 541"/>
              <a:gd name="T94" fmla="*/ 1101377949 w 537"/>
              <a:gd name="T95" fmla="*/ 1108869396 h 541"/>
              <a:gd name="T96" fmla="*/ 1011835027 w 537"/>
              <a:gd name="T97" fmla="*/ 1189514443 h 541"/>
              <a:gd name="T98" fmla="*/ 940200689 w 537"/>
              <a:gd name="T99" fmla="*/ 1280240120 h 541"/>
              <a:gd name="T100" fmla="*/ 868566350 w 537"/>
              <a:gd name="T101" fmla="*/ 1360885167 h 54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37" h="541">
                <a:moveTo>
                  <a:pt x="380" y="524"/>
                </a:moveTo>
                <a:lnTo>
                  <a:pt x="380" y="516"/>
                </a:lnTo>
                <a:lnTo>
                  <a:pt x="380" y="508"/>
                </a:lnTo>
                <a:lnTo>
                  <a:pt x="380" y="500"/>
                </a:lnTo>
                <a:lnTo>
                  <a:pt x="376" y="492"/>
                </a:lnTo>
                <a:lnTo>
                  <a:pt x="372" y="484"/>
                </a:lnTo>
                <a:lnTo>
                  <a:pt x="372" y="472"/>
                </a:lnTo>
                <a:lnTo>
                  <a:pt x="368" y="464"/>
                </a:lnTo>
                <a:lnTo>
                  <a:pt x="364" y="456"/>
                </a:lnTo>
                <a:lnTo>
                  <a:pt x="364" y="448"/>
                </a:lnTo>
                <a:lnTo>
                  <a:pt x="360" y="440"/>
                </a:lnTo>
                <a:lnTo>
                  <a:pt x="364" y="432"/>
                </a:lnTo>
                <a:lnTo>
                  <a:pt x="368" y="424"/>
                </a:lnTo>
                <a:lnTo>
                  <a:pt x="376" y="420"/>
                </a:lnTo>
                <a:lnTo>
                  <a:pt x="384" y="424"/>
                </a:lnTo>
                <a:lnTo>
                  <a:pt x="392" y="428"/>
                </a:lnTo>
                <a:lnTo>
                  <a:pt x="400" y="432"/>
                </a:lnTo>
                <a:lnTo>
                  <a:pt x="408" y="436"/>
                </a:lnTo>
                <a:lnTo>
                  <a:pt x="416" y="436"/>
                </a:lnTo>
                <a:lnTo>
                  <a:pt x="424" y="440"/>
                </a:lnTo>
                <a:lnTo>
                  <a:pt x="432" y="440"/>
                </a:lnTo>
                <a:lnTo>
                  <a:pt x="440" y="440"/>
                </a:lnTo>
                <a:lnTo>
                  <a:pt x="452" y="436"/>
                </a:lnTo>
                <a:lnTo>
                  <a:pt x="460" y="432"/>
                </a:lnTo>
                <a:lnTo>
                  <a:pt x="464" y="424"/>
                </a:lnTo>
                <a:lnTo>
                  <a:pt x="472" y="420"/>
                </a:lnTo>
                <a:lnTo>
                  <a:pt x="476" y="412"/>
                </a:lnTo>
                <a:lnTo>
                  <a:pt x="476" y="404"/>
                </a:lnTo>
                <a:lnTo>
                  <a:pt x="480" y="396"/>
                </a:lnTo>
                <a:lnTo>
                  <a:pt x="488" y="388"/>
                </a:lnTo>
                <a:lnTo>
                  <a:pt x="492" y="380"/>
                </a:lnTo>
                <a:lnTo>
                  <a:pt x="492" y="372"/>
                </a:lnTo>
                <a:lnTo>
                  <a:pt x="496" y="364"/>
                </a:lnTo>
                <a:lnTo>
                  <a:pt x="492" y="356"/>
                </a:lnTo>
                <a:lnTo>
                  <a:pt x="492" y="348"/>
                </a:lnTo>
                <a:lnTo>
                  <a:pt x="484" y="340"/>
                </a:lnTo>
                <a:lnTo>
                  <a:pt x="476" y="340"/>
                </a:lnTo>
                <a:lnTo>
                  <a:pt x="468" y="340"/>
                </a:lnTo>
                <a:lnTo>
                  <a:pt x="460" y="336"/>
                </a:lnTo>
                <a:lnTo>
                  <a:pt x="452" y="336"/>
                </a:lnTo>
                <a:lnTo>
                  <a:pt x="444" y="336"/>
                </a:lnTo>
                <a:lnTo>
                  <a:pt x="436" y="332"/>
                </a:lnTo>
                <a:lnTo>
                  <a:pt x="428" y="336"/>
                </a:lnTo>
                <a:lnTo>
                  <a:pt x="420" y="336"/>
                </a:lnTo>
                <a:lnTo>
                  <a:pt x="412" y="340"/>
                </a:lnTo>
                <a:lnTo>
                  <a:pt x="408" y="348"/>
                </a:lnTo>
                <a:lnTo>
                  <a:pt x="396" y="356"/>
                </a:lnTo>
                <a:lnTo>
                  <a:pt x="396" y="364"/>
                </a:lnTo>
                <a:lnTo>
                  <a:pt x="388" y="372"/>
                </a:lnTo>
                <a:lnTo>
                  <a:pt x="384" y="380"/>
                </a:lnTo>
                <a:lnTo>
                  <a:pt x="380" y="388"/>
                </a:lnTo>
                <a:lnTo>
                  <a:pt x="372" y="392"/>
                </a:lnTo>
                <a:lnTo>
                  <a:pt x="368" y="400"/>
                </a:lnTo>
                <a:lnTo>
                  <a:pt x="356" y="396"/>
                </a:lnTo>
                <a:lnTo>
                  <a:pt x="352" y="388"/>
                </a:lnTo>
                <a:lnTo>
                  <a:pt x="348" y="380"/>
                </a:lnTo>
                <a:lnTo>
                  <a:pt x="340" y="376"/>
                </a:lnTo>
                <a:lnTo>
                  <a:pt x="332" y="364"/>
                </a:lnTo>
                <a:lnTo>
                  <a:pt x="324" y="356"/>
                </a:lnTo>
                <a:lnTo>
                  <a:pt x="316" y="356"/>
                </a:lnTo>
                <a:lnTo>
                  <a:pt x="308" y="348"/>
                </a:lnTo>
                <a:lnTo>
                  <a:pt x="300" y="344"/>
                </a:lnTo>
                <a:lnTo>
                  <a:pt x="292" y="332"/>
                </a:lnTo>
                <a:lnTo>
                  <a:pt x="288" y="324"/>
                </a:lnTo>
                <a:lnTo>
                  <a:pt x="284" y="316"/>
                </a:lnTo>
                <a:lnTo>
                  <a:pt x="296" y="308"/>
                </a:lnTo>
                <a:lnTo>
                  <a:pt x="304" y="308"/>
                </a:lnTo>
                <a:lnTo>
                  <a:pt x="312" y="312"/>
                </a:lnTo>
                <a:lnTo>
                  <a:pt x="320" y="316"/>
                </a:lnTo>
                <a:lnTo>
                  <a:pt x="328" y="316"/>
                </a:lnTo>
                <a:lnTo>
                  <a:pt x="336" y="320"/>
                </a:lnTo>
                <a:lnTo>
                  <a:pt x="344" y="320"/>
                </a:lnTo>
                <a:lnTo>
                  <a:pt x="356" y="320"/>
                </a:lnTo>
                <a:lnTo>
                  <a:pt x="364" y="320"/>
                </a:lnTo>
                <a:lnTo>
                  <a:pt x="372" y="316"/>
                </a:lnTo>
                <a:lnTo>
                  <a:pt x="380" y="308"/>
                </a:lnTo>
                <a:lnTo>
                  <a:pt x="388" y="308"/>
                </a:lnTo>
                <a:lnTo>
                  <a:pt x="396" y="304"/>
                </a:lnTo>
                <a:lnTo>
                  <a:pt x="404" y="300"/>
                </a:lnTo>
                <a:lnTo>
                  <a:pt x="408" y="292"/>
                </a:lnTo>
                <a:lnTo>
                  <a:pt x="408" y="284"/>
                </a:lnTo>
                <a:lnTo>
                  <a:pt x="408" y="276"/>
                </a:lnTo>
                <a:lnTo>
                  <a:pt x="404" y="268"/>
                </a:lnTo>
                <a:lnTo>
                  <a:pt x="396" y="264"/>
                </a:lnTo>
                <a:lnTo>
                  <a:pt x="392" y="256"/>
                </a:lnTo>
                <a:lnTo>
                  <a:pt x="384" y="248"/>
                </a:lnTo>
                <a:lnTo>
                  <a:pt x="380" y="240"/>
                </a:lnTo>
                <a:lnTo>
                  <a:pt x="376" y="232"/>
                </a:lnTo>
                <a:lnTo>
                  <a:pt x="372" y="224"/>
                </a:lnTo>
                <a:lnTo>
                  <a:pt x="360" y="220"/>
                </a:lnTo>
                <a:lnTo>
                  <a:pt x="344" y="212"/>
                </a:lnTo>
                <a:lnTo>
                  <a:pt x="336" y="212"/>
                </a:lnTo>
                <a:lnTo>
                  <a:pt x="328" y="208"/>
                </a:lnTo>
                <a:lnTo>
                  <a:pt x="320" y="208"/>
                </a:lnTo>
                <a:lnTo>
                  <a:pt x="308" y="204"/>
                </a:lnTo>
                <a:lnTo>
                  <a:pt x="300" y="200"/>
                </a:lnTo>
                <a:lnTo>
                  <a:pt x="292" y="196"/>
                </a:lnTo>
                <a:lnTo>
                  <a:pt x="284" y="192"/>
                </a:lnTo>
                <a:lnTo>
                  <a:pt x="276" y="188"/>
                </a:lnTo>
                <a:lnTo>
                  <a:pt x="272" y="180"/>
                </a:lnTo>
                <a:lnTo>
                  <a:pt x="260" y="176"/>
                </a:lnTo>
                <a:lnTo>
                  <a:pt x="252" y="172"/>
                </a:lnTo>
                <a:lnTo>
                  <a:pt x="244" y="168"/>
                </a:lnTo>
                <a:lnTo>
                  <a:pt x="232" y="160"/>
                </a:lnTo>
                <a:lnTo>
                  <a:pt x="224" y="156"/>
                </a:lnTo>
                <a:lnTo>
                  <a:pt x="216" y="156"/>
                </a:lnTo>
                <a:lnTo>
                  <a:pt x="208" y="156"/>
                </a:lnTo>
                <a:lnTo>
                  <a:pt x="200" y="156"/>
                </a:lnTo>
                <a:lnTo>
                  <a:pt x="192" y="156"/>
                </a:lnTo>
                <a:lnTo>
                  <a:pt x="184" y="160"/>
                </a:lnTo>
                <a:lnTo>
                  <a:pt x="176" y="160"/>
                </a:lnTo>
                <a:lnTo>
                  <a:pt x="168" y="160"/>
                </a:lnTo>
                <a:lnTo>
                  <a:pt x="160" y="156"/>
                </a:lnTo>
                <a:lnTo>
                  <a:pt x="148" y="152"/>
                </a:lnTo>
                <a:lnTo>
                  <a:pt x="140" y="152"/>
                </a:lnTo>
                <a:lnTo>
                  <a:pt x="132" y="152"/>
                </a:lnTo>
                <a:lnTo>
                  <a:pt x="124" y="152"/>
                </a:lnTo>
                <a:lnTo>
                  <a:pt x="116" y="160"/>
                </a:lnTo>
                <a:lnTo>
                  <a:pt x="108" y="168"/>
                </a:lnTo>
                <a:lnTo>
                  <a:pt x="108" y="176"/>
                </a:lnTo>
                <a:lnTo>
                  <a:pt x="108" y="188"/>
                </a:lnTo>
                <a:lnTo>
                  <a:pt x="108" y="196"/>
                </a:lnTo>
                <a:lnTo>
                  <a:pt x="112" y="204"/>
                </a:lnTo>
                <a:lnTo>
                  <a:pt x="116" y="212"/>
                </a:lnTo>
                <a:lnTo>
                  <a:pt x="116" y="220"/>
                </a:lnTo>
                <a:lnTo>
                  <a:pt x="108" y="224"/>
                </a:lnTo>
                <a:lnTo>
                  <a:pt x="100" y="224"/>
                </a:lnTo>
                <a:lnTo>
                  <a:pt x="92" y="220"/>
                </a:lnTo>
                <a:lnTo>
                  <a:pt x="84" y="212"/>
                </a:lnTo>
                <a:lnTo>
                  <a:pt x="76" y="208"/>
                </a:lnTo>
                <a:lnTo>
                  <a:pt x="68" y="204"/>
                </a:lnTo>
                <a:lnTo>
                  <a:pt x="60" y="200"/>
                </a:lnTo>
                <a:lnTo>
                  <a:pt x="52" y="200"/>
                </a:lnTo>
                <a:lnTo>
                  <a:pt x="44" y="196"/>
                </a:lnTo>
                <a:lnTo>
                  <a:pt x="36" y="196"/>
                </a:lnTo>
                <a:lnTo>
                  <a:pt x="28" y="196"/>
                </a:lnTo>
                <a:lnTo>
                  <a:pt x="16" y="192"/>
                </a:lnTo>
                <a:lnTo>
                  <a:pt x="8" y="188"/>
                </a:lnTo>
                <a:lnTo>
                  <a:pt x="4" y="180"/>
                </a:lnTo>
                <a:lnTo>
                  <a:pt x="0" y="172"/>
                </a:lnTo>
                <a:lnTo>
                  <a:pt x="4" y="164"/>
                </a:lnTo>
                <a:lnTo>
                  <a:pt x="8" y="156"/>
                </a:lnTo>
                <a:lnTo>
                  <a:pt x="16" y="156"/>
                </a:lnTo>
                <a:lnTo>
                  <a:pt x="28" y="156"/>
                </a:lnTo>
                <a:lnTo>
                  <a:pt x="36" y="152"/>
                </a:lnTo>
                <a:lnTo>
                  <a:pt x="44" y="156"/>
                </a:lnTo>
                <a:lnTo>
                  <a:pt x="52" y="148"/>
                </a:lnTo>
                <a:lnTo>
                  <a:pt x="60" y="144"/>
                </a:lnTo>
                <a:lnTo>
                  <a:pt x="64" y="136"/>
                </a:lnTo>
                <a:lnTo>
                  <a:pt x="76" y="128"/>
                </a:lnTo>
                <a:lnTo>
                  <a:pt x="80" y="120"/>
                </a:lnTo>
                <a:lnTo>
                  <a:pt x="84" y="112"/>
                </a:lnTo>
                <a:lnTo>
                  <a:pt x="88" y="104"/>
                </a:lnTo>
                <a:lnTo>
                  <a:pt x="88" y="96"/>
                </a:lnTo>
                <a:lnTo>
                  <a:pt x="84" y="84"/>
                </a:lnTo>
                <a:lnTo>
                  <a:pt x="76" y="76"/>
                </a:lnTo>
                <a:lnTo>
                  <a:pt x="68" y="68"/>
                </a:lnTo>
                <a:lnTo>
                  <a:pt x="64" y="60"/>
                </a:lnTo>
                <a:lnTo>
                  <a:pt x="64" y="52"/>
                </a:lnTo>
                <a:lnTo>
                  <a:pt x="64" y="44"/>
                </a:lnTo>
                <a:lnTo>
                  <a:pt x="68" y="36"/>
                </a:lnTo>
                <a:lnTo>
                  <a:pt x="72" y="28"/>
                </a:lnTo>
                <a:lnTo>
                  <a:pt x="80" y="20"/>
                </a:lnTo>
                <a:lnTo>
                  <a:pt x="92" y="12"/>
                </a:lnTo>
                <a:lnTo>
                  <a:pt x="100" y="12"/>
                </a:lnTo>
                <a:lnTo>
                  <a:pt x="108" y="8"/>
                </a:lnTo>
                <a:lnTo>
                  <a:pt x="120" y="4"/>
                </a:lnTo>
                <a:lnTo>
                  <a:pt x="128" y="4"/>
                </a:lnTo>
                <a:lnTo>
                  <a:pt x="136" y="4"/>
                </a:lnTo>
                <a:lnTo>
                  <a:pt x="152" y="4"/>
                </a:lnTo>
                <a:lnTo>
                  <a:pt x="160" y="0"/>
                </a:lnTo>
                <a:lnTo>
                  <a:pt x="172" y="4"/>
                </a:lnTo>
                <a:lnTo>
                  <a:pt x="180" y="4"/>
                </a:lnTo>
                <a:lnTo>
                  <a:pt x="188" y="4"/>
                </a:lnTo>
                <a:lnTo>
                  <a:pt x="200" y="8"/>
                </a:lnTo>
                <a:lnTo>
                  <a:pt x="208" y="8"/>
                </a:lnTo>
                <a:lnTo>
                  <a:pt x="216" y="12"/>
                </a:lnTo>
                <a:lnTo>
                  <a:pt x="224" y="12"/>
                </a:lnTo>
                <a:lnTo>
                  <a:pt x="232" y="16"/>
                </a:lnTo>
                <a:lnTo>
                  <a:pt x="240" y="16"/>
                </a:lnTo>
                <a:lnTo>
                  <a:pt x="256" y="16"/>
                </a:lnTo>
                <a:lnTo>
                  <a:pt x="264" y="20"/>
                </a:lnTo>
                <a:lnTo>
                  <a:pt x="272" y="20"/>
                </a:lnTo>
                <a:lnTo>
                  <a:pt x="288" y="20"/>
                </a:lnTo>
                <a:lnTo>
                  <a:pt x="296" y="20"/>
                </a:lnTo>
                <a:lnTo>
                  <a:pt x="304" y="20"/>
                </a:lnTo>
                <a:lnTo>
                  <a:pt x="316" y="24"/>
                </a:lnTo>
                <a:lnTo>
                  <a:pt x="324" y="24"/>
                </a:lnTo>
                <a:lnTo>
                  <a:pt x="332" y="28"/>
                </a:lnTo>
                <a:lnTo>
                  <a:pt x="348" y="28"/>
                </a:lnTo>
                <a:lnTo>
                  <a:pt x="356" y="32"/>
                </a:lnTo>
                <a:lnTo>
                  <a:pt x="364" y="32"/>
                </a:lnTo>
                <a:lnTo>
                  <a:pt x="388" y="40"/>
                </a:lnTo>
                <a:lnTo>
                  <a:pt x="396" y="44"/>
                </a:lnTo>
                <a:lnTo>
                  <a:pt x="396" y="52"/>
                </a:lnTo>
                <a:lnTo>
                  <a:pt x="404" y="56"/>
                </a:lnTo>
                <a:lnTo>
                  <a:pt x="412" y="64"/>
                </a:lnTo>
                <a:lnTo>
                  <a:pt x="416" y="72"/>
                </a:lnTo>
                <a:lnTo>
                  <a:pt x="428" y="84"/>
                </a:lnTo>
                <a:lnTo>
                  <a:pt x="432" y="92"/>
                </a:lnTo>
                <a:lnTo>
                  <a:pt x="436" y="100"/>
                </a:lnTo>
                <a:lnTo>
                  <a:pt x="444" y="112"/>
                </a:lnTo>
                <a:lnTo>
                  <a:pt x="448" y="120"/>
                </a:lnTo>
                <a:lnTo>
                  <a:pt x="452" y="128"/>
                </a:lnTo>
                <a:lnTo>
                  <a:pt x="452" y="136"/>
                </a:lnTo>
                <a:lnTo>
                  <a:pt x="452" y="144"/>
                </a:lnTo>
                <a:lnTo>
                  <a:pt x="460" y="164"/>
                </a:lnTo>
                <a:lnTo>
                  <a:pt x="464" y="172"/>
                </a:lnTo>
                <a:lnTo>
                  <a:pt x="464" y="180"/>
                </a:lnTo>
                <a:lnTo>
                  <a:pt x="464" y="188"/>
                </a:lnTo>
                <a:lnTo>
                  <a:pt x="464" y="196"/>
                </a:lnTo>
                <a:lnTo>
                  <a:pt x="464" y="204"/>
                </a:lnTo>
                <a:lnTo>
                  <a:pt x="468" y="216"/>
                </a:lnTo>
                <a:lnTo>
                  <a:pt x="472" y="224"/>
                </a:lnTo>
                <a:lnTo>
                  <a:pt x="476" y="232"/>
                </a:lnTo>
                <a:lnTo>
                  <a:pt x="484" y="244"/>
                </a:lnTo>
                <a:lnTo>
                  <a:pt x="488" y="252"/>
                </a:lnTo>
                <a:lnTo>
                  <a:pt x="500" y="268"/>
                </a:lnTo>
                <a:lnTo>
                  <a:pt x="508" y="272"/>
                </a:lnTo>
                <a:lnTo>
                  <a:pt x="512" y="280"/>
                </a:lnTo>
                <a:lnTo>
                  <a:pt x="516" y="288"/>
                </a:lnTo>
                <a:lnTo>
                  <a:pt x="524" y="300"/>
                </a:lnTo>
                <a:lnTo>
                  <a:pt x="524" y="308"/>
                </a:lnTo>
                <a:lnTo>
                  <a:pt x="528" y="316"/>
                </a:lnTo>
                <a:lnTo>
                  <a:pt x="532" y="324"/>
                </a:lnTo>
                <a:lnTo>
                  <a:pt x="532" y="332"/>
                </a:lnTo>
                <a:lnTo>
                  <a:pt x="532" y="340"/>
                </a:lnTo>
                <a:lnTo>
                  <a:pt x="532" y="348"/>
                </a:lnTo>
                <a:lnTo>
                  <a:pt x="532" y="356"/>
                </a:lnTo>
                <a:lnTo>
                  <a:pt x="532" y="364"/>
                </a:lnTo>
                <a:lnTo>
                  <a:pt x="532" y="372"/>
                </a:lnTo>
                <a:lnTo>
                  <a:pt x="536" y="380"/>
                </a:lnTo>
                <a:lnTo>
                  <a:pt x="536" y="388"/>
                </a:lnTo>
                <a:lnTo>
                  <a:pt x="532" y="396"/>
                </a:lnTo>
                <a:lnTo>
                  <a:pt x="532" y="404"/>
                </a:lnTo>
                <a:lnTo>
                  <a:pt x="524" y="416"/>
                </a:lnTo>
                <a:lnTo>
                  <a:pt x="516" y="420"/>
                </a:lnTo>
                <a:lnTo>
                  <a:pt x="508" y="428"/>
                </a:lnTo>
                <a:lnTo>
                  <a:pt x="500" y="436"/>
                </a:lnTo>
                <a:lnTo>
                  <a:pt x="492" y="440"/>
                </a:lnTo>
                <a:lnTo>
                  <a:pt x="488" y="448"/>
                </a:lnTo>
                <a:lnTo>
                  <a:pt x="480" y="456"/>
                </a:lnTo>
                <a:lnTo>
                  <a:pt x="476" y="464"/>
                </a:lnTo>
                <a:lnTo>
                  <a:pt x="468" y="468"/>
                </a:lnTo>
                <a:lnTo>
                  <a:pt x="452" y="472"/>
                </a:lnTo>
                <a:lnTo>
                  <a:pt x="444" y="476"/>
                </a:lnTo>
                <a:lnTo>
                  <a:pt x="436" y="484"/>
                </a:lnTo>
                <a:lnTo>
                  <a:pt x="432" y="492"/>
                </a:lnTo>
                <a:lnTo>
                  <a:pt x="424" y="500"/>
                </a:lnTo>
                <a:lnTo>
                  <a:pt x="420" y="508"/>
                </a:lnTo>
                <a:lnTo>
                  <a:pt x="416" y="516"/>
                </a:lnTo>
                <a:lnTo>
                  <a:pt x="412" y="524"/>
                </a:lnTo>
                <a:lnTo>
                  <a:pt x="404" y="532"/>
                </a:lnTo>
                <a:lnTo>
                  <a:pt x="396" y="536"/>
                </a:lnTo>
                <a:lnTo>
                  <a:pt x="388" y="540"/>
                </a:lnTo>
                <a:lnTo>
                  <a:pt x="380" y="532"/>
                </a:lnTo>
                <a:lnTo>
                  <a:pt x="380" y="52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497" name="Freeform 17">
            <a:extLst>
              <a:ext uri="{FF2B5EF4-FFF2-40B4-BE49-F238E27FC236}">
                <a16:creationId xmlns:a16="http://schemas.microsoft.com/office/drawing/2014/main" id="{D5FE9763-A2D5-4C11-94A4-23478FD69FF2}"/>
              </a:ext>
            </a:extLst>
          </p:cNvPr>
          <p:cNvSpPr>
            <a:spLocks/>
          </p:cNvSpPr>
          <p:nvPr/>
        </p:nvSpPr>
        <p:spPr bwMode="auto">
          <a:xfrm>
            <a:off x="7965966" y="3366254"/>
            <a:ext cx="93345" cy="83136"/>
          </a:xfrm>
          <a:custGeom>
            <a:avLst/>
            <a:gdLst>
              <a:gd name="T0" fmla="*/ 0 w 73"/>
              <a:gd name="T1" fmla="*/ 50403404 h 57"/>
              <a:gd name="T2" fmla="*/ 17433447 w 73"/>
              <a:gd name="T3" fmla="*/ 50403404 h 57"/>
              <a:gd name="T4" fmla="*/ 34866893 w 73"/>
              <a:gd name="T5" fmla="*/ 50403404 h 57"/>
              <a:gd name="T6" fmla="*/ 52300340 w 73"/>
              <a:gd name="T7" fmla="*/ 60484084 h 57"/>
              <a:gd name="T8" fmla="*/ 61017063 w 73"/>
              <a:gd name="T9" fmla="*/ 80645446 h 57"/>
              <a:gd name="T10" fmla="*/ 78450510 w 73"/>
              <a:gd name="T11" fmla="*/ 90726126 h 57"/>
              <a:gd name="T12" fmla="*/ 87167233 w 73"/>
              <a:gd name="T13" fmla="*/ 110887488 h 57"/>
              <a:gd name="T14" fmla="*/ 104600679 w 73"/>
              <a:gd name="T15" fmla="*/ 120968168 h 57"/>
              <a:gd name="T16" fmla="*/ 122034126 w 73"/>
              <a:gd name="T17" fmla="*/ 131048849 h 57"/>
              <a:gd name="T18" fmla="*/ 139467573 w 73"/>
              <a:gd name="T19" fmla="*/ 141129530 h 57"/>
              <a:gd name="T20" fmla="*/ 156901019 w 73"/>
              <a:gd name="T21" fmla="*/ 120968168 h 57"/>
              <a:gd name="T22" fmla="*/ 156901019 w 73"/>
              <a:gd name="T23" fmla="*/ 100806807 h 57"/>
              <a:gd name="T24" fmla="*/ 156901019 w 73"/>
              <a:gd name="T25" fmla="*/ 80645446 h 57"/>
              <a:gd name="T26" fmla="*/ 156901019 w 73"/>
              <a:gd name="T27" fmla="*/ 60484084 h 57"/>
              <a:gd name="T28" fmla="*/ 156901019 w 73"/>
              <a:gd name="T29" fmla="*/ 40322723 h 57"/>
              <a:gd name="T30" fmla="*/ 156901019 w 73"/>
              <a:gd name="T31" fmla="*/ 20161361 h 57"/>
              <a:gd name="T32" fmla="*/ 148184296 w 73"/>
              <a:gd name="T33" fmla="*/ 0 h 57"/>
              <a:gd name="T34" fmla="*/ 130750849 w 73"/>
              <a:gd name="T35" fmla="*/ 0 h 57"/>
              <a:gd name="T36" fmla="*/ 95883956 w 73"/>
              <a:gd name="T37" fmla="*/ 0 h 57"/>
              <a:gd name="T38" fmla="*/ 78450510 w 73"/>
              <a:gd name="T39" fmla="*/ 10080681 h 57"/>
              <a:gd name="T40" fmla="*/ 61017063 w 73"/>
              <a:gd name="T41" fmla="*/ 10080681 h 57"/>
              <a:gd name="T42" fmla="*/ 34866893 w 73"/>
              <a:gd name="T43" fmla="*/ 0 h 57"/>
              <a:gd name="T44" fmla="*/ 8716723 w 73"/>
              <a:gd name="T45" fmla="*/ 0 h 57"/>
              <a:gd name="T46" fmla="*/ 0 w 73"/>
              <a:gd name="T47" fmla="*/ 20161361 h 57"/>
              <a:gd name="T48" fmla="*/ 0 w 73"/>
              <a:gd name="T49" fmla="*/ 40322723 h 57"/>
              <a:gd name="T50" fmla="*/ 0 w 73"/>
              <a:gd name="T51" fmla="*/ 50403404 h 5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3" h="57">
                <a:moveTo>
                  <a:pt x="0" y="20"/>
                </a:moveTo>
                <a:lnTo>
                  <a:pt x="8" y="20"/>
                </a:lnTo>
                <a:lnTo>
                  <a:pt x="16" y="20"/>
                </a:lnTo>
                <a:lnTo>
                  <a:pt x="24" y="24"/>
                </a:lnTo>
                <a:lnTo>
                  <a:pt x="28" y="32"/>
                </a:lnTo>
                <a:lnTo>
                  <a:pt x="36" y="36"/>
                </a:lnTo>
                <a:lnTo>
                  <a:pt x="40" y="44"/>
                </a:lnTo>
                <a:lnTo>
                  <a:pt x="48" y="48"/>
                </a:lnTo>
                <a:lnTo>
                  <a:pt x="56" y="52"/>
                </a:lnTo>
                <a:lnTo>
                  <a:pt x="64" y="56"/>
                </a:lnTo>
                <a:lnTo>
                  <a:pt x="72" y="48"/>
                </a:lnTo>
                <a:lnTo>
                  <a:pt x="72" y="40"/>
                </a:lnTo>
                <a:lnTo>
                  <a:pt x="72" y="32"/>
                </a:lnTo>
                <a:lnTo>
                  <a:pt x="72" y="24"/>
                </a:lnTo>
                <a:lnTo>
                  <a:pt x="72" y="16"/>
                </a:lnTo>
                <a:lnTo>
                  <a:pt x="72" y="8"/>
                </a:lnTo>
                <a:lnTo>
                  <a:pt x="68" y="0"/>
                </a:lnTo>
                <a:lnTo>
                  <a:pt x="60" y="0"/>
                </a:lnTo>
                <a:lnTo>
                  <a:pt x="44" y="0"/>
                </a:lnTo>
                <a:lnTo>
                  <a:pt x="36" y="4"/>
                </a:lnTo>
                <a:lnTo>
                  <a:pt x="28" y="4"/>
                </a:lnTo>
                <a:lnTo>
                  <a:pt x="16" y="0"/>
                </a:lnTo>
                <a:lnTo>
                  <a:pt x="4" y="0"/>
                </a:lnTo>
                <a:lnTo>
                  <a:pt x="0" y="8"/>
                </a:lnTo>
                <a:lnTo>
                  <a:pt x="0" y="16"/>
                </a:lnTo>
                <a:lnTo>
                  <a:pt x="0" y="2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498" name="Freeform 18">
            <a:extLst>
              <a:ext uri="{FF2B5EF4-FFF2-40B4-BE49-F238E27FC236}">
                <a16:creationId xmlns:a16="http://schemas.microsoft.com/office/drawing/2014/main" id="{2D7DB86D-B1B0-48CB-8D04-B834A7A16A39}"/>
              </a:ext>
            </a:extLst>
          </p:cNvPr>
          <p:cNvSpPr>
            <a:spLocks/>
          </p:cNvSpPr>
          <p:nvPr/>
        </p:nvSpPr>
        <p:spPr bwMode="auto">
          <a:xfrm>
            <a:off x="8089939" y="3412927"/>
            <a:ext cx="52507" cy="77302"/>
          </a:xfrm>
          <a:custGeom>
            <a:avLst/>
            <a:gdLst>
              <a:gd name="T0" fmla="*/ 0 w 41"/>
              <a:gd name="T1" fmla="*/ 80645479 h 53"/>
              <a:gd name="T2" fmla="*/ 17270451 w 41"/>
              <a:gd name="T3" fmla="*/ 70564794 h 53"/>
              <a:gd name="T4" fmla="*/ 25905677 w 41"/>
              <a:gd name="T5" fmla="*/ 40322740 h 53"/>
              <a:gd name="T6" fmla="*/ 34540902 w 41"/>
              <a:gd name="T7" fmla="*/ 20161370 h 53"/>
              <a:gd name="T8" fmla="*/ 51812748 w 41"/>
              <a:gd name="T9" fmla="*/ 10080685 h 53"/>
              <a:gd name="T10" fmla="*/ 69083199 w 41"/>
              <a:gd name="T11" fmla="*/ 0 h 53"/>
              <a:gd name="T12" fmla="*/ 86353650 w 41"/>
              <a:gd name="T13" fmla="*/ 10080685 h 53"/>
              <a:gd name="T14" fmla="*/ 86353650 w 41"/>
              <a:gd name="T15" fmla="*/ 30242055 h 53"/>
              <a:gd name="T16" fmla="*/ 86353650 w 41"/>
              <a:gd name="T17" fmla="*/ 50403425 h 53"/>
              <a:gd name="T18" fmla="*/ 86353650 w 41"/>
              <a:gd name="T19" fmla="*/ 70564794 h 53"/>
              <a:gd name="T20" fmla="*/ 69083199 w 41"/>
              <a:gd name="T21" fmla="*/ 90726164 h 53"/>
              <a:gd name="T22" fmla="*/ 51812748 w 41"/>
              <a:gd name="T23" fmla="*/ 100806849 h 53"/>
              <a:gd name="T24" fmla="*/ 43177522 w 41"/>
              <a:gd name="T25" fmla="*/ 120968219 h 53"/>
              <a:gd name="T26" fmla="*/ 25905677 w 41"/>
              <a:gd name="T27" fmla="*/ 131048904 h 53"/>
              <a:gd name="T28" fmla="*/ 8635226 w 41"/>
              <a:gd name="T29" fmla="*/ 120968219 h 53"/>
              <a:gd name="T30" fmla="*/ 0 w 41"/>
              <a:gd name="T31" fmla="*/ 100806849 h 53"/>
              <a:gd name="T32" fmla="*/ 0 w 41"/>
              <a:gd name="T33" fmla="*/ 80645479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53">
                <a:moveTo>
                  <a:pt x="0" y="32"/>
                </a:moveTo>
                <a:lnTo>
                  <a:pt x="8" y="28"/>
                </a:lnTo>
                <a:lnTo>
                  <a:pt x="12" y="16"/>
                </a:lnTo>
                <a:lnTo>
                  <a:pt x="16" y="8"/>
                </a:lnTo>
                <a:lnTo>
                  <a:pt x="24" y="4"/>
                </a:lnTo>
                <a:lnTo>
                  <a:pt x="32" y="0"/>
                </a:lnTo>
                <a:lnTo>
                  <a:pt x="40" y="4"/>
                </a:lnTo>
                <a:lnTo>
                  <a:pt x="40" y="12"/>
                </a:lnTo>
                <a:lnTo>
                  <a:pt x="40" y="20"/>
                </a:lnTo>
                <a:lnTo>
                  <a:pt x="40" y="28"/>
                </a:lnTo>
                <a:lnTo>
                  <a:pt x="32" y="36"/>
                </a:lnTo>
                <a:lnTo>
                  <a:pt x="24" y="40"/>
                </a:lnTo>
                <a:lnTo>
                  <a:pt x="20" y="48"/>
                </a:lnTo>
                <a:lnTo>
                  <a:pt x="12" y="52"/>
                </a:lnTo>
                <a:lnTo>
                  <a:pt x="4" y="48"/>
                </a:lnTo>
                <a:lnTo>
                  <a:pt x="0" y="40"/>
                </a:lnTo>
                <a:lnTo>
                  <a:pt x="0" y="3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499" name="Freeform 19">
            <a:extLst>
              <a:ext uri="{FF2B5EF4-FFF2-40B4-BE49-F238E27FC236}">
                <a16:creationId xmlns:a16="http://schemas.microsoft.com/office/drawing/2014/main" id="{BDAD9E47-6B2A-4CB0-A86B-DA13815C37C8}"/>
              </a:ext>
            </a:extLst>
          </p:cNvPr>
          <p:cNvSpPr>
            <a:spLocks/>
          </p:cNvSpPr>
          <p:nvPr/>
        </p:nvSpPr>
        <p:spPr bwMode="auto">
          <a:xfrm>
            <a:off x="7576542" y="3261241"/>
            <a:ext cx="156062" cy="94804"/>
          </a:xfrm>
          <a:custGeom>
            <a:avLst/>
            <a:gdLst>
              <a:gd name="T0" fmla="*/ 247538121 w 121"/>
              <a:gd name="T1" fmla="*/ 120968086 h 65"/>
              <a:gd name="T2" fmla="*/ 229856927 w 121"/>
              <a:gd name="T3" fmla="*/ 120968086 h 65"/>
              <a:gd name="T4" fmla="*/ 212174329 w 121"/>
              <a:gd name="T5" fmla="*/ 110887412 h 65"/>
              <a:gd name="T6" fmla="*/ 194493135 w 121"/>
              <a:gd name="T7" fmla="*/ 110887412 h 65"/>
              <a:gd name="T8" fmla="*/ 176811941 w 121"/>
              <a:gd name="T9" fmla="*/ 110887412 h 65"/>
              <a:gd name="T10" fmla="*/ 159130747 w 121"/>
              <a:gd name="T11" fmla="*/ 120968086 h 65"/>
              <a:gd name="T12" fmla="*/ 141449553 w 121"/>
              <a:gd name="T13" fmla="*/ 131048760 h 65"/>
              <a:gd name="T14" fmla="*/ 123768359 w 121"/>
              <a:gd name="T15" fmla="*/ 131048760 h 65"/>
              <a:gd name="T16" fmla="*/ 106087165 w 121"/>
              <a:gd name="T17" fmla="*/ 141129434 h 65"/>
              <a:gd name="T18" fmla="*/ 88405970 w 121"/>
              <a:gd name="T19" fmla="*/ 141129434 h 65"/>
              <a:gd name="T20" fmla="*/ 70724776 w 121"/>
              <a:gd name="T21" fmla="*/ 151210108 h 65"/>
              <a:gd name="T22" fmla="*/ 53043582 w 121"/>
              <a:gd name="T23" fmla="*/ 161290782 h 65"/>
              <a:gd name="T24" fmla="*/ 35362388 w 121"/>
              <a:gd name="T25" fmla="*/ 161290782 h 65"/>
              <a:gd name="T26" fmla="*/ 17681194 w 121"/>
              <a:gd name="T27" fmla="*/ 161290782 h 65"/>
              <a:gd name="T28" fmla="*/ 0 w 121"/>
              <a:gd name="T29" fmla="*/ 151210108 h 65"/>
              <a:gd name="T30" fmla="*/ 0 w 121"/>
              <a:gd name="T31" fmla="*/ 131048760 h 65"/>
              <a:gd name="T32" fmla="*/ 17681194 w 121"/>
              <a:gd name="T33" fmla="*/ 100806738 h 65"/>
              <a:gd name="T34" fmla="*/ 26522493 w 121"/>
              <a:gd name="T35" fmla="*/ 80645391 h 65"/>
              <a:gd name="T36" fmla="*/ 35362388 w 121"/>
              <a:gd name="T37" fmla="*/ 60484043 h 65"/>
              <a:gd name="T38" fmla="*/ 61884881 w 121"/>
              <a:gd name="T39" fmla="*/ 40322695 h 65"/>
              <a:gd name="T40" fmla="*/ 70724776 w 121"/>
              <a:gd name="T41" fmla="*/ 20161348 h 65"/>
              <a:gd name="T42" fmla="*/ 88405970 w 121"/>
              <a:gd name="T43" fmla="*/ 10080674 h 65"/>
              <a:gd name="T44" fmla="*/ 106087165 w 121"/>
              <a:gd name="T45" fmla="*/ 0 h 65"/>
              <a:gd name="T46" fmla="*/ 123768359 w 121"/>
              <a:gd name="T47" fmla="*/ 0 h 65"/>
              <a:gd name="T48" fmla="*/ 141449553 w 121"/>
              <a:gd name="T49" fmla="*/ 0 h 65"/>
              <a:gd name="T50" fmla="*/ 159130747 w 121"/>
              <a:gd name="T51" fmla="*/ 0 h 65"/>
              <a:gd name="T52" fmla="*/ 176811941 w 121"/>
              <a:gd name="T53" fmla="*/ 0 h 65"/>
              <a:gd name="T54" fmla="*/ 194493135 w 121"/>
              <a:gd name="T55" fmla="*/ 10080674 h 65"/>
              <a:gd name="T56" fmla="*/ 212174329 w 121"/>
              <a:gd name="T57" fmla="*/ 20161348 h 65"/>
              <a:gd name="T58" fmla="*/ 247538121 w 121"/>
              <a:gd name="T59" fmla="*/ 50403369 h 65"/>
              <a:gd name="T60" fmla="*/ 256378016 w 121"/>
              <a:gd name="T61" fmla="*/ 70564717 h 65"/>
              <a:gd name="T62" fmla="*/ 265219315 w 121"/>
              <a:gd name="T63" fmla="*/ 90726065 h 65"/>
              <a:gd name="T64" fmla="*/ 265219315 w 121"/>
              <a:gd name="T65" fmla="*/ 110887412 h 65"/>
              <a:gd name="T66" fmla="*/ 247538121 w 121"/>
              <a:gd name="T67" fmla="*/ 120968086 h 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1" h="65">
                <a:moveTo>
                  <a:pt x="112" y="48"/>
                </a:moveTo>
                <a:lnTo>
                  <a:pt x="104" y="48"/>
                </a:lnTo>
                <a:lnTo>
                  <a:pt x="96" y="44"/>
                </a:lnTo>
                <a:lnTo>
                  <a:pt x="88" y="44"/>
                </a:lnTo>
                <a:lnTo>
                  <a:pt x="80" y="44"/>
                </a:lnTo>
                <a:lnTo>
                  <a:pt x="72" y="48"/>
                </a:lnTo>
                <a:lnTo>
                  <a:pt x="64" y="52"/>
                </a:lnTo>
                <a:lnTo>
                  <a:pt x="56" y="52"/>
                </a:lnTo>
                <a:lnTo>
                  <a:pt x="48" y="56"/>
                </a:lnTo>
                <a:lnTo>
                  <a:pt x="40" y="56"/>
                </a:lnTo>
                <a:lnTo>
                  <a:pt x="32" y="60"/>
                </a:lnTo>
                <a:lnTo>
                  <a:pt x="24" y="64"/>
                </a:lnTo>
                <a:lnTo>
                  <a:pt x="16" y="64"/>
                </a:lnTo>
                <a:lnTo>
                  <a:pt x="8" y="64"/>
                </a:lnTo>
                <a:lnTo>
                  <a:pt x="0" y="60"/>
                </a:lnTo>
                <a:lnTo>
                  <a:pt x="0" y="52"/>
                </a:lnTo>
                <a:lnTo>
                  <a:pt x="8" y="40"/>
                </a:lnTo>
                <a:lnTo>
                  <a:pt x="12" y="32"/>
                </a:lnTo>
                <a:lnTo>
                  <a:pt x="16" y="24"/>
                </a:lnTo>
                <a:lnTo>
                  <a:pt x="28" y="16"/>
                </a:lnTo>
                <a:lnTo>
                  <a:pt x="32" y="8"/>
                </a:lnTo>
                <a:lnTo>
                  <a:pt x="40" y="4"/>
                </a:lnTo>
                <a:lnTo>
                  <a:pt x="48" y="0"/>
                </a:lnTo>
                <a:lnTo>
                  <a:pt x="56" y="0"/>
                </a:lnTo>
                <a:lnTo>
                  <a:pt x="64" y="0"/>
                </a:lnTo>
                <a:lnTo>
                  <a:pt x="72" y="0"/>
                </a:lnTo>
                <a:lnTo>
                  <a:pt x="80" y="0"/>
                </a:lnTo>
                <a:lnTo>
                  <a:pt x="88" y="4"/>
                </a:lnTo>
                <a:lnTo>
                  <a:pt x="96" y="8"/>
                </a:lnTo>
                <a:lnTo>
                  <a:pt x="112" y="20"/>
                </a:lnTo>
                <a:lnTo>
                  <a:pt x="116" y="28"/>
                </a:lnTo>
                <a:lnTo>
                  <a:pt x="120" y="36"/>
                </a:lnTo>
                <a:lnTo>
                  <a:pt x="120" y="44"/>
                </a:lnTo>
                <a:lnTo>
                  <a:pt x="112" y="4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500" name="Freeform 20">
            <a:extLst>
              <a:ext uri="{FF2B5EF4-FFF2-40B4-BE49-F238E27FC236}">
                <a16:creationId xmlns:a16="http://schemas.microsoft.com/office/drawing/2014/main" id="{85D10400-F867-4942-B096-1AFE46AF15CB}"/>
              </a:ext>
            </a:extLst>
          </p:cNvPr>
          <p:cNvSpPr>
            <a:spLocks/>
          </p:cNvSpPr>
          <p:nvPr/>
        </p:nvSpPr>
        <p:spPr bwMode="auto">
          <a:xfrm>
            <a:off x="7462778" y="3313748"/>
            <a:ext cx="68551" cy="88970"/>
          </a:xfrm>
          <a:custGeom>
            <a:avLst/>
            <a:gdLst>
              <a:gd name="T0" fmla="*/ 44697410 w 53"/>
              <a:gd name="T1" fmla="*/ 30242031 h 61"/>
              <a:gd name="T2" fmla="*/ 44697410 w 53"/>
              <a:gd name="T3" fmla="*/ 50403385 h 61"/>
              <a:gd name="T4" fmla="*/ 35757928 w 53"/>
              <a:gd name="T5" fmla="*/ 70564739 h 61"/>
              <a:gd name="T6" fmla="*/ 26818446 w 53"/>
              <a:gd name="T7" fmla="*/ 90726093 h 61"/>
              <a:gd name="T8" fmla="*/ 17878964 w 53"/>
              <a:gd name="T9" fmla="*/ 110887448 h 61"/>
              <a:gd name="T10" fmla="*/ 0 w 53"/>
              <a:gd name="T11" fmla="*/ 120968125 h 61"/>
              <a:gd name="T12" fmla="*/ 0 w 53"/>
              <a:gd name="T13" fmla="*/ 141129479 h 61"/>
              <a:gd name="T14" fmla="*/ 17878964 w 53"/>
              <a:gd name="T15" fmla="*/ 151210156 h 61"/>
              <a:gd name="T16" fmla="*/ 35757928 w 53"/>
              <a:gd name="T17" fmla="*/ 151210156 h 61"/>
              <a:gd name="T18" fmla="*/ 53636892 w 53"/>
              <a:gd name="T19" fmla="*/ 141129479 h 61"/>
              <a:gd name="T20" fmla="*/ 71515857 w 53"/>
              <a:gd name="T21" fmla="*/ 141129479 h 61"/>
              <a:gd name="T22" fmla="*/ 89394821 w 53"/>
              <a:gd name="T23" fmla="*/ 131048802 h 61"/>
              <a:gd name="T24" fmla="*/ 98334303 w 53"/>
              <a:gd name="T25" fmla="*/ 110887448 h 61"/>
              <a:gd name="T26" fmla="*/ 98334303 w 53"/>
              <a:gd name="T27" fmla="*/ 90726093 h 61"/>
              <a:gd name="T28" fmla="*/ 107273785 w 53"/>
              <a:gd name="T29" fmla="*/ 70564739 h 61"/>
              <a:gd name="T30" fmla="*/ 116213267 w 53"/>
              <a:gd name="T31" fmla="*/ 50403385 h 61"/>
              <a:gd name="T32" fmla="*/ 116213267 w 53"/>
              <a:gd name="T33" fmla="*/ 30242031 h 61"/>
              <a:gd name="T34" fmla="*/ 107273785 w 53"/>
              <a:gd name="T35" fmla="*/ 10080677 h 61"/>
              <a:gd name="T36" fmla="*/ 89394821 w 53"/>
              <a:gd name="T37" fmla="*/ 0 h 61"/>
              <a:gd name="T38" fmla="*/ 71515857 w 53"/>
              <a:gd name="T39" fmla="*/ 0 h 61"/>
              <a:gd name="T40" fmla="*/ 53636892 w 53"/>
              <a:gd name="T41" fmla="*/ 10080677 h 61"/>
              <a:gd name="T42" fmla="*/ 53636892 w 53"/>
              <a:gd name="T43" fmla="*/ 30242031 h 61"/>
              <a:gd name="T44" fmla="*/ 44697410 w 53"/>
              <a:gd name="T45" fmla="*/ 30242031 h 6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3" h="61">
                <a:moveTo>
                  <a:pt x="20" y="12"/>
                </a:moveTo>
                <a:lnTo>
                  <a:pt x="20" y="20"/>
                </a:lnTo>
                <a:lnTo>
                  <a:pt x="16" y="28"/>
                </a:lnTo>
                <a:lnTo>
                  <a:pt x="12" y="36"/>
                </a:lnTo>
                <a:lnTo>
                  <a:pt x="8" y="44"/>
                </a:lnTo>
                <a:lnTo>
                  <a:pt x="0" y="48"/>
                </a:lnTo>
                <a:lnTo>
                  <a:pt x="0" y="56"/>
                </a:lnTo>
                <a:lnTo>
                  <a:pt x="8" y="60"/>
                </a:lnTo>
                <a:lnTo>
                  <a:pt x="16" y="60"/>
                </a:lnTo>
                <a:lnTo>
                  <a:pt x="24" y="56"/>
                </a:lnTo>
                <a:lnTo>
                  <a:pt x="32" y="56"/>
                </a:lnTo>
                <a:lnTo>
                  <a:pt x="40" y="52"/>
                </a:lnTo>
                <a:lnTo>
                  <a:pt x="44" y="44"/>
                </a:lnTo>
                <a:lnTo>
                  <a:pt x="44" y="36"/>
                </a:lnTo>
                <a:lnTo>
                  <a:pt x="48" y="28"/>
                </a:lnTo>
                <a:lnTo>
                  <a:pt x="52" y="20"/>
                </a:lnTo>
                <a:lnTo>
                  <a:pt x="52" y="12"/>
                </a:lnTo>
                <a:lnTo>
                  <a:pt x="48" y="4"/>
                </a:lnTo>
                <a:lnTo>
                  <a:pt x="40" y="0"/>
                </a:lnTo>
                <a:lnTo>
                  <a:pt x="32" y="0"/>
                </a:lnTo>
                <a:lnTo>
                  <a:pt x="24" y="4"/>
                </a:lnTo>
                <a:lnTo>
                  <a:pt x="24" y="12"/>
                </a:lnTo>
                <a:lnTo>
                  <a:pt x="20" y="1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501" name="Freeform 21">
            <a:extLst>
              <a:ext uri="{FF2B5EF4-FFF2-40B4-BE49-F238E27FC236}">
                <a16:creationId xmlns:a16="http://schemas.microsoft.com/office/drawing/2014/main" id="{5B072AF2-98C5-43F8-B5BA-35CF329DD5F7}"/>
              </a:ext>
            </a:extLst>
          </p:cNvPr>
          <p:cNvSpPr>
            <a:spLocks/>
          </p:cNvSpPr>
          <p:nvPr/>
        </p:nvSpPr>
        <p:spPr bwMode="auto">
          <a:xfrm>
            <a:off x="7477364" y="3121224"/>
            <a:ext cx="84594" cy="141476"/>
          </a:xfrm>
          <a:custGeom>
            <a:avLst/>
            <a:gdLst>
              <a:gd name="T0" fmla="*/ 0 w 65"/>
              <a:gd name="T1" fmla="*/ 20161315 h 97"/>
              <a:gd name="T2" fmla="*/ 8995019 w 65"/>
              <a:gd name="T3" fmla="*/ 40322631 h 97"/>
              <a:gd name="T4" fmla="*/ 17990038 w 65"/>
              <a:gd name="T5" fmla="*/ 60483946 h 97"/>
              <a:gd name="T6" fmla="*/ 26985058 w 65"/>
              <a:gd name="T7" fmla="*/ 80645262 h 97"/>
              <a:gd name="T8" fmla="*/ 26985058 w 65"/>
              <a:gd name="T9" fmla="*/ 100806577 h 97"/>
              <a:gd name="T10" fmla="*/ 26985058 w 65"/>
              <a:gd name="T11" fmla="*/ 120967893 h 97"/>
              <a:gd name="T12" fmla="*/ 26985058 w 65"/>
              <a:gd name="T13" fmla="*/ 141129208 h 97"/>
              <a:gd name="T14" fmla="*/ 26985058 w 65"/>
              <a:gd name="T15" fmla="*/ 161290524 h 97"/>
              <a:gd name="T16" fmla="*/ 26985058 w 65"/>
              <a:gd name="T17" fmla="*/ 181451839 h 97"/>
              <a:gd name="T18" fmla="*/ 26985058 w 65"/>
              <a:gd name="T19" fmla="*/ 201613155 h 97"/>
              <a:gd name="T20" fmla="*/ 26985058 w 65"/>
              <a:gd name="T21" fmla="*/ 221774470 h 97"/>
              <a:gd name="T22" fmla="*/ 35980077 w 65"/>
              <a:gd name="T23" fmla="*/ 241935786 h 97"/>
              <a:gd name="T24" fmla="*/ 53970115 w 65"/>
              <a:gd name="T25" fmla="*/ 231855128 h 97"/>
              <a:gd name="T26" fmla="*/ 71960154 w 65"/>
              <a:gd name="T27" fmla="*/ 221774470 h 97"/>
              <a:gd name="T28" fmla="*/ 89950192 w 65"/>
              <a:gd name="T29" fmla="*/ 211693812 h 97"/>
              <a:gd name="T30" fmla="*/ 107940231 w 65"/>
              <a:gd name="T31" fmla="*/ 191532497 h 97"/>
              <a:gd name="T32" fmla="*/ 134925288 w 65"/>
              <a:gd name="T33" fmla="*/ 161290524 h 97"/>
              <a:gd name="T34" fmla="*/ 143920308 w 65"/>
              <a:gd name="T35" fmla="*/ 141129208 h 97"/>
              <a:gd name="T36" fmla="*/ 134925288 w 65"/>
              <a:gd name="T37" fmla="*/ 120967893 h 97"/>
              <a:gd name="T38" fmla="*/ 125930269 w 65"/>
              <a:gd name="T39" fmla="*/ 100806577 h 97"/>
              <a:gd name="T40" fmla="*/ 125930269 w 65"/>
              <a:gd name="T41" fmla="*/ 80645262 h 97"/>
              <a:gd name="T42" fmla="*/ 125930269 w 65"/>
              <a:gd name="T43" fmla="*/ 60483946 h 97"/>
              <a:gd name="T44" fmla="*/ 107940231 w 65"/>
              <a:gd name="T45" fmla="*/ 40322631 h 97"/>
              <a:gd name="T46" fmla="*/ 89950192 w 65"/>
              <a:gd name="T47" fmla="*/ 20161315 h 97"/>
              <a:gd name="T48" fmla="*/ 71960154 w 65"/>
              <a:gd name="T49" fmla="*/ 20161315 h 97"/>
              <a:gd name="T50" fmla="*/ 53970115 w 65"/>
              <a:gd name="T51" fmla="*/ 10080658 h 97"/>
              <a:gd name="T52" fmla="*/ 35980077 w 65"/>
              <a:gd name="T53" fmla="*/ 0 h 97"/>
              <a:gd name="T54" fmla="*/ 17990038 w 65"/>
              <a:gd name="T55" fmla="*/ 10080658 h 97"/>
              <a:gd name="T56" fmla="*/ 8995019 w 65"/>
              <a:gd name="T57" fmla="*/ 30241973 h 97"/>
              <a:gd name="T58" fmla="*/ 0 w 65"/>
              <a:gd name="T59" fmla="*/ 20161315 h 9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65" h="97">
                <a:moveTo>
                  <a:pt x="0" y="8"/>
                </a:moveTo>
                <a:lnTo>
                  <a:pt x="4" y="16"/>
                </a:lnTo>
                <a:lnTo>
                  <a:pt x="8" y="24"/>
                </a:lnTo>
                <a:lnTo>
                  <a:pt x="12" y="32"/>
                </a:lnTo>
                <a:lnTo>
                  <a:pt x="12" y="40"/>
                </a:lnTo>
                <a:lnTo>
                  <a:pt x="12" y="48"/>
                </a:lnTo>
                <a:lnTo>
                  <a:pt x="12" y="56"/>
                </a:lnTo>
                <a:lnTo>
                  <a:pt x="12" y="64"/>
                </a:lnTo>
                <a:lnTo>
                  <a:pt x="12" y="72"/>
                </a:lnTo>
                <a:lnTo>
                  <a:pt x="12" y="80"/>
                </a:lnTo>
                <a:lnTo>
                  <a:pt x="12" y="88"/>
                </a:lnTo>
                <a:lnTo>
                  <a:pt x="16" y="96"/>
                </a:lnTo>
                <a:lnTo>
                  <a:pt x="24" y="92"/>
                </a:lnTo>
                <a:lnTo>
                  <a:pt x="32" y="88"/>
                </a:lnTo>
                <a:lnTo>
                  <a:pt x="40" y="84"/>
                </a:lnTo>
                <a:lnTo>
                  <a:pt x="48" y="76"/>
                </a:lnTo>
                <a:lnTo>
                  <a:pt x="60" y="64"/>
                </a:lnTo>
                <a:lnTo>
                  <a:pt x="64" y="56"/>
                </a:lnTo>
                <a:lnTo>
                  <a:pt x="60" y="48"/>
                </a:lnTo>
                <a:lnTo>
                  <a:pt x="56" y="40"/>
                </a:lnTo>
                <a:lnTo>
                  <a:pt x="56" y="32"/>
                </a:lnTo>
                <a:lnTo>
                  <a:pt x="56" y="24"/>
                </a:lnTo>
                <a:lnTo>
                  <a:pt x="48" y="16"/>
                </a:lnTo>
                <a:lnTo>
                  <a:pt x="40" y="8"/>
                </a:lnTo>
                <a:lnTo>
                  <a:pt x="32" y="8"/>
                </a:lnTo>
                <a:lnTo>
                  <a:pt x="24" y="4"/>
                </a:lnTo>
                <a:lnTo>
                  <a:pt x="16" y="0"/>
                </a:lnTo>
                <a:lnTo>
                  <a:pt x="8" y="4"/>
                </a:lnTo>
                <a:lnTo>
                  <a:pt x="4" y="12"/>
                </a:lnTo>
                <a:lnTo>
                  <a:pt x="0" y="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502" name="Freeform 22">
            <a:extLst>
              <a:ext uri="{FF2B5EF4-FFF2-40B4-BE49-F238E27FC236}">
                <a16:creationId xmlns:a16="http://schemas.microsoft.com/office/drawing/2014/main" id="{6DE232D8-3675-4A93-9DF3-D13B61913C1D}"/>
              </a:ext>
            </a:extLst>
          </p:cNvPr>
          <p:cNvSpPr>
            <a:spLocks/>
          </p:cNvSpPr>
          <p:nvPr/>
        </p:nvSpPr>
        <p:spPr bwMode="auto">
          <a:xfrm>
            <a:off x="7426316" y="2952036"/>
            <a:ext cx="115222" cy="141476"/>
          </a:xfrm>
          <a:custGeom>
            <a:avLst/>
            <a:gdLst>
              <a:gd name="T0" fmla="*/ 80531413 w 89"/>
              <a:gd name="T1" fmla="*/ 241935786 h 97"/>
              <a:gd name="T2" fmla="*/ 80531413 w 89"/>
              <a:gd name="T3" fmla="*/ 221774470 h 97"/>
              <a:gd name="T4" fmla="*/ 71583479 w 89"/>
              <a:gd name="T5" fmla="*/ 201613155 h 97"/>
              <a:gd name="T6" fmla="*/ 71583479 w 89"/>
              <a:gd name="T7" fmla="*/ 181451839 h 97"/>
              <a:gd name="T8" fmla="*/ 62635544 w 89"/>
              <a:gd name="T9" fmla="*/ 161290524 h 97"/>
              <a:gd name="T10" fmla="*/ 53687609 w 89"/>
              <a:gd name="T11" fmla="*/ 141129208 h 97"/>
              <a:gd name="T12" fmla="*/ 44739674 w 89"/>
              <a:gd name="T13" fmla="*/ 120967893 h 97"/>
              <a:gd name="T14" fmla="*/ 35791739 w 89"/>
              <a:gd name="T15" fmla="*/ 100806577 h 97"/>
              <a:gd name="T16" fmla="*/ 17895870 w 89"/>
              <a:gd name="T17" fmla="*/ 90725920 h 97"/>
              <a:gd name="T18" fmla="*/ 8947935 w 89"/>
              <a:gd name="T19" fmla="*/ 70564604 h 97"/>
              <a:gd name="T20" fmla="*/ 0 w 89"/>
              <a:gd name="T21" fmla="*/ 40322631 h 97"/>
              <a:gd name="T22" fmla="*/ 0 w 89"/>
              <a:gd name="T23" fmla="*/ 20161315 h 97"/>
              <a:gd name="T24" fmla="*/ 0 w 89"/>
              <a:gd name="T25" fmla="*/ 0 h 97"/>
              <a:gd name="T26" fmla="*/ 17895870 w 89"/>
              <a:gd name="T27" fmla="*/ 0 h 97"/>
              <a:gd name="T28" fmla="*/ 35791739 w 89"/>
              <a:gd name="T29" fmla="*/ 0 h 97"/>
              <a:gd name="T30" fmla="*/ 53687609 w 89"/>
              <a:gd name="T31" fmla="*/ 10080658 h 97"/>
              <a:gd name="T32" fmla="*/ 62635544 w 89"/>
              <a:gd name="T33" fmla="*/ 30241973 h 97"/>
              <a:gd name="T34" fmla="*/ 80531413 w 89"/>
              <a:gd name="T35" fmla="*/ 40322631 h 97"/>
              <a:gd name="T36" fmla="*/ 98427283 w 89"/>
              <a:gd name="T37" fmla="*/ 50403289 h 97"/>
              <a:gd name="T38" fmla="*/ 116323153 w 89"/>
              <a:gd name="T39" fmla="*/ 50403289 h 97"/>
              <a:gd name="T40" fmla="*/ 134219022 w 89"/>
              <a:gd name="T41" fmla="*/ 50403289 h 97"/>
              <a:gd name="T42" fmla="*/ 152114892 w 89"/>
              <a:gd name="T43" fmla="*/ 50403289 h 97"/>
              <a:gd name="T44" fmla="*/ 170010762 w 89"/>
              <a:gd name="T45" fmla="*/ 60483946 h 97"/>
              <a:gd name="T46" fmla="*/ 187906631 w 89"/>
              <a:gd name="T47" fmla="*/ 60483946 h 97"/>
              <a:gd name="T48" fmla="*/ 196854566 w 89"/>
              <a:gd name="T49" fmla="*/ 80645262 h 97"/>
              <a:gd name="T50" fmla="*/ 187906631 w 89"/>
              <a:gd name="T51" fmla="*/ 100806577 h 97"/>
              <a:gd name="T52" fmla="*/ 187906631 w 89"/>
              <a:gd name="T53" fmla="*/ 120967893 h 97"/>
              <a:gd name="T54" fmla="*/ 170010762 w 89"/>
              <a:gd name="T55" fmla="*/ 131048551 h 97"/>
              <a:gd name="T56" fmla="*/ 152114892 w 89"/>
              <a:gd name="T57" fmla="*/ 151209866 h 97"/>
              <a:gd name="T58" fmla="*/ 134219022 w 89"/>
              <a:gd name="T59" fmla="*/ 181451839 h 97"/>
              <a:gd name="T60" fmla="*/ 125271088 w 89"/>
              <a:gd name="T61" fmla="*/ 201613155 h 97"/>
              <a:gd name="T62" fmla="*/ 107375218 w 89"/>
              <a:gd name="T63" fmla="*/ 221774470 h 97"/>
              <a:gd name="T64" fmla="*/ 98427283 w 89"/>
              <a:gd name="T65" fmla="*/ 241935786 h 97"/>
              <a:gd name="T66" fmla="*/ 80531413 w 89"/>
              <a:gd name="T67" fmla="*/ 241935786 h 9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89" h="97">
                <a:moveTo>
                  <a:pt x="36" y="96"/>
                </a:moveTo>
                <a:lnTo>
                  <a:pt x="36" y="88"/>
                </a:lnTo>
                <a:lnTo>
                  <a:pt x="32" y="80"/>
                </a:lnTo>
                <a:lnTo>
                  <a:pt x="32" y="72"/>
                </a:lnTo>
                <a:lnTo>
                  <a:pt x="28" y="64"/>
                </a:lnTo>
                <a:lnTo>
                  <a:pt x="24" y="56"/>
                </a:lnTo>
                <a:lnTo>
                  <a:pt x="20" y="48"/>
                </a:lnTo>
                <a:lnTo>
                  <a:pt x="16" y="40"/>
                </a:lnTo>
                <a:lnTo>
                  <a:pt x="8" y="36"/>
                </a:lnTo>
                <a:lnTo>
                  <a:pt x="4" y="28"/>
                </a:lnTo>
                <a:lnTo>
                  <a:pt x="0" y="16"/>
                </a:lnTo>
                <a:lnTo>
                  <a:pt x="0" y="8"/>
                </a:lnTo>
                <a:lnTo>
                  <a:pt x="0" y="0"/>
                </a:lnTo>
                <a:lnTo>
                  <a:pt x="8" y="0"/>
                </a:lnTo>
                <a:lnTo>
                  <a:pt x="16" y="0"/>
                </a:lnTo>
                <a:lnTo>
                  <a:pt x="24" y="4"/>
                </a:lnTo>
                <a:lnTo>
                  <a:pt x="28" y="12"/>
                </a:lnTo>
                <a:lnTo>
                  <a:pt x="36" y="16"/>
                </a:lnTo>
                <a:lnTo>
                  <a:pt x="44" y="20"/>
                </a:lnTo>
                <a:lnTo>
                  <a:pt x="52" y="20"/>
                </a:lnTo>
                <a:lnTo>
                  <a:pt x="60" y="20"/>
                </a:lnTo>
                <a:lnTo>
                  <a:pt x="68" y="20"/>
                </a:lnTo>
                <a:lnTo>
                  <a:pt x="76" y="24"/>
                </a:lnTo>
                <a:lnTo>
                  <a:pt x="84" y="24"/>
                </a:lnTo>
                <a:lnTo>
                  <a:pt x="88" y="32"/>
                </a:lnTo>
                <a:lnTo>
                  <a:pt x="84" y="40"/>
                </a:lnTo>
                <a:lnTo>
                  <a:pt x="84" y="48"/>
                </a:lnTo>
                <a:lnTo>
                  <a:pt x="76" y="52"/>
                </a:lnTo>
                <a:lnTo>
                  <a:pt x="68" y="60"/>
                </a:lnTo>
                <a:lnTo>
                  <a:pt x="60" y="72"/>
                </a:lnTo>
                <a:lnTo>
                  <a:pt x="56" y="80"/>
                </a:lnTo>
                <a:lnTo>
                  <a:pt x="48" y="88"/>
                </a:lnTo>
                <a:lnTo>
                  <a:pt x="44" y="96"/>
                </a:lnTo>
                <a:lnTo>
                  <a:pt x="36" y="96"/>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503" name="Freeform 23">
            <a:extLst>
              <a:ext uri="{FF2B5EF4-FFF2-40B4-BE49-F238E27FC236}">
                <a16:creationId xmlns:a16="http://schemas.microsoft.com/office/drawing/2014/main" id="{0CD1AFED-688D-430E-AA64-53B9F4A7F302}"/>
              </a:ext>
            </a:extLst>
          </p:cNvPr>
          <p:cNvSpPr>
            <a:spLocks/>
          </p:cNvSpPr>
          <p:nvPr/>
        </p:nvSpPr>
        <p:spPr bwMode="auto">
          <a:xfrm>
            <a:off x="7337346" y="2812018"/>
            <a:ext cx="105013" cy="106472"/>
          </a:xfrm>
          <a:custGeom>
            <a:avLst/>
            <a:gdLst>
              <a:gd name="T0" fmla="*/ 98566111 w 81"/>
              <a:gd name="T1" fmla="*/ 181452033 h 73"/>
              <a:gd name="T2" fmla="*/ 89605556 w 81"/>
              <a:gd name="T3" fmla="*/ 161290696 h 73"/>
              <a:gd name="T4" fmla="*/ 71684444 w 81"/>
              <a:gd name="T5" fmla="*/ 151210027 h 73"/>
              <a:gd name="T6" fmla="*/ 53763333 w 81"/>
              <a:gd name="T7" fmla="*/ 141129359 h 73"/>
              <a:gd name="T8" fmla="*/ 35842222 w 81"/>
              <a:gd name="T9" fmla="*/ 131048690 h 73"/>
              <a:gd name="T10" fmla="*/ 17921111 w 81"/>
              <a:gd name="T11" fmla="*/ 120968022 h 73"/>
              <a:gd name="T12" fmla="*/ 8960556 w 81"/>
              <a:gd name="T13" fmla="*/ 100806685 h 73"/>
              <a:gd name="T14" fmla="*/ 0 w 81"/>
              <a:gd name="T15" fmla="*/ 80645348 h 73"/>
              <a:gd name="T16" fmla="*/ 0 w 81"/>
              <a:gd name="T17" fmla="*/ 60484011 h 73"/>
              <a:gd name="T18" fmla="*/ 8960556 w 81"/>
              <a:gd name="T19" fmla="*/ 40322674 h 73"/>
              <a:gd name="T20" fmla="*/ 35842222 w 81"/>
              <a:gd name="T21" fmla="*/ 30242005 h 73"/>
              <a:gd name="T22" fmla="*/ 53763333 w 81"/>
              <a:gd name="T23" fmla="*/ 40322674 h 73"/>
              <a:gd name="T24" fmla="*/ 71684444 w 81"/>
              <a:gd name="T25" fmla="*/ 40322674 h 73"/>
              <a:gd name="T26" fmla="*/ 89605556 w 81"/>
              <a:gd name="T27" fmla="*/ 30242005 h 73"/>
              <a:gd name="T28" fmla="*/ 116487222 w 81"/>
              <a:gd name="T29" fmla="*/ 20161337 h 73"/>
              <a:gd name="T30" fmla="*/ 134408333 w 81"/>
              <a:gd name="T31" fmla="*/ 10080668 h 73"/>
              <a:gd name="T32" fmla="*/ 152329444 w 81"/>
              <a:gd name="T33" fmla="*/ 0 h 73"/>
              <a:gd name="T34" fmla="*/ 170250556 w 81"/>
              <a:gd name="T35" fmla="*/ 0 h 73"/>
              <a:gd name="T36" fmla="*/ 179211111 w 81"/>
              <a:gd name="T37" fmla="*/ 30242005 h 73"/>
              <a:gd name="T38" fmla="*/ 179211111 w 81"/>
              <a:gd name="T39" fmla="*/ 50403342 h 73"/>
              <a:gd name="T40" fmla="*/ 170250556 w 81"/>
              <a:gd name="T41" fmla="*/ 70564679 h 73"/>
              <a:gd name="T42" fmla="*/ 161290000 w 81"/>
              <a:gd name="T43" fmla="*/ 90726016 h 73"/>
              <a:gd name="T44" fmla="*/ 152329444 w 81"/>
              <a:gd name="T45" fmla="*/ 110887353 h 73"/>
              <a:gd name="T46" fmla="*/ 143368889 w 81"/>
              <a:gd name="T47" fmla="*/ 131048690 h 73"/>
              <a:gd name="T48" fmla="*/ 134408333 w 81"/>
              <a:gd name="T49" fmla="*/ 151210027 h 73"/>
              <a:gd name="T50" fmla="*/ 125447778 w 81"/>
              <a:gd name="T51" fmla="*/ 171371364 h 73"/>
              <a:gd name="T52" fmla="*/ 107526667 w 81"/>
              <a:gd name="T53" fmla="*/ 171371364 h 73"/>
              <a:gd name="T54" fmla="*/ 98566111 w 81"/>
              <a:gd name="T55" fmla="*/ 181452033 h 7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81" h="73">
                <a:moveTo>
                  <a:pt x="44" y="72"/>
                </a:moveTo>
                <a:lnTo>
                  <a:pt x="40" y="64"/>
                </a:lnTo>
                <a:lnTo>
                  <a:pt x="32" y="60"/>
                </a:lnTo>
                <a:lnTo>
                  <a:pt x="24" y="56"/>
                </a:lnTo>
                <a:lnTo>
                  <a:pt x="16" y="52"/>
                </a:lnTo>
                <a:lnTo>
                  <a:pt x="8" y="48"/>
                </a:lnTo>
                <a:lnTo>
                  <a:pt x="4" y="40"/>
                </a:lnTo>
                <a:lnTo>
                  <a:pt x="0" y="32"/>
                </a:lnTo>
                <a:lnTo>
                  <a:pt x="0" y="24"/>
                </a:lnTo>
                <a:lnTo>
                  <a:pt x="4" y="16"/>
                </a:lnTo>
                <a:lnTo>
                  <a:pt x="16" y="12"/>
                </a:lnTo>
                <a:lnTo>
                  <a:pt x="24" y="16"/>
                </a:lnTo>
                <a:lnTo>
                  <a:pt x="32" y="16"/>
                </a:lnTo>
                <a:lnTo>
                  <a:pt x="40" y="12"/>
                </a:lnTo>
                <a:lnTo>
                  <a:pt x="52" y="8"/>
                </a:lnTo>
                <a:lnTo>
                  <a:pt x="60" y="4"/>
                </a:lnTo>
                <a:lnTo>
                  <a:pt x="68" y="0"/>
                </a:lnTo>
                <a:lnTo>
                  <a:pt x="76" y="0"/>
                </a:lnTo>
                <a:lnTo>
                  <a:pt x="80" y="12"/>
                </a:lnTo>
                <a:lnTo>
                  <a:pt x="80" y="20"/>
                </a:lnTo>
                <a:lnTo>
                  <a:pt x="76" y="28"/>
                </a:lnTo>
                <a:lnTo>
                  <a:pt x="72" y="36"/>
                </a:lnTo>
                <a:lnTo>
                  <a:pt x="68" y="44"/>
                </a:lnTo>
                <a:lnTo>
                  <a:pt x="64" y="52"/>
                </a:lnTo>
                <a:lnTo>
                  <a:pt x="60" y="60"/>
                </a:lnTo>
                <a:lnTo>
                  <a:pt x="56" y="68"/>
                </a:lnTo>
                <a:lnTo>
                  <a:pt x="48" y="68"/>
                </a:lnTo>
                <a:lnTo>
                  <a:pt x="44" y="7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504" name="Freeform 24">
            <a:extLst>
              <a:ext uri="{FF2B5EF4-FFF2-40B4-BE49-F238E27FC236}">
                <a16:creationId xmlns:a16="http://schemas.microsoft.com/office/drawing/2014/main" id="{47B29AD6-1505-4678-B262-70F20A744ECF}"/>
              </a:ext>
            </a:extLst>
          </p:cNvPr>
          <p:cNvSpPr>
            <a:spLocks/>
          </p:cNvSpPr>
          <p:nvPr/>
        </p:nvSpPr>
        <p:spPr bwMode="auto">
          <a:xfrm>
            <a:off x="7187120" y="2718673"/>
            <a:ext cx="125432" cy="100638"/>
          </a:xfrm>
          <a:custGeom>
            <a:avLst/>
            <a:gdLst>
              <a:gd name="T0" fmla="*/ 187686688 w 97"/>
              <a:gd name="T1" fmla="*/ 171371407 h 69"/>
              <a:gd name="T2" fmla="*/ 178749227 w 97"/>
              <a:gd name="T3" fmla="*/ 151210065 h 69"/>
              <a:gd name="T4" fmla="*/ 160874304 w 97"/>
              <a:gd name="T5" fmla="*/ 141129394 h 69"/>
              <a:gd name="T6" fmla="*/ 142999381 w 97"/>
              <a:gd name="T7" fmla="*/ 131048723 h 69"/>
              <a:gd name="T8" fmla="*/ 107249536 w 97"/>
              <a:gd name="T9" fmla="*/ 120968052 h 69"/>
              <a:gd name="T10" fmla="*/ 89374613 w 97"/>
              <a:gd name="T11" fmla="*/ 110887381 h 69"/>
              <a:gd name="T12" fmla="*/ 71499691 w 97"/>
              <a:gd name="T13" fmla="*/ 110887381 h 69"/>
              <a:gd name="T14" fmla="*/ 53624768 w 97"/>
              <a:gd name="T15" fmla="*/ 90726039 h 69"/>
              <a:gd name="T16" fmla="*/ 35749845 w 97"/>
              <a:gd name="T17" fmla="*/ 90726039 h 69"/>
              <a:gd name="T18" fmla="*/ 17874923 w 97"/>
              <a:gd name="T19" fmla="*/ 90726039 h 69"/>
              <a:gd name="T20" fmla="*/ 0 w 97"/>
              <a:gd name="T21" fmla="*/ 70564697 h 69"/>
              <a:gd name="T22" fmla="*/ 0 w 97"/>
              <a:gd name="T23" fmla="*/ 50403355 h 69"/>
              <a:gd name="T24" fmla="*/ 8937461 w 97"/>
              <a:gd name="T25" fmla="*/ 30242013 h 69"/>
              <a:gd name="T26" fmla="*/ 35749845 w 97"/>
              <a:gd name="T27" fmla="*/ 30242013 h 69"/>
              <a:gd name="T28" fmla="*/ 53624768 w 97"/>
              <a:gd name="T29" fmla="*/ 20161342 h 69"/>
              <a:gd name="T30" fmla="*/ 71499691 w 97"/>
              <a:gd name="T31" fmla="*/ 20161342 h 69"/>
              <a:gd name="T32" fmla="*/ 89374613 w 97"/>
              <a:gd name="T33" fmla="*/ 20161342 h 69"/>
              <a:gd name="T34" fmla="*/ 107249536 w 97"/>
              <a:gd name="T35" fmla="*/ 20161342 h 69"/>
              <a:gd name="T36" fmla="*/ 134061920 w 97"/>
              <a:gd name="T37" fmla="*/ 10080671 h 69"/>
              <a:gd name="T38" fmla="*/ 151936843 w 97"/>
              <a:gd name="T39" fmla="*/ 0 h 69"/>
              <a:gd name="T40" fmla="*/ 178749227 w 97"/>
              <a:gd name="T41" fmla="*/ 10080671 h 69"/>
              <a:gd name="T42" fmla="*/ 196624149 w 97"/>
              <a:gd name="T43" fmla="*/ 10080671 h 69"/>
              <a:gd name="T44" fmla="*/ 196624149 w 97"/>
              <a:gd name="T45" fmla="*/ 40322684 h 69"/>
              <a:gd name="T46" fmla="*/ 205561611 w 97"/>
              <a:gd name="T47" fmla="*/ 60484026 h 69"/>
              <a:gd name="T48" fmla="*/ 214499072 w 97"/>
              <a:gd name="T49" fmla="*/ 80645368 h 69"/>
              <a:gd name="T50" fmla="*/ 214499072 w 97"/>
              <a:gd name="T51" fmla="*/ 100806710 h 69"/>
              <a:gd name="T52" fmla="*/ 214499072 w 97"/>
              <a:gd name="T53" fmla="*/ 120968052 h 69"/>
              <a:gd name="T54" fmla="*/ 205561611 w 97"/>
              <a:gd name="T55" fmla="*/ 141129394 h 69"/>
              <a:gd name="T56" fmla="*/ 205561611 w 97"/>
              <a:gd name="T57" fmla="*/ 161290736 h 69"/>
              <a:gd name="T58" fmla="*/ 187686688 w 97"/>
              <a:gd name="T59" fmla="*/ 171371407 h 6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97" h="69">
                <a:moveTo>
                  <a:pt x="84" y="68"/>
                </a:moveTo>
                <a:lnTo>
                  <a:pt x="80" y="60"/>
                </a:lnTo>
                <a:lnTo>
                  <a:pt x="72" y="56"/>
                </a:lnTo>
                <a:lnTo>
                  <a:pt x="64" y="52"/>
                </a:lnTo>
                <a:lnTo>
                  <a:pt x="48" y="48"/>
                </a:lnTo>
                <a:lnTo>
                  <a:pt x="40" y="44"/>
                </a:lnTo>
                <a:lnTo>
                  <a:pt x="32" y="44"/>
                </a:lnTo>
                <a:lnTo>
                  <a:pt x="24" y="36"/>
                </a:lnTo>
                <a:lnTo>
                  <a:pt x="16" y="36"/>
                </a:lnTo>
                <a:lnTo>
                  <a:pt x="8" y="36"/>
                </a:lnTo>
                <a:lnTo>
                  <a:pt x="0" y="28"/>
                </a:lnTo>
                <a:lnTo>
                  <a:pt x="0" y="20"/>
                </a:lnTo>
                <a:lnTo>
                  <a:pt x="4" y="12"/>
                </a:lnTo>
                <a:lnTo>
                  <a:pt x="16" y="12"/>
                </a:lnTo>
                <a:lnTo>
                  <a:pt x="24" y="8"/>
                </a:lnTo>
                <a:lnTo>
                  <a:pt x="32" y="8"/>
                </a:lnTo>
                <a:lnTo>
                  <a:pt x="40" y="8"/>
                </a:lnTo>
                <a:lnTo>
                  <a:pt x="48" y="8"/>
                </a:lnTo>
                <a:lnTo>
                  <a:pt x="60" y="4"/>
                </a:lnTo>
                <a:lnTo>
                  <a:pt x="68" y="0"/>
                </a:lnTo>
                <a:lnTo>
                  <a:pt x="80" y="4"/>
                </a:lnTo>
                <a:lnTo>
                  <a:pt x="88" y="4"/>
                </a:lnTo>
                <a:lnTo>
                  <a:pt x="88" y="16"/>
                </a:lnTo>
                <a:lnTo>
                  <a:pt x="92" y="24"/>
                </a:lnTo>
                <a:lnTo>
                  <a:pt x="96" y="32"/>
                </a:lnTo>
                <a:lnTo>
                  <a:pt x="96" y="40"/>
                </a:lnTo>
                <a:lnTo>
                  <a:pt x="96" y="48"/>
                </a:lnTo>
                <a:lnTo>
                  <a:pt x="92" y="56"/>
                </a:lnTo>
                <a:lnTo>
                  <a:pt x="92" y="64"/>
                </a:lnTo>
                <a:lnTo>
                  <a:pt x="84" y="6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505" name="Freeform 25">
            <a:extLst>
              <a:ext uri="{FF2B5EF4-FFF2-40B4-BE49-F238E27FC236}">
                <a16:creationId xmlns:a16="http://schemas.microsoft.com/office/drawing/2014/main" id="{0D8EA83C-E5B8-4E0E-93DA-61D1DD74C839}"/>
              </a:ext>
            </a:extLst>
          </p:cNvPr>
          <p:cNvSpPr>
            <a:spLocks/>
          </p:cNvSpPr>
          <p:nvPr/>
        </p:nvSpPr>
        <p:spPr bwMode="auto">
          <a:xfrm>
            <a:off x="6834158" y="2543651"/>
            <a:ext cx="301912" cy="188149"/>
          </a:xfrm>
          <a:custGeom>
            <a:avLst/>
            <a:gdLst>
              <a:gd name="T0" fmla="*/ 492565412 w 233"/>
              <a:gd name="T1" fmla="*/ 322580788 h 129"/>
              <a:gd name="T2" fmla="*/ 456742473 w 233"/>
              <a:gd name="T3" fmla="*/ 312500138 h 129"/>
              <a:gd name="T4" fmla="*/ 420919534 w 233"/>
              <a:gd name="T5" fmla="*/ 302419488 h 129"/>
              <a:gd name="T6" fmla="*/ 376140860 w 233"/>
              <a:gd name="T7" fmla="*/ 302419488 h 129"/>
              <a:gd name="T8" fmla="*/ 340317921 w 233"/>
              <a:gd name="T9" fmla="*/ 302419488 h 129"/>
              <a:gd name="T10" fmla="*/ 304494982 w 233"/>
              <a:gd name="T11" fmla="*/ 302419488 h 129"/>
              <a:gd name="T12" fmla="*/ 286583512 w 233"/>
              <a:gd name="T13" fmla="*/ 282258189 h 129"/>
              <a:gd name="T14" fmla="*/ 304494982 w 233"/>
              <a:gd name="T15" fmla="*/ 252016240 h 129"/>
              <a:gd name="T16" fmla="*/ 331362186 w 233"/>
              <a:gd name="T17" fmla="*/ 211693642 h 129"/>
              <a:gd name="T18" fmla="*/ 340317921 w 233"/>
              <a:gd name="T19" fmla="*/ 171371043 h 129"/>
              <a:gd name="T20" fmla="*/ 322406452 w 233"/>
              <a:gd name="T21" fmla="*/ 141129095 h 129"/>
              <a:gd name="T22" fmla="*/ 277627778 w 233"/>
              <a:gd name="T23" fmla="*/ 120967795 h 129"/>
              <a:gd name="T24" fmla="*/ 232849104 w 233"/>
              <a:gd name="T25" fmla="*/ 120967795 h 129"/>
              <a:gd name="T26" fmla="*/ 197026165 w 233"/>
              <a:gd name="T27" fmla="*/ 131048445 h 129"/>
              <a:gd name="T28" fmla="*/ 161203226 w 233"/>
              <a:gd name="T29" fmla="*/ 131048445 h 129"/>
              <a:gd name="T30" fmla="*/ 143291756 w 233"/>
              <a:gd name="T31" fmla="*/ 161290394 h 129"/>
              <a:gd name="T32" fmla="*/ 152247491 w 233"/>
              <a:gd name="T33" fmla="*/ 201612992 h 129"/>
              <a:gd name="T34" fmla="*/ 161203226 w 233"/>
              <a:gd name="T35" fmla="*/ 241935591 h 129"/>
              <a:gd name="T36" fmla="*/ 197026165 w 233"/>
              <a:gd name="T37" fmla="*/ 272177540 h 129"/>
              <a:gd name="T38" fmla="*/ 214937634 w 233"/>
              <a:gd name="T39" fmla="*/ 292338839 h 129"/>
              <a:gd name="T40" fmla="*/ 197026165 w 233"/>
              <a:gd name="T41" fmla="*/ 322580788 h 129"/>
              <a:gd name="T42" fmla="*/ 152247491 w 233"/>
              <a:gd name="T43" fmla="*/ 312500138 h 129"/>
              <a:gd name="T44" fmla="*/ 116424552 w 233"/>
              <a:gd name="T45" fmla="*/ 312500138 h 129"/>
              <a:gd name="T46" fmla="*/ 71645878 w 233"/>
              <a:gd name="T47" fmla="*/ 322580788 h 129"/>
              <a:gd name="T48" fmla="*/ 26867204 w 233"/>
              <a:gd name="T49" fmla="*/ 322580788 h 129"/>
              <a:gd name="T50" fmla="*/ 0 w 233"/>
              <a:gd name="T51" fmla="*/ 282258189 h 129"/>
              <a:gd name="T52" fmla="*/ 17911470 w 233"/>
              <a:gd name="T53" fmla="*/ 262096890 h 129"/>
              <a:gd name="T54" fmla="*/ 35822939 w 233"/>
              <a:gd name="T55" fmla="*/ 221774291 h 129"/>
              <a:gd name="T56" fmla="*/ 44778674 w 233"/>
              <a:gd name="T57" fmla="*/ 181451693 h 129"/>
              <a:gd name="T58" fmla="*/ 44778674 w 233"/>
              <a:gd name="T59" fmla="*/ 141129095 h 129"/>
              <a:gd name="T60" fmla="*/ 26867204 w 233"/>
              <a:gd name="T61" fmla="*/ 90725847 h 129"/>
              <a:gd name="T62" fmla="*/ 44778674 w 233"/>
              <a:gd name="T63" fmla="*/ 60483898 h 129"/>
              <a:gd name="T64" fmla="*/ 80601613 w 233"/>
              <a:gd name="T65" fmla="*/ 40322598 h 129"/>
              <a:gd name="T66" fmla="*/ 125380287 w 233"/>
              <a:gd name="T67" fmla="*/ 10080650 h 129"/>
              <a:gd name="T68" fmla="*/ 170158961 w 233"/>
              <a:gd name="T69" fmla="*/ 0 h 129"/>
              <a:gd name="T70" fmla="*/ 223893369 w 233"/>
              <a:gd name="T71" fmla="*/ 0 h 129"/>
              <a:gd name="T72" fmla="*/ 259716308 w 233"/>
              <a:gd name="T73" fmla="*/ 0 h 129"/>
              <a:gd name="T74" fmla="*/ 304494982 w 233"/>
              <a:gd name="T75" fmla="*/ 0 h 129"/>
              <a:gd name="T76" fmla="*/ 349273656 w 233"/>
              <a:gd name="T77" fmla="*/ 0 h 129"/>
              <a:gd name="T78" fmla="*/ 403008064 w 233"/>
              <a:gd name="T79" fmla="*/ 40322598 h 129"/>
              <a:gd name="T80" fmla="*/ 447786738 w 233"/>
              <a:gd name="T81" fmla="*/ 80645197 h 129"/>
              <a:gd name="T82" fmla="*/ 474653942 w 233"/>
              <a:gd name="T83" fmla="*/ 131048445 h 129"/>
              <a:gd name="T84" fmla="*/ 465698208 w 233"/>
              <a:gd name="T85" fmla="*/ 171371043 h 129"/>
              <a:gd name="T86" fmla="*/ 483609677 w 233"/>
              <a:gd name="T87" fmla="*/ 221774291 h 129"/>
              <a:gd name="T88" fmla="*/ 501521147 w 233"/>
              <a:gd name="T89" fmla="*/ 262096890 h 129"/>
              <a:gd name="T90" fmla="*/ 519432616 w 233"/>
              <a:gd name="T91" fmla="*/ 302419488 h 129"/>
              <a:gd name="T92" fmla="*/ 510476882 w 233"/>
              <a:gd name="T93" fmla="*/ 322580788 h 12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33" h="129">
                <a:moveTo>
                  <a:pt x="228" y="128"/>
                </a:moveTo>
                <a:lnTo>
                  <a:pt x="220" y="128"/>
                </a:lnTo>
                <a:lnTo>
                  <a:pt x="212" y="128"/>
                </a:lnTo>
                <a:lnTo>
                  <a:pt x="204" y="124"/>
                </a:lnTo>
                <a:lnTo>
                  <a:pt x="196" y="120"/>
                </a:lnTo>
                <a:lnTo>
                  <a:pt x="188" y="120"/>
                </a:lnTo>
                <a:lnTo>
                  <a:pt x="176" y="120"/>
                </a:lnTo>
                <a:lnTo>
                  <a:pt x="168" y="120"/>
                </a:lnTo>
                <a:lnTo>
                  <a:pt x="160" y="120"/>
                </a:lnTo>
                <a:lnTo>
                  <a:pt x="152" y="120"/>
                </a:lnTo>
                <a:lnTo>
                  <a:pt x="144" y="120"/>
                </a:lnTo>
                <a:lnTo>
                  <a:pt x="136" y="120"/>
                </a:lnTo>
                <a:lnTo>
                  <a:pt x="128" y="120"/>
                </a:lnTo>
                <a:lnTo>
                  <a:pt x="128" y="112"/>
                </a:lnTo>
                <a:lnTo>
                  <a:pt x="128" y="104"/>
                </a:lnTo>
                <a:lnTo>
                  <a:pt x="136" y="100"/>
                </a:lnTo>
                <a:lnTo>
                  <a:pt x="144" y="92"/>
                </a:lnTo>
                <a:lnTo>
                  <a:pt x="148" y="84"/>
                </a:lnTo>
                <a:lnTo>
                  <a:pt x="152" y="76"/>
                </a:lnTo>
                <a:lnTo>
                  <a:pt x="152" y="68"/>
                </a:lnTo>
                <a:lnTo>
                  <a:pt x="152" y="60"/>
                </a:lnTo>
                <a:lnTo>
                  <a:pt x="144" y="56"/>
                </a:lnTo>
                <a:lnTo>
                  <a:pt x="136" y="56"/>
                </a:lnTo>
                <a:lnTo>
                  <a:pt x="124" y="48"/>
                </a:lnTo>
                <a:lnTo>
                  <a:pt x="112" y="48"/>
                </a:lnTo>
                <a:lnTo>
                  <a:pt x="104" y="48"/>
                </a:lnTo>
                <a:lnTo>
                  <a:pt x="96" y="48"/>
                </a:lnTo>
                <a:lnTo>
                  <a:pt x="88" y="52"/>
                </a:lnTo>
                <a:lnTo>
                  <a:pt x="80" y="52"/>
                </a:lnTo>
                <a:lnTo>
                  <a:pt x="72" y="52"/>
                </a:lnTo>
                <a:lnTo>
                  <a:pt x="64" y="56"/>
                </a:lnTo>
                <a:lnTo>
                  <a:pt x="64" y="64"/>
                </a:lnTo>
                <a:lnTo>
                  <a:pt x="64" y="72"/>
                </a:lnTo>
                <a:lnTo>
                  <a:pt x="68" y="80"/>
                </a:lnTo>
                <a:lnTo>
                  <a:pt x="68" y="88"/>
                </a:lnTo>
                <a:lnTo>
                  <a:pt x="72" y="96"/>
                </a:lnTo>
                <a:lnTo>
                  <a:pt x="76" y="104"/>
                </a:lnTo>
                <a:lnTo>
                  <a:pt x="88" y="108"/>
                </a:lnTo>
                <a:lnTo>
                  <a:pt x="96" y="108"/>
                </a:lnTo>
                <a:lnTo>
                  <a:pt x="96" y="116"/>
                </a:lnTo>
                <a:lnTo>
                  <a:pt x="96" y="124"/>
                </a:lnTo>
                <a:lnTo>
                  <a:pt x="88" y="128"/>
                </a:lnTo>
                <a:lnTo>
                  <a:pt x="80" y="124"/>
                </a:lnTo>
                <a:lnTo>
                  <a:pt x="68" y="124"/>
                </a:lnTo>
                <a:lnTo>
                  <a:pt x="60" y="124"/>
                </a:lnTo>
                <a:lnTo>
                  <a:pt x="52" y="124"/>
                </a:lnTo>
                <a:lnTo>
                  <a:pt x="44" y="124"/>
                </a:lnTo>
                <a:lnTo>
                  <a:pt x="32" y="128"/>
                </a:lnTo>
                <a:lnTo>
                  <a:pt x="20" y="128"/>
                </a:lnTo>
                <a:lnTo>
                  <a:pt x="12" y="128"/>
                </a:lnTo>
                <a:lnTo>
                  <a:pt x="4" y="124"/>
                </a:lnTo>
                <a:lnTo>
                  <a:pt x="0" y="112"/>
                </a:lnTo>
                <a:lnTo>
                  <a:pt x="8" y="112"/>
                </a:lnTo>
                <a:lnTo>
                  <a:pt x="8" y="104"/>
                </a:lnTo>
                <a:lnTo>
                  <a:pt x="16" y="96"/>
                </a:lnTo>
                <a:lnTo>
                  <a:pt x="16" y="88"/>
                </a:lnTo>
                <a:lnTo>
                  <a:pt x="16" y="80"/>
                </a:lnTo>
                <a:lnTo>
                  <a:pt x="20" y="72"/>
                </a:lnTo>
                <a:lnTo>
                  <a:pt x="20" y="64"/>
                </a:lnTo>
                <a:lnTo>
                  <a:pt x="20" y="56"/>
                </a:lnTo>
                <a:lnTo>
                  <a:pt x="16" y="48"/>
                </a:lnTo>
                <a:lnTo>
                  <a:pt x="12" y="36"/>
                </a:lnTo>
                <a:lnTo>
                  <a:pt x="12" y="28"/>
                </a:lnTo>
                <a:lnTo>
                  <a:pt x="20" y="24"/>
                </a:lnTo>
                <a:lnTo>
                  <a:pt x="28" y="20"/>
                </a:lnTo>
                <a:lnTo>
                  <a:pt x="36" y="16"/>
                </a:lnTo>
                <a:lnTo>
                  <a:pt x="48" y="8"/>
                </a:lnTo>
                <a:lnTo>
                  <a:pt x="56" y="4"/>
                </a:lnTo>
                <a:lnTo>
                  <a:pt x="68" y="0"/>
                </a:lnTo>
                <a:lnTo>
                  <a:pt x="76" y="0"/>
                </a:lnTo>
                <a:lnTo>
                  <a:pt x="92" y="0"/>
                </a:lnTo>
                <a:lnTo>
                  <a:pt x="100" y="0"/>
                </a:lnTo>
                <a:lnTo>
                  <a:pt x="108" y="0"/>
                </a:lnTo>
                <a:lnTo>
                  <a:pt x="116" y="0"/>
                </a:lnTo>
                <a:lnTo>
                  <a:pt x="128" y="0"/>
                </a:lnTo>
                <a:lnTo>
                  <a:pt x="136" y="0"/>
                </a:lnTo>
                <a:lnTo>
                  <a:pt x="148" y="0"/>
                </a:lnTo>
                <a:lnTo>
                  <a:pt x="156" y="0"/>
                </a:lnTo>
                <a:lnTo>
                  <a:pt x="176" y="8"/>
                </a:lnTo>
                <a:lnTo>
                  <a:pt x="180" y="16"/>
                </a:lnTo>
                <a:lnTo>
                  <a:pt x="196" y="24"/>
                </a:lnTo>
                <a:lnTo>
                  <a:pt x="200" y="32"/>
                </a:lnTo>
                <a:lnTo>
                  <a:pt x="208" y="44"/>
                </a:lnTo>
                <a:lnTo>
                  <a:pt x="212" y="52"/>
                </a:lnTo>
                <a:lnTo>
                  <a:pt x="208" y="60"/>
                </a:lnTo>
                <a:lnTo>
                  <a:pt x="208" y="68"/>
                </a:lnTo>
                <a:lnTo>
                  <a:pt x="208" y="80"/>
                </a:lnTo>
                <a:lnTo>
                  <a:pt x="216" y="88"/>
                </a:lnTo>
                <a:lnTo>
                  <a:pt x="220" y="96"/>
                </a:lnTo>
                <a:lnTo>
                  <a:pt x="224" y="104"/>
                </a:lnTo>
                <a:lnTo>
                  <a:pt x="228" y="112"/>
                </a:lnTo>
                <a:lnTo>
                  <a:pt x="232" y="120"/>
                </a:lnTo>
                <a:lnTo>
                  <a:pt x="232" y="128"/>
                </a:lnTo>
                <a:lnTo>
                  <a:pt x="228" y="12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506" name="Freeform 26">
            <a:extLst>
              <a:ext uri="{FF2B5EF4-FFF2-40B4-BE49-F238E27FC236}">
                <a16:creationId xmlns:a16="http://schemas.microsoft.com/office/drawing/2014/main" id="{12E81E6F-2771-4CEB-BFC2-C5BA0F43FA9A}"/>
              </a:ext>
            </a:extLst>
          </p:cNvPr>
          <p:cNvSpPr>
            <a:spLocks/>
          </p:cNvSpPr>
          <p:nvPr/>
        </p:nvSpPr>
        <p:spPr bwMode="auto">
          <a:xfrm>
            <a:off x="6663512" y="2660333"/>
            <a:ext cx="125432" cy="135642"/>
          </a:xfrm>
          <a:custGeom>
            <a:avLst/>
            <a:gdLst>
              <a:gd name="T0" fmla="*/ 214499072 w 97"/>
              <a:gd name="T1" fmla="*/ 131048569 h 93"/>
              <a:gd name="T2" fmla="*/ 196624149 w 97"/>
              <a:gd name="T3" fmla="*/ 141129228 h 93"/>
              <a:gd name="T4" fmla="*/ 178749227 w 97"/>
              <a:gd name="T5" fmla="*/ 141129228 h 93"/>
              <a:gd name="T6" fmla="*/ 160874304 w 97"/>
              <a:gd name="T7" fmla="*/ 151209887 h 93"/>
              <a:gd name="T8" fmla="*/ 142999381 w 97"/>
              <a:gd name="T9" fmla="*/ 161290546 h 93"/>
              <a:gd name="T10" fmla="*/ 125124459 w 97"/>
              <a:gd name="T11" fmla="*/ 181451865 h 93"/>
              <a:gd name="T12" fmla="*/ 107249536 w 97"/>
              <a:gd name="T13" fmla="*/ 181451865 h 93"/>
              <a:gd name="T14" fmla="*/ 89374613 w 97"/>
              <a:gd name="T15" fmla="*/ 201613183 h 93"/>
              <a:gd name="T16" fmla="*/ 71499691 w 97"/>
              <a:gd name="T17" fmla="*/ 211693842 h 93"/>
              <a:gd name="T18" fmla="*/ 53624768 w 97"/>
              <a:gd name="T19" fmla="*/ 221774501 h 93"/>
              <a:gd name="T20" fmla="*/ 35749845 w 97"/>
              <a:gd name="T21" fmla="*/ 231855160 h 93"/>
              <a:gd name="T22" fmla="*/ 17874923 w 97"/>
              <a:gd name="T23" fmla="*/ 231855160 h 93"/>
              <a:gd name="T24" fmla="*/ 8937461 w 97"/>
              <a:gd name="T25" fmla="*/ 211693842 h 93"/>
              <a:gd name="T26" fmla="*/ 17874923 w 97"/>
              <a:gd name="T27" fmla="*/ 181451865 h 93"/>
              <a:gd name="T28" fmla="*/ 26812384 w 97"/>
              <a:gd name="T29" fmla="*/ 161290546 h 93"/>
              <a:gd name="T30" fmla="*/ 26812384 w 97"/>
              <a:gd name="T31" fmla="*/ 141129228 h 93"/>
              <a:gd name="T32" fmla="*/ 17874923 w 97"/>
              <a:gd name="T33" fmla="*/ 120967910 h 93"/>
              <a:gd name="T34" fmla="*/ 8937461 w 97"/>
              <a:gd name="T35" fmla="*/ 100806591 h 93"/>
              <a:gd name="T36" fmla="*/ 0 w 97"/>
              <a:gd name="T37" fmla="*/ 80645273 h 93"/>
              <a:gd name="T38" fmla="*/ 0 w 97"/>
              <a:gd name="T39" fmla="*/ 60483955 h 93"/>
              <a:gd name="T40" fmla="*/ 0 w 97"/>
              <a:gd name="T41" fmla="*/ 40322637 h 93"/>
              <a:gd name="T42" fmla="*/ 8937461 w 97"/>
              <a:gd name="T43" fmla="*/ 20161318 h 93"/>
              <a:gd name="T44" fmla="*/ 26812384 w 97"/>
              <a:gd name="T45" fmla="*/ 0 h 93"/>
              <a:gd name="T46" fmla="*/ 44687307 w 97"/>
              <a:gd name="T47" fmla="*/ 0 h 93"/>
              <a:gd name="T48" fmla="*/ 62562229 w 97"/>
              <a:gd name="T49" fmla="*/ 10080659 h 93"/>
              <a:gd name="T50" fmla="*/ 71499691 w 97"/>
              <a:gd name="T51" fmla="*/ 30241977 h 93"/>
              <a:gd name="T52" fmla="*/ 89374613 w 97"/>
              <a:gd name="T53" fmla="*/ 50403296 h 93"/>
              <a:gd name="T54" fmla="*/ 107249536 w 97"/>
              <a:gd name="T55" fmla="*/ 60483955 h 93"/>
              <a:gd name="T56" fmla="*/ 125124459 w 97"/>
              <a:gd name="T57" fmla="*/ 70564614 h 93"/>
              <a:gd name="T58" fmla="*/ 142999381 w 97"/>
              <a:gd name="T59" fmla="*/ 80645273 h 93"/>
              <a:gd name="T60" fmla="*/ 160874304 w 97"/>
              <a:gd name="T61" fmla="*/ 90725932 h 93"/>
              <a:gd name="T62" fmla="*/ 178749227 w 97"/>
              <a:gd name="T63" fmla="*/ 100806591 h 93"/>
              <a:gd name="T64" fmla="*/ 196624149 w 97"/>
              <a:gd name="T65" fmla="*/ 100806591 h 93"/>
              <a:gd name="T66" fmla="*/ 214499072 w 97"/>
              <a:gd name="T67" fmla="*/ 110887251 h 93"/>
              <a:gd name="T68" fmla="*/ 214499072 w 97"/>
              <a:gd name="T69" fmla="*/ 131048569 h 9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7" h="93">
                <a:moveTo>
                  <a:pt x="96" y="52"/>
                </a:moveTo>
                <a:lnTo>
                  <a:pt x="88" y="56"/>
                </a:lnTo>
                <a:lnTo>
                  <a:pt x="80" y="56"/>
                </a:lnTo>
                <a:lnTo>
                  <a:pt x="72" y="60"/>
                </a:lnTo>
                <a:lnTo>
                  <a:pt x="64" y="64"/>
                </a:lnTo>
                <a:lnTo>
                  <a:pt x="56" y="72"/>
                </a:lnTo>
                <a:lnTo>
                  <a:pt x="48" y="72"/>
                </a:lnTo>
                <a:lnTo>
                  <a:pt x="40" y="80"/>
                </a:lnTo>
                <a:lnTo>
                  <a:pt x="32" y="84"/>
                </a:lnTo>
                <a:lnTo>
                  <a:pt x="24" y="88"/>
                </a:lnTo>
                <a:lnTo>
                  <a:pt x="16" y="92"/>
                </a:lnTo>
                <a:lnTo>
                  <a:pt x="8" y="92"/>
                </a:lnTo>
                <a:lnTo>
                  <a:pt x="4" y="84"/>
                </a:lnTo>
                <a:lnTo>
                  <a:pt x="8" y="72"/>
                </a:lnTo>
                <a:lnTo>
                  <a:pt x="12" y="64"/>
                </a:lnTo>
                <a:lnTo>
                  <a:pt x="12" y="56"/>
                </a:lnTo>
                <a:lnTo>
                  <a:pt x="8" y="48"/>
                </a:lnTo>
                <a:lnTo>
                  <a:pt x="4" y="40"/>
                </a:lnTo>
                <a:lnTo>
                  <a:pt x="0" y="32"/>
                </a:lnTo>
                <a:lnTo>
                  <a:pt x="0" y="24"/>
                </a:lnTo>
                <a:lnTo>
                  <a:pt x="0" y="16"/>
                </a:lnTo>
                <a:lnTo>
                  <a:pt x="4" y="8"/>
                </a:lnTo>
                <a:lnTo>
                  <a:pt x="12" y="0"/>
                </a:lnTo>
                <a:lnTo>
                  <a:pt x="20" y="0"/>
                </a:lnTo>
                <a:lnTo>
                  <a:pt x="28" y="4"/>
                </a:lnTo>
                <a:lnTo>
                  <a:pt x="32" y="12"/>
                </a:lnTo>
                <a:lnTo>
                  <a:pt x="40" y="20"/>
                </a:lnTo>
                <a:lnTo>
                  <a:pt x="48" y="24"/>
                </a:lnTo>
                <a:lnTo>
                  <a:pt x="56" y="28"/>
                </a:lnTo>
                <a:lnTo>
                  <a:pt x="64" y="32"/>
                </a:lnTo>
                <a:lnTo>
                  <a:pt x="72" y="36"/>
                </a:lnTo>
                <a:lnTo>
                  <a:pt x="80" y="40"/>
                </a:lnTo>
                <a:lnTo>
                  <a:pt x="88" y="40"/>
                </a:lnTo>
                <a:lnTo>
                  <a:pt x="96" y="44"/>
                </a:lnTo>
                <a:lnTo>
                  <a:pt x="96" y="5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507" name="Freeform 27">
            <a:extLst>
              <a:ext uri="{FF2B5EF4-FFF2-40B4-BE49-F238E27FC236}">
                <a16:creationId xmlns:a16="http://schemas.microsoft.com/office/drawing/2014/main" id="{B716D9A6-B975-4F8F-9F68-0F0E51B6F3F0}"/>
              </a:ext>
            </a:extLst>
          </p:cNvPr>
          <p:cNvSpPr>
            <a:spLocks/>
          </p:cNvSpPr>
          <p:nvPr/>
        </p:nvSpPr>
        <p:spPr bwMode="auto">
          <a:xfrm>
            <a:off x="6503075" y="2742010"/>
            <a:ext cx="131266" cy="141476"/>
          </a:xfrm>
          <a:custGeom>
            <a:avLst/>
            <a:gdLst>
              <a:gd name="T0" fmla="*/ 224568379 w 101"/>
              <a:gd name="T1" fmla="*/ 141129208 h 97"/>
              <a:gd name="T2" fmla="*/ 206602908 w 101"/>
              <a:gd name="T3" fmla="*/ 151209866 h 97"/>
              <a:gd name="T4" fmla="*/ 188637438 w 101"/>
              <a:gd name="T5" fmla="*/ 161290524 h 97"/>
              <a:gd name="T6" fmla="*/ 170671968 w 101"/>
              <a:gd name="T7" fmla="*/ 161290524 h 97"/>
              <a:gd name="T8" fmla="*/ 152706498 w 101"/>
              <a:gd name="T9" fmla="*/ 181451839 h 97"/>
              <a:gd name="T10" fmla="*/ 134741027 w 101"/>
              <a:gd name="T11" fmla="*/ 191532497 h 97"/>
              <a:gd name="T12" fmla="*/ 116775557 w 101"/>
              <a:gd name="T13" fmla="*/ 201613155 h 97"/>
              <a:gd name="T14" fmla="*/ 89827351 w 101"/>
              <a:gd name="T15" fmla="*/ 211693812 h 97"/>
              <a:gd name="T16" fmla="*/ 71861881 w 101"/>
              <a:gd name="T17" fmla="*/ 221774470 h 97"/>
              <a:gd name="T18" fmla="*/ 53896411 w 101"/>
              <a:gd name="T19" fmla="*/ 231855128 h 97"/>
              <a:gd name="T20" fmla="*/ 35930941 w 101"/>
              <a:gd name="T21" fmla="*/ 241935786 h 97"/>
              <a:gd name="T22" fmla="*/ 8982735 w 101"/>
              <a:gd name="T23" fmla="*/ 211693812 h 97"/>
              <a:gd name="T24" fmla="*/ 0 w 101"/>
              <a:gd name="T25" fmla="*/ 191532497 h 97"/>
              <a:gd name="T26" fmla="*/ 0 w 101"/>
              <a:gd name="T27" fmla="*/ 171371181 h 97"/>
              <a:gd name="T28" fmla="*/ 17965470 w 101"/>
              <a:gd name="T29" fmla="*/ 151209866 h 97"/>
              <a:gd name="T30" fmla="*/ 17965470 w 101"/>
              <a:gd name="T31" fmla="*/ 131048551 h 97"/>
              <a:gd name="T32" fmla="*/ 17965470 w 101"/>
              <a:gd name="T33" fmla="*/ 110887235 h 97"/>
              <a:gd name="T34" fmla="*/ 17965470 w 101"/>
              <a:gd name="T35" fmla="*/ 90725920 h 97"/>
              <a:gd name="T36" fmla="*/ 17965470 w 101"/>
              <a:gd name="T37" fmla="*/ 70564604 h 97"/>
              <a:gd name="T38" fmla="*/ 17965470 w 101"/>
              <a:gd name="T39" fmla="*/ 50403289 h 97"/>
              <a:gd name="T40" fmla="*/ 17965470 w 101"/>
              <a:gd name="T41" fmla="*/ 30241973 h 97"/>
              <a:gd name="T42" fmla="*/ 17965470 w 101"/>
              <a:gd name="T43" fmla="*/ 10080658 h 97"/>
              <a:gd name="T44" fmla="*/ 35930941 w 101"/>
              <a:gd name="T45" fmla="*/ 0 h 97"/>
              <a:gd name="T46" fmla="*/ 53896411 w 101"/>
              <a:gd name="T47" fmla="*/ 0 h 97"/>
              <a:gd name="T48" fmla="*/ 71861881 w 101"/>
              <a:gd name="T49" fmla="*/ 0 h 97"/>
              <a:gd name="T50" fmla="*/ 80844616 w 101"/>
              <a:gd name="T51" fmla="*/ 20161315 h 97"/>
              <a:gd name="T52" fmla="*/ 89827351 w 101"/>
              <a:gd name="T53" fmla="*/ 40322631 h 97"/>
              <a:gd name="T54" fmla="*/ 98810087 w 101"/>
              <a:gd name="T55" fmla="*/ 60483946 h 97"/>
              <a:gd name="T56" fmla="*/ 116775557 w 101"/>
              <a:gd name="T57" fmla="*/ 70564604 h 97"/>
              <a:gd name="T58" fmla="*/ 143723762 w 101"/>
              <a:gd name="T59" fmla="*/ 90725920 h 97"/>
              <a:gd name="T60" fmla="*/ 161689233 w 101"/>
              <a:gd name="T61" fmla="*/ 90725920 h 97"/>
              <a:gd name="T62" fmla="*/ 179654703 w 101"/>
              <a:gd name="T63" fmla="*/ 100806577 h 97"/>
              <a:gd name="T64" fmla="*/ 197620173 w 101"/>
              <a:gd name="T65" fmla="*/ 110887235 h 97"/>
              <a:gd name="T66" fmla="*/ 206602908 w 101"/>
              <a:gd name="T67" fmla="*/ 131048551 h 97"/>
              <a:gd name="T68" fmla="*/ 215585644 w 101"/>
              <a:gd name="T69" fmla="*/ 151209866 h 97"/>
              <a:gd name="T70" fmla="*/ 224568379 w 101"/>
              <a:gd name="T71" fmla="*/ 141129208 h 9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01" h="97">
                <a:moveTo>
                  <a:pt x="100" y="56"/>
                </a:moveTo>
                <a:lnTo>
                  <a:pt x="92" y="60"/>
                </a:lnTo>
                <a:lnTo>
                  <a:pt x="84" y="64"/>
                </a:lnTo>
                <a:lnTo>
                  <a:pt x="76" y="64"/>
                </a:lnTo>
                <a:lnTo>
                  <a:pt x="68" y="72"/>
                </a:lnTo>
                <a:lnTo>
                  <a:pt x="60" y="76"/>
                </a:lnTo>
                <a:lnTo>
                  <a:pt x="52" y="80"/>
                </a:lnTo>
                <a:lnTo>
                  <a:pt x="40" y="84"/>
                </a:lnTo>
                <a:lnTo>
                  <a:pt x="32" y="88"/>
                </a:lnTo>
                <a:lnTo>
                  <a:pt x="24" y="92"/>
                </a:lnTo>
                <a:lnTo>
                  <a:pt x="16" y="96"/>
                </a:lnTo>
                <a:lnTo>
                  <a:pt x="4" y="84"/>
                </a:lnTo>
                <a:lnTo>
                  <a:pt x="0" y="76"/>
                </a:lnTo>
                <a:lnTo>
                  <a:pt x="0" y="68"/>
                </a:lnTo>
                <a:lnTo>
                  <a:pt x="8" y="60"/>
                </a:lnTo>
                <a:lnTo>
                  <a:pt x="8" y="52"/>
                </a:lnTo>
                <a:lnTo>
                  <a:pt x="8" y="44"/>
                </a:lnTo>
                <a:lnTo>
                  <a:pt x="8" y="36"/>
                </a:lnTo>
                <a:lnTo>
                  <a:pt x="8" y="28"/>
                </a:lnTo>
                <a:lnTo>
                  <a:pt x="8" y="20"/>
                </a:lnTo>
                <a:lnTo>
                  <a:pt x="8" y="12"/>
                </a:lnTo>
                <a:lnTo>
                  <a:pt x="8" y="4"/>
                </a:lnTo>
                <a:lnTo>
                  <a:pt x="16" y="0"/>
                </a:lnTo>
                <a:lnTo>
                  <a:pt x="24" y="0"/>
                </a:lnTo>
                <a:lnTo>
                  <a:pt x="32" y="0"/>
                </a:lnTo>
                <a:lnTo>
                  <a:pt x="36" y="8"/>
                </a:lnTo>
                <a:lnTo>
                  <a:pt x="40" y="16"/>
                </a:lnTo>
                <a:lnTo>
                  <a:pt x="44" y="24"/>
                </a:lnTo>
                <a:lnTo>
                  <a:pt x="52" y="28"/>
                </a:lnTo>
                <a:lnTo>
                  <a:pt x="64" y="36"/>
                </a:lnTo>
                <a:lnTo>
                  <a:pt x="72" y="36"/>
                </a:lnTo>
                <a:lnTo>
                  <a:pt x="80" y="40"/>
                </a:lnTo>
                <a:lnTo>
                  <a:pt x="88" y="44"/>
                </a:lnTo>
                <a:lnTo>
                  <a:pt x="92" y="52"/>
                </a:lnTo>
                <a:lnTo>
                  <a:pt x="96" y="60"/>
                </a:lnTo>
                <a:lnTo>
                  <a:pt x="100" y="56"/>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508" name="Freeform 28">
            <a:extLst>
              <a:ext uri="{FF2B5EF4-FFF2-40B4-BE49-F238E27FC236}">
                <a16:creationId xmlns:a16="http://schemas.microsoft.com/office/drawing/2014/main" id="{B2D3A98A-96A0-4FEC-B6D7-5FA37B92F182}"/>
              </a:ext>
            </a:extLst>
          </p:cNvPr>
          <p:cNvSpPr>
            <a:spLocks/>
          </p:cNvSpPr>
          <p:nvPr/>
        </p:nvSpPr>
        <p:spPr bwMode="auto">
          <a:xfrm>
            <a:off x="5932796" y="2905364"/>
            <a:ext cx="539651" cy="608201"/>
          </a:xfrm>
          <a:custGeom>
            <a:avLst/>
            <a:gdLst>
              <a:gd name="T0" fmla="*/ 910145310 w 417"/>
              <a:gd name="T1" fmla="*/ 80645061 h 417"/>
              <a:gd name="T2" fmla="*/ 865530164 w 417"/>
              <a:gd name="T3" fmla="*/ 141128857 h 417"/>
              <a:gd name="T4" fmla="*/ 847683542 w 417"/>
              <a:gd name="T5" fmla="*/ 201612652 h 417"/>
              <a:gd name="T6" fmla="*/ 820915018 w 417"/>
              <a:gd name="T7" fmla="*/ 262096448 h 417"/>
              <a:gd name="T8" fmla="*/ 794146494 w 417"/>
              <a:gd name="T9" fmla="*/ 211693285 h 417"/>
              <a:gd name="T10" fmla="*/ 794146494 w 417"/>
              <a:gd name="T11" fmla="*/ 141128857 h 417"/>
              <a:gd name="T12" fmla="*/ 758454659 w 417"/>
              <a:gd name="T13" fmla="*/ 100806326 h 417"/>
              <a:gd name="T14" fmla="*/ 704916203 w 417"/>
              <a:gd name="T15" fmla="*/ 100806326 h 417"/>
              <a:gd name="T16" fmla="*/ 669224368 w 417"/>
              <a:gd name="T17" fmla="*/ 151209489 h 417"/>
              <a:gd name="T18" fmla="*/ 651377746 w 417"/>
              <a:gd name="T19" fmla="*/ 211693285 h 417"/>
              <a:gd name="T20" fmla="*/ 633532533 w 417"/>
              <a:gd name="T21" fmla="*/ 272177081 h 417"/>
              <a:gd name="T22" fmla="*/ 624609222 w 417"/>
              <a:gd name="T23" fmla="*/ 342741509 h 417"/>
              <a:gd name="T24" fmla="*/ 624609222 w 417"/>
              <a:gd name="T25" fmla="*/ 403225305 h 417"/>
              <a:gd name="T26" fmla="*/ 597840698 w 417"/>
              <a:gd name="T27" fmla="*/ 463709100 h 417"/>
              <a:gd name="T28" fmla="*/ 553225553 w 417"/>
              <a:gd name="T29" fmla="*/ 504031631 h 417"/>
              <a:gd name="T30" fmla="*/ 535378931 w 417"/>
              <a:gd name="T31" fmla="*/ 564515426 h 417"/>
              <a:gd name="T32" fmla="*/ 526457029 w 417"/>
              <a:gd name="T33" fmla="*/ 624999222 h 417"/>
              <a:gd name="T34" fmla="*/ 508610407 w 417"/>
              <a:gd name="T35" fmla="*/ 695563650 h 417"/>
              <a:gd name="T36" fmla="*/ 481841883 w 417"/>
              <a:gd name="T37" fmla="*/ 766128079 h 417"/>
              <a:gd name="T38" fmla="*/ 428303427 w 417"/>
              <a:gd name="T39" fmla="*/ 806450609 h 417"/>
              <a:gd name="T40" fmla="*/ 374764970 w 417"/>
              <a:gd name="T41" fmla="*/ 836692507 h 417"/>
              <a:gd name="T42" fmla="*/ 303381300 w 417"/>
              <a:gd name="T43" fmla="*/ 877015037 h 417"/>
              <a:gd name="T44" fmla="*/ 267689466 w 417"/>
              <a:gd name="T45" fmla="*/ 927418200 h 417"/>
              <a:gd name="T46" fmla="*/ 276612776 w 417"/>
              <a:gd name="T47" fmla="*/ 987901996 h 417"/>
              <a:gd name="T48" fmla="*/ 249844252 w 417"/>
              <a:gd name="T49" fmla="*/ 1038305159 h 417"/>
              <a:gd name="T50" fmla="*/ 196305796 w 417"/>
              <a:gd name="T51" fmla="*/ 1038305159 h 417"/>
              <a:gd name="T52" fmla="*/ 142767339 w 417"/>
              <a:gd name="T53" fmla="*/ 1028224527 h 417"/>
              <a:gd name="T54" fmla="*/ 89230291 w 417"/>
              <a:gd name="T55" fmla="*/ 1048385792 h 417"/>
              <a:gd name="T56" fmla="*/ 35691835 w 417"/>
              <a:gd name="T57" fmla="*/ 1048385792 h 417"/>
              <a:gd name="T58" fmla="*/ 44615146 w 417"/>
              <a:gd name="T59" fmla="*/ 977821364 h 417"/>
              <a:gd name="T60" fmla="*/ 89230291 w 417"/>
              <a:gd name="T61" fmla="*/ 927418200 h 417"/>
              <a:gd name="T62" fmla="*/ 89230291 w 417"/>
              <a:gd name="T63" fmla="*/ 846773140 h 417"/>
              <a:gd name="T64" fmla="*/ 71383670 w 417"/>
              <a:gd name="T65" fmla="*/ 786289344 h 417"/>
              <a:gd name="T66" fmla="*/ 35691835 w 417"/>
              <a:gd name="T67" fmla="*/ 705644283 h 417"/>
              <a:gd name="T68" fmla="*/ 8923311 w 417"/>
              <a:gd name="T69" fmla="*/ 655241120 h 417"/>
              <a:gd name="T70" fmla="*/ 0 w 417"/>
              <a:gd name="T71" fmla="*/ 594757324 h 417"/>
              <a:gd name="T72" fmla="*/ 0 w 417"/>
              <a:gd name="T73" fmla="*/ 524192896 h 417"/>
              <a:gd name="T74" fmla="*/ 35691835 w 417"/>
              <a:gd name="T75" fmla="*/ 463709100 h 417"/>
              <a:gd name="T76" fmla="*/ 80306981 w 417"/>
              <a:gd name="T77" fmla="*/ 433467202 h 417"/>
              <a:gd name="T78" fmla="*/ 178459174 w 417"/>
              <a:gd name="T79" fmla="*/ 423386570 h 417"/>
              <a:gd name="T80" fmla="*/ 240920942 w 417"/>
              <a:gd name="T81" fmla="*/ 413305937 h 417"/>
              <a:gd name="T82" fmla="*/ 303381300 w 417"/>
              <a:gd name="T83" fmla="*/ 403225305 h 417"/>
              <a:gd name="T84" fmla="*/ 374764970 w 417"/>
              <a:gd name="T85" fmla="*/ 383064039 h 417"/>
              <a:gd name="T86" fmla="*/ 428303427 w 417"/>
              <a:gd name="T87" fmla="*/ 352822141 h 417"/>
              <a:gd name="T88" fmla="*/ 481841883 w 417"/>
              <a:gd name="T89" fmla="*/ 292338346 h 417"/>
              <a:gd name="T90" fmla="*/ 517533718 w 417"/>
              <a:gd name="T91" fmla="*/ 231854550 h 417"/>
              <a:gd name="T92" fmla="*/ 544302242 w 417"/>
              <a:gd name="T93" fmla="*/ 161290122 h 417"/>
              <a:gd name="T94" fmla="*/ 571070766 w 417"/>
              <a:gd name="T95" fmla="*/ 100806326 h 417"/>
              <a:gd name="T96" fmla="*/ 597840698 w 417"/>
              <a:gd name="T97" fmla="*/ 40322530 h 417"/>
              <a:gd name="T98" fmla="*/ 678147679 w 417"/>
              <a:gd name="T99" fmla="*/ 0 h 417"/>
              <a:gd name="T100" fmla="*/ 740608038 w 417"/>
              <a:gd name="T101" fmla="*/ 10080633 h 417"/>
              <a:gd name="T102" fmla="*/ 803068397 w 417"/>
              <a:gd name="T103" fmla="*/ 30241898 h 417"/>
              <a:gd name="T104" fmla="*/ 856606853 w 417"/>
              <a:gd name="T105" fmla="*/ 40322530 h 417"/>
              <a:gd name="T106" fmla="*/ 910145310 w 417"/>
              <a:gd name="T107" fmla="*/ 40322530 h 41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417" h="417">
                <a:moveTo>
                  <a:pt x="416" y="16"/>
                </a:moveTo>
                <a:lnTo>
                  <a:pt x="412" y="24"/>
                </a:lnTo>
                <a:lnTo>
                  <a:pt x="408" y="32"/>
                </a:lnTo>
                <a:lnTo>
                  <a:pt x="400" y="36"/>
                </a:lnTo>
                <a:lnTo>
                  <a:pt x="392" y="44"/>
                </a:lnTo>
                <a:lnTo>
                  <a:pt x="388" y="56"/>
                </a:lnTo>
                <a:lnTo>
                  <a:pt x="384" y="64"/>
                </a:lnTo>
                <a:lnTo>
                  <a:pt x="384" y="72"/>
                </a:lnTo>
                <a:lnTo>
                  <a:pt x="380" y="80"/>
                </a:lnTo>
                <a:lnTo>
                  <a:pt x="376" y="92"/>
                </a:lnTo>
                <a:lnTo>
                  <a:pt x="368" y="96"/>
                </a:lnTo>
                <a:lnTo>
                  <a:pt x="368" y="104"/>
                </a:lnTo>
                <a:lnTo>
                  <a:pt x="360" y="100"/>
                </a:lnTo>
                <a:lnTo>
                  <a:pt x="356" y="92"/>
                </a:lnTo>
                <a:lnTo>
                  <a:pt x="356" y="84"/>
                </a:lnTo>
                <a:lnTo>
                  <a:pt x="356" y="76"/>
                </a:lnTo>
                <a:lnTo>
                  <a:pt x="360" y="68"/>
                </a:lnTo>
                <a:lnTo>
                  <a:pt x="356" y="56"/>
                </a:lnTo>
                <a:lnTo>
                  <a:pt x="356" y="48"/>
                </a:lnTo>
                <a:lnTo>
                  <a:pt x="348" y="44"/>
                </a:lnTo>
                <a:lnTo>
                  <a:pt x="340" y="40"/>
                </a:lnTo>
                <a:lnTo>
                  <a:pt x="332" y="40"/>
                </a:lnTo>
                <a:lnTo>
                  <a:pt x="324" y="40"/>
                </a:lnTo>
                <a:lnTo>
                  <a:pt x="316" y="40"/>
                </a:lnTo>
                <a:lnTo>
                  <a:pt x="308" y="40"/>
                </a:lnTo>
                <a:lnTo>
                  <a:pt x="304" y="48"/>
                </a:lnTo>
                <a:lnTo>
                  <a:pt x="300" y="60"/>
                </a:lnTo>
                <a:lnTo>
                  <a:pt x="300" y="68"/>
                </a:lnTo>
                <a:lnTo>
                  <a:pt x="300" y="76"/>
                </a:lnTo>
                <a:lnTo>
                  <a:pt x="292" y="84"/>
                </a:lnTo>
                <a:lnTo>
                  <a:pt x="288" y="92"/>
                </a:lnTo>
                <a:lnTo>
                  <a:pt x="288" y="100"/>
                </a:lnTo>
                <a:lnTo>
                  <a:pt x="284" y="108"/>
                </a:lnTo>
                <a:lnTo>
                  <a:pt x="284" y="116"/>
                </a:lnTo>
                <a:lnTo>
                  <a:pt x="280" y="124"/>
                </a:lnTo>
                <a:lnTo>
                  <a:pt x="280" y="136"/>
                </a:lnTo>
                <a:lnTo>
                  <a:pt x="280" y="144"/>
                </a:lnTo>
                <a:lnTo>
                  <a:pt x="280" y="152"/>
                </a:lnTo>
                <a:lnTo>
                  <a:pt x="280" y="160"/>
                </a:lnTo>
                <a:lnTo>
                  <a:pt x="272" y="168"/>
                </a:lnTo>
                <a:lnTo>
                  <a:pt x="272" y="176"/>
                </a:lnTo>
                <a:lnTo>
                  <a:pt x="268" y="184"/>
                </a:lnTo>
                <a:lnTo>
                  <a:pt x="260" y="188"/>
                </a:lnTo>
                <a:lnTo>
                  <a:pt x="252" y="192"/>
                </a:lnTo>
                <a:lnTo>
                  <a:pt x="248" y="200"/>
                </a:lnTo>
                <a:lnTo>
                  <a:pt x="244" y="208"/>
                </a:lnTo>
                <a:lnTo>
                  <a:pt x="240" y="216"/>
                </a:lnTo>
                <a:lnTo>
                  <a:pt x="240" y="224"/>
                </a:lnTo>
                <a:lnTo>
                  <a:pt x="240" y="232"/>
                </a:lnTo>
                <a:lnTo>
                  <a:pt x="236" y="240"/>
                </a:lnTo>
                <a:lnTo>
                  <a:pt x="236" y="248"/>
                </a:lnTo>
                <a:lnTo>
                  <a:pt x="236" y="256"/>
                </a:lnTo>
                <a:lnTo>
                  <a:pt x="232" y="268"/>
                </a:lnTo>
                <a:lnTo>
                  <a:pt x="228" y="276"/>
                </a:lnTo>
                <a:lnTo>
                  <a:pt x="220" y="288"/>
                </a:lnTo>
                <a:lnTo>
                  <a:pt x="216" y="296"/>
                </a:lnTo>
                <a:lnTo>
                  <a:pt x="216" y="304"/>
                </a:lnTo>
                <a:lnTo>
                  <a:pt x="208" y="308"/>
                </a:lnTo>
                <a:lnTo>
                  <a:pt x="200" y="316"/>
                </a:lnTo>
                <a:lnTo>
                  <a:pt x="192" y="320"/>
                </a:lnTo>
                <a:lnTo>
                  <a:pt x="184" y="324"/>
                </a:lnTo>
                <a:lnTo>
                  <a:pt x="176" y="328"/>
                </a:lnTo>
                <a:lnTo>
                  <a:pt x="168" y="332"/>
                </a:lnTo>
                <a:lnTo>
                  <a:pt x="160" y="336"/>
                </a:lnTo>
                <a:lnTo>
                  <a:pt x="144" y="344"/>
                </a:lnTo>
                <a:lnTo>
                  <a:pt x="136" y="348"/>
                </a:lnTo>
                <a:lnTo>
                  <a:pt x="128" y="352"/>
                </a:lnTo>
                <a:lnTo>
                  <a:pt x="120" y="360"/>
                </a:lnTo>
                <a:lnTo>
                  <a:pt x="120" y="368"/>
                </a:lnTo>
                <a:lnTo>
                  <a:pt x="120" y="376"/>
                </a:lnTo>
                <a:lnTo>
                  <a:pt x="120" y="384"/>
                </a:lnTo>
                <a:lnTo>
                  <a:pt x="124" y="392"/>
                </a:lnTo>
                <a:lnTo>
                  <a:pt x="120" y="400"/>
                </a:lnTo>
                <a:lnTo>
                  <a:pt x="120" y="408"/>
                </a:lnTo>
                <a:lnTo>
                  <a:pt x="112" y="412"/>
                </a:lnTo>
                <a:lnTo>
                  <a:pt x="104" y="412"/>
                </a:lnTo>
                <a:lnTo>
                  <a:pt x="96" y="416"/>
                </a:lnTo>
                <a:lnTo>
                  <a:pt x="88" y="412"/>
                </a:lnTo>
                <a:lnTo>
                  <a:pt x="80" y="412"/>
                </a:lnTo>
                <a:lnTo>
                  <a:pt x="72" y="412"/>
                </a:lnTo>
                <a:lnTo>
                  <a:pt x="64" y="408"/>
                </a:lnTo>
                <a:lnTo>
                  <a:pt x="56" y="408"/>
                </a:lnTo>
                <a:lnTo>
                  <a:pt x="48" y="412"/>
                </a:lnTo>
                <a:lnTo>
                  <a:pt x="40" y="416"/>
                </a:lnTo>
                <a:lnTo>
                  <a:pt x="32" y="416"/>
                </a:lnTo>
                <a:lnTo>
                  <a:pt x="24" y="416"/>
                </a:lnTo>
                <a:lnTo>
                  <a:pt x="16" y="416"/>
                </a:lnTo>
                <a:lnTo>
                  <a:pt x="12" y="408"/>
                </a:lnTo>
                <a:lnTo>
                  <a:pt x="12" y="400"/>
                </a:lnTo>
                <a:lnTo>
                  <a:pt x="20" y="388"/>
                </a:lnTo>
                <a:lnTo>
                  <a:pt x="28" y="384"/>
                </a:lnTo>
                <a:lnTo>
                  <a:pt x="36" y="376"/>
                </a:lnTo>
                <a:lnTo>
                  <a:pt x="40" y="368"/>
                </a:lnTo>
                <a:lnTo>
                  <a:pt x="44" y="360"/>
                </a:lnTo>
                <a:lnTo>
                  <a:pt x="44" y="352"/>
                </a:lnTo>
                <a:lnTo>
                  <a:pt x="40" y="336"/>
                </a:lnTo>
                <a:lnTo>
                  <a:pt x="36" y="328"/>
                </a:lnTo>
                <a:lnTo>
                  <a:pt x="32" y="320"/>
                </a:lnTo>
                <a:lnTo>
                  <a:pt x="32" y="312"/>
                </a:lnTo>
                <a:lnTo>
                  <a:pt x="28" y="304"/>
                </a:lnTo>
                <a:lnTo>
                  <a:pt x="24" y="292"/>
                </a:lnTo>
                <a:lnTo>
                  <a:pt x="16" y="280"/>
                </a:lnTo>
                <a:lnTo>
                  <a:pt x="8" y="276"/>
                </a:lnTo>
                <a:lnTo>
                  <a:pt x="8" y="268"/>
                </a:lnTo>
                <a:lnTo>
                  <a:pt x="4" y="260"/>
                </a:lnTo>
                <a:lnTo>
                  <a:pt x="0" y="252"/>
                </a:lnTo>
                <a:lnTo>
                  <a:pt x="0" y="244"/>
                </a:lnTo>
                <a:lnTo>
                  <a:pt x="0" y="236"/>
                </a:lnTo>
                <a:lnTo>
                  <a:pt x="0" y="224"/>
                </a:lnTo>
                <a:lnTo>
                  <a:pt x="0" y="216"/>
                </a:lnTo>
                <a:lnTo>
                  <a:pt x="0" y="208"/>
                </a:lnTo>
                <a:lnTo>
                  <a:pt x="4" y="200"/>
                </a:lnTo>
                <a:lnTo>
                  <a:pt x="8" y="192"/>
                </a:lnTo>
                <a:lnTo>
                  <a:pt x="16" y="184"/>
                </a:lnTo>
                <a:lnTo>
                  <a:pt x="24" y="180"/>
                </a:lnTo>
                <a:lnTo>
                  <a:pt x="28" y="172"/>
                </a:lnTo>
                <a:lnTo>
                  <a:pt x="36" y="172"/>
                </a:lnTo>
                <a:lnTo>
                  <a:pt x="56" y="168"/>
                </a:lnTo>
                <a:lnTo>
                  <a:pt x="64" y="168"/>
                </a:lnTo>
                <a:lnTo>
                  <a:pt x="80" y="168"/>
                </a:lnTo>
                <a:lnTo>
                  <a:pt x="88" y="168"/>
                </a:lnTo>
                <a:lnTo>
                  <a:pt x="96" y="168"/>
                </a:lnTo>
                <a:lnTo>
                  <a:pt x="108" y="164"/>
                </a:lnTo>
                <a:lnTo>
                  <a:pt x="116" y="164"/>
                </a:lnTo>
                <a:lnTo>
                  <a:pt x="128" y="160"/>
                </a:lnTo>
                <a:lnTo>
                  <a:pt x="136" y="160"/>
                </a:lnTo>
                <a:lnTo>
                  <a:pt x="148" y="156"/>
                </a:lnTo>
                <a:lnTo>
                  <a:pt x="156" y="156"/>
                </a:lnTo>
                <a:lnTo>
                  <a:pt x="168" y="152"/>
                </a:lnTo>
                <a:lnTo>
                  <a:pt x="176" y="148"/>
                </a:lnTo>
                <a:lnTo>
                  <a:pt x="184" y="144"/>
                </a:lnTo>
                <a:lnTo>
                  <a:pt x="192" y="140"/>
                </a:lnTo>
                <a:lnTo>
                  <a:pt x="200" y="136"/>
                </a:lnTo>
                <a:lnTo>
                  <a:pt x="204" y="128"/>
                </a:lnTo>
                <a:lnTo>
                  <a:pt x="216" y="116"/>
                </a:lnTo>
                <a:lnTo>
                  <a:pt x="224" y="112"/>
                </a:lnTo>
                <a:lnTo>
                  <a:pt x="228" y="104"/>
                </a:lnTo>
                <a:lnTo>
                  <a:pt x="232" y="92"/>
                </a:lnTo>
                <a:lnTo>
                  <a:pt x="232" y="84"/>
                </a:lnTo>
                <a:lnTo>
                  <a:pt x="236" y="76"/>
                </a:lnTo>
                <a:lnTo>
                  <a:pt x="244" y="64"/>
                </a:lnTo>
                <a:lnTo>
                  <a:pt x="248" y="56"/>
                </a:lnTo>
                <a:lnTo>
                  <a:pt x="252" y="48"/>
                </a:lnTo>
                <a:lnTo>
                  <a:pt x="256" y="40"/>
                </a:lnTo>
                <a:lnTo>
                  <a:pt x="256" y="32"/>
                </a:lnTo>
                <a:lnTo>
                  <a:pt x="264" y="24"/>
                </a:lnTo>
                <a:lnTo>
                  <a:pt x="268" y="16"/>
                </a:lnTo>
                <a:lnTo>
                  <a:pt x="288" y="8"/>
                </a:lnTo>
                <a:lnTo>
                  <a:pt x="296" y="0"/>
                </a:lnTo>
                <a:lnTo>
                  <a:pt x="304" y="0"/>
                </a:lnTo>
                <a:lnTo>
                  <a:pt x="316" y="0"/>
                </a:lnTo>
                <a:lnTo>
                  <a:pt x="324" y="0"/>
                </a:lnTo>
                <a:lnTo>
                  <a:pt x="332" y="4"/>
                </a:lnTo>
                <a:lnTo>
                  <a:pt x="340" y="8"/>
                </a:lnTo>
                <a:lnTo>
                  <a:pt x="348" y="8"/>
                </a:lnTo>
                <a:lnTo>
                  <a:pt x="360" y="12"/>
                </a:lnTo>
                <a:lnTo>
                  <a:pt x="368" y="16"/>
                </a:lnTo>
                <a:lnTo>
                  <a:pt x="376" y="16"/>
                </a:lnTo>
                <a:lnTo>
                  <a:pt x="384" y="16"/>
                </a:lnTo>
                <a:lnTo>
                  <a:pt x="392" y="16"/>
                </a:lnTo>
                <a:lnTo>
                  <a:pt x="400" y="16"/>
                </a:lnTo>
                <a:lnTo>
                  <a:pt x="408" y="16"/>
                </a:lnTo>
                <a:lnTo>
                  <a:pt x="416" y="16"/>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509" name="Freeform 29">
            <a:extLst>
              <a:ext uri="{FF2B5EF4-FFF2-40B4-BE49-F238E27FC236}">
                <a16:creationId xmlns:a16="http://schemas.microsoft.com/office/drawing/2014/main" id="{88B880B0-25BD-4776-A964-8E9D3D17CD4E}"/>
              </a:ext>
            </a:extLst>
          </p:cNvPr>
          <p:cNvSpPr>
            <a:spLocks/>
          </p:cNvSpPr>
          <p:nvPr/>
        </p:nvSpPr>
        <p:spPr bwMode="auto">
          <a:xfrm>
            <a:off x="6326595" y="3103722"/>
            <a:ext cx="68550" cy="123974"/>
          </a:xfrm>
          <a:custGeom>
            <a:avLst/>
            <a:gdLst>
              <a:gd name="T0" fmla="*/ 116211709 w 53"/>
              <a:gd name="T1" fmla="*/ 0 h 85"/>
              <a:gd name="T2" fmla="*/ 98332985 w 53"/>
              <a:gd name="T3" fmla="*/ 10080662 h 85"/>
              <a:gd name="T4" fmla="*/ 89393623 w 53"/>
              <a:gd name="T5" fmla="*/ 30241987 h 85"/>
              <a:gd name="T6" fmla="*/ 89393623 w 53"/>
              <a:gd name="T7" fmla="*/ 50403312 h 85"/>
              <a:gd name="T8" fmla="*/ 89393623 w 53"/>
              <a:gd name="T9" fmla="*/ 70564636 h 85"/>
              <a:gd name="T10" fmla="*/ 80454260 w 53"/>
              <a:gd name="T11" fmla="*/ 90725961 h 85"/>
              <a:gd name="T12" fmla="*/ 80454260 w 53"/>
              <a:gd name="T13" fmla="*/ 110887286 h 85"/>
              <a:gd name="T14" fmla="*/ 80454260 w 53"/>
              <a:gd name="T15" fmla="*/ 131048611 h 85"/>
              <a:gd name="T16" fmla="*/ 71514898 w 53"/>
              <a:gd name="T17" fmla="*/ 151209935 h 85"/>
              <a:gd name="T18" fmla="*/ 62575536 w 53"/>
              <a:gd name="T19" fmla="*/ 171371260 h 85"/>
              <a:gd name="T20" fmla="*/ 53636174 w 53"/>
              <a:gd name="T21" fmla="*/ 191532585 h 85"/>
              <a:gd name="T22" fmla="*/ 35757449 w 53"/>
              <a:gd name="T23" fmla="*/ 211693909 h 85"/>
              <a:gd name="T24" fmla="*/ 17878725 w 53"/>
              <a:gd name="T25" fmla="*/ 211693909 h 85"/>
              <a:gd name="T26" fmla="*/ 8939362 w 53"/>
              <a:gd name="T27" fmla="*/ 191532585 h 85"/>
              <a:gd name="T28" fmla="*/ 0 w 53"/>
              <a:gd name="T29" fmla="*/ 171371260 h 85"/>
              <a:gd name="T30" fmla="*/ 0 w 53"/>
              <a:gd name="T31" fmla="*/ 151209935 h 85"/>
              <a:gd name="T32" fmla="*/ 0 w 53"/>
              <a:gd name="T33" fmla="*/ 131048611 h 85"/>
              <a:gd name="T34" fmla="*/ 0 w 53"/>
              <a:gd name="T35" fmla="*/ 110887286 h 85"/>
              <a:gd name="T36" fmla="*/ 8939362 w 53"/>
              <a:gd name="T37" fmla="*/ 80645299 h 85"/>
              <a:gd name="T38" fmla="*/ 26818087 w 53"/>
              <a:gd name="T39" fmla="*/ 70564636 h 85"/>
              <a:gd name="T40" fmla="*/ 35757449 w 53"/>
              <a:gd name="T41" fmla="*/ 50403312 h 85"/>
              <a:gd name="T42" fmla="*/ 44696811 w 53"/>
              <a:gd name="T43" fmla="*/ 30241987 h 85"/>
              <a:gd name="T44" fmla="*/ 62575536 w 53"/>
              <a:gd name="T45" fmla="*/ 10080662 h 85"/>
              <a:gd name="T46" fmla="*/ 80454260 w 53"/>
              <a:gd name="T47" fmla="*/ 0 h 85"/>
              <a:gd name="T48" fmla="*/ 98332985 w 53"/>
              <a:gd name="T49" fmla="*/ 0 h 85"/>
              <a:gd name="T50" fmla="*/ 116211709 w 53"/>
              <a:gd name="T51" fmla="*/ 0 h 8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3" h="85">
                <a:moveTo>
                  <a:pt x="52" y="0"/>
                </a:moveTo>
                <a:lnTo>
                  <a:pt x="44" y="4"/>
                </a:lnTo>
                <a:lnTo>
                  <a:pt x="40" y="12"/>
                </a:lnTo>
                <a:lnTo>
                  <a:pt x="40" y="20"/>
                </a:lnTo>
                <a:lnTo>
                  <a:pt x="40" y="28"/>
                </a:lnTo>
                <a:lnTo>
                  <a:pt x="36" y="36"/>
                </a:lnTo>
                <a:lnTo>
                  <a:pt x="36" y="44"/>
                </a:lnTo>
                <a:lnTo>
                  <a:pt x="36" y="52"/>
                </a:lnTo>
                <a:lnTo>
                  <a:pt x="32" y="60"/>
                </a:lnTo>
                <a:lnTo>
                  <a:pt x="28" y="68"/>
                </a:lnTo>
                <a:lnTo>
                  <a:pt x="24" y="76"/>
                </a:lnTo>
                <a:lnTo>
                  <a:pt x="16" y="84"/>
                </a:lnTo>
                <a:lnTo>
                  <a:pt x="8" y="84"/>
                </a:lnTo>
                <a:lnTo>
                  <a:pt x="4" y="76"/>
                </a:lnTo>
                <a:lnTo>
                  <a:pt x="0" y="68"/>
                </a:lnTo>
                <a:lnTo>
                  <a:pt x="0" y="60"/>
                </a:lnTo>
                <a:lnTo>
                  <a:pt x="0" y="52"/>
                </a:lnTo>
                <a:lnTo>
                  <a:pt x="0" y="44"/>
                </a:lnTo>
                <a:lnTo>
                  <a:pt x="4" y="32"/>
                </a:lnTo>
                <a:lnTo>
                  <a:pt x="12" y="28"/>
                </a:lnTo>
                <a:lnTo>
                  <a:pt x="16" y="20"/>
                </a:lnTo>
                <a:lnTo>
                  <a:pt x="20" y="12"/>
                </a:lnTo>
                <a:lnTo>
                  <a:pt x="28" y="4"/>
                </a:lnTo>
                <a:lnTo>
                  <a:pt x="36" y="0"/>
                </a:lnTo>
                <a:lnTo>
                  <a:pt x="44" y="0"/>
                </a:lnTo>
                <a:lnTo>
                  <a:pt x="52"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510" name="Freeform 30">
            <a:extLst>
              <a:ext uri="{FF2B5EF4-FFF2-40B4-BE49-F238E27FC236}">
                <a16:creationId xmlns:a16="http://schemas.microsoft.com/office/drawing/2014/main" id="{003804D9-A877-4A9B-B738-3B1E8032C1D8}"/>
              </a:ext>
            </a:extLst>
          </p:cNvPr>
          <p:cNvSpPr>
            <a:spLocks/>
          </p:cNvSpPr>
          <p:nvPr/>
        </p:nvSpPr>
        <p:spPr bwMode="auto">
          <a:xfrm>
            <a:off x="6263878" y="3290411"/>
            <a:ext cx="74385" cy="153145"/>
          </a:xfrm>
          <a:custGeom>
            <a:avLst/>
            <a:gdLst>
              <a:gd name="T0" fmla="*/ 126273872 w 57"/>
              <a:gd name="T1" fmla="*/ 0 h 105"/>
              <a:gd name="T2" fmla="*/ 117254310 w 57"/>
              <a:gd name="T3" fmla="*/ 20161310 h 105"/>
              <a:gd name="T4" fmla="*/ 108234747 w 57"/>
              <a:gd name="T5" fmla="*/ 40322621 h 105"/>
              <a:gd name="T6" fmla="*/ 108234747 w 57"/>
              <a:gd name="T7" fmla="*/ 60483931 h 105"/>
              <a:gd name="T8" fmla="*/ 108234747 w 57"/>
              <a:gd name="T9" fmla="*/ 80645242 h 105"/>
              <a:gd name="T10" fmla="*/ 99215185 w 57"/>
              <a:gd name="T11" fmla="*/ 100806552 h 105"/>
              <a:gd name="T12" fmla="*/ 99215185 w 57"/>
              <a:gd name="T13" fmla="*/ 120967863 h 105"/>
              <a:gd name="T14" fmla="*/ 99215185 w 57"/>
              <a:gd name="T15" fmla="*/ 141129173 h 105"/>
              <a:gd name="T16" fmla="*/ 99215185 w 57"/>
              <a:gd name="T17" fmla="*/ 161290484 h 105"/>
              <a:gd name="T18" fmla="*/ 90195623 w 57"/>
              <a:gd name="T19" fmla="*/ 181451794 h 105"/>
              <a:gd name="T20" fmla="*/ 81176061 w 57"/>
              <a:gd name="T21" fmla="*/ 201613105 h 105"/>
              <a:gd name="T22" fmla="*/ 81176061 w 57"/>
              <a:gd name="T23" fmla="*/ 221774415 h 105"/>
              <a:gd name="T24" fmla="*/ 63136936 w 57"/>
              <a:gd name="T25" fmla="*/ 241935726 h 105"/>
              <a:gd name="T26" fmla="*/ 54117374 w 57"/>
              <a:gd name="T27" fmla="*/ 262097036 h 105"/>
              <a:gd name="T28" fmla="*/ 36078249 w 57"/>
              <a:gd name="T29" fmla="*/ 262097036 h 105"/>
              <a:gd name="T30" fmla="*/ 18039125 w 57"/>
              <a:gd name="T31" fmla="*/ 252016381 h 105"/>
              <a:gd name="T32" fmla="*/ 9019562 w 57"/>
              <a:gd name="T33" fmla="*/ 231855070 h 105"/>
              <a:gd name="T34" fmla="*/ 9019562 w 57"/>
              <a:gd name="T35" fmla="*/ 211693760 h 105"/>
              <a:gd name="T36" fmla="*/ 9019562 w 57"/>
              <a:gd name="T37" fmla="*/ 191532450 h 105"/>
              <a:gd name="T38" fmla="*/ 9019562 w 57"/>
              <a:gd name="T39" fmla="*/ 171371139 h 105"/>
              <a:gd name="T40" fmla="*/ 0 w 57"/>
              <a:gd name="T41" fmla="*/ 141129173 h 105"/>
              <a:gd name="T42" fmla="*/ 0 w 57"/>
              <a:gd name="T43" fmla="*/ 120967863 h 105"/>
              <a:gd name="T44" fmla="*/ 0 w 57"/>
              <a:gd name="T45" fmla="*/ 100806552 h 105"/>
              <a:gd name="T46" fmla="*/ 18039125 w 57"/>
              <a:gd name="T47" fmla="*/ 80645242 h 105"/>
              <a:gd name="T48" fmla="*/ 27058687 w 57"/>
              <a:gd name="T49" fmla="*/ 60483931 h 105"/>
              <a:gd name="T50" fmla="*/ 45097811 w 57"/>
              <a:gd name="T51" fmla="*/ 60483931 h 105"/>
              <a:gd name="T52" fmla="*/ 54117374 w 57"/>
              <a:gd name="T53" fmla="*/ 40322621 h 105"/>
              <a:gd name="T54" fmla="*/ 72156498 w 57"/>
              <a:gd name="T55" fmla="*/ 30241966 h 105"/>
              <a:gd name="T56" fmla="*/ 99215185 w 57"/>
              <a:gd name="T57" fmla="*/ 20161310 h 105"/>
              <a:gd name="T58" fmla="*/ 117254310 w 57"/>
              <a:gd name="T59" fmla="*/ 10080655 h 105"/>
              <a:gd name="T60" fmla="*/ 126273872 w 57"/>
              <a:gd name="T61" fmla="*/ 0 h 10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57" h="105">
                <a:moveTo>
                  <a:pt x="56" y="0"/>
                </a:moveTo>
                <a:lnTo>
                  <a:pt x="52" y="8"/>
                </a:lnTo>
                <a:lnTo>
                  <a:pt x="48" y="16"/>
                </a:lnTo>
                <a:lnTo>
                  <a:pt x="48" y="24"/>
                </a:lnTo>
                <a:lnTo>
                  <a:pt x="48" y="32"/>
                </a:lnTo>
                <a:lnTo>
                  <a:pt x="44" y="40"/>
                </a:lnTo>
                <a:lnTo>
                  <a:pt x="44" y="48"/>
                </a:lnTo>
                <a:lnTo>
                  <a:pt x="44" y="56"/>
                </a:lnTo>
                <a:lnTo>
                  <a:pt x="44" y="64"/>
                </a:lnTo>
                <a:lnTo>
                  <a:pt x="40" y="72"/>
                </a:lnTo>
                <a:lnTo>
                  <a:pt x="36" y="80"/>
                </a:lnTo>
                <a:lnTo>
                  <a:pt x="36" y="88"/>
                </a:lnTo>
                <a:lnTo>
                  <a:pt x="28" y="96"/>
                </a:lnTo>
                <a:lnTo>
                  <a:pt x="24" y="104"/>
                </a:lnTo>
                <a:lnTo>
                  <a:pt x="16" y="104"/>
                </a:lnTo>
                <a:lnTo>
                  <a:pt x="8" y="100"/>
                </a:lnTo>
                <a:lnTo>
                  <a:pt x="4" y="92"/>
                </a:lnTo>
                <a:lnTo>
                  <a:pt x="4" y="84"/>
                </a:lnTo>
                <a:lnTo>
                  <a:pt x="4" y="76"/>
                </a:lnTo>
                <a:lnTo>
                  <a:pt x="4" y="68"/>
                </a:lnTo>
                <a:lnTo>
                  <a:pt x="0" y="56"/>
                </a:lnTo>
                <a:lnTo>
                  <a:pt x="0" y="48"/>
                </a:lnTo>
                <a:lnTo>
                  <a:pt x="0" y="40"/>
                </a:lnTo>
                <a:lnTo>
                  <a:pt x="8" y="32"/>
                </a:lnTo>
                <a:lnTo>
                  <a:pt x="12" y="24"/>
                </a:lnTo>
                <a:lnTo>
                  <a:pt x="20" y="24"/>
                </a:lnTo>
                <a:lnTo>
                  <a:pt x="24" y="16"/>
                </a:lnTo>
                <a:lnTo>
                  <a:pt x="32" y="12"/>
                </a:lnTo>
                <a:lnTo>
                  <a:pt x="44" y="8"/>
                </a:lnTo>
                <a:lnTo>
                  <a:pt x="52" y="4"/>
                </a:lnTo>
                <a:lnTo>
                  <a:pt x="56"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511" name="Freeform 31">
            <a:extLst>
              <a:ext uri="{FF2B5EF4-FFF2-40B4-BE49-F238E27FC236}">
                <a16:creationId xmlns:a16="http://schemas.microsoft.com/office/drawing/2014/main" id="{47DB62F3-124D-4018-A824-17C8EB29EE0C}"/>
              </a:ext>
            </a:extLst>
          </p:cNvPr>
          <p:cNvSpPr>
            <a:spLocks/>
          </p:cNvSpPr>
          <p:nvPr/>
        </p:nvSpPr>
        <p:spPr bwMode="auto">
          <a:xfrm>
            <a:off x="6129695" y="3436263"/>
            <a:ext cx="125432" cy="88970"/>
          </a:xfrm>
          <a:custGeom>
            <a:avLst/>
            <a:gdLst>
              <a:gd name="T0" fmla="*/ 17690544 w 97"/>
              <a:gd name="T1" fmla="*/ 120968125 h 61"/>
              <a:gd name="T2" fmla="*/ 35381087 w 97"/>
              <a:gd name="T3" fmla="*/ 120968125 h 61"/>
              <a:gd name="T4" fmla="*/ 53071631 w 97"/>
              <a:gd name="T5" fmla="*/ 131048802 h 61"/>
              <a:gd name="T6" fmla="*/ 70762174 w 97"/>
              <a:gd name="T7" fmla="*/ 131048802 h 61"/>
              <a:gd name="T8" fmla="*/ 88452718 w 97"/>
              <a:gd name="T9" fmla="*/ 131048802 h 61"/>
              <a:gd name="T10" fmla="*/ 106143261 w 97"/>
              <a:gd name="T11" fmla="*/ 141129479 h 61"/>
              <a:gd name="T12" fmla="*/ 123835212 w 97"/>
              <a:gd name="T13" fmla="*/ 151210156 h 61"/>
              <a:gd name="T14" fmla="*/ 141525756 w 97"/>
              <a:gd name="T15" fmla="*/ 151210156 h 61"/>
              <a:gd name="T16" fmla="*/ 159216299 w 97"/>
              <a:gd name="T17" fmla="*/ 151210156 h 61"/>
              <a:gd name="T18" fmla="*/ 176906843 w 97"/>
              <a:gd name="T19" fmla="*/ 141129479 h 61"/>
              <a:gd name="T20" fmla="*/ 194597387 w 97"/>
              <a:gd name="T21" fmla="*/ 131048802 h 61"/>
              <a:gd name="T22" fmla="*/ 203441955 w 97"/>
              <a:gd name="T23" fmla="*/ 110887448 h 61"/>
              <a:gd name="T24" fmla="*/ 212287930 w 97"/>
              <a:gd name="T25" fmla="*/ 90726093 h 61"/>
              <a:gd name="T26" fmla="*/ 212287930 w 97"/>
              <a:gd name="T27" fmla="*/ 70564739 h 61"/>
              <a:gd name="T28" fmla="*/ 194597387 w 97"/>
              <a:gd name="T29" fmla="*/ 50403385 h 61"/>
              <a:gd name="T30" fmla="*/ 168060868 w 97"/>
              <a:gd name="T31" fmla="*/ 40322708 h 61"/>
              <a:gd name="T32" fmla="*/ 150370324 w 97"/>
              <a:gd name="T33" fmla="*/ 40322708 h 61"/>
              <a:gd name="T34" fmla="*/ 123835212 w 97"/>
              <a:gd name="T35" fmla="*/ 20161354 h 61"/>
              <a:gd name="T36" fmla="*/ 97298693 w 97"/>
              <a:gd name="T37" fmla="*/ 10080677 h 61"/>
              <a:gd name="T38" fmla="*/ 79608150 w 97"/>
              <a:gd name="T39" fmla="*/ 0 h 61"/>
              <a:gd name="T40" fmla="*/ 61917606 w 97"/>
              <a:gd name="T41" fmla="*/ 10080677 h 61"/>
              <a:gd name="T42" fmla="*/ 44227063 w 97"/>
              <a:gd name="T43" fmla="*/ 30242031 h 61"/>
              <a:gd name="T44" fmla="*/ 35381087 w 97"/>
              <a:gd name="T45" fmla="*/ 50403385 h 61"/>
              <a:gd name="T46" fmla="*/ 26536519 w 97"/>
              <a:gd name="T47" fmla="*/ 70564739 h 61"/>
              <a:gd name="T48" fmla="*/ 26536519 w 97"/>
              <a:gd name="T49" fmla="*/ 90726093 h 61"/>
              <a:gd name="T50" fmla="*/ 8845976 w 97"/>
              <a:gd name="T51" fmla="*/ 100806770 h 61"/>
              <a:gd name="T52" fmla="*/ 0 w 97"/>
              <a:gd name="T53" fmla="*/ 120968125 h 61"/>
              <a:gd name="T54" fmla="*/ 17690544 w 97"/>
              <a:gd name="T55" fmla="*/ 131048802 h 61"/>
              <a:gd name="T56" fmla="*/ 17690544 w 97"/>
              <a:gd name="T57" fmla="*/ 120968125 h 6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97" h="61">
                <a:moveTo>
                  <a:pt x="8" y="48"/>
                </a:moveTo>
                <a:lnTo>
                  <a:pt x="16" y="48"/>
                </a:lnTo>
                <a:lnTo>
                  <a:pt x="24" y="52"/>
                </a:lnTo>
                <a:lnTo>
                  <a:pt x="32" y="52"/>
                </a:lnTo>
                <a:lnTo>
                  <a:pt x="40" y="52"/>
                </a:lnTo>
                <a:lnTo>
                  <a:pt x="48" y="56"/>
                </a:lnTo>
                <a:lnTo>
                  <a:pt x="56" y="60"/>
                </a:lnTo>
                <a:lnTo>
                  <a:pt x="64" y="60"/>
                </a:lnTo>
                <a:lnTo>
                  <a:pt x="72" y="60"/>
                </a:lnTo>
                <a:lnTo>
                  <a:pt x="80" y="56"/>
                </a:lnTo>
                <a:lnTo>
                  <a:pt x="88" y="52"/>
                </a:lnTo>
                <a:lnTo>
                  <a:pt x="92" y="44"/>
                </a:lnTo>
                <a:lnTo>
                  <a:pt x="96" y="36"/>
                </a:lnTo>
                <a:lnTo>
                  <a:pt x="96" y="28"/>
                </a:lnTo>
                <a:lnTo>
                  <a:pt x="88" y="20"/>
                </a:lnTo>
                <a:lnTo>
                  <a:pt x="76" y="16"/>
                </a:lnTo>
                <a:lnTo>
                  <a:pt x="68" y="16"/>
                </a:lnTo>
                <a:lnTo>
                  <a:pt x="56" y="8"/>
                </a:lnTo>
                <a:lnTo>
                  <a:pt x="44" y="4"/>
                </a:lnTo>
                <a:lnTo>
                  <a:pt x="36" y="0"/>
                </a:lnTo>
                <a:lnTo>
                  <a:pt x="28" y="4"/>
                </a:lnTo>
                <a:lnTo>
                  <a:pt x="20" y="12"/>
                </a:lnTo>
                <a:lnTo>
                  <a:pt x="16" y="20"/>
                </a:lnTo>
                <a:lnTo>
                  <a:pt x="12" y="28"/>
                </a:lnTo>
                <a:lnTo>
                  <a:pt x="12" y="36"/>
                </a:lnTo>
                <a:lnTo>
                  <a:pt x="4" y="40"/>
                </a:lnTo>
                <a:lnTo>
                  <a:pt x="0" y="48"/>
                </a:lnTo>
                <a:lnTo>
                  <a:pt x="8" y="52"/>
                </a:lnTo>
                <a:lnTo>
                  <a:pt x="8" y="4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512" name="Freeform 32">
            <a:extLst>
              <a:ext uri="{FF2B5EF4-FFF2-40B4-BE49-F238E27FC236}">
                <a16:creationId xmlns:a16="http://schemas.microsoft.com/office/drawing/2014/main" id="{7B60C9DE-BB7E-4FC0-9C11-FB837B4971F9}"/>
              </a:ext>
            </a:extLst>
          </p:cNvPr>
          <p:cNvSpPr>
            <a:spLocks/>
          </p:cNvSpPr>
          <p:nvPr/>
        </p:nvSpPr>
        <p:spPr bwMode="auto">
          <a:xfrm>
            <a:off x="6134071" y="4813102"/>
            <a:ext cx="115222" cy="123974"/>
          </a:xfrm>
          <a:custGeom>
            <a:avLst/>
            <a:gdLst>
              <a:gd name="T0" fmla="*/ 0 w 89"/>
              <a:gd name="T1" fmla="*/ 10080662 h 85"/>
              <a:gd name="T2" fmla="*/ 17895870 w 89"/>
              <a:gd name="T3" fmla="*/ 0 h 85"/>
              <a:gd name="T4" fmla="*/ 35791739 w 89"/>
              <a:gd name="T5" fmla="*/ 0 h 85"/>
              <a:gd name="T6" fmla="*/ 53687609 w 89"/>
              <a:gd name="T7" fmla="*/ 0 h 85"/>
              <a:gd name="T8" fmla="*/ 71583479 w 89"/>
              <a:gd name="T9" fmla="*/ 0 h 85"/>
              <a:gd name="T10" fmla="*/ 89479348 w 89"/>
              <a:gd name="T11" fmla="*/ 10080662 h 85"/>
              <a:gd name="T12" fmla="*/ 125271088 w 89"/>
              <a:gd name="T13" fmla="*/ 20161325 h 85"/>
              <a:gd name="T14" fmla="*/ 143166957 w 89"/>
              <a:gd name="T15" fmla="*/ 30241987 h 85"/>
              <a:gd name="T16" fmla="*/ 161062827 w 89"/>
              <a:gd name="T17" fmla="*/ 30241987 h 85"/>
              <a:gd name="T18" fmla="*/ 178958697 w 89"/>
              <a:gd name="T19" fmla="*/ 40322649 h 85"/>
              <a:gd name="T20" fmla="*/ 187906631 w 89"/>
              <a:gd name="T21" fmla="*/ 60483974 h 85"/>
              <a:gd name="T22" fmla="*/ 196854566 w 89"/>
              <a:gd name="T23" fmla="*/ 80645299 h 85"/>
              <a:gd name="T24" fmla="*/ 196854566 w 89"/>
              <a:gd name="T25" fmla="*/ 100806624 h 85"/>
              <a:gd name="T26" fmla="*/ 178958697 w 89"/>
              <a:gd name="T27" fmla="*/ 110887286 h 85"/>
              <a:gd name="T28" fmla="*/ 161062827 w 89"/>
              <a:gd name="T29" fmla="*/ 120967948 h 85"/>
              <a:gd name="T30" fmla="*/ 152114892 w 89"/>
              <a:gd name="T31" fmla="*/ 141129273 h 85"/>
              <a:gd name="T32" fmla="*/ 143166957 w 89"/>
              <a:gd name="T33" fmla="*/ 161290598 h 85"/>
              <a:gd name="T34" fmla="*/ 134219022 w 89"/>
              <a:gd name="T35" fmla="*/ 181451922 h 85"/>
              <a:gd name="T36" fmla="*/ 125271088 w 89"/>
              <a:gd name="T37" fmla="*/ 201613247 h 85"/>
              <a:gd name="T38" fmla="*/ 107375218 w 89"/>
              <a:gd name="T39" fmla="*/ 201613247 h 85"/>
              <a:gd name="T40" fmla="*/ 89479348 w 89"/>
              <a:gd name="T41" fmla="*/ 211693909 h 85"/>
              <a:gd name="T42" fmla="*/ 62635544 w 89"/>
              <a:gd name="T43" fmla="*/ 201613247 h 85"/>
              <a:gd name="T44" fmla="*/ 44739674 w 89"/>
              <a:gd name="T45" fmla="*/ 191532585 h 85"/>
              <a:gd name="T46" fmla="*/ 35791739 w 89"/>
              <a:gd name="T47" fmla="*/ 171371260 h 85"/>
              <a:gd name="T48" fmla="*/ 26843804 w 89"/>
              <a:gd name="T49" fmla="*/ 151209935 h 85"/>
              <a:gd name="T50" fmla="*/ 26843804 w 89"/>
              <a:gd name="T51" fmla="*/ 131048611 h 85"/>
              <a:gd name="T52" fmla="*/ 26843804 w 89"/>
              <a:gd name="T53" fmla="*/ 110887286 h 85"/>
              <a:gd name="T54" fmla="*/ 17895870 w 89"/>
              <a:gd name="T55" fmla="*/ 90725961 h 85"/>
              <a:gd name="T56" fmla="*/ 8947935 w 89"/>
              <a:gd name="T57" fmla="*/ 70564636 h 85"/>
              <a:gd name="T58" fmla="*/ 0 w 89"/>
              <a:gd name="T59" fmla="*/ 50403312 h 85"/>
              <a:gd name="T60" fmla="*/ 0 w 89"/>
              <a:gd name="T61" fmla="*/ 30241987 h 85"/>
              <a:gd name="T62" fmla="*/ 0 w 89"/>
              <a:gd name="T63" fmla="*/ 10080662 h 8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9" h="85">
                <a:moveTo>
                  <a:pt x="0" y="4"/>
                </a:moveTo>
                <a:lnTo>
                  <a:pt x="8" y="0"/>
                </a:lnTo>
                <a:lnTo>
                  <a:pt x="16" y="0"/>
                </a:lnTo>
                <a:lnTo>
                  <a:pt x="24" y="0"/>
                </a:lnTo>
                <a:lnTo>
                  <a:pt x="32" y="0"/>
                </a:lnTo>
                <a:lnTo>
                  <a:pt x="40" y="4"/>
                </a:lnTo>
                <a:lnTo>
                  <a:pt x="56" y="8"/>
                </a:lnTo>
                <a:lnTo>
                  <a:pt x="64" y="12"/>
                </a:lnTo>
                <a:lnTo>
                  <a:pt x="72" y="12"/>
                </a:lnTo>
                <a:lnTo>
                  <a:pt x="80" y="16"/>
                </a:lnTo>
                <a:lnTo>
                  <a:pt x="84" y="24"/>
                </a:lnTo>
                <a:lnTo>
                  <a:pt x="88" y="32"/>
                </a:lnTo>
                <a:lnTo>
                  <a:pt x="88" y="40"/>
                </a:lnTo>
                <a:lnTo>
                  <a:pt x="80" y="44"/>
                </a:lnTo>
                <a:lnTo>
                  <a:pt x="72" y="48"/>
                </a:lnTo>
                <a:lnTo>
                  <a:pt x="68" y="56"/>
                </a:lnTo>
                <a:lnTo>
                  <a:pt x="64" y="64"/>
                </a:lnTo>
                <a:lnTo>
                  <a:pt x="60" y="72"/>
                </a:lnTo>
                <a:lnTo>
                  <a:pt x="56" y="80"/>
                </a:lnTo>
                <a:lnTo>
                  <a:pt x="48" y="80"/>
                </a:lnTo>
                <a:lnTo>
                  <a:pt x="40" y="84"/>
                </a:lnTo>
                <a:lnTo>
                  <a:pt x="28" y="80"/>
                </a:lnTo>
                <a:lnTo>
                  <a:pt x="20" y="76"/>
                </a:lnTo>
                <a:lnTo>
                  <a:pt x="16" y="68"/>
                </a:lnTo>
                <a:lnTo>
                  <a:pt x="12" y="60"/>
                </a:lnTo>
                <a:lnTo>
                  <a:pt x="12" y="52"/>
                </a:lnTo>
                <a:lnTo>
                  <a:pt x="12" y="44"/>
                </a:lnTo>
                <a:lnTo>
                  <a:pt x="8" y="36"/>
                </a:lnTo>
                <a:lnTo>
                  <a:pt x="4" y="28"/>
                </a:lnTo>
                <a:lnTo>
                  <a:pt x="0" y="20"/>
                </a:lnTo>
                <a:lnTo>
                  <a:pt x="0" y="12"/>
                </a:lnTo>
                <a:lnTo>
                  <a:pt x="0" y="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513" name="Freeform 33">
            <a:extLst>
              <a:ext uri="{FF2B5EF4-FFF2-40B4-BE49-F238E27FC236}">
                <a16:creationId xmlns:a16="http://schemas.microsoft.com/office/drawing/2014/main" id="{E6BCD365-4CDE-4725-B8F0-36852DF55FF3}"/>
              </a:ext>
            </a:extLst>
          </p:cNvPr>
          <p:cNvSpPr>
            <a:spLocks/>
          </p:cNvSpPr>
          <p:nvPr/>
        </p:nvSpPr>
        <p:spPr bwMode="auto">
          <a:xfrm>
            <a:off x="6632883" y="5513189"/>
            <a:ext cx="83135" cy="94804"/>
          </a:xfrm>
          <a:custGeom>
            <a:avLst/>
            <a:gdLst>
              <a:gd name="T0" fmla="*/ 0 w 65"/>
              <a:gd name="T1" fmla="*/ 0 h 65"/>
              <a:gd name="T2" fmla="*/ 0 w 65"/>
              <a:gd name="T3" fmla="*/ 20161348 h 65"/>
              <a:gd name="T4" fmla="*/ 0 w 65"/>
              <a:gd name="T5" fmla="*/ 40322695 h 65"/>
              <a:gd name="T6" fmla="*/ 0 w 65"/>
              <a:gd name="T7" fmla="*/ 60484043 h 65"/>
              <a:gd name="T8" fmla="*/ 8703457 w 65"/>
              <a:gd name="T9" fmla="*/ 80645391 h 65"/>
              <a:gd name="T10" fmla="*/ 17408307 w 65"/>
              <a:gd name="T11" fmla="*/ 100806738 h 65"/>
              <a:gd name="T12" fmla="*/ 34815221 w 65"/>
              <a:gd name="T13" fmla="*/ 100806738 h 65"/>
              <a:gd name="T14" fmla="*/ 52223528 w 65"/>
              <a:gd name="T15" fmla="*/ 110887412 h 65"/>
              <a:gd name="T16" fmla="*/ 60926985 w 65"/>
              <a:gd name="T17" fmla="*/ 131048760 h 65"/>
              <a:gd name="T18" fmla="*/ 78335292 w 65"/>
              <a:gd name="T19" fmla="*/ 151210108 h 65"/>
              <a:gd name="T20" fmla="*/ 95742207 w 65"/>
              <a:gd name="T21" fmla="*/ 161290782 h 65"/>
              <a:gd name="T22" fmla="*/ 113150513 w 65"/>
              <a:gd name="T23" fmla="*/ 161290782 h 65"/>
              <a:gd name="T24" fmla="*/ 130558820 w 65"/>
              <a:gd name="T25" fmla="*/ 141129434 h 65"/>
              <a:gd name="T26" fmla="*/ 139262277 w 65"/>
              <a:gd name="T27" fmla="*/ 120968086 h 65"/>
              <a:gd name="T28" fmla="*/ 139262277 w 65"/>
              <a:gd name="T29" fmla="*/ 100806738 h 65"/>
              <a:gd name="T30" fmla="*/ 130558820 w 65"/>
              <a:gd name="T31" fmla="*/ 80645391 h 65"/>
              <a:gd name="T32" fmla="*/ 113150513 w 65"/>
              <a:gd name="T33" fmla="*/ 70564717 h 65"/>
              <a:gd name="T34" fmla="*/ 104447056 w 65"/>
              <a:gd name="T35" fmla="*/ 50403369 h 65"/>
              <a:gd name="T36" fmla="*/ 87038749 w 65"/>
              <a:gd name="T37" fmla="*/ 40322695 h 65"/>
              <a:gd name="T38" fmla="*/ 69630443 w 65"/>
              <a:gd name="T39" fmla="*/ 40322695 h 65"/>
              <a:gd name="T40" fmla="*/ 52223528 w 65"/>
              <a:gd name="T41" fmla="*/ 30242022 h 65"/>
              <a:gd name="T42" fmla="*/ 43520071 w 65"/>
              <a:gd name="T43" fmla="*/ 10080674 h 65"/>
              <a:gd name="T44" fmla="*/ 26111764 w 65"/>
              <a:gd name="T45" fmla="*/ 0 h 65"/>
              <a:gd name="T46" fmla="*/ 8703457 w 65"/>
              <a:gd name="T47" fmla="*/ 0 h 65"/>
              <a:gd name="T48" fmla="*/ 0 w 65"/>
              <a:gd name="T49" fmla="*/ 0 h 6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5" h="65">
                <a:moveTo>
                  <a:pt x="0" y="0"/>
                </a:moveTo>
                <a:lnTo>
                  <a:pt x="0" y="8"/>
                </a:lnTo>
                <a:lnTo>
                  <a:pt x="0" y="16"/>
                </a:lnTo>
                <a:lnTo>
                  <a:pt x="0" y="24"/>
                </a:lnTo>
                <a:lnTo>
                  <a:pt x="4" y="32"/>
                </a:lnTo>
                <a:lnTo>
                  <a:pt x="8" y="40"/>
                </a:lnTo>
                <a:lnTo>
                  <a:pt x="16" y="40"/>
                </a:lnTo>
                <a:lnTo>
                  <a:pt x="24" y="44"/>
                </a:lnTo>
                <a:lnTo>
                  <a:pt x="28" y="52"/>
                </a:lnTo>
                <a:lnTo>
                  <a:pt x="36" y="60"/>
                </a:lnTo>
                <a:lnTo>
                  <a:pt x="44" y="64"/>
                </a:lnTo>
                <a:lnTo>
                  <a:pt x="52" y="64"/>
                </a:lnTo>
                <a:lnTo>
                  <a:pt x="60" y="56"/>
                </a:lnTo>
                <a:lnTo>
                  <a:pt x="64" y="48"/>
                </a:lnTo>
                <a:lnTo>
                  <a:pt x="64" y="40"/>
                </a:lnTo>
                <a:lnTo>
                  <a:pt x="60" y="32"/>
                </a:lnTo>
                <a:lnTo>
                  <a:pt x="52" y="28"/>
                </a:lnTo>
                <a:lnTo>
                  <a:pt x="48" y="20"/>
                </a:lnTo>
                <a:lnTo>
                  <a:pt x="40" y="16"/>
                </a:lnTo>
                <a:lnTo>
                  <a:pt x="32" y="16"/>
                </a:lnTo>
                <a:lnTo>
                  <a:pt x="24" y="12"/>
                </a:lnTo>
                <a:lnTo>
                  <a:pt x="20" y="4"/>
                </a:lnTo>
                <a:lnTo>
                  <a:pt x="12" y="0"/>
                </a:lnTo>
                <a:lnTo>
                  <a:pt x="4" y="0"/>
                </a:lnTo>
                <a:lnTo>
                  <a:pt x="0"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514" name="Freeform 34">
            <a:extLst>
              <a:ext uri="{FF2B5EF4-FFF2-40B4-BE49-F238E27FC236}">
                <a16:creationId xmlns:a16="http://schemas.microsoft.com/office/drawing/2014/main" id="{B40D23D5-84DF-49DD-BDC9-09327E8DD6F1}"/>
              </a:ext>
            </a:extLst>
          </p:cNvPr>
          <p:cNvSpPr>
            <a:spLocks/>
          </p:cNvSpPr>
          <p:nvPr/>
        </p:nvSpPr>
        <p:spPr bwMode="auto">
          <a:xfrm>
            <a:off x="7540080" y="4678918"/>
            <a:ext cx="64175" cy="153145"/>
          </a:xfrm>
          <a:custGeom>
            <a:avLst/>
            <a:gdLst>
              <a:gd name="T0" fmla="*/ 55420986 w 49"/>
              <a:gd name="T1" fmla="*/ 10080655 h 105"/>
              <a:gd name="T2" fmla="*/ 36946373 w 49"/>
              <a:gd name="T3" fmla="*/ 30241966 h 105"/>
              <a:gd name="T4" fmla="*/ 27710493 w 49"/>
              <a:gd name="T5" fmla="*/ 50403276 h 105"/>
              <a:gd name="T6" fmla="*/ 18473187 w 49"/>
              <a:gd name="T7" fmla="*/ 70564587 h 105"/>
              <a:gd name="T8" fmla="*/ 9237306 w 49"/>
              <a:gd name="T9" fmla="*/ 90725897 h 105"/>
              <a:gd name="T10" fmla="*/ 0 w 49"/>
              <a:gd name="T11" fmla="*/ 110887208 h 105"/>
              <a:gd name="T12" fmla="*/ 0 w 49"/>
              <a:gd name="T13" fmla="*/ 131048518 h 105"/>
              <a:gd name="T14" fmla="*/ 0 w 49"/>
              <a:gd name="T15" fmla="*/ 161290484 h 105"/>
              <a:gd name="T16" fmla="*/ 18473187 w 49"/>
              <a:gd name="T17" fmla="*/ 171371139 h 105"/>
              <a:gd name="T18" fmla="*/ 18473187 w 49"/>
              <a:gd name="T19" fmla="*/ 191532450 h 105"/>
              <a:gd name="T20" fmla="*/ 27710493 w 49"/>
              <a:gd name="T21" fmla="*/ 211693760 h 105"/>
              <a:gd name="T22" fmla="*/ 46183680 w 49"/>
              <a:gd name="T23" fmla="*/ 221774415 h 105"/>
              <a:gd name="T24" fmla="*/ 55420986 w 49"/>
              <a:gd name="T25" fmla="*/ 241935726 h 105"/>
              <a:gd name="T26" fmla="*/ 83130053 w 49"/>
              <a:gd name="T27" fmla="*/ 262097036 h 105"/>
              <a:gd name="T28" fmla="*/ 92367359 w 49"/>
              <a:gd name="T29" fmla="*/ 241935726 h 105"/>
              <a:gd name="T30" fmla="*/ 101604665 w 49"/>
              <a:gd name="T31" fmla="*/ 221774415 h 105"/>
              <a:gd name="T32" fmla="*/ 110840546 w 49"/>
              <a:gd name="T33" fmla="*/ 201613105 h 105"/>
              <a:gd name="T34" fmla="*/ 92367359 w 49"/>
              <a:gd name="T35" fmla="*/ 181451794 h 105"/>
              <a:gd name="T36" fmla="*/ 92367359 w 49"/>
              <a:gd name="T37" fmla="*/ 161290484 h 105"/>
              <a:gd name="T38" fmla="*/ 92367359 w 49"/>
              <a:gd name="T39" fmla="*/ 131048518 h 105"/>
              <a:gd name="T40" fmla="*/ 101604665 w 49"/>
              <a:gd name="T41" fmla="*/ 110887208 h 105"/>
              <a:gd name="T42" fmla="*/ 101604665 w 49"/>
              <a:gd name="T43" fmla="*/ 90725897 h 105"/>
              <a:gd name="T44" fmla="*/ 101604665 w 49"/>
              <a:gd name="T45" fmla="*/ 70564587 h 105"/>
              <a:gd name="T46" fmla="*/ 92367359 w 49"/>
              <a:gd name="T47" fmla="*/ 40322621 h 105"/>
              <a:gd name="T48" fmla="*/ 73894172 w 49"/>
              <a:gd name="T49" fmla="*/ 40322621 h 105"/>
              <a:gd name="T50" fmla="*/ 64656866 w 49"/>
              <a:gd name="T51" fmla="*/ 20161310 h 105"/>
              <a:gd name="T52" fmla="*/ 55420986 w 49"/>
              <a:gd name="T53" fmla="*/ 0 h 105"/>
              <a:gd name="T54" fmla="*/ 55420986 w 49"/>
              <a:gd name="T55" fmla="*/ 10080655 h 10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9" h="105">
                <a:moveTo>
                  <a:pt x="24" y="4"/>
                </a:moveTo>
                <a:lnTo>
                  <a:pt x="16" y="12"/>
                </a:lnTo>
                <a:lnTo>
                  <a:pt x="12" y="20"/>
                </a:lnTo>
                <a:lnTo>
                  <a:pt x="8" y="28"/>
                </a:lnTo>
                <a:lnTo>
                  <a:pt x="4" y="36"/>
                </a:lnTo>
                <a:lnTo>
                  <a:pt x="0" y="44"/>
                </a:lnTo>
                <a:lnTo>
                  <a:pt x="0" y="52"/>
                </a:lnTo>
                <a:lnTo>
                  <a:pt x="0" y="64"/>
                </a:lnTo>
                <a:lnTo>
                  <a:pt x="8" y="68"/>
                </a:lnTo>
                <a:lnTo>
                  <a:pt x="8" y="76"/>
                </a:lnTo>
                <a:lnTo>
                  <a:pt x="12" y="84"/>
                </a:lnTo>
                <a:lnTo>
                  <a:pt x="20" y="88"/>
                </a:lnTo>
                <a:lnTo>
                  <a:pt x="24" y="96"/>
                </a:lnTo>
                <a:lnTo>
                  <a:pt x="36" y="104"/>
                </a:lnTo>
                <a:lnTo>
                  <a:pt x="40" y="96"/>
                </a:lnTo>
                <a:lnTo>
                  <a:pt x="44" y="88"/>
                </a:lnTo>
                <a:lnTo>
                  <a:pt x="48" y="80"/>
                </a:lnTo>
                <a:lnTo>
                  <a:pt x="40" y="72"/>
                </a:lnTo>
                <a:lnTo>
                  <a:pt x="40" y="64"/>
                </a:lnTo>
                <a:lnTo>
                  <a:pt x="40" y="52"/>
                </a:lnTo>
                <a:lnTo>
                  <a:pt x="44" y="44"/>
                </a:lnTo>
                <a:lnTo>
                  <a:pt x="44" y="36"/>
                </a:lnTo>
                <a:lnTo>
                  <a:pt x="44" y="28"/>
                </a:lnTo>
                <a:lnTo>
                  <a:pt x="40" y="16"/>
                </a:lnTo>
                <a:lnTo>
                  <a:pt x="32" y="16"/>
                </a:lnTo>
                <a:lnTo>
                  <a:pt x="28" y="8"/>
                </a:lnTo>
                <a:lnTo>
                  <a:pt x="24" y="0"/>
                </a:lnTo>
                <a:lnTo>
                  <a:pt x="24" y="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515" name="Freeform 35">
            <a:extLst>
              <a:ext uri="{FF2B5EF4-FFF2-40B4-BE49-F238E27FC236}">
                <a16:creationId xmlns:a16="http://schemas.microsoft.com/office/drawing/2014/main" id="{13DEBB62-D3AE-4762-A7B2-A9B40D05C61B}"/>
              </a:ext>
            </a:extLst>
          </p:cNvPr>
          <p:cNvSpPr>
            <a:spLocks/>
          </p:cNvSpPr>
          <p:nvPr/>
        </p:nvSpPr>
        <p:spPr bwMode="auto">
          <a:xfrm>
            <a:off x="7540080" y="4865608"/>
            <a:ext cx="88969" cy="199817"/>
          </a:xfrm>
          <a:custGeom>
            <a:avLst/>
            <a:gdLst>
              <a:gd name="T0" fmla="*/ 26735433 w 69"/>
              <a:gd name="T1" fmla="*/ 0 h 137"/>
              <a:gd name="T2" fmla="*/ 26735433 w 69"/>
              <a:gd name="T3" fmla="*/ 20161296 h 137"/>
              <a:gd name="T4" fmla="*/ 26735433 w 69"/>
              <a:gd name="T5" fmla="*/ 50403241 h 137"/>
              <a:gd name="T6" fmla="*/ 26735433 w 69"/>
              <a:gd name="T7" fmla="*/ 70564537 h 137"/>
              <a:gd name="T8" fmla="*/ 26735433 w 69"/>
              <a:gd name="T9" fmla="*/ 90725834 h 137"/>
              <a:gd name="T10" fmla="*/ 17823622 w 69"/>
              <a:gd name="T11" fmla="*/ 110887130 h 137"/>
              <a:gd name="T12" fmla="*/ 17823622 w 69"/>
              <a:gd name="T13" fmla="*/ 131048426 h 137"/>
              <a:gd name="T14" fmla="*/ 8911811 w 69"/>
              <a:gd name="T15" fmla="*/ 151209723 h 137"/>
              <a:gd name="T16" fmla="*/ 0 w 69"/>
              <a:gd name="T17" fmla="*/ 181451667 h 137"/>
              <a:gd name="T18" fmla="*/ 0 w 69"/>
              <a:gd name="T19" fmla="*/ 201612964 h 137"/>
              <a:gd name="T20" fmla="*/ 0 w 69"/>
              <a:gd name="T21" fmla="*/ 221774260 h 137"/>
              <a:gd name="T22" fmla="*/ 0 w 69"/>
              <a:gd name="T23" fmla="*/ 241935556 h 137"/>
              <a:gd name="T24" fmla="*/ 0 w 69"/>
              <a:gd name="T25" fmla="*/ 272177501 h 137"/>
              <a:gd name="T26" fmla="*/ 0 w 69"/>
              <a:gd name="T27" fmla="*/ 292338797 h 137"/>
              <a:gd name="T28" fmla="*/ 8911811 w 69"/>
              <a:gd name="T29" fmla="*/ 312500093 h 137"/>
              <a:gd name="T30" fmla="*/ 8911811 w 69"/>
              <a:gd name="T31" fmla="*/ 332661390 h 137"/>
              <a:gd name="T32" fmla="*/ 35647243 w 69"/>
              <a:gd name="T33" fmla="*/ 342742038 h 137"/>
              <a:gd name="T34" fmla="*/ 44559054 w 69"/>
              <a:gd name="T35" fmla="*/ 322580742 h 137"/>
              <a:gd name="T36" fmla="*/ 62382676 w 69"/>
              <a:gd name="T37" fmla="*/ 332661390 h 137"/>
              <a:gd name="T38" fmla="*/ 80206298 w 69"/>
              <a:gd name="T39" fmla="*/ 342742038 h 137"/>
              <a:gd name="T40" fmla="*/ 98029920 w 69"/>
              <a:gd name="T41" fmla="*/ 342742038 h 137"/>
              <a:gd name="T42" fmla="*/ 115853541 w 69"/>
              <a:gd name="T43" fmla="*/ 342742038 h 137"/>
              <a:gd name="T44" fmla="*/ 133677163 w 69"/>
              <a:gd name="T45" fmla="*/ 342742038 h 137"/>
              <a:gd name="T46" fmla="*/ 142588974 w 69"/>
              <a:gd name="T47" fmla="*/ 322580742 h 137"/>
              <a:gd name="T48" fmla="*/ 151500785 w 69"/>
              <a:gd name="T49" fmla="*/ 302419445 h 137"/>
              <a:gd name="T50" fmla="*/ 142588974 w 69"/>
              <a:gd name="T51" fmla="*/ 282258149 h 137"/>
              <a:gd name="T52" fmla="*/ 124765352 w 69"/>
              <a:gd name="T53" fmla="*/ 272177501 h 137"/>
              <a:gd name="T54" fmla="*/ 115853541 w 69"/>
              <a:gd name="T55" fmla="*/ 252016204 h 137"/>
              <a:gd name="T56" fmla="*/ 106941730 w 69"/>
              <a:gd name="T57" fmla="*/ 221774260 h 137"/>
              <a:gd name="T58" fmla="*/ 106941730 w 69"/>
              <a:gd name="T59" fmla="*/ 201612964 h 137"/>
              <a:gd name="T60" fmla="*/ 106941730 w 69"/>
              <a:gd name="T61" fmla="*/ 181451667 h 137"/>
              <a:gd name="T62" fmla="*/ 106941730 w 69"/>
              <a:gd name="T63" fmla="*/ 161290371 h 137"/>
              <a:gd name="T64" fmla="*/ 106941730 w 69"/>
              <a:gd name="T65" fmla="*/ 131048426 h 137"/>
              <a:gd name="T66" fmla="*/ 106941730 w 69"/>
              <a:gd name="T67" fmla="*/ 110887130 h 137"/>
              <a:gd name="T68" fmla="*/ 98029920 w 69"/>
              <a:gd name="T69" fmla="*/ 90725834 h 137"/>
              <a:gd name="T70" fmla="*/ 98029920 w 69"/>
              <a:gd name="T71" fmla="*/ 70564537 h 137"/>
              <a:gd name="T72" fmla="*/ 80206298 w 69"/>
              <a:gd name="T73" fmla="*/ 50403241 h 137"/>
              <a:gd name="T74" fmla="*/ 80206298 w 69"/>
              <a:gd name="T75" fmla="*/ 30241945 h 137"/>
              <a:gd name="T76" fmla="*/ 62382676 w 69"/>
              <a:gd name="T77" fmla="*/ 20161296 h 137"/>
              <a:gd name="T78" fmla="*/ 53470865 w 69"/>
              <a:gd name="T79" fmla="*/ 0 h 137"/>
              <a:gd name="T80" fmla="*/ 35647243 w 69"/>
              <a:gd name="T81" fmla="*/ 0 h 137"/>
              <a:gd name="T82" fmla="*/ 17823622 w 69"/>
              <a:gd name="T83" fmla="*/ 10080648 h 137"/>
              <a:gd name="T84" fmla="*/ 26735433 w 69"/>
              <a:gd name="T85" fmla="*/ 0 h 13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 h="137">
                <a:moveTo>
                  <a:pt x="12" y="0"/>
                </a:moveTo>
                <a:lnTo>
                  <a:pt x="12" y="8"/>
                </a:lnTo>
                <a:lnTo>
                  <a:pt x="12" y="20"/>
                </a:lnTo>
                <a:lnTo>
                  <a:pt x="12" y="28"/>
                </a:lnTo>
                <a:lnTo>
                  <a:pt x="12" y="36"/>
                </a:lnTo>
                <a:lnTo>
                  <a:pt x="8" y="44"/>
                </a:lnTo>
                <a:lnTo>
                  <a:pt x="8" y="52"/>
                </a:lnTo>
                <a:lnTo>
                  <a:pt x="4" y="60"/>
                </a:lnTo>
                <a:lnTo>
                  <a:pt x="0" y="72"/>
                </a:lnTo>
                <a:lnTo>
                  <a:pt x="0" y="80"/>
                </a:lnTo>
                <a:lnTo>
                  <a:pt x="0" y="88"/>
                </a:lnTo>
                <a:lnTo>
                  <a:pt x="0" y="96"/>
                </a:lnTo>
                <a:lnTo>
                  <a:pt x="0" y="108"/>
                </a:lnTo>
                <a:lnTo>
                  <a:pt x="0" y="116"/>
                </a:lnTo>
                <a:lnTo>
                  <a:pt x="4" y="124"/>
                </a:lnTo>
                <a:lnTo>
                  <a:pt x="4" y="132"/>
                </a:lnTo>
                <a:lnTo>
                  <a:pt x="16" y="136"/>
                </a:lnTo>
                <a:lnTo>
                  <a:pt x="20" y="128"/>
                </a:lnTo>
                <a:lnTo>
                  <a:pt x="28" y="132"/>
                </a:lnTo>
                <a:lnTo>
                  <a:pt x="36" y="136"/>
                </a:lnTo>
                <a:lnTo>
                  <a:pt x="44" y="136"/>
                </a:lnTo>
                <a:lnTo>
                  <a:pt x="52" y="136"/>
                </a:lnTo>
                <a:lnTo>
                  <a:pt x="60" y="136"/>
                </a:lnTo>
                <a:lnTo>
                  <a:pt x="64" y="128"/>
                </a:lnTo>
                <a:lnTo>
                  <a:pt x="68" y="120"/>
                </a:lnTo>
                <a:lnTo>
                  <a:pt x="64" y="112"/>
                </a:lnTo>
                <a:lnTo>
                  <a:pt x="56" y="108"/>
                </a:lnTo>
                <a:lnTo>
                  <a:pt x="52" y="100"/>
                </a:lnTo>
                <a:lnTo>
                  <a:pt x="48" y="88"/>
                </a:lnTo>
                <a:lnTo>
                  <a:pt x="48" y="80"/>
                </a:lnTo>
                <a:lnTo>
                  <a:pt x="48" y="72"/>
                </a:lnTo>
                <a:lnTo>
                  <a:pt x="48" y="64"/>
                </a:lnTo>
                <a:lnTo>
                  <a:pt x="48" y="52"/>
                </a:lnTo>
                <a:lnTo>
                  <a:pt x="48" y="44"/>
                </a:lnTo>
                <a:lnTo>
                  <a:pt x="44" y="36"/>
                </a:lnTo>
                <a:lnTo>
                  <a:pt x="44" y="28"/>
                </a:lnTo>
                <a:lnTo>
                  <a:pt x="36" y="20"/>
                </a:lnTo>
                <a:lnTo>
                  <a:pt x="36" y="12"/>
                </a:lnTo>
                <a:lnTo>
                  <a:pt x="28" y="8"/>
                </a:lnTo>
                <a:lnTo>
                  <a:pt x="24" y="0"/>
                </a:lnTo>
                <a:lnTo>
                  <a:pt x="16" y="0"/>
                </a:lnTo>
                <a:lnTo>
                  <a:pt x="8" y="4"/>
                </a:lnTo>
                <a:lnTo>
                  <a:pt x="12"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516" name="Freeform 36">
            <a:extLst>
              <a:ext uri="{FF2B5EF4-FFF2-40B4-BE49-F238E27FC236}">
                <a16:creationId xmlns:a16="http://schemas.microsoft.com/office/drawing/2014/main" id="{E3BBF31F-D9F0-40AC-9E76-DB3B2FAD4B99}"/>
              </a:ext>
            </a:extLst>
          </p:cNvPr>
          <p:cNvSpPr>
            <a:spLocks/>
          </p:cNvSpPr>
          <p:nvPr/>
        </p:nvSpPr>
        <p:spPr bwMode="auto">
          <a:xfrm>
            <a:off x="7483197" y="5081469"/>
            <a:ext cx="105013" cy="223153"/>
          </a:xfrm>
          <a:custGeom>
            <a:avLst/>
            <a:gdLst>
              <a:gd name="T0" fmla="*/ 107526667 w 81"/>
              <a:gd name="T1" fmla="*/ 20161292 h 153"/>
              <a:gd name="T2" fmla="*/ 107526667 w 81"/>
              <a:gd name="T3" fmla="*/ 50403229 h 153"/>
              <a:gd name="T4" fmla="*/ 107526667 w 81"/>
              <a:gd name="T5" fmla="*/ 80645166 h 153"/>
              <a:gd name="T6" fmla="*/ 107526667 w 81"/>
              <a:gd name="T7" fmla="*/ 100806458 h 153"/>
              <a:gd name="T8" fmla="*/ 98566111 w 81"/>
              <a:gd name="T9" fmla="*/ 131048395 h 153"/>
              <a:gd name="T10" fmla="*/ 89605556 w 81"/>
              <a:gd name="T11" fmla="*/ 151209686 h 153"/>
              <a:gd name="T12" fmla="*/ 71684444 w 81"/>
              <a:gd name="T13" fmla="*/ 171370978 h 153"/>
              <a:gd name="T14" fmla="*/ 62723889 w 81"/>
              <a:gd name="T15" fmla="*/ 191532269 h 153"/>
              <a:gd name="T16" fmla="*/ 53763333 w 81"/>
              <a:gd name="T17" fmla="*/ 211693561 h 153"/>
              <a:gd name="T18" fmla="*/ 44802778 w 81"/>
              <a:gd name="T19" fmla="*/ 231854852 h 153"/>
              <a:gd name="T20" fmla="*/ 35842222 w 81"/>
              <a:gd name="T21" fmla="*/ 252016144 h 153"/>
              <a:gd name="T22" fmla="*/ 26881667 w 81"/>
              <a:gd name="T23" fmla="*/ 272177435 h 153"/>
              <a:gd name="T24" fmla="*/ 17921111 w 81"/>
              <a:gd name="T25" fmla="*/ 292338727 h 153"/>
              <a:gd name="T26" fmla="*/ 8960556 w 81"/>
              <a:gd name="T27" fmla="*/ 312500018 h 153"/>
              <a:gd name="T28" fmla="*/ 0 w 81"/>
              <a:gd name="T29" fmla="*/ 332661310 h 153"/>
              <a:gd name="T30" fmla="*/ 8960556 w 81"/>
              <a:gd name="T31" fmla="*/ 352822601 h 153"/>
              <a:gd name="T32" fmla="*/ 26881667 w 81"/>
              <a:gd name="T33" fmla="*/ 372983893 h 153"/>
              <a:gd name="T34" fmla="*/ 53763333 w 81"/>
              <a:gd name="T35" fmla="*/ 383064539 h 153"/>
              <a:gd name="T36" fmla="*/ 71684444 w 81"/>
              <a:gd name="T37" fmla="*/ 383064539 h 153"/>
              <a:gd name="T38" fmla="*/ 107526667 w 81"/>
              <a:gd name="T39" fmla="*/ 383064539 h 153"/>
              <a:gd name="T40" fmla="*/ 125447778 w 81"/>
              <a:gd name="T41" fmla="*/ 362903247 h 153"/>
              <a:gd name="T42" fmla="*/ 143368889 w 81"/>
              <a:gd name="T43" fmla="*/ 342741956 h 153"/>
              <a:gd name="T44" fmla="*/ 152329444 w 81"/>
              <a:gd name="T45" fmla="*/ 322580664 h 153"/>
              <a:gd name="T46" fmla="*/ 170250556 w 81"/>
              <a:gd name="T47" fmla="*/ 302419373 h 153"/>
              <a:gd name="T48" fmla="*/ 170250556 w 81"/>
              <a:gd name="T49" fmla="*/ 282258081 h 153"/>
              <a:gd name="T50" fmla="*/ 170250556 w 81"/>
              <a:gd name="T51" fmla="*/ 252016144 h 153"/>
              <a:gd name="T52" fmla="*/ 170250556 w 81"/>
              <a:gd name="T53" fmla="*/ 231854852 h 153"/>
              <a:gd name="T54" fmla="*/ 179211111 w 81"/>
              <a:gd name="T55" fmla="*/ 211693561 h 153"/>
              <a:gd name="T56" fmla="*/ 179211111 w 81"/>
              <a:gd name="T57" fmla="*/ 191532269 h 153"/>
              <a:gd name="T58" fmla="*/ 179211111 w 81"/>
              <a:gd name="T59" fmla="*/ 171370978 h 153"/>
              <a:gd name="T60" fmla="*/ 179211111 w 81"/>
              <a:gd name="T61" fmla="*/ 151209686 h 153"/>
              <a:gd name="T62" fmla="*/ 179211111 w 81"/>
              <a:gd name="T63" fmla="*/ 131048395 h 153"/>
              <a:gd name="T64" fmla="*/ 170250556 w 81"/>
              <a:gd name="T65" fmla="*/ 110887103 h 153"/>
              <a:gd name="T66" fmla="*/ 161290000 w 81"/>
              <a:gd name="T67" fmla="*/ 80645166 h 153"/>
              <a:gd name="T68" fmla="*/ 161290000 w 81"/>
              <a:gd name="T69" fmla="*/ 50403229 h 153"/>
              <a:gd name="T70" fmla="*/ 143368889 w 81"/>
              <a:gd name="T71" fmla="*/ 20161292 h 153"/>
              <a:gd name="T72" fmla="*/ 134408333 w 81"/>
              <a:gd name="T73" fmla="*/ 0 h 153"/>
              <a:gd name="T74" fmla="*/ 107526667 w 81"/>
              <a:gd name="T75" fmla="*/ 20161292 h 15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81" h="153">
                <a:moveTo>
                  <a:pt x="48" y="8"/>
                </a:moveTo>
                <a:lnTo>
                  <a:pt x="48" y="20"/>
                </a:lnTo>
                <a:lnTo>
                  <a:pt x="48" y="32"/>
                </a:lnTo>
                <a:lnTo>
                  <a:pt x="48" y="40"/>
                </a:lnTo>
                <a:lnTo>
                  <a:pt x="44" y="52"/>
                </a:lnTo>
                <a:lnTo>
                  <a:pt x="40" y="60"/>
                </a:lnTo>
                <a:lnTo>
                  <a:pt x="32" y="68"/>
                </a:lnTo>
                <a:lnTo>
                  <a:pt x="28" y="76"/>
                </a:lnTo>
                <a:lnTo>
                  <a:pt x="24" y="84"/>
                </a:lnTo>
                <a:lnTo>
                  <a:pt x="20" y="92"/>
                </a:lnTo>
                <a:lnTo>
                  <a:pt x="16" y="100"/>
                </a:lnTo>
                <a:lnTo>
                  <a:pt x="12" y="108"/>
                </a:lnTo>
                <a:lnTo>
                  <a:pt x="8" y="116"/>
                </a:lnTo>
                <a:lnTo>
                  <a:pt x="4" y="124"/>
                </a:lnTo>
                <a:lnTo>
                  <a:pt x="0" y="132"/>
                </a:lnTo>
                <a:lnTo>
                  <a:pt x="4" y="140"/>
                </a:lnTo>
                <a:lnTo>
                  <a:pt x="12" y="148"/>
                </a:lnTo>
                <a:lnTo>
                  <a:pt x="24" y="152"/>
                </a:lnTo>
                <a:lnTo>
                  <a:pt x="32" y="152"/>
                </a:lnTo>
                <a:lnTo>
                  <a:pt x="48" y="152"/>
                </a:lnTo>
                <a:lnTo>
                  <a:pt x="56" y="144"/>
                </a:lnTo>
                <a:lnTo>
                  <a:pt x="64" y="136"/>
                </a:lnTo>
                <a:lnTo>
                  <a:pt x="68" y="128"/>
                </a:lnTo>
                <a:lnTo>
                  <a:pt x="76" y="120"/>
                </a:lnTo>
                <a:lnTo>
                  <a:pt x="76" y="112"/>
                </a:lnTo>
                <a:lnTo>
                  <a:pt x="76" y="100"/>
                </a:lnTo>
                <a:lnTo>
                  <a:pt x="76" y="92"/>
                </a:lnTo>
                <a:lnTo>
                  <a:pt x="80" y="84"/>
                </a:lnTo>
                <a:lnTo>
                  <a:pt x="80" y="76"/>
                </a:lnTo>
                <a:lnTo>
                  <a:pt x="80" y="68"/>
                </a:lnTo>
                <a:lnTo>
                  <a:pt x="80" y="60"/>
                </a:lnTo>
                <a:lnTo>
                  <a:pt x="80" y="52"/>
                </a:lnTo>
                <a:lnTo>
                  <a:pt x="76" y="44"/>
                </a:lnTo>
                <a:lnTo>
                  <a:pt x="72" y="32"/>
                </a:lnTo>
                <a:lnTo>
                  <a:pt x="72" y="20"/>
                </a:lnTo>
                <a:lnTo>
                  <a:pt x="64" y="8"/>
                </a:lnTo>
                <a:lnTo>
                  <a:pt x="60" y="0"/>
                </a:lnTo>
                <a:lnTo>
                  <a:pt x="48" y="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517" name="Freeform 37">
            <a:extLst>
              <a:ext uri="{FF2B5EF4-FFF2-40B4-BE49-F238E27FC236}">
                <a16:creationId xmlns:a16="http://schemas.microsoft.com/office/drawing/2014/main" id="{6E4927FE-B9A6-4079-B1F5-974E22E5676C}"/>
              </a:ext>
            </a:extLst>
          </p:cNvPr>
          <p:cNvSpPr>
            <a:spLocks/>
          </p:cNvSpPr>
          <p:nvPr/>
        </p:nvSpPr>
        <p:spPr bwMode="auto">
          <a:xfrm>
            <a:off x="6949381" y="5339626"/>
            <a:ext cx="586323" cy="443389"/>
          </a:xfrm>
          <a:custGeom>
            <a:avLst/>
            <a:gdLst>
              <a:gd name="T0" fmla="*/ 833080313 w 402"/>
              <a:gd name="T1" fmla="*/ 189012513 h 304"/>
              <a:gd name="T2" fmla="*/ 912421975 w 402"/>
              <a:gd name="T3" fmla="*/ 68045013 h 304"/>
              <a:gd name="T4" fmla="*/ 991763638 w 402"/>
              <a:gd name="T5" fmla="*/ 57964388 h 304"/>
              <a:gd name="T6" fmla="*/ 1116441125 w 402"/>
              <a:gd name="T7" fmla="*/ 27722513 h 304"/>
              <a:gd name="T8" fmla="*/ 1071103713 w 402"/>
              <a:gd name="T9" fmla="*/ 259576888 h 304"/>
              <a:gd name="T10" fmla="*/ 912421975 w 402"/>
              <a:gd name="T11" fmla="*/ 682963138 h 304"/>
              <a:gd name="T12" fmla="*/ 663063825 w 402"/>
              <a:gd name="T13" fmla="*/ 753527513 h 304"/>
              <a:gd name="T14" fmla="*/ 527051588 w 402"/>
              <a:gd name="T15" fmla="*/ 682963138 h 304"/>
              <a:gd name="T16" fmla="*/ 368369850 w 402"/>
              <a:gd name="T17" fmla="*/ 642640638 h 304"/>
              <a:gd name="T18" fmla="*/ 107676950 w 402"/>
              <a:gd name="T19" fmla="*/ 582156888 h 304"/>
              <a:gd name="T20" fmla="*/ 85009038 w 402"/>
              <a:gd name="T21" fmla="*/ 481350638 h 304"/>
              <a:gd name="T22" fmla="*/ 391037763 w 402"/>
              <a:gd name="T23" fmla="*/ 430947513 h 304"/>
              <a:gd name="T24" fmla="*/ 425042013 w 402"/>
              <a:gd name="T25" fmla="*/ 501511888 h 304"/>
              <a:gd name="T26" fmla="*/ 617726413 w 402"/>
              <a:gd name="T27" fmla="*/ 551915013 h 304"/>
              <a:gd name="T28" fmla="*/ 787742900 w 402"/>
              <a:gd name="T29" fmla="*/ 491431263 h 304"/>
              <a:gd name="T30" fmla="*/ 867084563 w 402"/>
              <a:gd name="T31" fmla="*/ 420866888 h 304"/>
              <a:gd name="T32" fmla="*/ 889752475 w 402"/>
              <a:gd name="T33" fmla="*/ 360383138 h 304"/>
              <a:gd name="T34" fmla="*/ 708402825 w 402"/>
              <a:gd name="T35" fmla="*/ 380544388 h 304"/>
              <a:gd name="T36" fmla="*/ 572389000 w 402"/>
              <a:gd name="T37" fmla="*/ 410786263 h 304"/>
              <a:gd name="T38" fmla="*/ 583723750 w 402"/>
              <a:gd name="T39" fmla="*/ 360383138 h 304"/>
              <a:gd name="T40" fmla="*/ 719735988 w 402"/>
              <a:gd name="T41" fmla="*/ 320060638 h 304"/>
              <a:gd name="T42" fmla="*/ 787742900 w 402"/>
              <a:gd name="T43" fmla="*/ 279738138 h 304"/>
              <a:gd name="T44" fmla="*/ 833080313 w 402"/>
              <a:gd name="T45" fmla="*/ 189012513 h 30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02" h="304">
                <a:moveTo>
                  <a:pt x="294" y="75"/>
                </a:moveTo>
                <a:cubicBezTo>
                  <a:pt x="356" y="54"/>
                  <a:pt x="277" y="89"/>
                  <a:pt x="322" y="27"/>
                </a:cubicBezTo>
                <a:cubicBezTo>
                  <a:pt x="328" y="19"/>
                  <a:pt x="341" y="24"/>
                  <a:pt x="350" y="23"/>
                </a:cubicBezTo>
                <a:cubicBezTo>
                  <a:pt x="358" y="0"/>
                  <a:pt x="371" y="8"/>
                  <a:pt x="394" y="11"/>
                </a:cubicBezTo>
                <a:cubicBezTo>
                  <a:pt x="402" y="35"/>
                  <a:pt x="386" y="78"/>
                  <a:pt x="378" y="103"/>
                </a:cubicBezTo>
                <a:cubicBezTo>
                  <a:pt x="373" y="177"/>
                  <a:pt x="395" y="235"/>
                  <a:pt x="322" y="271"/>
                </a:cubicBezTo>
                <a:cubicBezTo>
                  <a:pt x="312" y="300"/>
                  <a:pt x="257" y="297"/>
                  <a:pt x="234" y="299"/>
                </a:cubicBezTo>
                <a:cubicBezTo>
                  <a:pt x="165" y="282"/>
                  <a:pt x="236" y="304"/>
                  <a:pt x="186" y="271"/>
                </a:cubicBezTo>
                <a:cubicBezTo>
                  <a:pt x="147" y="276"/>
                  <a:pt x="157" y="273"/>
                  <a:pt x="130" y="255"/>
                </a:cubicBezTo>
                <a:cubicBezTo>
                  <a:pt x="107" y="220"/>
                  <a:pt x="88" y="234"/>
                  <a:pt x="38" y="231"/>
                </a:cubicBezTo>
                <a:cubicBezTo>
                  <a:pt x="12" y="222"/>
                  <a:pt x="0" y="211"/>
                  <a:pt x="30" y="191"/>
                </a:cubicBezTo>
                <a:cubicBezTo>
                  <a:pt x="58" y="210"/>
                  <a:pt x="110" y="190"/>
                  <a:pt x="138" y="171"/>
                </a:cubicBezTo>
                <a:cubicBezTo>
                  <a:pt x="173" y="176"/>
                  <a:pt x="172" y="177"/>
                  <a:pt x="150" y="199"/>
                </a:cubicBezTo>
                <a:cubicBezTo>
                  <a:pt x="134" y="247"/>
                  <a:pt x="134" y="223"/>
                  <a:pt x="218" y="219"/>
                </a:cubicBezTo>
                <a:cubicBezTo>
                  <a:pt x="239" y="212"/>
                  <a:pt x="258" y="202"/>
                  <a:pt x="278" y="195"/>
                </a:cubicBezTo>
                <a:cubicBezTo>
                  <a:pt x="287" y="181"/>
                  <a:pt x="299" y="183"/>
                  <a:pt x="306" y="167"/>
                </a:cubicBezTo>
                <a:cubicBezTo>
                  <a:pt x="309" y="159"/>
                  <a:pt x="314" y="143"/>
                  <a:pt x="314" y="143"/>
                </a:cubicBezTo>
                <a:cubicBezTo>
                  <a:pt x="294" y="130"/>
                  <a:pt x="272" y="146"/>
                  <a:pt x="250" y="151"/>
                </a:cubicBezTo>
                <a:cubicBezTo>
                  <a:pt x="236" y="172"/>
                  <a:pt x="228" y="167"/>
                  <a:pt x="202" y="163"/>
                </a:cubicBezTo>
                <a:cubicBezTo>
                  <a:pt x="203" y="156"/>
                  <a:pt x="201" y="148"/>
                  <a:pt x="206" y="143"/>
                </a:cubicBezTo>
                <a:cubicBezTo>
                  <a:pt x="217" y="132"/>
                  <a:pt x="241" y="135"/>
                  <a:pt x="254" y="127"/>
                </a:cubicBezTo>
                <a:cubicBezTo>
                  <a:pt x="262" y="122"/>
                  <a:pt x="278" y="111"/>
                  <a:pt x="278" y="111"/>
                </a:cubicBezTo>
                <a:cubicBezTo>
                  <a:pt x="284" y="93"/>
                  <a:pt x="313" y="85"/>
                  <a:pt x="294" y="75"/>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518" name="Freeform 38">
            <a:extLst>
              <a:ext uri="{FF2B5EF4-FFF2-40B4-BE49-F238E27FC236}">
                <a16:creationId xmlns:a16="http://schemas.microsoft.com/office/drawing/2014/main" id="{2C9930A7-4B89-4886-A302-7460A103528F}"/>
              </a:ext>
            </a:extLst>
          </p:cNvPr>
          <p:cNvSpPr>
            <a:spLocks/>
          </p:cNvSpPr>
          <p:nvPr/>
        </p:nvSpPr>
        <p:spPr bwMode="auto">
          <a:xfrm>
            <a:off x="6717478" y="5577365"/>
            <a:ext cx="205650" cy="138559"/>
          </a:xfrm>
          <a:custGeom>
            <a:avLst/>
            <a:gdLst>
              <a:gd name="T0" fmla="*/ 93781353 w 141"/>
              <a:gd name="T1" fmla="*/ 0 h 95"/>
              <a:gd name="T2" fmla="*/ 264294347 w 141"/>
              <a:gd name="T3" fmla="*/ 30241975 h 95"/>
              <a:gd name="T4" fmla="*/ 332497957 w 141"/>
              <a:gd name="T5" fmla="*/ 50403292 h 95"/>
              <a:gd name="T6" fmla="*/ 207455624 w 141"/>
              <a:gd name="T7" fmla="*/ 161290535 h 95"/>
              <a:gd name="T8" fmla="*/ 93781353 w 141"/>
              <a:gd name="T9" fmla="*/ 231855144 h 95"/>
              <a:gd name="T10" fmla="*/ 14209681 w 141"/>
              <a:gd name="T11" fmla="*/ 221774485 h 95"/>
              <a:gd name="T12" fmla="*/ 25576155 w 141"/>
              <a:gd name="T13" fmla="*/ 161290535 h 95"/>
              <a:gd name="T14" fmla="*/ 48312280 w 141"/>
              <a:gd name="T15" fmla="*/ 70564609 h 95"/>
              <a:gd name="T16" fmla="*/ 82414878 w 141"/>
              <a:gd name="T17" fmla="*/ 50403292 h 95"/>
              <a:gd name="T18" fmla="*/ 93781353 w 141"/>
              <a:gd name="T19" fmla="*/ 0 h 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1" h="95">
                <a:moveTo>
                  <a:pt x="33" y="0"/>
                </a:moveTo>
                <a:cubicBezTo>
                  <a:pt x="53" y="7"/>
                  <a:pt x="73" y="6"/>
                  <a:pt x="93" y="12"/>
                </a:cubicBezTo>
                <a:cubicBezTo>
                  <a:pt x="101" y="14"/>
                  <a:pt x="117" y="20"/>
                  <a:pt x="117" y="20"/>
                </a:cubicBezTo>
                <a:cubicBezTo>
                  <a:pt x="141" y="56"/>
                  <a:pt x="98" y="60"/>
                  <a:pt x="73" y="64"/>
                </a:cubicBezTo>
                <a:cubicBezTo>
                  <a:pt x="30" y="78"/>
                  <a:pt x="65" y="71"/>
                  <a:pt x="33" y="92"/>
                </a:cubicBezTo>
                <a:cubicBezTo>
                  <a:pt x="24" y="91"/>
                  <a:pt x="11" y="95"/>
                  <a:pt x="5" y="88"/>
                </a:cubicBezTo>
                <a:cubicBezTo>
                  <a:pt x="0" y="82"/>
                  <a:pt x="7" y="72"/>
                  <a:pt x="9" y="64"/>
                </a:cubicBezTo>
                <a:cubicBezTo>
                  <a:pt x="12" y="52"/>
                  <a:pt x="12" y="39"/>
                  <a:pt x="17" y="28"/>
                </a:cubicBezTo>
                <a:cubicBezTo>
                  <a:pt x="19" y="24"/>
                  <a:pt x="27" y="24"/>
                  <a:pt x="29" y="20"/>
                </a:cubicBezTo>
                <a:cubicBezTo>
                  <a:pt x="32" y="14"/>
                  <a:pt x="32" y="7"/>
                  <a:pt x="33"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519" name="Freeform 39">
            <a:extLst>
              <a:ext uri="{FF2B5EF4-FFF2-40B4-BE49-F238E27FC236}">
                <a16:creationId xmlns:a16="http://schemas.microsoft.com/office/drawing/2014/main" id="{C23208CD-F045-4364-87E2-0EB8672E8B1F}"/>
              </a:ext>
            </a:extLst>
          </p:cNvPr>
          <p:cNvSpPr>
            <a:spLocks/>
          </p:cNvSpPr>
          <p:nvPr/>
        </p:nvSpPr>
        <p:spPr bwMode="auto">
          <a:xfrm>
            <a:off x="6045101" y="4931242"/>
            <a:ext cx="544027" cy="686960"/>
          </a:xfrm>
          <a:custGeom>
            <a:avLst/>
            <a:gdLst>
              <a:gd name="T0" fmla="*/ 448358004 w 373"/>
              <a:gd name="T1" fmla="*/ 138607707 h 471"/>
              <a:gd name="T2" fmla="*/ 516463399 w 373"/>
              <a:gd name="T3" fmla="*/ 420865019 h 471"/>
              <a:gd name="T4" fmla="*/ 448358004 w 373"/>
              <a:gd name="T5" fmla="*/ 541832438 h 471"/>
              <a:gd name="T6" fmla="*/ 380252609 w 373"/>
              <a:gd name="T7" fmla="*/ 451106873 h 471"/>
              <a:gd name="T8" fmla="*/ 312148801 w 373"/>
              <a:gd name="T9" fmla="*/ 461187492 h 471"/>
              <a:gd name="T10" fmla="*/ 289445944 w 373"/>
              <a:gd name="T11" fmla="*/ 521671201 h 471"/>
              <a:gd name="T12" fmla="*/ 334850070 w 373"/>
              <a:gd name="T13" fmla="*/ 582154911 h 471"/>
              <a:gd name="T14" fmla="*/ 437007369 w 373"/>
              <a:gd name="T15" fmla="*/ 753525421 h 471"/>
              <a:gd name="T16" fmla="*/ 459708638 w 373"/>
              <a:gd name="T17" fmla="*/ 814009131 h 471"/>
              <a:gd name="T18" fmla="*/ 527814033 w 373"/>
              <a:gd name="T19" fmla="*/ 834170367 h 471"/>
              <a:gd name="T20" fmla="*/ 561867524 w 373"/>
              <a:gd name="T21" fmla="*/ 844250985 h 471"/>
              <a:gd name="T22" fmla="*/ 573218159 w 373"/>
              <a:gd name="T23" fmla="*/ 874492840 h 471"/>
              <a:gd name="T24" fmla="*/ 641323554 w 373"/>
              <a:gd name="T25" fmla="*/ 894654077 h 471"/>
              <a:gd name="T26" fmla="*/ 539164668 w 373"/>
              <a:gd name="T27" fmla="*/ 803928512 h 471"/>
              <a:gd name="T28" fmla="*/ 493762129 w 373"/>
              <a:gd name="T29" fmla="*/ 743444803 h 471"/>
              <a:gd name="T30" fmla="*/ 471060860 w 373"/>
              <a:gd name="T31" fmla="*/ 713202948 h 471"/>
              <a:gd name="T32" fmla="*/ 482411495 w 373"/>
              <a:gd name="T33" fmla="*/ 642638620 h 471"/>
              <a:gd name="T34" fmla="*/ 550516890 w 373"/>
              <a:gd name="T35" fmla="*/ 622477384 h 471"/>
              <a:gd name="T36" fmla="*/ 698076727 w 373"/>
              <a:gd name="T37" fmla="*/ 743444803 h 471"/>
              <a:gd name="T38" fmla="*/ 800234026 w 373"/>
              <a:gd name="T39" fmla="*/ 854331604 h 471"/>
              <a:gd name="T40" fmla="*/ 1015900845 w 373"/>
              <a:gd name="T41" fmla="*/ 924895932 h 471"/>
              <a:gd name="T42" fmla="*/ 936444816 w 373"/>
              <a:gd name="T43" fmla="*/ 1066024587 h 471"/>
              <a:gd name="T44" fmla="*/ 777532757 w 373"/>
              <a:gd name="T45" fmla="*/ 1025702114 h 471"/>
              <a:gd name="T46" fmla="*/ 414306100 w 373"/>
              <a:gd name="T47" fmla="*/ 1116427678 h 471"/>
              <a:gd name="T48" fmla="*/ 300798166 w 373"/>
              <a:gd name="T49" fmla="*/ 1166830770 h 471"/>
              <a:gd name="T50" fmla="*/ 232692771 w 373"/>
              <a:gd name="T51" fmla="*/ 1186992006 h 471"/>
              <a:gd name="T52" fmla="*/ 119183251 w 373"/>
              <a:gd name="T53" fmla="*/ 1166830770 h 471"/>
              <a:gd name="T54" fmla="*/ 51079443 w 373"/>
              <a:gd name="T55" fmla="*/ 1126508297 h 471"/>
              <a:gd name="T56" fmla="*/ 28376586 w 373"/>
              <a:gd name="T57" fmla="*/ 924895932 h 471"/>
              <a:gd name="T58" fmla="*/ 51079443 w 373"/>
              <a:gd name="T59" fmla="*/ 803928512 h 471"/>
              <a:gd name="T60" fmla="*/ 119183251 w 373"/>
              <a:gd name="T61" fmla="*/ 763606039 h 471"/>
              <a:gd name="T62" fmla="*/ 198639280 w 373"/>
              <a:gd name="T63" fmla="*/ 642638620 h 471"/>
              <a:gd name="T64" fmla="*/ 244043406 w 373"/>
              <a:gd name="T65" fmla="*/ 420865019 h 471"/>
              <a:gd name="T66" fmla="*/ 312148801 w 373"/>
              <a:gd name="T67" fmla="*/ 380542546 h 471"/>
              <a:gd name="T68" fmla="*/ 357551339 w 373"/>
              <a:gd name="T69" fmla="*/ 229333272 h 471"/>
              <a:gd name="T70" fmla="*/ 391604831 w 373"/>
              <a:gd name="T71" fmla="*/ 7559670 h 471"/>
              <a:gd name="T72" fmla="*/ 471060860 w 373"/>
              <a:gd name="T73" fmla="*/ 47882143 h 471"/>
              <a:gd name="T74" fmla="*/ 459708638 w 373"/>
              <a:gd name="T75" fmla="*/ 148688326 h 471"/>
              <a:gd name="T76" fmla="*/ 448358004 w 373"/>
              <a:gd name="T77" fmla="*/ 178930180 h 471"/>
              <a:gd name="T78" fmla="*/ 448358004 w 373"/>
              <a:gd name="T79" fmla="*/ 138607707 h 47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73" h="471">
                <a:moveTo>
                  <a:pt x="158" y="55"/>
                </a:moveTo>
                <a:cubicBezTo>
                  <a:pt x="164" y="93"/>
                  <a:pt x="148" y="144"/>
                  <a:pt x="182" y="167"/>
                </a:cubicBezTo>
                <a:cubicBezTo>
                  <a:pt x="191" y="194"/>
                  <a:pt x="183" y="207"/>
                  <a:pt x="158" y="215"/>
                </a:cubicBezTo>
                <a:cubicBezTo>
                  <a:pt x="135" y="209"/>
                  <a:pt x="139" y="202"/>
                  <a:pt x="134" y="179"/>
                </a:cubicBezTo>
                <a:cubicBezTo>
                  <a:pt x="126" y="180"/>
                  <a:pt x="116" y="178"/>
                  <a:pt x="110" y="183"/>
                </a:cubicBezTo>
                <a:cubicBezTo>
                  <a:pt x="104" y="189"/>
                  <a:pt x="102" y="207"/>
                  <a:pt x="102" y="207"/>
                </a:cubicBezTo>
                <a:cubicBezTo>
                  <a:pt x="112" y="236"/>
                  <a:pt x="98" y="201"/>
                  <a:pt x="118" y="231"/>
                </a:cubicBezTo>
                <a:cubicBezTo>
                  <a:pt x="133" y="253"/>
                  <a:pt x="125" y="289"/>
                  <a:pt x="154" y="299"/>
                </a:cubicBezTo>
                <a:cubicBezTo>
                  <a:pt x="157" y="307"/>
                  <a:pt x="159" y="315"/>
                  <a:pt x="162" y="323"/>
                </a:cubicBezTo>
                <a:cubicBezTo>
                  <a:pt x="165" y="331"/>
                  <a:pt x="178" y="328"/>
                  <a:pt x="186" y="331"/>
                </a:cubicBezTo>
                <a:cubicBezTo>
                  <a:pt x="190" y="332"/>
                  <a:pt x="198" y="335"/>
                  <a:pt x="198" y="335"/>
                </a:cubicBezTo>
                <a:cubicBezTo>
                  <a:pt x="199" y="339"/>
                  <a:pt x="199" y="345"/>
                  <a:pt x="202" y="347"/>
                </a:cubicBezTo>
                <a:cubicBezTo>
                  <a:pt x="209" y="352"/>
                  <a:pt x="226" y="355"/>
                  <a:pt x="226" y="355"/>
                </a:cubicBezTo>
                <a:cubicBezTo>
                  <a:pt x="239" y="317"/>
                  <a:pt x="237" y="325"/>
                  <a:pt x="190" y="319"/>
                </a:cubicBezTo>
                <a:cubicBezTo>
                  <a:pt x="185" y="311"/>
                  <a:pt x="179" y="303"/>
                  <a:pt x="174" y="295"/>
                </a:cubicBezTo>
                <a:cubicBezTo>
                  <a:pt x="171" y="291"/>
                  <a:pt x="166" y="283"/>
                  <a:pt x="166" y="283"/>
                </a:cubicBezTo>
                <a:cubicBezTo>
                  <a:pt x="167" y="274"/>
                  <a:pt x="164" y="262"/>
                  <a:pt x="170" y="255"/>
                </a:cubicBezTo>
                <a:cubicBezTo>
                  <a:pt x="175" y="248"/>
                  <a:pt x="194" y="247"/>
                  <a:pt x="194" y="247"/>
                </a:cubicBezTo>
                <a:cubicBezTo>
                  <a:pt x="214" y="267"/>
                  <a:pt x="219" y="286"/>
                  <a:pt x="246" y="295"/>
                </a:cubicBezTo>
                <a:cubicBezTo>
                  <a:pt x="260" y="309"/>
                  <a:pt x="263" y="331"/>
                  <a:pt x="282" y="339"/>
                </a:cubicBezTo>
                <a:cubicBezTo>
                  <a:pt x="307" y="350"/>
                  <a:pt x="335" y="351"/>
                  <a:pt x="358" y="367"/>
                </a:cubicBezTo>
                <a:cubicBezTo>
                  <a:pt x="370" y="403"/>
                  <a:pt x="373" y="414"/>
                  <a:pt x="330" y="423"/>
                </a:cubicBezTo>
                <a:cubicBezTo>
                  <a:pt x="308" y="419"/>
                  <a:pt x="295" y="411"/>
                  <a:pt x="274" y="407"/>
                </a:cubicBezTo>
                <a:cubicBezTo>
                  <a:pt x="227" y="411"/>
                  <a:pt x="186" y="419"/>
                  <a:pt x="146" y="443"/>
                </a:cubicBezTo>
                <a:cubicBezTo>
                  <a:pt x="104" y="468"/>
                  <a:pt x="139" y="453"/>
                  <a:pt x="106" y="463"/>
                </a:cubicBezTo>
                <a:cubicBezTo>
                  <a:pt x="98" y="465"/>
                  <a:pt x="82" y="471"/>
                  <a:pt x="82" y="471"/>
                </a:cubicBezTo>
                <a:cubicBezTo>
                  <a:pt x="75" y="470"/>
                  <a:pt x="52" y="468"/>
                  <a:pt x="42" y="463"/>
                </a:cubicBezTo>
                <a:cubicBezTo>
                  <a:pt x="34" y="458"/>
                  <a:pt x="18" y="447"/>
                  <a:pt x="18" y="447"/>
                </a:cubicBezTo>
                <a:cubicBezTo>
                  <a:pt x="0" y="419"/>
                  <a:pt x="7" y="404"/>
                  <a:pt x="10" y="367"/>
                </a:cubicBezTo>
                <a:cubicBezTo>
                  <a:pt x="7" y="349"/>
                  <a:pt x="2" y="333"/>
                  <a:pt x="18" y="319"/>
                </a:cubicBezTo>
                <a:cubicBezTo>
                  <a:pt x="25" y="313"/>
                  <a:pt x="42" y="303"/>
                  <a:pt x="42" y="303"/>
                </a:cubicBezTo>
                <a:cubicBezTo>
                  <a:pt x="53" y="286"/>
                  <a:pt x="59" y="271"/>
                  <a:pt x="70" y="255"/>
                </a:cubicBezTo>
                <a:cubicBezTo>
                  <a:pt x="70" y="251"/>
                  <a:pt x="78" y="178"/>
                  <a:pt x="86" y="167"/>
                </a:cubicBezTo>
                <a:cubicBezTo>
                  <a:pt x="92" y="159"/>
                  <a:pt x="110" y="151"/>
                  <a:pt x="110" y="151"/>
                </a:cubicBezTo>
                <a:cubicBezTo>
                  <a:pt x="117" y="130"/>
                  <a:pt x="114" y="110"/>
                  <a:pt x="126" y="91"/>
                </a:cubicBezTo>
                <a:cubicBezTo>
                  <a:pt x="103" y="56"/>
                  <a:pt x="127" y="37"/>
                  <a:pt x="138" y="3"/>
                </a:cubicBezTo>
                <a:cubicBezTo>
                  <a:pt x="154" y="6"/>
                  <a:pt x="166" y="0"/>
                  <a:pt x="166" y="19"/>
                </a:cubicBezTo>
                <a:cubicBezTo>
                  <a:pt x="166" y="32"/>
                  <a:pt x="164" y="46"/>
                  <a:pt x="162" y="59"/>
                </a:cubicBezTo>
                <a:cubicBezTo>
                  <a:pt x="161" y="63"/>
                  <a:pt x="161" y="74"/>
                  <a:pt x="158" y="71"/>
                </a:cubicBezTo>
                <a:cubicBezTo>
                  <a:pt x="154" y="67"/>
                  <a:pt x="158" y="60"/>
                  <a:pt x="158" y="55"/>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520" name="Freeform 40">
            <a:extLst>
              <a:ext uri="{FF2B5EF4-FFF2-40B4-BE49-F238E27FC236}">
                <a16:creationId xmlns:a16="http://schemas.microsoft.com/office/drawing/2014/main" id="{9C882886-D4C2-484F-8EB1-46FA9EE3C423}"/>
              </a:ext>
            </a:extLst>
          </p:cNvPr>
          <p:cNvSpPr>
            <a:spLocks/>
          </p:cNvSpPr>
          <p:nvPr/>
        </p:nvSpPr>
        <p:spPr bwMode="auto">
          <a:xfrm>
            <a:off x="5843826" y="4795600"/>
            <a:ext cx="215860" cy="106472"/>
          </a:xfrm>
          <a:custGeom>
            <a:avLst/>
            <a:gdLst>
              <a:gd name="T0" fmla="*/ 341242650 w 148"/>
              <a:gd name="T1" fmla="*/ 20161337 h 73"/>
              <a:gd name="T2" fmla="*/ 420865300 w 148"/>
              <a:gd name="T3" fmla="*/ 70564679 h 73"/>
              <a:gd name="T4" fmla="*/ 318492188 w 148"/>
              <a:gd name="T5" fmla="*/ 120968022 h 73"/>
              <a:gd name="T6" fmla="*/ 113747550 w 148"/>
              <a:gd name="T7" fmla="*/ 151210027 h 73"/>
              <a:gd name="T8" fmla="*/ 0 w 148"/>
              <a:gd name="T9" fmla="*/ 60484011 h 73"/>
              <a:gd name="T10" fmla="*/ 79622650 w 148"/>
              <a:gd name="T11" fmla="*/ 0 h 73"/>
              <a:gd name="T12" fmla="*/ 250243975 w 148"/>
              <a:gd name="T13" fmla="*/ 10080668 h 73"/>
              <a:gd name="T14" fmla="*/ 341242650 w 148"/>
              <a:gd name="T15" fmla="*/ 20161337 h 7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8" h="73">
                <a:moveTo>
                  <a:pt x="120" y="8"/>
                </a:moveTo>
                <a:cubicBezTo>
                  <a:pt x="148" y="17"/>
                  <a:pt x="141" y="8"/>
                  <a:pt x="148" y="28"/>
                </a:cubicBezTo>
                <a:cubicBezTo>
                  <a:pt x="137" y="44"/>
                  <a:pt x="130" y="43"/>
                  <a:pt x="112" y="48"/>
                </a:cubicBezTo>
                <a:cubicBezTo>
                  <a:pt x="95" y="73"/>
                  <a:pt x="66" y="63"/>
                  <a:pt x="40" y="60"/>
                </a:cubicBezTo>
                <a:cubicBezTo>
                  <a:pt x="21" y="54"/>
                  <a:pt x="17" y="35"/>
                  <a:pt x="0" y="24"/>
                </a:cubicBezTo>
                <a:cubicBezTo>
                  <a:pt x="5" y="8"/>
                  <a:pt x="12" y="5"/>
                  <a:pt x="28" y="0"/>
                </a:cubicBezTo>
                <a:cubicBezTo>
                  <a:pt x="48" y="1"/>
                  <a:pt x="68" y="2"/>
                  <a:pt x="88" y="4"/>
                </a:cubicBezTo>
                <a:cubicBezTo>
                  <a:pt x="99" y="5"/>
                  <a:pt x="110" y="18"/>
                  <a:pt x="120" y="8"/>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521" name="Freeform 41">
            <a:extLst>
              <a:ext uri="{FF2B5EF4-FFF2-40B4-BE49-F238E27FC236}">
                <a16:creationId xmlns:a16="http://schemas.microsoft.com/office/drawing/2014/main" id="{87FC7384-5062-4882-9C41-7C4FCC347174}"/>
              </a:ext>
            </a:extLst>
          </p:cNvPr>
          <p:cNvSpPr>
            <a:spLocks/>
          </p:cNvSpPr>
          <p:nvPr/>
        </p:nvSpPr>
        <p:spPr bwMode="auto">
          <a:xfrm>
            <a:off x="5597337" y="4719757"/>
            <a:ext cx="208567" cy="177939"/>
          </a:xfrm>
          <a:custGeom>
            <a:avLst/>
            <a:gdLst>
              <a:gd name="T0" fmla="*/ 139031356 w 143"/>
              <a:gd name="T1" fmla="*/ 0 h 122"/>
              <a:gd name="T2" fmla="*/ 286573281 w 143"/>
              <a:gd name="T3" fmla="*/ 80645000 h 122"/>
              <a:gd name="T4" fmla="*/ 354670531 w 143"/>
              <a:gd name="T5" fmla="*/ 100806250 h 122"/>
              <a:gd name="T6" fmla="*/ 139031356 w 143"/>
              <a:gd name="T7" fmla="*/ 252015625 h 122"/>
              <a:gd name="T8" fmla="*/ 25536469 w 143"/>
              <a:gd name="T9" fmla="*/ 262096250 h 122"/>
              <a:gd name="T10" fmla="*/ 36885481 w 143"/>
              <a:gd name="T11" fmla="*/ 191531875 h 122"/>
              <a:gd name="T12" fmla="*/ 70934106 w 143"/>
              <a:gd name="T13" fmla="*/ 10080625 h 122"/>
              <a:gd name="T14" fmla="*/ 139031356 w 143"/>
              <a:gd name="T15" fmla="*/ 0 h 12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3" h="122">
                <a:moveTo>
                  <a:pt x="49" y="0"/>
                </a:moveTo>
                <a:cubicBezTo>
                  <a:pt x="57" y="24"/>
                  <a:pt x="79" y="25"/>
                  <a:pt x="101" y="32"/>
                </a:cubicBezTo>
                <a:cubicBezTo>
                  <a:pt x="109" y="35"/>
                  <a:pt x="125" y="40"/>
                  <a:pt x="125" y="40"/>
                </a:cubicBezTo>
                <a:cubicBezTo>
                  <a:pt x="143" y="93"/>
                  <a:pt x="85" y="95"/>
                  <a:pt x="49" y="100"/>
                </a:cubicBezTo>
                <a:cubicBezTo>
                  <a:pt x="39" y="107"/>
                  <a:pt x="22" y="122"/>
                  <a:pt x="9" y="104"/>
                </a:cubicBezTo>
                <a:cubicBezTo>
                  <a:pt x="3" y="96"/>
                  <a:pt x="12" y="85"/>
                  <a:pt x="13" y="76"/>
                </a:cubicBezTo>
                <a:cubicBezTo>
                  <a:pt x="10" y="49"/>
                  <a:pt x="0" y="21"/>
                  <a:pt x="25" y="4"/>
                </a:cubicBezTo>
                <a:cubicBezTo>
                  <a:pt x="48" y="9"/>
                  <a:pt x="42" y="14"/>
                  <a:pt x="49"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522" name="Freeform 42">
            <a:extLst>
              <a:ext uri="{FF2B5EF4-FFF2-40B4-BE49-F238E27FC236}">
                <a16:creationId xmlns:a16="http://schemas.microsoft.com/office/drawing/2014/main" id="{442F398D-B8A2-4D7E-B142-E755140AC040}"/>
              </a:ext>
            </a:extLst>
          </p:cNvPr>
          <p:cNvSpPr>
            <a:spLocks/>
          </p:cNvSpPr>
          <p:nvPr/>
        </p:nvSpPr>
        <p:spPr bwMode="auto">
          <a:xfrm>
            <a:off x="5381477" y="4445556"/>
            <a:ext cx="205650" cy="277118"/>
          </a:xfrm>
          <a:custGeom>
            <a:avLst/>
            <a:gdLst>
              <a:gd name="T0" fmla="*/ 343867607 w 141"/>
              <a:gd name="T1" fmla="*/ 302418750 h 190"/>
              <a:gd name="T2" fmla="*/ 287028884 w 141"/>
              <a:gd name="T3" fmla="*/ 221773750 h 190"/>
              <a:gd name="T4" fmla="*/ 218825274 w 141"/>
              <a:gd name="T5" fmla="*/ 191531875 h 190"/>
              <a:gd name="T6" fmla="*/ 207457212 w 141"/>
              <a:gd name="T7" fmla="*/ 161290000 h 190"/>
              <a:gd name="T8" fmla="*/ 184722675 w 141"/>
              <a:gd name="T9" fmla="*/ 131048125 h 190"/>
              <a:gd name="T10" fmla="*/ 93781353 w 141"/>
              <a:gd name="T11" fmla="*/ 0 h 190"/>
              <a:gd name="T12" fmla="*/ 59678754 w 141"/>
              <a:gd name="T13" fmla="*/ 100806250 h 190"/>
              <a:gd name="T14" fmla="*/ 14209681 w 141"/>
              <a:gd name="T15" fmla="*/ 272176875 h 190"/>
              <a:gd name="T16" fmla="*/ 25576155 w 141"/>
              <a:gd name="T17" fmla="*/ 302418750 h 190"/>
              <a:gd name="T18" fmla="*/ 116517477 w 141"/>
              <a:gd name="T19" fmla="*/ 292338125 h 190"/>
              <a:gd name="T20" fmla="*/ 230191748 w 141"/>
              <a:gd name="T21" fmla="*/ 302418750 h 190"/>
              <a:gd name="T22" fmla="*/ 321131483 w 141"/>
              <a:gd name="T23" fmla="*/ 423386250 h 190"/>
              <a:gd name="T24" fmla="*/ 400704742 w 141"/>
              <a:gd name="T25" fmla="*/ 393144375 h 190"/>
              <a:gd name="T26" fmla="*/ 343867607 w 141"/>
              <a:gd name="T27" fmla="*/ 302418750 h 19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41" h="190">
                <a:moveTo>
                  <a:pt x="121" y="120"/>
                </a:moveTo>
                <a:cubicBezTo>
                  <a:pt x="98" y="112"/>
                  <a:pt x="114" y="104"/>
                  <a:pt x="101" y="88"/>
                </a:cubicBezTo>
                <a:cubicBezTo>
                  <a:pt x="95" y="81"/>
                  <a:pt x="84" y="81"/>
                  <a:pt x="77" y="76"/>
                </a:cubicBezTo>
                <a:cubicBezTo>
                  <a:pt x="76" y="72"/>
                  <a:pt x="75" y="68"/>
                  <a:pt x="73" y="64"/>
                </a:cubicBezTo>
                <a:cubicBezTo>
                  <a:pt x="71" y="60"/>
                  <a:pt x="67" y="57"/>
                  <a:pt x="65" y="52"/>
                </a:cubicBezTo>
                <a:cubicBezTo>
                  <a:pt x="55" y="26"/>
                  <a:pt x="58" y="17"/>
                  <a:pt x="33" y="0"/>
                </a:cubicBezTo>
                <a:cubicBezTo>
                  <a:pt x="0" y="7"/>
                  <a:pt x="5" y="16"/>
                  <a:pt x="21" y="40"/>
                </a:cubicBezTo>
                <a:cubicBezTo>
                  <a:pt x="18" y="64"/>
                  <a:pt x="11" y="85"/>
                  <a:pt x="5" y="108"/>
                </a:cubicBezTo>
                <a:cubicBezTo>
                  <a:pt x="6" y="112"/>
                  <a:pt x="5" y="119"/>
                  <a:pt x="9" y="120"/>
                </a:cubicBezTo>
                <a:cubicBezTo>
                  <a:pt x="19" y="122"/>
                  <a:pt x="30" y="116"/>
                  <a:pt x="41" y="116"/>
                </a:cubicBezTo>
                <a:cubicBezTo>
                  <a:pt x="54" y="116"/>
                  <a:pt x="68" y="119"/>
                  <a:pt x="81" y="120"/>
                </a:cubicBezTo>
                <a:cubicBezTo>
                  <a:pt x="94" y="139"/>
                  <a:pt x="93" y="155"/>
                  <a:pt x="113" y="168"/>
                </a:cubicBezTo>
                <a:cubicBezTo>
                  <a:pt x="128" y="190"/>
                  <a:pt x="125" y="172"/>
                  <a:pt x="141" y="156"/>
                </a:cubicBezTo>
                <a:cubicBezTo>
                  <a:pt x="133" y="110"/>
                  <a:pt x="135" y="149"/>
                  <a:pt x="121" y="12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523" name="Freeform 43">
            <a:extLst>
              <a:ext uri="{FF2B5EF4-FFF2-40B4-BE49-F238E27FC236}">
                <a16:creationId xmlns:a16="http://schemas.microsoft.com/office/drawing/2014/main" id="{17A2446B-4A0C-493C-A30E-6D0AD86C95C5}"/>
              </a:ext>
            </a:extLst>
          </p:cNvPr>
          <p:cNvSpPr>
            <a:spLocks/>
          </p:cNvSpPr>
          <p:nvPr/>
        </p:nvSpPr>
        <p:spPr bwMode="auto">
          <a:xfrm>
            <a:off x="5161241" y="3449390"/>
            <a:ext cx="688419" cy="961161"/>
          </a:xfrm>
          <a:custGeom>
            <a:avLst/>
            <a:gdLst>
              <a:gd name="T0" fmla="*/ 1326861075 w 472"/>
              <a:gd name="T1" fmla="*/ 189010835 h 659"/>
              <a:gd name="T2" fmla="*/ 1020662488 w 472"/>
              <a:gd name="T3" fmla="*/ 279736416 h 659"/>
              <a:gd name="T4" fmla="*/ 952619063 w 472"/>
              <a:gd name="T5" fmla="*/ 360381378 h 659"/>
              <a:gd name="T6" fmla="*/ 884574050 w 472"/>
              <a:gd name="T7" fmla="*/ 380542618 h 659"/>
              <a:gd name="T8" fmla="*/ 850552338 w 472"/>
              <a:gd name="T9" fmla="*/ 370461998 h 659"/>
              <a:gd name="T10" fmla="*/ 963958575 w 472"/>
              <a:gd name="T11" fmla="*/ 209172075 h 659"/>
              <a:gd name="T12" fmla="*/ 952619063 w 472"/>
              <a:gd name="T13" fmla="*/ 138607734 h 659"/>
              <a:gd name="T14" fmla="*/ 691781700 w 472"/>
              <a:gd name="T15" fmla="*/ 189010835 h 659"/>
              <a:gd name="T16" fmla="*/ 578375463 w 472"/>
              <a:gd name="T17" fmla="*/ 299897657 h 659"/>
              <a:gd name="T18" fmla="*/ 453628125 w 472"/>
              <a:gd name="T19" fmla="*/ 461187580 h 659"/>
              <a:gd name="T20" fmla="*/ 351561400 w 472"/>
              <a:gd name="T21" fmla="*/ 642638743 h 659"/>
              <a:gd name="T22" fmla="*/ 306198588 w 472"/>
              <a:gd name="T23" fmla="*/ 874493007 h 659"/>
              <a:gd name="T24" fmla="*/ 328880788 w 472"/>
              <a:gd name="T25" fmla="*/ 995460449 h 659"/>
              <a:gd name="T26" fmla="*/ 442287025 w 472"/>
              <a:gd name="T27" fmla="*/ 1025702310 h 659"/>
              <a:gd name="T28" fmla="*/ 498990938 w 472"/>
              <a:gd name="T29" fmla="*/ 945057348 h 659"/>
              <a:gd name="T30" fmla="*/ 567034363 w 472"/>
              <a:gd name="T31" fmla="*/ 904734868 h 659"/>
              <a:gd name="T32" fmla="*/ 555694850 w 472"/>
              <a:gd name="T33" fmla="*/ 995460449 h 659"/>
              <a:gd name="T34" fmla="*/ 521671550 w 472"/>
              <a:gd name="T35" fmla="*/ 1227314713 h 659"/>
              <a:gd name="T36" fmla="*/ 453628125 w 472"/>
              <a:gd name="T37" fmla="*/ 1247475954 h 659"/>
              <a:gd name="T38" fmla="*/ 328880788 w 472"/>
              <a:gd name="T39" fmla="*/ 1176911613 h 659"/>
              <a:gd name="T40" fmla="*/ 317539688 w 472"/>
              <a:gd name="T41" fmla="*/ 1348282156 h 659"/>
              <a:gd name="T42" fmla="*/ 385583113 w 472"/>
              <a:gd name="T43" fmla="*/ 1368443396 h 659"/>
              <a:gd name="T44" fmla="*/ 521671550 w 472"/>
              <a:gd name="T45" fmla="*/ 1368443396 h 659"/>
              <a:gd name="T46" fmla="*/ 476308738 w 472"/>
              <a:gd name="T47" fmla="*/ 1660781381 h 659"/>
              <a:gd name="T48" fmla="*/ 419606413 w 472"/>
              <a:gd name="T49" fmla="*/ 1650700761 h 659"/>
              <a:gd name="T50" fmla="*/ 408265313 w 472"/>
              <a:gd name="T51" fmla="*/ 1620458901 h 659"/>
              <a:gd name="T52" fmla="*/ 340220300 w 472"/>
              <a:gd name="T53" fmla="*/ 1600297660 h 659"/>
              <a:gd name="T54" fmla="*/ 272176875 w 472"/>
              <a:gd name="T55" fmla="*/ 1529733319 h 659"/>
              <a:gd name="T56" fmla="*/ 170110150 w 472"/>
              <a:gd name="T57" fmla="*/ 1398685257 h 659"/>
              <a:gd name="T58" fmla="*/ 113406238 w 472"/>
              <a:gd name="T59" fmla="*/ 1277717814 h 659"/>
              <a:gd name="T60" fmla="*/ 22680613 w 472"/>
              <a:gd name="T61" fmla="*/ 1166830992 h 659"/>
              <a:gd name="T62" fmla="*/ 45362813 w 472"/>
              <a:gd name="T63" fmla="*/ 1005541069 h 659"/>
              <a:gd name="T64" fmla="*/ 11341100 w 472"/>
              <a:gd name="T65" fmla="*/ 703122464 h 659"/>
              <a:gd name="T66" fmla="*/ 68043425 w 472"/>
              <a:gd name="T67" fmla="*/ 561993781 h 659"/>
              <a:gd name="T68" fmla="*/ 90725625 w 472"/>
              <a:gd name="T69" fmla="*/ 461187580 h 659"/>
              <a:gd name="T70" fmla="*/ 204131863 w 472"/>
              <a:gd name="T71" fmla="*/ 299897657 h 659"/>
              <a:gd name="T72" fmla="*/ 215472963 w 472"/>
              <a:gd name="T73" fmla="*/ 249494556 h 659"/>
              <a:gd name="T74" fmla="*/ 260835775 w 472"/>
              <a:gd name="T75" fmla="*/ 239413936 h 659"/>
              <a:gd name="T76" fmla="*/ 283517975 w 472"/>
              <a:gd name="T77" fmla="*/ 209172075 h 659"/>
              <a:gd name="T78" fmla="*/ 419606413 w 472"/>
              <a:gd name="T79" fmla="*/ 148688354 h 659"/>
              <a:gd name="T80" fmla="*/ 827870138 w 472"/>
              <a:gd name="T81" fmla="*/ 7559671 h 659"/>
              <a:gd name="T82" fmla="*/ 952619063 w 472"/>
              <a:gd name="T83" fmla="*/ 47882152 h 659"/>
              <a:gd name="T84" fmla="*/ 975299675 w 472"/>
              <a:gd name="T85" fmla="*/ 78124013 h 659"/>
              <a:gd name="T86" fmla="*/ 1224795938 w 472"/>
              <a:gd name="T87" fmla="*/ 118446493 h 659"/>
              <a:gd name="T88" fmla="*/ 1292839363 w 472"/>
              <a:gd name="T89" fmla="*/ 118446493 h 659"/>
              <a:gd name="T90" fmla="*/ 1338202175 w 472"/>
              <a:gd name="T91" fmla="*/ 178930214 h 659"/>
              <a:gd name="T92" fmla="*/ 1326861075 w 472"/>
              <a:gd name="T93" fmla="*/ 189010835 h 6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72" h="659">
                <a:moveTo>
                  <a:pt x="468" y="75"/>
                </a:moveTo>
                <a:cubicBezTo>
                  <a:pt x="431" y="87"/>
                  <a:pt x="398" y="102"/>
                  <a:pt x="360" y="111"/>
                </a:cubicBezTo>
                <a:cubicBezTo>
                  <a:pt x="352" y="124"/>
                  <a:pt x="351" y="136"/>
                  <a:pt x="336" y="143"/>
                </a:cubicBezTo>
                <a:cubicBezTo>
                  <a:pt x="328" y="146"/>
                  <a:pt x="312" y="151"/>
                  <a:pt x="312" y="151"/>
                </a:cubicBezTo>
                <a:cubicBezTo>
                  <a:pt x="308" y="150"/>
                  <a:pt x="303" y="150"/>
                  <a:pt x="300" y="147"/>
                </a:cubicBezTo>
                <a:cubicBezTo>
                  <a:pt x="280" y="122"/>
                  <a:pt x="319" y="90"/>
                  <a:pt x="340" y="83"/>
                </a:cubicBezTo>
                <a:cubicBezTo>
                  <a:pt x="339" y="74"/>
                  <a:pt x="345" y="58"/>
                  <a:pt x="336" y="55"/>
                </a:cubicBezTo>
                <a:cubicBezTo>
                  <a:pt x="241" y="25"/>
                  <a:pt x="286" y="61"/>
                  <a:pt x="244" y="75"/>
                </a:cubicBezTo>
                <a:cubicBezTo>
                  <a:pt x="233" y="92"/>
                  <a:pt x="213" y="100"/>
                  <a:pt x="204" y="119"/>
                </a:cubicBezTo>
                <a:cubicBezTo>
                  <a:pt x="191" y="148"/>
                  <a:pt x="194" y="172"/>
                  <a:pt x="160" y="183"/>
                </a:cubicBezTo>
                <a:cubicBezTo>
                  <a:pt x="145" y="205"/>
                  <a:pt x="132" y="230"/>
                  <a:pt x="124" y="255"/>
                </a:cubicBezTo>
                <a:cubicBezTo>
                  <a:pt x="120" y="285"/>
                  <a:pt x="117" y="319"/>
                  <a:pt x="108" y="347"/>
                </a:cubicBezTo>
                <a:cubicBezTo>
                  <a:pt x="110" y="363"/>
                  <a:pt x="104" y="384"/>
                  <a:pt x="116" y="395"/>
                </a:cubicBezTo>
                <a:cubicBezTo>
                  <a:pt x="120" y="398"/>
                  <a:pt x="148" y="405"/>
                  <a:pt x="156" y="407"/>
                </a:cubicBezTo>
                <a:cubicBezTo>
                  <a:pt x="193" y="398"/>
                  <a:pt x="152" y="413"/>
                  <a:pt x="176" y="375"/>
                </a:cubicBezTo>
                <a:cubicBezTo>
                  <a:pt x="181" y="367"/>
                  <a:pt x="200" y="359"/>
                  <a:pt x="200" y="359"/>
                </a:cubicBezTo>
                <a:cubicBezTo>
                  <a:pt x="212" y="376"/>
                  <a:pt x="202" y="377"/>
                  <a:pt x="196" y="395"/>
                </a:cubicBezTo>
                <a:cubicBezTo>
                  <a:pt x="195" y="401"/>
                  <a:pt x="189" y="481"/>
                  <a:pt x="184" y="487"/>
                </a:cubicBezTo>
                <a:cubicBezTo>
                  <a:pt x="178" y="493"/>
                  <a:pt x="160" y="495"/>
                  <a:pt x="160" y="495"/>
                </a:cubicBezTo>
                <a:cubicBezTo>
                  <a:pt x="170" y="455"/>
                  <a:pt x="159" y="463"/>
                  <a:pt x="116" y="467"/>
                </a:cubicBezTo>
                <a:cubicBezTo>
                  <a:pt x="104" y="491"/>
                  <a:pt x="96" y="500"/>
                  <a:pt x="112" y="535"/>
                </a:cubicBezTo>
                <a:cubicBezTo>
                  <a:pt x="116" y="543"/>
                  <a:pt x="136" y="543"/>
                  <a:pt x="136" y="543"/>
                </a:cubicBezTo>
                <a:cubicBezTo>
                  <a:pt x="165" y="539"/>
                  <a:pt x="172" y="525"/>
                  <a:pt x="184" y="543"/>
                </a:cubicBezTo>
                <a:cubicBezTo>
                  <a:pt x="187" y="569"/>
                  <a:pt x="197" y="649"/>
                  <a:pt x="168" y="659"/>
                </a:cubicBezTo>
                <a:cubicBezTo>
                  <a:pt x="161" y="658"/>
                  <a:pt x="154" y="659"/>
                  <a:pt x="148" y="655"/>
                </a:cubicBezTo>
                <a:cubicBezTo>
                  <a:pt x="144" y="653"/>
                  <a:pt x="147" y="645"/>
                  <a:pt x="144" y="643"/>
                </a:cubicBezTo>
                <a:cubicBezTo>
                  <a:pt x="137" y="638"/>
                  <a:pt x="120" y="635"/>
                  <a:pt x="120" y="635"/>
                </a:cubicBezTo>
                <a:cubicBezTo>
                  <a:pt x="111" y="621"/>
                  <a:pt x="112" y="612"/>
                  <a:pt x="96" y="607"/>
                </a:cubicBezTo>
                <a:cubicBezTo>
                  <a:pt x="84" y="595"/>
                  <a:pt x="65" y="571"/>
                  <a:pt x="60" y="555"/>
                </a:cubicBezTo>
                <a:cubicBezTo>
                  <a:pt x="53" y="535"/>
                  <a:pt x="55" y="522"/>
                  <a:pt x="40" y="507"/>
                </a:cubicBezTo>
                <a:cubicBezTo>
                  <a:pt x="33" y="487"/>
                  <a:pt x="25" y="474"/>
                  <a:pt x="8" y="463"/>
                </a:cubicBezTo>
                <a:cubicBezTo>
                  <a:pt x="0" y="440"/>
                  <a:pt x="3" y="419"/>
                  <a:pt x="16" y="399"/>
                </a:cubicBezTo>
                <a:cubicBezTo>
                  <a:pt x="20" y="346"/>
                  <a:pt x="13" y="326"/>
                  <a:pt x="4" y="279"/>
                </a:cubicBezTo>
                <a:cubicBezTo>
                  <a:pt x="11" y="259"/>
                  <a:pt x="12" y="241"/>
                  <a:pt x="24" y="223"/>
                </a:cubicBezTo>
                <a:cubicBezTo>
                  <a:pt x="32" y="193"/>
                  <a:pt x="47" y="212"/>
                  <a:pt x="32" y="183"/>
                </a:cubicBezTo>
                <a:cubicBezTo>
                  <a:pt x="38" y="155"/>
                  <a:pt x="48" y="135"/>
                  <a:pt x="72" y="119"/>
                </a:cubicBezTo>
                <a:cubicBezTo>
                  <a:pt x="73" y="112"/>
                  <a:pt x="72" y="104"/>
                  <a:pt x="76" y="99"/>
                </a:cubicBezTo>
                <a:cubicBezTo>
                  <a:pt x="80" y="95"/>
                  <a:pt x="87" y="98"/>
                  <a:pt x="92" y="95"/>
                </a:cubicBezTo>
                <a:cubicBezTo>
                  <a:pt x="96" y="92"/>
                  <a:pt x="97" y="86"/>
                  <a:pt x="100" y="83"/>
                </a:cubicBezTo>
                <a:cubicBezTo>
                  <a:pt x="111" y="72"/>
                  <a:pt x="134" y="64"/>
                  <a:pt x="148" y="59"/>
                </a:cubicBezTo>
                <a:cubicBezTo>
                  <a:pt x="185" y="22"/>
                  <a:pt x="242" y="8"/>
                  <a:pt x="292" y="3"/>
                </a:cubicBezTo>
                <a:cubicBezTo>
                  <a:pt x="323" y="7"/>
                  <a:pt x="320" y="0"/>
                  <a:pt x="336" y="19"/>
                </a:cubicBezTo>
                <a:cubicBezTo>
                  <a:pt x="339" y="23"/>
                  <a:pt x="340" y="28"/>
                  <a:pt x="344" y="31"/>
                </a:cubicBezTo>
                <a:cubicBezTo>
                  <a:pt x="367" y="46"/>
                  <a:pt x="408" y="45"/>
                  <a:pt x="432" y="47"/>
                </a:cubicBezTo>
                <a:cubicBezTo>
                  <a:pt x="440" y="44"/>
                  <a:pt x="448" y="39"/>
                  <a:pt x="456" y="47"/>
                </a:cubicBezTo>
                <a:cubicBezTo>
                  <a:pt x="463" y="54"/>
                  <a:pt x="472" y="71"/>
                  <a:pt x="472" y="71"/>
                </a:cubicBezTo>
                <a:cubicBezTo>
                  <a:pt x="457" y="76"/>
                  <a:pt x="456" y="75"/>
                  <a:pt x="468" y="75"/>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524" name="Freeform 44">
            <a:extLst>
              <a:ext uri="{FF2B5EF4-FFF2-40B4-BE49-F238E27FC236}">
                <a16:creationId xmlns:a16="http://schemas.microsoft.com/office/drawing/2014/main" id="{08EF6715-789F-454D-BBF0-D3C386E753D5}"/>
              </a:ext>
            </a:extLst>
          </p:cNvPr>
          <p:cNvSpPr>
            <a:spLocks/>
          </p:cNvSpPr>
          <p:nvPr/>
        </p:nvSpPr>
        <p:spPr bwMode="auto">
          <a:xfrm>
            <a:off x="5464612" y="3706090"/>
            <a:ext cx="132725" cy="129807"/>
          </a:xfrm>
          <a:custGeom>
            <a:avLst/>
            <a:gdLst>
              <a:gd name="T0" fmla="*/ 248582723 w 91"/>
              <a:gd name="T1" fmla="*/ 68043184 h 89"/>
              <a:gd name="T2" fmla="*/ 146890296 w 91"/>
              <a:gd name="T3" fmla="*/ 168849077 h 89"/>
              <a:gd name="T4" fmla="*/ 0 w 91"/>
              <a:gd name="T5" fmla="*/ 158768488 h 89"/>
              <a:gd name="T6" fmla="*/ 79094286 w 91"/>
              <a:gd name="T7" fmla="*/ 57962595 h 89"/>
              <a:gd name="T8" fmla="*/ 237282859 w 91"/>
              <a:gd name="T9" fmla="*/ 27720827 h 89"/>
              <a:gd name="T10" fmla="*/ 248582723 w 91"/>
              <a:gd name="T11" fmla="*/ 57962595 h 89"/>
              <a:gd name="T12" fmla="*/ 248582723 w 91"/>
              <a:gd name="T13" fmla="*/ 68043184 h 8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1" h="89">
                <a:moveTo>
                  <a:pt x="88" y="27"/>
                </a:moveTo>
                <a:cubicBezTo>
                  <a:pt x="70" y="39"/>
                  <a:pt x="69" y="56"/>
                  <a:pt x="52" y="67"/>
                </a:cubicBezTo>
                <a:cubicBezTo>
                  <a:pt x="38" y="88"/>
                  <a:pt x="9" y="89"/>
                  <a:pt x="0" y="63"/>
                </a:cubicBezTo>
                <a:cubicBezTo>
                  <a:pt x="7" y="43"/>
                  <a:pt x="7" y="30"/>
                  <a:pt x="28" y="23"/>
                </a:cubicBezTo>
                <a:cubicBezTo>
                  <a:pt x="43" y="0"/>
                  <a:pt x="57" y="8"/>
                  <a:pt x="84" y="11"/>
                </a:cubicBezTo>
                <a:cubicBezTo>
                  <a:pt x="85" y="15"/>
                  <a:pt x="91" y="20"/>
                  <a:pt x="88" y="23"/>
                </a:cubicBezTo>
                <a:cubicBezTo>
                  <a:pt x="84" y="28"/>
                  <a:pt x="50" y="27"/>
                  <a:pt x="88" y="27"/>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525" name="Freeform 45">
            <a:extLst>
              <a:ext uri="{FF2B5EF4-FFF2-40B4-BE49-F238E27FC236}">
                <a16:creationId xmlns:a16="http://schemas.microsoft.com/office/drawing/2014/main" id="{0BA1FA16-18B7-47FC-A6FA-E85955CB2FBE}"/>
              </a:ext>
            </a:extLst>
          </p:cNvPr>
          <p:cNvSpPr>
            <a:spLocks/>
          </p:cNvSpPr>
          <p:nvPr/>
        </p:nvSpPr>
        <p:spPr bwMode="auto">
          <a:xfrm>
            <a:off x="5394603" y="3882570"/>
            <a:ext cx="91887" cy="37921"/>
          </a:xfrm>
          <a:custGeom>
            <a:avLst/>
            <a:gdLst>
              <a:gd name="T0" fmla="*/ 145609403 w 63"/>
              <a:gd name="T1" fmla="*/ 5040313 h 26"/>
              <a:gd name="T2" fmla="*/ 11201456 w 63"/>
              <a:gd name="T3" fmla="*/ 15120938 h 26"/>
              <a:gd name="T4" fmla="*/ 33602780 w 63"/>
              <a:gd name="T5" fmla="*/ 45362813 h 26"/>
              <a:gd name="T6" fmla="*/ 145609403 w 63"/>
              <a:gd name="T7" fmla="*/ 65524063 h 26"/>
              <a:gd name="T8" fmla="*/ 145609403 w 63"/>
              <a:gd name="T9" fmla="*/ 5040313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 h="26">
                <a:moveTo>
                  <a:pt x="52" y="2"/>
                </a:moveTo>
                <a:cubicBezTo>
                  <a:pt x="36" y="3"/>
                  <a:pt x="19" y="0"/>
                  <a:pt x="4" y="6"/>
                </a:cubicBezTo>
                <a:cubicBezTo>
                  <a:pt x="0" y="8"/>
                  <a:pt x="8" y="15"/>
                  <a:pt x="12" y="18"/>
                </a:cubicBezTo>
                <a:cubicBezTo>
                  <a:pt x="23" y="26"/>
                  <a:pt x="39" y="24"/>
                  <a:pt x="52" y="26"/>
                </a:cubicBezTo>
                <a:cubicBezTo>
                  <a:pt x="63" y="10"/>
                  <a:pt x="63" y="18"/>
                  <a:pt x="52" y="2"/>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526" name="Text Box 46">
            <a:extLst>
              <a:ext uri="{FF2B5EF4-FFF2-40B4-BE49-F238E27FC236}">
                <a16:creationId xmlns:a16="http://schemas.microsoft.com/office/drawing/2014/main" id="{CEA661CC-B919-4E79-BE20-59F8A700A1E3}"/>
              </a:ext>
            </a:extLst>
          </p:cNvPr>
          <p:cNvSpPr txBox="1">
            <a:spLocks noChangeArrowheads="1"/>
          </p:cNvSpPr>
          <p:nvPr/>
        </p:nvSpPr>
        <p:spPr bwMode="auto">
          <a:xfrm>
            <a:off x="1570376" y="406927"/>
            <a:ext cx="6852106" cy="3751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algn="ctr" defTabSz="840151" eaLnBrk="1" fontAlgn="base" hangingPunct="1">
              <a:spcBef>
                <a:spcPct val="0"/>
              </a:spcBef>
              <a:spcAft>
                <a:spcPct val="0"/>
              </a:spcAft>
            </a:pPr>
            <a:r>
              <a:rPr lang="es-ES" altLang="es-ES" sz="1838" b="1">
                <a:solidFill>
                  <a:srgbClr val="000066"/>
                </a:solidFill>
              </a:rPr>
              <a:t>GLOMERULONEFRITIS AGUDA POSTESTREPTOCÓCICA</a:t>
            </a:r>
          </a:p>
        </p:txBody>
      </p:sp>
      <p:grpSp>
        <p:nvGrpSpPr>
          <p:cNvPr id="404527" name="Group 47">
            <a:extLst>
              <a:ext uri="{FF2B5EF4-FFF2-40B4-BE49-F238E27FC236}">
                <a16:creationId xmlns:a16="http://schemas.microsoft.com/office/drawing/2014/main" id="{54F1244B-A8C0-45D8-A679-1683FF1E1534}"/>
              </a:ext>
            </a:extLst>
          </p:cNvPr>
          <p:cNvGrpSpPr>
            <a:grpSpLocks/>
          </p:cNvGrpSpPr>
          <p:nvPr/>
        </p:nvGrpSpPr>
        <p:grpSpPr bwMode="auto">
          <a:xfrm>
            <a:off x="5417939" y="2683669"/>
            <a:ext cx="2893695" cy="2922865"/>
            <a:chOff x="268" y="96"/>
            <a:chExt cx="1984" cy="2004"/>
          </a:xfrm>
        </p:grpSpPr>
        <p:grpSp>
          <p:nvGrpSpPr>
            <p:cNvPr id="404528" name="Group 48">
              <a:extLst>
                <a:ext uri="{FF2B5EF4-FFF2-40B4-BE49-F238E27FC236}">
                  <a16:creationId xmlns:a16="http://schemas.microsoft.com/office/drawing/2014/main" id="{7940843E-FDA4-4F64-A68A-B9B03FB720B0}"/>
                </a:ext>
              </a:extLst>
            </p:cNvPr>
            <p:cNvGrpSpPr>
              <a:grpSpLocks/>
            </p:cNvGrpSpPr>
            <p:nvPr/>
          </p:nvGrpSpPr>
          <p:grpSpPr bwMode="auto">
            <a:xfrm>
              <a:off x="268" y="96"/>
              <a:ext cx="1084" cy="1024"/>
              <a:chOff x="268" y="96"/>
              <a:chExt cx="1084" cy="1024"/>
            </a:xfrm>
          </p:grpSpPr>
          <p:sp>
            <p:nvSpPr>
              <p:cNvPr id="404529" name="Oval 49">
                <a:extLst>
                  <a:ext uri="{FF2B5EF4-FFF2-40B4-BE49-F238E27FC236}">
                    <a16:creationId xmlns:a16="http://schemas.microsoft.com/office/drawing/2014/main" id="{4950E8CD-6E03-4AAD-A0DE-15D45A366ECF}"/>
                  </a:ext>
                </a:extLst>
              </p:cNvPr>
              <p:cNvSpPr>
                <a:spLocks noChangeArrowheads="1"/>
              </p:cNvSpPr>
              <p:nvPr/>
            </p:nvSpPr>
            <p:spPr bwMode="auto">
              <a:xfrm>
                <a:off x="1208" y="10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30" name="Oval 50">
                <a:extLst>
                  <a:ext uri="{FF2B5EF4-FFF2-40B4-BE49-F238E27FC236}">
                    <a16:creationId xmlns:a16="http://schemas.microsoft.com/office/drawing/2014/main" id="{7021B401-1AA8-4BF4-B742-37D808FC5244}"/>
                  </a:ext>
                </a:extLst>
              </p:cNvPr>
              <p:cNvSpPr>
                <a:spLocks noChangeArrowheads="1"/>
              </p:cNvSpPr>
              <p:nvPr/>
            </p:nvSpPr>
            <p:spPr bwMode="auto">
              <a:xfrm>
                <a:off x="1296" y="9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31" name="Oval 51">
                <a:extLst>
                  <a:ext uri="{FF2B5EF4-FFF2-40B4-BE49-F238E27FC236}">
                    <a16:creationId xmlns:a16="http://schemas.microsoft.com/office/drawing/2014/main" id="{D6366C43-8F53-4D8E-AFE7-330AB12F97EA}"/>
                  </a:ext>
                </a:extLst>
              </p:cNvPr>
              <p:cNvSpPr>
                <a:spLocks noChangeArrowheads="1"/>
              </p:cNvSpPr>
              <p:nvPr/>
            </p:nvSpPr>
            <p:spPr bwMode="auto">
              <a:xfrm>
                <a:off x="1132" y="13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32" name="Oval 52">
                <a:extLst>
                  <a:ext uri="{FF2B5EF4-FFF2-40B4-BE49-F238E27FC236}">
                    <a16:creationId xmlns:a16="http://schemas.microsoft.com/office/drawing/2014/main" id="{5758D2AC-9AFA-476B-BC49-789AA4E0762C}"/>
                  </a:ext>
                </a:extLst>
              </p:cNvPr>
              <p:cNvSpPr>
                <a:spLocks noChangeArrowheads="1"/>
              </p:cNvSpPr>
              <p:nvPr/>
            </p:nvSpPr>
            <p:spPr bwMode="auto">
              <a:xfrm>
                <a:off x="1072" y="18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33" name="Oval 53">
                <a:extLst>
                  <a:ext uri="{FF2B5EF4-FFF2-40B4-BE49-F238E27FC236}">
                    <a16:creationId xmlns:a16="http://schemas.microsoft.com/office/drawing/2014/main" id="{1CD92333-EE81-44F6-9C3C-E8EED2320700}"/>
                  </a:ext>
                </a:extLst>
              </p:cNvPr>
              <p:cNvSpPr>
                <a:spLocks noChangeArrowheads="1"/>
              </p:cNvSpPr>
              <p:nvPr/>
            </p:nvSpPr>
            <p:spPr bwMode="auto">
              <a:xfrm>
                <a:off x="988" y="22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34" name="Oval 54">
                <a:extLst>
                  <a:ext uri="{FF2B5EF4-FFF2-40B4-BE49-F238E27FC236}">
                    <a16:creationId xmlns:a16="http://schemas.microsoft.com/office/drawing/2014/main" id="{12DF9D9A-C959-4D0F-94D9-A0A5CB0C29E1}"/>
                  </a:ext>
                </a:extLst>
              </p:cNvPr>
              <p:cNvSpPr>
                <a:spLocks noChangeArrowheads="1"/>
              </p:cNvSpPr>
              <p:nvPr/>
            </p:nvSpPr>
            <p:spPr bwMode="auto">
              <a:xfrm>
                <a:off x="948" y="28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35" name="Oval 55">
                <a:extLst>
                  <a:ext uri="{FF2B5EF4-FFF2-40B4-BE49-F238E27FC236}">
                    <a16:creationId xmlns:a16="http://schemas.microsoft.com/office/drawing/2014/main" id="{F8CB6D22-33D5-4C33-AC89-7482B5008A1D}"/>
                  </a:ext>
                </a:extLst>
              </p:cNvPr>
              <p:cNvSpPr>
                <a:spLocks noChangeArrowheads="1"/>
              </p:cNvSpPr>
              <p:nvPr/>
            </p:nvSpPr>
            <p:spPr bwMode="auto">
              <a:xfrm>
                <a:off x="920" y="35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36" name="Oval 56">
                <a:extLst>
                  <a:ext uri="{FF2B5EF4-FFF2-40B4-BE49-F238E27FC236}">
                    <a16:creationId xmlns:a16="http://schemas.microsoft.com/office/drawing/2014/main" id="{737C011A-C691-4D36-9B09-4E029A33AD79}"/>
                  </a:ext>
                </a:extLst>
              </p:cNvPr>
              <p:cNvSpPr>
                <a:spLocks noChangeArrowheads="1"/>
              </p:cNvSpPr>
              <p:nvPr/>
            </p:nvSpPr>
            <p:spPr bwMode="auto">
              <a:xfrm>
                <a:off x="888" y="44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37" name="Oval 57">
                <a:extLst>
                  <a:ext uri="{FF2B5EF4-FFF2-40B4-BE49-F238E27FC236}">
                    <a16:creationId xmlns:a16="http://schemas.microsoft.com/office/drawing/2014/main" id="{843FDF09-2B01-4BB0-A89E-5395F2FB127A}"/>
                  </a:ext>
                </a:extLst>
              </p:cNvPr>
              <p:cNvSpPr>
                <a:spLocks noChangeArrowheads="1"/>
              </p:cNvSpPr>
              <p:nvPr/>
            </p:nvSpPr>
            <p:spPr bwMode="auto">
              <a:xfrm>
                <a:off x="880" y="51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38" name="Oval 58">
                <a:extLst>
                  <a:ext uri="{FF2B5EF4-FFF2-40B4-BE49-F238E27FC236}">
                    <a16:creationId xmlns:a16="http://schemas.microsoft.com/office/drawing/2014/main" id="{0331DB1D-219D-4BE9-ABB6-C9A3C1DA6EAC}"/>
                  </a:ext>
                </a:extLst>
              </p:cNvPr>
              <p:cNvSpPr>
                <a:spLocks noChangeArrowheads="1"/>
              </p:cNvSpPr>
              <p:nvPr/>
            </p:nvSpPr>
            <p:spPr bwMode="auto">
              <a:xfrm>
                <a:off x="860" y="58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39" name="Oval 59">
                <a:extLst>
                  <a:ext uri="{FF2B5EF4-FFF2-40B4-BE49-F238E27FC236}">
                    <a16:creationId xmlns:a16="http://schemas.microsoft.com/office/drawing/2014/main" id="{19AEE0F8-1D0E-4B72-966A-82EAB8AE0F62}"/>
                  </a:ext>
                </a:extLst>
              </p:cNvPr>
              <p:cNvSpPr>
                <a:spLocks noChangeArrowheads="1"/>
              </p:cNvSpPr>
              <p:nvPr/>
            </p:nvSpPr>
            <p:spPr bwMode="auto">
              <a:xfrm>
                <a:off x="832" y="63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40" name="Oval 60">
                <a:extLst>
                  <a:ext uri="{FF2B5EF4-FFF2-40B4-BE49-F238E27FC236}">
                    <a16:creationId xmlns:a16="http://schemas.microsoft.com/office/drawing/2014/main" id="{0CBCEEF0-FB80-4F0B-8FE7-11A13F967ACB}"/>
                  </a:ext>
                </a:extLst>
              </p:cNvPr>
              <p:cNvSpPr>
                <a:spLocks noChangeArrowheads="1"/>
              </p:cNvSpPr>
              <p:nvPr/>
            </p:nvSpPr>
            <p:spPr bwMode="auto">
              <a:xfrm>
                <a:off x="748" y="64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41" name="Oval 61">
                <a:extLst>
                  <a:ext uri="{FF2B5EF4-FFF2-40B4-BE49-F238E27FC236}">
                    <a16:creationId xmlns:a16="http://schemas.microsoft.com/office/drawing/2014/main" id="{57E72C3D-859E-4E24-A0BF-BC10AFD81050}"/>
                  </a:ext>
                </a:extLst>
              </p:cNvPr>
              <p:cNvSpPr>
                <a:spLocks noChangeArrowheads="1"/>
              </p:cNvSpPr>
              <p:nvPr/>
            </p:nvSpPr>
            <p:spPr bwMode="auto">
              <a:xfrm>
                <a:off x="672" y="64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42" name="Oval 62">
                <a:extLst>
                  <a:ext uri="{FF2B5EF4-FFF2-40B4-BE49-F238E27FC236}">
                    <a16:creationId xmlns:a16="http://schemas.microsoft.com/office/drawing/2014/main" id="{AA0EF1E1-0E15-4971-89D7-8AA1FD6A4443}"/>
                  </a:ext>
                </a:extLst>
              </p:cNvPr>
              <p:cNvSpPr>
                <a:spLocks noChangeArrowheads="1"/>
              </p:cNvSpPr>
              <p:nvPr/>
            </p:nvSpPr>
            <p:spPr bwMode="auto">
              <a:xfrm>
                <a:off x="588" y="66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43" name="Oval 63">
                <a:extLst>
                  <a:ext uri="{FF2B5EF4-FFF2-40B4-BE49-F238E27FC236}">
                    <a16:creationId xmlns:a16="http://schemas.microsoft.com/office/drawing/2014/main" id="{3F6C2B86-24B3-4EFE-A05B-6B4827BEC803}"/>
                  </a:ext>
                </a:extLst>
              </p:cNvPr>
              <p:cNvSpPr>
                <a:spLocks noChangeArrowheads="1"/>
              </p:cNvSpPr>
              <p:nvPr/>
            </p:nvSpPr>
            <p:spPr bwMode="auto">
              <a:xfrm>
                <a:off x="516" y="68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44" name="Oval 64">
                <a:extLst>
                  <a:ext uri="{FF2B5EF4-FFF2-40B4-BE49-F238E27FC236}">
                    <a16:creationId xmlns:a16="http://schemas.microsoft.com/office/drawing/2014/main" id="{40184C88-9A4B-4B99-9F81-7C7AB8E498F7}"/>
                  </a:ext>
                </a:extLst>
              </p:cNvPr>
              <p:cNvSpPr>
                <a:spLocks noChangeArrowheads="1"/>
              </p:cNvSpPr>
              <p:nvPr/>
            </p:nvSpPr>
            <p:spPr bwMode="auto">
              <a:xfrm>
                <a:off x="444" y="72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45" name="Oval 65">
                <a:extLst>
                  <a:ext uri="{FF2B5EF4-FFF2-40B4-BE49-F238E27FC236}">
                    <a16:creationId xmlns:a16="http://schemas.microsoft.com/office/drawing/2014/main" id="{2395A4A4-8306-46AD-A885-42ED75A9EEE9}"/>
                  </a:ext>
                </a:extLst>
              </p:cNvPr>
              <p:cNvSpPr>
                <a:spLocks noChangeArrowheads="1"/>
              </p:cNvSpPr>
              <p:nvPr/>
            </p:nvSpPr>
            <p:spPr bwMode="auto">
              <a:xfrm>
                <a:off x="392" y="76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46" name="Oval 66">
                <a:extLst>
                  <a:ext uri="{FF2B5EF4-FFF2-40B4-BE49-F238E27FC236}">
                    <a16:creationId xmlns:a16="http://schemas.microsoft.com/office/drawing/2014/main" id="{9C5162EE-B711-4B44-A2C6-0D4A26EDB560}"/>
                  </a:ext>
                </a:extLst>
              </p:cNvPr>
              <p:cNvSpPr>
                <a:spLocks noChangeArrowheads="1"/>
              </p:cNvSpPr>
              <p:nvPr/>
            </p:nvSpPr>
            <p:spPr bwMode="auto">
              <a:xfrm>
                <a:off x="344" y="83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47" name="Oval 67">
                <a:extLst>
                  <a:ext uri="{FF2B5EF4-FFF2-40B4-BE49-F238E27FC236}">
                    <a16:creationId xmlns:a16="http://schemas.microsoft.com/office/drawing/2014/main" id="{07A958E5-36C7-41AA-8BA1-83FDA83F9041}"/>
                  </a:ext>
                </a:extLst>
              </p:cNvPr>
              <p:cNvSpPr>
                <a:spLocks noChangeArrowheads="1"/>
              </p:cNvSpPr>
              <p:nvPr/>
            </p:nvSpPr>
            <p:spPr bwMode="auto">
              <a:xfrm>
                <a:off x="304" y="9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48" name="Oval 68">
                <a:extLst>
                  <a:ext uri="{FF2B5EF4-FFF2-40B4-BE49-F238E27FC236}">
                    <a16:creationId xmlns:a16="http://schemas.microsoft.com/office/drawing/2014/main" id="{FBB23FF7-A79E-41F2-883B-BD402F0C1589}"/>
                  </a:ext>
                </a:extLst>
              </p:cNvPr>
              <p:cNvSpPr>
                <a:spLocks noChangeArrowheads="1"/>
              </p:cNvSpPr>
              <p:nvPr/>
            </p:nvSpPr>
            <p:spPr bwMode="auto">
              <a:xfrm>
                <a:off x="284" y="98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49" name="Oval 69">
                <a:extLst>
                  <a:ext uri="{FF2B5EF4-FFF2-40B4-BE49-F238E27FC236}">
                    <a16:creationId xmlns:a16="http://schemas.microsoft.com/office/drawing/2014/main" id="{821F0054-E275-4E12-BEB7-E64198274403}"/>
                  </a:ext>
                </a:extLst>
              </p:cNvPr>
              <p:cNvSpPr>
                <a:spLocks noChangeArrowheads="1"/>
              </p:cNvSpPr>
              <p:nvPr/>
            </p:nvSpPr>
            <p:spPr bwMode="auto">
              <a:xfrm>
                <a:off x="268" y="106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sp>
          <p:nvSpPr>
            <p:cNvPr id="404550" name="Oval 70">
              <a:extLst>
                <a:ext uri="{FF2B5EF4-FFF2-40B4-BE49-F238E27FC236}">
                  <a16:creationId xmlns:a16="http://schemas.microsoft.com/office/drawing/2014/main" id="{A8067BF1-8D52-4EE6-94E4-46EF394D7F31}"/>
                </a:ext>
              </a:extLst>
            </p:cNvPr>
            <p:cNvSpPr>
              <a:spLocks noChangeArrowheads="1"/>
            </p:cNvSpPr>
            <p:nvPr/>
          </p:nvSpPr>
          <p:spPr bwMode="auto">
            <a:xfrm flipH="1">
              <a:off x="1460" y="13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51" name="Oval 71">
              <a:extLst>
                <a:ext uri="{FF2B5EF4-FFF2-40B4-BE49-F238E27FC236}">
                  <a16:creationId xmlns:a16="http://schemas.microsoft.com/office/drawing/2014/main" id="{CA454DC3-C221-4C73-BA2F-F1F129179112}"/>
                </a:ext>
              </a:extLst>
            </p:cNvPr>
            <p:cNvSpPr>
              <a:spLocks noChangeArrowheads="1"/>
            </p:cNvSpPr>
            <p:nvPr/>
          </p:nvSpPr>
          <p:spPr bwMode="auto">
            <a:xfrm flipH="1">
              <a:off x="1392" y="9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52" name="Oval 72">
              <a:extLst>
                <a:ext uri="{FF2B5EF4-FFF2-40B4-BE49-F238E27FC236}">
                  <a16:creationId xmlns:a16="http://schemas.microsoft.com/office/drawing/2014/main" id="{3D8F0EC5-3953-47D7-BACF-1905C2C010DD}"/>
                </a:ext>
              </a:extLst>
            </p:cNvPr>
            <p:cNvSpPr>
              <a:spLocks noChangeArrowheads="1"/>
            </p:cNvSpPr>
            <p:nvPr/>
          </p:nvSpPr>
          <p:spPr bwMode="auto">
            <a:xfrm flipH="1">
              <a:off x="1536" y="17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53" name="Oval 73">
              <a:extLst>
                <a:ext uri="{FF2B5EF4-FFF2-40B4-BE49-F238E27FC236}">
                  <a16:creationId xmlns:a16="http://schemas.microsoft.com/office/drawing/2014/main" id="{977B1B1B-AA68-423B-A057-47B8EDFA95ED}"/>
                </a:ext>
              </a:extLst>
            </p:cNvPr>
            <p:cNvSpPr>
              <a:spLocks noChangeArrowheads="1"/>
            </p:cNvSpPr>
            <p:nvPr/>
          </p:nvSpPr>
          <p:spPr bwMode="auto">
            <a:xfrm flipH="1">
              <a:off x="1592" y="21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54" name="Oval 74">
              <a:extLst>
                <a:ext uri="{FF2B5EF4-FFF2-40B4-BE49-F238E27FC236}">
                  <a16:creationId xmlns:a16="http://schemas.microsoft.com/office/drawing/2014/main" id="{555050A0-C014-4191-B17E-6EE585E8613C}"/>
                </a:ext>
              </a:extLst>
            </p:cNvPr>
            <p:cNvSpPr>
              <a:spLocks noChangeArrowheads="1"/>
            </p:cNvSpPr>
            <p:nvPr/>
          </p:nvSpPr>
          <p:spPr bwMode="auto">
            <a:xfrm flipH="1">
              <a:off x="1632" y="28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55" name="Oval 75">
              <a:extLst>
                <a:ext uri="{FF2B5EF4-FFF2-40B4-BE49-F238E27FC236}">
                  <a16:creationId xmlns:a16="http://schemas.microsoft.com/office/drawing/2014/main" id="{3A5ED6DE-051B-4457-AF01-A4961A4AF07C}"/>
                </a:ext>
              </a:extLst>
            </p:cNvPr>
            <p:cNvSpPr>
              <a:spLocks noChangeArrowheads="1"/>
            </p:cNvSpPr>
            <p:nvPr/>
          </p:nvSpPr>
          <p:spPr bwMode="auto">
            <a:xfrm flipH="1">
              <a:off x="1648" y="35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56" name="Oval 76">
              <a:extLst>
                <a:ext uri="{FF2B5EF4-FFF2-40B4-BE49-F238E27FC236}">
                  <a16:creationId xmlns:a16="http://schemas.microsoft.com/office/drawing/2014/main" id="{044CE835-5E25-4B99-8949-6A694098984E}"/>
                </a:ext>
              </a:extLst>
            </p:cNvPr>
            <p:cNvSpPr>
              <a:spLocks noChangeArrowheads="1"/>
            </p:cNvSpPr>
            <p:nvPr/>
          </p:nvSpPr>
          <p:spPr bwMode="auto">
            <a:xfrm flipH="1">
              <a:off x="1660" y="42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57" name="Oval 77">
              <a:extLst>
                <a:ext uri="{FF2B5EF4-FFF2-40B4-BE49-F238E27FC236}">
                  <a16:creationId xmlns:a16="http://schemas.microsoft.com/office/drawing/2014/main" id="{BCB01C74-684C-407F-8D7B-9F9A2F7235F0}"/>
                </a:ext>
              </a:extLst>
            </p:cNvPr>
            <p:cNvSpPr>
              <a:spLocks noChangeArrowheads="1"/>
            </p:cNvSpPr>
            <p:nvPr/>
          </p:nvSpPr>
          <p:spPr bwMode="auto">
            <a:xfrm flipH="1">
              <a:off x="1668" y="5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58" name="Oval 78">
              <a:extLst>
                <a:ext uri="{FF2B5EF4-FFF2-40B4-BE49-F238E27FC236}">
                  <a16:creationId xmlns:a16="http://schemas.microsoft.com/office/drawing/2014/main" id="{410D4C95-3450-4939-B4A6-B378765B4024}"/>
                </a:ext>
              </a:extLst>
            </p:cNvPr>
            <p:cNvSpPr>
              <a:spLocks noChangeArrowheads="1"/>
            </p:cNvSpPr>
            <p:nvPr/>
          </p:nvSpPr>
          <p:spPr bwMode="auto">
            <a:xfrm flipH="1">
              <a:off x="1732" y="55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59" name="Oval 79">
              <a:extLst>
                <a:ext uri="{FF2B5EF4-FFF2-40B4-BE49-F238E27FC236}">
                  <a16:creationId xmlns:a16="http://schemas.microsoft.com/office/drawing/2014/main" id="{E442D591-E231-404A-8A29-14CC45C3F136}"/>
                </a:ext>
              </a:extLst>
            </p:cNvPr>
            <p:cNvSpPr>
              <a:spLocks noChangeArrowheads="1"/>
            </p:cNvSpPr>
            <p:nvPr/>
          </p:nvSpPr>
          <p:spPr bwMode="auto">
            <a:xfrm flipH="1">
              <a:off x="1836" y="53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60" name="Oval 80">
              <a:extLst>
                <a:ext uri="{FF2B5EF4-FFF2-40B4-BE49-F238E27FC236}">
                  <a16:creationId xmlns:a16="http://schemas.microsoft.com/office/drawing/2014/main" id="{F0CB70D2-C61C-4D81-A23A-BDB8BF3BC9E7}"/>
                </a:ext>
              </a:extLst>
            </p:cNvPr>
            <p:cNvSpPr>
              <a:spLocks noChangeArrowheads="1"/>
            </p:cNvSpPr>
            <p:nvPr/>
          </p:nvSpPr>
          <p:spPr bwMode="auto">
            <a:xfrm flipH="1">
              <a:off x="1908" y="55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61" name="Oval 81">
              <a:extLst>
                <a:ext uri="{FF2B5EF4-FFF2-40B4-BE49-F238E27FC236}">
                  <a16:creationId xmlns:a16="http://schemas.microsoft.com/office/drawing/2014/main" id="{C39F1E56-A427-40AC-A8FB-D5334E69522D}"/>
                </a:ext>
              </a:extLst>
            </p:cNvPr>
            <p:cNvSpPr>
              <a:spLocks noChangeArrowheads="1"/>
            </p:cNvSpPr>
            <p:nvPr/>
          </p:nvSpPr>
          <p:spPr bwMode="auto">
            <a:xfrm flipH="1">
              <a:off x="1976" y="58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62" name="Oval 82">
              <a:extLst>
                <a:ext uri="{FF2B5EF4-FFF2-40B4-BE49-F238E27FC236}">
                  <a16:creationId xmlns:a16="http://schemas.microsoft.com/office/drawing/2014/main" id="{1A6FDE12-20AF-45EF-8A7C-56AAF5562296}"/>
                </a:ext>
              </a:extLst>
            </p:cNvPr>
            <p:cNvSpPr>
              <a:spLocks noChangeArrowheads="1"/>
            </p:cNvSpPr>
            <p:nvPr/>
          </p:nvSpPr>
          <p:spPr bwMode="auto">
            <a:xfrm flipH="1">
              <a:off x="2076" y="65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63" name="Oval 83">
              <a:extLst>
                <a:ext uri="{FF2B5EF4-FFF2-40B4-BE49-F238E27FC236}">
                  <a16:creationId xmlns:a16="http://schemas.microsoft.com/office/drawing/2014/main" id="{15AA296E-841A-43C0-B869-F59A8B54EC36}"/>
                </a:ext>
              </a:extLst>
            </p:cNvPr>
            <p:cNvSpPr>
              <a:spLocks noChangeArrowheads="1"/>
            </p:cNvSpPr>
            <p:nvPr/>
          </p:nvSpPr>
          <p:spPr bwMode="auto">
            <a:xfrm flipH="1">
              <a:off x="2136" y="69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64" name="Oval 84">
              <a:extLst>
                <a:ext uri="{FF2B5EF4-FFF2-40B4-BE49-F238E27FC236}">
                  <a16:creationId xmlns:a16="http://schemas.microsoft.com/office/drawing/2014/main" id="{62C28F88-F3BB-47F0-A5EE-4D1A9870333C}"/>
                </a:ext>
              </a:extLst>
            </p:cNvPr>
            <p:cNvSpPr>
              <a:spLocks noChangeArrowheads="1"/>
            </p:cNvSpPr>
            <p:nvPr/>
          </p:nvSpPr>
          <p:spPr bwMode="auto">
            <a:xfrm flipH="1">
              <a:off x="2184" y="75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65" name="Oval 85">
              <a:extLst>
                <a:ext uri="{FF2B5EF4-FFF2-40B4-BE49-F238E27FC236}">
                  <a16:creationId xmlns:a16="http://schemas.microsoft.com/office/drawing/2014/main" id="{EA759EE1-B262-46F7-8242-6CE607125A44}"/>
                </a:ext>
              </a:extLst>
            </p:cNvPr>
            <p:cNvSpPr>
              <a:spLocks noChangeArrowheads="1"/>
            </p:cNvSpPr>
            <p:nvPr/>
          </p:nvSpPr>
          <p:spPr bwMode="auto">
            <a:xfrm flipH="1">
              <a:off x="2180" y="82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66" name="Oval 86">
              <a:extLst>
                <a:ext uri="{FF2B5EF4-FFF2-40B4-BE49-F238E27FC236}">
                  <a16:creationId xmlns:a16="http://schemas.microsoft.com/office/drawing/2014/main" id="{AEB1AC82-B473-4643-B6B1-EA40863A8DBE}"/>
                </a:ext>
              </a:extLst>
            </p:cNvPr>
            <p:cNvSpPr>
              <a:spLocks noChangeArrowheads="1"/>
            </p:cNvSpPr>
            <p:nvPr/>
          </p:nvSpPr>
          <p:spPr bwMode="auto">
            <a:xfrm flipH="1">
              <a:off x="2192" y="9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67" name="Oval 87">
              <a:extLst>
                <a:ext uri="{FF2B5EF4-FFF2-40B4-BE49-F238E27FC236}">
                  <a16:creationId xmlns:a16="http://schemas.microsoft.com/office/drawing/2014/main" id="{FB262EF4-3AAC-430F-A778-98D80094D3DC}"/>
                </a:ext>
              </a:extLst>
            </p:cNvPr>
            <p:cNvSpPr>
              <a:spLocks noChangeArrowheads="1"/>
            </p:cNvSpPr>
            <p:nvPr/>
          </p:nvSpPr>
          <p:spPr bwMode="auto">
            <a:xfrm flipH="1">
              <a:off x="2196" y="98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68" name="Oval 88">
              <a:extLst>
                <a:ext uri="{FF2B5EF4-FFF2-40B4-BE49-F238E27FC236}">
                  <a16:creationId xmlns:a16="http://schemas.microsoft.com/office/drawing/2014/main" id="{53B846EC-6EE9-4BC7-8B0B-5238B01DE7B6}"/>
                </a:ext>
              </a:extLst>
            </p:cNvPr>
            <p:cNvSpPr>
              <a:spLocks noChangeArrowheads="1"/>
            </p:cNvSpPr>
            <p:nvPr/>
          </p:nvSpPr>
          <p:spPr bwMode="auto">
            <a:xfrm flipH="1">
              <a:off x="2192" y="105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69" name="Oval 89">
              <a:extLst>
                <a:ext uri="{FF2B5EF4-FFF2-40B4-BE49-F238E27FC236}">
                  <a16:creationId xmlns:a16="http://schemas.microsoft.com/office/drawing/2014/main" id="{F72BB23E-4225-4947-A5D3-9800A54C7762}"/>
                </a:ext>
              </a:extLst>
            </p:cNvPr>
            <p:cNvSpPr>
              <a:spLocks noChangeArrowheads="1"/>
            </p:cNvSpPr>
            <p:nvPr/>
          </p:nvSpPr>
          <p:spPr bwMode="auto">
            <a:xfrm flipV="1">
              <a:off x="1268" y="204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70" name="Oval 90">
              <a:extLst>
                <a:ext uri="{FF2B5EF4-FFF2-40B4-BE49-F238E27FC236}">
                  <a16:creationId xmlns:a16="http://schemas.microsoft.com/office/drawing/2014/main" id="{1FD12439-52D9-433B-98D0-8773E3A26334}"/>
                </a:ext>
              </a:extLst>
            </p:cNvPr>
            <p:cNvSpPr>
              <a:spLocks noChangeArrowheads="1"/>
            </p:cNvSpPr>
            <p:nvPr/>
          </p:nvSpPr>
          <p:spPr bwMode="auto">
            <a:xfrm flipV="1">
              <a:off x="1192" y="204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71" name="Oval 91">
              <a:extLst>
                <a:ext uri="{FF2B5EF4-FFF2-40B4-BE49-F238E27FC236}">
                  <a16:creationId xmlns:a16="http://schemas.microsoft.com/office/drawing/2014/main" id="{108ADD51-C3B2-419F-A848-0168AA685BA7}"/>
                </a:ext>
              </a:extLst>
            </p:cNvPr>
            <p:cNvSpPr>
              <a:spLocks noChangeArrowheads="1"/>
            </p:cNvSpPr>
            <p:nvPr/>
          </p:nvSpPr>
          <p:spPr bwMode="auto">
            <a:xfrm flipV="1">
              <a:off x="1112" y="200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72" name="Oval 92">
              <a:extLst>
                <a:ext uri="{FF2B5EF4-FFF2-40B4-BE49-F238E27FC236}">
                  <a16:creationId xmlns:a16="http://schemas.microsoft.com/office/drawing/2014/main" id="{609AD10D-70C3-4050-B6F9-F6AF2706BA8A}"/>
                </a:ext>
              </a:extLst>
            </p:cNvPr>
            <p:cNvSpPr>
              <a:spLocks noChangeArrowheads="1"/>
            </p:cNvSpPr>
            <p:nvPr/>
          </p:nvSpPr>
          <p:spPr bwMode="auto">
            <a:xfrm flipV="1">
              <a:off x="1048" y="196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73" name="Oval 93">
              <a:extLst>
                <a:ext uri="{FF2B5EF4-FFF2-40B4-BE49-F238E27FC236}">
                  <a16:creationId xmlns:a16="http://schemas.microsoft.com/office/drawing/2014/main" id="{B7DC5790-B3A1-4154-B65B-B32D71211720}"/>
                </a:ext>
              </a:extLst>
            </p:cNvPr>
            <p:cNvSpPr>
              <a:spLocks noChangeArrowheads="1"/>
            </p:cNvSpPr>
            <p:nvPr/>
          </p:nvSpPr>
          <p:spPr bwMode="auto">
            <a:xfrm flipV="1">
              <a:off x="980" y="192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74" name="Oval 94">
              <a:extLst>
                <a:ext uri="{FF2B5EF4-FFF2-40B4-BE49-F238E27FC236}">
                  <a16:creationId xmlns:a16="http://schemas.microsoft.com/office/drawing/2014/main" id="{EFE85CB0-E6DD-411A-968D-2AF1E52657FA}"/>
                </a:ext>
              </a:extLst>
            </p:cNvPr>
            <p:cNvSpPr>
              <a:spLocks noChangeArrowheads="1"/>
            </p:cNvSpPr>
            <p:nvPr/>
          </p:nvSpPr>
          <p:spPr bwMode="auto">
            <a:xfrm flipV="1">
              <a:off x="920" y="186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75" name="Oval 95">
              <a:extLst>
                <a:ext uri="{FF2B5EF4-FFF2-40B4-BE49-F238E27FC236}">
                  <a16:creationId xmlns:a16="http://schemas.microsoft.com/office/drawing/2014/main" id="{465F6934-4E81-4102-B015-C6B96A1B8D70}"/>
                </a:ext>
              </a:extLst>
            </p:cNvPr>
            <p:cNvSpPr>
              <a:spLocks noChangeArrowheads="1"/>
            </p:cNvSpPr>
            <p:nvPr/>
          </p:nvSpPr>
          <p:spPr bwMode="auto">
            <a:xfrm flipV="1">
              <a:off x="888" y="178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76" name="Oval 96">
              <a:extLst>
                <a:ext uri="{FF2B5EF4-FFF2-40B4-BE49-F238E27FC236}">
                  <a16:creationId xmlns:a16="http://schemas.microsoft.com/office/drawing/2014/main" id="{366CE1D8-F57E-4A1D-87AA-10BF6B9ACB84}"/>
                </a:ext>
              </a:extLst>
            </p:cNvPr>
            <p:cNvSpPr>
              <a:spLocks noChangeArrowheads="1"/>
            </p:cNvSpPr>
            <p:nvPr/>
          </p:nvSpPr>
          <p:spPr bwMode="auto">
            <a:xfrm flipV="1">
              <a:off x="880" y="17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77" name="Oval 97">
              <a:extLst>
                <a:ext uri="{FF2B5EF4-FFF2-40B4-BE49-F238E27FC236}">
                  <a16:creationId xmlns:a16="http://schemas.microsoft.com/office/drawing/2014/main" id="{29B663C2-5CC6-4D24-97E7-46A4B26087DA}"/>
                </a:ext>
              </a:extLst>
            </p:cNvPr>
            <p:cNvSpPr>
              <a:spLocks noChangeArrowheads="1"/>
            </p:cNvSpPr>
            <p:nvPr/>
          </p:nvSpPr>
          <p:spPr bwMode="auto">
            <a:xfrm flipV="1">
              <a:off x="860" y="164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78" name="Oval 98">
              <a:extLst>
                <a:ext uri="{FF2B5EF4-FFF2-40B4-BE49-F238E27FC236}">
                  <a16:creationId xmlns:a16="http://schemas.microsoft.com/office/drawing/2014/main" id="{6AC00088-7F57-4738-B7E1-B2077A39AFFD}"/>
                </a:ext>
              </a:extLst>
            </p:cNvPr>
            <p:cNvSpPr>
              <a:spLocks noChangeArrowheads="1"/>
            </p:cNvSpPr>
            <p:nvPr/>
          </p:nvSpPr>
          <p:spPr bwMode="auto">
            <a:xfrm flipV="1">
              <a:off x="832" y="153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79" name="Oval 99">
              <a:extLst>
                <a:ext uri="{FF2B5EF4-FFF2-40B4-BE49-F238E27FC236}">
                  <a16:creationId xmlns:a16="http://schemas.microsoft.com/office/drawing/2014/main" id="{EB244F85-E65E-4B94-842C-904B8A348200}"/>
                </a:ext>
              </a:extLst>
            </p:cNvPr>
            <p:cNvSpPr>
              <a:spLocks noChangeArrowheads="1"/>
            </p:cNvSpPr>
            <p:nvPr/>
          </p:nvSpPr>
          <p:spPr bwMode="auto">
            <a:xfrm flipV="1">
              <a:off x="748" y="152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80" name="Oval 100">
              <a:extLst>
                <a:ext uri="{FF2B5EF4-FFF2-40B4-BE49-F238E27FC236}">
                  <a16:creationId xmlns:a16="http://schemas.microsoft.com/office/drawing/2014/main" id="{F38461D4-F1DE-4422-BC40-9BF3787DBF6B}"/>
                </a:ext>
              </a:extLst>
            </p:cNvPr>
            <p:cNvSpPr>
              <a:spLocks noChangeArrowheads="1"/>
            </p:cNvSpPr>
            <p:nvPr/>
          </p:nvSpPr>
          <p:spPr bwMode="auto">
            <a:xfrm flipV="1">
              <a:off x="672" y="152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81" name="Oval 101">
              <a:extLst>
                <a:ext uri="{FF2B5EF4-FFF2-40B4-BE49-F238E27FC236}">
                  <a16:creationId xmlns:a16="http://schemas.microsoft.com/office/drawing/2014/main" id="{38C8C144-5E34-40F7-899C-939D688013B6}"/>
                </a:ext>
              </a:extLst>
            </p:cNvPr>
            <p:cNvSpPr>
              <a:spLocks noChangeArrowheads="1"/>
            </p:cNvSpPr>
            <p:nvPr/>
          </p:nvSpPr>
          <p:spPr bwMode="auto">
            <a:xfrm flipV="1">
              <a:off x="588" y="15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82" name="Oval 102">
              <a:extLst>
                <a:ext uri="{FF2B5EF4-FFF2-40B4-BE49-F238E27FC236}">
                  <a16:creationId xmlns:a16="http://schemas.microsoft.com/office/drawing/2014/main" id="{8F4EC82B-E895-418D-BCC0-015FC652981F}"/>
                </a:ext>
              </a:extLst>
            </p:cNvPr>
            <p:cNvSpPr>
              <a:spLocks noChangeArrowheads="1"/>
            </p:cNvSpPr>
            <p:nvPr/>
          </p:nvSpPr>
          <p:spPr bwMode="auto">
            <a:xfrm flipV="1">
              <a:off x="516" y="148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83" name="Oval 103">
              <a:extLst>
                <a:ext uri="{FF2B5EF4-FFF2-40B4-BE49-F238E27FC236}">
                  <a16:creationId xmlns:a16="http://schemas.microsoft.com/office/drawing/2014/main" id="{2B9E99C7-2887-47EE-924A-7F8AED2435C3}"/>
                </a:ext>
              </a:extLst>
            </p:cNvPr>
            <p:cNvSpPr>
              <a:spLocks noChangeArrowheads="1"/>
            </p:cNvSpPr>
            <p:nvPr/>
          </p:nvSpPr>
          <p:spPr bwMode="auto">
            <a:xfrm flipV="1">
              <a:off x="444" y="144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84" name="Oval 104">
              <a:extLst>
                <a:ext uri="{FF2B5EF4-FFF2-40B4-BE49-F238E27FC236}">
                  <a16:creationId xmlns:a16="http://schemas.microsoft.com/office/drawing/2014/main" id="{23F839E1-4B5B-4B6B-8F50-D5B8B583929A}"/>
                </a:ext>
              </a:extLst>
            </p:cNvPr>
            <p:cNvSpPr>
              <a:spLocks noChangeArrowheads="1"/>
            </p:cNvSpPr>
            <p:nvPr/>
          </p:nvSpPr>
          <p:spPr bwMode="auto">
            <a:xfrm flipV="1">
              <a:off x="364" y="138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85" name="Oval 105">
              <a:extLst>
                <a:ext uri="{FF2B5EF4-FFF2-40B4-BE49-F238E27FC236}">
                  <a16:creationId xmlns:a16="http://schemas.microsoft.com/office/drawing/2014/main" id="{4EC05E0A-6DD6-44E4-AE62-2A141DAB8CC9}"/>
                </a:ext>
              </a:extLst>
            </p:cNvPr>
            <p:cNvSpPr>
              <a:spLocks noChangeArrowheads="1"/>
            </p:cNvSpPr>
            <p:nvPr/>
          </p:nvSpPr>
          <p:spPr bwMode="auto">
            <a:xfrm flipV="1">
              <a:off x="304" y="131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86" name="Oval 106">
              <a:extLst>
                <a:ext uri="{FF2B5EF4-FFF2-40B4-BE49-F238E27FC236}">
                  <a16:creationId xmlns:a16="http://schemas.microsoft.com/office/drawing/2014/main" id="{DE707B46-D7ED-4F6C-9236-7BB38572706E}"/>
                </a:ext>
              </a:extLst>
            </p:cNvPr>
            <p:cNvSpPr>
              <a:spLocks noChangeArrowheads="1"/>
            </p:cNvSpPr>
            <p:nvPr/>
          </p:nvSpPr>
          <p:spPr bwMode="auto">
            <a:xfrm flipV="1">
              <a:off x="284" y="124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87" name="Oval 107">
              <a:extLst>
                <a:ext uri="{FF2B5EF4-FFF2-40B4-BE49-F238E27FC236}">
                  <a16:creationId xmlns:a16="http://schemas.microsoft.com/office/drawing/2014/main" id="{B8F09D26-F1E7-42C0-A3AE-4D32512BCC3D}"/>
                </a:ext>
              </a:extLst>
            </p:cNvPr>
            <p:cNvSpPr>
              <a:spLocks noChangeArrowheads="1"/>
            </p:cNvSpPr>
            <p:nvPr/>
          </p:nvSpPr>
          <p:spPr bwMode="auto">
            <a:xfrm flipV="1">
              <a:off x="268" y="115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88" name="Oval 108">
              <a:extLst>
                <a:ext uri="{FF2B5EF4-FFF2-40B4-BE49-F238E27FC236}">
                  <a16:creationId xmlns:a16="http://schemas.microsoft.com/office/drawing/2014/main" id="{0C430A79-DF0B-4153-A647-5CB85812E7AD}"/>
                </a:ext>
              </a:extLst>
            </p:cNvPr>
            <p:cNvSpPr>
              <a:spLocks noChangeArrowheads="1"/>
            </p:cNvSpPr>
            <p:nvPr/>
          </p:nvSpPr>
          <p:spPr bwMode="auto">
            <a:xfrm flipH="1" flipV="1">
              <a:off x="1440" y="202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89" name="Oval 109">
              <a:extLst>
                <a:ext uri="{FF2B5EF4-FFF2-40B4-BE49-F238E27FC236}">
                  <a16:creationId xmlns:a16="http://schemas.microsoft.com/office/drawing/2014/main" id="{E7AB2529-F6AE-49C5-AE5B-987A3504B256}"/>
                </a:ext>
              </a:extLst>
            </p:cNvPr>
            <p:cNvSpPr>
              <a:spLocks noChangeArrowheads="1"/>
            </p:cNvSpPr>
            <p:nvPr/>
          </p:nvSpPr>
          <p:spPr bwMode="auto">
            <a:xfrm flipH="1" flipV="1">
              <a:off x="1352" y="204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90" name="Oval 110">
              <a:extLst>
                <a:ext uri="{FF2B5EF4-FFF2-40B4-BE49-F238E27FC236}">
                  <a16:creationId xmlns:a16="http://schemas.microsoft.com/office/drawing/2014/main" id="{87FA671E-F645-4254-9FEB-10EE8049939D}"/>
                </a:ext>
              </a:extLst>
            </p:cNvPr>
            <p:cNvSpPr>
              <a:spLocks noChangeArrowheads="1"/>
            </p:cNvSpPr>
            <p:nvPr/>
          </p:nvSpPr>
          <p:spPr bwMode="auto">
            <a:xfrm flipH="1" flipV="1">
              <a:off x="1492" y="201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91" name="Oval 111">
              <a:extLst>
                <a:ext uri="{FF2B5EF4-FFF2-40B4-BE49-F238E27FC236}">
                  <a16:creationId xmlns:a16="http://schemas.microsoft.com/office/drawing/2014/main" id="{9654B211-64A6-45DB-9A49-2C660BBADC9E}"/>
                </a:ext>
              </a:extLst>
            </p:cNvPr>
            <p:cNvSpPr>
              <a:spLocks noChangeArrowheads="1"/>
            </p:cNvSpPr>
            <p:nvPr/>
          </p:nvSpPr>
          <p:spPr bwMode="auto">
            <a:xfrm flipH="1" flipV="1">
              <a:off x="1560" y="196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92" name="Oval 112">
              <a:extLst>
                <a:ext uri="{FF2B5EF4-FFF2-40B4-BE49-F238E27FC236}">
                  <a16:creationId xmlns:a16="http://schemas.microsoft.com/office/drawing/2014/main" id="{EE7F12FD-64DC-47FD-913D-9F8FB51DC3D5}"/>
                </a:ext>
              </a:extLst>
            </p:cNvPr>
            <p:cNvSpPr>
              <a:spLocks noChangeArrowheads="1"/>
            </p:cNvSpPr>
            <p:nvPr/>
          </p:nvSpPr>
          <p:spPr bwMode="auto">
            <a:xfrm flipH="1" flipV="1">
              <a:off x="1628" y="19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93" name="Oval 113">
              <a:extLst>
                <a:ext uri="{FF2B5EF4-FFF2-40B4-BE49-F238E27FC236}">
                  <a16:creationId xmlns:a16="http://schemas.microsoft.com/office/drawing/2014/main" id="{C0AF3DEA-109F-46FC-8EF3-7B1423186D9F}"/>
                </a:ext>
              </a:extLst>
            </p:cNvPr>
            <p:cNvSpPr>
              <a:spLocks noChangeArrowheads="1"/>
            </p:cNvSpPr>
            <p:nvPr/>
          </p:nvSpPr>
          <p:spPr bwMode="auto">
            <a:xfrm flipH="1" flipV="1">
              <a:off x="1660" y="182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94" name="Oval 114">
              <a:extLst>
                <a:ext uri="{FF2B5EF4-FFF2-40B4-BE49-F238E27FC236}">
                  <a16:creationId xmlns:a16="http://schemas.microsoft.com/office/drawing/2014/main" id="{C0B22392-A3B9-4526-AD03-B09BCE85C972}"/>
                </a:ext>
              </a:extLst>
            </p:cNvPr>
            <p:cNvSpPr>
              <a:spLocks noChangeArrowheads="1"/>
            </p:cNvSpPr>
            <p:nvPr/>
          </p:nvSpPr>
          <p:spPr bwMode="auto">
            <a:xfrm flipH="1" flipV="1">
              <a:off x="1704" y="173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95" name="Oval 115">
              <a:extLst>
                <a:ext uri="{FF2B5EF4-FFF2-40B4-BE49-F238E27FC236}">
                  <a16:creationId xmlns:a16="http://schemas.microsoft.com/office/drawing/2014/main" id="{496C2D21-1D6C-4A43-A4B8-084AA3FC4B15}"/>
                </a:ext>
              </a:extLst>
            </p:cNvPr>
            <p:cNvSpPr>
              <a:spLocks noChangeArrowheads="1"/>
            </p:cNvSpPr>
            <p:nvPr/>
          </p:nvSpPr>
          <p:spPr bwMode="auto">
            <a:xfrm flipH="1" flipV="1">
              <a:off x="1716" y="162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96" name="Oval 116">
              <a:extLst>
                <a:ext uri="{FF2B5EF4-FFF2-40B4-BE49-F238E27FC236}">
                  <a16:creationId xmlns:a16="http://schemas.microsoft.com/office/drawing/2014/main" id="{4953B8A0-75C1-4AE3-BC89-F24FE2406530}"/>
                </a:ext>
              </a:extLst>
            </p:cNvPr>
            <p:cNvSpPr>
              <a:spLocks noChangeArrowheads="1"/>
            </p:cNvSpPr>
            <p:nvPr/>
          </p:nvSpPr>
          <p:spPr bwMode="auto">
            <a:xfrm flipH="1" flipV="1">
              <a:off x="1704" y="154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97" name="Oval 117">
              <a:extLst>
                <a:ext uri="{FF2B5EF4-FFF2-40B4-BE49-F238E27FC236}">
                  <a16:creationId xmlns:a16="http://schemas.microsoft.com/office/drawing/2014/main" id="{0540CC65-7C4B-4B5B-B20B-E30A4D5E22D6}"/>
                </a:ext>
              </a:extLst>
            </p:cNvPr>
            <p:cNvSpPr>
              <a:spLocks noChangeArrowheads="1"/>
            </p:cNvSpPr>
            <p:nvPr/>
          </p:nvSpPr>
          <p:spPr bwMode="auto">
            <a:xfrm flipH="1" flipV="1">
              <a:off x="1700" y="145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98" name="Oval 118">
              <a:extLst>
                <a:ext uri="{FF2B5EF4-FFF2-40B4-BE49-F238E27FC236}">
                  <a16:creationId xmlns:a16="http://schemas.microsoft.com/office/drawing/2014/main" id="{02A60201-0066-412A-98B6-DC1AD2E0549E}"/>
                </a:ext>
              </a:extLst>
            </p:cNvPr>
            <p:cNvSpPr>
              <a:spLocks noChangeArrowheads="1"/>
            </p:cNvSpPr>
            <p:nvPr/>
          </p:nvSpPr>
          <p:spPr bwMode="auto">
            <a:xfrm flipH="1" flipV="1">
              <a:off x="1740" y="14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599" name="Oval 119">
              <a:extLst>
                <a:ext uri="{FF2B5EF4-FFF2-40B4-BE49-F238E27FC236}">
                  <a16:creationId xmlns:a16="http://schemas.microsoft.com/office/drawing/2014/main" id="{4E4CCE69-370A-4F23-A0E6-B34FF07C827C}"/>
                </a:ext>
              </a:extLst>
            </p:cNvPr>
            <p:cNvSpPr>
              <a:spLocks noChangeArrowheads="1"/>
            </p:cNvSpPr>
            <p:nvPr/>
          </p:nvSpPr>
          <p:spPr bwMode="auto">
            <a:xfrm flipH="1" flipV="1">
              <a:off x="1816" y="138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600" name="Oval 120">
              <a:extLst>
                <a:ext uri="{FF2B5EF4-FFF2-40B4-BE49-F238E27FC236}">
                  <a16:creationId xmlns:a16="http://schemas.microsoft.com/office/drawing/2014/main" id="{9337CD3F-D144-48EF-BDC0-236DB3DE955B}"/>
                </a:ext>
              </a:extLst>
            </p:cNvPr>
            <p:cNvSpPr>
              <a:spLocks noChangeArrowheads="1"/>
            </p:cNvSpPr>
            <p:nvPr/>
          </p:nvSpPr>
          <p:spPr bwMode="auto">
            <a:xfrm flipH="1" flipV="1">
              <a:off x="1884" y="137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601" name="Oval 121">
              <a:extLst>
                <a:ext uri="{FF2B5EF4-FFF2-40B4-BE49-F238E27FC236}">
                  <a16:creationId xmlns:a16="http://schemas.microsoft.com/office/drawing/2014/main" id="{3DF4D84C-A302-45B9-88F1-FC30DA3D47D1}"/>
                </a:ext>
              </a:extLst>
            </p:cNvPr>
            <p:cNvSpPr>
              <a:spLocks noChangeArrowheads="1"/>
            </p:cNvSpPr>
            <p:nvPr/>
          </p:nvSpPr>
          <p:spPr bwMode="auto">
            <a:xfrm flipH="1" flipV="1">
              <a:off x="1960" y="133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602" name="Oval 122">
              <a:extLst>
                <a:ext uri="{FF2B5EF4-FFF2-40B4-BE49-F238E27FC236}">
                  <a16:creationId xmlns:a16="http://schemas.microsoft.com/office/drawing/2014/main" id="{C46BB741-B41A-47D8-BCF9-3A99FA0546E8}"/>
                </a:ext>
              </a:extLst>
            </p:cNvPr>
            <p:cNvSpPr>
              <a:spLocks noChangeArrowheads="1"/>
            </p:cNvSpPr>
            <p:nvPr/>
          </p:nvSpPr>
          <p:spPr bwMode="auto">
            <a:xfrm flipH="1" flipV="1">
              <a:off x="2072" y="124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603" name="Oval 123">
              <a:extLst>
                <a:ext uri="{FF2B5EF4-FFF2-40B4-BE49-F238E27FC236}">
                  <a16:creationId xmlns:a16="http://schemas.microsoft.com/office/drawing/2014/main" id="{093B0350-3BA9-43DB-B666-FF47EBFB09B6}"/>
                </a:ext>
              </a:extLst>
            </p:cNvPr>
            <p:cNvSpPr>
              <a:spLocks noChangeArrowheads="1"/>
            </p:cNvSpPr>
            <p:nvPr/>
          </p:nvSpPr>
          <p:spPr bwMode="auto">
            <a:xfrm flipH="1" flipV="1">
              <a:off x="2020" y="13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604" name="Oval 124">
              <a:extLst>
                <a:ext uri="{FF2B5EF4-FFF2-40B4-BE49-F238E27FC236}">
                  <a16:creationId xmlns:a16="http://schemas.microsoft.com/office/drawing/2014/main" id="{D8A403A9-BE0C-443A-90D0-E1E21F7BCAB6}"/>
                </a:ext>
              </a:extLst>
            </p:cNvPr>
            <p:cNvSpPr>
              <a:spLocks noChangeArrowheads="1"/>
            </p:cNvSpPr>
            <p:nvPr/>
          </p:nvSpPr>
          <p:spPr bwMode="auto">
            <a:xfrm flipH="1" flipV="1">
              <a:off x="2124" y="120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605" name="Oval 125">
              <a:extLst>
                <a:ext uri="{FF2B5EF4-FFF2-40B4-BE49-F238E27FC236}">
                  <a16:creationId xmlns:a16="http://schemas.microsoft.com/office/drawing/2014/main" id="{395FEC88-E686-44FA-BBFC-D78464170341}"/>
                </a:ext>
              </a:extLst>
            </p:cNvPr>
            <p:cNvSpPr>
              <a:spLocks noChangeArrowheads="1"/>
            </p:cNvSpPr>
            <p:nvPr/>
          </p:nvSpPr>
          <p:spPr bwMode="auto">
            <a:xfrm flipH="1" flipV="1">
              <a:off x="2164" y="113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grpSp>
        <p:nvGrpSpPr>
          <p:cNvPr id="404606" name="Group 126">
            <a:extLst>
              <a:ext uri="{FF2B5EF4-FFF2-40B4-BE49-F238E27FC236}">
                <a16:creationId xmlns:a16="http://schemas.microsoft.com/office/drawing/2014/main" id="{D9669FFA-14F6-424D-9302-1697964AF9D8}"/>
              </a:ext>
            </a:extLst>
          </p:cNvPr>
          <p:cNvGrpSpPr>
            <a:grpSpLocks/>
          </p:cNvGrpSpPr>
          <p:nvPr/>
        </p:nvGrpSpPr>
        <p:grpSpPr bwMode="auto">
          <a:xfrm>
            <a:off x="5557957" y="2829521"/>
            <a:ext cx="2619494" cy="2631162"/>
            <a:chOff x="364" y="196"/>
            <a:chExt cx="1796" cy="1804"/>
          </a:xfrm>
        </p:grpSpPr>
        <p:grpSp>
          <p:nvGrpSpPr>
            <p:cNvPr id="404607" name="Group 127">
              <a:extLst>
                <a:ext uri="{FF2B5EF4-FFF2-40B4-BE49-F238E27FC236}">
                  <a16:creationId xmlns:a16="http://schemas.microsoft.com/office/drawing/2014/main" id="{01A40424-35EB-4C71-BD0C-FBBB761952CB}"/>
                </a:ext>
              </a:extLst>
            </p:cNvPr>
            <p:cNvGrpSpPr>
              <a:grpSpLocks/>
            </p:cNvGrpSpPr>
            <p:nvPr/>
          </p:nvGrpSpPr>
          <p:grpSpPr bwMode="auto">
            <a:xfrm>
              <a:off x="1652" y="620"/>
              <a:ext cx="508" cy="740"/>
              <a:chOff x="1652" y="620"/>
              <a:chExt cx="508" cy="740"/>
            </a:xfrm>
          </p:grpSpPr>
          <p:sp>
            <p:nvSpPr>
              <p:cNvPr id="404608" name="Oval 128">
                <a:extLst>
                  <a:ext uri="{FF2B5EF4-FFF2-40B4-BE49-F238E27FC236}">
                    <a16:creationId xmlns:a16="http://schemas.microsoft.com/office/drawing/2014/main" id="{D81C20F0-5BFE-4067-8FFE-69F291C1CC93}"/>
                  </a:ext>
                </a:extLst>
              </p:cNvPr>
              <p:cNvSpPr>
                <a:spLocks noChangeArrowheads="1"/>
              </p:cNvSpPr>
              <p:nvPr/>
            </p:nvSpPr>
            <p:spPr bwMode="auto">
              <a:xfrm flipH="1">
                <a:off x="1652" y="65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609" name="Oval 129">
                <a:extLst>
                  <a:ext uri="{FF2B5EF4-FFF2-40B4-BE49-F238E27FC236}">
                    <a16:creationId xmlns:a16="http://schemas.microsoft.com/office/drawing/2014/main" id="{3BA2EBB4-D9A3-4CF6-9B74-55EB4053A766}"/>
                  </a:ext>
                </a:extLst>
              </p:cNvPr>
              <p:cNvSpPr>
                <a:spLocks noChangeArrowheads="1"/>
              </p:cNvSpPr>
              <p:nvPr/>
            </p:nvSpPr>
            <p:spPr bwMode="auto">
              <a:xfrm flipH="1">
                <a:off x="1792" y="62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610" name="Oval 130">
                <a:extLst>
                  <a:ext uri="{FF2B5EF4-FFF2-40B4-BE49-F238E27FC236}">
                    <a16:creationId xmlns:a16="http://schemas.microsoft.com/office/drawing/2014/main" id="{4FBE4CF9-760D-475E-987F-AD92FBEDF717}"/>
                  </a:ext>
                </a:extLst>
              </p:cNvPr>
              <p:cNvSpPr>
                <a:spLocks noChangeArrowheads="1"/>
              </p:cNvSpPr>
              <p:nvPr/>
            </p:nvSpPr>
            <p:spPr bwMode="auto">
              <a:xfrm flipH="1">
                <a:off x="1956" y="66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611" name="Oval 131">
                <a:extLst>
                  <a:ext uri="{FF2B5EF4-FFF2-40B4-BE49-F238E27FC236}">
                    <a16:creationId xmlns:a16="http://schemas.microsoft.com/office/drawing/2014/main" id="{00C556AD-5DD7-4C50-9D7F-548E631BE932}"/>
                  </a:ext>
                </a:extLst>
              </p:cNvPr>
              <p:cNvSpPr>
                <a:spLocks noChangeArrowheads="1"/>
              </p:cNvSpPr>
              <p:nvPr/>
            </p:nvSpPr>
            <p:spPr bwMode="auto">
              <a:xfrm flipH="1">
                <a:off x="2076" y="76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612" name="Oval 132">
                <a:extLst>
                  <a:ext uri="{FF2B5EF4-FFF2-40B4-BE49-F238E27FC236}">
                    <a16:creationId xmlns:a16="http://schemas.microsoft.com/office/drawing/2014/main" id="{C648E163-789C-4100-8B2C-49E6977E7CCE}"/>
                  </a:ext>
                </a:extLst>
              </p:cNvPr>
              <p:cNvSpPr>
                <a:spLocks noChangeArrowheads="1"/>
              </p:cNvSpPr>
              <p:nvPr/>
            </p:nvSpPr>
            <p:spPr bwMode="auto">
              <a:xfrm flipH="1">
                <a:off x="2104" y="94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613" name="Oval 133">
                <a:extLst>
                  <a:ext uri="{FF2B5EF4-FFF2-40B4-BE49-F238E27FC236}">
                    <a16:creationId xmlns:a16="http://schemas.microsoft.com/office/drawing/2014/main" id="{B28C05B2-AC52-4803-A1EF-90BDB035081E}"/>
                  </a:ext>
                </a:extLst>
              </p:cNvPr>
              <p:cNvSpPr>
                <a:spLocks noChangeArrowheads="1"/>
              </p:cNvSpPr>
              <p:nvPr/>
            </p:nvSpPr>
            <p:spPr bwMode="auto">
              <a:xfrm flipH="1">
                <a:off x="2072" y="112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614" name="Oval 134">
                <a:extLst>
                  <a:ext uri="{FF2B5EF4-FFF2-40B4-BE49-F238E27FC236}">
                    <a16:creationId xmlns:a16="http://schemas.microsoft.com/office/drawing/2014/main" id="{8DD955AD-4B2C-44EF-B948-C901802CB6A5}"/>
                  </a:ext>
                </a:extLst>
              </p:cNvPr>
              <p:cNvSpPr>
                <a:spLocks noChangeArrowheads="1"/>
              </p:cNvSpPr>
              <p:nvPr/>
            </p:nvSpPr>
            <p:spPr bwMode="auto">
              <a:xfrm flipH="1">
                <a:off x="1964" y="124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615" name="Oval 135">
                <a:extLst>
                  <a:ext uri="{FF2B5EF4-FFF2-40B4-BE49-F238E27FC236}">
                    <a16:creationId xmlns:a16="http://schemas.microsoft.com/office/drawing/2014/main" id="{1CE43251-B94D-4C26-83F2-206A96534814}"/>
                  </a:ext>
                </a:extLst>
              </p:cNvPr>
              <p:cNvSpPr>
                <a:spLocks noChangeArrowheads="1"/>
              </p:cNvSpPr>
              <p:nvPr/>
            </p:nvSpPr>
            <p:spPr bwMode="auto">
              <a:xfrm flipH="1">
                <a:off x="1852" y="126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616" name="Oval 136">
                <a:extLst>
                  <a:ext uri="{FF2B5EF4-FFF2-40B4-BE49-F238E27FC236}">
                    <a16:creationId xmlns:a16="http://schemas.microsoft.com/office/drawing/2014/main" id="{DEBE87E7-29CB-486C-86BB-A76B59840F47}"/>
                  </a:ext>
                </a:extLst>
              </p:cNvPr>
              <p:cNvSpPr>
                <a:spLocks noChangeArrowheads="1"/>
              </p:cNvSpPr>
              <p:nvPr/>
            </p:nvSpPr>
            <p:spPr bwMode="auto">
              <a:xfrm flipH="1">
                <a:off x="1724" y="13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sp>
          <p:nvSpPr>
            <p:cNvPr id="404617" name="Oval 137">
              <a:extLst>
                <a:ext uri="{FF2B5EF4-FFF2-40B4-BE49-F238E27FC236}">
                  <a16:creationId xmlns:a16="http://schemas.microsoft.com/office/drawing/2014/main" id="{3727D1E1-EE33-4099-BF12-A8F382DC7ECE}"/>
                </a:ext>
              </a:extLst>
            </p:cNvPr>
            <p:cNvSpPr>
              <a:spLocks noChangeArrowheads="1"/>
            </p:cNvSpPr>
            <p:nvPr/>
          </p:nvSpPr>
          <p:spPr bwMode="auto">
            <a:xfrm flipV="1">
              <a:off x="812" y="141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618" name="Oval 138">
              <a:extLst>
                <a:ext uri="{FF2B5EF4-FFF2-40B4-BE49-F238E27FC236}">
                  <a16:creationId xmlns:a16="http://schemas.microsoft.com/office/drawing/2014/main" id="{B732264D-B41D-4FEE-80BC-2A5D1F12A2BE}"/>
                </a:ext>
              </a:extLst>
            </p:cNvPr>
            <p:cNvSpPr>
              <a:spLocks noChangeArrowheads="1"/>
            </p:cNvSpPr>
            <p:nvPr/>
          </p:nvSpPr>
          <p:spPr bwMode="auto">
            <a:xfrm flipV="1">
              <a:off x="676" y="142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619" name="Oval 139">
              <a:extLst>
                <a:ext uri="{FF2B5EF4-FFF2-40B4-BE49-F238E27FC236}">
                  <a16:creationId xmlns:a16="http://schemas.microsoft.com/office/drawing/2014/main" id="{C7281636-7417-4919-BC63-17E4A7CA0044}"/>
                </a:ext>
              </a:extLst>
            </p:cNvPr>
            <p:cNvSpPr>
              <a:spLocks noChangeArrowheads="1"/>
            </p:cNvSpPr>
            <p:nvPr/>
          </p:nvSpPr>
          <p:spPr bwMode="auto">
            <a:xfrm flipV="1">
              <a:off x="504" y="137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620" name="Oval 140">
              <a:extLst>
                <a:ext uri="{FF2B5EF4-FFF2-40B4-BE49-F238E27FC236}">
                  <a16:creationId xmlns:a16="http://schemas.microsoft.com/office/drawing/2014/main" id="{7FED5F42-2F67-4685-B67A-227D3334B619}"/>
                </a:ext>
              </a:extLst>
            </p:cNvPr>
            <p:cNvSpPr>
              <a:spLocks noChangeArrowheads="1"/>
            </p:cNvSpPr>
            <p:nvPr/>
          </p:nvSpPr>
          <p:spPr bwMode="auto">
            <a:xfrm flipH="1" flipV="1">
              <a:off x="392" y="126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621" name="Oval 141">
              <a:extLst>
                <a:ext uri="{FF2B5EF4-FFF2-40B4-BE49-F238E27FC236}">
                  <a16:creationId xmlns:a16="http://schemas.microsoft.com/office/drawing/2014/main" id="{214207D5-E436-4F17-9EE0-D2A2C5215229}"/>
                </a:ext>
              </a:extLst>
            </p:cNvPr>
            <p:cNvSpPr>
              <a:spLocks noChangeArrowheads="1"/>
            </p:cNvSpPr>
            <p:nvPr/>
          </p:nvSpPr>
          <p:spPr bwMode="auto">
            <a:xfrm flipV="1">
              <a:off x="364" y="108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622" name="Oval 142">
              <a:extLst>
                <a:ext uri="{FF2B5EF4-FFF2-40B4-BE49-F238E27FC236}">
                  <a16:creationId xmlns:a16="http://schemas.microsoft.com/office/drawing/2014/main" id="{078964EB-9B6F-4FD0-8BC7-4651195072C8}"/>
                </a:ext>
              </a:extLst>
            </p:cNvPr>
            <p:cNvSpPr>
              <a:spLocks noChangeArrowheads="1"/>
            </p:cNvSpPr>
            <p:nvPr/>
          </p:nvSpPr>
          <p:spPr bwMode="auto">
            <a:xfrm flipV="1">
              <a:off x="396" y="89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623" name="Oval 143">
              <a:extLst>
                <a:ext uri="{FF2B5EF4-FFF2-40B4-BE49-F238E27FC236}">
                  <a16:creationId xmlns:a16="http://schemas.microsoft.com/office/drawing/2014/main" id="{66FA8922-D784-4401-841F-AB355A4E1192}"/>
                </a:ext>
              </a:extLst>
            </p:cNvPr>
            <p:cNvSpPr>
              <a:spLocks noChangeArrowheads="1"/>
            </p:cNvSpPr>
            <p:nvPr/>
          </p:nvSpPr>
          <p:spPr bwMode="auto">
            <a:xfrm flipV="1">
              <a:off x="504" y="78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624" name="Oval 144">
              <a:extLst>
                <a:ext uri="{FF2B5EF4-FFF2-40B4-BE49-F238E27FC236}">
                  <a16:creationId xmlns:a16="http://schemas.microsoft.com/office/drawing/2014/main" id="{4FEF32C0-1029-4F85-84F6-E3E64513C4B1}"/>
                </a:ext>
              </a:extLst>
            </p:cNvPr>
            <p:cNvSpPr>
              <a:spLocks noChangeArrowheads="1"/>
            </p:cNvSpPr>
            <p:nvPr/>
          </p:nvSpPr>
          <p:spPr bwMode="auto">
            <a:xfrm flipV="1">
              <a:off x="744" y="72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625" name="Oval 145">
              <a:extLst>
                <a:ext uri="{FF2B5EF4-FFF2-40B4-BE49-F238E27FC236}">
                  <a16:creationId xmlns:a16="http://schemas.microsoft.com/office/drawing/2014/main" id="{D150C163-A15B-4488-816A-4C6A3E53359D}"/>
                </a:ext>
              </a:extLst>
            </p:cNvPr>
            <p:cNvSpPr>
              <a:spLocks noChangeArrowheads="1"/>
            </p:cNvSpPr>
            <p:nvPr/>
          </p:nvSpPr>
          <p:spPr bwMode="auto">
            <a:xfrm rot="5400000" flipH="1">
              <a:off x="1596" y="149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626" name="Oval 146">
              <a:extLst>
                <a:ext uri="{FF2B5EF4-FFF2-40B4-BE49-F238E27FC236}">
                  <a16:creationId xmlns:a16="http://schemas.microsoft.com/office/drawing/2014/main" id="{5BA60A5B-D4B3-4E5D-9B3D-62787ACBB441}"/>
                </a:ext>
              </a:extLst>
            </p:cNvPr>
            <p:cNvSpPr>
              <a:spLocks noChangeArrowheads="1"/>
            </p:cNvSpPr>
            <p:nvPr/>
          </p:nvSpPr>
          <p:spPr bwMode="auto">
            <a:xfrm rot="5400000" flipH="1">
              <a:off x="1628" y="163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627" name="Oval 147">
              <a:extLst>
                <a:ext uri="{FF2B5EF4-FFF2-40B4-BE49-F238E27FC236}">
                  <a16:creationId xmlns:a16="http://schemas.microsoft.com/office/drawing/2014/main" id="{5FBE7AF8-ADA6-4E26-8C3D-6D6C8DD7FB45}"/>
                </a:ext>
              </a:extLst>
            </p:cNvPr>
            <p:cNvSpPr>
              <a:spLocks noChangeArrowheads="1"/>
            </p:cNvSpPr>
            <p:nvPr/>
          </p:nvSpPr>
          <p:spPr bwMode="auto">
            <a:xfrm rot="5400000" flipH="1">
              <a:off x="1584" y="179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628" name="Oval 148">
              <a:extLst>
                <a:ext uri="{FF2B5EF4-FFF2-40B4-BE49-F238E27FC236}">
                  <a16:creationId xmlns:a16="http://schemas.microsoft.com/office/drawing/2014/main" id="{20C2C8A5-CBD3-4B25-B14B-2B4F326D492C}"/>
                </a:ext>
              </a:extLst>
            </p:cNvPr>
            <p:cNvSpPr>
              <a:spLocks noChangeArrowheads="1"/>
            </p:cNvSpPr>
            <p:nvPr/>
          </p:nvSpPr>
          <p:spPr bwMode="auto">
            <a:xfrm rot="5400000" flipH="1">
              <a:off x="1484" y="191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629" name="Oval 149">
              <a:extLst>
                <a:ext uri="{FF2B5EF4-FFF2-40B4-BE49-F238E27FC236}">
                  <a16:creationId xmlns:a16="http://schemas.microsoft.com/office/drawing/2014/main" id="{AD748CC5-A385-4BA7-9D94-1BCB58CDE694}"/>
                </a:ext>
              </a:extLst>
            </p:cNvPr>
            <p:cNvSpPr>
              <a:spLocks noChangeArrowheads="1"/>
            </p:cNvSpPr>
            <p:nvPr/>
          </p:nvSpPr>
          <p:spPr bwMode="auto">
            <a:xfrm rot="5400000" flipH="1">
              <a:off x="1304" y="194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630" name="Oval 150">
              <a:extLst>
                <a:ext uri="{FF2B5EF4-FFF2-40B4-BE49-F238E27FC236}">
                  <a16:creationId xmlns:a16="http://schemas.microsoft.com/office/drawing/2014/main" id="{546FAB08-5598-426D-AD78-6CA06515F4F1}"/>
                </a:ext>
              </a:extLst>
            </p:cNvPr>
            <p:cNvSpPr>
              <a:spLocks noChangeArrowheads="1"/>
            </p:cNvSpPr>
            <p:nvPr/>
          </p:nvSpPr>
          <p:spPr bwMode="auto">
            <a:xfrm rot="5400000" flipH="1">
              <a:off x="1120" y="191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631" name="Oval 151">
              <a:extLst>
                <a:ext uri="{FF2B5EF4-FFF2-40B4-BE49-F238E27FC236}">
                  <a16:creationId xmlns:a16="http://schemas.microsoft.com/office/drawing/2014/main" id="{D5B98359-CF1D-477D-8C11-2636BBC08151}"/>
                </a:ext>
              </a:extLst>
            </p:cNvPr>
            <p:cNvSpPr>
              <a:spLocks noChangeArrowheads="1"/>
            </p:cNvSpPr>
            <p:nvPr/>
          </p:nvSpPr>
          <p:spPr bwMode="auto">
            <a:xfrm rot="5400000" flipH="1">
              <a:off x="1004" y="18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632" name="Oval 152">
              <a:extLst>
                <a:ext uri="{FF2B5EF4-FFF2-40B4-BE49-F238E27FC236}">
                  <a16:creationId xmlns:a16="http://schemas.microsoft.com/office/drawing/2014/main" id="{BC2C1805-57A2-4957-B6E9-FDF1E3868D42}"/>
                </a:ext>
              </a:extLst>
            </p:cNvPr>
            <p:cNvSpPr>
              <a:spLocks noChangeArrowheads="1"/>
            </p:cNvSpPr>
            <p:nvPr/>
          </p:nvSpPr>
          <p:spPr bwMode="auto">
            <a:xfrm rot="5400000" flipH="1">
              <a:off x="980" y="169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633" name="Oval 153">
              <a:extLst>
                <a:ext uri="{FF2B5EF4-FFF2-40B4-BE49-F238E27FC236}">
                  <a16:creationId xmlns:a16="http://schemas.microsoft.com/office/drawing/2014/main" id="{FD8C340A-F04E-453C-93AB-7DD5233783D1}"/>
                </a:ext>
              </a:extLst>
            </p:cNvPr>
            <p:cNvSpPr>
              <a:spLocks noChangeArrowheads="1"/>
            </p:cNvSpPr>
            <p:nvPr/>
          </p:nvSpPr>
          <p:spPr bwMode="auto">
            <a:xfrm rot="5400000" flipH="1">
              <a:off x="976" y="156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634" name="Oval 154">
              <a:extLst>
                <a:ext uri="{FF2B5EF4-FFF2-40B4-BE49-F238E27FC236}">
                  <a16:creationId xmlns:a16="http://schemas.microsoft.com/office/drawing/2014/main" id="{A4CE9842-7EF0-411B-B7C9-E9122AA86019}"/>
                </a:ext>
              </a:extLst>
            </p:cNvPr>
            <p:cNvSpPr>
              <a:spLocks noChangeArrowheads="1"/>
            </p:cNvSpPr>
            <p:nvPr/>
          </p:nvSpPr>
          <p:spPr bwMode="auto">
            <a:xfrm rot="-5400000" flipH="1" flipV="1">
              <a:off x="1488" y="22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635" name="Oval 155">
              <a:extLst>
                <a:ext uri="{FF2B5EF4-FFF2-40B4-BE49-F238E27FC236}">
                  <a16:creationId xmlns:a16="http://schemas.microsoft.com/office/drawing/2014/main" id="{C4C0DCB8-FAE7-4373-9527-CE115AA0D0CF}"/>
                </a:ext>
              </a:extLst>
            </p:cNvPr>
            <p:cNvSpPr>
              <a:spLocks noChangeArrowheads="1"/>
            </p:cNvSpPr>
            <p:nvPr/>
          </p:nvSpPr>
          <p:spPr bwMode="auto">
            <a:xfrm rot="-5400000" flipH="1" flipV="1">
              <a:off x="1184" y="19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636" name="Oval 156">
              <a:extLst>
                <a:ext uri="{FF2B5EF4-FFF2-40B4-BE49-F238E27FC236}">
                  <a16:creationId xmlns:a16="http://schemas.microsoft.com/office/drawing/2014/main" id="{54358473-360F-407F-9480-782D79839FAC}"/>
                </a:ext>
              </a:extLst>
            </p:cNvPr>
            <p:cNvSpPr>
              <a:spLocks noChangeArrowheads="1"/>
            </p:cNvSpPr>
            <p:nvPr/>
          </p:nvSpPr>
          <p:spPr bwMode="auto">
            <a:xfrm rot="-5400000" flipH="1" flipV="1">
              <a:off x="1044" y="30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637" name="Oval 157">
              <a:extLst>
                <a:ext uri="{FF2B5EF4-FFF2-40B4-BE49-F238E27FC236}">
                  <a16:creationId xmlns:a16="http://schemas.microsoft.com/office/drawing/2014/main" id="{31EFE6FD-B12B-4011-A933-B384A1163DF5}"/>
                </a:ext>
              </a:extLst>
            </p:cNvPr>
            <p:cNvSpPr>
              <a:spLocks noChangeArrowheads="1"/>
            </p:cNvSpPr>
            <p:nvPr/>
          </p:nvSpPr>
          <p:spPr bwMode="auto">
            <a:xfrm rot="-5400000" flipH="1" flipV="1">
              <a:off x="992" y="46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638" name="Oval 158">
              <a:extLst>
                <a:ext uri="{FF2B5EF4-FFF2-40B4-BE49-F238E27FC236}">
                  <a16:creationId xmlns:a16="http://schemas.microsoft.com/office/drawing/2014/main" id="{77D6A81E-A61A-438B-B641-025FF4C4E1A0}"/>
                </a:ext>
              </a:extLst>
            </p:cNvPr>
            <p:cNvSpPr>
              <a:spLocks noChangeArrowheads="1"/>
            </p:cNvSpPr>
            <p:nvPr/>
          </p:nvSpPr>
          <p:spPr bwMode="auto">
            <a:xfrm rot="-5400000" flipH="1" flipV="1">
              <a:off x="988" y="59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grpSp>
        <p:nvGrpSpPr>
          <p:cNvPr id="404639" name="Group 159">
            <a:extLst>
              <a:ext uri="{FF2B5EF4-FFF2-40B4-BE49-F238E27FC236}">
                <a16:creationId xmlns:a16="http://schemas.microsoft.com/office/drawing/2014/main" id="{8013C456-93EF-47BB-A88E-EC8E90DD45F9}"/>
              </a:ext>
            </a:extLst>
          </p:cNvPr>
          <p:cNvGrpSpPr>
            <a:grpSpLocks/>
          </p:cNvGrpSpPr>
          <p:nvPr/>
        </p:nvGrpSpPr>
        <p:grpSpPr bwMode="auto">
          <a:xfrm>
            <a:off x="5571083" y="2820770"/>
            <a:ext cx="2571363" cy="2604909"/>
            <a:chOff x="3245" y="1934"/>
            <a:chExt cx="1763" cy="1786"/>
          </a:xfrm>
        </p:grpSpPr>
        <p:grpSp>
          <p:nvGrpSpPr>
            <p:cNvPr id="404640" name="Group 160">
              <a:extLst>
                <a:ext uri="{FF2B5EF4-FFF2-40B4-BE49-F238E27FC236}">
                  <a16:creationId xmlns:a16="http://schemas.microsoft.com/office/drawing/2014/main" id="{38B5FEC4-9F0D-4BE1-B8C7-83A5C5EB2EAB}"/>
                </a:ext>
              </a:extLst>
            </p:cNvPr>
            <p:cNvGrpSpPr>
              <a:grpSpLocks/>
            </p:cNvGrpSpPr>
            <p:nvPr/>
          </p:nvGrpSpPr>
          <p:grpSpPr bwMode="auto">
            <a:xfrm>
              <a:off x="3909" y="3038"/>
              <a:ext cx="603" cy="682"/>
              <a:chOff x="4437" y="2678"/>
              <a:chExt cx="603" cy="682"/>
            </a:xfrm>
          </p:grpSpPr>
          <p:sp>
            <p:nvSpPr>
              <p:cNvPr id="404641" name="Oval 161">
                <a:extLst>
                  <a:ext uri="{FF2B5EF4-FFF2-40B4-BE49-F238E27FC236}">
                    <a16:creationId xmlns:a16="http://schemas.microsoft.com/office/drawing/2014/main" id="{8DFAEDCC-6F6B-435C-9BE1-CE20ADBDF1EF}"/>
                  </a:ext>
                </a:extLst>
              </p:cNvPr>
              <p:cNvSpPr>
                <a:spLocks noChangeArrowheads="1"/>
              </p:cNvSpPr>
              <p:nvPr/>
            </p:nvSpPr>
            <p:spPr bwMode="auto">
              <a:xfrm>
                <a:off x="4475" y="2748"/>
                <a:ext cx="504" cy="566"/>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nvGrpSpPr>
              <p:cNvPr id="404642" name="Group 162">
                <a:extLst>
                  <a:ext uri="{FF2B5EF4-FFF2-40B4-BE49-F238E27FC236}">
                    <a16:creationId xmlns:a16="http://schemas.microsoft.com/office/drawing/2014/main" id="{EFB1A75E-A36C-4DFF-A87E-E3A2898C0C0C}"/>
                  </a:ext>
                </a:extLst>
              </p:cNvPr>
              <p:cNvGrpSpPr>
                <a:grpSpLocks/>
              </p:cNvGrpSpPr>
              <p:nvPr/>
            </p:nvGrpSpPr>
            <p:grpSpPr bwMode="auto">
              <a:xfrm>
                <a:off x="4437" y="2678"/>
                <a:ext cx="603" cy="682"/>
                <a:chOff x="4437" y="2686"/>
                <a:chExt cx="603" cy="682"/>
              </a:xfrm>
            </p:grpSpPr>
            <p:sp>
              <p:nvSpPr>
                <p:cNvPr id="404643" name="Freeform 163">
                  <a:extLst>
                    <a:ext uri="{FF2B5EF4-FFF2-40B4-BE49-F238E27FC236}">
                      <a16:creationId xmlns:a16="http://schemas.microsoft.com/office/drawing/2014/main" id="{47EBC02E-3FF4-496F-8C2A-08B6AD3965CD}"/>
                    </a:ext>
                  </a:extLst>
                </p:cNvPr>
                <p:cNvSpPr>
                  <a:spLocks/>
                </p:cNvSpPr>
                <p:nvPr/>
              </p:nvSpPr>
              <p:spPr bwMode="auto">
                <a:xfrm>
                  <a:off x="4534" y="2724"/>
                  <a:ext cx="158" cy="128"/>
                </a:xfrm>
                <a:custGeom>
                  <a:avLst/>
                  <a:gdLst>
                    <a:gd name="T0" fmla="*/ 118 w 158"/>
                    <a:gd name="T1" fmla="*/ 0 h 128"/>
                    <a:gd name="T2" fmla="*/ 46 w 158"/>
                    <a:gd name="T3" fmla="*/ 28 h 128"/>
                    <a:gd name="T4" fmla="*/ 14 w 158"/>
                    <a:gd name="T5" fmla="*/ 60 h 128"/>
                    <a:gd name="T6" fmla="*/ 26 w 158"/>
                    <a:gd name="T7" fmla="*/ 128 h 128"/>
                    <a:gd name="T8" fmla="*/ 86 w 158"/>
                    <a:gd name="T9" fmla="*/ 116 h 128"/>
                    <a:gd name="T10" fmla="*/ 122 w 158"/>
                    <a:gd name="T11" fmla="*/ 68 h 128"/>
                    <a:gd name="T12" fmla="*/ 158 w 158"/>
                    <a:gd name="T13" fmla="*/ 48 h 128"/>
                    <a:gd name="T14" fmla="*/ 70 w 158"/>
                    <a:gd name="T15" fmla="*/ 16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 h="128">
                      <a:moveTo>
                        <a:pt x="118" y="0"/>
                      </a:moveTo>
                      <a:cubicBezTo>
                        <a:pt x="93" y="8"/>
                        <a:pt x="70" y="20"/>
                        <a:pt x="46" y="28"/>
                      </a:cubicBezTo>
                      <a:cubicBezTo>
                        <a:pt x="37" y="42"/>
                        <a:pt x="26" y="48"/>
                        <a:pt x="14" y="60"/>
                      </a:cubicBezTo>
                      <a:cubicBezTo>
                        <a:pt x="5" y="86"/>
                        <a:pt x="0" y="111"/>
                        <a:pt x="26" y="128"/>
                      </a:cubicBezTo>
                      <a:cubicBezTo>
                        <a:pt x="46" y="125"/>
                        <a:pt x="66" y="120"/>
                        <a:pt x="86" y="116"/>
                      </a:cubicBezTo>
                      <a:cubicBezTo>
                        <a:pt x="98" y="98"/>
                        <a:pt x="107" y="83"/>
                        <a:pt x="122" y="68"/>
                      </a:cubicBezTo>
                      <a:cubicBezTo>
                        <a:pt x="128" y="49"/>
                        <a:pt x="141" y="54"/>
                        <a:pt x="158" y="48"/>
                      </a:cubicBezTo>
                      <a:cubicBezTo>
                        <a:pt x="130" y="20"/>
                        <a:pt x="110" y="16"/>
                        <a:pt x="70" y="16"/>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644" name="Freeform 164">
                  <a:extLst>
                    <a:ext uri="{FF2B5EF4-FFF2-40B4-BE49-F238E27FC236}">
                      <a16:creationId xmlns:a16="http://schemas.microsoft.com/office/drawing/2014/main" id="{F0027A7E-005E-45AA-AB48-CD62EEEEC6C8}"/>
                    </a:ext>
                  </a:extLst>
                </p:cNvPr>
                <p:cNvSpPr>
                  <a:spLocks/>
                </p:cNvSpPr>
                <p:nvPr/>
              </p:nvSpPr>
              <p:spPr bwMode="auto">
                <a:xfrm>
                  <a:off x="4460" y="2797"/>
                  <a:ext cx="88" cy="159"/>
                </a:xfrm>
                <a:custGeom>
                  <a:avLst/>
                  <a:gdLst>
                    <a:gd name="T0" fmla="*/ 64 w 88"/>
                    <a:gd name="T1" fmla="*/ 7 h 159"/>
                    <a:gd name="T2" fmla="*/ 16 w 88"/>
                    <a:gd name="T3" fmla="*/ 67 h 159"/>
                    <a:gd name="T4" fmla="*/ 0 w 88"/>
                    <a:gd name="T5" fmla="*/ 131 h 159"/>
                    <a:gd name="T6" fmla="*/ 28 w 88"/>
                    <a:gd name="T7" fmla="*/ 159 h 159"/>
                    <a:gd name="T8" fmla="*/ 60 w 88"/>
                    <a:gd name="T9" fmla="*/ 155 h 159"/>
                    <a:gd name="T10" fmla="*/ 68 w 88"/>
                    <a:gd name="T11" fmla="*/ 127 h 159"/>
                    <a:gd name="T12" fmla="*/ 88 w 88"/>
                    <a:gd name="T13" fmla="*/ 63 h 159"/>
                    <a:gd name="T14" fmla="*/ 64 w 88"/>
                    <a:gd name="T15" fmla="*/ 7 h 1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8" h="159">
                      <a:moveTo>
                        <a:pt x="64" y="7"/>
                      </a:moveTo>
                      <a:cubicBezTo>
                        <a:pt x="40" y="23"/>
                        <a:pt x="25" y="39"/>
                        <a:pt x="16" y="67"/>
                      </a:cubicBezTo>
                      <a:cubicBezTo>
                        <a:pt x="13" y="97"/>
                        <a:pt x="15" y="108"/>
                        <a:pt x="0" y="131"/>
                      </a:cubicBezTo>
                      <a:cubicBezTo>
                        <a:pt x="5" y="147"/>
                        <a:pt x="12" y="154"/>
                        <a:pt x="28" y="159"/>
                      </a:cubicBezTo>
                      <a:cubicBezTo>
                        <a:pt x="39" y="158"/>
                        <a:pt x="50" y="159"/>
                        <a:pt x="60" y="155"/>
                      </a:cubicBezTo>
                      <a:cubicBezTo>
                        <a:pt x="69" y="151"/>
                        <a:pt x="66" y="137"/>
                        <a:pt x="68" y="127"/>
                      </a:cubicBezTo>
                      <a:cubicBezTo>
                        <a:pt x="73" y="103"/>
                        <a:pt x="66" y="77"/>
                        <a:pt x="88" y="63"/>
                      </a:cubicBezTo>
                      <a:cubicBezTo>
                        <a:pt x="82" y="0"/>
                        <a:pt x="86" y="40"/>
                        <a:pt x="64" y="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645" name="Freeform 165">
                  <a:extLst>
                    <a:ext uri="{FF2B5EF4-FFF2-40B4-BE49-F238E27FC236}">
                      <a16:creationId xmlns:a16="http://schemas.microsoft.com/office/drawing/2014/main" id="{4E11EC79-A8E5-4CDE-97A1-862FE17EE83F}"/>
                    </a:ext>
                  </a:extLst>
                </p:cNvPr>
                <p:cNvSpPr>
                  <a:spLocks/>
                </p:cNvSpPr>
                <p:nvPr/>
              </p:nvSpPr>
              <p:spPr bwMode="auto">
                <a:xfrm>
                  <a:off x="4440" y="2966"/>
                  <a:ext cx="80" cy="132"/>
                </a:xfrm>
                <a:custGeom>
                  <a:avLst/>
                  <a:gdLst>
                    <a:gd name="T0" fmla="*/ 28 w 80"/>
                    <a:gd name="T1" fmla="*/ 2 h 132"/>
                    <a:gd name="T2" fmla="*/ 12 w 80"/>
                    <a:gd name="T3" fmla="*/ 6 h 132"/>
                    <a:gd name="T4" fmla="*/ 4 w 80"/>
                    <a:gd name="T5" fmla="*/ 30 h 132"/>
                    <a:gd name="T6" fmla="*/ 0 w 80"/>
                    <a:gd name="T7" fmla="*/ 94 h 132"/>
                    <a:gd name="T8" fmla="*/ 60 w 80"/>
                    <a:gd name="T9" fmla="*/ 118 h 132"/>
                    <a:gd name="T10" fmla="*/ 76 w 80"/>
                    <a:gd name="T11" fmla="*/ 82 h 132"/>
                    <a:gd name="T12" fmla="*/ 80 w 80"/>
                    <a:gd name="T13" fmla="*/ 70 h 132"/>
                    <a:gd name="T14" fmla="*/ 68 w 80"/>
                    <a:gd name="T15" fmla="*/ 6 h 132"/>
                    <a:gd name="T16" fmla="*/ 28 w 80"/>
                    <a:gd name="T17" fmla="*/ 2 h 1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0" h="132">
                      <a:moveTo>
                        <a:pt x="28" y="2"/>
                      </a:moveTo>
                      <a:cubicBezTo>
                        <a:pt x="23" y="3"/>
                        <a:pt x="16" y="2"/>
                        <a:pt x="12" y="6"/>
                      </a:cubicBezTo>
                      <a:cubicBezTo>
                        <a:pt x="7" y="12"/>
                        <a:pt x="4" y="30"/>
                        <a:pt x="4" y="30"/>
                      </a:cubicBezTo>
                      <a:cubicBezTo>
                        <a:pt x="10" y="52"/>
                        <a:pt x="6" y="72"/>
                        <a:pt x="0" y="94"/>
                      </a:cubicBezTo>
                      <a:cubicBezTo>
                        <a:pt x="8" y="132"/>
                        <a:pt x="19" y="122"/>
                        <a:pt x="60" y="118"/>
                      </a:cubicBezTo>
                      <a:cubicBezTo>
                        <a:pt x="73" y="99"/>
                        <a:pt x="66" y="111"/>
                        <a:pt x="76" y="82"/>
                      </a:cubicBezTo>
                      <a:cubicBezTo>
                        <a:pt x="77" y="78"/>
                        <a:pt x="80" y="70"/>
                        <a:pt x="80" y="70"/>
                      </a:cubicBezTo>
                      <a:cubicBezTo>
                        <a:pt x="79" y="62"/>
                        <a:pt x="74" y="14"/>
                        <a:pt x="68" y="6"/>
                      </a:cubicBezTo>
                      <a:cubicBezTo>
                        <a:pt x="64" y="0"/>
                        <a:pt x="29" y="2"/>
                        <a:pt x="28" y="2"/>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646" name="Freeform 166">
                  <a:extLst>
                    <a:ext uri="{FF2B5EF4-FFF2-40B4-BE49-F238E27FC236}">
                      <a16:creationId xmlns:a16="http://schemas.microsoft.com/office/drawing/2014/main" id="{400955F0-8091-4E15-B60E-231A5E96783D}"/>
                    </a:ext>
                  </a:extLst>
                </p:cNvPr>
                <p:cNvSpPr>
                  <a:spLocks/>
                </p:cNvSpPr>
                <p:nvPr/>
              </p:nvSpPr>
              <p:spPr bwMode="auto">
                <a:xfrm>
                  <a:off x="4437" y="3079"/>
                  <a:ext cx="118" cy="131"/>
                </a:xfrm>
                <a:custGeom>
                  <a:avLst/>
                  <a:gdLst>
                    <a:gd name="T0" fmla="*/ 31 w 118"/>
                    <a:gd name="T1" fmla="*/ 17 h 131"/>
                    <a:gd name="T2" fmla="*/ 19 w 118"/>
                    <a:gd name="T3" fmla="*/ 45 h 131"/>
                    <a:gd name="T4" fmla="*/ 63 w 118"/>
                    <a:gd name="T5" fmla="*/ 113 h 131"/>
                    <a:gd name="T6" fmla="*/ 87 w 118"/>
                    <a:gd name="T7" fmla="*/ 129 h 131"/>
                    <a:gd name="T8" fmla="*/ 115 w 118"/>
                    <a:gd name="T9" fmla="*/ 113 h 131"/>
                    <a:gd name="T10" fmla="*/ 107 w 118"/>
                    <a:gd name="T11" fmla="*/ 101 h 131"/>
                    <a:gd name="T12" fmla="*/ 99 w 118"/>
                    <a:gd name="T13" fmla="*/ 77 h 131"/>
                    <a:gd name="T14" fmla="*/ 83 w 118"/>
                    <a:gd name="T15" fmla="*/ 33 h 131"/>
                    <a:gd name="T16" fmla="*/ 31 w 118"/>
                    <a:gd name="T17" fmla="*/ 17 h 1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8" h="131">
                      <a:moveTo>
                        <a:pt x="31" y="17"/>
                      </a:moveTo>
                      <a:cubicBezTo>
                        <a:pt x="0" y="22"/>
                        <a:pt x="4" y="23"/>
                        <a:pt x="19" y="45"/>
                      </a:cubicBezTo>
                      <a:cubicBezTo>
                        <a:pt x="24" y="78"/>
                        <a:pt x="38" y="94"/>
                        <a:pt x="63" y="113"/>
                      </a:cubicBezTo>
                      <a:cubicBezTo>
                        <a:pt x="71" y="119"/>
                        <a:pt x="87" y="129"/>
                        <a:pt x="87" y="129"/>
                      </a:cubicBezTo>
                      <a:cubicBezTo>
                        <a:pt x="97" y="127"/>
                        <a:pt x="118" y="131"/>
                        <a:pt x="115" y="113"/>
                      </a:cubicBezTo>
                      <a:cubicBezTo>
                        <a:pt x="114" y="108"/>
                        <a:pt x="109" y="105"/>
                        <a:pt x="107" y="101"/>
                      </a:cubicBezTo>
                      <a:cubicBezTo>
                        <a:pt x="104" y="93"/>
                        <a:pt x="99" y="77"/>
                        <a:pt x="99" y="77"/>
                      </a:cubicBezTo>
                      <a:cubicBezTo>
                        <a:pt x="104" y="52"/>
                        <a:pt x="100" y="50"/>
                        <a:pt x="83" y="33"/>
                      </a:cubicBezTo>
                      <a:cubicBezTo>
                        <a:pt x="72" y="0"/>
                        <a:pt x="71" y="9"/>
                        <a:pt x="31" y="1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647" name="Freeform 167">
                  <a:extLst>
                    <a:ext uri="{FF2B5EF4-FFF2-40B4-BE49-F238E27FC236}">
                      <a16:creationId xmlns:a16="http://schemas.microsoft.com/office/drawing/2014/main" id="{BB388BCA-4D0F-4DCB-8BFE-20DE5984E58E}"/>
                    </a:ext>
                  </a:extLst>
                </p:cNvPr>
                <p:cNvSpPr>
                  <a:spLocks/>
                </p:cNvSpPr>
                <p:nvPr/>
              </p:nvSpPr>
              <p:spPr bwMode="auto">
                <a:xfrm>
                  <a:off x="4624" y="2686"/>
                  <a:ext cx="230" cy="114"/>
                </a:xfrm>
                <a:custGeom>
                  <a:avLst/>
                  <a:gdLst>
                    <a:gd name="T0" fmla="*/ 40 w 230"/>
                    <a:gd name="T1" fmla="*/ 102 h 114"/>
                    <a:gd name="T2" fmla="*/ 0 w 230"/>
                    <a:gd name="T3" fmla="*/ 74 h 114"/>
                    <a:gd name="T4" fmla="*/ 24 w 230"/>
                    <a:gd name="T5" fmla="*/ 54 h 114"/>
                    <a:gd name="T6" fmla="*/ 32 w 230"/>
                    <a:gd name="T7" fmla="*/ 30 h 114"/>
                    <a:gd name="T8" fmla="*/ 44 w 230"/>
                    <a:gd name="T9" fmla="*/ 14 h 114"/>
                    <a:gd name="T10" fmla="*/ 48 w 230"/>
                    <a:gd name="T11" fmla="*/ 2 h 114"/>
                    <a:gd name="T12" fmla="*/ 76 w 230"/>
                    <a:gd name="T13" fmla="*/ 6 h 114"/>
                    <a:gd name="T14" fmla="*/ 144 w 230"/>
                    <a:gd name="T15" fmla="*/ 10 h 114"/>
                    <a:gd name="T16" fmla="*/ 204 w 230"/>
                    <a:gd name="T17" fmla="*/ 50 h 114"/>
                    <a:gd name="T18" fmla="*/ 216 w 230"/>
                    <a:gd name="T19" fmla="*/ 98 h 114"/>
                    <a:gd name="T20" fmla="*/ 128 w 230"/>
                    <a:gd name="T21" fmla="*/ 114 h 114"/>
                    <a:gd name="T22" fmla="*/ 48 w 230"/>
                    <a:gd name="T23" fmla="*/ 102 h 114"/>
                    <a:gd name="T24" fmla="*/ 16 w 230"/>
                    <a:gd name="T25" fmla="*/ 86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0" h="114">
                      <a:moveTo>
                        <a:pt x="40" y="102"/>
                      </a:moveTo>
                      <a:cubicBezTo>
                        <a:pt x="22" y="95"/>
                        <a:pt x="6" y="93"/>
                        <a:pt x="0" y="74"/>
                      </a:cubicBezTo>
                      <a:cubicBezTo>
                        <a:pt x="7" y="67"/>
                        <a:pt x="18" y="63"/>
                        <a:pt x="24" y="54"/>
                      </a:cubicBezTo>
                      <a:cubicBezTo>
                        <a:pt x="28" y="47"/>
                        <a:pt x="27" y="37"/>
                        <a:pt x="32" y="30"/>
                      </a:cubicBezTo>
                      <a:cubicBezTo>
                        <a:pt x="36" y="25"/>
                        <a:pt x="40" y="19"/>
                        <a:pt x="44" y="14"/>
                      </a:cubicBezTo>
                      <a:cubicBezTo>
                        <a:pt x="45" y="10"/>
                        <a:pt x="44" y="3"/>
                        <a:pt x="48" y="2"/>
                      </a:cubicBezTo>
                      <a:cubicBezTo>
                        <a:pt x="57" y="0"/>
                        <a:pt x="67" y="5"/>
                        <a:pt x="76" y="6"/>
                      </a:cubicBezTo>
                      <a:cubicBezTo>
                        <a:pt x="99" y="8"/>
                        <a:pt x="121" y="9"/>
                        <a:pt x="144" y="10"/>
                      </a:cubicBezTo>
                      <a:cubicBezTo>
                        <a:pt x="160" y="34"/>
                        <a:pt x="176" y="44"/>
                        <a:pt x="204" y="50"/>
                      </a:cubicBezTo>
                      <a:cubicBezTo>
                        <a:pt x="216" y="62"/>
                        <a:pt x="230" y="79"/>
                        <a:pt x="216" y="98"/>
                      </a:cubicBezTo>
                      <a:cubicBezTo>
                        <a:pt x="211" y="105"/>
                        <a:pt x="133" y="113"/>
                        <a:pt x="128" y="114"/>
                      </a:cubicBezTo>
                      <a:cubicBezTo>
                        <a:pt x="101" y="112"/>
                        <a:pt x="74" y="111"/>
                        <a:pt x="48" y="102"/>
                      </a:cubicBezTo>
                      <a:cubicBezTo>
                        <a:pt x="38" y="87"/>
                        <a:pt x="33" y="86"/>
                        <a:pt x="16" y="86"/>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648" name="Freeform 168">
                  <a:extLst>
                    <a:ext uri="{FF2B5EF4-FFF2-40B4-BE49-F238E27FC236}">
                      <a16:creationId xmlns:a16="http://schemas.microsoft.com/office/drawing/2014/main" id="{575B0B99-310C-4188-BA70-ED7F7A6C3CC5}"/>
                    </a:ext>
                  </a:extLst>
                </p:cNvPr>
                <p:cNvSpPr>
                  <a:spLocks/>
                </p:cNvSpPr>
                <p:nvPr/>
              </p:nvSpPr>
              <p:spPr bwMode="auto">
                <a:xfrm>
                  <a:off x="4832" y="2743"/>
                  <a:ext cx="155" cy="153"/>
                </a:xfrm>
                <a:custGeom>
                  <a:avLst/>
                  <a:gdLst>
                    <a:gd name="T0" fmla="*/ 0 w 155"/>
                    <a:gd name="T1" fmla="*/ 57 h 153"/>
                    <a:gd name="T2" fmla="*/ 52 w 155"/>
                    <a:gd name="T3" fmla="*/ 29 h 153"/>
                    <a:gd name="T4" fmla="*/ 112 w 155"/>
                    <a:gd name="T5" fmla="*/ 61 h 153"/>
                    <a:gd name="T6" fmla="*/ 140 w 155"/>
                    <a:gd name="T7" fmla="*/ 89 h 153"/>
                    <a:gd name="T8" fmla="*/ 128 w 155"/>
                    <a:gd name="T9" fmla="*/ 153 h 153"/>
                    <a:gd name="T10" fmla="*/ 40 w 155"/>
                    <a:gd name="T11" fmla="*/ 125 h 153"/>
                    <a:gd name="T12" fmla="*/ 24 w 155"/>
                    <a:gd name="T13" fmla="*/ 89 h 153"/>
                    <a:gd name="T14" fmla="*/ 0 w 155"/>
                    <a:gd name="T15" fmla="*/ 53 h 153"/>
                    <a:gd name="T16" fmla="*/ 4 w 155"/>
                    <a:gd name="T17" fmla="*/ 41 h 153"/>
                    <a:gd name="T18" fmla="*/ 16 w 155"/>
                    <a:gd name="T19" fmla="*/ 33 h 1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5" h="153">
                      <a:moveTo>
                        <a:pt x="0" y="57"/>
                      </a:moveTo>
                      <a:cubicBezTo>
                        <a:pt x="16" y="35"/>
                        <a:pt x="25" y="34"/>
                        <a:pt x="52" y="29"/>
                      </a:cubicBezTo>
                      <a:cubicBezTo>
                        <a:pt x="96" y="0"/>
                        <a:pt x="90" y="39"/>
                        <a:pt x="112" y="61"/>
                      </a:cubicBezTo>
                      <a:cubicBezTo>
                        <a:pt x="116" y="74"/>
                        <a:pt x="140" y="89"/>
                        <a:pt x="140" y="89"/>
                      </a:cubicBezTo>
                      <a:cubicBezTo>
                        <a:pt x="148" y="112"/>
                        <a:pt x="155" y="144"/>
                        <a:pt x="128" y="153"/>
                      </a:cubicBezTo>
                      <a:cubicBezTo>
                        <a:pt x="97" y="147"/>
                        <a:pt x="66" y="142"/>
                        <a:pt x="40" y="125"/>
                      </a:cubicBezTo>
                      <a:cubicBezTo>
                        <a:pt x="27" y="106"/>
                        <a:pt x="34" y="118"/>
                        <a:pt x="24" y="89"/>
                      </a:cubicBezTo>
                      <a:cubicBezTo>
                        <a:pt x="21" y="80"/>
                        <a:pt x="5" y="67"/>
                        <a:pt x="0" y="53"/>
                      </a:cubicBezTo>
                      <a:cubicBezTo>
                        <a:pt x="1" y="49"/>
                        <a:pt x="1" y="44"/>
                        <a:pt x="4" y="41"/>
                      </a:cubicBezTo>
                      <a:cubicBezTo>
                        <a:pt x="7" y="37"/>
                        <a:pt x="16" y="33"/>
                        <a:pt x="16" y="33"/>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649" name="Freeform 169">
                  <a:extLst>
                    <a:ext uri="{FF2B5EF4-FFF2-40B4-BE49-F238E27FC236}">
                      <a16:creationId xmlns:a16="http://schemas.microsoft.com/office/drawing/2014/main" id="{F6798607-F5D4-4760-ADF1-061AD21DE961}"/>
                    </a:ext>
                  </a:extLst>
                </p:cNvPr>
                <p:cNvSpPr>
                  <a:spLocks/>
                </p:cNvSpPr>
                <p:nvPr/>
              </p:nvSpPr>
              <p:spPr bwMode="auto">
                <a:xfrm>
                  <a:off x="4488" y="3184"/>
                  <a:ext cx="114" cy="96"/>
                </a:xfrm>
                <a:custGeom>
                  <a:avLst/>
                  <a:gdLst>
                    <a:gd name="T0" fmla="*/ 12 w 114"/>
                    <a:gd name="T1" fmla="*/ 20 h 96"/>
                    <a:gd name="T2" fmla="*/ 64 w 114"/>
                    <a:gd name="T3" fmla="*/ 76 h 96"/>
                    <a:gd name="T4" fmla="*/ 100 w 114"/>
                    <a:gd name="T5" fmla="*/ 96 h 96"/>
                    <a:gd name="T6" fmla="*/ 112 w 114"/>
                    <a:gd name="T7" fmla="*/ 68 h 96"/>
                    <a:gd name="T8" fmla="*/ 88 w 114"/>
                    <a:gd name="T9" fmla="*/ 20 h 96"/>
                    <a:gd name="T10" fmla="*/ 52 w 114"/>
                    <a:gd name="T11" fmla="*/ 8 h 96"/>
                    <a:gd name="T12" fmla="*/ 28 w 114"/>
                    <a:gd name="T13" fmla="*/ 0 h 96"/>
                    <a:gd name="T14" fmla="*/ 12 w 114"/>
                    <a:gd name="T15" fmla="*/ 44 h 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4" h="96">
                      <a:moveTo>
                        <a:pt x="12" y="20"/>
                      </a:moveTo>
                      <a:cubicBezTo>
                        <a:pt x="0" y="68"/>
                        <a:pt x="22" y="71"/>
                        <a:pt x="64" y="76"/>
                      </a:cubicBezTo>
                      <a:cubicBezTo>
                        <a:pt x="92" y="94"/>
                        <a:pt x="79" y="89"/>
                        <a:pt x="100" y="96"/>
                      </a:cubicBezTo>
                      <a:cubicBezTo>
                        <a:pt x="105" y="88"/>
                        <a:pt x="114" y="79"/>
                        <a:pt x="112" y="68"/>
                      </a:cubicBezTo>
                      <a:cubicBezTo>
                        <a:pt x="112" y="65"/>
                        <a:pt x="94" y="24"/>
                        <a:pt x="88" y="20"/>
                      </a:cubicBezTo>
                      <a:cubicBezTo>
                        <a:pt x="77" y="13"/>
                        <a:pt x="64" y="12"/>
                        <a:pt x="52" y="8"/>
                      </a:cubicBezTo>
                      <a:cubicBezTo>
                        <a:pt x="44" y="5"/>
                        <a:pt x="28" y="0"/>
                        <a:pt x="28" y="0"/>
                      </a:cubicBezTo>
                      <a:cubicBezTo>
                        <a:pt x="23" y="16"/>
                        <a:pt x="12" y="27"/>
                        <a:pt x="12" y="44"/>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650" name="Freeform 170">
                  <a:extLst>
                    <a:ext uri="{FF2B5EF4-FFF2-40B4-BE49-F238E27FC236}">
                      <a16:creationId xmlns:a16="http://schemas.microsoft.com/office/drawing/2014/main" id="{2439FD3D-CCA4-479A-85A8-3505EBE0E663}"/>
                    </a:ext>
                  </a:extLst>
                </p:cNvPr>
                <p:cNvSpPr>
                  <a:spLocks/>
                </p:cNvSpPr>
                <p:nvPr/>
              </p:nvSpPr>
              <p:spPr bwMode="auto">
                <a:xfrm>
                  <a:off x="4539" y="3253"/>
                  <a:ext cx="165" cy="99"/>
                </a:xfrm>
                <a:custGeom>
                  <a:avLst/>
                  <a:gdLst>
                    <a:gd name="T0" fmla="*/ 1 w 165"/>
                    <a:gd name="T1" fmla="*/ 27 h 99"/>
                    <a:gd name="T2" fmla="*/ 61 w 165"/>
                    <a:gd name="T3" fmla="*/ 67 h 99"/>
                    <a:gd name="T4" fmla="*/ 97 w 165"/>
                    <a:gd name="T5" fmla="*/ 91 h 99"/>
                    <a:gd name="T6" fmla="*/ 121 w 165"/>
                    <a:gd name="T7" fmla="*/ 99 h 99"/>
                    <a:gd name="T8" fmla="*/ 165 w 165"/>
                    <a:gd name="T9" fmla="*/ 71 h 99"/>
                    <a:gd name="T10" fmla="*/ 97 w 165"/>
                    <a:gd name="T11" fmla="*/ 31 h 99"/>
                    <a:gd name="T12" fmla="*/ 33 w 165"/>
                    <a:gd name="T13" fmla="*/ 15 h 99"/>
                    <a:gd name="T14" fmla="*/ 9 w 165"/>
                    <a:gd name="T15" fmla="*/ 11 h 99"/>
                    <a:gd name="T16" fmla="*/ 1 w 165"/>
                    <a:gd name="T17" fmla="*/ 27 h 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5" h="99">
                      <a:moveTo>
                        <a:pt x="1" y="27"/>
                      </a:moveTo>
                      <a:cubicBezTo>
                        <a:pt x="14" y="46"/>
                        <a:pt x="39" y="60"/>
                        <a:pt x="61" y="67"/>
                      </a:cubicBezTo>
                      <a:cubicBezTo>
                        <a:pt x="72" y="83"/>
                        <a:pt x="78" y="85"/>
                        <a:pt x="97" y="91"/>
                      </a:cubicBezTo>
                      <a:cubicBezTo>
                        <a:pt x="105" y="93"/>
                        <a:pt x="121" y="99"/>
                        <a:pt x="121" y="99"/>
                      </a:cubicBezTo>
                      <a:cubicBezTo>
                        <a:pt x="154" y="95"/>
                        <a:pt x="156" y="99"/>
                        <a:pt x="165" y="71"/>
                      </a:cubicBezTo>
                      <a:cubicBezTo>
                        <a:pt x="149" y="23"/>
                        <a:pt x="147" y="35"/>
                        <a:pt x="97" y="31"/>
                      </a:cubicBezTo>
                      <a:cubicBezTo>
                        <a:pt x="73" y="23"/>
                        <a:pt x="58" y="19"/>
                        <a:pt x="33" y="15"/>
                      </a:cubicBezTo>
                      <a:cubicBezTo>
                        <a:pt x="27" y="11"/>
                        <a:pt x="17" y="0"/>
                        <a:pt x="9" y="11"/>
                      </a:cubicBezTo>
                      <a:cubicBezTo>
                        <a:pt x="0" y="23"/>
                        <a:pt x="1" y="48"/>
                        <a:pt x="1" y="2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651" name="Freeform 171">
                  <a:extLst>
                    <a:ext uri="{FF2B5EF4-FFF2-40B4-BE49-F238E27FC236}">
                      <a16:creationId xmlns:a16="http://schemas.microsoft.com/office/drawing/2014/main" id="{52612664-1DC2-4075-B1F4-921086ED8C3C}"/>
                    </a:ext>
                  </a:extLst>
                </p:cNvPr>
                <p:cNvSpPr>
                  <a:spLocks/>
                </p:cNvSpPr>
                <p:nvPr/>
              </p:nvSpPr>
              <p:spPr bwMode="auto">
                <a:xfrm>
                  <a:off x="4936" y="2898"/>
                  <a:ext cx="104" cy="170"/>
                </a:xfrm>
                <a:custGeom>
                  <a:avLst/>
                  <a:gdLst>
                    <a:gd name="T0" fmla="*/ 16 w 104"/>
                    <a:gd name="T1" fmla="*/ 2 h 170"/>
                    <a:gd name="T2" fmla="*/ 80 w 104"/>
                    <a:gd name="T3" fmla="*/ 54 h 170"/>
                    <a:gd name="T4" fmla="*/ 28 w 104"/>
                    <a:gd name="T5" fmla="*/ 162 h 170"/>
                    <a:gd name="T6" fmla="*/ 0 w 104"/>
                    <a:gd name="T7" fmla="*/ 134 h 170"/>
                    <a:gd name="T8" fmla="*/ 16 w 104"/>
                    <a:gd name="T9" fmla="*/ 78 h 170"/>
                    <a:gd name="T10" fmla="*/ 0 w 104"/>
                    <a:gd name="T11" fmla="*/ 26 h 170"/>
                    <a:gd name="T12" fmla="*/ 8 w 104"/>
                    <a:gd name="T13" fmla="*/ 14 h 170"/>
                    <a:gd name="T14" fmla="*/ 16 w 104"/>
                    <a:gd name="T15" fmla="*/ 2 h 17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4" h="170">
                      <a:moveTo>
                        <a:pt x="16" y="2"/>
                      </a:moveTo>
                      <a:cubicBezTo>
                        <a:pt x="83" y="7"/>
                        <a:pt x="69" y="0"/>
                        <a:pt x="80" y="54"/>
                      </a:cubicBezTo>
                      <a:cubicBezTo>
                        <a:pt x="76" y="152"/>
                        <a:pt x="104" y="170"/>
                        <a:pt x="28" y="162"/>
                      </a:cubicBezTo>
                      <a:cubicBezTo>
                        <a:pt x="0" y="144"/>
                        <a:pt x="7" y="155"/>
                        <a:pt x="0" y="134"/>
                      </a:cubicBezTo>
                      <a:cubicBezTo>
                        <a:pt x="3" y="112"/>
                        <a:pt x="4" y="96"/>
                        <a:pt x="16" y="78"/>
                      </a:cubicBezTo>
                      <a:cubicBezTo>
                        <a:pt x="13" y="54"/>
                        <a:pt x="7" y="47"/>
                        <a:pt x="0" y="26"/>
                      </a:cubicBezTo>
                      <a:cubicBezTo>
                        <a:pt x="3" y="22"/>
                        <a:pt x="4" y="17"/>
                        <a:pt x="8" y="14"/>
                      </a:cubicBezTo>
                      <a:cubicBezTo>
                        <a:pt x="27" y="2"/>
                        <a:pt x="47" y="10"/>
                        <a:pt x="16" y="2"/>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652" name="Freeform 172">
                  <a:extLst>
                    <a:ext uri="{FF2B5EF4-FFF2-40B4-BE49-F238E27FC236}">
                      <a16:creationId xmlns:a16="http://schemas.microsoft.com/office/drawing/2014/main" id="{ED62BC7A-2EC7-470C-86A2-E960AD17AF2F}"/>
                    </a:ext>
                  </a:extLst>
                </p:cNvPr>
                <p:cNvSpPr>
                  <a:spLocks/>
                </p:cNvSpPr>
                <p:nvPr/>
              </p:nvSpPr>
              <p:spPr bwMode="auto">
                <a:xfrm>
                  <a:off x="4680" y="3260"/>
                  <a:ext cx="180" cy="108"/>
                </a:xfrm>
                <a:custGeom>
                  <a:avLst/>
                  <a:gdLst>
                    <a:gd name="T0" fmla="*/ 12 w 180"/>
                    <a:gd name="T1" fmla="*/ 100 h 108"/>
                    <a:gd name="T2" fmla="*/ 160 w 180"/>
                    <a:gd name="T3" fmla="*/ 80 h 108"/>
                    <a:gd name="T4" fmla="*/ 172 w 180"/>
                    <a:gd name="T5" fmla="*/ 68 h 108"/>
                    <a:gd name="T6" fmla="*/ 180 w 180"/>
                    <a:gd name="T7" fmla="*/ 44 h 108"/>
                    <a:gd name="T8" fmla="*/ 148 w 180"/>
                    <a:gd name="T9" fmla="*/ 0 h 108"/>
                    <a:gd name="T10" fmla="*/ 48 w 180"/>
                    <a:gd name="T11" fmla="*/ 32 h 108"/>
                    <a:gd name="T12" fmla="*/ 24 w 180"/>
                    <a:gd name="T13" fmla="*/ 40 h 108"/>
                    <a:gd name="T14" fmla="*/ 12 w 180"/>
                    <a:gd name="T15" fmla="*/ 44 h 108"/>
                    <a:gd name="T16" fmla="*/ 0 w 180"/>
                    <a:gd name="T17" fmla="*/ 68 h 108"/>
                    <a:gd name="T18" fmla="*/ 20 w 180"/>
                    <a:gd name="T19" fmla="*/ 108 h 108"/>
                    <a:gd name="T20" fmla="*/ 12 w 180"/>
                    <a:gd name="T21" fmla="*/ 100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08">
                      <a:moveTo>
                        <a:pt x="12" y="100"/>
                      </a:moveTo>
                      <a:cubicBezTo>
                        <a:pt x="72" y="97"/>
                        <a:pt x="108" y="97"/>
                        <a:pt x="160" y="80"/>
                      </a:cubicBezTo>
                      <a:cubicBezTo>
                        <a:pt x="164" y="76"/>
                        <a:pt x="169" y="73"/>
                        <a:pt x="172" y="68"/>
                      </a:cubicBezTo>
                      <a:cubicBezTo>
                        <a:pt x="176" y="61"/>
                        <a:pt x="180" y="44"/>
                        <a:pt x="180" y="44"/>
                      </a:cubicBezTo>
                      <a:cubicBezTo>
                        <a:pt x="174" y="22"/>
                        <a:pt x="172" y="8"/>
                        <a:pt x="148" y="0"/>
                      </a:cubicBezTo>
                      <a:cubicBezTo>
                        <a:pt x="113" y="9"/>
                        <a:pt x="83" y="23"/>
                        <a:pt x="48" y="32"/>
                      </a:cubicBezTo>
                      <a:cubicBezTo>
                        <a:pt x="40" y="34"/>
                        <a:pt x="32" y="37"/>
                        <a:pt x="24" y="40"/>
                      </a:cubicBezTo>
                      <a:cubicBezTo>
                        <a:pt x="20" y="41"/>
                        <a:pt x="12" y="44"/>
                        <a:pt x="12" y="44"/>
                      </a:cubicBezTo>
                      <a:cubicBezTo>
                        <a:pt x="8" y="50"/>
                        <a:pt x="0" y="60"/>
                        <a:pt x="0" y="68"/>
                      </a:cubicBezTo>
                      <a:cubicBezTo>
                        <a:pt x="0" y="77"/>
                        <a:pt x="4" y="108"/>
                        <a:pt x="20" y="108"/>
                      </a:cubicBezTo>
                      <a:cubicBezTo>
                        <a:pt x="24" y="108"/>
                        <a:pt x="15" y="103"/>
                        <a:pt x="12" y="100"/>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653" name="Freeform 173">
                  <a:extLst>
                    <a:ext uri="{FF2B5EF4-FFF2-40B4-BE49-F238E27FC236}">
                      <a16:creationId xmlns:a16="http://schemas.microsoft.com/office/drawing/2014/main" id="{B33729EA-91B1-4EC4-A028-C49B0921AB6B}"/>
                    </a:ext>
                  </a:extLst>
                </p:cNvPr>
                <p:cNvSpPr>
                  <a:spLocks/>
                </p:cNvSpPr>
                <p:nvPr/>
              </p:nvSpPr>
              <p:spPr bwMode="auto">
                <a:xfrm>
                  <a:off x="4813" y="3158"/>
                  <a:ext cx="170" cy="182"/>
                </a:xfrm>
                <a:custGeom>
                  <a:avLst/>
                  <a:gdLst>
                    <a:gd name="T0" fmla="*/ 47 w 170"/>
                    <a:gd name="T1" fmla="*/ 182 h 182"/>
                    <a:gd name="T2" fmla="*/ 15 w 170"/>
                    <a:gd name="T3" fmla="*/ 150 h 182"/>
                    <a:gd name="T4" fmla="*/ 11 w 170"/>
                    <a:gd name="T5" fmla="*/ 98 h 182"/>
                    <a:gd name="T6" fmla="*/ 35 w 170"/>
                    <a:gd name="T7" fmla="*/ 78 h 182"/>
                    <a:gd name="T8" fmla="*/ 59 w 170"/>
                    <a:gd name="T9" fmla="*/ 62 h 182"/>
                    <a:gd name="T10" fmla="*/ 103 w 170"/>
                    <a:gd name="T11" fmla="*/ 22 h 182"/>
                    <a:gd name="T12" fmla="*/ 143 w 170"/>
                    <a:gd name="T13" fmla="*/ 18 h 182"/>
                    <a:gd name="T14" fmla="*/ 159 w 170"/>
                    <a:gd name="T15" fmla="*/ 66 h 182"/>
                    <a:gd name="T16" fmla="*/ 135 w 170"/>
                    <a:gd name="T17" fmla="*/ 82 h 182"/>
                    <a:gd name="T18" fmla="*/ 111 w 170"/>
                    <a:gd name="T19" fmla="*/ 98 h 182"/>
                    <a:gd name="T20" fmla="*/ 43 w 170"/>
                    <a:gd name="T21" fmla="*/ 154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0" h="182">
                      <a:moveTo>
                        <a:pt x="47" y="182"/>
                      </a:moveTo>
                      <a:cubicBezTo>
                        <a:pt x="35" y="170"/>
                        <a:pt x="24" y="164"/>
                        <a:pt x="15" y="150"/>
                      </a:cubicBezTo>
                      <a:cubicBezTo>
                        <a:pt x="11" y="135"/>
                        <a:pt x="0" y="112"/>
                        <a:pt x="11" y="98"/>
                      </a:cubicBezTo>
                      <a:cubicBezTo>
                        <a:pt x="18" y="90"/>
                        <a:pt x="27" y="84"/>
                        <a:pt x="35" y="78"/>
                      </a:cubicBezTo>
                      <a:cubicBezTo>
                        <a:pt x="43" y="72"/>
                        <a:pt x="59" y="62"/>
                        <a:pt x="59" y="62"/>
                      </a:cubicBezTo>
                      <a:cubicBezTo>
                        <a:pt x="70" y="45"/>
                        <a:pt x="88" y="37"/>
                        <a:pt x="103" y="22"/>
                      </a:cubicBezTo>
                      <a:cubicBezTo>
                        <a:pt x="110" y="0"/>
                        <a:pt x="126" y="12"/>
                        <a:pt x="143" y="18"/>
                      </a:cubicBezTo>
                      <a:cubicBezTo>
                        <a:pt x="158" y="33"/>
                        <a:pt x="170" y="41"/>
                        <a:pt x="159" y="66"/>
                      </a:cubicBezTo>
                      <a:cubicBezTo>
                        <a:pt x="152" y="82"/>
                        <a:pt x="146" y="76"/>
                        <a:pt x="135" y="82"/>
                      </a:cubicBezTo>
                      <a:cubicBezTo>
                        <a:pt x="127" y="87"/>
                        <a:pt x="111" y="98"/>
                        <a:pt x="111" y="98"/>
                      </a:cubicBezTo>
                      <a:cubicBezTo>
                        <a:pt x="94" y="123"/>
                        <a:pt x="79" y="154"/>
                        <a:pt x="43" y="154"/>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654" name="Freeform 174">
                  <a:extLst>
                    <a:ext uri="{FF2B5EF4-FFF2-40B4-BE49-F238E27FC236}">
                      <a16:creationId xmlns:a16="http://schemas.microsoft.com/office/drawing/2014/main" id="{047C5C3C-246E-4533-A935-22C83FE79492}"/>
                    </a:ext>
                  </a:extLst>
                </p:cNvPr>
                <p:cNvSpPr>
                  <a:spLocks/>
                </p:cNvSpPr>
                <p:nvPr/>
              </p:nvSpPr>
              <p:spPr bwMode="auto">
                <a:xfrm>
                  <a:off x="4908" y="3043"/>
                  <a:ext cx="120" cy="158"/>
                </a:xfrm>
                <a:custGeom>
                  <a:avLst/>
                  <a:gdLst>
                    <a:gd name="T0" fmla="*/ 120 w 120"/>
                    <a:gd name="T1" fmla="*/ 13 h 158"/>
                    <a:gd name="T2" fmla="*/ 32 w 120"/>
                    <a:gd name="T3" fmla="*/ 5 h 158"/>
                    <a:gd name="T4" fmla="*/ 0 w 120"/>
                    <a:gd name="T5" fmla="*/ 29 h 158"/>
                    <a:gd name="T6" fmla="*/ 4 w 120"/>
                    <a:gd name="T7" fmla="*/ 97 h 158"/>
                    <a:gd name="T8" fmla="*/ 8 w 120"/>
                    <a:gd name="T9" fmla="*/ 121 h 158"/>
                    <a:gd name="T10" fmla="*/ 32 w 120"/>
                    <a:gd name="T11" fmla="*/ 137 h 158"/>
                    <a:gd name="T12" fmla="*/ 40 w 120"/>
                    <a:gd name="T13" fmla="*/ 149 h 158"/>
                    <a:gd name="T14" fmla="*/ 92 w 120"/>
                    <a:gd name="T15" fmla="*/ 77 h 158"/>
                    <a:gd name="T16" fmla="*/ 96 w 120"/>
                    <a:gd name="T17" fmla="*/ 53 h 158"/>
                    <a:gd name="T18" fmla="*/ 92 w 120"/>
                    <a:gd name="T19" fmla="*/ 17 h 1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0" h="158">
                      <a:moveTo>
                        <a:pt x="120" y="13"/>
                      </a:moveTo>
                      <a:cubicBezTo>
                        <a:pt x="80" y="9"/>
                        <a:pt x="69" y="0"/>
                        <a:pt x="32" y="5"/>
                      </a:cubicBezTo>
                      <a:cubicBezTo>
                        <a:pt x="18" y="14"/>
                        <a:pt x="10" y="15"/>
                        <a:pt x="0" y="29"/>
                      </a:cubicBezTo>
                      <a:cubicBezTo>
                        <a:pt x="13" y="67"/>
                        <a:pt x="9" y="45"/>
                        <a:pt x="4" y="97"/>
                      </a:cubicBezTo>
                      <a:cubicBezTo>
                        <a:pt x="5" y="105"/>
                        <a:pt x="3" y="114"/>
                        <a:pt x="8" y="121"/>
                      </a:cubicBezTo>
                      <a:cubicBezTo>
                        <a:pt x="14" y="129"/>
                        <a:pt x="32" y="137"/>
                        <a:pt x="32" y="137"/>
                      </a:cubicBezTo>
                      <a:cubicBezTo>
                        <a:pt x="35" y="141"/>
                        <a:pt x="35" y="148"/>
                        <a:pt x="40" y="149"/>
                      </a:cubicBezTo>
                      <a:cubicBezTo>
                        <a:pt x="78" y="158"/>
                        <a:pt x="87" y="102"/>
                        <a:pt x="92" y="77"/>
                      </a:cubicBezTo>
                      <a:cubicBezTo>
                        <a:pt x="93" y="69"/>
                        <a:pt x="95" y="61"/>
                        <a:pt x="96" y="53"/>
                      </a:cubicBezTo>
                      <a:cubicBezTo>
                        <a:pt x="95" y="41"/>
                        <a:pt x="92" y="17"/>
                        <a:pt x="92" y="17"/>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grpSp>
          <p:nvGrpSpPr>
            <p:cNvPr id="404655" name="Group 175">
              <a:extLst>
                <a:ext uri="{FF2B5EF4-FFF2-40B4-BE49-F238E27FC236}">
                  <a16:creationId xmlns:a16="http://schemas.microsoft.com/office/drawing/2014/main" id="{C2A4FF37-5DFD-4079-8F0D-6AE750D6A509}"/>
                </a:ext>
              </a:extLst>
            </p:cNvPr>
            <p:cNvGrpSpPr>
              <a:grpSpLocks/>
            </p:cNvGrpSpPr>
            <p:nvPr/>
          </p:nvGrpSpPr>
          <p:grpSpPr bwMode="auto">
            <a:xfrm>
              <a:off x="4405" y="2374"/>
              <a:ext cx="603" cy="682"/>
              <a:chOff x="4437" y="2678"/>
              <a:chExt cx="603" cy="682"/>
            </a:xfrm>
          </p:grpSpPr>
          <p:sp>
            <p:nvSpPr>
              <p:cNvPr id="404656" name="Oval 176">
                <a:extLst>
                  <a:ext uri="{FF2B5EF4-FFF2-40B4-BE49-F238E27FC236}">
                    <a16:creationId xmlns:a16="http://schemas.microsoft.com/office/drawing/2014/main" id="{2B9006A8-3B00-4131-8C1F-346EB9A97ED3}"/>
                  </a:ext>
                </a:extLst>
              </p:cNvPr>
              <p:cNvSpPr>
                <a:spLocks noChangeArrowheads="1"/>
              </p:cNvSpPr>
              <p:nvPr/>
            </p:nvSpPr>
            <p:spPr bwMode="auto">
              <a:xfrm>
                <a:off x="4475" y="2748"/>
                <a:ext cx="504" cy="566"/>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nvGrpSpPr>
              <p:cNvPr id="404657" name="Group 177">
                <a:extLst>
                  <a:ext uri="{FF2B5EF4-FFF2-40B4-BE49-F238E27FC236}">
                    <a16:creationId xmlns:a16="http://schemas.microsoft.com/office/drawing/2014/main" id="{8595705C-2C8A-4CF9-B72E-2F79D80064A8}"/>
                  </a:ext>
                </a:extLst>
              </p:cNvPr>
              <p:cNvGrpSpPr>
                <a:grpSpLocks/>
              </p:cNvGrpSpPr>
              <p:nvPr/>
            </p:nvGrpSpPr>
            <p:grpSpPr bwMode="auto">
              <a:xfrm>
                <a:off x="4437" y="2678"/>
                <a:ext cx="603" cy="682"/>
                <a:chOff x="4437" y="2686"/>
                <a:chExt cx="603" cy="682"/>
              </a:xfrm>
            </p:grpSpPr>
            <p:sp>
              <p:nvSpPr>
                <p:cNvPr id="404658" name="Freeform 178">
                  <a:extLst>
                    <a:ext uri="{FF2B5EF4-FFF2-40B4-BE49-F238E27FC236}">
                      <a16:creationId xmlns:a16="http://schemas.microsoft.com/office/drawing/2014/main" id="{C39BD1C7-D1F1-4208-AA77-C1C2307E407A}"/>
                    </a:ext>
                  </a:extLst>
                </p:cNvPr>
                <p:cNvSpPr>
                  <a:spLocks/>
                </p:cNvSpPr>
                <p:nvPr/>
              </p:nvSpPr>
              <p:spPr bwMode="auto">
                <a:xfrm>
                  <a:off x="4534" y="2724"/>
                  <a:ext cx="158" cy="128"/>
                </a:xfrm>
                <a:custGeom>
                  <a:avLst/>
                  <a:gdLst>
                    <a:gd name="T0" fmla="*/ 118 w 158"/>
                    <a:gd name="T1" fmla="*/ 0 h 128"/>
                    <a:gd name="T2" fmla="*/ 46 w 158"/>
                    <a:gd name="T3" fmla="*/ 28 h 128"/>
                    <a:gd name="T4" fmla="*/ 14 w 158"/>
                    <a:gd name="T5" fmla="*/ 60 h 128"/>
                    <a:gd name="T6" fmla="*/ 26 w 158"/>
                    <a:gd name="T7" fmla="*/ 128 h 128"/>
                    <a:gd name="T8" fmla="*/ 86 w 158"/>
                    <a:gd name="T9" fmla="*/ 116 h 128"/>
                    <a:gd name="T10" fmla="*/ 122 w 158"/>
                    <a:gd name="T11" fmla="*/ 68 h 128"/>
                    <a:gd name="T12" fmla="*/ 158 w 158"/>
                    <a:gd name="T13" fmla="*/ 48 h 128"/>
                    <a:gd name="T14" fmla="*/ 70 w 158"/>
                    <a:gd name="T15" fmla="*/ 16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 h="128">
                      <a:moveTo>
                        <a:pt x="118" y="0"/>
                      </a:moveTo>
                      <a:cubicBezTo>
                        <a:pt x="93" y="8"/>
                        <a:pt x="70" y="20"/>
                        <a:pt x="46" y="28"/>
                      </a:cubicBezTo>
                      <a:cubicBezTo>
                        <a:pt x="37" y="42"/>
                        <a:pt x="26" y="48"/>
                        <a:pt x="14" y="60"/>
                      </a:cubicBezTo>
                      <a:cubicBezTo>
                        <a:pt x="5" y="86"/>
                        <a:pt x="0" y="111"/>
                        <a:pt x="26" y="128"/>
                      </a:cubicBezTo>
                      <a:cubicBezTo>
                        <a:pt x="46" y="125"/>
                        <a:pt x="66" y="120"/>
                        <a:pt x="86" y="116"/>
                      </a:cubicBezTo>
                      <a:cubicBezTo>
                        <a:pt x="98" y="98"/>
                        <a:pt x="107" y="83"/>
                        <a:pt x="122" y="68"/>
                      </a:cubicBezTo>
                      <a:cubicBezTo>
                        <a:pt x="128" y="49"/>
                        <a:pt x="141" y="54"/>
                        <a:pt x="158" y="48"/>
                      </a:cubicBezTo>
                      <a:cubicBezTo>
                        <a:pt x="130" y="20"/>
                        <a:pt x="110" y="16"/>
                        <a:pt x="70" y="16"/>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659" name="Freeform 179">
                  <a:extLst>
                    <a:ext uri="{FF2B5EF4-FFF2-40B4-BE49-F238E27FC236}">
                      <a16:creationId xmlns:a16="http://schemas.microsoft.com/office/drawing/2014/main" id="{932C38BC-90A4-4540-A0CD-32A0F15AEF8A}"/>
                    </a:ext>
                  </a:extLst>
                </p:cNvPr>
                <p:cNvSpPr>
                  <a:spLocks/>
                </p:cNvSpPr>
                <p:nvPr/>
              </p:nvSpPr>
              <p:spPr bwMode="auto">
                <a:xfrm>
                  <a:off x="4460" y="2797"/>
                  <a:ext cx="88" cy="159"/>
                </a:xfrm>
                <a:custGeom>
                  <a:avLst/>
                  <a:gdLst>
                    <a:gd name="T0" fmla="*/ 64 w 88"/>
                    <a:gd name="T1" fmla="*/ 7 h 159"/>
                    <a:gd name="T2" fmla="*/ 16 w 88"/>
                    <a:gd name="T3" fmla="*/ 67 h 159"/>
                    <a:gd name="T4" fmla="*/ 0 w 88"/>
                    <a:gd name="T5" fmla="*/ 131 h 159"/>
                    <a:gd name="T6" fmla="*/ 28 w 88"/>
                    <a:gd name="T7" fmla="*/ 159 h 159"/>
                    <a:gd name="T8" fmla="*/ 60 w 88"/>
                    <a:gd name="T9" fmla="*/ 155 h 159"/>
                    <a:gd name="T10" fmla="*/ 68 w 88"/>
                    <a:gd name="T11" fmla="*/ 127 h 159"/>
                    <a:gd name="T12" fmla="*/ 88 w 88"/>
                    <a:gd name="T13" fmla="*/ 63 h 159"/>
                    <a:gd name="T14" fmla="*/ 64 w 88"/>
                    <a:gd name="T15" fmla="*/ 7 h 1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8" h="159">
                      <a:moveTo>
                        <a:pt x="64" y="7"/>
                      </a:moveTo>
                      <a:cubicBezTo>
                        <a:pt x="40" y="23"/>
                        <a:pt x="25" y="39"/>
                        <a:pt x="16" y="67"/>
                      </a:cubicBezTo>
                      <a:cubicBezTo>
                        <a:pt x="13" y="97"/>
                        <a:pt x="15" y="108"/>
                        <a:pt x="0" y="131"/>
                      </a:cubicBezTo>
                      <a:cubicBezTo>
                        <a:pt x="5" y="147"/>
                        <a:pt x="12" y="154"/>
                        <a:pt x="28" y="159"/>
                      </a:cubicBezTo>
                      <a:cubicBezTo>
                        <a:pt x="39" y="158"/>
                        <a:pt x="50" y="159"/>
                        <a:pt x="60" y="155"/>
                      </a:cubicBezTo>
                      <a:cubicBezTo>
                        <a:pt x="69" y="151"/>
                        <a:pt x="66" y="137"/>
                        <a:pt x="68" y="127"/>
                      </a:cubicBezTo>
                      <a:cubicBezTo>
                        <a:pt x="73" y="103"/>
                        <a:pt x="66" y="77"/>
                        <a:pt x="88" y="63"/>
                      </a:cubicBezTo>
                      <a:cubicBezTo>
                        <a:pt x="82" y="0"/>
                        <a:pt x="86" y="40"/>
                        <a:pt x="64" y="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660" name="Freeform 180">
                  <a:extLst>
                    <a:ext uri="{FF2B5EF4-FFF2-40B4-BE49-F238E27FC236}">
                      <a16:creationId xmlns:a16="http://schemas.microsoft.com/office/drawing/2014/main" id="{F41E05C6-AC82-4BF0-BAD9-530E7ED296B7}"/>
                    </a:ext>
                  </a:extLst>
                </p:cNvPr>
                <p:cNvSpPr>
                  <a:spLocks/>
                </p:cNvSpPr>
                <p:nvPr/>
              </p:nvSpPr>
              <p:spPr bwMode="auto">
                <a:xfrm>
                  <a:off x="4440" y="2966"/>
                  <a:ext cx="80" cy="132"/>
                </a:xfrm>
                <a:custGeom>
                  <a:avLst/>
                  <a:gdLst>
                    <a:gd name="T0" fmla="*/ 28 w 80"/>
                    <a:gd name="T1" fmla="*/ 2 h 132"/>
                    <a:gd name="T2" fmla="*/ 12 w 80"/>
                    <a:gd name="T3" fmla="*/ 6 h 132"/>
                    <a:gd name="T4" fmla="*/ 4 w 80"/>
                    <a:gd name="T5" fmla="*/ 30 h 132"/>
                    <a:gd name="T6" fmla="*/ 0 w 80"/>
                    <a:gd name="T7" fmla="*/ 94 h 132"/>
                    <a:gd name="T8" fmla="*/ 60 w 80"/>
                    <a:gd name="T9" fmla="*/ 118 h 132"/>
                    <a:gd name="T10" fmla="*/ 76 w 80"/>
                    <a:gd name="T11" fmla="*/ 82 h 132"/>
                    <a:gd name="T12" fmla="*/ 80 w 80"/>
                    <a:gd name="T13" fmla="*/ 70 h 132"/>
                    <a:gd name="T14" fmla="*/ 68 w 80"/>
                    <a:gd name="T15" fmla="*/ 6 h 132"/>
                    <a:gd name="T16" fmla="*/ 28 w 80"/>
                    <a:gd name="T17" fmla="*/ 2 h 1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0" h="132">
                      <a:moveTo>
                        <a:pt x="28" y="2"/>
                      </a:moveTo>
                      <a:cubicBezTo>
                        <a:pt x="23" y="3"/>
                        <a:pt x="16" y="2"/>
                        <a:pt x="12" y="6"/>
                      </a:cubicBezTo>
                      <a:cubicBezTo>
                        <a:pt x="7" y="12"/>
                        <a:pt x="4" y="30"/>
                        <a:pt x="4" y="30"/>
                      </a:cubicBezTo>
                      <a:cubicBezTo>
                        <a:pt x="10" y="52"/>
                        <a:pt x="6" y="72"/>
                        <a:pt x="0" y="94"/>
                      </a:cubicBezTo>
                      <a:cubicBezTo>
                        <a:pt x="8" y="132"/>
                        <a:pt x="19" y="122"/>
                        <a:pt x="60" y="118"/>
                      </a:cubicBezTo>
                      <a:cubicBezTo>
                        <a:pt x="73" y="99"/>
                        <a:pt x="66" y="111"/>
                        <a:pt x="76" y="82"/>
                      </a:cubicBezTo>
                      <a:cubicBezTo>
                        <a:pt x="77" y="78"/>
                        <a:pt x="80" y="70"/>
                        <a:pt x="80" y="70"/>
                      </a:cubicBezTo>
                      <a:cubicBezTo>
                        <a:pt x="79" y="62"/>
                        <a:pt x="74" y="14"/>
                        <a:pt x="68" y="6"/>
                      </a:cubicBezTo>
                      <a:cubicBezTo>
                        <a:pt x="64" y="0"/>
                        <a:pt x="29" y="2"/>
                        <a:pt x="28" y="2"/>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661" name="Freeform 181">
                  <a:extLst>
                    <a:ext uri="{FF2B5EF4-FFF2-40B4-BE49-F238E27FC236}">
                      <a16:creationId xmlns:a16="http://schemas.microsoft.com/office/drawing/2014/main" id="{AC902905-FCE2-4A75-81CA-F257A703F3C1}"/>
                    </a:ext>
                  </a:extLst>
                </p:cNvPr>
                <p:cNvSpPr>
                  <a:spLocks/>
                </p:cNvSpPr>
                <p:nvPr/>
              </p:nvSpPr>
              <p:spPr bwMode="auto">
                <a:xfrm>
                  <a:off x="4437" y="3079"/>
                  <a:ext cx="118" cy="131"/>
                </a:xfrm>
                <a:custGeom>
                  <a:avLst/>
                  <a:gdLst>
                    <a:gd name="T0" fmla="*/ 31 w 118"/>
                    <a:gd name="T1" fmla="*/ 17 h 131"/>
                    <a:gd name="T2" fmla="*/ 19 w 118"/>
                    <a:gd name="T3" fmla="*/ 45 h 131"/>
                    <a:gd name="T4" fmla="*/ 63 w 118"/>
                    <a:gd name="T5" fmla="*/ 113 h 131"/>
                    <a:gd name="T6" fmla="*/ 87 w 118"/>
                    <a:gd name="T7" fmla="*/ 129 h 131"/>
                    <a:gd name="T8" fmla="*/ 115 w 118"/>
                    <a:gd name="T9" fmla="*/ 113 h 131"/>
                    <a:gd name="T10" fmla="*/ 107 w 118"/>
                    <a:gd name="T11" fmla="*/ 101 h 131"/>
                    <a:gd name="T12" fmla="*/ 99 w 118"/>
                    <a:gd name="T13" fmla="*/ 77 h 131"/>
                    <a:gd name="T14" fmla="*/ 83 w 118"/>
                    <a:gd name="T15" fmla="*/ 33 h 131"/>
                    <a:gd name="T16" fmla="*/ 31 w 118"/>
                    <a:gd name="T17" fmla="*/ 17 h 1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8" h="131">
                      <a:moveTo>
                        <a:pt x="31" y="17"/>
                      </a:moveTo>
                      <a:cubicBezTo>
                        <a:pt x="0" y="22"/>
                        <a:pt x="4" y="23"/>
                        <a:pt x="19" y="45"/>
                      </a:cubicBezTo>
                      <a:cubicBezTo>
                        <a:pt x="24" y="78"/>
                        <a:pt x="38" y="94"/>
                        <a:pt x="63" y="113"/>
                      </a:cubicBezTo>
                      <a:cubicBezTo>
                        <a:pt x="71" y="119"/>
                        <a:pt x="87" y="129"/>
                        <a:pt x="87" y="129"/>
                      </a:cubicBezTo>
                      <a:cubicBezTo>
                        <a:pt x="97" y="127"/>
                        <a:pt x="118" y="131"/>
                        <a:pt x="115" y="113"/>
                      </a:cubicBezTo>
                      <a:cubicBezTo>
                        <a:pt x="114" y="108"/>
                        <a:pt x="109" y="105"/>
                        <a:pt x="107" y="101"/>
                      </a:cubicBezTo>
                      <a:cubicBezTo>
                        <a:pt x="104" y="93"/>
                        <a:pt x="99" y="77"/>
                        <a:pt x="99" y="77"/>
                      </a:cubicBezTo>
                      <a:cubicBezTo>
                        <a:pt x="104" y="52"/>
                        <a:pt x="100" y="50"/>
                        <a:pt x="83" y="33"/>
                      </a:cubicBezTo>
                      <a:cubicBezTo>
                        <a:pt x="72" y="0"/>
                        <a:pt x="71" y="9"/>
                        <a:pt x="31" y="1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662" name="Freeform 182">
                  <a:extLst>
                    <a:ext uri="{FF2B5EF4-FFF2-40B4-BE49-F238E27FC236}">
                      <a16:creationId xmlns:a16="http://schemas.microsoft.com/office/drawing/2014/main" id="{CF47CFE3-F3C1-4ACD-B8C7-44279C6C57B7}"/>
                    </a:ext>
                  </a:extLst>
                </p:cNvPr>
                <p:cNvSpPr>
                  <a:spLocks/>
                </p:cNvSpPr>
                <p:nvPr/>
              </p:nvSpPr>
              <p:spPr bwMode="auto">
                <a:xfrm>
                  <a:off x="4624" y="2686"/>
                  <a:ext cx="230" cy="114"/>
                </a:xfrm>
                <a:custGeom>
                  <a:avLst/>
                  <a:gdLst>
                    <a:gd name="T0" fmla="*/ 40 w 230"/>
                    <a:gd name="T1" fmla="*/ 102 h 114"/>
                    <a:gd name="T2" fmla="*/ 0 w 230"/>
                    <a:gd name="T3" fmla="*/ 74 h 114"/>
                    <a:gd name="T4" fmla="*/ 24 w 230"/>
                    <a:gd name="T5" fmla="*/ 54 h 114"/>
                    <a:gd name="T6" fmla="*/ 32 w 230"/>
                    <a:gd name="T7" fmla="*/ 30 h 114"/>
                    <a:gd name="T8" fmla="*/ 44 w 230"/>
                    <a:gd name="T9" fmla="*/ 14 h 114"/>
                    <a:gd name="T10" fmla="*/ 48 w 230"/>
                    <a:gd name="T11" fmla="*/ 2 h 114"/>
                    <a:gd name="T12" fmla="*/ 76 w 230"/>
                    <a:gd name="T13" fmla="*/ 6 h 114"/>
                    <a:gd name="T14" fmla="*/ 144 w 230"/>
                    <a:gd name="T15" fmla="*/ 10 h 114"/>
                    <a:gd name="T16" fmla="*/ 204 w 230"/>
                    <a:gd name="T17" fmla="*/ 50 h 114"/>
                    <a:gd name="T18" fmla="*/ 216 w 230"/>
                    <a:gd name="T19" fmla="*/ 98 h 114"/>
                    <a:gd name="T20" fmla="*/ 128 w 230"/>
                    <a:gd name="T21" fmla="*/ 114 h 114"/>
                    <a:gd name="T22" fmla="*/ 48 w 230"/>
                    <a:gd name="T23" fmla="*/ 102 h 114"/>
                    <a:gd name="T24" fmla="*/ 16 w 230"/>
                    <a:gd name="T25" fmla="*/ 86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0" h="114">
                      <a:moveTo>
                        <a:pt x="40" y="102"/>
                      </a:moveTo>
                      <a:cubicBezTo>
                        <a:pt x="22" y="95"/>
                        <a:pt x="6" y="93"/>
                        <a:pt x="0" y="74"/>
                      </a:cubicBezTo>
                      <a:cubicBezTo>
                        <a:pt x="7" y="67"/>
                        <a:pt x="18" y="63"/>
                        <a:pt x="24" y="54"/>
                      </a:cubicBezTo>
                      <a:cubicBezTo>
                        <a:pt x="28" y="47"/>
                        <a:pt x="27" y="37"/>
                        <a:pt x="32" y="30"/>
                      </a:cubicBezTo>
                      <a:cubicBezTo>
                        <a:pt x="36" y="25"/>
                        <a:pt x="40" y="19"/>
                        <a:pt x="44" y="14"/>
                      </a:cubicBezTo>
                      <a:cubicBezTo>
                        <a:pt x="45" y="10"/>
                        <a:pt x="44" y="3"/>
                        <a:pt x="48" y="2"/>
                      </a:cubicBezTo>
                      <a:cubicBezTo>
                        <a:pt x="57" y="0"/>
                        <a:pt x="67" y="5"/>
                        <a:pt x="76" y="6"/>
                      </a:cubicBezTo>
                      <a:cubicBezTo>
                        <a:pt x="99" y="8"/>
                        <a:pt x="121" y="9"/>
                        <a:pt x="144" y="10"/>
                      </a:cubicBezTo>
                      <a:cubicBezTo>
                        <a:pt x="160" y="34"/>
                        <a:pt x="176" y="44"/>
                        <a:pt x="204" y="50"/>
                      </a:cubicBezTo>
                      <a:cubicBezTo>
                        <a:pt x="216" y="62"/>
                        <a:pt x="230" y="79"/>
                        <a:pt x="216" y="98"/>
                      </a:cubicBezTo>
                      <a:cubicBezTo>
                        <a:pt x="211" y="105"/>
                        <a:pt x="133" y="113"/>
                        <a:pt x="128" y="114"/>
                      </a:cubicBezTo>
                      <a:cubicBezTo>
                        <a:pt x="101" y="112"/>
                        <a:pt x="74" y="111"/>
                        <a:pt x="48" y="102"/>
                      </a:cubicBezTo>
                      <a:cubicBezTo>
                        <a:pt x="38" y="87"/>
                        <a:pt x="33" y="86"/>
                        <a:pt x="16" y="86"/>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663" name="Freeform 183">
                  <a:extLst>
                    <a:ext uri="{FF2B5EF4-FFF2-40B4-BE49-F238E27FC236}">
                      <a16:creationId xmlns:a16="http://schemas.microsoft.com/office/drawing/2014/main" id="{B7470C54-8229-4AB8-BB3A-93B5C0B8BF4B}"/>
                    </a:ext>
                  </a:extLst>
                </p:cNvPr>
                <p:cNvSpPr>
                  <a:spLocks/>
                </p:cNvSpPr>
                <p:nvPr/>
              </p:nvSpPr>
              <p:spPr bwMode="auto">
                <a:xfrm>
                  <a:off x="4832" y="2743"/>
                  <a:ext cx="155" cy="153"/>
                </a:xfrm>
                <a:custGeom>
                  <a:avLst/>
                  <a:gdLst>
                    <a:gd name="T0" fmla="*/ 0 w 155"/>
                    <a:gd name="T1" fmla="*/ 57 h 153"/>
                    <a:gd name="T2" fmla="*/ 52 w 155"/>
                    <a:gd name="T3" fmla="*/ 29 h 153"/>
                    <a:gd name="T4" fmla="*/ 112 w 155"/>
                    <a:gd name="T5" fmla="*/ 61 h 153"/>
                    <a:gd name="T6" fmla="*/ 140 w 155"/>
                    <a:gd name="T7" fmla="*/ 89 h 153"/>
                    <a:gd name="T8" fmla="*/ 128 w 155"/>
                    <a:gd name="T9" fmla="*/ 153 h 153"/>
                    <a:gd name="T10" fmla="*/ 40 w 155"/>
                    <a:gd name="T11" fmla="*/ 125 h 153"/>
                    <a:gd name="T12" fmla="*/ 24 w 155"/>
                    <a:gd name="T13" fmla="*/ 89 h 153"/>
                    <a:gd name="T14" fmla="*/ 0 w 155"/>
                    <a:gd name="T15" fmla="*/ 53 h 153"/>
                    <a:gd name="T16" fmla="*/ 4 w 155"/>
                    <a:gd name="T17" fmla="*/ 41 h 153"/>
                    <a:gd name="T18" fmla="*/ 16 w 155"/>
                    <a:gd name="T19" fmla="*/ 33 h 1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5" h="153">
                      <a:moveTo>
                        <a:pt x="0" y="57"/>
                      </a:moveTo>
                      <a:cubicBezTo>
                        <a:pt x="16" y="35"/>
                        <a:pt x="25" y="34"/>
                        <a:pt x="52" y="29"/>
                      </a:cubicBezTo>
                      <a:cubicBezTo>
                        <a:pt x="96" y="0"/>
                        <a:pt x="90" y="39"/>
                        <a:pt x="112" y="61"/>
                      </a:cubicBezTo>
                      <a:cubicBezTo>
                        <a:pt x="116" y="74"/>
                        <a:pt x="140" y="89"/>
                        <a:pt x="140" y="89"/>
                      </a:cubicBezTo>
                      <a:cubicBezTo>
                        <a:pt x="148" y="112"/>
                        <a:pt x="155" y="144"/>
                        <a:pt x="128" y="153"/>
                      </a:cubicBezTo>
                      <a:cubicBezTo>
                        <a:pt x="97" y="147"/>
                        <a:pt x="66" y="142"/>
                        <a:pt x="40" y="125"/>
                      </a:cubicBezTo>
                      <a:cubicBezTo>
                        <a:pt x="27" y="106"/>
                        <a:pt x="34" y="118"/>
                        <a:pt x="24" y="89"/>
                      </a:cubicBezTo>
                      <a:cubicBezTo>
                        <a:pt x="21" y="80"/>
                        <a:pt x="5" y="67"/>
                        <a:pt x="0" y="53"/>
                      </a:cubicBezTo>
                      <a:cubicBezTo>
                        <a:pt x="1" y="49"/>
                        <a:pt x="1" y="44"/>
                        <a:pt x="4" y="41"/>
                      </a:cubicBezTo>
                      <a:cubicBezTo>
                        <a:pt x="7" y="37"/>
                        <a:pt x="16" y="33"/>
                        <a:pt x="16" y="33"/>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664" name="Freeform 184">
                  <a:extLst>
                    <a:ext uri="{FF2B5EF4-FFF2-40B4-BE49-F238E27FC236}">
                      <a16:creationId xmlns:a16="http://schemas.microsoft.com/office/drawing/2014/main" id="{0C7B11CF-0775-4C2B-B4FE-8F4C4BC4366E}"/>
                    </a:ext>
                  </a:extLst>
                </p:cNvPr>
                <p:cNvSpPr>
                  <a:spLocks/>
                </p:cNvSpPr>
                <p:nvPr/>
              </p:nvSpPr>
              <p:spPr bwMode="auto">
                <a:xfrm>
                  <a:off x="4488" y="3184"/>
                  <a:ext cx="114" cy="96"/>
                </a:xfrm>
                <a:custGeom>
                  <a:avLst/>
                  <a:gdLst>
                    <a:gd name="T0" fmla="*/ 12 w 114"/>
                    <a:gd name="T1" fmla="*/ 20 h 96"/>
                    <a:gd name="T2" fmla="*/ 64 w 114"/>
                    <a:gd name="T3" fmla="*/ 76 h 96"/>
                    <a:gd name="T4" fmla="*/ 100 w 114"/>
                    <a:gd name="T5" fmla="*/ 96 h 96"/>
                    <a:gd name="T6" fmla="*/ 112 w 114"/>
                    <a:gd name="T7" fmla="*/ 68 h 96"/>
                    <a:gd name="T8" fmla="*/ 88 w 114"/>
                    <a:gd name="T9" fmla="*/ 20 h 96"/>
                    <a:gd name="T10" fmla="*/ 52 w 114"/>
                    <a:gd name="T11" fmla="*/ 8 h 96"/>
                    <a:gd name="T12" fmla="*/ 28 w 114"/>
                    <a:gd name="T13" fmla="*/ 0 h 96"/>
                    <a:gd name="T14" fmla="*/ 12 w 114"/>
                    <a:gd name="T15" fmla="*/ 44 h 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4" h="96">
                      <a:moveTo>
                        <a:pt x="12" y="20"/>
                      </a:moveTo>
                      <a:cubicBezTo>
                        <a:pt x="0" y="68"/>
                        <a:pt x="22" y="71"/>
                        <a:pt x="64" y="76"/>
                      </a:cubicBezTo>
                      <a:cubicBezTo>
                        <a:pt x="92" y="94"/>
                        <a:pt x="79" y="89"/>
                        <a:pt x="100" y="96"/>
                      </a:cubicBezTo>
                      <a:cubicBezTo>
                        <a:pt x="105" y="88"/>
                        <a:pt x="114" y="79"/>
                        <a:pt x="112" y="68"/>
                      </a:cubicBezTo>
                      <a:cubicBezTo>
                        <a:pt x="112" y="65"/>
                        <a:pt x="94" y="24"/>
                        <a:pt x="88" y="20"/>
                      </a:cubicBezTo>
                      <a:cubicBezTo>
                        <a:pt x="77" y="13"/>
                        <a:pt x="64" y="12"/>
                        <a:pt x="52" y="8"/>
                      </a:cubicBezTo>
                      <a:cubicBezTo>
                        <a:pt x="44" y="5"/>
                        <a:pt x="28" y="0"/>
                        <a:pt x="28" y="0"/>
                      </a:cubicBezTo>
                      <a:cubicBezTo>
                        <a:pt x="23" y="16"/>
                        <a:pt x="12" y="27"/>
                        <a:pt x="12" y="44"/>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665" name="Freeform 185">
                  <a:extLst>
                    <a:ext uri="{FF2B5EF4-FFF2-40B4-BE49-F238E27FC236}">
                      <a16:creationId xmlns:a16="http://schemas.microsoft.com/office/drawing/2014/main" id="{A3C22E17-0D3D-43AC-8F71-50E51FE4EB70}"/>
                    </a:ext>
                  </a:extLst>
                </p:cNvPr>
                <p:cNvSpPr>
                  <a:spLocks/>
                </p:cNvSpPr>
                <p:nvPr/>
              </p:nvSpPr>
              <p:spPr bwMode="auto">
                <a:xfrm>
                  <a:off x="4539" y="3253"/>
                  <a:ext cx="165" cy="99"/>
                </a:xfrm>
                <a:custGeom>
                  <a:avLst/>
                  <a:gdLst>
                    <a:gd name="T0" fmla="*/ 1 w 165"/>
                    <a:gd name="T1" fmla="*/ 27 h 99"/>
                    <a:gd name="T2" fmla="*/ 61 w 165"/>
                    <a:gd name="T3" fmla="*/ 67 h 99"/>
                    <a:gd name="T4" fmla="*/ 97 w 165"/>
                    <a:gd name="T5" fmla="*/ 91 h 99"/>
                    <a:gd name="T6" fmla="*/ 121 w 165"/>
                    <a:gd name="T7" fmla="*/ 99 h 99"/>
                    <a:gd name="T8" fmla="*/ 165 w 165"/>
                    <a:gd name="T9" fmla="*/ 71 h 99"/>
                    <a:gd name="T10" fmla="*/ 97 w 165"/>
                    <a:gd name="T11" fmla="*/ 31 h 99"/>
                    <a:gd name="T12" fmla="*/ 33 w 165"/>
                    <a:gd name="T13" fmla="*/ 15 h 99"/>
                    <a:gd name="T14" fmla="*/ 9 w 165"/>
                    <a:gd name="T15" fmla="*/ 11 h 99"/>
                    <a:gd name="T16" fmla="*/ 1 w 165"/>
                    <a:gd name="T17" fmla="*/ 27 h 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5" h="99">
                      <a:moveTo>
                        <a:pt x="1" y="27"/>
                      </a:moveTo>
                      <a:cubicBezTo>
                        <a:pt x="14" y="46"/>
                        <a:pt x="39" y="60"/>
                        <a:pt x="61" y="67"/>
                      </a:cubicBezTo>
                      <a:cubicBezTo>
                        <a:pt x="72" y="83"/>
                        <a:pt x="78" y="85"/>
                        <a:pt x="97" y="91"/>
                      </a:cubicBezTo>
                      <a:cubicBezTo>
                        <a:pt x="105" y="93"/>
                        <a:pt x="121" y="99"/>
                        <a:pt x="121" y="99"/>
                      </a:cubicBezTo>
                      <a:cubicBezTo>
                        <a:pt x="154" y="95"/>
                        <a:pt x="156" y="99"/>
                        <a:pt x="165" y="71"/>
                      </a:cubicBezTo>
                      <a:cubicBezTo>
                        <a:pt x="149" y="23"/>
                        <a:pt x="147" y="35"/>
                        <a:pt x="97" y="31"/>
                      </a:cubicBezTo>
                      <a:cubicBezTo>
                        <a:pt x="73" y="23"/>
                        <a:pt x="58" y="19"/>
                        <a:pt x="33" y="15"/>
                      </a:cubicBezTo>
                      <a:cubicBezTo>
                        <a:pt x="27" y="11"/>
                        <a:pt x="17" y="0"/>
                        <a:pt x="9" y="11"/>
                      </a:cubicBezTo>
                      <a:cubicBezTo>
                        <a:pt x="0" y="23"/>
                        <a:pt x="1" y="48"/>
                        <a:pt x="1" y="2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666" name="Freeform 186">
                  <a:extLst>
                    <a:ext uri="{FF2B5EF4-FFF2-40B4-BE49-F238E27FC236}">
                      <a16:creationId xmlns:a16="http://schemas.microsoft.com/office/drawing/2014/main" id="{8B701AD9-847F-4AF3-AE32-11747CC410B9}"/>
                    </a:ext>
                  </a:extLst>
                </p:cNvPr>
                <p:cNvSpPr>
                  <a:spLocks/>
                </p:cNvSpPr>
                <p:nvPr/>
              </p:nvSpPr>
              <p:spPr bwMode="auto">
                <a:xfrm>
                  <a:off x="4936" y="2898"/>
                  <a:ext cx="104" cy="170"/>
                </a:xfrm>
                <a:custGeom>
                  <a:avLst/>
                  <a:gdLst>
                    <a:gd name="T0" fmla="*/ 16 w 104"/>
                    <a:gd name="T1" fmla="*/ 2 h 170"/>
                    <a:gd name="T2" fmla="*/ 80 w 104"/>
                    <a:gd name="T3" fmla="*/ 54 h 170"/>
                    <a:gd name="T4" fmla="*/ 28 w 104"/>
                    <a:gd name="T5" fmla="*/ 162 h 170"/>
                    <a:gd name="T6" fmla="*/ 0 w 104"/>
                    <a:gd name="T7" fmla="*/ 134 h 170"/>
                    <a:gd name="T8" fmla="*/ 16 w 104"/>
                    <a:gd name="T9" fmla="*/ 78 h 170"/>
                    <a:gd name="T10" fmla="*/ 0 w 104"/>
                    <a:gd name="T11" fmla="*/ 26 h 170"/>
                    <a:gd name="T12" fmla="*/ 8 w 104"/>
                    <a:gd name="T13" fmla="*/ 14 h 170"/>
                    <a:gd name="T14" fmla="*/ 16 w 104"/>
                    <a:gd name="T15" fmla="*/ 2 h 17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4" h="170">
                      <a:moveTo>
                        <a:pt x="16" y="2"/>
                      </a:moveTo>
                      <a:cubicBezTo>
                        <a:pt x="83" y="7"/>
                        <a:pt x="69" y="0"/>
                        <a:pt x="80" y="54"/>
                      </a:cubicBezTo>
                      <a:cubicBezTo>
                        <a:pt x="76" y="152"/>
                        <a:pt x="104" y="170"/>
                        <a:pt x="28" y="162"/>
                      </a:cubicBezTo>
                      <a:cubicBezTo>
                        <a:pt x="0" y="144"/>
                        <a:pt x="7" y="155"/>
                        <a:pt x="0" y="134"/>
                      </a:cubicBezTo>
                      <a:cubicBezTo>
                        <a:pt x="3" y="112"/>
                        <a:pt x="4" y="96"/>
                        <a:pt x="16" y="78"/>
                      </a:cubicBezTo>
                      <a:cubicBezTo>
                        <a:pt x="13" y="54"/>
                        <a:pt x="7" y="47"/>
                        <a:pt x="0" y="26"/>
                      </a:cubicBezTo>
                      <a:cubicBezTo>
                        <a:pt x="3" y="22"/>
                        <a:pt x="4" y="17"/>
                        <a:pt x="8" y="14"/>
                      </a:cubicBezTo>
                      <a:cubicBezTo>
                        <a:pt x="27" y="2"/>
                        <a:pt x="47" y="10"/>
                        <a:pt x="16" y="2"/>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667" name="Freeform 187">
                  <a:extLst>
                    <a:ext uri="{FF2B5EF4-FFF2-40B4-BE49-F238E27FC236}">
                      <a16:creationId xmlns:a16="http://schemas.microsoft.com/office/drawing/2014/main" id="{D7742350-D0B0-4D76-A095-8CC93B6C5DF2}"/>
                    </a:ext>
                  </a:extLst>
                </p:cNvPr>
                <p:cNvSpPr>
                  <a:spLocks/>
                </p:cNvSpPr>
                <p:nvPr/>
              </p:nvSpPr>
              <p:spPr bwMode="auto">
                <a:xfrm>
                  <a:off x="4680" y="3260"/>
                  <a:ext cx="180" cy="108"/>
                </a:xfrm>
                <a:custGeom>
                  <a:avLst/>
                  <a:gdLst>
                    <a:gd name="T0" fmla="*/ 12 w 180"/>
                    <a:gd name="T1" fmla="*/ 100 h 108"/>
                    <a:gd name="T2" fmla="*/ 160 w 180"/>
                    <a:gd name="T3" fmla="*/ 80 h 108"/>
                    <a:gd name="T4" fmla="*/ 172 w 180"/>
                    <a:gd name="T5" fmla="*/ 68 h 108"/>
                    <a:gd name="T6" fmla="*/ 180 w 180"/>
                    <a:gd name="T7" fmla="*/ 44 h 108"/>
                    <a:gd name="T8" fmla="*/ 148 w 180"/>
                    <a:gd name="T9" fmla="*/ 0 h 108"/>
                    <a:gd name="T10" fmla="*/ 48 w 180"/>
                    <a:gd name="T11" fmla="*/ 32 h 108"/>
                    <a:gd name="T12" fmla="*/ 24 w 180"/>
                    <a:gd name="T13" fmla="*/ 40 h 108"/>
                    <a:gd name="T14" fmla="*/ 12 w 180"/>
                    <a:gd name="T15" fmla="*/ 44 h 108"/>
                    <a:gd name="T16" fmla="*/ 0 w 180"/>
                    <a:gd name="T17" fmla="*/ 68 h 108"/>
                    <a:gd name="T18" fmla="*/ 20 w 180"/>
                    <a:gd name="T19" fmla="*/ 108 h 108"/>
                    <a:gd name="T20" fmla="*/ 12 w 180"/>
                    <a:gd name="T21" fmla="*/ 100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08">
                      <a:moveTo>
                        <a:pt x="12" y="100"/>
                      </a:moveTo>
                      <a:cubicBezTo>
                        <a:pt x="72" y="97"/>
                        <a:pt x="108" y="97"/>
                        <a:pt x="160" y="80"/>
                      </a:cubicBezTo>
                      <a:cubicBezTo>
                        <a:pt x="164" y="76"/>
                        <a:pt x="169" y="73"/>
                        <a:pt x="172" y="68"/>
                      </a:cubicBezTo>
                      <a:cubicBezTo>
                        <a:pt x="176" y="61"/>
                        <a:pt x="180" y="44"/>
                        <a:pt x="180" y="44"/>
                      </a:cubicBezTo>
                      <a:cubicBezTo>
                        <a:pt x="174" y="22"/>
                        <a:pt x="172" y="8"/>
                        <a:pt x="148" y="0"/>
                      </a:cubicBezTo>
                      <a:cubicBezTo>
                        <a:pt x="113" y="9"/>
                        <a:pt x="83" y="23"/>
                        <a:pt x="48" y="32"/>
                      </a:cubicBezTo>
                      <a:cubicBezTo>
                        <a:pt x="40" y="34"/>
                        <a:pt x="32" y="37"/>
                        <a:pt x="24" y="40"/>
                      </a:cubicBezTo>
                      <a:cubicBezTo>
                        <a:pt x="20" y="41"/>
                        <a:pt x="12" y="44"/>
                        <a:pt x="12" y="44"/>
                      </a:cubicBezTo>
                      <a:cubicBezTo>
                        <a:pt x="8" y="50"/>
                        <a:pt x="0" y="60"/>
                        <a:pt x="0" y="68"/>
                      </a:cubicBezTo>
                      <a:cubicBezTo>
                        <a:pt x="0" y="77"/>
                        <a:pt x="4" y="108"/>
                        <a:pt x="20" y="108"/>
                      </a:cubicBezTo>
                      <a:cubicBezTo>
                        <a:pt x="24" y="108"/>
                        <a:pt x="15" y="103"/>
                        <a:pt x="12" y="100"/>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668" name="Freeform 188">
                  <a:extLst>
                    <a:ext uri="{FF2B5EF4-FFF2-40B4-BE49-F238E27FC236}">
                      <a16:creationId xmlns:a16="http://schemas.microsoft.com/office/drawing/2014/main" id="{9F03C12F-D9E2-4FC0-9744-5181A027BC33}"/>
                    </a:ext>
                  </a:extLst>
                </p:cNvPr>
                <p:cNvSpPr>
                  <a:spLocks/>
                </p:cNvSpPr>
                <p:nvPr/>
              </p:nvSpPr>
              <p:spPr bwMode="auto">
                <a:xfrm>
                  <a:off x="4813" y="3158"/>
                  <a:ext cx="170" cy="182"/>
                </a:xfrm>
                <a:custGeom>
                  <a:avLst/>
                  <a:gdLst>
                    <a:gd name="T0" fmla="*/ 47 w 170"/>
                    <a:gd name="T1" fmla="*/ 182 h 182"/>
                    <a:gd name="T2" fmla="*/ 15 w 170"/>
                    <a:gd name="T3" fmla="*/ 150 h 182"/>
                    <a:gd name="T4" fmla="*/ 11 w 170"/>
                    <a:gd name="T5" fmla="*/ 98 h 182"/>
                    <a:gd name="T6" fmla="*/ 35 w 170"/>
                    <a:gd name="T7" fmla="*/ 78 h 182"/>
                    <a:gd name="T8" fmla="*/ 59 w 170"/>
                    <a:gd name="T9" fmla="*/ 62 h 182"/>
                    <a:gd name="T10" fmla="*/ 103 w 170"/>
                    <a:gd name="T11" fmla="*/ 22 h 182"/>
                    <a:gd name="T12" fmla="*/ 143 w 170"/>
                    <a:gd name="T13" fmla="*/ 18 h 182"/>
                    <a:gd name="T14" fmla="*/ 159 w 170"/>
                    <a:gd name="T15" fmla="*/ 66 h 182"/>
                    <a:gd name="T16" fmla="*/ 135 w 170"/>
                    <a:gd name="T17" fmla="*/ 82 h 182"/>
                    <a:gd name="T18" fmla="*/ 111 w 170"/>
                    <a:gd name="T19" fmla="*/ 98 h 182"/>
                    <a:gd name="T20" fmla="*/ 43 w 170"/>
                    <a:gd name="T21" fmla="*/ 154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0" h="182">
                      <a:moveTo>
                        <a:pt x="47" y="182"/>
                      </a:moveTo>
                      <a:cubicBezTo>
                        <a:pt x="35" y="170"/>
                        <a:pt x="24" y="164"/>
                        <a:pt x="15" y="150"/>
                      </a:cubicBezTo>
                      <a:cubicBezTo>
                        <a:pt x="11" y="135"/>
                        <a:pt x="0" y="112"/>
                        <a:pt x="11" y="98"/>
                      </a:cubicBezTo>
                      <a:cubicBezTo>
                        <a:pt x="18" y="90"/>
                        <a:pt x="27" y="84"/>
                        <a:pt x="35" y="78"/>
                      </a:cubicBezTo>
                      <a:cubicBezTo>
                        <a:pt x="43" y="72"/>
                        <a:pt x="59" y="62"/>
                        <a:pt x="59" y="62"/>
                      </a:cubicBezTo>
                      <a:cubicBezTo>
                        <a:pt x="70" y="45"/>
                        <a:pt x="88" y="37"/>
                        <a:pt x="103" y="22"/>
                      </a:cubicBezTo>
                      <a:cubicBezTo>
                        <a:pt x="110" y="0"/>
                        <a:pt x="126" y="12"/>
                        <a:pt x="143" y="18"/>
                      </a:cubicBezTo>
                      <a:cubicBezTo>
                        <a:pt x="158" y="33"/>
                        <a:pt x="170" y="41"/>
                        <a:pt x="159" y="66"/>
                      </a:cubicBezTo>
                      <a:cubicBezTo>
                        <a:pt x="152" y="82"/>
                        <a:pt x="146" y="76"/>
                        <a:pt x="135" y="82"/>
                      </a:cubicBezTo>
                      <a:cubicBezTo>
                        <a:pt x="127" y="87"/>
                        <a:pt x="111" y="98"/>
                        <a:pt x="111" y="98"/>
                      </a:cubicBezTo>
                      <a:cubicBezTo>
                        <a:pt x="94" y="123"/>
                        <a:pt x="79" y="154"/>
                        <a:pt x="43" y="154"/>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669" name="Freeform 189">
                  <a:extLst>
                    <a:ext uri="{FF2B5EF4-FFF2-40B4-BE49-F238E27FC236}">
                      <a16:creationId xmlns:a16="http://schemas.microsoft.com/office/drawing/2014/main" id="{1B193592-010F-42E1-8451-72A5B4D4DF65}"/>
                    </a:ext>
                  </a:extLst>
                </p:cNvPr>
                <p:cNvSpPr>
                  <a:spLocks/>
                </p:cNvSpPr>
                <p:nvPr/>
              </p:nvSpPr>
              <p:spPr bwMode="auto">
                <a:xfrm>
                  <a:off x="4908" y="3043"/>
                  <a:ext cx="120" cy="158"/>
                </a:xfrm>
                <a:custGeom>
                  <a:avLst/>
                  <a:gdLst>
                    <a:gd name="T0" fmla="*/ 120 w 120"/>
                    <a:gd name="T1" fmla="*/ 13 h 158"/>
                    <a:gd name="T2" fmla="*/ 32 w 120"/>
                    <a:gd name="T3" fmla="*/ 5 h 158"/>
                    <a:gd name="T4" fmla="*/ 0 w 120"/>
                    <a:gd name="T5" fmla="*/ 29 h 158"/>
                    <a:gd name="T6" fmla="*/ 4 w 120"/>
                    <a:gd name="T7" fmla="*/ 97 h 158"/>
                    <a:gd name="T8" fmla="*/ 8 w 120"/>
                    <a:gd name="T9" fmla="*/ 121 h 158"/>
                    <a:gd name="T10" fmla="*/ 32 w 120"/>
                    <a:gd name="T11" fmla="*/ 137 h 158"/>
                    <a:gd name="T12" fmla="*/ 40 w 120"/>
                    <a:gd name="T13" fmla="*/ 149 h 158"/>
                    <a:gd name="T14" fmla="*/ 92 w 120"/>
                    <a:gd name="T15" fmla="*/ 77 h 158"/>
                    <a:gd name="T16" fmla="*/ 96 w 120"/>
                    <a:gd name="T17" fmla="*/ 53 h 158"/>
                    <a:gd name="T18" fmla="*/ 92 w 120"/>
                    <a:gd name="T19" fmla="*/ 17 h 1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0" h="158">
                      <a:moveTo>
                        <a:pt x="120" y="13"/>
                      </a:moveTo>
                      <a:cubicBezTo>
                        <a:pt x="80" y="9"/>
                        <a:pt x="69" y="0"/>
                        <a:pt x="32" y="5"/>
                      </a:cubicBezTo>
                      <a:cubicBezTo>
                        <a:pt x="18" y="14"/>
                        <a:pt x="10" y="15"/>
                        <a:pt x="0" y="29"/>
                      </a:cubicBezTo>
                      <a:cubicBezTo>
                        <a:pt x="13" y="67"/>
                        <a:pt x="9" y="45"/>
                        <a:pt x="4" y="97"/>
                      </a:cubicBezTo>
                      <a:cubicBezTo>
                        <a:pt x="5" y="105"/>
                        <a:pt x="3" y="114"/>
                        <a:pt x="8" y="121"/>
                      </a:cubicBezTo>
                      <a:cubicBezTo>
                        <a:pt x="14" y="129"/>
                        <a:pt x="32" y="137"/>
                        <a:pt x="32" y="137"/>
                      </a:cubicBezTo>
                      <a:cubicBezTo>
                        <a:pt x="35" y="141"/>
                        <a:pt x="35" y="148"/>
                        <a:pt x="40" y="149"/>
                      </a:cubicBezTo>
                      <a:cubicBezTo>
                        <a:pt x="78" y="158"/>
                        <a:pt x="87" y="102"/>
                        <a:pt x="92" y="77"/>
                      </a:cubicBezTo>
                      <a:cubicBezTo>
                        <a:pt x="93" y="69"/>
                        <a:pt x="95" y="61"/>
                        <a:pt x="96" y="53"/>
                      </a:cubicBezTo>
                      <a:cubicBezTo>
                        <a:pt x="95" y="41"/>
                        <a:pt x="92" y="17"/>
                        <a:pt x="92" y="17"/>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grpSp>
          <p:nvGrpSpPr>
            <p:cNvPr id="404670" name="Group 190">
              <a:extLst>
                <a:ext uri="{FF2B5EF4-FFF2-40B4-BE49-F238E27FC236}">
                  <a16:creationId xmlns:a16="http://schemas.microsoft.com/office/drawing/2014/main" id="{421A1BF3-D573-4F04-AF71-329A965470E7}"/>
                </a:ext>
              </a:extLst>
            </p:cNvPr>
            <p:cNvGrpSpPr>
              <a:grpSpLocks/>
            </p:cNvGrpSpPr>
            <p:nvPr/>
          </p:nvGrpSpPr>
          <p:grpSpPr bwMode="auto">
            <a:xfrm>
              <a:off x="3909" y="1934"/>
              <a:ext cx="603" cy="682"/>
              <a:chOff x="4437" y="2678"/>
              <a:chExt cx="603" cy="682"/>
            </a:xfrm>
          </p:grpSpPr>
          <p:sp>
            <p:nvSpPr>
              <p:cNvPr id="404671" name="Oval 191">
                <a:extLst>
                  <a:ext uri="{FF2B5EF4-FFF2-40B4-BE49-F238E27FC236}">
                    <a16:creationId xmlns:a16="http://schemas.microsoft.com/office/drawing/2014/main" id="{59FD6D60-6C99-4672-99E3-118A4A2CA3E8}"/>
                  </a:ext>
                </a:extLst>
              </p:cNvPr>
              <p:cNvSpPr>
                <a:spLocks noChangeArrowheads="1"/>
              </p:cNvSpPr>
              <p:nvPr/>
            </p:nvSpPr>
            <p:spPr bwMode="auto">
              <a:xfrm>
                <a:off x="4475" y="2748"/>
                <a:ext cx="504" cy="566"/>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nvGrpSpPr>
              <p:cNvPr id="404672" name="Group 192">
                <a:extLst>
                  <a:ext uri="{FF2B5EF4-FFF2-40B4-BE49-F238E27FC236}">
                    <a16:creationId xmlns:a16="http://schemas.microsoft.com/office/drawing/2014/main" id="{AB6D25D0-7740-45BB-97A0-F23ED6CBD84E}"/>
                  </a:ext>
                </a:extLst>
              </p:cNvPr>
              <p:cNvGrpSpPr>
                <a:grpSpLocks/>
              </p:cNvGrpSpPr>
              <p:nvPr/>
            </p:nvGrpSpPr>
            <p:grpSpPr bwMode="auto">
              <a:xfrm>
                <a:off x="4437" y="2678"/>
                <a:ext cx="603" cy="682"/>
                <a:chOff x="4437" y="2686"/>
                <a:chExt cx="603" cy="682"/>
              </a:xfrm>
            </p:grpSpPr>
            <p:sp>
              <p:nvSpPr>
                <p:cNvPr id="404673" name="Freeform 193">
                  <a:extLst>
                    <a:ext uri="{FF2B5EF4-FFF2-40B4-BE49-F238E27FC236}">
                      <a16:creationId xmlns:a16="http://schemas.microsoft.com/office/drawing/2014/main" id="{10E175D9-F85E-49DF-8123-F630FF2D86E7}"/>
                    </a:ext>
                  </a:extLst>
                </p:cNvPr>
                <p:cNvSpPr>
                  <a:spLocks/>
                </p:cNvSpPr>
                <p:nvPr/>
              </p:nvSpPr>
              <p:spPr bwMode="auto">
                <a:xfrm>
                  <a:off x="4534" y="2724"/>
                  <a:ext cx="158" cy="128"/>
                </a:xfrm>
                <a:custGeom>
                  <a:avLst/>
                  <a:gdLst>
                    <a:gd name="T0" fmla="*/ 118 w 158"/>
                    <a:gd name="T1" fmla="*/ 0 h 128"/>
                    <a:gd name="T2" fmla="*/ 46 w 158"/>
                    <a:gd name="T3" fmla="*/ 28 h 128"/>
                    <a:gd name="T4" fmla="*/ 14 w 158"/>
                    <a:gd name="T5" fmla="*/ 60 h 128"/>
                    <a:gd name="T6" fmla="*/ 26 w 158"/>
                    <a:gd name="T7" fmla="*/ 128 h 128"/>
                    <a:gd name="T8" fmla="*/ 86 w 158"/>
                    <a:gd name="T9" fmla="*/ 116 h 128"/>
                    <a:gd name="T10" fmla="*/ 122 w 158"/>
                    <a:gd name="T11" fmla="*/ 68 h 128"/>
                    <a:gd name="T12" fmla="*/ 158 w 158"/>
                    <a:gd name="T13" fmla="*/ 48 h 128"/>
                    <a:gd name="T14" fmla="*/ 70 w 158"/>
                    <a:gd name="T15" fmla="*/ 16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 h="128">
                      <a:moveTo>
                        <a:pt x="118" y="0"/>
                      </a:moveTo>
                      <a:cubicBezTo>
                        <a:pt x="93" y="8"/>
                        <a:pt x="70" y="20"/>
                        <a:pt x="46" y="28"/>
                      </a:cubicBezTo>
                      <a:cubicBezTo>
                        <a:pt x="37" y="42"/>
                        <a:pt x="26" y="48"/>
                        <a:pt x="14" y="60"/>
                      </a:cubicBezTo>
                      <a:cubicBezTo>
                        <a:pt x="5" y="86"/>
                        <a:pt x="0" y="111"/>
                        <a:pt x="26" y="128"/>
                      </a:cubicBezTo>
                      <a:cubicBezTo>
                        <a:pt x="46" y="125"/>
                        <a:pt x="66" y="120"/>
                        <a:pt x="86" y="116"/>
                      </a:cubicBezTo>
                      <a:cubicBezTo>
                        <a:pt x="98" y="98"/>
                        <a:pt x="107" y="83"/>
                        <a:pt x="122" y="68"/>
                      </a:cubicBezTo>
                      <a:cubicBezTo>
                        <a:pt x="128" y="49"/>
                        <a:pt x="141" y="54"/>
                        <a:pt x="158" y="48"/>
                      </a:cubicBezTo>
                      <a:cubicBezTo>
                        <a:pt x="130" y="20"/>
                        <a:pt x="110" y="16"/>
                        <a:pt x="70" y="16"/>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674" name="Freeform 194">
                  <a:extLst>
                    <a:ext uri="{FF2B5EF4-FFF2-40B4-BE49-F238E27FC236}">
                      <a16:creationId xmlns:a16="http://schemas.microsoft.com/office/drawing/2014/main" id="{753BD2F4-2E91-44BC-8E88-613778218B88}"/>
                    </a:ext>
                  </a:extLst>
                </p:cNvPr>
                <p:cNvSpPr>
                  <a:spLocks/>
                </p:cNvSpPr>
                <p:nvPr/>
              </p:nvSpPr>
              <p:spPr bwMode="auto">
                <a:xfrm>
                  <a:off x="4460" y="2797"/>
                  <a:ext cx="88" cy="159"/>
                </a:xfrm>
                <a:custGeom>
                  <a:avLst/>
                  <a:gdLst>
                    <a:gd name="T0" fmla="*/ 64 w 88"/>
                    <a:gd name="T1" fmla="*/ 7 h 159"/>
                    <a:gd name="T2" fmla="*/ 16 w 88"/>
                    <a:gd name="T3" fmla="*/ 67 h 159"/>
                    <a:gd name="T4" fmla="*/ 0 w 88"/>
                    <a:gd name="T5" fmla="*/ 131 h 159"/>
                    <a:gd name="T6" fmla="*/ 28 w 88"/>
                    <a:gd name="T7" fmla="*/ 159 h 159"/>
                    <a:gd name="T8" fmla="*/ 60 w 88"/>
                    <a:gd name="T9" fmla="*/ 155 h 159"/>
                    <a:gd name="T10" fmla="*/ 68 w 88"/>
                    <a:gd name="T11" fmla="*/ 127 h 159"/>
                    <a:gd name="T12" fmla="*/ 88 w 88"/>
                    <a:gd name="T13" fmla="*/ 63 h 159"/>
                    <a:gd name="T14" fmla="*/ 64 w 88"/>
                    <a:gd name="T15" fmla="*/ 7 h 1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8" h="159">
                      <a:moveTo>
                        <a:pt x="64" y="7"/>
                      </a:moveTo>
                      <a:cubicBezTo>
                        <a:pt x="40" y="23"/>
                        <a:pt x="25" y="39"/>
                        <a:pt x="16" y="67"/>
                      </a:cubicBezTo>
                      <a:cubicBezTo>
                        <a:pt x="13" y="97"/>
                        <a:pt x="15" y="108"/>
                        <a:pt x="0" y="131"/>
                      </a:cubicBezTo>
                      <a:cubicBezTo>
                        <a:pt x="5" y="147"/>
                        <a:pt x="12" y="154"/>
                        <a:pt x="28" y="159"/>
                      </a:cubicBezTo>
                      <a:cubicBezTo>
                        <a:pt x="39" y="158"/>
                        <a:pt x="50" y="159"/>
                        <a:pt x="60" y="155"/>
                      </a:cubicBezTo>
                      <a:cubicBezTo>
                        <a:pt x="69" y="151"/>
                        <a:pt x="66" y="137"/>
                        <a:pt x="68" y="127"/>
                      </a:cubicBezTo>
                      <a:cubicBezTo>
                        <a:pt x="73" y="103"/>
                        <a:pt x="66" y="77"/>
                        <a:pt x="88" y="63"/>
                      </a:cubicBezTo>
                      <a:cubicBezTo>
                        <a:pt x="82" y="0"/>
                        <a:pt x="86" y="40"/>
                        <a:pt x="64" y="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675" name="Freeform 195">
                  <a:extLst>
                    <a:ext uri="{FF2B5EF4-FFF2-40B4-BE49-F238E27FC236}">
                      <a16:creationId xmlns:a16="http://schemas.microsoft.com/office/drawing/2014/main" id="{0FBFEE5C-1C73-497D-A391-72A198FC792A}"/>
                    </a:ext>
                  </a:extLst>
                </p:cNvPr>
                <p:cNvSpPr>
                  <a:spLocks/>
                </p:cNvSpPr>
                <p:nvPr/>
              </p:nvSpPr>
              <p:spPr bwMode="auto">
                <a:xfrm>
                  <a:off x="4440" y="2966"/>
                  <a:ext cx="80" cy="132"/>
                </a:xfrm>
                <a:custGeom>
                  <a:avLst/>
                  <a:gdLst>
                    <a:gd name="T0" fmla="*/ 28 w 80"/>
                    <a:gd name="T1" fmla="*/ 2 h 132"/>
                    <a:gd name="T2" fmla="*/ 12 w 80"/>
                    <a:gd name="T3" fmla="*/ 6 h 132"/>
                    <a:gd name="T4" fmla="*/ 4 w 80"/>
                    <a:gd name="T5" fmla="*/ 30 h 132"/>
                    <a:gd name="T6" fmla="*/ 0 w 80"/>
                    <a:gd name="T7" fmla="*/ 94 h 132"/>
                    <a:gd name="T8" fmla="*/ 60 w 80"/>
                    <a:gd name="T9" fmla="*/ 118 h 132"/>
                    <a:gd name="T10" fmla="*/ 76 w 80"/>
                    <a:gd name="T11" fmla="*/ 82 h 132"/>
                    <a:gd name="T12" fmla="*/ 80 w 80"/>
                    <a:gd name="T13" fmla="*/ 70 h 132"/>
                    <a:gd name="T14" fmla="*/ 68 w 80"/>
                    <a:gd name="T15" fmla="*/ 6 h 132"/>
                    <a:gd name="T16" fmla="*/ 28 w 80"/>
                    <a:gd name="T17" fmla="*/ 2 h 1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0" h="132">
                      <a:moveTo>
                        <a:pt x="28" y="2"/>
                      </a:moveTo>
                      <a:cubicBezTo>
                        <a:pt x="23" y="3"/>
                        <a:pt x="16" y="2"/>
                        <a:pt x="12" y="6"/>
                      </a:cubicBezTo>
                      <a:cubicBezTo>
                        <a:pt x="7" y="12"/>
                        <a:pt x="4" y="30"/>
                        <a:pt x="4" y="30"/>
                      </a:cubicBezTo>
                      <a:cubicBezTo>
                        <a:pt x="10" y="52"/>
                        <a:pt x="6" y="72"/>
                        <a:pt x="0" y="94"/>
                      </a:cubicBezTo>
                      <a:cubicBezTo>
                        <a:pt x="8" y="132"/>
                        <a:pt x="19" y="122"/>
                        <a:pt x="60" y="118"/>
                      </a:cubicBezTo>
                      <a:cubicBezTo>
                        <a:pt x="73" y="99"/>
                        <a:pt x="66" y="111"/>
                        <a:pt x="76" y="82"/>
                      </a:cubicBezTo>
                      <a:cubicBezTo>
                        <a:pt x="77" y="78"/>
                        <a:pt x="80" y="70"/>
                        <a:pt x="80" y="70"/>
                      </a:cubicBezTo>
                      <a:cubicBezTo>
                        <a:pt x="79" y="62"/>
                        <a:pt x="74" y="14"/>
                        <a:pt x="68" y="6"/>
                      </a:cubicBezTo>
                      <a:cubicBezTo>
                        <a:pt x="64" y="0"/>
                        <a:pt x="29" y="2"/>
                        <a:pt x="28" y="2"/>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676" name="Freeform 196">
                  <a:extLst>
                    <a:ext uri="{FF2B5EF4-FFF2-40B4-BE49-F238E27FC236}">
                      <a16:creationId xmlns:a16="http://schemas.microsoft.com/office/drawing/2014/main" id="{99C3EF77-3FB1-475E-AA92-4AF522B4D82F}"/>
                    </a:ext>
                  </a:extLst>
                </p:cNvPr>
                <p:cNvSpPr>
                  <a:spLocks/>
                </p:cNvSpPr>
                <p:nvPr/>
              </p:nvSpPr>
              <p:spPr bwMode="auto">
                <a:xfrm>
                  <a:off x="4437" y="3079"/>
                  <a:ext cx="118" cy="131"/>
                </a:xfrm>
                <a:custGeom>
                  <a:avLst/>
                  <a:gdLst>
                    <a:gd name="T0" fmla="*/ 31 w 118"/>
                    <a:gd name="T1" fmla="*/ 17 h 131"/>
                    <a:gd name="T2" fmla="*/ 19 w 118"/>
                    <a:gd name="T3" fmla="*/ 45 h 131"/>
                    <a:gd name="T4" fmla="*/ 63 w 118"/>
                    <a:gd name="T5" fmla="*/ 113 h 131"/>
                    <a:gd name="T6" fmla="*/ 87 w 118"/>
                    <a:gd name="T7" fmla="*/ 129 h 131"/>
                    <a:gd name="T8" fmla="*/ 115 w 118"/>
                    <a:gd name="T9" fmla="*/ 113 h 131"/>
                    <a:gd name="T10" fmla="*/ 107 w 118"/>
                    <a:gd name="T11" fmla="*/ 101 h 131"/>
                    <a:gd name="T12" fmla="*/ 99 w 118"/>
                    <a:gd name="T13" fmla="*/ 77 h 131"/>
                    <a:gd name="T14" fmla="*/ 83 w 118"/>
                    <a:gd name="T15" fmla="*/ 33 h 131"/>
                    <a:gd name="T16" fmla="*/ 31 w 118"/>
                    <a:gd name="T17" fmla="*/ 17 h 1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8" h="131">
                      <a:moveTo>
                        <a:pt x="31" y="17"/>
                      </a:moveTo>
                      <a:cubicBezTo>
                        <a:pt x="0" y="22"/>
                        <a:pt x="4" y="23"/>
                        <a:pt x="19" y="45"/>
                      </a:cubicBezTo>
                      <a:cubicBezTo>
                        <a:pt x="24" y="78"/>
                        <a:pt x="38" y="94"/>
                        <a:pt x="63" y="113"/>
                      </a:cubicBezTo>
                      <a:cubicBezTo>
                        <a:pt x="71" y="119"/>
                        <a:pt x="87" y="129"/>
                        <a:pt x="87" y="129"/>
                      </a:cubicBezTo>
                      <a:cubicBezTo>
                        <a:pt x="97" y="127"/>
                        <a:pt x="118" y="131"/>
                        <a:pt x="115" y="113"/>
                      </a:cubicBezTo>
                      <a:cubicBezTo>
                        <a:pt x="114" y="108"/>
                        <a:pt x="109" y="105"/>
                        <a:pt x="107" y="101"/>
                      </a:cubicBezTo>
                      <a:cubicBezTo>
                        <a:pt x="104" y="93"/>
                        <a:pt x="99" y="77"/>
                        <a:pt x="99" y="77"/>
                      </a:cubicBezTo>
                      <a:cubicBezTo>
                        <a:pt x="104" y="52"/>
                        <a:pt x="100" y="50"/>
                        <a:pt x="83" y="33"/>
                      </a:cubicBezTo>
                      <a:cubicBezTo>
                        <a:pt x="72" y="0"/>
                        <a:pt x="71" y="9"/>
                        <a:pt x="31" y="1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677" name="Freeform 197">
                  <a:extLst>
                    <a:ext uri="{FF2B5EF4-FFF2-40B4-BE49-F238E27FC236}">
                      <a16:creationId xmlns:a16="http://schemas.microsoft.com/office/drawing/2014/main" id="{E7E5D198-9892-4C5E-827F-147B950C2669}"/>
                    </a:ext>
                  </a:extLst>
                </p:cNvPr>
                <p:cNvSpPr>
                  <a:spLocks/>
                </p:cNvSpPr>
                <p:nvPr/>
              </p:nvSpPr>
              <p:spPr bwMode="auto">
                <a:xfrm>
                  <a:off x="4624" y="2686"/>
                  <a:ext cx="230" cy="114"/>
                </a:xfrm>
                <a:custGeom>
                  <a:avLst/>
                  <a:gdLst>
                    <a:gd name="T0" fmla="*/ 40 w 230"/>
                    <a:gd name="T1" fmla="*/ 102 h 114"/>
                    <a:gd name="T2" fmla="*/ 0 w 230"/>
                    <a:gd name="T3" fmla="*/ 74 h 114"/>
                    <a:gd name="T4" fmla="*/ 24 w 230"/>
                    <a:gd name="T5" fmla="*/ 54 h 114"/>
                    <a:gd name="T6" fmla="*/ 32 w 230"/>
                    <a:gd name="T7" fmla="*/ 30 h 114"/>
                    <a:gd name="T8" fmla="*/ 44 w 230"/>
                    <a:gd name="T9" fmla="*/ 14 h 114"/>
                    <a:gd name="T10" fmla="*/ 48 w 230"/>
                    <a:gd name="T11" fmla="*/ 2 h 114"/>
                    <a:gd name="T12" fmla="*/ 76 w 230"/>
                    <a:gd name="T13" fmla="*/ 6 h 114"/>
                    <a:gd name="T14" fmla="*/ 144 w 230"/>
                    <a:gd name="T15" fmla="*/ 10 h 114"/>
                    <a:gd name="T16" fmla="*/ 204 w 230"/>
                    <a:gd name="T17" fmla="*/ 50 h 114"/>
                    <a:gd name="T18" fmla="*/ 216 w 230"/>
                    <a:gd name="T19" fmla="*/ 98 h 114"/>
                    <a:gd name="T20" fmla="*/ 128 w 230"/>
                    <a:gd name="T21" fmla="*/ 114 h 114"/>
                    <a:gd name="T22" fmla="*/ 48 w 230"/>
                    <a:gd name="T23" fmla="*/ 102 h 114"/>
                    <a:gd name="T24" fmla="*/ 16 w 230"/>
                    <a:gd name="T25" fmla="*/ 86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0" h="114">
                      <a:moveTo>
                        <a:pt x="40" y="102"/>
                      </a:moveTo>
                      <a:cubicBezTo>
                        <a:pt x="22" y="95"/>
                        <a:pt x="6" y="93"/>
                        <a:pt x="0" y="74"/>
                      </a:cubicBezTo>
                      <a:cubicBezTo>
                        <a:pt x="7" y="67"/>
                        <a:pt x="18" y="63"/>
                        <a:pt x="24" y="54"/>
                      </a:cubicBezTo>
                      <a:cubicBezTo>
                        <a:pt x="28" y="47"/>
                        <a:pt x="27" y="37"/>
                        <a:pt x="32" y="30"/>
                      </a:cubicBezTo>
                      <a:cubicBezTo>
                        <a:pt x="36" y="25"/>
                        <a:pt x="40" y="19"/>
                        <a:pt x="44" y="14"/>
                      </a:cubicBezTo>
                      <a:cubicBezTo>
                        <a:pt x="45" y="10"/>
                        <a:pt x="44" y="3"/>
                        <a:pt x="48" y="2"/>
                      </a:cubicBezTo>
                      <a:cubicBezTo>
                        <a:pt x="57" y="0"/>
                        <a:pt x="67" y="5"/>
                        <a:pt x="76" y="6"/>
                      </a:cubicBezTo>
                      <a:cubicBezTo>
                        <a:pt x="99" y="8"/>
                        <a:pt x="121" y="9"/>
                        <a:pt x="144" y="10"/>
                      </a:cubicBezTo>
                      <a:cubicBezTo>
                        <a:pt x="160" y="34"/>
                        <a:pt x="176" y="44"/>
                        <a:pt x="204" y="50"/>
                      </a:cubicBezTo>
                      <a:cubicBezTo>
                        <a:pt x="216" y="62"/>
                        <a:pt x="230" y="79"/>
                        <a:pt x="216" y="98"/>
                      </a:cubicBezTo>
                      <a:cubicBezTo>
                        <a:pt x="211" y="105"/>
                        <a:pt x="133" y="113"/>
                        <a:pt x="128" y="114"/>
                      </a:cubicBezTo>
                      <a:cubicBezTo>
                        <a:pt x="101" y="112"/>
                        <a:pt x="74" y="111"/>
                        <a:pt x="48" y="102"/>
                      </a:cubicBezTo>
                      <a:cubicBezTo>
                        <a:pt x="38" y="87"/>
                        <a:pt x="33" y="86"/>
                        <a:pt x="16" y="86"/>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678" name="Freeform 198">
                  <a:extLst>
                    <a:ext uri="{FF2B5EF4-FFF2-40B4-BE49-F238E27FC236}">
                      <a16:creationId xmlns:a16="http://schemas.microsoft.com/office/drawing/2014/main" id="{73E4BB07-BA0C-4795-8788-2C16E2B4EBF1}"/>
                    </a:ext>
                  </a:extLst>
                </p:cNvPr>
                <p:cNvSpPr>
                  <a:spLocks/>
                </p:cNvSpPr>
                <p:nvPr/>
              </p:nvSpPr>
              <p:spPr bwMode="auto">
                <a:xfrm>
                  <a:off x="4832" y="2743"/>
                  <a:ext cx="155" cy="153"/>
                </a:xfrm>
                <a:custGeom>
                  <a:avLst/>
                  <a:gdLst>
                    <a:gd name="T0" fmla="*/ 0 w 155"/>
                    <a:gd name="T1" fmla="*/ 57 h 153"/>
                    <a:gd name="T2" fmla="*/ 52 w 155"/>
                    <a:gd name="T3" fmla="*/ 29 h 153"/>
                    <a:gd name="T4" fmla="*/ 112 w 155"/>
                    <a:gd name="T5" fmla="*/ 61 h 153"/>
                    <a:gd name="T6" fmla="*/ 140 w 155"/>
                    <a:gd name="T7" fmla="*/ 89 h 153"/>
                    <a:gd name="T8" fmla="*/ 128 w 155"/>
                    <a:gd name="T9" fmla="*/ 153 h 153"/>
                    <a:gd name="T10" fmla="*/ 40 w 155"/>
                    <a:gd name="T11" fmla="*/ 125 h 153"/>
                    <a:gd name="T12" fmla="*/ 24 w 155"/>
                    <a:gd name="T13" fmla="*/ 89 h 153"/>
                    <a:gd name="T14" fmla="*/ 0 w 155"/>
                    <a:gd name="T15" fmla="*/ 53 h 153"/>
                    <a:gd name="T16" fmla="*/ 4 w 155"/>
                    <a:gd name="T17" fmla="*/ 41 h 153"/>
                    <a:gd name="T18" fmla="*/ 16 w 155"/>
                    <a:gd name="T19" fmla="*/ 33 h 1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5" h="153">
                      <a:moveTo>
                        <a:pt x="0" y="57"/>
                      </a:moveTo>
                      <a:cubicBezTo>
                        <a:pt x="16" y="35"/>
                        <a:pt x="25" y="34"/>
                        <a:pt x="52" y="29"/>
                      </a:cubicBezTo>
                      <a:cubicBezTo>
                        <a:pt x="96" y="0"/>
                        <a:pt x="90" y="39"/>
                        <a:pt x="112" y="61"/>
                      </a:cubicBezTo>
                      <a:cubicBezTo>
                        <a:pt x="116" y="74"/>
                        <a:pt x="140" y="89"/>
                        <a:pt x="140" y="89"/>
                      </a:cubicBezTo>
                      <a:cubicBezTo>
                        <a:pt x="148" y="112"/>
                        <a:pt x="155" y="144"/>
                        <a:pt x="128" y="153"/>
                      </a:cubicBezTo>
                      <a:cubicBezTo>
                        <a:pt x="97" y="147"/>
                        <a:pt x="66" y="142"/>
                        <a:pt x="40" y="125"/>
                      </a:cubicBezTo>
                      <a:cubicBezTo>
                        <a:pt x="27" y="106"/>
                        <a:pt x="34" y="118"/>
                        <a:pt x="24" y="89"/>
                      </a:cubicBezTo>
                      <a:cubicBezTo>
                        <a:pt x="21" y="80"/>
                        <a:pt x="5" y="67"/>
                        <a:pt x="0" y="53"/>
                      </a:cubicBezTo>
                      <a:cubicBezTo>
                        <a:pt x="1" y="49"/>
                        <a:pt x="1" y="44"/>
                        <a:pt x="4" y="41"/>
                      </a:cubicBezTo>
                      <a:cubicBezTo>
                        <a:pt x="7" y="37"/>
                        <a:pt x="16" y="33"/>
                        <a:pt x="16" y="33"/>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679" name="Freeform 199">
                  <a:extLst>
                    <a:ext uri="{FF2B5EF4-FFF2-40B4-BE49-F238E27FC236}">
                      <a16:creationId xmlns:a16="http://schemas.microsoft.com/office/drawing/2014/main" id="{7ED00A81-9F3A-4960-B3AD-D5FF8B3FF40C}"/>
                    </a:ext>
                  </a:extLst>
                </p:cNvPr>
                <p:cNvSpPr>
                  <a:spLocks/>
                </p:cNvSpPr>
                <p:nvPr/>
              </p:nvSpPr>
              <p:spPr bwMode="auto">
                <a:xfrm>
                  <a:off x="4488" y="3184"/>
                  <a:ext cx="114" cy="96"/>
                </a:xfrm>
                <a:custGeom>
                  <a:avLst/>
                  <a:gdLst>
                    <a:gd name="T0" fmla="*/ 12 w 114"/>
                    <a:gd name="T1" fmla="*/ 20 h 96"/>
                    <a:gd name="T2" fmla="*/ 64 w 114"/>
                    <a:gd name="T3" fmla="*/ 76 h 96"/>
                    <a:gd name="T4" fmla="*/ 100 w 114"/>
                    <a:gd name="T5" fmla="*/ 96 h 96"/>
                    <a:gd name="T6" fmla="*/ 112 w 114"/>
                    <a:gd name="T7" fmla="*/ 68 h 96"/>
                    <a:gd name="T8" fmla="*/ 88 w 114"/>
                    <a:gd name="T9" fmla="*/ 20 h 96"/>
                    <a:gd name="T10" fmla="*/ 52 w 114"/>
                    <a:gd name="T11" fmla="*/ 8 h 96"/>
                    <a:gd name="T12" fmla="*/ 28 w 114"/>
                    <a:gd name="T13" fmla="*/ 0 h 96"/>
                    <a:gd name="T14" fmla="*/ 12 w 114"/>
                    <a:gd name="T15" fmla="*/ 44 h 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4" h="96">
                      <a:moveTo>
                        <a:pt x="12" y="20"/>
                      </a:moveTo>
                      <a:cubicBezTo>
                        <a:pt x="0" y="68"/>
                        <a:pt x="22" y="71"/>
                        <a:pt x="64" y="76"/>
                      </a:cubicBezTo>
                      <a:cubicBezTo>
                        <a:pt x="92" y="94"/>
                        <a:pt x="79" y="89"/>
                        <a:pt x="100" y="96"/>
                      </a:cubicBezTo>
                      <a:cubicBezTo>
                        <a:pt x="105" y="88"/>
                        <a:pt x="114" y="79"/>
                        <a:pt x="112" y="68"/>
                      </a:cubicBezTo>
                      <a:cubicBezTo>
                        <a:pt x="112" y="65"/>
                        <a:pt x="94" y="24"/>
                        <a:pt x="88" y="20"/>
                      </a:cubicBezTo>
                      <a:cubicBezTo>
                        <a:pt x="77" y="13"/>
                        <a:pt x="64" y="12"/>
                        <a:pt x="52" y="8"/>
                      </a:cubicBezTo>
                      <a:cubicBezTo>
                        <a:pt x="44" y="5"/>
                        <a:pt x="28" y="0"/>
                        <a:pt x="28" y="0"/>
                      </a:cubicBezTo>
                      <a:cubicBezTo>
                        <a:pt x="23" y="16"/>
                        <a:pt x="12" y="27"/>
                        <a:pt x="12" y="44"/>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680" name="Freeform 200">
                  <a:extLst>
                    <a:ext uri="{FF2B5EF4-FFF2-40B4-BE49-F238E27FC236}">
                      <a16:creationId xmlns:a16="http://schemas.microsoft.com/office/drawing/2014/main" id="{25C5D866-EDF5-4BBD-9C75-28D587C65511}"/>
                    </a:ext>
                  </a:extLst>
                </p:cNvPr>
                <p:cNvSpPr>
                  <a:spLocks/>
                </p:cNvSpPr>
                <p:nvPr/>
              </p:nvSpPr>
              <p:spPr bwMode="auto">
                <a:xfrm>
                  <a:off x="4539" y="3253"/>
                  <a:ext cx="165" cy="99"/>
                </a:xfrm>
                <a:custGeom>
                  <a:avLst/>
                  <a:gdLst>
                    <a:gd name="T0" fmla="*/ 1 w 165"/>
                    <a:gd name="T1" fmla="*/ 27 h 99"/>
                    <a:gd name="T2" fmla="*/ 61 w 165"/>
                    <a:gd name="T3" fmla="*/ 67 h 99"/>
                    <a:gd name="T4" fmla="*/ 97 w 165"/>
                    <a:gd name="T5" fmla="*/ 91 h 99"/>
                    <a:gd name="T6" fmla="*/ 121 w 165"/>
                    <a:gd name="T7" fmla="*/ 99 h 99"/>
                    <a:gd name="T8" fmla="*/ 165 w 165"/>
                    <a:gd name="T9" fmla="*/ 71 h 99"/>
                    <a:gd name="T10" fmla="*/ 97 w 165"/>
                    <a:gd name="T11" fmla="*/ 31 h 99"/>
                    <a:gd name="T12" fmla="*/ 33 w 165"/>
                    <a:gd name="T13" fmla="*/ 15 h 99"/>
                    <a:gd name="T14" fmla="*/ 9 w 165"/>
                    <a:gd name="T15" fmla="*/ 11 h 99"/>
                    <a:gd name="T16" fmla="*/ 1 w 165"/>
                    <a:gd name="T17" fmla="*/ 27 h 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5" h="99">
                      <a:moveTo>
                        <a:pt x="1" y="27"/>
                      </a:moveTo>
                      <a:cubicBezTo>
                        <a:pt x="14" y="46"/>
                        <a:pt x="39" y="60"/>
                        <a:pt x="61" y="67"/>
                      </a:cubicBezTo>
                      <a:cubicBezTo>
                        <a:pt x="72" y="83"/>
                        <a:pt x="78" y="85"/>
                        <a:pt x="97" y="91"/>
                      </a:cubicBezTo>
                      <a:cubicBezTo>
                        <a:pt x="105" y="93"/>
                        <a:pt x="121" y="99"/>
                        <a:pt x="121" y="99"/>
                      </a:cubicBezTo>
                      <a:cubicBezTo>
                        <a:pt x="154" y="95"/>
                        <a:pt x="156" y="99"/>
                        <a:pt x="165" y="71"/>
                      </a:cubicBezTo>
                      <a:cubicBezTo>
                        <a:pt x="149" y="23"/>
                        <a:pt x="147" y="35"/>
                        <a:pt x="97" y="31"/>
                      </a:cubicBezTo>
                      <a:cubicBezTo>
                        <a:pt x="73" y="23"/>
                        <a:pt x="58" y="19"/>
                        <a:pt x="33" y="15"/>
                      </a:cubicBezTo>
                      <a:cubicBezTo>
                        <a:pt x="27" y="11"/>
                        <a:pt x="17" y="0"/>
                        <a:pt x="9" y="11"/>
                      </a:cubicBezTo>
                      <a:cubicBezTo>
                        <a:pt x="0" y="23"/>
                        <a:pt x="1" y="48"/>
                        <a:pt x="1" y="2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681" name="Freeform 201">
                  <a:extLst>
                    <a:ext uri="{FF2B5EF4-FFF2-40B4-BE49-F238E27FC236}">
                      <a16:creationId xmlns:a16="http://schemas.microsoft.com/office/drawing/2014/main" id="{0D064FA1-F27A-4854-B436-FF191D83EF3C}"/>
                    </a:ext>
                  </a:extLst>
                </p:cNvPr>
                <p:cNvSpPr>
                  <a:spLocks/>
                </p:cNvSpPr>
                <p:nvPr/>
              </p:nvSpPr>
              <p:spPr bwMode="auto">
                <a:xfrm>
                  <a:off x="4936" y="2898"/>
                  <a:ext cx="104" cy="170"/>
                </a:xfrm>
                <a:custGeom>
                  <a:avLst/>
                  <a:gdLst>
                    <a:gd name="T0" fmla="*/ 16 w 104"/>
                    <a:gd name="T1" fmla="*/ 2 h 170"/>
                    <a:gd name="T2" fmla="*/ 80 w 104"/>
                    <a:gd name="T3" fmla="*/ 54 h 170"/>
                    <a:gd name="T4" fmla="*/ 28 w 104"/>
                    <a:gd name="T5" fmla="*/ 162 h 170"/>
                    <a:gd name="T6" fmla="*/ 0 w 104"/>
                    <a:gd name="T7" fmla="*/ 134 h 170"/>
                    <a:gd name="T8" fmla="*/ 16 w 104"/>
                    <a:gd name="T9" fmla="*/ 78 h 170"/>
                    <a:gd name="T10" fmla="*/ 0 w 104"/>
                    <a:gd name="T11" fmla="*/ 26 h 170"/>
                    <a:gd name="T12" fmla="*/ 8 w 104"/>
                    <a:gd name="T13" fmla="*/ 14 h 170"/>
                    <a:gd name="T14" fmla="*/ 16 w 104"/>
                    <a:gd name="T15" fmla="*/ 2 h 17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4" h="170">
                      <a:moveTo>
                        <a:pt x="16" y="2"/>
                      </a:moveTo>
                      <a:cubicBezTo>
                        <a:pt x="83" y="7"/>
                        <a:pt x="69" y="0"/>
                        <a:pt x="80" y="54"/>
                      </a:cubicBezTo>
                      <a:cubicBezTo>
                        <a:pt x="76" y="152"/>
                        <a:pt x="104" y="170"/>
                        <a:pt x="28" y="162"/>
                      </a:cubicBezTo>
                      <a:cubicBezTo>
                        <a:pt x="0" y="144"/>
                        <a:pt x="7" y="155"/>
                        <a:pt x="0" y="134"/>
                      </a:cubicBezTo>
                      <a:cubicBezTo>
                        <a:pt x="3" y="112"/>
                        <a:pt x="4" y="96"/>
                        <a:pt x="16" y="78"/>
                      </a:cubicBezTo>
                      <a:cubicBezTo>
                        <a:pt x="13" y="54"/>
                        <a:pt x="7" y="47"/>
                        <a:pt x="0" y="26"/>
                      </a:cubicBezTo>
                      <a:cubicBezTo>
                        <a:pt x="3" y="22"/>
                        <a:pt x="4" y="17"/>
                        <a:pt x="8" y="14"/>
                      </a:cubicBezTo>
                      <a:cubicBezTo>
                        <a:pt x="27" y="2"/>
                        <a:pt x="47" y="10"/>
                        <a:pt x="16" y="2"/>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682" name="Freeform 202">
                  <a:extLst>
                    <a:ext uri="{FF2B5EF4-FFF2-40B4-BE49-F238E27FC236}">
                      <a16:creationId xmlns:a16="http://schemas.microsoft.com/office/drawing/2014/main" id="{82EE39E3-DB2C-4697-A8DD-772BB159C687}"/>
                    </a:ext>
                  </a:extLst>
                </p:cNvPr>
                <p:cNvSpPr>
                  <a:spLocks/>
                </p:cNvSpPr>
                <p:nvPr/>
              </p:nvSpPr>
              <p:spPr bwMode="auto">
                <a:xfrm>
                  <a:off x="4680" y="3260"/>
                  <a:ext cx="180" cy="108"/>
                </a:xfrm>
                <a:custGeom>
                  <a:avLst/>
                  <a:gdLst>
                    <a:gd name="T0" fmla="*/ 12 w 180"/>
                    <a:gd name="T1" fmla="*/ 100 h 108"/>
                    <a:gd name="T2" fmla="*/ 160 w 180"/>
                    <a:gd name="T3" fmla="*/ 80 h 108"/>
                    <a:gd name="T4" fmla="*/ 172 w 180"/>
                    <a:gd name="T5" fmla="*/ 68 h 108"/>
                    <a:gd name="T6" fmla="*/ 180 w 180"/>
                    <a:gd name="T7" fmla="*/ 44 h 108"/>
                    <a:gd name="T8" fmla="*/ 148 w 180"/>
                    <a:gd name="T9" fmla="*/ 0 h 108"/>
                    <a:gd name="T10" fmla="*/ 48 w 180"/>
                    <a:gd name="T11" fmla="*/ 32 h 108"/>
                    <a:gd name="T12" fmla="*/ 24 w 180"/>
                    <a:gd name="T13" fmla="*/ 40 h 108"/>
                    <a:gd name="T14" fmla="*/ 12 w 180"/>
                    <a:gd name="T15" fmla="*/ 44 h 108"/>
                    <a:gd name="T16" fmla="*/ 0 w 180"/>
                    <a:gd name="T17" fmla="*/ 68 h 108"/>
                    <a:gd name="T18" fmla="*/ 20 w 180"/>
                    <a:gd name="T19" fmla="*/ 108 h 108"/>
                    <a:gd name="T20" fmla="*/ 12 w 180"/>
                    <a:gd name="T21" fmla="*/ 100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08">
                      <a:moveTo>
                        <a:pt x="12" y="100"/>
                      </a:moveTo>
                      <a:cubicBezTo>
                        <a:pt x="72" y="97"/>
                        <a:pt x="108" y="97"/>
                        <a:pt x="160" y="80"/>
                      </a:cubicBezTo>
                      <a:cubicBezTo>
                        <a:pt x="164" y="76"/>
                        <a:pt x="169" y="73"/>
                        <a:pt x="172" y="68"/>
                      </a:cubicBezTo>
                      <a:cubicBezTo>
                        <a:pt x="176" y="61"/>
                        <a:pt x="180" y="44"/>
                        <a:pt x="180" y="44"/>
                      </a:cubicBezTo>
                      <a:cubicBezTo>
                        <a:pt x="174" y="22"/>
                        <a:pt x="172" y="8"/>
                        <a:pt x="148" y="0"/>
                      </a:cubicBezTo>
                      <a:cubicBezTo>
                        <a:pt x="113" y="9"/>
                        <a:pt x="83" y="23"/>
                        <a:pt x="48" y="32"/>
                      </a:cubicBezTo>
                      <a:cubicBezTo>
                        <a:pt x="40" y="34"/>
                        <a:pt x="32" y="37"/>
                        <a:pt x="24" y="40"/>
                      </a:cubicBezTo>
                      <a:cubicBezTo>
                        <a:pt x="20" y="41"/>
                        <a:pt x="12" y="44"/>
                        <a:pt x="12" y="44"/>
                      </a:cubicBezTo>
                      <a:cubicBezTo>
                        <a:pt x="8" y="50"/>
                        <a:pt x="0" y="60"/>
                        <a:pt x="0" y="68"/>
                      </a:cubicBezTo>
                      <a:cubicBezTo>
                        <a:pt x="0" y="77"/>
                        <a:pt x="4" y="108"/>
                        <a:pt x="20" y="108"/>
                      </a:cubicBezTo>
                      <a:cubicBezTo>
                        <a:pt x="24" y="108"/>
                        <a:pt x="15" y="103"/>
                        <a:pt x="12" y="100"/>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683" name="Freeform 203">
                  <a:extLst>
                    <a:ext uri="{FF2B5EF4-FFF2-40B4-BE49-F238E27FC236}">
                      <a16:creationId xmlns:a16="http://schemas.microsoft.com/office/drawing/2014/main" id="{473BFF17-FD03-49CB-9FD5-F003D742C80F}"/>
                    </a:ext>
                  </a:extLst>
                </p:cNvPr>
                <p:cNvSpPr>
                  <a:spLocks/>
                </p:cNvSpPr>
                <p:nvPr/>
              </p:nvSpPr>
              <p:spPr bwMode="auto">
                <a:xfrm>
                  <a:off x="4813" y="3158"/>
                  <a:ext cx="170" cy="182"/>
                </a:xfrm>
                <a:custGeom>
                  <a:avLst/>
                  <a:gdLst>
                    <a:gd name="T0" fmla="*/ 47 w 170"/>
                    <a:gd name="T1" fmla="*/ 182 h 182"/>
                    <a:gd name="T2" fmla="*/ 15 w 170"/>
                    <a:gd name="T3" fmla="*/ 150 h 182"/>
                    <a:gd name="T4" fmla="*/ 11 w 170"/>
                    <a:gd name="T5" fmla="*/ 98 h 182"/>
                    <a:gd name="T6" fmla="*/ 35 w 170"/>
                    <a:gd name="T7" fmla="*/ 78 h 182"/>
                    <a:gd name="T8" fmla="*/ 59 w 170"/>
                    <a:gd name="T9" fmla="*/ 62 h 182"/>
                    <a:gd name="T10" fmla="*/ 103 w 170"/>
                    <a:gd name="T11" fmla="*/ 22 h 182"/>
                    <a:gd name="T12" fmla="*/ 143 w 170"/>
                    <a:gd name="T13" fmla="*/ 18 h 182"/>
                    <a:gd name="T14" fmla="*/ 159 w 170"/>
                    <a:gd name="T15" fmla="*/ 66 h 182"/>
                    <a:gd name="T16" fmla="*/ 135 w 170"/>
                    <a:gd name="T17" fmla="*/ 82 h 182"/>
                    <a:gd name="T18" fmla="*/ 111 w 170"/>
                    <a:gd name="T19" fmla="*/ 98 h 182"/>
                    <a:gd name="T20" fmla="*/ 43 w 170"/>
                    <a:gd name="T21" fmla="*/ 154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0" h="182">
                      <a:moveTo>
                        <a:pt x="47" y="182"/>
                      </a:moveTo>
                      <a:cubicBezTo>
                        <a:pt x="35" y="170"/>
                        <a:pt x="24" y="164"/>
                        <a:pt x="15" y="150"/>
                      </a:cubicBezTo>
                      <a:cubicBezTo>
                        <a:pt x="11" y="135"/>
                        <a:pt x="0" y="112"/>
                        <a:pt x="11" y="98"/>
                      </a:cubicBezTo>
                      <a:cubicBezTo>
                        <a:pt x="18" y="90"/>
                        <a:pt x="27" y="84"/>
                        <a:pt x="35" y="78"/>
                      </a:cubicBezTo>
                      <a:cubicBezTo>
                        <a:pt x="43" y="72"/>
                        <a:pt x="59" y="62"/>
                        <a:pt x="59" y="62"/>
                      </a:cubicBezTo>
                      <a:cubicBezTo>
                        <a:pt x="70" y="45"/>
                        <a:pt x="88" y="37"/>
                        <a:pt x="103" y="22"/>
                      </a:cubicBezTo>
                      <a:cubicBezTo>
                        <a:pt x="110" y="0"/>
                        <a:pt x="126" y="12"/>
                        <a:pt x="143" y="18"/>
                      </a:cubicBezTo>
                      <a:cubicBezTo>
                        <a:pt x="158" y="33"/>
                        <a:pt x="170" y="41"/>
                        <a:pt x="159" y="66"/>
                      </a:cubicBezTo>
                      <a:cubicBezTo>
                        <a:pt x="152" y="82"/>
                        <a:pt x="146" y="76"/>
                        <a:pt x="135" y="82"/>
                      </a:cubicBezTo>
                      <a:cubicBezTo>
                        <a:pt x="127" y="87"/>
                        <a:pt x="111" y="98"/>
                        <a:pt x="111" y="98"/>
                      </a:cubicBezTo>
                      <a:cubicBezTo>
                        <a:pt x="94" y="123"/>
                        <a:pt x="79" y="154"/>
                        <a:pt x="43" y="154"/>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684" name="Freeform 204">
                  <a:extLst>
                    <a:ext uri="{FF2B5EF4-FFF2-40B4-BE49-F238E27FC236}">
                      <a16:creationId xmlns:a16="http://schemas.microsoft.com/office/drawing/2014/main" id="{BD999B6B-5D4D-4AC3-B468-A1F1EEDC2E3E}"/>
                    </a:ext>
                  </a:extLst>
                </p:cNvPr>
                <p:cNvSpPr>
                  <a:spLocks/>
                </p:cNvSpPr>
                <p:nvPr/>
              </p:nvSpPr>
              <p:spPr bwMode="auto">
                <a:xfrm>
                  <a:off x="4908" y="3043"/>
                  <a:ext cx="120" cy="158"/>
                </a:xfrm>
                <a:custGeom>
                  <a:avLst/>
                  <a:gdLst>
                    <a:gd name="T0" fmla="*/ 120 w 120"/>
                    <a:gd name="T1" fmla="*/ 13 h 158"/>
                    <a:gd name="T2" fmla="*/ 32 w 120"/>
                    <a:gd name="T3" fmla="*/ 5 h 158"/>
                    <a:gd name="T4" fmla="*/ 0 w 120"/>
                    <a:gd name="T5" fmla="*/ 29 h 158"/>
                    <a:gd name="T6" fmla="*/ 4 w 120"/>
                    <a:gd name="T7" fmla="*/ 97 h 158"/>
                    <a:gd name="T8" fmla="*/ 8 w 120"/>
                    <a:gd name="T9" fmla="*/ 121 h 158"/>
                    <a:gd name="T10" fmla="*/ 32 w 120"/>
                    <a:gd name="T11" fmla="*/ 137 h 158"/>
                    <a:gd name="T12" fmla="*/ 40 w 120"/>
                    <a:gd name="T13" fmla="*/ 149 h 158"/>
                    <a:gd name="T14" fmla="*/ 92 w 120"/>
                    <a:gd name="T15" fmla="*/ 77 h 158"/>
                    <a:gd name="T16" fmla="*/ 96 w 120"/>
                    <a:gd name="T17" fmla="*/ 53 h 158"/>
                    <a:gd name="T18" fmla="*/ 92 w 120"/>
                    <a:gd name="T19" fmla="*/ 17 h 1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0" h="158">
                      <a:moveTo>
                        <a:pt x="120" y="13"/>
                      </a:moveTo>
                      <a:cubicBezTo>
                        <a:pt x="80" y="9"/>
                        <a:pt x="69" y="0"/>
                        <a:pt x="32" y="5"/>
                      </a:cubicBezTo>
                      <a:cubicBezTo>
                        <a:pt x="18" y="14"/>
                        <a:pt x="10" y="15"/>
                        <a:pt x="0" y="29"/>
                      </a:cubicBezTo>
                      <a:cubicBezTo>
                        <a:pt x="13" y="67"/>
                        <a:pt x="9" y="45"/>
                        <a:pt x="4" y="97"/>
                      </a:cubicBezTo>
                      <a:cubicBezTo>
                        <a:pt x="5" y="105"/>
                        <a:pt x="3" y="114"/>
                        <a:pt x="8" y="121"/>
                      </a:cubicBezTo>
                      <a:cubicBezTo>
                        <a:pt x="14" y="129"/>
                        <a:pt x="32" y="137"/>
                        <a:pt x="32" y="137"/>
                      </a:cubicBezTo>
                      <a:cubicBezTo>
                        <a:pt x="35" y="141"/>
                        <a:pt x="35" y="148"/>
                        <a:pt x="40" y="149"/>
                      </a:cubicBezTo>
                      <a:cubicBezTo>
                        <a:pt x="78" y="158"/>
                        <a:pt x="87" y="102"/>
                        <a:pt x="92" y="77"/>
                      </a:cubicBezTo>
                      <a:cubicBezTo>
                        <a:pt x="93" y="69"/>
                        <a:pt x="95" y="61"/>
                        <a:pt x="96" y="53"/>
                      </a:cubicBezTo>
                      <a:cubicBezTo>
                        <a:pt x="95" y="41"/>
                        <a:pt x="92" y="17"/>
                        <a:pt x="92" y="17"/>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grpSp>
          <p:nvGrpSpPr>
            <p:cNvPr id="404685" name="Group 205">
              <a:extLst>
                <a:ext uri="{FF2B5EF4-FFF2-40B4-BE49-F238E27FC236}">
                  <a16:creationId xmlns:a16="http://schemas.microsoft.com/office/drawing/2014/main" id="{63136F75-8D0A-4C26-B142-FD2FCC77547D}"/>
                </a:ext>
              </a:extLst>
            </p:cNvPr>
            <p:cNvGrpSpPr>
              <a:grpSpLocks/>
            </p:cNvGrpSpPr>
            <p:nvPr/>
          </p:nvGrpSpPr>
          <p:grpSpPr bwMode="auto">
            <a:xfrm>
              <a:off x="3245" y="2502"/>
              <a:ext cx="603" cy="682"/>
              <a:chOff x="4437" y="2678"/>
              <a:chExt cx="603" cy="682"/>
            </a:xfrm>
          </p:grpSpPr>
          <p:sp>
            <p:nvSpPr>
              <p:cNvPr id="404686" name="Oval 206">
                <a:extLst>
                  <a:ext uri="{FF2B5EF4-FFF2-40B4-BE49-F238E27FC236}">
                    <a16:creationId xmlns:a16="http://schemas.microsoft.com/office/drawing/2014/main" id="{644E5B3D-B9E2-4AED-BECC-2F955943BCB7}"/>
                  </a:ext>
                </a:extLst>
              </p:cNvPr>
              <p:cNvSpPr>
                <a:spLocks noChangeArrowheads="1"/>
              </p:cNvSpPr>
              <p:nvPr/>
            </p:nvSpPr>
            <p:spPr bwMode="auto">
              <a:xfrm>
                <a:off x="4475" y="2748"/>
                <a:ext cx="504" cy="566"/>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nvGrpSpPr>
              <p:cNvPr id="404687" name="Group 207">
                <a:extLst>
                  <a:ext uri="{FF2B5EF4-FFF2-40B4-BE49-F238E27FC236}">
                    <a16:creationId xmlns:a16="http://schemas.microsoft.com/office/drawing/2014/main" id="{DF1BAF0B-4015-48BF-A4CD-6CE52A0E3687}"/>
                  </a:ext>
                </a:extLst>
              </p:cNvPr>
              <p:cNvGrpSpPr>
                <a:grpSpLocks/>
              </p:cNvGrpSpPr>
              <p:nvPr/>
            </p:nvGrpSpPr>
            <p:grpSpPr bwMode="auto">
              <a:xfrm>
                <a:off x="4437" y="2678"/>
                <a:ext cx="603" cy="682"/>
                <a:chOff x="4437" y="2686"/>
                <a:chExt cx="603" cy="682"/>
              </a:xfrm>
            </p:grpSpPr>
            <p:sp>
              <p:nvSpPr>
                <p:cNvPr id="404688" name="Freeform 208">
                  <a:extLst>
                    <a:ext uri="{FF2B5EF4-FFF2-40B4-BE49-F238E27FC236}">
                      <a16:creationId xmlns:a16="http://schemas.microsoft.com/office/drawing/2014/main" id="{B9BEAEFA-B792-42B6-BB5E-3641A318A325}"/>
                    </a:ext>
                  </a:extLst>
                </p:cNvPr>
                <p:cNvSpPr>
                  <a:spLocks/>
                </p:cNvSpPr>
                <p:nvPr/>
              </p:nvSpPr>
              <p:spPr bwMode="auto">
                <a:xfrm>
                  <a:off x="4534" y="2724"/>
                  <a:ext cx="158" cy="128"/>
                </a:xfrm>
                <a:custGeom>
                  <a:avLst/>
                  <a:gdLst>
                    <a:gd name="T0" fmla="*/ 118 w 158"/>
                    <a:gd name="T1" fmla="*/ 0 h 128"/>
                    <a:gd name="T2" fmla="*/ 46 w 158"/>
                    <a:gd name="T3" fmla="*/ 28 h 128"/>
                    <a:gd name="T4" fmla="*/ 14 w 158"/>
                    <a:gd name="T5" fmla="*/ 60 h 128"/>
                    <a:gd name="T6" fmla="*/ 26 w 158"/>
                    <a:gd name="T7" fmla="*/ 128 h 128"/>
                    <a:gd name="T8" fmla="*/ 86 w 158"/>
                    <a:gd name="T9" fmla="*/ 116 h 128"/>
                    <a:gd name="T10" fmla="*/ 122 w 158"/>
                    <a:gd name="T11" fmla="*/ 68 h 128"/>
                    <a:gd name="T12" fmla="*/ 158 w 158"/>
                    <a:gd name="T13" fmla="*/ 48 h 128"/>
                    <a:gd name="T14" fmla="*/ 70 w 158"/>
                    <a:gd name="T15" fmla="*/ 16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 h="128">
                      <a:moveTo>
                        <a:pt x="118" y="0"/>
                      </a:moveTo>
                      <a:cubicBezTo>
                        <a:pt x="93" y="8"/>
                        <a:pt x="70" y="20"/>
                        <a:pt x="46" y="28"/>
                      </a:cubicBezTo>
                      <a:cubicBezTo>
                        <a:pt x="37" y="42"/>
                        <a:pt x="26" y="48"/>
                        <a:pt x="14" y="60"/>
                      </a:cubicBezTo>
                      <a:cubicBezTo>
                        <a:pt x="5" y="86"/>
                        <a:pt x="0" y="111"/>
                        <a:pt x="26" y="128"/>
                      </a:cubicBezTo>
                      <a:cubicBezTo>
                        <a:pt x="46" y="125"/>
                        <a:pt x="66" y="120"/>
                        <a:pt x="86" y="116"/>
                      </a:cubicBezTo>
                      <a:cubicBezTo>
                        <a:pt x="98" y="98"/>
                        <a:pt x="107" y="83"/>
                        <a:pt x="122" y="68"/>
                      </a:cubicBezTo>
                      <a:cubicBezTo>
                        <a:pt x="128" y="49"/>
                        <a:pt x="141" y="54"/>
                        <a:pt x="158" y="48"/>
                      </a:cubicBezTo>
                      <a:cubicBezTo>
                        <a:pt x="130" y="20"/>
                        <a:pt x="110" y="16"/>
                        <a:pt x="70" y="16"/>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689" name="Freeform 209">
                  <a:extLst>
                    <a:ext uri="{FF2B5EF4-FFF2-40B4-BE49-F238E27FC236}">
                      <a16:creationId xmlns:a16="http://schemas.microsoft.com/office/drawing/2014/main" id="{70C95725-CEE6-4D5D-A643-EC2A00F32441}"/>
                    </a:ext>
                  </a:extLst>
                </p:cNvPr>
                <p:cNvSpPr>
                  <a:spLocks/>
                </p:cNvSpPr>
                <p:nvPr/>
              </p:nvSpPr>
              <p:spPr bwMode="auto">
                <a:xfrm>
                  <a:off x="4460" y="2797"/>
                  <a:ext cx="88" cy="159"/>
                </a:xfrm>
                <a:custGeom>
                  <a:avLst/>
                  <a:gdLst>
                    <a:gd name="T0" fmla="*/ 64 w 88"/>
                    <a:gd name="T1" fmla="*/ 7 h 159"/>
                    <a:gd name="T2" fmla="*/ 16 w 88"/>
                    <a:gd name="T3" fmla="*/ 67 h 159"/>
                    <a:gd name="T4" fmla="*/ 0 w 88"/>
                    <a:gd name="T5" fmla="*/ 131 h 159"/>
                    <a:gd name="T6" fmla="*/ 28 w 88"/>
                    <a:gd name="T7" fmla="*/ 159 h 159"/>
                    <a:gd name="T8" fmla="*/ 60 w 88"/>
                    <a:gd name="T9" fmla="*/ 155 h 159"/>
                    <a:gd name="T10" fmla="*/ 68 w 88"/>
                    <a:gd name="T11" fmla="*/ 127 h 159"/>
                    <a:gd name="T12" fmla="*/ 88 w 88"/>
                    <a:gd name="T13" fmla="*/ 63 h 159"/>
                    <a:gd name="T14" fmla="*/ 64 w 88"/>
                    <a:gd name="T15" fmla="*/ 7 h 1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8" h="159">
                      <a:moveTo>
                        <a:pt x="64" y="7"/>
                      </a:moveTo>
                      <a:cubicBezTo>
                        <a:pt x="40" y="23"/>
                        <a:pt x="25" y="39"/>
                        <a:pt x="16" y="67"/>
                      </a:cubicBezTo>
                      <a:cubicBezTo>
                        <a:pt x="13" y="97"/>
                        <a:pt x="15" y="108"/>
                        <a:pt x="0" y="131"/>
                      </a:cubicBezTo>
                      <a:cubicBezTo>
                        <a:pt x="5" y="147"/>
                        <a:pt x="12" y="154"/>
                        <a:pt x="28" y="159"/>
                      </a:cubicBezTo>
                      <a:cubicBezTo>
                        <a:pt x="39" y="158"/>
                        <a:pt x="50" y="159"/>
                        <a:pt x="60" y="155"/>
                      </a:cubicBezTo>
                      <a:cubicBezTo>
                        <a:pt x="69" y="151"/>
                        <a:pt x="66" y="137"/>
                        <a:pt x="68" y="127"/>
                      </a:cubicBezTo>
                      <a:cubicBezTo>
                        <a:pt x="73" y="103"/>
                        <a:pt x="66" y="77"/>
                        <a:pt x="88" y="63"/>
                      </a:cubicBezTo>
                      <a:cubicBezTo>
                        <a:pt x="82" y="0"/>
                        <a:pt x="86" y="40"/>
                        <a:pt x="64" y="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690" name="Freeform 210">
                  <a:extLst>
                    <a:ext uri="{FF2B5EF4-FFF2-40B4-BE49-F238E27FC236}">
                      <a16:creationId xmlns:a16="http://schemas.microsoft.com/office/drawing/2014/main" id="{E35678FB-738A-4090-A9B2-C9285B45B1A9}"/>
                    </a:ext>
                  </a:extLst>
                </p:cNvPr>
                <p:cNvSpPr>
                  <a:spLocks/>
                </p:cNvSpPr>
                <p:nvPr/>
              </p:nvSpPr>
              <p:spPr bwMode="auto">
                <a:xfrm>
                  <a:off x="4440" y="2966"/>
                  <a:ext cx="80" cy="132"/>
                </a:xfrm>
                <a:custGeom>
                  <a:avLst/>
                  <a:gdLst>
                    <a:gd name="T0" fmla="*/ 28 w 80"/>
                    <a:gd name="T1" fmla="*/ 2 h 132"/>
                    <a:gd name="T2" fmla="*/ 12 w 80"/>
                    <a:gd name="T3" fmla="*/ 6 h 132"/>
                    <a:gd name="T4" fmla="*/ 4 w 80"/>
                    <a:gd name="T5" fmla="*/ 30 h 132"/>
                    <a:gd name="T6" fmla="*/ 0 w 80"/>
                    <a:gd name="T7" fmla="*/ 94 h 132"/>
                    <a:gd name="T8" fmla="*/ 60 w 80"/>
                    <a:gd name="T9" fmla="*/ 118 h 132"/>
                    <a:gd name="T10" fmla="*/ 76 w 80"/>
                    <a:gd name="T11" fmla="*/ 82 h 132"/>
                    <a:gd name="T12" fmla="*/ 80 w 80"/>
                    <a:gd name="T13" fmla="*/ 70 h 132"/>
                    <a:gd name="T14" fmla="*/ 68 w 80"/>
                    <a:gd name="T15" fmla="*/ 6 h 132"/>
                    <a:gd name="T16" fmla="*/ 28 w 80"/>
                    <a:gd name="T17" fmla="*/ 2 h 1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0" h="132">
                      <a:moveTo>
                        <a:pt x="28" y="2"/>
                      </a:moveTo>
                      <a:cubicBezTo>
                        <a:pt x="23" y="3"/>
                        <a:pt x="16" y="2"/>
                        <a:pt x="12" y="6"/>
                      </a:cubicBezTo>
                      <a:cubicBezTo>
                        <a:pt x="7" y="12"/>
                        <a:pt x="4" y="30"/>
                        <a:pt x="4" y="30"/>
                      </a:cubicBezTo>
                      <a:cubicBezTo>
                        <a:pt x="10" y="52"/>
                        <a:pt x="6" y="72"/>
                        <a:pt x="0" y="94"/>
                      </a:cubicBezTo>
                      <a:cubicBezTo>
                        <a:pt x="8" y="132"/>
                        <a:pt x="19" y="122"/>
                        <a:pt x="60" y="118"/>
                      </a:cubicBezTo>
                      <a:cubicBezTo>
                        <a:pt x="73" y="99"/>
                        <a:pt x="66" y="111"/>
                        <a:pt x="76" y="82"/>
                      </a:cubicBezTo>
                      <a:cubicBezTo>
                        <a:pt x="77" y="78"/>
                        <a:pt x="80" y="70"/>
                        <a:pt x="80" y="70"/>
                      </a:cubicBezTo>
                      <a:cubicBezTo>
                        <a:pt x="79" y="62"/>
                        <a:pt x="74" y="14"/>
                        <a:pt x="68" y="6"/>
                      </a:cubicBezTo>
                      <a:cubicBezTo>
                        <a:pt x="64" y="0"/>
                        <a:pt x="29" y="2"/>
                        <a:pt x="28" y="2"/>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691" name="Freeform 211">
                  <a:extLst>
                    <a:ext uri="{FF2B5EF4-FFF2-40B4-BE49-F238E27FC236}">
                      <a16:creationId xmlns:a16="http://schemas.microsoft.com/office/drawing/2014/main" id="{519B136A-3650-4AD2-973E-A78409625421}"/>
                    </a:ext>
                  </a:extLst>
                </p:cNvPr>
                <p:cNvSpPr>
                  <a:spLocks/>
                </p:cNvSpPr>
                <p:nvPr/>
              </p:nvSpPr>
              <p:spPr bwMode="auto">
                <a:xfrm>
                  <a:off x="4437" y="3079"/>
                  <a:ext cx="118" cy="131"/>
                </a:xfrm>
                <a:custGeom>
                  <a:avLst/>
                  <a:gdLst>
                    <a:gd name="T0" fmla="*/ 31 w 118"/>
                    <a:gd name="T1" fmla="*/ 17 h 131"/>
                    <a:gd name="T2" fmla="*/ 19 w 118"/>
                    <a:gd name="T3" fmla="*/ 45 h 131"/>
                    <a:gd name="T4" fmla="*/ 63 w 118"/>
                    <a:gd name="T5" fmla="*/ 113 h 131"/>
                    <a:gd name="T6" fmla="*/ 87 w 118"/>
                    <a:gd name="T7" fmla="*/ 129 h 131"/>
                    <a:gd name="T8" fmla="*/ 115 w 118"/>
                    <a:gd name="T9" fmla="*/ 113 h 131"/>
                    <a:gd name="T10" fmla="*/ 107 w 118"/>
                    <a:gd name="T11" fmla="*/ 101 h 131"/>
                    <a:gd name="T12" fmla="*/ 99 w 118"/>
                    <a:gd name="T13" fmla="*/ 77 h 131"/>
                    <a:gd name="T14" fmla="*/ 83 w 118"/>
                    <a:gd name="T15" fmla="*/ 33 h 131"/>
                    <a:gd name="T16" fmla="*/ 31 w 118"/>
                    <a:gd name="T17" fmla="*/ 17 h 1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8" h="131">
                      <a:moveTo>
                        <a:pt x="31" y="17"/>
                      </a:moveTo>
                      <a:cubicBezTo>
                        <a:pt x="0" y="22"/>
                        <a:pt x="4" y="23"/>
                        <a:pt x="19" y="45"/>
                      </a:cubicBezTo>
                      <a:cubicBezTo>
                        <a:pt x="24" y="78"/>
                        <a:pt x="38" y="94"/>
                        <a:pt x="63" y="113"/>
                      </a:cubicBezTo>
                      <a:cubicBezTo>
                        <a:pt x="71" y="119"/>
                        <a:pt x="87" y="129"/>
                        <a:pt x="87" y="129"/>
                      </a:cubicBezTo>
                      <a:cubicBezTo>
                        <a:pt x="97" y="127"/>
                        <a:pt x="118" y="131"/>
                        <a:pt x="115" y="113"/>
                      </a:cubicBezTo>
                      <a:cubicBezTo>
                        <a:pt x="114" y="108"/>
                        <a:pt x="109" y="105"/>
                        <a:pt x="107" y="101"/>
                      </a:cubicBezTo>
                      <a:cubicBezTo>
                        <a:pt x="104" y="93"/>
                        <a:pt x="99" y="77"/>
                        <a:pt x="99" y="77"/>
                      </a:cubicBezTo>
                      <a:cubicBezTo>
                        <a:pt x="104" y="52"/>
                        <a:pt x="100" y="50"/>
                        <a:pt x="83" y="33"/>
                      </a:cubicBezTo>
                      <a:cubicBezTo>
                        <a:pt x="72" y="0"/>
                        <a:pt x="71" y="9"/>
                        <a:pt x="31" y="1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692" name="Freeform 212">
                  <a:extLst>
                    <a:ext uri="{FF2B5EF4-FFF2-40B4-BE49-F238E27FC236}">
                      <a16:creationId xmlns:a16="http://schemas.microsoft.com/office/drawing/2014/main" id="{20340D53-49C4-4DA5-AFED-57A39E1ED53E}"/>
                    </a:ext>
                  </a:extLst>
                </p:cNvPr>
                <p:cNvSpPr>
                  <a:spLocks/>
                </p:cNvSpPr>
                <p:nvPr/>
              </p:nvSpPr>
              <p:spPr bwMode="auto">
                <a:xfrm>
                  <a:off x="4624" y="2686"/>
                  <a:ext cx="230" cy="114"/>
                </a:xfrm>
                <a:custGeom>
                  <a:avLst/>
                  <a:gdLst>
                    <a:gd name="T0" fmla="*/ 40 w 230"/>
                    <a:gd name="T1" fmla="*/ 102 h 114"/>
                    <a:gd name="T2" fmla="*/ 0 w 230"/>
                    <a:gd name="T3" fmla="*/ 74 h 114"/>
                    <a:gd name="T4" fmla="*/ 24 w 230"/>
                    <a:gd name="T5" fmla="*/ 54 h 114"/>
                    <a:gd name="T6" fmla="*/ 32 w 230"/>
                    <a:gd name="T7" fmla="*/ 30 h 114"/>
                    <a:gd name="T8" fmla="*/ 44 w 230"/>
                    <a:gd name="T9" fmla="*/ 14 h 114"/>
                    <a:gd name="T10" fmla="*/ 48 w 230"/>
                    <a:gd name="T11" fmla="*/ 2 h 114"/>
                    <a:gd name="T12" fmla="*/ 76 w 230"/>
                    <a:gd name="T13" fmla="*/ 6 h 114"/>
                    <a:gd name="T14" fmla="*/ 144 w 230"/>
                    <a:gd name="T15" fmla="*/ 10 h 114"/>
                    <a:gd name="T16" fmla="*/ 204 w 230"/>
                    <a:gd name="T17" fmla="*/ 50 h 114"/>
                    <a:gd name="T18" fmla="*/ 216 w 230"/>
                    <a:gd name="T19" fmla="*/ 98 h 114"/>
                    <a:gd name="T20" fmla="*/ 128 w 230"/>
                    <a:gd name="T21" fmla="*/ 114 h 114"/>
                    <a:gd name="T22" fmla="*/ 48 w 230"/>
                    <a:gd name="T23" fmla="*/ 102 h 114"/>
                    <a:gd name="T24" fmla="*/ 16 w 230"/>
                    <a:gd name="T25" fmla="*/ 86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0" h="114">
                      <a:moveTo>
                        <a:pt x="40" y="102"/>
                      </a:moveTo>
                      <a:cubicBezTo>
                        <a:pt x="22" y="95"/>
                        <a:pt x="6" y="93"/>
                        <a:pt x="0" y="74"/>
                      </a:cubicBezTo>
                      <a:cubicBezTo>
                        <a:pt x="7" y="67"/>
                        <a:pt x="18" y="63"/>
                        <a:pt x="24" y="54"/>
                      </a:cubicBezTo>
                      <a:cubicBezTo>
                        <a:pt x="28" y="47"/>
                        <a:pt x="27" y="37"/>
                        <a:pt x="32" y="30"/>
                      </a:cubicBezTo>
                      <a:cubicBezTo>
                        <a:pt x="36" y="25"/>
                        <a:pt x="40" y="19"/>
                        <a:pt x="44" y="14"/>
                      </a:cubicBezTo>
                      <a:cubicBezTo>
                        <a:pt x="45" y="10"/>
                        <a:pt x="44" y="3"/>
                        <a:pt x="48" y="2"/>
                      </a:cubicBezTo>
                      <a:cubicBezTo>
                        <a:pt x="57" y="0"/>
                        <a:pt x="67" y="5"/>
                        <a:pt x="76" y="6"/>
                      </a:cubicBezTo>
                      <a:cubicBezTo>
                        <a:pt x="99" y="8"/>
                        <a:pt x="121" y="9"/>
                        <a:pt x="144" y="10"/>
                      </a:cubicBezTo>
                      <a:cubicBezTo>
                        <a:pt x="160" y="34"/>
                        <a:pt x="176" y="44"/>
                        <a:pt x="204" y="50"/>
                      </a:cubicBezTo>
                      <a:cubicBezTo>
                        <a:pt x="216" y="62"/>
                        <a:pt x="230" y="79"/>
                        <a:pt x="216" y="98"/>
                      </a:cubicBezTo>
                      <a:cubicBezTo>
                        <a:pt x="211" y="105"/>
                        <a:pt x="133" y="113"/>
                        <a:pt x="128" y="114"/>
                      </a:cubicBezTo>
                      <a:cubicBezTo>
                        <a:pt x="101" y="112"/>
                        <a:pt x="74" y="111"/>
                        <a:pt x="48" y="102"/>
                      </a:cubicBezTo>
                      <a:cubicBezTo>
                        <a:pt x="38" y="87"/>
                        <a:pt x="33" y="86"/>
                        <a:pt x="16" y="86"/>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693" name="Freeform 213">
                  <a:extLst>
                    <a:ext uri="{FF2B5EF4-FFF2-40B4-BE49-F238E27FC236}">
                      <a16:creationId xmlns:a16="http://schemas.microsoft.com/office/drawing/2014/main" id="{5F85E54E-F710-4B7C-81A1-09E6252D42A5}"/>
                    </a:ext>
                  </a:extLst>
                </p:cNvPr>
                <p:cNvSpPr>
                  <a:spLocks/>
                </p:cNvSpPr>
                <p:nvPr/>
              </p:nvSpPr>
              <p:spPr bwMode="auto">
                <a:xfrm>
                  <a:off x="4832" y="2743"/>
                  <a:ext cx="155" cy="153"/>
                </a:xfrm>
                <a:custGeom>
                  <a:avLst/>
                  <a:gdLst>
                    <a:gd name="T0" fmla="*/ 0 w 155"/>
                    <a:gd name="T1" fmla="*/ 57 h 153"/>
                    <a:gd name="T2" fmla="*/ 52 w 155"/>
                    <a:gd name="T3" fmla="*/ 29 h 153"/>
                    <a:gd name="T4" fmla="*/ 112 w 155"/>
                    <a:gd name="T5" fmla="*/ 61 h 153"/>
                    <a:gd name="T6" fmla="*/ 140 w 155"/>
                    <a:gd name="T7" fmla="*/ 89 h 153"/>
                    <a:gd name="T8" fmla="*/ 128 w 155"/>
                    <a:gd name="T9" fmla="*/ 153 h 153"/>
                    <a:gd name="T10" fmla="*/ 40 w 155"/>
                    <a:gd name="T11" fmla="*/ 125 h 153"/>
                    <a:gd name="T12" fmla="*/ 24 w 155"/>
                    <a:gd name="T13" fmla="*/ 89 h 153"/>
                    <a:gd name="T14" fmla="*/ 0 w 155"/>
                    <a:gd name="T15" fmla="*/ 53 h 153"/>
                    <a:gd name="T16" fmla="*/ 4 w 155"/>
                    <a:gd name="T17" fmla="*/ 41 h 153"/>
                    <a:gd name="T18" fmla="*/ 16 w 155"/>
                    <a:gd name="T19" fmla="*/ 33 h 1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5" h="153">
                      <a:moveTo>
                        <a:pt x="0" y="57"/>
                      </a:moveTo>
                      <a:cubicBezTo>
                        <a:pt x="16" y="35"/>
                        <a:pt x="25" y="34"/>
                        <a:pt x="52" y="29"/>
                      </a:cubicBezTo>
                      <a:cubicBezTo>
                        <a:pt x="96" y="0"/>
                        <a:pt x="90" y="39"/>
                        <a:pt x="112" y="61"/>
                      </a:cubicBezTo>
                      <a:cubicBezTo>
                        <a:pt x="116" y="74"/>
                        <a:pt x="140" y="89"/>
                        <a:pt x="140" y="89"/>
                      </a:cubicBezTo>
                      <a:cubicBezTo>
                        <a:pt x="148" y="112"/>
                        <a:pt x="155" y="144"/>
                        <a:pt x="128" y="153"/>
                      </a:cubicBezTo>
                      <a:cubicBezTo>
                        <a:pt x="97" y="147"/>
                        <a:pt x="66" y="142"/>
                        <a:pt x="40" y="125"/>
                      </a:cubicBezTo>
                      <a:cubicBezTo>
                        <a:pt x="27" y="106"/>
                        <a:pt x="34" y="118"/>
                        <a:pt x="24" y="89"/>
                      </a:cubicBezTo>
                      <a:cubicBezTo>
                        <a:pt x="21" y="80"/>
                        <a:pt x="5" y="67"/>
                        <a:pt x="0" y="53"/>
                      </a:cubicBezTo>
                      <a:cubicBezTo>
                        <a:pt x="1" y="49"/>
                        <a:pt x="1" y="44"/>
                        <a:pt x="4" y="41"/>
                      </a:cubicBezTo>
                      <a:cubicBezTo>
                        <a:pt x="7" y="37"/>
                        <a:pt x="16" y="33"/>
                        <a:pt x="16" y="33"/>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694" name="Freeform 214">
                  <a:extLst>
                    <a:ext uri="{FF2B5EF4-FFF2-40B4-BE49-F238E27FC236}">
                      <a16:creationId xmlns:a16="http://schemas.microsoft.com/office/drawing/2014/main" id="{4D80204E-785F-445F-9034-E8138FC7FF89}"/>
                    </a:ext>
                  </a:extLst>
                </p:cNvPr>
                <p:cNvSpPr>
                  <a:spLocks/>
                </p:cNvSpPr>
                <p:nvPr/>
              </p:nvSpPr>
              <p:spPr bwMode="auto">
                <a:xfrm>
                  <a:off x="4488" y="3184"/>
                  <a:ext cx="114" cy="96"/>
                </a:xfrm>
                <a:custGeom>
                  <a:avLst/>
                  <a:gdLst>
                    <a:gd name="T0" fmla="*/ 12 w 114"/>
                    <a:gd name="T1" fmla="*/ 20 h 96"/>
                    <a:gd name="T2" fmla="*/ 64 w 114"/>
                    <a:gd name="T3" fmla="*/ 76 h 96"/>
                    <a:gd name="T4" fmla="*/ 100 w 114"/>
                    <a:gd name="T5" fmla="*/ 96 h 96"/>
                    <a:gd name="T6" fmla="*/ 112 w 114"/>
                    <a:gd name="T7" fmla="*/ 68 h 96"/>
                    <a:gd name="T8" fmla="*/ 88 w 114"/>
                    <a:gd name="T9" fmla="*/ 20 h 96"/>
                    <a:gd name="T10" fmla="*/ 52 w 114"/>
                    <a:gd name="T11" fmla="*/ 8 h 96"/>
                    <a:gd name="T12" fmla="*/ 28 w 114"/>
                    <a:gd name="T13" fmla="*/ 0 h 96"/>
                    <a:gd name="T14" fmla="*/ 12 w 114"/>
                    <a:gd name="T15" fmla="*/ 44 h 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4" h="96">
                      <a:moveTo>
                        <a:pt x="12" y="20"/>
                      </a:moveTo>
                      <a:cubicBezTo>
                        <a:pt x="0" y="68"/>
                        <a:pt x="22" y="71"/>
                        <a:pt x="64" y="76"/>
                      </a:cubicBezTo>
                      <a:cubicBezTo>
                        <a:pt x="92" y="94"/>
                        <a:pt x="79" y="89"/>
                        <a:pt x="100" y="96"/>
                      </a:cubicBezTo>
                      <a:cubicBezTo>
                        <a:pt x="105" y="88"/>
                        <a:pt x="114" y="79"/>
                        <a:pt x="112" y="68"/>
                      </a:cubicBezTo>
                      <a:cubicBezTo>
                        <a:pt x="112" y="65"/>
                        <a:pt x="94" y="24"/>
                        <a:pt x="88" y="20"/>
                      </a:cubicBezTo>
                      <a:cubicBezTo>
                        <a:pt x="77" y="13"/>
                        <a:pt x="64" y="12"/>
                        <a:pt x="52" y="8"/>
                      </a:cubicBezTo>
                      <a:cubicBezTo>
                        <a:pt x="44" y="5"/>
                        <a:pt x="28" y="0"/>
                        <a:pt x="28" y="0"/>
                      </a:cubicBezTo>
                      <a:cubicBezTo>
                        <a:pt x="23" y="16"/>
                        <a:pt x="12" y="27"/>
                        <a:pt x="12" y="44"/>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695" name="Freeform 215">
                  <a:extLst>
                    <a:ext uri="{FF2B5EF4-FFF2-40B4-BE49-F238E27FC236}">
                      <a16:creationId xmlns:a16="http://schemas.microsoft.com/office/drawing/2014/main" id="{C63487C4-A3DD-4E66-9297-8FEF1D4BD7D1}"/>
                    </a:ext>
                  </a:extLst>
                </p:cNvPr>
                <p:cNvSpPr>
                  <a:spLocks/>
                </p:cNvSpPr>
                <p:nvPr/>
              </p:nvSpPr>
              <p:spPr bwMode="auto">
                <a:xfrm>
                  <a:off x="4539" y="3253"/>
                  <a:ext cx="165" cy="99"/>
                </a:xfrm>
                <a:custGeom>
                  <a:avLst/>
                  <a:gdLst>
                    <a:gd name="T0" fmla="*/ 1 w 165"/>
                    <a:gd name="T1" fmla="*/ 27 h 99"/>
                    <a:gd name="T2" fmla="*/ 61 w 165"/>
                    <a:gd name="T3" fmla="*/ 67 h 99"/>
                    <a:gd name="T4" fmla="*/ 97 w 165"/>
                    <a:gd name="T5" fmla="*/ 91 h 99"/>
                    <a:gd name="T6" fmla="*/ 121 w 165"/>
                    <a:gd name="T7" fmla="*/ 99 h 99"/>
                    <a:gd name="T8" fmla="*/ 165 w 165"/>
                    <a:gd name="T9" fmla="*/ 71 h 99"/>
                    <a:gd name="T10" fmla="*/ 97 w 165"/>
                    <a:gd name="T11" fmla="*/ 31 h 99"/>
                    <a:gd name="T12" fmla="*/ 33 w 165"/>
                    <a:gd name="T13" fmla="*/ 15 h 99"/>
                    <a:gd name="T14" fmla="*/ 9 w 165"/>
                    <a:gd name="T15" fmla="*/ 11 h 99"/>
                    <a:gd name="T16" fmla="*/ 1 w 165"/>
                    <a:gd name="T17" fmla="*/ 27 h 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5" h="99">
                      <a:moveTo>
                        <a:pt x="1" y="27"/>
                      </a:moveTo>
                      <a:cubicBezTo>
                        <a:pt x="14" y="46"/>
                        <a:pt x="39" y="60"/>
                        <a:pt x="61" y="67"/>
                      </a:cubicBezTo>
                      <a:cubicBezTo>
                        <a:pt x="72" y="83"/>
                        <a:pt x="78" y="85"/>
                        <a:pt x="97" y="91"/>
                      </a:cubicBezTo>
                      <a:cubicBezTo>
                        <a:pt x="105" y="93"/>
                        <a:pt x="121" y="99"/>
                        <a:pt x="121" y="99"/>
                      </a:cubicBezTo>
                      <a:cubicBezTo>
                        <a:pt x="154" y="95"/>
                        <a:pt x="156" y="99"/>
                        <a:pt x="165" y="71"/>
                      </a:cubicBezTo>
                      <a:cubicBezTo>
                        <a:pt x="149" y="23"/>
                        <a:pt x="147" y="35"/>
                        <a:pt x="97" y="31"/>
                      </a:cubicBezTo>
                      <a:cubicBezTo>
                        <a:pt x="73" y="23"/>
                        <a:pt x="58" y="19"/>
                        <a:pt x="33" y="15"/>
                      </a:cubicBezTo>
                      <a:cubicBezTo>
                        <a:pt x="27" y="11"/>
                        <a:pt x="17" y="0"/>
                        <a:pt x="9" y="11"/>
                      </a:cubicBezTo>
                      <a:cubicBezTo>
                        <a:pt x="0" y="23"/>
                        <a:pt x="1" y="48"/>
                        <a:pt x="1" y="2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696" name="Freeform 216">
                  <a:extLst>
                    <a:ext uri="{FF2B5EF4-FFF2-40B4-BE49-F238E27FC236}">
                      <a16:creationId xmlns:a16="http://schemas.microsoft.com/office/drawing/2014/main" id="{478B7AA0-34AE-4F0E-8A57-59EB274657EF}"/>
                    </a:ext>
                  </a:extLst>
                </p:cNvPr>
                <p:cNvSpPr>
                  <a:spLocks/>
                </p:cNvSpPr>
                <p:nvPr/>
              </p:nvSpPr>
              <p:spPr bwMode="auto">
                <a:xfrm>
                  <a:off x="4936" y="2898"/>
                  <a:ext cx="104" cy="170"/>
                </a:xfrm>
                <a:custGeom>
                  <a:avLst/>
                  <a:gdLst>
                    <a:gd name="T0" fmla="*/ 16 w 104"/>
                    <a:gd name="T1" fmla="*/ 2 h 170"/>
                    <a:gd name="T2" fmla="*/ 80 w 104"/>
                    <a:gd name="T3" fmla="*/ 54 h 170"/>
                    <a:gd name="T4" fmla="*/ 28 w 104"/>
                    <a:gd name="T5" fmla="*/ 162 h 170"/>
                    <a:gd name="T6" fmla="*/ 0 w 104"/>
                    <a:gd name="T7" fmla="*/ 134 h 170"/>
                    <a:gd name="T8" fmla="*/ 16 w 104"/>
                    <a:gd name="T9" fmla="*/ 78 h 170"/>
                    <a:gd name="T10" fmla="*/ 0 w 104"/>
                    <a:gd name="T11" fmla="*/ 26 h 170"/>
                    <a:gd name="T12" fmla="*/ 8 w 104"/>
                    <a:gd name="T13" fmla="*/ 14 h 170"/>
                    <a:gd name="T14" fmla="*/ 16 w 104"/>
                    <a:gd name="T15" fmla="*/ 2 h 17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4" h="170">
                      <a:moveTo>
                        <a:pt x="16" y="2"/>
                      </a:moveTo>
                      <a:cubicBezTo>
                        <a:pt x="83" y="7"/>
                        <a:pt x="69" y="0"/>
                        <a:pt x="80" y="54"/>
                      </a:cubicBezTo>
                      <a:cubicBezTo>
                        <a:pt x="76" y="152"/>
                        <a:pt x="104" y="170"/>
                        <a:pt x="28" y="162"/>
                      </a:cubicBezTo>
                      <a:cubicBezTo>
                        <a:pt x="0" y="144"/>
                        <a:pt x="7" y="155"/>
                        <a:pt x="0" y="134"/>
                      </a:cubicBezTo>
                      <a:cubicBezTo>
                        <a:pt x="3" y="112"/>
                        <a:pt x="4" y="96"/>
                        <a:pt x="16" y="78"/>
                      </a:cubicBezTo>
                      <a:cubicBezTo>
                        <a:pt x="13" y="54"/>
                        <a:pt x="7" y="47"/>
                        <a:pt x="0" y="26"/>
                      </a:cubicBezTo>
                      <a:cubicBezTo>
                        <a:pt x="3" y="22"/>
                        <a:pt x="4" y="17"/>
                        <a:pt x="8" y="14"/>
                      </a:cubicBezTo>
                      <a:cubicBezTo>
                        <a:pt x="27" y="2"/>
                        <a:pt x="47" y="10"/>
                        <a:pt x="16" y="2"/>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697" name="Freeform 217">
                  <a:extLst>
                    <a:ext uri="{FF2B5EF4-FFF2-40B4-BE49-F238E27FC236}">
                      <a16:creationId xmlns:a16="http://schemas.microsoft.com/office/drawing/2014/main" id="{9799E64C-A19C-4253-BE18-2CEDAEBAC50B}"/>
                    </a:ext>
                  </a:extLst>
                </p:cNvPr>
                <p:cNvSpPr>
                  <a:spLocks/>
                </p:cNvSpPr>
                <p:nvPr/>
              </p:nvSpPr>
              <p:spPr bwMode="auto">
                <a:xfrm>
                  <a:off x="4680" y="3260"/>
                  <a:ext cx="180" cy="108"/>
                </a:xfrm>
                <a:custGeom>
                  <a:avLst/>
                  <a:gdLst>
                    <a:gd name="T0" fmla="*/ 12 w 180"/>
                    <a:gd name="T1" fmla="*/ 100 h 108"/>
                    <a:gd name="T2" fmla="*/ 160 w 180"/>
                    <a:gd name="T3" fmla="*/ 80 h 108"/>
                    <a:gd name="T4" fmla="*/ 172 w 180"/>
                    <a:gd name="T5" fmla="*/ 68 h 108"/>
                    <a:gd name="T6" fmla="*/ 180 w 180"/>
                    <a:gd name="T7" fmla="*/ 44 h 108"/>
                    <a:gd name="T8" fmla="*/ 148 w 180"/>
                    <a:gd name="T9" fmla="*/ 0 h 108"/>
                    <a:gd name="T10" fmla="*/ 48 w 180"/>
                    <a:gd name="T11" fmla="*/ 32 h 108"/>
                    <a:gd name="T12" fmla="*/ 24 w 180"/>
                    <a:gd name="T13" fmla="*/ 40 h 108"/>
                    <a:gd name="T14" fmla="*/ 12 w 180"/>
                    <a:gd name="T15" fmla="*/ 44 h 108"/>
                    <a:gd name="T16" fmla="*/ 0 w 180"/>
                    <a:gd name="T17" fmla="*/ 68 h 108"/>
                    <a:gd name="T18" fmla="*/ 20 w 180"/>
                    <a:gd name="T19" fmla="*/ 108 h 108"/>
                    <a:gd name="T20" fmla="*/ 12 w 180"/>
                    <a:gd name="T21" fmla="*/ 100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08">
                      <a:moveTo>
                        <a:pt x="12" y="100"/>
                      </a:moveTo>
                      <a:cubicBezTo>
                        <a:pt x="72" y="97"/>
                        <a:pt x="108" y="97"/>
                        <a:pt x="160" y="80"/>
                      </a:cubicBezTo>
                      <a:cubicBezTo>
                        <a:pt x="164" y="76"/>
                        <a:pt x="169" y="73"/>
                        <a:pt x="172" y="68"/>
                      </a:cubicBezTo>
                      <a:cubicBezTo>
                        <a:pt x="176" y="61"/>
                        <a:pt x="180" y="44"/>
                        <a:pt x="180" y="44"/>
                      </a:cubicBezTo>
                      <a:cubicBezTo>
                        <a:pt x="174" y="22"/>
                        <a:pt x="172" y="8"/>
                        <a:pt x="148" y="0"/>
                      </a:cubicBezTo>
                      <a:cubicBezTo>
                        <a:pt x="113" y="9"/>
                        <a:pt x="83" y="23"/>
                        <a:pt x="48" y="32"/>
                      </a:cubicBezTo>
                      <a:cubicBezTo>
                        <a:pt x="40" y="34"/>
                        <a:pt x="32" y="37"/>
                        <a:pt x="24" y="40"/>
                      </a:cubicBezTo>
                      <a:cubicBezTo>
                        <a:pt x="20" y="41"/>
                        <a:pt x="12" y="44"/>
                        <a:pt x="12" y="44"/>
                      </a:cubicBezTo>
                      <a:cubicBezTo>
                        <a:pt x="8" y="50"/>
                        <a:pt x="0" y="60"/>
                        <a:pt x="0" y="68"/>
                      </a:cubicBezTo>
                      <a:cubicBezTo>
                        <a:pt x="0" y="77"/>
                        <a:pt x="4" y="108"/>
                        <a:pt x="20" y="108"/>
                      </a:cubicBezTo>
                      <a:cubicBezTo>
                        <a:pt x="24" y="108"/>
                        <a:pt x="15" y="103"/>
                        <a:pt x="12" y="100"/>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698" name="Freeform 218">
                  <a:extLst>
                    <a:ext uri="{FF2B5EF4-FFF2-40B4-BE49-F238E27FC236}">
                      <a16:creationId xmlns:a16="http://schemas.microsoft.com/office/drawing/2014/main" id="{B00BDBAB-500D-499D-841A-DF147E9FEE39}"/>
                    </a:ext>
                  </a:extLst>
                </p:cNvPr>
                <p:cNvSpPr>
                  <a:spLocks/>
                </p:cNvSpPr>
                <p:nvPr/>
              </p:nvSpPr>
              <p:spPr bwMode="auto">
                <a:xfrm>
                  <a:off x="4813" y="3158"/>
                  <a:ext cx="170" cy="182"/>
                </a:xfrm>
                <a:custGeom>
                  <a:avLst/>
                  <a:gdLst>
                    <a:gd name="T0" fmla="*/ 47 w 170"/>
                    <a:gd name="T1" fmla="*/ 182 h 182"/>
                    <a:gd name="T2" fmla="*/ 15 w 170"/>
                    <a:gd name="T3" fmla="*/ 150 h 182"/>
                    <a:gd name="T4" fmla="*/ 11 w 170"/>
                    <a:gd name="T5" fmla="*/ 98 h 182"/>
                    <a:gd name="T6" fmla="*/ 35 w 170"/>
                    <a:gd name="T7" fmla="*/ 78 h 182"/>
                    <a:gd name="T8" fmla="*/ 59 w 170"/>
                    <a:gd name="T9" fmla="*/ 62 h 182"/>
                    <a:gd name="T10" fmla="*/ 103 w 170"/>
                    <a:gd name="T11" fmla="*/ 22 h 182"/>
                    <a:gd name="T12" fmla="*/ 143 w 170"/>
                    <a:gd name="T13" fmla="*/ 18 h 182"/>
                    <a:gd name="T14" fmla="*/ 159 w 170"/>
                    <a:gd name="T15" fmla="*/ 66 h 182"/>
                    <a:gd name="T16" fmla="*/ 135 w 170"/>
                    <a:gd name="T17" fmla="*/ 82 h 182"/>
                    <a:gd name="T18" fmla="*/ 111 w 170"/>
                    <a:gd name="T19" fmla="*/ 98 h 182"/>
                    <a:gd name="T20" fmla="*/ 43 w 170"/>
                    <a:gd name="T21" fmla="*/ 154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0" h="182">
                      <a:moveTo>
                        <a:pt x="47" y="182"/>
                      </a:moveTo>
                      <a:cubicBezTo>
                        <a:pt x="35" y="170"/>
                        <a:pt x="24" y="164"/>
                        <a:pt x="15" y="150"/>
                      </a:cubicBezTo>
                      <a:cubicBezTo>
                        <a:pt x="11" y="135"/>
                        <a:pt x="0" y="112"/>
                        <a:pt x="11" y="98"/>
                      </a:cubicBezTo>
                      <a:cubicBezTo>
                        <a:pt x="18" y="90"/>
                        <a:pt x="27" y="84"/>
                        <a:pt x="35" y="78"/>
                      </a:cubicBezTo>
                      <a:cubicBezTo>
                        <a:pt x="43" y="72"/>
                        <a:pt x="59" y="62"/>
                        <a:pt x="59" y="62"/>
                      </a:cubicBezTo>
                      <a:cubicBezTo>
                        <a:pt x="70" y="45"/>
                        <a:pt x="88" y="37"/>
                        <a:pt x="103" y="22"/>
                      </a:cubicBezTo>
                      <a:cubicBezTo>
                        <a:pt x="110" y="0"/>
                        <a:pt x="126" y="12"/>
                        <a:pt x="143" y="18"/>
                      </a:cubicBezTo>
                      <a:cubicBezTo>
                        <a:pt x="158" y="33"/>
                        <a:pt x="170" y="41"/>
                        <a:pt x="159" y="66"/>
                      </a:cubicBezTo>
                      <a:cubicBezTo>
                        <a:pt x="152" y="82"/>
                        <a:pt x="146" y="76"/>
                        <a:pt x="135" y="82"/>
                      </a:cubicBezTo>
                      <a:cubicBezTo>
                        <a:pt x="127" y="87"/>
                        <a:pt x="111" y="98"/>
                        <a:pt x="111" y="98"/>
                      </a:cubicBezTo>
                      <a:cubicBezTo>
                        <a:pt x="94" y="123"/>
                        <a:pt x="79" y="154"/>
                        <a:pt x="43" y="154"/>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699" name="Freeform 219">
                  <a:extLst>
                    <a:ext uri="{FF2B5EF4-FFF2-40B4-BE49-F238E27FC236}">
                      <a16:creationId xmlns:a16="http://schemas.microsoft.com/office/drawing/2014/main" id="{C1AFB962-9E81-47C5-AA66-B55E3AB35162}"/>
                    </a:ext>
                  </a:extLst>
                </p:cNvPr>
                <p:cNvSpPr>
                  <a:spLocks/>
                </p:cNvSpPr>
                <p:nvPr/>
              </p:nvSpPr>
              <p:spPr bwMode="auto">
                <a:xfrm>
                  <a:off x="4908" y="3043"/>
                  <a:ext cx="120" cy="158"/>
                </a:xfrm>
                <a:custGeom>
                  <a:avLst/>
                  <a:gdLst>
                    <a:gd name="T0" fmla="*/ 120 w 120"/>
                    <a:gd name="T1" fmla="*/ 13 h 158"/>
                    <a:gd name="T2" fmla="*/ 32 w 120"/>
                    <a:gd name="T3" fmla="*/ 5 h 158"/>
                    <a:gd name="T4" fmla="*/ 0 w 120"/>
                    <a:gd name="T5" fmla="*/ 29 h 158"/>
                    <a:gd name="T6" fmla="*/ 4 w 120"/>
                    <a:gd name="T7" fmla="*/ 97 h 158"/>
                    <a:gd name="T8" fmla="*/ 8 w 120"/>
                    <a:gd name="T9" fmla="*/ 121 h 158"/>
                    <a:gd name="T10" fmla="*/ 32 w 120"/>
                    <a:gd name="T11" fmla="*/ 137 h 158"/>
                    <a:gd name="T12" fmla="*/ 40 w 120"/>
                    <a:gd name="T13" fmla="*/ 149 h 158"/>
                    <a:gd name="T14" fmla="*/ 92 w 120"/>
                    <a:gd name="T15" fmla="*/ 77 h 158"/>
                    <a:gd name="T16" fmla="*/ 96 w 120"/>
                    <a:gd name="T17" fmla="*/ 53 h 158"/>
                    <a:gd name="T18" fmla="*/ 92 w 120"/>
                    <a:gd name="T19" fmla="*/ 17 h 1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0" h="158">
                      <a:moveTo>
                        <a:pt x="120" y="13"/>
                      </a:moveTo>
                      <a:cubicBezTo>
                        <a:pt x="80" y="9"/>
                        <a:pt x="69" y="0"/>
                        <a:pt x="32" y="5"/>
                      </a:cubicBezTo>
                      <a:cubicBezTo>
                        <a:pt x="18" y="14"/>
                        <a:pt x="10" y="15"/>
                        <a:pt x="0" y="29"/>
                      </a:cubicBezTo>
                      <a:cubicBezTo>
                        <a:pt x="13" y="67"/>
                        <a:pt x="9" y="45"/>
                        <a:pt x="4" y="97"/>
                      </a:cubicBezTo>
                      <a:cubicBezTo>
                        <a:pt x="5" y="105"/>
                        <a:pt x="3" y="114"/>
                        <a:pt x="8" y="121"/>
                      </a:cubicBezTo>
                      <a:cubicBezTo>
                        <a:pt x="14" y="129"/>
                        <a:pt x="32" y="137"/>
                        <a:pt x="32" y="137"/>
                      </a:cubicBezTo>
                      <a:cubicBezTo>
                        <a:pt x="35" y="141"/>
                        <a:pt x="35" y="148"/>
                        <a:pt x="40" y="149"/>
                      </a:cubicBezTo>
                      <a:cubicBezTo>
                        <a:pt x="78" y="158"/>
                        <a:pt x="87" y="102"/>
                        <a:pt x="92" y="77"/>
                      </a:cubicBezTo>
                      <a:cubicBezTo>
                        <a:pt x="93" y="69"/>
                        <a:pt x="95" y="61"/>
                        <a:pt x="96" y="53"/>
                      </a:cubicBezTo>
                      <a:cubicBezTo>
                        <a:pt x="95" y="41"/>
                        <a:pt x="92" y="17"/>
                        <a:pt x="92" y="17"/>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grpSp>
      <p:grpSp>
        <p:nvGrpSpPr>
          <p:cNvPr id="404700" name="Group 220">
            <a:extLst>
              <a:ext uri="{FF2B5EF4-FFF2-40B4-BE49-F238E27FC236}">
                <a16:creationId xmlns:a16="http://schemas.microsoft.com/office/drawing/2014/main" id="{08790817-530D-4005-9CCC-67318DA305AB}"/>
              </a:ext>
            </a:extLst>
          </p:cNvPr>
          <p:cNvGrpSpPr>
            <a:grpSpLocks/>
          </p:cNvGrpSpPr>
          <p:nvPr/>
        </p:nvGrpSpPr>
        <p:grpSpPr bwMode="auto">
          <a:xfrm>
            <a:off x="6298882" y="3529608"/>
            <a:ext cx="1079302" cy="1073468"/>
            <a:chOff x="2448" y="2580"/>
            <a:chExt cx="740" cy="736"/>
          </a:xfrm>
        </p:grpSpPr>
        <p:sp>
          <p:nvSpPr>
            <p:cNvPr id="404701" name="Freeform 221">
              <a:extLst>
                <a:ext uri="{FF2B5EF4-FFF2-40B4-BE49-F238E27FC236}">
                  <a16:creationId xmlns:a16="http://schemas.microsoft.com/office/drawing/2014/main" id="{0E73B08E-9D2D-49AA-87EC-3EB1FFF13E52}"/>
                </a:ext>
              </a:extLst>
            </p:cNvPr>
            <p:cNvSpPr>
              <a:spLocks/>
            </p:cNvSpPr>
            <p:nvPr/>
          </p:nvSpPr>
          <p:spPr bwMode="auto">
            <a:xfrm>
              <a:off x="2493" y="2580"/>
              <a:ext cx="136" cy="180"/>
            </a:xfrm>
            <a:custGeom>
              <a:avLst/>
              <a:gdLst>
                <a:gd name="T0" fmla="*/ 131 w 136"/>
                <a:gd name="T1" fmla="*/ 104 h 180"/>
                <a:gd name="T2" fmla="*/ 99 w 136"/>
                <a:gd name="T3" fmla="*/ 72 h 180"/>
                <a:gd name="T4" fmla="*/ 83 w 136"/>
                <a:gd name="T5" fmla="*/ 12 h 180"/>
                <a:gd name="T6" fmla="*/ 55 w 136"/>
                <a:gd name="T7" fmla="*/ 0 h 180"/>
                <a:gd name="T8" fmla="*/ 11 w 136"/>
                <a:gd name="T9" fmla="*/ 72 h 180"/>
                <a:gd name="T10" fmla="*/ 35 w 136"/>
                <a:gd name="T11" fmla="*/ 108 h 180"/>
                <a:gd name="T12" fmla="*/ 55 w 136"/>
                <a:gd name="T13" fmla="*/ 156 h 180"/>
                <a:gd name="T14" fmla="*/ 71 w 136"/>
                <a:gd name="T15" fmla="*/ 180 h 180"/>
                <a:gd name="T16" fmla="*/ 127 w 136"/>
                <a:gd name="T17" fmla="*/ 164 h 180"/>
                <a:gd name="T18" fmla="*/ 131 w 136"/>
                <a:gd name="T19" fmla="*/ 104 h 1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6" h="180">
                  <a:moveTo>
                    <a:pt x="131" y="104"/>
                  </a:moveTo>
                  <a:cubicBezTo>
                    <a:pt x="119" y="92"/>
                    <a:pt x="113" y="81"/>
                    <a:pt x="99" y="72"/>
                  </a:cubicBezTo>
                  <a:cubicBezTo>
                    <a:pt x="87" y="54"/>
                    <a:pt x="95" y="28"/>
                    <a:pt x="83" y="12"/>
                  </a:cubicBezTo>
                  <a:cubicBezTo>
                    <a:pt x="80" y="8"/>
                    <a:pt x="61" y="2"/>
                    <a:pt x="55" y="0"/>
                  </a:cubicBezTo>
                  <a:cubicBezTo>
                    <a:pt x="0" y="11"/>
                    <a:pt x="37" y="33"/>
                    <a:pt x="11" y="72"/>
                  </a:cubicBezTo>
                  <a:cubicBezTo>
                    <a:pt x="16" y="87"/>
                    <a:pt x="26" y="95"/>
                    <a:pt x="35" y="108"/>
                  </a:cubicBezTo>
                  <a:cubicBezTo>
                    <a:pt x="18" y="142"/>
                    <a:pt x="37" y="133"/>
                    <a:pt x="55" y="156"/>
                  </a:cubicBezTo>
                  <a:cubicBezTo>
                    <a:pt x="61" y="164"/>
                    <a:pt x="71" y="180"/>
                    <a:pt x="71" y="180"/>
                  </a:cubicBezTo>
                  <a:cubicBezTo>
                    <a:pt x="97" y="177"/>
                    <a:pt x="107" y="177"/>
                    <a:pt x="127" y="164"/>
                  </a:cubicBezTo>
                  <a:cubicBezTo>
                    <a:pt x="136" y="137"/>
                    <a:pt x="131" y="156"/>
                    <a:pt x="131" y="104"/>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702" name="Freeform 222">
              <a:extLst>
                <a:ext uri="{FF2B5EF4-FFF2-40B4-BE49-F238E27FC236}">
                  <a16:creationId xmlns:a16="http://schemas.microsoft.com/office/drawing/2014/main" id="{729CF887-0E89-42C9-A604-9C4D7D291F08}"/>
                </a:ext>
              </a:extLst>
            </p:cNvPr>
            <p:cNvSpPr>
              <a:spLocks/>
            </p:cNvSpPr>
            <p:nvPr/>
          </p:nvSpPr>
          <p:spPr bwMode="auto">
            <a:xfrm>
              <a:off x="2455" y="2688"/>
              <a:ext cx="141" cy="183"/>
            </a:xfrm>
            <a:custGeom>
              <a:avLst/>
              <a:gdLst>
                <a:gd name="T0" fmla="*/ 13 w 141"/>
                <a:gd name="T1" fmla="*/ 0 h 183"/>
                <a:gd name="T2" fmla="*/ 9 w 141"/>
                <a:gd name="T3" fmla="*/ 32 h 183"/>
                <a:gd name="T4" fmla="*/ 25 w 141"/>
                <a:gd name="T5" fmla="*/ 56 h 183"/>
                <a:gd name="T6" fmla="*/ 85 w 141"/>
                <a:gd name="T7" fmla="*/ 180 h 183"/>
                <a:gd name="T8" fmla="*/ 141 w 141"/>
                <a:gd name="T9" fmla="*/ 156 h 183"/>
                <a:gd name="T10" fmla="*/ 81 w 141"/>
                <a:gd name="T11" fmla="*/ 108 h 183"/>
                <a:gd name="T12" fmla="*/ 53 w 141"/>
                <a:gd name="T13" fmla="*/ 80 h 183"/>
                <a:gd name="T14" fmla="*/ 53 w 141"/>
                <a:gd name="T15" fmla="*/ 40 h 183"/>
                <a:gd name="T16" fmla="*/ 29 w 141"/>
                <a:gd name="T17" fmla="*/ 24 h 183"/>
                <a:gd name="T18" fmla="*/ 13 w 141"/>
                <a:gd name="T19" fmla="*/ 0 h 18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1" h="183">
                  <a:moveTo>
                    <a:pt x="13" y="0"/>
                  </a:moveTo>
                  <a:cubicBezTo>
                    <a:pt x="4" y="14"/>
                    <a:pt x="0" y="13"/>
                    <a:pt x="9" y="32"/>
                  </a:cubicBezTo>
                  <a:cubicBezTo>
                    <a:pt x="13" y="41"/>
                    <a:pt x="25" y="56"/>
                    <a:pt x="25" y="56"/>
                  </a:cubicBezTo>
                  <a:cubicBezTo>
                    <a:pt x="34" y="118"/>
                    <a:pt x="25" y="150"/>
                    <a:pt x="85" y="180"/>
                  </a:cubicBezTo>
                  <a:cubicBezTo>
                    <a:pt x="114" y="177"/>
                    <a:pt x="132" y="183"/>
                    <a:pt x="141" y="156"/>
                  </a:cubicBezTo>
                  <a:cubicBezTo>
                    <a:pt x="135" y="107"/>
                    <a:pt x="127" y="114"/>
                    <a:pt x="81" y="108"/>
                  </a:cubicBezTo>
                  <a:cubicBezTo>
                    <a:pt x="53" y="90"/>
                    <a:pt x="60" y="101"/>
                    <a:pt x="53" y="80"/>
                  </a:cubicBezTo>
                  <a:cubicBezTo>
                    <a:pt x="54" y="75"/>
                    <a:pt x="62" y="49"/>
                    <a:pt x="53" y="40"/>
                  </a:cubicBezTo>
                  <a:cubicBezTo>
                    <a:pt x="46" y="33"/>
                    <a:pt x="29" y="24"/>
                    <a:pt x="29" y="24"/>
                  </a:cubicBezTo>
                  <a:cubicBezTo>
                    <a:pt x="24" y="16"/>
                    <a:pt x="18" y="8"/>
                    <a:pt x="13" y="0"/>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703" name="Freeform 223">
              <a:extLst>
                <a:ext uri="{FF2B5EF4-FFF2-40B4-BE49-F238E27FC236}">
                  <a16:creationId xmlns:a16="http://schemas.microsoft.com/office/drawing/2014/main" id="{5FE5E55E-047B-40D8-9B5A-868B0CC5389E}"/>
                </a:ext>
              </a:extLst>
            </p:cNvPr>
            <p:cNvSpPr>
              <a:spLocks/>
            </p:cNvSpPr>
            <p:nvPr/>
          </p:nvSpPr>
          <p:spPr bwMode="auto">
            <a:xfrm>
              <a:off x="2645" y="2720"/>
              <a:ext cx="135" cy="128"/>
            </a:xfrm>
            <a:custGeom>
              <a:avLst/>
              <a:gdLst>
                <a:gd name="T0" fmla="*/ 35 w 135"/>
                <a:gd name="T1" fmla="*/ 0 h 128"/>
                <a:gd name="T2" fmla="*/ 3 w 135"/>
                <a:gd name="T3" fmla="*/ 20 h 128"/>
                <a:gd name="T4" fmla="*/ 15 w 135"/>
                <a:gd name="T5" fmla="*/ 44 h 128"/>
                <a:gd name="T6" fmla="*/ 43 w 135"/>
                <a:gd name="T7" fmla="*/ 116 h 128"/>
                <a:gd name="T8" fmla="*/ 135 w 135"/>
                <a:gd name="T9" fmla="*/ 88 h 128"/>
                <a:gd name="T10" fmla="*/ 87 w 135"/>
                <a:gd name="T11" fmla="*/ 24 h 128"/>
                <a:gd name="T12" fmla="*/ 35 w 135"/>
                <a:gd name="T13" fmla="*/ 0 h 12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5" h="128">
                  <a:moveTo>
                    <a:pt x="35" y="0"/>
                  </a:moveTo>
                  <a:cubicBezTo>
                    <a:pt x="25" y="8"/>
                    <a:pt x="9" y="9"/>
                    <a:pt x="3" y="20"/>
                  </a:cubicBezTo>
                  <a:cubicBezTo>
                    <a:pt x="0" y="25"/>
                    <a:pt x="14" y="42"/>
                    <a:pt x="15" y="44"/>
                  </a:cubicBezTo>
                  <a:cubicBezTo>
                    <a:pt x="27" y="68"/>
                    <a:pt x="13" y="106"/>
                    <a:pt x="43" y="116"/>
                  </a:cubicBezTo>
                  <a:cubicBezTo>
                    <a:pt x="80" y="114"/>
                    <a:pt x="122" y="128"/>
                    <a:pt x="135" y="88"/>
                  </a:cubicBezTo>
                  <a:cubicBezTo>
                    <a:pt x="126" y="60"/>
                    <a:pt x="117" y="34"/>
                    <a:pt x="87" y="24"/>
                  </a:cubicBezTo>
                  <a:cubicBezTo>
                    <a:pt x="74" y="5"/>
                    <a:pt x="56" y="7"/>
                    <a:pt x="35" y="0"/>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704" name="Freeform 224">
              <a:extLst>
                <a:ext uri="{FF2B5EF4-FFF2-40B4-BE49-F238E27FC236}">
                  <a16:creationId xmlns:a16="http://schemas.microsoft.com/office/drawing/2014/main" id="{CAE73BB9-F791-48C1-81DD-270739A94AA6}"/>
                </a:ext>
              </a:extLst>
            </p:cNvPr>
            <p:cNvSpPr>
              <a:spLocks/>
            </p:cNvSpPr>
            <p:nvPr/>
          </p:nvSpPr>
          <p:spPr bwMode="auto">
            <a:xfrm>
              <a:off x="2537" y="2900"/>
              <a:ext cx="123" cy="165"/>
            </a:xfrm>
            <a:custGeom>
              <a:avLst/>
              <a:gdLst>
                <a:gd name="T0" fmla="*/ 51 w 123"/>
                <a:gd name="T1" fmla="*/ 0 h 165"/>
                <a:gd name="T2" fmla="*/ 27 w 123"/>
                <a:gd name="T3" fmla="*/ 20 h 165"/>
                <a:gd name="T4" fmla="*/ 11 w 123"/>
                <a:gd name="T5" fmla="*/ 44 h 165"/>
                <a:gd name="T6" fmla="*/ 15 w 123"/>
                <a:gd name="T7" fmla="*/ 72 h 165"/>
                <a:gd name="T8" fmla="*/ 3 w 123"/>
                <a:gd name="T9" fmla="*/ 116 h 165"/>
                <a:gd name="T10" fmla="*/ 27 w 123"/>
                <a:gd name="T11" fmla="*/ 160 h 165"/>
                <a:gd name="T12" fmla="*/ 107 w 123"/>
                <a:gd name="T13" fmla="*/ 152 h 165"/>
                <a:gd name="T14" fmla="*/ 123 w 123"/>
                <a:gd name="T15" fmla="*/ 116 h 165"/>
                <a:gd name="T16" fmla="*/ 107 w 123"/>
                <a:gd name="T17" fmla="*/ 72 h 165"/>
                <a:gd name="T18" fmla="*/ 83 w 123"/>
                <a:gd name="T19" fmla="*/ 20 h 165"/>
                <a:gd name="T20" fmla="*/ 51 w 123"/>
                <a:gd name="T21" fmla="*/ 0 h 1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3" h="165">
                  <a:moveTo>
                    <a:pt x="51" y="0"/>
                  </a:moveTo>
                  <a:cubicBezTo>
                    <a:pt x="40" y="7"/>
                    <a:pt x="35" y="9"/>
                    <a:pt x="27" y="20"/>
                  </a:cubicBezTo>
                  <a:cubicBezTo>
                    <a:pt x="21" y="28"/>
                    <a:pt x="11" y="44"/>
                    <a:pt x="11" y="44"/>
                  </a:cubicBezTo>
                  <a:cubicBezTo>
                    <a:pt x="0" y="87"/>
                    <a:pt x="9" y="36"/>
                    <a:pt x="15" y="72"/>
                  </a:cubicBezTo>
                  <a:cubicBezTo>
                    <a:pt x="17" y="83"/>
                    <a:pt x="7" y="105"/>
                    <a:pt x="3" y="116"/>
                  </a:cubicBezTo>
                  <a:cubicBezTo>
                    <a:pt x="7" y="142"/>
                    <a:pt x="4" y="148"/>
                    <a:pt x="27" y="160"/>
                  </a:cubicBezTo>
                  <a:cubicBezTo>
                    <a:pt x="54" y="158"/>
                    <a:pt x="84" y="165"/>
                    <a:pt x="107" y="152"/>
                  </a:cubicBezTo>
                  <a:cubicBezTo>
                    <a:pt x="118" y="145"/>
                    <a:pt x="123" y="116"/>
                    <a:pt x="123" y="116"/>
                  </a:cubicBezTo>
                  <a:cubicBezTo>
                    <a:pt x="119" y="98"/>
                    <a:pt x="113" y="89"/>
                    <a:pt x="107" y="72"/>
                  </a:cubicBezTo>
                  <a:cubicBezTo>
                    <a:pt x="103" y="43"/>
                    <a:pt x="106" y="35"/>
                    <a:pt x="83" y="20"/>
                  </a:cubicBezTo>
                  <a:cubicBezTo>
                    <a:pt x="77" y="3"/>
                    <a:pt x="69" y="0"/>
                    <a:pt x="51" y="0"/>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705" name="Freeform 225">
              <a:extLst>
                <a:ext uri="{FF2B5EF4-FFF2-40B4-BE49-F238E27FC236}">
                  <a16:creationId xmlns:a16="http://schemas.microsoft.com/office/drawing/2014/main" id="{048DF069-B568-4666-A4D2-15E0D408E4DC}"/>
                </a:ext>
              </a:extLst>
            </p:cNvPr>
            <p:cNvSpPr>
              <a:spLocks/>
            </p:cNvSpPr>
            <p:nvPr/>
          </p:nvSpPr>
          <p:spPr bwMode="auto">
            <a:xfrm>
              <a:off x="2799" y="2764"/>
              <a:ext cx="147" cy="121"/>
            </a:xfrm>
            <a:custGeom>
              <a:avLst/>
              <a:gdLst>
                <a:gd name="T0" fmla="*/ 85 w 147"/>
                <a:gd name="T1" fmla="*/ 12 h 121"/>
                <a:gd name="T2" fmla="*/ 41 w 147"/>
                <a:gd name="T3" fmla="*/ 28 h 121"/>
                <a:gd name="T4" fmla="*/ 21 w 147"/>
                <a:gd name="T5" fmla="*/ 44 h 121"/>
                <a:gd name="T6" fmla="*/ 29 w 147"/>
                <a:gd name="T7" fmla="*/ 104 h 121"/>
                <a:gd name="T8" fmla="*/ 53 w 147"/>
                <a:gd name="T9" fmla="*/ 120 h 121"/>
                <a:gd name="T10" fmla="*/ 129 w 147"/>
                <a:gd name="T11" fmla="*/ 96 h 121"/>
                <a:gd name="T12" fmla="*/ 141 w 147"/>
                <a:gd name="T13" fmla="*/ 56 h 121"/>
                <a:gd name="T14" fmla="*/ 137 w 147"/>
                <a:gd name="T15" fmla="*/ 20 h 121"/>
                <a:gd name="T16" fmla="*/ 85 w 147"/>
                <a:gd name="T17" fmla="*/ 12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7" h="121">
                  <a:moveTo>
                    <a:pt x="85" y="12"/>
                  </a:moveTo>
                  <a:cubicBezTo>
                    <a:pt x="71" y="18"/>
                    <a:pt x="54" y="20"/>
                    <a:pt x="41" y="28"/>
                  </a:cubicBezTo>
                  <a:cubicBezTo>
                    <a:pt x="0" y="54"/>
                    <a:pt x="65" y="29"/>
                    <a:pt x="21" y="44"/>
                  </a:cubicBezTo>
                  <a:cubicBezTo>
                    <a:pt x="14" y="65"/>
                    <a:pt x="22" y="83"/>
                    <a:pt x="29" y="104"/>
                  </a:cubicBezTo>
                  <a:cubicBezTo>
                    <a:pt x="32" y="113"/>
                    <a:pt x="53" y="120"/>
                    <a:pt x="53" y="120"/>
                  </a:cubicBezTo>
                  <a:cubicBezTo>
                    <a:pt x="92" y="117"/>
                    <a:pt x="104" y="121"/>
                    <a:pt x="129" y="96"/>
                  </a:cubicBezTo>
                  <a:cubicBezTo>
                    <a:pt x="132" y="82"/>
                    <a:pt x="141" y="56"/>
                    <a:pt x="141" y="56"/>
                  </a:cubicBezTo>
                  <a:cubicBezTo>
                    <a:pt x="140" y="44"/>
                    <a:pt x="147" y="26"/>
                    <a:pt x="137" y="20"/>
                  </a:cubicBezTo>
                  <a:cubicBezTo>
                    <a:pt x="105" y="0"/>
                    <a:pt x="54" y="27"/>
                    <a:pt x="85" y="12"/>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706" name="Freeform 226">
              <a:extLst>
                <a:ext uri="{FF2B5EF4-FFF2-40B4-BE49-F238E27FC236}">
                  <a16:creationId xmlns:a16="http://schemas.microsoft.com/office/drawing/2014/main" id="{9015A861-9C84-45D2-AD17-B0839F0593A1}"/>
                </a:ext>
              </a:extLst>
            </p:cNvPr>
            <p:cNvSpPr>
              <a:spLocks/>
            </p:cNvSpPr>
            <p:nvPr/>
          </p:nvSpPr>
          <p:spPr bwMode="auto">
            <a:xfrm>
              <a:off x="2656" y="2855"/>
              <a:ext cx="152" cy="153"/>
            </a:xfrm>
            <a:custGeom>
              <a:avLst/>
              <a:gdLst>
                <a:gd name="T0" fmla="*/ 0 w 152"/>
                <a:gd name="T1" fmla="*/ 21 h 153"/>
                <a:gd name="T2" fmla="*/ 32 w 152"/>
                <a:gd name="T3" fmla="*/ 77 h 153"/>
                <a:gd name="T4" fmla="*/ 36 w 152"/>
                <a:gd name="T5" fmla="*/ 117 h 153"/>
                <a:gd name="T6" fmla="*/ 96 w 152"/>
                <a:gd name="T7" fmla="*/ 153 h 153"/>
                <a:gd name="T8" fmla="*/ 132 w 152"/>
                <a:gd name="T9" fmla="*/ 137 h 153"/>
                <a:gd name="T10" fmla="*/ 144 w 152"/>
                <a:gd name="T11" fmla="*/ 125 h 153"/>
                <a:gd name="T12" fmla="*/ 152 w 152"/>
                <a:gd name="T13" fmla="*/ 101 h 153"/>
                <a:gd name="T14" fmla="*/ 108 w 152"/>
                <a:gd name="T15" fmla="*/ 17 h 153"/>
                <a:gd name="T16" fmla="*/ 60 w 152"/>
                <a:gd name="T17" fmla="*/ 13 h 153"/>
                <a:gd name="T18" fmla="*/ 12 w 152"/>
                <a:gd name="T19" fmla="*/ 5 h 153"/>
                <a:gd name="T20" fmla="*/ 0 w 152"/>
                <a:gd name="T21" fmla="*/ 21 h 1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2" h="153">
                  <a:moveTo>
                    <a:pt x="0" y="21"/>
                  </a:moveTo>
                  <a:cubicBezTo>
                    <a:pt x="7" y="42"/>
                    <a:pt x="13" y="65"/>
                    <a:pt x="32" y="77"/>
                  </a:cubicBezTo>
                  <a:cubicBezTo>
                    <a:pt x="33" y="90"/>
                    <a:pt x="32" y="104"/>
                    <a:pt x="36" y="117"/>
                  </a:cubicBezTo>
                  <a:cubicBezTo>
                    <a:pt x="41" y="134"/>
                    <a:pt x="81" y="148"/>
                    <a:pt x="96" y="153"/>
                  </a:cubicBezTo>
                  <a:cubicBezTo>
                    <a:pt x="109" y="149"/>
                    <a:pt x="119" y="141"/>
                    <a:pt x="132" y="137"/>
                  </a:cubicBezTo>
                  <a:cubicBezTo>
                    <a:pt x="136" y="133"/>
                    <a:pt x="141" y="130"/>
                    <a:pt x="144" y="125"/>
                  </a:cubicBezTo>
                  <a:cubicBezTo>
                    <a:pt x="148" y="118"/>
                    <a:pt x="152" y="101"/>
                    <a:pt x="152" y="101"/>
                  </a:cubicBezTo>
                  <a:cubicBezTo>
                    <a:pt x="148" y="74"/>
                    <a:pt x="144" y="22"/>
                    <a:pt x="108" y="17"/>
                  </a:cubicBezTo>
                  <a:cubicBezTo>
                    <a:pt x="92" y="15"/>
                    <a:pt x="76" y="14"/>
                    <a:pt x="60" y="13"/>
                  </a:cubicBezTo>
                  <a:cubicBezTo>
                    <a:pt x="37" y="5"/>
                    <a:pt x="40" y="0"/>
                    <a:pt x="12" y="5"/>
                  </a:cubicBezTo>
                  <a:cubicBezTo>
                    <a:pt x="8" y="10"/>
                    <a:pt x="0" y="41"/>
                    <a:pt x="0" y="21"/>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707" name="Freeform 227">
              <a:extLst>
                <a:ext uri="{FF2B5EF4-FFF2-40B4-BE49-F238E27FC236}">
                  <a16:creationId xmlns:a16="http://schemas.microsoft.com/office/drawing/2014/main" id="{2C4826E3-C209-491D-94F3-53DD1E7617FD}"/>
                </a:ext>
              </a:extLst>
            </p:cNvPr>
            <p:cNvSpPr>
              <a:spLocks/>
            </p:cNvSpPr>
            <p:nvPr/>
          </p:nvSpPr>
          <p:spPr bwMode="auto">
            <a:xfrm>
              <a:off x="3065" y="3104"/>
              <a:ext cx="123" cy="165"/>
            </a:xfrm>
            <a:custGeom>
              <a:avLst/>
              <a:gdLst>
                <a:gd name="T0" fmla="*/ 51 w 123"/>
                <a:gd name="T1" fmla="*/ 0 h 165"/>
                <a:gd name="T2" fmla="*/ 27 w 123"/>
                <a:gd name="T3" fmla="*/ 20 h 165"/>
                <a:gd name="T4" fmla="*/ 11 w 123"/>
                <a:gd name="T5" fmla="*/ 44 h 165"/>
                <a:gd name="T6" fmla="*/ 15 w 123"/>
                <a:gd name="T7" fmla="*/ 72 h 165"/>
                <a:gd name="T8" fmla="*/ 3 w 123"/>
                <a:gd name="T9" fmla="*/ 116 h 165"/>
                <a:gd name="T10" fmla="*/ 27 w 123"/>
                <a:gd name="T11" fmla="*/ 160 h 165"/>
                <a:gd name="T12" fmla="*/ 107 w 123"/>
                <a:gd name="T13" fmla="*/ 152 h 165"/>
                <a:gd name="T14" fmla="*/ 123 w 123"/>
                <a:gd name="T15" fmla="*/ 116 h 165"/>
                <a:gd name="T16" fmla="*/ 107 w 123"/>
                <a:gd name="T17" fmla="*/ 72 h 165"/>
                <a:gd name="T18" fmla="*/ 83 w 123"/>
                <a:gd name="T19" fmla="*/ 20 h 165"/>
                <a:gd name="T20" fmla="*/ 51 w 123"/>
                <a:gd name="T21" fmla="*/ 0 h 1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3" h="165">
                  <a:moveTo>
                    <a:pt x="51" y="0"/>
                  </a:moveTo>
                  <a:cubicBezTo>
                    <a:pt x="40" y="7"/>
                    <a:pt x="35" y="9"/>
                    <a:pt x="27" y="20"/>
                  </a:cubicBezTo>
                  <a:cubicBezTo>
                    <a:pt x="21" y="28"/>
                    <a:pt x="11" y="44"/>
                    <a:pt x="11" y="44"/>
                  </a:cubicBezTo>
                  <a:cubicBezTo>
                    <a:pt x="0" y="87"/>
                    <a:pt x="9" y="36"/>
                    <a:pt x="15" y="72"/>
                  </a:cubicBezTo>
                  <a:cubicBezTo>
                    <a:pt x="17" y="83"/>
                    <a:pt x="7" y="105"/>
                    <a:pt x="3" y="116"/>
                  </a:cubicBezTo>
                  <a:cubicBezTo>
                    <a:pt x="7" y="142"/>
                    <a:pt x="4" y="148"/>
                    <a:pt x="27" y="160"/>
                  </a:cubicBezTo>
                  <a:cubicBezTo>
                    <a:pt x="54" y="158"/>
                    <a:pt x="84" y="165"/>
                    <a:pt x="107" y="152"/>
                  </a:cubicBezTo>
                  <a:cubicBezTo>
                    <a:pt x="118" y="145"/>
                    <a:pt x="123" y="116"/>
                    <a:pt x="123" y="116"/>
                  </a:cubicBezTo>
                  <a:cubicBezTo>
                    <a:pt x="119" y="98"/>
                    <a:pt x="113" y="89"/>
                    <a:pt x="107" y="72"/>
                  </a:cubicBezTo>
                  <a:cubicBezTo>
                    <a:pt x="103" y="43"/>
                    <a:pt x="106" y="35"/>
                    <a:pt x="83" y="20"/>
                  </a:cubicBezTo>
                  <a:cubicBezTo>
                    <a:pt x="77" y="3"/>
                    <a:pt x="69" y="0"/>
                    <a:pt x="51" y="0"/>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708" name="Freeform 228">
              <a:extLst>
                <a:ext uri="{FF2B5EF4-FFF2-40B4-BE49-F238E27FC236}">
                  <a16:creationId xmlns:a16="http://schemas.microsoft.com/office/drawing/2014/main" id="{AD6A73EC-C54A-4FFE-B9D6-4728D0085703}"/>
                </a:ext>
              </a:extLst>
            </p:cNvPr>
            <p:cNvSpPr>
              <a:spLocks/>
            </p:cNvSpPr>
            <p:nvPr/>
          </p:nvSpPr>
          <p:spPr bwMode="auto">
            <a:xfrm>
              <a:off x="2819" y="2888"/>
              <a:ext cx="147" cy="121"/>
            </a:xfrm>
            <a:custGeom>
              <a:avLst/>
              <a:gdLst>
                <a:gd name="T0" fmla="*/ 85 w 147"/>
                <a:gd name="T1" fmla="*/ 12 h 121"/>
                <a:gd name="T2" fmla="*/ 41 w 147"/>
                <a:gd name="T3" fmla="*/ 28 h 121"/>
                <a:gd name="T4" fmla="*/ 21 w 147"/>
                <a:gd name="T5" fmla="*/ 44 h 121"/>
                <a:gd name="T6" fmla="*/ 29 w 147"/>
                <a:gd name="T7" fmla="*/ 104 h 121"/>
                <a:gd name="T8" fmla="*/ 53 w 147"/>
                <a:gd name="T9" fmla="*/ 120 h 121"/>
                <a:gd name="T10" fmla="*/ 129 w 147"/>
                <a:gd name="T11" fmla="*/ 96 h 121"/>
                <a:gd name="T12" fmla="*/ 141 w 147"/>
                <a:gd name="T13" fmla="*/ 56 h 121"/>
                <a:gd name="T14" fmla="*/ 137 w 147"/>
                <a:gd name="T15" fmla="*/ 20 h 121"/>
                <a:gd name="T16" fmla="*/ 85 w 147"/>
                <a:gd name="T17" fmla="*/ 12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7" h="121">
                  <a:moveTo>
                    <a:pt x="85" y="12"/>
                  </a:moveTo>
                  <a:cubicBezTo>
                    <a:pt x="71" y="18"/>
                    <a:pt x="54" y="20"/>
                    <a:pt x="41" y="28"/>
                  </a:cubicBezTo>
                  <a:cubicBezTo>
                    <a:pt x="0" y="54"/>
                    <a:pt x="65" y="29"/>
                    <a:pt x="21" y="44"/>
                  </a:cubicBezTo>
                  <a:cubicBezTo>
                    <a:pt x="14" y="65"/>
                    <a:pt x="22" y="83"/>
                    <a:pt x="29" y="104"/>
                  </a:cubicBezTo>
                  <a:cubicBezTo>
                    <a:pt x="32" y="113"/>
                    <a:pt x="53" y="120"/>
                    <a:pt x="53" y="120"/>
                  </a:cubicBezTo>
                  <a:cubicBezTo>
                    <a:pt x="92" y="117"/>
                    <a:pt x="104" y="121"/>
                    <a:pt x="129" y="96"/>
                  </a:cubicBezTo>
                  <a:cubicBezTo>
                    <a:pt x="132" y="82"/>
                    <a:pt x="141" y="56"/>
                    <a:pt x="141" y="56"/>
                  </a:cubicBezTo>
                  <a:cubicBezTo>
                    <a:pt x="140" y="44"/>
                    <a:pt x="147" y="26"/>
                    <a:pt x="137" y="20"/>
                  </a:cubicBezTo>
                  <a:cubicBezTo>
                    <a:pt x="105" y="0"/>
                    <a:pt x="54" y="27"/>
                    <a:pt x="85" y="12"/>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709" name="Freeform 229">
              <a:extLst>
                <a:ext uri="{FF2B5EF4-FFF2-40B4-BE49-F238E27FC236}">
                  <a16:creationId xmlns:a16="http://schemas.microsoft.com/office/drawing/2014/main" id="{5EE7A271-B045-4174-8289-6BF0943F323D}"/>
                </a:ext>
              </a:extLst>
            </p:cNvPr>
            <p:cNvSpPr>
              <a:spLocks/>
            </p:cNvSpPr>
            <p:nvPr/>
          </p:nvSpPr>
          <p:spPr bwMode="auto">
            <a:xfrm>
              <a:off x="2544" y="3103"/>
              <a:ext cx="152" cy="153"/>
            </a:xfrm>
            <a:custGeom>
              <a:avLst/>
              <a:gdLst>
                <a:gd name="T0" fmla="*/ 0 w 152"/>
                <a:gd name="T1" fmla="*/ 21 h 153"/>
                <a:gd name="T2" fmla="*/ 32 w 152"/>
                <a:gd name="T3" fmla="*/ 77 h 153"/>
                <a:gd name="T4" fmla="*/ 36 w 152"/>
                <a:gd name="T5" fmla="*/ 117 h 153"/>
                <a:gd name="T6" fmla="*/ 96 w 152"/>
                <a:gd name="T7" fmla="*/ 153 h 153"/>
                <a:gd name="T8" fmla="*/ 132 w 152"/>
                <a:gd name="T9" fmla="*/ 137 h 153"/>
                <a:gd name="T10" fmla="*/ 144 w 152"/>
                <a:gd name="T11" fmla="*/ 125 h 153"/>
                <a:gd name="T12" fmla="*/ 152 w 152"/>
                <a:gd name="T13" fmla="*/ 101 h 153"/>
                <a:gd name="T14" fmla="*/ 108 w 152"/>
                <a:gd name="T15" fmla="*/ 17 h 153"/>
                <a:gd name="T16" fmla="*/ 60 w 152"/>
                <a:gd name="T17" fmla="*/ 13 h 153"/>
                <a:gd name="T18" fmla="*/ 12 w 152"/>
                <a:gd name="T19" fmla="*/ 5 h 153"/>
                <a:gd name="T20" fmla="*/ 0 w 152"/>
                <a:gd name="T21" fmla="*/ 21 h 1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2" h="153">
                  <a:moveTo>
                    <a:pt x="0" y="21"/>
                  </a:moveTo>
                  <a:cubicBezTo>
                    <a:pt x="7" y="42"/>
                    <a:pt x="13" y="65"/>
                    <a:pt x="32" y="77"/>
                  </a:cubicBezTo>
                  <a:cubicBezTo>
                    <a:pt x="33" y="90"/>
                    <a:pt x="32" y="104"/>
                    <a:pt x="36" y="117"/>
                  </a:cubicBezTo>
                  <a:cubicBezTo>
                    <a:pt x="41" y="134"/>
                    <a:pt x="81" y="148"/>
                    <a:pt x="96" y="153"/>
                  </a:cubicBezTo>
                  <a:cubicBezTo>
                    <a:pt x="109" y="149"/>
                    <a:pt x="119" y="141"/>
                    <a:pt x="132" y="137"/>
                  </a:cubicBezTo>
                  <a:cubicBezTo>
                    <a:pt x="136" y="133"/>
                    <a:pt x="141" y="130"/>
                    <a:pt x="144" y="125"/>
                  </a:cubicBezTo>
                  <a:cubicBezTo>
                    <a:pt x="148" y="118"/>
                    <a:pt x="152" y="101"/>
                    <a:pt x="152" y="101"/>
                  </a:cubicBezTo>
                  <a:cubicBezTo>
                    <a:pt x="148" y="74"/>
                    <a:pt x="144" y="22"/>
                    <a:pt x="108" y="17"/>
                  </a:cubicBezTo>
                  <a:cubicBezTo>
                    <a:pt x="92" y="15"/>
                    <a:pt x="76" y="14"/>
                    <a:pt x="60" y="13"/>
                  </a:cubicBezTo>
                  <a:cubicBezTo>
                    <a:pt x="37" y="5"/>
                    <a:pt x="40" y="0"/>
                    <a:pt x="12" y="5"/>
                  </a:cubicBezTo>
                  <a:cubicBezTo>
                    <a:pt x="8" y="10"/>
                    <a:pt x="0" y="41"/>
                    <a:pt x="0" y="21"/>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710" name="Freeform 230">
              <a:extLst>
                <a:ext uri="{FF2B5EF4-FFF2-40B4-BE49-F238E27FC236}">
                  <a16:creationId xmlns:a16="http://schemas.microsoft.com/office/drawing/2014/main" id="{5909CC89-E5BF-4777-BD28-84AF398D3186}"/>
                </a:ext>
              </a:extLst>
            </p:cNvPr>
            <p:cNvSpPr>
              <a:spLocks/>
            </p:cNvSpPr>
            <p:nvPr/>
          </p:nvSpPr>
          <p:spPr bwMode="auto">
            <a:xfrm>
              <a:off x="2448" y="3211"/>
              <a:ext cx="113" cy="105"/>
            </a:xfrm>
            <a:custGeom>
              <a:avLst/>
              <a:gdLst>
                <a:gd name="T0" fmla="*/ 68 w 113"/>
                <a:gd name="T1" fmla="*/ 1 h 105"/>
                <a:gd name="T2" fmla="*/ 56 w 113"/>
                <a:gd name="T3" fmla="*/ 5 h 105"/>
                <a:gd name="T4" fmla="*/ 44 w 113"/>
                <a:gd name="T5" fmla="*/ 13 h 105"/>
                <a:gd name="T6" fmla="*/ 20 w 113"/>
                <a:gd name="T7" fmla="*/ 21 h 105"/>
                <a:gd name="T8" fmla="*/ 0 w 113"/>
                <a:gd name="T9" fmla="*/ 61 h 105"/>
                <a:gd name="T10" fmla="*/ 52 w 113"/>
                <a:gd name="T11" fmla="*/ 105 h 105"/>
                <a:gd name="T12" fmla="*/ 112 w 113"/>
                <a:gd name="T13" fmla="*/ 41 h 105"/>
                <a:gd name="T14" fmla="*/ 100 w 113"/>
                <a:gd name="T15" fmla="*/ 5 h 105"/>
                <a:gd name="T16" fmla="*/ 68 w 113"/>
                <a:gd name="T17" fmla="*/ 1 h 1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3" h="105">
                  <a:moveTo>
                    <a:pt x="68" y="1"/>
                  </a:moveTo>
                  <a:cubicBezTo>
                    <a:pt x="64" y="2"/>
                    <a:pt x="60" y="3"/>
                    <a:pt x="56" y="5"/>
                  </a:cubicBezTo>
                  <a:cubicBezTo>
                    <a:pt x="52" y="7"/>
                    <a:pt x="48" y="11"/>
                    <a:pt x="44" y="13"/>
                  </a:cubicBezTo>
                  <a:cubicBezTo>
                    <a:pt x="36" y="16"/>
                    <a:pt x="20" y="21"/>
                    <a:pt x="20" y="21"/>
                  </a:cubicBezTo>
                  <a:cubicBezTo>
                    <a:pt x="1" y="50"/>
                    <a:pt x="6" y="36"/>
                    <a:pt x="0" y="61"/>
                  </a:cubicBezTo>
                  <a:cubicBezTo>
                    <a:pt x="7" y="100"/>
                    <a:pt x="14" y="100"/>
                    <a:pt x="52" y="105"/>
                  </a:cubicBezTo>
                  <a:cubicBezTo>
                    <a:pt x="113" y="99"/>
                    <a:pt x="107" y="103"/>
                    <a:pt x="112" y="41"/>
                  </a:cubicBezTo>
                  <a:cubicBezTo>
                    <a:pt x="112" y="39"/>
                    <a:pt x="110" y="8"/>
                    <a:pt x="100" y="5"/>
                  </a:cubicBezTo>
                  <a:cubicBezTo>
                    <a:pt x="82" y="0"/>
                    <a:pt x="68" y="27"/>
                    <a:pt x="68" y="1"/>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711" name="Freeform 231">
              <a:extLst>
                <a:ext uri="{FF2B5EF4-FFF2-40B4-BE49-F238E27FC236}">
                  <a16:creationId xmlns:a16="http://schemas.microsoft.com/office/drawing/2014/main" id="{94207108-6367-4F8F-AF8E-C6B8A809E472}"/>
                </a:ext>
              </a:extLst>
            </p:cNvPr>
            <p:cNvSpPr>
              <a:spLocks/>
            </p:cNvSpPr>
            <p:nvPr/>
          </p:nvSpPr>
          <p:spPr bwMode="auto">
            <a:xfrm>
              <a:off x="2965" y="2852"/>
              <a:ext cx="123" cy="165"/>
            </a:xfrm>
            <a:custGeom>
              <a:avLst/>
              <a:gdLst>
                <a:gd name="T0" fmla="*/ 51 w 123"/>
                <a:gd name="T1" fmla="*/ 0 h 165"/>
                <a:gd name="T2" fmla="*/ 27 w 123"/>
                <a:gd name="T3" fmla="*/ 20 h 165"/>
                <a:gd name="T4" fmla="*/ 11 w 123"/>
                <a:gd name="T5" fmla="*/ 44 h 165"/>
                <a:gd name="T6" fmla="*/ 15 w 123"/>
                <a:gd name="T7" fmla="*/ 72 h 165"/>
                <a:gd name="T8" fmla="*/ 3 w 123"/>
                <a:gd name="T9" fmla="*/ 116 h 165"/>
                <a:gd name="T10" fmla="*/ 27 w 123"/>
                <a:gd name="T11" fmla="*/ 160 h 165"/>
                <a:gd name="T12" fmla="*/ 107 w 123"/>
                <a:gd name="T13" fmla="*/ 152 h 165"/>
                <a:gd name="T14" fmla="*/ 123 w 123"/>
                <a:gd name="T15" fmla="*/ 116 h 165"/>
                <a:gd name="T16" fmla="*/ 107 w 123"/>
                <a:gd name="T17" fmla="*/ 72 h 165"/>
                <a:gd name="T18" fmla="*/ 83 w 123"/>
                <a:gd name="T19" fmla="*/ 20 h 165"/>
                <a:gd name="T20" fmla="*/ 51 w 123"/>
                <a:gd name="T21" fmla="*/ 0 h 1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3" h="165">
                  <a:moveTo>
                    <a:pt x="51" y="0"/>
                  </a:moveTo>
                  <a:cubicBezTo>
                    <a:pt x="40" y="7"/>
                    <a:pt x="35" y="9"/>
                    <a:pt x="27" y="20"/>
                  </a:cubicBezTo>
                  <a:cubicBezTo>
                    <a:pt x="21" y="28"/>
                    <a:pt x="11" y="44"/>
                    <a:pt x="11" y="44"/>
                  </a:cubicBezTo>
                  <a:cubicBezTo>
                    <a:pt x="0" y="87"/>
                    <a:pt x="9" y="36"/>
                    <a:pt x="15" y="72"/>
                  </a:cubicBezTo>
                  <a:cubicBezTo>
                    <a:pt x="17" y="83"/>
                    <a:pt x="7" y="105"/>
                    <a:pt x="3" y="116"/>
                  </a:cubicBezTo>
                  <a:cubicBezTo>
                    <a:pt x="7" y="142"/>
                    <a:pt x="4" y="148"/>
                    <a:pt x="27" y="160"/>
                  </a:cubicBezTo>
                  <a:cubicBezTo>
                    <a:pt x="54" y="158"/>
                    <a:pt x="84" y="165"/>
                    <a:pt x="107" y="152"/>
                  </a:cubicBezTo>
                  <a:cubicBezTo>
                    <a:pt x="118" y="145"/>
                    <a:pt x="123" y="116"/>
                    <a:pt x="123" y="116"/>
                  </a:cubicBezTo>
                  <a:cubicBezTo>
                    <a:pt x="119" y="98"/>
                    <a:pt x="113" y="89"/>
                    <a:pt x="107" y="72"/>
                  </a:cubicBezTo>
                  <a:cubicBezTo>
                    <a:pt x="103" y="43"/>
                    <a:pt x="106" y="35"/>
                    <a:pt x="83" y="20"/>
                  </a:cubicBezTo>
                  <a:cubicBezTo>
                    <a:pt x="77" y="3"/>
                    <a:pt x="69" y="0"/>
                    <a:pt x="51" y="0"/>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712" name="Freeform 232">
              <a:extLst>
                <a:ext uri="{FF2B5EF4-FFF2-40B4-BE49-F238E27FC236}">
                  <a16:creationId xmlns:a16="http://schemas.microsoft.com/office/drawing/2014/main" id="{B4290E74-79E1-4577-B360-C37F4BD36510}"/>
                </a:ext>
              </a:extLst>
            </p:cNvPr>
            <p:cNvSpPr>
              <a:spLocks/>
            </p:cNvSpPr>
            <p:nvPr/>
          </p:nvSpPr>
          <p:spPr bwMode="auto">
            <a:xfrm>
              <a:off x="2947" y="2724"/>
              <a:ext cx="147" cy="121"/>
            </a:xfrm>
            <a:custGeom>
              <a:avLst/>
              <a:gdLst>
                <a:gd name="T0" fmla="*/ 85 w 147"/>
                <a:gd name="T1" fmla="*/ 12 h 121"/>
                <a:gd name="T2" fmla="*/ 41 w 147"/>
                <a:gd name="T3" fmla="*/ 28 h 121"/>
                <a:gd name="T4" fmla="*/ 21 w 147"/>
                <a:gd name="T5" fmla="*/ 44 h 121"/>
                <a:gd name="T6" fmla="*/ 29 w 147"/>
                <a:gd name="T7" fmla="*/ 104 h 121"/>
                <a:gd name="T8" fmla="*/ 53 w 147"/>
                <a:gd name="T9" fmla="*/ 120 h 121"/>
                <a:gd name="T10" fmla="*/ 129 w 147"/>
                <a:gd name="T11" fmla="*/ 96 h 121"/>
                <a:gd name="T12" fmla="*/ 141 w 147"/>
                <a:gd name="T13" fmla="*/ 56 h 121"/>
                <a:gd name="T14" fmla="*/ 137 w 147"/>
                <a:gd name="T15" fmla="*/ 20 h 121"/>
                <a:gd name="T16" fmla="*/ 85 w 147"/>
                <a:gd name="T17" fmla="*/ 12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7" h="121">
                  <a:moveTo>
                    <a:pt x="85" y="12"/>
                  </a:moveTo>
                  <a:cubicBezTo>
                    <a:pt x="71" y="18"/>
                    <a:pt x="54" y="20"/>
                    <a:pt x="41" y="28"/>
                  </a:cubicBezTo>
                  <a:cubicBezTo>
                    <a:pt x="0" y="54"/>
                    <a:pt x="65" y="29"/>
                    <a:pt x="21" y="44"/>
                  </a:cubicBezTo>
                  <a:cubicBezTo>
                    <a:pt x="14" y="65"/>
                    <a:pt x="22" y="83"/>
                    <a:pt x="29" y="104"/>
                  </a:cubicBezTo>
                  <a:cubicBezTo>
                    <a:pt x="32" y="113"/>
                    <a:pt x="53" y="120"/>
                    <a:pt x="53" y="120"/>
                  </a:cubicBezTo>
                  <a:cubicBezTo>
                    <a:pt x="92" y="117"/>
                    <a:pt x="104" y="121"/>
                    <a:pt x="129" y="96"/>
                  </a:cubicBezTo>
                  <a:cubicBezTo>
                    <a:pt x="132" y="82"/>
                    <a:pt x="141" y="56"/>
                    <a:pt x="141" y="56"/>
                  </a:cubicBezTo>
                  <a:cubicBezTo>
                    <a:pt x="140" y="44"/>
                    <a:pt x="147" y="26"/>
                    <a:pt x="137" y="20"/>
                  </a:cubicBezTo>
                  <a:cubicBezTo>
                    <a:pt x="105" y="0"/>
                    <a:pt x="54" y="27"/>
                    <a:pt x="85" y="12"/>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713" name="Freeform 233">
              <a:extLst>
                <a:ext uri="{FF2B5EF4-FFF2-40B4-BE49-F238E27FC236}">
                  <a16:creationId xmlns:a16="http://schemas.microsoft.com/office/drawing/2014/main" id="{E7006A20-A502-4BD9-9625-92BC588D9914}"/>
                </a:ext>
              </a:extLst>
            </p:cNvPr>
            <p:cNvSpPr>
              <a:spLocks/>
            </p:cNvSpPr>
            <p:nvPr/>
          </p:nvSpPr>
          <p:spPr bwMode="auto">
            <a:xfrm>
              <a:off x="2956" y="3039"/>
              <a:ext cx="113" cy="105"/>
            </a:xfrm>
            <a:custGeom>
              <a:avLst/>
              <a:gdLst>
                <a:gd name="T0" fmla="*/ 68 w 113"/>
                <a:gd name="T1" fmla="*/ 1 h 105"/>
                <a:gd name="T2" fmla="*/ 56 w 113"/>
                <a:gd name="T3" fmla="*/ 5 h 105"/>
                <a:gd name="T4" fmla="*/ 44 w 113"/>
                <a:gd name="T5" fmla="*/ 13 h 105"/>
                <a:gd name="T6" fmla="*/ 20 w 113"/>
                <a:gd name="T7" fmla="*/ 21 h 105"/>
                <a:gd name="T8" fmla="*/ 0 w 113"/>
                <a:gd name="T9" fmla="*/ 61 h 105"/>
                <a:gd name="T10" fmla="*/ 52 w 113"/>
                <a:gd name="T11" fmla="*/ 105 h 105"/>
                <a:gd name="T12" fmla="*/ 112 w 113"/>
                <a:gd name="T13" fmla="*/ 41 h 105"/>
                <a:gd name="T14" fmla="*/ 100 w 113"/>
                <a:gd name="T15" fmla="*/ 5 h 105"/>
                <a:gd name="T16" fmla="*/ 68 w 113"/>
                <a:gd name="T17" fmla="*/ 1 h 1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3" h="105">
                  <a:moveTo>
                    <a:pt x="68" y="1"/>
                  </a:moveTo>
                  <a:cubicBezTo>
                    <a:pt x="64" y="2"/>
                    <a:pt x="60" y="3"/>
                    <a:pt x="56" y="5"/>
                  </a:cubicBezTo>
                  <a:cubicBezTo>
                    <a:pt x="52" y="7"/>
                    <a:pt x="48" y="11"/>
                    <a:pt x="44" y="13"/>
                  </a:cubicBezTo>
                  <a:cubicBezTo>
                    <a:pt x="36" y="16"/>
                    <a:pt x="20" y="21"/>
                    <a:pt x="20" y="21"/>
                  </a:cubicBezTo>
                  <a:cubicBezTo>
                    <a:pt x="1" y="50"/>
                    <a:pt x="6" y="36"/>
                    <a:pt x="0" y="61"/>
                  </a:cubicBezTo>
                  <a:cubicBezTo>
                    <a:pt x="7" y="100"/>
                    <a:pt x="14" y="100"/>
                    <a:pt x="52" y="105"/>
                  </a:cubicBezTo>
                  <a:cubicBezTo>
                    <a:pt x="113" y="99"/>
                    <a:pt x="107" y="103"/>
                    <a:pt x="112" y="41"/>
                  </a:cubicBezTo>
                  <a:cubicBezTo>
                    <a:pt x="112" y="39"/>
                    <a:pt x="110" y="8"/>
                    <a:pt x="100" y="5"/>
                  </a:cubicBezTo>
                  <a:cubicBezTo>
                    <a:pt x="82" y="0"/>
                    <a:pt x="68" y="27"/>
                    <a:pt x="68" y="1"/>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04714" name="Group 234">
            <a:extLst>
              <a:ext uri="{FF2B5EF4-FFF2-40B4-BE49-F238E27FC236}">
                <a16:creationId xmlns:a16="http://schemas.microsoft.com/office/drawing/2014/main" id="{D0215753-87F8-4FFF-BC46-1015627E02C7}"/>
              </a:ext>
            </a:extLst>
          </p:cNvPr>
          <p:cNvGrpSpPr>
            <a:grpSpLocks/>
          </p:cNvGrpSpPr>
          <p:nvPr/>
        </p:nvGrpSpPr>
        <p:grpSpPr bwMode="auto">
          <a:xfrm>
            <a:off x="6491406" y="3716298"/>
            <a:ext cx="717590" cy="600908"/>
            <a:chOff x="1012" y="820"/>
            <a:chExt cx="492" cy="412"/>
          </a:xfrm>
        </p:grpSpPr>
        <p:sp>
          <p:nvSpPr>
            <p:cNvPr id="404715" name="Oval 235">
              <a:extLst>
                <a:ext uri="{FF2B5EF4-FFF2-40B4-BE49-F238E27FC236}">
                  <a16:creationId xmlns:a16="http://schemas.microsoft.com/office/drawing/2014/main" id="{6FF6A484-1F9B-4C2F-BF79-D0E4343A71DF}"/>
                </a:ext>
              </a:extLst>
            </p:cNvPr>
            <p:cNvSpPr>
              <a:spLocks noChangeArrowheads="1"/>
            </p:cNvSpPr>
            <p:nvPr/>
          </p:nvSpPr>
          <p:spPr bwMode="auto">
            <a:xfrm>
              <a:off x="1012" y="820"/>
              <a:ext cx="116" cy="120"/>
            </a:xfrm>
            <a:prstGeom prst="ellipse">
              <a:avLst/>
            </a:prstGeom>
            <a:solidFill>
              <a:srgbClr val="FF0000"/>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716" name="Oval 236">
              <a:extLst>
                <a:ext uri="{FF2B5EF4-FFF2-40B4-BE49-F238E27FC236}">
                  <a16:creationId xmlns:a16="http://schemas.microsoft.com/office/drawing/2014/main" id="{F859F4C0-E964-46C3-82EA-15B157C5D81E}"/>
                </a:ext>
              </a:extLst>
            </p:cNvPr>
            <p:cNvSpPr>
              <a:spLocks noChangeArrowheads="1"/>
            </p:cNvSpPr>
            <p:nvPr/>
          </p:nvSpPr>
          <p:spPr bwMode="auto">
            <a:xfrm>
              <a:off x="1208" y="944"/>
              <a:ext cx="116" cy="120"/>
            </a:xfrm>
            <a:prstGeom prst="ellipse">
              <a:avLst/>
            </a:prstGeom>
            <a:solidFill>
              <a:srgbClr val="FF0000"/>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717" name="Oval 237">
              <a:extLst>
                <a:ext uri="{FF2B5EF4-FFF2-40B4-BE49-F238E27FC236}">
                  <a16:creationId xmlns:a16="http://schemas.microsoft.com/office/drawing/2014/main" id="{375EA2ED-F703-4833-A129-D02B73984436}"/>
                </a:ext>
              </a:extLst>
            </p:cNvPr>
            <p:cNvSpPr>
              <a:spLocks noChangeArrowheads="1"/>
            </p:cNvSpPr>
            <p:nvPr/>
          </p:nvSpPr>
          <p:spPr bwMode="auto">
            <a:xfrm>
              <a:off x="1092" y="1112"/>
              <a:ext cx="116" cy="120"/>
            </a:xfrm>
            <a:prstGeom prst="ellipse">
              <a:avLst/>
            </a:prstGeom>
            <a:solidFill>
              <a:srgbClr val="FF0000"/>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718" name="Oval 238">
              <a:extLst>
                <a:ext uri="{FF2B5EF4-FFF2-40B4-BE49-F238E27FC236}">
                  <a16:creationId xmlns:a16="http://schemas.microsoft.com/office/drawing/2014/main" id="{37F0CC8E-CDF2-4DAD-8173-E42E2656F9AD}"/>
                </a:ext>
              </a:extLst>
            </p:cNvPr>
            <p:cNvSpPr>
              <a:spLocks noChangeArrowheads="1"/>
            </p:cNvSpPr>
            <p:nvPr/>
          </p:nvSpPr>
          <p:spPr bwMode="auto">
            <a:xfrm>
              <a:off x="1388" y="924"/>
              <a:ext cx="116" cy="120"/>
            </a:xfrm>
            <a:prstGeom prst="ellipse">
              <a:avLst/>
            </a:prstGeom>
            <a:solidFill>
              <a:srgbClr val="FF0000"/>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719" name="Oval 239">
              <a:extLst>
                <a:ext uri="{FF2B5EF4-FFF2-40B4-BE49-F238E27FC236}">
                  <a16:creationId xmlns:a16="http://schemas.microsoft.com/office/drawing/2014/main" id="{343DA38A-C629-4438-8986-974C22777D75}"/>
                </a:ext>
              </a:extLst>
            </p:cNvPr>
            <p:cNvSpPr>
              <a:spLocks noChangeArrowheads="1"/>
            </p:cNvSpPr>
            <p:nvPr/>
          </p:nvSpPr>
          <p:spPr bwMode="auto">
            <a:xfrm>
              <a:off x="1332" y="1104"/>
              <a:ext cx="116" cy="120"/>
            </a:xfrm>
            <a:prstGeom prst="ellipse">
              <a:avLst/>
            </a:prstGeom>
            <a:solidFill>
              <a:srgbClr val="FF0000"/>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grpSp>
        <p:nvGrpSpPr>
          <p:cNvPr id="404720" name="Group 240">
            <a:extLst>
              <a:ext uri="{FF2B5EF4-FFF2-40B4-BE49-F238E27FC236}">
                <a16:creationId xmlns:a16="http://schemas.microsoft.com/office/drawing/2014/main" id="{66269379-509B-4616-B99E-25589729C77C}"/>
              </a:ext>
            </a:extLst>
          </p:cNvPr>
          <p:cNvGrpSpPr>
            <a:grpSpLocks/>
          </p:cNvGrpSpPr>
          <p:nvPr/>
        </p:nvGrpSpPr>
        <p:grpSpPr bwMode="auto">
          <a:xfrm>
            <a:off x="5679014" y="3004543"/>
            <a:ext cx="2234446" cy="2276743"/>
            <a:chOff x="3319" y="2060"/>
            <a:chExt cx="1532" cy="1561"/>
          </a:xfrm>
        </p:grpSpPr>
        <p:grpSp>
          <p:nvGrpSpPr>
            <p:cNvPr id="404721" name="Group 241">
              <a:extLst>
                <a:ext uri="{FF2B5EF4-FFF2-40B4-BE49-F238E27FC236}">
                  <a16:creationId xmlns:a16="http://schemas.microsoft.com/office/drawing/2014/main" id="{EC236C7C-C75A-48AF-9E15-7D10FC94E97A}"/>
                </a:ext>
              </a:extLst>
            </p:cNvPr>
            <p:cNvGrpSpPr>
              <a:grpSpLocks/>
            </p:cNvGrpSpPr>
            <p:nvPr/>
          </p:nvGrpSpPr>
          <p:grpSpPr bwMode="auto">
            <a:xfrm>
              <a:off x="4034" y="3164"/>
              <a:ext cx="226" cy="144"/>
              <a:chOff x="3958" y="3396"/>
              <a:chExt cx="226" cy="144"/>
            </a:xfrm>
          </p:grpSpPr>
          <p:sp>
            <p:nvSpPr>
              <p:cNvPr id="404722" name="Freeform 242">
                <a:extLst>
                  <a:ext uri="{FF2B5EF4-FFF2-40B4-BE49-F238E27FC236}">
                    <a16:creationId xmlns:a16="http://schemas.microsoft.com/office/drawing/2014/main" id="{38D5D7E6-3202-40C7-B1A6-35935A64EB6B}"/>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723" name="Freeform 243">
                <a:extLst>
                  <a:ext uri="{FF2B5EF4-FFF2-40B4-BE49-F238E27FC236}">
                    <a16:creationId xmlns:a16="http://schemas.microsoft.com/office/drawing/2014/main" id="{252691E1-BECF-4821-8A8E-B7E44E91F76C}"/>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04724" name="Group 244">
              <a:extLst>
                <a:ext uri="{FF2B5EF4-FFF2-40B4-BE49-F238E27FC236}">
                  <a16:creationId xmlns:a16="http://schemas.microsoft.com/office/drawing/2014/main" id="{26F7672B-5A8E-42C5-BF4C-83F54E42A1F2}"/>
                </a:ext>
              </a:extLst>
            </p:cNvPr>
            <p:cNvGrpSpPr>
              <a:grpSpLocks/>
            </p:cNvGrpSpPr>
            <p:nvPr/>
          </p:nvGrpSpPr>
          <p:grpSpPr bwMode="auto">
            <a:xfrm rot="-4249260">
              <a:off x="4178" y="3436"/>
              <a:ext cx="226" cy="144"/>
              <a:chOff x="3958" y="3396"/>
              <a:chExt cx="226" cy="144"/>
            </a:xfrm>
          </p:grpSpPr>
          <p:sp>
            <p:nvSpPr>
              <p:cNvPr id="404725" name="Freeform 245">
                <a:extLst>
                  <a:ext uri="{FF2B5EF4-FFF2-40B4-BE49-F238E27FC236}">
                    <a16:creationId xmlns:a16="http://schemas.microsoft.com/office/drawing/2014/main" id="{9BB1A232-6043-45E7-A0F5-AE536B77E78F}"/>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726" name="Freeform 246">
                <a:extLst>
                  <a:ext uri="{FF2B5EF4-FFF2-40B4-BE49-F238E27FC236}">
                    <a16:creationId xmlns:a16="http://schemas.microsoft.com/office/drawing/2014/main" id="{4F0985D8-D79B-4C87-AEB2-D837C796E065}"/>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04727" name="Group 247">
              <a:extLst>
                <a:ext uri="{FF2B5EF4-FFF2-40B4-BE49-F238E27FC236}">
                  <a16:creationId xmlns:a16="http://schemas.microsoft.com/office/drawing/2014/main" id="{226AA535-BE10-46E2-9AC4-78478076401D}"/>
                </a:ext>
              </a:extLst>
            </p:cNvPr>
            <p:cNvGrpSpPr>
              <a:grpSpLocks/>
            </p:cNvGrpSpPr>
            <p:nvPr/>
          </p:nvGrpSpPr>
          <p:grpSpPr bwMode="auto">
            <a:xfrm rot="3418568">
              <a:off x="3974" y="3400"/>
              <a:ext cx="226" cy="144"/>
              <a:chOff x="3958" y="3396"/>
              <a:chExt cx="226" cy="144"/>
            </a:xfrm>
          </p:grpSpPr>
          <p:sp>
            <p:nvSpPr>
              <p:cNvPr id="404728" name="Freeform 248">
                <a:extLst>
                  <a:ext uri="{FF2B5EF4-FFF2-40B4-BE49-F238E27FC236}">
                    <a16:creationId xmlns:a16="http://schemas.microsoft.com/office/drawing/2014/main" id="{70A98B5B-71D9-48B9-94C0-696D912DD1D4}"/>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729" name="Freeform 249">
                <a:extLst>
                  <a:ext uri="{FF2B5EF4-FFF2-40B4-BE49-F238E27FC236}">
                    <a16:creationId xmlns:a16="http://schemas.microsoft.com/office/drawing/2014/main" id="{7898E4EB-7F6F-4FF8-B2A0-8668B23A8B8E}"/>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04730" name="Group 250">
              <a:extLst>
                <a:ext uri="{FF2B5EF4-FFF2-40B4-BE49-F238E27FC236}">
                  <a16:creationId xmlns:a16="http://schemas.microsoft.com/office/drawing/2014/main" id="{709FEE02-C66E-4669-B733-28652ACB205E}"/>
                </a:ext>
              </a:extLst>
            </p:cNvPr>
            <p:cNvGrpSpPr>
              <a:grpSpLocks/>
            </p:cNvGrpSpPr>
            <p:nvPr/>
          </p:nvGrpSpPr>
          <p:grpSpPr bwMode="auto">
            <a:xfrm>
              <a:off x="4522" y="2468"/>
              <a:ext cx="226" cy="144"/>
              <a:chOff x="3958" y="3396"/>
              <a:chExt cx="226" cy="144"/>
            </a:xfrm>
          </p:grpSpPr>
          <p:sp>
            <p:nvSpPr>
              <p:cNvPr id="404731" name="Freeform 251">
                <a:extLst>
                  <a:ext uri="{FF2B5EF4-FFF2-40B4-BE49-F238E27FC236}">
                    <a16:creationId xmlns:a16="http://schemas.microsoft.com/office/drawing/2014/main" id="{2AD62C4C-81C9-4B06-A27D-C52F0B8BFFFD}"/>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732" name="Freeform 252">
                <a:extLst>
                  <a:ext uri="{FF2B5EF4-FFF2-40B4-BE49-F238E27FC236}">
                    <a16:creationId xmlns:a16="http://schemas.microsoft.com/office/drawing/2014/main" id="{F71340BC-07DC-4746-83E0-975CE336920F}"/>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04733" name="Group 253">
              <a:extLst>
                <a:ext uri="{FF2B5EF4-FFF2-40B4-BE49-F238E27FC236}">
                  <a16:creationId xmlns:a16="http://schemas.microsoft.com/office/drawing/2014/main" id="{1E4C0381-8D8B-4B8B-AC12-045A968E3A5A}"/>
                </a:ext>
              </a:extLst>
            </p:cNvPr>
            <p:cNvGrpSpPr>
              <a:grpSpLocks/>
            </p:cNvGrpSpPr>
            <p:nvPr/>
          </p:nvGrpSpPr>
          <p:grpSpPr bwMode="auto">
            <a:xfrm rot="-4249260">
              <a:off x="4666" y="2740"/>
              <a:ext cx="226" cy="144"/>
              <a:chOff x="3958" y="3396"/>
              <a:chExt cx="226" cy="144"/>
            </a:xfrm>
          </p:grpSpPr>
          <p:sp>
            <p:nvSpPr>
              <p:cNvPr id="404734" name="Freeform 254">
                <a:extLst>
                  <a:ext uri="{FF2B5EF4-FFF2-40B4-BE49-F238E27FC236}">
                    <a16:creationId xmlns:a16="http://schemas.microsoft.com/office/drawing/2014/main" id="{55FE5279-2464-4EDF-BA78-3F3A8E434408}"/>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735" name="Freeform 255">
                <a:extLst>
                  <a:ext uri="{FF2B5EF4-FFF2-40B4-BE49-F238E27FC236}">
                    <a16:creationId xmlns:a16="http://schemas.microsoft.com/office/drawing/2014/main" id="{AD37358B-0472-4509-96AE-DA9B91379702}"/>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04736" name="Group 256">
              <a:extLst>
                <a:ext uri="{FF2B5EF4-FFF2-40B4-BE49-F238E27FC236}">
                  <a16:creationId xmlns:a16="http://schemas.microsoft.com/office/drawing/2014/main" id="{19B934CF-9BF6-4B9F-8CB9-9AD7CD4E6B51}"/>
                </a:ext>
              </a:extLst>
            </p:cNvPr>
            <p:cNvGrpSpPr>
              <a:grpSpLocks/>
            </p:cNvGrpSpPr>
            <p:nvPr/>
          </p:nvGrpSpPr>
          <p:grpSpPr bwMode="auto">
            <a:xfrm rot="3418568">
              <a:off x="4462" y="2704"/>
              <a:ext cx="226" cy="144"/>
              <a:chOff x="3958" y="3396"/>
              <a:chExt cx="226" cy="144"/>
            </a:xfrm>
          </p:grpSpPr>
          <p:sp>
            <p:nvSpPr>
              <p:cNvPr id="404737" name="Freeform 257">
                <a:extLst>
                  <a:ext uri="{FF2B5EF4-FFF2-40B4-BE49-F238E27FC236}">
                    <a16:creationId xmlns:a16="http://schemas.microsoft.com/office/drawing/2014/main" id="{DC0FC302-B3F1-40A0-A097-859E4FFE1707}"/>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738" name="Freeform 258">
                <a:extLst>
                  <a:ext uri="{FF2B5EF4-FFF2-40B4-BE49-F238E27FC236}">
                    <a16:creationId xmlns:a16="http://schemas.microsoft.com/office/drawing/2014/main" id="{1175F5BB-D099-44B0-B695-28C17533A231}"/>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04739" name="Group 259">
              <a:extLst>
                <a:ext uri="{FF2B5EF4-FFF2-40B4-BE49-F238E27FC236}">
                  <a16:creationId xmlns:a16="http://schemas.microsoft.com/office/drawing/2014/main" id="{1276AA90-46E3-4D99-B898-299556973C03}"/>
                </a:ext>
              </a:extLst>
            </p:cNvPr>
            <p:cNvGrpSpPr>
              <a:grpSpLocks/>
            </p:cNvGrpSpPr>
            <p:nvPr/>
          </p:nvGrpSpPr>
          <p:grpSpPr bwMode="auto">
            <a:xfrm>
              <a:off x="4026" y="2060"/>
              <a:ext cx="226" cy="144"/>
              <a:chOff x="3958" y="3396"/>
              <a:chExt cx="226" cy="144"/>
            </a:xfrm>
          </p:grpSpPr>
          <p:sp>
            <p:nvSpPr>
              <p:cNvPr id="404740" name="Freeform 260">
                <a:extLst>
                  <a:ext uri="{FF2B5EF4-FFF2-40B4-BE49-F238E27FC236}">
                    <a16:creationId xmlns:a16="http://schemas.microsoft.com/office/drawing/2014/main" id="{383C2D51-0F51-41C6-824F-0C79091DD158}"/>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741" name="Freeform 261">
                <a:extLst>
                  <a:ext uri="{FF2B5EF4-FFF2-40B4-BE49-F238E27FC236}">
                    <a16:creationId xmlns:a16="http://schemas.microsoft.com/office/drawing/2014/main" id="{B024BE17-B603-4ED0-A68B-C7C022D2484E}"/>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04742" name="Group 262">
              <a:extLst>
                <a:ext uri="{FF2B5EF4-FFF2-40B4-BE49-F238E27FC236}">
                  <a16:creationId xmlns:a16="http://schemas.microsoft.com/office/drawing/2014/main" id="{5C0065E4-38AD-4FC6-B8E0-B08047392E7C}"/>
                </a:ext>
              </a:extLst>
            </p:cNvPr>
            <p:cNvGrpSpPr>
              <a:grpSpLocks/>
            </p:cNvGrpSpPr>
            <p:nvPr/>
          </p:nvGrpSpPr>
          <p:grpSpPr bwMode="auto">
            <a:xfrm rot="-4249260">
              <a:off x="4170" y="2332"/>
              <a:ext cx="226" cy="144"/>
              <a:chOff x="3958" y="3396"/>
              <a:chExt cx="226" cy="144"/>
            </a:xfrm>
          </p:grpSpPr>
          <p:sp>
            <p:nvSpPr>
              <p:cNvPr id="404743" name="Freeform 263">
                <a:extLst>
                  <a:ext uri="{FF2B5EF4-FFF2-40B4-BE49-F238E27FC236}">
                    <a16:creationId xmlns:a16="http://schemas.microsoft.com/office/drawing/2014/main" id="{B5E3AB7E-ED3E-43AC-8023-3BFD4CB3DE25}"/>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744" name="Freeform 264">
                <a:extLst>
                  <a:ext uri="{FF2B5EF4-FFF2-40B4-BE49-F238E27FC236}">
                    <a16:creationId xmlns:a16="http://schemas.microsoft.com/office/drawing/2014/main" id="{2D334FF5-4CE4-4910-AF87-0FF849E75B06}"/>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04745" name="Group 265">
              <a:extLst>
                <a:ext uri="{FF2B5EF4-FFF2-40B4-BE49-F238E27FC236}">
                  <a16:creationId xmlns:a16="http://schemas.microsoft.com/office/drawing/2014/main" id="{AB508065-CFFE-44B4-AE91-037EB203F959}"/>
                </a:ext>
              </a:extLst>
            </p:cNvPr>
            <p:cNvGrpSpPr>
              <a:grpSpLocks/>
            </p:cNvGrpSpPr>
            <p:nvPr/>
          </p:nvGrpSpPr>
          <p:grpSpPr bwMode="auto">
            <a:xfrm>
              <a:off x="3338" y="2620"/>
              <a:ext cx="226" cy="144"/>
              <a:chOff x="3958" y="3396"/>
              <a:chExt cx="226" cy="144"/>
            </a:xfrm>
          </p:grpSpPr>
          <p:sp>
            <p:nvSpPr>
              <p:cNvPr id="404746" name="Freeform 266">
                <a:extLst>
                  <a:ext uri="{FF2B5EF4-FFF2-40B4-BE49-F238E27FC236}">
                    <a16:creationId xmlns:a16="http://schemas.microsoft.com/office/drawing/2014/main" id="{0FFFFED8-964F-4834-A986-62F0F362FACA}"/>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747" name="Freeform 267">
                <a:extLst>
                  <a:ext uri="{FF2B5EF4-FFF2-40B4-BE49-F238E27FC236}">
                    <a16:creationId xmlns:a16="http://schemas.microsoft.com/office/drawing/2014/main" id="{ED9F8E2C-D478-4B89-BD43-A0AB092B5DAF}"/>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04748" name="Group 268">
              <a:extLst>
                <a:ext uri="{FF2B5EF4-FFF2-40B4-BE49-F238E27FC236}">
                  <a16:creationId xmlns:a16="http://schemas.microsoft.com/office/drawing/2014/main" id="{661B60AF-318A-4C01-86D4-1B8AE25EA61C}"/>
                </a:ext>
              </a:extLst>
            </p:cNvPr>
            <p:cNvGrpSpPr>
              <a:grpSpLocks/>
            </p:cNvGrpSpPr>
            <p:nvPr/>
          </p:nvGrpSpPr>
          <p:grpSpPr bwMode="auto">
            <a:xfrm rot="3418568">
              <a:off x="3278" y="2856"/>
              <a:ext cx="226" cy="144"/>
              <a:chOff x="3958" y="3396"/>
              <a:chExt cx="226" cy="144"/>
            </a:xfrm>
          </p:grpSpPr>
          <p:sp>
            <p:nvSpPr>
              <p:cNvPr id="404749" name="Freeform 269">
                <a:extLst>
                  <a:ext uri="{FF2B5EF4-FFF2-40B4-BE49-F238E27FC236}">
                    <a16:creationId xmlns:a16="http://schemas.microsoft.com/office/drawing/2014/main" id="{EFA12863-21A3-4F9B-91CE-03A77443F1F0}"/>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750" name="Freeform 270">
                <a:extLst>
                  <a:ext uri="{FF2B5EF4-FFF2-40B4-BE49-F238E27FC236}">
                    <a16:creationId xmlns:a16="http://schemas.microsoft.com/office/drawing/2014/main" id="{F961B24F-FB6C-44D1-A170-85F7E41E5843}"/>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04751" name="Group 271">
              <a:extLst>
                <a:ext uri="{FF2B5EF4-FFF2-40B4-BE49-F238E27FC236}">
                  <a16:creationId xmlns:a16="http://schemas.microsoft.com/office/drawing/2014/main" id="{ACBB68D0-4175-45E0-B6F0-393770DE0F79}"/>
                </a:ext>
              </a:extLst>
            </p:cNvPr>
            <p:cNvGrpSpPr>
              <a:grpSpLocks/>
            </p:cNvGrpSpPr>
            <p:nvPr/>
          </p:nvGrpSpPr>
          <p:grpSpPr bwMode="auto">
            <a:xfrm>
              <a:off x="3746" y="2996"/>
              <a:ext cx="226" cy="144"/>
              <a:chOff x="3958" y="3396"/>
              <a:chExt cx="226" cy="144"/>
            </a:xfrm>
          </p:grpSpPr>
          <p:sp>
            <p:nvSpPr>
              <p:cNvPr id="404752" name="Freeform 272">
                <a:extLst>
                  <a:ext uri="{FF2B5EF4-FFF2-40B4-BE49-F238E27FC236}">
                    <a16:creationId xmlns:a16="http://schemas.microsoft.com/office/drawing/2014/main" id="{9CBFD2EA-FF0F-4449-BCAD-6A3A12E4EBC3}"/>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753" name="Freeform 273">
                <a:extLst>
                  <a:ext uri="{FF2B5EF4-FFF2-40B4-BE49-F238E27FC236}">
                    <a16:creationId xmlns:a16="http://schemas.microsoft.com/office/drawing/2014/main" id="{54D367EE-3C92-42EB-93B7-DC937041BAC5}"/>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04754" name="Group 274">
              <a:extLst>
                <a:ext uri="{FF2B5EF4-FFF2-40B4-BE49-F238E27FC236}">
                  <a16:creationId xmlns:a16="http://schemas.microsoft.com/office/drawing/2014/main" id="{F048CF37-C370-4DC0-AA11-509CE58436E3}"/>
                </a:ext>
              </a:extLst>
            </p:cNvPr>
            <p:cNvGrpSpPr>
              <a:grpSpLocks/>
            </p:cNvGrpSpPr>
            <p:nvPr/>
          </p:nvGrpSpPr>
          <p:grpSpPr bwMode="auto">
            <a:xfrm rot="-4249260">
              <a:off x="3890" y="2660"/>
              <a:ext cx="226" cy="144"/>
              <a:chOff x="3958" y="3396"/>
              <a:chExt cx="226" cy="144"/>
            </a:xfrm>
          </p:grpSpPr>
          <p:sp>
            <p:nvSpPr>
              <p:cNvPr id="404755" name="Freeform 275">
                <a:extLst>
                  <a:ext uri="{FF2B5EF4-FFF2-40B4-BE49-F238E27FC236}">
                    <a16:creationId xmlns:a16="http://schemas.microsoft.com/office/drawing/2014/main" id="{56F809B5-25F3-4CF2-8451-961C57071208}"/>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756" name="Freeform 276">
                <a:extLst>
                  <a:ext uri="{FF2B5EF4-FFF2-40B4-BE49-F238E27FC236}">
                    <a16:creationId xmlns:a16="http://schemas.microsoft.com/office/drawing/2014/main" id="{F12DEA6F-3F87-4587-BA6E-04BB0B090855}"/>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04757" name="Group 277">
              <a:extLst>
                <a:ext uri="{FF2B5EF4-FFF2-40B4-BE49-F238E27FC236}">
                  <a16:creationId xmlns:a16="http://schemas.microsoft.com/office/drawing/2014/main" id="{C22F2AB2-ADD8-4AE8-8FA6-6146F6260A16}"/>
                </a:ext>
              </a:extLst>
            </p:cNvPr>
            <p:cNvGrpSpPr>
              <a:grpSpLocks/>
            </p:cNvGrpSpPr>
            <p:nvPr/>
          </p:nvGrpSpPr>
          <p:grpSpPr bwMode="auto">
            <a:xfrm rot="3418568">
              <a:off x="4302" y="2928"/>
              <a:ext cx="226" cy="144"/>
              <a:chOff x="3958" y="3396"/>
              <a:chExt cx="226" cy="144"/>
            </a:xfrm>
          </p:grpSpPr>
          <p:sp>
            <p:nvSpPr>
              <p:cNvPr id="404758" name="Freeform 278">
                <a:extLst>
                  <a:ext uri="{FF2B5EF4-FFF2-40B4-BE49-F238E27FC236}">
                    <a16:creationId xmlns:a16="http://schemas.microsoft.com/office/drawing/2014/main" id="{15446EBC-5CB6-4756-8575-0239FB5363D1}"/>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759" name="Freeform 279">
                <a:extLst>
                  <a:ext uri="{FF2B5EF4-FFF2-40B4-BE49-F238E27FC236}">
                    <a16:creationId xmlns:a16="http://schemas.microsoft.com/office/drawing/2014/main" id="{63DD9E77-FF4B-4561-9A1D-672A1E073380}"/>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grpSp>
        <p:nvGrpSpPr>
          <p:cNvPr id="404760" name="Group 280">
            <a:extLst>
              <a:ext uri="{FF2B5EF4-FFF2-40B4-BE49-F238E27FC236}">
                <a16:creationId xmlns:a16="http://schemas.microsoft.com/office/drawing/2014/main" id="{7078BA24-408B-4D5F-B424-311E83858BB4}"/>
              </a:ext>
            </a:extLst>
          </p:cNvPr>
          <p:cNvGrpSpPr>
            <a:grpSpLocks/>
          </p:cNvGrpSpPr>
          <p:nvPr/>
        </p:nvGrpSpPr>
        <p:grpSpPr bwMode="auto">
          <a:xfrm>
            <a:off x="5948839" y="3303539"/>
            <a:ext cx="1086595" cy="1690419"/>
            <a:chOff x="3504" y="2265"/>
            <a:chExt cx="745" cy="1159"/>
          </a:xfrm>
        </p:grpSpPr>
        <p:grpSp>
          <p:nvGrpSpPr>
            <p:cNvPr id="404761" name="Group 281">
              <a:extLst>
                <a:ext uri="{FF2B5EF4-FFF2-40B4-BE49-F238E27FC236}">
                  <a16:creationId xmlns:a16="http://schemas.microsoft.com/office/drawing/2014/main" id="{4E64D076-A6BB-45EC-8D3A-2A34449FAAEC}"/>
                </a:ext>
              </a:extLst>
            </p:cNvPr>
            <p:cNvGrpSpPr>
              <a:grpSpLocks/>
            </p:cNvGrpSpPr>
            <p:nvPr/>
          </p:nvGrpSpPr>
          <p:grpSpPr bwMode="auto">
            <a:xfrm>
              <a:off x="4120" y="3301"/>
              <a:ext cx="129" cy="123"/>
              <a:chOff x="4112" y="3085"/>
              <a:chExt cx="129" cy="123"/>
            </a:xfrm>
          </p:grpSpPr>
          <p:sp>
            <p:nvSpPr>
              <p:cNvPr id="404762" name="Freeform 282">
                <a:extLst>
                  <a:ext uri="{FF2B5EF4-FFF2-40B4-BE49-F238E27FC236}">
                    <a16:creationId xmlns:a16="http://schemas.microsoft.com/office/drawing/2014/main" id="{0E689EE4-B2DF-44AF-9642-D2703EBD71B3}"/>
                  </a:ext>
                </a:extLst>
              </p:cNvPr>
              <p:cNvSpPr>
                <a:spLocks/>
              </p:cNvSpPr>
              <p:nvPr/>
            </p:nvSpPr>
            <p:spPr bwMode="auto">
              <a:xfrm>
                <a:off x="4112" y="3085"/>
                <a:ext cx="129" cy="123"/>
              </a:xfrm>
              <a:custGeom>
                <a:avLst/>
                <a:gdLst>
                  <a:gd name="T0" fmla="*/ 92 w 129"/>
                  <a:gd name="T1" fmla="*/ 15 h 123"/>
                  <a:gd name="T2" fmla="*/ 12 w 129"/>
                  <a:gd name="T3" fmla="*/ 19 h 123"/>
                  <a:gd name="T4" fmla="*/ 0 w 129"/>
                  <a:gd name="T5" fmla="*/ 67 h 123"/>
                  <a:gd name="T6" fmla="*/ 72 w 129"/>
                  <a:gd name="T7" fmla="*/ 123 h 123"/>
                  <a:gd name="T8" fmla="*/ 124 w 129"/>
                  <a:gd name="T9" fmla="*/ 87 h 123"/>
                  <a:gd name="T10" fmla="*/ 116 w 129"/>
                  <a:gd name="T11" fmla="*/ 39 h 123"/>
                  <a:gd name="T12" fmla="*/ 92 w 129"/>
                  <a:gd name="T13" fmla="*/ 31 h 123"/>
                  <a:gd name="T14" fmla="*/ 80 w 129"/>
                  <a:gd name="T15" fmla="*/ 19 h 123"/>
                  <a:gd name="T16" fmla="*/ 68 w 129"/>
                  <a:gd name="T17" fmla="*/ 11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9" h="123">
                    <a:moveTo>
                      <a:pt x="92" y="15"/>
                    </a:moveTo>
                    <a:cubicBezTo>
                      <a:pt x="62" y="0"/>
                      <a:pt x="39" y="1"/>
                      <a:pt x="12" y="19"/>
                    </a:cubicBezTo>
                    <a:cubicBezTo>
                      <a:pt x="1" y="51"/>
                      <a:pt x="5" y="35"/>
                      <a:pt x="0" y="67"/>
                    </a:cubicBezTo>
                    <a:cubicBezTo>
                      <a:pt x="7" y="104"/>
                      <a:pt x="37" y="116"/>
                      <a:pt x="72" y="123"/>
                    </a:cubicBezTo>
                    <a:cubicBezTo>
                      <a:pt x="102" y="119"/>
                      <a:pt x="114" y="116"/>
                      <a:pt x="124" y="87"/>
                    </a:cubicBezTo>
                    <a:cubicBezTo>
                      <a:pt x="122" y="71"/>
                      <a:pt x="129" y="48"/>
                      <a:pt x="116" y="39"/>
                    </a:cubicBezTo>
                    <a:cubicBezTo>
                      <a:pt x="109" y="34"/>
                      <a:pt x="92" y="31"/>
                      <a:pt x="92" y="31"/>
                    </a:cubicBezTo>
                    <a:cubicBezTo>
                      <a:pt x="88" y="27"/>
                      <a:pt x="84" y="23"/>
                      <a:pt x="80" y="19"/>
                    </a:cubicBezTo>
                    <a:cubicBezTo>
                      <a:pt x="76" y="16"/>
                      <a:pt x="68" y="11"/>
                      <a:pt x="68" y="11"/>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763" name="Freeform 283">
                <a:extLst>
                  <a:ext uri="{FF2B5EF4-FFF2-40B4-BE49-F238E27FC236}">
                    <a16:creationId xmlns:a16="http://schemas.microsoft.com/office/drawing/2014/main" id="{5305255D-8EEA-483B-B067-3AE7565E3AE5}"/>
                  </a:ext>
                </a:extLst>
              </p:cNvPr>
              <p:cNvSpPr>
                <a:spLocks/>
              </p:cNvSpPr>
              <p:nvPr/>
            </p:nvSpPr>
            <p:spPr bwMode="auto">
              <a:xfrm>
                <a:off x="4126" y="3120"/>
                <a:ext cx="84" cy="72"/>
              </a:xfrm>
              <a:custGeom>
                <a:avLst/>
                <a:gdLst>
                  <a:gd name="T0" fmla="*/ 26 w 84"/>
                  <a:gd name="T1" fmla="*/ 0 h 72"/>
                  <a:gd name="T2" fmla="*/ 10 w 84"/>
                  <a:gd name="T3" fmla="*/ 52 h 72"/>
                  <a:gd name="T4" fmla="*/ 66 w 84"/>
                  <a:gd name="T5" fmla="*/ 72 h 72"/>
                  <a:gd name="T6" fmla="*/ 74 w 84"/>
                  <a:gd name="T7" fmla="*/ 40 h 72"/>
                  <a:gd name="T8" fmla="*/ 26 w 84"/>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4" h="72">
                    <a:moveTo>
                      <a:pt x="26" y="0"/>
                    </a:moveTo>
                    <a:cubicBezTo>
                      <a:pt x="2" y="8"/>
                      <a:pt x="0" y="25"/>
                      <a:pt x="10" y="52"/>
                    </a:cubicBezTo>
                    <a:cubicBezTo>
                      <a:pt x="17" y="71"/>
                      <a:pt x="66" y="72"/>
                      <a:pt x="66" y="72"/>
                    </a:cubicBezTo>
                    <a:cubicBezTo>
                      <a:pt x="84" y="60"/>
                      <a:pt x="81" y="67"/>
                      <a:pt x="74" y="40"/>
                    </a:cubicBezTo>
                    <a:cubicBezTo>
                      <a:pt x="67" y="11"/>
                      <a:pt x="54" y="7"/>
                      <a:pt x="26"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04764" name="Group 284">
              <a:extLst>
                <a:ext uri="{FF2B5EF4-FFF2-40B4-BE49-F238E27FC236}">
                  <a16:creationId xmlns:a16="http://schemas.microsoft.com/office/drawing/2014/main" id="{C60CB5E4-8E16-4202-A087-3B9B9A6A894A}"/>
                </a:ext>
              </a:extLst>
            </p:cNvPr>
            <p:cNvGrpSpPr>
              <a:grpSpLocks/>
            </p:cNvGrpSpPr>
            <p:nvPr/>
          </p:nvGrpSpPr>
          <p:grpSpPr bwMode="auto">
            <a:xfrm>
              <a:off x="4032" y="2265"/>
              <a:ext cx="129" cy="123"/>
              <a:chOff x="4112" y="3085"/>
              <a:chExt cx="129" cy="123"/>
            </a:xfrm>
          </p:grpSpPr>
          <p:sp>
            <p:nvSpPr>
              <p:cNvPr id="404765" name="Freeform 285">
                <a:extLst>
                  <a:ext uri="{FF2B5EF4-FFF2-40B4-BE49-F238E27FC236}">
                    <a16:creationId xmlns:a16="http://schemas.microsoft.com/office/drawing/2014/main" id="{5A43E491-0B2B-4AA1-94ED-C1CB305FB2BC}"/>
                  </a:ext>
                </a:extLst>
              </p:cNvPr>
              <p:cNvSpPr>
                <a:spLocks/>
              </p:cNvSpPr>
              <p:nvPr/>
            </p:nvSpPr>
            <p:spPr bwMode="auto">
              <a:xfrm>
                <a:off x="4112" y="3085"/>
                <a:ext cx="129" cy="123"/>
              </a:xfrm>
              <a:custGeom>
                <a:avLst/>
                <a:gdLst>
                  <a:gd name="T0" fmla="*/ 92 w 129"/>
                  <a:gd name="T1" fmla="*/ 15 h 123"/>
                  <a:gd name="T2" fmla="*/ 12 w 129"/>
                  <a:gd name="T3" fmla="*/ 19 h 123"/>
                  <a:gd name="T4" fmla="*/ 0 w 129"/>
                  <a:gd name="T5" fmla="*/ 67 h 123"/>
                  <a:gd name="T6" fmla="*/ 72 w 129"/>
                  <a:gd name="T7" fmla="*/ 123 h 123"/>
                  <a:gd name="T8" fmla="*/ 124 w 129"/>
                  <a:gd name="T9" fmla="*/ 87 h 123"/>
                  <a:gd name="T10" fmla="*/ 116 w 129"/>
                  <a:gd name="T11" fmla="*/ 39 h 123"/>
                  <a:gd name="T12" fmla="*/ 92 w 129"/>
                  <a:gd name="T13" fmla="*/ 31 h 123"/>
                  <a:gd name="T14" fmla="*/ 80 w 129"/>
                  <a:gd name="T15" fmla="*/ 19 h 123"/>
                  <a:gd name="T16" fmla="*/ 68 w 129"/>
                  <a:gd name="T17" fmla="*/ 11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9" h="123">
                    <a:moveTo>
                      <a:pt x="92" y="15"/>
                    </a:moveTo>
                    <a:cubicBezTo>
                      <a:pt x="62" y="0"/>
                      <a:pt x="39" y="1"/>
                      <a:pt x="12" y="19"/>
                    </a:cubicBezTo>
                    <a:cubicBezTo>
                      <a:pt x="1" y="51"/>
                      <a:pt x="5" y="35"/>
                      <a:pt x="0" y="67"/>
                    </a:cubicBezTo>
                    <a:cubicBezTo>
                      <a:pt x="7" y="104"/>
                      <a:pt x="37" y="116"/>
                      <a:pt x="72" y="123"/>
                    </a:cubicBezTo>
                    <a:cubicBezTo>
                      <a:pt x="102" y="119"/>
                      <a:pt x="114" y="116"/>
                      <a:pt x="124" y="87"/>
                    </a:cubicBezTo>
                    <a:cubicBezTo>
                      <a:pt x="122" y="71"/>
                      <a:pt x="129" y="48"/>
                      <a:pt x="116" y="39"/>
                    </a:cubicBezTo>
                    <a:cubicBezTo>
                      <a:pt x="109" y="34"/>
                      <a:pt x="92" y="31"/>
                      <a:pt x="92" y="31"/>
                    </a:cubicBezTo>
                    <a:cubicBezTo>
                      <a:pt x="88" y="27"/>
                      <a:pt x="84" y="23"/>
                      <a:pt x="80" y="19"/>
                    </a:cubicBezTo>
                    <a:cubicBezTo>
                      <a:pt x="76" y="16"/>
                      <a:pt x="68" y="11"/>
                      <a:pt x="68" y="11"/>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766" name="Freeform 286">
                <a:extLst>
                  <a:ext uri="{FF2B5EF4-FFF2-40B4-BE49-F238E27FC236}">
                    <a16:creationId xmlns:a16="http://schemas.microsoft.com/office/drawing/2014/main" id="{3ECBE6AF-3E68-4208-AE46-90D75530CFF9}"/>
                  </a:ext>
                </a:extLst>
              </p:cNvPr>
              <p:cNvSpPr>
                <a:spLocks/>
              </p:cNvSpPr>
              <p:nvPr/>
            </p:nvSpPr>
            <p:spPr bwMode="auto">
              <a:xfrm>
                <a:off x="4126" y="3120"/>
                <a:ext cx="84" cy="72"/>
              </a:xfrm>
              <a:custGeom>
                <a:avLst/>
                <a:gdLst>
                  <a:gd name="T0" fmla="*/ 26 w 84"/>
                  <a:gd name="T1" fmla="*/ 0 h 72"/>
                  <a:gd name="T2" fmla="*/ 10 w 84"/>
                  <a:gd name="T3" fmla="*/ 52 h 72"/>
                  <a:gd name="T4" fmla="*/ 66 w 84"/>
                  <a:gd name="T5" fmla="*/ 72 h 72"/>
                  <a:gd name="T6" fmla="*/ 74 w 84"/>
                  <a:gd name="T7" fmla="*/ 40 h 72"/>
                  <a:gd name="T8" fmla="*/ 26 w 84"/>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4" h="72">
                    <a:moveTo>
                      <a:pt x="26" y="0"/>
                    </a:moveTo>
                    <a:cubicBezTo>
                      <a:pt x="2" y="8"/>
                      <a:pt x="0" y="25"/>
                      <a:pt x="10" y="52"/>
                    </a:cubicBezTo>
                    <a:cubicBezTo>
                      <a:pt x="17" y="71"/>
                      <a:pt x="66" y="72"/>
                      <a:pt x="66" y="72"/>
                    </a:cubicBezTo>
                    <a:cubicBezTo>
                      <a:pt x="84" y="60"/>
                      <a:pt x="81" y="67"/>
                      <a:pt x="74" y="40"/>
                    </a:cubicBezTo>
                    <a:cubicBezTo>
                      <a:pt x="67" y="11"/>
                      <a:pt x="54" y="7"/>
                      <a:pt x="26"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04767" name="Group 287">
              <a:extLst>
                <a:ext uri="{FF2B5EF4-FFF2-40B4-BE49-F238E27FC236}">
                  <a16:creationId xmlns:a16="http://schemas.microsoft.com/office/drawing/2014/main" id="{4477788C-1DEC-40AF-B2F5-01E980756B8A}"/>
                </a:ext>
              </a:extLst>
            </p:cNvPr>
            <p:cNvGrpSpPr>
              <a:grpSpLocks/>
            </p:cNvGrpSpPr>
            <p:nvPr/>
          </p:nvGrpSpPr>
          <p:grpSpPr bwMode="auto">
            <a:xfrm>
              <a:off x="4064" y="2889"/>
              <a:ext cx="129" cy="123"/>
              <a:chOff x="4112" y="3085"/>
              <a:chExt cx="129" cy="123"/>
            </a:xfrm>
          </p:grpSpPr>
          <p:sp>
            <p:nvSpPr>
              <p:cNvPr id="404768" name="Freeform 288">
                <a:extLst>
                  <a:ext uri="{FF2B5EF4-FFF2-40B4-BE49-F238E27FC236}">
                    <a16:creationId xmlns:a16="http://schemas.microsoft.com/office/drawing/2014/main" id="{23D5AA4E-3CD2-47A9-8235-5592DD5E969C}"/>
                  </a:ext>
                </a:extLst>
              </p:cNvPr>
              <p:cNvSpPr>
                <a:spLocks/>
              </p:cNvSpPr>
              <p:nvPr/>
            </p:nvSpPr>
            <p:spPr bwMode="auto">
              <a:xfrm>
                <a:off x="4112" y="3085"/>
                <a:ext cx="129" cy="123"/>
              </a:xfrm>
              <a:custGeom>
                <a:avLst/>
                <a:gdLst>
                  <a:gd name="T0" fmla="*/ 92 w 129"/>
                  <a:gd name="T1" fmla="*/ 15 h 123"/>
                  <a:gd name="T2" fmla="*/ 12 w 129"/>
                  <a:gd name="T3" fmla="*/ 19 h 123"/>
                  <a:gd name="T4" fmla="*/ 0 w 129"/>
                  <a:gd name="T5" fmla="*/ 67 h 123"/>
                  <a:gd name="T6" fmla="*/ 72 w 129"/>
                  <a:gd name="T7" fmla="*/ 123 h 123"/>
                  <a:gd name="T8" fmla="*/ 124 w 129"/>
                  <a:gd name="T9" fmla="*/ 87 h 123"/>
                  <a:gd name="T10" fmla="*/ 116 w 129"/>
                  <a:gd name="T11" fmla="*/ 39 h 123"/>
                  <a:gd name="T12" fmla="*/ 92 w 129"/>
                  <a:gd name="T13" fmla="*/ 31 h 123"/>
                  <a:gd name="T14" fmla="*/ 80 w 129"/>
                  <a:gd name="T15" fmla="*/ 19 h 123"/>
                  <a:gd name="T16" fmla="*/ 68 w 129"/>
                  <a:gd name="T17" fmla="*/ 11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9" h="123">
                    <a:moveTo>
                      <a:pt x="92" y="15"/>
                    </a:moveTo>
                    <a:cubicBezTo>
                      <a:pt x="62" y="0"/>
                      <a:pt x="39" y="1"/>
                      <a:pt x="12" y="19"/>
                    </a:cubicBezTo>
                    <a:cubicBezTo>
                      <a:pt x="1" y="51"/>
                      <a:pt x="5" y="35"/>
                      <a:pt x="0" y="67"/>
                    </a:cubicBezTo>
                    <a:cubicBezTo>
                      <a:pt x="7" y="104"/>
                      <a:pt x="37" y="116"/>
                      <a:pt x="72" y="123"/>
                    </a:cubicBezTo>
                    <a:cubicBezTo>
                      <a:pt x="102" y="119"/>
                      <a:pt x="114" y="116"/>
                      <a:pt x="124" y="87"/>
                    </a:cubicBezTo>
                    <a:cubicBezTo>
                      <a:pt x="122" y="71"/>
                      <a:pt x="129" y="48"/>
                      <a:pt x="116" y="39"/>
                    </a:cubicBezTo>
                    <a:cubicBezTo>
                      <a:pt x="109" y="34"/>
                      <a:pt x="92" y="31"/>
                      <a:pt x="92" y="31"/>
                    </a:cubicBezTo>
                    <a:cubicBezTo>
                      <a:pt x="88" y="27"/>
                      <a:pt x="84" y="23"/>
                      <a:pt x="80" y="19"/>
                    </a:cubicBezTo>
                    <a:cubicBezTo>
                      <a:pt x="76" y="16"/>
                      <a:pt x="68" y="11"/>
                      <a:pt x="68" y="11"/>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769" name="Freeform 289">
                <a:extLst>
                  <a:ext uri="{FF2B5EF4-FFF2-40B4-BE49-F238E27FC236}">
                    <a16:creationId xmlns:a16="http://schemas.microsoft.com/office/drawing/2014/main" id="{2C8D235D-C978-414D-BAA1-D7690CDFF316}"/>
                  </a:ext>
                </a:extLst>
              </p:cNvPr>
              <p:cNvSpPr>
                <a:spLocks/>
              </p:cNvSpPr>
              <p:nvPr/>
            </p:nvSpPr>
            <p:spPr bwMode="auto">
              <a:xfrm>
                <a:off x="4126" y="3120"/>
                <a:ext cx="84" cy="72"/>
              </a:xfrm>
              <a:custGeom>
                <a:avLst/>
                <a:gdLst>
                  <a:gd name="T0" fmla="*/ 26 w 84"/>
                  <a:gd name="T1" fmla="*/ 0 h 72"/>
                  <a:gd name="T2" fmla="*/ 10 w 84"/>
                  <a:gd name="T3" fmla="*/ 52 h 72"/>
                  <a:gd name="T4" fmla="*/ 66 w 84"/>
                  <a:gd name="T5" fmla="*/ 72 h 72"/>
                  <a:gd name="T6" fmla="*/ 74 w 84"/>
                  <a:gd name="T7" fmla="*/ 40 h 72"/>
                  <a:gd name="T8" fmla="*/ 26 w 84"/>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4" h="72">
                    <a:moveTo>
                      <a:pt x="26" y="0"/>
                    </a:moveTo>
                    <a:cubicBezTo>
                      <a:pt x="2" y="8"/>
                      <a:pt x="0" y="25"/>
                      <a:pt x="10" y="52"/>
                    </a:cubicBezTo>
                    <a:cubicBezTo>
                      <a:pt x="17" y="71"/>
                      <a:pt x="66" y="72"/>
                      <a:pt x="66" y="72"/>
                    </a:cubicBezTo>
                    <a:cubicBezTo>
                      <a:pt x="84" y="60"/>
                      <a:pt x="81" y="67"/>
                      <a:pt x="74" y="40"/>
                    </a:cubicBezTo>
                    <a:cubicBezTo>
                      <a:pt x="67" y="11"/>
                      <a:pt x="54" y="7"/>
                      <a:pt x="26"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04770" name="Group 290">
              <a:extLst>
                <a:ext uri="{FF2B5EF4-FFF2-40B4-BE49-F238E27FC236}">
                  <a16:creationId xmlns:a16="http://schemas.microsoft.com/office/drawing/2014/main" id="{D86B5558-C45F-46F7-8409-A0955906FE1B}"/>
                </a:ext>
              </a:extLst>
            </p:cNvPr>
            <p:cNvGrpSpPr>
              <a:grpSpLocks/>
            </p:cNvGrpSpPr>
            <p:nvPr/>
          </p:nvGrpSpPr>
          <p:grpSpPr bwMode="auto">
            <a:xfrm>
              <a:off x="3504" y="2809"/>
              <a:ext cx="129" cy="123"/>
              <a:chOff x="4112" y="3085"/>
              <a:chExt cx="129" cy="123"/>
            </a:xfrm>
          </p:grpSpPr>
          <p:sp>
            <p:nvSpPr>
              <p:cNvPr id="404771" name="Freeform 291">
                <a:extLst>
                  <a:ext uri="{FF2B5EF4-FFF2-40B4-BE49-F238E27FC236}">
                    <a16:creationId xmlns:a16="http://schemas.microsoft.com/office/drawing/2014/main" id="{4206CA04-6ECE-4E82-98C0-6C90CD8A1D0F}"/>
                  </a:ext>
                </a:extLst>
              </p:cNvPr>
              <p:cNvSpPr>
                <a:spLocks/>
              </p:cNvSpPr>
              <p:nvPr/>
            </p:nvSpPr>
            <p:spPr bwMode="auto">
              <a:xfrm>
                <a:off x="4112" y="3085"/>
                <a:ext cx="129" cy="123"/>
              </a:xfrm>
              <a:custGeom>
                <a:avLst/>
                <a:gdLst>
                  <a:gd name="T0" fmla="*/ 92 w 129"/>
                  <a:gd name="T1" fmla="*/ 15 h 123"/>
                  <a:gd name="T2" fmla="*/ 12 w 129"/>
                  <a:gd name="T3" fmla="*/ 19 h 123"/>
                  <a:gd name="T4" fmla="*/ 0 w 129"/>
                  <a:gd name="T5" fmla="*/ 67 h 123"/>
                  <a:gd name="T6" fmla="*/ 72 w 129"/>
                  <a:gd name="T7" fmla="*/ 123 h 123"/>
                  <a:gd name="T8" fmla="*/ 124 w 129"/>
                  <a:gd name="T9" fmla="*/ 87 h 123"/>
                  <a:gd name="T10" fmla="*/ 116 w 129"/>
                  <a:gd name="T11" fmla="*/ 39 h 123"/>
                  <a:gd name="T12" fmla="*/ 92 w 129"/>
                  <a:gd name="T13" fmla="*/ 31 h 123"/>
                  <a:gd name="T14" fmla="*/ 80 w 129"/>
                  <a:gd name="T15" fmla="*/ 19 h 123"/>
                  <a:gd name="T16" fmla="*/ 68 w 129"/>
                  <a:gd name="T17" fmla="*/ 11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9" h="123">
                    <a:moveTo>
                      <a:pt x="92" y="15"/>
                    </a:moveTo>
                    <a:cubicBezTo>
                      <a:pt x="62" y="0"/>
                      <a:pt x="39" y="1"/>
                      <a:pt x="12" y="19"/>
                    </a:cubicBezTo>
                    <a:cubicBezTo>
                      <a:pt x="1" y="51"/>
                      <a:pt x="5" y="35"/>
                      <a:pt x="0" y="67"/>
                    </a:cubicBezTo>
                    <a:cubicBezTo>
                      <a:pt x="7" y="104"/>
                      <a:pt x="37" y="116"/>
                      <a:pt x="72" y="123"/>
                    </a:cubicBezTo>
                    <a:cubicBezTo>
                      <a:pt x="102" y="119"/>
                      <a:pt x="114" y="116"/>
                      <a:pt x="124" y="87"/>
                    </a:cubicBezTo>
                    <a:cubicBezTo>
                      <a:pt x="122" y="71"/>
                      <a:pt x="129" y="48"/>
                      <a:pt x="116" y="39"/>
                    </a:cubicBezTo>
                    <a:cubicBezTo>
                      <a:pt x="109" y="34"/>
                      <a:pt x="92" y="31"/>
                      <a:pt x="92" y="31"/>
                    </a:cubicBezTo>
                    <a:cubicBezTo>
                      <a:pt x="88" y="27"/>
                      <a:pt x="84" y="23"/>
                      <a:pt x="80" y="19"/>
                    </a:cubicBezTo>
                    <a:cubicBezTo>
                      <a:pt x="76" y="16"/>
                      <a:pt x="68" y="11"/>
                      <a:pt x="68" y="11"/>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772" name="Freeform 292">
                <a:extLst>
                  <a:ext uri="{FF2B5EF4-FFF2-40B4-BE49-F238E27FC236}">
                    <a16:creationId xmlns:a16="http://schemas.microsoft.com/office/drawing/2014/main" id="{DBCD8857-FF5F-46C9-A9CD-BA432136EF6E}"/>
                  </a:ext>
                </a:extLst>
              </p:cNvPr>
              <p:cNvSpPr>
                <a:spLocks/>
              </p:cNvSpPr>
              <p:nvPr/>
            </p:nvSpPr>
            <p:spPr bwMode="auto">
              <a:xfrm>
                <a:off x="4126" y="3120"/>
                <a:ext cx="84" cy="72"/>
              </a:xfrm>
              <a:custGeom>
                <a:avLst/>
                <a:gdLst>
                  <a:gd name="T0" fmla="*/ 26 w 84"/>
                  <a:gd name="T1" fmla="*/ 0 h 72"/>
                  <a:gd name="T2" fmla="*/ 10 w 84"/>
                  <a:gd name="T3" fmla="*/ 52 h 72"/>
                  <a:gd name="T4" fmla="*/ 66 w 84"/>
                  <a:gd name="T5" fmla="*/ 72 h 72"/>
                  <a:gd name="T6" fmla="*/ 74 w 84"/>
                  <a:gd name="T7" fmla="*/ 40 h 72"/>
                  <a:gd name="T8" fmla="*/ 26 w 84"/>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4" h="72">
                    <a:moveTo>
                      <a:pt x="26" y="0"/>
                    </a:moveTo>
                    <a:cubicBezTo>
                      <a:pt x="2" y="8"/>
                      <a:pt x="0" y="25"/>
                      <a:pt x="10" y="52"/>
                    </a:cubicBezTo>
                    <a:cubicBezTo>
                      <a:pt x="17" y="71"/>
                      <a:pt x="66" y="72"/>
                      <a:pt x="66" y="72"/>
                    </a:cubicBezTo>
                    <a:cubicBezTo>
                      <a:pt x="84" y="60"/>
                      <a:pt x="81" y="67"/>
                      <a:pt x="74" y="40"/>
                    </a:cubicBezTo>
                    <a:cubicBezTo>
                      <a:pt x="67" y="11"/>
                      <a:pt x="54" y="7"/>
                      <a:pt x="26"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grpSp>
        <p:nvGrpSpPr>
          <p:cNvPr id="620837" name="Group 293">
            <a:extLst>
              <a:ext uri="{FF2B5EF4-FFF2-40B4-BE49-F238E27FC236}">
                <a16:creationId xmlns:a16="http://schemas.microsoft.com/office/drawing/2014/main" id="{760BCF0E-9923-450B-88C7-E627E0910B1F}"/>
              </a:ext>
            </a:extLst>
          </p:cNvPr>
          <p:cNvGrpSpPr>
            <a:grpSpLocks/>
          </p:cNvGrpSpPr>
          <p:nvPr/>
        </p:nvGrpSpPr>
        <p:grpSpPr bwMode="auto">
          <a:xfrm rot="3525473">
            <a:off x="3883580" y="4515565"/>
            <a:ext cx="606743" cy="1248489"/>
            <a:chOff x="1856" y="3240"/>
            <a:chExt cx="416" cy="856"/>
          </a:xfrm>
        </p:grpSpPr>
        <p:sp>
          <p:nvSpPr>
            <p:cNvPr id="404774" name="Oval 294">
              <a:extLst>
                <a:ext uri="{FF2B5EF4-FFF2-40B4-BE49-F238E27FC236}">
                  <a16:creationId xmlns:a16="http://schemas.microsoft.com/office/drawing/2014/main" id="{33BE0027-1503-42C7-BE0D-9B282EF6D5EC}"/>
                </a:ext>
              </a:extLst>
            </p:cNvPr>
            <p:cNvSpPr>
              <a:spLocks noChangeArrowheads="1"/>
            </p:cNvSpPr>
            <p:nvPr/>
          </p:nvSpPr>
          <p:spPr bwMode="auto">
            <a:xfrm>
              <a:off x="1856" y="3240"/>
              <a:ext cx="416" cy="416"/>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775" name="Rectangle 295">
              <a:extLst>
                <a:ext uri="{FF2B5EF4-FFF2-40B4-BE49-F238E27FC236}">
                  <a16:creationId xmlns:a16="http://schemas.microsoft.com/office/drawing/2014/main" id="{259A2590-B6CC-4BF5-8649-95FD051A96B6}"/>
                </a:ext>
              </a:extLst>
            </p:cNvPr>
            <p:cNvSpPr>
              <a:spLocks noChangeArrowheads="1"/>
            </p:cNvSpPr>
            <p:nvPr/>
          </p:nvSpPr>
          <p:spPr bwMode="auto">
            <a:xfrm>
              <a:off x="2032" y="3640"/>
              <a:ext cx="56" cy="456"/>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grpSp>
        <p:nvGrpSpPr>
          <p:cNvPr id="620840" name="Group 296">
            <a:extLst>
              <a:ext uri="{FF2B5EF4-FFF2-40B4-BE49-F238E27FC236}">
                <a16:creationId xmlns:a16="http://schemas.microsoft.com/office/drawing/2014/main" id="{5F220A21-CF5F-4C57-AB73-DC2A43B71520}"/>
              </a:ext>
            </a:extLst>
          </p:cNvPr>
          <p:cNvGrpSpPr>
            <a:grpSpLocks/>
          </p:cNvGrpSpPr>
          <p:nvPr/>
        </p:nvGrpSpPr>
        <p:grpSpPr bwMode="auto">
          <a:xfrm>
            <a:off x="2166909" y="1668542"/>
            <a:ext cx="1862524" cy="805101"/>
            <a:chOff x="903" y="1816"/>
            <a:chExt cx="1277" cy="552"/>
          </a:xfrm>
        </p:grpSpPr>
        <p:sp>
          <p:nvSpPr>
            <p:cNvPr id="404777" name="Freeform 297">
              <a:extLst>
                <a:ext uri="{FF2B5EF4-FFF2-40B4-BE49-F238E27FC236}">
                  <a16:creationId xmlns:a16="http://schemas.microsoft.com/office/drawing/2014/main" id="{EB75AC80-D576-4F78-BF60-7980F174362C}"/>
                </a:ext>
              </a:extLst>
            </p:cNvPr>
            <p:cNvSpPr>
              <a:spLocks/>
            </p:cNvSpPr>
            <p:nvPr/>
          </p:nvSpPr>
          <p:spPr bwMode="auto">
            <a:xfrm>
              <a:off x="903" y="1816"/>
              <a:ext cx="661" cy="272"/>
            </a:xfrm>
            <a:custGeom>
              <a:avLst/>
              <a:gdLst>
                <a:gd name="T0" fmla="*/ 362 w 1112"/>
                <a:gd name="T1" fmla="*/ 0 h 272"/>
                <a:gd name="T2" fmla="*/ 0 w 1112"/>
                <a:gd name="T3" fmla="*/ 0 h 272"/>
                <a:gd name="T4" fmla="*/ 0 w 1112"/>
                <a:gd name="T5" fmla="*/ 272 h 272"/>
                <a:gd name="T6" fmla="*/ 385 w 1112"/>
                <a:gd name="T7" fmla="*/ 272 h 272"/>
                <a:gd name="T8" fmla="*/ 393 w 1112"/>
                <a:gd name="T9" fmla="*/ 176 h 272"/>
                <a:gd name="T10" fmla="*/ 348 w 1112"/>
                <a:gd name="T11" fmla="*/ 80 h 272"/>
                <a:gd name="T12" fmla="*/ 362 w 1112"/>
                <a:gd name="T13" fmla="*/ 0 h 27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12" h="272">
                  <a:moveTo>
                    <a:pt x="1024" y="0"/>
                  </a:moveTo>
                  <a:lnTo>
                    <a:pt x="0" y="0"/>
                  </a:lnTo>
                  <a:lnTo>
                    <a:pt x="0" y="272"/>
                  </a:lnTo>
                  <a:lnTo>
                    <a:pt x="1088" y="272"/>
                  </a:lnTo>
                  <a:lnTo>
                    <a:pt x="1112" y="176"/>
                  </a:lnTo>
                  <a:lnTo>
                    <a:pt x="984" y="80"/>
                  </a:lnTo>
                  <a:lnTo>
                    <a:pt x="1024" y="0"/>
                  </a:lnTo>
                  <a:close/>
                </a:path>
              </a:pathLst>
            </a:custGeom>
            <a:solidFill>
              <a:schemeClr val="bg2"/>
            </a:solidFill>
            <a:ln w="9525"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778" name="Freeform 298">
              <a:extLst>
                <a:ext uri="{FF2B5EF4-FFF2-40B4-BE49-F238E27FC236}">
                  <a16:creationId xmlns:a16="http://schemas.microsoft.com/office/drawing/2014/main" id="{2B37BB49-0059-4707-8BEB-2F2701C0E585}"/>
                </a:ext>
              </a:extLst>
            </p:cNvPr>
            <p:cNvSpPr>
              <a:spLocks/>
            </p:cNvSpPr>
            <p:nvPr/>
          </p:nvSpPr>
          <p:spPr bwMode="auto">
            <a:xfrm>
              <a:off x="1538" y="1824"/>
              <a:ext cx="642" cy="264"/>
            </a:xfrm>
            <a:custGeom>
              <a:avLst/>
              <a:gdLst>
                <a:gd name="T0" fmla="*/ 32 w 1100"/>
                <a:gd name="T1" fmla="*/ 264 h 264"/>
                <a:gd name="T2" fmla="*/ 42 w 1100"/>
                <a:gd name="T3" fmla="*/ 168 h 264"/>
                <a:gd name="T4" fmla="*/ 0 w 1100"/>
                <a:gd name="T5" fmla="*/ 72 h 264"/>
                <a:gd name="T6" fmla="*/ 7 w 1100"/>
                <a:gd name="T7" fmla="*/ 0 h 264"/>
                <a:gd name="T8" fmla="*/ 375 w 1100"/>
                <a:gd name="T9" fmla="*/ 0 h 264"/>
                <a:gd name="T10" fmla="*/ 375 w 1100"/>
                <a:gd name="T11" fmla="*/ 264 h 264"/>
                <a:gd name="T12" fmla="*/ 32 w 1100"/>
                <a:gd name="T13" fmla="*/ 264 h 26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00" h="264">
                  <a:moveTo>
                    <a:pt x="92" y="264"/>
                  </a:moveTo>
                  <a:lnTo>
                    <a:pt x="124" y="168"/>
                  </a:lnTo>
                  <a:lnTo>
                    <a:pt x="0" y="72"/>
                  </a:lnTo>
                  <a:lnTo>
                    <a:pt x="20" y="0"/>
                  </a:lnTo>
                  <a:lnTo>
                    <a:pt x="1100" y="0"/>
                  </a:lnTo>
                  <a:lnTo>
                    <a:pt x="1100" y="264"/>
                  </a:lnTo>
                  <a:lnTo>
                    <a:pt x="92" y="264"/>
                  </a:lnTo>
                  <a:close/>
                </a:path>
              </a:pathLst>
            </a:custGeom>
            <a:solidFill>
              <a:schemeClr val="bg2"/>
            </a:solidFill>
            <a:ln w="9525"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779" name="Oval 299">
              <a:extLst>
                <a:ext uri="{FF2B5EF4-FFF2-40B4-BE49-F238E27FC236}">
                  <a16:creationId xmlns:a16="http://schemas.microsoft.com/office/drawing/2014/main" id="{07ECD633-C0E6-49B2-A943-6CA7CBB5AA46}"/>
                </a:ext>
              </a:extLst>
            </p:cNvPr>
            <p:cNvSpPr>
              <a:spLocks noChangeArrowheads="1"/>
            </p:cNvSpPr>
            <p:nvPr/>
          </p:nvSpPr>
          <p:spPr bwMode="auto">
            <a:xfrm>
              <a:off x="1746" y="2240"/>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780" name="Oval 300">
              <a:extLst>
                <a:ext uri="{FF2B5EF4-FFF2-40B4-BE49-F238E27FC236}">
                  <a16:creationId xmlns:a16="http://schemas.microsoft.com/office/drawing/2014/main" id="{CA4AF7AD-D2AA-4FB0-9487-73948220D39E}"/>
                </a:ext>
              </a:extLst>
            </p:cNvPr>
            <p:cNvSpPr>
              <a:spLocks noChangeArrowheads="1"/>
            </p:cNvSpPr>
            <p:nvPr/>
          </p:nvSpPr>
          <p:spPr bwMode="auto">
            <a:xfrm>
              <a:off x="1554" y="2120"/>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781" name="Oval 301">
              <a:extLst>
                <a:ext uri="{FF2B5EF4-FFF2-40B4-BE49-F238E27FC236}">
                  <a16:creationId xmlns:a16="http://schemas.microsoft.com/office/drawing/2014/main" id="{436C4452-48C2-4BFB-9DC5-3FE46207184E}"/>
                </a:ext>
              </a:extLst>
            </p:cNvPr>
            <p:cNvSpPr>
              <a:spLocks noChangeArrowheads="1"/>
            </p:cNvSpPr>
            <p:nvPr/>
          </p:nvSpPr>
          <p:spPr bwMode="auto">
            <a:xfrm>
              <a:off x="1426" y="2272"/>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782" name="Oval 302">
              <a:extLst>
                <a:ext uri="{FF2B5EF4-FFF2-40B4-BE49-F238E27FC236}">
                  <a16:creationId xmlns:a16="http://schemas.microsoft.com/office/drawing/2014/main" id="{580557F1-9E97-4BA8-AC15-BE3FF8EA8764}"/>
                </a:ext>
              </a:extLst>
            </p:cNvPr>
            <p:cNvSpPr>
              <a:spLocks noChangeArrowheads="1"/>
            </p:cNvSpPr>
            <p:nvPr/>
          </p:nvSpPr>
          <p:spPr bwMode="auto">
            <a:xfrm>
              <a:off x="1412" y="2152"/>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783" name="Oval 303">
              <a:extLst>
                <a:ext uri="{FF2B5EF4-FFF2-40B4-BE49-F238E27FC236}">
                  <a16:creationId xmlns:a16="http://schemas.microsoft.com/office/drawing/2014/main" id="{DB2B3B3B-6251-48FD-B8DF-0857B31FA7A0}"/>
                </a:ext>
              </a:extLst>
            </p:cNvPr>
            <p:cNvSpPr>
              <a:spLocks noChangeArrowheads="1"/>
            </p:cNvSpPr>
            <p:nvPr/>
          </p:nvSpPr>
          <p:spPr bwMode="auto">
            <a:xfrm>
              <a:off x="1533" y="2296"/>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784" name="Oval 304">
              <a:extLst>
                <a:ext uri="{FF2B5EF4-FFF2-40B4-BE49-F238E27FC236}">
                  <a16:creationId xmlns:a16="http://schemas.microsoft.com/office/drawing/2014/main" id="{CDA80269-72FF-4C56-90C7-AD88ECED662D}"/>
                </a:ext>
              </a:extLst>
            </p:cNvPr>
            <p:cNvSpPr>
              <a:spLocks noChangeArrowheads="1"/>
            </p:cNvSpPr>
            <p:nvPr/>
          </p:nvSpPr>
          <p:spPr bwMode="auto">
            <a:xfrm>
              <a:off x="1490" y="2176"/>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785" name="Oval 305">
              <a:extLst>
                <a:ext uri="{FF2B5EF4-FFF2-40B4-BE49-F238E27FC236}">
                  <a16:creationId xmlns:a16="http://schemas.microsoft.com/office/drawing/2014/main" id="{0FA21801-12F9-42E6-9BBE-257E5B76FF56}"/>
                </a:ext>
              </a:extLst>
            </p:cNvPr>
            <p:cNvSpPr>
              <a:spLocks noChangeArrowheads="1"/>
            </p:cNvSpPr>
            <p:nvPr/>
          </p:nvSpPr>
          <p:spPr bwMode="auto">
            <a:xfrm>
              <a:off x="1632" y="2208"/>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786" name="Oval 306">
              <a:extLst>
                <a:ext uri="{FF2B5EF4-FFF2-40B4-BE49-F238E27FC236}">
                  <a16:creationId xmlns:a16="http://schemas.microsoft.com/office/drawing/2014/main" id="{45600F64-485B-4387-8056-9065E447B5D8}"/>
                </a:ext>
              </a:extLst>
            </p:cNvPr>
            <p:cNvSpPr>
              <a:spLocks noChangeArrowheads="1"/>
            </p:cNvSpPr>
            <p:nvPr/>
          </p:nvSpPr>
          <p:spPr bwMode="auto">
            <a:xfrm>
              <a:off x="1675" y="2152"/>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grpSp>
        <p:nvGrpSpPr>
          <p:cNvPr id="620851" name="Group 307">
            <a:extLst>
              <a:ext uri="{FF2B5EF4-FFF2-40B4-BE49-F238E27FC236}">
                <a16:creationId xmlns:a16="http://schemas.microsoft.com/office/drawing/2014/main" id="{9314D99E-7FA2-48E4-B1FC-4C096C29404B}"/>
              </a:ext>
            </a:extLst>
          </p:cNvPr>
          <p:cNvGrpSpPr>
            <a:grpSpLocks/>
          </p:cNvGrpSpPr>
          <p:nvPr/>
        </p:nvGrpSpPr>
        <p:grpSpPr bwMode="auto">
          <a:xfrm>
            <a:off x="2198995" y="1668542"/>
            <a:ext cx="1843564" cy="805101"/>
            <a:chOff x="909" y="2632"/>
            <a:chExt cx="1264" cy="552"/>
          </a:xfrm>
        </p:grpSpPr>
        <p:sp>
          <p:nvSpPr>
            <p:cNvPr id="404788" name="Freeform 308">
              <a:extLst>
                <a:ext uri="{FF2B5EF4-FFF2-40B4-BE49-F238E27FC236}">
                  <a16:creationId xmlns:a16="http://schemas.microsoft.com/office/drawing/2014/main" id="{6B4589F0-1E7B-4766-A077-A7705A503690}"/>
                </a:ext>
              </a:extLst>
            </p:cNvPr>
            <p:cNvSpPr>
              <a:spLocks/>
            </p:cNvSpPr>
            <p:nvPr/>
          </p:nvSpPr>
          <p:spPr bwMode="auto">
            <a:xfrm>
              <a:off x="909" y="2632"/>
              <a:ext cx="668" cy="272"/>
            </a:xfrm>
            <a:custGeom>
              <a:avLst/>
              <a:gdLst>
                <a:gd name="T0" fmla="*/ 369 w 1112"/>
                <a:gd name="T1" fmla="*/ 0 h 272"/>
                <a:gd name="T2" fmla="*/ 0 w 1112"/>
                <a:gd name="T3" fmla="*/ 0 h 272"/>
                <a:gd name="T4" fmla="*/ 0 w 1112"/>
                <a:gd name="T5" fmla="*/ 272 h 272"/>
                <a:gd name="T6" fmla="*/ 393 w 1112"/>
                <a:gd name="T7" fmla="*/ 272 h 272"/>
                <a:gd name="T8" fmla="*/ 401 w 1112"/>
                <a:gd name="T9" fmla="*/ 176 h 272"/>
                <a:gd name="T10" fmla="*/ 355 w 1112"/>
                <a:gd name="T11" fmla="*/ 80 h 272"/>
                <a:gd name="T12" fmla="*/ 369 w 1112"/>
                <a:gd name="T13" fmla="*/ 0 h 27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12" h="272">
                  <a:moveTo>
                    <a:pt x="1024" y="0"/>
                  </a:moveTo>
                  <a:lnTo>
                    <a:pt x="0" y="0"/>
                  </a:lnTo>
                  <a:lnTo>
                    <a:pt x="0" y="272"/>
                  </a:lnTo>
                  <a:lnTo>
                    <a:pt x="1088" y="272"/>
                  </a:lnTo>
                  <a:lnTo>
                    <a:pt x="1112" y="176"/>
                  </a:lnTo>
                  <a:lnTo>
                    <a:pt x="984" y="80"/>
                  </a:lnTo>
                  <a:lnTo>
                    <a:pt x="1024" y="0"/>
                  </a:lnTo>
                  <a:close/>
                </a:path>
              </a:pathLst>
            </a:custGeom>
            <a:solidFill>
              <a:schemeClr val="bg2"/>
            </a:solidFill>
            <a:ln w="9525"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789" name="Freeform 309">
              <a:extLst>
                <a:ext uri="{FF2B5EF4-FFF2-40B4-BE49-F238E27FC236}">
                  <a16:creationId xmlns:a16="http://schemas.microsoft.com/office/drawing/2014/main" id="{8E1773BE-104C-4E5D-935F-3AA4832FA7C3}"/>
                </a:ext>
              </a:extLst>
            </p:cNvPr>
            <p:cNvSpPr>
              <a:spLocks/>
            </p:cNvSpPr>
            <p:nvPr/>
          </p:nvSpPr>
          <p:spPr bwMode="auto">
            <a:xfrm>
              <a:off x="1553" y="2640"/>
              <a:ext cx="620" cy="264"/>
            </a:xfrm>
            <a:custGeom>
              <a:avLst/>
              <a:gdLst>
                <a:gd name="T0" fmla="*/ 34 w 1120"/>
                <a:gd name="T1" fmla="*/ 264 h 264"/>
                <a:gd name="T2" fmla="*/ 44 w 1120"/>
                <a:gd name="T3" fmla="*/ 168 h 264"/>
                <a:gd name="T4" fmla="*/ 0 w 1120"/>
                <a:gd name="T5" fmla="*/ 48 h 264"/>
                <a:gd name="T6" fmla="*/ 12 w 1120"/>
                <a:gd name="T7" fmla="*/ 0 h 264"/>
                <a:gd name="T8" fmla="*/ 343 w 1120"/>
                <a:gd name="T9" fmla="*/ 0 h 264"/>
                <a:gd name="T10" fmla="*/ 343 w 1120"/>
                <a:gd name="T11" fmla="*/ 264 h 264"/>
                <a:gd name="T12" fmla="*/ 34 w 1120"/>
                <a:gd name="T13" fmla="*/ 264 h 26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0" h="264">
                  <a:moveTo>
                    <a:pt x="112" y="264"/>
                  </a:moveTo>
                  <a:lnTo>
                    <a:pt x="144" y="168"/>
                  </a:lnTo>
                  <a:lnTo>
                    <a:pt x="0" y="48"/>
                  </a:lnTo>
                  <a:lnTo>
                    <a:pt x="40" y="0"/>
                  </a:lnTo>
                  <a:lnTo>
                    <a:pt x="1120" y="0"/>
                  </a:lnTo>
                  <a:lnTo>
                    <a:pt x="1120" y="264"/>
                  </a:lnTo>
                  <a:lnTo>
                    <a:pt x="112" y="264"/>
                  </a:lnTo>
                  <a:close/>
                </a:path>
              </a:pathLst>
            </a:custGeom>
            <a:solidFill>
              <a:schemeClr val="bg2"/>
            </a:solidFill>
            <a:ln w="9525"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790" name="Oval 310">
              <a:extLst>
                <a:ext uri="{FF2B5EF4-FFF2-40B4-BE49-F238E27FC236}">
                  <a16:creationId xmlns:a16="http://schemas.microsoft.com/office/drawing/2014/main" id="{86D531BB-D337-439B-9FF1-2073381E9160}"/>
                </a:ext>
              </a:extLst>
            </p:cNvPr>
            <p:cNvSpPr>
              <a:spLocks noChangeArrowheads="1"/>
            </p:cNvSpPr>
            <p:nvPr/>
          </p:nvSpPr>
          <p:spPr bwMode="auto">
            <a:xfrm>
              <a:off x="1728" y="3056"/>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791" name="Oval 311">
              <a:extLst>
                <a:ext uri="{FF2B5EF4-FFF2-40B4-BE49-F238E27FC236}">
                  <a16:creationId xmlns:a16="http://schemas.microsoft.com/office/drawing/2014/main" id="{16869109-B46F-459B-B1FF-87E9734C964C}"/>
                </a:ext>
              </a:extLst>
            </p:cNvPr>
            <p:cNvSpPr>
              <a:spLocks noChangeArrowheads="1"/>
            </p:cNvSpPr>
            <p:nvPr/>
          </p:nvSpPr>
          <p:spPr bwMode="auto">
            <a:xfrm>
              <a:off x="1536" y="2936"/>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792" name="Oval 312">
              <a:extLst>
                <a:ext uri="{FF2B5EF4-FFF2-40B4-BE49-F238E27FC236}">
                  <a16:creationId xmlns:a16="http://schemas.microsoft.com/office/drawing/2014/main" id="{1C161DC0-3FFC-4A38-A5AA-821B1AFC17D1}"/>
                </a:ext>
              </a:extLst>
            </p:cNvPr>
            <p:cNvSpPr>
              <a:spLocks noChangeArrowheads="1"/>
            </p:cNvSpPr>
            <p:nvPr/>
          </p:nvSpPr>
          <p:spPr bwMode="auto">
            <a:xfrm>
              <a:off x="1514" y="2632"/>
              <a:ext cx="79"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793" name="Oval 313">
              <a:extLst>
                <a:ext uri="{FF2B5EF4-FFF2-40B4-BE49-F238E27FC236}">
                  <a16:creationId xmlns:a16="http://schemas.microsoft.com/office/drawing/2014/main" id="{42B4286B-CC44-445E-8649-5464CB1400FF}"/>
                </a:ext>
              </a:extLst>
            </p:cNvPr>
            <p:cNvSpPr>
              <a:spLocks noChangeArrowheads="1"/>
            </p:cNvSpPr>
            <p:nvPr/>
          </p:nvSpPr>
          <p:spPr bwMode="auto">
            <a:xfrm>
              <a:off x="1393" y="2968"/>
              <a:ext cx="79"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794" name="Oval 314">
              <a:extLst>
                <a:ext uri="{FF2B5EF4-FFF2-40B4-BE49-F238E27FC236}">
                  <a16:creationId xmlns:a16="http://schemas.microsoft.com/office/drawing/2014/main" id="{1B6EEF5B-E4D0-445A-8ECF-FAAEF3660A5D}"/>
                </a:ext>
              </a:extLst>
            </p:cNvPr>
            <p:cNvSpPr>
              <a:spLocks noChangeArrowheads="1"/>
            </p:cNvSpPr>
            <p:nvPr/>
          </p:nvSpPr>
          <p:spPr bwMode="auto">
            <a:xfrm>
              <a:off x="1514" y="3112"/>
              <a:ext cx="79"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795" name="Oval 315">
              <a:extLst>
                <a:ext uri="{FF2B5EF4-FFF2-40B4-BE49-F238E27FC236}">
                  <a16:creationId xmlns:a16="http://schemas.microsoft.com/office/drawing/2014/main" id="{EE8A84BE-8F42-413A-ABB3-D9FBB0D41031}"/>
                </a:ext>
              </a:extLst>
            </p:cNvPr>
            <p:cNvSpPr>
              <a:spLocks noChangeArrowheads="1"/>
            </p:cNvSpPr>
            <p:nvPr/>
          </p:nvSpPr>
          <p:spPr bwMode="auto">
            <a:xfrm>
              <a:off x="1472" y="2992"/>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796" name="Oval 316">
              <a:extLst>
                <a:ext uri="{FF2B5EF4-FFF2-40B4-BE49-F238E27FC236}">
                  <a16:creationId xmlns:a16="http://schemas.microsoft.com/office/drawing/2014/main" id="{CCB1B874-A980-4961-A352-500DC6116C79}"/>
                </a:ext>
              </a:extLst>
            </p:cNvPr>
            <p:cNvSpPr>
              <a:spLocks noChangeArrowheads="1"/>
            </p:cNvSpPr>
            <p:nvPr/>
          </p:nvSpPr>
          <p:spPr bwMode="auto">
            <a:xfrm>
              <a:off x="1614" y="3024"/>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797" name="Oval 317">
              <a:extLst>
                <a:ext uri="{FF2B5EF4-FFF2-40B4-BE49-F238E27FC236}">
                  <a16:creationId xmlns:a16="http://schemas.microsoft.com/office/drawing/2014/main" id="{F63A93DC-92F9-45CB-A22E-BD05B1B0C778}"/>
                </a:ext>
              </a:extLst>
            </p:cNvPr>
            <p:cNvSpPr>
              <a:spLocks noChangeArrowheads="1"/>
            </p:cNvSpPr>
            <p:nvPr/>
          </p:nvSpPr>
          <p:spPr bwMode="auto">
            <a:xfrm>
              <a:off x="1657" y="2968"/>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798" name="Oval 318">
              <a:extLst>
                <a:ext uri="{FF2B5EF4-FFF2-40B4-BE49-F238E27FC236}">
                  <a16:creationId xmlns:a16="http://schemas.microsoft.com/office/drawing/2014/main" id="{03FCF94E-0D2E-4DA9-8258-A90B44C64BD6}"/>
                </a:ext>
              </a:extLst>
            </p:cNvPr>
            <p:cNvSpPr>
              <a:spLocks noChangeArrowheads="1"/>
            </p:cNvSpPr>
            <p:nvPr/>
          </p:nvSpPr>
          <p:spPr bwMode="auto">
            <a:xfrm>
              <a:off x="1657" y="3072"/>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799" name="Oval 319">
              <a:extLst>
                <a:ext uri="{FF2B5EF4-FFF2-40B4-BE49-F238E27FC236}">
                  <a16:creationId xmlns:a16="http://schemas.microsoft.com/office/drawing/2014/main" id="{2A22F4AF-5E4D-4C47-9936-11D8D5AAB23E}"/>
                </a:ext>
              </a:extLst>
            </p:cNvPr>
            <p:cNvSpPr>
              <a:spLocks noChangeArrowheads="1"/>
            </p:cNvSpPr>
            <p:nvPr/>
          </p:nvSpPr>
          <p:spPr bwMode="auto">
            <a:xfrm>
              <a:off x="1450" y="2696"/>
              <a:ext cx="79"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800" name="Oval 320">
              <a:extLst>
                <a:ext uri="{FF2B5EF4-FFF2-40B4-BE49-F238E27FC236}">
                  <a16:creationId xmlns:a16="http://schemas.microsoft.com/office/drawing/2014/main" id="{4D187513-D7EC-421A-924D-C5E6EEC4E578}"/>
                </a:ext>
              </a:extLst>
            </p:cNvPr>
            <p:cNvSpPr>
              <a:spLocks noChangeArrowheads="1"/>
            </p:cNvSpPr>
            <p:nvPr/>
          </p:nvSpPr>
          <p:spPr bwMode="auto">
            <a:xfrm>
              <a:off x="1536" y="2840"/>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801" name="Oval 321">
              <a:extLst>
                <a:ext uri="{FF2B5EF4-FFF2-40B4-BE49-F238E27FC236}">
                  <a16:creationId xmlns:a16="http://schemas.microsoft.com/office/drawing/2014/main" id="{64CE26D5-AD0A-4199-9E5E-2F477A4724EC}"/>
                </a:ext>
              </a:extLst>
            </p:cNvPr>
            <p:cNvSpPr>
              <a:spLocks noChangeArrowheads="1"/>
            </p:cNvSpPr>
            <p:nvPr/>
          </p:nvSpPr>
          <p:spPr bwMode="auto">
            <a:xfrm>
              <a:off x="1578" y="2760"/>
              <a:ext cx="79"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802" name="Oval 322">
              <a:extLst>
                <a:ext uri="{FF2B5EF4-FFF2-40B4-BE49-F238E27FC236}">
                  <a16:creationId xmlns:a16="http://schemas.microsoft.com/office/drawing/2014/main" id="{7D122BE6-CCBB-42ED-8D0D-CB4461B1B54A}"/>
                </a:ext>
              </a:extLst>
            </p:cNvPr>
            <p:cNvSpPr>
              <a:spLocks noChangeArrowheads="1"/>
            </p:cNvSpPr>
            <p:nvPr/>
          </p:nvSpPr>
          <p:spPr bwMode="auto">
            <a:xfrm>
              <a:off x="1500" y="2728"/>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grpSp>
        <p:nvGrpSpPr>
          <p:cNvPr id="620867" name="Group 323">
            <a:extLst>
              <a:ext uri="{FF2B5EF4-FFF2-40B4-BE49-F238E27FC236}">
                <a16:creationId xmlns:a16="http://schemas.microsoft.com/office/drawing/2014/main" id="{22CF67E6-D4E9-49BC-A586-09B55EF9A373}"/>
              </a:ext>
            </a:extLst>
          </p:cNvPr>
          <p:cNvGrpSpPr>
            <a:grpSpLocks/>
          </p:cNvGrpSpPr>
          <p:nvPr/>
        </p:nvGrpSpPr>
        <p:grpSpPr bwMode="auto">
          <a:xfrm>
            <a:off x="2163991" y="1400175"/>
            <a:ext cx="1855232" cy="816769"/>
            <a:chOff x="909" y="3496"/>
            <a:chExt cx="1272" cy="560"/>
          </a:xfrm>
        </p:grpSpPr>
        <p:sp>
          <p:nvSpPr>
            <p:cNvPr id="404804" name="Freeform 324">
              <a:extLst>
                <a:ext uri="{FF2B5EF4-FFF2-40B4-BE49-F238E27FC236}">
                  <a16:creationId xmlns:a16="http://schemas.microsoft.com/office/drawing/2014/main" id="{DDD4D9B3-76F7-4AD3-ACDB-BBCA19FDD5C4}"/>
                </a:ext>
              </a:extLst>
            </p:cNvPr>
            <p:cNvSpPr>
              <a:spLocks/>
            </p:cNvSpPr>
            <p:nvPr/>
          </p:nvSpPr>
          <p:spPr bwMode="auto">
            <a:xfrm>
              <a:off x="909" y="3680"/>
              <a:ext cx="660" cy="272"/>
            </a:xfrm>
            <a:custGeom>
              <a:avLst/>
              <a:gdLst>
                <a:gd name="T0" fmla="*/ 361 w 1112"/>
                <a:gd name="T1" fmla="*/ 0 h 272"/>
                <a:gd name="T2" fmla="*/ 0 w 1112"/>
                <a:gd name="T3" fmla="*/ 0 h 272"/>
                <a:gd name="T4" fmla="*/ 0 w 1112"/>
                <a:gd name="T5" fmla="*/ 272 h 272"/>
                <a:gd name="T6" fmla="*/ 383 w 1112"/>
                <a:gd name="T7" fmla="*/ 272 h 272"/>
                <a:gd name="T8" fmla="*/ 392 w 1112"/>
                <a:gd name="T9" fmla="*/ 176 h 272"/>
                <a:gd name="T10" fmla="*/ 347 w 1112"/>
                <a:gd name="T11" fmla="*/ 80 h 272"/>
                <a:gd name="T12" fmla="*/ 361 w 1112"/>
                <a:gd name="T13" fmla="*/ 0 h 27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12" h="272">
                  <a:moveTo>
                    <a:pt x="1024" y="0"/>
                  </a:moveTo>
                  <a:lnTo>
                    <a:pt x="0" y="0"/>
                  </a:lnTo>
                  <a:lnTo>
                    <a:pt x="0" y="272"/>
                  </a:lnTo>
                  <a:lnTo>
                    <a:pt x="1088" y="272"/>
                  </a:lnTo>
                  <a:lnTo>
                    <a:pt x="1112" y="176"/>
                  </a:lnTo>
                  <a:lnTo>
                    <a:pt x="984" y="80"/>
                  </a:lnTo>
                  <a:lnTo>
                    <a:pt x="1024" y="0"/>
                  </a:lnTo>
                  <a:close/>
                </a:path>
              </a:pathLst>
            </a:custGeom>
            <a:solidFill>
              <a:schemeClr val="bg2"/>
            </a:solidFill>
            <a:ln w="9525"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805" name="Freeform 325">
              <a:extLst>
                <a:ext uri="{FF2B5EF4-FFF2-40B4-BE49-F238E27FC236}">
                  <a16:creationId xmlns:a16="http://schemas.microsoft.com/office/drawing/2014/main" id="{B6DF8501-93B9-45B4-997C-83DE4EB19C3A}"/>
                </a:ext>
              </a:extLst>
            </p:cNvPr>
            <p:cNvSpPr>
              <a:spLocks/>
            </p:cNvSpPr>
            <p:nvPr/>
          </p:nvSpPr>
          <p:spPr bwMode="auto">
            <a:xfrm>
              <a:off x="1545" y="3688"/>
              <a:ext cx="636" cy="264"/>
            </a:xfrm>
            <a:custGeom>
              <a:avLst/>
              <a:gdLst>
                <a:gd name="T0" fmla="*/ 36 w 1120"/>
                <a:gd name="T1" fmla="*/ 264 h 264"/>
                <a:gd name="T2" fmla="*/ 47 w 1120"/>
                <a:gd name="T3" fmla="*/ 168 h 264"/>
                <a:gd name="T4" fmla="*/ 0 w 1120"/>
                <a:gd name="T5" fmla="*/ 48 h 264"/>
                <a:gd name="T6" fmla="*/ 13 w 1120"/>
                <a:gd name="T7" fmla="*/ 0 h 264"/>
                <a:gd name="T8" fmla="*/ 361 w 1120"/>
                <a:gd name="T9" fmla="*/ 0 h 264"/>
                <a:gd name="T10" fmla="*/ 361 w 1120"/>
                <a:gd name="T11" fmla="*/ 264 h 264"/>
                <a:gd name="T12" fmla="*/ 36 w 1120"/>
                <a:gd name="T13" fmla="*/ 264 h 26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0" h="264">
                  <a:moveTo>
                    <a:pt x="112" y="264"/>
                  </a:moveTo>
                  <a:lnTo>
                    <a:pt x="144" y="168"/>
                  </a:lnTo>
                  <a:lnTo>
                    <a:pt x="0" y="48"/>
                  </a:lnTo>
                  <a:lnTo>
                    <a:pt x="40" y="0"/>
                  </a:lnTo>
                  <a:lnTo>
                    <a:pt x="1120" y="0"/>
                  </a:lnTo>
                  <a:lnTo>
                    <a:pt x="1120" y="264"/>
                  </a:lnTo>
                  <a:lnTo>
                    <a:pt x="112" y="264"/>
                  </a:lnTo>
                  <a:close/>
                </a:path>
              </a:pathLst>
            </a:custGeom>
            <a:solidFill>
              <a:schemeClr val="bg2"/>
            </a:solidFill>
            <a:ln w="9525"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806" name="Oval 326">
              <a:extLst>
                <a:ext uri="{FF2B5EF4-FFF2-40B4-BE49-F238E27FC236}">
                  <a16:creationId xmlns:a16="http://schemas.microsoft.com/office/drawing/2014/main" id="{C50E737B-5FDB-4D38-B885-52E2841415A8}"/>
                </a:ext>
              </a:extLst>
            </p:cNvPr>
            <p:cNvSpPr>
              <a:spLocks noChangeArrowheads="1"/>
            </p:cNvSpPr>
            <p:nvPr/>
          </p:nvSpPr>
          <p:spPr bwMode="auto">
            <a:xfrm>
              <a:off x="1379" y="3592"/>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807" name="Oval 327">
              <a:extLst>
                <a:ext uri="{FF2B5EF4-FFF2-40B4-BE49-F238E27FC236}">
                  <a16:creationId xmlns:a16="http://schemas.microsoft.com/office/drawing/2014/main" id="{EB9B1703-95E6-4F17-B3B9-2C940F8933A6}"/>
                </a:ext>
              </a:extLst>
            </p:cNvPr>
            <p:cNvSpPr>
              <a:spLocks noChangeArrowheads="1"/>
            </p:cNvSpPr>
            <p:nvPr/>
          </p:nvSpPr>
          <p:spPr bwMode="auto">
            <a:xfrm>
              <a:off x="1536" y="3984"/>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808" name="Oval 328">
              <a:extLst>
                <a:ext uri="{FF2B5EF4-FFF2-40B4-BE49-F238E27FC236}">
                  <a16:creationId xmlns:a16="http://schemas.microsoft.com/office/drawing/2014/main" id="{241D6B47-8372-4950-B506-3BBDC7CC9771}"/>
                </a:ext>
              </a:extLst>
            </p:cNvPr>
            <p:cNvSpPr>
              <a:spLocks noChangeArrowheads="1"/>
            </p:cNvSpPr>
            <p:nvPr/>
          </p:nvSpPr>
          <p:spPr bwMode="auto">
            <a:xfrm>
              <a:off x="1514" y="3680"/>
              <a:ext cx="79"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809" name="Oval 329">
              <a:extLst>
                <a:ext uri="{FF2B5EF4-FFF2-40B4-BE49-F238E27FC236}">
                  <a16:creationId xmlns:a16="http://schemas.microsoft.com/office/drawing/2014/main" id="{8777E8FD-6AE7-43DE-BD8E-9AFD0CA7406F}"/>
                </a:ext>
              </a:extLst>
            </p:cNvPr>
            <p:cNvSpPr>
              <a:spLocks noChangeArrowheads="1"/>
            </p:cNvSpPr>
            <p:nvPr/>
          </p:nvSpPr>
          <p:spPr bwMode="auto">
            <a:xfrm>
              <a:off x="1479" y="3680"/>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810" name="Oval 330">
              <a:extLst>
                <a:ext uri="{FF2B5EF4-FFF2-40B4-BE49-F238E27FC236}">
                  <a16:creationId xmlns:a16="http://schemas.microsoft.com/office/drawing/2014/main" id="{3633F7ED-F7B6-4C7C-BA47-AADD5FB30EE3}"/>
                </a:ext>
              </a:extLst>
            </p:cNvPr>
            <p:cNvSpPr>
              <a:spLocks noChangeArrowheads="1"/>
            </p:cNvSpPr>
            <p:nvPr/>
          </p:nvSpPr>
          <p:spPr bwMode="auto">
            <a:xfrm>
              <a:off x="1514" y="3496"/>
              <a:ext cx="79"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811" name="Oval 331">
              <a:extLst>
                <a:ext uri="{FF2B5EF4-FFF2-40B4-BE49-F238E27FC236}">
                  <a16:creationId xmlns:a16="http://schemas.microsoft.com/office/drawing/2014/main" id="{8A332ABE-5077-42B2-AE7F-465B0ABAD459}"/>
                </a:ext>
              </a:extLst>
            </p:cNvPr>
            <p:cNvSpPr>
              <a:spLocks noChangeArrowheads="1"/>
            </p:cNvSpPr>
            <p:nvPr/>
          </p:nvSpPr>
          <p:spPr bwMode="auto">
            <a:xfrm>
              <a:off x="1472" y="3520"/>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812" name="Oval 332">
              <a:extLst>
                <a:ext uri="{FF2B5EF4-FFF2-40B4-BE49-F238E27FC236}">
                  <a16:creationId xmlns:a16="http://schemas.microsoft.com/office/drawing/2014/main" id="{D9139446-8508-4F07-BDC5-52AF43BBB61E}"/>
                </a:ext>
              </a:extLst>
            </p:cNvPr>
            <p:cNvSpPr>
              <a:spLocks noChangeArrowheads="1"/>
            </p:cNvSpPr>
            <p:nvPr/>
          </p:nvSpPr>
          <p:spPr bwMode="auto">
            <a:xfrm>
              <a:off x="1443" y="3496"/>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813" name="Oval 333">
              <a:extLst>
                <a:ext uri="{FF2B5EF4-FFF2-40B4-BE49-F238E27FC236}">
                  <a16:creationId xmlns:a16="http://schemas.microsoft.com/office/drawing/2014/main" id="{15BAD3B5-16BE-4A50-B099-87D60063D048}"/>
                </a:ext>
              </a:extLst>
            </p:cNvPr>
            <p:cNvSpPr>
              <a:spLocks noChangeArrowheads="1"/>
            </p:cNvSpPr>
            <p:nvPr/>
          </p:nvSpPr>
          <p:spPr bwMode="auto">
            <a:xfrm>
              <a:off x="1386" y="3520"/>
              <a:ext cx="79"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814" name="Oval 334">
              <a:extLst>
                <a:ext uri="{FF2B5EF4-FFF2-40B4-BE49-F238E27FC236}">
                  <a16:creationId xmlns:a16="http://schemas.microsoft.com/office/drawing/2014/main" id="{46486CD5-66C6-45BE-8EE1-966E72BBB754}"/>
                </a:ext>
              </a:extLst>
            </p:cNvPr>
            <p:cNvSpPr>
              <a:spLocks noChangeArrowheads="1"/>
            </p:cNvSpPr>
            <p:nvPr/>
          </p:nvSpPr>
          <p:spPr bwMode="auto">
            <a:xfrm>
              <a:off x="1443" y="3552"/>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815" name="Oval 335">
              <a:extLst>
                <a:ext uri="{FF2B5EF4-FFF2-40B4-BE49-F238E27FC236}">
                  <a16:creationId xmlns:a16="http://schemas.microsoft.com/office/drawing/2014/main" id="{A4942D07-E5E8-47E8-9512-5911F16267C1}"/>
                </a:ext>
              </a:extLst>
            </p:cNvPr>
            <p:cNvSpPr>
              <a:spLocks noChangeArrowheads="1"/>
            </p:cNvSpPr>
            <p:nvPr/>
          </p:nvSpPr>
          <p:spPr bwMode="auto">
            <a:xfrm>
              <a:off x="1450" y="3744"/>
              <a:ext cx="79"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816" name="Oval 336">
              <a:extLst>
                <a:ext uri="{FF2B5EF4-FFF2-40B4-BE49-F238E27FC236}">
                  <a16:creationId xmlns:a16="http://schemas.microsoft.com/office/drawing/2014/main" id="{71DD56FD-F0D9-4004-B613-CF149D5C2791}"/>
                </a:ext>
              </a:extLst>
            </p:cNvPr>
            <p:cNvSpPr>
              <a:spLocks noChangeArrowheads="1"/>
            </p:cNvSpPr>
            <p:nvPr/>
          </p:nvSpPr>
          <p:spPr bwMode="auto">
            <a:xfrm>
              <a:off x="1536" y="3888"/>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817" name="Oval 337">
              <a:extLst>
                <a:ext uri="{FF2B5EF4-FFF2-40B4-BE49-F238E27FC236}">
                  <a16:creationId xmlns:a16="http://schemas.microsoft.com/office/drawing/2014/main" id="{972B5681-3983-4657-8039-4B22482E5E03}"/>
                </a:ext>
              </a:extLst>
            </p:cNvPr>
            <p:cNvSpPr>
              <a:spLocks noChangeArrowheads="1"/>
            </p:cNvSpPr>
            <p:nvPr/>
          </p:nvSpPr>
          <p:spPr bwMode="auto">
            <a:xfrm>
              <a:off x="1578" y="3808"/>
              <a:ext cx="79"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818" name="Oval 338">
              <a:extLst>
                <a:ext uri="{FF2B5EF4-FFF2-40B4-BE49-F238E27FC236}">
                  <a16:creationId xmlns:a16="http://schemas.microsoft.com/office/drawing/2014/main" id="{D873B9B9-21EF-4A31-BFE1-01B9CA8B54FE}"/>
                </a:ext>
              </a:extLst>
            </p:cNvPr>
            <p:cNvSpPr>
              <a:spLocks noChangeArrowheads="1"/>
            </p:cNvSpPr>
            <p:nvPr/>
          </p:nvSpPr>
          <p:spPr bwMode="auto">
            <a:xfrm>
              <a:off x="1500" y="3776"/>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819" name="Oval 339">
              <a:extLst>
                <a:ext uri="{FF2B5EF4-FFF2-40B4-BE49-F238E27FC236}">
                  <a16:creationId xmlns:a16="http://schemas.microsoft.com/office/drawing/2014/main" id="{901D5929-9C2F-4840-B556-0D8B21ADD1F5}"/>
                </a:ext>
              </a:extLst>
            </p:cNvPr>
            <p:cNvSpPr>
              <a:spLocks noChangeArrowheads="1"/>
            </p:cNvSpPr>
            <p:nvPr/>
          </p:nvSpPr>
          <p:spPr bwMode="auto">
            <a:xfrm>
              <a:off x="1372" y="3616"/>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820" name="Oval 340">
              <a:extLst>
                <a:ext uri="{FF2B5EF4-FFF2-40B4-BE49-F238E27FC236}">
                  <a16:creationId xmlns:a16="http://schemas.microsoft.com/office/drawing/2014/main" id="{9CCE91CA-BCBD-4077-A59F-6A63739AEEEF}"/>
                </a:ext>
              </a:extLst>
            </p:cNvPr>
            <p:cNvSpPr>
              <a:spLocks noChangeArrowheads="1"/>
            </p:cNvSpPr>
            <p:nvPr/>
          </p:nvSpPr>
          <p:spPr bwMode="auto">
            <a:xfrm>
              <a:off x="1550" y="3552"/>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821" name="Oval 341">
              <a:extLst>
                <a:ext uri="{FF2B5EF4-FFF2-40B4-BE49-F238E27FC236}">
                  <a16:creationId xmlns:a16="http://schemas.microsoft.com/office/drawing/2014/main" id="{6D38062A-521E-4755-B071-BC7A7D82D3A7}"/>
                </a:ext>
              </a:extLst>
            </p:cNvPr>
            <p:cNvSpPr>
              <a:spLocks noChangeArrowheads="1"/>
            </p:cNvSpPr>
            <p:nvPr/>
          </p:nvSpPr>
          <p:spPr bwMode="auto">
            <a:xfrm>
              <a:off x="1578" y="3640"/>
              <a:ext cx="79"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822" name="Oval 342">
              <a:extLst>
                <a:ext uri="{FF2B5EF4-FFF2-40B4-BE49-F238E27FC236}">
                  <a16:creationId xmlns:a16="http://schemas.microsoft.com/office/drawing/2014/main" id="{064D347F-3548-4DB7-91BF-979C8FFE1396}"/>
                </a:ext>
              </a:extLst>
            </p:cNvPr>
            <p:cNvSpPr>
              <a:spLocks noChangeArrowheads="1"/>
            </p:cNvSpPr>
            <p:nvPr/>
          </p:nvSpPr>
          <p:spPr bwMode="auto">
            <a:xfrm>
              <a:off x="1550" y="3600"/>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823" name="Oval 343">
              <a:extLst>
                <a:ext uri="{FF2B5EF4-FFF2-40B4-BE49-F238E27FC236}">
                  <a16:creationId xmlns:a16="http://schemas.microsoft.com/office/drawing/2014/main" id="{5DBCE2B2-2ADF-4221-9B93-3EE9E49437E8}"/>
                </a:ext>
              </a:extLst>
            </p:cNvPr>
            <p:cNvSpPr>
              <a:spLocks noChangeArrowheads="1"/>
            </p:cNvSpPr>
            <p:nvPr/>
          </p:nvSpPr>
          <p:spPr bwMode="auto">
            <a:xfrm>
              <a:off x="1486" y="3632"/>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824" name="Oval 344">
              <a:extLst>
                <a:ext uri="{FF2B5EF4-FFF2-40B4-BE49-F238E27FC236}">
                  <a16:creationId xmlns:a16="http://schemas.microsoft.com/office/drawing/2014/main" id="{D7654705-97E4-4CF9-8F61-92166FB06EF1}"/>
                </a:ext>
              </a:extLst>
            </p:cNvPr>
            <p:cNvSpPr>
              <a:spLocks noChangeArrowheads="1"/>
            </p:cNvSpPr>
            <p:nvPr/>
          </p:nvSpPr>
          <p:spPr bwMode="auto">
            <a:xfrm>
              <a:off x="1436" y="3632"/>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825" name="Oval 345">
              <a:extLst>
                <a:ext uri="{FF2B5EF4-FFF2-40B4-BE49-F238E27FC236}">
                  <a16:creationId xmlns:a16="http://schemas.microsoft.com/office/drawing/2014/main" id="{D778226E-D126-4AAC-9FEA-7FC8DC5BA97A}"/>
                </a:ext>
              </a:extLst>
            </p:cNvPr>
            <p:cNvSpPr>
              <a:spLocks noChangeArrowheads="1"/>
            </p:cNvSpPr>
            <p:nvPr/>
          </p:nvSpPr>
          <p:spPr bwMode="auto">
            <a:xfrm>
              <a:off x="1578" y="3848"/>
              <a:ext cx="79"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826" name="Oval 346">
              <a:extLst>
                <a:ext uri="{FF2B5EF4-FFF2-40B4-BE49-F238E27FC236}">
                  <a16:creationId xmlns:a16="http://schemas.microsoft.com/office/drawing/2014/main" id="{DD5C0430-CF8C-4252-AE68-A39C5FB3A375}"/>
                </a:ext>
              </a:extLst>
            </p:cNvPr>
            <p:cNvSpPr>
              <a:spLocks noChangeArrowheads="1"/>
            </p:cNvSpPr>
            <p:nvPr/>
          </p:nvSpPr>
          <p:spPr bwMode="auto">
            <a:xfrm>
              <a:off x="1500" y="3552"/>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sp>
        <p:nvSpPr>
          <p:cNvPr id="620891" name="Text Box 347">
            <a:extLst>
              <a:ext uri="{FF2B5EF4-FFF2-40B4-BE49-F238E27FC236}">
                <a16:creationId xmlns:a16="http://schemas.microsoft.com/office/drawing/2014/main" id="{DB837214-1731-46DB-94B0-535ACC1F5A1C}"/>
              </a:ext>
            </a:extLst>
          </p:cNvPr>
          <p:cNvSpPr txBox="1">
            <a:spLocks noChangeArrowheads="1"/>
          </p:cNvSpPr>
          <p:nvPr/>
        </p:nvSpPr>
        <p:spPr bwMode="auto">
          <a:xfrm>
            <a:off x="2102613" y="2927242"/>
            <a:ext cx="2151551" cy="4880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algn="ctr" defTabSz="840151" fontAlgn="base">
              <a:spcBef>
                <a:spcPct val="0"/>
              </a:spcBef>
              <a:spcAft>
                <a:spcPct val="0"/>
              </a:spcAft>
            </a:pPr>
            <a:r>
              <a:rPr lang="es-ES" altLang="es-ES" sz="1286" b="1">
                <a:solidFill>
                  <a:srgbClr val="000000"/>
                </a:solidFill>
              </a:rPr>
              <a:t>Solucion de continuidad </a:t>
            </a:r>
          </a:p>
          <a:p>
            <a:pPr algn="ctr" defTabSz="840151" fontAlgn="base">
              <a:spcBef>
                <a:spcPct val="0"/>
              </a:spcBef>
              <a:spcAft>
                <a:spcPct val="0"/>
              </a:spcAft>
            </a:pPr>
            <a:r>
              <a:rPr lang="es-ES" altLang="es-ES" sz="1286" b="1">
                <a:solidFill>
                  <a:srgbClr val="000000"/>
                </a:solidFill>
              </a:rPr>
              <a:t>en la membrana basal</a:t>
            </a:r>
          </a:p>
        </p:txBody>
      </p:sp>
      <p:sp>
        <p:nvSpPr>
          <p:cNvPr id="620892" name="Text Box 348">
            <a:extLst>
              <a:ext uri="{FF2B5EF4-FFF2-40B4-BE49-F238E27FC236}">
                <a16:creationId xmlns:a16="http://schemas.microsoft.com/office/drawing/2014/main" id="{7AFF779C-A901-40F2-AF7C-05713948C404}"/>
              </a:ext>
            </a:extLst>
          </p:cNvPr>
          <p:cNvSpPr txBox="1">
            <a:spLocks noChangeArrowheads="1"/>
          </p:cNvSpPr>
          <p:nvPr/>
        </p:nvSpPr>
        <p:spPr bwMode="auto">
          <a:xfrm>
            <a:off x="1831255" y="3533984"/>
            <a:ext cx="2832827" cy="4880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algn="ctr" defTabSz="840151" fontAlgn="base">
              <a:spcBef>
                <a:spcPct val="0"/>
              </a:spcBef>
              <a:spcAft>
                <a:spcPct val="0"/>
              </a:spcAft>
            </a:pPr>
            <a:r>
              <a:rPr lang="es-ES" altLang="es-ES" sz="1286" b="1">
                <a:solidFill>
                  <a:srgbClr val="000000"/>
                </a:solidFill>
              </a:rPr>
              <a:t>Activacion del complemento (C3) </a:t>
            </a:r>
          </a:p>
          <a:p>
            <a:pPr algn="ctr" defTabSz="840151" fontAlgn="base">
              <a:spcBef>
                <a:spcPct val="0"/>
              </a:spcBef>
              <a:spcAft>
                <a:spcPct val="0"/>
              </a:spcAft>
            </a:pPr>
            <a:r>
              <a:rPr lang="es-ES" altLang="es-ES" sz="1286" b="1">
                <a:solidFill>
                  <a:srgbClr val="000000"/>
                </a:solidFill>
              </a:rPr>
              <a:t>en la vertiente subendotelial</a:t>
            </a:r>
          </a:p>
        </p:txBody>
      </p:sp>
      <p:sp>
        <p:nvSpPr>
          <p:cNvPr id="620893" name="Text Box 349">
            <a:extLst>
              <a:ext uri="{FF2B5EF4-FFF2-40B4-BE49-F238E27FC236}">
                <a16:creationId xmlns:a16="http://schemas.microsoft.com/office/drawing/2014/main" id="{51AE9AB9-B7CE-454C-98FB-556CE3EAD692}"/>
              </a:ext>
            </a:extLst>
          </p:cNvPr>
          <p:cNvSpPr txBox="1">
            <a:spLocks noChangeArrowheads="1"/>
          </p:cNvSpPr>
          <p:nvPr/>
        </p:nvSpPr>
        <p:spPr bwMode="auto">
          <a:xfrm>
            <a:off x="2150088" y="4070718"/>
            <a:ext cx="2149948" cy="4880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algn="ctr" defTabSz="840151" fontAlgn="base">
              <a:spcBef>
                <a:spcPct val="0"/>
              </a:spcBef>
              <a:spcAft>
                <a:spcPct val="0"/>
              </a:spcAft>
            </a:pPr>
            <a:r>
              <a:rPr lang="es-ES" altLang="es-ES" sz="1286" b="1">
                <a:solidFill>
                  <a:srgbClr val="000000"/>
                </a:solidFill>
              </a:rPr>
              <a:t>Relleno progresivo de la </a:t>
            </a:r>
          </a:p>
          <a:p>
            <a:pPr algn="ctr" defTabSz="840151" fontAlgn="base">
              <a:spcBef>
                <a:spcPct val="0"/>
              </a:spcBef>
              <a:spcAft>
                <a:spcPct val="0"/>
              </a:spcAft>
            </a:pPr>
            <a:r>
              <a:rPr lang="es-ES" altLang="es-ES" sz="1286" b="1">
                <a:solidFill>
                  <a:srgbClr val="000000"/>
                </a:solidFill>
              </a:rPr>
              <a:t>hendidura</a:t>
            </a:r>
          </a:p>
        </p:txBody>
      </p:sp>
      <p:sp>
        <p:nvSpPr>
          <p:cNvPr id="620894" name="Text Box 350">
            <a:extLst>
              <a:ext uri="{FF2B5EF4-FFF2-40B4-BE49-F238E27FC236}">
                <a16:creationId xmlns:a16="http://schemas.microsoft.com/office/drawing/2014/main" id="{B9F3BF37-98D3-4E6B-8229-E85EB3EC71B8}"/>
              </a:ext>
            </a:extLst>
          </p:cNvPr>
          <p:cNvSpPr txBox="1">
            <a:spLocks noChangeArrowheads="1"/>
          </p:cNvSpPr>
          <p:nvPr/>
        </p:nvSpPr>
        <p:spPr bwMode="auto">
          <a:xfrm>
            <a:off x="1977693" y="4642456"/>
            <a:ext cx="2496196" cy="4880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algn="ctr" defTabSz="840151" fontAlgn="base">
              <a:spcBef>
                <a:spcPct val="0"/>
              </a:spcBef>
              <a:spcAft>
                <a:spcPct val="0"/>
              </a:spcAft>
            </a:pPr>
            <a:r>
              <a:rPr lang="es-ES" altLang="es-ES" sz="1286" b="1">
                <a:solidFill>
                  <a:srgbClr val="000000"/>
                </a:solidFill>
              </a:rPr>
              <a:t>Protrusión del Complemento </a:t>
            </a:r>
          </a:p>
          <a:p>
            <a:pPr algn="ctr" defTabSz="840151" fontAlgn="base">
              <a:spcBef>
                <a:spcPct val="0"/>
              </a:spcBef>
              <a:spcAft>
                <a:spcPct val="0"/>
              </a:spcAft>
            </a:pPr>
            <a:r>
              <a:rPr lang="es-ES" altLang="es-ES" sz="1286" b="1">
                <a:solidFill>
                  <a:srgbClr val="000000"/>
                </a:solidFill>
              </a:rPr>
              <a:t>en el espacio subepitelial</a:t>
            </a:r>
          </a:p>
        </p:txBody>
      </p:sp>
      <p:grpSp>
        <p:nvGrpSpPr>
          <p:cNvPr id="620895" name="Group 351">
            <a:extLst>
              <a:ext uri="{FF2B5EF4-FFF2-40B4-BE49-F238E27FC236}">
                <a16:creationId xmlns:a16="http://schemas.microsoft.com/office/drawing/2014/main" id="{77558F08-D485-4F09-ABBF-C3959C940B9E}"/>
              </a:ext>
            </a:extLst>
          </p:cNvPr>
          <p:cNvGrpSpPr>
            <a:grpSpLocks/>
          </p:cNvGrpSpPr>
          <p:nvPr/>
        </p:nvGrpSpPr>
        <p:grpSpPr bwMode="auto">
          <a:xfrm>
            <a:off x="2184411" y="1668542"/>
            <a:ext cx="1827520" cy="385048"/>
            <a:chOff x="2264" y="520"/>
            <a:chExt cx="2112" cy="264"/>
          </a:xfrm>
        </p:grpSpPr>
        <p:sp>
          <p:nvSpPr>
            <p:cNvPr id="404832" name="Rectangle 352">
              <a:extLst>
                <a:ext uri="{FF2B5EF4-FFF2-40B4-BE49-F238E27FC236}">
                  <a16:creationId xmlns:a16="http://schemas.microsoft.com/office/drawing/2014/main" id="{4E1F8066-D155-48C7-B6E7-F62E35A36691}"/>
                </a:ext>
              </a:extLst>
            </p:cNvPr>
            <p:cNvSpPr>
              <a:spLocks noChangeArrowheads="1"/>
            </p:cNvSpPr>
            <p:nvPr/>
          </p:nvSpPr>
          <p:spPr bwMode="auto">
            <a:xfrm>
              <a:off x="2264" y="520"/>
              <a:ext cx="2112" cy="264"/>
            </a:xfrm>
            <a:prstGeom prst="rect">
              <a:avLst/>
            </a:prstGeom>
            <a:solidFill>
              <a:schemeClr val="bg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833" name="Freeform 353">
              <a:extLst>
                <a:ext uri="{FF2B5EF4-FFF2-40B4-BE49-F238E27FC236}">
                  <a16:creationId xmlns:a16="http://schemas.microsoft.com/office/drawing/2014/main" id="{47BAB929-81DD-4BF3-A488-C5859FC99475}"/>
                </a:ext>
              </a:extLst>
            </p:cNvPr>
            <p:cNvSpPr>
              <a:spLocks/>
            </p:cNvSpPr>
            <p:nvPr/>
          </p:nvSpPr>
          <p:spPr bwMode="auto">
            <a:xfrm>
              <a:off x="3256" y="520"/>
              <a:ext cx="136" cy="264"/>
            </a:xfrm>
            <a:custGeom>
              <a:avLst/>
              <a:gdLst>
                <a:gd name="T0" fmla="*/ 48 w 136"/>
                <a:gd name="T1" fmla="*/ 0 h 264"/>
                <a:gd name="T2" fmla="*/ 0 w 136"/>
                <a:gd name="T3" fmla="*/ 72 h 264"/>
                <a:gd name="T4" fmla="*/ 136 w 136"/>
                <a:gd name="T5" fmla="*/ 168 h 264"/>
                <a:gd name="T6" fmla="*/ 112 w 136"/>
                <a:gd name="T7" fmla="*/ 264 h 26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6" h="264">
                  <a:moveTo>
                    <a:pt x="48" y="0"/>
                  </a:moveTo>
                  <a:lnTo>
                    <a:pt x="0" y="72"/>
                  </a:lnTo>
                  <a:lnTo>
                    <a:pt x="136" y="168"/>
                  </a:lnTo>
                  <a:lnTo>
                    <a:pt x="112" y="264"/>
                  </a:lnTo>
                </a:path>
              </a:pathLst>
            </a:custGeom>
            <a:noFill/>
            <a:ln w="9525"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sp>
        <p:nvSpPr>
          <p:cNvPr id="620898" name="Oval 354">
            <a:extLst>
              <a:ext uri="{FF2B5EF4-FFF2-40B4-BE49-F238E27FC236}">
                <a16:creationId xmlns:a16="http://schemas.microsoft.com/office/drawing/2014/main" id="{356E114C-167C-49DD-B654-7F4B13BFD4B8}"/>
              </a:ext>
            </a:extLst>
          </p:cNvPr>
          <p:cNvSpPr>
            <a:spLocks noChangeArrowheads="1"/>
          </p:cNvSpPr>
          <p:nvPr/>
        </p:nvSpPr>
        <p:spPr bwMode="auto">
          <a:xfrm>
            <a:off x="2168366" y="910114"/>
            <a:ext cx="1855232" cy="1855232"/>
          </a:xfrm>
          <a:prstGeom prst="ellipse">
            <a:avLst/>
          </a:prstGeom>
          <a:noFill/>
          <a:ln w="381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835" name="Text Box 355">
            <a:extLst>
              <a:ext uri="{FF2B5EF4-FFF2-40B4-BE49-F238E27FC236}">
                <a16:creationId xmlns:a16="http://schemas.microsoft.com/office/drawing/2014/main" id="{A5A3A645-3A2B-49B0-BDA4-D3E8BC13D559}"/>
              </a:ext>
            </a:extLst>
          </p:cNvPr>
          <p:cNvSpPr txBox="1">
            <a:spLocks noChangeArrowheads="1"/>
          </p:cNvSpPr>
          <p:nvPr/>
        </p:nvSpPr>
        <p:spPr bwMode="auto">
          <a:xfrm>
            <a:off x="4382394" y="1562071"/>
            <a:ext cx="4241867" cy="3468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654">
                <a:solidFill>
                  <a:srgbClr val="000066"/>
                </a:solidFill>
              </a:rPr>
              <a:t>FORMACIÓN DE “HUMPS” O “JOROBAS”</a:t>
            </a:r>
          </a:p>
        </p:txBody>
      </p:sp>
      <p:grpSp>
        <p:nvGrpSpPr>
          <p:cNvPr id="620900" name="Group 356">
            <a:extLst>
              <a:ext uri="{FF2B5EF4-FFF2-40B4-BE49-F238E27FC236}">
                <a16:creationId xmlns:a16="http://schemas.microsoft.com/office/drawing/2014/main" id="{73D9FBD7-9F30-41E8-8FBF-1F84F16C9F6D}"/>
              </a:ext>
            </a:extLst>
          </p:cNvPr>
          <p:cNvGrpSpPr>
            <a:grpSpLocks/>
          </p:cNvGrpSpPr>
          <p:nvPr/>
        </p:nvGrpSpPr>
        <p:grpSpPr bwMode="auto">
          <a:xfrm>
            <a:off x="5350848" y="2619494"/>
            <a:ext cx="2610743" cy="2911197"/>
            <a:chOff x="3094" y="1796"/>
            <a:chExt cx="1790" cy="1996"/>
          </a:xfrm>
        </p:grpSpPr>
        <p:sp>
          <p:nvSpPr>
            <p:cNvPr id="404837" name="Freeform 357">
              <a:extLst>
                <a:ext uri="{FF2B5EF4-FFF2-40B4-BE49-F238E27FC236}">
                  <a16:creationId xmlns:a16="http://schemas.microsoft.com/office/drawing/2014/main" id="{439C14FA-9D54-4484-BAA1-566646EB4B06}"/>
                </a:ext>
              </a:extLst>
            </p:cNvPr>
            <p:cNvSpPr>
              <a:spLocks/>
            </p:cNvSpPr>
            <p:nvPr/>
          </p:nvSpPr>
          <p:spPr bwMode="auto">
            <a:xfrm>
              <a:off x="3480" y="2332"/>
              <a:ext cx="204" cy="128"/>
            </a:xfrm>
            <a:custGeom>
              <a:avLst/>
              <a:gdLst>
                <a:gd name="T0" fmla="*/ 72 w 204"/>
                <a:gd name="T1" fmla="*/ 108 h 128"/>
                <a:gd name="T2" fmla="*/ 204 w 204"/>
                <a:gd name="T3" fmla="*/ 108 h 128"/>
                <a:gd name="T4" fmla="*/ 188 w 204"/>
                <a:gd name="T5" fmla="*/ 36 h 128"/>
                <a:gd name="T6" fmla="*/ 96 w 204"/>
                <a:gd name="T7" fmla="*/ 0 h 128"/>
                <a:gd name="T8" fmla="*/ 32 w 204"/>
                <a:gd name="T9" fmla="*/ 24 h 128"/>
                <a:gd name="T10" fmla="*/ 0 w 204"/>
                <a:gd name="T11" fmla="*/ 84 h 128"/>
                <a:gd name="T12" fmla="*/ 8 w 204"/>
                <a:gd name="T13" fmla="*/ 128 h 128"/>
                <a:gd name="T14" fmla="*/ 72 w 204"/>
                <a:gd name="T15" fmla="*/ 108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4" h="128">
                  <a:moveTo>
                    <a:pt x="72" y="108"/>
                  </a:moveTo>
                  <a:lnTo>
                    <a:pt x="204" y="108"/>
                  </a:lnTo>
                  <a:lnTo>
                    <a:pt x="188" y="36"/>
                  </a:lnTo>
                  <a:lnTo>
                    <a:pt x="96" y="0"/>
                  </a:lnTo>
                  <a:lnTo>
                    <a:pt x="32" y="24"/>
                  </a:lnTo>
                  <a:lnTo>
                    <a:pt x="0" y="84"/>
                  </a:lnTo>
                  <a:lnTo>
                    <a:pt x="8" y="128"/>
                  </a:lnTo>
                  <a:lnTo>
                    <a:pt x="72" y="108"/>
                  </a:lnTo>
                  <a:close/>
                </a:path>
              </a:pathLst>
            </a:cu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838" name="Freeform 358">
              <a:extLst>
                <a:ext uri="{FF2B5EF4-FFF2-40B4-BE49-F238E27FC236}">
                  <a16:creationId xmlns:a16="http://schemas.microsoft.com/office/drawing/2014/main" id="{D7C58C9A-EE22-4CD9-99DA-AFDC5333B3BE}"/>
                </a:ext>
              </a:extLst>
            </p:cNvPr>
            <p:cNvSpPr>
              <a:spLocks/>
            </p:cNvSpPr>
            <p:nvPr/>
          </p:nvSpPr>
          <p:spPr bwMode="auto">
            <a:xfrm rot="-4428647">
              <a:off x="3056" y="2740"/>
              <a:ext cx="204" cy="128"/>
            </a:xfrm>
            <a:custGeom>
              <a:avLst/>
              <a:gdLst>
                <a:gd name="T0" fmla="*/ 72 w 204"/>
                <a:gd name="T1" fmla="*/ 108 h 128"/>
                <a:gd name="T2" fmla="*/ 204 w 204"/>
                <a:gd name="T3" fmla="*/ 108 h 128"/>
                <a:gd name="T4" fmla="*/ 188 w 204"/>
                <a:gd name="T5" fmla="*/ 36 h 128"/>
                <a:gd name="T6" fmla="*/ 96 w 204"/>
                <a:gd name="T7" fmla="*/ 0 h 128"/>
                <a:gd name="T8" fmla="*/ 32 w 204"/>
                <a:gd name="T9" fmla="*/ 24 h 128"/>
                <a:gd name="T10" fmla="*/ 0 w 204"/>
                <a:gd name="T11" fmla="*/ 84 h 128"/>
                <a:gd name="T12" fmla="*/ 8 w 204"/>
                <a:gd name="T13" fmla="*/ 128 h 128"/>
                <a:gd name="T14" fmla="*/ 72 w 204"/>
                <a:gd name="T15" fmla="*/ 108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4" h="128">
                  <a:moveTo>
                    <a:pt x="72" y="108"/>
                  </a:moveTo>
                  <a:lnTo>
                    <a:pt x="204" y="108"/>
                  </a:lnTo>
                  <a:lnTo>
                    <a:pt x="188" y="36"/>
                  </a:lnTo>
                  <a:lnTo>
                    <a:pt x="96" y="0"/>
                  </a:lnTo>
                  <a:lnTo>
                    <a:pt x="32" y="24"/>
                  </a:lnTo>
                  <a:lnTo>
                    <a:pt x="0" y="84"/>
                  </a:lnTo>
                  <a:lnTo>
                    <a:pt x="8" y="128"/>
                  </a:lnTo>
                  <a:lnTo>
                    <a:pt x="72" y="108"/>
                  </a:lnTo>
                  <a:close/>
                </a:path>
              </a:pathLst>
            </a:cu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839" name="Freeform 359">
              <a:extLst>
                <a:ext uri="{FF2B5EF4-FFF2-40B4-BE49-F238E27FC236}">
                  <a16:creationId xmlns:a16="http://schemas.microsoft.com/office/drawing/2014/main" id="{DEF4232A-DE3F-4E80-BF0A-FE8DD30478B7}"/>
                </a:ext>
              </a:extLst>
            </p:cNvPr>
            <p:cNvSpPr>
              <a:spLocks/>
            </p:cNvSpPr>
            <p:nvPr/>
          </p:nvSpPr>
          <p:spPr bwMode="auto">
            <a:xfrm rot="-9774085">
              <a:off x="3368" y="3220"/>
              <a:ext cx="204" cy="128"/>
            </a:xfrm>
            <a:custGeom>
              <a:avLst/>
              <a:gdLst>
                <a:gd name="T0" fmla="*/ 72 w 204"/>
                <a:gd name="T1" fmla="*/ 108 h 128"/>
                <a:gd name="T2" fmla="*/ 204 w 204"/>
                <a:gd name="T3" fmla="*/ 108 h 128"/>
                <a:gd name="T4" fmla="*/ 188 w 204"/>
                <a:gd name="T5" fmla="*/ 36 h 128"/>
                <a:gd name="T6" fmla="*/ 96 w 204"/>
                <a:gd name="T7" fmla="*/ 0 h 128"/>
                <a:gd name="T8" fmla="*/ 32 w 204"/>
                <a:gd name="T9" fmla="*/ 24 h 128"/>
                <a:gd name="T10" fmla="*/ 0 w 204"/>
                <a:gd name="T11" fmla="*/ 84 h 128"/>
                <a:gd name="T12" fmla="*/ 8 w 204"/>
                <a:gd name="T13" fmla="*/ 128 h 128"/>
                <a:gd name="T14" fmla="*/ 72 w 204"/>
                <a:gd name="T15" fmla="*/ 108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4" h="128">
                  <a:moveTo>
                    <a:pt x="72" y="108"/>
                  </a:moveTo>
                  <a:lnTo>
                    <a:pt x="204" y="108"/>
                  </a:lnTo>
                  <a:lnTo>
                    <a:pt x="188" y="36"/>
                  </a:lnTo>
                  <a:lnTo>
                    <a:pt x="96" y="0"/>
                  </a:lnTo>
                  <a:lnTo>
                    <a:pt x="32" y="24"/>
                  </a:lnTo>
                  <a:lnTo>
                    <a:pt x="0" y="84"/>
                  </a:lnTo>
                  <a:lnTo>
                    <a:pt x="8" y="128"/>
                  </a:lnTo>
                  <a:lnTo>
                    <a:pt x="72" y="108"/>
                  </a:lnTo>
                  <a:close/>
                </a:path>
              </a:pathLst>
            </a:cu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840" name="Freeform 360">
              <a:extLst>
                <a:ext uri="{FF2B5EF4-FFF2-40B4-BE49-F238E27FC236}">
                  <a16:creationId xmlns:a16="http://schemas.microsoft.com/office/drawing/2014/main" id="{4F06F724-C412-4F4F-8966-2374171042FD}"/>
                </a:ext>
              </a:extLst>
            </p:cNvPr>
            <p:cNvSpPr>
              <a:spLocks/>
            </p:cNvSpPr>
            <p:nvPr/>
          </p:nvSpPr>
          <p:spPr bwMode="auto">
            <a:xfrm rot="-8899138">
              <a:off x="3788" y="3664"/>
              <a:ext cx="204" cy="128"/>
            </a:xfrm>
            <a:custGeom>
              <a:avLst/>
              <a:gdLst>
                <a:gd name="T0" fmla="*/ 72 w 204"/>
                <a:gd name="T1" fmla="*/ 108 h 128"/>
                <a:gd name="T2" fmla="*/ 204 w 204"/>
                <a:gd name="T3" fmla="*/ 108 h 128"/>
                <a:gd name="T4" fmla="*/ 188 w 204"/>
                <a:gd name="T5" fmla="*/ 36 h 128"/>
                <a:gd name="T6" fmla="*/ 96 w 204"/>
                <a:gd name="T7" fmla="*/ 0 h 128"/>
                <a:gd name="T8" fmla="*/ 32 w 204"/>
                <a:gd name="T9" fmla="*/ 24 h 128"/>
                <a:gd name="T10" fmla="*/ 0 w 204"/>
                <a:gd name="T11" fmla="*/ 84 h 128"/>
                <a:gd name="T12" fmla="*/ 8 w 204"/>
                <a:gd name="T13" fmla="*/ 128 h 128"/>
                <a:gd name="T14" fmla="*/ 72 w 204"/>
                <a:gd name="T15" fmla="*/ 108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4" h="128">
                  <a:moveTo>
                    <a:pt x="72" y="108"/>
                  </a:moveTo>
                  <a:lnTo>
                    <a:pt x="204" y="108"/>
                  </a:lnTo>
                  <a:lnTo>
                    <a:pt x="188" y="36"/>
                  </a:lnTo>
                  <a:lnTo>
                    <a:pt x="96" y="0"/>
                  </a:lnTo>
                  <a:lnTo>
                    <a:pt x="32" y="24"/>
                  </a:lnTo>
                  <a:lnTo>
                    <a:pt x="0" y="84"/>
                  </a:lnTo>
                  <a:lnTo>
                    <a:pt x="8" y="128"/>
                  </a:lnTo>
                  <a:lnTo>
                    <a:pt x="72" y="108"/>
                  </a:lnTo>
                  <a:close/>
                </a:path>
              </a:pathLst>
            </a:cu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841" name="Freeform 361">
              <a:extLst>
                <a:ext uri="{FF2B5EF4-FFF2-40B4-BE49-F238E27FC236}">
                  <a16:creationId xmlns:a16="http://schemas.microsoft.com/office/drawing/2014/main" id="{6388A392-4DE8-44CF-9B09-C054B77FB684}"/>
                </a:ext>
              </a:extLst>
            </p:cNvPr>
            <p:cNvSpPr>
              <a:spLocks/>
            </p:cNvSpPr>
            <p:nvPr/>
          </p:nvSpPr>
          <p:spPr bwMode="auto">
            <a:xfrm rot="10272192">
              <a:off x="4680" y="3088"/>
              <a:ext cx="204" cy="128"/>
            </a:xfrm>
            <a:custGeom>
              <a:avLst/>
              <a:gdLst>
                <a:gd name="T0" fmla="*/ 72 w 204"/>
                <a:gd name="T1" fmla="*/ 108 h 128"/>
                <a:gd name="T2" fmla="*/ 204 w 204"/>
                <a:gd name="T3" fmla="*/ 108 h 128"/>
                <a:gd name="T4" fmla="*/ 188 w 204"/>
                <a:gd name="T5" fmla="*/ 36 h 128"/>
                <a:gd name="T6" fmla="*/ 96 w 204"/>
                <a:gd name="T7" fmla="*/ 0 h 128"/>
                <a:gd name="T8" fmla="*/ 32 w 204"/>
                <a:gd name="T9" fmla="*/ 24 h 128"/>
                <a:gd name="T10" fmla="*/ 0 w 204"/>
                <a:gd name="T11" fmla="*/ 84 h 128"/>
                <a:gd name="T12" fmla="*/ 8 w 204"/>
                <a:gd name="T13" fmla="*/ 128 h 128"/>
                <a:gd name="T14" fmla="*/ 72 w 204"/>
                <a:gd name="T15" fmla="*/ 108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4" h="128">
                  <a:moveTo>
                    <a:pt x="72" y="108"/>
                  </a:moveTo>
                  <a:lnTo>
                    <a:pt x="204" y="108"/>
                  </a:lnTo>
                  <a:lnTo>
                    <a:pt x="188" y="36"/>
                  </a:lnTo>
                  <a:lnTo>
                    <a:pt x="96" y="0"/>
                  </a:lnTo>
                  <a:lnTo>
                    <a:pt x="32" y="24"/>
                  </a:lnTo>
                  <a:lnTo>
                    <a:pt x="0" y="84"/>
                  </a:lnTo>
                  <a:lnTo>
                    <a:pt x="8" y="128"/>
                  </a:lnTo>
                  <a:lnTo>
                    <a:pt x="72" y="108"/>
                  </a:lnTo>
                  <a:close/>
                </a:path>
              </a:pathLst>
            </a:cu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842" name="Freeform 362">
              <a:extLst>
                <a:ext uri="{FF2B5EF4-FFF2-40B4-BE49-F238E27FC236}">
                  <a16:creationId xmlns:a16="http://schemas.microsoft.com/office/drawing/2014/main" id="{97C45096-8509-4EB3-A45E-1401BDBF53B3}"/>
                </a:ext>
              </a:extLst>
            </p:cNvPr>
            <p:cNvSpPr>
              <a:spLocks/>
            </p:cNvSpPr>
            <p:nvPr/>
          </p:nvSpPr>
          <p:spPr bwMode="auto">
            <a:xfrm rot="710934">
              <a:off x="4636" y="2228"/>
              <a:ext cx="204" cy="128"/>
            </a:xfrm>
            <a:custGeom>
              <a:avLst/>
              <a:gdLst>
                <a:gd name="T0" fmla="*/ 72 w 204"/>
                <a:gd name="T1" fmla="*/ 108 h 128"/>
                <a:gd name="T2" fmla="*/ 204 w 204"/>
                <a:gd name="T3" fmla="*/ 108 h 128"/>
                <a:gd name="T4" fmla="*/ 188 w 204"/>
                <a:gd name="T5" fmla="*/ 36 h 128"/>
                <a:gd name="T6" fmla="*/ 96 w 204"/>
                <a:gd name="T7" fmla="*/ 0 h 128"/>
                <a:gd name="T8" fmla="*/ 32 w 204"/>
                <a:gd name="T9" fmla="*/ 24 h 128"/>
                <a:gd name="T10" fmla="*/ 0 w 204"/>
                <a:gd name="T11" fmla="*/ 84 h 128"/>
                <a:gd name="T12" fmla="*/ 8 w 204"/>
                <a:gd name="T13" fmla="*/ 128 h 128"/>
                <a:gd name="T14" fmla="*/ 72 w 204"/>
                <a:gd name="T15" fmla="*/ 108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4" h="128">
                  <a:moveTo>
                    <a:pt x="72" y="108"/>
                  </a:moveTo>
                  <a:lnTo>
                    <a:pt x="204" y="108"/>
                  </a:lnTo>
                  <a:lnTo>
                    <a:pt x="188" y="36"/>
                  </a:lnTo>
                  <a:lnTo>
                    <a:pt x="96" y="0"/>
                  </a:lnTo>
                  <a:lnTo>
                    <a:pt x="32" y="24"/>
                  </a:lnTo>
                  <a:lnTo>
                    <a:pt x="0" y="84"/>
                  </a:lnTo>
                  <a:lnTo>
                    <a:pt x="8" y="128"/>
                  </a:lnTo>
                  <a:lnTo>
                    <a:pt x="72" y="108"/>
                  </a:lnTo>
                  <a:close/>
                </a:path>
              </a:pathLst>
            </a:cu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4843" name="Freeform 363">
              <a:extLst>
                <a:ext uri="{FF2B5EF4-FFF2-40B4-BE49-F238E27FC236}">
                  <a16:creationId xmlns:a16="http://schemas.microsoft.com/office/drawing/2014/main" id="{2F19A996-445B-4F7C-971D-617E030705F5}"/>
                </a:ext>
              </a:extLst>
            </p:cNvPr>
            <p:cNvSpPr>
              <a:spLocks/>
            </p:cNvSpPr>
            <p:nvPr/>
          </p:nvSpPr>
          <p:spPr bwMode="auto">
            <a:xfrm rot="283433">
              <a:off x="4108" y="1796"/>
              <a:ext cx="204" cy="128"/>
            </a:xfrm>
            <a:custGeom>
              <a:avLst/>
              <a:gdLst>
                <a:gd name="T0" fmla="*/ 72 w 204"/>
                <a:gd name="T1" fmla="*/ 108 h 128"/>
                <a:gd name="T2" fmla="*/ 204 w 204"/>
                <a:gd name="T3" fmla="*/ 108 h 128"/>
                <a:gd name="T4" fmla="*/ 188 w 204"/>
                <a:gd name="T5" fmla="*/ 36 h 128"/>
                <a:gd name="T6" fmla="*/ 96 w 204"/>
                <a:gd name="T7" fmla="*/ 0 h 128"/>
                <a:gd name="T8" fmla="*/ 32 w 204"/>
                <a:gd name="T9" fmla="*/ 24 h 128"/>
                <a:gd name="T10" fmla="*/ 0 w 204"/>
                <a:gd name="T11" fmla="*/ 84 h 128"/>
                <a:gd name="T12" fmla="*/ 8 w 204"/>
                <a:gd name="T13" fmla="*/ 128 h 128"/>
                <a:gd name="T14" fmla="*/ 72 w 204"/>
                <a:gd name="T15" fmla="*/ 108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4" h="128">
                  <a:moveTo>
                    <a:pt x="72" y="108"/>
                  </a:moveTo>
                  <a:lnTo>
                    <a:pt x="204" y="108"/>
                  </a:lnTo>
                  <a:lnTo>
                    <a:pt x="188" y="36"/>
                  </a:lnTo>
                  <a:lnTo>
                    <a:pt x="96" y="0"/>
                  </a:lnTo>
                  <a:lnTo>
                    <a:pt x="32" y="24"/>
                  </a:lnTo>
                  <a:lnTo>
                    <a:pt x="0" y="84"/>
                  </a:lnTo>
                  <a:lnTo>
                    <a:pt x="8" y="128"/>
                  </a:lnTo>
                  <a:lnTo>
                    <a:pt x="72" y="108"/>
                  </a:lnTo>
                  <a:close/>
                </a:path>
              </a:pathLst>
            </a:cu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118124" name="Group 364">
            <a:extLst>
              <a:ext uri="{FF2B5EF4-FFF2-40B4-BE49-F238E27FC236}">
                <a16:creationId xmlns:a16="http://schemas.microsoft.com/office/drawing/2014/main" id="{53AD0023-792D-416D-95BD-9E4BD2F92FD2}"/>
              </a:ext>
            </a:extLst>
          </p:cNvPr>
          <p:cNvGrpSpPr>
            <a:grpSpLocks/>
          </p:cNvGrpSpPr>
          <p:nvPr/>
        </p:nvGrpSpPr>
        <p:grpSpPr bwMode="auto">
          <a:xfrm>
            <a:off x="2280672" y="1458516"/>
            <a:ext cx="1637913" cy="933450"/>
            <a:chOff x="1113" y="1000"/>
            <a:chExt cx="1263" cy="640"/>
          </a:xfrm>
        </p:grpSpPr>
        <p:sp>
          <p:nvSpPr>
            <p:cNvPr id="404845" name="Oval 51">
              <a:extLst>
                <a:ext uri="{FF2B5EF4-FFF2-40B4-BE49-F238E27FC236}">
                  <a16:creationId xmlns:a16="http://schemas.microsoft.com/office/drawing/2014/main" id="{B33B654C-16E7-44CC-8A80-F35EADBDC621}"/>
                </a:ext>
              </a:extLst>
            </p:cNvPr>
            <p:cNvSpPr>
              <a:spLocks noChangeArrowheads="1"/>
            </p:cNvSpPr>
            <p:nvPr/>
          </p:nvSpPr>
          <p:spPr bwMode="auto">
            <a:xfrm>
              <a:off x="1165" y="1476"/>
              <a:ext cx="151" cy="148"/>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846" name="Oval 51">
              <a:extLst>
                <a:ext uri="{FF2B5EF4-FFF2-40B4-BE49-F238E27FC236}">
                  <a16:creationId xmlns:a16="http://schemas.microsoft.com/office/drawing/2014/main" id="{8B31F271-3163-4070-BA0A-912276E3825B}"/>
                </a:ext>
              </a:extLst>
            </p:cNvPr>
            <p:cNvSpPr>
              <a:spLocks noChangeArrowheads="1"/>
            </p:cNvSpPr>
            <p:nvPr/>
          </p:nvSpPr>
          <p:spPr bwMode="auto">
            <a:xfrm>
              <a:off x="1113" y="1000"/>
              <a:ext cx="103" cy="88"/>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847" name="Oval 51">
              <a:extLst>
                <a:ext uri="{FF2B5EF4-FFF2-40B4-BE49-F238E27FC236}">
                  <a16:creationId xmlns:a16="http://schemas.microsoft.com/office/drawing/2014/main" id="{7000D8F3-7A97-4E0E-9489-519E398817D5}"/>
                </a:ext>
              </a:extLst>
            </p:cNvPr>
            <p:cNvSpPr>
              <a:spLocks noChangeArrowheads="1"/>
            </p:cNvSpPr>
            <p:nvPr/>
          </p:nvSpPr>
          <p:spPr bwMode="auto">
            <a:xfrm>
              <a:off x="1393" y="1492"/>
              <a:ext cx="151" cy="148"/>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848" name="Oval 51">
              <a:extLst>
                <a:ext uri="{FF2B5EF4-FFF2-40B4-BE49-F238E27FC236}">
                  <a16:creationId xmlns:a16="http://schemas.microsoft.com/office/drawing/2014/main" id="{BF3E0C7A-9E52-47F5-899C-780CF762CA18}"/>
                </a:ext>
              </a:extLst>
            </p:cNvPr>
            <p:cNvSpPr>
              <a:spLocks noChangeArrowheads="1"/>
            </p:cNvSpPr>
            <p:nvPr/>
          </p:nvSpPr>
          <p:spPr bwMode="auto">
            <a:xfrm>
              <a:off x="2061" y="1446"/>
              <a:ext cx="151" cy="148"/>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849" name="Oval 51">
              <a:extLst>
                <a:ext uri="{FF2B5EF4-FFF2-40B4-BE49-F238E27FC236}">
                  <a16:creationId xmlns:a16="http://schemas.microsoft.com/office/drawing/2014/main" id="{2B824C26-F331-4218-B356-4B54DC35C517}"/>
                </a:ext>
              </a:extLst>
            </p:cNvPr>
            <p:cNvSpPr>
              <a:spLocks noChangeArrowheads="1"/>
            </p:cNvSpPr>
            <p:nvPr/>
          </p:nvSpPr>
          <p:spPr bwMode="auto">
            <a:xfrm>
              <a:off x="1264" y="1000"/>
              <a:ext cx="103" cy="88"/>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850" name="Oval 51">
              <a:extLst>
                <a:ext uri="{FF2B5EF4-FFF2-40B4-BE49-F238E27FC236}">
                  <a16:creationId xmlns:a16="http://schemas.microsoft.com/office/drawing/2014/main" id="{D23E6200-49B8-4C90-818F-3A59D1F95552}"/>
                </a:ext>
              </a:extLst>
            </p:cNvPr>
            <p:cNvSpPr>
              <a:spLocks noChangeArrowheads="1"/>
            </p:cNvSpPr>
            <p:nvPr/>
          </p:nvSpPr>
          <p:spPr bwMode="auto">
            <a:xfrm>
              <a:off x="1933" y="1036"/>
              <a:ext cx="103" cy="88"/>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851" name="Oval 51">
              <a:extLst>
                <a:ext uri="{FF2B5EF4-FFF2-40B4-BE49-F238E27FC236}">
                  <a16:creationId xmlns:a16="http://schemas.microsoft.com/office/drawing/2014/main" id="{EF8E613C-30A5-4DA7-BB8A-C41B1A98FACB}"/>
                </a:ext>
              </a:extLst>
            </p:cNvPr>
            <p:cNvSpPr>
              <a:spLocks noChangeArrowheads="1"/>
            </p:cNvSpPr>
            <p:nvPr/>
          </p:nvSpPr>
          <p:spPr bwMode="auto">
            <a:xfrm>
              <a:off x="2109" y="1036"/>
              <a:ext cx="103" cy="88"/>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852" name="Oval 51">
              <a:extLst>
                <a:ext uri="{FF2B5EF4-FFF2-40B4-BE49-F238E27FC236}">
                  <a16:creationId xmlns:a16="http://schemas.microsoft.com/office/drawing/2014/main" id="{7C877E74-DA9A-4175-8336-8C0EFF1B1E32}"/>
                </a:ext>
              </a:extLst>
            </p:cNvPr>
            <p:cNvSpPr>
              <a:spLocks noChangeArrowheads="1"/>
            </p:cNvSpPr>
            <p:nvPr/>
          </p:nvSpPr>
          <p:spPr bwMode="auto">
            <a:xfrm>
              <a:off x="2273" y="1048"/>
              <a:ext cx="103" cy="88"/>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4853" name="Oval 51">
              <a:extLst>
                <a:ext uri="{FF2B5EF4-FFF2-40B4-BE49-F238E27FC236}">
                  <a16:creationId xmlns:a16="http://schemas.microsoft.com/office/drawing/2014/main" id="{684BF977-763C-4CEE-8187-270A66E6F3AB}"/>
                </a:ext>
              </a:extLst>
            </p:cNvPr>
            <p:cNvSpPr>
              <a:spLocks noChangeArrowheads="1"/>
            </p:cNvSpPr>
            <p:nvPr/>
          </p:nvSpPr>
          <p:spPr bwMode="auto">
            <a:xfrm>
              <a:off x="1393" y="1008"/>
              <a:ext cx="103" cy="88"/>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sp>
        <p:nvSpPr>
          <p:cNvPr id="404855" name="Text Box 375">
            <a:extLst>
              <a:ext uri="{FF2B5EF4-FFF2-40B4-BE49-F238E27FC236}">
                <a16:creationId xmlns:a16="http://schemas.microsoft.com/office/drawing/2014/main" id="{4FB9D225-D69D-4A08-A5E8-EA8B7324C6CF}"/>
              </a:ext>
            </a:extLst>
          </p:cNvPr>
          <p:cNvSpPr txBox="1">
            <a:spLocks noChangeArrowheads="1"/>
          </p:cNvSpPr>
          <p:nvPr/>
        </p:nvSpPr>
        <p:spPr bwMode="auto">
          <a:xfrm>
            <a:off x="1223248" y="5664875"/>
            <a:ext cx="5063966" cy="488082"/>
          </a:xfrm>
          <a:prstGeom prst="rect">
            <a:avLst/>
          </a:prstGeom>
          <a:solidFill>
            <a:srgbClr val="FFFF66"/>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defTabSz="840151" fontAlgn="base">
              <a:spcBef>
                <a:spcPct val="50000"/>
              </a:spcBef>
              <a:spcAft>
                <a:spcPct val="0"/>
              </a:spcAft>
            </a:pPr>
            <a:r>
              <a:rPr lang="es-ES" altLang="es-ES" sz="1286" b="1">
                <a:solidFill>
                  <a:srgbClr val="000000"/>
                </a:solidFill>
                <a:latin typeface="Arial" panose="020B0604020202020204" pitchFamily="34" charset="0"/>
              </a:rPr>
              <a:t>El pronóstico depende del numero de HUMPS: a más jorobas, más posibilidad de que la MB se rompa </a:t>
            </a:r>
            <a:r>
              <a:rPr lang="es-ES" altLang="es-ES" sz="1286" b="1">
                <a:solidFill>
                  <a:srgbClr val="000000"/>
                </a:solidFill>
                <a:latin typeface="Arial" panose="020B0604020202020204" pitchFamily="34" charset="0"/>
                <a:cs typeface="Arial" panose="020B0604020202020204" pitchFamily="34" charset="0"/>
              </a:rPr>
              <a:t>→ ¡CATASTROFE!</a:t>
            </a:r>
          </a:p>
        </p:txBody>
      </p:sp>
      <p:sp>
        <p:nvSpPr>
          <p:cNvPr id="404856" name="Text Box 376">
            <a:extLst>
              <a:ext uri="{FF2B5EF4-FFF2-40B4-BE49-F238E27FC236}">
                <a16:creationId xmlns:a16="http://schemas.microsoft.com/office/drawing/2014/main" id="{EB150584-4BFB-4AF1-8D6A-C7F72C228F0B}"/>
              </a:ext>
            </a:extLst>
          </p:cNvPr>
          <p:cNvSpPr txBox="1">
            <a:spLocks noChangeArrowheads="1"/>
          </p:cNvSpPr>
          <p:nvPr/>
        </p:nvSpPr>
        <p:spPr bwMode="auto">
          <a:xfrm>
            <a:off x="6459319" y="5890945"/>
            <a:ext cx="1580882" cy="2902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defTabSz="840151" fontAlgn="base">
              <a:spcBef>
                <a:spcPct val="0"/>
              </a:spcBef>
              <a:spcAft>
                <a:spcPct val="0"/>
              </a:spcAft>
            </a:pPr>
            <a:r>
              <a:rPr lang="es-ES" altLang="es-ES" sz="1286" b="1" i="1">
                <a:solidFill>
                  <a:srgbClr val="333399"/>
                </a:solidFill>
                <a:latin typeface="Arial" panose="020B0604020202020204" pitchFamily="34" charset="0"/>
              </a:rPr>
              <a:t>(la joroba, joroba)</a:t>
            </a:r>
          </a:p>
        </p:txBody>
      </p:sp>
      <p:pic>
        <p:nvPicPr>
          <p:cNvPr id="3" name="Imagen 2">
            <a:extLst>
              <a:ext uri="{FF2B5EF4-FFF2-40B4-BE49-F238E27FC236}">
                <a16:creationId xmlns:a16="http://schemas.microsoft.com/office/drawing/2014/main" id="{C7CB7E7D-346F-4A1D-9B87-FAC7EBF8E316}"/>
              </a:ext>
            </a:extLst>
          </p:cNvPr>
          <p:cNvPicPr>
            <a:picLocks noChangeAspect="1"/>
          </p:cNvPicPr>
          <p:nvPr/>
        </p:nvPicPr>
        <p:blipFill>
          <a:blip r:embed="rId4"/>
          <a:stretch>
            <a:fillRect/>
          </a:stretch>
        </p:blipFill>
        <p:spPr>
          <a:xfrm>
            <a:off x="142181" y="156620"/>
            <a:ext cx="621846" cy="627942"/>
          </a:xfrm>
          <a:prstGeom prst="rect">
            <a:avLst/>
          </a:prstGeom>
        </p:spPr>
      </p:pic>
      <p:sp>
        <p:nvSpPr>
          <p:cNvPr id="4" name="Marcador de número de diapositiva 3"/>
          <p:cNvSpPr>
            <a:spLocks noGrp="1"/>
          </p:cNvSpPr>
          <p:nvPr>
            <p:ph type="sldNum" sz="quarter" idx="12"/>
          </p:nvPr>
        </p:nvSpPr>
        <p:spPr/>
        <p:txBody>
          <a:bodyPr/>
          <a:lstStyle/>
          <a:p>
            <a:fld id="{5724328B-D857-40DC-B64E-9DD5185DF98C}" type="slidenum">
              <a:rPr lang="es-ES" altLang="es-ES" smtClean="0"/>
              <a:pPr/>
              <a:t>12</a:t>
            </a:fld>
            <a:endParaRPr lang="es-ES" altLang="es-ES"/>
          </a:p>
        </p:txBody>
      </p:sp>
    </p:spTree>
    <p:custDataLst>
      <p:tags r:id="rId1"/>
    </p:custDataLst>
  </p:cSld>
  <p:clrMapOvr>
    <a:masterClrMapping/>
  </p:clrMapOvr>
  <mc:AlternateContent xmlns:mc="http://schemas.openxmlformats.org/markup-compatibility/2006" xmlns:p14="http://schemas.microsoft.com/office/powerpoint/2010/main">
    <mc:Choice Requires="p14">
      <p:transition spd="slow" p14:dur="2000" advTm="119275"/>
    </mc:Choice>
    <mc:Fallback xmlns="">
      <p:transition spd="slow" advTm="119275"/>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620837"/>
                                        </p:tgtEl>
                                        <p:attrNameLst>
                                          <p:attrName>style.visibility</p:attrName>
                                        </p:attrNameLst>
                                      </p:cBhvr>
                                      <p:to>
                                        <p:strVal val="visible"/>
                                      </p:to>
                                    </p:set>
                                    <p:animEffect transition="in" filter="fade">
                                      <p:cBhvr>
                                        <p:cTn id="7" dur="2000"/>
                                        <p:tgtEl>
                                          <p:spTgt spid="620837"/>
                                        </p:tgtEl>
                                      </p:cBhvr>
                                    </p:animEffect>
                                  </p:childTnLst>
                                </p:cTn>
                              </p:par>
                            </p:childTnLst>
                          </p:cTn>
                        </p:par>
                        <p:par>
                          <p:cTn id="8" fill="hold" nodeType="afterGroup">
                            <p:stCondLst>
                              <p:cond delay="2000"/>
                            </p:stCondLst>
                            <p:childTnLst>
                              <p:par>
                                <p:cTn id="9" presetID="0" presetClass="path" presetSubtype="0" accel="50000" decel="50000" fill="hold" nodeType="afterEffect">
                                  <p:stCondLst>
                                    <p:cond delay="0"/>
                                  </p:stCondLst>
                                  <p:childTnLst>
                                    <p:animMotion origin="layout" path="M 5.55556E-6 1.85185E-6 L 0.18473 -0.22222 " pathEditMode="relative" ptsTypes="AA">
                                      <p:cBhvr>
                                        <p:cTn id="10" dur="2000" fill="hold"/>
                                        <p:tgtEl>
                                          <p:spTgt spid="620837"/>
                                        </p:tgtEl>
                                        <p:attrNameLst>
                                          <p:attrName>ppt_x</p:attrName>
                                          <p:attrName>ppt_y</p:attrName>
                                        </p:attrNameLst>
                                      </p:cBhvr>
                                    </p:animMotion>
                                  </p:childTnLst>
                                </p:cTn>
                              </p:par>
                            </p:childTnLst>
                          </p:cTn>
                        </p:par>
                        <p:par>
                          <p:cTn id="11" fill="hold" nodeType="afterGroup">
                            <p:stCondLst>
                              <p:cond delay="4000"/>
                            </p:stCondLst>
                            <p:childTnLst>
                              <p:par>
                                <p:cTn id="12" presetID="1" presetClass="entr" presetSubtype="0" fill="hold" grpId="0" nodeType="afterEffect">
                                  <p:stCondLst>
                                    <p:cond delay="0"/>
                                  </p:stCondLst>
                                  <p:childTnLst>
                                    <p:set>
                                      <p:cBhvr>
                                        <p:cTn id="13" dur="1" fill="hold">
                                          <p:stCondLst>
                                            <p:cond delay="0"/>
                                          </p:stCondLst>
                                        </p:cTn>
                                        <p:tgtEl>
                                          <p:spTgt spid="620898"/>
                                        </p:tgtEl>
                                        <p:attrNameLst>
                                          <p:attrName>style.visibility</p:attrName>
                                        </p:attrNameLst>
                                      </p:cBhvr>
                                      <p:to>
                                        <p:strVal val="visible"/>
                                      </p:to>
                                    </p:set>
                                  </p:childTnLst>
                                </p:cTn>
                              </p:par>
                              <p:par>
                                <p:cTn id="14" presetID="1" presetClass="entr" presetSubtype="0" fill="hold" nodeType="withEffect">
                                  <p:stCondLst>
                                    <p:cond delay="0"/>
                                  </p:stCondLst>
                                  <p:childTnLst>
                                    <p:set>
                                      <p:cBhvr>
                                        <p:cTn id="15" dur="1" fill="hold">
                                          <p:stCondLst>
                                            <p:cond delay="0"/>
                                          </p:stCondLst>
                                        </p:cTn>
                                        <p:tgtEl>
                                          <p:spTgt spid="620895"/>
                                        </p:tgtEl>
                                        <p:attrNameLst>
                                          <p:attrName>style.visibility</p:attrName>
                                        </p:attrNameLst>
                                      </p:cBhvr>
                                      <p:to>
                                        <p:strVal val="visible"/>
                                      </p:to>
                                    </p:set>
                                  </p:childTnLst>
                                </p:cTn>
                              </p:par>
                              <p:par>
                                <p:cTn id="16" presetID="1" presetClass="entr" presetSubtype="0" fill="hold" grpId="0" nodeType="withEffect">
                                  <p:stCondLst>
                                    <p:cond delay="0"/>
                                  </p:stCondLst>
                                  <p:childTnLst>
                                    <p:set>
                                      <p:cBhvr>
                                        <p:cTn id="17" dur="1" fill="hold">
                                          <p:stCondLst>
                                            <p:cond delay="0"/>
                                          </p:stCondLst>
                                        </p:cTn>
                                        <p:tgtEl>
                                          <p:spTgt spid="620891"/>
                                        </p:tgtEl>
                                        <p:attrNameLst>
                                          <p:attrName>style.visibility</p:attrName>
                                        </p:attrNameLst>
                                      </p:cBhvr>
                                      <p:to>
                                        <p:strVal val="visible"/>
                                      </p:to>
                                    </p:set>
                                  </p:childTnLst>
                                </p:cTn>
                              </p:par>
                              <p:par>
                                <p:cTn id="18" presetID="10" presetClass="entr" presetSubtype="0" fill="hold" nodeType="withEffect">
                                  <p:stCondLst>
                                    <p:cond delay="0"/>
                                  </p:stCondLst>
                                  <p:childTnLst>
                                    <p:set>
                                      <p:cBhvr>
                                        <p:cTn id="19" dur="1" fill="hold">
                                          <p:stCondLst>
                                            <p:cond delay="0"/>
                                          </p:stCondLst>
                                        </p:cTn>
                                        <p:tgtEl>
                                          <p:spTgt spid="118124"/>
                                        </p:tgtEl>
                                        <p:attrNameLst>
                                          <p:attrName>style.visibility</p:attrName>
                                        </p:attrNameLst>
                                      </p:cBhvr>
                                      <p:to>
                                        <p:strVal val="visible"/>
                                      </p:to>
                                    </p:set>
                                    <p:animEffect transition="in" filter="fade">
                                      <p:cBhvr>
                                        <p:cTn id="20" dur="2000"/>
                                        <p:tgtEl>
                                          <p:spTgt spid="118124"/>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10" presetClass="exit" presetSubtype="0" fill="hold" nodeType="clickEffect">
                                  <p:stCondLst>
                                    <p:cond delay="0"/>
                                  </p:stCondLst>
                                  <p:childTnLst>
                                    <p:animEffect transition="out" filter="fade">
                                      <p:cBhvr>
                                        <p:cTn id="24" dur="2000"/>
                                        <p:tgtEl>
                                          <p:spTgt spid="620895"/>
                                        </p:tgtEl>
                                      </p:cBhvr>
                                    </p:animEffect>
                                    <p:set>
                                      <p:cBhvr>
                                        <p:cTn id="25" dur="1" fill="hold">
                                          <p:stCondLst>
                                            <p:cond delay="1999"/>
                                          </p:stCondLst>
                                        </p:cTn>
                                        <p:tgtEl>
                                          <p:spTgt spid="620895"/>
                                        </p:tgtEl>
                                        <p:attrNameLst>
                                          <p:attrName>style.visibility</p:attrName>
                                        </p:attrNameLst>
                                      </p:cBhvr>
                                      <p:to>
                                        <p:strVal val="hidden"/>
                                      </p:to>
                                    </p:set>
                                  </p:childTnLst>
                                </p:cTn>
                              </p:par>
                              <p:par>
                                <p:cTn id="26" presetID="10" presetClass="entr" presetSubtype="0" fill="hold" nodeType="withEffect">
                                  <p:stCondLst>
                                    <p:cond delay="0"/>
                                  </p:stCondLst>
                                  <p:childTnLst>
                                    <p:set>
                                      <p:cBhvr>
                                        <p:cTn id="27" dur="1" fill="hold">
                                          <p:stCondLst>
                                            <p:cond delay="0"/>
                                          </p:stCondLst>
                                        </p:cTn>
                                        <p:tgtEl>
                                          <p:spTgt spid="620840"/>
                                        </p:tgtEl>
                                        <p:attrNameLst>
                                          <p:attrName>style.visibility</p:attrName>
                                        </p:attrNameLst>
                                      </p:cBhvr>
                                      <p:to>
                                        <p:strVal val="visible"/>
                                      </p:to>
                                    </p:set>
                                    <p:animEffect transition="in" filter="fade">
                                      <p:cBhvr>
                                        <p:cTn id="28" dur="2000"/>
                                        <p:tgtEl>
                                          <p:spTgt spid="620840"/>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620892"/>
                                        </p:tgtEl>
                                        <p:attrNameLst>
                                          <p:attrName>style.visibility</p:attrName>
                                        </p:attrNameLst>
                                      </p:cBhvr>
                                      <p:to>
                                        <p:strVal val="visible"/>
                                      </p:to>
                                    </p:set>
                                    <p:animEffect transition="in" filter="fade">
                                      <p:cBhvr>
                                        <p:cTn id="31" dur="2000"/>
                                        <p:tgtEl>
                                          <p:spTgt spid="620892"/>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10" presetClass="exit" presetSubtype="0" fill="hold" nodeType="clickEffect">
                                  <p:stCondLst>
                                    <p:cond delay="0"/>
                                  </p:stCondLst>
                                  <p:childTnLst>
                                    <p:animEffect transition="out" filter="fade">
                                      <p:cBhvr>
                                        <p:cTn id="35" dur="2000"/>
                                        <p:tgtEl>
                                          <p:spTgt spid="620840"/>
                                        </p:tgtEl>
                                      </p:cBhvr>
                                    </p:animEffect>
                                    <p:set>
                                      <p:cBhvr>
                                        <p:cTn id="36" dur="1" fill="hold">
                                          <p:stCondLst>
                                            <p:cond delay="1999"/>
                                          </p:stCondLst>
                                        </p:cTn>
                                        <p:tgtEl>
                                          <p:spTgt spid="620840"/>
                                        </p:tgtEl>
                                        <p:attrNameLst>
                                          <p:attrName>style.visibility</p:attrName>
                                        </p:attrNameLst>
                                      </p:cBhvr>
                                      <p:to>
                                        <p:strVal val="hidden"/>
                                      </p:to>
                                    </p:set>
                                  </p:childTnLst>
                                </p:cTn>
                              </p:par>
                              <p:par>
                                <p:cTn id="37" presetID="10" presetClass="entr" presetSubtype="0" fill="hold" nodeType="withEffect">
                                  <p:stCondLst>
                                    <p:cond delay="0"/>
                                  </p:stCondLst>
                                  <p:childTnLst>
                                    <p:set>
                                      <p:cBhvr>
                                        <p:cTn id="38" dur="1" fill="hold">
                                          <p:stCondLst>
                                            <p:cond delay="0"/>
                                          </p:stCondLst>
                                        </p:cTn>
                                        <p:tgtEl>
                                          <p:spTgt spid="620851"/>
                                        </p:tgtEl>
                                        <p:attrNameLst>
                                          <p:attrName>style.visibility</p:attrName>
                                        </p:attrNameLst>
                                      </p:cBhvr>
                                      <p:to>
                                        <p:strVal val="visible"/>
                                      </p:to>
                                    </p:set>
                                    <p:animEffect transition="in" filter="fade">
                                      <p:cBhvr>
                                        <p:cTn id="39" dur="2000"/>
                                        <p:tgtEl>
                                          <p:spTgt spid="620851"/>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620893"/>
                                        </p:tgtEl>
                                        <p:attrNameLst>
                                          <p:attrName>style.visibility</p:attrName>
                                        </p:attrNameLst>
                                      </p:cBhvr>
                                      <p:to>
                                        <p:strVal val="visible"/>
                                      </p:to>
                                    </p:set>
                                    <p:animEffect transition="in" filter="fade">
                                      <p:cBhvr>
                                        <p:cTn id="42" dur="2000"/>
                                        <p:tgtEl>
                                          <p:spTgt spid="620893"/>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xit" presetSubtype="0" fill="hold" nodeType="clickEffect">
                                  <p:stCondLst>
                                    <p:cond delay="0"/>
                                  </p:stCondLst>
                                  <p:childTnLst>
                                    <p:animEffect transition="out" filter="fade">
                                      <p:cBhvr>
                                        <p:cTn id="46" dur="2000"/>
                                        <p:tgtEl>
                                          <p:spTgt spid="620851"/>
                                        </p:tgtEl>
                                      </p:cBhvr>
                                    </p:animEffect>
                                    <p:set>
                                      <p:cBhvr>
                                        <p:cTn id="47" dur="1" fill="hold">
                                          <p:stCondLst>
                                            <p:cond delay="1999"/>
                                          </p:stCondLst>
                                        </p:cTn>
                                        <p:tgtEl>
                                          <p:spTgt spid="620851"/>
                                        </p:tgtEl>
                                        <p:attrNameLst>
                                          <p:attrName>style.visibility</p:attrName>
                                        </p:attrNameLst>
                                      </p:cBhvr>
                                      <p:to>
                                        <p:strVal val="hidden"/>
                                      </p:to>
                                    </p:set>
                                  </p:childTnLst>
                                </p:cTn>
                              </p:par>
                              <p:par>
                                <p:cTn id="48" presetID="10" presetClass="entr" presetSubtype="0" fill="hold" nodeType="withEffect">
                                  <p:stCondLst>
                                    <p:cond delay="0"/>
                                  </p:stCondLst>
                                  <p:childTnLst>
                                    <p:set>
                                      <p:cBhvr>
                                        <p:cTn id="49" dur="1" fill="hold">
                                          <p:stCondLst>
                                            <p:cond delay="0"/>
                                          </p:stCondLst>
                                        </p:cTn>
                                        <p:tgtEl>
                                          <p:spTgt spid="620867"/>
                                        </p:tgtEl>
                                        <p:attrNameLst>
                                          <p:attrName>style.visibility</p:attrName>
                                        </p:attrNameLst>
                                      </p:cBhvr>
                                      <p:to>
                                        <p:strVal val="visible"/>
                                      </p:to>
                                    </p:set>
                                    <p:animEffect transition="in" filter="fade">
                                      <p:cBhvr>
                                        <p:cTn id="50" dur="2000"/>
                                        <p:tgtEl>
                                          <p:spTgt spid="620867"/>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620894"/>
                                        </p:tgtEl>
                                        <p:attrNameLst>
                                          <p:attrName>style.visibility</p:attrName>
                                        </p:attrNameLst>
                                      </p:cBhvr>
                                      <p:to>
                                        <p:strVal val="visible"/>
                                      </p:to>
                                    </p:set>
                                    <p:animEffect transition="in" filter="fade">
                                      <p:cBhvr>
                                        <p:cTn id="53" dur="2000"/>
                                        <p:tgtEl>
                                          <p:spTgt spid="620894"/>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10" presetClass="entr" presetSubtype="0" fill="hold" nodeType="clickEffect">
                                  <p:stCondLst>
                                    <p:cond delay="0"/>
                                  </p:stCondLst>
                                  <p:childTnLst>
                                    <p:set>
                                      <p:cBhvr>
                                        <p:cTn id="57" dur="1" fill="hold">
                                          <p:stCondLst>
                                            <p:cond delay="0"/>
                                          </p:stCondLst>
                                        </p:cTn>
                                        <p:tgtEl>
                                          <p:spTgt spid="620900"/>
                                        </p:tgtEl>
                                        <p:attrNameLst>
                                          <p:attrName>style.visibility</p:attrName>
                                        </p:attrNameLst>
                                      </p:cBhvr>
                                      <p:to>
                                        <p:strVal val="visible"/>
                                      </p:to>
                                    </p:set>
                                    <p:animEffect transition="in" filter="fade">
                                      <p:cBhvr>
                                        <p:cTn id="58" dur="2000"/>
                                        <p:tgtEl>
                                          <p:spTgt spid="620900"/>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404856"/>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40485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0891" grpId="0"/>
      <p:bldP spid="620892" grpId="0"/>
      <p:bldP spid="620893" grpId="0"/>
      <p:bldP spid="620894" grpId="0"/>
      <p:bldP spid="620898" grpId="0" animBg="1"/>
      <p:bldP spid="404855" grpId="0" animBg="1"/>
      <p:bldP spid="404856"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4482" name="Freeform 2">
            <a:extLst>
              <a:ext uri="{FF2B5EF4-FFF2-40B4-BE49-F238E27FC236}">
                <a16:creationId xmlns:a16="http://schemas.microsoft.com/office/drawing/2014/main" id="{AF5AFE57-1194-4939-9A18-2DE29878A909}"/>
              </a:ext>
            </a:extLst>
          </p:cNvPr>
          <p:cNvSpPr>
            <a:spLocks/>
          </p:cNvSpPr>
          <p:nvPr/>
        </p:nvSpPr>
        <p:spPr bwMode="auto">
          <a:xfrm>
            <a:off x="5502533" y="2794516"/>
            <a:ext cx="2696796" cy="2720132"/>
          </a:xfrm>
          <a:custGeom>
            <a:avLst/>
            <a:gdLst>
              <a:gd name="T0" fmla="*/ 2005356038 w 2081"/>
              <a:gd name="T1" fmla="*/ 181451281 h 1865"/>
              <a:gd name="T2" fmla="*/ 1772592354 w 2081"/>
              <a:gd name="T3" fmla="*/ 302418801 h 1865"/>
              <a:gd name="T4" fmla="*/ 1647257954 w 2081"/>
              <a:gd name="T5" fmla="*/ 544353842 h 1865"/>
              <a:gd name="T6" fmla="*/ 1575637491 w 2081"/>
              <a:gd name="T7" fmla="*/ 806450136 h 1865"/>
              <a:gd name="T8" fmla="*/ 1521922144 w 2081"/>
              <a:gd name="T9" fmla="*/ 1068546430 h 1865"/>
              <a:gd name="T10" fmla="*/ 1432397976 w 2081"/>
              <a:gd name="T11" fmla="*/ 1310481471 h 1865"/>
              <a:gd name="T12" fmla="*/ 1217537997 w 2081"/>
              <a:gd name="T13" fmla="*/ 1370965232 h 1865"/>
              <a:gd name="T14" fmla="*/ 1002678019 w 2081"/>
              <a:gd name="T15" fmla="*/ 1350803978 h 1865"/>
              <a:gd name="T16" fmla="*/ 734104104 w 2081"/>
              <a:gd name="T17" fmla="*/ 1411287738 h 1865"/>
              <a:gd name="T18" fmla="*/ 519244125 w 2081"/>
              <a:gd name="T19" fmla="*/ 1491932752 h 1865"/>
              <a:gd name="T20" fmla="*/ 322289262 w 2081"/>
              <a:gd name="T21" fmla="*/ 1633061526 h 1865"/>
              <a:gd name="T22" fmla="*/ 161144631 w 2081"/>
              <a:gd name="T23" fmla="*/ 1854835313 h 1865"/>
              <a:gd name="T24" fmla="*/ 53715347 w 2081"/>
              <a:gd name="T25" fmla="*/ 2076609101 h 1865"/>
              <a:gd name="T26" fmla="*/ 17905116 w 2081"/>
              <a:gd name="T27" fmla="*/ 2147483647 h 1865"/>
              <a:gd name="T28" fmla="*/ 17905116 w 2081"/>
              <a:gd name="T29" fmla="*/ 2147483647 h 1865"/>
              <a:gd name="T30" fmla="*/ 125334400 w 2081"/>
              <a:gd name="T31" fmla="*/ 2147483647 h 1865"/>
              <a:gd name="T32" fmla="*/ 268573915 w 2081"/>
              <a:gd name="T33" fmla="*/ 2147483647 h 1865"/>
              <a:gd name="T34" fmla="*/ 483433894 w 2081"/>
              <a:gd name="T35" fmla="*/ 2147483647 h 1865"/>
              <a:gd name="T36" fmla="*/ 716198988 w 2081"/>
              <a:gd name="T37" fmla="*/ 2147483647 h 1865"/>
              <a:gd name="T38" fmla="*/ 948964082 w 2081"/>
              <a:gd name="T39" fmla="*/ 2147483647 h 1865"/>
              <a:gd name="T40" fmla="*/ 1181727766 w 2081"/>
              <a:gd name="T41" fmla="*/ 2147483647 h 1865"/>
              <a:gd name="T42" fmla="*/ 1396587744 w 2081"/>
              <a:gd name="T43" fmla="*/ 2147483647 h 1865"/>
              <a:gd name="T44" fmla="*/ 1539827260 w 2081"/>
              <a:gd name="T45" fmla="*/ 2147483647 h 1865"/>
              <a:gd name="T46" fmla="*/ 1486111912 w 2081"/>
              <a:gd name="T47" fmla="*/ 2147483647 h 1865"/>
              <a:gd name="T48" fmla="*/ 1504017028 w 2081"/>
              <a:gd name="T49" fmla="*/ 2147483647 h 1865"/>
              <a:gd name="T50" fmla="*/ 1575637491 w 2081"/>
              <a:gd name="T51" fmla="*/ 2147483647 h 1865"/>
              <a:gd name="T52" fmla="*/ 1754687238 w 2081"/>
              <a:gd name="T53" fmla="*/ 2147483647 h 1865"/>
              <a:gd name="T54" fmla="*/ 1987452332 w 2081"/>
              <a:gd name="T55" fmla="*/ 2147483647 h 1865"/>
              <a:gd name="T56" fmla="*/ 2147483647 w 2081"/>
              <a:gd name="T57" fmla="*/ 2147483647 h 1865"/>
              <a:gd name="T58" fmla="*/ 2147483647 w 2081"/>
              <a:gd name="T59" fmla="*/ 2147483647 h 1865"/>
              <a:gd name="T60" fmla="*/ 2147483647 w 2081"/>
              <a:gd name="T61" fmla="*/ 2147483647 h 1865"/>
              <a:gd name="T62" fmla="*/ 2147483647 w 2081"/>
              <a:gd name="T63" fmla="*/ 2147483647 h 1865"/>
              <a:gd name="T64" fmla="*/ 2147483647 w 2081"/>
              <a:gd name="T65" fmla="*/ 2147483647 h 1865"/>
              <a:gd name="T66" fmla="*/ 2147483647 w 2081"/>
              <a:gd name="T67" fmla="*/ 2147483647 h 1865"/>
              <a:gd name="T68" fmla="*/ 2147483647 w 2081"/>
              <a:gd name="T69" fmla="*/ 2147483647 h 1865"/>
              <a:gd name="T70" fmla="*/ 2147483647 w 2081"/>
              <a:gd name="T71" fmla="*/ 2147483647 h 1865"/>
              <a:gd name="T72" fmla="*/ 2147483647 w 2081"/>
              <a:gd name="T73" fmla="*/ 2147483647 h 1865"/>
              <a:gd name="T74" fmla="*/ 2147483647 w 2081"/>
              <a:gd name="T75" fmla="*/ 2147483647 h 1865"/>
              <a:gd name="T76" fmla="*/ 2147483647 w 2081"/>
              <a:gd name="T77" fmla="*/ 2147483647 h 1865"/>
              <a:gd name="T78" fmla="*/ 2147483647 w 2081"/>
              <a:gd name="T79" fmla="*/ 2147483647 h 1865"/>
              <a:gd name="T80" fmla="*/ 2147483647 w 2081"/>
              <a:gd name="T81" fmla="*/ 2147483647 h 1865"/>
              <a:gd name="T82" fmla="*/ 2147483647 w 2081"/>
              <a:gd name="T83" fmla="*/ 2147483647 h 1865"/>
              <a:gd name="T84" fmla="*/ 2147483647 w 2081"/>
              <a:gd name="T85" fmla="*/ 2147483647 h 1865"/>
              <a:gd name="T86" fmla="*/ 2147483647 w 2081"/>
              <a:gd name="T87" fmla="*/ 2147483647 h 1865"/>
              <a:gd name="T88" fmla="*/ 2147483647 w 2081"/>
              <a:gd name="T89" fmla="*/ 2076609101 h 1865"/>
              <a:gd name="T90" fmla="*/ 2147483647 w 2081"/>
              <a:gd name="T91" fmla="*/ 1834674060 h 1865"/>
              <a:gd name="T92" fmla="*/ 2147483647 w 2081"/>
              <a:gd name="T93" fmla="*/ 1572577766 h 1865"/>
              <a:gd name="T94" fmla="*/ 2147483647 w 2081"/>
              <a:gd name="T95" fmla="*/ 1350803978 h 1865"/>
              <a:gd name="T96" fmla="*/ 2147483647 w 2081"/>
              <a:gd name="T97" fmla="*/ 1189513951 h 1865"/>
              <a:gd name="T98" fmla="*/ 2147483647 w 2081"/>
              <a:gd name="T99" fmla="*/ 1068546430 h 1865"/>
              <a:gd name="T100" fmla="*/ 2147483647 w 2081"/>
              <a:gd name="T101" fmla="*/ 1088707684 h 1865"/>
              <a:gd name="T102" fmla="*/ 2147483647 w 2081"/>
              <a:gd name="T103" fmla="*/ 1149191444 h 1865"/>
              <a:gd name="T104" fmla="*/ 2147483647 w 2081"/>
              <a:gd name="T105" fmla="*/ 1129030191 h 1865"/>
              <a:gd name="T106" fmla="*/ 2147483647 w 2081"/>
              <a:gd name="T107" fmla="*/ 866933896 h 1865"/>
              <a:gd name="T108" fmla="*/ 2147483647 w 2081"/>
              <a:gd name="T109" fmla="*/ 624998856 h 1865"/>
              <a:gd name="T110" fmla="*/ 2147483647 w 2081"/>
              <a:gd name="T111" fmla="*/ 383063815 h 1865"/>
              <a:gd name="T112" fmla="*/ 2147483647 w 2081"/>
              <a:gd name="T113" fmla="*/ 161290027 h 1865"/>
              <a:gd name="T114" fmla="*/ 2147483647 w 2081"/>
              <a:gd name="T115" fmla="*/ 20161253 h 1865"/>
              <a:gd name="T116" fmla="*/ 2147483647 w 2081"/>
              <a:gd name="T117" fmla="*/ 0 h 1865"/>
              <a:gd name="T118" fmla="*/ 2147483647 w 2081"/>
              <a:gd name="T119" fmla="*/ 0 h 186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081" h="1865">
                <a:moveTo>
                  <a:pt x="984" y="24"/>
                </a:moveTo>
                <a:lnTo>
                  <a:pt x="968" y="32"/>
                </a:lnTo>
                <a:lnTo>
                  <a:pt x="952" y="40"/>
                </a:lnTo>
                <a:lnTo>
                  <a:pt x="936" y="56"/>
                </a:lnTo>
                <a:lnTo>
                  <a:pt x="920" y="56"/>
                </a:lnTo>
                <a:lnTo>
                  <a:pt x="896" y="72"/>
                </a:lnTo>
                <a:lnTo>
                  <a:pt x="880" y="80"/>
                </a:lnTo>
                <a:lnTo>
                  <a:pt x="864" y="88"/>
                </a:lnTo>
                <a:lnTo>
                  <a:pt x="848" y="88"/>
                </a:lnTo>
                <a:lnTo>
                  <a:pt x="832" y="96"/>
                </a:lnTo>
                <a:lnTo>
                  <a:pt x="808" y="112"/>
                </a:lnTo>
                <a:lnTo>
                  <a:pt x="792" y="120"/>
                </a:lnTo>
                <a:lnTo>
                  <a:pt x="776" y="136"/>
                </a:lnTo>
                <a:lnTo>
                  <a:pt x="768" y="152"/>
                </a:lnTo>
                <a:lnTo>
                  <a:pt x="760" y="168"/>
                </a:lnTo>
                <a:lnTo>
                  <a:pt x="752" y="184"/>
                </a:lnTo>
                <a:lnTo>
                  <a:pt x="744" y="200"/>
                </a:lnTo>
                <a:lnTo>
                  <a:pt x="736" y="216"/>
                </a:lnTo>
                <a:lnTo>
                  <a:pt x="728" y="232"/>
                </a:lnTo>
                <a:lnTo>
                  <a:pt x="720" y="248"/>
                </a:lnTo>
                <a:lnTo>
                  <a:pt x="720" y="264"/>
                </a:lnTo>
                <a:lnTo>
                  <a:pt x="720" y="280"/>
                </a:lnTo>
                <a:lnTo>
                  <a:pt x="712" y="304"/>
                </a:lnTo>
                <a:lnTo>
                  <a:pt x="704" y="320"/>
                </a:lnTo>
                <a:lnTo>
                  <a:pt x="704" y="344"/>
                </a:lnTo>
                <a:lnTo>
                  <a:pt x="696" y="360"/>
                </a:lnTo>
                <a:lnTo>
                  <a:pt x="688" y="376"/>
                </a:lnTo>
                <a:lnTo>
                  <a:pt x="688" y="392"/>
                </a:lnTo>
                <a:lnTo>
                  <a:pt x="680" y="408"/>
                </a:lnTo>
                <a:lnTo>
                  <a:pt x="680" y="424"/>
                </a:lnTo>
                <a:lnTo>
                  <a:pt x="680" y="440"/>
                </a:lnTo>
                <a:lnTo>
                  <a:pt x="672" y="456"/>
                </a:lnTo>
                <a:lnTo>
                  <a:pt x="664" y="472"/>
                </a:lnTo>
                <a:lnTo>
                  <a:pt x="656" y="488"/>
                </a:lnTo>
                <a:lnTo>
                  <a:pt x="648" y="504"/>
                </a:lnTo>
                <a:lnTo>
                  <a:pt x="640" y="520"/>
                </a:lnTo>
                <a:lnTo>
                  <a:pt x="624" y="528"/>
                </a:lnTo>
                <a:lnTo>
                  <a:pt x="608" y="544"/>
                </a:lnTo>
                <a:lnTo>
                  <a:pt x="592" y="544"/>
                </a:lnTo>
                <a:lnTo>
                  <a:pt x="576" y="544"/>
                </a:lnTo>
                <a:lnTo>
                  <a:pt x="560" y="544"/>
                </a:lnTo>
                <a:lnTo>
                  <a:pt x="544" y="544"/>
                </a:lnTo>
                <a:lnTo>
                  <a:pt x="528" y="536"/>
                </a:lnTo>
                <a:lnTo>
                  <a:pt x="512" y="536"/>
                </a:lnTo>
                <a:lnTo>
                  <a:pt x="496" y="536"/>
                </a:lnTo>
                <a:lnTo>
                  <a:pt x="480" y="536"/>
                </a:lnTo>
                <a:lnTo>
                  <a:pt x="464" y="536"/>
                </a:lnTo>
                <a:lnTo>
                  <a:pt x="448" y="536"/>
                </a:lnTo>
                <a:lnTo>
                  <a:pt x="424" y="536"/>
                </a:lnTo>
                <a:lnTo>
                  <a:pt x="408" y="536"/>
                </a:lnTo>
                <a:lnTo>
                  <a:pt x="392" y="544"/>
                </a:lnTo>
                <a:lnTo>
                  <a:pt x="360" y="552"/>
                </a:lnTo>
                <a:lnTo>
                  <a:pt x="344" y="552"/>
                </a:lnTo>
                <a:lnTo>
                  <a:pt x="328" y="560"/>
                </a:lnTo>
                <a:lnTo>
                  <a:pt x="312" y="568"/>
                </a:lnTo>
                <a:lnTo>
                  <a:pt x="296" y="568"/>
                </a:lnTo>
                <a:lnTo>
                  <a:pt x="280" y="576"/>
                </a:lnTo>
                <a:lnTo>
                  <a:pt x="264" y="584"/>
                </a:lnTo>
                <a:lnTo>
                  <a:pt x="248" y="592"/>
                </a:lnTo>
                <a:lnTo>
                  <a:pt x="232" y="592"/>
                </a:lnTo>
                <a:lnTo>
                  <a:pt x="216" y="600"/>
                </a:lnTo>
                <a:lnTo>
                  <a:pt x="200" y="608"/>
                </a:lnTo>
                <a:lnTo>
                  <a:pt x="184" y="616"/>
                </a:lnTo>
                <a:lnTo>
                  <a:pt x="168" y="632"/>
                </a:lnTo>
                <a:lnTo>
                  <a:pt x="152" y="632"/>
                </a:lnTo>
                <a:lnTo>
                  <a:pt x="144" y="648"/>
                </a:lnTo>
                <a:lnTo>
                  <a:pt x="128" y="656"/>
                </a:lnTo>
                <a:lnTo>
                  <a:pt x="120" y="672"/>
                </a:lnTo>
                <a:lnTo>
                  <a:pt x="104" y="688"/>
                </a:lnTo>
                <a:lnTo>
                  <a:pt x="88" y="704"/>
                </a:lnTo>
                <a:lnTo>
                  <a:pt x="80" y="720"/>
                </a:lnTo>
                <a:lnTo>
                  <a:pt x="72" y="736"/>
                </a:lnTo>
                <a:lnTo>
                  <a:pt x="72" y="752"/>
                </a:lnTo>
                <a:lnTo>
                  <a:pt x="56" y="760"/>
                </a:lnTo>
                <a:lnTo>
                  <a:pt x="48" y="776"/>
                </a:lnTo>
                <a:lnTo>
                  <a:pt x="40" y="792"/>
                </a:lnTo>
                <a:lnTo>
                  <a:pt x="32" y="808"/>
                </a:lnTo>
                <a:lnTo>
                  <a:pt x="24" y="824"/>
                </a:lnTo>
                <a:lnTo>
                  <a:pt x="16" y="840"/>
                </a:lnTo>
                <a:lnTo>
                  <a:pt x="16" y="856"/>
                </a:lnTo>
                <a:lnTo>
                  <a:pt x="8" y="872"/>
                </a:lnTo>
                <a:lnTo>
                  <a:pt x="8" y="888"/>
                </a:lnTo>
                <a:lnTo>
                  <a:pt x="8" y="904"/>
                </a:lnTo>
                <a:lnTo>
                  <a:pt x="8" y="920"/>
                </a:lnTo>
                <a:lnTo>
                  <a:pt x="8" y="944"/>
                </a:lnTo>
                <a:lnTo>
                  <a:pt x="8" y="960"/>
                </a:lnTo>
                <a:lnTo>
                  <a:pt x="0" y="984"/>
                </a:lnTo>
                <a:lnTo>
                  <a:pt x="8" y="1000"/>
                </a:lnTo>
                <a:lnTo>
                  <a:pt x="8" y="1016"/>
                </a:lnTo>
                <a:lnTo>
                  <a:pt x="8" y="1032"/>
                </a:lnTo>
                <a:lnTo>
                  <a:pt x="16" y="1048"/>
                </a:lnTo>
                <a:lnTo>
                  <a:pt x="32" y="1072"/>
                </a:lnTo>
                <a:lnTo>
                  <a:pt x="32" y="1088"/>
                </a:lnTo>
                <a:lnTo>
                  <a:pt x="40" y="1104"/>
                </a:lnTo>
                <a:lnTo>
                  <a:pt x="48" y="1128"/>
                </a:lnTo>
                <a:lnTo>
                  <a:pt x="56" y="1144"/>
                </a:lnTo>
                <a:lnTo>
                  <a:pt x="64" y="1160"/>
                </a:lnTo>
                <a:lnTo>
                  <a:pt x="72" y="1176"/>
                </a:lnTo>
                <a:lnTo>
                  <a:pt x="88" y="1184"/>
                </a:lnTo>
                <a:lnTo>
                  <a:pt x="96" y="1200"/>
                </a:lnTo>
                <a:lnTo>
                  <a:pt x="104" y="1216"/>
                </a:lnTo>
                <a:lnTo>
                  <a:pt x="120" y="1224"/>
                </a:lnTo>
                <a:lnTo>
                  <a:pt x="120" y="1240"/>
                </a:lnTo>
                <a:lnTo>
                  <a:pt x="136" y="1248"/>
                </a:lnTo>
                <a:lnTo>
                  <a:pt x="152" y="1256"/>
                </a:lnTo>
                <a:lnTo>
                  <a:pt x="168" y="1272"/>
                </a:lnTo>
                <a:lnTo>
                  <a:pt x="184" y="1272"/>
                </a:lnTo>
                <a:lnTo>
                  <a:pt x="216" y="1288"/>
                </a:lnTo>
                <a:lnTo>
                  <a:pt x="232" y="1296"/>
                </a:lnTo>
                <a:lnTo>
                  <a:pt x="248" y="1304"/>
                </a:lnTo>
                <a:lnTo>
                  <a:pt x="264" y="1304"/>
                </a:lnTo>
                <a:lnTo>
                  <a:pt x="288" y="1312"/>
                </a:lnTo>
                <a:lnTo>
                  <a:pt x="304" y="1312"/>
                </a:lnTo>
                <a:lnTo>
                  <a:pt x="320" y="1320"/>
                </a:lnTo>
                <a:lnTo>
                  <a:pt x="336" y="1320"/>
                </a:lnTo>
                <a:lnTo>
                  <a:pt x="360" y="1320"/>
                </a:lnTo>
                <a:lnTo>
                  <a:pt x="376" y="1320"/>
                </a:lnTo>
                <a:lnTo>
                  <a:pt x="392" y="1320"/>
                </a:lnTo>
                <a:lnTo>
                  <a:pt x="408" y="1320"/>
                </a:lnTo>
                <a:lnTo>
                  <a:pt x="424" y="1328"/>
                </a:lnTo>
                <a:lnTo>
                  <a:pt x="440" y="1328"/>
                </a:lnTo>
                <a:lnTo>
                  <a:pt x="464" y="1336"/>
                </a:lnTo>
                <a:lnTo>
                  <a:pt x="480" y="1336"/>
                </a:lnTo>
                <a:lnTo>
                  <a:pt x="496" y="1328"/>
                </a:lnTo>
                <a:lnTo>
                  <a:pt x="512" y="1328"/>
                </a:lnTo>
                <a:lnTo>
                  <a:pt x="528" y="1328"/>
                </a:lnTo>
                <a:lnTo>
                  <a:pt x="544" y="1328"/>
                </a:lnTo>
                <a:lnTo>
                  <a:pt x="560" y="1336"/>
                </a:lnTo>
                <a:lnTo>
                  <a:pt x="576" y="1336"/>
                </a:lnTo>
                <a:lnTo>
                  <a:pt x="592" y="1336"/>
                </a:lnTo>
                <a:lnTo>
                  <a:pt x="608" y="1344"/>
                </a:lnTo>
                <a:lnTo>
                  <a:pt x="624" y="1344"/>
                </a:lnTo>
                <a:lnTo>
                  <a:pt x="648" y="1368"/>
                </a:lnTo>
                <a:lnTo>
                  <a:pt x="648" y="1384"/>
                </a:lnTo>
                <a:lnTo>
                  <a:pt x="648" y="1400"/>
                </a:lnTo>
                <a:lnTo>
                  <a:pt x="656" y="1416"/>
                </a:lnTo>
                <a:lnTo>
                  <a:pt x="672" y="1424"/>
                </a:lnTo>
                <a:lnTo>
                  <a:pt x="688" y="1424"/>
                </a:lnTo>
                <a:lnTo>
                  <a:pt x="696" y="1408"/>
                </a:lnTo>
                <a:lnTo>
                  <a:pt x="680" y="1416"/>
                </a:lnTo>
                <a:lnTo>
                  <a:pt x="672" y="1432"/>
                </a:lnTo>
                <a:lnTo>
                  <a:pt x="664" y="1448"/>
                </a:lnTo>
                <a:lnTo>
                  <a:pt x="664" y="1464"/>
                </a:lnTo>
                <a:lnTo>
                  <a:pt x="664" y="1480"/>
                </a:lnTo>
                <a:lnTo>
                  <a:pt x="664" y="1496"/>
                </a:lnTo>
                <a:lnTo>
                  <a:pt x="664" y="1512"/>
                </a:lnTo>
                <a:lnTo>
                  <a:pt x="664" y="1528"/>
                </a:lnTo>
                <a:lnTo>
                  <a:pt x="672" y="1544"/>
                </a:lnTo>
                <a:lnTo>
                  <a:pt x="672" y="1560"/>
                </a:lnTo>
                <a:lnTo>
                  <a:pt x="672" y="1576"/>
                </a:lnTo>
                <a:lnTo>
                  <a:pt x="680" y="1592"/>
                </a:lnTo>
                <a:lnTo>
                  <a:pt x="680" y="1608"/>
                </a:lnTo>
                <a:lnTo>
                  <a:pt x="680" y="1624"/>
                </a:lnTo>
                <a:lnTo>
                  <a:pt x="688" y="1640"/>
                </a:lnTo>
                <a:lnTo>
                  <a:pt x="696" y="1656"/>
                </a:lnTo>
                <a:lnTo>
                  <a:pt x="704" y="1672"/>
                </a:lnTo>
                <a:lnTo>
                  <a:pt x="712" y="1696"/>
                </a:lnTo>
                <a:lnTo>
                  <a:pt x="728" y="1704"/>
                </a:lnTo>
                <a:lnTo>
                  <a:pt x="736" y="1720"/>
                </a:lnTo>
                <a:lnTo>
                  <a:pt x="752" y="1728"/>
                </a:lnTo>
                <a:lnTo>
                  <a:pt x="768" y="1744"/>
                </a:lnTo>
                <a:lnTo>
                  <a:pt x="784" y="1752"/>
                </a:lnTo>
                <a:lnTo>
                  <a:pt x="800" y="1760"/>
                </a:lnTo>
                <a:lnTo>
                  <a:pt x="816" y="1776"/>
                </a:lnTo>
                <a:lnTo>
                  <a:pt x="832" y="1776"/>
                </a:lnTo>
                <a:lnTo>
                  <a:pt x="848" y="1784"/>
                </a:lnTo>
                <a:lnTo>
                  <a:pt x="864" y="1792"/>
                </a:lnTo>
                <a:lnTo>
                  <a:pt x="888" y="1808"/>
                </a:lnTo>
                <a:lnTo>
                  <a:pt x="904" y="1816"/>
                </a:lnTo>
                <a:lnTo>
                  <a:pt x="920" y="1824"/>
                </a:lnTo>
                <a:lnTo>
                  <a:pt x="936" y="1832"/>
                </a:lnTo>
                <a:lnTo>
                  <a:pt x="960" y="1840"/>
                </a:lnTo>
                <a:lnTo>
                  <a:pt x="1000" y="1848"/>
                </a:lnTo>
                <a:lnTo>
                  <a:pt x="1016" y="1848"/>
                </a:lnTo>
                <a:lnTo>
                  <a:pt x="1032" y="1856"/>
                </a:lnTo>
                <a:lnTo>
                  <a:pt x="1048" y="1864"/>
                </a:lnTo>
                <a:lnTo>
                  <a:pt x="1064" y="1864"/>
                </a:lnTo>
                <a:lnTo>
                  <a:pt x="1080" y="1864"/>
                </a:lnTo>
                <a:lnTo>
                  <a:pt x="1096" y="1864"/>
                </a:lnTo>
                <a:lnTo>
                  <a:pt x="1112" y="1864"/>
                </a:lnTo>
                <a:lnTo>
                  <a:pt x="1128" y="1864"/>
                </a:lnTo>
                <a:lnTo>
                  <a:pt x="1144" y="1864"/>
                </a:lnTo>
                <a:lnTo>
                  <a:pt x="1160" y="1864"/>
                </a:lnTo>
                <a:lnTo>
                  <a:pt x="1176" y="1864"/>
                </a:lnTo>
                <a:lnTo>
                  <a:pt x="1200" y="1864"/>
                </a:lnTo>
                <a:lnTo>
                  <a:pt x="1216" y="1864"/>
                </a:lnTo>
                <a:lnTo>
                  <a:pt x="1232" y="1864"/>
                </a:lnTo>
                <a:lnTo>
                  <a:pt x="1248" y="1848"/>
                </a:lnTo>
                <a:lnTo>
                  <a:pt x="1264" y="1840"/>
                </a:lnTo>
                <a:lnTo>
                  <a:pt x="1280" y="1840"/>
                </a:lnTo>
                <a:lnTo>
                  <a:pt x="1296" y="1832"/>
                </a:lnTo>
                <a:lnTo>
                  <a:pt x="1320" y="1824"/>
                </a:lnTo>
                <a:lnTo>
                  <a:pt x="1336" y="1816"/>
                </a:lnTo>
                <a:lnTo>
                  <a:pt x="1352" y="1816"/>
                </a:lnTo>
                <a:lnTo>
                  <a:pt x="1368" y="1800"/>
                </a:lnTo>
                <a:lnTo>
                  <a:pt x="1384" y="1800"/>
                </a:lnTo>
                <a:lnTo>
                  <a:pt x="1392" y="1784"/>
                </a:lnTo>
                <a:lnTo>
                  <a:pt x="1408" y="1776"/>
                </a:lnTo>
                <a:lnTo>
                  <a:pt x="1424" y="1752"/>
                </a:lnTo>
                <a:lnTo>
                  <a:pt x="1440" y="1736"/>
                </a:lnTo>
                <a:lnTo>
                  <a:pt x="1456" y="1728"/>
                </a:lnTo>
                <a:lnTo>
                  <a:pt x="1464" y="1712"/>
                </a:lnTo>
                <a:lnTo>
                  <a:pt x="1472" y="1696"/>
                </a:lnTo>
                <a:lnTo>
                  <a:pt x="1480" y="1680"/>
                </a:lnTo>
                <a:lnTo>
                  <a:pt x="1488" y="1664"/>
                </a:lnTo>
                <a:lnTo>
                  <a:pt x="1496" y="1648"/>
                </a:lnTo>
                <a:lnTo>
                  <a:pt x="1504" y="1632"/>
                </a:lnTo>
                <a:lnTo>
                  <a:pt x="1520" y="1624"/>
                </a:lnTo>
                <a:lnTo>
                  <a:pt x="1528" y="1608"/>
                </a:lnTo>
                <a:lnTo>
                  <a:pt x="1536" y="1592"/>
                </a:lnTo>
                <a:lnTo>
                  <a:pt x="1536" y="1576"/>
                </a:lnTo>
                <a:lnTo>
                  <a:pt x="1536" y="1560"/>
                </a:lnTo>
                <a:lnTo>
                  <a:pt x="1536" y="1544"/>
                </a:lnTo>
                <a:lnTo>
                  <a:pt x="1544" y="1528"/>
                </a:lnTo>
                <a:lnTo>
                  <a:pt x="1544" y="1512"/>
                </a:lnTo>
                <a:lnTo>
                  <a:pt x="1544" y="1488"/>
                </a:lnTo>
                <a:lnTo>
                  <a:pt x="1544" y="1472"/>
                </a:lnTo>
                <a:lnTo>
                  <a:pt x="1544" y="1456"/>
                </a:lnTo>
                <a:lnTo>
                  <a:pt x="1544" y="1440"/>
                </a:lnTo>
                <a:lnTo>
                  <a:pt x="1544" y="1424"/>
                </a:lnTo>
                <a:lnTo>
                  <a:pt x="1544" y="1400"/>
                </a:lnTo>
                <a:lnTo>
                  <a:pt x="1536" y="1384"/>
                </a:lnTo>
                <a:lnTo>
                  <a:pt x="1536" y="1368"/>
                </a:lnTo>
                <a:lnTo>
                  <a:pt x="1536" y="1352"/>
                </a:lnTo>
                <a:lnTo>
                  <a:pt x="1528" y="1336"/>
                </a:lnTo>
                <a:lnTo>
                  <a:pt x="1528" y="1320"/>
                </a:lnTo>
                <a:lnTo>
                  <a:pt x="1528" y="1304"/>
                </a:lnTo>
                <a:lnTo>
                  <a:pt x="1528" y="1288"/>
                </a:lnTo>
                <a:lnTo>
                  <a:pt x="1536" y="1272"/>
                </a:lnTo>
                <a:lnTo>
                  <a:pt x="1536" y="1256"/>
                </a:lnTo>
                <a:lnTo>
                  <a:pt x="1536" y="1240"/>
                </a:lnTo>
                <a:lnTo>
                  <a:pt x="1544" y="1224"/>
                </a:lnTo>
                <a:lnTo>
                  <a:pt x="1560" y="1216"/>
                </a:lnTo>
                <a:lnTo>
                  <a:pt x="1584" y="1224"/>
                </a:lnTo>
                <a:lnTo>
                  <a:pt x="1600" y="1216"/>
                </a:lnTo>
                <a:lnTo>
                  <a:pt x="1616" y="1224"/>
                </a:lnTo>
                <a:lnTo>
                  <a:pt x="1640" y="1216"/>
                </a:lnTo>
                <a:lnTo>
                  <a:pt x="1656" y="1216"/>
                </a:lnTo>
                <a:lnTo>
                  <a:pt x="1680" y="1208"/>
                </a:lnTo>
                <a:lnTo>
                  <a:pt x="1696" y="1200"/>
                </a:lnTo>
                <a:lnTo>
                  <a:pt x="1720" y="1200"/>
                </a:lnTo>
                <a:lnTo>
                  <a:pt x="1736" y="1200"/>
                </a:lnTo>
                <a:lnTo>
                  <a:pt x="1752" y="1192"/>
                </a:lnTo>
                <a:lnTo>
                  <a:pt x="1768" y="1184"/>
                </a:lnTo>
                <a:lnTo>
                  <a:pt x="1784" y="1176"/>
                </a:lnTo>
                <a:lnTo>
                  <a:pt x="1800" y="1176"/>
                </a:lnTo>
                <a:lnTo>
                  <a:pt x="1832" y="1168"/>
                </a:lnTo>
                <a:lnTo>
                  <a:pt x="1848" y="1160"/>
                </a:lnTo>
                <a:lnTo>
                  <a:pt x="1864" y="1152"/>
                </a:lnTo>
                <a:lnTo>
                  <a:pt x="1880" y="1136"/>
                </a:lnTo>
                <a:lnTo>
                  <a:pt x="1904" y="1128"/>
                </a:lnTo>
                <a:lnTo>
                  <a:pt x="1920" y="1120"/>
                </a:lnTo>
                <a:lnTo>
                  <a:pt x="1944" y="1096"/>
                </a:lnTo>
                <a:lnTo>
                  <a:pt x="1960" y="1080"/>
                </a:lnTo>
                <a:lnTo>
                  <a:pt x="1976" y="1072"/>
                </a:lnTo>
                <a:lnTo>
                  <a:pt x="1984" y="1056"/>
                </a:lnTo>
                <a:lnTo>
                  <a:pt x="2000" y="1040"/>
                </a:lnTo>
                <a:lnTo>
                  <a:pt x="2008" y="1024"/>
                </a:lnTo>
                <a:lnTo>
                  <a:pt x="2024" y="1008"/>
                </a:lnTo>
                <a:lnTo>
                  <a:pt x="2032" y="992"/>
                </a:lnTo>
                <a:lnTo>
                  <a:pt x="2040" y="976"/>
                </a:lnTo>
                <a:lnTo>
                  <a:pt x="2048" y="960"/>
                </a:lnTo>
                <a:lnTo>
                  <a:pt x="2056" y="944"/>
                </a:lnTo>
                <a:lnTo>
                  <a:pt x="2056" y="928"/>
                </a:lnTo>
                <a:lnTo>
                  <a:pt x="2064" y="912"/>
                </a:lnTo>
                <a:lnTo>
                  <a:pt x="2072" y="888"/>
                </a:lnTo>
                <a:lnTo>
                  <a:pt x="2072" y="872"/>
                </a:lnTo>
                <a:lnTo>
                  <a:pt x="2072" y="856"/>
                </a:lnTo>
                <a:lnTo>
                  <a:pt x="2072" y="840"/>
                </a:lnTo>
                <a:lnTo>
                  <a:pt x="2080" y="824"/>
                </a:lnTo>
                <a:lnTo>
                  <a:pt x="2080" y="808"/>
                </a:lnTo>
                <a:lnTo>
                  <a:pt x="2080" y="792"/>
                </a:lnTo>
                <a:lnTo>
                  <a:pt x="2080" y="776"/>
                </a:lnTo>
                <a:lnTo>
                  <a:pt x="2080" y="760"/>
                </a:lnTo>
                <a:lnTo>
                  <a:pt x="2072" y="744"/>
                </a:lnTo>
                <a:lnTo>
                  <a:pt x="2072" y="728"/>
                </a:lnTo>
                <a:lnTo>
                  <a:pt x="2072" y="712"/>
                </a:lnTo>
                <a:lnTo>
                  <a:pt x="2072" y="696"/>
                </a:lnTo>
                <a:lnTo>
                  <a:pt x="2072" y="680"/>
                </a:lnTo>
                <a:lnTo>
                  <a:pt x="2064" y="656"/>
                </a:lnTo>
                <a:lnTo>
                  <a:pt x="2064" y="640"/>
                </a:lnTo>
                <a:lnTo>
                  <a:pt x="2064" y="624"/>
                </a:lnTo>
                <a:lnTo>
                  <a:pt x="2056" y="608"/>
                </a:lnTo>
                <a:lnTo>
                  <a:pt x="2040" y="584"/>
                </a:lnTo>
                <a:lnTo>
                  <a:pt x="2024" y="576"/>
                </a:lnTo>
                <a:lnTo>
                  <a:pt x="2008" y="568"/>
                </a:lnTo>
                <a:lnTo>
                  <a:pt x="1984" y="552"/>
                </a:lnTo>
                <a:lnTo>
                  <a:pt x="1968" y="536"/>
                </a:lnTo>
                <a:lnTo>
                  <a:pt x="1952" y="520"/>
                </a:lnTo>
                <a:lnTo>
                  <a:pt x="1944" y="504"/>
                </a:lnTo>
                <a:lnTo>
                  <a:pt x="1928" y="488"/>
                </a:lnTo>
                <a:lnTo>
                  <a:pt x="1912" y="480"/>
                </a:lnTo>
                <a:lnTo>
                  <a:pt x="1896" y="480"/>
                </a:lnTo>
                <a:lnTo>
                  <a:pt x="1872" y="472"/>
                </a:lnTo>
                <a:lnTo>
                  <a:pt x="1856" y="464"/>
                </a:lnTo>
                <a:lnTo>
                  <a:pt x="1840" y="464"/>
                </a:lnTo>
                <a:lnTo>
                  <a:pt x="1824" y="456"/>
                </a:lnTo>
                <a:lnTo>
                  <a:pt x="1800" y="448"/>
                </a:lnTo>
                <a:lnTo>
                  <a:pt x="1768" y="432"/>
                </a:lnTo>
                <a:lnTo>
                  <a:pt x="1744" y="424"/>
                </a:lnTo>
                <a:lnTo>
                  <a:pt x="1720" y="416"/>
                </a:lnTo>
                <a:lnTo>
                  <a:pt x="1704" y="416"/>
                </a:lnTo>
                <a:lnTo>
                  <a:pt x="1688" y="416"/>
                </a:lnTo>
                <a:lnTo>
                  <a:pt x="1672" y="424"/>
                </a:lnTo>
                <a:lnTo>
                  <a:pt x="1656" y="424"/>
                </a:lnTo>
                <a:lnTo>
                  <a:pt x="1640" y="432"/>
                </a:lnTo>
                <a:lnTo>
                  <a:pt x="1624" y="432"/>
                </a:lnTo>
                <a:lnTo>
                  <a:pt x="1608" y="440"/>
                </a:lnTo>
                <a:lnTo>
                  <a:pt x="1592" y="440"/>
                </a:lnTo>
                <a:lnTo>
                  <a:pt x="1576" y="440"/>
                </a:lnTo>
                <a:lnTo>
                  <a:pt x="1560" y="448"/>
                </a:lnTo>
                <a:lnTo>
                  <a:pt x="1544" y="456"/>
                </a:lnTo>
                <a:lnTo>
                  <a:pt x="1528" y="464"/>
                </a:lnTo>
                <a:lnTo>
                  <a:pt x="1512" y="472"/>
                </a:lnTo>
                <a:lnTo>
                  <a:pt x="1496" y="480"/>
                </a:lnTo>
                <a:lnTo>
                  <a:pt x="1480" y="480"/>
                </a:lnTo>
                <a:lnTo>
                  <a:pt x="1472" y="464"/>
                </a:lnTo>
                <a:lnTo>
                  <a:pt x="1472" y="448"/>
                </a:lnTo>
                <a:lnTo>
                  <a:pt x="1472" y="432"/>
                </a:lnTo>
                <a:lnTo>
                  <a:pt x="1480" y="416"/>
                </a:lnTo>
                <a:lnTo>
                  <a:pt x="1480" y="400"/>
                </a:lnTo>
                <a:lnTo>
                  <a:pt x="1480" y="376"/>
                </a:lnTo>
                <a:lnTo>
                  <a:pt x="1488" y="360"/>
                </a:lnTo>
                <a:lnTo>
                  <a:pt x="1488" y="344"/>
                </a:lnTo>
                <a:lnTo>
                  <a:pt x="1488" y="328"/>
                </a:lnTo>
                <a:lnTo>
                  <a:pt x="1488" y="312"/>
                </a:lnTo>
                <a:lnTo>
                  <a:pt x="1488" y="296"/>
                </a:lnTo>
                <a:lnTo>
                  <a:pt x="1488" y="280"/>
                </a:lnTo>
                <a:lnTo>
                  <a:pt x="1480" y="264"/>
                </a:lnTo>
                <a:lnTo>
                  <a:pt x="1480" y="248"/>
                </a:lnTo>
                <a:lnTo>
                  <a:pt x="1480" y="232"/>
                </a:lnTo>
                <a:lnTo>
                  <a:pt x="1472" y="216"/>
                </a:lnTo>
                <a:lnTo>
                  <a:pt x="1464" y="200"/>
                </a:lnTo>
                <a:lnTo>
                  <a:pt x="1456" y="184"/>
                </a:lnTo>
                <a:lnTo>
                  <a:pt x="1448" y="168"/>
                </a:lnTo>
                <a:lnTo>
                  <a:pt x="1440" y="152"/>
                </a:lnTo>
                <a:lnTo>
                  <a:pt x="1432" y="136"/>
                </a:lnTo>
                <a:lnTo>
                  <a:pt x="1424" y="120"/>
                </a:lnTo>
                <a:lnTo>
                  <a:pt x="1408" y="112"/>
                </a:lnTo>
                <a:lnTo>
                  <a:pt x="1400" y="96"/>
                </a:lnTo>
                <a:lnTo>
                  <a:pt x="1376" y="80"/>
                </a:lnTo>
                <a:lnTo>
                  <a:pt x="1352" y="64"/>
                </a:lnTo>
                <a:lnTo>
                  <a:pt x="1320" y="40"/>
                </a:lnTo>
                <a:lnTo>
                  <a:pt x="1304" y="40"/>
                </a:lnTo>
                <a:lnTo>
                  <a:pt x="1288" y="32"/>
                </a:lnTo>
                <a:lnTo>
                  <a:pt x="1272" y="24"/>
                </a:lnTo>
                <a:lnTo>
                  <a:pt x="1248" y="8"/>
                </a:lnTo>
                <a:lnTo>
                  <a:pt x="1232" y="8"/>
                </a:lnTo>
                <a:lnTo>
                  <a:pt x="1208" y="0"/>
                </a:lnTo>
                <a:lnTo>
                  <a:pt x="1192" y="0"/>
                </a:lnTo>
                <a:lnTo>
                  <a:pt x="1176" y="0"/>
                </a:lnTo>
                <a:lnTo>
                  <a:pt x="1160" y="0"/>
                </a:lnTo>
                <a:lnTo>
                  <a:pt x="1144" y="0"/>
                </a:lnTo>
                <a:lnTo>
                  <a:pt x="1128" y="0"/>
                </a:lnTo>
                <a:lnTo>
                  <a:pt x="1112" y="0"/>
                </a:lnTo>
                <a:lnTo>
                  <a:pt x="1096" y="0"/>
                </a:lnTo>
                <a:lnTo>
                  <a:pt x="1080" y="0"/>
                </a:lnTo>
                <a:lnTo>
                  <a:pt x="1064" y="0"/>
                </a:lnTo>
                <a:lnTo>
                  <a:pt x="1048" y="0"/>
                </a:lnTo>
                <a:lnTo>
                  <a:pt x="1032" y="0"/>
                </a:lnTo>
                <a:lnTo>
                  <a:pt x="1008" y="8"/>
                </a:lnTo>
                <a:lnTo>
                  <a:pt x="992" y="16"/>
                </a:lnTo>
                <a:lnTo>
                  <a:pt x="984" y="24"/>
                </a:lnTo>
              </a:path>
            </a:pathLst>
          </a:custGeom>
          <a:solidFill>
            <a:srgbClr val="A2C1FE"/>
          </a:solidFill>
          <a:ln w="508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483" name="Oval 3">
            <a:extLst>
              <a:ext uri="{FF2B5EF4-FFF2-40B4-BE49-F238E27FC236}">
                <a16:creationId xmlns:a16="http://schemas.microsoft.com/office/drawing/2014/main" id="{3EB6495E-2DC0-4506-83BA-41DA3E9B6082}"/>
              </a:ext>
            </a:extLst>
          </p:cNvPr>
          <p:cNvSpPr>
            <a:spLocks noChangeArrowheads="1"/>
          </p:cNvSpPr>
          <p:nvPr/>
        </p:nvSpPr>
        <p:spPr bwMode="auto">
          <a:xfrm>
            <a:off x="6558499" y="2861608"/>
            <a:ext cx="819686" cy="921782"/>
          </a:xfrm>
          <a:prstGeom prst="ellipse">
            <a:avLst/>
          </a:prstGeom>
          <a:solidFill>
            <a:srgbClr val="FE9B03"/>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484" name="Oval 4">
            <a:extLst>
              <a:ext uri="{FF2B5EF4-FFF2-40B4-BE49-F238E27FC236}">
                <a16:creationId xmlns:a16="http://schemas.microsoft.com/office/drawing/2014/main" id="{C081B57B-AA4A-4497-9DFD-DE9C60AFD322}"/>
              </a:ext>
            </a:extLst>
          </p:cNvPr>
          <p:cNvSpPr>
            <a:spLocks noChangeArrowheads="1"/>
          </p:cNvSpPr>
          <p:nvPr/>
        </p:nvSpPr>
        <p:spPr bwMode="auto">
          <a:xfrm>
            <a:off x="6600796" y="2909740"/>
            <a:ext cx="733633" cy="825520"/>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485" name="Oval 5">
            <a:extLst>
              <a:ext uri="{FF2B5EF4-FFF2-40B4-BE49-F238E27FC236}">
                <a16:creationId xmlns:a16="http://schemas.microsoft.com/office/drawing/2014/main" id="{1214664D-75A8-46BA-B8BD-7E22462F2027}"/>
              </a:ext>
            </a:extLst>
          </p:cNvPr>
          <p:cNvSpPr>
            <a:spLocks noChangeArrowheads="1"/>
          </p:cNvSpPr>
          <p:nvPr/>
        </p:nvSpPr>
        <p:spPr bwMode="auto">
          <a:xfrm>
            <a:off x="7305259" y="3487312"/>
            <a:ext cx="819686" cy="921782"/>
          </a:xfrm>
          <a:prstGeom prst="ellipse">
            <a:avLst/>
          </a:prstGeom>
          <a:solidFill>
            <a:srgbClr val="FE9B03"/>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486" name="Oval 6">
            <a:extLst>
              <a:ext uri="{FF2B5EF4-FFF2-40B4-BE49-F238E27FC236}">
                <a16:creationId xmlns:a16="http://schemas.microsoft.com/office/drawing/2014/main" id="{00EA2BE2-4561-45AC-9588-3E487362B0D4}"/>
              </a:ext>
            </a:extLst>
          </p:cNvPr>
          <p:cNvSpPr>
            <a:spLocks noChangeArrowheads="1"/>
          </p:cNvSpPr>
          <p:nvPr/>
        </p:nvSpPr>
        <p:spPr bwMode="auto">
          <a:xfrm>
            <a:off x="7347556" y="3535443"/>
            <a:ext cx="735092" cy="825520"/>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487" name="Oval 7">
            <a:extLst>
              <a:ext uri="{FF2B5EF4-FFF2-40B4-BE49-F238E27FC236}">
                <a16:creationId xmlns:a16="http://schemas.microsoft.com/office/drawing/2014/main" id="{D116FD7F-E3AA-4433-9AAF-F4ACA80D422A}"/>
              </a:ext>
            </a:extLst>
          </p:cNvPr>
          <p:cNvSpPr>
            <a:spLocks noChangeArrowheads="1"/>
          </p:cNvSpPr>
          <p:nvPr/>
        </p:nvSpPr>
        <p:spPr bwMode="auto">
          <a:xfrm>
            <a:off x="6562875" y="4460141"/>
            <a:ext cx="818227" cy="921782"/>
          </a:xfrm>
          <a:prstGeom prst="ellipse">
            <a:avLst/>
          </a:prstGeom>
          <a:solidFill>
            <a:srgbClr val="FE9B03"/>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488" name="Oval 8">
            <a:extLst>
              <a:ext uri="{FF2B5EF4-FFF2-40B4-BE49-F238E27FC236}">
                <a16:creationId xmlns:a16="http://schemas.microsoft.com/office/drawing/2014/main" id="{322A3AE8-1E3C-4152-A4F8-5E0AF1AE0C90}"/>
              </a:ext>
            </a:extLst>
          </p:cNvPr>
          <p:cNvSpPr>
            <a:spLocks noChangeArrowheads="1"/>
          </p:cNvSpPr>
          <p:nvPr/>
        </p:nvSpPr>
        <p:spPr bwMode="auto">
          <a:xfrm>
            <a:off x="6605171" y="4508273"/>
            <a:ext cx="733634" cy="825520"/>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489" name="Oval 9">
            <a:extLst>
              <a:ext uri="{FF2B5EF4-FFF2-40B4-BE49-F238E27FC236}">
                <a16:creationId xmlns:a16="http://schemas.microsoft.com/office/drawing/2014/main" id="{3258A1F8-F551-4F31-B1A5-67D5E5AB71DD}"/>
              </a:ext>
            </a:extLst>
          </p:cNvPr>
          <p:cNvSpPr>
            <a:spLocks noChangeArrowheads="1"/>
          </p:cNvSpPr>
          <p:nvPr/>
        </p:nvSpPr>
        <p:spPr bwMode="auto">
          <a:xfrm>
            <a:off x="5611922" y="3682753"/>
            <a:ext cx="819686" cy="921782"/>
          </a:xfrm>
          <a:prstGeom prst="ellipse">
            <a:avLst/>
          </a:prstGeom>
          <a:solidFill>
            <a:srgbClr val="FE9B03"/>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490" name="Oval 10">
            <a:extLst>
              <a:ext uri="{FF2B5EF4-FFF2-40B4-BE49-F238E27FC236}">
                <a16:creationId xmlns:a16="http://schemas.microsoft.com/office/drawing/2014/main" id="{6EA43190-73A0-41E5-9B5E-3E2BEF0F6782}"/>
              </a:ext>
            </a:extLst>
          </p:cNvPr>
          <p:cNvSpPr>
            <a:spLocks noChangeArrowheads="1"/>
          </p:cNvSpPr>
          <p:nvPr/>
        </p:nvSpPr>
        <p:spPr bwMode="auto">
          <a:xfrm>
            <a:off x="5654219" y="3730884"/>
            <a:ext cx="735092" cy="825520"/>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491" name="Freeform 11">
            <a:extLst>
              <a:ext uri="{FF2B5EF4-FFF2-40B4-BE49-F238E27FC236}">
                <a16:creationId xmlns:a16="http://schemas.microsoft.com/office/drawing/2014/main" id="{889DB725-BF77-4001-ADEA-8827E6CE882E}"/>
              </a:ext>
            </a:extLst>
          </p:cNvPr>
          <p:cNvSpPr>
            <a:spLocks/>
          </p:cNvSpPr>
          <p:nvPr/>
        </p:nvSpPr>
        <p:spPr bwMode="auto">
          <a:xfrm>
            <a:off x="7623215" y="4632246"/>
            <a:ext cx="121057" cy="135642"/>
          </a:xfrm>
          <a:custGeom>
            <a:avLst/>
            <a:gdLst>
              <a:gd name="T0" fmla="*/ 0 w 93"/>
              <a:gd name="T1" fmla="*/ 30241977 h 93"/>
              <a:gd name="T2" fmla="*/ 17993442 w 93"/>
              <a:gd name="T3" fmla="*/ 30241977 h 93"/>
              <a:gd name="T4" fmla="*/ 44983605 w 93"/>
              <a:gd name="T5" fmla="*/ 20161318 h 93"/>
              <a:gd name="T6" fmla="*/ 62977047 w 93"/>
              <a:gd name="T7" fmla="*/ 20161318 h 93"/>
              <a:gd name="T8" fmla="*/ 98963931 w 93"/>
              <a:gd name="T9" fmla="*/ 20161318 h 93"/>
              <a:gd name="T10" fmla="*/ 116957373 w 93"/>
              <a:gd name="T11" fmla="*/ 20161318 h 93"/>
              <a:gd name="T12" fmla="*/ 134950815 w 93"/>
              <a:gd name="T13" fmla="*/ 10080659 h 93"/>
              <a:gd name="T14" fmla="*/ 152944256 w 93"/>
              <a:gd name="T15" fmla="*/ 10080659 h 93"/>
              <a:gd name="T16" fmla="*/ 170937698 w 93"/>
              <a:gd name="T17" fmla="*/ 0 h 93"/>
              <a:gd name="T18" fmla="*/ 188931140 w 93"/>
              <a:gd name="T19" fmla="*/ 0 h 93"/>
              <a:gd name="T20" fmla="*/ 197927861 w 93"/>
              <a:gd name="T21" fmla="*/ 20161318 h 93"/>
              <a:gd name="T22" fmla="*/ 206924582 w 93"/>
              <a:gd name="T23" fmla="*/ 40322637 h 93"/>
              <a:gd name="T24" fmla="*/ 206924582 w 93"/>
              <a:gd name="T25" fmla="*/ 60483955 h 93"/>
              <a:gd name="T26" fmla="*/ 197927861 w 93"/>
              <a:gd name="T27" fmla="*/ 80645273 h 93"/>
              <a:gd name="T28" fmla="*/ 179934419 w 93"/>
              <a:gd name="T29" fmla="*/ 90725932 h 93"/>
              <a:gd name="T30" fmla="*/ 170937698 w 93"/>
              <a:gd name="T31" fmla="*/ 120967910 h 93"/>
              <a:gd name="T32" fmla="*/ 170937698 w 93"/>
              <a:gd name="T33" fmla="*/ 141129228 h 93"/>
              <a:gd name="T34" fmla="*/ 170937698 w 93"/>
              <a:gd name="T35" fmla="*/ 161290546 h 93"/>
              <a:gd name="T36" fmla="*/ 161940977 w 93"/>
              <a:gd name="T37" fmla="*/ 191532524 h 93"/>
              <a:gd name="T38" fmla="*/ 161940977 w 93"/>
              <a:gd name="T39" fmla="*/ 211693842 h 93"/>
              <a:gd name="T40" fmla="*/ 152944256 w 93"/>
              <a:gd name="T41" fmla="*/ 231855160 h 93"/>
              <a:gd name="T42" fmla="*/ 134950815 w 93"/>
              <a:gd name="T43" fmla="*/ 231855160 h 93"/>
              <a:gd name="T44" fmla="*/ 116957373 w 93"/>
              <a:gd name="T45" fmla="*/ 221774501 h 93"/>
              <a:gd name="T46" fmla="*/ 107960652 w 93"/>
              <a:gd name="T47" fmla="*/ 201613183 h 93"/>
              <a:gd name="T48" fmla="*/ 98963931 w 93"/>
              <a:gd name="T49" fmla="*/ 181451865 h 93"/>
              <a:gd name="T50" fmla="*/ 80970489 w 93"/>
              <a:gd name="T51" fmla="*/ 161290546 h 93"/>
              <a:gd name="T52" fmla="*/ 71973768 w 93"/>
              <a:gd name="T53" fmla="*/ 141129228 h 93"/>
              <a:gd name="T54" fmla="*/ 53980326 w 93"/>
              <a:gd name="T55" fmla="*/ 131048569 h 93"/>
              <a:gd name="T56" fmla="*/ 35986884 w 93"/>
              <a:gd name="T57" fmla="*/ 120967910 h 93"/>
              <a:gd name="T58" fmla="*/ 17993442 w 93"/>
              <a:gd name="T59" fmla="*/ 110887251 h 93"/>
              <a:gd name="T60" fmla="*/ 8996721 w 93"/>
              <a:gd name="T61" fmla="*/ 90725932 h 93"/>
              <a:gd name="T62" fmla="*/ 8996721 w 93"/>
              <a:gd name="T63" fmla="*/ 70564614 h 93"/>
              <a:gd name="T64" fmla="*/ 0 w 93"/>
              <a:gd name="T65" fmla="*/ 30241977 h 9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3" h="93">
                <a:moveTo>
                  <a:pt x="0" y="12"/>
                </a:moveTo>
                <a:lnTo>
                  <a:pt x="8" y="12"/>
                </a:lnTo>
                <a:lnTo>
                  <a:pt x="20" y="8"/>
                </a:lnTo>
                <a:lnTo>
                  <a:pt x="28" y="8"/>
                </a:lnTo>
                <a:lnTo>
                  <a:pt x="44" y="8"/>
                </a:lnTo>
                <a:lnTo>
                  <a:pt x="52" y="8"/>
                </a:lnTo>
                <a:lnTo>
                  <a:pt x="60" y="4"/>
                </a:lnTo>
                <a:lnTo>
                  <a:pt x="68" y="4"/>
                </a:lnTo>
                <a:lnTo>
                  <a:pt x="76" y="0"/>
                </a:lnTo>
                <a:lnTo>
                  <a:pt x="84" y="0"/>
                </a:lnTo>
                <a:lnTo>
                  <a:pt x="88" y="8"/>
                </a:lnTo>
                <a:lnTo>
                  <a:pt x="92" y="16"/>
                </a:lnTo>
                <a:lnTo>
                  <a:pt x="92" y="24"/>
                </a:lnTo>
                <a:lnTo>
                  <a:pt x="88" y="32"/>
                </a:lnTo>
                <a:lnTo>
                  <a:pt x="80" y="36"/>
                </a:lnTo>
                <a:lnTo>
                  <a:pt x="76" y="48"/>
                </a:lnTo>
                <a:lnTo>
                  <a:pt x="76" y="56"/>
                </a:lnTo>
                <a:lnTo>
                  <a:pt x="76" y="64"/>
                </a:lnTo>
                <a:lnTo>
                  <a:pt x="72" y="76"/>
                </a:lnTo>
                <a:lnTo>
                  <a:pt x="72" y="84"/>
                </a:lnTo>
                <a:lnTo>
                  <a:pt x="68" y="92"/>
                </a:lnTo>
                <a:lnTo>
                  <a:pt x="60" y="92"/>
                </a:lnTo>
                <a:lnTo>
                  <a:pt x="52" y="88"/>
                </a:lnTo>
                <a:lnTo>
                  <a:pt x="48" y="80"/>
                </a:lnTo>
                <a:lnTo>
                  <a:pt x="44" y="72"/>
                </a:lnTo>
                <a:lnTo>
                  <a:pt x="36" y="64"/>
                </a:lnTo>
                <a:lnTo>
                  <a:pt x="32" y="56"/>
                </a:lnTo>
                <a:lnTo>
                  <a:pt x="24" y="52"/>
                </a:lnTo>
                <a:lnTo>
                  <a:pt x="16" y="48"/>
                </a:lnTo>
                <a:lnTo>
                  <a:pt x="8" y="44"/>
                </a:lnTo>
                <a:lnTo>
                  <a:pt x="4" y="36"/>
                </a:lnTo>
                <a:lnTo>
                  <a:pt x="4" y="28"/>
                </a:lnTo>
                <a:lnTo>
                  <a:pt x="0" y="1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492" name="Freeform 12">
            <a:extLst>
              <a:ext uri="{FF2B5EF4-FFF2-40B4-BE49-F238E27FC236}">
                <a16:creationId xmlns:a16="http://schemas.microsoft.com/office/drawing/2014/main" id="{2BDE6D7E-6B15-4347-99FB-682A576E40FB}"/>
              </a:ext>
            </a:extLst>
          </p:cNvPr>
          <p:cNvSpPr>
            <a:spLocks/>
          </p:cNvSpPr>
          <p:nvPr/>
        </p:nvSpPr>
        <p:spPr bwMode="auto">
          <a:xfrm>
            <a:off x="7783652" y="4556403"/>
            <a:ext cx="172105" cy="164813"/>
          </a:xfrm>
          <a:custGeom>
            <a:avLst/>
            <a:gdLst>
              <a:gd name="T0" fmla="*/ 0 w 133"/>
              <a:gd name="T1" fmla="*/ 110887184 h 113"/>
              <a:gd name="T2" fmla="*/ 17887425 w 133"/>
              <a:gd name="T3" fmla="*/ 100806531 h 113"/>
              <a:gd name="T4" fmla="*/ 44718562 w 133"/>
              <a:gd name="T5" fmla="*/ 100806531 h 113"/>
              <a:gd name="T6" fmla="*/ 62605987 w 133"/>
              <a:gd name="T7" fmla="*/ 100806531 h 113"/>
              <a:gd name="T8" fmla="*/ 80493412 w 133"/>
              <a:gd name="T9" fmla="*/ 100806531 h 113"/>
              <a:gd name="T10" fmla="*/ 98380836 w 133"/>
              <a:gd name="T11" fmla="*/ 90725878 h 113"/>
              <a:gd name="T12" fmla="*/ 116268261 w 133"/>
              <a:gd name="T13" fmla="*/ 80645225 h 113"/>
              <a:gd name="T14" fmla="*/ 125211974 w 133"/>
              <a:gd name="T15" fmla="*/ 60483919 h 113"/>
              <a:gd name="T16" fmla="*/ 143099398 w 133"/>
              <a:gd name="T17" fmla="*/ 60483919 h 113"/>
              <a:gd name="T18" fmla="*/ 160986823 w 133"/>
              <a:gd name="T19" fmla="*/ 50403265 h 113"/>
              <a:gd name="T20" fmla="*/ 178874248 w 133"/>
              <a:gd name="T21" fmla="*/ 40322612 h 113"/>
              <a:gd name="T22" fmla="*/ 196761673 w 133"/>
              <a:gd name="T23" fmla="*/ 30241959 h 113"/>
              <a:gd name="T24" fmla="*/ 214649098 w 133"/>
              <a:gd name="T25" fmla="*/ 20161306 h 113"/>
              <a:gd name="T26" fmla="*/ 232536523 w 133"/>
              <a:gd name="T27" fmla="*/ 0 h 113"/>
              <a:gd name="T28" fmla="*/ 250423947 w 133"/>
              <a:gd name="T29" fmla="*/ 0 h 113"/>
              <a:gd name="T30" fmla="*/ 277255085 w 133"/>
              <a:gd name="T31" fmla="*/ 0 h 113"/>
              <a:gd name="T32" fmla="*/ 295142509 w 133"/>
              <a:gd name="T33" fmla="*/ 30241959 h 113"/>
              <a:gd name="T34" fmla="*/ 295142509 w 133"/>
              <a:gd name="T35" fmla="*/ 50403265 h 113"/>
              <a:gd name="T36" fmla="*/ 277255085 w 133"/>
              <a:gd name="T37" fmla="*/ 70564572 h 113"/>
              <a:gd name="T38" fmla="*/ 268311372 w 133"/>
              <a:gd name="T39" fmla="*/ 90725878 h 113"/>
              <a:gd name="T40" fmla="*/ 250423947 w 133"/>
              <a:gd name="T41" fmla="*/ 110887184 h 113"/>
              <a:gd name="T42" fmla="*/ 241480235 w 133"/>
              <a:gd name="T43" fmla="*/ 131048490 h 113"/>
              <a:gd name="T44" fmla="*/ 250423947 w 133"/>
              <a:gd name="T45" fmla="*/ 161290450 h 113"/>
              <a:gd name="T46" fmla="*/ 250423947 w 133"/>
              <a:gd name="T47" fmla="*/ 181451756 h 113"/>
              <a:gd name="T48" fmla="*/ 250423947 w 133"/>
              <a:gd name="T49" fmla="*/ 201613062 h 113"/>
              <a:gd name="T50" fmla="*/ 250423947 w 133"/>
              <a:gd name="T51" fmla="*/ 221774368 h 113"/>
              <a:gd name="T52" fmla="*/ 250423947 w 133"/>
              <a:gd name="T53" fmla="*/ 241935674 h 113"/>
              <a:gd name="T54" fmla="*/ 250423947 w 133"/>
              <a:gd name="T55" fmla="*/ 262096981 h 113"/>
              <a:gd name="T56" fmla="*/ 232536523 w 133"/>
              <a:gd name="T57" fmla="*/ 282258287 h 113"/>
              <a:gd name="T58" fmla="*/ 205705385 w 133"/>
              <a:gd name="T59" fmla="*/ 272177634 h 113"/>
              <a:gd name="T60" fmla="*/ 187817961 w 133"/>
              <a:gd name="T61" fmla="*/ 262096981 h 113"/>
              <a:gd name="T62" fmla="*/ 169930536 w 133"/>
              <a:gd name="T63" fmla="*/ 231855021 h 113"/>
              <a:gd name="T64" fmla="*/ 152043111 w 133"/>
              <a:gd name="T65" fmla="*/ 211693715 h 113"/>
              <a:gd name="T66" fmla="*/ 134155686 w 133"/>
              <a:gd name="T67" fmla="*/ 201613062 h 113"/>
              <a:gd name="T68" fmla="*/ 116268261 w 133"/>
              <a:gd name="T69" fmla="*/ 191532409 h 113"/>
              <a:gd name="T70" fmla="*/ 98380836 w 133"/>
              <a:gd name="T71" fmla="*/ 181451756 h 113"/>
              <a:gd name="T72" fmla="*/ 80493412 w 133"/>
              <a:gd name="T73" fmla="*/ 181451756 h 113"/>
              <a:gd name="T74" fmla="*/ 53662274 w 133"/>
              <a:gd name="T75" fmla="*/ 171371103 h 113"/>
              <a:gd name="T76" fmla="*/ 35774850 w 133"/>
              <a:gd name="T77" fmla="*/ 171371103 h 113"/>
              <a:gd name="T78" fmla="*/ 17887425 w 133"/>
              <a:gd name="T79" fmla="*/ 171371103 h 113"/>
              <a:gd name="T80" fmla="*/ 8943712 w 133"/>
              <a:gd name="T81" fmla="*/ 151209796 h 113"/>
              <a:gd name="T82" fmla="*/ 0 w 133"/>
              <a:gd name="T83" fmla="*/ 131048490 h 113"/>
              <a:gd name="T84" fmla="*/ 0 w 133"/>
              <a:gd name="T85" fmla="*/ 110887184 h 11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3" h="113">
                <a:moveTo>
                  <a:pt x="0" y="44"/>
                </a:moveTo>
                <a:lnTo>
                  <a:pt x="8" y="40"/>
                </a:lnTo>
                <a:lnTo>
                  <a:pt x="20" y="40"/>
                </a:lnTo>
                <a:lnTo>
                  <a:pt x="28" y="40"/>
                </a:lnTo>
                <a:lnTo>
                  <a:pt x="36" y="40"/>
                </a:lnTo>
                <a:lnTo>
                  <a:pt x="44" y="36"/>
                </a:lnTo>
                <a:lnTo>
                  <a:pt x="52" y="32"/>
                </a:lnTo>
                <a:lnTo>
                  <a:pt x="56" y="24"/>
                </a:lnTo>
                <a:lnTo>
                  <a:pt x="64" y="24"/>
                </a:lnTo>
                <a:lnTo>
                  <a:pt x="72" y="20"/>
                </a:lnTo>
                <a:lnTo>
                  <a:pt x="80" y="16"/>
                </a:lnTo>
                <a:lnTo>
                  <a:pt x="88" y="12"/>
                </a:lnTo>
                <a:lnTo>
                  <a:pt x="96" y="8"/>
                </a:lnTo>
                <a:lnTo>
                  <a:pt x="104" y="0"/>
                </a:lnTo>
                <a:lnTo>
                  <a:pt x="112" y="0"/>
                </a:lnTo>
                <a:lnTo>
                  <a:pt x="124" y="0"/>
                </a:lnTo>
                <a:lnTo>
                  <a:pt x="132" y="12"/>
                </a:lnTo>
                <a:lnTo>
                  <a:pt x="132" y="20"/>
                </a:lnTo>
                <a:lnTo>
                  <a:pt x="124" y="28"/>
                </a:lnTo>
                <a:lnTo>
                  <a:pt x="120" y="36"/>
                </a:lnTo>
                <a:lnTo>
                  <a:pt x="112" y="44"/>
                </a:lnTo>
                <a:lnTo>
                  <a:pt x="108" y="52"/>
                </a:lnTo>
                <a:lnTo>
                  <a:pt x="112" y="64"/>
                </a:lnTo>
                <a:lnTo>
                  <a:pt x="112" y="72"/>
                </a:lnTo>
                <a:lnTo>
                  <a:pt x="112" y="80"/>
                </a:lnTo>
                <a:lnTo>
                  <a:pt x="112" y="88"/>
                </a:lnTo>
                <a:lnTo>
                  <a:pt x="112" y="96"/>
                </a:lnTo>
                <a:lnTo>
                  <a:pt x="112" y="104"/>
                </a:lnTo>
                <a:lnTo>
                  <a:pt x="104" y="112"/>
                </a:lnTo>
                <a:lnTo>
                  <a:pt x="92" y="108"/>
                </a:lnTo>
                <a:lnTo>
                  <a:pt x="84" y="104"/>
                </a:lnTo>
                <a:lnTo>
                  <a:pt x="76" y="92"/>
                </a:lnTo>
                <a:lnTo>
                  <a:pt x="68" y="84"/>
                </a:lnTo>
                <a:lnTo>
                  <a:pt x="60" y="80"/>
                </a:lnTo>
                <a:lnTo>
                  <a:pt x="52" y="76"/>
                </a:lnTo>
                <a:lnTo>
                  <a:pt x="44" y="72"/>
                </a:lnTo>
                <a:lnTo>
                  <a:pt x="36" y="72"/>
                </a:lnTo>
                <a:lnTo>
                  <a:pt x="24" y="68"/>
                </a:lnTo>
                <a:lnTo>
                  <a:pt x="16" y="68"/>
                </a:lnTo>
                <a:lnTo>
                  <a:pt x="8" y="68"/>
                </a:lnTo>
                <a:lnTo>
                  <a:pt x="4" y="60"/>
                </a:lnTo>
                <a:lnTo>
                  <a:pt x="0" y="52"/>
                </a:lnTo>
                <a:lnTo>
                  <a:pt x="0" y="4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493" name="Freeform 13">
            <a:extLst>
              <a:ext uri="{FF2B5EF4-FFF2-40B4-BE49-F238E27FC236}">
                <a16:creationId xmlns:a16="http://schemas.microsoft.com/office/drawing/2014/main" id="{EDA2C748-C6E6-469F-B690-7EA789DC0BD5}"/>
              </a:ext>
            </a:extLst>
          </p:cNvPr>
          <p:cNvSpPr>
            <a:spLocks/>
          </p:cNvSpPr>
          <p:nvPr/>
        </p:nvSpPr>
        <p:spPr bwMode="auto">
          <a:xfrm>
            <a:off x="7986386" y="4142184"/>
            <a:ext cx="514856" cy="520691"/>
          </a:xfrm>
          <a:custGeom>
            <a:avLst/>
            <a:gdLst>
              <a:gd name="T0" fmla="*/ 179267378 w 397"/>
              <a:gd name="T1" fmla="*/ 554434864 h 357"/>
              <a:gd name="T2" fmla="*/ 125487164 w 397"/>
              <a:gd name="T3" fmla="*/ 584676766 h 357"/>
              <a:gd name="T4" fmla="*/ 71706951 w 397"/>
              <a:gd name="T5" fmla="*/ 614918668 h 357"/>
              <a:gd name="T6" fmla="*/ 8963369 w 397"/>
              <a:gd name="T7" fmla="*/ 645160569 h 357"/>
              <a:gd name="T8" fmla="*/ 8963369 w 397"/>
              <a:gd name="T9" fmla="*/ 705644373 h 357"/>
              <a:gd name="T10" fmla="*/ 53780213 w 397"/>
              <a:gd name="T11" fmla="*/ 745966908 h 357"/>
              <a:gd name="T12" fmla="*/ 98597058 w 397"/>
              <a:gd name="T13" fmla="*/ 796370078 h 357"/>
              <a:gd name="T14" fmla="*/ 161340640 w 397"/>
              <a:gd name="T15" fmla="*/ 796370078 h 357"/>
              <a:gd name="T16" fmla="*/ 215120853 w 397"/>
              <a:gd name="T17" fmla="*/ 826611979 h 357"/>
              <a:gd name="T18" fmla="*/ 250974329 w 397"/>
              <a:gd name="T19" fmla="*/ 866934515 h 357"/>
              <a:gd name="T20" fmla="*/ 295791173 w 397"/>
              <a:gd name="T21" fmla="*/ 897176417 h 357"/>
              <a:gd name="T22" fmla="*/ 367498125 w 397"/>
              <a:gd name="T23" fmla="*/ 887095783 h 357"/>
              <a:gd name="T24" fmla="*/ 448168445 w 397"/>
              <a:gd name="T25" fmla="*/ 856853881 h 357"/>
              <a:gd name="T26" fmla="*/ 519875396 w 397"/>
              <a:gd name="T27" fmla="*/ 836692613 h 357"/>
              <a:gd name="T28" fmla="*/ 600545716 w 397"/>
              <a:gd name="T29" fmla="*/ 796370078 h 357"/>
              <a:gd name="T30" fmla="*/ 672252667 w 397"/>
              <a:gd name="T31" fmla="*/ 735886274 h 357"/>
              <a:gd name="T32" fmla="*/ 734996249 w 397"/>
              <a:gd name="T33" fmla="*/ 665321837 h 357"/>
              <a:gd name="T34" fmla="*/ 806703200 w 397"/>
              <a:gd name="T35" fmla="*/ 564515498 h 357"/>
              <a:gd name="T36" fmla="*/ 851520045 w 397"/>
              <a:gd name="T37" fmla="*/ 504031695 h 357"/>
              <a:gd name="T38" fmla="*/ 869446782 w 397"/>
              <a:gd name="T39" fmla="*/ 372983454 h 357"/>
              <a:gd name="T40" fmla="*/ 887373520 w 397"/>
              <a:gd name="T41" fmla="*/ 312499651 h 357"/>
              <a:gd name="T42" fmla="*/ 860483414 w 397"/>
              <a:gd name="T43" fmla="*/ 262096481 h 357"/>
              <a:gd name="T44" fmla="*/ 851520045 w 397"/>
              <a:gd name="T45" fmla="*/ 201612678 h 357"/>
              <a:gd name="T46" fmla="*/ 797739831 w 397"/>
              <a:gd name="T47" fmla="*/ 161290142 h 357"/>
              <a:gd name="T48" fmla="*/ 726032880 w 397"/>
              <a:gd name="T49" fmla="*/ 141128875 h 357"/>
              <a:gd name="T50" fmla="*/ 672252667 w 397"/>
              <a:gd name="T51" fmla="*/ 181451410 h 357"/>
              <a:gd name="T52" fmla="*/ 618472454 w 397"/>
              <a:gd name="T53" fmla="*/ 141128875 h 357"/>
              <a:gd name="T54" fmla="*/ 573655609 w 397"/>
              <a:gd name="T55" fmla="*/ 110886973 h 357"/>
              <a:gd name="T56" fmla="*/ 555728871 w 397"/>
              <a:gd name="T57" fmla="*/ 40322536 h 357"/>
              <a:gd name="T58" fmla="*/ 501948658 w 397"/>
              <a:gd name="T59" fmla="*/ 0 h 357"/>
              <a:gd name="T60" fmla="*/ 448168445 w 397"/>
              <a:gd name="T61" fmla="*/ 40322536 h 357"/>
              <a:gd name="T62" fmla="*/ 430241707 w 397"/>
              <a:gd name="T63" fmla="*/ 100806339 h 357"/>
              <a:gd name="T64" fmla="*/ 403351600 w 397"/>
              <a:gd name="T65" fmla="*/ 161290142 h 357"/>
              <a:gd name="T66" fmla="*/ 376461493 w 397"/>
              <a:gd name="T67" fmla="*/ 211693312 h 357"/>
              <a:gd name="T68" fmla="*/ 394388231 w 397"/>
              <a:gd name="T69" fmla="*/ 262096481 h 357"/>
              <a:gd name="T70" fmla="*/ 457131813 w 397"/>
              <a:gd name="T71" fmla="*/ 272177115 h 357"/>
              <a:gd name="T72" fmla="*/ 510912027 w 397"/>
              <a:gd name="T73" fmla="*/ 282257749 h 357"/>
              <a:gd name="T74" fmla="*/ 573655609 w 397"/>
              <a:gd name="T75" fmla="*/ 332660918 h 357"/>
              <a:gd name="T76" fmla="*/ 564692240 w 397"/>
              <a:gd name="T77" fmla="*/ 393144722 h 357"/>
              <a:gd name="T78" fmla="*/ 501948658 w 397"/>
              <a:gd name="T79" fmla="*/ 463709159 h 357"/>
              <a:gd name="T80" fmla="*/ 457131813 w 397"/>
              <a:gd name="T81" fmla="*/ 504031695 h 357"/>
              <a:gd name="T82" fmla="*/ 412314969 w 397"/>
              <a:gd name="T83" fmla="*/ 554434864 h 357"/>
              <a:gd name="T84" fmla="*/ 376461493 w 397"/>
              <a:gd name="T85" fmla="*/ 594757400 h 357"/>
              <a:gd name="T86" fmla="*/ 331644649 w 397"/>
              <a:gd name="T87" fmla="*/ 645160569 h 357"/>
              <a:gd name="T88" fmla="*/ 286827805 w 397"/>
              <a:gd name="T89" fmla="*/ 685483105 h 357"/>
              <a:gd name="T90" fmla="*/ 233047591 w 397"/>
              <a:gd name="T91" fmla="*/ 675402471 h 357"/>
              <a:gd name="T92" fmla="*/ 215120853 w 397"/>
              <a:gd name="T93" fmla="*/ 614918668 h 357"/>
              <a:gd name="T94" fmla="*/ 224084222 w 397"/>
              <a:gd name="T95" fmla="*/ 554434864 h 3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397" h="357">
                <a:moveTo>
                  <a:pt x="88" y="204"/>
                </a:moveTo>
                <a:lnTo>
                  <a:pt x="84" y="212"/>
                </a:lnTo>
                <a:lnTo>
                  <a:pt x="80" y="220"/>
                </a:lnTo>
                <a:lnTo>
                  <a:pt x="72" y="224"/>
                </a:lnTo>
                <a:lnTo>
                  <a:pt x="64" y="228"/>
                </a:lnTo>
                <a:lnTo>
                  <a:pt x="56" y="232"/>
                </a:lnTo>
                <a:lnTo>
                  <a:pt x="48" y="236"/>
                </a:lnTo>
                <a:lnTo>
                  <a:pt x="40" y="240"/>
                </a:lnTo>
                <a:lnTo>
                  <a:pt x="32" y="244"/>
                </a:lnTo>
                <a:lnTo>
                  <a:pt x="24" y="248"/>
                </a:lnTo>
                <a:lnTo>
                  <a:pt x="12" y="252"/>
                </a:lnTo>
                <a:lnTo>
                  <a:pt x="4" y="256"/>
                </a:lnTo>
                <a:lnTo>
                  <a:pt x="0" y="264"/>
                </a:lnTo>
                <a:lnTo>
                  <a:pt x="0" y="272"/>
                </a:lnTo>
                <a:lnTo>
                  <a:pt x="4" y="280"/>
                </a:lnTo>
                <a:lnTo>
                  <a:pt x="12" y="280"/>
                </a:lnTo>
                <a:lnTo>
                  <a:pt x="16" y="288"/>
                </a:lnTo>
                <a:lnTo>
                  <a:pt x="24" y="296"/>
                </a:lnTo>
                <a:lnTo>
                  <a:pt x="28" y="304"/>
                </a:lnTo>
                <a:lnTo>
                  <a:pt x="36" y="312"/>
                </a:lnTo>
                <a:lnTo>
                  <a:pt x="44" y="316"/>
                </a:lnTo>
                <a:lnTo>
                  <a:pt x="52" y="320"/>
                </a:lnTo>
                <a:lnTo>
                  <a:pt x="60" y="320"/>
                </a:lnTo>
                <a:lnTo>
                  <a:pt x="72" y="316"/>
                </a:lnTo>
                <a:lnTo>
                  <a:pt x="80" y="320"/>
                </a:lnTo>
                <a:lnTo>
                  <a:pt x="88" y="320"/>
                </a:lnTo>
                <a:lnTo>
                  <a:pt x="96" y="328"/>
                </a:lnTo>
                <a:lnTo>
                  <a:pt x="104" y="332"/>
                </a:lnTo>
                <a:lnTo>
                  <a:pt x="112" y="336"/>
                </a:lnTo>
                <a:lnTo>
                  <a:pt x="112" y="344"/>
                </a:lnTo>
                <a:lnTo>
                  <a:pt x="116" y="352"/>
                </a:lnTo>
                <a:lnTo>
                  <a:pt x="124" y="356"/>
                </a:lnTo>
                <a:lnTo>
                  <a:pt x="132" y="356"/>
                </a:lnTo>
                <a:lnTo>
                  <a:pt x="140" y="356"/>
                </a:lnTo>
                <a:lnTo>
                  <a:pt x="156" y="352"/>
                </a:lnTo>
                <a:lnTo>
                  <a:pt x="164" y="352"/>
                </a:lnTo>
                <a:lnTo>
                  <a:pt x="176" y="344"/>
                </a:lnTo>
                <a:lnTo>
                  <a:pt x="184" y="344"/>
                </a:lnTo>
                <a:lnTo>
                  <a:pt x="200" y="340"/>
                </a:lnTo>
                <a:lnTo>
                  <a:pt x="208" y="336"/>
                </a:lnTo>
                <a:lnTo>
                  <a:pt x="224" y="332"/>
                </a:lnTo>
                <a:lnTo>
                  <a:pt x="232" y="332"/>
                </a:lnTo>
                <a:lnTo>
                  <a:pt x="240" y="328"/>
                </a:lnTo>
                <a:lnTo>
                  <a:pt x="260" y="320"/>
                </a:lnTo>
                <a:lnTo>
                  <a:pt x="268" y="316"/>
                </a:lnTo>
                <a:lnTo>
                  <a:pt x="276" y="312"/>
                </a:lnTo>
                <a:lnTo>
                  <a:pt x="292" y="300"/>
                </a:lnTo>
                <a:lnTo>
                  <a:pt x="300" y="292"/>
                </a:lnTo>
                <a:lnTo>
                  <a:pt x="308" y="288"/>
                </a:lnTo>
                <a:lnTo>
                  <a:pt x="324" y="272"/>
                </a:lnTo>
                <a:lnTo>
                  <a:pt x="328" y="264"/>
                </a:lnTo>
                <a:lnTo>
                  <a:pt x="340" y="252"/>
                </a:lnTo>
                <a:lnTo>
                  <a:pt x="344" y="244"/>
                </a:lnTo>
                <a:lnTo>
                  <a:pt x="360" y="224"/>
                </a:lnTo>
                <a:lnTo>
                  <a:pt x="364" y="216"/>
                </a:lnTo>
                <a:lnTo>
                  <a:pt x="372" y="208"/>
                </a:lnTo>
                <a:lnTo>
                  <a:pt x="380" y="200"/>
                </a:lnTo>
                <a:lnTo>
                  <a:pt x="372" y="176"/>
                </a:lnTo>
                <a:lnTo>
                  <a:pt x="380" y="152"/>
                </a:lnTo>
                <a:lnTo>
                  <a:pt x="388" y="148"/>
                </a:lnTo>
                <a:lnTo>
                  <a:pt x="392" y="140"/>
                </a:lnTo>
                <a:lnTo>
                  <a:pt x="396" y="132"/>
                </a:lnTo>
                <a:lnTo>
                  <a:pt x="396" y="124"/>
                </a:lnTo>
                <a:lnTo>
                  <a:pt x="392" y="116"/>
                </a:lnTo>
                <a:lnTo>
                  <a:pt x="384" y="112"/>
                </a:lnTo>
                <a:lnTo>
                  <a:pt x="384" y="104"/>
                </a:lnTo>
                <a:lnTo>
                  <a:pt x="380" y="96"/>
                </a:lnTo>
                <a:lnTo>
                  <a:pt x="380" y="88"/>
                </a:lnTo>
                <a:lnTo>
                  <a:pt x="380" y="80"/>
                </a:lnTo>
                <a:lnTo>
                  <a:pt x="376" y="72"/>
                </a:lnTo>
                <a:lnTo>
                  <a:pt x="364" y="68"/>
                </a:lnTo>
                <a:lnTo>
                  <a:pt x="356" y="64"/>
                </a:lnTo>
                <a:lnTo>
                  <a:pt x="348" y="60"/>
                </a:lnTo>
                <a:lnTo>
                  <a:pt x="336" y="56"/>
                </a:lnTo>
                <a:lnTo>
                  <a:pt x="324" y="56"/>
                </a:lnTo>
                <a:lnTo>
                  <a:pt x="316" y="64"/>
                </a:lnTo>
                <a:lnTo>
                  <a:pt x="308" y="68"/>
                </a:lnTo>
                <a:lnTo>
                  <a:pt x="300" y="72"/>
                </a:lnTo>
                <a:lnTo>
                  <a:pt x="292" y="64"/>
                </a:lnTo>
                <a:lnTo>
                  <a:pt x="284" y="60"/>
                </a:lnTo>
                <a:lnTo>
                  <a:pt x="276" y="56"/>
                </a:lnTo>
                <a:lnTo>
                  <a:pt x="272" y="48"/>
                </a:lnTo>
                <a:lnTo>
                  <a:pt x="264" y="48"/>
                </a:lnTo>
                <a:lnTo>
                  <a:pt x="256" y="44"/>
                </a:lnTo>
                <a:lnTo>
                  <a:pt x="252" y="36"/>
                </a:lnTo>
                <a:lnTo>
                  <a:pt x="248" y="24"/>
                </a:lnTo>
                <a:lnTo>
                  <a:pt x="248" y="16"/>
                </a:lnTo>
                <a:lnTo>
                  <a:pt x="240" y="8"/>
                </a:lnTo>
                <a:lnTo>
                  <a:pt x="232" y="4"/>
                </a:lnTo>
                <a:lnTo>
                  <a:pt x="224" y="0"/>
                </a:lnTo>
                <a:lnTo>
                  <a:pt x="216" y="0"/>
                </a:lnTo>
                <a:lnTo>
                  <a:pt x="204" y="8"/>
                </a:lnTo>
                <a:lnTo>
                  <a:pt x="200" y="16"/>
                </a:lnTo>
                <a:lnTo>
                  <a:pt x="200" y="24"/>
                </a:lnTo>
                <a:lnTo>
                  <a:pt x="192" y="32"/>
                </a:lnTo>
                <a:lnTo>
                  <a:pt x="192" y="40"/>
                </a:lnTo>
                <a:lnTo>
                  <a:pt x="188" y="48"/>
                </a:lnTo>
                <a:lnTo>
                  <a:pt x="184" y="56"/>
                </a:lnTo>
                <a:lnTo>
                  <a:pt x="180" y="64"/>
                </a:lnTo>
                <a:lnTo>
                  <a:pt x="176" y="72"/>
                </a:lnTo>
                <a:lnTo>
                  <a:pt x="168" y="76"/>
                </a:lnTo>
                <a:lnTo>
                  <a:pt x="168" y="84"/>
                </a:lnTo>
                <a:lnTo>
                  <a:pt x="164" y="92"/>
                </a:lnTo>
                <a:lnTo>
                  <a:pt x="168" y="100"/>
                </a:lnTo>
                <a:lnTo>
                  <a:pt x="176" y="104"/>
                </a:lnTo>
                <a:lnTo>
                  <a:pt x="184" y="100"/>
                </a:lnTo>
                <a:lnTo>
                  <a:pt x="192" y="104"/>
                </a:lnTo>
                <a:lnTo>
                  <a:pt x="204" y="108"/>
                </a:lnTo>
                <a:lnTo>
                  <a:pt x="212" y="108"/>
                </a:lnTo>
                <a:lnTo>
                  <a:pt x="220" y="112"/>
                </a:lnTo>
                <a:lnTo>
                  <a:pt x="228" y="112"/>
                </a:lnTo>
                <a:lnTo>
                  <a:pt x="236" y="116"/>
                </a:lnTo>
                <a:lnTo>
                  <a:pt x="248" y="120"/>
                </a:lnTo>
                <a:lnTo>
                  <a:pt x="256" y="132"/>
                </a:lnTo>
                <a:lnTo>
                  <a:pt x="260" y="140"/>
                </a:lnTo>
                <a:lnTo>
                  <a:pt x="256" y="148"/>
                </a:lnTo>
                <a:lnTo>
                  <a:pt x="252" y="156"/>
                </a:lnTo>
                <a:lnTo>
                  <a:pt x="240" y="164"/>
                </a:lnTo>
                <a:lnTo>
                  <a:pt x="232" y="176"/>
                </a:lnTo>
                <a:lnTo>
                  <a:pt x="224" y="184"/>
                </a:lnTo>
                <a:lnTo>
                  <a:pt x="216" y="188"/>
                </a:lnTo>
                <a:lnTo>
                  <a:pt x="208" y="192"/>
                </a:lnTo>
                <a:lnTo>
                  <a:pt x="204" y="200"/>
                </a:lnTo>
                <a:lnTo>
                  <a:pt x="196" y="204"/>
                </a:lnTo>
                <a:lnTo>
                  <a:pt x="188" y="212"/>
                </a:lnTo>
                <a:lnTo>
                  <a:pt x="184" y="220"/>
                </a:lnTo>
                <a:lnTo>
                  <a:pt x="176" y="224"/>
                </a:lnTo>
                <a:lnTo>
                  <a:pt x="176" y="232"/>
                </a:lnTo>
                <a:lnTo>
                  <a:pt x="168" y="236"/>
                </a:lnTo>
                <a:lnTo>
                  <a:pt x="164" y="244"/>
                </a:lnTo>
                <a:lnTo>
                  <a:pt x="156" y="248"/>
                </a:lnTo>
                <a:lnTo>
                  <a:pt x="148" y="256"/>
                </a:lnTo>
                <a:lnTo>
                  <a:pt x="140" y="260"/>
                </a:lnTo>
                <a:lnTo>
                  <a:pt x="136" y="268"/>
                </a:lnTo>
                <a:lnTo>
                  <a:pt x="128" y="272"/>
                </a:lnTo>
                <a:lnTo>
                  <a:pt x="120" y="272"/>
                </a:lnTo>
                <a:lnTo>
                  <a:pt x="112" y="272"/>
                </a:lnTo>
                <a:lnTo>
                  <a:pt x="104" y="268"/>
                </a:lnTo>
                <a:lnTo>
                  <a:pt x="96" y="260"/>
                </a:lnTo>
                <a:lnTo>
                  <a:pt x="96" y="252"/>
                </a:lnTo>
                <a:lnTo>
                  <a:pt x="96" y="244"/>
                </a:lnTo>
                <a:lnTo>
                  <a:pt x="100" y="236"/>
                </a:lnTo>
                <a:lnTo>
                  <a:pt x="100" y="228"/>
                </a:lnTo>
                <a:lnTo>
                  <a:pt x="100" y="220"/>
                </a:lnTo>
                <a:lnTo>
                  <a:pt x="96" y="212"/>
                </a:lnTo>
                <a:lnTo>
                  <a:pt x="88" y="20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494" name="Freeform 14">
            <a:extLst>
              <a:ext uri="{FF2B5EF4-FFF2-40B4-BE49-F238E27FC236}">
                <a16:creationId xmlns:a16="http://schemas.microsoft.com/office/drawing/2014/main" id="{783619FF-FE0A-4BCA-BFCA-AEF01D2CFDB8}"/>
              </a:ext>
            </a:extLst>
          </p:cNvPr>
          <p:cNvSpPr>
            <a:spLocks/>
          </p:cNvSpPr>
          <p:nvPr/>
        </p:nvSpPr>
        <p:spPr bwMode="auto">
          <a:xfrm>
            <a:off x="8136613" y="4323041"/>
            <a:ext cx="78760" cy="106472"/>
          </a:xfrm>
          <a:custGeom>
            <a:avLst/>
            <a:gdLst>
              <a:gd name="T0" fmla="*/ 70220018 w 61"/>
              <a:gd name="T1" fmla="*/ 0 h 73"/>
              <a:gd name="T2" fmla="*/ 61442340 w 61"/>
              <a:gd name="T3" fmla="*/ 20161337 h 73"/>
              <a:gd name="T4" fmla="*/ 61442340 w 61"/>
              <a:gd name="T5" fmla="*/ 40322674 h 73"/>
              <a:gd name="T6" fmla="*/ 43888389 w 61"/>
              <a:gd name="T7" fmla="*/ 50403342 h 73"/>
              <a:gd name="T8" fmla="*/ 35110711 w 61"/>
              <a:gd name="T9" fmla="*/ 70564679 h 73"/>
              <a:gd name="T10" fmla="*/ 17555356 w 61"/>
              <a:gd name="T11" fmla="*/ 90726016 h 73"/>
              <a:gd name="T12" fmla="*/ 8777678 w 61"/>
              <a:gd name="T13" fmla="*/ 110887353 h 73"/>
              <a:gd name="T14" fmla="*/ 0 w 61"/>
              <a:gd name="T15" fmla="*/ 131048690 h 73"/>
              <a:gd name="T16" fmla="*/ 8777678 w 61"/>
              <a:gd name="T17" fmla="*/ 151210027 h 73"/>
              <a:gd name="T18" fmla="*/ 8777678 w 61"/>
              <a:gd name="T19" fmla="*/ 171371364 h 73"/>
              <a:gd name="T20" fmla="*/ 26333034 w 61"/>
              <a:gd name="T21" fmla="*/ 181452033 h 73"/>
              <a:gd name="T22" fmla="*/ 43888389 w 61"/>
              <a:gd name="T23" fmla="*/ 181452033 h 73"/>
              <a:gd name="T24" fmla="*/ 61442340 w 61"/>
              <a:gd name="T25" fmla="*/ 181452033 h 73"/>
              <a:gd name="T26" fmla="*/ 78997695 w 61"/>
              <a:gd name="T27" fmla="*/ 181452033 h 73"/>
              <a:gd name="T28" fmla="*/ 96553051 w 61"/>
              <a:gd name="T29" fmla="*/ 161290696 h 73"/>
              <a:gd name="T30" fmla="*/ 96553051 w 61"/>
              <a:gd name="T31" fmla="*/ 141129359 h 73"/>
              <a:gd name="T32" fmla="*/ 114108407 w 61"/>
              <a:gd name="T33" fmla="*/ 120968022 h 73"/>
              <a:gd name="T34" fmla="*/ 122886085 w 61"/>
              <a:gd name="T35" fmla="*/ 100806685 h 73"/>
              <a:gd name="T36" fmla="*/ 131663763 w 61"/>
              <a:gd name="T37" fmla="*/ 80645348 h 73"/>
              <a:gd name="T38" fmla="*/ 131663763 w 61"/>
              <a:gd name="T39" fmla="*/ 60484011 h 73"/>
              <a:gd name="T40" fmla="*/ 114108407 w 61"/>
              <a:gd name="T41" fmla="*/ 50403342 h 73"/>
              <a:gd name="T42" fmla="*/ 114108407 w 61"/>
              <a:gd name="T43" fmla="*/ 30242005 h 73"/>
              <a:gd name="T44" fmla="*/ 105330729 w 61"/>
              <a:gd name="T45" fmla="*/ 10080668 h 73"/>
              <a:gd name="T46" fmla="*/ 87775373 w 61"/>
              <a:gd name="T47" fmla="*/ 10080668 h 73"/>
              <a:gd name="T48" fmla="*/ 70220018 w 61"/>
              <a:gd name="T49" fmla="*/ 0 h 7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73">
                <a:moveTo>
                  <a:pt x="32" y="0"/>
                </a:moveTo>
                <a:lnTo>
                  <a:pt x="28" y="8"/>
                </a:lnTo>
                <a:lnTo>
                  <a:pt x="28" y="16"/>
                </a:lnTo>
                <a:lnTo>
                  <a:pt x="20" y="20"/>
                </a:lnTo>
                <a:lnTo>
                  <a:pt x="16" y="28"/>
                </a:lnTo>
                <a:lnTo>
                  <a:pt x="8" y="36"/>
                </a:lnTo>
                <a:lnTo>
                  <a:pt x="4" y="44"/>
                </a:lnTo>
                <a:lnTo>
                  <a:pt x="0" y="52"/>
                </a:lnTo>
                <a:lnTo>
                  <a:pt x="4" y="60"/>
                </a:lnTo>
                <a:lnTo>
                  <a:pt x="4" y="68"/>
                </a:lnTo>
                <a:lnTo>
                  <a:pt x="12" y="72"/>
                </a:lnTo>
                <a:lnTo>
                  <a:pt x="20" y="72"/>
                </a:lnTo>
                <a:lnTo>
                  <a:pt x="28" y="72"/>
                </a:lnTo>
                <a:lnTo>
                  <a:pt x="36" y="72"/>
                </a:lnTo>
                <a:lnTo>
                  <a:pt x="44" y="64"/>
                </a:lnTo>
                <a:lnTo>
                  <a:pt x="44" y="56"/>
                </a:lnTo>
                <a:lnTo>
                  <a:pt x="52" y="48"/>
                </a:lnTo>
                <a:lnTo>
                  <a:pt x="56" y="40"/>
                </a:lnTo>
                <a:lnTo>
                  <a:pt x="60" y="32"/>
                </a:lnTo>
                <a:lnTo>
                  <a:pt x="60" y="24"/>
                </a:lnTo>
                <a:lnTo>
                  <a:pt x="52" y="20"/>
                </a:lnTo>
                <a:lnTo>
                  <a:pt x="52" y="12"/>
                </a:lnTo>
                <a:lnTo>
                  <a:pt x="48" y="4"/>
                </a:lnTo>
                <a:lnTo>
                  <a:pt x="40" y="4"/>
                </a:lnTo>
                <a:lnTo>
                  <a:pt x="32"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495" name="Freeform 15">
            <a:extLst>
              <a:ext uri="{FF2B5EF4-FFF2-40B4-BE49-F238E27FC236}">
                <a16:creationId xmlns:a16="http://schemas.microsoft.com/office/drawing/2014/main" id="{464CD948-7DDB-4A74-9151-19B0ED37F49E}"/>
              </a:ext>
            </a:extLst>
          </p:cNvPr>
          <p:cNvSpPr>
            <a:spLocks/>
          </p:cNvSpPr>
          <p:nvPr/>
        </p:nvSpPr>
        <p:spPr bwMode="auto">
          <a:xfrm>
            <a:off x="8260587" y="3891320"/>
            <a:ext cx="121056" cy="188149"/>
          </a:xfrm>
          <a:custGeom>
            <a:avLst/>
            <a:gdLst>
              <a:gd name="T0" fmla="*/ 9092995 w 93"/>
              <a:gd name="T1" fmla="*/ 312500138 h 129"/>
              <a:gd name="T2" fmla="*/ 27280401 w 93"/>
              <a:gd name="T3" fmla="*/ 292338839 h 129"/>
              <a:gd name="T4" fmla="*/ 27280401 w 93"/>
              <a:gd name="T5" fmla="*/ 272177540 h 129"/>
              <a:gd name="T6" fmla="*/ 27280401 w 93"/>
              <a:gd name="T7" fmla="*/ 252016240 h 129"/>
              <a:gd name="T8" fmla="*/ 18187406 w 93"/>
              <a:gd name="T9" fmla="*/ 231854941 h 129"/>
              <a:gd name="T10" fmla="*/ 9092995 w 93"/>
              <a:gd name="T11" fmla="*/ 211693642 h 129"/>
              <a:gd name="T12" fmla="*/ 9092995 w 93"/>
              <a:gd name="T13" fmla="*/ 191532343 h 129"/>
              <a:gd name="T14" fmla="*/ 9092995 w 93"/>
              <a:gd name="T15" fmla="*/ 171371043 h 129"/>
              <a:gd name="T16" fmla="*/ 9092995 w 93"/>
              <a:gd name="T17" fmla="*/ 151209744 h 129"/>
              <a:gd name="T18" fmla="*/ 9092995 w 93"/>
              <a:gd name="T19" fmla="*/ 131048445 h 129"/>
              <a:gd name="T20" fmla="*/ 0 w 93"/>
              <a:gd name="T21" fmla="*/ 110887146 h 129"/>
              <a:gd name="T22" fmla="*/ 0 w 93"/>
              <a:gd name="T23" fmla="*/ 90725847 h 129"/>
              <a:gd name="T24" fmla="*/ 0 w 93"/>
              <a:gd name="T25" fmla="*/ 60483898 h 129"/>
              <a:gd name="T26" fmla="*/ 9092995 w 93"/>
              <a:gd name="T27" fmla="*/ 40322598 h 129"/>
              <a:gd name="T28" fmla="*/ 9092995 w 93"/>
              <a:gd name="T29" fmla="*/ 20161299 h 129"/>
              <a:gd name="T30" fmla="*/ 18187406 w 93"/>
              <a:gd name="T31" fmla="*/ 0 h 129"/>
              <a:gd name="T32" fmla="*/ 36373396 w 93"/>
              <a:gd name="T33" fmla="*/ 0 h 129"/>
              <a:gd name="T34" fmla="*/ 54560802 w 93"/>
              <a:gd name="T35" fmla="*/ 20161299 h 129"/>
              <a:gd name="T36" fmla="*/ 72746792 w 93"/>
              <a:gd name="T37" fmla="*/ 50403248 h 129"/>
              <a:gd name="T38" fmla="*/ 81841204 w 93"/>
              <a:gd name="T39" fmla="*/ 70564547 h 129"/>
              <a:gd name="T40" fmla="*/ 90934198 w 93"/>
              <a:gd name="T41" fmla="*/ 90725847 h 129"/>
              <a:gd name="T42" fmla="*/ 90934198 w 93"/>
              <a:gd name="T43" fmla="*/ 110887146 h 129"/>
              <a:gd name="T44" fmla="*/ 109120188 w 93"/>
              <a:gd name="T45" fmla="*/ 120967795 h 129"/>
              <a:gd name="T46" fmla="*/ 127307594 w 93"/>
              <a:gd name="T47" fmla="*/ 131048445 h 129"/>
              <a:gd name="T48" fmla="*/ 145493584 w 93"/>
              <a:gd name="T49" fmla="*/ 131048445 h 129"/>
              <a:gd name="T50" fmla="*/ 163680990 w 93"/>
              <a:gd name="T51" fmla="*/ 151209744 h 129"/>
              <a:gd name="T52" fmla="*/ 172773985 w 93"/>
              <a:gd name="T53" fmla="*/ 171371043 h 129"/>
              <a:gd name="T54" fmla="*/ 190961391 w 93"/>
              <a:gd name="T55" fmla="*/ 181451693 h 129"/>
              <a:gd name="T56" fmla="*/ 209147381 w 93"/>
              <a:gd name="T57" fmla="*/ 191532343 h 129"/>
              <a:gd name="T58" fmla="*/ 209147381 w 93"/>
              <a:gd name="T59" fmla="*/ 211693642 h 129"/>
              <a:gd name="T60" fmla="*/ 209147381 w 93"/>
              <a:gd name="T61" fmla="*/ 231854941 h 129"/>
              <a:gd name="T62" fmla="*/ 209147381 w 93"/>
              <a:gd name="T63" fmla="*/ 252016240 h 129"/>
              <a:gd name="T64" fmla="*/ 181868397 w 93"/>
              <a:gd name="T65" fmla="*/ 252016240 h 129"/>
              <a:gd name="T66" fmla="*/ 154587996 w 93"/>
              <a:gd name="T67" fmla="*/ 252016240 h 129"/>
              <a:gd name="T68" fmla="*/ 118214600 w 93"/>
              <a:gd name="T69" fmla="*/ 262096890 h 129"/>
              <a:gd name="T70" fmla="*/ 100027193 w 93"/>
              <a:gd name="T71" fmla="*/ 282258189 h 129"/>
              <a:gd name="T72" fmla="*/ 81841204 w 93"/>
              <a:gd name="T73" fmla="*/ 312500138 h 129"/>
              <a:gd name="T74" fmla="*/ 63653797 w 93"/>
              <a:gd name="T75" fmla="*/ 312500138 h 129"/>
              <a:gd name="T76" fmla="*/ 45466391 w 93"/>
              <a:gd name="T77" fmla="*/ 312500138 h 129"/>
              <a:gd name="T78" fmla="*/ 27280401 w 93"/>
              <a:gd name="T79" fmla="*/ 322580788 h 129"/>
              <a:gd name="T80" fmla="*/ 9092995 w 93"/>
              <a:gd name="T81" fmla="*/ 302419488 h 129"/>
              <a:gd name="T82" fmla="*/ 9092995 w 93"/>
              <a:gd name="T83" fmla="*/ 312500138 h 12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93" h="129">
                <a:moveTo>
                  <a:pt x="4" y="124"/>
                </a:moveTo>
                <a:lnTo>
                  <a:pt x="12" y="116"/>
                </a:lnTo>
                <a:lnTo>
                  <a:pt x="12" y="108"/>
                </a:lnTo>
                <a:lnTo>
                  <a:pt x="12" y="100"/>
                </a:lnTo>
                <a:lnTo>
                  <a:pt x="8" y="92"/>
                </a:lnTo>
                <a:lnTo>
                  <a:pt x="4" y="84"/>
                </a:lnTo>
                <a:lnTo>
                  <a:pt x="4" y="76"/>
                </a:lnTo>
                <a:lnTo>
                  <a:pt x="4" y="68"/>
                </a:lnTo>
                <a:lnTo>
                  <a:pt x="4" y="60"/>
                </a:lnTo>
                <a:lnTo>
                  <a:pt x="4" y="52"/>
                </a:lnTo>
                <a:lnTo>
                  <a:pt x="0" y="44"/>
                </a:lnTo>
                <a:lnTo>
                  <a:pt x="0" y="36"/>
                </a:lnTo>
                <a:lnTo>
                  <a:pt x="0" y="24"/>
                </a:lnTo>
                <a:lnTo>
                  <a:pt x="4" y="16"/>
                </a:lnTo>
                <a:lnTo>
                  <a:pt x="4" y="8"/>
                </a:lnTo>
                <a:lnTo>
                  <a:pt x="8" y="0"/>
                </a:lnTo>
                <a:lnTo>
                  <a:pt x="16" y="0"/>
                </a:lnTo>
                <a:lnTo>
                  <a:pt x="24" y="8"/>
                </a:lnTo>
                <a:lnTo>
                  <a:pt x="32" y="20"/>
                </a:lnTo>
                <a:lnTo>
                  <a:pt x="36" y="28"/>
                </a:lnTo>
                <a:lnTo>
                  <a:pt x="40" y="36"/>
                </a:lnTo>
                <a:lnTo>
                  <a:pt x="40" y="44"/>
                </a:lnTo>
                <a:lnTo>
                  <a:pt x="48" y="48"/>
                </a:lnTo>
                <a:lnTo>
                  <a:pt x="56" y="52"/>
                </a:lnTo>
                <a:lnTo>
                  <a:pt x="64" y="52"/>
                </a:lnTo>
                <a:lnTo>
                  <a:pt x="72" y="60"/>
                </a:lnTo>
                <a:lnTo>
                  <a:pt x="76" y="68"/>
                </a:lnTo>
                <a:lnTo>
                  <a:pt x="84" y="72"/>
                </a:lnTo>
                <a:lnTo>
                  <a:pt x="92" y="76"/>
                </a:lnTo>
                <a:lnTo>
                  <a:pt x="92" y="84"/>
                </a:lnTo>
                <a:lnTo>
                  <a:pt x="92" y="92"/>
                </a:lnTo>
                <a:lnTo>
                  <a:pt x="92" y="100"/>
                </a:lnTo>
                <a:lnTo>
                  <a:pt x="80" y="100"/>
                </a:lnTo>
                <a:lnTo>
                  <a:pt x="68" y="100"/>
                </a:lnTo>
                <a:lnTo>
                  <a:pt x="52" y="104"/>
                </a:lnTo>
                <a:lnTo>
                  <a:pt x="44" y="112"/>
                </a:lnTo>
                <a:lnTo>
                  <a:pt x="36" y="124"/>
                </a:lnTo>
                <a:lnTo>
                  <a:pt x="28" y="124"/>
                </a:lnTo>
                <a:lnTo>
                  <a:pt x="20" y="124"/>
                </a:lnTo>
                <a:lnTo>
                  <a:pt x="12" y="128"/>
                </a:lnTo>
                <a:lnTo>
                  <a:pt x="4" y="120"/>
                </a:lnTo>
                <a:lnTo>
                  <a:pt x="4" y="12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496" name="Freeform 16">
            <a:extLst>
              <a:ext uri="{FF2B5EF4-FFF2-40B4-BE49-F238E27FC236}">
                <a16:creationId xmlns:a16="http://schemas.microsoft.com/office/drawing/2014/main" id="{40B2E24F-764F-4EAD-A1E8-4A9AEBCD607C}"/>
              </a:ext>
            </a:extLst>
          </p:cNvPr>
          <p:cNvSpPr>
            <a:spLocks/>
          </p:cNvSpPr>
          <p:nvPr/>
        </p:nvSpPr>
        <p:spPr bwMode="auto">
          <a:xfrm>
            <a:off x="7779277" y="3051215"/>
            <a:ext cx="695711" cy="789057"/>
          </a:xfrm>
          <a:custGeom>
            <a:avLst/>
            <a:gdLst>
              <a:gd name="T0" fmla="*/ 841703474 w 537"/>
              <a:gd name="T1" fmla="*/ 1239917597 h 541"/>
              <a:gd name="T2" fmla="*/ 814840597 w 537"/>
              <a:gd name="T3" fmla="*/ 1129030657 h 541"/>
              <a:gd name="T4" fmla="*/ 859612058 w 537"/>
              <a:gd name="T5" fmla="*/ 1068546872 h 541"/>
              <a:gd name="T6" fmla="*/ 949154981 w 537"/>
              <a:gd name="T7" fmla="*/ 1108869396 h 541"/>
              <a:gd name="T8" fmla="*/ 1038697904 w 537"/>
              <a:gd name="T9" fmla="*/ 1068546872 h 541"/>
              <a:gd name="T10" fmla="*/ 1092423657 w 537"/>
              <a:gd name="T11" fmla="*/ 977821194 h 541"/>
              <a:gd name="T12" fmla="*/ 1101377949 w 537"/>
              <a:gd name="T13" fmla="*/ 877014886 h 541"/>
              <a:gd name="T14" fmla="*/ 1011835027 w 537"/>
              <a:gd name="T15" fmla="*/ 846772993 h 541"/>
              <a:gd name="T16" fmla="*/ 922292104 w 537"/>
              <a:gd name="T17" fmla="*/ 856853624 h 541"/>
              <a:gd name="T18" fmla="*/ 859612058 w 537"/>
              <a:gd name="T19" fmla="*/ 957659933 h 541"/>
              <a:gd name="T20" fmla="*/ 787977720 w 537"/>
              <a:gd name="T21" fmla="*/ 977821194 h 541"/>
              <a:gd name="T22" fmla="*/ 707389089 w 537"/>
              <a:gd name="T23" fmla="*/ 897176147 h 541"/>
              <a:gd name="T24" fmla="*/ 635754751 w 537"/>
              <a:gd name="T25" fmla="*/ 796369839 h 541"/>
              <a:gd name="T26" fmla="*/ 734251966 w 537"/>
              <a:gd name="T27" fmla="*/ 796369839 h 541"/>
              <a:gd name="T28" fmla="*/ 832749181 w 537"/>
              <a:gd name="T29" fmla="*/ 796369839 h 541"/>
              <a:gd name="T30" fmla="*/ 913337812 w 537"/>
              <a:gd name="T31" fmla="*/ 735886053 h 541"/>
              <a:gd name="T32" fmla="*/ 877520643 w 537"/>
              <a:gd name="T33" fmla="*/ 645160376 h 541"/>
              <a:gd name="T34" fmla="*/ 805886304 w 537"/>
              <a:gd name="T35" fmla="*/ 554434698 h 541"/>
              <a:gd name="T36" fmla="*/ 689480505 w 537"/>
              <a:gd name="T37" fmla="*/ 514112174 h 541"/>
              <a:gd name="T38" fmla="*/ 608891874 w 537"/>
              <a:gd name="T39" fmla="*/ 453628389 h 541"/>
              <a:gd name="T40" fmla="*/ 501440367 w 537"/>
              <a:gd name="T41" fmla="*/ 393144604 h 541"/>
              <a:gd name="T42" fmla="*/ 411897445 w 537"/>
              <a:gd name="T43" fmla="*/ 403225235 h 541"/>
              <a:gd name="T44" fmla="*/ 313400230 w 537"/>
              <a:gd name="T45" fmla="*/ 383063973 h 541"/>
              <a:gd name="T46" fmla="*/ 241765891 w 537"/>
              <a:gd name="T47" fmla="*/ 443547758 h 541"/>
              <a:gd name="T48" fmla="*/ 259674476 w 537"/>
              <a:gd name="T49" fmla="*/ 554434698 h 541"/>
              <a:gd name="T50" fmla="*/ 170131553 w 537"/>
              <a:gd name="T51" fmla="*/ 524192805 h 541"/>
              <a:gd name="T52" fmla="*/ 80588630 w 537"/>
              <a:gd name="T53" fmla="*/ 493950913 h 541"/>
              <a:gd name="T54" fmla="*/ 0 w 537"/>
              <a:gd name="T55" fmla="*/ 433467127 h 541"/>
              <a:gd name="T56" fmla="*/ 80588630 w 537"/>
              <a:gd name="T57" fmla="*/ 383063973 h 541"/>
              <a:gd name="T58" fmla="*/ 170131553 w 537"/>
              <a:gd name="T59" fmla="*/ 322580188 h 541"/>
              <a:gd name="T60" fmla="*/ 188040138 w 537"/>
              <a:gd name="T61" fmla="*/ 211693248 h 541"/>
              <a:gd name="T62" fmla="*/ 143268676 w 537"/>
              <a:gd name="T63" fmla="*/ 110886940 h 541"/>
              <a:gd name="T64" fmla="*/ 223857307 w 537"/>
              <a:gd name="T65" fmla="*/ 30241893 h 541"/>
              <a:gd name="T66" fmla="*/ 340263106 w 537"/>
              <a:gd name="T67" fmla="*/ 10080631 h 541"/>
              <a:gd name="T68" fmla="*/ 447714614 w 537"/>
              <a:gd name="T69" fmla="*/ 20161262 h 541"/>
              <a:gd name="T70" fmla="*/ 537257536 w 537"/>
              <a:gd name="T71" fmla="*/ 40322523 h 541"/>
              <a:gd name="T72" fmla="*/ 662617628 w 537"/>
              <a:gd name="T73" fmla="*/ 50403154 h 541"/>
              <a:gd name="T74" fmla="*/ 779023428 w 537"/>
              <a:gd name="T75" fmla="*/ 70564416 h 541"/>
              <a:gd name="T76" fmla="*/ 886474935 w 537"/>
              <a:gd name="T77" fmla="*/ 131048201 h 541"/>
              <a:gd name="T78" fmla="*/ 967063565 w 537"/>
              <a:gd name="T79" fmla="*/ 231854510 h 541"/>
              <a:gd name="T80" fmla="*/ 1011835027 w 537"/>
              <a:gd name="T81" fmla="*/ 342741450 h 541"/>
              <a:gd name="T82" fmla="*/ 1038697904 w 537"/>
              <a:gd name="T83" fmla="*/ 473789651 h 541"/>
              <a:gd name="T84" fmla="*/ 1065560780 w 537"/>
              <a:gd name="T85" fmla="*/ 584676590 h 541"/>
              <a:gd name="T86" fmla="*/ 1146149411 w 537"/>
              <a:gd name="T87" fmla="*/ 705644161 h 541"/>
              <a:gd name="T88" fmla="*/ 1190920872 w 537"/>
              <a:gd name="T89" fmla="*/ 816531100 h 541"/>
              <a:gd name="T90" fmla="*/ 1190920872 w 537"/>
              <a:gd name="T91" fmla="*/ 917337409 h 541"/>
              <a:gd name="T92" fmla="*/ 1190920872 w 537"/>
              <a:gd name="T93" fmla="*/ 1018143718 h 541"/>
              <a:gd name="T94" fmla="*/ 1101377949 w 537"/>
              <a:gd name="T95" fmla="*/ 1108869396 h 541"/>
              <a:gd name="T96" fmla="*/ 1011835027 w 537"/>
              <a:gd name="T97" fmla="*/ 1189514443 h 541"/>
              <a:gd name="T98" fmla="*/ 940200689 w 537"/>
              <a:gd name="T99" fmla="*/ 1280240120 h 541"/>
              <a:gd name="T100" fmla="*/ 868566350 w 537"/>
              <a:gd name="T101" fmla="*/ 1360885167 h 54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37" h="541">
                <a:moveTo>
                  <a:pt x="380" y="524"/>
                </a:moveTo>
                <a:lnTo>
                  <a:pt x="380" y="516"/>
                </a:lnTo>
                <a:lnTo>
                  <a:pt x="380" y="508"/>
                </a:lnTo>
                <a:lnTo>
                  <a:pt x="380" y="500"/>
                </a:lnTo>
                <a:lnTo>
                  <a:pt x="376" y="492"/>
                </a:lnTo>
                <a:lnTo>
                  <a:pt x="372" y="484"/>
                </a:lnTo>
                <a:lnTo>
                  <a:pt x="372" y="472"/>
                </a:lnTo>
                <a:lnTo>
                  <a:pt x="368" y="464"/>
                </a:lnTo>
                <a:lnTo>
                  <a:pt x="364" y="456"/>
                </a:lnTo>
                <a:lnTo>
                  <a:pt x="364" y="448"/>
                </a:lnTo>
                <a:lnTo>
                  <a:pt x="360" y="440"/>
                </a:lnTo>
                <a:lnTo>
                  <a:pt x="364" y="432"/>
                </a:lnTo>
                <a:lnTo>
                  <a:pt x="368" y="424"/>
                </a:lnTo>
                <a:lnTo>
                  <a:pt x="376" y="420"/>
                </a:lnTo>
                <a:lnTo>
                  <a:pt x="384" y="424"/>
                </a:lnTo>
                <a:lnTo>
                  <a:pt x="392" y="428"/>
                </a:lnTo>
                <a:lnTo>
                  <a:pt x="400" y="432"/>
                </a:lnTo>
                <a:lnTo>
                  <a:pt x="408" y="436"/>
                </a:lnTo>
                <a:lnTo>
                  <a:pt x="416" y="436"/>
                </a:lnTo>
                <a:lnTo>
                  <a:pt x="424" y="440"/>
                </a:lnTo>
                <a:lnTo>
                  <a:pt x="432" y="440"/>
                </a:lnTo>
                <a:lnTo>
                  <a:pt x="440" y="440"/>
                </a:lnTo>
                <a:lnTo>
                  <a:pt x="452" y="436"/>
                </a:lnTo>
                <a:lnTo>
                  <a:pt x="460" y="432"/>
                </a:lnTo>
                <a:lnTo>
                  <a:pt x="464" y="424"/>
                </a:lnTo>
                <a:lnTo>
                  <a:pt x="472" y="420"/>
                </a:lnTo>
                <a:lnTo>
                  <a:pt x="476" y="412"/>
                </a:lnTo>
                <a:lnTo>
                  <a:pt x="476" y="404"/>
                </a:lnTo>
                <a:lnTo>
                  <a:pt x="480" y="396"/>
                </a:lnTo>
                <a:lnTo>
                  <a:pt x="488" y="388"/>
                </a:lnTo>
                <a:lnTo>
                  <a:pt x="492" y="380"/>
                </a:lnTo>
                <a:lnTo>
                  <a:pt x="492" y="372"/>
                </a:lnTo>
                <a:lnTo>
                  <a:pt x="496" y="364"/>
                </a:lnTo>
                <a:lnTo>
                  <a:pt x="492" y="356"/>
                </a:lnTo>
                <a:lnTo>
                  <a:pt x="492" y="348"/>
                </a:lnTo>
                <a:lnTo>
                  <a:pt x="484" y="340"/>
                </a:lnTo>
                <a:lnTo>
                  <a:pt x="476" y="340"/>
                </a:lnTo>
                <a:lnTo>
                  <a:pt x="468" y="340"/>
                </a:lnTo>
                <a:lnTo>
                  <a:pt x="460" y="336"/>
                </a:lnTo>
                <a:lnTo>
                  <a:pt x="452" y="336"/>
                </a:lnTo>
                <a:lnTo>
                  <a:pt x="444" y="336"/>
                </a:lnTo>
                <a:lnTo>
                  <a:pt x="436" y="332"/>
                </a:lnTo>
                <a:lnTo>
                  <a:pt x="428" y="336"/>
                </a:lnTo>
                <a:lnTo>
                  <a:pt x="420" y="336"/>
                </a:lnTo>
                <a:lnTo>
                  <a:pt x="412" y="340"/>
                </a:lnTo>
                <a:lnTo>
                  <a:pt x="408" y="348"/>
                </a:lnTo>
                <a:lnTo>
                  <a:pt x="396" y="356"/>
                </a:lnTo>
                <a:lnTo>
                  <a:pt x="396" y="364"/>
                </a:lnTo>
                <a:lnTo>
                  <a:pt x="388" y="372"/>
                </a:lnTo>
                <a:lnTo>
                  <a:pt x="384" y="380"/>
                </a:lnTo>
                <a:lnTo>
                  <a:pt x="380" y="388"/>
                </a:lnTo>
                <a:lnTo>
                  <a:pt x="372" y="392"/>
                </a:lnTo>
                <a:lnTo>
                  <a:pt x="368" y="400"/>
                </a:lnTo>
                <a:lnTo>
                  <a:pt x="356" y="396"/>
                </a:lnTo>
                <a:lnTo>
                  <a:pt x="352" y="388"/>
                </a:lnTo>
                <a:lnTo>
                  <a:pt x="348" y="380"/>
                </a:lnTo>
                <a:lnTo>
                  <a:pt x="340" y="376"/>
                </a:lnTo>
                <a:lnTo>
                  <a:pt x="332" y="364"/>
                </a:lnTo>
                <a:lnTo>
                  <a:pt x="324" y="356"/>
                </a:lnTo>
                <a:lnTo>
                  <a:pt x="316" y="356"/>
                </a:lnTo>
                <a:lnTo>
                  <a:pt x="308" y="348"/>
                </a:lnTo>
                <a:lnTo>
                  <a:pt x="300" y="344"/>
                </a:lnTo>
                <a:lnTo>
                  <a:pt x="292" y="332"/>
                </a:lnTo>
                <a:lnTo>
                  <a:pt x="288" y="324"/>
                </a:lnTo>
                <a:lnTo>
                  <a:pt x="284" y="316"/>
                </a:lnTo>
                <a:lnTo>
                  <a:pt x="296" y="308"/>
                </a:lnTo>
                <a:lnTo>
                  <a:pt x="304" y="308"/>
                </a:lnTo>
                <a:lnTo>
                  <a:pt x="312" y="312"/>
                </a:lnTo>
                <a:lnTo>
                  <a:pt x="320" y="316"/>
                </a:lnTo>
                <a:lnTo>
                  <a:pt x="328" y="316"/>
                </a:lnTo>
                <a:lnTo>
                  <a:pt x="336" y="320"/>
                </a:lnTo>
                <a:lnTo>
                  <a:pt x="344" y="320"/>
                </a:lnTo>
                <a:lnTo>
                  <a:pt x="356" y="320"/>
                </a:lnTo>
                <a:lnTo>
                  <a:pt x="364" y="320"/>
                </a:lnTo>
                <a:lnTo>
                  <a:pt x="372" y="316"/>
                </a:lnTo>
                <a:lnTo>
                  <a:pt x="380" y="308"/>
                </a:lnTo>
                <a:lnTo>
                  <a:pt x="388" y="308"/>
                </a:lnTo>
                <a:lnTo>
                  <a:pt x="396" y="304"/>
                </a:lnTo>
                <a:lnTo>
                  <a:pt x="404" y="300"/>
                </a:lnTo>
                <a:lnTo>
                  <a:pt x="408" y="292"/>
                </a:lnTo>
                <a:lnTo>
                  <a:pt x="408" y="284"/>
                </a:lnTo>
                <a:lnTo>
                  <a:pt x="408" y="276"/>
                </a:lnTo>
                <a:lnTo>
                  <a:pt x="404" y="268"/>
                </a:lnTo>
                <a:lnTo>
                  <a:pt x="396" y="264"/>
                </a:lnTo>
                <a:lnTo>
                  <a:pt x="392" y="256"/>
                </a:lnTo>
                <a:lnTo>
                  <a:pt x="384" y="248"/>
                </a:lnTo>
                <a:lnTo>
                  <a:pt x="380" y="240"/>
                </a:lnTo>
                <a:lnTo>
                  <a:pt x="376" y="232"/>
                </a:lnTo>
                <a:lnTo>
                  <a:pt x="372" y="224"/>
                </a:lnTo>
                <a:lnTo>
                  <a:pt x="360" y="220"/>
                </a:lnTo>
                <a:lnTo>
                  <a:pt x="344" y="212"/>
                </a:lnTo>
                <a:lnTo>
                  <a:pt x="336" y="212"/>
                </a:lnTo>
                <a:lnTo>
                  <a:pt x="328" y="208"/>
                </a:lnTo>
                <a:lnTo>
                  <a:pt x="320" y="208"/>
                </a:lnTo>
                <a:lnTo>
                  <a:pt x="308" y="204"/>
                </a:lnTo>
                <a:lnTo>
                  <a:pt x="300" y="200"/>
                </a:lnTo>
                <a:lnTo>
                  <a:pt x="292" y="196"/>
                </a:lnTo>
                <a:lnTo>
                  <a:pt x="284" y="192"/>
                </a:lnTo>
                <a:lnTo>
                  <a:pt x="276" y="188"/>
                </a:lnTo>
                <a:lnTo>
                  <a:pt x="272" y="180"/>
                </a:lnTo>
                <a:lnTo>
                  <a:pt x="260" y="176"/>
                </a:lnTo>
                <a:lnTo>
                  <a:pt x="252" y="172"/>
                </a:lnTo>
                <a:lnTo>
                  <a:pt x="244" y="168"/>
                </a:lnTo>
                <a:lnTo>
                  <a:pt x="232" y="160"/>
                </a:lnTo>
                <a:lnTo>
                  <a:pt x="224" y="156"/>
                </a:lnTo>
                <a:lnTo>
                  <a:pt x="216" y="156"/>
                </a:lnTo>
                <a:lnTo>
                  <a:pt x="208" y="156"/>
                </a:lnTo>
                <a:lnTo>
                  <a:pt x="200" y="156"/>
                </a:lnTo>
                <a:lnTo>
                  <a:pt x="192" y="156"/>
                </a:lnTo>
                <a:lnTo>
                  <a:pt x="184" y="160"/>
                </a:lnTo>
                <a:lnTo>
                  <a:pt x="176" y="160"/>
                </a:lnTo>
                <a:lnTo>
                  <a:pt x="168" y="160"/>
                </a:lnTo>
                <a:lnTo>
                  <a:pt x="160" y="156"/>
                </a:lnTo>
                <a:lnTo>
                  <a:pt x="148" y="152"/>
                </a:lnTo>
                <a:lnTo>
                  <a:pt x="140" y="152"/>
                </a:lnTo>
                <a:lnTo>
                  <a:pt x="132" y="152"/>
                </a:lnTo>
                <a:lnTo>
                  <a:pt x="124" y="152"/>
                </a:lnTo>
                <a:lnTo>
                  <a:pt x="116" y="160"/>
                </a:lnTo>
                <a:lnTo>
                  <a:pt x="108" y="168"/>
                </a:lnTo>
                <a:lnTo>
                  <a:pt x="108" y="176"/>
                </a:lnTo>
                <a:lnTo>
                  <a:pt x="108" y="188"/>
                </a:lnTo>
                <a:lnTo>
                  <a:pt x="108" y="196"/>
                </a:lnTo>
                <a:lnTo>
                  <a:pt x="112" y="204"/>
                </a:lnTo>
                <a:lnTo>
                  <a:pt x="116" y="212"/>
                </a:lnTo>
                <a:lnTo>
                  <a:pt x="116" y="220"/>
                </a:lnTo>
                <a:lnTo>
                  <a:pt x="108" y="224"/>
                </a:lnTo>
                <a:lnTo>
                  <a:pt x="100" y="224"/>
                </a:lnTo>
                <a:lnTo>
                  <a:pt x="92" y="220"/>
                </a:lnTo>
                <a:lnTo>
                  <a:pt x="84" y="212"/>
                </a:lnTo>
                <a:lnTo>
                  <a:pt x="76" y="208"/>
                </a:lnTo>
                <a:lnTo>
                  <a:pt x="68" y="204"/>
                </a:lnTo>
                <a:lnTo>
                  <a:pt x="60" y="200"/>
                </a:lnTo>
                <a:lnTo>
                  <a:pt x="52" y="200"/>
                </a:lnTo>
                <a:lnTo>
                  <a:pt x="44" y="196"/>
                </a:lnTo>
                <a:lnTo>
                  <a:pt x="36" y="196"/>
                </a:lnTo>
                <a:lnTo>
                  <a:pt x="28" y="196"/>
                </a:lnTo>
                <a:lnTo>
                  <a:pt x="16" y="192"/>
                </a:lnTo>
                <a:lnTo>
                  <a:pt x="8" y="188"/>
                </a:lnTo>
                <a:lnTo>
                  <a:pt x="4" y="180"/>
                </a:lnTo>
                <a:lnTo>
                  <a:pt x="0" y="172"/>
                </a:lnTo>
                <a:lnTo>
                  <a:pt x="4" y="164"/>
                </a:lnTo>
                <a:lnTo>
                  <a:pt x="8" y="156"/>
                </a:lnTo>
                <a:lnTo>
                  <a:pt x="16" y="156"/>
                </a:lnTo>
                <a:lnTo>
                  <a:pt x="28" y="156"/>
                </a:lnTo>
                <a:lnTo>
                  <a:pt x="36" y="152"/>
                </a:lnTo>
                <a:lnTo>
                  <a:pt x="44" y="156"/>
                </a:lnTo>
                <a:lnTo>
                  <a:pt x="52" y="148"/>
                </a:lnTo>
                <a:lnTo>
                  <a:pt x="60" y="144"/>
                </a:lnTo>
                <a:lnTo>
                  <a:pt x="64" y="136"/>
                </a:lnTo>
                <a:lnTo>
                  <a:pt x="76" y="128"/>
                </a:lnTo>
                <a:lnTo>
                  <a:pt x="80" y="120"/>
                </a:lnTo>
                <a:lnTo>
                  <a:pt x="84" y="112"/>
                </a:lnTo>
                <a:lnTo>
                  <a:pt x="88" y="104"/>
                </a:lnTo>
                <a:lnTo>
                  <a:pt x="88" y="96"/>
                </a:lnTo>
                <a:lnTo>
                  <a:pt x="84" y="84"/>
                </a:lnTo>
                <a:lnTo>
                  <a:pt x="76" y="76"/>
                </a:lnTo>
                <a:lnTo>
                  <a:pt x="68" y="68"/>
                </a:lnTo>
                <a:lnTo>
                  <a:pt x="64" y="60"/>
                </a:lnTo>
                <a:lnTo>
                  <a:pt x="64" y="52"/>
                </a:lnTo>
                <a:lnTo>
                  <a:pt x="64" y="44"/>
                </a:lnTo>
                <a:lnTo>
                  <a:pt x="68" y="36"/>
                </a:lnTo>
                <a:lnTo>
                  <a:pt x="72" y="28"/>
                </a:lnTo>
                <a:lnTo>
                  <a:pt x="80" y="20"/>
                </a:lnTo>
                <a:lnTo>
                  <a:pt x="92" y="12"/>
                </a:lnTo>
                <a:lnTo>
                  <a:pt x="100" y="12"/>
                </a:lnTo>
                <a:lnTo>
                  <a:pt x="108" y="8"/>
                </a:lnTo>
                <a:lnTo>
                  <a:pt x="120" y="4"/>
                </a:lnTo>
                <a:lnTo>
                  <a:pt x="128" y="4"/>
                </a:lnTo>
                <a:lnTo>
                  <a:pt x="136" y="4"/>
                </a:lnTo>
                <a:lnTo>
                  <a:pt x="152" y="4"/>
                </a:lnTo>
                <a:lnTo>
                  <a:pt x="160" y="0"/>
                </a:lnTo>
                <a:lnTo>
                  <a:pt x="172" y="4"/>
                </a:lnTo>
                <a:lnTo>
                  <a:pt x="180" y="4"/>
                </a:lnTo>
                <a:lnTo>
                  <a:pt x="188" y="4"/>
                </a:lnTo>
                <a:lnTo>
                  <a:pt x="200" y="8"/>
                </a:lnTo>
                <a:lnTo>
                  <a:pt x="208" y="8"/>
                </a:lnTo>
                <a:lnTo>
                  <a:pt x="216" y="12"/>
                </a:lnTo>
                <a:lnTo>
                  <a:pt x="224" y="12"/>
                </a:lnTo>
                <a:lnTo>
                  <a:pt x="232" y="16"/>
                </a:lnTo>
                <a:lnTo>
                  <a:pt x="240" y="16"/>
                </a:lnTo>
                <a:lnTo>
                  <a:pt x="256" y="16"/>
                </a:lnTo>
                <a:lnTo>
                  <a:pt x="264" y="20"/>
                </a:lnTo>
                <a:lnTo>
                  <a:pt x="272" y="20"/>
                </a:lnTo>
                <a:lnTo>
                  <a:pt x="288" y="20"/>
                </a:lnTo>
                <a:lnTo>
                  <a:pt x="296" y="20"/>
                </a:lnTo>
                <a:lnTo>
                  <a:pt x="304" y="20"/>
                </a:lnTo>
                <a:lnTo>
                  <a:pt x="316" y="24"/>
                </a:lnTo>
                <a:lnTo>
                  <a:pt x="324" y="24"/>
                </a:lnTo>
                <a:lnTo>
                  <a:pt x="332" y="28"/>
                </a:lnTo>
                <a:lnTo>
                  <a:pt x="348" y="28"/>
                </a:lnTo>
                <a:lnTo>
                  <a:pt x="356" y="32"/>
                </a:lnTo>
                <a:lnTo>
                  <a:pt x="364" y="32"/>
                </a:lnTo>
                <a:lnTo>
                  <a:pt x="388" y="40"/>
                </a:lnTo>
                <a:lnTo>
                  <a:pt x="396" y="44"/>
                </a:lnTo>
                <a:lnTo>
                  <a:pt x="396" y="52"/>
                </a:lnTo>
                <a:lnTo>
                  <a:pt x="404" y="56"/>
                </a:lnTo>
                <a:lnTo>
                  <a:pt x="412" y="64"/>
                </a:lnTo>
                <a:lnTo>
                  <a:pt x="416" y="72"/>
                </a:lnTo>
                <a:lnTo>
                  <a:pt x="428" y="84"/>
                </a:lnTo>
                <a:lnTo>
                  <a:pt x="432" y="92"/>
                </a:lnTo>
                <a:lnTo>
                  <a:pt x="436" y="100"/>
                </a:lnTo>
                <a:lnTo>
                  <a:pt x="444" y="112"/>
                </a:lnTo>
                <a:lnTo>
                  <a:pt x="448" y="120"/>
                </a:lnTo>
                <a:lnTo>
                  <a:pt x="452" y="128"/>
                </a:lnTo>
                <a:lnTo>
                  <a:pt x="452" y="136"/>
                </a:lnTo>
                <a:lnTo>
                  <a:pt x="452" y="144"/>
                </a:lnTo>
                <a:lnTo>
                  <a:pt x="460" y="164"/>
                </a:lnTo>
                <a:lnTo>
                  <a:pt x="464" y="172"/>
                </a:lnTo>
                <a:lnTo>
                  <a:pt x="464" y="180"/>
                </a:lnTo>
                <a:lnTo>
                  <a:pt x="464" y="188"/>
                </a:lnTo>
                <a:lnTo>
                  <a:pt x="464" y="196"/>
                </a:lnTo>
                <a:lnTo>
                  <a:pt x="464" y="204"/>
                </a:lnTo>
                <a:lnTo>
                  <a:pt x="468" y="216"/>
                </a:lnTo>
                <a:lnTo>
                  <a:pt x="472" y="224"/>
                </a:lnTo>
                <a:lnTo>
                  <a:pt x="476" y="232"/>
                </a:lnTo>
                <a:lnTo>
                  <a:pt x="484" y="244"/>
                </a:lnTo>
                <a:lnTo>
                  <a:pt x="488" y="252"/>
                </a:lnTo>
                <a:lnTo>
                  <a:pt x="500" y="268"/>
                </a:lnTo>
                <a:lnTo>
                  <a:pt x="508" y="272"/>
                </a:lnTo>
                <a:lnTo>
                  <a:pt x="512" y="280"/>
                </a:lnTo>
                <a:lnTo>
                  <a:pt x="516" y="288"/>
                </a:lnTo>
                <a:lnTo>
                  <a:pt x="524" y="300"/>
                </a:lnTo>
                <a:lnTo>
                  <a:pt x="524" y="308"/>
                </a:lnTo>
                <a:lnTo>
                  <a:pt x="528" y="316"/>
                </a:lnTo>
                <a:lnTo>
                  <a:pt x="532" y="324"/>
                </a:lnTo>
                <a:lnTo>
                  <a:pt x="532" y="332"/>
                </a:lnTo>
                <a:lnTo>
                  <a:pt x="532" y="340"/>
                </a:lnTo>
                <a:lnTo>
                  <a:pt x="532" y="348"/>
                </a:lnTo>
                <a:lnTo>
                  <a:pt x="532" y="356"/>
                </a:lnTo>
                <a:lnTo>
                  <a:pt x="532" y="364"/>
                </a:lnTo>
                <a:lnTo>
                  <a:pt x="532" y="372"/>
                </a:lnTo>
                <a:lnTo>
                  <a:pt x="536" y="380"/>
                </a:lnTo>
                <a:lnTo>
                  <a:pt x="536" y="388"/>
                </a:lnTo>
                <a:lnTo>
                  <a:pt x="532" y="396"/>
                </a:lnTo>
                <a:lnTo>
                  <a:pt x="532" y="404"/>
                </a:lnTo>
                <a:lnTo>
                  <a:pt x="524" y="416"/>
                </a:lnTo>
                <a:lnTo>
                  <a:pt x="516" y="420"/>
                </a:lnTo>
                <a:lnTo>
                  <a:pt x="508" y="428"/>
                </a:lnTo>
                <a:lnTo>
                  <a:pt x="500" y="436"/>
                </a:lnTo>
                <a:lnTo>
                  <a:pt x="492" y="440"/>
                </a:lnTo>
                <a:lnTo>
                  <a:pt x="488" y="448"/>
                </a:lnTo>
                <a:lnTo>
                  <a:pt x="480" y="456"/>
                </a:lnTo>
                <a:lnTo>
                  <a:pt x="476" y="464"/>
                </a:lnTo>
                <a:lnTo>
                  <a:pt x="468" y="468"/>
                </a:lnTo>
                <a:lnTo>
                  <a:pt x="452" y="472"/>
                </a:lnTo>
                <a:lnTo>
                  <a:pt x="444" y="476"/>
                </a:lnTo>
                <a:lnTo>
                  <a:pt x="436" y="484"/>
                </a:lnTo>
                <a:lnTo>
                  <a:pt x="432" y="492"/>
                </a:lnTo>
                <a:lnTo>
                  <a:pt x="424" y="500"/>
                </a:lnTo>
                <a:lnTo>
                  <a:pt x="420" y="508"/>
                </a:lnTo>
                <a:lnTo>
                  <a:pt x="416" y="516"/>
                </a:lnTo>
                <a:lnTo>
                  <a:pt x="412" y="524"/>
                </a:lnTo>
                <a:lnTo>
                  <a:pt x="404" y="532"/>
                </a:lnTo>
                <a:lnTo>
                  <a:pt x="396" y="536"/>
                </a:lnTo>
                <a:lnTo>
                  <a:pt x="388" y="540"/>
                </a:lnTo>
                <a:lnTo>
                  <a:pt x="380" y="532"/>
                </a:lnTo>
                <a:lnTo>
                  <a:pt x="380" y="52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497" name="Freeform 17">
            <a:extLst>
              <a:ext uri="{FF2B5EF4-FFF2-40B4-BE49-F238E27FC236}">
                <a16:creationId xmlns:a16="http://schemas.microsoft.com/office/drawing/2014/main" id="{8F4DF006-975E-42AE-8550-1EBFB5549CF7}"/>
              </a:ext>
            </a:extLst>
          </p:cNvPr>
          <p:cNvSpPr>
            <a:spLocks/>
          </p:cNvSpPr>
          <p:nvPr/>
        </p:nvSpPr>
        <p:spPr bwMode="auto">
          <a:xfrm>
            <a:off x="7965966" y="3366254"/>
            <a:ext cx="93345" cy="83136"/>
          </a:xfrm>
          <a:custGeom>
            <a:avLst/>
            <a:gdLst>
              <a:gd name="T0" fmla="*/ 0 w 73"/>
              <a:gd name="T1" fmla="*/ 50403404 h 57"/>
              <a:gd name="T2" fmla="*/ 17433447 w 73"/>
              <a:gd name="T3" fmla="*/ 50403404 h 57"/>
              <a:gd name="T4" fmla="*/ 34866893 w 73"/>
              <a:gd name="T5" fmla="*/ 50403404 h 57"/>
              <a:gd name="T6" fmla="*/ 52300340 w 73"/>
              <a:gd name="T7" fmla="*/ 60484084 h 57"/>
              <a:gd name="T8" fmla="*/ 61017063 w 73"/>
              <a:gd name="T9" fmla="*/ 80645446 h 57"/>
              <a:gd name="T10" fmla="*/ 78450510 w 73"/>
              <a:gd name="T11" fmla="*/ 90726126 h 57"/>
              <a:gd name="T12" fmla="*/ 87167233 w 73"/>
              <a:gd name="T13" fmla="*/ 110887488 h 57"/>
              <a:gd name="T14" fmla="*/ 104600679 w 73"/>
              <a:gd name="T15" fmla="*/ 120968168 h 57"/>
              <a:gd name="T16" fmla="*/ 122034126 w 73"/>
              <a:gd name="T17" fmla="*/ 131048849 h 57"/>
              <a:gd name="T18" fmla="*/ 139467573 w 73"/>
              <a:gd name="T19" fmla="*/ 141129530 h 57"/>
              <a:gd name="T20" fmla="*/ 156901019 w 73"/>
              <a:gd name="T21" fmla="*/ 120968168 h 57"/>
              <a:gd name="T22" fmla="*/ 156901019 w 73"/>
              <a:gd name="T23" fmla="*/ 100806807 h 57"/>
              <a:gd name="T24" fmla="*/ 156901019 w 73"/>
              <a:gd name="T25" fmla="*/ 80645446 h 57"/>
              <a:gd name="T26" fmla="*/ 156901019 w 73"/>
              <a:gd name="T27" fmla="*/ 60484084 h 57"/>
              <a:gd name="T28" fmla="*/ 156901019 w 73"/>
              <a:gd name="T29" fmla="*/ 40322723 h 57"/>
              <a:gd name="T30" fmla="*/ 156901019 w 73"/>
              <a:gd name="T31" fmla="*/ 20161361 h 57"/>
              <a:gd name="T32" fmla="*/ 148184296 w 73"/>
              <a:gd name="T33" fmla="*/ 0 h 57"/>
              <a:gd name="T34" fmla="*/ 130750849 w 73"/>
              <a:gd name="T35" fmla="*/ 0 h 57"/>
              <a:gd name="T36" fmla="*/ 95883956 w 73"/>
              <a:gd name="T37" fmla="*/ 0 h 57"/>
              <a:gd name="T38" fmla="*/ 78450510 w 73"/>
              <a:gd name="T39" fmla="*/ 10080681 h 57"/>
              <a:gd name="T40" fmla="*/ 61017063 w 73"/>
              <a:gd name="T41" fmla="*/ 10080681 h 57"/>
              <a:gd name="T42" fmla="*/ 34866893 w 73"/>
              <a:gd name="T43" fmla="*/ 0 h 57"/>
              <a:gd name="T44" fmla="*/ 8716723 w 73"/>
              <a:gd name="T45" fmla="*/ 0 h 57"/>
              <a:gd name="T46" fmla="*/ 0 w 73"/>
              <a:gd name="T47" fmla="*/ 20161361 h 57"/>
              <a:gd name="T48" fmla="*/ 0 w 73"/>
              <a:gd name="T49" fmla="*/ 40322723 h 57"/>
              <a:gd name="T50" fmla="*/ 0 w 73"/>
              <a:gd name="T51" fmla="*/ 50403404 h 5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3" h="57">
                <a:moveTo>
                  <a:pt x="0" y="20"/>
                </a:moveTo>
                <a:lnTo>
                  <a:pt x="8" y="20"/>
                </a:lnTo>
                <a:lnTo>
                  <a:pt x="16" y="20"/>
                </a:lnTo>
                <a:lnTo>
                  <a:pt x="24" y="24"/>
                </a:lnTo>
                <a:lnTo>
                  <a:pt x="28" y="32"/>
                </a:lnTo>
                <a:lnTo>
                  <a:pt x="36" y="36"/>
                </a:lnTo>
                <a:lnTo>
                  <a:pt x="40" y="44"/>
                </a:lnTo>
                <a:lnTo>
                  <a:pt x="48" y="48"/>
                </a:lnTo>
                <a:lnTo>
                  <a:pt x="56" y="52"/>
                </a:lnTo>
                <a:lnTo>
                  <a:pt x="64" y="56"/>
                </a:lnTo>
                <a:lnTo>
                  <a:pt x="72" y="48"/>
                </a:lnTo>
                <a:lnTo>
                  <a:pt x="72" y="40"/>
                </a:lnTo>
                <a:lnTo>
                  <a:pt x="72" y="32"/>
                </a:lnTo>
                <a:lnTo>
                  <a:pt x="72" y="24"/>
                </a:lnTo>
                <a:lnTo>
                  <a:pt x="72" y="16"/>
                </a:lnTo>
                <a:lnTo>
                  <a:pt x="72" y="8"/>
                </a:lnTo>
                <a:lnTo>
                  <a:pt x="68" y="0"/>
                </a:lnTo>
                <a:lnTo>
                  <a:pt x="60" y="0"/>
                </a:lnTo>
                <a:lnTo>
                  <a:pt x="44" y="0"/>
                </a:lnTo>
                <a:lnTo>
                  <a:pt x="36" y="4"/>
                </a:lnTo>
                <a:lnTo>
                  <a:pt x="28" y="4"/>
                </a:lnTo>
                <a:lnTo>
                  <a:pt x="16" y="0"/>
                </a:lnTo>
                <a:lnTo>
                  <a:pt x="4" y="0"/>
                </a:lnTo>
                <a:lnTo>
                  <a:pt x="0" y="8"/>
                </a:lnTo>
                <a:lnTo>
                  <a:pt x="0" y="16"/>
                </a:lnTo>
                <a:lnTo>
                  <a:pt x="0" y="2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498" name="Freeform 18">
            <a:extLst>
              <a:ext uri="{FF2B5EF4-FFF2-40B4-BE49-F238E27FC236}">
                <a16:creationId xmlns:a16="http://schemas.microsoft.com/office/drawing/2014/main" id="{5619835B-4CB5-4A88-BEB8-36F1D870D23A}"/>
              </a:ext>
            </a:extLst>
          </p:cNvPr>
          <p:cNvSpPr>
            <a:spLocks/>
          </p:cNvSpPr>
          <p:nvPr/>
        </p:nvSpPr>
        <p:spPr bwMode="auto">
          <a:xfrm>
            <a:off x="8089939" y="3412927"/>
            <a:ext cx="52507" cy="77302"/>
          </a:xfrm>
          <a:custGeom>
            <a:avLst/>
            <a:gdLst>
              <a:gd name="T0" fmla="*/ 0 w 41"/>
              <a:gd name="T1" fmla="*/ 80645479 h 53"/>
              <a:gd name="T2" fmla="*/ 17270451 w 41"/>
              <a:gd name="T3" fmla="*/ 70564794 h 53"/>
              <a:gd name="T4" fmla="*/ 25905677 w 41"/>
              <a:gd name="T5" fmla="*/ 40322740 h 53"/>
              <a:gd name="T6" fmla="*/ 34540902 w 41"/>
              <a:gd name="T7" fmla="*/ 20161370 h 53"/>
              <a:gd name="T8" fmla="*/ 51812748 w 41"/>
              <a:gd name="T9" fmla="*/ 10080685 h 53"/>
              <a:gd name="T10" fmla="*/ 69083199 w 41"/>
              <a:gd name="T11" fmla="*/ 0 h 53"/>
              <a:gd name="T12" fmla="*/ 86353650 w 41"/>
              <a:gd name="T13" fmla="*/ 10080685 h 53"/>
              <a:gd name="T14" fmla="*/ 86353650 w 41"/>
              <a:gd name="T15" fmla="*/ 30242055 h 53"/>
              <a:gd name="T16" fmla="*/ 86353650 w 41"/>
              <a:gd name="T17" fmla="*/ 50403425 h 53"/>
              <a:gd name="T18" fmla="*/ 86353650 w 41"/>
              <a:gd name="T19" fmla="*/ 70564794 h 53"/>
              <a:gd name="T20" fmla="*/ 69083199 w 41"/>
              <a:gd name="T21" fmla="*/ 90726164 h 53"/>
              <a:gd name="T22" fmla="*/ 51812748 w 41"/>
              <a:gd name="T23" fmla="*/ 100806849 h 53"/>
              <a:gd name="T24" fmla="*/ 43177522 w 41"/>
              <a:gd name="T25" fmla="*/ 120968219 h 53"/>
              <a:gd name="T26" fmla="*/ 25905677 w 41"/>
              <a:gd name="T27" fmla="*/ 131048904 h 53"/>
              <a:gd name="T28" fmla="*/ 8635226 w 41"/>
              <a:gd name="T29" fmla="*/ 120968219 h 53"/>
              <a:gd name="T30" fmla="*/ 0 w 41"/>
              <a:gd name="T31" fmla="*/ 100806849 h 53"/>
              <a:gd name="T32" fmla="*/ 0 w 41"/>
              <a:gd name="T33" fmla="*/ 80645479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53">
                <a:moveTo>
                  <a:pt x="0" y="32"/>
                </a:moveTo>
                <a:lnTo>
                  <a:pt x="8" y="28"/>
                </a:lnTo>
                <a:lnTo>
                  <a:pt x="12" y="16"/>
                </a:lnTo>
                <a:lnTo>
                  <a:pt x="16" y="8"/>
                </a:lnTo>
                <a:lnTo>
                  <a:pt x="24" y="4"/>
                </a:lnTo>
                <a:lnTo>
                  <a:pt x="32" y="0"/>
                </a:lnTo>
                <a:lnTo>
                  <a:pt x="40" y="4"/>
                </a:lnTo>
                <a:lnTo>
                  <a:pt x="40" y="12"/>
                </a:lnTo>
                <a:lnTo>
                  <a:pt x="40" y="20"/>
                </a:lnTo>
                <a:lnTo>
                  <a:pt x="40" y="28"/>
                </a:lnTo>
                <a:lnTo>
                  <a:pt x="32" y="36"/>
                </a:lnTo>
                <a:lnTo>
                  <a:pt x="24" y="40"/>
                </a:lnTo>
                <a:lnTo>
                  <a:pt x="20" y="48"/>
                </a:lnTo>
                <a:lnTo>
                  <a:pt x="12" y="52"/>
                </a:lnTo>
                <a:lnTo>
                  <a:pt x="4" y="48"/>
                </a:lnTo>
                <a:lnTo>
                  <a:pt x="0" y="40"/>
                </a:lnTo>
                <a:lnTo>
                  <a:pt x="0" y="3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499" name="Freeform 19">
            <a:extLst>
              <a:ext uri="{FF2B5EF4-FFF2-40B4-BE49-F238E27FC236}">
                <a16:creationId xmlns:a16="http://schemas.microsoft.com/office/drawing/2014/main" id="{7D6A62DF-4EE2-41C0-BF3A-744565299196}"/>
              </a:ext>
            </a:extLst>
          </p:cNvPr>
          <p:cNvSpPr>
            <a:spLocks/>
          </p:cNvSpPr>
          <p:nvPr/>
        </p:nvSpPr>
        <p:spPr bwMode="auto">
          <a:xfrm>
            <a:off x="7576542" y="3261241"/>
            <a:ext cx="156062" cy="94804"/>
          </a:xfrm>
          <a:custGeom>
            <a:avLst/>
            <a:gdLst>
              <a:gd name="T0" fmla="*/ 247538121 w 121"/>
              <a:gd name="T1" fmla="*/ 120968086 h 65"/>
              <a:gd name="T2" fmla="*/ 229856927 w 121"/>
              <a:gd name="T3" fmla="*/ 120968086 h 65"/>
              <a:gd name="T4" fmla="*/ 212174329 w 121"/>
              <a:gd name="T5" fmla="*/ 110887412 h 65"/>
              <a:gd name="T6" fmla="*/ 194493135 w 121"/>
              <a:gd name="T7" fmla="*/ 110887412 h 65"/>
              <a:gd name="T8" fmla="*/ 176811941 w 121"/>
              <a:gd name="T9" fmla="*/ 110887412 h 65"/>
              <a:gd name="T10" fmla="*/ 159130747 w 121"/>
              <a:gd name="T11" fmla="*/ 120968086 h 65"/>
              <a:gd name="T12" fmla="*/ 141449553 w 121"/>
              <a:gd name="T13" fmla="*/ 131048760 h 65"/>
              <a:gd name="T14" fmla="*/ 123768359 w 121"/>
              <a:gd name="T15" fmla="*/ 131048760 h 65"/>
              <a:gd name="T16" fmla="*/ 106087165 w 121"/>
              <a:gd name="T17" fmla="*/ 141129434 h 65"/>
              <a:gd name="T18" fmla="*/ 88405970 w 121"/>
              <a:gd name="T19" fmla="*/ 141129434 h 65"/>
              <a:gd name="T20" fmla="*/ 70724776 w 121"/>
              <a:gd name="T21" fmla="*/ 151210108 h 65"/>
              <a:gd name="T22" fmla="*/ 53043582 w 121"/>
              <a:gd name="T23" fmla="*/ 161290782 h 65"/>
              <a:gd name="T24" fmla="*/ 35362388 w 121"/>
              <a:gd name="T25" fmla="*/ 161290782 h 65"/>
              <a:gd name="T26" fmla="*/ 17681194 w 121"/>
              <a:gd name="T27" fmla="*/ 161290782 h 65"/>
              <a:gd name="T28" fmla="*/ 0 w 121"/>
              <a:gd name="T29" fmla="*/ 151210108 h 65"/>
              <a:gd name="T30" fmla="*/ 0 w 121"/>
              <a:gd name="T31" fmla="*/ 131048760 h 65"/>
              <a:gd name="T32" fmla="*/ 17681194 w 121"/>
              <a:gd name="T33" fmla="*/ 100806738 h 65"/>
              <a:gd name="T34" fmla="*/ 26522493 w 121"/>
              <a:gd name="T35" fmla="*/ 80645391 h 65"/>
              <a:gd name="T36" fmla="*/ 35362388 w 121"/>
              <a:gd name="T37" fmla="*/ 60484043 h 65"/>
              <a:gd name="T38" fmla="*/ 61884881 w 121"/>
              <a:gd name="T39" fmla="*/ 40322695 h 65"/>
              <a:gd name="T40" fmla="*/ 70724776 w 121"/>
              <a:gd name="T41" fmla="*/ 20161348 h 65"/>
              <a:gd name="T42" fmla="*/ 88405970 w 121"/>
              <a:gd name="T43" fmla="*/ 10080674 h 65"/>
              <a:gd name="T44" fmla="*/ 106087165 w 121"/>
              <a:gd name="T45" fmla="*/ 0 h 65"/>
              <a:gd name="T46" fmla="*/ 123768359 w 121"/>
              <a:gd name="T47" fmla="*/ 0 h 65"/>
              <a:gd name="T48" fmla="*/ 141449553 w 121"/>
              <a:gd name="T49" fmla="*/ 0 h 65"/>
              <a:gd name="T50" fmla="*/ 159130747 w 121"/>
              <a:gd name="T51" fmla="*/ 0 h 65"/>
              <a:gd name="T52" fmla="*/ 176811941 w 121"/>
              <a:gd name="T53" fmla="*/ 0 h 65"/>
              <a:gd name="T54" fmla="*/ 194493135 w 121"/>
              <a:gd name="T55" fmla="*/ 10080674 h 65"/>
              <a:gd name="T56" fmla="*/ 212174329 w 121"/>
              <a:gd name="T57" fmla="*/ 20161348 h 65"/>
              <a:gd name="T58" fmla="*/ 247538121 w 121"/>
              <a:gd name="T59" fmla="*/ 50403369 h 65"/>
              <a:gd name="T60" fmla="*/ 256378016 w 121"/>
              <a:gd name="T61" fmla="*/ 70564717 h 65"/>
              <a:gd name="T62" fmla="*/ 265219315 w 121"/>
              <a:gd name="T63" fmla="*/ 90726065 h 65"/>
              <a:gd name="T64" fmla="*/ 265219315 w 121"/>
              <a:gd name="T65" fmla="*/ 110887412 h 65"/>
              <a:gd name="T66" fmla="*/ 247538121 w 121"/>
              <a:gd name="T67" fmla="*/ 120968086 h 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1" h="65">
                <a:moveTo>
                  <a:pt x="112" y="48"/>
                </a:moveTo>
                <a:lnTo>
                  <a:pt x="104" y="48"/>
                </a:lnTo>
                <a:lnTo>
                  <a:pt x="96" y="44"/>
                </a:lnTo>
                <a:lnTo>
                  <a:pt x="88" y="44"/>
                </a:lnTo>
                <a:lnTo>
                  <a:pt x="80" y="44"/>
                </a:lnTo>
                <a:lnTo>
                  <a:pt x="72" y="48"/>
                </a:lnTo>
                <a:lnTo>
                  <a:pt x="64" y="52"/>
                </a:lnTo>
                <a:lnTo>
                  <a:pt x="56" y="52"/>
                </a:lnTo>
                <a:lnTo>
                  <a:pt x="48" y="56"/>
                </a:lnTo>
                <a:lnTo>
                  <a:pt x="40" y="56"/>
                </a:lnTo>
                <a:lnTo>
                  <a:pt x="32" y="60"/>
                </a:lnTo>
                <a:lnTo>
                  <a:pt x="24" y="64"/>
                </a:lnTo>
                <a:lnTo>
                  <a:pt x="16" y="64"/>
                </a:lnTo>
                <a:lnTo>
                  <a:pt x="8" y="64"/>
                </a:lnTo>
                <a:lnTo>
                  <a:pt x="0" y="60"/>
                </a:lnTo>
                <a:lnTo>
                  <a:pt x="0" y="52"/>
                </a:lnTo>
                <a:lnTo>
                  <a:pt x="8" y="40"/>
                </a:lnTo>
                <a:lnTo>
                  <a:pt x="12" y="32"/>
                </a:lnTo>
                <a:lnTo>
                  <a:pt x="16" y="24"/>
                </a:lnTo>
                <a:lnTo>
                  <a:pt x="28" y="16"/>
                </a:lnTo>
                <a:lnTo>
                  <a:pt x="32" y="8"/>
                </a:lnTo>
                <a:lnTo>
                  <a:pt x="40" y="4"/>
                </a:lnTo>
                <a:lnTo>
                  <a:pt x="48" y="0"/>
                </a:lnTo>
                <a:lnTo>
                  <a:pt x="56" y="0"/>
                </a:lnTo>
                <a:lnTo>
                  <a:pt x="64" y="0"/>
                </a:lnTo>
                <a:lnTo>
                  <a:pt x="72" y="0"/>
                </a:lnTo>
                <a:lnTo>
                  <a:pt x="80" y="0"/>
                </a:lnTo>
                <a:lnTo>
                  <a:pt x="88" y="4"/>
                </a:lnTo>
                <a:lnTo>
                  <a:pt x="96" y="8"/>
                </a:lnTo>
                <a:lnTo>
                  <a:pt x="112" y="20"/>
                </a:lnTo>
                <a:lnTo>
                  <a:pt x="116" y="28"/>
                </a:lnTo>
                <a:lnTo>
                  <a:pt x="120" y="36"/>
                </a:lnTo>
                <a:lnTo>
                  <a:pt x="120" y="44"/>
                </a:lnTo>
                <a:lnTo>
                  <a:pt x="112" y="4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500" name="Freeform 20">
            <a:extLst>
              <a:ext uri="{FF2B5EF4-FFF2-40B4-BE49-F238E27FC236}">
                <a16:creationId xmlns:a16="http://schemas.microsoft.com/office/drawing/2014/main" id="{E6A74F32-3F07-4BF6-A0E5-023E616D6D86}"/>
              </a:ext>
            </a:extLst>
          </p:cNvPr>
          <p:cNvSpPr>
            <a:spLocks/>
          </p:cNvSpPr>
          <p:nvPr/>
        </p:nvSpPr>
        <p:spPr bwMode="auto">
          <a:xfrm>
            <a:off x="7462778" y="3313748"/>
            <a:ext cx="68551" cy="88970"/>
          </a:xfrm>
          <a:custGeom>
            <a:avLst/>
            <a:gdLst>
              <a:gd name="T0" fmla="*/ 44697410 w 53"/>
              <a:gd name="T1" fmla="*/ 30242031 h 61"/>
              <a:gd name="T2" fmla="*/ 44697410 w 53"/>
              <a:gd name="T3" fmla="*/ 50403385 h 61"/>
              <a:gd name="T4" fmla="*/ 35757928 w 53"/>
              <a:gd name="T5" fmla="*/ 70564739 h 61"/>
              <a:gd name="T6" fmla="*/ 26818446 w 53"/>
              <a:gd name="T7" fmla="*/ 90726093 h 61"/>
              <a:gd name="T8" fmla="*/ 17878964 w 53"/>
              <a:gd name="T9" fmla="*/ 110887448 h 61"/>
              <a:gd name="T10" fmla="*/ 0 w 53"/>
              <a:gd name="T11" fmla="*/ 120968125 h 61"/>
              <a:gd name="T12" fmla="*/ 0 w 53"/>
              <a:gd name="T13" fmla="*/ 141129479 h 61"/>
              <a:gd name="T14" fmla="*/ 17878964 w 53"/>
              <a:gd name="T15" fmla="*/ 151210156 h 61"/>
              <a:gd name="T16" fmla="*/ 35757928 w 53"/>
              <a:gd name="T17" fmla="*/ 151210156 h 61"/>
              <a:gd name="T18" fmla="*/ 53636892 w 53"/>
              <a:gd name="T19" fmla="*/ 141129479 h 61"/>
              <a:gd name="T20" fmla="*/ 71515857 w 53"/>
              <a:gd name="T21" fmla="*/ 141129479 h 61"/>
              <a:gd name="T22" fmla="*/ 89394821 w 53"/>
              <a:gd name="T23" fmla="*/ 131048802 h 61"/>
              <a:gd name="T24" fmla="*/ 98334303 w 53"/>
              <a:gd name="T25" fmla="*/ 110887448 h 61"/>
              <a:gd name="T26" fmla="*/ 98334303 w 53"/>
              <a:gd name="T27" fmla="*/ 90726093 h 61"/>
              <a:gd name="T28" fmla="*/ 107273785 w 53"/>
              <a:gd name="T29" fmla="*/ 70564739 h 61"/>
              <a:gd name="T30" fmla="*/ 116213267 w 53"/>
              <a:gd name="T31" fmla="*/ 50403385 h 61"/>
              <a:gd name="T32" fmla="*/ 116213267 w 53"/>
              <a:gd name="T33" fmla="*/ 30242031 h 61"/>
              <a:gd name="T34" fmla="*/ 107273785 w 53"/>
              <a:gd name="T35" fmla="*/ 10080677 h 61"/>
              <a:gd name="T36" fmla="*/ 89394821 w 53"/>
              <a:gd name="T37" fmla="*/ 0 h 61"/>
              <a:gd name="T38" fmla="*/ 71515857 w 53"/>
              <a:gd name="T39" fmla="*/ 0 h 61"/>
              <a:gd name="T40" fmla="*/ 53636892 w 53"/>
              <a:gd name="T41" fmla="*/ 10080677 h 61"/>
              <a:gd name="T42" fmla="*/ 53636892 w 53"/>
              <a:gd name="T43" fmla="*/ 30242031 h 61"/>
              <a:gd name="T44" fmla="*/ 44697410 w 53"/>
              <a:gd name="T45" fmla="*/ 30242031 h 6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3" h="61">
                <a:moveTo>
                  <a:pt x="20" y="12"/>
                </a:moveTo>
                <a:lnTo>
                  <a:pt x="20" y="20"/>
                </a:lnTo>
                <a:lnTo>
                  <a:pt x="16" y="28"/>
                </a:lnTo>
                <a:lnTo>
                  <a:pt x="12" y="36"/>
                </a:lnTo>
                <a:lnTo>
                  <a:pt x="8" y="44"/>
                </a:lnTo>
                <a:lnTo>
                  <a:pt x="0" y="48"/>
                </a:lnTo>
                <a:lnTo>
                  <a:pt x="0" y="56"/>
                </a:lnTo>
                <a:lnTo>
                  <a:pt x="8" y="60"/>
                </a:lnTo>
                <a:lnTo>
                  <a:pt x="16" y="60"/>
                </a:lnTo>
                <a:lnTo>
                  <a:pt x="24" y="56"/>
                </a:lnTo>
                <a:lnTo>
                  <a:pt x="32" y="56"/>
                </a:lnTo>
                <a:lnTo>
                  <a:pt x="40" y="52"/>
                </a:lnTo>
                <a:lnTo>
                  <a:pt x="44" y="44"/>
                </a:lnTo>
                <a:lnTo>
                  <a:pt x="44" y="36"/>
                </a:lnTo>
                <a:lnTo>
                  <a:pt x="48" y="28"/>
                </a:lnTo>
                <a:lnTo>
                  <a:pt x="52" y="20"/>
                </a:lnTo>
                <a:lnTo>
                  <a:pt x="52" y="12"/>
                </a:lnTo>
                <a:lnTo>
                  <a:pt x="48" y="4"/>
                </a:lnTo>
                <a:lnTo>
                  <a:pt x="40" y="0"/>
                </a:lnTo>
                <a:lnTo>
                  <a:pt x="32" y="0"/>
                </a:lnTo>
                <a:lnTo>
                  <a:pt x="24" y="4"/>
                </a:lnTo>
                <a:lnTo>
                  <a:pt x="24" y="12"/>
                </a:lnTo>
                <a:lnTo>
                  <a:pt x="20" y="1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501" name="Freeform 21">
            <a:extLst>
              <a:ext uri="{FF2B5EF4-FFF2-40B4-BE49-F238E27FC236}">
                <a16:creationId xmlns:a16="http://schemas.microsoft.com/office/drawing/2014/main" id="{61261F65-B2D3-4B87-9F19-B999AE497E26}"/>
              </a:ext>
            </a:extLst>
          </p:cNvPr>
          <p:cNvSpPr>
            <a:spLocks/>
          </p:cNvSpPr>
          <p:nvPr/>
        </p:nvSpPr>
        <p:spPr bwMode="auto">
          <a:xfrm>
            <a:off x="7477364" y="3121224"/>
            <a:ext cx="84594" cy="141476"/>
          </a:xfrm>
          <a:custGeom>
            <a:avLst/>
            <a:gdLst>
              <a:gd name="T0" fmla="*/ 0 w 65"/>
              <a:gd name="T1" fmla="*/ 20161315 h 97"/>
              <a:gd name="T2" fmla="*/ 8995019 w 65"/>
              <a:gd name="T3" fmla="*/ 40322631 h 97"/>
              <a:gd name="T4" fmla="*/ 17990038 w 65"/>
              <a:gd name="T5" fmla="*/ 60483946 h 97"/>
              <a:gd name="T6" fmla="*/ 26985058 w 65"/>
              <a:gd name="T7" fmla="*/ 80645262 h 97"/>
              <a:gd name="T8" fmla="*/ 26985058 w 65"/>
              <a:gd name="T9" fmla="*/ 100806577 h 97"/>
              <a:gd name="T10" fmla="*/ 26985058 w 65"/>
              <a:gd name="T11" fmla="*/ 120967893 h 97"/>
              <a:gd name="T12" fmla="*/ 26985058 w 65"/>
              <a:gd name="T13" fmla="*/ 141129208 h 97"/>
              <a:gd name="T14" fmla="*/ 26985058 w 65"/>
              <a:gd name="T15" fmla="*/ 161290524 h 97"/>
              <a:gd name="T16" fmla="*/ 26985058 w 65"/>
              <a:gd name="T17" fmla="*/ 181451839 h 97"/>
              <a:gd name="T18" fmla="*/ 26985058 w 65"/>
              <a:gd name="T19" fmla="*/ 201613155 h 97"/>
              <a:gd name="T20" fmla="*/ 26985058 w 65"/>
              <a:gd name="T21" fmla="*/ 221774470 h 97"/>
              <a:gd name="T22" fmla="*/ 35980077 w 65"/>
              <a:gd name="T23" fmla="*/ 241935786 h 97"/>
              <a:gd name="T24" fmla="*/ 53970115 w 65"/>
              <a:gd name="T25" fmla="*/ 231855128 h 97"/>
              <a:gd name="T26" fmla="*/ 71960154 w 65"/>
              <a:gd name="T27" fmla="*/ 221774470 h 97"/>
              <a:gd name="T28" fmla="*/ 89950192 w 65"/>
              <a:gd name="T29" fmla="*/ 211693812 h 97"/>
              <a:gd name="T30" fmla="*/ 107940231 w 65"/>
              <a:gd name="T31" fmla="*/ 191532497 h 97"/>
              <a:gd name="T32" fmla="*/ 134925288 w 65"/>
              <a:gd name="T33" fmla="*/ 161290524 h 97"/>
              <a:gd name="T34" fmla="*/ 143920308 w 65"/>
              <a:gd name="T35" fmla="*/ 141129208 h 97"/>
              <a:gd name="T36" fmla="*/ 134925288 w 65"/>
              <a:gd name="T37" fmla="*/ 120967893 h 97"/>
              <a:gd name="T38" fmla="*/ 125930269 w 65"/>
              <a:gd name="T39" fmla="*/ 100806577 h 97"/>
              <a:gd name="T40" fmla="*/ 125930269 w 65"/>
              <a:gd name="T41" fmla="*/ 80645262 h 97"/>
              <a:gd name="T42" fmla="*/ 125930269 w 65"/>
              <a:gd name="T43" fmla="*/ 60483946 h 97"/>
              <a:gd name="T44" fmla="*/ 107940231 w 65"/>
              <a:gd name="T45" fmla="*/ 40322631 h 97"/>
              <a:gd name="T46" fmla="*/ 89950192 w 65"/>
              <a:gd name="T47" fmla="*/ 20161315 h 97"/>
              <a:gd name="T48" fmla="*/ 71960154 w 65"/>
              <a:gd name="T49" fmla="*/ 20161315 h 97"/>
              <a:gd name="T50" fmla="*/ 53970115 w 65"/>
              <a:gd name="T51" fmla="*/ 10080658 h 97"/>
              <a:gd name="T52" fmla="*/ 35980077 w 65"/>
              <a:gd name="T53" fmla="*/ 0 h 97"/>
              <a:gd name="T54" fmla="*/ 17990038 w 65"/>
              <a:gd name="T55" fmla="*/ 10080658 h 97"/>
              <a:gd name="T56" fmla="*/ 8995019 w 65"/>
              <a:gd name="T57" fmla="*/ 30241973 h 97"/>
              <a:gd name="T58" fmla="*/ 0 w 65"/>
              <a:gd name="T59" fmla="*/ 20161315 h 9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65" h="97">
                <a:moveTo>
                  <a:pt x="0" y="8"/>
                </a:moveTo>
                <a:lnTo>
                  <a:pt x="4" y="16"/>
                </a:lnTo>
                <a:lnTo>
                  <a:pt x="8" y="24"/>
                </a:lnTo>
                <a:lnTo>
                  <a:pt x="12" y="32"/>
                </a:lnTo>
                <a:lnTo>
                  <a:pt x="12" y="40"/>
                </a:lnTo>
                <a:lnTo>
                  <a:pt x="12" y="48"/>
                </a:lnTo>
                <a:lnTo>
                  <a:pt x="12" y="56"/>
                </a:lnTo>
                <a:lnTo>
                  <a:pt x="12" y="64"/>
                </a:lnTo>
                <a:lnTo>
                  <a:pt x="12" y="72"/>
                </a:lnTo>
                <a:lnTo>
                  <a:pt x="12" y="80"/>
                </a:lnTo>
                <a:lnTo>
                  <a:pt x="12" y="88"/>
                </a:lnTo>
                <a:lnTo>
                  <a:pt x="16" y="96"/>
                </a:lnTo>
                <a:lnTo>
                  <a:pt x="24" y="92"/>
                </a:lnTo>
                <a:lnTo>
                  <a:pt x="32" y="88"/>
                </a:lnTo>
                <a:lnTo>
                  <a:pt x="40" y="84"/>
                </a:lnTo>
                <a:lnTo>
                  <a:pt x="48" y="76"/>
                </a:lnTo>
                <a:lnTo>
                  <a:pt x="60" y="64"/>
                </a:lnTo>
                <a:lnTo>
                  <a:pt x="64" y="56"/>
                </a:lnTo>
                <a:lnTo>
                  <a:pt x="60" y="48"/>
                </a:lnTo>
                <a:lnTo>
                  <a:pt x="56" y="40"/>
                </a:lnTo>
                <a:lnTo>
                  <a:pt x="56" y="32"/>
                </a:lnTo>
                <a:lnTo>
                  <a:pt x="56" y="24"/>
                </a:lnTo>
                <a:lnTo>
                  <a:pt x="48" y="16"/>
                </a:lnTo>
                <a:lnTo>
                  <a:pt x="40" y="8"/>
                </a:lnTo>
                <a:lnTo>
                  <a:pt x="32" y="8"/>
                </a:lnTo>
                <a:lnTo>
                  <a:pt x="24" y="4"/>
                </a:lnTo>
                <a:lnTo>
                  <a:pt x="16" y="0"/>
                </a:lnTo>
                <a:lnTo>
                  <a:pt x="8" y="4"/>
                </a:lnTo>
                <a:lnTo>
                  <a:pt x="4" y="12"/>
                </a:lnTo>
                <a:lnTo>
                  <a:pt x="0" y="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502" name="Freeform 22">
            <a:extLst>
              <a:ext uri="{FF2B5EF4-FFF2-40B4-BE49-F238E27FC236}">
                <a16:creationId xmlns:a16="http://schemas.microsoft.com/office/drawing/2014/main" id="{B5E02478-0AE4-499C-A28B-710B8CB918A7}"/>
              </a:ext>
            </a:extLst>
          </p:cNvPr>
          <p:cNvSpPr>
            <a:spLocks/>
          </p:cNvSpPr>
          <p:nvPr/>
        </p:nvSpPr>
        <p:spPr bwMode="auto">
          <a:xfrm>
            <a:off x="7426316" y="2952036"/>
            <a:ext cx="115222" cy="141476"/>
          </a:xfrm>
          <a:custGeom>
            <a:avLst/>
            <a:gdLst>
              <a:gd name="T0" fmla="*/ 80531413 w 89"/>
              <a:gd name="T1" fmla="*/ 241935786 h 97"/>
              <a:gd name="T2" fmla="*/ 80531413 w 89"/>
              <a:gd name="T3" fmla="*/ 221774470 h 97"/>
              <a:gd name="T4" fmla="*/ 71583479 w 89"/>
              <a:gd name="T5" fmla="*/ 201613155 h 97"/>
              <a:gd name="T6" fmla="*/ 71583479 w 89"/>
              <a:gd name="T7" fmla="*/ 181451839 h 97"/>
              <a:gd name="T8" fmla="*/ 62635544 w 89"/>
              <a:gd name="T9" fmla="*/ 161290524 h 97"/>
              <a:gd name="T10" fmla="*/ 53687609 w 89"/>
              <a:gd name="T11" fmla="*/ 141129208 h 97"/>
              <a:gd name="T12" fmla="*/ 44739674 w 89"/>
              <a:gd name="T13" fmla="*/ 120967893 h 97"/>
              <a:gd name="T14" fmla="*/ 35791739 w 89"/>
              <a:gd name="T15" fmla="*/ 100806577 h 97"/>
              <a:gd name="T16" fmla="*/ 17895870 w 89"/>
              <a:gd name="T17" fmla="*/ 90725920 h 97"/>
              <a:gd name="T18" fmla="*/ 8947935 w 89"/>
              <a:gd name="T19" fmla="*/ 70564604 h 97"/>
              <a:gd name="T20" fmla="*/ 0 w 89"/>
              <a:gd name="T21" fmla="*/ 40322631 h 97"/>
              <a:gd name="T22" fmla="*/ 0 w 89"/>
              <a:gd name="T23" fmla="*/ 20161315 h 97"/>
              <a:gd name="T24" fmla="*/ 0 w 89"/>
              <a:gd name="T25" fmla="*/ 0 h 97"/>
              <a:gd name="T26" fmla="*/ 17895870 w 89"/>
              <a:gd name="T27" fmla="*/ 0 h 97"/>
              <a:gd name="T28" fmla="*/ 35791739 w 89"/>
              <a:gd name="T29" fmla="*/ 0 h 97"/>
              <a:gd name="T30" fmla="*/ 53687609 w 89"/>
              <a:gd name="T31" fmla="*/ 10080658 h 97"/>
              <a:gd name="T32" fmla="*/ 62635544 w 89"/>
              <a:gd name="T33" fmla="*/ 30241973 h 97"/>
              <a:gd name="T34" fmla="*/ 80531413 w 89"/>
              <a:gd name="T35" fmla="*/ 40322631 h 97"/>
              <a:gd name="T36" fmla="*/ 98427283 w 89"/>
              <a:gd name="T37" fmla="*/ 50403289 h 97"/>
              <a:gd name="T38" fmla="*/ 116323153 w 89"/>
              <a:gd name="T39" fmla="*/ 50403289 h 97"/>
              <a:gd name="T40" fmla="*/ 134219022 w 89"/>
              <a:gd name="T41" fmla="*/ 50403289 h 97"/>
              <a:gd name="T42" fmla="*/ 152114892 w 89"/>
              <a:gd name="T43" fmla="*/ 50403289 h 97"/>
              <a:gd name="T44" fmla="*/ 170010762 w 89"/>
              <a:gd name="T45" fmla="*/ 60483946 h 97"/>
              <a:gd name="T46" fmla="*/ 187906631 w 89"/>
              <a:gd name="T47" fmla="*/ 60483946 h 97"/>
              <a:gd name="T48" fmla="*/ 196854566 w 89"/>
              <a:gd name="T49" fmla="*/ 80645262 h 97"/>
              <a:gd name="T50" fmla="*/ 187906631 w 89"/>
              <a:gd name="T51" fmla="*/ 100806577 h 97"/>
              <a:gd name="T52" fmla="*/ 187906631 w 89"/>
              <a:gd name="T53" fmla="*/ 120967893 h 97"/>
              <a:gd name="T54" fmla="*/ 170010762 w 89"/>
              <a:gd name="T55" fmla="*/ 131048551 h 97"/>
              <a:gd name="T56" fmla="*/ 152114892 w 89"/>
              <a:gd name="T57" fmla="*/ 151209866 h 97"/>
              <a:gd name="T58" fmla="*/ 134219022 w 89"/>
              <a:gd name="T59" fmla="*/ 181451839 h 97"/>
              <a:gd name="T60" fmla="*/ 125271088 w 89"/>
              <a:gd name="T61" fmla="*/ 201613155 h 97"/>
              <a:gd name="T62" fmla="*/ 107375218 w 89"/>
              <a:gd name="T63" fmla="*/ 221774470 h 97"/>
              <a:gd name="T64" fmla="*/ 98427283 w 89"/>
              <a:gd name="T65" fmla="*/ 241935786 h 97"/>
              <a:gd name="T66" fmla="*/ 80531413 w 89"/>
              <a:gd name="T67" fmla="*/ 241935786 h 9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89" h="97">
                <a:moveTo>
                  <a:pt x="36" y="96"/>
                </a:moveTo>
                <a:lnTo>
                  <a:pt x="36" y="88"/>
                </a:lnTo>
                <a:lnTo>
                  <a:pt x="32" y="80"/>
                </a:lnTo>
                <a:lnTo>
                  <a:pt x="32" y="72"/>
                </a:lnTo>
                <a:lnTo>
                  <a:pt x="28" y="64"/>
                </a:lnTo>
                <a:lnTo>
                  <a:pt x="24" y="56"/>
                </a:lnTo>
                <a:lnTo>
                  <a:pt x="20" y="48"/>
                </a:lnTo>
                <a:lnTo>
                  <a:pt x="16" y="40"/>
                </a:lnTo>
                <a:lnTo>
                  <a:pt x="8" y="36"/>
                </a:lnTo>
                <a:lnTo>
                  <a:pt x="4" y="28"/>
                </a:lnTo>
                <a:lnTo>
                  <a:pt x="0" y="16"/>
                </a:lnTo>
                <a:lnTo>
                  <a:pt x="0" y="8"/>
                </a:lnTo>
                <a:lnTo>
                  <a:pt x="0" y="0"/>
                </a:lnTo>
                <a:lnTo>
                  <a:pt x="8" y="0"/>
                </a:lnTo>
                <a:lnTo>
                  <a:pt x="16" y="0"/>
                </a:lnTo>
                <a:lnTo>
                  <a:pt x="24" y="4"/>
                </a:lnTo>
                <a:lnTo>
                  <a:pt x="28" y="12"/>
                </a:lnTo>
                <a:lnTo>
                  <a:pt x="36" y="16"/>
                </a:lnTo>
                <a:lnTo>
                  <a:pt x="44" y="20"/>
                </a:lnTo>
                <a:lnTo>
                  <a:pt x="52" y="20"/>
                </a:lnTo>
                <a:lnTo>
                  <a:pt x="60" y="20"/>
                </a:lnTo>
                <a:lnTo>
                  <a:pt x="68" y="20"/>
                </a:lnTo>
                <a:lnTo>
                  <a:pt x="76" y="24"/>
                </a:lnTo>
                <a:lnTo>
                  <a:pt x="84" y="24"/>
                </a:lnTo>
                <a:lnTo>
                  <a:pt x="88" y="32"/>
                </a:lnTo>
                <a:lnTo>
                  <a:pt x="84" y="40"/>
                </a:lnTo>
                <a:lnTo>
                  <a:pt x="84" y="48"/>
                </a:lnTo>
                <a:lnTo>
                  <a:pt x="76" y="52"/>
                </a:lnTo>
                <a:lnTo>
                  <a:pt x="68" y="60"/>
                </a:lnTo>
                <a:lnTo>
                  <a:pt x="60" y="72"/>
                </a:lnTo>
                <a:lnTo>
                  <a:pt x="56" y="80"/>
                </a:lnTo>
                <a:lnTo>
                  <a:pt x="48" y="88"/>
                </a:lnTo>
                <a:lnTo>
                  <a:pt x="44" y="96"/>
                </a:lnTo>
                <a:lnTo>
                  <a:pt x="36" y="96"/>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503" name="Freeform 23">
            <a:extLst>
              <a:ext uri="{FF2B5EF4-FFF2-40B4-BE49-F238E27FC236}">
                <a16:creationId xmlns:a16="http://schemas.microsoft.com/office/drawing/2014/main" id="{C20F1BE4-89AE-4C3E-A3D3-871B7EE55841}"/>
              </a:ext>
            </a:extLst>
          </p:cNvPr>
          <p:cNvSpPr>
            <a:spLocks/>
          </p:cNvSpPr>
          <p:nvPr/>
        </p:nvSpPr>
        <p:spPr bwMode="auto">
          <a:xfrm>
            <a:off x="7337346" y="2812018"/>
            <a:ext cx="105013" cy="106472"/>
          </a:xfrm>
          <a:custGeom>
            <a:avLst/>
            <a:gdLst>
              <a:gd name="T0" fmla="*/ 98566111 w 81"/>
              <a:gd name="T1" fmla="*/ 181452033 h 73"/>
              <a:gd name="T2" fmla="*/ 89605556 w 81"/>
              <a:gd name="T3" fmla="*/ 161290696 h 73"/>
              <a:gd name="T4" fmla="*/ 71684444 w 81"/>
              <a:gd name="T5" fmla="*/ 151210027 h 73"/>
              <a:gd name="T6" fmla="*/ 53763333 w 81"/>
              <a:gd name="T7" fmla="*/ 141129359 h 73"/>
              <a:gd name="T8" fmla="*/ 35842222 w 81"/>
              <a:gd name="T9" fmla="*/ 131048690 h 73"/>
              <a:gd name="T10" fmla="*/ 17921111 w 81"/>
              <a:gd name="T11" fmla="*/ 120968022 h 73"/>
              <a:gd name="T12" fmla="*/ 8960556 w 81"/>
              <a:gd name="T13" fmla="*/ 100806685 h 73"/>
              <a:gd name="T14" fmla="*/ 0 w 81"/>
              <a:gd name="T15" fmla="*/ 80645348 h 73"/>
              <a:gd name="T16" fmla="*/ 0 w 81"/>
              <a:gd name="T17" fmla="*/ 60484011 h 73"/>
              <a:gd name="T18" fmla="*/ 8960556 w 81"/>
              <a:gd name="T19" fmla="*/ 40322674 h 73"/>
              <a:gd name="T20" fmla="*/ 35842222 w 81"/>
              <a:gd name="T21" fmla="*/ 30242005 h 73"/>
              <a:gd name="T22" fmla="*/ 53763333 w 81"/>
              <a:gd name="T23" fmla="*/ 40322674 h 73"/>
              <a:gd name="T24" fmla="*/ 71684444 w 81"/>
              <a:gd name="T25" fmla="*/ 40322674 h 73"/>
              <a:gd name="T26" fmla="*/ 89605556 w 81"/>
              <a:gd name="T27" fmla="*/ 30242005 h 73"/>
              <a:gd name="T28" fmla="*/ 116487222 w 81"/>
              <a:gd name="T29" fmla="*/ 20161337 h 73"/>
              <a:gd name="T30" fmla="*/ 134408333 w 81"/>
              <a:gd name="T31" fmla="*/ 10080668 h 73"/>
              <a:gd name="T32" fmla="*/ 152329444 w 81"/>
              <a:gd name="T33" fmla="*/ 0 h 73"/>
              <a:gd name="T34" fmla="*/ 170250556 w 81"/>
              <a:gd name="T35" fmla="*/ 0 h 73"/>
              <a:gd name="T36" fmla="*/ 179211111 w 81"/>
              <a:gd name="T37" fmla="*/ 30242005 h 73"/>
              <a:gd name="T38" fmla="*/ 179211111 w 81"/>
              <a:gd name="T39" fmla="*/ 50403342 h 73"/>
              <a:gd name="T40" fmla="*/ 170250556 w 81"/>
              <a:gd name="T41" fmla="*/ 70564679 h 73"/>
              <a:gd name="T42" fmla="*/ 161290000 w 81"/>
              <a:gd name="T43" fmla="*/ 90726016 h 73"/>
              <a:gd name="T44" fmla="*/ 152329444 w 81"/>
              <a:gd name="T45" fmla="*/ 110887353 h 73"/>
              <a:gd name="T46" fmla="*/ 143368889 w 81"/>
              <a:gd name="T47" fmla="*/ 131048690 h 73"/>
              <a:gd name="T48" fmla="*/ 134408333 w 81"/>
              <a:gd name="T49" fmla="*/ 151210027 h 73"/>
              <a:gd name="T50" fmla="*/ 125447778 w 81"/>
              <a:gd name="T51" fmla="*/ 171371364 h 73"/>
              <a:gd name="T52" fmla="*/ 107526667 w 81"/>
              <a:gd name="T53" fmla="*/ 171371364 h 73"/>
              <a:gd name="T54" fmla="*/ 98566111 w 81"/>
              <a:gd name="T55" fmla="*/ 181452033 h 7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81" h="73">
                <a:moveTo>
                  <a:pt x="44" y="72"/>
                </a:moveTo>
                <a:lnTo>
                  <a:pt x="40" y="64"/>
                </a:lnTo>
                <a:lnTo>
                  <a:pt x="32" y="60"/>
                </a:lnTo>
                <a:lnTo>
                  <a:pt x="24" y="56"/>
                </a:lnTo>
                <a:lnTo>
                  <a:pt x="16" y="52"/>
                </a:lnTo>
                <a:lnTo>
                  <a:pt x="8" y="48"/>
                </a:lnTo>
                <a:lnTo>
                  <a:pt x="4" y="40"/>
                </a:lnTo>
                <a:lnTo>
                  <a:pt x="0" y="32"/>
                </a:lnTo>
                <a:lnTo>
                  <a:pt x="0" y="24"/>
                </a:lnTo>
                <a:lnTo>
                  <a:pt x="4" y="16"/>
                </a:lnTo>
                <a:lnTo>
                  <a:pt x="16" y="12"/>
                </a:lnTo>
                <a:lnTo>
                  <a:pt x="24" y="16"/>
                </a:lnTo>
                <a:lnTo>
                  <a:pt x="32" y="16"/>
                </a:lnTo>
                <a:lnTo>
                  <a:pt x="40" y="12"/>
                </a:lnTo>
                <a:lnTo>
                  <a:pt x="52" y="8"/>
                </a:lnTo>
                <a:lnTo>
                  <a:pt x="60" y="4"/>
                </a:lnTo>
                <a:lnTo>
                  <a:pt x="68" y="0"/>
                </a:lnTo>
                <a:lnTo>
                  <a:pt x="76" y="0"/>
                </a:lnTo>
                <a:lnTo>
                  <a:pt x="80" y="12"/>
                </a:lnTo>
                <a:lnTo>
                  <a:pt x="80" y="20"/>
                </a:lnTo>
                <a:lnTo>
                  <a:pt x="76" y="28"/>
                </a:lnTo>
                <a:lnTo>
                  <a:pt x="72" y="36"/>
                </a:lnTo>
                <a:lnTo>
                  <a:pt x="68" y="44"/>
                </a:lnTo>
                <a:lnTo>
                  <a:pt x="64" y="52"/>
                </a:lnTo>
                <a:lnTo>
                  <a:pt x="60" y="60"/>
                </a:lnTo>
                <a:lnTo>
                  <a:pt x="56" y="68"/>
                </a:lnTo>
                <a:lnTo>
                  <a:pt x="48" y="68"/>
                </a:lnTo>
                <a:lnTo>
                  <a:pt x="44" y="7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504" name="Freeform 24">
            <a:extLst>
              <a:ext uri="{FF2B5EF4-FFF2-40B4-BE49-F238E27FC236}">
                <a16:creationId xmlns:a16="http://schemas.microsoft.com/office/drawing/2014/main" id="{CEC4D094-CD0B-4C7A-AFA9-FB56F8057720}"/>
              </a:ext>
            </a:extLst>
          </p:cNvPr>
          <p:cNvSpPr>
            <a:spLocks/>
          </p:cNvSpPr>
          <p:nvPr/>
        </p:nvSpPr>
        <p:spPr bwMode="auto">
          <a:xfrm>
            <a:off x="7187120" y="2718673"/>
            <a:ext cx="125432" cy="100638"/>
          </a:xfrm>
          <a:custGeom>
            <a:avLst/>
            <a:gdLst>
              <a:gd name="T0" fmla="*/ 187686688 w 97"/>
              <a:gd name="T1" fmla="*/ 171371407 h 69"/>
              <a:gd name="T2" fmla="*/ 178749227 w 97"/>
              <a:gd name="T3" fmla="*/ 151210065 h 69"/>
              <a:gd name="T4" fmla="*/ 160874304 w 97"/>
              <a:gd name="T5" fmla="*/ 141129394 h 69"/>
              <a:gd name="T6" fmla="*/ 142999381 w 97"/>
              <a:gd name="T7" fmla="*/ 131048723 h 69"/>
              <a:gd name="T8" fmla="*/ 107249536 w 97"/>
              <a:gd name="T9" fmla="*/ 120968052 h 69"/>
              <a:gd name="T10" fmla="*/ 89374613 w 97"/>
              <a:gd name="T11" fmla="*/ 110887381 h 69"/>
              <a:gd name="T12" fmla="*/ 71499691 w 97"/>
              <a:gd name="T13" fmla="*/ 110887381 h 69"/>
              <a:gd name="T14" fmla="*/ 53624768 w 97"/>
              <a:gd name="T15" fmla="*/ 90726039 h 69"/>
              <a:gd name="T16" fmla="*/ 35749845 w 97"/>
              <a:gd name="T17" fmla="*/ 90726039 h 69"/>
              <a:gd name="T18" fmla="*/ 17874923 w 97"/>
              <a:gd name="T19" fmla="*/ 90726039 h 69"/>
              <a:gd name="T20" fmla="*/ 0 w 97"/>
              <a:gd name="T21" fmla="*/ 70564697 h 69"/>
              <a:gd name="T22" fmla="*/ 0 w 97"/>
              <a:gd name="T23" fmla="*/ 50403355 h 69"/>
              <a:gd name="T24" fmla="*/ 8937461 w 97"/>
              <a:gd name="T25" fmla="*/ 30242013 h 69"/>
              <a:gd name="T26" fmla="*/ 35749845 w 97"/>
              <a:gd name="T27" fmla="*/ 30242013 h 69"/>
              <a:gd name="T28" fmla="*/ 53624768 w 97"/>
              <a:gd name="T29" fmla="*/ 20161342 h 69"/>
              <a:gd name="T30" fmla="*/ 71499691 w 97"/>
              <a:gd name="T31" fmla="*/ 20161342 h 69"/>
              <a:gd name="T32" fmla="*/ 89374613 w 97"/>
              <a:gd name="T33" fmla="*/ 20161342 h 69"/>
              <a:gd name="T34" fmla="*/ 107249536 w 97"/>
              <a:gd name="T35" fmla="*/ 20161342 h 69"/>
              <a:gd name="T36" fmla="*/ 134061920 w 97"/>
              <a:gd name="T37" fmla="*/ 10080671 h 69"/>
              <a:gd name="T38" fmla="*/ 151936843 w 97"/>
              <a:gd name="T39" fmla="*/ 0 h 69"/>
              <a:gd name="T40" fmla="*/ 178749227 w 97"/>
              <a:gd name="T41" fmla="*/ 10080671 h 69"/>
              <a:gd name="T42" fmla="*/ 196624149 w 97"/>
              <a:gd name="T43" fmla="*/ 10080671 h 69"/>
              <a:gd name="T44" fmla="*/ 196624149 w 97"/>
              <a:gd name="T45" fmla="*/ 40322684 h 69"/>
              <a:gd name="T46" fmla="*/ 205561611 w 97"/>
              <a:gd name="T47" fmla="*/ 60484026 h 69"/>
              <a:gd name="T48" fmla="*/ 214499072 w 97"/>
              <a:gd name="T49" fmla="*/ 80645368 h 69"/>
              <a:gd name="T50" fmla="*/ 214499072 w 97"/>
              <a:gd name="T51" fmla="*/ 100806710 h 69"/>
              <a:gd name="T52" fmla="*/ 214499072 w 97"/>
              <a:gd name="T53" fmla="*/ 120968052 h 69"/>
              <a:gd name="T54" fmla="*/ 205561611 w 97"/>
              <a:gd name="T55" fmla="*/ 141129394 h 69"/>
              <a:gd name="T56" fmla="*/ 205561611 w 97"/>
              <a:gd name="T57" fmla="*/ 161290736 h 69"/>
              <a:gd name="T58" fmla="*/ 187686688 w 97"/>
              <a:gd name="T59" fmla="*/ 171371407 h 6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97" h="69">
                <a:moveTo>
                  <a:pt x="84" y="68"/>
                </a:moveTo>
                <a:lnTo>
                  <a:pt x="80" y="60"/>
                </a:lnTo>
                <a:lnTo>
                  <a:pt x="72" y="56"/>
                </a:lnTo>
                <a:lnTo>
                  <a:pt x="64" y="52"/>
                </a:lnTo>
                <a:lnTo>
                  <a:pt x="48" y="48"/>
                </a:lnTo>
                <a:lnTo>
                  <a:pt x="40" y="44"/>
                </a:lnTo>
                <a:lnTo>
                  <a:pt x="32" y="44"/>
                </a:lnTo>
                <a:lnTo>
                  <a:pt x="24" y="36"/>
                </a:lnTo>
                <a:lnTo>
                  <a:pt x="16" y="36"/>
                </a:lnTo>
                <a:lnTo>
                  <a:pt x="8" y="36"/>
                </a:lnTo>
                <a:lnTo>
                  <a:pt x="0" y="28"/>
                </a:lnTo>
                <a:lnTo>
                  <a:pt x="0" y="20"/>
                </a:lnTo>
                <a:lnTo>
                  <a:pt x="4" y="12"/>
                </a:lnTo>
                <a:lnTo>
                  <a:pt x="16" y="12"/>
                </a:lnTo>
                <a:lnTo>
                  <a:pt x="24" y="8"/>
                </a:lnTo>
                <a:lnTo>
                  <a:pt x="32" y="8"/>
                </a:lnTo>
                <a:lnTo>
                  <a:pt x="40" y="8"/>
                </a:lnTo>
                <a:lnTo>
                  <a:pt x="48" y="8"/>
                </a:lnTo>
                <a:lnTo>
                  <a:pt x="60" y="4"/>
                </a:lnTo>
                <a:lnTo>
                  <a:pt x="68" y="0"/>
                </a:lnTo>
                <a:lnTo>
                  <a:pt x="80" y="4"/>
                </a:lnTo>
                <a:lnTo>
                  <a:pt x="88" y="4"/>
                </a:lnTo>
                <a:lnTo>
                  <a:pt x="88" y="16"/>
                </a:lnTo>
                <a:lnTo>
                  <a:pt x="92" y="24"/>
                </a:lnTo>
                <a:lnTo>
                  <a:pt x="96" y="32"/>
                </a:lnTo>
                <a:lnTo>
                  <a:pt x="96" y="40"/>
                </a:lnTo>
                <a:lnTo>
                  <a:pt x="96" y="48"/>
                </a:lnTo>
                <a:lnTo>
                  <a:pt x="92" y="56"/>
                </a:lnTo>
                <a:lnTo>
                  <a:pt x="92" y="64"/>
                </a:lnTo>
                <a:lnTo>
                  <a:pt x="84" y="6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505" name="Freeform 25">
            <a:extLst>
              <a:ext uri="{FF2B5EF4-FFF2-40B4-BE49-F238E27FC236}">
                <a16:creationId xmlns:a16="http://schemas.microsoft.com/office/drawing/2014/main" id="{FD479B05-D0D7-43D8-8344-209EE100015B}"/>
              </a:ext>
            </a:extLst>
          </p:cNvPr>
          <p:cNvSpPr>
            <a:spLocks/>
          </p:cNvSpPr>
          <p:nvPr/>
        </p:nvSpPr>
        <p:spPr bwMode="auto">
          <a:xfrm>
            <a:off x="6834158" y="2543651"/>
            <a:ext cx="301912" cy="188149"/>
          </a:xfrm>
          <a:custGeom>
            <a:avLst/>
            <a:gdLst>
              <a:gd name="T0" fmla="*/ 492565412 w 233"/>
              <a:gd name="T1" fmla="*/ 322580788 h 129"/>
              <a:gd name="T2" fmla="*/ 456742473 w 233"/>
              <a:gd name="T3" fmla="*/ 312500138 h 129"/>
              <a:gd name="T4" fmla="*/ 420919534 w 233"/>
              <a:gd name="T5" fmla="*/ 302419488 h 129"/>
              <a:gd name="T6" fmla="*/ 376140860 w 233"/>
              <a:gd name="T7" fmla="*/ 302419488 h 129"/>
              <a:gd name="T8" fmla="*/ 340317921 w 233"/>
              <a:gd name="T9" fmla="*/ 302419488 h 129"/>
              <a:gd name="T10" fmla="*/ 304494982 w 233"/>
              <a:gd name="T11" fmla="*/ 302419488 h 129"/>
              <a:gd name="T12" fmla="*/ 286583512 w 233"/>
              <a:gd name="T13" fmla="*/ 282258189 h 129"/>
              <a:gd name="T14" fmla="*/ 304494982 w 233"/>
              <a:gd name="T15" fmla="*/ 252016240 h 129"/>
              <a:gd name="T16" fmla="*/ 331362186 w 233"/>
              <a:gd name="T17" fmla="*/ 211693642 h 129"/>
              <a:gd name="T18" fmla="*/ 340317921 w 233"/>
              <a:gd name="T19" fmla="*/ 171371043 h 129"/>
              <a:gd name="T20" fmla="*/ 322406452 w 233"/>
              <a:gd name="T21" fmla="*/ 141129095 h 129"/>
              <a:gd name="T22" fmla="*/ 277627778 w 233"/>
              <a:gd name="T23" fmla="*/ 120967795 h 129"/>
              <a:gd name="T24" fmla="*/ 232849104 w 233"/>
              <a:gd name="T25" fmla="*/ 120967795 h 129"/>
              <a:gd name="T26" fmla="*/ 197026165 w 233"/>
              <a:gd name="T27" fmla="*/ 131048445 h 129"/>
              <a:gd name="T28" fmla="*/ 161203226 w 233"/>
              <a:gd name="T29" fmla="*/ 131048445 h 129"/>
              <a:gd name="T30" fmla="*/ 143291756 w 233"/>
              <a:gd name="T31" fmla="*/ 161290394 h 129"/>
              <a:gd name="T32" fmla="*/ 152247491 w 233"/>
              <a:gd name="T33" fmla="*/ 201612992 h 129"/>
              <a:gd name="T34" fmla="*/ 161203226 w 233"/>
              <a:gd name="T35" fmla="*/ 241935591 h 129"/>
              <a:gd name="T36" fmla="*/ 197026165 w 233"/>
              <a:gd name="T37" fmla="*/ 272177540 h 129"/>
              <a:gd name="T38" fmla="*/ 214937634 w 233"/>
              <a:gd name="T39" fmla="*/ 292338839 h 129"/>
              <a:gd name="T40" fmla="*/ 197026165 w 233"/>
              <a:gd name="T41" fmla="*/ 322580788 h 129"/>
              <a:gd name="T42" fmla="*/ 152247491 w 233"/>
              <a:gd name="T43" fmla="*/ 312500138 h 129"/>
              <a:gd name="T44" fmla="*/ 116424552 w 233"/>
              <a:gd name="T45" fmla="*/ 312500138 h 129"/>
              <a:gd name="T46" fmla="*/ 71645878 w 233"/>
              <a:gd name="T47" fmla="*/ 322580788 h 129"/>
              <a:gd name="T48" fmla="*/ 26867204 w 233"/>
              <a:gd name="T49" fmla="*/ 322580788 h 129"/>
              <a:gd name="T50" fmla="*/ 0 w 233"/>
              <a:gd name="T51" fmla="*/ 282258189 h 129"/>
              <a:gd name="T52" fmla="*/ 17911470 w 233"/>
              <a:gd name="T53" fmla="*/ 262096890 h 129"/>
              <a:gd name="T54" fmla="*/ 35822939 w 233"/>
              <a:gd name="T55" fmla="*/ 221774291 h 129"/>
              <a:gd name="T56" fmla="*/ 44778674 w 233"/>
              <a:gd name="T57" fmla="*/ 181451693 h 129"/>
              <a:gd name="T58" fmla="*/ 44778674 w 233"/>
              <a:gd name="T59" fmla="*/ 141129095 h 129"/>
              <a:gd name="T60" fmla="*/ 26867204 w 233"/>
              <a:gd name="T61" fmla="*/ 90725847 h 129"/>
              <a:gd name="T62" fmla="*/ 44778674 w 233"/>
              <a:gd name="T63" fmla="*/ 60483898 h 129"/>
              <a:gd name="T64" fmla="*/ 80601613 w 233"/>
              <a:gd name="T65" fmla="*/ 40322598 h 129"/>
              <a:gd name="T66" fmla="*/ 125380287 w 233"/>
              <a:gd name="T67" fmla="*/ 10080650 h 129"/>
              <a:gd name="T68" fmla="*/ 170158961 w 233"/>
              <a:gd name="T69" fmla="*/ 0 h 129"/>
              <a:gd name="T70" fmla="*/ 223893369 w 233"/>
              <a:gd name="T71" fmla="*/ 0 h 129"/>
              <a:gd name="T72" fmla="*/ 259716308 w 233"/>
              <a:gd name="T73" fmla="*/ 0 h 129"/>
              <a:gd name="T74" fmla="*/ 304494982 w 233"/>
              <a:gd name="T75" fmla="*/ 0 h 129"/>
              <a:gd name="T76" fmla="*/ 349273656 w 233"/>
              <a:gd name="T77" fmla="*/ 0 h 129"/>
              <a:gd name="T78" fmla="*/ 403008064 w 233"/>
              <a:gd name="T79" fmla="*/ 40322598 h 129"/>
              <a:gd name="T80" fmla="*/ 447786738 w 233"/>
              <a:gd name="T81" fmla="*/ 80645197 h 129"/>
              <a:gd name="T82" fmla="*/ 474653942 w 233"/>
              <a:gd name="T83" fmla="*/ 131048445 h 129"/>
              <a:gd name="T84" fmla="*/ 465698208 w 233"/>
              <a:gd name="T85" fmla="*/ 171371043 h 129"/>
              <a:gd name="T86" fmla="*/ 483609677 w 233"/>
              <a:gd name="T87" fmla="*/ 221774291 h 129"/>
              <a:gd name="T88" fmla="*/ 501521147 w 233"/>
              <a:gd name="T89" fmla="*/ 262096890 h 129"/>
              <a:gd name="T90" fmla="*/ 519432616 w 233"/>
              <a:gd name="T91" fmla="*/ 302419488 h 129"/>
              <a:gd name="T92" fmla="*/ 510476882 w 233"/>
              <a:gd name="T93" fmla="*/ 322580788 h 12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33" h="129">
                <a:moveTo>
                  <a:pt x="228" y="128"/>
                </a:moveTo>
                <a:lnTo>
                  <a:pt x="220" y="128"/>
                </a:lnTo>
                <a:lnTo>
                  <a:pt x="212" y="128"/>
                </a:lnTo>
                <a:lnTo>
                  <a:pt x="204" y="124"/>
                </a:lnTo>
                <a:lnTo>
                  <a:pt x="196" y="120"/>
                </a:lnTo>
                <a:lnTo>
                  <a:pt x="188" y="120"/>
                </a:lnTo>
                <a:lnTo>
                  <a:pt x="176" y="120"/>
                </a:lnTo>
                <a:lnTo>
                  <a:pt x="168" y="120"/>
                </a:lnTo>
                <a:lnTo>
                  <a:pt x="160" y="120"/>
                </a:lnTo>
                <a:lnTo>
                  <a:pt x="152" y="120"/>
                </a:lnTo>
                <a:lnTo>
                  <a:pt x="144" y="120"/>
                </a:lnTo>
                <a:lnTo>
                  <a:pt x="136" y="120"/>
                </a:lnTo>
                <a:lnTo>
                  <a:pt x="128" y="120"/>
                </a:lnTo>
                <a:lnTo>
                  <a:pt x="128" y="112"/>
                </a:lnTo>
                <a:lnTo>
                  <a:pt x="128" y="104"/>
                </a:lnTo>
                <a:lnTo>
                  <a:pt x="136" y="100"/>
                </a:lnTo>
                <a:lnTo>
                  <a:pt x="144" y="92"/>
                </a:lnTo>
                <a:lnTo>
                  <a:pt x="148" y="84"/>
                </a:lnTo>
                <a:lnTo>
                  <a:pt x="152" y="76"/>
                </a:lnTo>
                <a:lnTo>
                  <a:pt x="152" y="68"/>
                </a:lnTo>
                <a:lnTo>
                  <a:pt x="152" y="60"/>
                </a:lnTo>
                <a:lnTo>
                  <a:pt x="144" y="56"/>
                </a:lnTo>
                <a:lnTo>
                  <a:pt x="136" y="56"/>
                </a:lnTo>
                <a:lnTo>
                  <a:pt x="124" y="48"/>
                </a:lnTo>
                <a:lnTo>
                  <a:pt x="112" y="48"/>
                </a:lnTo>
                <a:lnTo>
                  <a:pt x="104" y="48"/>
                </a:lnTo>
                <a:lnTo>
                  <a:pt x="96" y="48"/>
                </a:lnTo>
                <a:lnTo>
                  <a:pt x="88" y="52"/>
                </a:lnTo>
                <a:lnTo>
                  <a:pt x="80" y="52"/>
                </a:lnTo>
                <a:lnTo>
                  <a:pt x="72" y="52"/>
                </a:lnTo>
                <a:lnTo>
                  <a:pt x="64" y="56"/>
                </a:lnTo>
                <a:lnTo>
                  <a:pt x="64" y="64"/>
                </a:lnTo>
                <a:lnTo>
                  <a:pt x="64" y="72"/>
                </a:lnTo>
                <a:lnTo>
                  <a:pt x="68" y="80"/>
                </a:lnTo>
                <a:lnTo>
                  <a:pt x="68" y="88"/>
                </a:lnTo>
                <a:lnTo>
                  <a:pt x="72" y="96"/>
                </a:lnTo>
                <a:lnTo>
                  <a:pt x="76" y="104"/>
                </a:lnTo>
                <a:lnTo>
                  <a:pt x="88" y="108"/>
                </a:lnTo>
                <a:lnTo>
                  <a:pt x="96" y="108"/>
                </a:lnTo>
                <a:lnTo>
                  <a:pt x="96" y="116"/>
                </a:lnTo>
                <a:lnTo>
                  <a:pt x="96" y="124"/>
                </a:lnTo>
                <a:lnTo>
                  <a:pt x="88" y="128"/>
                </a:lnTo>
                <a:lnTo>
                  <a:pt x="80" y="124"/>
                </a:lnTo>
                <a:lnTo>
                  <a:pt x="68" y="124"/>
                </a:lnTo>
                <a:lnTo>
                  <a:pt x="60" y="124"/>
                </a:lnTo>
                <a:lnTo>
                  <a:pt x="52" y="124"/>
                </a:lnTo>
                <a:lnTo>
                  <a:pt x="44" y="124"/>
                </a:lnTo>
                <a:lnTo>
                  <a:pt x="32" y="128"/>
                </a:lnTo>
                <a:lnTo>
                  <a:pt x="20" y="128"/>
                </a:lnTo>
                <a:lnTo>
                  <a:pt x="12" y="128"/>
                </a:lnTo>
                <a:lnTo>
                  <a:pt x="4" y="124"/>
                </a:lnTo>
                <a:lnTo>
                  <a:pt x="0" y="112"/>
                </a:lnTo>
                <a:lnTo>
                  <a:pt x="8" y="112"/>
                </a:lnTo>
                <a:lnTo>
                  <a:pt x="8" y="104"/>
                </a:lnTo>
                <a:lnTo>
                  <a:pt x="16" y="96"/>
                </a:lnTo>
                <a:lnTo>
                  <a:pt x="16" y="88"/>
                </a:lnTo>
                <a:lnTo>
                  <a:pt x="16" y="80"/>
                </a:lnTo>
                <a:lnTo>
                  <a:pt x="20" y="72"/>
                </a:lnTo>
                <a:lnTo>
                  <a:pt x="20" y="64"/>
                </a:lnTo>
                <a:lnTo>
                  <a:pt x="20" y="56"/>
                </a:lnTo>
                <a:lnTo>
                  <a:pt x="16" y="48"/>
                </a:lnTo>
                <a:lnTo>
                  <a:pt x="12" y="36"/>
                </a:lnTo>
                <a:lnTo>
                  <a:pt x="12" y="28"/>
                </a:lnTo>
                <a:lnTo>
                  <a:pt x="20" y="24"/>
                </a:lnTo>
                <a:lnTo>
                  <a:pt x="28" y="20"/>
                </a:lnTo>
                <a:lnTo>
                  <a:pt x="36" y="16"/>
                </a:lnTo>
                <a:lnTo>
                  <a:pt x="48" y="8"/>
                </a:lnTo>
                <a:lnTo>
                  <a:pt x="56" y="4"/>
                </a:lnTo>
                <a:lnTo>
                  <a:pt x="68" y="0"/>
                </a:lnTo>
                <a:lnTo>
                  <a:pt x="76" y="0"/>
                </a:lnTo>
                <a:lnTo>
                  <a:pt x="92" y="0"/>
                </a:lnTo>
                <a:lnTo>
                  <a:pt x="100" y="0"/>
                </a:lnTo>
                <a:lnTo>
                  <a:pt x="108" y="0"/>
                </a:lnTo>
                <a:lnTo>
                  <a:pt x="116" y="0"/>
                </a:lnTo>
                <a:lnTo>
                  <a:pt x="128" y="0"/>
                </a:lnTo>
                <a:lnTo>
                  <a:pt x="136" y="0"/>
                </a:lnTo>
                <a:lnTo>
                  <a:pt x="148" y="0"/>
                </a:lnTo>
                <a:lnTo>
                  <a:pt x="156" y="0"/>
                </a:lnTo>
                <a:lnTo>
                  <a:pt x="176" y="8"/>
                </a:lnTo>
                <a:lnTo>
                  <a:pt x="180" y="16"/>
                </a:lnTo>
                <a:lnTo>
                  <a:pt x="196" y="24"/>
                </a:lnTo>
                <a:lnTo>
                  <a:pt x="200" y="32"/>
                </a:lnTo>
                <a:lnTo>
                  <a:pt x="208" y="44"/>
                </a:lnTo>
                <a:lnTo>
                  <a:pt x="212" y="52"/>
                </a:lnTo>
                <a:lnTo>
                  <a:pt x="208" y="60"/>
                </a:lnTo>
                <a:lnTo>
                  <a:pt x="208" y="68"/>
                </a:lnTo>
                <a:lnTo>
                  <a:pt x="208" y="80"/>
                </a:lnTo>
                <a:lnTo>
                  <a:pt x="216" y="88"/>
                </a:lnTo>
                <a:lnTo>
                  <a:pt x="220" y="96"/>
                </a:lnTo>
                <a:lnTo>
                  <a:pt x="224" y="104"/>
                </a:lnTo>
                <a:lnTo>
                  <a:pt x="228" y="112"/>
                </a:lnTo>
                <a:lnTo>
                  <a:pt x="232" y="120"/>
                </a:lnTo>
                <a:lnTo>
                  <a:pt x="232" y="128"/>
                </a:lnTo>
                <a:lnTo>
                  <a:pt x="228" y="12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506" name="Freeform 26">
            <a:extLst>
              <a:ext uri="{FF2B5EF4-FFF2-40B4-BE49-F238E27FC236}">
                <a16:creationId xmlns:a16="http://schemas.microsoft.com/office/drawing/2014/main" id="{2412F725-5AF6-4560-A9FF-A0EE8EE91E96}"/>
              </a:ext>
            </a:extLst>
          </p:cNvPr>
          <p:cNvSpPr>
            <a:spLocks/>
          </p:cNvSpPr>
          <p:nvPr/>
        </p:nvSpPr>
        <p:spPr bwMode="auto">
          <a:xfrm>
            <a:off x="6663512" y="2660333"/>
            <a:ext cx="125432" cy="135642"/>
          </a:xfrm>
          <a:custGeom>
            <a:avLst/>
            <a:gdLst>
              <a:gd name="T0" fmla="*/ 214499072 w 97"/>
              <a:gd name="T1" fmla="*/ 131048569 h 93"/>
              <a:gd name="T2" fmla="*/ 196624149 w 97"/>
              <a:gd name="T3" fmla="*/ 141129228 h 93"/>
              <a:gd name="T4" fmla="*/ 178749227 w 97"/>
              <a:gd name="T5" fmla="*/ 141129228 h 93"/>
              <a:gd name="T6" fmla="*/ 160874304 w 97"/>
              <a:gd name="T7" fmla="*/ 151209887 h 93"/>
              <a:gd name="T8" fmla="*/ 142999381 w 97"/>
              <a:gd name="T9" fmla="*/ 161290546 h 93"/>
              <a:gd name="T10" fmla="*/ 125124459 w 97"/>
              <a:gd name="T11" fmla="*/ 181451865 h 93"/>
              <a:gd name="T12" fmla="*/ 107249536 w 97"/>
              <a:gd name="T13" fmla="*/ 181451865 h 93"/>
              <a:gd name="T14" fmla="*/ 89374613 w 97"/>
              <a:gd name="T15" fmla="*/ 201613183 h 93"/>
              <a:gd name="T16" fmla="*/ 71499691 w 97"/>
              <a:gd name="T17" fmla="*/ 211693842 h 93"/>
              <a:gd name="T18" fmla="*/ 53624768 w 97"/>
              <a:gd name="T19" fmla="*/ 221774501 h 93"/>
              <a:gd name="T20" fmla="*/ 35749845 w 97"/>
              <a:gd name="T21" fmla="*/ 231855160 h 93"/>
              <a:gd name="T22" fmla="*/ 17874923 w 97"/>
              <a:gd name="T23" fmla="*/ 231855160 h 93"/>
              <a:gd name="T24" fmla="*/ 8937461 w 97"/>
              <a:gd name="T25" fmla="*/ 211693842 h 93"/>
              <a:gd name="T26" fmla="*/ 17874923 w 97"/>
              <a:gd name="T27" fmla="*/ 181451865 h 93"/>
              <a:gd name="T28" fmla="*/ 26812384 w 97"/>
              <a:gd name="T29" fmla="*/ 161290546 h 93"/>
              <a:gd name="T30" fmla="*/ 26812384 w 97"/>
              <a:gd name="T31" fmla="*/ 141129228 h 93"/>
              <a:gd name="T32" fmla="*/ 17874923 w 97"/>
              <a:gd name="T33" fmla="*/ 120967910 h 93"/>
              <a:gd name="T34" fmla="*/ 8937461 w 97"/>
              <a:gd name="T35" fmla="*/ 100806591 h 93"/>
              <a:gd name="T36" fmla="*/ 0 w 97"/>
              <a:gd name="T37" fmla="*/ 80645273 h 93"/>
              <a:gd name="T38" fmla="*/ 0 w 97"/>
              <a:gd name="T39" fmla="*/ 60483955 h 93"/>
              <a:gd name="T40" fmla="*/ 0 w 97"/>
              <a:gd name="T41" fmla="*/ 40322637 h 93"/>
              <a:gd name="T42" fmla="*/ 8937461 w 97"/>
              <a:gd name="T43" fmla="*/ 20161318 h 93"/>
              <a:gd name="T44" fmla="*/ 26812384 w 97"/>
              <a:gd name="T45" fmla="*/ 0 h 93"/>
              <a:gd name="T46" fmla="*/ 44687307 w 97"/>
              <a:gd name="T47" fmla="*/ 0 h 93"/>
              <a:gd name="T48" fmla="*/ 62562229 w 97"/>
              <a:gd name="T49" fmla="*/ 10080659 h 93"/>
              <a:gd name="T50" fmla="*/ 71499691 w 97"/>
              <a:gd name="T51" fmla="*/ 30241977 h 93"/>
              <a:gd name="T52" fmla="*/ 89374613 w 97"/>
              <a:gd name="T53" fmla="*/ 50403296 h 93"/>
              <a:gd name="T54" fmla="*/ 107249536 w 97"/>
              <a:gd name="T55" fmla="*/ 60483955 h 93"/>
              <a:gd name="T56" fmla="*/ 125124459 w 97"/>
              <a:gd name="T57" fmla="*/ 70564614 h 93"/>
              <a:gd name="T58" fmla="*/ 142999381 w 97"/>
              <a:gd name="T59" fmla="*/ 80645273 h 93"/>
              <a:gd name="T60" fmla="*/ 160874304 w 97"/>
              <a:gd name="T61" fmla="*/ 90725932 h 93"/>
              <a:gd name="T62" fmla="*/ 178749227 w 97"/>
              <a:gd name="T63" fmla="*/ 100806591 h 93"/>
              <a:gd name="T64" fmla="*/ 196624149 w 97"/>
              <a:gd name="T65" fmla="*/ 100806591 h 93"/>
              <a:gd name="T66" fmla="*/ 214499072 w 97"/>
              <a:gd name="T67" fmla="*/ 110887251 h 93"/>
              <a:gd name="T68" fmla="*/ 214499072 w 97"/>
              <a:gd name="T69" fmla="*/ 131048569 h 9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7" h="93">
                <a:moveTo>
                  <a:pt x="96" y="52"/>
                </a:moveTo>
                <a:lnTo>
                  <a:pt x="88" y="56"/>
                </a:lnTo>
                <a:lnTo>
                  <a:pt x="80" y="56"/>
                </a:lnTo>
                <a:lnTo>
                  <a:pt x="72" y="60"/>
                </a:lnTo>
                <a:lnTo>
                  <a:pt x="64" y="64"/>
                </a:lnTo>
                <a:lnTo>
                  <a:pt x="56" y="72"/>
                </a:lnTo>
                <a:lnTo>
                  <a:pt x="48" y="72"/>
                </a:lnTo>
                <a:lnTo>
                  <a:pt x="40" y="80"/>
                </a:lnTo>
                <a:lnTo>
                  <a:pt x="32" y="84"/>
                </a:lnTo>
                <a:lnTo>
                  <a:pt x="24" y="88"/>
                </a:lnTo>
                <a:lnTo>
                  <a:pt x="16" y="92"/>
                </a:lnTo>
                <a:lnTo>
                  <a:pt x="8" y="92"/>
                </a:lnTo>
                <a:lnTo>
                  <a:pt x="4" y="84"/>
                </a:lnTo>
                <a:lnTo>
                  <a:pt x="8" y="72"/>
                </a:lnTo>
                <a:lnTo>
                  <a:pt x="12" y="64"/>
                </a:lnTo>
                <a:lnTo>
                  <a:pt x="12" y="56"/>
                </a:lnTo>
                <a:lnTo>
                  <a:pt x="8" y="48"/>
                </a:lnTo>
                <a:lnTo>
                  <a:pt x="4" y="40"/>
                </a:lnTo>
                <a:lnTo>
                  <a:pt x="0" y="32"/>
                </a:lnTo>
                <a:lnTo>
                  <a:pt x="0" y="24"/>
                </a:lnTo>
                <a:lnTo>
                  <a:pt x="0" y="16"/>
                </a:lnTo>
                <a:lnTo>
                  <a:pt x="4" y="8"/>
                </a:lnTo>
                <a:lnTo>
                  <a:pt x="12" y="0"/>
                </a:lnTo>
                <a:lnTo>
                  <a:pt x="20" y="0"/>
                </a:lnTo>
                <a:lnTo>
                  <a:pt x="28" y="4"/>
                </a:lnTo>
                <a:lnTo>
                  <a:pt x="32" y="12"/>
                </a:lnTo>
                <a:lnTo>
                  <a:pt x="40" y="20"/>
                </a:lnTo>
                <a:lnTo>
                  <a:pt x="48" y="24"/>
                </a:lnTo>
                <a:lnTo>
                  <a:pt x="56" y="28"/>
                </a:lnTo>
                <a:lnTo>
                  <a:pt x="64" y="32"/>
                </a:lnTo>
                <a:lnTo>
                  <a:pt x="72" y="36"/>
                </a:lnTo>
                <a:lnTo>
                  <a:pt x="80" y="40"/>
                </a:lnTo>
                <a:lnTo>
                  <a:pt x="88" y="40"/>
                </a:lnTo>
                <a:lnTo>
                  <a:pt x="96" y="44"/>
                </a:lnTo>
                <a:lnTo>
                  <a:pt x="96" y="5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507" name="Freeform 27">
            <a:extLst>
              <a:ext uri="{FF2B5EF4-FFF2-40B4-BE49-F238E27FC236}">
                <a16:creationId xmlns:a16="http://schemas.microsoft.com/office/drawing/2014/main" id="{CC962753-3398-47FD-B74C-EF7832943ACA}"/>
              </a:ext>
            </a:extLst>
          </p:cNvPr>
          <p:cNvSpPr>
            <a:spLocks/>
          </p:cNvSpPr>
          <p:nvPr/>
        </p:nvSpPr>
        <p:spPr bwMode="auto">
          <a:xfrm>
            <a:off x="6503075" y="2742010"/>
            <a:ext cx="131266" cy="141476"/>
          </a:xfrm>
          <a:custGeom>
            <a:avLst/>
            <a:gdLst>
              <a:gd name="T0" fmla="*/ 224568379 w 101"/>
              <a:gd name="T1" fmla="*/ 141129208 h 97"/>
              <a:gd name="T2" fmla="*/ 206602908 w 101"/>
              <a:gd name="T3" fmla="*/ 151209866 h 97"/>
              <a:gd name="T4" fmla="*/ 188637438 w 101"/>
              <a:gd name="T5" fmla="*/ 161290524 h 97"/>
              <a:gd name="T6" fmla="*/ 170671968 w 101"/>
              <a:gd name="T7" fmla="*/ 161290524 h 97"/>
              <a:gd name="T8" fmla="*/ 152706498 w 101"/>
              <a:gd name="T9" fmla="*/ 181451839 h 97"/>
              <a:gd name="T10" fmla="*/ 134741027 w 101"/>
              <a:gd name="T11" fmla="*/ 191532497 h 97"/>
              <a:gd name="T12" fmla="*/ 116775557 w 101"/>
              <a:gd name="T13" fmla="*/ 201613155 h 97"/>
              <a:gd name="T14" fmla="*/ 89827351 w 101"/>
              <a:gd name="T15" fmla="*/ 211693812 h 97"/>
              <a:gd name="T16" fmla="*/ 71861881 w 101"/>
              <a:gd name="T17" fmla="*/ 221774470 h 97"/>
              <a:gd name="T18" fmla="*/ 53896411 w 101"/>
              <a:gd name="T19" fmla="*/ 231855128 h 97"/>
              <a:gd name="T20" fmla="*/ 35930941 w 101"/>
              <a:gd name="T21" fmla="*/ 241935786 h 97"/>
              <a:gd name="T22" fmla="*/ 8982735 w 101"/>
              <a:gd name="T23" fmla="*/ 211693812 h 97"/>
              <a:gd name="T24" fmla="*/ 0 w 101"/>
              <a:gd name="T25" fmla="*/ 191532497 h 97"/>
              <a:gd name="T26" fmla="*/ 0 w 101"/>
              <a:gd name="T27" fmla="*/ 171371181 h 97"/>
              <a:gd name="T28" fmla="*/ 17965470 w 101"/>
              <a:gd name="T29" fmla="*/ 151209866 h 97"/>
              <a:gd name="T30" fmla="*/ 17965470 w 101"/>
              <a:gd name="T31" fmla="*/ 131048551 h 97"/>
              <a:gd name="T32" fmla="*/ 17965470 w 101"/>
              <a:gd name="T33" fmla="*/ 110887235 h 97"/>
              <a:gd name="T34" fmla="*/ 17965470 w 101"/>
              <a:gd name="T35" fmla="*/ 90725920 h 97"/>
              <a:gd name="T36" fmla="*/ 17965470 w 101"/>
              <a:gd name="T37" fmla="*/ 70564604 h 97"/>
              <a:gd name="T38" fmla="*/ 17965470 w 101"/>
              <a:gd name="T39" fmla="*/ 50403289 h 97"/>
              <a:gd name="T40" fmla="*/ 17965470 w 101"/>
              <a:gd name="T41" fmla="*/ 30241973 h 97"/>
              <a:gd name="T42" fmla="*/ 17965470 w 101"/>
              <a:gd name="T43" fmla="*/ 10080658 h 97"/>
              <a:gd name="T44" fmla="*/ 35930941 w 101"/>
              <a:gd name="T45" fmla="*/ 0 h 97"/>
              <a:gd name="T46" fmla="*/ 53896411 w 101"/>
              <a:gd name="T47" fmla="*/ 0 h 97"/>
              <a:gd name="T48" fmla="*/ 71861881 w 101"/>
              <a:gd name="T49" fmla="*/ 0 h 97"/>
              <a:gd name="T50" fmla="*/ 80844616 w 101"/>
              <a:gd name="T51" fmla="*/ 20161315 h 97"/>
              <a:gd name="T52" fmla="*/ 89827351 w 101"/>
              <a:gd name="T53" fmla="*/ 40322631 h 97"/>
              <a:gd name="T54" fmla="*/ 98810087 w 101"/>
              <a:gd name="T55" fmla="*/ 60483946 h 97"/>
              <a:gd name="T56" fmla="*/ 116775557 w 101"/>
              <a:gd name="T57" fmla="*/ 70564604 h 97"/>
              <a:gd name="T58" fmla="*/ 143723762 w 101"/>
              <a:gd name="T59" fmla="*/ 90725920 h 97"/>
              <a:gd name="T60" fmla="*/ 161689233 w 101"/>
              <a:gd name="T61" fmla="*/ 90725920 h 97"/>
              <a:gd name="T62" fmla="*/ 179654703 w 101"/>
              <a:gd name="T63" fmla="*/ 100806577 h 97"/>
              <a:gd name="T64" fmla="*/ 197620173 w 101"/>
              <a:gd name="T65" fmla="*/ 110887235 h 97"/>
              <a:gd name="T66" fmla="*/ 206602908 w 101"/>
              <a:gd name="T67" fmla="*/ 131048551 h 97"/>
              <a:gd name="T68" fmla="*/ 215585644 w 101"/>
              <a:gd name="T69" fmla="*/ 151209866 h 97"/>
              <a:gd name="T70" fmla="*/ 224568379 w 101"/>
              <a:gd name="T71" fmla="*/ 141129208 h 9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01" h="97">
                <a:moveTo>
                  <a:pt x="100" y="56"/>
                </a:moveTo>
                <a:lnTo>
                  <a:pt x="92" y="60"/>
                </a:lnTo>
                <a:lnTo>
                  <a:pt x="84" y="64"/>
                </a:lnTo>
                <a:lnTo>
                  <a:pt x="76" y="64"/>
                </a:lnTo>
                <a:lnTo>
                  <a:pt x="68" y="72"/>
                </a:lnTo>
                <a:lnTo>
                  <a:pt x="60" y="76"/>
                </a:lnTo>
                <a:lnTo>
                  <a:pt x="52" y="80"/>
                </a:lnTo>
                <a:lnTo>
                  <a:pt x="40" y="84"/>
                </a:lnTo>
                <a:lnTo>
                  <a:pt x="32" y="88"/>
                </a:lnTo>
                <a:lnTo>
                  <a:pt x="24" y="92"/>
                </a:lnTo>
                <a:lnTo>
                  <a:pt x="16" y="96"/>
                </a:lnTo>
                <a:lnTo>
                  <a:pt x="4" y="84"/>
                </a:lnTo>
                <a:lnTo>
                  <a:pt x="0" y="76"/>
                </a:lnTo>
                <a:lnTo>
                  <a:pt x="0" y="68"/>
                </a:lnTo>
                <a:lnTo>
                  <a:pt x="8" y="60"/>
                </a:lnTo>
                <a:lnTo>
                  <a:pt x="8" y="52"/>
                </a:lnTo>
                <a:lnTo>
                  <a:pt x="8" y="44"/>
                </a:lnTo>
                <a:lnTo>
                  <a:pt x="8" y="36"/>
                </a:lnTo>
                <a:lnTo>
                  <a:pt x="8" y="28"/>
                </a:lnTo>
                <a:lnTo>
                  <a:pt x="8" y="20"/>
                </a:lnTo>
                <a:lnTo>
                  <a:pt x="8" y="12"/>
                </a:lnTo>
                <a:lnTo>
                  <a:pt x="8" y="4"/>
                </a:lnTo>
                <a:lnTo>
                  <a:pt x="16" y="0"/>
                </a:lnTo>
                <a:lnTo>
                  <a:pt x="24" y="0"/>
                </a:lnTo>
                <a:lnTo>
                  <a:pt x="32" y="0"/>
                </a:lnTo>
                <a:lnTo>
                  <a:pt x="36" y="8"/>
                </a:lnTo>
                <a:lnTo>
                  <a:pt x="40" y="16"/>
                </a:lnTo>
                <a:lnTo>
                  <a:pt x="44" y="24"/>
                </a:lnTo>
                <a:lnTo>
                  <a:pt x="52" y="28"/>
                </a:lnTo>
                <a:lnTo>
                  <a:pt x="64" y="36"/>
                </a:lnTo>
                <a:lnTo>
                  <a:pt x="72" y="36"/>
                </a:lnTo>
                <a:lnTo>
                  <a:pt x="80" y="40"/>
                </a:lnTo>
                <a:lnTo>
                  <a:pt x="88" y="44"/>
                </a:lnTo>
                <a:lnTo>
                  <a:pt x="92" y="52"/>
                </a:lnTo>
                <a:lnTo>
                  <a:pt x="96" y="60"/>
                </a:lnTo>
                <a:lnTo>
                  <a:pt x="100" y="56"/>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508" name="Freeform 28">
            <a:extLst>
              <a:ext uri="{FF2B5EF4-FFF2-40B4-BE49-F238E27FC236}">
                <a16:creationId xmlns:a16="http://schemas.microsoft.com/office/drawing/2014/main" id="{91256A98-C41F-4B09-9607-7260825204AD}"/>
              </a:ext>
            </a:extLst>
          </p:cNvPr>
          <p:cNvSpPr>
            <a:spLocks/>
          </p:cNvSpPr>
          <p:nvPr/>
        </p:nvSpPr>
        <p:spPr bwMode="auto">
          <a:xfrm>
            <a:off x="5932796" y="2905364"/>
            <a:ext cx="539651" cy="608201"/>
          </a:xfrm>
          <a:custGeom>
            <a:avLst/>
            <a:gdLst>
              <a:gd name="T0" fmla="*/ 910145310 w 417"/>
              <a:gd name="T1" fmla="*/ 80645061 h 417"/>
              <a:gd name="T2" fmla="*/ 865530164 w 417"/>
              <a:gd name="T3" fmla="*/ 141128857 h 417"/>
              <a:gd name="T4" fmla="*/ 847683542 w 417"/>
              <a:gd name="T5" fmla="*/ 201612652 h 417"/>
              <a:gd name="T6" fmla="*/ 820915018 w 417"/>
              <a:gd name="T7" fmla="*/ 262096448 h 417"/>
              <a:gd name="T8" fmla="*/ 794146494 w 417"/>
              <a:gd name="T9" fmla="*/ 211693285 h 417"/>
              <a:gd name="T10" fmla="*/ 794146494 w 417"/>
              <a:gd name="T11" fmla="*/ 141128857 h 417"/>
              <a:gd name="T12" fmla="*/ 758454659 w 417"/>
              <a:gd name="T13" fmla="*/ 100806326 h 417"/>
              <a:gd name="T14" fmla="*/ 704916203 w 417"/>
              <a:gd name="T15" fmla="*/ 100806326 h 417"/>
              <a:gd name="T16" fmla="*/ 669224368 w 417"/>
              <a:gd name="T17" fmla="*/ 151209489 h 417"/>
              <a:gd name="T18" fmla="*/ 651377746 w 417"/>
              <a:gd name="T19" fmla="*/ 211693285 h 417"/>
              <a:gd name="T20" fmla="*/ 633532533 w 417"/>
              <a:gd name="T21" fmla="*/ 272177081 h 417"/>
              <a:gd name="T22" fmla="*/ 624609222 w 417"/>
              <a:gd name="T23" fmla="*/ 342741509 h 417"/>
              <a:gd name="T24" fmla="*/ 624609222 w 417"/>
              <a:gd name="T25" fmla="*/ 403225305 h 417"/>
              <a:gd name="T26" fmla="*/ 597840698 w 417"/>
              <a:gd name="T27" fmla="*/ 463709100 h 417"/>
              <a:gd name="T28" fmla="*/ 553225553 w 417"/>
              <a:gd name="T29" fmla="*/ 504031631 h 417"/>
              <a:gd name="T30" fmla="*/ 535378931 w 417"/>
              <a:gd name="T31" fmla="*/ 564515426 h 417"/>
              <a:gd name="T32" fmla="*/ 526457029 w 417"/>
              <a:gd name="T33" fmla="*/ 624999222 h 417"/>
              <a:gd name="T34" fmla="*/ 508610407 w 417"/>
              <a:gd name="T35" fmla="*/ 695563650 h 417"/>
              <a:gd name="T36" fmla="*/ 481841883 w 417"/>
              <a:gd name="T37" fmla="*/ 766128079 h 417"/>
              <a:gd name="T38" fmla="*/ 428303427 w 417"/>
              <a:gd name="T39" fmla="*/ 806450609 h 417"/>
              <a:gd name="T40" fmla="*/ 374764970 w 417"/>
              <a:gd name="T41" fmla="*/ 836692507 h 417"/>
              <a:gd name="T42" fmla="*/ 303381300 w 417"/>
              <a:gd name="T43" fmla="*/ 877015037 h 417"/>
              <a:gd name="T44" fmla="*/ 267689466 w 417"/>
              <a:gd name="T45" fmla="*/ 927418200 h 417"/>
              <a:gd name="T46" fmla="*/ 276612776 w 417"/>
              <a:gd name="T47" fmla="*/ 987901996 h 417"/>
              <a:gd name="T48" fmla="*/ 249844252 w 417"/>
              <a:gd name="T49" fmla="*/ 1038305159 h 417"/>
              <a:gd name="T50" fmla="*/ 196305796 w 417"/>
              <a:gd name="T51" fmla="*/ 1038305159 h 417"/>
              <a:gd name="T52" fmla="*/ 142767339 w 417"/>
              <a:gd name="T53" fmla="*/ 1028224527 h 417"/>
              <a:gd name="T54" fmla="*/ 89230291 w 417"/>
              <a:gd name="T55" fmla="*/ 1048385792 h 417"/>
              <a:gd name="T56" fmla="*/ 35691835 w 417"/>
              <a:gd name="T57" fmla="*/ 1048385792 h 417"/>
              <a:gd name="T58" fmla="*/ 44615146 w 417"/>
              <a:gd name="T59" fmla="*/ 977821364 h 417"/>
              <a:gd name="T60" fmla="*/ 89230291 w 417"/>
              <a:gd name="T61" fmla="*/ 927418200 h 417"/>
              <a:gd name="T62" fmla="*/ 89230291 w 417"/>
              <a:gd name="T63" fmla="*/ 846773140 h 417"/>
              <a:gd name="T64" fmla="*/ 71383670 w 417"/>
              <a:gd name="T65" fmla="*/ 786289344 h 417"/>
              <a:gd name="T66" fmla="*/ 35691835 w 417"/>
              <a:gd name="T67" fmla="*/ 705644283 h 417"/>
              <a:gd name="T68" fmla="*/ 8923311 w 417"/>
              <a:gd name="T69" fmla="*/ 655241120 h 417"/>
              <a:gd name="T70" fmla="*/ 0 w 417"/>
              <a:gd name="T71" fmla="*/ 594757324 h 417"/>
              <a:gd name="T72" fmla="*/ 0 w 417"/>
              <a:gd name="T73" fmla="*/ 524192896 h 417"/>
              <a:gd name="T74" fmla="*/ 35691835 w 417"/>
              <a:gd name="T75" fmla="*/ 463709100 h 417"/>
              <a:gd name="T76" fmla="*/ 80306981 w 417"/>
              <a:gd name="T77" fmla="*/ 433467202 h 417"/>
              <a:gd name="T78" fmla="*/ 178459174 w 417"/>
              <a:gd name="T79" fmla="*/ 423386570 h 417"/>
              <a:gd name="T80" fmla="*/ 240920942 w 417"/>
              <a:gd name="T81" fmla="*/ 413305937 h 417"/>
              <a:gd name="T82" fmla="*/ 303381300 w 417"/>
              <a:gd name="T83" fmla="*/ 403225305 h 417"/>
              <a:gd name="T84" fmla="*/ 374764970 w 417"/>
              <a:gd name="T85" fmla="*/ 383064039 h 417"/>
              <a:gd name="T86" fmla="*/ 428303427 w 417"/>
              <a:gd name="T87" fmla="*/ 352822141 h 417"/>
              <a:gd name="T88" fmla="*/ 481841883 w 417"/>
              <a:gd name="T89" fmla="*/ 292338346 h 417"/>
              <a:gd name="T90" fmla="*/ 517533718 w 417"/>
              <a:gd name="T91" fmla="*/ 231854550 h 417"/>
              <a:gd name="T92" fmla="*/ 544302242 w 417"/>
              <a:gd name="T93" fmla="*/ 161290122 h 417"/>
              <a:gd name="T94" fmla="*/ 571070766 w 417"/>
              <a:gd name="T95" fmla="*/ 100806326 h 417"/>
              <a:gd name="T96" fmla="*/ 597840698 w 417"/>
              <a:gd name="T97" fmla="*/ 40322530 h 417"/>
              <a:gd name="T98" fmla="*/ 678147679 w 417"/>
              <a:gd name="T99" fmla="*/ 0 h 417"/>
              <a:gd name="T100" fmla="*/ 740608038 w 417"/>
              <a:gd name="T101" fmla="*/ 10080633 h 417"/>
              <a:gd name="T102" fmla="*/ 803068397 w 417"/>
              <a:gd name="T103" fmla="*/ 30241898 h 417"/>
              <a:gd name="T104" fmla="*/ 856606853 w 417"/>
              <a:gd name="T105" fmla="*/ 40322530 h 417"/>
              <a:gd name="T106" fmla="*/ 910145310 w 417"/>
              <a:gd name="T107" fmla="*/ 40322530 h 41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417" h="417">
                <a:moveTo>
                  <a:pt x="416" y="16"/>
                </a:moveTo>
                <a:lnTo>
                  <a:pt x="412" y="24"/>
                </a:lnTo>
                <a:lnTo>
                  <a:pt x="408" y="32"/>
                </a:lnTo>
                <a:lnTo>
                  <a:pt x="400" y="36"/>
                </a:lnTo>
                <a:lnTo>
                  <a:pt x="392" y="44"/>
                </a:lnTo>
                <a:lnTo>
                  <a:pt x="388" y="56"/>
                </a:lnTo>
                <a:lnTo>
                  <a:pt x="384" y="64"/>
                </a:lnTo>
                <a:lnTo>
                  <a:pt x="384" y="72"/>
                </a:lnTo>
                <a:lnTo>
                  <a:pt x="380" y="80"/>
                </a:lnTo>
                <a:lnTo>
                  <a:pt x="376" y="92"/>
                </a:lnTo>
                <a:lnTo>
                  <a:pt x="368" y="96"/>
                </a:lnTo>
                <a:lnTo>
                  <a:pt x="368" y="104"/>
                </a:lnTo>
                <a:lnTo>
                  <a:pt x="360" y="100"/>
                </a:lnTo>
                <a:lnTo>
                  <a:pt x="356" y="92"/>
                </a:lnTo>
                <a:lnTo>
                  <a:pt x="356" y="84"/>
                </a:lnTo>
                <a:lnTo>
                  <a:pt x="356" y="76"/>
                </a:lnTo>
                <a:lnTo>
                  <a:pt x="360" y="68"/>
                </a:lnTo>
                <a:lnTo>
                  <a:pt x="356" y="56"/>
                </a:lnTo>
                <a:lnTo>
                  <a:pt x="356" y="48"/>
                </a:lnTo>
                <a:lnTo>
                  <a:pt x="348" y="44"/>
                </a:lnTo>
                <a:lnTo>
                  <a:pt x="340" y="40"/>
                </a:lnTo>
                <a:lnTo>
                  <a:pt x="332" y="40"/>
                </a:lnTo>
                <a:lnTo>
                  <a:pt x="324" y="40"/>
                </a:lnTo>
                <a:lnTo>
                  <a:pt x="316" y="40"/>
                </a:lnTo>
                <a:lnTo>
                  <a:pt x="308" y="40"/>
                </a:lnTo>
                <a:lnTo>
                  <a:pt x="304" y="48"/>
                </a:lnTo>
                <a:lnTo>
                  <a:pt x="300" y="60"/>
                </a:lnTo>
                <a:lnTo>
                  <a:pt x="300" y="68"/>
                </a:lnTo>
                <a:lnTo>
                  <a:pt x="300" y="76"/>
                </a:lnTo>
                <a:lnTo>
                  <a:pt x="292" y="84"/>
                </a:lnTo>
                <a:lnTo>
                  <a:pt x="288" y="92"/>
                </a:lnTo>
                <a:lnTo>
                  <a:pt x="288" y="100"/>
                </a:lnTo>
                <a:lnTo>
                  <a:pt x="284" y="108"/>
                </a:lnTo>
                <a:lnTo>
                  <a:pt x="284" y="116"/>
                </a:lnTo>
                <a:lnTo>
                  <a:pt x="280" y="124"/>
                </a:lnTo>
                <a:lnTo>
                  <a:pt x="280" y="136"/>
                </a:lnTo>
                <a:lnTo>
                  <a:pt x="280" y="144"/>
                </a:lnTo>
                <a:lnTo>
                  <a:pt x="280" y="152"/>
                </a:lnTo>
                <a:lnTo>
                  <a:pt x="280" y="160"/>
                </a:lnTo>
                <a:lnTo>
                  <a:pt x="272" y="168"/>
                </a:lnTo>
                <a:lnTo>
                  <a:pt x="272" y="176"/>
                </a:lnTo>
                <a:lnTo>
                  <a:pt x="268" y="184"/>
                </a:lnTo>
                <a:lnTo>
                  <a:pt x="260" y="188"/>
                </a:lnTo>
                <a:lnTo>
                  <a:pt x="252" y="192"/>
                </a:lnTo>
                <a:lnTo>
                  <a:pt x="248" y="200"/>
                </a:lnTo>
                <a:lnTo>
                  <a:pt x="244" y="208"/>
                </a:lnTo>
                <a:lnTo>
                  <a:pt x="240" y="216"/>
                </a:lnTo>
                <a:lnTo>
                  <a:pt x="240" y="224"/>
                </a:lnTo>
                <a:lnTo>
                  <a:pt x="240" y="232"/>
                </a:lnTo>
                <a:lnTo>
                  <a:pt x="236" y="240"/>
                </a:lnTo>
                <a:lnTo>
                  <a:pt x="236" y="248"/>
                </a:lnTo>
                <a:lnTo>
                  <a:pt x="236" y="256"/>
                </a:lnTo>
                <a:lnTo>
                  <a:pt x="232" y="268"/>
                </a:lnTo>
                <a:lnTo>
                  <a:pt x="228" y="276"/>
                </a:lnTo>
                <a:lnTo>
                  <a:pt x="220" y="288"/>
                </a:lnTo>
                <a:lnTo>
                  <a:pt x="216" y="296"/>
                </a:lnTo>
                <a:lnTo>
                  <a:pt x="216" y="304"/>
                </a:lnTo>
                <a:lnTo>
                  <a:pt x="208" y="308"/>
                </a:lnTo>
                <a:lnTo>
                  <a:pt x="200" y="316"/>
                </a:lnTo>
                <a:lnTo>
                  <a:pt x="192" y="320"/>
                </a:lnTo>
                <a:lnTo>
                  <a:pt x="184" y="324"/>
                </a:lnTo>
                <a:lnTo>
                  <a:pt x="176" y="328"/>
                </a:lnTo>
                <a:lnTo>
                  <a:pt x="168" y="332"/>
                </a:lnTo>
                <a:lnTo>
                  <a:pt x="160" y="336"/>
                </a:lnTo>
                <a:lnTo>
                  <a:pt x="144" y="344"/>
                </a:lnTo>
                <a:lnTo>
                  <a:pt x="136" y="348"/>
                </a:lnTo>
                <a:lnTo>
                  <a:pt x="128" y="352"/>
                </a:lnTo>
                <a:lnTo>
                  <a:pt x="120" y="360"/>
                </a:lnTo>
                <a:lnTo>
                  <a:pt x="120" y="368"/>
                </a:lnTo>
                <a:lnTo>
                  <a:pt x="120" y="376"/>
                </a:lnTo>
                <a:lnTo>
                  <a:pt x="120" y="384"/>
                </a:lnTo>
                <a:lnTo>
                  <a:pt x="124" y="392"/>
                </a:lnTo>
                <a:lnTo>
                  <a:pt x="120" y="400"/>
                </a:lnTo>
                <a:lnTo>
                  <a:pt x="120" y="408"/>
                </a:lnTo>
                <a:lnTo>
                  <a:pt x="112" y="412"/>
                </a:lnTo>
                <a:lnTo>
                  <a:pt x="104" y="412"/>
                </a:lnTo>
                <a:lnTo>
                  <a:pt x="96" y="416"/>
                </a:lnTo>
                <a:lnTo>
                  <a:pt x="88" y="412"/>
                </a:lnTo>
                <a:lnTo>
                  <a:pt x="80" y="412"/>
                </a:lnTo>
                <a:lnTo>
                  <a:pt x="72" y="412"/>
                </a:lnTo>
                <a:lnTo>
                  <a:pt x="64" y="408"/>
                </a:lnTo>
                <a:lnTo>
                  <a:pt x="56" y="408"/>
                </a:lnTo>
                <a:lnTo>
                  <a:pt x="48" y="412"/>
                </a:lnTo>
                <a:lnTo>
                  <a:pt x="40" y="416"/>
                </a:lnTo>
                <a:lnTo>
                  <a:pt x="32" y="416"/>
                </a:lnTo>
                <a:lnTo>
                  <a:pt x="24" y="416"/>
                </a:lnTo>
                <a:lnTo>
                  <a:pt x="16" y="416"/>
                </a:lnTo>
                <a:lnTo>
                  <a:pt x="12" y="408"/>
                </a:lnTo>
                <a:lnTo>
                  <a:pt x="12" y="400"/>
                </a:lnTo>
                <a:lnTo>
                  <a:pt x="20" y="388"/>
                </a:lnTo>
                <a:lnTo>
                  <a:pt x="28" y="384"/>
                </a:lnTo>
                <a:lnTo>
                  <a:pt x="36" y="376"/>
                </a:lnTo>
                <a:lnTo>
                  <a:pt x="40" y="368"/>
                </a:lnTo>
                <a:lnTo>
                  <a:pt x="44" y="360"/>
                </a:lnTo>
                <a:lnTo>
                  <a:pt x="44" y="352"/>
                </a:lnTo>
                <a:lnTo>
                  <a:pt x="40" y="336"/>
                </a:lnTo>
                <a:lnTo>
                  <a:pt x="36" y="328"/>
                </a:lnTo>
                <a:lnTo>
                  <a:pt x="32" y="320"/>
                </a:lnTo>
                <a:lnTo>
                  <a:pt x="32" y="312"/>
                </a:lnTo>
                <a:lnTo>
                  <a:pt x="28" y="304"/>
                </a:lnTo>
                <a:lnTo>
                  <a:pt x="24" y="292"/>
                </a:lnTo>
                <a:lnTo>
                  <a:pt x="16" y="280"/>
                </a:lnTo>
                <a:lnTo>
                  <a:pt x="8" y="276"/>
                </a:lnTo>
                <a:lnTo>
                  <a:pt x="8" y="268"/>
                </a:lnTo>
                <a:lnTo>
                  <a:pt x="4" y="260"/>
                </a:lnTo>
                <a:lnTo>
                  <a:pt x="0" y="252"/>
                </a:lnTo>
                <a:lnTo>
                  <a:pt x="0" y="244"/>
                </a:lnTo>
                <a:lnTo>
                  <a:pt x="0" y="236"/>
                </a:lnTo>
                <a:lnTo>
                  <a:pt x="0" y="224"/>
                </a:lnTo>
                <a:lnTo>
                  <a:pt x="0" y="216"/>
                </a:lnTo>
                <a:lnTo>
                  <a:pt x="0" y="208"/>
                </a:lnTo>
                <a:lnTo>
                  <a:pt x="4" y="200"/>
                </a:lnTo>
                <a:lnTo>
                  <a:pt x="8" y="192"/>
                </a:lnTo>
                <a:lnTo>
                  <a:pt x="16" y="184"/>
                </a:lnTo>
                <a:lnTo>
                  <a:pt x="24" y="180"/>
                </a:lnTo>
                <a:lnTo>
                  <a:pt x="28" y="172"/>
                </a:lnTo>
                <a:lnTo>
                  <a:pt x="36" y="172"/>
                </a:lnTo>
                <a:lnTo>
                  <a:pt x="56" y="168"/>
                </a:lnTo>
                <a:lnTo>
                  <a:pt x="64" y="168"/>
                </a:lnTo>
                <a:lnTo>
                  <a:pt x="80" y="168"/>
                </a:lnTo>
                <a:lnTo>
                  <a:pt x="88" y="168"/>
                </a:lnTo>
                <a:lnTo>
                  <a:pt x="96" y="168"/>
                </a:lnTo>
                <a:lnTo>
                  <a:pt x="108" y="164"/>
                </a:lnTo>
                <a:lnTo>
                  <a:pt x="116" y="164"/>
                </a:lnTo>
                <a:lnTo>
                  <a:pt x="128" y="160"/>
                </a:lnTo>
                <a:lnTo>
                  <a:pt x="136" y="160"/>
                </a:lnTo>
                <a:lnTo>
                  <a:pt x="148" y="156"/>
                </a:lnTo>
                <a:lnTo>
                  <a:pt x="156" y="156"/>
                </a:lnTo>
                <a:lnTo>
                  <a:pt x="168" y="152"/>
                </a:lnTo>
                <a:lnTo>
                  <a:pt x="176" y="148"/>
                </a:lnTo>
                <a:lnTo>
                  <a:pt x="184" y="144"/>
                </a:lnTo>
                <a:lnTo>
                  <a:pt x="192" y="140"/>
                </a:lnTo>
                <a:lnTo>
                  <a:pt x="200" y="136"/>
                </a:lnTo>
                <a:lnTo>
                  <a:pt x="204" y="128"/>
                </a:lnTo>
                <a:lnTo>
                  <a:pt x="216" y="116"/>
                </a:lnTo>
                <a:lnTo>
                  <a:pt x="224" y="112"/>
                </a:lnTo>
                <a:lnTo>
                  <a:pt x="228" y="104"/>
                </a:lnTo>
                <a:lnTo>
                  <a:pt x="232" y="92"/>
                </a:lnTo>
                <a:lnTo>
                  <a:pt x="232" y="84"/>
                </a:lnTo>
                <a:lnTo>
                  <a:pt x="236" y="76"/>
                </a:lnTo>
                <a:lnTo>
                  <a:pt x="244" y="64"/>
                </a:lnTo>
                <a:lnTo>
                  <a:pt x="248" y="56"/>
                </a:lnTo>
                <a:lnTo>
                  <a:pt x="252" y="48"/>
                </a:lnTo>
                <a:lnTo>
                  <a:pt x="256" y="40"/>
                </a:lnTo>
                <a:lnTo>
                  <a:pt x="256" y="32"/>
                </a:lnTo>
                <a:lnTo>
                  <a:pt x="264" y="24"/>
                </a:lnTo>
                <a:lnTo>
                  <a:pt x="268" y="16"/>
                </a:lnTo>
                <a:lnTo>
                  <a:pt x="288" y="8"/>
                </a:lnTo>
                <a:lnTo>
                  <a:pt x="296" y="0"/>
                </a:lnTo>
                <a:lnTo>
                  <a:pt x="304" y="0"/>
                </a:lnTo>
                <a:lnTo>
                  <a:pt x="316" y="0"/>
                </a:lnTo>
                <a:lnTo>
                  <a:pt x="324" y="0"/>
                </a:lnTo>
                <a:lnTo>
                  <a:pt x="332" y="4"/>
                </a:lnTo>
                <a:lnTo>
                  <a:pt x="340" y="8"/>
                </a:lnTo>
                <a:lnTo>
                  <a:pt x="348" y="8"/>
                </a:lnTo>
                <a:lnTo>
                  <a:pt x="360" y="12"/>
                </a:lnTo>
                <a:lnTo>
                  <a:pt x="368" y="16"/>
                </a:lnTo>
                <a:lnTo>
                  <a:pt x="376" y="16"/>
                </a:lnTo>
                <a:lnTo>
                  <a:pt x="384" y="16"/>
                </a:lnTo>
                <a:lnTo>
                  <a:pt x="392" y="16"/>
                </a:lnTo>
                <a:lnTo>
                  <a:pt x="400" y="16"/>
                </a:lnTo>
                <a:lnTo>
                  <a:pt x="408" y="16"/>
                </a:lnTo>
                <a:lnTo>
                  <a:pt x="416" y="16"/>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509" name="Freeform 29">
            <a:extLst>
              <a:ext uri="{FF2B5EF4-FFF2-40B4-BE49-F238E27FC236}">
                <a16:creationId xmlns:a16="http://schemas.microsoft.com/office/drawing/2014/main" id="{475CEA16-504A-4C8E-BB07-E4DA5D9547A8}"/>
              </a:ext>
            </a:extLst>
          </p:cNvPr>
          <p:cNvSpPr>
            <a:spLocks/>
          </p:cNvSpPr>
          <p:nvPr/>
        </p:nvSpPr>
        <p:spPr bwMode="auto">
          <a:xfrm>
            <a:off x="6326595" y="3103722"/>
            <a:ext cx="68550" cy="123974"/>
          </a:xfrm>
          <a:custGeom>
            <a:avLst/>
            <a:gdLst>
              <a:gd name="T0" fmla="*/ 116211709 w 53"/>
              <a:gd name="T1" fmla="*/ 0 h 85"/>
              <a:gd name="T2" fmla="*/ 98332985 w 53"/>
              <a:gd name="T3" fmla="*/ 10080662 h 85"/>
              <a:gd name="T4" fmla="*/ 89393623 w 53"/>
              <a:gd name="T5" fmla="*/ 30241987 h 85"/>
              <a:gd name="T6" fmla="*/ 89393623 w 53"/>
              <a:gd name="T7" fmla="*/ 50403312 h 85"/>
              <a:gd name="T8" fmla="*/ 89393623 w 53"/>
              <a:gd name="T9" fmla="*/ 70564636 h 85"/>
              <a:gd name="T10" fmla="*/ 80454260 w 53"/>
              <a:gd name="T11" fmla="*/ 90725961 h 85"/>
              <a:gd name="T12" fmla="*/ 80454260 w 53"/>
              <a:gd name="T13" fmla="*/ 110887286 h 85"/>
              <a:gd name="T14" fmla="*/ 80454260 w 53"/>
              <a:gd name="T15" fmla="*/ 131048611 h 85"/>
              <a:gd name="T16" fmla="*/ 71514898 w 53"/>
              <a:gd name="T17" fmla="*/ 151209935 h 85"/>
              <a:gd name="T18" fmla="*/ 62575536 w 53"/>
              <a:gd name="T19" fmla="*/ 171371260 h 85"/>
              <a:gd name="T20" fmla="*/ 53636174 w 53"/>
              <a:gd name="T21" fmla="*/ 191532585 h 85"/>
              <a:gd name="T22" fmla="*/ 35757449 w 53"/>
              <a:gd name="T23" fmla="*/ 211693909 h 85"/>
              <a:gd name="T24" fmla="*/ 17878725 w 53"/>
              <a:gd name="T25" fmla="*/ 211693909 h 85"/>
              <a:gd name="T26" fmla="*/ 8939362 w 53"/>
              <a:gd name="T27" fmla="*/ 191532585 h 85"/>
              <a:gd name="T28" fmla="*/ 0 w 53"/>
              <a:gd name="T29" fmla="*/ 171371260 h 85"/>
              <a:gd name="T30" fmla="*/ 0 w 53"/>
              <a:gd name="T31" fmla="*/ 151209935 h 85"/>
              <a:gd name="T32" fmla="*/ 0 w 53"/>
              <a:gd name="T33" fmla="*/ 131048611 h 85"/>
              <a:gd name="T34" fmla="*/ 0 w 53"/>
              <a:gd name="T35" fmla="*/ 110887286 h 85"/>
              <a:gd name="T36" fmla="*/ 8939362 w 53"/>
              <a:gd name="T37" fmla="*/ 80645299 h 85"/>
              <a:gd name="T38" fmla="*/ 26818087 w 53"/>
              <a:gd name="T39" fmla="*/ 70564636 h 85"/>
              <a:gd name="T40" fmla="*/ 35757449 w 53"/>
              <a:gd name="T41" fmla="*/ 50403312 h 85"/>
              <a:gd name="T42" fmla="*/ 44696811 w 53"/>
              <a:gd name="T43" fmla="*/ 30241987 h 85"/>
              <a:gd name="T44" fmla="*/ 62575536 w 53"/>
              <a:gd name="T45" fmla="*/ 10080662 h 85"/>
              <a:gd name="T46" fmla="*/ 80454260 w 53"/>
              <a:gd name="T47" fmla="*/ 0 h 85"/>
              <a:gd name="T48" fmla="*/ 98332985 w 53"/>
              <a:gd name="T49" fmla="*/ 0 h 85"/>
              <a:gd name="T50" fmla="*/ 116211709 w 53"/>
              <a:gd name="T51" fmla="*/ 0 h 8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3" h="85">
                <a:moveTo>
                  <a:pt x="52" y="0"/>
                </a:moveTo>
                <a:lnTo>
                  <a:pt x="44" y="4"/>
                </a:lnTo>
                <a:lnTo>
                  <a:pt x="40" y="12"/>
                </a:lnTo>
                <a:lnTo>
                  <a:pt x="40" y="20"/>
                </a:lnTo>
                <a:lnTo>
                  <a:pt x="40" y="28"/>
                </a:lnTo>
                <a:lnTo>
                  <a:pt x="36" y="36"/>
                </a:lnTo>
                <a:lnTo>
                  <a:pt x="36" y="44"/>
                </a:lnTo>
                <a:lnTo>
                  <a:pt x="36" y="52"/>
                </a:lnTo>
                <a:lnTo>
                  <a:pt x="32" y="60"/>
                </a:lnTo>
                <a:lnTo>
                  <a:pt x="28" y="68"/>
                </a:lnTo>
                <a:lnTo>
                  <a:pt x="24" y="76"/>
                </a:lnTo>
                <a:lnTo>
                  <a:pt x="16" y="84"/>
                </a:lnTo>
                <a:lnTo>
                  <a:pt x="8" y="84"/>
                </a:lnTo>
                <a:lnTo>
                  <a:pt x="4" y="76"/>
                </a:lnTo>
                <a:lnTo>
                  <a:pt x="0" y="68"/>
                </a:lnTo>
                <a:lnTo>
                  <a:pt x="0" y="60"/>
                </a:lnTo>
                <a:lnTo>
                  <a:pt x="0" y="52"/>
                </a:lnTo>
                <a:lnTo>
                  <a:pt x="0" y="44"/>
                </a:lnTo>
                <a:lnTo>
                  <a:pt x="4" y="32"/>
                </a:lnTo>
                <a:lnTo>
                  <a:pt x="12" y="28"/>
                </a:lnTo>
                <a:lnTo>
                  <a:pt x="16" y="20"/>
                </a:lnTo>
                <a:lnTo>
                  <a:pt x="20" y="12"/>
                </a:lnTo>
                <a:lnTo>
                  <a:pt x="28" y="4"/>
                </a:lnTo>
                <a:lnTo>
                  <a:pt x="36" y="0"/>
                </a:lnTo>
                <a:lnTo>
                  <a:pt x="44" y="0"/>
                </a:lnTo>
                <a:lnTo>
                  <a:pt x="52"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510" name="Freeform 30">
            <a:extLst>
              <a:ext uri="{FF2B5EF4-FFF2-40B4-BE49-F238E27FC236}">
                <a16:creationId xmlns:a16="http://schemas.microsoft.com/office/drawing/2014/main" id="{31B7A03B-0A8A-49E7-8EC0-A470B83CF33F}"/>
              </a:ext>
            </a:extLst>
          </p:cNvPr>
          <p:cNvSpPr>
            <a:spLocks/>
          </p:cNvSpPr>
          <p:nvPr/>
        </p:nvSpPr>
        <p:spPr bwMode="auto">
          <a:xfrm>
            <a:off x="6263878" y="3290411"/>
            <a:ext cx="74385" cy="153145"/>
          </a:xfrm>
          <a:custGeom>
            <a:avLst/>
            <a:gdLst>
              <a:gd name="T0" fmla="*/ 126273872 w 57"/>
              <a:gd name="T1" fmla="*/ 0 h 105"/>
              <a:gd name="T2" fmla="*/ 117254310 w 57"/>
              <a:gd name="T3" fmla="*/ 20161310 h 105"/>
              <a:gd name="T4" fmla="*/ 108234747 w 57"/>
              <a:gd name="T5" fmla="*/ 40322621 h 105"/>
              <a:gd name="T6" fmla="*/ 108234747 w 57"/>
              <a:gd name="T7" fmla="*/ 60483931 h 105"/>
              <a:gd name="T8" fmla="*/ 108234747 w 57"/>
              <a:gd name="T9" fmla="*/ 80645242 h 105"/>
              <a:gd name="T10" fmla="*/ 99215185 w 57"/>
              <a:gd name="T11" fmla="*/ 100806552 h 105"/>
              <a:gd name="T12" fmla="*/ 99215185 w 57"/>
              <a:gd name="T13" fmla="*/ 120967863 h 105"/>
              <a:gd name="T14" fmla="*/ 99215185 w 57"/>
              <a:gd name="T15" fmla="*/ 141129173 h 105"/>
              <a:gd name="T16" fmla="*/ 99215185 w 57"/>
              <a:gd name="T17" fmla="*/ 161290484 h 105"/>
              <a:gd name="T18" fmla="*/ 90195623 w 57"/>
              <a:gd name="T19" fmla="*/ 181451794 h 105"/>
              <a:gd name="T20" fmla="*/ 81176061 w 57"/>
              <a:gd name="T21" fmla="*/ 201613105 h 105"/>
              <a:gd name="T22" fmla="*/ 81176061 w 57"/>
              <a:gd name="T23" fmla="*/ 221774415 h 105"/>
              <a:gd name="T24" fmla="*/ 63136936 w 57"/>
              <a:gd name="T25" fmla="*/ 241935726 h 105"/>
              <a:gd name="T26" fmla="*/ 54117374 w 57"/>
              <a:gd name="T27" fmla="*/ 262097036 h 105"/>
              <a:gd name="T28" fmla="*/ 36078249 w 57"/>
              <a:gd name="T29" fmla="*/ 262097036 h 105"/>
              <a:gd name="T30" fmla="*/ 18039125 w 57"/>
              <a:gd name="T31" fmla="*/ 252016381 h 105"/>
              <a:gd name="T32" fmla="*/ 9019562 w 57"/>
              <a:gd name="T33" fmla="*/ 231855070 h 105"/>
              <a:gd name="T34" fmla="*/ 9019562 w 57"/>
              <a:gd name="T35" fmla="*/ 211693760 h 105"/>
              <a:gd name="T36" fmla="*/ 9019562 w 57"/>
              <a:gd name="T37" fmla="*/ 191532450 h 105"/>
              <a:gd name="T38" fmla="*/ 9019562 w 57"/>
              <a:gd name="T39" fmla="*/ 171371139 h 105"/>
              <a:gd name="T40" fmla="*/ 0 w 57"/>
              <a:gd name="T41" fmla="*/ 141129173 h 105"/>
              <a:gd name="T42" fmla="*/ 0 w 57"/>
              <a:gd name="T43" fmla="*/ 120967863 h 105"/>
              <a:gd name="T44" fmla="*/ 0 w 57"/>
              <a:gd name="T45" fmla="*/ 100806552 h 105"/>
              <a:gd name="T46" fmla="*/ 18039125 w 57"/>
              <a:gd name="T47" fmla="*/ 80645242 h 105"/>
              <a:gd name="T48" fmla="*/ 27058687 w 57"/>
              <a:gd name="T49" fmla="*/ 60483931 h 105"/>
              <a:gd name="T50" fmla="*/ 45097811 w 57"/>
              <a:gd name="T51" fmla="*/ 60483931 h 105"/>
              <a:gd name="T52" fmla="*/ 54117374 w 57"/>
              <a:gd name="T53" fmla="*/ 40322621 h 105"/>
              <a:gd name="T54" fmla="*/ 72156498 w 57"/>
              <a:gd name="T55" fmla="*/ 30241966 h 105"/>
              <a:gd name="T56" fmla="*/ 99215185 w 57"/>
              <a:gd name="T57" fmla="*/ 20161310 h 105"/>
              <a:gd name="T58" fmla="*/ 117254310 w 57"/>
              <a:gd name="T59" fmla="*/ 10080655 h 105"/>
              <a:gd name="T60" fmla="*/ 126273872 w 57"/>
              <a:gd name="T61" fmla="*/ 0 h 10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57" h="105">
                <a:moveTo>
                  <a:pt x="56" y="0"/>
                </a:moveTo>
                <a:lnTo>
                  <a:pt x="52" y="8"/>
                </a:lnTo>
                <a:lnTo>
                  <a:pt x="48" y="16"/>
                </a:lnTo>
                <a:lnTo>
                  <a:pt x="48" y="24"/>
                </a:lnTo>
                <a:lnTo>
                  <a:pt x="48" y="32"/>
                </a:lnTo>
                <a:lnTo>
                  <a:pt x="44" y="40"/>
                </a:lnTo>
                <a:lnTo>
                  <a:pt x="44" y="48"/>
                </a:lnTo>
                <a:lnTo>
                  <a:pt x="44" y="56"/>
                </a:lnTo>
                <a:lnTo>
                  <a:pt x="44" y="64"/>
                </a:lnTo>
                <a:lnTo>
                  <a:pt x="40" y="72"/>
                </a:lnTo>
                <a:lnTo>
                  <a:pt x="36" y="80"/>
                </a:lnTo>
                <a:lnTo>
                  <a:pt x="36" y="88"/>
                </a:lnTo>
                <a:lnTo>
                  <a:pt x="28" y="96"/>
                </a:lnTo>
                <a:lnTo>
                  <a:pt x="24" y="104"/>
                </a:lnTo>
                <a:lnTo>
                  <a:pt x="16" y="104"/>
                </a:lnTo>
                <a:lnTo>
                  <a:pt x="8" y="100"/>
                </a:lnTo>
                <a:lnTo>
                  <a:pt x="4" y="92"/>
                </a:lnTo>
                <a:lnTo>
                  <a:pt x="4" y="84"/>
                </a:lnTo>
                <a:lnTo>
                  <a:pt x="4" y="76"/>
                </a:lnTo>
                <a:lnTo>
                  <a:pt x="4" y="68"/>
                </a:lnTo>
                <a:lnTo>
                  <a:pt x="0" y="56"/>
                </a:lnTo>
                <a:lnTo>
                  <a:pt x="0" y="48"/>
                </a:lnTo>
                <a:lnTo>
                  <a:pt x="0" y="40"/>
                </a:lnTo>
                <a:lnTo>
                  <a:pt x="8" y="32"/>
                </a:lnTo>
                <a:lnTo>
                  <a:pt x="12" y="24"/>
                </a:lnTo>
                <a:lnTo>
                  <a:pt x="20" y="24"/>
                </a:lnTo>
                <a:lnTo>
                  <a:pt x="24" y="16"/>
                </a:lnTo>
                <a:lnTo>
                  <a:pt x="32" y="12"/>
                </a:lnTo>
                <a:lnTo>
                  <a:pt x="44" y="8"/>
                </a:lnTo>
                <a:lnTo>
                  <a:pt x="52" y="4"/>
                </a:lnTo>
                <a:lnTo>
                  <a:pt x="56"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511" name="Freeform 31">
            <a:extLst>
              <a:ext uri="{FF2B5EF4-FFF2-40B4-BE49-F238E27FC236}">
                <a16:creationId xmlns:a16="http://schemas.microsoft.com/office/drawing/2014/main" id="{3C1A50E1-34EC-4488-B283-C7D843B24AB1}"/>
              </a:ext>
            </a:extLst>
          </p:cNvPr>
          <p:cNvSpPr>
            <a:spLocks/>
          </p:cNvSpPr>
          <p:nvPr/>
        </p:nvSpPr>
        <p:spPr bwMode="auto">
          <a:xfrm>
            <a:off x="6129695" y="3436263"/>
            <a:ext cx="125432" cy="88970"/>
          </a:xfrm>
          <a:custGeom>
            <a:avLst/>
            <a:gdLst>
              <a:gd name="T0" fmla="*/ 17690544 w 97"/>
              <a:gd name="T1" fmla="*/ 120968125 h 61"/>
              <a:gd name="T2" fmla="*/ 35381087 w 97"/>
              <a:gd name="T3" fmla="*/ 120968125 h 61"/>
              <a:gd name="T4" fmla="*/ 53071631 w 97"/>
              <a:gd name="T5" fmla="*/ 131048802 h 61"/>
              <a:gd name="T6" fmla="*/ 70762174 w 97"/>
              <a:gd name="T7" fmla="*/ 131048802 h 61"/>
              <a:gd name="T8" fmla="*/ 88452718 w 97"/>
              <a:gd name="T9" fmla="*/ 131048802 h 61"/>
              <a:gd name="T10" fmla="*/ 106143261 w 97"/>
              <a:gd name="T11" fmla="*/ 141129479 h 61"/>
              <a:gd name="T12" fmla="*/ 123835212 w 97"/>
              <a:gd name="T13" fmla="*/ 151210156 h 61"/>
              <a:gd name="T14" fmla="*/ 141525756 w 97"/>
              <a:gd name="T15" fmla="*/ 151210156 h 61"/>
              <a:gd name="T16" fmla="*/ 159216299 w 97"/>
              <a:gd name="T17" fmla="*/ 151210156 h 61"/>
              <a:gd name="T18" fmla="*/ 176906843 w 97"/>
              <a:gd name="T19" fmla="*/ 141129479 h 61"/>
              <a:gd name="T20" fmla="*/ 194597387 w 97"/>
              <a:gd name="T21" fmla="*/ 131048802 h 61"/>
              <a:gd name="T22" fmla="*/ 203441955 w 97"/>
              <a:gd name="T23" fmla="*/ 110887448 h 61"/>
              <a:gd name="T24" fmla="*/ 212287930 w 97"/>
              <a:gd name="T25" fmla="*/ 90726093 h 61"/>
              <a:gd name="T26" fmla="*/ 212287930 w 97"/>
              <a:gd name="T27" fmla="*/ 70564739 h 61"/>
              <a:gd name="T28" fmla="*/ 194597387 w 97"/>
              <a:gd name="T29" fmla="*/ 50403385 h 61"/>
              <a:gd name="T30" fmla="*/ 168060868 w 97"/>
              <a:gd name="T31" fmla="*/ 40322708 h 61"/>
              <a:gd name="T32" fmla="*/ 150370324 w 97"/>
              <a:gd name="T33" fmla="*/ 40322708 h 61"/>
              <a:gd name="T34" fmla="*/ 123835212 w 97"/>
              <a:gd name="T35" fmla="*/ 20161354 h 61"/>
              <a:gd name="T36" fmla="*/ 97298693 w 97"/>
              <a:gd name="T37" fmla="*/ 10080677 h 61"/>
              <a:gd name="T38" fmla="*/ 79608150 w 97"/>
              <a:gd name="T39" fmla="*/ 0 h 61"/>
              <a:gd name="T40" fmla="*/ 61917606 w 97"/>
              <a:gd name="T41" fmla="*/ 10080677 h 61"/>
              <a:gd name="T42" fmla="*/ 44227063 w 97"/>
              <a:gd name="T43" fmla="*/ 30242031 h 61"/>
              <a:gd name="T44" fmla="*/ 35381087 w 97"/>
              <a:gd name="T45" fmla="*/ 50403385 h 61"/>
              <a:gd name="T46" fmla="*/ 26536519 w 97"/>
              <a:gd name="T47" fmla="*/ 70564739 h 61"/>
              <a:gd name="T48" fmla="*/ 26536519 w 97"/>
              <a:gd name="T49" fmla="*/ 90726093 h 61"/>
              <a:gd name="T50" fmla="*/ 8845976 w 97"/>
              <a:gd name="T51" fmla="*/ 100806770 h 61"/>
              <a:gd name="T52" fmla="*/ 0 w 97"/>
              <a:gd name="T53" fmla="*/ 120968125 h 61"/>
              <a:gd name="T54" fmla="*/ 17690544 w 97"/>
              <a:gd name="T55" fmla="*/ 131048802 h 61"/>
              <a:gd name="T56" fmla="*/ 17690544 w 97"/>
              <a:gd name="T57" fmla="*/ 120968125 h 6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97" h="61">
                <a:moveTo>
                  <a:pt x="8" y="48"/>
                </a:moveTo>
                <a:lnTo>
                  <a:pt x="16" y="48"/>
                </a:lnTo>
                <a:lnTo>
                  <a:pt x="24" y="52"/>
                </a:lnTo>
                <a:lnTo>
                  <a:pt x="32" y="52"/>
                </a:lnTo>
                <a:lnTo>
                  <a:pt x="40" y="52"/>
                </a:lnTo>
                <a:lnTo>
                  <a:pt x="48" y="56"/>
                </a:lnTo>
                <a:lnTo>
                  <a:pt x="56" y="60"/>
                </a:lnTo>
                <a:lnTo>
                  <a:pt x="64" y="60"/>
                </a:lnTo>
                <a:lnTo>
                  <a:pt x="72" y="60"/>
                </a:lnTo>
                <a:lnTo>
                  <a:pt x="80" y="56"/>
                </a:lnTo>
                <a:lnTo>
                  <a:pt x="88" y="52"/>
                </a:lnTo>
                <a:lnTo>
                  <a:pt x="92" y="44"/>
                </a:lnTo>
                <a:lnTo>
                  <a:pt x="96" y="36"/>
                </a:lnTo>
                <a:lnTo>
                  <a:pt x="96" y="28"/>
                </a:lnTo>
                <a:lnTo>
                  <a:pt x="88" y="20"/>
                </a:lnTo>
                <a:lnTo>
                  <a:pt x="76" y="16"/>
                </a:lnTo>
                <a:lnTo>
                  <a:pt x="68" y="16"/>
                </a:lnTo>
                <a:lnTo>
                  <a:pt x="56" y="8"/>
                </a:lnTo>
                <a:lnTo>
                  <a:pt x="44" y="4"/>
                </a:lnTo>
                <a:lnTo>
                  <a:pt x="36" y="0"/>
                </a:lnTo>
                <a:lnTo>
                  <a:pt x="28" y="4"/>
                </a:lnTo>
                <a:lnTo>
                  <a:pt x="20" y="12"/>
                </a:lnTo>
                <a:lnTo>
                  <a:pt x="16" y="20"/>
                </a:lnTo>
                <a:lnTo>
                  <a:pt x="12" y="28"/>
                </a:lnTo>
                <a:lnTo>
                  <a:pt x="12" y="36"/>
                </a:lnTo>
                <a:lnTo>
                  <a:pt x="4" y="40"/>
                </a:lnTo>
                <a:lnTo>
                  <a:pt x="0" y="48"/>
                </a:lnTo>
                <a:lnTo>
                  <a:pt x="8" y="52"/>
                </a:lnTo>
                <a:lnTo>
                  <a:pt x="8" y="4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512" name="Freeform 32">
            <a:extLst>
              <a:ext uri="{FF2B5EF4-FFF2-40B4-BE49-F238E27FC236}">
                <a16:creationId xmlns:a16="http://schemas.microsoft.com/office/drawing/2014/main" id="{0000DA42-FB51-4146-A89B-C1426FCA706B}"/>
              </a:ext>
            </a:extLst>
          </p:cNvPr>
          <p:cNvSpPr>
            <a:spLocks/>
          </p:cNvSpPr>
          <p:nvPr/>
        </p:nvSpPr>
        <p:spPr bwMode="auto">
          <a:xfrm>
            <a:off x="6134071" y="4813102"/>
            <a:ext cx="115222" cy="123974"/>
          </a:xfrm>
          <a:custGeom>
            <a:avLst/>
            <a:gdLst>
              <a:gd name="T0" fmla="*/ 0 w 89"/>
              <a:gd name="T1" fmla="*/ 10080662 h 85"/>
              <a:gd name="T2" fmla="*/ 17895870 w 89"/>
              <a:gd name="T3" fmla="*/ 0 h 85"/>
              <a:gd name="T4" fmla="*/ 35791739 w 89"/>
              <a:gd name="T5" fmla="*/ 0 h 85"/>
              <a:gd name="T6" fmla="*/ 53687609 w 89"/>
              <a:gd name="T7" fmla="*/ 0 h 85"/>
              <a:gd name="T8" fmla="*/ 71583479 w 89"/>
              <a:gd name="T9" fmla="*/ 0 h 85"/>
              <a:gd name="T10" fmla="*/ 89479348 w 89"/>
              <a:gd name="T11" fmla="*/ 10080662 h 85"/>
              <a:gd name="T12" fmla="*/ 125271088 w 89"/>
              <a:gd name="T13" fmla="*/ 20161325 h 85"/>
              <a:gd name="T14" fmla="*/ 143166957 w 89"/>
              <a:gd name="T15" fmla="*/ 30241987 h 85"/>
              <a:gd name="T16" fmla="*/ 161062827 w 89"/>
              <a:gd name="T17" fmla="*/ 30241987 h 85"/>
              <a:gd name="T18" fmla="*/ 178958697 w 89"/>
              <a:gd name="T19" fmla="*/ 40322649 h 85"/>
              <a:gd name="T20" fmla="*/ 187906631 w 89"/>
              <a:gd name="T21" fmla="*/ 60483974 h 85"/>
              <a:gd name="T22" fmla="*/ 196854566 w 89"/>
              <a:gd name="T23" fmla="*/ 80645299 h 85"/>
              <a:gd name="T24" fmla="*/ 196854566 w 89"/>
              <a:gd name="T25" fmla="*/ 100806624 h 85"/>
              <a:gd name="T26" fmla="*/ 178958697 w 89"/>
              <a:gd name="T27" fmla="*/ 110887286 h 85"/>
              <a:gd name="T28" fmla="*/ 161062827 w 89"/>
              <a:gd name="T29" fmla="*/ 120967948 h 85"/>
              <a:gd name="T30" fmla="*/ 152114892 w 89"/>
              <a:gd name="T31" fmla="*/ 141129273 h 85"/>
              <a:gd name="T32" fmla="*/ 143166957 w 89"/>
              <a:gd name="T33" fmla="*/ 161290598 h 85"/>
              <a:gd name="T34" fmla="*/ 134219022 w 89"/>
              <a:gd name="T35" fmla="*/ 181451922 h 85"/>
              <a:gd name="T36" fmla="*/ 125271088 w 89"/>
              <a:gd name="T37" fmla="*/ 201613247 h 85"/>
              <a:gd name="T38" fmla="*/ 107375218 w 89"/>
              <a:gd name="T39" fmla="*/ 201613247 h 85"/>
              <a:gd name="T40" fmla="*/ 89479348 w 89"/>
              <a:gd name="T41" fmla="*/ 211693909 h 85"/>
              <a:gd name="T42" fmla="*/ 62635544 w 89"/>
              <a:gd name="T43" fmla="*/ 201613247 h 85"/>
              <a:gd name="T44" fmla="*/ 44739674 w 89"/>
              <a:gd name="T45" fmla="*/ 191532585 h 85"/>
              <a:gd name="T46" fmla="*/ 35791739 w 89"/>
              <a:gd name="T47" fmla="*/ 171371260 h 85"/>
              <a:gd name="T48" fmla="*/ 26843804 w 89"/>
              <a:gd name="T49" fmla="*/ 151209935 h 85"/>
              <a:gd name="T50" fmla="*/ 26843804 w 89"/>
              <a:gd name="T51" fmla="*/ 131048611 h 85"/>
              <a:gd name="T52" fmla="*/ 26843804 w 89"/>
              <a:gd name="T53" fmla="*/ 110887286 h 85"/>
              <a:gd name="T54" fmla="*/ 17895870 w 89"/>
              <a:gd name="T55" fmla="*/ 90725961 h 85"/>
              <a:gd name="T56" fmla="*/ 8947935 w 89"/>
              <a:gd name="T57" fmla="*/ 70564636 h 85"/>
              <a:gd name="T58" fmla="*/ 0 w 89"/>
              <a:gd name="T59" fmla="*/ 50403312 h 85"/>
              <a:gd name="T60" fmla="*/ 0 w 89"/>
              <a:gd name="T61" fmla="*/ 30241987 h 85"/>
              <a:gd name="T62" fmla="*/ 0 w 89"/>
              <a:gd name="T63" fmla="*/ 10080662 h 8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9" h="85">
                <a:moveTo>
                  <a:pt x="0" y="4"/>
                </a:moveTo>
                <a:lnTo>
                  <a:pt x="8" y="0"/>
                </a:lnTo>
                <a:lnTo>
                  <a:pt x="16" y="0"/>
                </a:lnTo>
                <a:lnTo>
                  <a:pt x="24" y="0"/>
                </a:lnTo>
                <a:lnTo>
                  <a:pt x="32" y="0"/>
                </a:lnTo>
                <a:lnTo>
                  <a:pt x="40" y="4"/>
                </a:lnTo>
                <a:lnTo>
                  <a:pt x="56" y="8"/>
                </a:lnTo>
                <a:lnTo>
                  <a:pt x="64" y="12"/>
                </a:lnTo>
                <a:lnTo>
                  <a:pt x="72" y="12"/>
                </a:lnTo>
                <a:lnTo>
                  <a:pt x="80" y="16"/>
                </a:lnTo>
                <a:lnTo>
                  <a:pt x="84" y="24"/>
                </a:lnTo>
                <a:lnTo>
                  <a:pt x="88" y="32"/>
                </a:lnTo>
                <a:lnTo>
                  <a:pt x="88" y="40"/>
                </a:lnTo>
                <a:lnTo>
                  <a:pt x="80" y="44"/>
                </a:lnTo>
                <a:lnTo>
                  <a:pt x="72" y="48"/>
                </a:lnTo>
                <a:lnTo>
                  <a:pt x="68" y="56"/>
                </a:lnTo>
                <a:lnTo>
                  <a:pt x="64" y="64"/>
                </a:lnTo>
                <a:lnTo>
                  <a:pt x="60" y="72"/>
                </a:lnTo>
                <a:lnTo>
                  <a:pt x="56" y="80"/>
                </a:lnTo>
                <a:lnTo>
                  <a:pt x="48" y="80"/>
                </a:lnTo>
                <a:lnTo>
                  <a:pt x="40" y="84"/>
                </a:lnTo>
                <a:lnTo>
                  <a:pt x="28" y="80"/>
                </a:lnTo>
                <a:lnTo>
                  <a:pt x="20" y="76"/>
                </a:lnTo>
                <a:lnTo>
                  <a:pt x="16" y="68"/>
                </a:lnTo>
                <a:lnTo>
                  <a:pt x="12" y="60"/>
                </a:lnTo>
                <a:lnTo>
                  <a:pt x="12" y="52"/>
                </a:lnTo>
                <a:lnTo>
                  <a:pt x="12" y="44"/>
                </a:lnTo>
                <a:lnTo>
                  <a:pt x="8" y="36"/>
                </a:lnTo>
                <a:lnTo>
                  <a:pt x="4" y="28"/>
                </a:lnTo>
                <a:lnTo>
                  <a:pt x="0" y="20"/>
                </a:lnTo>
                <a:lnTo>
                  <a:pt x="0" y="12"/>
                </a:lnTo>
                <a:lnTo>
                  <a:pt x="0" y="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513" name="Freeform 33">
            <a:extLst>
              <a:ext uri="{FF2B5EF4-FFF2-40B4-BE49-F238E27FC236}">
                <a16:creationId xmlns:a16="http://schemas.microsoft.com/office/drawing/2014/main" id="{DD095F6B-7FF5-43B3-A677-2D22897B5FAD}"/>
              </a:ext>
            </a:extLst>
          </p:cNvPr>
          <p:cNvSpPr>
            <a:spLocks/>
          </p:cNvSpPr>
          <p:nvPr/>
        </p:nvSpPr>
        <p:spPr bwMode="auto">
          <a:xfrm>
            <a:off x="6632883" y="5513189"/>
            <a:ext cx="83135" cy="94804"/>
          </a:xfrm>
          <a:custGeom>
            <a:avLst/>
            <a:gdLst>
              <a:gd name="T0" fmla="*/ 0 w 65"/>
              <a:gd name="T1" fmla="*/ 0 h 65"/>
              <a:gd name="T2" fmla="*/ 0 w 65"/>
              <a:gd name="T3" fmla="*/ 20161348 h 65"/>
              <a:gd name="T4" fmla="*/ 0 w 65"/>
              <a:gd name="T5" fmla="*/ 40322695 h 65"/>
              <a:gd name="T6" fmla="*/ 0 w 65"/>
              <a:gd name="T7" fmla="*/ 60484043 h 65"/>
              <a:gd name="T8" fmla="*/ 8703457 w 65"/>
              <a:gd name="T9" fmla="*/ 80645391 h 65"/>
              <a:gd name="T10" fmla="*/ 17408307 w 65"/>
              <a:gd name="T11" fmla="*/ 100806738 h 65"/>
              <a:gd name="T12" fmla="*/ 34815221 w 65"/>
              <a:gd name="T13" fmla="*/ 100806738 h 65"/>
              <a:gd name="T14" fmla="*/ 52223528 w 65"/>
              <a:gd name="T15" fmla="*/ 110887412 h 65"/>
              <a:gd name="T16" fmla="*/ 60926985 w 65"/>
              <a:gd name="T17" fmla="*/ 131048760 h 65"/>
              <a:gd name="T18" fmla="*/ 78335292 w 65"/>
              <a:gd name="T19" fmla="*/ 151210108 h 65"/>
              <a:gd name="T20" fmla="*/ 95742207 w 65"/>
              <a:gd name="T21" fmla="*/ 161290782 h 65"/>
              <a:gd name="T22" fmla="*/ 113150513 w 65"/>
              <a:gd name="T23" fmla="*/ 161290782 h 65"/>
              <a:gd name="T24" fmla="*/ 130558820 w 65"/>
              <a:gd name="T25" fmla="*/ 141129434 h 65"/>
              <a:gd name="T26" fmla="*/ 139262277 w 65"/>
              <a:gd name="T27" fmla="*/ 120968086 h 65"/>
              <a:gd name="T28" fmla="*/ 139262277 w 65"/>
              <a:gd name="T29" fmla="*/ 100806738 h 65"/>
              <a:gd name="T30" fmla="*/ 130558820 w 65"/>
              <a:gd name="T31" fmla="*/ 80645391 h 65"/>
              <a:gd name="T32" fmla="*/ 113150513 w 65"/>
              <a:gd name="T33" fmla="*/ 70564717 h 65"/>
              <a:gd name="T34" fmla="*/ 104447056 w 65"/>
              <a:gd name="T35" fmla="*/ 50403369 h 65"/>
              <a:gd name="T36" fmla="*/ 87038749 w 65"/>
              <a:gd name="T37" fmla="*/ 40322695 h 65"/>
              <a:gd name="T38" fmla="*/ 69630443 w 65"/>
              <a:gd name="T39" fmla="*/ 40322695 h 65"/>
              <a:gd name="T40" fmla="*/ 52223528 w 65"/>
              <a:gd name="T41" fmla="*/ 30242022 h 65"/>
              <a:gd name="T42" fmla="*/ 43520071 w 65"/>
              <a:gd name="T43" fmla="*/ 10080674 h 65"/>
              <a:gd name="T44" fmla="*/ 26111764 w 65"/>
              <a:gd name="T45" fmla="*/ 0 h 65"/>
              <a:gd name="T46" fmla="*/ 8703457 w 65"/>
              <a:gd name="T47" fmla="*/ 0 h 65"/>
              <a:gd name="T48" fmla="*/ 0 w 65"/>
              <a:gd name="T49" fmla="*/ 0 h 6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5" h="65">
                <a:moveTo>
                  <a:pt x="0" y="0"/>
                </a:moveTo>
                <a:lnTo>
                  <a:pt x="0" y="8"/>
                </a:lnTo>
                <a:lnTo>
                  <a:pt x="0" y="16"/>
                </a:lnTo>
                <a:lnTo>
                  <a:pt x="0" y="24"/>
                </a:lnTo>
                <a:lnTo>
                  <a:pt x="4" y="32"/>
                </a:lnTo>
                <a:lnTo>
                  <a:pt x="8" y="40"/>
                </a:lnTo>
                <a:lnTo>
                  <a:pt x="16" y="40"/>
                </a:lnTo>
                <a:lnTo>
                  <a:pt x="24" y="44"/>
                </a:lnTo>
                <a:lnTo>
                  <a:pt x="28" y="52"/>
                </a:lnTo>
                <a:lnTo>
                  <a:pt x="36" y="60"/>
                </a:lnTo>
                <a:lnTo>
                  <a:pt x="44" y="64"/>
                </a:lnTo>
                <a:lnTo>
                  <a:pt x="52" y="64"/>
                </a:lnTo>
                <a:lnTo>
                  <a:pt x="60" y="56"/>
                </a:lnTo>
                <a:lnTo>
                  <a:pt x="64" y="48"/>
                </a:lnTo>
                <a:lnTo>
                  <a:pt x="64" y="40"/>
                </a:lnTo>
                <a:lnTo>
                  <a:pt x="60" y="32"/>
                </a:lnTo>
                <a:lnTo>
                  <a:pt x="52" y="28"/>
                </a:lnTo>
                <a:lnTo>
                  <a:pt x="48" y="20"/>
                </a:lnTo>
                <a:lnTo>
                  <a:pt x="40" y="16"/>
                </a:lnTo>
                <a:lnTo>
                  <a:pt x="32" y="16"/>
                </a:lnTo>
                <a:lnTo>
                  <a:pt x="24" y="12"/>
                </a:lnTo>
                <a:lnTo>
                  <a:pt x="20" y="4"/>
                </a:lnTo>
                <a:lnTo>
                  <a:pt x="12" y="0"/>
                </a:lnTo>
                <a:lnTo>
                  <a:pt x="4" y="0"/>
                </a:lnTo>
                <a:lnTo>
                  <a:pt x="0"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514" name="Freeform 34">
            <a:extLst>
              <a:ext uri="{FF2B5EF4-FFF2-40B4-BE49-F238E27FC236}">
                <a16:creationId xmlns:a16="http://schemas.microsoft.com/office/drawing/2014/main" id="{141628B4-8ECF-400E-8135-D95D5B73BE19}"/>
              </a:ext>
            </a:extLst>
          </p:cNvPr>
          <p:cNvSpPr>
            <a:spLocks/>
          </p:cNvSpPr>
          <p:nvPr/>
        </p:nvSpPr>
        <p:spPr bwMode="auto">
          <a:xfrm>
            <a:off x="7540080" y="4678918"/>
            <a:ext cx="64175" cy="153145"/>
          </a:xfrm>
          <a:custGeom>
            <a:avLst/>
            <a:gdLst>
              <a:gd name="T0" fmla="*/ 55420986 w 49"/>
              <a:gd name="T1" fmla="*/ 10080655 h 105"/>
              <a:gd name="T2" fmla="*/ 36946373 w 49"/>
              <a:gd name="T3" fmla="*/ 30241966 h 105"/>
              <a:gd name="T4" fmla="*/ 27710493 w 49"/>
              <a:gd name="T5" fmla="*/ 50403276 h 105"/>
              <a:gd name="T6" fmla="*/ 18473187 w 49"/>
              <a:gd name="T7" fmla="*/ 70564587 h 105"/>
              <a:gd name="T8" fmla="*/ 9237306 w 49"/>
              <a:gd name="T9" fmla="*/ 90725897 h 105"/>
              <a:gd name="T10" fmla="*/ 0 w 49"/>
              <a:gd name="T11" fmla="*/ 110887208 h 105"/>
              <a:gd name="T12" fmla="*/ 0 w 49"/>
              <a:gd name="T13" fmla="*/ 131048518 h 105"/>
              <a:gd name="T14" fmla="*/ 0 w 49"/>
              <a:gd name="T15" fmla="*/ 161290484 h 105"/>
              <a:gd name="T16" fmla="*/ 18473187 w 49"/>
              <a:gd name="T17" fmla="*/ 171371139 h 105"/>
              <a:gd name="T18" fmla="*/ 18473187 w 49"/>
              <a:gd name="T19" fmla="*/ 191532450 h 105"/>
              <a:gd name="T20" fmla="*/ 27710493 w 49"/>
              <a:gd name="T21" fmla="*/ 211693760 h 105"/>
              <a:gd name="T22" fmla="*/ 46183680 w 49"/>
              <a:gd name="T23" fmla="*/ 221774415 h 105"/>
              <a:gd name="T24" fmla="*/ 55420986 w 49"/>
              <a:gd name="T25" fmla="*/ 241935726 h 105"/>
              <a:gd name="T26" fmla="*/ 83130053 w 49"/>
              <a:gd name="T27" fmla="*/ 262097036 h 105"/>
              <a:gd name="T28" fmla="*/ 92367359 w 49"/>
              <a:gd name="T29" fmla="*/ 241935726 h 105"/>
              <a:gd name="T30" fmla="*/ 101604665 w 49"/>
              <a:gd name="T31" fmla="*/ 221774415 h 105"/>
              <a:gd name="T32" fmla="*/ 110840546 w 49"/>
              <a:gd name="T33" fmla="*/ 201613105 h 105"/>
              <a:gd name="T34" fmla="*/ 92367359 w 49"/>
              <a:gd name="T35" fmla="*/ 181451794 h 105"/>
              <a:gd name="T36" fmla="*/ 92367359 w 49"/>
              <a:gd name="T37" fmla="*/ 161290484 h 105"/>
              <a:gd name="T38" fmla="*/ 92367359 w 49"/>
              <a:gd name="T39" fmla="*/ 131048518 h 105"/>
              <a:gd name="T40" fmla="*/ 101604665 w 49"/>
              <a:gd name="T41" fmla="*/ 110887208 h 105"/>
              <a:gd name="T42" fmla="*/ 101604665 w 49"/>
              <a:gd name="T43" fmla="*/ 90725897 h 105"/>
              <a:gd name="T44" fmla="*/ 101604665 w 49"/>
              <a:gd name="T45" fmla="*/ 70564587 h 105"/>
              <a:gd name="T46" fmla="*/ 92367359 w 49"/>
              <a:gd name="T47" fmla="*/ 40322621 h 105"/>
              <a:gd name="T48" fmla="*/ 73894172 w 49"/>
              <a:gd name="T49" fmla="*/ 40322621 h 105"/>
              <a:gd name="T50" fmla="*/ 64656866 w 49"/>
              <a:gd name="T51" fmla="*/ 20161310 h 105"/>
              <a:gd name="T52" fmla="*/ 55420986 w 49"/>
              <a:gd name="T53" fmla="*/ 0 h 105"/>
              <a:gd name="T54" fmla="*/ 55420986 w 49"/>
              <a:gd name="T55" fmla="*/ 10080655 h 10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9" h="105">
                <a:moveTo>
                  <a:pt x="24" y="4"/>
                </a:moveTo>
                <a:lnTo>
                  <a:pt x="16" y="12"/>
                </a:lnTo>
                <a:lnTo>
                  <a:pt x="12" y="20"/>
                </a:lnTo>
                <a:lnTo>
                  <a:pt x="8" y="28"/>
                </a:lnTo>
                <a:lnTo>
                  <a:pt x="4" y="36"/>
                </a:lnTo>
                <a:lnTo>
                  <a:pt x="0" y="44"/>
                </a:lnTo>
                <a:lnTo>
                  <a:pt x="0" y="52"/>
                </a:lnTo>
                <a:lnTo>
                  <a:pt x="0" y="64"/>
                </a:lnTo>
                <a:lnTo>
                  <a:pt x="8" y="68"/>
                </a:lnTo>
                <a:lnTo>
                  <a:pt x="8" y="76"/>
                </a:lnTo>
                <a:lnTo>
                  <a:pt x="12" y="84"/>
                </a:lnTo>
                <a:lnTo>
                  <a:pt x="20" y="88"/>
                </a:lnTo>
                <a:lnTo>
                  <a:pt x="24" y="96"/>
                </a:lnTo>
                <a:lnTo>
                  <a:pt x="36" y="104"/>
                </a:lnTo>
                <a:lnTo>
                  <a:pt x="40" y="96"/>
                </a:lnTo>
                <a:lnTo>
                  <a:pt x="44" y="88"/>
                </a:lnTo>
                <a:lnTo>
                  <a:pt x="48" y="80"/>
                </a:lnTo>
                <a:lnTo>
                  <a:pt x="40" y="72"/>
                </a:lnTo>
                <a:lnTo>
                  <a:pt x="40" y="64"/>
                </a:lnTo>
                <a:lnTo>
                  <a:pt x="40" y="52"/>
                </a:lnTo>
                <a:lnTo>
                  <a:pt x="44" y="44"/>
                </a:lnTo>
                <a:lnTo>
                  <a:pt x="44" y="36"/>
                </a:lnTo>
                <a:lnTo>
                  <a:pt x="44" y="28"/>
                </a:lnTo>
                <a:lnTo>
                  <a:pt x="40" y="16"/>
                </a:lnTo>
                <a:lnTo>
                  <a:pt x="32" y="16"/>
                </a:lnTo>
                <a:lnTo>
                  <a:pt x="28" y="8"/>
                </a:lnTo>
                <a:lnTo>
                  <a:pt x="24" y="0"/>
                </a:lnTo>
                <a:lnTo>
                  <a:pt x="24" y="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515" name="Freeform 35">
            <a:extLst>
              <a:ext uri="{FF2B5EF4-FFF2-40B4-BE49-F238E27FC236}">
                <a16:creationId xmlns:a16="http://schemas.microsoft.com/office/drawing/2014/main" id="{94B4EFFB-995F-426D-992E-675EDAA10E8A}"/>
              </a:ext>
            </a:extLst>
          </p:cNvPr>
          <p:cNvSpPr>
            <a:spLocks/>
          </p:cNvSpPr>
          <p:nvPr/>
        </p:nvSpPr>
        <p:spPr bwMode="auto">
          <a:xfrm>
            <a:off x="7540080" y="4865608"/>
            <a:ext cx="88969" cy="199817"/>
          </a:xfrm>
          <a:custGeom>
            <a:avLst/>
            <a:gdLst>
              <a:gd name="T0" fmla="*/ 26735433 w 69"/>
              <a:gd name="T1" fmla="*/ 0 h 137"/>
              <a:gd name="T2" fmla="*/ 26735433 w 69"/>
              <a:gd name="T3" fmla="*/ 20161296 h 137"/>
              <a:gd name="T4" fmla="*/ 26735433 w 69"/>
              <a:gd name="T5" fmla="*/ 50403241 h 137"/>
              <a:gd name="T6" fmla="*/ 26735433 w 69"/>
              <a:gd name="T7" fmla="*/ 70564537 h 137"/>
              <a:gd name="T8" fmla="*/ 26735433 w 69"/>
              <a:gd name="T9" fmla="*/ 90725834 h 137"/>
              <a:gd name="T10" fmla="*/ 17823622 w 69"/>
              <a:gd name="T11" fmla="*/ 110887130 h 137"/>
              <a:gd name="T12" fmla="*/ 17823622 w 69"/>
              <a:gd name="T13" fmla="*/ 131048426 h 137"/>
              <a:gd name="T14" fmla="*/ 8911811 w 69"/>
              <a:gd name="T15" fmla="*/ 151209723 h 137"/>
              <a:gd name="T16" fmla="*/ 0 w 69"/>
              <a:gd name="T17" fmla="*/ 181451667 h 137"/>
              <a:gd name="T18" fmla="*/ 0 w 69"/>
              <a:gd name="T19" fmla="*/ 201612964 h 137"/>
              <a:gd name="T20" fmla="*/ 0 w 69"/>
              <a:gd name="T21" fmla="*/ 221774260 h 137"/>
              <a:gd name="T22" fmla="*/ 0 w 69"/>
              <a:gd name="T23" fmla="*/ 241935556 h 137"/>
              <a:gd name="T24" fmla="*/ 0 w 69"/>
              <a:gd name="T25" fmla="*/ 272177501 h 137"/>
              <a:gd name="T26" fmla="*/ 0 w 69"/>
              <a:gd name="T27" fmla="*/ 292338797 h 137"/>
              <a:gd name="T28" fmla="*/ 8911811 w 69"/>
              <a:gd name="T29" fmla="*/ 312500093 h 137"/>
              <a:gd name="T30" fmla="*/ 8911811 w 69"/>
              <a:gd name="T31" fmla="*/ 332661390 h 137"/>
              <a:gd name="T32" fmla="*/ 35647243 w 69"/>
              <a:gd name="T33" fmla="*/ 342742038 h 137"/>
              <a:gd name="T34" fmla="*/ 44559054 w 69"/>
              <a:gd name="T35" fmla="*/ 322580742 h 137"/>
              <a:gd name="T36" fmla="*/ 62382676 w 69"/>
              <a:gd name="T37" fmla="*/ 332661390 h 137"/>
              <a:gd name="T38" fmla="*/ 80206298 w 69"/>
              <a:gd name="T39" fmla="*/ 342742038 h 137"/>
              <a:gd name="T40" fmla="*/ 98029920 w 69"/>
              <a:gd name="T41" fmla="*/ 342742038 h 137"/>
              <a:gd name="T42" fmla="*/ 115853541 w 69"/>
              <a:gd name="T43" fmla="*/ 342742038 h 137"/>
              <a:gd name="T44" fmla="*/ 133677163 w 69"/>
              <a:gd name="T45" fmla="*/ 342742038 h 137"/>
              <a:gd name="T46" fmla="*/ 142588974 w 69"/>
              <a:gd name="T47" fmla="*/ 322580742 h 137"/>
              <a:gd name="T48" fmla="*/ 151500785 w 69"/>
              <a:gd name="T49" fmla="*/ 302419445 h 137"/>
              <a:gd name="T50" fmla="*/ 142588974 w 69"/>
              <a:gd name="T51" fmla="*/ 282258149 h 137"/>
              <a:gd name="T52" fmla="*/ 124765352 w 69"/>
              <a:gd name="T53" fmla="*/ 272177501 h 137"/>
              <a:gd name="T54" fmla="*/ 115853541 w 69"/>
              <a:gd name="T55" fmla="*/ 252016204 h 137"/>
              <a:gd name="T56" fmla="*/ 106941730 w 69"/>
              <a:gd name="T57" fmla="*/ 221774260 h 137"/>
              <a:gd name="T58" fmla="*/ 106941730 w 69"/>
              <a:gd name="T59" fmla="*/ 201612964 h 137"/>
              <a:gd name="T60" fmla="*/ 106941730 w 69"/>
              <a:gd name="T61" fmla="*/ 181451667 h 137"/>
              <a:gd name="T62" fmla="*/ 106941730 w 69"/>
              <a:gd name="T63" fmla="*/ 161290371 h 137"/>
              <a:gd name="T64" fmla="*/ 106941730 w 69"/>
              <a:gd name="T65" fmla="*/ 131048426 h 137"/>
              <a:gd name="T66" fmla="*/ 106941730 w 69"/>
              <a:gd name="T67" fmla="*/ 110887130 h 137"/>
              <a:gd name="T68" fmla="*/ 98029920 w 69"/>
              <a:gd name="T69" fmla="*/ 90725834 h 137"/>
              <a:gd name="T70" fmla="*/ 98029920 w 69"/>
              <a:gd name="T71" fmla="*/ 70564537 h 137"/>
              <a:gd name="T72" fmla="*/ 80206298 w 69"/>
              <a:gd name="T73" fmla="*/ 50403241 h 137"/>
              <a:gd name="T74" fmla="*/ 80206298 w 69"/>
              <a:gd name="T75" fmla="*/ 30241945 h 137"/>
              <a:gd name="T76" fmla="*/ 62382676 w 69"/>
              <a:gd name="T77" fmla="*/ 20161296 h 137"/>
              <a:gd name="T78" fmla="*/ 53470865 w 69"/>
              <a:gd name="T79" fmla="*/ 0 h 137"/>
              <a:gd name="T80" fmla="*/ 35647243 w 69"/>
              <a:gd name="T81" fmla="*/ 0 h 137"/>
              <a:gd name="T82" fmla="*/ 17823622 w 69"/>
              <a:gd name="T83" fmla="*/ 10080648 h 137"/>
              <a:gd name="T84" fmla="*/ 26735433 w 69"/>
              <a:gd name="T85" fmla="*/ 0 h 13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 h="137">
                <a:moveTo>
                  <a:pt x="12" y="0"/>
                </a:moveTo>
                <a:lnTo>
                  <a:pt x="12" y="8"/>
                </a:lnTo>
                <a:lnTo>
                  <a:pt x="12" y="20"/>
                </a:lnTo>
                <a:lnTo>
                  <a:pt x="12" y="28"/>
                </a:lnTo>
                <a:lnTo>
                  <a:pt x="12" y="36"/>
                </a:lnTo>
                <a:lnTo>
                  <a:pt x="8" y="44"/>
                </a:lnTo>
                <a:lnTo>
                  <a:pt x="8" y="52"/>
                </a:lnTo>
                <a:lnTo>
                  <a:pt x="4" y="60"/>
                </a:lnTo>
                <a:lnTo>
                  <a:pt x="0" y="72"/>
                </a:lnTo>
                <a:lnTo>
                  <a:pt x="0" y="80"/>
                </a:lnTo>
                <a:lnTo>
                  <a:pt x="0" y="88"/>
                </a:lnTo>
                <a:lnTo>
                  <a:pt x="0" y="96"/>
                </a:lnTo>
                <a:lnTo>
                  <a:pt x="0" y="108"/>
                </a:lnTo>
                <a:lnTo>
                  <a:pt x="0" y="116"/>
                </a:lnTo>
                <a:lnTo>
                  <a:pt x="4" y="124"/>
                </a:lnTo>
                <a:lnTo>
                  <a:pt x="4" y="132"/>
                </a:lnTo>
                <a:lnTo>
                  <a:pt x="16" y="136"/>
                </a:lnTo>
                <a:lnTo>
                  <a:pt x="20" y="128"/>
                </a:lnTo>
                <a:lnTo>
                  <a:pt x="28" y="132"/>
                </a:lnTo>
                <a:lnTo>
                  <a:pt x="36" y="136"/>
                </a:lnTo>
                <a:lnTo>
                  <a:pt x="44" y="136"/>
                </a:lnTo>
                <a:lnTo>
                  <a:pt x="52" y="136"/>
                </a:lnTo>
                <a:lnTo>
                  <a:pt x="60" y="136"/>
                </a:lnTo>
                <a:lnTo>
                  <a:pt x="64" y="128"/>
                </a:lnTo>
                <a:lnTo>
                  <a:pt x="68" y="120"/>
                </a:lnTo>
                <a:lnTo>
                  <a:pt x="64" y="112"/>
                </a:lnTo>
                <a:lnTo>
                  <a:pt x="56" y="108"/>
                </a:lnTo>
                <a:lnTo>
                  <a:pt x="52" y="100"/>
                </a:lnTo>
                <a:lnTo>
                  <a:pt x="48" y="88"/>
                </a:lnTo>
                <a:lnTo>
                  <a:pt x="48" y="80"/>
                </a:lnTo>
                <a:lnTo>
                  <a:pt x="48" y="72"/>
                </a:lnTo>
                <a:lnTo>
                  <a:pt x="48" y="64"/>
                </a:lnTo>
                <a:lnTo>
                  <a:pt x="48" y="52"/>
                </a:lnTo>
                <a:lnTo>
                  <a:pt x="48" y="44"/>
                </a:lnTo>
                <a:lnTo>
                  <a:pt x="44" y="36"/>
                </a:lnTo>
                <a:lnTo>
                  <a:pt x="44" y="28"/>
                </a:lnTo>
                <a:lnTo>
                  <a:pt x="36" y="20"/>
                </a:lnTo>
                <a:lnTo>
                  <a:pt x="36" y="12"/>
                </a:lnTo>
                <a:lnTo>
                  <a:pt x="28" y="8"/>
                </a:lnTo>
                <a:lnTo>
                  <a:pt x="24" y="0"/>
                </a:lnTo>
                <a:lnTo>
                  <a:pt x="16" y="0"/>
                </a:lnTo>
                <a:lnTo>
                  <a:pt x="8" y="4"/>
                </a:lnTo>
                <a:lnTo>
                  <a:pt x="12"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516" name="Freeform 36">
            <a:extLst>
              <a:ext uri="{FF2B5EF4-FFF2-40B4-BE49-F238E27FC236}">
                <a16:creationId xmlns:a16="http://schemas.microsoft.com/office/drawing/2014/main" id="{4E0DBC64-0D54-4F68-BC04-F2D62DF03185}"/>
              </a:ext>
            </a:extLst>
          </p:cNvPr>
          <p:cNvSpPr>
            <a:spLocks/>
          </p:cNvSpPr>
          <p:nvPr/>
        </p:nvSpPr>
        <p:spPr bwMode="auto">
          <a:xfrm>
            <a:off x="7483197" y="5081469"/>
            <a:ext cx="105013" cy="223153"/>
          </a:xfrm>
          <a:custGeom>
            <a:avLst/>
            <a:gdLst>
              <a:gd name="T0" fmla="*/ 107526667 w 81"/>
              <a:gd name="T1" fmla="*/ 20161292 h 153"/>
              <a:gd name="T2" fmla="*/ 107526667 w 81"/>
              <a:gd name="T3" fmla="*/ 50403229 h 153"/>
              <a:gd name="T4" fmla="*/ 107526667 w 81"/>
              <a:gd name="T5" fmla="*/ 80645166 h 153"/>
              <a:gd name="T6" fmla="*/ 107526667 w 81"/>
              <a:gd name="T7" fmla="*/ 100806458 h 153"/>
              <a:gd name="T8" fmla="*/ 98566111 w 81"/>
              <a:gd name="T9" fmla="*/ 131048395 h 153"/>
              <a:gd name="T10" fmla="*/ 89605556 w 81"/>
              <a:gd name="T11" fmla="*/ 151209686 h 153"/>
              <a:gd name="T12" fmla="*/ 71684444 w 81"/>
              <a:gd name="T13" fmla="*/ 171370978 h 153"/>
              <a:gd name="T14" fmla="*/ 62723889 w 81"/>
              <a:gd name="T15" fmla="*/ 191532269 h 153"/>
              <a:gd name="T16" fmla="*/ 53763333 w 81"/>
              <a:gd name="T17" fmla="*/ 211693561 h 153"/>
              <a:gd name="T18" fmla="*/ 44802778 w 81"/>
              <a:gd name="T19" fmla="*/ 231854852 h 153"/>
              <a:gd name="T20" fmla="*/ 35842222 w 81"/>
              <a:gd name="T21" fmla="*/ 252016144 h 153"/>
              <a:gd name="T22" fmla="*/ 26881667 w 81"/>
              <a:gd name="T23" fmla="*/ 272177435 h 153"/>
              <a:gd name="T24" fmla="*/ 17921111 w 81"/>
              <a:gd name="T25" fmla="*/ 292338727 h 153"/>
              <a:gd name="T26" fmla="*/ 8960556 w 81"/>
              <a:gd name="T27" fmla="*/ 312500018 h 153"/>
              <a:gd name="T28" fmla="*/ 0 w 81"/>
              <a:gd name="T29" fmla="*/ 332661310 h 153"/>
              <a:gd name="T30" fmla="*/ 8960556 w 81"/>
              <a:gd name="T31" fmla="*/ 352822601 h 153"/>
              <a:gd name="T32" fmla="*/ 26881667 w 81"/>
              <a:gd name="T33" fmla="*/ 372983893 h 153"/>
              <a:gd name="T34" fmla="*/ 53763333 w 81"/>
              <a:gd name="T35" fmla="*/ 383064539 h 153"/>
              <a:gd name="T36" fmla="*/ 71684444 w 81"/>
              <a:gd name="T37" fmla="*/ 383064539 h 153"/>
              <a:gd name="T38" fmla="*/ 107526667 w 81"/>
              <a:gd name="T39" fmla="*/ 383064539 h 153"/>
              <a:gd name="T40" fmla="*/ 125447778 w 81"/>
              <a:gd name="T41" fmla="*/ 362903247 h 153"/>
              <a:gd name="T42" fmla="*/ 143368889 w 81"/>
              <a:gd name="T43" fmla="*/ 342741956 h 153"/>
              <a:gd name="T44" fmla="*/ 152329444 w 81"/>
              <a:gd name="T45" fmla="*/ 322580664 h 153"/>
              <a:gd name="T46" fmla="*/ 170250556 w 81"/>
              <a:gd name="T47" fmla="*/ 302419373 h 153"/>
              <a:gd name="T48" fmla="*/ 170250556 w 81"/>
              <a:gd name="T49" fmla="*/ 282258081 h 153"/>
              <a:gd name="T50" fmla="*/ 170250556 w 81"/>
              <a:gd name="T51" fmla="*/ 252016144 h 153"/>
              <a:gd name="T52" fmla="*/ 170250556 w 81"/>
              <a:gd name="T53" fmla="*/ 231854852 h 153"/>
              <a:gd name="T54" fmla="*/ 179211111 w 81"/>
              <a:gd name="T55" fmla="*/ 211693561 h 153"/>
              <a:gd name="T56" fmla="*/ 179211111 w 81"/>
              <a:gd name="T57" fmla="*/ 191532269 h 153"/>
              <a:gd name="T58" fmla="*/ 179211111 w 81"/>
              <a:gd name="T59" fmla="*/ 171370978 h 153"/>
              <a:gd name="T60" fmla="*/ 179211111 w 81"/>
              <a:gd name="T61" fmla="*/ 151209686 h 153"/>
              <a:gd name="T62" fmla="*/ 179211111 w 81"/>
              <a:gd name="T63" fmla="*/ 131048395 h 153"/>
              <a:gd name="T64" fmla="*/ 170250556 w 81"/>
              <a:gd name="T65" fmla="*/ 110887103 h 153"/>
              <a:gd name="T66" fmla="*/ 161290000 w 81"/>
              <a:gd name="T67" fmla="*/ 80645166 h 153"/>
              <a:gd name="T68" fmla="*/ 161290000 w 81"/>
              <a:gd name="T69" fmla="*/ 50403229 h 153"/>
              <a:gd name="T70" fmla="*/ 143368889 w 81"/>
              <a:gd name="T71" fmla="*/ 20161292 h 153"/>
              <a:gd name="T72" fmla="*/ 134408333 w 81"/>
              <a:gd name="T73" fmla="*/ 0 h 153"/>
              <a:gd name="T74" fmla="*/ 107526667 w 81"/>
              <a:gd name="T75" fmla="*/ 20161292 h 15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81" h="153">
                <a:moveTo>
                  <a:pt x="48" y="8"/>
                </a:moveTo>
                <a:lnTo>
                  <a:pt x="48" y="20"/>
                </a:lnTo>
                <a:lnTo>
                  <a:pt x="48" y="32"/>
                </a:lnTo>
                <a:lnTo>
                  <a:pt x="48" y="40"/>
                </a:lnTo>
                <a:lnTo>
                  <a:pt x="44" y="52"/>
                </a:lnTo>
                <a:lnTo>
                  <a:pt x="40" y="60"/>
                </a:lnTo>
                <a:lnTo>
                  <a:pt x="32" y="68"/>
                </a:lnTo>
                <a:lnTo>
                  <a:pt x="28" y="76"/>
                </a:lnTo>
                <a:lnTo>
                  <a:pt x="24" y="84"/>
                </a:lnTo>
                <a:lnTo>
                  <a:pt x="20" y="92"/>
                </a:lnTo>
                <a:lnTo>
                  <a:pt x="16" y="100"/>
                </a:lnTo>
                <a:lnTo>
                  <a:pt x="12" y="108"/>
                </a:lnTo>
                <a:lnTo>
                  <a:pt x="8" y="116"/>
                </a:lnTo>
                <a:lnTo>
                  <a:pt x="4" y="124"/>
                </a:lnTo>
                <a:lnTo>
                  <a:pt x="0" y="132"/>
                </a:lnTo>
                <a:lnTo>
                  <a:pt x="4" y="140"/>
                </a:lnTo>
                <a:lnTo>
                  <a:pt x="12" y="148"/>
                </a:lnTo>
                <a:lnTo>
                  <a:pt x="24" y="152"/>
                </a:lnTo>
                <a:lnTo>
                  <a:pt x="32" y="152"/>
                </a:lnTo>
                <a:lnTo>
                  <a:pt x="48" y="152"/>
                </a:lnTo>
                <a:lnTo>
                  <a:pt x="56" y="144"/>
                </a:lnTo>
                <a:lnTo>
                  <a:pt x="64" y="136"/>
                </a:lnTo>
                <a:lnTo>
                  <a:pt x="68" y="128"/>
                </a:lnTo>
                <a:lnTo>
                  <a:pt x="76" y="120"/>
                </a:lnTo>
                <a:lnTo>
                  <a:pt x="76" y="112"/>
                </a:lnTo>
                <a:lnTo>
                  <a:pt x="76" y="100"/>
                </a:lnTo>
                <a:lnTo>
                  <a:pt x="76" y="92"/>
                </a:lnTo>
                <a:lnTo>
                  <a:pt x="80" y="84"/>
                </a:lnTo>
                <a:lnTo>
                  <a:pt x="80" y="76"/>
                </a:lnTo>
                <a:lnTo>
                  <a:pt x="80" y="68"/>
                </a:lnTo>
                <a:lnTo>
                  <a:pt x="80" y="60"/>
                </a:lnTo>
                <a:lnTo>
                  <a:pt x="80" y="52"/>
                </a:lnTo>
                <a:lnTo>
                  <a:pt x="76" y="44"/>
                </a:lnTo>
                <a:lnTo>
                  <a:pt x="72" y="32"/>
                </a:lnTo>
                <a:lnTo>
                  <a:pt x="72" y="20"/>
                </a:lnTo>
                <a:lnTo>
                  <a:pt x="64" y="8"/>
                </a:lnTo>
                <a:lnTo>
                  <a:pt x="60" y="0"/>
                </a:lnTo>
                <a:lnTo>
                  <a:pt x="48" y="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517" name="Freeform 37">
            <a:extLst>
              <a:ext uri="{FF2B5EF4-FFF2-40B4-BE49-F238E27FC236}">
                <a16:creationId xmlns:a16="http://schemas.microsoft.com/office/drawing/2014/main" id="{081DE2B0-F669-490A-A9C3-D6B5501310C7}"/>
              </a:ext>
            </a:extLst>
          </p:cNvPr>
          <p:cNvSpPr>
            <a:spLocks/>
          </p:cNvSpPr>
          <p:nvPr/>
        </p:nvSpPr>
        <p:spPr bwMode="auto">
          <a:xfrm>
            <a:off x="6949381" y="5339626"/>
            <a:ext cx="586323" cy="443389"/>
          </a:xfrm>
          <a:custGeom>
            <a:avLst/>
            <a:gdLst>
              <a:gd name="T0" fmla="*/ 833080313 w 402"/>
              <a:gd name="T1" fmla="*/ 189012513 h 304"/>
              <a:gd name="T2" fmla="*/ 912421975 w 402"/>
              <a:gd name="T3" fmla="*/ 68045013 h 304"/>
              <a:gd name="T4" fmla="*/ 991763638 w 402"/>
              <a:gd name="T5" fmla="*/ 57964388 h 304"/>
              <a:gd name="T6" fmla="*/ 1116441125 w 402"/>
              <a:gd name="T7" fmla="*/ 27722513 h 304"/>
              <a:gd name="T8" fmla="*/ 1071103713 w 402"/>
              <a:gd name="T9" fmla="*/ 259576888 h 304"/>
              <a:gd name="T10" fmla="*/ 912421975 w 402"/>
              <a:gd name="T11" fmla="*/ 682963138 h 304"/>
              <a:gd name="T12" fmla="*/ 663063825 w 402"/>
              <a:gd name="T13" fmla="*/ 753527513 h 304"/>
              <a:gd name="T14" fmla="*/ 527051588 w 402"/>
              <a:gd name="T15" fmla="*/ 682963138 h 304"/>
              <a:gd name="T16" fmla="*/ 368369850 w 402"/>
              <a:gd name="T17" fmla="*/ 642640638 h 304"/>
              <a:gd name="T18" fmla="*/ 107676950 w 402"/>
              <a:gd name="T19" fmla="*/ 582156888 h 304"/>
              <a:gd name="T20" fmla="*/ 85009038 w 402"/>
              <a:gd name="T21" fmla="*/ 481350638 h 304"/>
              <a:gd name="T22" fmla="*/ 391037763 w 402"/>
              <a:gd name="T23" fmla="*/ 430947513 h 304"/>
              <a:gd name="T24" fmla="*/ 425042013 w 402"/>
              <a:gd name="T25" fmla="*/ 501511888 h 304"/>
              <a:gd name="T26" fmla="*/ 617726413 w 402"/>
              <a:gd name="T27" fmla="*/ 551915013 h 304"/>
              <a:gd name="T28" fmla="*/ 787742900 w 402"/>
              <a:gd name="T29" fmla="*/ 491431263 h 304"/>
              <a:gd name="T30" fmla="*/ 867084563 w 402"/>
              <a:gd name="T31" fmla="*/ 420866888 h 304"/>
              <a:gd name="T32" fmla="*/ 889752475 w 402"/>
              <a:gd name="T33" fmla="*/ 360383138 h 304"/>
              <a:gd name="T34" fmla="*/ 708402825 w 402"/>
              <a:gd name="T35" fmla="*/ 380544388 h 304"/>
              <a:gd name="T36" fmla="*/ 572389000 w 402"/>
              <a:gd name="T37" fmla="*/ 410786263 h 304"/>
              <a:gd name="T38" fmla="*/ 583723750 w 402"/>
              <a:gd name="T39" fmla="*/ 360383138 h 304"/>
              <a:gd name="T40" fmla="*/ 719735988 w 402"/>
              <a:gd name="T41" fmla="*/ 320060638 h 304"/>
              <a:gd name="T42" fmla="*/ 787742900 w 402"/>
              <a:gd name="T43" fmla="*/ 279738138 h 304"/>
              <a:gd name="T44" fmla="*/ 833080313 w 402"/>
              <a:gd name="T45" fmla="*/ 189012513 h 30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02" h="304">
                <a:moveTo>
                  <a:pt x="294" y="75"/>
                </a:moveTo>
                <a:cubicBezTo>
                  <a:pt x="356" y="54"/>
                  <a:pt x="277" y="89"/>
                  <a:pt x="322" y="27"/>
                </a:cubicBezTo>
                <a:cubicBezTo>
                  <a:pt x="328" y="19"/>
                  <a:pt x="341" y="24"/>
                  <a:pt x="350" y="23"/>
                </a:cubicBezTo>
                <a:cubicBezTo>
                  <a:pt x="358" y="0"/>
                  <a:pt x="371" y="8"/>
                  <a:pt x="394" y="11"/>
                </a:cubicBezTo>
                <a:cubicBezTo>
                  <a:pt x="402" y="35"/>
                  <a:pt x="386" y="78"/>
                  <a:pt x="378" y="103"/>
                </a:cubicBezTo>
                <a:cubicBezTo>
                  <a:pt x="373" y="177"/>
                  <a:pt x="395" y="235"/>
                  <a:pt x="322" y="271"/>
                </a:cubicBezTo>
                <a:cubicBezTo>
                  <a:pt x="312" y="300"/>
                  <a:pt x="257" y="297"/>
                  <a:pt x="234" y="299"/>
                </a:cubicBezTo>
                <a:cubicBezTo>
                  <a:pt x="165" y="282"/>
                  <a:pt x="236" y="304"/>
                  <a:pt x="186" y="271"/>
                </a:cubicBezTo>
                <a:cubicBezTo>
                  <a:pt x="147" y="276"/>
                  <a:pt x="157" y="273"/>
                  <a:pt x="130" y="255"/>
                </a:cubicBezTo>
                <a:cubicBezTo>
                  <a:pt x="107" y="220"/>
                  <a:pt x="88" y="234"/>
                  <a:pt x="38" y="231"/>
                </a:cubicBezTo>
                <a:cubicBezTo>
                  <a:pt x="12" y="222"/>
                  <a:pt x="0" y="211"/>
                  <a:pt x="30" y="191"/>
                </a:cubicBezTo>
                <a:cubicBezTo>
                  <a:pt x="58" y="210"/>
                  <a:pt x="110" y="190"/>
                  <a:pt x="138" y="171"/>
                </a:cubicBezTo>
                <a:cubicBezTo>
                  <a:pt x="173" y="176"/>
                  <a:pt x="172" y="177"/>
                  <a:pt x="150" y="199"/>
                </a:cubicBezTo>
                <a:cubicBezTo>
                  <a:pt x="134" y="247"/>
                  <a:pt x="134" y="223"/>
                  <a:pt x="218" y="219"/>
                </a:cubicBezTo>
                <a:cubicBezTo>
                  <a:pt x="239" y="212"/>
                  <a:pt x="258" y="202"/>
                  <a:pt x="278" y="195"/>
                </a:cubicBezTo>
                <a:cubicBezTo>
                  <a:pt x="287" y="181"/>
                  <a:pt x="299" y="183"/>
                  <a:pt x="306" y="167"/>
                </a:cubicBezTo>
                <a:cubicBezTo>
                  <a:pt x="309" y="159"/>
                  <a:pt x="314" y="143"/>
                  <a:pt x="314" y="143"/>
                </a:cubicBezTo>
                <a:cubicBezTo>
                  <a:pt x="294" y="130"/>
                  <a:pt x="272" y="146"/>
                  <a:pt x="250" y="151"/>
                </a:cubicBezTo>
                <a:cubicBezTo>
                  <a:pt x="236" y="172"/>
                  <a:pt x="228" y="167"/>
                  <a:pt x="202" y="163"/>
                </a:cubicBezTo>
                <a:cubicBezTo>
                  <a:pt x="203" y="156"/>
                  <a:pt x="201" y="148"/>
                  <a:pt x="206" y="143"/>
                </a:cubicBezTo>
                <a:cubicBezTo>
                  <a:pt x="217" y="132"/>
                  <a:pt x="241" y="135"/>
                  <a:pt x="254" y="127"/>
                </a:cubicBezTo>
                <a:cubicBezTo>
                  <a:pt x="262" y="122"/>
                  <a:pt x="278" y="111"/>
                  <a:pt x="278" y="111"/>
                </a:cubicBezTo>
                <a:cubicBezTo>
                  <a:pt x="284" y="93"/>
                  <a:pt x="313" y="85"/>
                  <a:pt x="294" y="75"/>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518" name="Freeform 38">
            <a:extLst>
              <a:ext uri="{FF2B5EF4-FFF2-40B4-BE49-F238E27FC236}">
                <a16:creationId xmlns:a16="http://schemas.microsoft.com/office/drawing/2014/main" id="{D4EC47C8-7ED8-4343-8C72-C9AB9680117E}"/>
              </a:ext>
            </a:extLst>
          </p:cNvPr>
          <p:cNvSpPr>
            <a:spLocks/>
          </p:cNvSpPr>
          <p:nvPr/>
        </p:nvSpPr>
        <p:spPr bwMode="auto">
          <a:xfrm>
            <a:off x="6717478" y="5577365"/>
            <a:ext cx="205650" cy="138559"/>
          </a:xfrm>
          <a:custGeom>
            <a:avLst/>
            <a:gdLst>
              <a:gd name="T0" fmla="*/ 93781353 w 141"/>
              <a:gd name="T1" fmla="*/ 0 h 95"/>
              <a:gd name="T2" fmla="*/ 264294347 w 141"/>
              <a:gd name="T3" fmla="*/ 30241975 h 95"/>
              <a:gd name="T4" fmla="*/ 332497957 w 141"/>
              <a:gd name="T5" fmla="*/ 50403292 h 95"/>
              <a:gd name="T6" fmla="*/ 207455624 w 141"/>
              <a:gd name="T7" fmla="*/ 161290535 h 95"/>
              <a:gd name="T8" fmla="*/ 93781353 w 141"/>
              <a:gd name="T9" fmla="*/ 231855144 h 95"/>
              <a:gd name="T10" fmla="*/ 14209681 w 141"/>
              <a:gd name="T11" fmla="*/ 221774485 h 95"/>
              <a:gd name="T12" fmla="*/ 25576155 w 141"/>
              <a:gd name="T13" fmla="*/ 161290535 h 95"/>
              <a:gd name="T14" fmla="*/ 48312280 w 141"/>
              <a:gd name="T15" fmla="*/ 70564609 h 95"/>
              <a:gd name="T16" fmla="*/ 82414878 w 141"/>
              <a:gd name="T17" fmla="*/ 50403292 h 95"/>
              <a:gd name="T18" fmla="*/ 93781353 w 141"/>
              <a:gd name="T19" fmla="*/ 0 h 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1" h="95">
                <a:moveTo>
                  <a:pt x="33" y="0"/>
                </a:moveTo>
                <a:cubicBezTo>
                  <a:pt x="53" y="7"/>
                  <a:pt x="73" y="6"/>
                  <a:pt x="93" y="12"/>
                </a:cubicBezTo>
                <a:cubicBezTo>
                  <a:pt x="101" y="14"/>
                  <a:pt x="117" y="20"/>
                  <a:pt x="117" y="20"/>
                </a:cubicBezTo>
                <a:cubicBezTo>
                  <a:pt x="141" y="56"/>
                  <a:pt x="98" y="60"/>
                  <a:pt x="73" y="64"/>
                </a:cubicBezTo>
                <a:cubicBezTo>
                  <a:pt x="30" y="78"/>
                  <a:pt x="65" y="71"/>
                  <a:pt x="33" y="92"/>
                </a:cubicBezTo>
                <a:cubicBezTo>
                  <a:pt x="24" y="91"/>
                  <a:pt x="11" y="95"/>
                  <a:pt x="5" y="88"/>
                </a:cubicBezTo>
                <a:cubicBezTo>
                  <a:pt x="0" y="82"/>
                  <a:pt x="7" y="72"/>
                  <a:pt x="9" y="64"/>
                </a:cubicBezTo>
                <a:cubicBezTo>
                  <a:pt x="12" y="52"/>
                  <a:pt x="12" y="39"/>
                  <a:pt x="17" y="28"/>
                </a:cubicBezTo>
                <a:cubicBezTo>
                  <a:pt x="19" y="24"/>
                  <a:pt x="27" y="24"/>
                  <a:pt x="29" y="20"/>
                </a:cubicBezTo>
                <a:cubicBezTo>
                  <a:pt x="32" y="14"/>
                  <a:pt x="32" y="7"/>
                  <a:pt x="33"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519" name="Freeform 39">
            <a:extLst>
              <a:ext uri="{FF2B5EF4-FFF2-40B4-BE49-F238E27FC236}">
                <a16:creationId xmlns:a16="http://schemas.microsoft.com/office/drawing/2014/main" id="{E3D629B2-0608-4145-987F-9E387873B656}"/>
              </a:ext>
            </a:extLst>
          </p:cNvPr>
          <p:cNvSpPr>
            <a:spLocks/>
          </p:cNvSpPr>
          <p:nvPr/>
        </p:nvSpPr>
        <p:spPr bwMode="auto">
          <a:xfrm>
            <a:off x="6045101" y="4931242"/>
            <a:ext cx="544027" cy="686960"/>
          </a:xfrm>
          <a:custGeom>
            <a:avLst/>
            <a:gdLst>
              <a:gd name="T0" fmla="*/ 448358004 w 373"/>
              <a:gd name="T1" fmla="*/ 138607707 h 471"/>
              <a:gd name="T2" fmla="*/ 516463399 w 373"/>
              <a:gd name="T3" fmla="*/ 420865019 h 471"/>
              <a:gd name="T4" fmla="*/ 448358004 w 373"/>
              <a:gd name="T5" fmla="*/ 541832438 h 471"/>
              <a:gd name="T6" fmla="*/ 380252609 w 373"/>
              <a:gd name="T7" fmla="*/ 451106873 h 471"/>
              <a:gd name="T8" fmla="*/ 312148801 w 373"/>
              <a:gd name="T9" fmla="*/ 461187492 h 471"/>
              <a:gd name="T10" fmla="*/ 289445944 w 373"/>
              <a:gd name="T11" fmla="*/ 521671201 h 471"/>
              <a:gd name="T12" fmla="*/ 334850070 w 373"/>
              <a:gd name="T13" fmla="*/ 582154911 h 471"/>
              <a:gd name="T14" fmla="*/ 437007369 w 373"/>
              <a:gd name="T15" fmla="*/ 753525421 h 471"/>
              <a:gd name="T16" fmla="*/ 459708638 w 373"/>
              <a:gd name="T17" fmla="*/ 814009131 h 471"/>
              <a:gd name="T18" fmla="*/ 527814033 w 373"/>
              <a:gd name="T19" fmla="*/ 834170367 h 471"/>
              <a:gd name="T20" fmla="*/ 561867524 w 373"/>
              <a:gd name="T21" fmla="*/ 844250985 h 471"/>
              <a:gd name="T22" fmla="*/ 573218159 w 373"/>
              <a:gd name="T23" fmla="*/ 874492840 h 471"/>
              <a:gd name="T24" fmla="*/ 641323554 w 373"/>
              <a:gd name="T25" fmla="*/ 894654077 h 471"/>
              <a:gd name="T26" fmla="*/ 539164668 w 373"/>
              <a:gd name="T27" fmla="*/ 803928512 h 471"/>
              <a:gd name="T28" fmla="*/ 493762129 w 373"/>
              <a:gd name="T29" fmla="*/ 743444803 h 471"/>
              <a:gd name="T30" fmla="*/ 471060860 w 373"/>
              <a:gd name="T31" fmla="*/ 713202948 h 471"/>
              <a:gd name="T32" fmla="*/ 482411495 w 373"/>
              <a:gd name="T33" fmla="*/ 642638620 h 471"/>
              <a:gd name="T34" fmla="*/ 550516890 w 373"/>
              <a:gd name="T35" fmla="*/ 622477384 h 471"/>
              <a:gd name="T36" fmla="*/ 698076727 w 373"/>
              <a:gd name="T37" fmla="*/ 743444803 h 471"/>
              <a:gd name="T38" fmla="*/ 800234026 w 373"/>
              <a:gd name="T39" fmla="*/ 854331604 h 471"/>
              <a:gd name="T40" fmla="*/ 1015900845 w 373"/>
              <a:gd name="T41" fmla="*/ 924895932 h 471"/>
              <a:gd name="T42" fmla="*/ 936444816 w 373"/>
              <a:gd name="T43" fmla="*/ 1066024587 h 471"/>
              <a:gd name="T44" fmla="*/ 777532757 w 373"/>
              <a:gd name="T45" fmla="*/ 1025702114 h 471"/>
              <a:gd name="T46" fmla="*/ 414306100 w 373"/>
              <a:gd name="T47" fmla="*/ 1116427678 h 471"/>
              <a:gd name="T48" fmla="*/ 300798166 w 373"/>
              <a:gd name="T49" fmla="*/ 1166830770 h 471"/>
              <a:gd name="T50" fmla="*/ 232692771 w 373"/>
              <a:gd name="T51" fmla="*/ 1186992006 h 471"/>
              <a:gd name="T52" fmla="*/ 119183251 w 373"/>
              <a:gd name="T53" fmla="*/ 1166830770 h 471"/>
              <a:gd name="T54" fmla="*/ 51079443 w 373"/>
              <a:gd name="T55" fmla="*/ 1126508297 h 471"/>
              <a:gd name="T56" fmla="*/ 28376586 w 373"/>
              <a:gd name="T57" fmla="*/ 924895932 h 471"/>
              <a:gd name="T58" fmla="*/ 51079443 w 373"/>
              <a:gd name="T59" fmla="*/ 803928512 h 471"/>
              <a:gd name="T60" fmla="*/ 119183251 w 373"/>
              <a:gd name="T61" fmla="*/ 763606039 h 471"/>
              <a:gd name="T62" fmla="*/ 198639280 w 373"/>
              <a:gd name="T63" fmla="*/ 642638620 h 471"/>
              <a:gd name="T64" fmla="*/ 244043406 w 373"/>
              <a:gd name="T65" fmla="*/ 420865019 h 471"/>
              <a:gd name="T66" fmla="*/ 312148801 w 373"/>
              <a:gd name="T67" fmla="*/ 380542546 h 471"/>
              <a:gd name="T68" fmla="*/ 357551339 w 373"/>
              <a:gd name="T69" fmla="*/ 229333272 h 471"/>
              <a:gd name="T70" fmla="*/ 391604831 w 373"/>
              <a:gd name="T71" fmla="*/ 7559670 h 471"/>
              <a:gd name="T72" fmla="*/ 471060860 w 373"/>
              <a:gd name="T73" fmla="*/ 47882143 h 471"/>
              <a:gd name="T74" fmla="*/ 459708638 w 373"/>
              <a:gd name="T75" fmla="*/ 148688326 h 471"/>
              <a:gd name="T76" fmla="*/ 448358004 w 373"/>
              <a:gd name="T77" fmla="*/ 178930180 h 471"/>
              <a:gd name="T78" fmla="*/ 448358004 w 373"/>
              <a:gd name="T79" fmla="*/ 138607707 h 47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73" h="471">
                <a:moveTo>
                  <a:pt x="158" y="55"/>
                </a:moveTo>
                <a:cubicBezTo>
                  <a:pt x="164" y="93"/>
                  <a:pt x="148" y="144"/>
                  <a:pt x="182" y="167"/>
                </a:cubicBezTo>
                <a:cubicBezTo>
                  <a:pt x="191" y="194"/>
                  <a:pt x="183" y="207"/>
                  <a:pt x="158" y="215"/>
                </a:cubicBezTo>
                <a:cubicBezTo>
                  <a:pt x="135" y="209"/>
                  <a:pt x="139" y="202"/>
                  <a:pt x="134" y="179"/>
                </a:cubicBezTo>
                <a:cubicBezTo>
                  <a:pt x="126" y="180"/>
                  <a:pt x="116" y="178"/>
                  <a:pt x="110" y="183"/>
                </a:cubicBezTo>
                <a:cubicBezTo>
                  <a:pt x="104" y="189"/>
                  <a:pt x="102" y="207"/>
                  <a:pt x="102" y="207"/>
                </a:cubicBezTo>
                <a:cubicBezTo>
                  <a:pt x="112" y="236"/>
                  <a:pt x="98" y="201"/>
                  <a:pt x="118" y="231"/>
                </a:cubicBezTo>
                <a:cubicBezTo>
                  <a:pt x="133" y="253"/>
                  <a:pt x="125" y="289"/>
                  <a:pt x="154" y="299"/>
                </a:cubicBezTo>
                <a:cubicBezTo>
                  <a:pt x="157" y="307"/>
                  <a:pt x="159" y="315"/>
                  <a:pt x="162" y="323"/>
                </a:cubicBezTo>
                <a:cubicBezTo>
                  <a:pt x="165" y="331"/>
                  <a:pt x="178" y="328"/>
                  <a:pt x="186" y="331"/>
                </a:cubicBezTo>
                <a:cubicBezTo>
                  <a:pt x="190" y="332"/>
                  <a:pt x="198" y="335"/>
                  <a:pt x="198" y="335"/>
                </a:cubicBezTo>
                <a:cubicBezTo>
                  <a:pt x="199" y="339"/>
                  <a:pt x="199" y="345"/>
                  <a:pt x="202" y="347"/>
                </a:cubicBezTo>
                <a:cubicBezTo>
                  <a:pt x="209" y="352"/>
                  <a:pt x="226" y="355"/>
                  <a:pt x="226" y="355"/>
                </a:cubicBezTo>
                <a:cubicBezTo>
                  <a:pt x="239" y="317"/>
                  <a:pt x="237" y="325"/>
                  <a:pt x="190" y="319"/>
                </a:cubicBezTo>
                <a:cubicBezTo>
                  <a:pt x="185" y="311"/>
                  <a:pt x="179" y="303"/>
                  <a:pt x="174" y="295"/>
                </a:cubicBezTo>
                <a:cubicBezTo>
                  <a:pt x="171" y="291"/>
                  <a:pt x="166" y="283"/>
                  <a:pt x="166" y="283"/>
                </a:cubicBezTo>
                <a:cubicBezTo>
                  <a:pt x="167" y="274"/>
                  <a:pt x="164" y="262"/>
                  <a:pt x="170" y="255"/>
                </a:cubicBezTo>
                <a:cubicBezTo>
                  <a:pt x="175" y="248"/>
                  <a:pt x="194" y="247"/>
                  <a:pt x="194" y="247"/>
                </a:cubicBezTo>
                <a:cubicBezTo>
                  <a:pt x="214" y="267"/>
                  <a:pt x="219" y="286"/>
                  <a:pt x="246" y="295"/>
                </a:cubicBezTo>
                <a:cubicBezTo>
                  <a:pt x="260" y="309"/>
                  <a:pt x="263" y="331"/>
                  <a:pt x="282" y="339"/>
                </a:cubicBezTo>
                <a:cubicBezTo>
                  <a:pt x="307" y="350"/>
                  <a:pt x="335" y="351"/>
                  <a:pt x="358" y="367"/>
                </a:cubicBezTo>
                <a:cubicBezTo>
                  <a:pt x="370" y="403"/>
                  <a:pt x="373" y="414"/>
                  <a:pt x="330" y="423"/>
                </a:cubicBezTo>
                <a:cubicBezTo>
                  <a:pt x="308" y="419"/>
                  <a:pt x="295" y="411"/>
                  <a:pt x="274" y="407"/>
                </a:cubicBezTo>
                <a:cubicBezTo>
                  <a:pt x="227" y="411"/>
                  <a:pt x="186" y="419"/>
                  <a:pt x="146" y="443"/>
                </a:cubicBezTo>
                <a:cubicBezTo>
                  <a:pt x="104" y="468"/>
                  <a:pt x="139" y="453"/>
                  <a:pt x="106" y="463"/>
                </a:cubicBezTo>
                <a:cubicBezTo>
                  <a:pt x="98" y="465"/>
                  <a:pt x="82" y="471"/>
                  <a:pt x="82" y="471"/>
                </a:cubicBezTo>
                <a:cubicBezTo>
                  <a:pt x="75" y="470"/>
                  <a:pt x="52" y="468"/>
                  <a:pt x="42" y="463"/>
                </a:cubicBezTo>
                <a:cubicBezTo>
                  <a:pt x="34" y="458"/>
                  <a:pt x="18" y="447"/>
                  <a:pt x="18" y="447"/>
                </a:cubicBezTo>
                <a:cubicBezTo>
                  <a:pt x="0" y="419"/>
                  <a:pt x="7" y="404"/>
                  <a:pt x="10" y="367"/>
                </a:cubicBezTo>
                <a:cubicBezTo>
                  <a:pt x="7" y="349"/>
                  <a:pt x="2" y="333"/>
                  <a:pt x="18" y="319"/>
                </a:cubicBezTo>
                <a:cubicBezTo>
                  <a:pt x="25" y="313"/>
                  <a:pt x="42" y="303"/>
                  <a:pt x="42" y="303"/>
                </a:cubicBezTo>
                <a:cubicBezTo>
                  <a:pt x="53" y="286"/>
                  <a:pt x="59" y="271"/>
                  <a:pt x="70" y="255"/>
                </a:cubicBezTo>
                <a:cubicBezTo>
                  <a:pt x="70" y="251"/>
                  <a:pt x="78" y="178"/>
                  <a:pt x="86" y="167"/>
                </a:cubicBezTo>
                <a:cubicBezTo>
                  <a:pt x="92" y="159"/>
                  <a:pt x="110" y="151"/>
                  <a:pt x="110" y="151"/>
                </a:cubicBezTo>
                <a:cubicBezTo>
                  <a:pt x="117" y="130"/>
                  <a:pt x="114" y="110"/>
                  <a:pt x="126" y="91"/>
                </a:cubicBezTo>
                <a:cubicBezTo>
                  <a:pt x="103" y="56"/>
                  <a:pt x="127" y="37"/>
                  <a:pt x="138" y="3"/>
                </a:cubicBezTo>
                <a:cubicBezTo>
                  <a:pt x="154" y="6"/>
                  <a:pt x="166" y="0"/>
                  <a:pt x="166" y="19"/>
                </a:cubicBezTo>
                <a:cubicBezTo>
                  <a:pt x="166" y="32"/>
                  <a:pt x="164" y="46"/>
                  <a:pt x="162" y="59"/>
                </a:cubicBezTo>
                <a:cubicBezTo>
                  <a:pt x="161" y="63"/>
                  <a:pt x="161" y="74"/>
                  <a:pt x="158" y="71"/>
                </a:cubicBezTo>
                <a:cubicBezTo>
                  <a:pt x="154" y="67"/>
                  <a:pt x="158" y="60"/>
                  <a:pt x="158" y="55"/>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520" name="Freeform 40">
            <a:extLst>
              <a:ext uri="{FF2B5EF4-FFF2-40B4-BE49-F238E27FC236}">
                <a16:creationId xmlns:a16="http://schemas.microsoft.com/office/drawing/2014/main" id="{DCAD731A-1286-4E9E-B909-C4469B106ABD}"/>
              </a:ext>
            </a:extLst>
          </p:cNvPr>
          <p:cNvSpPr>
            <a:spLocks/>
          </p:cNvSpPr>
          <p:nvPr/>
        </p:nvSpPr>
        <p:spPr bwMode="auto">
          <a:xfrm>
            <a:off x="5843826" y="4795600"/>
            <a:ext cx="215860" cy="106472"/>
          </a:xfrm>
          <a:custGeom>
            <a:avLst/>
            <a:gdLst>
              <a:gd name="T0" fmla="*/ 341242650 w 148"/>
              <a:gd name="T1" fmla="*/ 20161337 h 73"/>
              <a:gd name="T2" fmla="*/ 420865300 w 148"/>
              <a:gd name="T3" fmla="*/ 70564679 h 73"/>
              <a:gd name="T4" fmla="*/ 318492188 w 148"/>
              <a:gd name="T5" fmla="*/ 120968022 h 73"/>
              <a:gd name="T6" fmla="*/ 113747550 w 148"/>
              <a:gd name="T7" fmla="*/ 151210027 h 73"/>
              <a:gd name="T8" fmla="*/ 0 w 148"/>
              <a:gd name="T9" fmla="*/ 60484011 h 73"/>
              <a:gd name="T10" fmla="*/ 79622650 w 148"/>
              <a:gd name="T11" fmla="*/ 0 h 73"/>
              <a:gd name="T12" fmla="*/ 250243975 w 148"/>
              <a:gd name="T13" fmla="*/ 10080668 h 73"/>
              <a:gd name="T14" fmla="*/ 341242650 w 148"/>
              <a:gd name="T15" fmla="*/ 20161337 h 7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8" h="73">
                <a:moveTo>
                  <a:pt x="120" y="8"/>
                </a:moveTo>
                <a:cubicBezTo>
                  <a:pt x="148" y="17"/>
                  <a:pt x="141" y="8"/>
                  <a:pt x="148" y="28"/>
                </a:cubicBezTo>
                <a:cubicBezTo>
                  <a:pt x="137" y="44"/>
                  <a:pt x="130" y="43"/>
                  <a:pt x="112" y="48"/>
                </a:cubicBezTo>
                <a:cubicBezTo>
                  <a:pt x="95" y="73"/>
                  <a:pt x="66" y="63"/>
                  <a:pt x="40" y="60"/>
                </a:cubicBezTo>
                <a:cubicBezTo>
                  <a:pt x="21" y="54"/>
                  <a:pt x="17" y="35"/>
                  <a:pt x="0" y="24"/>
                </a:cubicBezTo>
                <a:cubicBezTo>
                  <a:pt x="5" y="8"/>
                  <a:pt x="12" y="5"/>
                  <a:pt x="28" y="0"/>
                </a:cubicBezTo>
                <a:cubicBezTo>
                  <a:pt x="48" y="1"/>
                  <a:pt x="68" y="2"/>
                  <a:pt x="88" y="4"/>
                </a:cubicBezTo>
                <a:cubicBezTo>
                  <a:pt x="99" y="5"/>
                  <a:pt x="110" y="18"/>
                  <a:pt x="120" y="8"/>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521" name="Freeform 41">
            <a:extLst>
              <a:ext uri="{FF2B5EF4-FFF2-40B4-BE49-F238E27FC236}">
                <a16:creationId xmlns:a16="http://schemas.microsoft.com/office/drawing/2014/main" id="{63ACB732-57F1-415E-A672-62078E7D9FAD}"/>
              </a:ext>
            </a:extLst>
          </p:cNvPr>
          <p:cNvSpPr>
            <a:spLocks/>
          </p:cNvSpPr>
          <p:nvPr/>
        </p:nvSpPr>
        <p:spPr bwMode="auto">
          <a:xfrm>
            <a:off x="5597337" y="4719757"/>
            <a:ext cx="208567" cy="177939"/>
          </a:xfrm>
          <a:custGeom>
            <a:avLst/>
            <a:gdLst>
              <a:gd name="T0" fmla="*/ 139031356 w 143"/>
              <a:gd name="T1" fmla="*/ 0 h 122"/>
              <a:gd name="T2" fmla="*/ 286573281 w 143"/>
              <a:gd name="T3" fmla="*/ 80645000 h 122"/>
              <a:gd name="T4" fmla="*/ 354670531 w 143"/>
              <a:gd name="T5" fmla="*/ 100806250 h 122"/>
              <a:gd name="T6" fmla="*/ 139031356 w 143"/>
              <a:gd name="T7" fmla="*/ 252015625 h 122"/>
              <a:gd name="T8" fmla="*/ 25536469 w 143"/>
              <a:gd name="T9" fmla="*/ 262096250 h 122"/>
              <a:gd name="T10" fmla="*/ 36885481 w 143"/>
              <a:gd name="T11" fmla="*/ 191531875 h 122"/>
              <a:gd name="T12" fmla="*/ 70934106 w 143"/>
              <a:gd name="T13" fmla="*/ 10080625 h 122"/>
              <a:gd name="T14" fmla="*/ 139031356 w 143"/>
              <a:gd name="T15" fmla="*/ 0 h 12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3" h="122">
                <a:moveTo>
                  <a:pt x="49" y="0"/>
                </a:moveTo>
                <a:cubicBezTo>
                  <a:pt x="57" y="24"/>
                  <a:pt x="79" y="25"/>
                  <a:pt x="101" y="32"/>
                </a:cubicBezTo>
                <a:cubicBezTo>
                  <a:pt x="109" y="35"/>
                  <a:pt x="125" y="40"/>
                  <a:pt x="125" y="40"/>
                </a:cubicBezTo>
                <a:cubicBezTo>
                  <a:pt x="143" y="93"/>
                  <a:pt x="85" y="95"/>
                  <a:pt x="49" y="100"/>
                </a:cubicBezTo>
                <a:cubicBezTo>
                  <a:pt x="39" y="107"/>
                  <a:pt x="22" y="122"/>
                  <a:pt x="9" y="104"/>
                </a:cubicBezTo>
                <a:cubicBezTo>
                  <a:pt x="3" y="96"/>
                  <a:pt x="12" y="85"/>
                  <a:pt x="13" y="76"/>
                </a:cubicBezTo>
                <a:cubicBezTo>
                  <a:pt x="10" y="49"/>
                  <a:pt x="0" y="21"/>
                  <a:pt x="25" y="4"/>
                </a:cubicBezTo>
                <a:cubicBezTo>
                  <a:pt x="48" y="9"/>
                  <a:pt x="42" y="14"/>
                  <a:pt x="49"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522" name="Freeform 42">
            <a:extLst>
              <a:ext uri="{FF2B5EF4-FFF2-40B4-BE49-F238E27FC236}">
                <a16:creationId xmlns:a16="http://schemas.microsoft.com/office/drawing/2014/main" id="{B736B50B-DA56-48CC-ADCA-981BC9EE314B}"/>
              </a:ext>
            </a:extLst>
          </p:cNvPr>
          <p:cNvSpPr>
            <a:spLocks/>
          </p:cNvSpPr>
          <p:nvPr/>
        </p:nvSpPr>
        <p:spPr bwMode="auto">
          <a:xfrm>
            <a:off x="5381477" y="4445556"/>
            <a:ext cx="205650" cy="277118"/>
          </a:xfrm>
          <a:custGeom>
            <a:avLst/>
            <a:gdLst>
              <a:gd name="T0" fmla="*/ 343867607 w 141"/>
              <a:gd name="T1" fmla="*/ 302418750 h 190"/>
              <a:gd name="T2" fmla="*/ 287028884 w 141"/>
              <a:gd name="T3" fmla="*/ 221773750 h 190"/>
              <a:gd name="T4" fmla="*/ 218825274 w 141"/>
              <a:gd name="T5" fmla="*/ 191531875 h 190"/>
              <a:gd name="T6" fmla="*/ 207457212 w 141"/>
              <a:gd name="T7" fmla="*/ 161290000 h 190"/>
              <a:gd name="T8" fmla="*/ 184722675 w 141"/>
              <a:gd name="T9" fmla="*/ 131048125 h 190"/>
              <a:gd name="T10" fmla="*/ 93781353 w 141"/>
              <a:gd name="T11" fmla="*/ 0 h 190"/>
              <a:gd name="T12" fmla="*/ 59678754 w 141"/>
              <a:gd name="T13" fmla="*/ 100806250 h 190"/>
              <a:gd name="T14" fmla="*/ 14209681 w 141"/>
              <a:gd name="T15" fmla="*/ 272176875 h 190"/>
              <a:gd name="T16" fmla="*/ 25576155 w 141"/>
              <a:gd name="T17" fmla="*/ 302418750 h 190"/>
              <a:gd name="T18" fmla="*/ 116517477 w 141"/>
              <a:gd name="T19" fmla="*/ 292338125 h 190"/>
              <a:gd name="T20" fmla="*/ 230191748 w 141"/>
              <a:gd name="T21" fmla="*/ 302418750 h 190"/>
              <a:gd name="T22" fmla="*/ 321131483 w 141"/>
              <a:gd name="T23" fmla="*/ 423386250 h 190"/>
              <a:gd name="T24" fmla="*/ 400704742 w 141"/>
              <a:gd name="T25" fmla="*/ 393144375 h 190"/>
              <a:gd name="T26" fmla="*/ 343867607 w 141"/>
              <a:gd name="T27" fmla="*/ 302418750 h 19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41" h="190">
                <a:moveTo>
                  <a:pt x="121" y="120"/>
                </a:moveTo>
                <a:cubicBezTo>
                  <a:pt x="98" y="112"/>
                  <a:pt x="114" y="104"/>
                  <a:pt x="101" y="88"/>
                </a:cubicBezTo>
                <a:cubicBezTo>
                  <a:pt x="95" y="81"/>
                  <a:pt x="84" y="81"/>
                  <a:pt x="77" y="76"/>
                </a:cubicBezTo>
                <a:cubicBezTo>
                  <a:pt x="76" y="72"/>
                  <a:pt x="75" y="68"/>
                  <a:pt x="73" y="64"/>
                </a:cubicBezTo>
                <a:cubicBezTo>
                  <a:pt x="71" y="60"/>
                  <a:pt x="67" y="57"/>
                  <a:pt x="65" y="52"/>
                </a:cubicBezTo>
                <a:cubicBezTo>
                  <a:pt x="55" y="26"/>
                  <a:pt x="58" y="17"/>
                  <a:pt x="33" y="0"/>
                </a:cubicBezTo>
                <a:cubicBezTo>
                  <a:pt x="0" y="7"/>
                  <a:pt x="5" y="16"/>
                  <a:pt x="21" y="40"/>
                </a:cubicBezTo>
                <a:cubicBezTo>
                  <a:pt x="18" y="64"/>
                  <a:pt x="11" y="85"/>
                  <a:pt x="5" y="108"/>
                </a:cubicBezTo>
                <a:cubicBezTo>
                  <a:pt x="6" y="112"/>
                  <a:pt x="5" y="119"/>
                  <a:pt x="9" y="120"/>
                </a:cubicBezTo>
                <a:cubicBezTo>
                  <a:pt x="19" y="122"/>
                  <a:pt x="30" y="116"/>
                  <a:pt x="41" y="116"/>
                </a:cubicBezTo>
                <a:cubicBezTo>
                  <a:pt x="54" y="116"/>
                  <a:pt x="68" y="119"/>
                  <a:pt x="81" y="120"/>
                </a:cubicBezTo>
                <a:cubicBezTo>
                  <a:pt x="94" y="139"/>
                  <a:pt x="93" y="155"/>
                  <a:pt x="113" y="168"/>
                </a:cubicBezTo>
                <a:cubicBezTo>
                  <a:pt x="128" y="190"/>
                  <a:pt x="125" y="172"/>
                  <a:pt x="141" y="156"/>
                </a:cubicBezTo>
                <a:cubicBezTo>
                  <a:pt x="133" y="110"/>
                  <a:pt x="135" y="149"/>
                  <a:pt x="121" y="12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523" name="Freeform 43">
            <a:extLst>
              <a:ext uri="{FF2B5EF4-FFF2-40B4-BE49-F238E27FC236}">
                <a16:creationId xmlns:a16="http://schemas.microsoft.com/office/drawing/2014/main" id="{FC5C6226-165D-4524-B533-F980DB9A6A8A}"/>
              </a:ext>
            </a:extLst>
          </p:cNvPr>
          <p:cNvSpPr>
            <a:spLocks/>
          </p:cNvSpPr>
          <p:nvPr/>
        </p:nvSpPr>
        <p:spPr bwMode="auto">
          <a:xfrm>
            <a:off x="5161241" y="3449390"/>
            <a:ext cx="688419" cy="961161"/>
          </a:xfrm>
          <a:custGeom>
            <a:avLst/>
            <a:gdLst>
              <a:gd name="T0" fmla="*/ 1326861075 w 472"/>
              <a:gd name="T1" fmla="*/ 189010835 h 659"/>
              <a:gd name="T2" fmla="*/ 1020662488 w 472"/>
              <a:gd name="T3" fmla="*/ 279736416 h 659"/>
              <a:gd name="T4" fmla="*/ 952619063 w 472"/>
              <a:gd name="T5" fmla="*/ 360381378 h 659"/>
              <a:gd name="T6" fmla="*/ 884574050 w 472"/>
              <a:gd name="T7" fmla="*/ 380542618 h 659"/>
              <a:gd name="T8" fmla="*/ 850552338 w 472"/>
              <a:gd name="T9" fmla="*/ 370461998 h 659"/>
              <a:gd name="T10" fmla="*/ 963958575 w 472"/>
              <a:gd name="T11" fmla="*/ 209172075 h 659"/>
              <a:gd name="T12" fmla="*/ 952619063 w 472"/>
              <a:gd name="T13" fmla="*/ 138607734 h 659"/>
              <a:gd name="T14" fmla="*/ 691781700 w 472"/>
              <a:gd name="T15" fmla="*/ 189010835 h 659"/>
              <a:gd name="T16" fmla="*/ 578375463 w 472"/>
              <a:gd name="T17" fmla="*/ 299897657 h 659"/>
              <a:gd name="T18" fmla="*/ 453628125 w 472"/>
              <a:gd name="T19" fmla="*/ 461187580 h 659"/>
              <a:gd name="T20" fmla="*/ 351561400 w 472"/>
              <a:gd name="T21" fmla="*/ 642638743 h 659"/>
              <a:gd name="T22" fmla="*/ 306198588 w 472"/>
              <a:gd name="T23" fmla="*/ 874493007 h 659"/>
              <a:gd name="T24" fmla="*/ 328880788 w 472"/>
              <a:gd name="T25" fmla="*/ 995460449 h 659"/>
              <a:gd name="T26" fmla="*/ 442287025 w 472"/>
              <a:gd name="T27" fmla="*/ 1025702310 h 659"/>
              <a:gd name="T28" fmla="*/ 498990938 w 472"/>
              <a:gd name="T29" fmla="*/ 945057348 h 659"/>
              <a:gd name="T30" fmla="*/ 567034363 w 472"/>
              <a:gd name="T31" fmla="*/ 904734868 h 659"/>
              <a:gd name="T32" fmla="*/ 555694850 w 472"/>
              <a:gd name="T33" fmla="*/ 995460449 h 659"/>
              <a:gd name="T34" fmla="*/ 521671550 w 472"/>
              <a:gd name="T35" fmla="*/ 1227314713 h 659"/>
              <a:gd name="T36" fmla="*/ 453628125 w 472"/>
              <a:gd name="T37" fmla="*/ 1247475954 h 659"/>
              <a:gd name="T38" fmla="*/ 328880788 w 472"/>
              <a:gd name="T39" fmla="*/ 1176911613 h 659"/>
              <a:gd name="T40" fmla="*/ 317539688 w 472"/>
              <a:gd name="T41" fmla="*/ 1348282156 h 659"/>
              <a:gd name="T42" fmla="*/ 385583113 w 472"/>
              <a:gd name="T43" fmla="*/ 1368443396 h 659"/>
              <a:gd name="T44" fmla="*/ 521671550 w 472"/>
              <a:gd name="T45" fmla="*/ 1368443396 h 659"/>
              <a:gd name="T46" fmla="*/ 476308738 w 472"/>
              <a:gd name="T47" fmla="*/ 1660781381 h 659"/>
              <a:gd name="T48" fmla="*/ 419606413 w 472"/>
              <a:gd name="T49" fmla="*/ 1650700761 h 659"/>
              <a:gd name="T50" fmla="*/ 408265313 w 472"/>
              <a:gd name="T51" fmla="*/ 1620458901 h 659"/>
              <a:gd name="T52" fmla="*/ 340220300 w 472"/>
              <a:gd name="T53" fmla="*/ 1600297660 h 659"/>
              <a:gd name="T54" fmla="*/ 272176875 w 472"/>
              <a:gd name="T55" fmla="*/ 1529733319 h 659"/>
              <a:gd name="T56" fmla="*/ 170110150 w 472"/>
              <a:gd name="T57" fmla="*/ 1398685257 h 659"/>
              <a:gd name="T58" fmla="*/ 113406238 w 472"/>
              <a:gd name="T59" fmla="*/ 1277717814 h 659"/>
              <a:gd name="T60" fmla="*/ 22680613 w 472"/>
              <a:gd name="T61" fmla="*/ 1166830992 h 659"/>
              <a:gd name="T62" fmla="*/ 45362813 w 472"/>
              <a:gd name="T63" fmla="*/ 1005541069 h 659"/>
              <a:gd name="T64" fmla="*/ 11341100 w 472"/>
              <a:gd name="T65" fmla="*/ 703122464 h 659"/>
              <a:gd name="T66" fmla="*/ 68043425 w 472"/>
              <a:gd name="T67" fmla="*/ 561993781 h 659"/>
              <a:gd name="T68" fmla="*/ 90725625 w 472"/>
              <a:gd name="T69" fmla="*/ 461187580 h 659"/>
              <a:gd name="T70" fmla="*/ 204131863 w 472"/>
              <a:gd name="T71" fmla="*/ 299897657 h 659"/>
              <a:gd name="T72" fmla="*/ 215472963 w 472"/>
              <a:gd name="T73" fmla="*/ 249494556 h 659"/>
              <a:gd name="T74" fmla="*/ 260835775 w 472"/>
              <a:gd name="T75" fmla="*/ 239413936 h 659"/>
              <a:gd name="T76" fmla="*/ 283517975 w 472"/>
              <a:gd name="T77" fmla="*/ 209172075 h 659"/>
              <a:gd name="T78" fmla="*/ 419606413 w 472"/>
              <a:gd name="T79" fmla="*/ 148688354 h 659"/>
              <a:gd name="T80" fmla="*/ 827870138 w 472"/>
              <a:gd name="T81" fmla="*/ 7559671 h 659"/>
              <a:gd name="T82" fmla="*/ 952619063 w 472"/>
              <a:gd name="T83" fmla="*/ 47882152 h 659"/>
              <a:gd name="T84" fmla="*/ 975299675 w 472"/>
              <a:gd name="T85" fmla="*/ 78124013 h 659"/>
              <a:gd name="T86" fmla="*/ 1224795938 w 472"/>
              <a:gd name="T87" fmla="*/ 118446493 h 659"/>
              <a:gd name="T88" fmla="*/ 1292839363 w 472"/>
              <a:gd name="T89" fmla="*/ 118446493 h 659"/>
              <a:gd name="T90" fmla="*/ 1338202175 w 472"/>
              <a:gd name="T91" fmla="*/ 178930214 h 659"/>
              <a:gd name="T92" fmla="*/ 1326861075 w 472"/>
              <a:gd name="T93" fmla="*/ 189010835 h 6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72" h="659">
                <a:moveTo>
                  <a:pt x="468" y="75"/>
                </a:moveTo>
                <a:cubicBezTo>
                  <a:pt x="431" y="87"/>
                  <a:pt x="398" y="102"/>
                  <a:pt x="360" y="111"/>
                </a:cubicBezTo>
                <a:cubicBezTo>
                  <a:pt x="352" y="124"/>
                  <a:pt x="351" y="136"/>
                  <a:pt x="336" y="143"/>
                </a:cubicBezTo>
                <a:cubicBezTo>
                  <a:pt x="328" y="146"/>
                  <a:pt x="312" y="151"/>
                  <a:pt x="312" y="151"/>
                </a:cubicBezTo>
                <a:cubicBezTo>
                  <a:pt x="308" y="150"/>
                  <a:pt x="303" y="150"/>
                  <a:pt x="300" y="147"/>
                </a:cubicBezTo>
                <a:cubicBezTo>
                  <a:pt x="280" y="122"/>
                  <a:pt x="319" y="90"/>
                  <a:pt x="340" y="83"/>
                </a:cubicBezTo>
                <a:cubicBezTo>
                  <a:pt x="339" y="74"/>
                  <a:pt x="345" y="58"/>
                  <a:pt x="336" y="55"/>
                </a:cubicBezTo>
                <a:cubicBezTo>
                  <a:pt x="241" y="25"/>
                  <a:pt x="286" y="61"/>
                  <a:pt x="244" y="75"/>
                </a:cubicBezTo>
                <a:cubicBezTo>
                  <a:pt x="233" y="92"/>
                  <a:pt x="213" y="100"/>
                  <a:pt x="204" y="119"/>
                </a:cubicBezTo>
                <a:cubicBezTo>
                  <a:pt x="191" y="148"/>
                  <a:pt x="194" y="172"/>
                  <a:pt x="160" y="183"/>
                </a:cubicBezTo>
                <a:cubicBezTo>
                  <a:pt x="145" y="205"/>
                  <a:pt x="132" y="230"/>
                  <a:pt x="124" y="255"/>
                </a:cubicBezTo>
                <a:cubicBezTo>
                  <a:pt x="120" y="285"/>
                  <a:pt x="117" y="319"/>
                  <a:pt x="108" y="347"/>
                </a:cubicBezTo>
                <a:cubicBezTo>
                  <a:pt x="110" y="363"/>
                  <a:pt x="104" y="384"/>
                  <a:pt x="116" y="395"/>
                </a:cubicBezTo>
                <a:cubicBezTo>
                  <a:pt x="120" y="398"/>
                  <a:pt x="148" y="405"/>
                  <a:pt x="156" y="407"/>
                </a:cubicBezTo>
                <a:cubicBezTo>
                  <a:pt x="193" y="398"/>
                  <a:pt x="152" y="413"/>
                  <a:pt x="176" y="375"/>
                </a:cubicBezTo>
                <a:cubicBezTo>
                  <a:pt x="181" y="367"/>
                  <a:pt x="200" y="359"/>
                  <a:pt x="200" y="359"/>
                </a:cubicBezTo>
                <a:cubicBezTo>
                  <a:pt x="212" y="376"/>
                  <a:pt x="202" y="377"/>
                  <a:pt x="196" y="395"/>
                </a:cubicBezTo>
                <a:cubicBezTo>
                  <a:pt x="195" y="401"/>
                  <a:pt x="189" y="481"/>
                  <a:pt x="184" y="487"/>
                </a:cubicBezTo>
                <a:cubicBezTo>
                  <a:pt x="178" y="493"/>
                  <a:pt x="160" y="495"/>
                  <a:pt x="160" y="495"/>
                </a:cubicBezTo>
                <a:cubicBezTo>
                  <a:pt x="170" y="455"/>
                  <a:pt x="159" y="463"/>
                  <a:pt x="116" y="467"/>
                </a:cubicBezTo>
                <a:cubicBezTo>
                  <a:pt x="104" y="491"/>
                  <a:pt x="96" y="500"/>
                  <a:pt x="112" y="535"/>
                </a:cubicBezTo>
                <a:cubicBezTo>
                  <a:pt x="116" y="543"/>
                  <a:pt x="136" y="543"/>
                  <a:pt x="136" y="543"/>
                </a:cubicBezTo>
                <a:cubicBezTo>
                  <a:pt x="165" y="539"/>
                  <a:pt x="172" y="525"/>
                  <a:pt x="184" y="543"/>
                </a:cubicBezTo>
                <a:cubicBezTo>
                  <a:pt x="187" y="569"/>
                  <a:pt x="197" y="649"/>
                  <a:pt x="168" y="659"/>
                </a:cubicBezTo>
                <a:cubicBezTo>
                  <a:pt x="161" y="658"/>
                  <a:pt x="154" y="659"/>
                  <a:pt x="148" y="655"/>
                </a:cubicBezTo>
                <a:cubicBezTo>
                  <a:pt x="144" y="653"/>
                  <a:pt x="147" y="645"/>
                  <a:pt x="144" y="643"/>
                </a:cubicBezTo>
                <a:cubicBezTo>
                  <a:pt x="137" y="638"/>
                  <a:pt x="120" y="635"/>
                  <a:pt x="120" y="635"/>
                </a:cubicBezTo>
                <a:cubicBezTo>
                  <a:pt x="111" y="621"/>
                  <a:pt x="112" y="612"/>
                  <a:pt x="96" y="607"/>
                </a:cubicBezTo>
                <a:cubicBezTo>
                  <a:pt x="84" y="595"/>
                  <a:pt x="65" y="571"/>
                  <a:pt x="60" y="555"/>
                </a:cubicBezTo>
                <a:cubicBezTo>
                  <a:pt x="53" y="535"/>
                  <a:pt x="55" y="522"/>
                  <a:pt x="40" y="507"/>
                </a:cubicBezTo>
                <a:cubicBezTo>
                  <a:pt x="33" y="487"/>
                  <a:pt x="25" y="474"/>
                  <a:pt x="8" y="463"/>
                </a:cubicBezTo>
                <a:cubicBezTo>
                  <a:pt x="0" y="440"/>
                  <a:pt x="3" y="419"/>
                  <a:pt x="16" y="399"/>
                </a:cubicBezTo>
                <a:cubicBezTo>
                  <a:pt x="20" y="346"/>
                  <a:pt x="13" y="326"/>
                  <a:pt x="4" y="279"/>
                </a:cubicBezTo>
                <a:cubicBezTo>
                  <a:pt x="11" y="259"/>
                  <a:pt x="12" y="241"/>
                  <a:pt x="24" y="223"/>
                </a:cubicBezTo>
                <a:cubicBezTo>
                  <a:pt x="32" y="193"/>
                  <a:pt x="47" y="212"/>
                  <a:pt x="32" y="183"/>
                </a:cubicBezTo>
                <a:cubicBezTo>
                  <a:pt x="38" y="155"/>
                  <a:pt x="48" y="135"/>
                  <a:pt x="72" y="119"/>
                </a:cubicBezTo>
                <a:cubicBezTo>
                  <a:pt x="73" y="112"/>
                  <a:pt x="72" y="104"/>
                  <a:pt x="76" y="99"/>
                </a:cubicBezTo>
                <a:cubicBezTo>
                  <a:pt x="80" y="95"/>
                  <a:pt x="87" y="98"/>
                  <a:pt x="92" y="95"/>
                </a:cubicBezTo>
                <a:cubicBezTo>
                  <a:pt x="96" y="92"/>
                  <a:pt x="97" y="86"/>
                  <a:pt x="100" y="83"/>
                </a:cubicBezTo>
                <a:cubicBezTo>
                  <a:pt x="111" y="72"/>
                  <a:pt x="134" y="64"/>
                  <a:pt x="148" y="59"/>
                </a:cubicBezTo>
                <a:cubicBezTo>
                  <a:pt x="185" y="22"/>
                  <a:pt x="242" y="8"/>
                  <a:pt x="292" y="3"/>
                </a:cubicBezTo>
                <a:cubicBezTo>
                  <a:pt x="323" y="7"/>
                  <a:pt x="320" y="0"/>
                  <a:pt x="336" y="19"/>
                </a:cubicBezTo>
                <a:cubicBezTo>
                  <a:pt x="339" y="23"/>
                  <a:pt x="340" y="28"/>
                  <a:pt x="344" y="31"/>
                </a:cubicBezTo>
                <a:cubicBezTo>
                  <a:pt x="367" y="46"/>
                  <a:pt x="408" y="45"/>
                  <a:pt x="432" y="47"/>
                </a:cubicBezTo>
                <a:cubicBezTo>
                  <a:pt x="440" y="44"/>
                  <a:pt x="448" y="39"/>
                  <a:pt x="456" y="47"/>
                </a:cubicBezTo>
                <a:cubicBezTo>
                  <a:pt x="463" y="54"/>
                  <a:pt x="472" y="71"/>
                  <a:pt x="472" y="71"/>
                </a:cubicBezTo>
                <a:cubicBezTo>
                  <a:pt x="457" y="76"/>
                  <a:pt x="456" y="75"/>
                  <a:pt x="468" y="75"/>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524" name="Freeform 44">
            <a:extLst>
              <a:ext uri="{FF2B5EF4-FFF2-40B4-BE49-F238E27FC236}">
                <a16:creationId xmlns:a16="http://schemas.microsoft.com/office/drawing/2014/main" id="{069670C1-E1B3-470F-91F0-FC3ADC015604}"/>
              </a:ext>
            </a:extLst>
          </p:cNvPr>
          <p:cNvSpPr>
            <a:spLocks/>
          </p:cNvSpPr>
          <p:nvPr/>
        </p:nvSpPr>
        <p:spPr bwMode="auto">
          <a:xfrm>
            <a:off x="5464612" y="3706090"/>
            <a:ext cx="132725" cy="129807"/>
          </a:xfrm>
          <a:custGeom>
            <a:avLst/>
            <a:gdLst>
              <a:gd name="T0" fmla="*/ 248582723 w 91"/>
              <a:gd name="T1" fmla="*/ 68043184 h 89"/>
              <a:gd name="T2" fmla="*/ 146890296 w 91"/>
              <a:gd name="T3" fmla="*/ 168849077 h 89"/>
              <a:gd name="T4" fmla="*/ 0 w 91"/>
              <a:gd name="T5" fmla="*/ 158768488 h 89"/>
              <a:gd name="T6" fmla="*/ 79094286 w 91"/>
              <a:gd name="T7" fmla="*/ 57962595 h 89"/>
              <a:gd name="T8" fmla="*/ 237282859 w 91"/>
              <a:gd name="T9" fmla="*/ 27720827 h 89"/>
              <a:gd name="T10" fmla="*/ 248582723 w 91"/>
              <a:gd name="T11" fmla="*/ 57962595 h 89"/>
              <a:gd name="T12" fmla="*/ 248582723 w 91"/>
              <a:gd name="T13" fmla="*/ 68043184 h 8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1" h="89">
                <a:moveTo>
                  <a:pt x="88" y="27"/>
                </a:moveTo>
                <a:cubicBezTo>
                  <a:pt x="70" y="39"/>
                  <a:pt x="69" y="56"/>
                  <a:pt x="52" y="67"/>
                </a:cubicBezTo>
                <a:cubicBezTo>
                  <a:pt x="38" y="88"/>
                  <a:pt x="9" y="89"/>
                  <a:pt x="0" y="63"/>
                </a:cubicBezTo>
                <a:cubicBezTo>
                  <a:pt x="7" y="43"/>
                  <a:pt x="7" y="30"/>
                  <a:pt x="28" y="23"/>
                </a:cubicBezTo>
                <a:cubicBezTo>
                  <a:pt x="43" y="0"/>
                  <a:pt x="57" y="8"/>
                  <a:pt x="84" y="11"/>
                </a:cubicBezTo>
                <a:cubicBezTo>
                  <a:pt x="85" y="15"/>
                  <a:pt x="91" y="20"/>
                  <a:pt x="88" y="23"/>
                </a:cubicBezTo>
                <a:cubicBezTo>
                  <a:pt x="84" y="28"/>
                  <a:pt x="50" y="27"/>
                  <a:pt x="88" y="27"/>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525" name="Freeform 45">
            <a:extLst>
              <a:ext uri="{FF2B5EF4-FFF2-40B4-BE49-F238E27FC236}">
                <a16:creationId xmlns:a16="http://schemas.microsoft.com/office/drawing/2014/main" id="{D172212C-C72C-4972-8713-037AB903B075}"/>
              </a:ext>
            </a:extLst>
          </p:cNvPr>
          <p:cNvSpPr>
            <a:spLocks/>
          </p:cNvSpPr>
          <p:nvPr/>
        </p:nvSpPr>
        <p:spPr bwMode="auto">
          <a:xfrm>
            <a:off x="5394603" y="3882570"/>
            <a:ext cx="91887" cy="37921"/>
          </a:xfrm>
          <a:custGeom>
            <a:avLst/>
            <a:gdLst>
              <a:gd name="T0" fmla="*/ 145609403 w 63"/>
              <a:gd name="T1" fmla="*/ 5040313 h 26"/>
              <a:gd name="T2" fmla="*/ 11201456 w 63"/>
              <a:gd name="T3" fmla="*/ 15120938 h 26"/>
              <a:gd name="T4" fmla="*/ 33602780 w 63"/>
              <a:gd name="T5" fmla="*/ 45362813 h 26"/>
              <a:gd name="T6" fmla="*/ 145609403 w 63"/>
              <a:gd name="T7" fmla="*/ 65524063 h 26"/>
              <a:gd name="T8" fmla="*/ 145609403 w 63"/>
              <a:gd name="T9" fmla="*/ 5040313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 h="26">
                <a:moveTo>
                  <a:pt x="52" y="2"/>
                </a:moveTo>
                <a:cubicBezTo>
                  <a:pt x="36" y="3"/>
                  <a:pt x="19" y="0"/>
                  <a:pt x="4" y="6"/>
                </a:cubicBezTo>
                <a:cubicBezTo>
                  <a:pt x="0" y="8"/>
                  <a:pt x="8" y="15"/>
                  <a:pt x="12" y="18"/>
                </a:cubicBezTo>
                <a:cubicBezTo>
                  <a:pt x="23" y="26"/>
                  <a:pt x="39" y="24"/>
                  <a:pt x="52" y="26"/>
                </a:cubicBezTo>
                <a:cubicBezTo>
                  <a:pt x="63" y="10"/>
                  <a:pt x="63" y="18"/>
                  <a:pt x="52" y="2"/>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526" name="Text Box 46">
            <a:extLst>
              <a:ext uri="{FF2B5EF4-FFF2-40B4-BE49-F238E27FC236}">
                <a16:creationId xmlns:a16="http://schemas.microsoft.com/office/drawing/2014/main" id="{3B2AB9A5-3BE4-4DBA-A7EF-83C808EE6DC5}"/>
              </a:ext>
            </a:extLst>
          </p:cNvPr>
          <p:cNvSpPr txBox="1">
            <a:spLocks noChangeArrowheads="1"/>
          </p:cNvSpPr>
          <p:nvPr/>
        </p:nvSpPr>
        <p:spPr bwMode="auto">
          <a:xfrm>
            <a:off x="1570376" y="406927"/>
            <a:ext cx="6852106" cy="3751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algn="ctr" eaLnBrk="1" hangingPunct="1"/>
            <a:r>
              <a:rPr lang="es-ES" altLang="es-ES" sz="1838" b="1">
                <a:solidFill>
                  <a:srgbClr val="000066"/>
                </a:solidFill>
              </a:rPr>
              <a:t>GLOMERULONEFRITIS AGUDA POSTESTREPTOCÓCICA</a:t>
            </a:r>
          </a:p>
        </p:txBody>
      </p:sp>
      <p:grpSp>
        <p:nvGrpSpPr>
          <p:cNvPr id="404527" name="Group 47">
            <a:extLst>
              <a:ext uri="{FF2B5EF4-FFF2-40B4-BE49-F238E27FC236}">
                <a16:creationId xmlns:a16="http://schemas.microsoft.com/office/drawing/2014/main" id="{0D73640D-9509-476F-B2F7-BC7FF9140B1A}"/>
              </a:ext>
            </a:extLst>
          </p:cNvPr>
          <p:cNvGrpSpPr>
            <a:grpSpLocks/>
          </p:cNvGrpSpPr>
          <p:nvPr/>
        </p:nvGrpSpPr>
        <p:grpSpPr bwMode="auto">
          <a:xfrm>
            <a:off x="5417939" y="2683669"/>
            <a:ext cx="2893695" cy="2922865"/>
            <a:chOff x="268" y="96"/>
            <a:chExt cx="1984" cy="2004"/>
          </a:xfrm>
        </p:grpSpPr>
        <p:grpSp>
          <p:nvGrpSpPr>
            <p:cNvPr id="404528" name="Group 48">
              <a:extLst>
                <a:ext uri="{FF2B5EF4-FFF2-40B4-BE49-F238E27FC236}">
                  <a16:creationId xmlns:a16="http://schemas.microsoft.com/office/drawing/2014/main" id="{0ACA051C-4BC5-4DAD-9E38-55634A29ACDD}"/>
                </a:ext>
              </a:extLst>
            </p:cNvPr>
            <p:cNvGrpSpPr>
              <a:grpSpLocks/>
            </p:cNvGrpSpPr>
            <p:nvPr/>
          </p:nvGrpSpPr>
          <p:grpSpPr bwMode="auto">
            <a:xfrm>
              <a:off x="268" y="96"/>
              <a:ext cx="1084" cy="1024"/>
              <a:chOff x="268" y="96"/>
              <a:chExt cx="1084" cy="1024"/>
            </a:xfrm>
          </p:grpSpPr>
          <p:sp>
            <p:nvSpPr>
              <p:cNvPr id="404529" name="Oval 49">
                <a:extLst>
                  <a:ext uri="{FF2B5EF4-FFF2-40B4-BE49-F238E27FC236}">
                    <a16:creationId xmlns:a16="http://schemas.microsoft.com/office/drawing/2014/main" id="{5D98FCAF-3382-499D-9688-DE3CCA6A5CCB}"/>
                  </a:ext>
                </a:extLst>
              </p:cNvPr>
              <p:cNvSpPr>
                <a:spLocks noChangeArrowheads="1"/>
              </p:cNvSpPr>
              <p:nvPr/>
            </p:nvSpPr>
            <p:spPr bwMode="auto">
              <a:xfrm>
                <a:off x="1208" y="10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30" name="Oval 50">
                <a:extLst>
                  <a:ext uri="{FF2B5EF4-FFF2-40B4-BE49-F238E27FC236}">
                    <a16:creationId xmlns:a16="http://schemas.microsoft.com/office/drawing/2014/main" id="{305B442B-66BE-4C95-9FC6-2820E5DD166D}"/>
                  </a:ext>
                </a:extLst>
              </p:cNvPr>
              <p:cNvSpPr>
                <a:spLocks noChangeArrowheads="1"/>
              </p:cNvSpPr>
              <p:nvPr/>
            </p:nvSpPr>
            <p:spPr bwMode="auto">
              <a:xfrm>
                <a:off x="1296" y="9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31" name="Oval 51">
                <a:extLst>
                  <a:ext uri="{FF2B5EF4-FFF2-40B4-BE49-F238E27FC236}">
                    <a16:creationId xmlns:a16="http://schemas.microsoft.com/office/drawing/2014/main" id="{6A51877F-7D45-49FF-8750-148234135C2B}"/>
                  </a:ext>
                </a:extLst>
              </p:cNvPr>
              <p:cNvSpPr>
                <a:spLocks noChangeArrowheads="1"/>
              </p:cNvSpPr>
              <p:nvPr/>
            </p:nvSpPr>
            <p:spPr bwMode="auto">
              <a:xfrm>
                <a:off x="1132" y="13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32" name="Oval 52">
                <a:extLst>
                  <a:ext uri="{FF2B5EF4-FFF2-40B4-BE49-F238E27FC236}">
                    <a16:creationId xmlns:a16="http://schemas.microsoft.com/office/drawing/2014/main" id="{DDC5211A-8C54-4D8A-B839-91A12F15837E}"/>
                  </a:ext>
                </a:extLst>
              </p:cNvPr>
              <p:cNvSpPr>
                <a:spLocks noChangeArrowheads="1"/>
              </p:cNvSpPr>
              <p:nvPr/>
            </p:nvSpPr>
            <p:spPr bwMode="auto">
              <a:xfrm>
                <a:off x="1072" y="18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33" name="Oval 53">
                <a:extLst>
                  <a:ext uri="{FF2B5EF4-FFF2-40B4-BE49-F238E27FC236}">
                    <a16:creationId xmlns:a16="http://schemas.microsoft.com/office/drawing/2014/main" id="{F4EC680D-B67D-4F58-8079-E1D9FEC3A764}"/>
                  </a:ext>
                </a:extLst>
              </p:cNvPr>
              <p:cNvSpPr>
                <a:spLocks noChangeArrowheads="1"/>
              </p:cNvSpPr>
              <p:nvPr/>
            </p:nvSpPr>
            <p:spPr bwMode="auto">
              <a:xfrm>
                <a:off x="988" y="22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34" name="Oval 54">
                <a:extLst>
                  <a:ext uri="{FF2B5EF4-FFF2-40B4-BE49-F238E27FC236}">
                    <a16:creationId xmlns:a16="http://schemas.microsoft.com/office/drawing/2014/main" id="{3DA68F82-91C5-4A01-AB78-7412C87B2FA2}"/>
                  </a:ext>
                </a:extLst>
              </p:cNvPr>
              <p:cNvSpPr>
                <a:spLocks noChangeArrowheads="1"/>
              </p:cNvSpPr>
              <p:nvPr/>
            </p:nvSpPr>
            <p:spPr bwMode="auto">
              <a:xfrm>
                <a:off x="948" y="28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35" name="Oval 55">
                <a:extLst>
                  <a:ext uri="{FF2B5EF4-FFF2-40B4-BE49-F238E27FC236}">
                    <a16:creationId xmlns:a16="http://schemas.microsoft.com/office/drawing/2014/main" id="{8E53BD48-19B3-4D21-94DB-43D973D89352}"/>
                  </a:ext>
                </a:extLst>
              </p:cNvPr>
              <p:cNvSpPr>
                <a:spLocks noChangeArrowheads="1"/>
              </p:cNvSpPr>
              <p:nvPr/>
            </p:nvSpPr>
            <p:spPr bwMode="auto">
              <a:xfrm>
                <a:off x="920" y="35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36" name="Oval 56">
                <a:extLst>
                  <a:ext uri="{FF2B5EF4-FFF2-40B4-BE49-F238E27FC236}">
                    <a16:creationId xmlns:a16="http://schemas.microsoft.com/office/drawing/2014/main" id="{FA0C9A53-495A-4123-877F-C3659DEDD02A}"/>
                  </a:ext>
                </a:extLst>
              </p:cNvPr>
              <p:cNvSpPr>
                <a:spLocks noChangeArrowheads="1"/>
              </p:cNvSpPr>
              <p:nvPr/>
            </p:nvSpPr>
            <p:spPr bwMode="auto">
              <a:xfrm>
                <a:off x="888" y="44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37" name="Oval 57">
                <a:extLst>
                  <a:ext uri="{FF2B5EF4-FFF2-40B4-BE49-F238E27FC236}">
                    <a16:creationId xmlns:a16="http://schemas.microsoft.com/office/drawing/2014/main" id="{1E629B3F-6176-4E4C-A47E-410D2E9C1AFD}"/>
                  </a:ext>
                </a:extLst>
              </p:cNvPr>
              <p:cNvSpPr>
                <a:spLocks noChangeArrowheads="1"/>
              </p:cNvSpPr>
              <p:nvPr/>
            </p:nvSpPr>
            <p:spPr bwMode="auto">
              <a:xfrm>
                <a:off x="880" y="51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38" name="Oval 58">
                <a:extLst>
                  <a:ext uri="{FF2B5EF4-FFF2-40B4-BE49-F238E27FC236}">
                    <a16:creationId xmlns:a16="http://schemas.microsoft.com/office/drawing/2014/main" id="{E498D108-3965-4D66-B8E9-119E55EFC733}"/>
                  </a:ext>
                </a:extLst>
              </p:cNvPr>
              <p:cNvSpPr>
                <a:spLocks noChangeArrowheads="1"/>
              </p:cNvSpPr>
              <p:nvPr/>
            </p:nvSpPr>
            <p:spPr bwMode="auto">
              <a:xfrm>
                <a:off x="860" y="58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39" name="Oval 59">
                <a:extLst>
                  <a:ext uri="{FF2B5EF4-FFF2-40B4-BE49-F238E27FC236}">
                    <a16:creationId xmlns:a16="http://schemas.microsoft.com/office/drawing/2014/main" id="{2DDBE519-8A26-4156-933B-D826291BFFF6}"/>
                  </a:ext>
                </a:extLst>
              </p:cNvPr>
              <p:cNvSpPr>
                <a:spLocks noChangeArrowheads="1"/>
              </p:cNvSpPr>
              <p:nvPr/>
            </p:nvSpPr>
            <p:spPr bwMode="auto">
              <a:xfrm>
                <a:off x="832" y="63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40" name="Oval 60">
                <a:extLst>
                  <a:ext uri="{FF2B5EF4-FFF2-40B4-BE49-F238E27FC236}">
                    <a16:creationId xmlns:a16="http://schemas.microsoft.com/office/drawing/2014/main" id="{5358EB2D-778D-4864-9584-B2EDBF19480A}"/>
                  </a:ext>
                </a:extLst>
              </p:cNvPr>
              <p:cNvSpPr>
                <a:spLocks noChangeArrowheads="1"/>
              </p:cNvSpPr>
              <p:nvPr/>
            </p:nvSpPr>
            <p:spPr bwMode="auto">
              <a:xfrm>
                <a:off x="748" y="64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41" name="Oval 61">
                <a:extLst>
                  <a:ext uri="{FF2B5EF4-FFF2-40B4-BE49-F238E27FC236}">
                    <a16:creationId xmlns:a16="http://schemas.microsoft.com/office/drawing/2014/main" id="{762FCA70-2793-475B-A5DF-646C4502C424}"/>
                  </a:ext>
                </a:extLst>
              </p:cNvPr>
              <p:cNvSpPr>
                <a:spLocks noChangeArrowheads="1"/>
              </p:cNvSpPr>
              <p:nvPr/>
            </p:nvSpPr>
            <p:spPr bwMode="auto">
              <a:xfrm>
                <a:off x="672" y="64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42" name="Oval 62">
                <a:extLst>
                  <a:ext uri="{FF2B5EF4-FFF2-40B4-BE49-F238E27FC236}">
                    <a16:creationId xmlns:a16="http://schemas.microsoft.com/office/drawing/2014/main" id="{AA7E8CB1-B796-4147-B616-BF3E9D93C9E1}"/>
                  </a:ext>
                </a:extLst>
              </p:cNvPr>
              <p:cNvSpPr>
                <a:spLocks noChangeArrowheads="1"/>
              </p:cNvSpPr>
              <p:nvPr/>
            </p:nvSpPr>
            <p:spPr bwMode="auto">
              <a:xfrm>
                <a:off x="588" y="66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43" name="Oval 63">
                <a:extLst>
                  <a:ext uri="{FF2B5EF4-FFF2-40B4-BE49-F238E27FC236}">
                    <a16:creationId xmlns:a16="http://schemas.microsoft.com/office/drawing/2014/main" id="{9B2E8669-2626-4E39-8495-A531AB762E39}"/>
                  </a:ext>
                </a:extLst>
              </p:cNvPr>
              <p:cNvSpPr>
                <a:spLocks noChangeArrowheads="1"/>
              </p:cNvSpPr>
              <p:nvPr/>
            </p:nvSpPr>
            <p:spPr bwMode="auto">
              <a:xfrm>
                <a:off x="516" y="68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44" name="Oval 64">
                <a:extLst>
                  <a:ext uri="{FF2B5EF4-FFF2-40B4-BE49-F238E27FC236}">
                    <a16:creationId xmlns:a16="http://schemas.microsoft.com/office/drawing/2014/main" id="{5EE53AE4-E2AC-4D27-BE2C-C4354C6A2304}"/>
                  </a:ext>
                </a:extLst>
              </p:cNvPr>
              <p:cNvSpPr>
                <a:spLocks noChangeArrowheads="1"/>
              </p:cNvSpPr>
              <p:nvPr/>
            </p:nvSpPr>
            <p:spPr bwMode="auto">
              <a:xfrm>
                <a:off x="444" y="72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45" name="Oval 65">
                <a:extLst>
                  <a:ext uri="{FF2B5EF4-FFF2-40B4-BE49-F238E27FC236}">
                    <a16:creationId xmlns:a16="http://schemas.microsoft.com/office/drawing/2014/main" id="{2860E84F-A131-4614-9FF5-4DA04BED1510}"/>
                  </a:ext>
                </a:extLst>
              </p:cNvPr>
              <p:cNvSpPr>
                <a:spLocks noChangeArrowheads="1"/>
              </p:cNvSpPr>
              <p:nvPr/>
            </p:nvSpPr>
            <p:spPr bwMode="auto">
              <a:xfrm>
                <a:off x="392" y="76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46" name="Oval 66">
                <a:extLst>
                  <a:ext uri="{FF2B5EF4-FFF2-40B4-BE49-F238E27FC236}">
                    <a16:creationId xmlns:a16="http://schemas.microsoft.com/office/drawing/2014/main" id="{ABD25D37-0D1D-4434-AB4C-2F85DA72629A}"/>
                  </a:ext>
                </a:extLst>
              </p:cNvPr>
              <p:cNvSpPr>
                <a:spLocks noChangeArrowheads="1"/>
              </p:cNvSpPr>
              <p:nvPr/>
            </p:nvSpPr>
            <p:spPr bwMode="auto">
              <a:xfrm>
                <a:off x="344" y="83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47" name="Oval 67">
                <a:extLst>
                  <a:ext uri="{FF2B5EF4-FFF2-40B4-BE49-F238E27FC236}">
                    <a16:creationId xmlns:a16="http://schemas.microsoft.com/office/drawing/2014/main" id="{D976709B-F687-496F-8A8C-790747849347}"/>
                  </a:ext>
                </a:extLst>
              </p:cNvPr>
              <p:cNvSpPr>
                <a:spLocks noChangeArrowheads="1"/>
              </p:cNvSpPr>
              <p:nvPr/>
            </p:nvSpPr>
            <p:spPr bwMode="auto">
              <a:xfrm>
                <a:off x="304" y="9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48" name="Oval 68">
                <a:extLst>
                  <a:ext uri="{FF2B5EF4-FFF2-40B4-BE49-F238E27FC236}">
                    <a16:creationId xmlns:a16="http://schemas.microsoft.com/office/drawing/2014/main" id="{8FFF1ED9-B53B-4287-819F-7D63172931E9}"/>
                  </a:ext>
                </a:extLst>
              </p:cNvPr>
              <p:cNvSpPr>
                <a:spLocks noChangeArrowheads="1"/>
              </p:cNvSpPr>
              <p:nvPr/>
            </p:nvSpPr>
            <p:spPr bwMode="auto">
              <a:xfrm>
                <a:off x="284" y="98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49" name="Oval 69">
                <a:extLst>
                  <a:ext uri="{FF2B5EF4-FFF2-40B4-BE49-F238E27FC236}">
                    <a16:creationId xmlns:a16="http://schemas.microsoft.com/office/drawing/2014/main" id="{F6427C03-9B62-487B-8B4E-71E17E24095A}"/>
                  </a:ext>
                </a:extLst>
              </p:cNvPr>
              <p:cNvSpPr>
                <a:spLocks noChangeArrowheads="1"/>
              </p:cNvSpPr>
              <p:nvPr/>
            </p:nvSpPr>
            <p:spPr bwMode="auto">
              <a:xfrm>
                <a:off x="268" y="106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grpSp>
        <p:sp>
          <p:nvSpPr>
            <p:cNvPr id="404550" name="Oval 70">
              <a:extLst>
                <a:ext uri="{FF2B5EF4-FFF2-40B4-BE49-F238E27FC236}">
                  <a16:creationId xmlns:a16="http://schemas.microsoft.com/office/drawing/2014/main" id="{8F4FA9F8-D5D7-4EA4-90F4-E48F48F6D2CE}"/>
                </a:ext>
              </a:extLst>
            </p:cNvPr>
            <p:cNvSpPr>
              <a:spLocks noChangeArrowheads="1"/>
            </p:cNvSpPr>
            <p:nvPr/>
          </p:nvSpPr>
          <p:spPr bwMode="auto">
            <a:xfrm flipH="1">
              <a:off x="1460" y="13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51" name="Oval 71">
              <a:extLst>
                <a:ext uri="{FF2B5EF4-FFF2-40B4-BE49-F238E27FC236}">
                  <a16:creationId xmlns:a16="http://schemas.microsoft.com/office/drawing/2014/main" id="{1B0662B0-9820-47CD-8111-EEF190E01E01}"/>
                </a:ext>
              </a:extLst>
            </p:cNvPr>
            <p:cNvSpPr>
              <a:spLocks noChangeArrowheads="1"/>
            </p:cNvSpPr>
            <p:nvPr/>
          </p:nvSpPr>
          <p:spPr bwMode="auto">
            <a:xfrm flipH="1">
              <a:off x="1392" y="9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52" name="Oval 72">
              <a:extLst>
                <a:ext uri="{FF2B5EF4-FFF2-40B4-BE49-F238E27FC236}">
                  <a16:creationId xmlns:a16="http://schemas.microsoft.com/office/drawing/2014/main" id="{C3098BB0-5717-4163-AE89-EB8FFB530DED}"/>
                </a:ext>
              </a:extLst>
            </p:cNvPr>
            <p:cNvSpPr>
              <a:spLocks noChangeArrowheads="1"/>
            </p:cNvSpPr>
            <p:nvPr/>
          </p:nvSpPr>
          <p:spPr bwMode="auto">
            <a:xfrm flipH="1">
              <a:off x="1536" y="17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53" name="Oval 73">
              <a:extLst>
                <a:ext uri="{FF2B5EF4-FFF2-40B4-BE49-F238E27FC236}">
                  <a16:creationId xmlns:a16="http://schemas.microsoft.com/office/drawing/2014/main" id="{5AC8800F-F57C-4F42-BB52-ABEB04FE7B3C}"/>
                </a:ext>
              </a:extLst>
            </p:cNvPr>
            <p:cNvSpPr>
              <a:spLocks noChangeArrowheads="1"/>
            </p:cNvSpPr>
            <p:nvPr/>
          </p:nvSpPr>
          <p:spPr bwMode="auto">
            <a:xfrm flipH="1">
              <a:off x="1592" y="21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54" name="Oval 74">
              <a:extLst>
                <a:ext uri="{FF2B5EF4-FFF2-40B4-BE49-F238E27FC236}">
                  <a16:creationId xmlns:a16="http://schemas.microsoft.com/office/drawing/2014/main" id="{20B574F4-B727-4B10-AE91-D755037130E0}"/>
                </a:ext>
              </a:extLst>
            </p:cNvPr>
            <p:cNvSpPr>
              <a:spLocks noChangeArrowheads="1"/>
            </p:cNvSpPr>
            <p:nvPr/>
          </p:nvSpPr>
          <p:spPr bwMode="auto">
            <a:xfrm flipH="1">
              <a:off x="1632" y="28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55" name="Oval 75">
              <a:extLst>
                <a:ext uri="{FF2B5EF4-FFF2-40B4-BE49-F238E27FC236}">
                  <a16:creationId xmlns:a16="http://schemas.microsoft.com/office/drawing/2014/main" id="{E7712F8F-B7E5-425B-8271-B080A150A729}"/>
                </a:ext>
              </a:extLst>
            </p:cNvPr>
            <p:cNvSpPr>
              <a:spLocks noChangeArrowheads="1"/>
            </p:cNvSpPr>
            <p:nvPr/>
          </p:nvSpPr>
          <p:spPr bwMode="auto">
            <a:xfrm flipH="1">
              <a:off x="1648" y="35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56" name="Oval 76">
              <a:extLst>
                <a:ext uri="{FF2B5EF4-FFF2-40B4-BE49-F238E27FC236}">
                  <a16:creationId xmlns:a16="http://schemas.microsoft.com/office/drawing/2014/main" id="{1CF8D166-F430-45F8-8418-0B39E75C2086}"/>
                </a:ext>
              </a:extLst>
            </p:cNvPr>
            <p:cNvSpPr>
              <a:spLocks noChangeArrowheads="1"/>
            </p:cNvSpPr>
            <p:nvPr/>
          </p:nvSpPr>
          <p:spPr bwMode="auto">
            <a:xfrm flipH="1">
              <a:off x="1660" y="42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57" name="Oval 77">
              <a:extLst>
                <a:ext uri="{FF2B5EF4-FFF2-40B4-BE49-F238E27FC236}">
                  <a16:creationId xmlns:a16="http://schemas.microsoft.com/office/drawing/2014/main" id="{83627CE6-9E22-4907-87D5-6F3119BD9B74}"/>
                </a:ext>
              </a:extLst>
            </p:cNvPr>
            <p:cNvSpPr>
              <a:spLocks noChangeArrowheads="1"/>
            </p:cNvSpPr>
            <p:nvPr/>
          </p:nvSpPr>
          <p:spPr bwMode="auto">
            <a:xfrm flipH="1">
              <a:off x="1668" y="5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58" name="Oval 78">
              <a:extLst>
                <a:ext uri="{FF2B5EF4-FFF2-40B4-BE49-F238E27FC236}">
                  <a16:creationId xmlns:a16="http://schemas.microsoft.com/office/drawing/2014/main" id="{F4B8A3F8-1388-4079-97B3-64F2C64B18D8}"/>
                </a:ext>
              </a:extLst>
            </p:cNvPr>
            <p:cNvSpPr>
              <a:spLocks noChangeArrowheads="1"/>
            </p:cNvSpPr>
            <p:nvPr/>
          </p:nvSpPr>
          <p:spPr bwMode="auto">
            <a:xfrm flipH="1">
              <a:off x="1732" y="55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59" name="Oval 79">
              <a:extLst>
                <a:ext uri="{FF2B5EF4-FFF2-40B4-BE49-F238E27FC236}">
                  <a16:creationId xmlns:a16="http://schemas.microsoft.com/office/drawing/2014/main" id="{58D3B6BA-907A-406D-837E-5BB2EBA2B411}"/>
                </a:ext>
              </a:extLst>
            </p:cNvPr>
            <p:cNvSpPr>
              <a:spLocks noChangeArrowheads="1"/>
            </p:cNvSpPr>
            <p:nvPr/>
          </p:nvSpPr>
          <p:spPr bwMode="auto">
            <a:xfrm flipH="1">
              <a:off x="1836" y="53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60" name="Oval 80">
              <a:extLst>
                <a:ext uri="{FF2B5EF4-FFF2-40B4-BE49-F238E27FC236}">
                  <a16:creationId xmlns:a16="http://schemas.microsoft.com/office/drawing/2014/main" id="{AC9FFBF2-21CA-4960-8973-7676439D381C}"/>
                </a:ext>
              </a:extLst>
            </p:cNvPr>
            <p:cNvSpPr>
              <a:spLocks noChangeArrowheads="1"/>
            </p:cNvSpPr>
            <p:nvPr/>
          </p:nvSpPr>
          <p:spPr bwMode="auto">
            <a:xfrm flipH="1">
              <a:off x="1908" y="55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61" name="Oval 81">
              <a:extLst>
                <a:ext uri="{FF2B5EF4-FFF2-40B4-BE49-F238E27FC236}">
                  <a16:creationId xmlns:a16="http://schemas.microsoft.com/office/drawing/2014/main" id="{BE1214F5-737C-497B-99F2-8DB0983F890C}"/>
                </a:ext>
              </a:extLst>
            </p:cNvPr>
            <p:cNvSpPr>
              <a:spLocks noChangeArrowheads="1"/>
            </p:cNvSpPr>
            <p:nvPr/>
          </p:nvSpPr>
          <p:spPr bwMode="auto">
            <a:xfrm flipH="1">
              <a:off x="1976" y="58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62" name="Oval 82">
              <a:extLst>
                <a:ext uri="{FF2B5EF4-FFF2-40B4-BE49-F238E27FC236}">
                  <a16:creationId xmlns:a16="http://schemas.microsoft.com/office/drawing/2014/main" id="{42298451-56B7-4FE0-BD9F-7BBFB1527622}"/>
                </a:ext>
              </a:extLst>
            </p:cNvPr>
            <p:cNvSpPr>
              <a:spLocks noChangeArrowheads="1"/>
            </p:cNvSpPr>
            <p:nvPr/>
          </p:nvSpPr>
          <p:spPr bwMode="auto">
            <a:xfrm flipH="1">
              <a:off x="2076" y="65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63" name="Oval 83">
              <a:extLst>
                <a:ext uri="{FF2B5EF4-FFF2-40B4-BE49-F238E27FC236}">
                  <a16:creationId xmlns:a16="http://schemas.microsoft.com/office/drawing/2014/main" id="{45F19EA9-A11F-4EEC-9953-8D8AB8D572D5}"/>
                </a:ext>
              </a:extLst>
            </p:cNvPr>
            <p:cNvSpPr>
              <a:spLocks noChangeArrowheads="1"/>
            </p:cNvSpPr>
            <p:nvPr/>
          </p:nvSpPr>
          <p:spPr bwMode="auto">
            <a:xfrm flipH="1">
              <a:off x="2136" y="69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64" name="Oval 84">
              <a:extLst>
                <a:ext uri="{FF2B5EF4-FFF2-40B4-BE49-F238E27FC236}">
                  <a16:creationId xmlns:a16="http://schemas.microsoft.com/office/drawing/2014/main" id="{BDDBB0D9-D5B8-4705-9B17-0EAA8098B519}"/>
                </a:ext>
              </a:extLst>
            </p:cNvPr>
            <p:cNvSpPr>
              <a:spLocks noChangeArrowheads="1"/>
            </p:cNvSpPr>
            <p:nvPr/>
          </p:nvSpPr>
          <p:spPr bwMode="auto">
            <a:xfrm flipH="1">
              <a:off x="2184" y="75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65" name="Oval 85">
              <a:extLst>
                <a:ext uri="{FF2B5EF4-FFF2-40B4-BE49-F238E27FC236}">
                  <a16:creationId xmlns:a16="http://schemas.microsoft.com/office/drawing/2014/main" id="{682FC4A1-3D78-4558-9743-9CCEAA46A63F}"/>
                </a:ext>
              </a:extLst>
            </p:cNvPr>
            <p:cNvSpPr>
              <a:spLocks noChangeArrowheads="1"/>
            </p:cNvSpPr>
            <p:nvPr/>
          </p:nvSpPr>
          <p:spPr bwMode="auto">
            <a:xfrm flipH="1">
              <a:off x="2180" y="82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66" name="Oval 86">
              <a:extLst>
                <a:ext uri="{FF2B5EF4-FFF2-40B4-BE49-F238E27FC236}">
                  <a16:creationId xmlns:a16="http://schemas.microsoft.com/office/drawing/2014/main" id="{68B49C0D-9661-4382-BE70-6FF08A552F83}"/>
                </a:ext>
              </a:extLst>
            </p:cNvPr>
            <p:cNvSpPr>
              <a:spLocks noChangeArrowheads="1"/>
            </p:cNvSpPr>
            <p:nvPr/>
          </p:nvSpPr>
          <p:spPr bwMode="auto">
            <a:xfrm flipH="1">
              <a:off x="2192" y="9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67" name="Oval 87">
              <a:extLst>
                <a:ext uri="{FF2B5EF4-FFF2-40B4-BE49-F238E27FC236}">
                  <a16:creationId xmlns:a16="http://schemas.microsoft.com/office/drawing/2014/main" id="{D08DF35E-7C2B-44B8-9974-43FD15F172C7}"/>
                </a:ext>
              </a:extLst>
            </p:cNvPr>
            <p:cNvSpPr>
              <a:spLocks noChangeArrowheads="1"/>
            </p:cNvSpPr>
            <p:nvPr/>
          </p:nvSpPr>
          <p:spPr bwMode="auto">
            <a:xfrm flipH="1">
              <a:off x="2196" y="98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68" name="Oval 88">
              <a:extLst>
                <a:ext uri="{FF2B5EF4-FFF2-40B4-BE49-F238E27FC236}">
                  <a16:creationId xmlns:a16="http://schemas.microsoft.com/office/drawing/2014/main" id="{8022F10A-918D-48A9-B9A0-881C0BE8E9B0}"/>
                </a:ext>
              </a:extLst>
            </p:cNvPr>
            <p:cNvSpPr>
              <a:spLocks noChangeArrowheads="1"/>
            </p:cNvSpPr>
            <p:nvPr/>
          </p:nvSpPr>
          <p:spPr bwMode="auto">
            <a:xfrm flipH="1">
              <a:off x="2192" y="105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69" name="Oval 89">
              <a:extLst>
                <a:ext uri="{FF2B5EF4-FFF2-40B4-BE49-F238E27FC236}">
                  <a16:creationId xmlns:a16="http://schemas.microsoft.com/office/drawing/2014/main" id="{86077F34-55D6-4064-9CCF-1F89FBC5213B}"/>
                </a:ext>
              </a:extLst>
            </p:cNvPr>
            <p:cNvSpPr>
              <a:spLocks noChangeArrowheads="1"/>
            </p:cNvSpPr>
            <p:nvPr/>
          </p:nvSpPr>
          <p:spPr bwMode="auto">
            <a:xfrm flipV="1">
              <a:off x="1268" y="204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70" name="Oval 90">
              <a:extLst>
                <a:ext uri="{FF2B5EF4-FFF2-40B4-BE49-F238E27FC236}">
                  <a16:creationId xmlns:a16="http://schemas.microsoft.com/office/drawing/2014/main" id="{8CB6D9E6-FAB7-4738-B779-E7A01757CA86}"/>
                </a:ext>
              </a:extLst>
            </p:cNvPr>
            <p:cNvSpPr>
              <a:spLocks noChangeArrowheads="1"/>
            </p:cNvSpPr>
            <p:nvPr/>
          </p:nvSpPr>
          <p:spPr bwMode="auto">
            <a:xfrm flipV="1">
              <a:off x="1192" y="204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71" name="Oval 91">
              <a:extLst>
                <a:ext uri="{FF2B5EF4-FFF2-40B4-BE49-F238E27FC236}">
                  <a16:creationId xmlns:a16="http://schemas.microsoft.com/office/drawing/2014/main" id="{680DF5C4-E84F-4493-8626-408028206E71}"/>
                </a:ext>
              </a:extLst>
            </p:cNvPr>
            <p:cNvSpPr>
              <a:spLocks noChangeArrowheads="1"/>
            </p:cNvSpPr>
            <p:nvPr/>
          </p:nvSpPr>
          <p:spPr bwMode="auto">
            <a:xfrm flipV="1">
              <a:off x="1112" y="200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72" name="Oval 92">
              <a:extLst>
                <a:ext uri="{FF2B5EF4-FFF2-40B4-BE49-F238E27FC236}">
                  <a16:creationId xmlns:a16="http://schemas.microsoft.com/office/drawing/2014/main" id="{90C6E20C-6AEA-40FD-85D2-C803821A0888}"/>
                </a:ext>
              </a:extLst>
            </p:cNvPr>
            <p:cNvSpPr>
              <a:spLocks noChangeArrowheads="1"/>
            </p:cNvSpPr>
            <p:nvPr/>
          </p:nvSpPr>
          <p:spPr bwMode="auto">
            <a:xfrm flipV="1">
              <a:off x="1048" y="196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73" name="Oval 93">
              <a:extLst>
                <a:ext uri="{FF2B5EF4-FFF2-40B4-BE49-F238E27FC236}">
                  <a16:creationId xmlns:a16="http://schemas.microsoft.com/office/drawing/2014/main" id="{5EA2D091-2051-4848-811F-DF67B9734475}"/>
                </a:ext>
              </a:extLst>
            </p:cNvPr>
            <p:cNvSpPr>
              <a:spLocks noChangeArrowheads="1"/>
            </p:cNvSpPr>
            <p:nvPr/>
          </p:nvSpPr>
          <p:spPr bwMode="auto">
            <a:xfrm flipV="1">
              <a:off x="980" y="192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74" name="Oval 94">
              <a:extLst>
                <a:ext uri="{FF2B5EF4-FFF2-40B4-BE49-F238E27FC236}">
                  <a16:creationId xmlns:a16="http://schemas.microsoft.com/office/drawing/2014/main" id="{16DCA371-4819-455D-9B08-A136E3E73607}"/>
                </a:ext>
              </a:extLst>
            </p:cNvPr>
            <p:cNvSpPr>
              <a:spLocks noChangeArrowheads="1"/>
            </p:cNvSpPr>
            <p:nvPr/>
          </p:nvSpPr>
          <p:spPr bwMode="auto">
            <a:xfrm flipV="1">
              <a:off x="920" y="186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75" name="Oval 95">
              <a:extLst>
                <a:ext uri="{FF2B5EF4-FFF2-40B4-BE49-F238E27FC236}">
                  <a16:creationId xmlns:a16="http://schemas.microsoft.com/office/drawing/2014/main" id="{5753E478-DA5C-4467-96CC-CC4A34EA7CBE}"/>
                </a:ext>
              </a:extLst>
            </p:cNvPr>
            <p:cNvSpPr>
              <a:spLocks noChangeArrowheads="1"/>
            </p:cNvSpPr>
            <p:nvPr/>
          </p:nvSpPr>
          <p:spPr bwMode="auto">
            <a:xfrm flipV="1">
              <a:off x="888" y="178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76" name="Oval 96">
              <a:extLst>
                <a:ext uri="{FF2B5EF4-FFF2-40B4-BE49-F238E27FC236}">
                  <a16:creationId xmlns:a16="http://schemas.microsoft.com/office/drawing/2014/main" id="{678AFC1F-ABA8-43B3-9C74-4B3E7EA233D6}"/>
                </a:ext>
              </a:extLst>
            </p:cNvPr>
            <p:cNvSpPr>
              <a:spLocks noChangeArrowheads="1"/>
            </p:cNvSpPr>
            <p:nvPr/>
          </p:nvSpPr>
          <p:spPr bwMode="auto">
            <a:xfrm flipV="1">
              <a:off x="880" y="17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77" name="Oval 97">
              <a:extLst>
                <a:ext uri="{FF2B5EF4-FFF2-40B4-BE49-F238E27FC236}">
                  <a16:creationId xmlns:a16="http://schemas.microsoft.com/office/drawing/2014/main" id="{99002A69-E438-466C-B351-AB9310193710}"/>
                </a:ext>
              </a:extLst>
            </p:cNvPr>
            <p:cNvSpPr>
              <a:spLocks noChangeArrowheads="1"/>
            </p:cNvSpPr>
            <p:nvPr/>
          </p:nvSpPr>
          <p:spPr bwMode="auto">
            <a:xfrm flipV="1">
              <a:off x="860" y="164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78" name="Oval 98">
              <a:extLst>
                <a:ext uri="{FF2B5EF4-FFF2-40B4-BE49-F238E27FC236}">
                  <a16:creationId xmlns:a16="http://schemas.microsoft.com/office/drawing/2014/main" id="{1888925D-486F-43A3-AB77-6AA112AB1014}"/>
                </a:ext>
              </a:extLst>
            </p:cNvPr>
            <p:cNvSpPr>
              <a:spLocks noChangeArrowheads="1"/>
            </p:cNvSpPr>
            <p:nvPr/>
          </p:nvSpPr>
          <p:spPr bwMode="auto">
            <a:xfrm flipV="1">
              <a:off x="832" y="153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79" name="Oval 99">
              <a:extLst>
                <a:ext uri="{FF2B5EF4-FFF2-40B4-BE49-F238E27FC236}">
                  <a16:creationId xmlns:a16="http://schemas.microsoft.com/office/drawing/2014/main" id="{76BAD8B9-DB89-4227-94C2-C571E535E44F}"/>
                </a:ext>
              </a:extLst>
            </p:cNvPr>
            <p:cNvSpPr>
              <a:spLocks noChangeArrowheads="1"/>
            </p:cNvSpPr>
            <p:nvPr/>
          </p:nvSpPr>
          <p:spPr bwMode="auto">
            <a:xfrm flipV="1">
              <a:off x="748" y="152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80" name="Oval 100">
              <a:extLst>
                <a:ext uri="{FF2B5EF4-FFF2-40B4-BE49-F238E27FC236}">
                  <a16:creationId xmlns:a16="http://schemas.microsoft.com/office/drawing/2014/main" id="{9F86CEE0-2F0B-4438-9968-1AFD2001BD1A}"/>
                </a:ext>
              </a:extLst>
            </p:cNvPr>
            <p:cNvSpPr>
              <a:spLocks noChangeArrowheads="1"/>
            </p:cNvSpPr>
            <p:nvPr/>
          </p:nvSpPr>
          <p:spPr bwMode="auto">
            <a:xfrm flipV="1">
              <a:off x="672" y="152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81" name="Oval 101">
              <a:extLst>
                <a:ext uri="{FF2B5EF4-FFF2-40B4-BE49-F238E27FC236}">
                  <a16:creationId xmlns:a16="http://schemas.microsoft.com/office/drawing/2014/main" id="{28A4795B-1BAA-4E3B-91FE-D667BBC2ADBC}"/>
                </a:ext>
              </a:extLst>
            </p:cNvPr>
            <p:cNvSpPr>
              <a:spLocks noChangeArrowheads="1"/>
            </p:cNvSpPr>
            <p:nvPr/>
          </p:nvSpPr>
          <p:spPr bwMode="auto">
            <a:xfrm flipV="1">
              <a:off x="588" y="15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82" name="Oval 102">
              <a:extLst>
                <a:ext uri="{FF2B5EF4-FFF2-40B4-BE49-F238E27FC236}">
                  <a16:creationId xmlns:a16="http://schemas.microsoft.com/office/drawing/2014/main" id="{FA620F26-E4CB-4C49-8CF5-05FEE738F998}"/>
                </a:ext>
              </a:extLst>
            </p:cNvPr>
            <p:cNvSpPr>
              <a:spLocks noChangeArrowheads="1"/>
            </p:cNvSpPr>
            <p:nvPr/>
          </p:nvSpPr>
          <p:spPr bwMode="auto">
            <a:xfrm flipV="1">
              <a:off x="516" y="148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83" name="Oval 103">
              <a:extLst>
                <a:ext uri="{FF2B5EF4-FFF2-40B4-BE49-F238E27FC236}">
                  <a16:creationId xmlns:a16="http://schemas.microsoft.com/office/drawing/2014/main" id="{031DB709-BCFB-4D20-859B-A2075EE2D145}"/>
                </a:ext>
              </a:extLst>
            </p:cNvPr>
            <p:cNvSpPr>
              <a:spLocks noChangeArrowheads="1"/>
            </p:cNvSpPr>
            <p:nvPr/>
          </p:nvSpPr>
          <p:spPr bwMode="auto">
            <a:xfrm flipV="1">
              <a:off x="444" y="144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84" name="Oval 104">
              <a:extLst>
                <a:ext uri="{FF2B5EF4-FFF2-40B4-BE49-F238E27FC236}">
                  <a16:creationId xmlns:a16="http://schemas.microsoft.com/office/drawing/2014/main" id="{C4F17196-F494-4778-9FAF-DB545BA01C8F}"/>
                </a:ext>
              </a:extLst>
            </p:cNvPr>
            <p:cNvSpPr>
              <a:spLocks noChangeArrowheads="1"/>
            </p:cNvSpPr>
            <p:nvPr/>
          </p:nvSpPr>
          <p:spPr bwMode="auto">
            <a:xfrm flipV="1">
              <a:off x="364" y="138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85" name="Oval 105">
              <a:extLst>
                <a:ext uri="{FF2B5EF4-FFF2-40B4-BE49-F238E27FC236}">
                  <a16:creationId xmlns:a16="http://schemas.microsoft.com/office/drawing/2014/main" id="{72BD8600-35F6-45C0-A504-4BCD1F598203}"/>
                </a:ext>
              </a:extLst>
            </p:cNvPr>
            <p:cNvSpPr>
              <a:spLocks noChangeArrowheads="1"/>
            </p:cNvSpPr>
            <p:nvPr/>
          </p:nvSpPr>
          <p:spPr bwMode="auto">
            <a:xfrm flipV="1">
              <a:off x="304" y="131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86" name="Oval 106">
              <a:extLst>
                <a:ext uri="{FF2B5EF4-FFF2-40B4-BE49-F238E27FC236}">
                  <a16:creationId xmlns:a16="http://schemas.microsoft.com/office/drawing/2014/main" id="{4B6BE830-608F-4779-81E4-2FE00CD4648A}"/>
                </a:ext>
              </a:extLst>
            </p:cNvPr>
            <p:cNvSpPr>
              <a:spLocks noChangeArrowheads="1"/>
            </p:cNvSpPr>
            <p:nvPr/>
          </p:nvSpPr>
          <p:spPr bwMode="auto">
            <a:xfrm flipV="1">
              <a:off x="284" y="124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87" name="Oval 107">
              <a:extLst>
                <a:ext uri="{FF2B5EF4-FFF2-40B4-BE49-F238E27FC236}">
                  <a16:creationId xmlns:a16="http://schemas.microsoft.com/office/drawing/2014/main" id="{54E32F93-49C0-4E88-AEC1-872A17D7A9AB}"/>
                </a:ext>
              </a:extLst>
            </p:cNvPr>
            <p:cNvSpPr>
              <a:spLocks noChangeArrowheads="1"/>
            </p:cNvSpPr>
            <p:nvPr/>
          </p:nvSpPr>
          <p:spPr bwMode="auto">
            <a:xfrm flipV="1">
              <a:off x="268" y="115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88" name="Oval 108">
              <a:extLst>
                <a:ext uri="{FF2B5EF4-FFF2-40B4-BE49-F238E27FC236}">
                  <a16:creationId xmlns:a16="http://schemas.microsoft.com/office/drawing/2014/main" id="{B86F774D-8DB1-43EB-995A-36ED8021D717}"/>
                </a:ext>
              </a:extLst>
            </p:cNvPr>
            <p:cNvSpPr>
              <a:spLocks noChangeArrowheads="1"/>
            </p:cNvSpPr>
            <p:nvPr/>
          </p:nvSpPr>
          <p:spPr bwMode="auto">
            <a:xfrm flipH="1" flipV="1">
              <a:off x="1440" y="202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89" name="Oval 109">
              <a:extLst>
                <a:ext uri="{FF2B5EF4-FFF2-40B4-BE49-F238E27FC236}">
                  <a16:creationId xmlns:a16="http://schemas.microsoft.com/office/drawing/2014/main" id="{2539AFF3-3482-427F-87C6-6CBF25CC24DB}"/>
                </a:ext>
              </a:extLst>
            </p:cNvPr>
            <p:cNvSpPr>
              <a:spLocks noChangeArrowheads="1"/>
            </p:cNvSpPr>
            <p:nvPr/>
          </p:nvSpPr>
          <p:spPr bwMode="auto">
            <a:xfrm flipH="1" flipV="1">
              <a:off x="1352" y="204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90" name="Oval 110">
              <a:extLst>
                <a:ext uri="{FF2B5EF4-FFF2-40B4-BE49-F238E27FC236}">
                  <a16:creationId xmlns:a16="http://schemas.microsoft.com/office/drawing/2014/main" id="{036228EA-7C91-4A4D-86C0-6D52FACFF5FA}"/>
                </a:ext>
              </a:extLst>
            </p:cNvPr>
            <p:cNvSpPr>
              <a:spLocks noChangeArrowheads="1"/>
            </p:cNvSpPr>
            <p:nvPr/>
          </p:nvSpPr>
          <p:spPr bwMode="auto">
            <a:xfrm flipH="1" flipV="1">
              <a:off x="1492" y="201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91" name="Oval 111">
              <a:extLst>
                <a:ext uri="{FF2B5EF4-FFF2-40B4-BE49-F238E27FC236}">
                  <a16:creationId xmlns:a16="http://schemas.microsoft.com/office/drawing/2014/main" id="{79245ECB-084A-4373-9AFF-9AB85DB611C0}"/>
                </a:ext>
              </a:extLst>
            </p:cNvPr>
            <p:cNvSpPr>
              <a:spLocks noChangeArrowheads="1"/>
            </p:cNvSpPr>
            <p:nvPr/>
          </p:nvSpPr>
          <p:spPr bwMode="auto">
            <a:xfrm flipH="1" flipV="1">
              <a:off x="1560" y="196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92" name="Oval 112">
              <a:extLst>
                <a:ext uri="{FF2B5EF4-FFF2-40B4-BE49-F238E27FC236}">
                  <a16:creationId xmlns:a16="http://schemas.microsoft.com/office/drawing/2014/main" id="{60898570-F120-4A38-8844-737066757099}"/>
                </a:ext>
              </a:extLst>
            </p:cNvPr>
            <p:cNvSpPr>
              <a:spLocks noChangeArrowheads="1"/>
            </p:cNvSpPr>
            <p:nvPr/>
          </p:nvSpPr>
          <p:spPr bwMode="auto">
            <a:xfrm flipH="1" flipV="1">
              <a:off x="1628" y="19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93" name="Oval 113">
              <a:extLst>
                <a:ext uri="{FF2B5EF4-FFF2-40B4-BE49-F238E27FC236}">
                  <a16:creationId xmlns:a16="http://schemas.microsoft.com/office/drawing/2014/main" id="{5D0D4E16-C8E5-4E87-98A4-C0318F70D1B1}"/>
                </a:ext>
              </a:extLst>
            </p:cNvPr>
            <p:cNvSpPr>
              <a:spLocks noChangeArrowheads="1"/>
            </p:cNvSpPr>
            <p:nvPr/>
          </p:nvSpPr>
          <p:spPr bwMode="auto">
            <a:xfrm flipH="1" flipV="1">
              <a:off x="1660" y="182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94" name="Oval 114">
              <a:extLst>
                <a:ext uri="{FF2B5EF4-FFF2-40B4-BE49-F238E27FC236}">
                  <a16:creationId xmlns:a16="http://schemas.microsoft.com/office/drawing/2014/main" id="{5F9E629E-D731-4F33-880F-64883DCD0225}"/>
                </a:ext>
              </a:extLst>
            </p:cNvPr>
            <p:cNvSpPr>
              <a:spLocks noChangeArrowheads="1"/>
            </p:cNvSpPr>
            <p:nvPr/>
          </p:nvSpPr>
          <p:spPr bwMode="auto">
            <a:xfrm flipH="1" flipV="1">
              <a:off x="1704" y="173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95" name="Oval 115">
              <a:extLst>
                <a:ext uri="{FF2B5EF4-FFF2-40B4-BE49-F238E27FC236}">
                  <a16:creationId xmlns:a16="http://schemas.microsoft.com/office/drawing/2014/main" id="{C6602CF5-5326-45BC-BD8F-820183847EBD}"/>
                </a:ext>
              </a:extLst>
            </p:cNvPr>
            <p:cNvSpPr>
              <a:spLocks noChangeArrowheads="1"/>
            </p:cNvSpPr>
            <p:nvPr/>
          </p:nvSpPr>
          <p:spPr bwMode="auto">
            <a:xfrm flipH="1" flipV="1">
              <a:off x="1716" y="162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96" name="Oval 116">
              <a:extLst>
                <a:ext uri="{FF2B5EF4-FFF2-40B4-BE49-F238E27FC236}">
                  <a16:creationId xmlns:a16="http://schemas.microsoft.com/office/drawing/2014/main" id="{53868E81-53B7-4804-B013-707CFC0F1708}"/>
                </a:ext>
              </a:extLst>
            </p:cNvPr>
            <p:cNvSpPr>
              <a:spLocks noChangeArrowheads="1"/>
            </p:cNvSpPr>
            <p:nvPr/>
          </p:nvSpPr>
          <p:spPr bwMode="auto">
            <a:xfrm flipH="1" flipV="1">
              <a:off x="1704" y="154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97" name="Oval 117">
              <a:extLst>
                <a:ext uri="{FF2B5EF4-FFF2-40B4-BE49-F238E27FC236}">
                  <a16:creationId xmlns:a16="http://schemas.microsoft.com/office/drawing/2014/main" id="{990F2CC9-E865-4AA3-ABAA-6097223F2719}"/>
                </a:ext>
              </a:extLst>
            </p:cNvPr>
            <p:cNvSpPr>
              <a:spLocks noChangeArrowheads="1"/>
            </p:cNvSpPr>
            <p:nvPr/>
          </p:nvSpPr>
          <p:spPr bwMode="auto">
            <a:xfrm flipH="1" flipV="1">
              <a:off x="1700" y="145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98" name="Oval 118">
              <a:extLst>
                <a:ext uri="{FF2B5EF4-FFF2-40B4-BE49-F238E27FC236}">
                  <a16:creationId xmlns:a16="http://schemas.microsoft.com/office/drawing/2014/main" id="{2F3B8E2E-5A4A-497A-97EF-9590FA63D0DE}"/>
                </a:ext>
              </a:extLst>
            </p:cNvPr>
            <p:cNvSpPr>
              <a:spLocks noChangeArrowheads="1"/>
            </p:cNvSpPr>
            <p:nvPr/>
          </p:nvSpPr>
          <p:spPr bwMode="auto">
            <a:xfrm flipH="1" flipV="1">
              <a:off x="1740" y="14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599" name="Oval 119">
              <a:extLst>
                <a:ext uri="{FF2B5EF4-FFF2-40B4-BE49-F238E27FC236}">
                  <a16:creationId xmlns:a16="http://schemas.microsoft.com/office/drawing/2014/main" id="{5DDAFB7F-67BF-4B1D-B51D-AB9C9559B232}"/>
                </a:ext>
              </a:extLst>
            </p:cNvPr>
            <p:cNvSpPr>
              <a:spLocks noChangeArrowheads="1"/>
            </p:cNvSpPr>
            <p:nvPr/>
          </p:nvSpPr>
          <p:spPr bwMode="auto">
            <a:xfrm flipH="1" flipV="1">
              <a:off x="1816" y="138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600" name="Oval 120">
              <a:extLst>
                <a:ext uri="{FF2B5EF4-FFF2-40B4-BE49-F238E27FC236}">
                  <a16:creationId xmlns:a16="http://schemas.microsoft.com/office/drawing/2014/main" id="{4D74139D-48DC-4C12-A4E1-3D3EEFCED804}"/>
                </a:ext>
              </a:extLst>
            </p:cNvPr>
            <p:cNvSpPr>
              <a:spLocks noChangeArrowheads="1"/>
            </p:cNvSpPr>
            <p:nvPr/>
          </p:nvSpPr>
          <p:spPr bwMode="auto">
            <a:xfrm flipH="1" flipV="1">
              <a:off x="1884" y="137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601" name="Oval 121">
              <a:extLst>
                <a:ext uri="{FF2B5EF4-FFF2-40B4-BE49-F238E27FC236}">
                  <a16:creationId xmlns:a16="http://schemas.microsoft.com/office/drawing/2014/main" id="{181FF2D7-7CF2-4B5A-A6D1-571B81D24160}"/>
                </a:ext>
              </a:extLst>
            </p:cNvPr>
            <p:cNvSpPr>
              <a:spLocks noChangeArrowheads="1"/>
            </p:cNvSpPr>
            <p:nvPr/>
          </p:nvSpPr>
          <p:spPr bwMode="auto">
            <a:xfrm flipH="1" flipV="1">
              <a:off x="1960" y="133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602" name="Oval 122">
              <a:extLst>
                <a:ext uri="{FF2B5EF4-FFF2-40B4-BE49-F238E27FC236}">
                  <a16:creationId xmlns:a16="http://schemas.microsoft.com/office/drawing/2014/main" id="{2EF698D5-296A-420A-B0E9-E7C0CBC2947D}"/>
                </a:ext>
              </a:extLst>
            </p:cNvPr>
            <p:cNvSpPr>
              <a:spLocks noChangeArrowheads="1"/>
            </p:cNvSpPr>
            <p:nvPr/>
          </p:nvSpPr>
          <p:spPr bwMode="auto">
            <a:xfrm flipH="1" flipV="1">
              <a:off x="2072" y="124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603" name="Oval 123">
              <a:extLst>
                <a:ext uri="{FF2B5EF4-FFF2-40B4-BE49-F238E27FC236}">
                  <a16:creationId xmlns:a16="http://schemas.microsoft.com/office/drawing/2014/main" id="{4F29D413-364E-427D-A71D-F37901D5219C}"/>
                </a:ext>
              </a:extLst>
            </p:cNvPr>
            <p:cNvSpPr>
              <a:spLocks noChangeArrowheads="1"/>
            </p:cNvSpPr>
            <p:nvPr/>
          </p:nvSpPr>
          <p:spPr bwMode="auto">
            <a:xfrm flipH="1" flipV="1">
              <a:off x="2020" y="13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604" name="Oval 124">
              <a:extLst>
                <a:ext uri="{FF2B5EF4-FFF2-40B4-BE49-F238E27FC236}">
                  <a16:creationId xmlns:a16="http://schemas.microsoft.com/office/drawing/2014/main" id="{4C2DE1B2-4203-40C1-904E-0AEA1FB36B9F}"/>
                </a:ext>
              </a:extLst>
            </p:cNvPr>
            <p:cNvSpPr>
              <a:spLocks noChangeArrowheads="1"/>
            </p:cNvSpPr>
            <p:nvPr/>
          </p:nvSpPr>
          <p:spPr bwMode="auto">
            <a:xfrm flipH="1" flipV="1">
              <a:off x="2124" y="120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605" name="Oval 125">
              <a:extLst>
                <a:ext uri="{FF2B5EF4-FFF2-40B4-BE49-F238E27FC236}">
                  <a16:creationId xmlns:a16="http://schemas.microsoft.com/office/drawing/2014/main" id="{100A49D8-AADA-447B-BD94-D2EE86133B5C}"/>
                </a:ext>
              </a:extLst>
            </p:cNvPr>
            <p:cNvSpPr>
              <a:spLocks noChangeArrowheads="1"/>
            </p:cNvSpPr>
            <p:nvPr/>
          </p:nvSpPr>
          <p:spPr bwMode="auto">
            <a:xfrm flipH="1" flipV="1">
              <a:off x="2164" y="113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grpSp>
      <p:grpSp>
        <p:nvGrpSpPr>
          <p:cNvPr id="404606" name="Group 126">
            <a:extLst>
              <a:ext uri="{FF2B5EF4-FFF2-40B4-BE49-F238E27FC236}">
                <a16:creationId xmlns:a16="http://schemas.microsoft.com/office/drawing/2014/main" id="{5F7A668A-340D-478C-A368-AA9412FBEE37}"/>
              </a:ext>
            </a:extLst>
          </p:cNvPr>
          <p:cNvGrpSpPr>
            <a:grpSpLocks/>
          </p:cNvGrpSpPr>
          <p:nvPr/>
        </p:nvGrpSpPr>
        <p:grpSpPr bwMode="auto">
          <a:xfrm>
            <a:off x="5557957" y="2829521"/>
            <a:ext cx="2619494" cy="2631162"/>
            <a:chOff x="364" y="196"/>
            <a:chExt cx="1796" cy="1804"/>
          </a:xfrm>
        </p:grpSpPr>
        <p:grpSp>
          <p:nvGrpSpPr>
            <p:cNvPr id="404607" name="Group 127">
              <a:extLst>
                <a:ext uri="{FF2B5EF4-FFF2-40B4-BE49-F238E27FC236}">
                  <a16:creationId xmlns:a16="http://schemas.microsoft.com/office/drawing/2014/main" id="{A9D0D64E-5264-495E-9E2C-58C24CDAAE11}"/>
                </a:ext>
              </a:extLst>
            </p:cNvPr>
            <p:cNvGrpSpPr>
              <a:grpSpLocks/>
            </p:cNvGrpSpPr>
            <p:nvPr/>
          </p:nvGrpSpPr>
          <p:grpSpPr bwMode="auto">
            <a:xfrm>
              <a:off x="1652" y="620"/>
              <a:ext cx="508" cy="740"/>
              <a:chOff x="1652" y="620"/>
              <a:chExt cx="508" cy="740"/>
            </a:xfrm>
          </p:grpSpPr>
          <p:sp>
            <p:nvSpPr>
              <p:cNvPr id="404608" name="Oval 128">
                <a:extLst>
                  <a:ext uri="{FF2B5EF4-FFF2-40B4-BE49-F238E27FC236}">
                    <a16:creationId xmlns:a16="http://schemas.microsoft.com/office/drawing/2014/main" id="{087CC928-20F2-4432-97C5-D1DEFE4CB2CC}"/>
                  </a:ext>
                </a:extLst>
              </p:cNvPr>
              <p:cNvSpPr>
                <a:spLocks noChangeArrowheads="1"/>
              </p:cNvSpPr>
              <p:nvPr/>
            </p:nvSpPr>
            <p:spPr bwMode="auto">
              <a:xfrm flipH="1">
                <a:off x="1652" y="65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609" name="Oval 129">
                <a:extLst>
                  <a:ext uri="{FF2B5EF4-FFF2-40B4-BE49-F238E27FC236}">
                    <a16:creationId xmlns:a16="http://schemas.microsoft.com/office/drawing/2014/main" id="{5244062D-60C1-4FB8-AEF7-BE20FBD88988}"/>
                  </a:ext>
                </a:extLst>
              </p:cNvPr>
              <p:cNvSpPr>
                <a:spLocks noChangeArrowheads="1"/>
              </p:cNvSpPr>
              <p:nvPr/>
            </p:nvSpPr>
            <p:spPr bwMode="auto">
              <a:xfrm flipH="1">
                <a:off x="1792" y="62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610" name="Oval 130">
                <a:extLst>
                  <a:ext uri="{FF2B5EF4-FFF2-40B4-BE49-F238E27FC236}">
                    <a16:creationId xmlns:a16="http://schemas.microsoft.com/office/drawing/2014/main" id="{75014223-214C-4424-A04C-0E5A7A4BCFCF}"/>
                  </a:ext>
                </a:extLst>
              </p:cNvPr>
              <p:cNvSpPr>
                <a:spLocks noChangeArrowheads="1"/>
              </p:cNvSpPr>
              <p:nvPr/>
            </p:nvSpPr>
            <p:spPr bwMode="auto">
              <a:xfrm flipH="1">
                <a:off x="1956" y="66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611" name="Oval 131">
                <a:extLst>
                  <a:ext uri="{FF2B5EF4-FFF2-40B4-BE49-F238E27FC236}">
                    <a16:creationId xmlns:a16="http://schemas.microsoft.com/office/drawing/2014/main" id="{2E19580B-5EB0-4F03-9448-20018829794D}"/>
                  </a:ext>
                </a:extLst>
              </p:cNvPr>
              <p:cNvSpPr>
                <a:spLocks noChangeArrowheads="1"/>
              </p:cNvSpPr>
              <p:nvPr/>
            </p:nvSpPr>
            <p:spPr bwMode="auto">
              <a:xfrm flipH="1">
                <a:off x="2076" y="76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612" name="Oval 132">
                <a:extLst>
                  <a:ext uri="{FF2B5EF4-FFF2-40B4-BE49-F238E27FC236}">
                    <a16:creationId xmlns:a16="http://schemas.microsoft.com/office/drawing/2014/main" id="{560F1C94-4802-4286-93D6-9E0612ED727A}"/>
                  </a:ext>
                </a:extLst>
              </p:cNvPr>
              <p:cNvSpPr>
                <a:spLocks noChangeArrowheads="1"/>
              </p:cNvSpPr>
              <p:nvPr/>
            </p:nvSpPr>
            <p:spPr bwMode="auto">
              <a:xfrm flipH="1">
                <a:off x="2104" y="94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613" name="Oval 133">
                <a:extLst>
                  <a:ext uri="{FF2B5EF4-FFF2-40B4-BE49-F238E27FC236}">
                    <a16:creationId xmlns:a16="http://schemas.microsoft.com/office/drawing/2014/main" id="{DC9F04C4-5AD1-4D52-9433-E06A3EB5BB6A}"/>
                  </a:ext>
                </a:extLst>
              </p:cNvPr>
              <p:cNvSpPr>
                <a:spLocks noChangeArrowheads="1"/>
              </p:cNvSpPr>
              <p:nvPr/>
            </p:nvSpPr>
            <p:spPr bwMode="auto">
              <a:xfrm flipH="1">
                <a:off x="2072" y="112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614" name="Oval 134">
                <a:extLst>
                  <a:ext uri="{FF2B5EF4-FFF2-40B4-BE49-F238E27FC236}">
                    <a16:creationId xmlns:a16="http://schemas.microsoft.com/office/drawing/2014/main" id="{58DBD79D-35C1-4445-8F4E-424FBD747EF3}"/>
                  </a:ext>
                </a:extLst>
              </p:cNvPr>
              <p:cNvSpPr>
                <a:spLocks noChangeArrowheads="1"/>
              </p:cNvSpPr>
              <p:nvPr/>
            </p:nvSpPr>
            <p:spPr bwMode="auto">
              <a:xfrm flipH="1">
                <a:off x="1964" y="124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615" name="Oval 135">
                <a:extLst>
                  <a:ext uri="{FF2B5EF4-FFF2-40B4-BE49-F238E27FC236}">
                    <a16:creationId xmlns:a16="http://schemas.microsoft.com/office/drawing/2014/main" id="{3D72CB34-A1A7-42C1-98A7-7B917D385FB9}"/>
                  </a:ext>
                </a:extLst>
              </p:cNvPr>
              <p:cNvSpPr>
                <a:spLocks noChangeArrowheads="1"/>
              </p:cNvSpPr>
              <p:nvPr/>
            </p:nvSpPr>
            <p:spPr bwMode="auto">
              <a:xfrm flipH="1">
                <a:off x="1852" y="126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616" name="Oval 136">
                <a:extLst>
                  <a:ext uri="{FF2B5EF4-FFF2-40B4-BE49-F238E27FC236}">
                    <a16:creationId xmlns:a16="http://schemas.microsoft.com/office/drawing/2014/main" id="{C2CEFFAF-A1C2-4018-BD02-47F63BDAE71C}"/>
                  </a:ext>
                </a:extLst>
              </p:cNvPr>
              <p:cNvSpPr>
                <a:spLocks noChangeArrowheads="1"/>
              </p:cNvSpPr>
              <p:nvPr/>
            </p:nvSpPr>
            <p:spPr bwMode="auto">
              <a:xfrm flipH="1">
                <a:off x="1724" y="13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grpSp>
        <p:sp>
          <p:nvSpPr>
            <p:cNvPr id="404617" name="Oval 137">
              <a:extLst>
                <a:ext uri="{FF2B5EF4-FFF2-40B4-BE49-F238E27FC236}">
                  <a16:creationId xmlns:a16="http://schemas.microsoft.com/office/drawing/2014/main" id="{E4928F0A-2506-481F-9899-2861F1946618}"/>
                </a:ext>
              </a:extLst>
            </p:cNvPr>
            <p:cNvSpPr>
              <a:spLocks noChangeArrowheads="1"/>
            </p:cNvSpPr>
            <p:nvPr/>
          </p:nvSpPr>
          <p:spPr bwMode="auto">
            <a:xfrm flipV="1">
              <a:off x="812" y="141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618" name="Oval 138">
              <a:extLst>
                <a:ext uri="{FF2B5EF4-FFF2-40B4-BE49-F238E27FC236}">
                  <a16:creationId xmlns:a16="http://schemas.microsoft.com/office/drawing/2014/main" id="{50AEA020-FAEA-4E6C-AA6F-B1F17BD7375A}"/>
                </a:ext>
              </a:extLst>
            </p:cNvPr>
            <p:cNvSpPr>
              <a:spLocks noChangeArrowheads="1"/>
            </p:cNvSpPr>
            <p:nvPr/>
          </p:nvSpPr>
          <p:spPr bwMode="auto">
            <a:xfrm flipV="1">
              <a:off x="676" y="142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619" name="Oval 139">
              <a:extLst>
                <a:ext uri="{FF2B5EF4-FFF2-40B4-BE49-F238E27FC236}">
                  <a16:creationId xmlns:a16="http://schemas.microsoft.com/office/drawing/2014/main" id="{C6CCD699-9AF0-4C34-A165-02D86F15E329}"/>
                </a:ext>
              </a:extLst>
            </p:cNvPr>
            <p:cNvSpPr>
              <a:spLocks noChangeArrowheads="1"/>
            </p:cNvSpPr>
            <p:nvPr/>
          </p:nvSpPr>
          <p:spPr bwMode="auto">
            <a:xfrm flipV="1">
              <a:off x="504" y="137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620" name="Oval 140">
              <a:extLst>
                <a:ext uri="{FF2B5EF4-FFF2-40B4-BE49-F238E27FC236}">
                  <a16:creationId xmlns:a16="http://schemas.microsoft.com/office/drawing/2014/main" id="{D50F1689-82D3-4AD6-928F-D18058CB9FB9}"/>
                </a:ext>
              </a:extLst>
            </p:cNvPr>
            <p:cNvSpPr>
              <a:spLocks noChangeArrowheads="1"/>
            </p:cNvSpPr>
            <p:nvPr/>
          </p:nvSpPr>
          <p:spPr bwMode="auto">
            <a:xfrm flipH="1" flipV="1">
              <a:off x="392" y="126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621" name="Oval 141">
              <a:extLst>
                <a:ext uri="{FF2B5EF4-FFF2-40B4-BE49-F238E27FC236}">
                  <a16:creationId xmlns:a16="http://schemas.microsoft.com/office/drawing/2014/main" id="{3C49AE4B-D631-4959-9F37-254B7F4BBA77}"/>
                </a:ext>
              </a:extLst>
            </p:cNvPr>
            <p:cNvSpPr>
              <a:spLocks noChangeArrowheads="1"/>
            </p:cNvSpPr>
            <p:nvPr/>
          </p:nvSpPr>
          <p:spPr bwMode="auto">
            <a:xfrm flipV="1">
              <a:off x="364" y="108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622" name="Oval 142">
              <a:extLst>
                <a:ext uri="{FF2B5EF4-FFF2-40B4-BE49-F238E27FC236}">
                  <a16:creationId xmlns:a16="http://schemas.microsoft.com/office/drawing/2014/main" id="{39EF1AD1-059A-4BF9-A681-3F98087065B1}"/>
                </a:ext>
              </a:extLst>
            </p:cNvPr>
            <p:cNvSpPr>
              <a:spLocks noChangeArrowheads="1"/>
            </p:cNvSpPr>
            <p:nvPr/>
          </p:nvSpPr>
          <p:spPr bwMode="auto">
            <a:xfrm flipV="1">
              <a:off x="396" y="89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623" name="Oval 143">
              <a:extLst>
                <a:ext uri="{FF2B5EF4-FFF2-40B4-BE49-F238E27FC236}">
                  <a16:creationId xmlns:a16="http://schemas.microsoft.com/office/drawing/2014/main" id="{308EA1EF-1CE5-4D32-894C-5BC0AE052C2A}"/>
                </a:ext>
              </a:extLst>
            </p:cNvPr>
            <p:cNvSpPr>
              <a:spLocks noChangeArrowheads="1"/>
            </p:cNvSpPr>
            <p:nvPr/>
          </p:nvSpPr>
          <p:spPr bwMode="auto">
            <a:xfrm flipV="1">
              <a:off x="504" y="78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624" name="Oval 144">
              <a:extLst>
                <a:ext uri="{FF2B5EF4-FFF2-40B4-BE49-F238E27FC236}">
                  <a16:creationId xmlns:a16="http://schemas.microsoft.com/office/drawing/2014/main" id="{C63746F2-3251-40E3-A5CA-3129F40DC396}"/>
                </a:ext>
              </a:extLst>
            </p:cNvPr>
            <p:cNvSpPr>
              <a:spLocks noChangeArrowheads="1"/>
            </p:cNvSpPr>
            <p:nvPr/>
          </p:nvSpPr>
          <p:spPr bwMode="auto">
            <a:xfrm flipV="1">
              <a:off x="744" y="72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625" name="Oval 145">
              <a:extLst>
                <a:ext uri="{FF2B5EF4-FFF2-40B4-BE49-F238E27FC236}">
                  <a16:creationId xmlns:a16="http://schemas.microsoft.com/office/drawing/2014/main" id="{61B78C2A-11AA-415A-B41B-155211CE3C82}"/>
                </a:ext>
              </a:extLst>
            </p:cNvPr>
            <p:cNvSpPr>
              <a:spLocks noChangeArrowheads="1"/>
            </p:cNvSpPr>
            <p:nvPr/>
          </p:nvSpPr>
          <p:spPr bwMode="auto">
            <a:xfrm rot="5400000" flipH="1">
              <a:off x="1596" y="149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626" name="Oval 146">
              <a:extLst>
                <a:ext uri="{FF2B5EF4-FFF2-40B4-BE49-F238E27FC236}">
                  <a16:creationId xmlns:a16="http://schemas.microsoft.com/office/drawing/2014/main" id="{612A9E71-DE71-4AEC-AFB9-956A35D97700}"/>
                </a:ext>
              </a:extLst>
            </p:cNvPr>
            <p:cNvSpPr>
              <a:spLocks noChangeArrowheads="1"/>
            </p:cNvSpPr>
            <p:nvPr/>
          </p:nvSpPr>
          <p:spPr bwMode="auto">
            <a:xfrm rot="5400000" flipH="1">
              <a:off x="1628" y="163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627" name="Oval 147">
              <a:extLst>
                <a:ext uri="{FF2B5EF4-FFF2-40B4-BE49-F238E27FC236}">
                  <a16:creationId xmlns:a16="http://schemas.microsoft.com/office/drawing/2014/main" id="{DCB63498-7CD4-429C-B85D-25323123A1C9}"/>
                </a:ext>
              </a:extLst>
            </p:cNvPr>
            <p:cNvSpPr>
              <a:spLocks noChangeArrowheads="1"/>
            </p:cNvSpPr>
            <p:nvPr/>
          </p:nvSpPr>
          <p:spPr bwMode="auto">
            <a:xfrm rot="5400000" flipH="1">
              <a:off x="1584" y="179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628" name="Oval 148">
              <a:extLst>
                <a:ext uri="{FF2B5EF4-FFF2-40B4-BE49-F238E27FC236}">
                  <a16:creationId xmlns:a16="http://schemas.microsoft.com/office/drawing/2014/main" id="{3187D3D2-D6D7-428E-9848-72742B355911}"/>
                </a:ext>
              </a:extLst>
            </p:cNvPr>
            <p:cNvSpPr>
              <a:spLocks noChangeArrowheads="1"/>
            </p:cNvSpPr>
            <p:nvPr/>
          </p:nvSpPr>
          <p:spPr bwMode="auto">
            <a:xfrm rot="5400000" flipH="1">
              <a:off x="1484" y="191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629" name="Oval 149">
              <a:extLst>
                <a:ext uri="{FF2B5EF4-FFF2-40B4-BE49-F238E27FC236}">
                  <a16:creationId xmlns:a16="http://schemas.microsoft.com/office/drawing/2014/main" id="{FAC5A64D-8F5F-43BF-9930-E05A21F4A319}"/>
                </a:ext>
              </a:extLst>
            </p:cNvPr>
            <p:cNvSpPr>
              <a:spLocks noChangeArrowheads="1"/>
            </p:cNvSpPr>
            <p:nvPr/>
          </p:nvSpPr>
          <p:spPr bwMode="auto">
            <a:xfrm rot="5400000" flipH="1">
              <a:off x="1304" y="194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630" name="Oval 150">
              <a:extLst>
                <a:ext uri="{FF2B5EF4-FFF2-40B4-BE49-F238E27FC236}">
                  <a16:creationId xmlns:a16="http://schemas.microsoft.com/office/drawing/2014/main" id="{37BF3F06-B075-4B43-8C7D-3A293723F05A}"/>
                </a:ext>
              </a:extLst>
            </p:cNvPr>
            <p:cNvSpPr>
              <a:spLocks noChangeArrowheads="1"/>
            </p:cNvSpPr>
            <p:nvPr/>
          </p:nvSpPr>
          <p:spPr bwMode="auto">
            <a:xfrm rot="5400000" flipH="1">
              <a:off x="1120" y="191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631" name="Oval 151">
              <a:extLst>
                <a:ext uri="{FF2B5EF4-FFF2-40B4-BE49-F238E27FC236}">
                  <a16:creationId xmlns:a16="http://schemas.microsoft.com/office/drawing/2014/main" id="{A0659B95-0F18-405F-B86E-B42FF31CD3C2}"/>
                </a:ext>
              </a:extLst>
            </p:cNvPr>
            <p:cNvSpPr>
              <a:spLocks noChangeArrowheads="1"/>
            </p:cNvSpPr>
            <p:nvPr/>
          </p:nvSpPr>
          <p:spPr bwMode="auto">
            <a:xfrm rot="5400000" flipH="1">
              <a:off x="1004" y="18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632" name="Oval 152">
              <a:extLst>
                <a:ext uri="{FF2B5EF4-FFF2-40B4-BE49-F238E27FC236}">
                  <a16:creationId xmlns:a16="http://schemas.microsoft.com/office/drawing/2014/main" id="{9F220E60-5928-4D33-BE13-06F8AE866EC4}"/>
                </a:ext>
              </a:extLst>
            </p:cNvPr>
            <p:cNvSpPr>
              <a:spLocks noChangeArrowheads="1"/>
            </p:cNvSpPr>
            <p:nvPr/>
          </p:nvSpPr>
          <p:spPr bwMode="auto">
            <a:xfrm rot="5400000" flipH="1">
              <a:off x="980" y="169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633" name="Oval 153">
              <a:extLst>
                <a:ext uri="{FF2B5EF4-FFF2-40B4-BE49-F238E27FC236}">
                  <a16:creationId xmlns:a16="http://schemas.microsoft.com/office/drawing/2014/main" id="{EECEE0B0-2520-4894-AEC1-437DFEDFE513}"/>
                </a:ext>
              </a:extLst>
            </p:cNvPr>
            <p:cNvSpPr>
              <a:spLocks noChangeArrowheads="1"/>
            </p:cNvSpPr>
            <p:nvPr/>
          </p:nvSpPr>
          <p:spPr bwMode="auto">
            <a:xfrm rot="5400000" flipH="1">
              <a:off x="976" y="156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634" name="Oval 154">
              <a:extLst>
                <a:ext uri="{FF2B5EF4-FFF2-40B4-BE49-F238E27FC236}">
                  <a16:creationId xmlns:a16="http://schemas.microsoft.com/office/drawing/2014/main" id="{4D2B7358-3501-485A-98E9-F8541A7F9249}"/>
                </a:ext>
              </a:extLst>
            </p:cNvPr>
            <p:cNvSpPr>
              <a:spLocks noChangeArrowheads="1"/>
            </p:cNvSpPr>
            <p:nvPr/>
          </p:nvSpPr>
          <p:spPr bwMode="auto">
            <a:xfrm rot="-5400000" flipH="1" flipV="1">
              <a:off x="1488" y="22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635" name="Oval 155">
              <a:extLst>
                <a:ext uri="{FF2B5EF4-FFF2-40B4-BE49-F238E27FC236}">
                  <a16:creationId xmlns:a16="http://schemas.microsoft.com/office/drawing/2014/main" id="{71D90EAD-B2BB-4757-A70C-36D6ADEAAE3A}"/>
                </a:ext>
              </a:extLst>
            </p:cNvPr>
            <p:cNvSpPr>
              <a:spLocks noChangeArrowheads="1"/>
            </p:cNvSpPr>
            <p:nvPr/>
          </p:nvSpPr>
          <p:spPr bwMode="auto">
            <a:xfrm rot="-5400000" flipH="1" flipV="1">
              <a:off x="1184" y="19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636" name="Oval 156">
              <a:extLst>
                <a:ext uri="{FF2B5EF4-FFF2-40B4-BE49-F238E27FC236}">
                  <a16:creationId xmlns:a16="http://schemas.microsoft.com/office/drawing/2014/main" id="{969DD2AF-EA1D-4B3A-9F2D-54B7F6C8DD4A}"/>
                </a:ext>
              </a:extLst>
            </p:cNvPr>
            <p:cNvSpPr>
              <a:spLocks noChangeArrowheads="1"/>
            </p:cNvSpPr>
            <p:nvPr/>
          </p:nvSpPr>
          <p:spPr bwMode="auto">
            <a:xfrm rot="-5400000" flipH="1" flipV="1">
              <a:off x="1044" y="30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637" name="Oval 157">
              <a:extLst>
                <a:ext uri="{FF2B5EF4-FFF2-40B4-BE49-F238E27FC236}">
                  <a16:creationId xmlns:a16="http://schemas.microsoft.com/office/drawing/2014/main" id="{AA8C02AF-E78F-48A6-8B52-B4A92260377C}"/>
                </a:ext>
              </a:extLst>
            </p:cNvPr>
            <p:cNvSpPr>
              <a:spLocks noChangeArrowheads="1"/>
            </p:cNvSpPr>
            <p:nvPr/>
          </p:nvSpPr>
          <p:spPr bwMode="auto">
            <a:xfrm rot="-5400000" flipH="1" flipV="1">
              <a:off x="992" y="46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638" name="Oval 158">
              <a:extLst>
                <a:ext uri="{FF2B5EF4-FFF2-40B4-BE49-F238E27FC236}">
                  <a16:creationId xmlns:a16="http://schemas.microsoft.com/office/drawing/2014/main" id="{C3866A6C-6C67-4074-9B61-3E64F9E3D52C}"/>
                </a:ext>
              </a:extLst>
            </p:cNvPr>
            <p:cNvSpPr>
              <a:spLocks noChangeArrowheads="1"/>
            </p:cNvSpPr>
            <p:nvPr/>
          </p:nvSpPr>
          <p:spPr bwMode="auto">
            <a:xfrm rot="-5400000" flipH="1" flipV="1">
              <a:off x="988" y="59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grpSp>
      <p:grpSp>
        <p:nvGrpSpPr>
          <p:cNvPr id="404639" name="Group 159">
            <a:extLst>
              <a:ext uri="{FF2B5EF4-FFF2-40B4-BE49-F238E27FC236}">
                <a16:creationId xmlns:a16="http://schemas.microsoft.com/office/drawing/2014/main" id="{08715D14-E879-4485-A814-50323F74F94E}"/>
              </a:ext>
            </a:extLst>
          </p:cNvPr>
          <p:cNvGrpSpPr>
            <a:grpSpLocks/>
          </p:cNvGrpSpPr>
          <p:nvPr/>
        </p:nvGrpSpPr>
        <p:grpSpPr bwMode="auto">
          <a:xfrm>
            <a:off x="5571083" y="2820770"/>
            <a:ext cx="2571363" cy="2604909"/>
            <a:chOff x="3245" y="1934"/>
            <a:chExt cx="1763" cy="1786"/>
          </a:xfrm>
        </p:grpSpPr>
        <p:grpSp>
          <p:nvGrpSpPr>
            <p:cNvPr id="404640" name="Group 160">
              <a:extLst>
                <a:ext uri="{FF2B5EF4-FFF2-40B4-BE49-F238E27FC236}">
                  <a16:creationId xmlns:a16="http://schemas.microsoft.com/office/drawing/2014/main" id="{671E2EC2-E86C-4EF6-8FF0-6BFD851C7CEE}"/>
                </a:ext>
              </a:extLst>
            </p:cNvPr>
            <p:cNvGrpSpPr>
              <a:grpSpLocks/>
            </p:cNvGrpSpPr>
            <p:nvPr/>
          </p:nvGrpSpPr>
          <p:grpSpPr bwMode="auto">
            <a:xfrm>
              <a:off x="3909" y="3038"/>
              <a:ext cx="603" cy="682"/>
              <a:chOff x="4437" y="2678"/>
              <a:chExt cx="603" cy="682"/>
            </a:xfrm>
          </p:grpSpPr>
          <p:sp>
            <p:nvSpPr>
              <p:cNvPr id="404641" name="Oval 161">
                <a:extLst>
                  <a:ext uri="{FF2B5EF4-FFF2-40B4-BE49-F238E27FC236}">
                    <a16:creationId xmlns:a16="http://schemas.microsoft.com/office/drawing/2014/main" id="{DA714652-BB57-4EB7-84F6-EC306E556B88}"/>
                  </a:ext>
                </a:extLst>
              </p:cNvPr>
              <p:cNvSpPr>
                <a:spLocks noChangeArrowheads="1"/>
              </p:cNvSpPr>
              <p:nvPr/>
            </p:nvSpPr>
            <p:spPr bwMode="auto">
              <a:xfrm>
                <a:off x="4475" y="2748"/>
                <a:ext cx="504" cy="566"/>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grpSp>
            <p:nvGrpSpPr>
              <p:cNvPr id="404642" name="Group 162">
                <a:extLst>
                  <a:ext uri="{FF2B5EF4-FFF2-40B4-BE49-F238E27FC236}">
                    <a16:creationId xmlns:a16="http://schemas.microsoft.com/office/drawing/2014/main" id="{DABF19A5-1ABF-4645-8580-F2ADCAC0E9AA}"/>
                  </a:ext>
                </a:extLst>
              </p:cNvPr>
              <p:cNvGrpSpPr>
                <a:grpSpLocks/>
              </p:cNvGrpSpPr>
              <p:nvPr/>
            </p:nvGrpSpPr>
            <p:grpSpPr bwMode="auto">
              <a:xfrm>
                <a:off x="4437" y="2678"/>
                <a:ext cx="603" cy="682"/>
                <a:chOff x="4437" y="2686"/>
                <a:chExt cx="603" cy="682"/>
              </a:xfrm>
            </p:grpSpPr>
            <p:sp>
              <p:nvSpPr>
                <p:cNvPr id="404643" name="Freeform 163">
                  <a:extLst>
                    <a:ext uri="{FF2B5EF4-FFF2-40B4-BE49-F238E27FC236}">
                      <a16:creationId xmlns:a16="http://schemas.microsoft.com/office/drawing/2014/main" id="{73F1258C-3BAA-4493-A118-76D2F5A70E71}"/>
                    </a:ext>
                  </a:extLst>
                </p:cNvPr>
                <p:cNvSpPr>
                  <a:spLocks/>
                </p:cNvSpPr>
                <p:nvPr/>
              </p:nvSpPr>
              <p:spPr bwMode="auto">
                <a:xfrm>
                  <a:off x="4534" y="2724"/>
                  <a:ext cx="158" cy="128"/>
                </a:xfrm>
                <a:custGeom>
                  <a:avLst/>
                  <a:gdLst>
                    <a:gd name="T0" fmla="*/ 118 w 158"/>
                    <a:gd name="T1" fmla="*/ 0 h 128"/>
                    <a:gd name="T2" fmla="*/ 46 w 158"/>
                    <a:gd name="T3" fmla="*/ 28 h 128"/>
                    <a:gd name="T4" fmla="*/ 14 w 158"/>
                    <a:gd name="T5" fmla="*/ 60 h 128"/>
                    <a:gd name="T6" fmla="*/ 26 w 158"/>
                    <a:gd name="T7" fmla="*/ 128 h 128"/>
                    <a:gd name="T8" fmla="*/ 86 w 158"/>
                    <a:gd name="T9" fmla="*/ 116 h 128"/>
                    <a:gd name="T10" fmla="*/ 122 w 158"/>
                    <a:gd name="T11" fmla="*/ 68 h 128"/>
                    <a:gd name="T12" fmla="*/ 158 w 158"/>
                    <a:gd name="T13" fmla="*/ 48 h 128"/>
                    <a:gd name="T14" fmla="*/ 70 w 158"/>
                    <a:gd name="T15" fmla="*/ 16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 h="128">
                      <a:moveTo>
                        <a:pt x="118" y="0"/>
                      </a:moveTo>
                      <a:cubicBezTo>
                        <a:pt x="93" y="8"/>
                        <a:pt x="70" y="20"/>
                        <a:pt x="46" y="28"/>
                      </a:cubicBezTo>
                      <a:cubicBezTo>
                        <a:pt x="37" y="42"/>
                        <a:pt x="26" y="48"/>
                        <a:pt x="14" y="60"/>
                      </a:cubicBezTo>
                      <a:cubicBezTo>
                        <a:pt x="5" y="86"/>
                        <a:pt x="0" y="111"/>
                        <a:pt x="26" y="128"/>
                      </a:cubicBezTo>
                      <a:cubicBezTo>
                        <a:pt x="46" y="125"/>
                        <a:pt x="66" y="120"/>
                        <a:pt x="86" y="116"/>
                      </a:cubicBezTo>
                      <a:cubicBezTo>
                        <a:pt x="98" y="98"/>
                        <a:pt x="107" y="83"/>
                        <a:pt x="122" y="68"/>
                      </a:cubicBezTo>
                      <a:cubicBezTo>
                        <a:pt x="128" y="49"/>
                        <a:pt x="141" y="54"/>
                        <a:pt x="158" y="48"/>
                      </a:cubicBezTo>
                      <a:cubicBezTo>
                        <a:pt x="130" y="20"/>
                        <a:pt x="110" y="16"/>
                        <a:pt x="70" y="16"/>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644" name="Freeform 164">
                  <a:extLst>
                    <a:ext uri="{FF2B5EF4-FFF2-40B4-BE49-F238E27FC236}">
                      <a16:creationId xmlns:a16="http://schemas.microsoft.com/office/drawing/2014/main" id="{16C75C26-52CE-40C6-85B3-B0CC182C68FD}"/>
                    </a:ext>
                  </a:extLst>
                </p:cNvPr>
                <p:cNvSpPr>
                  <a:spLocks/>
                </p:cNvSpPr>
                <p:nvPr/>
              </p:nvSpPr>
              <p:spPr bwMode="auto">
                <a:xfrm>
                  <a:off x="4460" y="2797"/>
                  <a:ext cx="88" cy="159"/>
                </a:xfrm>
                <a:custGeom>
                  <a:avLst/>
                  <a:gdLst>
                    <a:gd name="T0" fmla="*/ 64 w 88"/>
                    <a:gd name="T1" fmla="*/ 7 h 159"/>
                    <a:gd name="T2" fmla="*/ 16 w 88"/>
                    <a:gd name="T3" fmla="*/ 67 h 159"/>
                    <a:gd name="T4" fmla="*/ 0 w 88"/>
                    <a:gd name="T5" fmla="*/ 131 h 159"/>
                    <a:gd name="T6" fmla="*/ 28 w 88"/>
                    <a:gd name="T7" fmla="*/ 159 h 159"/>
                    <a:gd name="T8" fmla="*/ 60 w 88"/>
                    <a:gd name="T9" fmla="*/ 155 h 159"/>
                    <a:gd name="T10" fmla="*/ 68 w 88"/>
                    <a:gd name="T11" fmla="*/ 127 h 159"/>
                    <a:gd name="T12" fmla="*/ 88 w 88"/>
                    <a:gd name="T13" fmla="*/ 63 h 159"/>
                    <a:gd name="T14" fmla="*/ 64 w 88"/>
                    <a:gd name="T15" fmla="*/ 7 h 1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8" h="159">
                      <a:moveTo>
                        <a:pt x="64" y="7"/>
                      </a:moveTo>
                      <a:cubicBezTo>
                        <a:pt x="40" y="23"/>
                        <a:pt x="25" y="39"/>
                        <a:pt x="16" y="67"/>
                      </a:cubicBezTo>
                      <a:cubicBezTo>
                        <a:pt x="13" y="97"/>
                        <a:pt x="15" y="108"/>
                        <a:pt x="0" y="131"/>
                      </a:cubicBezTo>
                      <a:cubicBezTo>
                        <a:pt x="5" y="147"/>
                        <a:pt x="12" y="154"/>
                        <a:pt x="28" y="159"/>
                      </a:cubicBezTo>
                      <a:cubicBezTo>
                        <a:pt x="39" y="158"/>
                        <a:pt x="50" y="159"/>
                        <a:pt x="60" y="155"/>
                      </a:cubicBezTo>
                      <a:cubicBezTo>
                        <a:pt x="69" y="151"/>
                        <a:pt x="66" y="137"/>
                        <a:pt x="68" y="127"/>
                      </a:cubicBezTo>
                      <a:cubicBezTo>
                        <a:pt x="73" y="103"/>
                        <a:pt x="66" y="77"/>
                        <a:pt x="88" y="63"/>
                      </a:cubicBezTo>
                      <a:cubicBezTo>
                        <a:pt x="82" y="0"/>
                        <a:pt x="86" y="40"/>
                        <a:pt x="64" y="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645" name="Freeform 165">
                  <a:extLst>
                    <a:ext uri="{FF2B5EF4-FFF2-40B4-BE49-F238E27FC236}">
                      <a16:creationId xmlns:a16="http://schemas.microsoft.com/office/drawing/2014/main" id="{FDD58122-8299-4275-850D-B3FF1D0AFB32}"/>
                    </a:ext>
                  </a:extLst>
                </p:cNvPr>
                <p:cNvSpPr>
                  <a:spLocks/>
                </p:cNvSpPr>
                <p:nvPr/>
              </p:nvSpPr>
              <p:spPr bwMode="auto">
                <a:xfrm>
                  <a:off x="4440" y="2966"/>
                  <a:ext cx="80" cy="132"/>
                </a:xfrm>
                <a:custGeom>
                  <a:avLst/>
                  <a:gdLst>
                    <a:gd name="T0" fmla="*/ 28 w 80"/>
                    <a:gd name="T1" fmla="*/ 2 h 132"/>
                    <a:gd name="T2" fmla="*/ 12 w 80"/>
                    <a:gd name="T3" fmla="*/ 6 h 132"/>
                    <a:gd name="T4" fmla="*/ 4 w 80"/>
                    <a:gd name="T5" fmla="*/ 30 h 132"/>
                    <a:gd name="T6" fmla="*/ 0 w 80"/>
                    <a:gd name="T7" fmla="*/ 94 h 132"/>
                    <a:gd name="T8" fmla="*/ 60 w 80"/>
                    <a:gd name="T9" fmla="*/ 118 h 132"/>
                    <a:gd name="T10" fmla="*/ 76 w 80"/>
                    <a:gd name="T11" fmla="*/ 82 h 132"/>
                    <a:gd name="T12" fmla="*/ 80 w 80"/>
                    <a:gd name="T13" fmla="*/ 70 h 132"/>
                    <a:gd name="T14" fmla="*/ 68 w 80"/>
                    <a:gd name="T15" fmla="*/ 6 h 132"/>
                    <a:gd name="T16" fmla="*/ 28 w 80"/>
                    <a:gd name="T17" fmla="*/ 2 h 1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0" h="132">
                      <a:moveTo>
                        <a:pt x="28" y="2"/>
                      </a:moveTo>
                      <a:cubicBezTo>
                        <a:pt x="23" y="3"/>
                        <a:pt x="16" y="2"/>
                        <a:pt x="12" y="6"/>
                      </a:cubicBezTo>
                      <a:cubicBezTo>
                        <a:pt x="7" y="12"/>
                        <a:pt x="4" y="30"/>
                        <a:pt x="4" y="30"/>
                      </a:cubicBezTo>
                      <a:cubicBezTo>
                        <a:pt x="10" y="52"/>
                        <a:pt x="6" y="72"/>
                        <a:pt x="0" y="94"/>
                      </a:cubicBezTo>
                      <a:cubicBezTo>
                        <a:pt x="8" y="132"/>
                        <a:pt x="19" y="122"/>
                        <a:pt x="60" y="118"/>
                      </a:cubicBezTo>
                      <a:cubicBezTo>
                        <a:pt x="73" y="99"/>
                        <a:pt x="66" y="111"/>
                        <a:pt x="76" y="82"/>
                      </a:cubicBezTo>
                      <a:cubicBezTo>
                        <a:pt x="77" y="78"/>
                        <a:pt x="80" y="70"/>
                        <a:pt x="80" y="70"/>
                      </a:cubicBezTo>
                      <a:cubicBezTo>
                        <a:pt x="79" y="62"/>
                        <a:pt x="74" y="14"/>
                        <a:pt x="68" y="6"/>
                      </a:cubicBezTo>
                      <a:cubicBezTo>
                        <a:pt x="64" y="0"/>
                        <a:pt x="29" y="2"/>
                        <a:pt x="28" y="2"/>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646" name="Freeform 166">
                  <a:extLst>
                    <a:ext uri="{FF2B5EF4-FFF2-40B4-BE49-F238E27FC236}">
                      <a16:creationId xmlns:a16="http://schemas.microsoft.com/office/drawing/2014/main" id="{2E0F53FE-CE0A-4C4D-8BFE-7F70594CD547}"/>
                    </a:ext>
                  </a:extLst>
                </p:cNvPr>
                <p:cNvSpPr>
                  <a:spLocks/>
                </p:cNvSpPr>
                <p:nvPr/>
              </p:nvSpPr>
              <p:spPr bwMode="auto">
                <a:xfrm>
                  <a:off x="4437" y="3079"/>
                  <a:ext cx="118" cy="131"/>
                </a:xfrm>
                <a:custGeom>
                  <a:avLst/>
                  <a:gdLst>
                    <a:gd name="T0" fmla="*/ 31 w 118"/>
                    <a:gd name="T1" fmla="*/ 17 h 131"/>
                    <a:gd name="T2" fmla="*/ 19 w 118"/>
                    <a:gd name="T3" fmla="*/ 45 h 131"/>
                    <a:gd name="T4" fmla="*/ 63 w 118"/>
                    <a:gd name="T5" fmla="*/ 113 h 131"/>
                    <a:gd name="T6" fmla="*/ 87 w 118"/>
                    <a:gd name="T7" fmla="*/ 129 h 131"/>
                    <a:gd name="T8" fmla="*/ 115 w 118"/>
                    <a:gd name="T9" fmla="*/ 113 h 131"/>
                    <a:gd name="T10" fmla="*/ 107 w 118"/>
                    <a:gd name="T11" fmla="*/ 101 h 131"/>
                    <a:gd name="T12" fmla="*/ 99 w 118"/>
                    <a:gd name="T13" fmla="*/ 77 h 131"/>
                    <a:gd name="T14" fmla="*/ 83 w 118"/>
                    <a:gd name="T15" fmla="*/ 33 h 131"/>
                    <a:gd name="T16" fmla="*/ 31 w 118"/>
                    <a:gd name="T17" fmla="*/ 17 h 1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8" h="131">
                      <a:moveTo>
                        <a:pt x="31" y="17"/>
                      </a:moveTo>
                      <a:cubicBezTo>
                        <a:pt x="0" y="22"/>
                        <a:pt x="4" y="23"/>
                        <a:pt x="19" y="45"/>
                      </a:cubicBezTo>
                      <a:cubicBezTo>
                        <a:pt x="24" y="78"/>
                        <a:pt x="38" y="94"/>
                        <a:pt x="63" y="113"/>
                      </a:cubicBezTo>
                      <a:cubicBezTo>
                        <a:pt x="71" y="119"/>
                        <a:pt x="87" y="129"/>
                        <a:pt x="87" y="129"/>
                      </a:cubicBezTo>
                      <a:cubicBezTo>
                        <a:pt x="97" y="127"/>
                        <a:pt x="118" y="131"/>
                        <a:pt x="115" y="113"/>
                      </a:cubicBezTo>
                      <a:cubicBezTo>
                        <a:pt x="114" y="108"/>
                        <a:pt x="109" y="105"/>
                        <a:pt x="107" y="101"/>
                      </a:cubicBezTo>
                      <a:cubicBezTo>
                        <a:pt x="104" y="93"/>
                        <a:pt x="99" y="77"/>
                        <a:pt x="99" y="77"/>
                      </a:cubicBezTo>
                      <a:cubicBezTo>
                        <a:pt x="104" y="52"/>
                        <a:pt x="100" y="50"/>
                        <a:pt x="83" y="33"/>
                      </a:cubicBezTo>
                      <a:cubicBezTo>
                        <a:pt x="72" y="0"/>
                        <a:pt x="71" y="9"/>
                        <a:pt x="31" y="1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647" name="Freeform 167">
                  <a:extLst>
                    <a:ext uri="{FF2B5EF4-FFF2-40B4-BE49-F238E27FC236}">
                      <a16:creationId xmlns:a16="http://schemas.microsoft.com/office/drawing/2014/main" id="{EE09B6B2-39A7-4FDD-8F49-23BC09B69403}"/>
                    </a:ext>
                  </a:extLst>
                </p:cNvPr>
                <p:cNvSpPr>
                  <a:spLocks/>
                </p:cNvSpPr>
                <p:nvPr/>
              </p:nvSpPr>
              <p:spPr bwMode="auto">
                <a:xfrm>
                  <a:off x="4624" y="2686"/>
                  <a:ext cx="230" cy="114"/>
                </a:xfrm>
                <a:custGeom>
                  <a:avLst/>
                  <a:gdLst>
                    <a:gd name="T0" fmla="*/ 40 w 230"/>
                    <a:gd name="T1" fmla="*/ 102 h 114"/>
                    <a:gd name="T2" fmla="*/ 0 w 230"/>
                    <a:gd name="T3" fmla="*/ 74 h 114"/>
                    <a:gd name="T4" fmla="*/ 24 w 230"/>
                    <a:gd name="T5" fmla="*/ 54 h 114"/>
                    <a:gd name="T6" fmla="*/ 32 w 230"/>
                    <a:gd name="T7" fmla="*/ 30 h 114"/>
                    <a:gd name="T8" fmla="*/ 44 w 230"/>
                    <a:gd name="T9" fmla="*/ 14 h 114"/>
                    <a:gd name="T10" fmla="*/ 48 w 230"/>
                    <a:gd name="T11" fmla="*/ 2 h 114"/>
                    <a:gd name="T12" fmla="*/ 76 w 230"/>
                    <a:gd name="T13" fmla="*/ 6 h 114"/>
                    <a:gd name="T14" fmla="*/ 144 w 230"/>
                    <a:gd name="T15" fmla="*/ 10 h 114"/>
                    <a:gd name="T16" fmla="*/ 204 w 230"/>
                    <a:gd name="T17" fmla="*/ 50 h 114"/>
                    <a:gd name="T18" fmla="*/ 216 w 230"/>
                    <a:gd name="T19" fmla="*/ 98 h 114"/>
                    <a:gd name="T20" fmla="*/ 128 w 230"/>
                    <a:gd name="T21" fmla="*/ 114 h 114"/>
                    <a:gd name="T22" fmla="*/ 48 w 230"/>
                    <a:gd name="T23" fmla="*/ 102 h 114"/>
                    <a:gd name="T24" fmla="*/ 16 w 230"/>
                    <a:gd name="T25" fmla="*/ 86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0" h="114">
                      <a:moveTo>
                        <a:pt x="40" y="102"/>
                      </a:moveTo>
                      <a:cubicBezTo>
                        <a:pt x="22" y="95"/>
                        <a:pt x="6" y="93"/>
                        <a:pt x="0" y="74"/>
                      </a:cubicBezTo>
                      <a:cubicBezTo>
                        <a:pt x="7" y="67"/>
                        <a:pt x="18" y="63"/>
                        <a:pt x="24" y="54"/>
                      </a:cubicBezTo>
                      <a:cubicBezTo>
                        <a:pt x="28" y="47"/>
                        <a:pt x="27" y="37"/>
                        <a:pt x="32" y="30"/>
                      </a:cubicBezTo>
                      <a:cubicBezTo>
                        <a:pt x="36" y="25"/>
                        <a:pt x="40" y="19"/>
                        <a:pt x="44" y="14"/>
                      </a:cubicBezTo>
                      <a:cubicBezTo>
                        <a:pt x="45" y="10"/>
                        <a:pt x="44" y="3"/>
                        <a:pt x="48" y="2"/>
                      </a:cubicBezTo>
                      <a:cubicBezTo>
                        <a:pt x="57" y="0"/>
                        <a:pt x="67" y="5"/>
                        <a:pt x="76" y="6"/>
                      </a:cubicBezTo>
                      <a:cubicBezTo>
                        <a:pt x="99" y="8"/>
                        <a:pt x="121" y="9"/>
                        <a:pt x="144" y="10"/>
                      </a:cubicBezTo>
                      <a:cubicBezTo>
                        <a:pt x="160" y="34"/>
                        <a:pt x="176" y="44"/>
                        <a:pt x="204" y="50"/>
                      </a:cubicBezTo>
                      <a:cubicBezTo>
                        <a:pt x="216" y="62"/>
                        <a:pt x="230" y="79"/>
                        <a:pt x="216" y="98"/>
                      </a:cubicBezTo>
                      <a:cubicBezTo>
                        <a:pt x="211" y="105"/>
                        <a:pt x="133" y="113"/>
                        <a:pt x="128" y="114"/>
                      </a:cubicBezTo>
                      <a:cubicBezTo>
                        <a:pt x="101" y="112"/>
                        <a:pt x="74" y="111"/>
                        <a:pt x="48" y="102"/>
                      </a:cubicBezTo>
                      <a:cubicBezTo>
                        <a:pt x="38" y="87"/>
                        <a:pt x="33" y="86"/>
                        <a:pt x="16" y="86"/>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648" name="Freeform 168">
                  <a:extLst>
                    <a:ext uri="{FF2B5EF4-FFF2-40B4-BE49-F238E27FC236}">
                      <a16:creationId xmlns:a16="http://schemas.microsoft.com/office/drawing/2014/main" id="{F284F8A4-797D-440B-96E6-274B3911112C}"/>
                    </a:ext>
                  </a:extLst>
                </p:cNvPr>
                <p:cNvSpPr>
                  <a:spLocks/>
                </p:cNvSpPr>
                <p:nvPr/>
              </p:nvSpPr>
              <p:spPr bwMode="auto">
                <a:xfrm>
                  <a:off x="4832" y="2743"/>
                  <a:ext cx="155" cy="153"/>
                </a:xfrm>
                <a:custGeom>
                  <a:avLst/>
                  <a:gdLst>
                    <a:gd name="T0" fmla="*/ 0 w 155"/>
                    <a:gd name="T1" fmla="*/ 57 h 153"/>
                    <a:gd name="T2" fmla="*/ 52 w 155"/>
                    <a:gd name="T3" fmla="*/ 29 h 153"/>
                    <a:gd name="T4" fmla="*/ 112 w 155"/>
                    <a:gd name="T5" fmla="*/ 61 h 153"/>
                    <a:gd name="T6" fmla="*/ 140 w 155"/>
                    <a:gd name="T7" fmla="*/ 89 h 153"/>
                    <a:gd name="T8" fmla="*/ 128 w 155"/>
                    <a:gd name="T9" fmla="*/ 153 h 153"/>
                    <a:gd name="T10" fmla="*/ 40 w 155"/>
                    <a:gd name="T11" fmla="*/ 125 h 153"/>
                    <a:gd name="T12" fmla="*/ 24 w 155"/>
                    <a:gd name="T13" fmla="*/ 89 h 153"/>
                    <a:gd name="T14" fmla="*/ 0 w 155"/>
                    <a:gd name="T15" fmla="*/ 53 h 153"/>
                    <a:gd name="T16" fmla="*/ 4 w 155"/>
                    <a:gd name="T17" fmla="*/ 41 h 153"/>
                    <a:gd name="T18" fmla="*/ 16 w 155"/>
                    <a:gd name="T19" fmla="*/ 33 h 1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5" h="153">
                      <a:moveTo>
                        <a:pt x="0" y="57"/>
                      </a:moveTo>
                      <a:cubicBezTo>
                        <a:pt x="16" y="35"/>
                        <a:pt x="25" y="34"/>
                        <a:pt x="52" y="29"/>
                      </a:cubicBezTo>
                      <a:cubicBezTo>
                        <a:pt x="96" y="0"/>
                        <a:pt x="90" y="39"/>
                        <a:pt x="112" y="61"/>
                      </a:cubicBezTo>
                      <a:cubicBezTo>
                        <a:pt x="116" y="74"/>
                        <a:pt x="140" y="89"/>
                        <a:pt x="140" y="89"/>
                      </a:cubicBezTo>
                      <a:cubicBezTo>
                        <a:pt x="148" y="112"/>
                        <a:pt x="155" y="144"/>
                        <a:pt x="128" y="153"/>
                      </a:cubicBezTo>
                      <a:cubicBezTo>
                        <a:pt x="97" y="147"/>
                        <a:pt x="66" y="142"/>
                        <a:pt x="40" y="125"/>
                      </a:cubicBezTo>
                      <a:cubicBezTo>
                        <a:pt x="27" y="106"/>
                        <a:pt x="34" y="118"/>
                        <a:pt x="24" y="89"/>
                      </a:cubicBezTo>
                      <a:cubicBezTo>
                        <a:pt x="21" y="80"/>
                        <a:pt x="5" y="67"/>
                        <a:pt x="0" y="53"/>
                      </a:cubicBezTo>
                      <a:cubicBezTo>
                        <a:pt x="1" y="49"/>
                        <a:pt x="1" y="44"/>
                        <a:pt x="4" y="41"/>
                      </a:cubicBezTo>
                      <a:cubicBezTo>
                        <a:pt x="7" y="37"/>
                        <a:pt x="16" y="33"/>
                        <a:pt x="16" y="33"/>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649" name="Freeform 169">
                  <a:extLst>
                    <a:ext uri="{FF2B5EF4-FFF2-40B4-BE49-F238E27FC236}">
                      <a16:creationId xmlns:a16="http://schemas.microsoft.com/office/drawing/2014/main" id="{2D8D56A7-37EF-4E88-BCE1-7D920867225C}"/>
                    </a:ext>
                  </a:extLst>
                </p:cNvPr>
                <p:cNvSpPr>
                  <a:spLocks/>
                </p:cNvSpPr>
                <p:nvPr/>
              </p:nvSpPr>
              <p:spPr bwMode="auto">
                <a:xfrm>
                  <a:off x="4488" y="3184"/>
                  <a:ext cx="114" cy="96"/>
                </a:xfrm>
                <a:custGeom>
                  <a:avLst/>
                  <a:gdLst>
                    <a:gd name="T0" fmla="*/ 12 w 114"/>
                    <a:gd name="T1" fmla="*/ 20 h 96"/>
                    <a:gd name="T2" fmla="*/ 64 w 114"/>
                    <a:gd name="T3" fmla="*/ 76 h 96"/>
                    <a:gd name="T4" fmla="*/ 100 w 114"/>
                    <a:gd name="T5" fmla="*/ 96 h 96"/>
                    <a:gd name="T6" fmla="*/ 112 w 114"/>
                    <a:gd name="T7" fmla="*/ 68 h 96"/>
                    <a:gd name="T8" fmla="*/ 88 w 114"/>
                    <a:gd name="T9" fmla="*/ 20 h 96"/>
                    <a:gd name="T10" fmla="*/ 52 w 114"/>
                    <a:gd name="T11" fmla="*/ 8 h 96"/>
                    <a:gd name="T12" fmla="*/ 28 w 114"/>
                    <a:gd name="T13" fmla="*/ 0 h 96"/>
                    <a:gd name="T14" fmla="*/ 12 w 114"/>
                    <a:gd name="T15" fmla="*/ 44 h 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4" h="96">
                      <a:moveTo>
                        <a:pt x="12" y="20"/>
                      </a:moveTo>
                      <a:cubicBezTo>
                        <a:pt x="0" y="68"/>
                        <a:pt x="22" y="71"/>
                        <a:pt x="64" y="76"/>
                      </a:cubicBezTo>
                      <a:cubicBezTo>
                        <a:pt x="92" y="94"/>
                        <a:pt x="79" y="89"/>
                        <a:pt x="100" y="96"/>
                      </a:cubicBezTo>
                      <a:cubicBezTo>
                        <a:pt x="105" y="88"/>
                        <a:pt x="114" y="79"/>
                        <a:pt x="112" y="68"/>
                      </a:cubicBezTo>
                      <a:cubicBezTo>
                        <a:pt x="112" y="65"/>
                        <a:pt x="94" y="24"/>
                        <a:pt x="88" y="20"/>
                      </a:cubicBezTo>
                      <a:cubicBezTo>
                        <a:pt x="77" y="13"/>
                        <a:pt x="64" y="12"/>
                        <a:pt x="52" y="8"/>
                      </a:cubicBezTo>
                      <a:cubicBezTo>
                        <a:pt x="44" y="5"/>
                        <a:pt x="28" y="0"/>
                        <a:pt x="28" y="0"/>
                      </a:cubicBezTo>
                      <a:cubicBezTo>
                        <a:pt x="23" y="16"/>
                        <a:pt x="12" y="27"/>
                        <a:pt x="12" y="44"/>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650" name="Freeform 170">
                  <a:extLst>
                    <a:ext uri="{FF2B5EF4-FFF2-40B4-BE49-F238E27FC236}">
                      <a16:creationId xmlns:a16="http://schemas.microsoft.com/office/drawing/2014/main" id="{B4DE45F6-AFA3-4010-8C66-DD09CB32358D}"/>
                    </a:ext>
                  </a:extLst>
                </p:cNvPr>
                <p:cNvSpPr>
                  <a:spLocks/>
                </p:cNvSpPr>
                <p:nvPr/>
              </p:nvSpPr>
              <p:spPr bwMode="auto">
                <a:xfrm>
                  <a:off x="4539" y="3253"/>
                  <a:ext cx="165" cy="99"/>
                </a:xfrm>
                <a:custGeom>
                  <a:avLst/>
                  <a:gdLst>
                    <a:gd name="T0" fmla="*/ 1 w 165"/>
                    <a:gd name="T1" fmla="*/ 27 h 99"/>
                    <a:gd name="T2" fmla="*/ 61 w 165"/>
                    <a:gd name="T3" fmla="*/ 67 h 99"/>
                    <a:gd name="T4" fmla="*/ 97 w 165"/>
                    <a:gd name="T5" fmla="*/ 91 h 99"/>
                    <a:gd name="T6" fmla="*/ 121 w 165"/>
                    <a:gd name="T7" fmla="*/ 99 h 99"/>
                    <a:gd name="T8" fmla="*/ 165 w 165"/>
                    <a:gd name="T9" fmla="*/ 71 h 99"/>
                    <a:gd name="T10" fmla="*/ 97 w 165"/>
                    <a:gd name="T11" fmla="*/ 31 h 99"/>
                    <a:gd name="T12" fmla="*/ 33 w 165"/>
                    <a:gd name="T13" fmla="*/ 15 h 99"/>
                    <a:gd name="T14" fmla="*/ 9 w 165"/>
                    <a:gd name="T15" fmla="*/ 11 h 99"/>
                    <a:gd name="T16" fmla="*/ 1 w 165"/>
                    <a:gd name="T17" fmla="*/ 27 h 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5" h="99">
                      <a:moveTo>
                        <a:pt x="1" y="27"/>
                      </a:moveTo>
                      <a:cubicBezTo>
                        <a:pt x="14" y="46"/>
                        <a:pt x="39" y="60"/>
                        <a:pt x="61" y="67"/>
                      </a:cubicBezTo>
                      <a:cubicBezTo>
                        <a:pt x="72" y="83"/>
                        <a:pt x="78" y="85"/>
                        <a:pt x="97" y="91"/>
                      </a:cubicBezTo>
                      <a:cubicBezTo>
                        <a:pt x="105" y="93"/>
                        <a:pt x="121" y="99"/>
                        <a:pt x="121" y="99"/>
                      </a:cubicBezTo>
                      <a:cubicBezTo>
                        <a:pt x="154" y="95"/>
                        <a:pt x="156" y="99"/>
                        <a:pt x="165" y="71"/>
                      </a:cubicBezTo>
                      <a:cubicBezTo>
                        <a:pt x="149" y="23"/>
                        <a:pt x="147" y="35"/>
                        <a:pt x="97" y="31"/>
                      </a:cubicBezTo>
                      <a:cubicBezTo>
                        <a:pt x="73" y="23"/>
                        <a:pt x="58" y="19"/>
                        <a:pt x="33" y="15"/>
                      </a:cubicBezTo>
                      <a:cubicBezTo>
                        <a:pt x="27" y="11"/>
                        <a:pt x="17" y="0"/>
                        <a:pt x="9" y="11"/>
                      </a:cubicBezTo>
                      <a:cubicBezTo>
                        <a:pt x="0" y="23"/>
                        <a:pt x="1" y="48"/>
                        <a:pt x="1" y="2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651" name="Freeform 171">
                  <a:extLst>
                    <a:ext uri="{FF2B5EF4-FFF2-40B4-BE49-F238E27FC236}">
                      <a16:creationId xmlns:a16="http://schemas.microsoft.com/office/drawing/2014/main" id="{2A7F4E14-296C-4F1F-B039-2C5CAA6F6996}"/>
                    </a:ext>
                  </a:extLst>
                </p:cNvPr>
                <p:cNvSpPr>
                  <a:spLocks/>
                </p:cNvSpPr>
                <p:nvPr/>
              </p:nvSpPr>
              <p:spPr bwMode="auto">
                <a:xfrm>
                  <a:off x="4936" y="2898"/>
                  <a:ext cx="104" cy="170"/>
                </a:xfrm>
                <a:custGeom>
                  <a:avLst/>
                  <a:gdLst>
                    <a:gd name="T0" fmla="*/ 16 w 104"/>
                    <a:gd name="T1" fmla="*/ 2 h 170"/>
                    <a:gd name="T2" fmla="*/ 80 w 104"/>
                    <a:gd name="T3" fmla="*/ 54 h 170"/>
                    <a:gd name="T4" fmla="*/ 28 w 104"/>
                    <a:gd name="T5" fmla="*/ 162 h 170"/>
                    <a:gd name="T6" fmla="*/ 0 w 104"/>
                    <a:gd name="T7" fmla="*/ 134 h 170"/>
                    <a:gd name="T8" fmla="*/ 16 w 104"/>
                    <a:gd name="T9" fmla="*/ 78 h 170"/>
                    <a:gd name="T10" fmla="*/ 0 w 104"/>
                    <a:gd name="T11" fmla="*/ 26 h 170"/>
                    <a:gd name="T12" fmla="*/ 8 w 104"/>
                    <a:gd name="T13" fmla="*/ 14 h 170"/>
                    <a:gd name="T14" fmla="*/ 16 w 104"/>
                    <a:gd name="T15" fmla="*/ 2 h 17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4" h="170">
                      <a:moveTo>
                        <a:pt x="16" y="2"/>
                      </a:moveTo>
                      <a:cubicBezTo>
                        <a:pt x="83" y="7"/>
                        <a:pt x="69" y="0"/>
                        <a:pt x="80" y="54"/>
                      </a:cubicBezTo>
                      <a:cubicBezTo>
                        <a:pt x="76" y="152"/>
                        <a:pt x="104" y="170"/>
                        <a:pt x="28" y="162"/>
                      </a:cubicBezTo>
                      <a:cubicBezTo>
                        <a:pt x="0" y="144"/>
                        <a:pt x="7" y="155"/>
                        <a:pt x="0" y="134"/>
                      </a:cubicBezTo>
                      <a:cubicBezTo>
                        <a:pt x="3" y="112"/>
                        <a:pt x="4" y="96"/>
                        <a:pt x="16" y="78"/>
                      </a:cubicBezTo>
                      <a:cubicBezTo>
                        <a:pt x="13" y="54"/>
                        <a:pt x="7" y="47"/>
                        <a:pt x="0" y="26"/>
                      </a:cubicBezTo>
                      <a:cubicBezTo>
                        <a:pt x="3" y="22"/>
                        <a:pt x="4" y="17"/>
                        <a:pt x="8" y="14"/>
                      </a:cubicBezTo>
                      <a:cubicBezTo>
                        <a:pt x="27" y="2"/>
                        <a:pt x="47" y="10"/>
                        <a:pt x="16" y="2"/>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652" name="Freeform 172">
                  <a:extLst>
                    <a:ext uri="{FF2B5EF4-FFF2-40B4-BE49-F238E27FC236}">
                      <a16:creationId xmlns:a16="http://schemas.microsoft.com/office/drawing/2014/main" id="{7F776E54-A545-46DA-99AE-D54FC05673B3}"/>
                    </a:ext>
                  </a:extLst>
                </p:cNvPr>
                <p:cNvSpPr>
                  <a:spLocks/>
                </p:cNvSpPr>
                <p:nvPr/>
              </p:nvSpPr>
              <p:spPr bwMode="auto">
                <a:xfrm>
                  <a:off x="4680" y="3260"/>
                  <a:ext cx="180" cy="108"/>
                </a:xfrm>
                <a:custGeom>
                  <a:avLst/>
                  <a:gdLst>
                    <a:gd name="T0" fmla="*/ 12 w 180"/>
                    <a:gd name="T1" fmla="*/ 100 h 108"/>
                    <a:gd name="T2" fmla="*/ 160 w 180"/>
                    <a:gd name="T3" fmla="*/ 80 h 108"/>
                    <a:gd name="T4" fmla="*/ 172 w 180"/>
                    <a:gd name="T5" fmla="*/ 68 h 108"/>
                    <a:gd name="T6" fmla="*/ 180 w 180"/>
                    <a:gd name="T7" fmla="*/ 44 h 108"/>
                    <a:gd name="T8" fmla="*/ 148 w 180"/>
                    <a:gd name="T9" fmla="*/ 0 h 108"/>
                    <a:gd name="T10" fmla="*/ 48 w 180"/>
                    <a:gd name="T11" fmla="*/ 32 h 108"/>
                    <a:gd name="T12" fmla="*/ 24 w 180"/>
                    <a:gd name="T13" fmla="*/ 40 h 108"/>
                    <a:gd name="T14" fmla="*/ 12 w 180"/>
                    <a:gd name="T15" fmla="*/ 44 h 108"/>
                    <a:gd name="T16" fmla="*/ 0 w 180"/>
                    <a:gd name="T17" fmla="*/ 68 h 108"/>
                    <a:gd name="T18" fmla="*/ 20 w 180"/>
                    <a:gd name="T19" fmla="*/ 108 h 108"/>
                    <a:gd name="T20" fmla="*/ 12 w 180"/>
                    <a:gd name="T21" fmla="*/ 100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08">
                      <a:moveTo>
                        <a:pt x="12" y="100"/>
                      </a:moveTo>
                      <a:cubicBezTo>
                        <a:pt x="72" y="97"/>
                        <a:pt x="108" y="97"/>
                        <a:pt x="160" y="80"/>
                      </a:cubicBezTo>
                      <a:cubicBezTo>
                        <a:pt x="164" y="76"/>
                        <a:pt x="169" y="73"/>
                        <a:pt x="172" y="68"/>
                      </a:cubicBezTo>
                      <a:cubicBezTo>
                        <a:pt x="176" y="61"/>
                        <a:pt x="180" y="44"/>
                        <a:pt x="180" y="44"/>
                      </a:cubicBezTo>
                      <a:cubicBezTo>
                        <a:pt x="174" y="22"/>
                        <a:pt x="172" y="8"/>
                        <a:pt x="148" y="0"/>
                      </a:cubicBezTo>
                      <a:cubicBezTo>
                        <a:pt x="113" y="9"/>
                        <a:pt x="83" y="23"/>
                        <a:pt x="48" y="32"/>
                      </a:cubicBezTo>
                      <a:cubicBezTo>
                        <a:pt x="40" y="34"/>
                        <a:pt x="32" y="37"/>
                        <a:pt x="24" y="40"/>
                      </a:cubicBezTo>
                      <a:cubicBezTo>
                        <a:pt x="20" y="41"/>
                        <a:pt x="12" y="44"/>
                        <a:pt x="12" y="44"/>
                      </a:cubicBezTo>
                      <a:cubicBezTo>
                        <a:pt x="8" y="50"/>
                        <a:pt x="0" y="60"/>
                        <a:pt x="0" y="68"/>
                      </a:cubicBezTo>
                      <a:cubicBezTo>
                        <a:pt x="0" y="77"/>
                        <a:pt x="4" y="108"/>
                        <a:pt x="20" y="108"/>
                      </a:cubicBezTo>
                      <a:cubicBezTo>
                        <a:pt x="24" y="108"/>
                        <a:pt x="15" y="103"/>
                        <a:pt x="12" y="100"/>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653" name="Freeform 173">
                  <a:extLst>
                    <a:ext uri="{FF2B5EF4-FFF2-40B4-BE49-F238E27FC236}">
                      <a16:creationId xmlns:a16="http://schemas.microsoft.com/office/drawing/2014/main" id="{EB1CB11D-E5BF-47E5-8610-3512CBBCD42D}"/>
                    </a:ext>
                  </a:extLst>
                </p:cNvPr>
                <p:cNvSpPr>
                  <a:spLocks/>
                </p:cNvSpPr>
                <p:nvPr/>
              </p:nvSpPr>
              <p:spPr bwMode="auto">
                <a:xfrm>
                  <a:off x="4813" y="3158"/>
                  <a:ext cx="170" cy="182"/>
                </a:xfrm>
                <a:custGeom>
                  <a:avLst/>
                  <a:gdLst>
                    <a:gd name="T0" fmla="*/ 47 w 170"/>
                    <a:gd name="T1" fmla="*/ 182 h 182"/>
                    <a:gd name="T2" fmla="*/ 15 w 170"/>
                    <a:gd name="T3" fmla="*/ 150 h 182"/>
                    <a:gd name="T4" fmla="*/ 11 w 170"/>
                    <a:gd name="T5" fmla="*/ 98 h 182"/>
                    <a:gd name="T6" fmla="*/ 35 w 170"/>
                    <a:gd name="T7" fmla="*/ 78 h 182"/>
                    <a:gd name="T8" fmla="*/ 59 w 170"/>
                    <a:gd name="T9" fmla="*/ 62 h 182"/>
                    <a:gd name="T10" fmla="*/ 103 w 170"/>
                    <a:gd name="T11" fmla="*/ 22 h 182"/>
                    <a:gd name="T12" fmla="*/ 143 w 170"/>
                    <a:gd name="T13" fmla="*/ 18 h 182"/>
                    <a:gd name="T14" fmla="*/ 159 w 170"/>
                    <a:gd name="T15" fmla="*/ 66 h 182"/>
                    <a:gd name="T16" fmla="*/ 135 w 170"/>
                    <a:gd name="T17" fmla="*/ 82 h 182"/>
                    <a:gd name="T18" fmla="*/ 111 w 170"/>
                    <a:gd name="T19" fmla="*/ 98 h 182"/>
                    <a:gd name="T20" fmla="*/ 43 w 170"/>
                    <a:gd name="T21" fmla="*/ 154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0" h="182">
                      <a:moveTo>
                        <a:pt x="47" y="182"/>
                      </a:moveTo>
                      <a:cubicBezTo>
                        <a:pt x="35" y="170"/>
                        <a:pt x="24" y="164"/>
                        <a:pt x="15" y="150"/>
                      </a:cubicBezTo>
                      <a:cubicBezTo>
                        <a:pt x="11" y="135"/>
                        <a:pt x="0" y="112"/>
                        <a:pt x="11" y="98"/>
                      </a:cubicBezTo>
                      <a:cubicBezTo>
                        <a:pt x="18" y="90"/>
                        <a:pt x="27" y="84"/>
                        <a:pt x="35" y="78"/>
                      </a:cubicBezTo>
                      <a:cubicBezTo>
                        <a:pt x="43" y="72"/>
                        <a:pt x="59" y="62"/>
                        <a:pt x="59" y="62"/>
                      </a:cubicBezTo>
                      <a:cubicBezTo>
                        <a:pt x="70" y="45"/>
                        <a:pt x="88" y="37"/>
                        <a:pt x="103" y="22"/>
                      </a:cubicBezTo>
                      <a:cubicBezTo>
                        <a:pt x="110" y="0"/>
                        <a:pt x="126" y="12"/>
                        <a:pt x="143" y="18"/>
                      </a:cubicBezTo>
                      <a:cubicBezTo>
                        <a:pt x="158" y="33"/>
                        <a:pt x="170" y="41"/>
                        <a:pt x="159" y="66"/>
                      </a:cubicBezTo>
                      <a:cubicBezTo>
                        <a:pt x="152" y="82"/>
                        <a:pt x="146" y="76"/>
                        <a:pt x="135" y="82"/>
                      </a:cubicBezTo>
                      <a:cubicBezTo>
                        <a:pt x="127" y="87"/>
                        <a:pt x="111" y="98"/>
                        <a:pt x="111" y="98"/>
                      </a:cubicBezTo>
                      <a:cubicBezTo>
                        <a:pt x="94" y="123"/>
                        <a:pt x="79" y="154"/>
                        <a:pt x="43" y="154"/>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654" name="Freeform 174">
                  <a:extLst>
                    <a:ext uri="{FF2B5EF4-FFF2-40B4-BE49-F238E27FC236}">
                      <a16:creationId xmlns:a16="http://schemas.microsoft.com/office/drawing/2014/main" id="{B0CD9738-3008-4FDC-9BC7-B344D8C1794F}"/>
                    </a:ext>
                  </a:extLst>
                </p:cNvPr>
                <p:cNvSpPr>
                  <a:spLocks/>
                </p:cNvSpPr>
                <p:nvPr/>
              </p:nvSpPr>
              <p:spPr bwMode="auto">
                <a:xfrm>
                  <a:off x="4908" y="3043"/>
                  <a:ext cx="120" cy="158"/>
                </a:xfrm>
                <a:custGeom>
                  <a:avLst/>
                  <a:gdLst>
                    <a:gd name="T0" fmla="*/ 120 w 120"/>
                    <a:gd name="T1" fmla="*/ 13 h 158"/>
                    <a:gd name="T2" fmla="*/ 32 w 120"/>
                    <a:gd name="T3" fmla="*/ 5 h 158"/>
                    <a:gd name="T4" fmla="*/ 0 w 120"/>
                    <a:gd name="T5" fmla="*/ 29 h 158"/>
                    <a:gd name="T6" fmla="*/ 4 w 120"/>
                    <a:gd name="T7" fmla="*/ 97 h 158"/>
                    <a:gd name="T8" fmla="*/ 8 w 120"/>
                    <a:gd name="T9" fmla="*/ 121 h 158"/>
                    <a:gd name="T10" fmla="*/ 32 w 120"/>
                    <a:gd name="T11" fmla="*/ 137 h 158"/>
                    <a:gd name="T12" fmla="*/ 40 w 120"/>
                    <a:gd name="T13" fmla="*/ 149 h 158"/>
                    <a:gd name="T14" fmla="*/ 92 w 120"/>
                    <a:gd name="T15" fmla="*/ 77 h 158"/>
                    <a:gd name="T16" fmla="*/ 96 w 120"/>
                    <a:gd name="T17" fmla="*/ 53 h 158"/>
                    <a:gd name="T18" fmla="*/ 92 w 120"/>
                    <a:gd name="T19" fmla="*/ 17 h 1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0" h="158">
                      <a:moveTo>
                        <a:pt x="120" y="13"/>
                      </a:moveTo>
                      <a:cubicBezTo>
                        <a:pt x="80" y="9"/>
                        <a:pt x="69" y="0"/>
                        <a:pt x="32" y="5"/>
                      </a:cubicBezTo>
                      <a:cubicBezTo>
                        <a:pt x="18" y="14"/>
                        <a:pt x="10" y="15"/>
                        <a:pt x="0" y="29"/>
                      </a:cubicBezTo>
                      <a:cubicBezTo>
                        <a:pt x="13" y="67"/>
                        <a:pt x="9" y="45"/>
                        <a:pt x="4" y="97"/>
                      </a:cubicBezTo>
                      <a:cubicBezTo>
                        <a:pt x="5" y="105"/>
                        <a:pt x="3" y="114"/>
                        <a:pt x="8" y="121"/>
                      </a:cubicBezTo>
                      <a:cubicBezTo>
                        <a:pt x="14" y="129"/>
                        <a:pt x="32" y="137"/>
                        <a:pt x="32" y="137"/>
                      </a:cubicBezTo>
                      <a:cubicBezTo>
                        <a:pt x="35" y="141"/>
                        <a:pt x="35" y="148"/>
                        <a:pt x="40" y="149"/>
                      </a:cubicBezTo>
                      <a:cubicBezTo>
                        <a:pt x="78" y="158"/>
                        <a:pt x="87" y="102"/>
                        <a:pt x="92" y="77"/>
                      </a:cubicBezTo>
                      <a:cubicBezTo>
                        <a:pt x="93" y="69"/>
                        <a:pt x="95" y="61"/>
                        <a:pt x="96" y="53"/>
                      </a:cubicBezTo>
                      <a:cubicBezTo>
                        <a:pt x="95" y="41"/>
                        <a:pt x="92" y="17"/>
                        <a:pt x="92" y="17"/>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grpSp>
        </p:grpSp>
        <p:grpSp>
          <p:nvGrpSpPr>
            <p:cNvPr id="404655" name="Group 175">
              <a:extLst>
                <a:ext uri="{FF2B5EF4-FFF2-40B4-BE49-F238E27FC236}">
                  <a16:creationId xmlns:a16="http://schemas.microsoft.com/office/drawing/2014/main" id="{5F2354EB-DAAB-4F89-99C9-F1A997F0E92D}"/>
                </a:ext>
              </a:extLst>
            </p:cNvPr>
            <p:cNvGrpSpPr>
              <a:grpSpLocks/>
            </p:cNvGrpSpPr>
            <p:nvPr/>
          </p:nvGrpSpPr>
          <p:grpSpPr bwMode="auto">
            <a:xfrm>
              <a:off x="4405" y="2374"/>
              <a:ext cx="603" cy="682"/>
              <a:chOff x="4437" y="2678"/>
              <a:chExt cx="603" cy="682"/>
            </a:xfrm>
          </p:grpSpPr>
          <p:sp>
            <p:nvSpPr>
              <p:cNvPr id="404656" name="Oval 176">
                <a:extLst>
                  <a:ext uri="{FF2B5EF4-FFF2-40B4-BE49-F238E27FC236}">
                    <a16:creationId xmlns:a16="http://schemas.microsoft.com/office/drawing/2014/main" id="{00E0A162-D5BE-4F16-B5E2-BCE5AD9E97FF}"/>
                  </a:ext>
                </a:extLst>
              </p:cNvPr>
              <p:cNvSpPr>
                <a:spLocks noChangeArrowheads="1"/>
              </p:cNvSpPr>
              <p:nvPr/>
            </p:nvSpPr>
            <p:spPr bwMode="auto">
              <a:xfrm>
                <a:off x="4475" y="2748"/>
                <a:ext cx="504" cy="566"/>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grpSp>
            <p:nvGrpSpPr>
              <p:cNvPr id="404657" name="Group 177">
                <a:extLst>
                  <a:ext uri="{FF2B5EF4-FFF2-40B4-BE49-F238E27FC236}">
                    <a16:creationId xmlns:a16="http://schemas.microsoft.com/office/drawing/2014/main" id="{84C9F00B-919E-48FC-91ED-A4D1DD58E297}"/>
                  </a:ext>
                </a:extLst>
              </p:cNvPr>
              <p:cNvGrpSpPr>
                <a:grpSpLocks/>
              </p:cNvGrpSpPr>
              <p:nvPr/>
            </p:nvGrpSpPr>
            <p:grpSpPr bwMode="auto">
              <a:xfrm>
                <a:off x="4437" y="2678"/>
                <a:ext cx="603" cy="682"/>
                <a:chOff x="4437" y="2686"/>
                <a:chExt cx="603" cy="682"/>
              </a:xfrm>
            </p:grpSpPr>
            <p:sp>
              <p:nvSpPr>
                <p:cNvPr id="404658" name="Freeform 178">
                  <a:extLst>
                    <a:ext uri="{FF2B5EF4-FFF2-40B4-BE49-F238E27FC236}">
                      <a16:creationId xmlns:a16="http://schemas.microsoft.com/office/drawing/2014/main" id="{5CA8E68A-0C5B-47C8-AB75-9E71A0026C69}"/>
                    </a:ext>
                  </a:extLst>
                </p:cNvPr>
                <p:cNvSpPr>
                  <a:spLocks/>
                </p:cNvSpPr>
                <p:nvPr/>
              </p:nvSpPr>
              <p:spPr bwMode="auto">
                <a:xfrm>
                  <a:off x="4534" y="2724"/>
                  <a:ext cx="158" cy="128"/>
                </a:xfrm>
                <a:custGeom>
                  <a:avLst/>
                  <a:gdLst>
                    <a:gd name="T0" fmla="*/ 118 w 158"/>
                    <a:gd name="T1" fmla="*/ 0 h 128"/>
                    <a:gd name="T2" fmla="*/ 46 w 158"/>
                    <a:gd name="T3" fmla="*/ 28 h 128"/>
                    <a:gd name="T4" fmla="*/ 14 w 158"/>
                    <a:gd name="T5" fmla="*/ 60 h 128"/>
                    <a:gd name="T6" fmla="*/ 26 w 158"/>
                    <a:gd name="T7" fmla="*/ 128 h 128"/>
                    <a:gd name="T8" fmla="*/ 86 w 158"/>
                    <a:gd name="T9" fmla="*/ 116 h 128"/>
                    <a:gd name="T10" fmla="*/ 122 w 158"/>
                    <a:gd name="T11" fmla="*/ 68 h 128"/>
                    <a:gd name="T12" fmla="*/ 158 w 158"/>
                    <a:gd name="T13" fmla="*/ 48 h 128"/>
                    <a:gd name="T14" fmla="*/ 70 w 158"/>
                    <a:gd name="T15" fmla="*/ 16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 h="128">
                      <a:moveTo>
                        <a:pt x="118" y="0"/>
                      </a:moveTo>
                      <a:cubicBezTo>
                        <a:pt x="93" y="8"/>
                        <a:pt x="70" y="20"/>
                        <a:pt x="46" y="28"/>
                      </a:cubicBezTo>
                      <a:cubicBezTo>
                        <a:pt x="37" y="42"/>
                        <a:pt x="26" y="48"/>
                        <a:pt x="14" y="60"/>
                      </a:cubicBezTo>
                      <a:cubicBezTo>
                        <a:pt x="5" y="86"/>
                        <a:pt x="0" y="111"/>
                        <a:pt x="26" y="128"/>
                      </a:cubicBezTo>
                      <a:cubicBezTo>
                        <a:pt x="46" y="125"/>
                        <a:pt x="66" y="120"/>
                        <a:pt x="86" y="116"/>
                      </a:cubicBezTo>
                      <a:cubicBezTo>
                        <a:pt x="98" y="98"/>
                        <a:pt x="107" y="83"/>
                        <a:pt x="122" y="68"/>
                      </a:cubicBezTo>
                      <a:cubicBezTo>
                        <a:pt x="128" y="49"/>
                        <a:pt x="141" y="54"/>
                        <a:pt x="158" y="48"/>
                      </a:cubicBezTo>
                      <a:cubicBezTo>
                        <a:pt x="130" y="20"/>
                        <a:pt x="110" y="16"/>
                        <a:pt x="70" y="16"/>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659" name="Freeform 179">
                  <a:extLst>
                    <a:ext uri="{FF2B5EF4-FFF2-40B4-BE49-F238E27FC236}">
                      <a16:creationId xmlns:a16="http://schemas.microsoft.com/office/drawing/2014/main" id="{4732F17F-6298-49C5-BA8C-C6F0A6FC9D25}"/>
                    </a:ext>
                  </a:extLst>
                </p:cNvPr>
                <p:cNvSpPr>
                  <a:spLocks/>
                </p:cNvSpPr>
                <p:nvPr/>
              </p:nvSpPr>
              <p:spPr bwMode="auto">
                <a:xfrm>
                  <a:off x="4460" y="2797"/>
                  <a:ext cx="88" cy="159"/>
                </a:xfrm>
                <a:custGeom>
                  <a:avLst/>
                  <a:gdLst>
                    <a:gd name="T0" fmla="*/ 64 w 88"/>
                    <a:gd name="T1" fmla="*/ 7 h 159"/>
                    <a:gd name="T2" fmla="*/ 16 w 88"/>
                    <a:gd name="T3" fmla="*/ 67 h 159"/>
                    <a:gd name="T4" fmla="*/ 0 w 88"/>
                    <a:gd name="T5" fmla="*/ 131 h 159"/>
                    <a:gd name="T6" fmla="*/ 28 w 88"/>
                    <a:gd name="T7" fmla="*/ 159 h 159"/>
                    <a:gd name="T8" fmla="*/ 60 w 88"/>
                    <a:gd name="T9" fmla="*/ 155 h 159"/>
                    <a:gd name="T10" fmla="*/ 68 w 88"/>
                    <a:gd name="T11" fmla="*/ 127 h 159"/>
                    <a:gd name="T12" fmla="*/ 88 w 88"/>
                    <a:gd name="T13" fmla="*/ 63 h 159"/>
                    <a:gd name="T14" fmla="*/ 64 w 88"/>
                    <a:gd name="T15" fmla="*/ 7 h 1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8" h="159">
                      <a:moveTo>
                        <a:pt x="64" y="7"/>
                      </a:moveTo>
                      <a:cubicBezTo>
                        <a:pt x="40" y="23"/>
                        <a:pt x="25" y="39"/>
                        <a:pt x="16" y="67"/>
                      </a:cubicBezTo>
                      <a:cubicBezTo>
                        <a:pt x="13" y="97"/>
                        <a:pt x="15" y="108"/>
                        <a:pt x="0" y="131"/>
                      </a:cubicBezTo>
                      <a:cubicBezTo>
                        <a:pt x="5" y="147"/>
                        <a:pt x="12" y="154"/>
                        <a:pt x="28" y="159"/>
                      </a:cubicBezTo>
                      <a:cubicBezTo>
                        <a:pt x="39" y="158"/>
                        <a:pt x="50" y="159"/>
                        <a:pt x="60" y="155"/>
                      </a:cubicBezTo>
                      <a:cubicBezTo>
                        <a:pt x="69" y="151"/>
                        <a:pt x="66" y="137"/>
                        <a:pt x="68" y="127"/>
                      </a:cubicBezTo>
                      <a:cubicBezTo>
                        <a:pt x="73" y="103"/>
                        <a:pt x="66" y="77"/>
                        <a:pt x="88" y="63"/>
                      </a:cubicBezTo>
                      <a:cubicBezTo>
                        <a:pt x="82" y="0"/>
                        <a:pt x="86" y="40"/>
                        <a:pt x="64" y="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660" name="Freeform 180">
                  <a:extLst>
                    <a:ext uri="{FF2B5EF4-FFF2-40B4-BE49-F238E27FC236}">
                      <a16:creationId xmlns:a16="http://schemas.microsoft.com/office/drawing/2014/main" id="{A33A4EE5-5214-4DFE-B9E6-036E9AECB061}"/>
                    </a:ext>
                  </a:extLst>
                </p:cNvPr>
                <p:cNvSpPr>
                  <a:spLocks/>
                </p:cNvSpPr>
                <p:nvPr/>
              </p:nvSpPr>
              <p:spPr bwMode="auto">
                <a:xfrm>
                  <a:off x="4440" y="2966"/>
                  <a:ext cx="80" cy="132"/>
                </a:xfrm>
                <a:custGeom>
                  <a:avLst/>
                  <a:gdLst>
                    <a:gd name="T0" fmla="*/ 28 w 80"/>
                    <a:gd name="T1" fmla="*/ 2 h 132"/>
                    <a:gd name="T2" fmla="*/ 12 w 80"/>
                    <a:gd name="T3" fmla="*/ 6 h 132"/>
                    <a:gd name="T4" fmla="*/ 4 w 80"/>
                    <a:gd name="T5" fmla="*/ 30 h 132"/>
                    <a:gd name="T6" fmla="*/ 0 w 80"/>
                    <a:gd name="T7" fmla="*/ 94 h 132"/>
                    <a:gd name="T8" fmla="*/ 60 w 80"/>
                    <a:gd name="T9" fmla="*/ 118 h 132"/>
                    <a:gd name="T10" fmla="*/ 76 w 80"/>
                    <a:gd name="T11" fmla="*/ 82 h 132"/>
                    <a:gd name="T12" fmla="*/ 80 w 80"/>
                    <a:gd name="T13" fmla="*/ 70 h 132"/>
                    <a:gd name="T14" fmla="*/ 68 w 80"/>
                    <a:gd name="T15" fmla="*/ 6 h 132"/>
                    <a:gd name="T16" fmla="*/ 28 w 80"/>
                    <a:gd name="T17" fmla="*/ 2 h 1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0" h="132">
                      <a:moveTo>
                        <a:pt x="28" y="2"/>
                      </a:moveTo>
                      <a:cubicBezTo>
                        <a:pt x="23" y="3"/>
                        <a:pt x="16" y="2"/>
                        <a:pt x="12" y="6"/>
                      </a:cubicBezTo>
                      <a:cubicBezTo>
                        <a:pt x="7" y="12"/>
                        <a:pt x="4" y="30"/>
                        <a:pt x="4" y="30"/>
                      </a:cubicBezTo>
                      <a:cubicBezTo>
                        <a:pt x="10" y="52"/>
                        <a:pt x="6" y="72"/>
                        <a:pt x="0" y="94"/>
                      </a:cubicBezTo>
                      <a:cubicBezTo>
                        <a:pt x="8" y="132"/>
                        <a:pt x="19" y="122"/>
                        <a:pt x="60" y="118"/>
                      </a:cubicBezTo>
                      <a:cubicBezTo>
                        <a:pt x="73" y="99"/>
                        <a:pt x="66" y="111"/>
                        <a:pt x="76" y="82"/>
                      </a:cubicBezTo>
                      <a:cubicBezTo>
                        <a:pt x="77" y="78"/>
                        <a:pt x="80" y="70"/>
                        <a:pt x="80" y="70"/>
                      </a:cubicBezTo>
                      <a:cubicBezTo>
                        <a:pt x="79" y="62"/>
                        <a:pt x="74" y="14"/>
                        <a:pt x="68" y="6"/>
                      </a:cubicBezTo>
                      <a:cubicBezTo>
                        <a:pt x="64" y="0"/>
                        <a:pt x="29" y="2"/>
                        <a:pt x="28" y="2"/>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661" name="Freeform 181">
                  <a:extLst>
                    <a:ext uri="{FF2B5EF4-FFF2-40B4-BE49-F238E27FC236}">
                      <a16:creationId xmlns:a16="http://schemas.microsoft.com/office/drawing/2014/main" id="{1FC966F5-F3BE-4102-A951-5475BB461144}"/>
                    </a:ext>
                  </a:extLst>
                </p:cNvPr>
                <p:cNvSpPr>
                  <a:spLocks/>
                </p:cNvSpPr>
                <p:nvPr/>
              </p:nvSpPr>
              <p:spPr bwMode="auto">
                <a:xfrm>
                  <a:off x="4437" y="3079"/>
                  <a:ext cx="118" cy="131"/>
                </a:xfrm>
                <a:custGeom>
                  <a:avLst/>
                  <a:gdLst>
                    <a:gd name="T0" fmla="*/ 31 w 118"/>
                    <a:gd name="T1" fmla="*/ 17 h 131"/>
                    <a:gd name="T2" fmla="*/ 19 w 118"/>
                    <a:gd name="T3" fmla="*/ 45 h 131"/>
                    <a:gd name="T4" fmla="*/ 63 w 118"/>
                    <a:gd name="T5" fmla="*/ 113 h 131"/>
                    <a:gd name="T6" fmla="*/ 87 w 118"/>
                    <a:gd name="T7" fmla="*/ 129 h 131"/>
                    <a:gd name="T8" fmla="*/ 115 w 118"/>
                    <a:gd name="T9" fmla="*/ 113 h 131"/>
                    <a:gd name="T10" fmla="*/ 107 w 118"/>
                    <a:gd name="T11" fmla="*/ 101 h 131"/>
                    <a:gd name="T12" fmla="*/ 99 w 118"/>
                    <a:gd name="T13" fmla="*/ 77 h 131"/>
                    <a:gd name="T14" fmla="*/ 83 w 118"/>
                    <a:gd name="T15" fmla="*/ 33 h 131"/>
                    <a:gd name="T16" fmla="*/ 31 w 118"/>
                    <a:gd name="T17" fmla="*/ 17 h 1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8" h="131">
                      <a:moveTo>
                        <a:pt x="31" y="17"/>
                      </a:moveTo>
                      <a:cubicBezTo>
                        <a:pt x="0" y="22"/>
                        <a:pt x="4" y="23"/>
                        <a:pt x="19" y="45"/>
                      </a:cubicBezTo>
                      <a:cubicBezTo>
                        <a:pt x="24" y="78"/>
                        <a:pt x="38" y="94"/>
                        <a:pt x="63" y="113"/>
                      </a:cubicBezTo>
                      <a:cubicBezTo>
                        <a:pt x="71" y="119"/>
                        <a:pt x="87" y="129"/>
                        <a:pt x="87" y="129"/>
                      </a:cubicBezTo>
                      <a:cubicBezTo>
                        <a:pt x="97" y="127"/>
                        <a:pt x="118" y="131"/>
                        <a:pt x="115" y="113"/>
                      </a:cubicBezTo>
                      <a:cubicBezTo>
                        <a:pt x="114" y="108"/>
                        <a:pt x="109" y="105"/>
                        <a:pt x="107" y="101"/>
                      </a:cubicBezTo>
                      <a:cubicBezTo>
                        <a:pt x="104" y="93"/>
                        <a:pt x="99" y="77"/>
                        <a:pt x="99" y="77"/>
                      </a:cubicBezTo>
                      <a:cubicBezTo>
                        <a:pt x="104" y="52"/>
                        <a:pt x="100" y="50"/>
                        <a:pt x="83" y="33"/>
                      </a:cubicBezTo>
                      <a:cubicBezTo>
                        <a:pt x="72" y="0"/>
                        <a:pt x="71" y="9"/>
                        <a:pt x="31" y="1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662" name="Freeform 182">
                  <a:extLst>
                    <a:ext uri="{FF2B5EF4-FFF2-40B4-BE49-F238E27FC236}">
                      <a16:creationId xmlns:a16="http://schemas.microsoft.com/office/drawing/2014/main" id="{C3212466-7998-4208-A788-4C0C76C1224D}"/>
                    </a:ext>
                  </a:extLst>
                </p:cNvPr>
                <p:cNvSpPr>
                  <a:spLocks/>
                </p:cNvSpPr>
                <p:nvPr/>
              </p:nvSpPr>
              <p:spPr bwMode="auto">
                <a:xfrm>
                  <a:off x="4624" y="2686"/>
                  <a:ext cx="230" cy="114"/>
                </a:xfrm>
                <a:custGeom>
                  <a:avLst/>
                  <a:gdLst>
                    <a:gd name="T0" fmla="*/ 40 w 230"/>
                    <a:gd name="T1" fmla="*/ 102 h 114"/>
                    <a:gd name="T2" fmla="*/ 0 w 230"/>
                    <a:gd name="T3" fmla="*/ 74 h 114"/>
                    <a:gd name="T4" fmla="*/ 24 w 230"/>
                    <a:gd name="T5" fmla="*/ 54 h 114"/>
                    <a:gd name="T6" fmla="*/ 32 w 230"/>
                    <a:gd name="T7" fmla="*/ 30 h 114"/>
                    <a:gd name="T8" fmla="*/ 44 w 230"/>
                    <a:gd name="T9" fmla="*/ 14 h 114"/>
                    <a:gd name="T10" fmla="*/ 48 w 230"/>
                    <a:gd name="T11" fmla="*/ 2 h 114"/>
                    <a:gd name="T12" fmla="*/ 76 w 230"/>
                    <a:gd name="T13" fmla="*/ 6 h 114"/>
                    <a:gd name="T14" fmla="*/ 144 w 230"/>
                    <a:gd name="T15" fmla="*/ 10 h 114"/>
                    <a:gd name="T16" fmla="*/ 204 w 230"/>
                    <a:gd name="T17" fmla="*/ 50 h 114"/>
                    <a:gd name="T18" fmla="*/ 216 w 230"/>
                    <a:gd name="T19" fmla="*/ 98 h 114"/>
                    <a:gd name="T20" fmla="*/ 128 w 230"/>
                    <a:gd name="T21" fmla="*/ 114 h 114"/>
                    <a:gd name="T22" fmla="*/ 48 w 230"/>
                    <a:gd name="T23" fmla="*/ 102 h 114"/>
                    <a:gd name="T24" fmla="*/ 16 w 230"/>
                    <a:gd name="T25" fmla="*/ 86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0" h="114">
                      <a:moveTo>
                        <a:pt x="40" y="102"/>
                      </a:moveTo>
                      <a:cubicBezTo>
                        <a:pt x="22" y="95"/>
                        <a:pt x="6" y="93"/>
                        <a:pt x="0" y="74"/>
                      </a:cubicBezTo>
                      <a:cubicBezTo>
                        <a:pt x="7" y="67"/>
                        <a:pt x="18" y="63"/>
                        <a:pt x="24" y="54"/>
                      </a:cubicBezTo>
                      <a:cubicBezTo>
                        <a:pt x="28" y="47"/>
                        <a:pt x="27" y="37"/>
                        <a:pt x="32" y="30"/>
                      </a:cubicBezTo>
                      <a:cubicBezTo>
                        <a:pt x="36" y="25"/>
                        <a:pt x="40" y="19"/>
                        <a:pt x="44" y="14"/>
                      </a:cubicBezTo>
                      <a:cubicBezTo>
                        <a:pt x="45" y="10"/>
                        <a:pt x="44" y="3"/>
                        <a:pt x="48" y="2"/>
                      </a:cubicBezTo>
                      <a:cubicBezTo>
                        <a:pt x="57" y="0"/>
                        <a:pt x="67" y="5"/>
                        <a:pt x="76" y="6"/>
                      </a:cubicBezTo>
                      <a:cubicBezTo>
                        <a:pt x="99" y="8"/>
                        <a:pt x="121" y="9"/>
                        <a:pt x="144" y="10"/>
                      </a:cubicBezTo>
                      <a:cubicBezTo>
                        <a:pt x="160" y="34"/>
                        <a:pt x="176" y="44"/>
                        <a:pt x="204" y="50"/>
                      </a:cubicBezTo>
                      <a:cubicBezTo>
                        <a:pt x="216" y="62"/>
                        <a:pt x="230" y="79"/>
                        <a:pt x="216" y="98"/>
                      </a:cubicBezTo>
                      <a:cubicBezTo>
                        <a:pt x="211" y="105"/>
                        <a:pt x="133" y="113"/>
                        <a:pt x="128" y="114"/>
                      </a:cubicBezTo>
                      <a:cubicBezTo>
                        <a:pt x="101" y="112"/>
                        <a:pt x="74" y="111"/>
                        <a:pt x="48" y="102"/>
                      </a:cubicBezTo>
                      <a:cubicBezTo>
                        <a:pt x="38" y="87"/>
                        <a:pt x="33" y="86"/>
                        <a:pt x="16" y="86"/>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663" name="Freeform 183">
                  <a:extLst>
                    <a:ext uri="{FF2B5EF4-FFF2-40B4-BE49-F238E27FC236}">
                      <a16:creationId xmlns:a16="http://schemas.microsoft.com/office/drawing/2014/main" id="{D0E0F4AB-4CDE-432B-AA24-54EB94143C68}"/>
                    </a:ext>
                  </a:extLst>
                </p:cNvPr>
                <p:cNvSpPr>
                  <a:spLocks/>
                </p:cNvSpPr>
                <p:nvPr/>
              </p:nvSpPr>
              <p:spPr bwMode="auto">
                <a:xfrm>
                  <a:off x="4832" y="2743"/>
                  <a:ext cx="155" cy="153"/>
                </a:xfrm>
                <a:custGeom>
                  <a:avLst/>
                  <a:gdLst>
                    <a:gd name="T0" fmla="*/ 0 w 155"/>
                    <a:gd name="T1" fmla="*/ 57 h 153"/>
                    <a:gd name="T2" fmla="*/ 52 w 155"/>
                    <a:gd name="T3" fmla="*/ 29 h 153"/>
                    <a:gd name="T4" fmla="*/ 112 w 155"/>
                    <a:gd name="T5" fmla="*/ 61 h 153"/>
                    <a:gd name="T6" fmla="*/ 140 w 155"/>
                    <a:gd name="T7" fmla="*/ 89 h 153"/>
                    <a:gd name="T8" fmla="*/ 128 w 155"/>
                    <a:gd name="T9" fmla="*/ 153 h 153"/>
                    <a:gd name="T10" fmla="*/ 40 w 155"/>
                    <a:gd name="T11" fmla="*/ 125 h 153"/>
                    <a:gd name="T12" fmla="*/ 24 w 155"/>
                    <a:gd name="T13" fmla="*/ 89 h 153"/>
                    <a:gd name="T14" fmla="*/ 0 w 155"/>
                    <a:gd name="T15" fmla="*/ 53 h 153"/>
                    <a:gd name="T16" fmla="*/ 4 w 155"/>
                    <a:gd name="T17" fmla="*/ 41 h 153"/>
                    <a:gd name="T18" fmla="*/ 16 w 155"/>
                    <a:gd name="T19" fmla="*/ 33 h 1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5" h="153">
                      <a:moveTo>
                        <a:pt x="0" y="57"/>
                      </a:moveTo>
                      <a:cubicBezTo>
                        <a:pt x="16" y="35"/>
                        <a:pt x="25" y="34"/>
                        <a:pt x="52" y="29"/>
                      </a:cubicBezTo>
                      <a:cubicBezTo>
                        <a:pt x="96" y="0"/>
                        <a:pt x="90" y="39"/>
                        <a:pt x="112" y="61"/>
                      </a:cubicBezTo>
                      <a:cubicBezTo>
                        <a:pt x="116" y="74"/>
                        <a:pt x="140" y="89"/>
                        <a:pt x="140" y="89"/>
                      </a:cubicBezTo>
                      <a:cubicBezTo>
                        <a:pt x="148" y="112"/>
                        <a:pt x="155" y="144"/>
                        <a:pt x="128" y="153"/>
                      </a:cubicBezTo>
                      <a:cubicBezTo>
                        <a:pt x="97" y="147"/>
                        <a:pt x="66" y="142"/>
                        <a:pt x="40" y="125"/>
                      </a:cubicBezTo>
                      <a:cubicBezTo>
                        <a:pt x="27" y="106"/>
                        <a:pt x="34" y="118"/>
                        <a:pt x="24" y="89"/>
                      </a:cubicBezTo>
                      <a:cubicBezTo>
                        <a:pt x="21" y="80"/>
                        <a:pt x="5" y="67"/>
                        <a:pt x="0" y="53"/>
                      </a:cubicBezTo>
                      <a:cubicBezTo>
                        <a:pt x="1" y="49"/>
                        <a:pt x="1" y="44"/>
                        <a:pt x="4" y="41"/>
                      </a:cubicBezTo>
                      <a:cubicBezTo>
                        <a:pt x="7" y="37"/>
                        <a:pt x="16" y="33"/>
                        <a:pt x="16" y="33"/>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664" name="Freeform 184">
                  <a:extLst>
                    <a:ext uri="{FF2B5EF4-FFF2-40B4-BE49-F238E27FC236}">
                      <a16:creationId xmlns:a16="http://schemas.microsoft.com/office/drawing/2014/main" id="{90D51335-EA9B-4DCE-A76A-AF9A6B3CF485}"/>
                    </a:ext>
                  </a:extLst>
                </p:cNvPr>
                <p:cNvSpPr>
                  <a:spLocks/>
                </p:cNvSpPr>
                <p:nvPr/>
              </p:nvSpPr>
              <p:spPr bwMode="auto">
                <a:xfrm>
                  <a:off x="4488" y="3184"/>
                  <a:ext cx="114" cy="96"/>
                </a:xfrm>
                <a:custGeom>
                  <a:avLst/>
                  <a:gdLst>
                    <a:gd name="T0" fmla="*/ 12 w 114"/>
                    <a:gd name="T1" fmla="*/ 20 h 96"/>
                    <a:gd name="T2" fmla="*/ 64 w 114"/>
                    <a:gd name="T3" fmla="*/ 76 h 96"/>
                    <a:gd name="T4" fmla="*/ 100 w 114"/>
                    <a:gd name="T5" fmla="*/ 96 h 96"/>
                    <a:gd name="T6" fmla="*/ 112 w 114"/>
                    <a:gd name="T7" fmla="*/ 68 h 96"/>
                    <a:gd name="T8" fmla="*/ 88 w 114"/>
                    <a:gd name="T9" fmla="*/ 20 h 96"/>
                    <a:gd name="T10" fmla="*/ 52 w 114"/>
                    <a:gd name="T11" fmla="*/ 8 h 96"/>
                    <a:gd name="T12" fmla="*/ 28 w 114"/>
                    <a:gd name="T13" fmla="*/ 0 h 96"/>
                    <a:gd name="T14" fmla="*/ 12 w 114"/>
                    <a:gd name="T15" fmla="*/ 44 h 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4" h="96">
                      <a:moveTo>
                        <a:pt x="12" y="20"/>
                      </a:moveTo>
                      <a:cubicBezTo>
                        <a:pt x="0" y="68"/>
                        <a:pt x="22" y="71"/>
                        <a:pt x="64" y="76"/>
                      </a:cubicBezTo>
                      <a:cubicBezTo>
                        <a:pt x="92" y="94"/>
                        <a:pt x="79" y="89"/>
                        <a:pt x="100" y="96"/>
                      </a:cubicBezTo>
                      <a:cubicBezTo>
                        <a:pt x="105" y="88"/>
                        <a:pt x="114" y="79"/>
                        <a:pt x="112" y="68"/>
                      </a:cubicBezTo>
                      <a:cubicBezTo>
                        <a:pt x="112" y="65"/>
                        <a:pt x="94" y="24"/>
                        <a:pt x="88" y="20"/>
                      </a:cubicBezTo>
                      <a:cubicBezTo>
                        <a:pt x="77" y="13"/>
                        <a:pt x="64" y="12"/>
                        <a:pt x="52" y="8"/>
                      </a:cubicBezTo>
                      <a:cubicBezTo>
                        <a:pt x="44" y="5"/>
                        <a:pt x="28" y="0"/>
                        <a:pt x="28" y="0"/>
                      </a:cubicBezTo>
                      <a:cubicBezTo>
                        <a:pt x="23" y="16"/>
                        <a:pt x="12" y="27"/>
                        <a:pt x="12" y="44"/>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665" name="Freeform 185">
                  <a:extLst>
                    <a:ext uri="{FF2B5EF4-FFF2-40B4-BE49-F238E27FC236}">
                      <a16:creationId xmlns:a16="http://schemas.microsoft.com/office/drawing/2014/main" id="{18FBFE20-FB28-49AD-8147-23A981F7822C}"/>
                    </a:ext>
                  </a:extLst>
                </p:cNvPr>
                <p:cNvSpPr>
                  <a:spLocks/>
                </p:cNvSpPr>
                <p:nvPr/>
              </p:nvSpPr>
              <p:spPr bwMode="auto">
                <a:xfrm>
                  <a:off x="4539" y="3253"/>
                  <a:ext cx="165" cy="99"/>
                </a:xfrm>
                <a:custGeom>
                  <a:avLst/>
                  <a:gdLst>
                    <a:gd name="T0" fmla="*/ 1 w 165"/>
                    <a:gd name="T1" fmla="*/ 27 h 99"/>
                    <a:gd name="T2" fmla="*/ 61 w 165"/>
                    <a:gd name="T3" fmla="*/ 67 h 99"/>
                    <a:gd name="T4" fmla="*/ 97 w 165"/>
                    <a:gd name="T5" fmla="*/ 91 h 99"/>
                    <a:gd name="T6" fmla="*/ 121 w 165"/>
                    <a:gd name="T7" fmla="*/ 99 h 99"/>
                    <a:gd name="T8" fmla="*/ 165 w 165"/>
                    <a:gd name="T9" fmla="*/ 71 h 99"/>
                    <a:gd name="T10" fmla="*/ 97 w 165"/>
                    <a:gd name="T11" fmla="*/ 31 h 99"/>
                    <a:gd name="T12" fmla="*/ 33 w 165"/>
                    <a:gd name="T13" fmla="*/ 15 h 99"/>
                    <a:gd name="T14" fmla="*/ 9 w 165"/>
                    <a:gd name="T15" fmla="*/ 11 h 99"/>
                    <a:gd name="T16" fmla="*/ 1 w 165"/>
                    <a:gd name="T17" fmla="*/ 27 h 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5" h="99">
                      <a:moveTo>
                        <a:pt x="1" y="27"/>
                      </a:moveTo>
                      <a:cubicBezTo>
                        <a:pt x="14" y="46"/>
                        <a:pt x="39" y="60"/>
                        <a:pt x="61" y="67"/>
                      </a:cubicBezTo>
                      <a:cubicBezTo>
                        <a:pt x="72" y="83"/>
                        <a:pt x="78" y="85"/>
                        <a:pt x="97" y="91"/>
                      </a:cubicBezTo>
                      <a:cubicBezTo>
                        <a:pt x="105" y="93"/>
                        <a:pt x="121" y="99"/>
                        <a:pt x="121" y="99"/>
                      </a:cubicBezTo>
                      <a:cubicBezTo>
                        <a:pt x="154" y="95"/>
                        <a:pt x="156" y="99"/>
                        <a:pt x="165" y="71"/>
                      </a:cubicBezTo>
                      <a:cubicBezTo>
                        <a:pt x="149" y="23"/>
                        <a:pt x="147" y="35"/>
                        <a:pt x="97" y="31"/>
                      </a:cubicBezTo>
                      <a:cubicBezTo>
                        <a:pt x="73" y="23"/>
                        <a:pt x="58" y="19"/>
                        <a:pt x="33" y="15"/>
                      </a:cubicBezTo>
                      <a:cubicBezTo>
                        <a:pt x="27" y="11"/>
                        <a:pt x="17" y="0"/>
                        <a:pt x="9" y="11"/>
                      </a:cubicBezTo>
                      <a:cubicBezTo>
                        <a:pt x="0" y="23"/>
                        <a:pt x="1" y="48"/>
                        <a:pt x="1" y="2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666" name="Freeform 186">
                  <a:extLst>
                    <a:ext uri="{FF2B5EF4-FFF2-40B4-BE49-F238E27FC236}">
                      <a16:creationId xmlns:a16="http://schemas.microsoft.com/office/drawing/2014/main" id="{23C862A6-7A33-4534-A588-DEA25CE90BCB}"/>
                    </a:ext>
                  </a:extLst>
                </p:cNvPr>
                <p:cNvSpPr>
                  <a:spLocks/>
                </p:cNvSpPr>
                <p:nvPr/>
              </p:nvSpPr>
              <p:spPr bwMode="auto">
                <a:xfrm>
                  <a:off x="4936" y="2898"/>
                  <a:ext cx="104" cy="170"/>
                </a:xfrm>
                <a:custGeom>
                  <a:avLst/>
                  <a:gdLst>
                    <a:gd name="T0" fmla="*/ 16 w 104"/>
                    <a:gd name="T1" fmla="*/ 2 h 170"/>
                    <a:gd name="T2" fmla="*/ 80 w 104"/>
                    <a:gd name="T3" fmla="*/ 54 h 170"/>
                    <a:gd name="T4" fmla="*/ 28 w 104"/>
                    <a:gd name="T5" fmla="*/ 162 h 170"/>
                    <a:gd name="T6" fmla="*/ 0 w 104"/>
                    <a:gd name="T7" fmla="*/ 134 h 170"/>
                    <a:gd name="T8" fmla="*/ 16 w 104"/>
                    <a:gd name="T9" fmla="*/ 78 h 170"/>
                    <a:gd name="T10" fmla="*/ 0 w 104"/>
                    <a:gd name="T11" fmla="*/ 26 h 170"/>
                    <a:gd name="T12" fmla="*/ 8 w 104"/>
                    <a:gd name="T13" fmla="*/ 14 h 170"/>
                    <a:gd name="T14" fmla="*/ 16 w 104"/>
                    <a:gd name="T15" fmla="*/ 2 h 17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4" h="170">
                      <a:moveTo>
                        <a:pt x="16" y="2"/>
                      </a:moveTo>
                      <a:cubicBezTo>
                        <a:pt x="83" y="7"/>
                        <a:pt x="69" y="0"/>
                        <a:pt x="80" y="54"/>
                      </a:cubicBezTo>
                      <a:cubicBezTo>
                        <a:pt x="76" y="152"/>
                        <a:pt x="104" y="170"/>
                        <a:pt x="28" y="162"/>
                      </a:cubicBezTo>
                      <a:cubicBezTo>
                        <a:pt x="0" y="144"/>
                        <a:pt x="7" y="155"/>
                        <a:pt x="0" y="134"/>
                      </a:cubicBezTo>
                      <a:cubicBezTo>
                        <a:pt x="3" y="112"/>
                        <a:pt x="4" y="96"/>
                        <a:pt x="16" y="78"/>
                      </a:cubicBezTo>
                      <a:cubicBezTo>
                        <a:pt x="13" y="54"/>
                        <a:pt x="7" y="47"/>
                        <a:pt x="0" y="26"/>
                      </a:cubicBezTo>
                      <a:cubicBezTo>
                        <a:pt x="3" y="22"/>
                        <a:pt x="4" y="17"/>
                        <a:pt x="8" y="14"/>
                      </a:cubicBezTo>
                      <a:cubicBezTo>
                        <a:pt x="27" y="2"/>
                        <a:pt x="47" y="10"/>
                        <a:pt x="16" y="2"/>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667" name="Freeform 187">
                  <a:extLst>
                    <a:ext uri="{FF2B5EF4-FFF2-40B4-BE49-F238E27FC236}">
                      <a16:creationId xmlns:a16="http://schemas.microsoft.com/office/drawing/2014/main" id="{EBA15E5E-2A54-4E5C-A8D0-54BB990D1AF8}"/>
                    </a:ext>
                  </a:extLst>
                </p:cNvPr>
                <p:cNvSpPr>
                  <a:spLocks/>
                </p:cNvSpPr>
                <p:nvPr/>
              </p:nvSpPr>
              <p:spPr bwMode="auto">
                <a:xfrm>
                  <a:off x="4680" y="3260"/>
                  <a:ext cx="180" cy="108"/>
                </a:xfrm>
                <a:custGeom>
                  <a:avLst/>
                  <a:gdLst>
                    <a:gd name="T0" fmla="*/ 12 w 180"/>
                    <a:gd name="T1" fmla="*/ 100 h 108"/>
                    <a:gd name="T2" fmla="*/ 160 w 180"/>
                    <a:gd name="T3" fmla="*/ 80 h 108"/>
                    <a:gd name="T4" fmla="*/ 172 w 180"/>
                    <a:gd name="T5" fmla="*/ 68 h 108"/>
                    <a:gd name="T6" fmla="*/ 180 w 180"/>
                    <a:gd name="T7" fmla="*/ 44 h 108"/>
                    <a:gd name="T8" fmla="*/ 148 w 180"/>
                    <a:gd name="T9" fmla="*/ 0 h 108"/>
                    <a:gd name="T10" fmla="*/ 48 w 180"/>
                    <a:gd name="T11" fmla="*/ 32 h 108"/>
                    <a:gd name="T12" fmla="*/ 24 w 180"/>
                    <a:gd name="T13" fmla="*/ 40 h 108"/>
                    <a:gd name="T14" fmla="*/ 12 w 180"/>
                    <a:gd name="T15" fmla="*/ 44 h 108"/>
                    <a:gd name="T16" fmla="*/ 0 w 180"/>
                    <a:gd name="T17" fmla="*/ 68 h 108"/>
                    <a:gd name="T18" fmla="*/ 20 w 180"/>
                    <a:gd name="T19" fmla="*/ 108 h 108"/>
                    <a:gd name="T20" fmla="*/ 12 w 180"/>
                    <a:gd name="T21" fmla="*/ 100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08">
                      <a:moveTo>
                        <a:pt x="12" y="100"/>
                      </a:moveTo>
                      <a:cubicBezTo>
                        <a:pt x="72" y="97"/>
                        <a:pt x="108" y="97"/>
                        <a:pt x="160" y="80"/>
                      </a:cubicBezTo>
                      <a:cubicBezTo>
                        <a:pt x="164" y="76"/>
                        <a:pt x="169" y="73"/>
                        <a:pt x="172" y="68"/>
                      </a:cubicBezTo>
                      <a:cubicBezTo>
                        <a:pt x="176" y="61"/>
                        <a:pt x="180" y="44"/>
                        <a:pt x="180" y="44"/>
                      </a:cubicBezTo>
                      <a:cubicBezTo>
                        <a:pt x="174" y="22"/>
                        <a:pt x="172" y="8"/>
                        <a:pt x="148" y="0"/>
                      </a:cubicBezTo>
                      <a:cubicBezTo>
                        <a:pt x="113" y="9"/>
                        <a:pt x="83" y="23"/>
                        <a:pt x="48" y="32"/>
                      </a:cubicBezTo>
                      <a:cubicBezTo>
                        <a:pt x="40" y="34"/>
                        <a:pt x="32" y="37"/>
                        <a:pt x="24" y="40"/>
                      </a:cubicBezTo>
                      <a:cubicBezTo>
                        <a:pt x="20" y="41"/>
                        <a:pt x="12" y="44"/>
                        <a:pt x="12" y="44"/>
                      </a:cubicBezTo>
                      <a:cubicBezTo>
                        <a:pt x="8" y="50"/>
                        <a:pt x="0" y="60"/>
                        <a:pt x="0" y="68"/>
                      </a:cubicBezTo>
                      <a:cubicBezTo>
                        <a:pt x="0" y="77"/>
                        <a:pt x="4" y="108"/>
                        <a:pt x="20" y="108"/>
                      </a:cubicBezTo>
                      <a:cubicBezTo>
                        <a:pt x="24" y="108"/>
                        <a:pt x="15" y="103"/>
                        <a:pt x="12" y="100"/>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668" name="Freeform 188">
                  <a:extLst>
                    <a:ext uri="{FF2B5EF4-FFF2-40B4-BE49-F238E27FC236}">
                      <a16:creationId xmlns:a16="http://schemas.microsoft.com/office/drawing/2014/main" id="{97918883-7ABE-4DAB-944F-A346FF797421}"/>
                    </a:ext>
                  </a:extLst>
                </p:cNvPr>
                <p:cNvSpPr>
                  <a:spLocks/>
                </p:cNvSpPr>
                <p:nvPr/>
              </p:nvSpPr>
              <p:spPr bwMode="auto">
                <a:xfrm>
                  <a:off x="4813" y="3158"/>
                  <a:ext cx="170" cy="182"/>
                </a:xfrm>
                <a:custGeom>
                  <a:avLst/>
                  <a:gdLst>
                    <a:gd name="T0" fmla="*/ 47 w 170"/>
                    <a:gd name="T1" fmla="*/ 182 h 182"/>
                    <a:gd name="T2" fmla="*/ 15 w 170"/>
                    <a:gd name="T3" fmla="*/ 150 h 182"/>
                    <a:gd name="T4" fmla="*/ 11 w 170"/>
                    <a:gd name="T5" fmla="*/ 98 h 182"/>
                    <a:gd name="T6" fmla="*/ 35 w 170"/>
                    <a:gd name="T7" fmla="*/ 78 h 182"/>
                    <a:gd name="T8" fmla="*/ 59 w 170"/>
                    <a:gd name="T9" fmla="*/ 62 h 182"/>
                    <a:gd name="T10" fmla="*/ 103 w 170"/>
                    <a:gd name="T11" fmla="*/ 22 h 182"/>
                    <a:gd name="T12" fmla="*/ 143 w 170"/>
                    <a:gd name="T13" fmla="*/ 18 h 182"/>
                    <a:gd name="T14" fmla="*/ 159 w 170"/>
                    <a:gd name="T15" fmla="*/ 66 h 182"/>
                    <a:gd name="T16" fmla="*/ 135 w 170"/>
                    <a:gd name="T17" fmla="*/ 82 h 182"/>
                    <a:gd name="T18" fmla="*/ 111 w 170"/>
                    <a:gd name="T19" fmla="*/ 98 h 182"/>
                    <a:gd name="T20" fmla="*/ 43 w 170"/>
                    <a:gd name="T21" fmla="*/ 154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0" h="182">
                      <a:moveTo>
                        <a:pt x="47" y="182"/>
                      </a:moveTo>
                      <a:cubicBezTo>
                        <a:pt x="35" y="170"/>
                        <a:pt x="24" y="164"/>
                        <a:pt x="15" y="150"/>
                      </a:cubicBezTo>
                      <a:cubicBezTo>
                        <a:pt x="11" y="135"/>
                        <a:pt x="0" y="112"/>
                        <a:pt x="11" y="98"/>
                      </a:cubicBezTo>
                      <a:cubicBezTo>
                        <a:pt x="18" y="90"/>
                        <a:pt x="27" y="84"/>
                        <a:pt x="35" y="78"/>
                      </a:cubicBezTo>
                      <a:cubicBezTo>
                        <a:pt x="43" y="72"/>
                        <a:pt x="59" y="62"/>
                        <a:pt x="59" y="62"/>
                      </a:cubicBezTo>
                      <a:cubicBezTo>
                        <a:pt x="70" y="45"/>
                        <a:pt x="88" y="37"/>
                        <a:pt x="103" y="22"/>
                      </a:cubicBezTo>
                      <a:cubicBezTo>
                        <a:pt x="110" y="0"/>
                        <a:pt x="126" y="12"/>
                        <a:pt x="143" y="18"/>
                      </a:cubicBezTo>
                      <a:cubicBezTo>
                        <a:pt x="158" y="33"/>
                        <a:pt x="170" y="41"/>
                        <a:pt x="159" y="66"/>
                      </a:cubicBezTo>
                      <a:cubicBezTo>
                        <a:pt x="152" y="82"/>
                        <a:pt x="146" y="76"/>
                        <a:pt x="135" y="82"/>
                      </a:cubicBezTo>
                      <a:cubicBezTo>
                        <a:pt x="127" y="87"/>
                        <a:pt x="111" y="98"/>
                        <a:pt x="111" y="98"/>
                      </a:cubicBezTo>
                      <a:cubicBezTo>
                        <a:pt x="94" y="123"/>
                        <a:pt x="79" y="154"/>
                        <a:pt x="43" y="154"/>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669" name="Freeform 189">
                  <a:extLst>
                    <a:ext uri="{FF2B5EF4-FFF2-40B4-BE49-F238E27FC236}">
                      <a16:creationId xmlns:a16="http://schemas.microsoft.com/office/drawing/2014/main" id="{E45711AC-5D39-4BCA-8A8E-1AC448D90FD8}"/>
                    </a:ext>
                  </a:extLst>
                </p:cNvPr>
                <p:cNvSpPr>
                  <a:spLocks/>
                </p:cNvSpPr>
                <p:nvPr/>
              </p:nvSpPr>
              <p:spPr bwMode="auto">
                <a:xfrm>
                  <a:off x="4908" y="3043"/>
                  <a:ext cx="120" cy="158"/>
                </a:xfrm>
                <a:custGeom>
                  <a:avLst/>
                  <a:gdLst>
                    <a:gd name="T0" fmla="*/ 120 w 120"/>
                    <a:gd name="T1" fmla="*/ 13 h 158"/>
                    <a:gd name="T2" fmla="*/ 32 w 120"/>
                    <a:gd name="T3" fmla="*/ 5 h 158"/>
                    <a:gd name="T4" fmla="*/ 0 w 120"/>
                    <a:gd name="T5" fmla="*/ 29 h 158"/>
                    <a:gd name="T6" fmla="*/ 4 w 120"/>
                    <a:gd name="T7" fmla="*/ 97 h 158"/>
                    <a:gd name="T8" fmla="*/ 8 w 120"/>
                    <a:gd name="T9" fmla="*/ 121 h 158"/>
                    <a:gd name="T10" fmla="*/ 32 w 120"/>
                    <a:gd name="T11" fmla="*/ 137 h 158"/>
                    <a:gd name="T12" fmla="*/ 40 w 120"/>
                    <a:gd name="T13" fmla="*/ 149 h 158"/>
                    <a:gd name="T14" fmla="*/ 92 w 120"/>
                    <a:gd name="T15" fmla="*/ 77 h 158"/>
                    <a:gd name="T16" fmla="*/ 96 w 120"/>
                    <a:gd name="T17" fmla="*/ 53 h 158"/>
                    <a:gd name="T18" fmla="*/ 92 w 120"/>
                    <a:gd name="T19" fmla="*/ 17 h 1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0" h="158">
                      <a:moveTo>
                        <a:pt x="120" y="13"/>
                      </a:moveTo>
                      <a:cubicBezTo>
                        <a:pt x="80" y="9"/>
                        <a:pt x="69" y="0"/>
                        <a:pt x="32" y="5"/>
                      </a:cubicBezTo>
                      <a:cubicBezTo>
                        <a:pt x="18" y="14"/>
                        <a:pt x="10" y="15"/>
                        <a:pt x="0" y="29"/>
                      </a:cubicBezTo>
                      <a:cubicBezTo>
                        <a:pt x="13" y="67"/>
                        <a:pt x="9" y="45"/>
                        <a:pt x="4" y="97"/>
                      </a:cubicBezTo>
                      <a:cubicBezTo>
                        <a:pt x="5" y="105"/>
                        <a:pt x="3" y="114"/>
                        <a:pt x="8" y="121"/>
                      </a:cubicBezTo>
                      <a:cubicBezTo>
                        <a:pt x="14" y="129"/>
                        <a:pt x="32" y="137"/>
                        <a:pt x="32" y="137"/>
                      </a:cubicBezTo>
                      <a:cubicBezTo>
                        <a:pt x="35" y="141"/>
                        <a:pt x="35" y="148"/>
                        <a:pt x="40" y="149"/>
                      </a:cubicBezTo>
                      <a:cubicBezTo>
                        <a:pt x="78" y="158"/>
                        <a:pt x="87" y="102"/>
                        <a:pt x="92" y="77"/>
                      </a:cubicBezTo>
                      <a:cubicBezTo>
                        <a:pt x="93" y="69"/>
                        <a:pt x="95" y="61"/>
                        <a:pt x="96" y="53"/>
                      </a:cubicBezTo>
                      <a:cubicBezTo>
                        <a:pt x="95" y="41"/>
                        <a:pt x="92" y="17"/>
                        <a:pt x="92" y="17"/>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grpSp>
        </p:grpSp>
        <p:grpSp>
          <p:nvGrpSpPr>
            <p:cNvPr id="404670" name="Group 190">
              <a:extLst>
                <a:ext uri="{FF2B5EF4-FFF2-40B4-BE49-F238E27FC236}">
                  <a16:creationId xmlns:a16="http://schemas.microsoft.com/office/drawing/2014/main" id="{DC0212EE-9005-4016-A09A-46739ECA40B0}"/>
                </a:ext>
              </a:extLst>
            </p:cNvPr>
            <p:cNvGrpSpPr>
              <a:grpSpLocks/>
            </p:cNvGrpSpPr>
            <p:nvPr/>
          </p:nvGrpSpPr>
          <p:grpSpPr bwMode="auto">
            <a:xfrm>
              <a:off x="3909" y="1934"/>
              <a:ext cx="603" cy="682"/>
              <a:chOff x="4437" y="2678"/>
              <a:chExt cx="603" cy="682"/>
            </a:xfrm>
          </p:grpSpPr>
          <p:sp>
            <p:nvSpPr>
              <p:cNvPr id="404671" name="Oval 191">
                <a:extLst>
                  <a:ext uri="{FF2B5EF4-FFF2-40B4-BE49-F238E27FC236}">
                    <a16:creationId xmlns:a16="http://schemas.microsoft.com/office/drawing/2014/main" id="{F9157129-B6A4-4BD6-9C9F-C43FD2867E8B}"/>
                  </a:ext>
                </a:extLst>
              </p:cNvPr>
              <p:cNvSpPr>
                <a:spLocks noChangeArrowheads="1"/>
              </p:cNvSpPr>
              <p:nvPr/>
            </p:nvSpPr>
            <p:spPr bwMode="auto">
              <a:xfrm>
                <a:off x="4475" y="2748"/>
                <a:ext cx="504" cy="566"/>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grpSp>
            <p:nvGrpSpPr>
              <p:cNvPr id="404672" name="Group 192">
                <a:extLst>
                  <a:ext uri="{FF2B5EF4-FFF2-40B4-BE49-F238E27FC236}">
                    <a16:creationId xmlns:a16="http://schemas.microsoft.com/office/drawing/2014/main" id="{B7F1E23C-8456-45BA-AD0E-2C24E3A312C1}"/>
                  </a:ext>
                </a:extLst>
              </p:cNvPr>
              <p:cNvGrpSpPr>
                <a:grpSpLocks/>
              </p:cNvGrpSpPr>
              <p:nvPr/>
            </p:nvGrpSpPr>
            <p:grpSpPr bwMode="auto">
              <a:xfrm>
                <a:off x="4437" y="2678"/>
                <a:ext cx="603" cy="682"/>
                <a:chOff x="4437" y="2686"/>
                <a:chExt cx="603" cy="682"/>
              </a:xfrm>
            </p:grpSpPr>
            <p:sp>
              <p:nvSpPr>
                <p:cNvPr id="404673" name="Freeform 193">
                  <a:extLst>
                    <a:ext uri="{FF2B5EF4-FFF2-40B4-BE49-F238E27FC236}">
                      <a16:creationId xmlns:a16="http://schemas.microsoft.com/office/drawing/2014/main" id="{D42D7F0C-40BE-4370-92AC-AF5B53897757}"/>
                    </a:ext>
                  </a:extLst>
                </p:cNvPr>
                <p:cNvSpPr>
                  <a:spLocks/>
                </p:cNvSpPr>
                <p:nvPr/>
              </p:nvSpPr>
              <p:spPr bwMode="auto">
                <a:xfrm>
                  <a:off x="4534" y="2724"/>
                  <a:ext cx="158" cy="128"/>
                </a:xfrm>
                <a:custGeom>
                  <a:avLst/>
                  <a:gdLst>
                    <a:gd name="T0" fmla="*/ 118 w 158"/>
                    <a:gd name="T1" fmla="*/ 0 h 128"/>
                    <a:gd name="T2" fmla="*/ 46 w 158"/>
                    <a:gd name="T3" fmla="*/ 28 h 128"/>
                    <a:gd name="T4" fmla="*/ 14 w 158"/>
                    <a:gd name="T5" fmla="*/ 60 h 128"/>
                    <a:gd name="T6" fmla="*/ 26 w 158"/>
                    <a:gd name="T7" fmla="*/ 128 h 128"/>
                    <a:gd name="T8" fmla="*/ 86 w 158"/>
                    <a:gd name="T9" fmla="*/ 116 h 128"/>
                    <a:gd name="T10" fmla="*/ 122 w 158"/>
                    <a:gd name="T11" fmla="*/ 68 h 128"/>
                    <a:gd name="T12" fmla="*/ 158 w 158"/>
                    <a:gd name="T13" fmla="*/ 48 h 128"/>
                    <a:gd name="T14" fmla="*/ 70 w 158"/>
                    <a:gd name="T15" fmla="*/ 16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 h="128">
                      <a:moveTo>
                        <a:pt x="118" y="0"/>
                      </a:moveTo>
                      <a:cubicBezTo>
                        <a:pt x="93" y="8"/>
                        <a:pt x="70" y="20"/>
                        <a:pt x="46" y="28"/>
                      </a:cubicBezTo>
                      <a:cubicBezTo>
                        <a:pt x="37" y="42"/>
                        <a:pt x="26" y="48"/>
                        <a:pt x="14" y="60"/>
                      </a:cubicBezTo>
                      <a:cubicBezTo>
                        <a:pt x="5" y="86"/>
                        <a:pt x="0" y="111"/>
                        <a:pt x="26" y="128"/>
                      </a:cubicBezTo>
                      <a:cubicBezTo>
                        <a:pt x="46" y="125"/>
                        <a:pt x="66" y="120"/>
                        <a:pt x="86" y="116"/>
                      </a:cubicBezTo>
                      <a:cubicBezTo>
                        <a:pt x="98" y="98"/>
                        <a:pt x="107" y="83"/>
                        <a:pt x="122" y="68"/>
                      </a:cubicBezTo>
                      <a:cubicBezTo>
                        <a:pt x="128" y="49"/>
                        <a:pt x="141" y="54"/>
                        <a:pt x="158" y="48"/>
                      </a:cubicBezTo>
                      <a:cubicBezTo>
                        <a:pt x="130" y="20"/>
                        <a:pt x="110" y="16"/>
                        <a:pt x="70" y="16"/>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674" name="Freeform 194">
                  <a:extLst>
                    <a:ext uri="{FF2B5EF4-FFF2-40B4-BE49-F238E27FC236}">
                      <a16:creationId xmlns:a16="http://schemas.microsoft.com/office/drawing/2014/main" id="{47959669-ACDB-4EB6-AD41-9D637DD79D8C}"/>
                    </a:ext>
                  </a:extLst>
                </p:cNvPr>
                <p:cNvSpPr>
                  <a:spLocks/>
                </p:cNvSpPr>
                <p:nvPr/>
              </p:nvSpPr>
              <p:spPr bwMode="auto">
                <a:xfrm>
                  <a:off x="4460" y="2797"/>
                  <a:ext cx="88" cy="159"/>
                </a:xfrm>
                <a:custGeom>
                  <a:avLst/>
                  <a:gdLst>
                    <a:gd name="T0" fmla="*/ 64 w 88"/>
                    <a:gd name="T1" fmla="*/ 7 h 159"/>
                    <a:gd name="T2" fmla="*/ 16 w 88"/>
                    <a:gd name="T3" fmla="*/ 67 h 159"/>
                    <a:gd name="T4" fmla="*/ 0 w 88"/>
                    <a:gd name="T5" fmla="*/ 131 h 159"/>
                    <a:gd name="T6" fmla="*/ 28 w 88"/>
                    <a:gd name="T7" fmla="*/ 159 h 159"/>
                    <a:gd name="T8" fmla="*/ 60 w 88"/>
                    <a:gd name="T9" fmla="*/ 155 h 159"/>
                    <a:gd name="T10" fmla="*/ 68 w 88"/>
                    <a:gd name="T11" fmla="*/ 127 h 159"/>
                    <a:gd name="T12" fmla="*/ 88 w 88"/>
                    <a:gd name="T13" fmla="*/ 63 h 159"/>
                    <a:gd name="T14" fmla="*/ 64 w 88"/>
                    <a:gd name="T15" fmla="*/ 7 h 1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8" h="159">
                      <a:moveTo>
                        <a:pt x="64" y="7"/>
                      </a:moveTo>
                      <a:cubicBezTo>
                        <a:pt x="40" y="23"/>
                        <a:pt x="25" y="39"/>
                        <a:pt x="16" y="67"/>
                      </a:cubicBezTo>
                      <a:cubicBezTo>
                        <a:pt x="13" y="97"/>
                        <a:pt x="15" y="108"/>
                        <a:pt x="0" y="131"/>
                      </a:cubicBezTo>
                      <a:cubicBezTo>
                        <a:pt x="5" y="147"/>
                        <a:pt x="12" y="154"/>
                        <a:pt x="28" y="159"/>
                      </a:cubicBezTo>
                      <a:cubicBezTo>
                        <a:pt x="39" y="158"/>
                        <a:pt x="50" y="159"/>
                        <a:pt x="60" y="155"/>
                      </a:cubicBezTo>
                      <a:cubicBezTo>
                        <a:pt x="69" y="151"/>
                        <a:pt x="66" y="137"/>
                        <a:pt x="68" y="127"/>
                      </a:cubicBezTo>
                      <a:cubicBezTo>
                        <a:pt x="73" y="103"/>
                        <a:pt x="66" y="77"/>
                        <a:pt x="88" y="63"/>
                      </a:cubicBezTo>
                      <a:cubicBezTo>
                        <a:pt x="82" y="0"/>
                        <a:pt x="86" y="40"/>
                        <a:pt x="64" y="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675" name="Freeform 195">
                  <a:extLst>
                    <a:ext uri="{FF2B5EF4-FFF2-40B4-BE49-F238E27FC236}">
                      <a16:creationId xmlns:a16="http://schemas.microsoft.com/office/drawing/2014/main" id="{15CC184C-4272-443B-AD43-A118D1A31958}"/>
                    </a:ext>
                  </a:extLst>
                </p:cNvPr>
                <p:cNvSpPr>
                  <a:spLocks/>
                </p:cNvSpPr>
                <p:nvPr/>
              </p:nvSpPr>
              <p:spPr bwMode="auto">
                <a:xfrm>
                  <a:off x="4440" y="2966"/>
                  <a:ext cx="80" cy="132"/>
                </a:xfrm>
                <a:custGeom>
                  <a:avLst/>
                  <a:gdLst>
                    <a:gd name="T0" fmla="*/ 28 w 80"/>
                    <a:gd name="T1" fmla="*/ 2 h 132"/>
                    <a:gd name="T2" fmla="*/ 12 w 80"/>
                    <a:gd name="T3" fmla="*/ 6 h 132"/>
                    <a:gd name="T4" fmla="*/ 4 w 80"/>
                    <a:gd name="T5" fmla="*/ 30 h 132"/>
                    <a:gd name="T6" fmla="*/ 0 w 80"/>
                    <a:gd name="T7" fmla="*/ 94 h 132"/>
                    <a:gd name="T8" fmla="*/ 60 w 80"/>
                    <a:gd name="T9" fmla="*/ 118 h 132"/>
                    <a:gd name="T10" fmla="*/ 76 w 80"/>
                    <a:gd name="T11" fmla="*/ 82 h 132"/>
                    <a:gd name="T12" fmla="*/ 80 w 80"/>
                    <a:gd name="T13" fmla="*/ 70 h 132"/>
                    <a:gd name="T14" fmla="*/ 68 w 80"/>
                    <a:gd name="T15" fmla="*/ 6 h 132"/>
                    <a:gd name="T16" fmla="*/ 28 w 80"/>
                    <a:gd name="T17" fmla="*/ 2 h 1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0" h="132">
                      <a:moveTo>
                        <a:pt x="28" y="2"/>
                      </a:moveTo>
                      <a:cubicBezTo>
                        <a:pt x="23" y="3"/>
                        <a:pt x="16" y="2"/>
                        <a:pt x="12" y="6"/>
                      </a:cubicBezTo>
                      <a:cubicBezTo>
                        <a:pt x="7" y="12"/>
                        <a:pt x="4" y="30"/>
                        <a:pt x="4" y="30"/>
                      </a:cubicBezTo>
                      <a:cubicBezTo>
                        <a:pt x="10" y="52"/>
                        <a:pt x="6" y="72"/>
                        <a:pt x="0" y="94"/>
                      </a:cubicBezTo>
                      <a:cubicBezTo>
                        <a:pt x="8" y="132"/>
                        <a:pt x="19" y="122"/>
                        <a:pt x="60" y="118"/>
                      </a:cubicBezTo>
                      <a:cubicBezTo>
                        <a:pt x="73" y="99"/>
                        <a:pt x="66" y="111"/>
                        <a:pt x="76" y="82"/>
                      </a:cubicBezTo>
                      <a:cubicBezTo>
                        <a:pt x="77" y="78"/>
                        <a:pt x="80" y="70"/>
                        <a:pt x="80" y="70"/>
                      </a:cubicBezTo>
                      <a:cubicBezTo>
                        <a:pt x="79" y="62"/>
                        <a:pt x="74" y="14"/>
                        <a:pt x="68" y="6"/>
                      </a:cubicBezTo>
                      <a:cubicBezTo>
                        <a:pt x="64" y="0"/>
                        <a:pt x="29" y="2"/>
                        <a:pt x="28" y="2"/>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676" name="Freeform 196">
                  <a:extLst>
                    <a:ext uri="{FF2B5EF4-FFF2-40B4-BE49-F238E27FC236}">
                      <a16:creationId xmlns:a16="http://schemas.microsoft.com/office/drawing/2014/main" id="{B4940396-E737-4E3A-839A-52BB2A74AF67}"/>
                    </a:ext>
                  </a:extLst>
                </p:cNvPr>
                <p:cNvSpPr>
                  <a:spLocks/>
                </p:cNvSpPr>
                <p:nvPr/>
              </p:nvSpPr>
              <p:spPr bwMode="auto">
                <a:xfrm>
                  <a:off x="4437" y="3079"/>
                  <a:ext cx="118" cy="131"/>
                </a:xfrm>
                <a:custGeom>
                  <a:avLst/>
                  <a:gdLst>
                    <a:gd name="T0" fmla="*/ 31 w 118"/>
                    <a:gd name="T1" fmla="*/ 17 h 131"/>
                    <a:gd name="T2" fmla="*/ 19 w 118"/>
                    <a:gd name="T3" fmla="*/ 45 h 131"/>
                    <a:gd name="T4" fmla="*/ 63 w 118"/>
                    <a:gd name="T5" fmla="*/ 113 h 131"/>
                    <a:gd name="T6" fmla="*/ 87 w 118"/>
                    <a:gd name="T7" fmla="*/ 129 h 131"/>
                    <a:gd name="T8" fmla="*/ 115 w 118"/>
                    <a:gd name="T9" fmla="*/ 113 h 131"/>
                    <a:gd name="T10" fmla="*/ 107 w 118"/>
                    <a:gd name="T11" fmla="*/ 101 h 131"/>
                    <a:gd name="T12" fmla="*/ 99 w 118"/>
                    <a:gd name="T13" fmla="*/ 77 h 131"/>
                    <a:gd name="T14" fmla="*/ 83 w 118"/>
                    <a:gd name="T15" fmla="*/ 33 h 131"/>
                    <a:gd name="T16" fmla="*/ 31 w 118"/>
                    <a:gd name="T17" fmla="*/ 17 h 1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8" h="131">
                      <a:moveTo>
                        <a:pt x="31" y="17"/>
                      </a:moveTo>
                      <a:cubicBezTo>
                        <a:pt x="0" y="22"/>
                        <a:pt x="4" y="23"/>
                        <a:pt x="19" y="45"/>
                      </a:cubicBezTo>
                      <a:cubicBezTo>
                        <a:pt x="24" y="78"/>
                        <a:pt x="38" y="94"/>
                        <a:pt x="63" y="113"/>
                      </a:cubicBezTo>
                      <a:cubicBezTo>
                        <a:pt x="71" y="119"/>
                        <a:pt x="87" y="129"/>
                        <a:pt x="87" y="129"/>
                      </a:cubicBezTo>
                      <a:cubicBezTo>
                        <a:pt x="97" y="127"/>
                        <a:pt x="118" y="131"/>
                        <a:pt x="115" y="113"/>
                      </a:cubicBezTo>
                      <a:cubicBezTo>
                        <a:pt x="114" y="108"/>
                        <a:pt x="109" y="105"/>
                        <a:pt x="107" y="101"/>
                      </a:cubicBezTo>
                      <a:cubicBezTo>
                        <a:pt x="104" y="93"/>
                        <a:pt x="99" y="77"/>
                        <a:pt x="99" y="77"/>
                      </a:cubicBezTo>
                      <a:cubicBezTo>
                        <a:pt x="104" y="52"/>
                        <a:pt x="100" y="50"/>
                        <a:pt x="83" y="33"/>
                      </a:cubicBezTo>
                      <a:cubicBezTo>
                        <a:pt x="72" y="0"/>
                        <a:pt x="71" y="9"/>
                        <a:pt x="31" y="1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677" name="Freeform 197">
                  <a:extLst>
                    <a:ext uri="{FF2B5EF4-FFF2-40B4-BE49-F238E27FC236}">
                      <a16:creationId xmlns:a16="http://schemas.microsoft.com/office/drawing/2014/main" id="{18FED146-1B4B-43F9-89B5-E2FB0DF51E4F}"/>
                    </a:ext>
                  </a:extLst>
                </p:cNvPr>
                <p:cNvSpPr>
                  <a:spLocks/>
                </p:cNvSpPr>
                <p:nvPr/>
              </p:nvSpPr>
              <p:spPr bwMode="auto">
                <a:xfrm>
                  <a:off x="4624" y="2686"/>
                  <a:ext cx="230" cy="114"/>
                </a:xfrm>
                <a:custGeom>
                  <a:avLst/>
                  <a:gdLst>
                    <a:gd name="T0" fmla="*/ 40 w 230"/>
                    <a:gd name="T1" fmla="*/ 102 h 114"/>
                    <a:gd name="T2" fmla="*/ 0 w 230"/>
                    <a:gd name="T3" fmla="*/ 74 h 114"/>
                    <a:gd name="T4" fmla="*/ 24 w 230"/>
                    <a:gd name="T5" fmla="*/ 54 h 114"/>
                    <a:gd name="T6" fmla="*/ 32 w 230"/>
                    <a:gd name="T7" fmla="*/ 30 h 114"/>
                    <a:gd name="T8" fmla="*/ 44 w 230"/>
                    <a:gd name="T9" fmla="*/ 14 h 114"/>
                    <a:gd name="T10" fmla="*/ 48 w 230"/>
                    <a:gd name="T11" fmla="*/ 2 h 114"/>
                    <a:gd name="T12" fmla="*/ 76 w 230"/>
                    <a:gd name="T13" fmla="*/ 6 h 114"/>
                    <a:gd name="T14" fmla="*/ 144 w 230"/>
                    <a:gd name="T15" fmla="*/ 10 h 114"/>
                    <a:gd name="T16" fmla="*/ 204 w 230"/>
                    <a:gd name="T17" fmla="*/ 50 h 114"/>
                    <a:gd name="T18" fmla="*/ 216 w 230"/>
                    <a:gd name="T19" fmla="*/ 98 h 114"/>
                    <a:gd name="T20" fmla="*/ 128 w 230"/>
                    <a:gd name="T21" fmla="*/ 114 h 114"/>
                    <a:gd name="T22" fmla="*/ 48 w 230"/>
                    <a:gd name="T23" fmla="*/ 102 h 114"/>
                    <a:gd name="T24" fmla="*/ 16 w 230"/>
                    <a:gd name="T25" fmla="*/ 86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0" h="114">
                      <a:moveTo>
                        <a:pt x="40" y="102"/>
                      </a:moveTo>
                      <a:cubicBezTo>
                        <a:pt x="22" y="95"/>
                        <a:pt x="6" y="93"/>
                        <a:pt x="0" y="74"/>
                      </a:cubicBezTo>
                      <a:cubicBezTo>
                        <a:pt x="7" y="67"/>
                        <a:pt x="18" y="63"/>
                        <a:pt x="24" y="54"/>
                      </a:cubicBezTo>
                      <a:cubicBezTo>
                        <a:pt x="28" y="47"/>
                        <a:pt x="27" y="37"/>
                        <a:pt x="32" y="30"/>
                      </a:cubicBezTo>
                      <a:cubicBezTo>
                        <a:pt x="36" y="25"/>
                        <a:pt x="40" y="19"/>
                        <a:pt x="44" y="14"/>
                      </a:cubicBezTo>
                      <a:cubicBezTo>
                        <a:pt x="45" y="10"/>
                        <a:pt x="44" y="3"/>
                        <a:pt x="48" y="2"/>
                      </a:cubicBezTo>
                      <a:cubicBezTo>
                        <a:pt x="57" y="0"/>
                        <a:pt x="67" y="5"/>
                        <a:pt x="76" y="6"/>
                      </a:cubicBezTo>
                      <a:cubicBezTo>
                        <a:pt x="99" y="8"/>
                        <a:pt x="121" y="9"/>
                        <a:pt x="144" y="10"/>
                      </a:cubicBezTo>
                      <a:cubicBezTo>
                        <a:pt x="160" y="34"/>
                        <a:pt x="176" y="44"/>
                        <a:pt x="204" y="50"/>
                      </a:cubicBezTo>
                      <a:cubicBezTo>
                        <a:pt x="216" y="62"/>
                        <a:pt x="230" y="79"/>
                        <a:pt x="216" y="98"/>
                      </a:cubicBezTo>
                      <a:cubicBezTo>
                        <a:pt x="211" y="105"/>
                        <a:pt x="133" y="113"/>
                        <a:pt x="128" y="114"/>
                      </a:cubicBezTo>
                      <a:cubicBezTo>
                        <a:pt x="101" y="112"/>
                        <a:pt x="74" y="111"/>
                        <a:pt x="48" y="102"/>
                      </a:cubicBezTo>
                      <a:cubicBezTo>
                        <a:pt x="38" y="87"/>
                        <a:pt x="33" y="86"/>
                        <a:pt x="16" y="86"/>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678" name="Freeform 198">
                  <a:extLst>
                    <a:ext uri="{FF2B5EF4-FFF2-40B4-BE49-F238E27FC236}">
                      <a16:creationId xmlns:a16="http://schemas.microsoft.com/office/drawing/2014/main" id="{554115D8-AE47-4D58-99CD-A546FDD1D02C}"/>
                    </a:ext>
                  </a:extLst>
                </p:cNvPr>
                <p:cNvSpPr>
                  <a:spLocks/>
                </p:cNvSpPr>
                <p:nvPr/>
              </p:nvSpPr>
              <p:spPr bwMode="auto">
                <a:xfrm>
                  <a:off x="4832" y="2743"/>
                  <a:ext cx="155" cy="153"/>
                </a:xfrm>
                <a:custGeom>
                  <a:avLst/>
                  <a:gdLst>
                    <a:gd name="T0" fmla="*/ 0 w 155"/>
                    <a:gd name="T1" fmla="*/ 57 h 153"/>
                    <a:gd name="T2" fmla="*/ 52 w 155"/>
                    <a:gd name="T3" fmla="*/ 29 h 153"/>
                    <a:gd name="T4" fmla="*/ 112 w 155"/>
                    <a:gd name="T5" fmla="*/ 61 h 153"/>
                    <a:gd name="T6" fmla="*/ 140 w 155"/>
                    <a:gd name="T7" fmla="*/ 89 h 153"/>
                    <a:gd name="T8" fmla="*/ 128 w 155"/>
                    <a:gd name="T9" fmla="*/ 153 h 153"/>
                    <a:gd name="T10" fmla="*/ 40 w 155"/>
                    <a:gd name="T11" fmla="*/ 125 h 153"/>
                    <a:gd name="T12" fmla="*/ 24 w 155"/>
                    <a:gd name="T13" fmla="*/ 89 h 153"/>
                    <a:gd name="T14" fmla="*/ 0 w 155"/>
                    <a:gd name="T15" fmla="*/ 53 h 153"/>
                    <a:gd name="T16" fmla="*/ 4 w 155"/>
                    <a:gd name="T17" fmla="*/ 41 h 153"/>
                    <a:gd name="T18" fmla="*/ 16 w 155"/>
                    <a:gd name="T19" fmla="*/ 33 h 1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5" h="153">
                      <a:moveTo>
                        <a:pt x="0" y="57"/>
                      </a:moveTo>
                      <a:cubicBezTo>
                        <a:pt x="16" y="35"/>
                        <a:pt x="25" y="34"/>
                        <a:pt x="52" y="29"/>
                      </a:cubicBezTo>
                      <a:cubicBezTo>
                        <a:pt x="96" y="0"/>
                        <a:pt x="90" y="39"/>
                        <a:pt x="112" y="61"/>
                      </a:cubicBezTo>
                      <a:cubicBezTo>
                        <a:pt x="116" y="74"/>
                        <a:pt x="140" y="89"/>
                        <a:pt x="140" y="89"/>
                      </a:cubicBezTo>
                      <a:cubicBezTo>
                        <a:pt x="148" y="112"/>
                        <a:pt x="155" y="144"/>
                        <a:pt x="128" y="153"/>
                      </a:cubicBezTo>
                      <a:cubicBezTo>
                        <a:pt x="97" y="147"/>
                        <a:pt x="66" y="142"/>
                        <a:pt x="40" y="125"/>
                      </a:cubicBezTo>
                      <a:cubicBezTo>
                        <a:pt x="27" y="106"/>
                        <a:pt x="34" y="118"/>
                        <a:pt x="24" y="89"/>
                      </a:cubicBezTo>
                      <a:cubicBezTo>
                        <a:pt x="21" y="80"/>
                        <a:pt x="5" y="67"/>
                        <a:pt x="0" y="53"/>
                      </a:cubicBezTo>
                      <a:cubicBezTo>
                        <a:pt x="1" y="49"/>
                        <a:pt x="1" y="44"/>
                        <a:pt x="4" y="41"/>
                      </a:cubicBezTo>
                      <a:cubicBezTo>
                        <a:pt x="7" y="37"/>
                        <a:pt x="16" y="33"/>
                        <a:pt x="16" y="33"/>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679" name="Freeform 199">
                  <a:extLst>
                    <a:ext uri="{FF2B5EF4-FFF2-40B4-BE49-F238E27FC236}">
                      <a16:creationId xmlns:a16="http://schemas.microsoft.com/office/drawing/2014/main" id="{A7B0555C-AC7D-40F9-8D13-7481A547E894}"/>
                    </a:ext>
                  </a:extLst>
                </p:cNvPr>
                <p:cNvSpPr>
                  <a:spLocks/>
                </p:cNvSpPr>
                <p:nvPr/>
              </p:nvSpPr>
              <p:spPr bwMode="auto">
                <a:xfrm>
                  <a:off x="4488" y="3184"/>
                  <a:ext cx="114" cy="96"/>
                </a:xfrm>
                <a:custGeom>
                  <a:avLst/>
                  <a:gdLst>
                    <a:gd name="T0" fmla="*/ 12 w 114"/>
                    <a:gd name="T1" fmla="*/ 20 h 96"/>
                    <a:gd name="T2" fmla="*/ 64 w 114"/>
                    <a:gd name="T3" fmla="*/ 76 h 96"/>
                    <a:gd name="T4" fmla="*/ 100 w 114"/>
                    <a:gd name="T5" fmla="*/ 96 h 96"/>
                    <a:gd name="T6" fmla="*/ 112 w 114"/>
                    <a:gd name="T7" fmla="*/ 68 h 96"/>
                    <a:gd name="T8" fmla="*/ 88 w 114"/>
                    <a:gd name="T9" fmla="*/ 20 h 96"/>
                    <a:gd name="T10" fmla="*/ 52 w 114"/>
                    <a:gd name="T11" fmla="*/ 8 h 96"/>
                    <a:gd name="T12" fmla="*/ 28 w 114"/>
                    <a:gd name="T13" fmla="*/ 0 h 96"/>
                    <a:gd name="T14" fmla="*/ 12 w 114"/>
                    <a:gd name="T15" fmla="*/ 44 h 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4" h="96">
                      <a:moveTo>
                        <a:pt x="12" y="20"/>
                      </a:moveTo>
                      <a:cubicBezTo>
                        <a:pt x="0" y="68"/>
                        <a:pt x="22" y="71"/>
                        <a:pt x="64" y="76"/>
                      </a:cubicBezTo>
                      <a:cubicBezTo>
                        <a:pt x="92" y="94"/>
                        <a:pt x="79" y="89"/>
                        <a:pt x="100" y="96"/>
                      </a:cubicBezTo>
                      <a:cubicBezTo>
                        <a:pt x="105" y="88"/>
                        <a:pt x="114" y="79"/>
                        <a:pt x="112" y="68"/>
                      </a:cubicBezTo>
                      <a:cubicBezTo>
                        <a:pt x="112" y="65"/>
                        <a:pt x="94" y="24"/>
                        <a:pt x="88" y="20"/>
                      </a:cubicBezTo>
                      <a:cubicBezTo>
                        <a:pt x="77" y="13"/>
                        <a:pt x="64" y="12"/>
                        <a:pt x="52" y="8"/>
                      </a:cubicBezTo>
                      <a:cubicBezTo>
                        <a:pt x="44" y="5"/>
                        <a:pt x="28" y="0"/>
                        <a:pt x="28" y="0"/>
                      </a:cubicBezTo>
                      <a:cubicBezTo>
                        <a:pt x="23" y="16"/>
                        <a:pt x="12" y="27"/>
                        <a:pt x="12" y="44"/>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680" name="Freeform 200">
                  <a:extLst>
                    <a:ext uri="{FF2B5EF4-FFF2-40B4-BE49-F238E27FC236}">
                      <a16:creationId xmlns:a16="http://schemas.microsoft.com/office/drawing/2014/main" id="{1106BECF-CDD3-4235-88EF-1FD3BBCCAE26}"/>
                    </a:ext>
                  </a:extLst>
                </p:cNvPr>
                <p:cNvSpPr>
                  <a:spLocks/>
                </p:cNvSpPr>
                <p:nvPr/>
              </p:nvSpPr>
              <p:spPr bwMode="auto">
                <a:xfrm>
                  <a:off x="4539" y="3253"/>
                  <a:ext cx="165" cy="99"/>
                </a:xfrm>
                <a:custGeom>
                  <a:avLst/>
                  <a:gdLst>
                    <a:gd name="T0" fmla="*/ 1 w 165"/>
                    <a:gd name="T1" fmla="*/ 27 h 99"/>
                    <a:gd name="T2" fmla="*/ 61 w 165"/>
                    <a:gd name="T3" fmla="*/ 67 h 99"/>
                    <a:gd name="T4" fmla="*/ 97 w 165"/>
                    <a:gd name="T5" fmla="*/ 91 h 99"/>
                    <a:gd name="T6" fmla="*/ 121 w 165"/>
                    <a:gd name="T7" fmla="*/ 99 h 99"/>
                    <a:gd name="T8" fmla="*/ 165 w 165"/>
                    <a:gd name="T9" fmla="*/ 71 h 99"/>
                    <a:gd name="T10" fmla="*/ 97 w 165"/>
                    <a:gd name="T11" fmla="*/ 31 h 99"/>
                    <a:gd name="T12" fmla="*/ 33 w 165"/>
                    <a:gd name="T13" fmla="*/ 15 h 99"/>
                    <a:gd name="T14" fmla="*/ 9 w 165"/>
                    <a:gd name="T15" fmla="*/ 11 h 99"/>
                    <a:gd name="T16" fmla="*/ 1 w 165"/>
                    <a:gd name="T17" fmla="*/ 27 h 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5" h="99">
                      <a:moveTo>
                        <a:pt x="1" y="27"/>
                      </a:moveTo>
                      <a:cubicBezTo>
                        <a:pt x="14" y="46"/>
                        <a:pt x="39" y="60"/>
                        <a:pt x="61" y="67"/>
                      </a:cubicBezTo>
                      <a:cubicBezTo>
                        <a:pt x="72" y="83"/>
                        <a:pt x="78" y="85"/>
                        <a:pt x="97" y="91"/>
                      </a:cubicBezTo>
                      <a:cubicBezTo>
                        <a:pt x="105" y="93"/>
                        <a:pt x="121" y="99"/>
                        <a:pt x="121" y="99"/>
                      </a:cubicBezTo>
                      <a:cubicBezTo>
                        <a:pt x="154" y="95"/>
                        <a:pt x="156" y="99"/>
                        <a:pt x="165" y="71"/>
                      </a:cubicBezTo>
                      <a:cubicBezTo>
                        <a:pt x="149" y="23"/>
                        <a:pt x="147" y="35"/>
                        <a:pt x="97" y="31"/>
                      </a:cubicBezTo>
                      <a:cubicBezTo>
                        <a:pt x="73" y="23"/>
                        <a:pt x="58" y="19"/>
                        <a:pt x="33" y="15"/>
                      </a:cubicBezTo>
                      <a:cubicBezTo>
                        <a:pt x="27" y="11"/>
                        <a:pt x="17" y="0"/>
                        <a:pt x="9" y="11"/>
                      </a:cubicBezTo>
                      <a:cubicBezTo>
                        <a:pt x="0" y="23"/>
                        <a:pt x="1" y="48"/>
                        <a:pt x="1" y="2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681" name="Freeform 201">
                  <a:extLst>
                    <a:ext uri="{FF2B5EF4-FFF2-40B4-BE49-F238E27FC236}">
                      <a16:creationId xmlns:a16="http://schemas.microsoft.com/office/drawing/2014/main" id="{54B1A97F-0214-4C83-B24F-834B4CB53888}"/>
                    </a:ext>
                  </a:extLst>
                </p:cNvPr>
                <p:cNvSpPr>
                  <a:spLocks/>
                </p:cNvSpPr>
                <p:nvPr/>
              </p:nvSpPr>
              <p:spPr bwMode="auto">
                <a:xfrm>
                  <a:off x="4936" y="2898"/>
                  <a:ext cx="104" cy="170"/>
                </a:xfrm>
                <a:custGeom>
                  <a:avLst/>
                  <a:gdLst>
                    <a:gd name="T0" fmla="*/ 16 w 104"/>
                    <a:gd name="T1" fmla="*/ 2 h 170"/>
                    <a:gd name="T2" fmla="*/ 80 w 104"/>
                    <a:gd name="T3" fmla="*/ 54 h 170"/>
                    <a:gd name="T4" fmla="*/ 28 w 104"/>
                    <a:gd name="T5" fmla="*/ 162 h 170"/>
                    <a:gd name="T6" fmla="*/ 0 w 104"/>
                    <a:gd name="T7" fmla="*/ 134 h 170"/>
                    <a:gd name="T8" fmla="*/ 16 w 104"/>
                    <a:gd name="T9" fmla="*/ 78 h 170"/>
                    <a:gd name="T10" fmla="*/ 0 w 104"/>
                    <a:gd name="T11" fmla="*/ 26 h 170"/>
                    <a:gd name="T12" fmla="*/ 8 w 104"/>
                    <a:gd name="T13" fmla="*/ 14 h 170"/>
                    <a:gd name="T14" fmla="*/ 16 w 104"/>
                    <a:gd name="T15" fmla="*/ 2 h 17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4" h="170">
                      <a:moveTo>
                        <a:pt x="16" y="2"/>
                      </a:moveTo>
                      <a:cubicBezTo>
                        <a:pt x="83" y="7"/>
                        <a:pt x="69" y="0"/>
                        <a:pt x="80" y="54"/>
                      </a:cubicBezTo>
                      <a:cubicBezTo>
                        <a:pt x="76" y="152"/>
                        <a:pt x="104" y="170"/>
                        <a:pt x="28" y="162"/>
                      </a:cubicBezTo>
                      <a:cubicBezTo>
                        <a:pt x="0" y="144"/>
                        <a:pt x="7" y="155"/>
                        <a:pt x="0" y="134"/>
                      </a:cubicBezTo>
                      <a:cubicBezTo>
                        <a:pt x="3" y="112"/>
                        <a:pt x="4" y="96"/>
                        <a:pt x="16" y="78"/>
                      </a:cubicBezTo>
                      <a:cubicBezTo>
                        <a:pt x="13" y="54"/>
                        <a:pt x="7" y="47"/>
                        <a:pt x="0" y="26"/>
                      </a:cubicBezTo>
                      <a:cubicBezTo>
                        <a:pt x="3" y="22"/>
                        <a:pt x="4" y="17"/>
                        <a:pt x="8" y="14"/>
                      </a:cubicBezTo>
                      <a:cubicBezTo>
                        <a:pt x="27" y="2"/>
                        <a:pt x="47" y="10"/>
                        <a:pt x="16" y="2"/>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682" name="Freeform 202">
                  <a:extLst>
                    <a:ext uri="{FF2B5EF4-FFF2-40B4-BE49-F238E27FC236}">
                      <a16:creationId xmlns:a16="http://schemas.microsoft.com/office/drawing/2014/main" id="{014754BC-9F90-4923-A097-A82ADBEAE0E0}"/>
                    </a:ext>
                  </a:extLst>
                </p:cNvPr>
                <p:cNvSpPr>
                  <a:spLocks/>
                </p:cNvSpPr>
                <p:nvPr/>
              </p:nvSpPr>
              <p:spPr bwMode="auto">
                <a:xfrm>
                  <a:off x="4680" y="3260"/>
                  <a:ext cx="180" cy="108"/>
                </a:xfrm>
                <a:custGeom>
                  <a:avLst/>
                  <a:gdLst>
                    <a:gd name="T0" fmla="*/ 12 w 180"/>
                    <a:gd name="T1" fmla="*/ 100 h 108"/>
                    <a:gd name="T2" fmla="*/ 160 w 180"/>
                    <a:gd name="T3" fmla="*/ 80 h 108"/>
                    <a:gd name="T4" fmla="*/ 172 w 180"/>
                    <a:gd name="T5" fmla="*/ 68 h 108"/>
                    <a:gd name="T6" fmla="*/ 180 w 180"/>
                    <a:gd name="T7" fmla="*/ 44 h 108"/>
                    <a:gd name="T8" fmla="*/ 148 w 180"/>
                    <a:gd name="T9" fmla="*/ 0 h 108"/>
                    <a:gd name="T10" fmla="*/ 48 w 180"/>
                    <a:gd name="T11" fmla="*/ 32 h 108"/>
                    <a:gd name="T12" fmla="*/ 24 w 180"/>
                    <a:gd name="T13" fmla="*/ 40 h 108"/>
                    <a:gd name="T14" fmla="*/ 12 w 180"/>
                    <a:gd name="T15" fmla="*/ 44 h 108"/>
                    <a:gd name="T16" fmla="*/ 0 w 180"/>
                    <a:gd name="T17" fmla="*/ 68 h 108"/>
                    <a:gd name="T18" fmla="*/ 20 w 180"/>
                    <a:gd name="T19" fmla="*/ 108 h 108"/>
                    <a:gd name="T20" fmla="*/ 12 w 180"/>
                    <a:gd name="T21" fmla="*/ 100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08">
                      <a:moveTo>
                        <a:pt x="12" y="100"/>
                      </a:moveTo>
                      <a:cubicBezTo>
                        <a:pt x="72" y="97"/>
                        <a:pt x="108" y="97"/>
                        <a:pt x="160" y="80"/>
                      </a:cubicBezTo>
                      <a:cubicBezTo>
                        <a:pt x="164" y="76"/>
                        <a:pt x="169" y="73"/>
                        <a:pt x="172" y="68"/>
                      </a:cubicBezTo>
                      <a:cubicBezTo>
                        <a:pt x="176" y="61"/>
                        <a:pt x="180" y="44"/>
                        <a:pt x="180" y="44"/>
                      </a:cubicBezTo>
                      <a:cubicBezTo>
                        <a:pt x="174" y="22"/>
                        <a:pt x="172" y="8"/>
                        <a:pt x="148" y="0"/>
                      </a:cubicBezTo>
                      <a:cubicBezTo>
                        <a:pt x="113" y="9"/>
                        <a:pt x="83" y="23"/>
                        <a:pt x="48" y="32"/>
                      </a:cubicBezTo>
                      <a:cubicBezTo>
                        <a:pt x="40" y="34"/>
                        <a:pt x="32" y="37"/>
                        <a:pt x="24" y="40"/>
                      </a:cubicBezTo>
                      <a:cubicBezTo>
                        <a:pt x="20" y="41"/>
                        <a:pt x="12" y="44"/>
                        <a:pt x="12" y="44"/>
                      </a:cubicBezTo>
                      <a:cubicBezTo>
                        <a:pt x="8" y="50"/>
                        <a:pt x="0" y="60"/>
                        <a:pt x="0" y="68"/>
                      </a:cubicBezTo>
                      <a:cubicBezTo>
                        <a:pt x="0" y="77"/>
                        <a:pt x="4" y="108"/>
                        <a:pt x="20" y="108"/>
                      </a:cubicBezTo>
                      <a:cubicBezTo>
                        <a:pt x="24" y="108"/>
                        <a:pt x="15" y="103"/>
                        <a:pt x="12" y="100"/>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683" name="Freeform 203">
                  <a:extLst>
                    <a:ext uri="{FF2B5EF4-FFF2-40B4-BE49-F238E27FC236}">
                      <a16:creationId xmlns:a16="http://schemas.microsoft.com/office/drawing/2014/main" id="{95847EE0-809A-4302-A719-3393C9543A9F}"/>
                    </a:ext>
                  </a:extLst>
                </p:cNvPr>
                <p:cNvSpPr>
                  <a:spLocks/>
                </p:cNvSpPr>
                <p:nvPr/>
              </p:nvSpPr>
              <p:spPr bwMode="auto">
                <a:xfrm>
                  <a:off x="4813" y="3158"/>
                  <a:ext cx="170" cy="182"/>
                </a:xfrm>
                <a:custGeom>
                  <a:avLst/>
                  <a:gdLst>
                    <a:gd name="T0" fmla="*/ 47 w 170"/>
                    <a:gd name="T1" fmla="*/ 182 h 182"/>
                    <a:gd name="T2" fmla="*/ 15 w 170"/>
                    <a:gd name="T3" fmla="*/ 150 h 182"/>
                    <a:gd name="T4" fmla="*/ 11 w 170"/>
                    <a:gd name="T5" fmla="*/ 98 h 182"/>
                    <a:gd name="T6" fmla="*/ 35 w 170"/>
                    <a:gd name="T7" fmla="*/ 78 h 182"/>
                    <a:gd name="T8" fmla="*/ 59 w 170"/>
                    <a:gd name="T9" fmla="*/ 62 h 182"/>
                    <a:gd name="T10" fmla="*/ 103 w 170"/>
                    <a:gd name="T11" fmla="*/ 22 h 182"/>
                    <a:gd name="T12" fmla="*/ 143 w 170"/>
                    <a:gd name="T13" fmla="*/ 18 h 182"/>
                    <a:gd name="T14" fmla="*/ 159 w 170"/>
                    <a:gd name="T15" fmla="*/ 66 h 182"/>
                    <a:gd name="T16" fmla="*/ 135 w 170"/>
                    <a:gd name="T17" fmla="*/ 82 h 182"/>
                    <a:gd name="T18" fmla="*/ 111 w 170"/>
                    <a:gd name="T19" fmla="*/ 98 h 182"/>
                    <a:gd name="T20" fmla="*/ 43 w 170"/>
                    <a:gd name="T21" fmla="*/ 154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0" h="182">
                      <a:moveTo>
                        <a:pt x="47" y="182"/>
                      </a:moveTo>
                      <a:cubicBezTo>
                        <a:pt x="35" y="170"/>
                        <a:pt x="24" y="164"/>
                        <a:pt x="15" y="150"/>
                      </a:cubicBezTo>
                      <a:cubicBezTo>
                        <a:pt x="11" y="135"/>
                        <a:pt x="0" y="112"/>
                        <a:pt x="11" y="98"/>
                      </a:cubicBezTo>
                      <a:cubicBezTo>
                        <a:pt x="18" y="90"/>
                        <a:pt x="27" y="84"/>
                        <a:pt x="35" y="78"/>
                      </a:cubicBezTo>
                      <a:cubicBezTo>
                        <a:pt x="43" y="72"/>
                        <a:pt x="59" y="62"/>
                        <a:pt x="59" y="62"/>
                      </a:cubicBezTo>
                      <a:cubicBezTo>
                        <a:pt x="70" y="45"/>
                        <a:pt x="88" y="37"/>
                        <a:pt x="103" y="22"/>
                      </a:cubicBezTo>
                      <a:cubicBezTo>
                        <a:pt x="110" y="0"/>
                        <a:pt x="126" y="12"/>
                        <a:pt x="143" y="18"/>
                      </a:cubicBezTo>
                      <a:cubicBezTo>
                        <a:pt x="158" y="33"/>
                        <a:pt x="170" y="41"/>
                        <a:pt x="159" y="66"/>
                      </a:cubicBezTo>
                      <a:cubicBezTo>
                        <a:pt x="152" y="82"/>
                        <a:pt x="146" y="76"/>
                        <a:pt x="135" y="82"/>
                      </a:cubicBezTo>
                      <a:cubicBezTo>
                        <a:pt x="127" y="87"/>
                        <a:pt x="111" y="98"/>
                        <a:pt x="111" y="98"/>
                      </a:cubicBezTo>
                      <a:cubicBezTo>
                        <a:pt x="94" y="123"/>
                        <a:pt x="79" y="154"/>
                        <a:pt x="43" y="154"/>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684" name="Freeform 204">
                  <a:extLst>
                    <a:ext uri="{FF2B5EF4-FFF2-40B4-BE49-F238E27FC236}">
                      <a16:creationId xmlns:a16="http://schemas.microsoft.com/office/drawing/2014/main" id="{4FE49048-B33C-4CAE-B6AD-33C19E81819B}"/>
                    </a:ext>
                  </a:extLst>
                </p:cNvPr>
                <p:cNvSpPr>
                  <a:spLocks/>
                </p:cNvSpPr>
                <p:nvPr/>
              </p:nvSpPr>
              <p:spPr bwMode="auto">
                <a:xfrm>
                  <a:off x="4908" y="3043"/>
                  <a:ext cx="120" cy="158"/>
                </a:xfrm>
                <a:custGeom>
                  <a:avLst/>
                  <a:gdLst>
                    <a:gd name="T0" fmla="*/ 120 w 120"/>
                    <a:gd name="T1" fmla="*/ 13 h 158"/>
                    <a:gd name="T2" fmla="*/ 32 w 120"/>
                    <a:gd name="T3" fmla="*/ 5 h 158"/>
                    <a:gd name="T4" fmla="*/ 0 w 120"/>
                    <a:gd name="T5" fmla="*/ 29 h 158"/>
                    <a:gd name="T6" fmla="*/ 4 w 120"/>
                    <a:gd name="T7" fmla="*/ 97 h 158"/>
                    <a:gd name="T8" fmla="*/ 8 w 120"/>
                    <a:gd name="T9" fmla="*/ 121 h 158"/>
                    <a:gd name="T10" fmla="*/ 32 w 120"/>
                    <a:gd name="T11" fmla="*/ 137 h 158"/>
                    <a:gd name="T12" fmla="*/ 40 w 120"/>
                    <a:gd name="T13" fmla="*/ 149 h 158"/>
                    <a:gd name="T14" fmla="*/ 92 w 120"/>
                    <a:gd name="T15" fmla="*/ 77 h 158"/>
                    <a:gd name="T16" fmla="*/ 96 w 120"/>
                    <a:gd name="T17" fmla="*/ 53 h 158"/>
                    <a:gd name="T18" fmla="*/ 92 w 120"/>
                    <a:gd name="T19" fmla="*/ 17 h 1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0" h="158">
                      <a:moveTo>
                        <a:pt x="120" y="13"/>
                      </a:moveTo>
                      <a:cubicBezTo>
                        <a:pt x="80" y="9"/>
                        <a:pt x="69" y="0"/>
                        <a:pt x="32" y="5"/>
                      </a:cubicBezTo>
                      <a:cubicBezTo>
                        <a:pt x="18" y="14"/>
                        <a:pt x="10" y="15"/>
                        <a:pt x="0" y="29"/>
                      </a:cubicBezTo>
                      <a:cubicBezTo>
                        <a:pt x="13" y="67"/>
                        <a:pt x="9" y="45"/>
                        <a:pt x="4" y="97"/>
                      </a:cubicBezTo>
                      <a:cubicBezTo>
                        <a:pt x="5" y="105"/>
                        <a:pt x="3" y="114"/>
                        <a:pt x="8" y="121"/>
                      </a:cubicBezTo>
                      <a:cubicBezTo>
                        <a:pt x="14" y="129"/>
                        <a:pt x="32" y="137"/>
                        <a:pt x="32" y="137"/>
                      </a:cubicBezTo>
                      <a:cubicBezTo>
                        <a:pt x="35" y="141"/>
                        <a:pt x="35" y="148"/>
                        <a:pt x="40" y="149"/>
                      </a:cubicBezTo>
                      <a:cubicBezTo>
                        <a:pt x="78" y="158"/>
                        <a:pt x="87" y="102"/>
                        <a:pt x="92" y="77"/>
                      </a:cubicBezTo>
                      <a:cubicBezTo>
                        <a:pt x="93" y="69"/>
                        <a:pt x="95" y="61"/>
                        <a:pt x="96" y="53"/>
                      </a:cubicBezTo>
                      <a:cubicBezTo>
                        <a:pt x="95" y="41"/>
                        <a:pt x="92" y="17"/>
                        <a:pt x="92" y="17"/>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grpSp>
        </p:grpSp>
        <p:grpSp>
          <p:nvGrpSpPr>
            <p:cNvPr id="404685" name="Group 205">
              <a:extLst>
                <a:ext uri="{FF2B5EF4-FFF2-40B4-BE49-F238E27FC236}">
                  <a16:creationId xmlns:a16="http://schemas.microsoft.com/office/drawing/2014/main" id="{3F4AA5A2-EA84-4ED9-9503-B57755980D20}"/>
                </a:ext>
              </a:extLst>
            </p:cNvPr>
            <p:cNvGrpSpPr>
              <a:grpSpLocks/>
            </p:cNvGrpSpPr>
            <p:nvPr/>
          </p:nvGrpSpPr>
          <p:grpSpPr bwMode="auto">
            <a:xfrm>
              <a:off x="3245" y="2502"/>
              <a:ext cx="603" cy="682"/>
              <a:chOff x="4437" y="2678"/>
              <a:chExt cx="603" cy="682"/>
            </a:xfrm>
          </p:grpSpPr>
          <p:sp>
            <p:nvSpPr>
              <p:cNvPr id="404686" name="Oval 206">
                <a:extLst>
                  <a:ext uri="{FF2B5EF4-FFF2-40B4-BE49-F238E27FC236}">
                    <a16:creationId xmlns:a16="http://schemas.microsoft.com/office/drawing/2014/main" id="{88C19A58-AAFA-4C55-8482-BB392DBFAD98}"/>
                  </a:ext>
                </a:extLst>
              </p:cNvPr>
              <p:cNvSpPr>
                <a:spLocks noChangeArrowheads="1"/>
              </p:cNvSpPr>
              <p:nvPr/>
            </p:nvSpPr>
            <p:spPr bwMode="auto">
              <a:xfrm>
                <a:off x="4475" y="2748"/>
                <a:ext cx="504" cy="566"/>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grpSp>
            <p:nvGrpSpPr>
              <p:cNvPr id="404687" name="Group 207">
                <a:extLst>
                  <a:ext uri="{FF2B5EF4-FFF2-40B4-BE49-F238E27FC236}">
                    <a16:creationId xmlns:a16="http://schemas.microsoft.com/office/drawing/2014/main" id="{52D21809-ED48-45DD-812D-B881D46D00FA}"/>
                  </a:ext>
                </a:extLst>
              </p:cNvPr>
              <p:cNvGrpSpPr>
                <a:grpSpLocks/>
              </p:cNvGrpSpPr>
              <p:nvPr/>
            </p:nvGrpSpPr>
            <p:grpSpPr bwMode="auto">
              <a:xfrm>
                <a:off x="4437" y="2678"/>
                <a:ext cx="603" cy="682"/>
                <a:chOff x="4437" y="2686"/>
                <a:chExt cx="603" cy="682"/>
              </a:xfrm>
            </p:grpSpPr>
            <p:sp>
              <p:nvSpPr>
                <p:cNvPr id="404688" name="Freeform 208">
                  <a:extLst>
                    <a:ext uri="{FF2B5EF4-FFF2-40B4-BE49-F238E27FC236}">
                      <a16:creationId xmlns:a16="http://schemas.microsoft.com/office/drawing/2014/main" id="{290F78D7-0CBC-4F40-8BA3-872C21E22733}"/>
                    </a:ext>
                  </a:extLst>
                </p:cNvPr>
                <p:cNvSpPr>
                  <a:spLocks/>
                </p:cNvSpPr>
                <p:nvPr/>
              </p:nvSpPr>
              <p:spPr bwMode="auto">
                <a:xfrm>
                  <a:off x="4534" y="2724"/>
                  <a:ext cx="158" cy="128"/>
                </a:xfrm>
                <a:custGeom>
                  <a:avLst/>
                  <a:gdLst>
                    <a:gd name="T0" fmla="*/ 118 w 158"/>
                    <a:gd name="T1" fmla="*/ 0 h 128"/>
                    <a:gd name="T2" fmla="*/ 46 w 158"/>
                    <a:gd name="T3" fmla="*/ 28 h 128"/>
                    <a:gd name="T4" fmla="*/ 14 w 158"/>
                    <a:gd name="T5" fmla="*/ 60 h 128"/>
                    <a:gd name="T6" fmla="*/ 26 w 158"/>
                    <a:gd name="T7" fmla="*/ 128 h 128"/>
                    <a:gd name="T8" fmla="*/ 86 w 158"/>
                    <a:gd name="T9" fmla="*/ 116 h 128"/>
                    <a:gd name="T10" fmla="*/ 122 w 158"/>
                    <a:gd name="T11" fmla="*/ 68 h 128"/>
                    <a:gd name="T12" fmla="*/ 158 w 158"/>
                    <a:gd name="T13" fmla="*/ 48 h 128"/>
                    <a:gd name="T14" fmla="*/ 70 w 158"/>
                    <a:gd name="T15" fmla="*/ 16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 h="128">
                      <a:moveTo>
                        <a:pt x="118" y="0"/>
                      </a:moveTo>
                      <a:cubicBezTo>
                        <a:pt x="93" y="8"/>
                        <a:pt x="70" y="20"/>
                        <a:pt x="46" y="28"/>
                      </a:cubicBezTo>
                      <a:cubicBezTo>
                        <a:pt x="37" y="42"/>
                        <a:pt x="26" y="48"/>
                        <a:pt x="14" y="60"/>
                      </a:cubicBezTo>
                      <a:cubicBezTo>
                        <a:pt x="5" y="86"/>
                        <a:pt x="0" y="111"/>
                        <a:pt x="26" y="128"/>
                      </a:cubicBezTo>
                      <a:cubicBezTo>
                        <a:pt x="46" y="125"/>
                        <a:pt x="66" y="120"/>
                        <a:pt x="86" y="116"/>
                      </a:cubicBezTo>
                      <a:cubicBezTo>
                        <a:pt x="98" y="98"/>
                        <a:pt x="107" y="83"/>
                        <a:pt x="122" y="68"/>
                      </a:cubicBezTo>
                      <a:cubicBezTo>
                        <a:pt x="128" y="49"/>
                        <a:pt x="141" y="54"/>
                        <a:pt x="158" y="48"/>
                      </a:cubicBezTo>
                      <a:cubicBezTo>
                        <a:pt x="130" y="20"/>
                        <a:pt x="110" y="16"/>
                        <a:pt x="70" y="16"/>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689" name="Freeform 209">
                  <a:extLst>
                    <a:ext uri="{FF2B5EF4-FFF2-40B4-BE49-F238E27FC236}">
                      <a16:creationId xmlns:a16="http://schemas.microsoft.com/office/drawing/2014/main" id="{2DDA4054-79CC-4A9A-920D-E3CC56108ED1}"/>
                    </a:ext>
                  </a:extLst>
                </p:cNvPr>
                <p:cNvSpPr>
                  <a:spLocks/>
                </p:cNvSpPr>
                <p:nvPr/>
              </p:nvSpPr>
              <p:spPr bwMode="auto">
                <a:xfrm>
                  <a:off x="4460" y="2797"/>
                  <a:ext cx="88" cy="159"/>
                </a:xfrm>
                <a:custGeom>
                  <a:avLst/>
                  <a:gdLst>
                    <a:gd name="T0" fmla="*/ 64 w 88"/>
                    <a:gd name="T1" fmla="*/ 7 h 159"/>
                    <a:gd name="T2" fmla="*/ 16 w 88"/>
                    <a:gd name="T3" fmla="*/ 67 h 159"/>
                    <a:gd name="T4" fmla="*/ 0 w 88"/>
                    <a:gd name="T5" fmla="*/ 131 h 159"/>
                    <a:gd name="T6" fmla="*/ 28 w 88"/>
                    <a:gd name="T7" fmla="*/ 159 h 159"/>
                    <a:gd name="T8" fmla="*/ 60 w 88"/>
                    <a:gd name="T9" fmla="*/ 155 h 159"/>
                    <a:gd name="T10" fmla="*/ 68 w 88"/>
                    <a:gd name="T11" fmla="*/ 127 h 159"/>
                    <a:gd name="T12" fmla="*/ 88 w 88"/>
                    <a:gd name="T13" fmla="*/ 63 h 159"/>
                    <a:gd name="T14" fmla="*/ 64 w 88"/>
                    <a:gd name="T15" fmla="*/ 7 h 1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8" h="159">
                      <a:moveTo>
                        <a:pt x="64" y="7"/>
                      </a:moveTo>
                      <a:cubicBezTo>
                        <a:pt x="40" y="23"/>
                        <a:pt x="25" y="39"/>
                        <a:pt x="16" y="67"/>
                      </a:cubicBezTo>
                      <a:cubicBezTo>
                        <a:pt x="13" y="97"/>
                        <a:pt x="15" y="108"/>
                        <a:pt x="0" y="131"/>
                      </a:cubicBezTo>
                      <a:cubicBezTo>
                        <a:pt x="5" y="147"/>
                        <a:pt x="12" y="154"/>
                        <a:pt x="28" y="159"/>
                      </a:cubicBezTo>
                      <a:cubicBezTo>
                        <a:pt x="39" y="158"/>
                        <a:pt x="50" y="159"/>
                        <a:pt x="60" y="155"/>
                      </a:cubicBezTo>
                      <a:cubicBezTo>
                        <a:pt x="69" y="151"/>
                        <a:pt x="66" y="137"/>
                        <a:pt x="68" y="127"/>
                      </a:cubicBezTo>
                      <a:cubicBezTo>
                        <a:pt x="73" y="103"/>
                        <a:pt x="66" y="77"/>
                        <a:pt x="88" y="63"/>
                      </a:cubicBezTo>
                      <a:cubicBezTo>
                        <a:pt x="82" y="0"/>
                        <a:pt x="86" y="40"/>
                        <a:pt x="64" y="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690" name="Freeform 210">
                  <a:extLst>
                    <a:ext uri="{FF2B5EF4-FFF2-40B4-BE49-F238E27FC236}">
                      <a16:creationId xmlns:a16="http://schemas.microsoft.com/office/drawing/2014/main" id="{9CF2BCC6-D51C-4362-A528-5BE484D2E8FB}"/>
                    </a:ext>
                  </a:extLst>
                </p:cNvPr>
                <p:cNvSpPr>
                  <a:spLocks/>
                </p:cNvSpPr>
                <p:nvPr/>
              </p:nvSpPr>
              <p:spPr bwMode="auto">
                <a:xfrm>
                  <a:off x="4440" y="2966"/>
                  <a:ext cx="80" cy="132"/>
                </a:xfrm>
                <a:custGeom>
                  <a:avLst/>
                  <a:gdLst>
                    <a:gd name="T0" fmla="*/ 28 w 80"/>
                    <a:gd name="T1" fmla="*/ 2 h 132"/>
                    <a:gd name="T2" fmla="*/ 12 w 80"/>
                    <a:gd name="T3" fmla="*/ 6 h 132"/>
                    <a:gd name="T4" fmla="*/ 4 w 80"/>
                    <a:gd name="T5" fmla="*/ 30 h 132"/>
                    <a:gd name="T6" fmla="*/ 0 w 80"/>
                    <a:gd name="T7" fmla="*/ 94 h 132"/>
                    <a:gd name="T8" fmla="*/ 60 w 80"/>
                    <a:gd name="T9" fmla="*/ 118 h 132"/>
                    <a:gd name="T10" fmla="*/ 76 w 80"/>
                    <a:gd name="T11" fmla="*/ 82 h 132"/>
                    <a:gd name="T12" fmla="*/ 80 w 80"/>
                    <a:gd name="T13" fmla="*/ 70 h 132"/>
                    <a:gd name="T14" fmla="*/ 68 w 80"/>
                    <a:gd name="T15" fmla="*/ 6 h 132"/>
                    <a:gd name="T16" fmla="*/ 28 w 80"/>
                    <a:gd name="T17" fmla="*/ 2 h 1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0" h="132">
                      <a:moveTo>
                        <a:pt x="28" y="2"/>
                      </a:moveTo>
                      <a:cubicBezTo>
                        <a:pt x="23" y="3"/>
                        <a:pt x="16" y="2"/>
                        <a:pt x="12" y="6"/>
                      </a:cubicBezTo>
                      <a:cubicBezTo>
                        <a:pt x="7" y="12"/>
                        <a:pt x="4" y="30"/>
                        <a:pt x="4" y="30"/>
                      </a:cubicBezTo>
                      <a:cubicBezTo>
                        <a:pt x="10" y="52"/>
                        <a:pt x="6" y="72"/>
                        <a:pt x="0" y="94"/>
                      </a:cubicBezTo>
                      <a:cubicBezTo>
                        <a:pt x="8" y="132"/>
                        <a:pt x="19" y="122"/>
                        <a:pt x="60" y="118"/>
                      </a:cubicBezTo>
                      <a:cubicBezTo>
                        <a:pt x="73" y="99"/>
                        <a:pt x="66" y="111"/>
                        <a:pt x="76" y="82"/>
                      </a:cubicBezTo>
                      <a:cubicBezTo>
                        <a:pt x="77" y="78"/>
                        <a:pt x="80" y="70"/>
                        <a:pt x="80" y="70"/>
                      </a:cubicBezTo>
                      <a:cubicBezTo>
                        <a:pt x="79" y="62"/>
                        <a:pt x="74" y="14"/>
                        <a:pt x="68" y="6"/>
                      </a:cubicBezTo>
                      <a:cubicBezTo>
                        <a:pt x="64" y="0"/>
                        <a:pt x="29" y="2"/>
                        <a:pt x="28" y="2"/>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691" name="Freeform 211">
                  <a:extLst>
                    <a:ext uri="{FF2B5EF4-FFF2-40B4-BE49-F238E27FC236}">
                      <a16:creationId xmlns:a16="http://schemas.microsoft.com/office/drawing/2014/main" id="{6F2DE801-658D-46DF-87D5-56CE53387425}"/>
                    </a:ext>
                  </a:extLst>
                </p:cNvPr>
                <p:cNvSpPr>
                  <a:spLocks/>
                </p:cNvSpPr>
                <p:nvPr/>
              </p:nvSpPr>
              <p:spPr bwMode="auto">
                <a:xfrm>
                  <a:off x="4437" y="3079"/>
                  <a:ext cx="118" cy="131"/>
                </a:xfrm>
                <a:custGeom>
                  <a:avLst/>
                  <a:gdLst>
                    <a:gd name="T0" fmla="*/ 31 w 118"/>
                    <a:gd name="T1" fmla="*/ 17 h 131"/>
                    <a:gd name="T2" fmla="*/ 19 w 118"/>
                    <a:gd name="T3" fmla="*/ 45 h 131"/>
                    <a:gd name="T4" fmla="*/ 63 w 118"/>
                    <a:gd name="T5" fmla="*/ 113 h 131"/>
                    <a:gd name="T6" fmla="*/ 87 w 118"/>
                    <a:gd name="T7" fmla="*/ 129 h 131"/>
                    <a:gd name="T8" fmla="*/ 115 w 118"/>
                    <a:gd name="T9" fmla="*/ 113 h 131"/>
                    <a:gd name="T10" fmla="*/ 107 w 118"/>
                    <a:gd name="T11" fmla="*/ 101 h 131"/>
                    <a:gd name="T12" fmla="*/ 99 w 118"/>
                    <a:gd name="T13" fmla="*/ 77 h 131"/>
                    <a:gd name="T14" fmla="*/ 83 w 118"/>
                    <a:gd name="T15" fmla="*/ 33 h 131"/>
                    <a:gd name="T16" fmla="*/ 31 w 118"/>
                    <a:gd name="T17" fmla="*/ 17 h 1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8" h="131">
                      <a:moveTo>
                        <a:pt x="31" y="17"/>
                      </a:moveTo>
                      <a:cubicBezTo>
                        <a:pt x="0" y="22"/>
                        <a:pt x="4" y="23"/>
                        <a:pt x="19" y="45"/>
                      </a:cubicBezTo>
                      <a:cubicBezTo>
                        <a:pt x="24" y="78"/>
                        <a:pt x="38" y="94"/>
                        <a:pt x="63" y="113"/>
                      </a:cubicBezTo>
                      <a:cubicBezTo>
                        <a:pt x="71" y="119"/>
                        <a:pt x="87" y="129"/>
                        <a:pt x="87" y="129"/>
                      </a:cubicBezTo>
                      <a:cubicBezTo>
                        <a:pt x="97" y="127"/>
                        <a:pt x="118" y="131"/>
                        <a:pt x="115" y="113"/>
                      </a:cubicBezTo>
                      <a:cubicBezTo>
                        <a:pt x="114" y="108"/>
                        <a:pt x="109" y="105"/>
                        <a:pt x="107" y="101"/>
                      </a:cubicBezTo>
                      <a:cubicBezTo>
                        <a:pt x="104" y="93"/>
                        <a:pt x="99" y="77"/>
                        <a:pt x="99" y="77"/>
                      </a:cubicBezTo>
                      <a:cubicBezTo>
                        <a:pt x="104" y="52"/>
                        <a:pt x="100" y="50"/>
                        <a:pt x="83" y="33"/>
                      </a:cubicBezTo>
                      <a:cubicBezTo>
                        <a:pt x="72" y="0"/>
                        <a:pt x="71" y="9"/>
                        <a:pt x="31" y="1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692" name="Freeform 212">
                  <a:extLst>
                    <a:ext uri="{FF2B5EF4-FFF2-40B4-BE49-F238E27FC236}">
                      <a16:creationId xmlns:a16="http://schemas.microsoft.com/office/drawing/2014/main" id="{C0E2B8F5-4D37-4F42-8F85-76B32B220277}"/>
                    </a:ext>
                  </a:extLst>
                </p:cNvPr>
                <p:cNvSpPr>
                  <a:spLocks/>
                </p:cNvSpPr>
                <p:nvPr/>
              </p:nvSpPr>
              <p:spPr bwMode="auto">
                <a:xfrm>
                  <a:off x="4624" y="2686"/>
                  <a:ext cx="230" cy="114"/>
                </a:xfrm>
                <a:custGeom>
                  <a:avLst/>
                  <a:gdLst>
                    <a:gd name="T0" fmla="*/ 40 w 230"/>
                    <a:gd name="T1" fmla="*/ 102 h 114"/>
                    <a:gd name="T2" fmla="*/ 0 w 230"/>
                    <a:gd name="T3" fmla="*/ 74 h 114"/>
                    <a:gd name="T4" fmla="*/ 24 w 230"/>
                    <a:gd name="T5" fmla="*/ 54 h 114"/>
                    <a:gd name="T6" fmla="*/ 32 w 230"/>
                    <a:gd name="T7" fmla="*/ 30 h 114"/>
                    <a:gd name="T8" fmla="*/ 44 w 230"/>
                    <a:gd name="T9" fmla="*/ 14 h 114"/>
                    <a:gd name="T10" fmla="*/ 48 w 230"/>
                    <a:gd name="T11" fmla="*/ 2 h 114"/>
                    <a:gd name="T12" fmla="*/ 76 w 230"/>
                    <a:gd name="T13" fmla="*/ 6 h 114"/>
                    <a:gd name="T14" fmla="*/ 144 w 230"/>
                    <a:gd name="T15" fmla="*/ 10 h 114"/>
                    <a:gd name="T16" fmla="*/ 204 w 230"/>
                    <a:gd name="T17" fmla="*/ 50 h 114"/>
                    <a:gd name="T18" fmla="*/ 216 w 230"/>
                    <a:gd name="T19" fmla="*/ 98 h 114"/>
                    <a:gd name="T20" fmla="*/ 128 w 230"/>
                    <a:gd name="T21" fmla="*/ 114 h 114"/>
                    <a:gd name="T22" fmla="*/ 48 w 230"/>
                    <a:gd name="T23" fmla="*/ 102 h 114"/>
                    <a:gd name="T24" fmla="*/ 16 w 230"/>
                    <a:gd name="T25" fmla="*/ 86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0" h="114">
                      <a:moveTo>
                        <a:pt x="40" y="102"/>
                      </a:moveTo>
                      <a:cubicBezTo>
                        <a:pt x="22" y="95"/>
                        <a:pt x="6" y="93"/>
                        <a:pt x="0" y="74"/>
                      </a:cubicBezTo>
                      <a:cubicBezTo>
                        <a:pt x="7" y="67"/>
                        <a:pt x="18" y="63"/>
                        <a:pt x="24" y="54"/>
                      </a:cubicBezTo>
                      <a:cubicBezTo>
                        <a:pt x="28" y="47"/>
                        <a:pt x="27" y="37"/>
                        <a:pt x="32" y="30"/>
                      </a:cubicBezTo>
                      <a:cubicBezTo>
                        <a:pt x="36" y="25"/>
                        <a:pt x="40" y="19"/>
                        <a:pt x="44" y="14"/>
                      </a:cubicBezTo>
                      <a:cubicBezTo>
                        <a:pt x="45" y="10"/>
                        <a:pt x="44" y="3"/>
                        <a:pt x="48" y="2"/>
                      </a:cubicBezTo>
                      <a:cubicBezTo>
                        <a:pt x="57" y="0"/>
                        <a:pt x="67" y="5"/>
                        <a:pt x="76" y="6"/>
                      </a:cubicBezTo>
                      <a:cubicBezTo>
                        <a:pt x="99" y="8"/>
                        <a:pt x="121" y="9"/>
                        <a:pt x="144" y="10"/>
                      </a:cubicBezTo>
                      <a:cubicBezTo>
                        <a:pt x="160" y="34"/>
                        <a:pt x="176" y="44"/>
                        <a:pt x="204" y="50"/>
                      </a:cubicBezTo>
                      <a:cubicBezTo>
                        <a:pt x="216" y="62"/>
                        <a:pt x="230" y="79"/>
                        <a:pt x="216" y="98"/>
                      </a:cubicBezTo>
                      <a:cubicBezTo>
                        <a:pt x="211" y="105"/>
                        <a:pt x="133" y="113"/>
                        <a:pt x="128" y="114"/>
                      </a:cubicBezTo>
                      <a:cubicBezTo>
                        <a:pt x="101" y="112"/>
                        <a:pt x="74" y="111"/>
                        <a:pt x="48" y="102"/>
                      </a:cubicBezTo>
                      <a:cubicBezTo>
                        <a:pt x="38" y="87"/>
                        <a:pt x="33" y="86"/>
                        <a:pt x="16" y="86"/>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693" name="Freeform 213">
                  <a:extLst>
                    <a:ext uri="{FF2B5EF4-FFF2-40B4-BE49-F238E27FC236}">
                      <a16:creationId xmlns:a16="http://schemas.microsoft.com/office/drawing/2014/main" id="{8905F685-08A6-4988-8857-6A90A654002C}"/>
                    </a:ext>
                  </a:extLst>
                </p:cNvPr>
                <p:cNvSpPr>
                  <a:spLocks/>
                </p:cNvSpPr>
                <p:nvPr/>
              </p:nvSpPr>
              <p:spPr bwMode="auto">
                <a:xfrm>
                  <a:off x="4832" y="2743"/>
                  <a:ext cx="155" cy="153"/>
                </a:xfrm>
                <a:custGeom>
                  <a:avLst/>
                  <a:gdLst>
                    <a:gd name="T0" fmla="*/ 0 w 155"/>
                    <a:gd name="T1" fmla="*/ 57 h 153"/>
                    <a:gd name="T2" fmla="*/ 52 w 155"/>
                    <a:gd name="T3" fmla="*/ 29 h 153"/>
                    <a:gd name="T4" fmla="*/ 112 w 155"/>
                    <a:gd name="T5" fmla="*/ 61 h 153"/>
                    <a:gd name="T6" fmla="*/ 140 w 155"/>
                    <a:gd name="T7" fmla="*/ 89 h 153"/>
                    <a:gd name="T8" fmla="*/ 128 w 155"/>
                    <a:gd name="T9" fmla="*/ 153 h 153"/>
                    <a:gd name="T10" fmla="*/ 40 w 155"/>
                    <a:gd name="T11" fmla="*/ 125 h 153"/>
                    <a:gd name="T12" fmla="*/ 24 w 155"/>
                    <a:gd name="T13" fmla="*/ 89 h 153"/>
                    <a:gd name="T14" fmla="*/ 0 w 155"/>
                    <a:gd name="T15" fmla="*/ 53 h 153"/>
                    <a:gd name="T16" fmla="*/ 4 w 155"/>
                    <a:gd name="T17" fmla="*/ 41 h 153"/>
                    <a:gd name="T18" fmla="*/ 16 w 155"/>
                    <a:gd name="T19" fmla="*/ 33 h 1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5" h="153">
                      <a:moveTo>
                        <a:pt x="0" y="57"/>
                      </a:moveTo>
                      <a:cubicBezTo>
                        <a:pt x="16" y="35"/>
                        <a:pt x="25" y="34"/>
                        <a:pt x="52" y="29"/>
                      </a:cubicBezTo>
                      <a:cubicBezTo>
                        <a:pt x="96" y="0"/>
                        <a:pt x="90" y="39"/>
                        <a:pt x="112" y="61"/>
                      </a:cubicBezTo>
                      <a:cubicBezTo>
                        <a:pt x="116" y="74"/>
                        <a:pt x="140" y="89"/>
                        <a:pt x="140" y="89"/>
                      </a:cubicBezTo>
                      <a:cubicBezTo>
                        <a:pt x="148" y="112"/>
                        <a:pt x="155" y="144"/>
                        <a:pt x="128" y="153"/>
                      </a:cubicBezTo>
                      <a:cubicBezTo>
                        <a:pt x="97" y="147"/>
                        <a:pt x="66" y="142"/>
                        <a:pt x="40" y="125"/>
                      </a:cubicBezTo>
                      <a:cubicBezTo>
                        <a:pt x="27" y="106"/>
                        <a:pt x="34" y="118"/>
                        <a:pt x="24" y="89"/>
                      </a:cubicBezTo>
                      <a:cubicBezTo>
                        <a:pt x="21" y="80"/>
                        <a:pt x="5" y="67"/>
                        <a:pt x="0" y="53"/>
                      </a:cubicBezTo>
                      <a:cubicBezTo>
                        <a:pt x="1" y="49"/>
                        <a:pt x="1" y="44"/>
                        <a:pt x="4" y="41"/>
                      </a:cubicBezTo>
                      <a:cubicBezTo>
                        <a:pt x="7" y="37"/>
                        <a:pt x="16" y="33"/>
                        <a:pt x="16" y="33"/>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694" name="Freeform 214">
                  <a:extLst>
                    <a:ext uri="{FF2B5EF4-FFF2-40B4-BE49-F238E27FC236}">
                      <a16:creationId xmlns:a16="http://schemas.microsoft.com/office/drawing/2014/main" id="{A876218A-7FBB-4DA1-8DCC-11186CC32C1F}"/>
                    </a:ext>
                  </a:extLst>
                </p:cNvPr>
                <p:cNvSpPr>
                  <a:spLocks/>
                </p:cNvSpPr>
                <p:nvPr/>
              </p:nvSpPr>
              <p:spPr bwMode="auto">
                <a:xfrm>
                  <a:off x="4488" y="3184"/>
                  <a:ext cx="114" cy="96"/>
                </a:xfrm>
                <a:custGeom>
                  <a:avLst/>
                  <a:gdLst>
                    <a:gd name="T0" fmla="*/ 12 w 114"/>
                    <a:gd name="T1" fmla="*/ 20 h 96"/>
                    <a:gd name="T2" fmla="*/ 64 w 114"/>
                    <a:gd name="T3" fmla="*/ 76 h 96"/>
                    <a:gd name="T4" fmla="*/ 100 w 114"/>
                    <a:gd name="T5" fmla="*/ 96 h 96"/>
                    <a:gd name="T6" fmla="*/ 112 w 114"/>
                    <a:gd name="T7" fmla="*/ 68 h 96"/>
                    <a:gd name="T8" fmla="*/ 88 w 114"/>
                    <a:gd name="T9" fmla="*/ 20 h 96"/>
                    <a:gd name="T10" fmla="*/ 52 w 114"/>
                    <a:gd name="T11" fmla="*/ 8 h 96"/>
                    <a:gd name="T12" fmla="*/ 28 w 114"/>
                    <a:gd name="T13" fmla="*/ 0 h 96"/>
                    <a:gd name="T14" fmla="*/ 12 w 114"/>
                    <a:gd name="T15" fmla="*/ 44 h 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4" h="96">
                      <a:moveTo>
                        <a:pt x="12" y="20"/>
                      </a:moveTo>
                      <a:cubicBezTo>
                        <a:pt x="0" y="68"/>
                        <a:pt x="22" y="71"/>
                        <a:pt x="64" y="76"/>
                      </a:cubicBezTo>
                      <a:cubicBezTo>
                        <a:pt x="92" y="94"/>
                        <a:pt x="79" y="89"/>
                        <a:pt x="100" y="96"/>
                      </a:cubicBezTo>
                      <a:cubicBezTo>
                        <a:pt x="105" y="88"/>
                        <a:pt x="114" y="79"/>
                        <a:pt x="112" y="68"/>
                      </a:cubicBezTo>
                      <a:cubicBezTo>
                        <a:pt x="112" y="65"/>
                        <a:pt x="94" y="24"/>
                        <a:pt x="88" y="20"/>
                      </a:cubicBezTo>
                      <a:cubicBezTo>
                        <a:pt x="77" y="13"/>
                        <a:pt x="64" y="12"/>
                        <a:pt x="52" y="8"/>
                      </a:cubicBezTo>
                      <a:cubicBezTo>
                        <a:pt x="44" y="5"/>
                        <a:pt x="28" y="0"/>
                        <a:pt x="28" y="0"/>
                      </a:cubicBezTo>
                      <a:cubicBezTo>
                        <a:pt x="23" y="16"/>
                        <a:pt x="12" y="27"/>
                        <a:pt x="12" y="44"/>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695" name="Freeform 215">
                  <a:extLst>
                    <a:ext uri="{FF2B5EF4-FFF2-40B4-BE49-F238E27FC236}">
                      <a16:creationId xmlns:a16="http://schemas.microsoft.com/office/drawing/2014/main" id="{483CF420-CC3A-4992-BA01-ACE1C28F7DAC}"/>
                    </a:ext>
                  </a:extLst>
                </p:cNvPr>
                <p:cNvSpPr>
                  <a:spLocks/>
                </p:cNvSpPr>
                <p:nvPr/>
              </p:nvSpPr>
              <p:spPr bwMode="auto">
                <a:xfrm>
                  <a:off x="4539" y="3253"/>
                  <a:ext cx="165" cy="99"/>
                </a:xfrm>
                <a:custGeom>
                  <a:avLst/>
                  <a:gdLst>
                    <a:gd name="T0" fmla="*/ 1 w 165"/>
                    <a:gd name="T1" fmla="*/ 27 h 99"/>
                    <a:gd name="T2" fmla="*/ 61 w 165"/>
                    <a:gd name="T3" fmla="*/ 67 h 99"/>
                    <a:gd name="T4" fmla="*/ 97 w 165"/>
                    <a:gd name="T5" fmla="*/ 91 h 99"/>
                    <a:gd name="T6" fmla="*/ 121 w 165"/>
                    <a:gd name="T7" fmla="*/ 99 h 99"/>
                    <a:gd name="T8" fmla="*/ 165 w 165"/>
                    <a:gd name="T9" fmla="*/ 71 h 99"/>
                    <a:gd name="T10" fmla="*/ 97 w 165"/>
                    <a:gd name="T11" fmla="*/ 31 h 99"/>
                    <a:gd name="T12" fmla="*/ 33 w 165"/>
                    <a:gd name="T13" fmla="*/ 15 h 99"/>
                    <a:gd name="T14" fmla="*/ 9 w 165"/>
                    <a:gd name="T15" fmla="*/ 11 h 99"/>
                    <a:gd name="T16" fmla="*/ 1 w 165"/>
                    <a:gd name="T17" fmla="*/ 27 h 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5" h="99">
                      <a:moveTo>
                        <a:pt x="1" y="27"/>
                      </a:moveTo>
                      <a:cubicBezTo>
                        <a:pt x="14" y="46"/>
                        <a:pt x="39" y="60"/>
                        <a:pt x="61" y="67"/>
                      </a:cubicBezTo>
                      <a:cubicBezTo>
                        <a:pt x="72" y="83"/>
                        <a:pt x="78" y="85"/>
                        <a:pt x="97" y="91"/>
                      </a:cubicBezTo>
                      <a:cubicBezTo>
                        <a:pt x="105" y="93"/>
                        <a:pt x="121" y="99"/>
                        <a:pt x="121" y="99"/>
                      </a:cubicBezTo>
                      <a:cubicBezTo>
                        <a:pt x="154" y="95"/>
                        <a:pt x="156" y="99"/>
                        <a:pt x="165" y="71"/>
                      </a:cubicBezTo>
                      <a:cubicBezTo>
                        <a:pt x="149" y="23"/>
                        <a:pt x="147" y="35"/>
                        <a:pt x="97" y="31"/>
                      </a:cubicBezTo>
                      <a:cubicBezTo>
                        <a:pt x="73" y="23"/>
                        <a:pt x="58" y="19"/>
                        <a:pt x="33" y="15"/>
                      </a:cubicBezTo>
                      <a:cubicBezTo>
                        <a:pt x="27" y="11"/>
                        <a:pt x="17" y="0"/>
                        <a:pt x="9" y="11"/>
                      </a:cubicBezTo>
                      <a:cubicBezTo>
                        <a:pt x="0" y="23"/>
                        <a:pt x="1" y="48"/>
                        <a:pt x="1" y="2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696" name="Freeform 216">
                  <a:extLst>
                    <a:ext uri="{FF2B5EF4-FFF2-40B4-BE49-F238E27FC236}">
                      <a16:creationId xmlns:a16="http://schemas.microsoft.com/office/drawing/2014/main" id="{AFBFB75B-98E2-43CA-B073-188D14D49867}"/>
                    </a:ext>
                  </a:extLst>
                </p:cNvPr>
                <p:cNvSpPr>
                  <a:spLocks/>
                </p:cNvSpPr>
                <p:nvPr/>
              </p:nvSpPr>
              <p:spPr bwMode="auto">
                <a:xfrm>
                  <a:off x="4936" y="2898"/>
                  <a:ext cx="104" cy="170"/>
                </a:xfrm>
                <a:custGeom>
                  <a:avLst/>
                  <a:gdLst>
                    <a:gd name="T0" fmla="*/ 16 w 104"/>
                    <a:gd name="T1" fmla="*/ 2 h 170"/>
                    <a:gd name="T2" fmla="*/ 80 w 104"/>
                    <a:gd name="T3" fmla="*/ 54 h 170"/>
                    <a:gd name="T4" fmla="*/ 28 w 104"/>
                    <a:gd name="T5" fmla="*/ 162 h 170"/>
                    <a:gd name="T6" fmla="*/ 0 w 104"/>
                    <a:gd name="T7" fmla="*/ 134 h 170"/>
                    <a:gd name="T8" fmla="*/ 16 w 104"/>
                    <a:gd name="T9" fmla="*/ 78 h 170"/>
                    <a:gd name="T10" fmla="*/ 0 w 104"/>
                    <a:gd name="T11" fmla="*/ 26 h 170"/>
                    <a:gd name="T12" fmla="*/ 8 w 104"/>
                    <a:gd name="T13" fmla="*/ 14 h 170"/>
                    <a:gd name="T14" fmla="*/ 16 w 104"/>
                    <a:gd name="T15" fmla="*/ 2 h 17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4" h="170">
                      <a:moveTo>
                        <a:pt x="16" y="2"/>
                      </a:moveTo>
                      <a:cubicBezTo>
                        <a:pt x="83" y="7"/>
                        <a:pt x="69" y="0"/>
                        <a:pt x="80" y="54"/>
                      </a:cubicBezTo>
                      <a:cubicBezTo>
                        <a:pt x="76" y="152"/>
                        <a:pt x="104" y="170"/>
                        <a:pt x="28" y="162"/>
                      </a:cubicBezTo>
                      <a:cubicBezTo>
                        <a:pt x="0" y="144"/>
                        <a:pt x="7" y="155"/>
                        <a:pt x="0" y="134"/>
                      </a:cubicBezTo>
                      <a:cubicBezTo>
                        <a:pt x="3" y="112"/>
                        <a:pt x="4" y="96"/>
                        <a:pt x="16" y="78"/>
                      </a:cubicBezTo>
                      <a:cubicBezTo>
                        <a:pt x="13" y="54"/>
                        <a:pt x="7" y="47"/>
                        <a:pt x="0" y="26"/>
                      </a:cubicBezTo>
                      <a:cubicBezTo>
                        <a:pt x="3" y="22"/>
                        <a:pt x="4" y="17"/>
                        <a:pt x="8" y="14"/>
                      </a:cubicBezTo>
                      <a:cubicBezTo>
                        <a:pt x="27" y="2"/>
                        <a:pt x="47" y="10"/>
                        <a:pt x="16" y="2"/>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697" name="Freeform 217">
                  <a:extLst>
                    <a:ext uri="{FF2B5EF4-FFF2-40B4-BE49-F238E27FC236}">
                      <a16:creationId xmlns:a16="http://schemas.microsoft.com/office/drawing/2014/main" id="{F2C2A055-4203-4632-86E4-7186A9BC9C29}"/>
                    </a:ext>
                  </a:extLst>
                </p:cNvPr>
                <p:cNvSpPr>
                  <a:spLocks/>
                </p:cNvSpPr>
                <p:nvPr/>
              </p:nvSpPr>
              <p:spPr bwMode="auto">
                <a:xfrm>
                  <a:off x="4680" y="3260"/>
                  <a:ext cx="180" cy="108"/>
                </a:xfrm>
                <a:custGeom>
                  <a:avLst/>
                  <a:gdLst>
                    <a:gd name="T0" fmla="*/ 12 w 180"/>
                    <a:gd name="T1" fmla="*/ 100 h 108"/>
                    <a:gd name="T2" fmla="*/ 160 w 180"/>
                    <a:gd name="T3" fmla="*/ 80 h 108"/>
                    <a:gd name="T4" fmla="*/ 172 w 180"/>
                    <a:gd name="T5" fmla="*/ 68 h 108"/>
                    <a:gd name="T6" fmla="*/ 180 w 180"/>
                    <a:gd name="T7" fmla="*/ 44 h 108"/>
                    <a:gd name="T8" fmla="*/ 148 w 180"/>
                    <a:gd name="T9" fmla="*/ 0 h 108"/>
                    <a:gd name="T10" fmla="*/ 48 w 180"/>
                    <a:gd name="T11" fmla="*/ 32 h 108"/>
                    <a:gd name="T12" fmla="*/ 24 w 180"/>
                    <a:gd name="T13" fmla="*/ 40 h 108"/>
                    <a:gd name="T14" fmla="*/ 12 w 180"/>
                    <a:gd name="T15" fmla="*/ 44 h 108"/>
                    <a:gd name="T16" fmla="*/ 0 w 180"/>
                    <a:gd name="T17" fmla="*/ 68 h 108"/>
                    <a:gd name="T18" fmla="*/ 20 w 180"/>
                    <a:gd name="T19" fmla="*/ 108 h 108"/>
                    <a:gd name="T20" fmla="*/ 12 w 180"/>
                    <a:gd name="T21" fmla="*/ 100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08">
                      <a:moveTo>
                        <a:pt x="12" y="100"/>
                      </a:moveTo>
                      <a:cubicBezTo>
                        <a:pt x="72" y="97"/>
                        <a:pt x="108" y="97"/>
                        <a:pt x="160" y="80"/>
                      </a:cubicBezTo>
                      <a:cubicBezTo>
                        <a:pt x="164" y="76"/>
                        <a:pt x="169" y="73"/>
                        <a:pt x="172" y="68"/>
                      </a:cubicBezTo>
                      <a:cubicBezTo>
                        <a:pt x="176" y="61"/>
                        <a:pt x="180" y="44"/>
                        <a:pt x="180" y="44"/>
                      </a:cubicBezTo>
                      <a:cubicBezTo>
                        <a:pt x="174" y="22"/>
                        <a:pt x="172" y="8"/>
                        <a:pt x="148" y="0"/>
                      </a:cubicBezTo>
                      <a:cubicBezTo>
                        <a:pt x="113" y="9"/>
                        <a:pt x="83" y="23"/>
                        <a:pt x="48" y="32"/>
                      </a:cubicBezTo>
                      <a:cubicBezTo>
                        <a:pt x="40" y="34"/>
                        <a:pt x="32" y="37"/>
                        <a:pt x="24" y="40"/>
                      </a:cubicBezTo>
                      <a:cubicBezTo>
                        <a:pt x="20" y="41"/>
                        <a:pt x="12" y="44"/>
                        <a:pt x="12" y="44"/>
                      </a:cubicBezTo>
                      <a:cubicBezTo>
                        <a:pt x="8" y="50"/>
                        <a:pt x="0" y="60"/>
                        <a:pt x="0" y="68"/>
                      </a:cubicBezTo>
                      <a:cubicBezTo>
                        <a:pt x="0" y="77"/>
                        <a:pt x="4" y="108"/>
                        <a:pt x="20" y="108"/>
                      </a:cubicBezTo>
                      <a:cubicBezTo>
                        <a:pt x="24" y="108"/>
                        <a:pt x="15" y="103"/>
                        <a:pt x="12" y="100"/>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698" name="Freeform 218">
                  <a:extLst>
                    <a:ext uri="{FF2B5EF4-FFF2-40B4-BE49-F238E27FC236}">
                      <a16:creationId xmlns:a16="http://schemas.microsoft.com/office/drawing/2014/main" id="{F86D72E3-14B3-418D-9653-A13A0667AC7A}"/>
                    </a:ext>
                  </a:extLst>
                </p:cNvPr>
                <p:cNvSpPr>
                  <a:spLocks/>
                </p:cNvSpPr>
                <p:nvPr/>
              </p:nvSpPr>
              <p:spPr bwMode="auto">
                <a:xfrm>
                  <a:off x="4813" y="3158"/>
                  <a:ext cx="170" cy="182"/>
                </a:xfrm>
                <a:custGeom>
                  <a:avLst/>
                  <a:gdLst>
                    <a:gd name="T0" fmla="*/ 47 w 170"/>
                    <a:gd name="T1" fmla="*/ 182 h 182"/>
                    <a:gd name="T2" fmla="*/ 15 w 170"/>
                    <a:gd name="T3" fmla="*/ 150 h 182"/>
                    <a:gd name="T4" fmla="*/ 11 w 170"/>
                    <a:gd name="T5" fmla="*/ 98 h 182"/>
                    <a:gd name="T6" fmla="*/ 35 w 170"/>
                    <a:gd name="T7" fmla="*/ 78 h 182"/>
                    <a:gd name="T8" fmla="*/ 59 w 170"/>
                    <a:gd name="T9" fmla="*/ 62 h 182"/>
                    <a:gd name="T10" fmla="*/ 103 w 170"/>
                    <a:gd name="T11" fmla="*/ 22 h 182"/>
                    <a:gd name="T12" fmla="*/ 143 w 170"/>
                    <a:gd name="T13" fmla="*/ 18 h 182"/>
                    <a:gd name="T14" fmla="*/ 159 w 170"/>
                    <a:gd name="T15" fmla="*/ 66 h 182"/>
                    <a:gd name="T16" fmla="*/ 135 w 170"/>
                    <a:gd name="T17" fmla="*/ 82 h 182"/>
                    <a:gd name="T18" fmla="*/ 111 w 170"/>
                    <a:gd name="T19" fmla="*/ 98 h 182"/>
                    <a:gd name="T20" fmla="*/ 43 w 170"/>
                    <a:gd name="T21" fmla="*/ 154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0" h="182">
                      <a:moveTo>
                        <a:pt x="47" y="182"/>
                      </a:moveTo>
                      <a:cubicBezTo>
                        <a:pt x="35" y="170"/>
                        <a:pt x="24" y="164"/>
                        <a:pt x="15" y="150"/>
                      </a:cubicBezTo>
                      <a:cubicBezTo>
                        <a:pt x="11" y="135"/>
                        <a:pt x="0" y="112"/>
                        <a:pt x="11" y="98"/>
                      </a:cubicBezTo>
                      <a:cubicBezTo>
                        <a:pt x="18" y="90"/>
                        <a:pt x="27" y="84"/>
                        <a:pt x="35" y="78"/>
                      </a:cubicBezTo>
                      <a:cubicBezTo>
                        <a:pt x="43" y="72"/>
                        <a:pt x="59" y="62"/>
                        <a:pt x="59" y="62"/>
                      </a:cubicBezTo>
                      <a:cubicBezTo>
                        <a:pt x="70" y="45"/>
                        <a:pt x="88" y="37"/>
                        <a:pt x="103" y="22"/>
                      </a:cubicBezTo>
                      <a:cubicBezTo>
                        <a:pt x="110" y="0"/>
                        <a:pt x="126" y="12"/>
                        <a:pt x="143" y="18"/>
                      </a:cubicBezTo>
                      <a:cubicBezTo>
                        <a:pt x="158" y="33"/>
                        <a:pt x="170" y="41"/>
                        <a:pt x="159" y="66"/>
                      </a:cubicBezTo>
                      <a:cubicBezTo>
                        <a:pt x="152" y="82"/>
                        <a:pt x="146" y="76"/>
                        <a:pt x="135" y="82"/>
                      </a:cubicBezTo>
                      <a:cubicBezTo>
                        <a:pt x="127" y="87"/>
                        <a:pt x="111" y="98"/>
                        <a:pt x="111" y="98"/>
                      </a:cubicBezTo>
                      <a:cubicBezTo>
                        <a:pt x="94" y="123"/>
                        <a:pt x="79" y="154"/>
                        <a:pt x="43" y="154"/>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699" name="Freeform 219">
                  <a:extLst>
                    <a:ext uri="{FF2B5EF4-FFF2-40B4-BE49-F238E27FC236}">
                      <a16:creationId xmlns:a16="http://schemas.microsoft.com/office/drawing/2014/main" id="{5EEF132A-7CEC-407A-80AF-BEDBCB3716D5}"/>
                    </a:ext>
                  </a:extLst>
                </p:cNvPr>
                <p:cNvSpPr>
                  <a:spLocks/>
                </p:cNvSpPr>
                <p:nvPr/>
              </p:nvSpPr>
              <p:spPr bwMode="auto">
                <a:xfrm>
                  <a:off x="4908" y="3043"/>
                  <a:ext cx="120" cy="158"/>
                </a:xfrm>
                <a:custGeom>
                  <a:avLst/>
                  <a:gdLst>
                    <a:gd name="T0" fmla="*/ 120 w 120"/>
                    <a:gd name="T1" fmla="*/ 13 h 158"/>
                    <a:gd name="T2" fmla="*/ 32 w 120"/>
                    <a:gd name="T3" fmla="*/ 5 h 158"/>
                    <a:gd name="T4" fmla="*/ 0 w 120"/>
                    <a:gd name="T5" fmla="*/ 29 h 158"/>
                    <a:gd name="T6" fmla="*/ 4 w 120"/>
                    <a:gd name="T7" fmla="*/ 97 h 158"/>
                    <a:gd name="T8" fmla="*/ 8 w 120"/>
                    <a:gd name="T9" fmla="*/ 121 h 158"/>
                    <a:gd name="T10" fmla="*/ 32 w 120"/>
                    <a:gd name="T11" fmla="*/ 137 h 158"/>
                    <a:gd name="T12" fmla="*/ 40 w 120"/>
                    <a:gd name="T13" fmla="*/ 149 h 158"/>
                    <a:gd name="T14" fmla="*/ 92 w 120"/>
                    <a:gd name="T15" fmla="*/ 77 h 158"/>
                    <a:gd name="T16" fmla="*/ 96 w 120"/>
                    <a:gd name="T17" fmla="*/ 53 h 158"/>
                    <a:gd name="T18" fmla="*/ 92 w 120"/>
                    <a:gd name="T19" fmla="*/ 17 h 1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0" h="158">
                      <a:moveTo>
                        <a:pt x="120" y="13"/>
                      </a:moveTo>
                      <a:cubicBezTo>
                        <a:pt x="80" y="9"/>
                        <a:pt x="69" y="0"/>
                        <a:pt x="32" y="5"/>
                      </a:cubicBezTo>
                      <a:cubicBezTo>
                        <a:pt x="18" y="14"/>
                        <a:pt x="10" y="15"/>
                        <a:pt x="0" y="29"/>
                      </a:cubicBezTo>
                      <a:cubicBezTo>
                        <a:pt x="13" y="67"/>
                        <a:pt x="9" y="45"/>
                        <a:pt x="4" y="97"/>
                      </a:cubicBezTo>
                      <a:cubicBezTo>
                        <a:pt x="5" y="105"/>
                        <a:pt x="3" y="114"/>
                        <a:pt x="8" y="121"/>
                      </a:cubicBezTo>
                      <a:cubicBezTo>
                        <a:pt x="14" y="129"/>
                        <a:pt x="32" y="137"/>
                        <a:pt x="32" y="137"/>
                      </a:cubicBezTo>
                      <a:cubicBezTo>
                        <a:pt x="35" y="141"/>
                        <a:pt x="35" y="148"/>
                        <a:pt x="40" y="149"/>
                      </a:cubicBezTo>
                      <a:cubicBezTo>
                        <a:pt x="78" y="158"/>
                        <a:pt x="87" y="102"/>
                        <a:pt x="92" y="77"/>
                      </a:cubicBezTo>
                      <a:cubicBezTo>
                        <a:pt x="93" y="69"/>
                        <a:pt x="95" y="61"/>
                        <a:pt x="96" y="53"/>
                      </a:cubicBezTo>
                      <a:cubicBezTo>
                        <a:pt x="95" y="41"/>
                        <a:pt x="92" y="17"/>
                        <a:pt x="92" y="17"/>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grpSp>
        </p:grpSp>
      </p:grpSp>
      <p:grpSp>
        <p:nvGrpSpPr>
          <p:cNvPr id="404700" name="Group 220">
            <a:extLst>
              <a:ext uri="{FF2B5EF4-FFF2-40B4-BE49-F238E27FC236}">
                <a16:creationId xmlns:a16="http://schemas.microsoft.com/office/drawing/2014/main" id="{DBD59970-90E0-4103-837A-B7E3EDB191E9}"/>
              </a:ext>
            </a:extLst>
          </p:cNvPr>
          <p:cNvGrpSpPr>
            <a:grpSpLocks/>
          </p:cNvGrpSpPr>
          <p:nvPr/>
        </p:nvGrpSpPr>
        <p:grpSpPr bwMode="auto">
          <a:xfrm>
            <a:off x="6298882" y="3529608"/>
            <a:ext cx="1079302" cy="1073468"/>
            <a:chOff x="2448" y="2580"/>
            <a:chExt cx="740" cy="736"/>
          </a:xfrm>
        </p:grpSpPr>
        <p:sp>
          <p:nvSpPr>
            <p:cNvPr id="404701" name="Freeform 221">
              <a:extLst>
                <a:ext uri="{FF2B5EF4-FFF2-40B4-BE49-F238E27FC236}">
                  <a16:creationId xmlns:a16="http://schemas.microsoft.com/office/drawing/2014/main" id="{40D7E285-F554-4C1F-89BF-C1CD02C16A4A}"/>
                </a:ext>
              </a:extLst>
            </p:cNvPr>
            <p:cNvSpPr>
              <a:spLocks/>
            </p:cNvSpPr>
            <p:nvPr/>
          </p:nvSpPr>
          <p:spPr bwMode="auto">
            <a:xfrm>
              <a:off x="2493" y="2580"/>
              <a:ext cx="136" cy="180"/>
            </a:xfrm>
            <a:custGeom>
              <a:avLst/>
              <a:gdLst>
                <a:gd name="T0" fmla="*/ 131 w 136"/>
                <a:gd name="T1" fmla="*/ 104 h 180"/>
                <a:gd name="T2" fmla="*/ 99 w 136"/>
                <a:gd name="T3" fmla="*/ 72 h 180"/>
                <a:gd name="T4" fmla="*/ 83 w 136"/>
                <a:gd name="T5" fmla="*/ 12 h 180"/>
                <a:gd name="T6" fmla="*/ 55 w 136"/>
                <a:gd name="T7" fmla="*/ 0 h 180"/>
                <a:gd name="T8" fmla="*/ 11 w 136"/>
                <a:gd name="T9" fmla="*/ 72 h 180"/>
                <a:gd name="T10" fmla="*/ 35 w 136"/>
                <a:gd name="T11" fmla="*/ 108 h 180"/>
                <a:gd name="T12" fmla="*/ 55 w 136"/>
                <a:gd name="T13" fmla="*/ 156 h 180"/>
                <a:gd name="T14" fmla="*/ 71 w 136"/>
                <a:gd name="T15" fmla="*/ 180 h 180"/>
                <a:gd name="T16" fmla="*/ 127 w 136"/>
                <a:gd name="T17" fmla="*/ 164 h 180"/>
                <a:gd name="T18" fmla="*/ 131 w 136"/>
                <a:gd name="T19" fmla="*/ 104 h 1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6" h="180">
                  <a:moveTo>
                    <a:pt x="131" y="104"/>
                  </a:moveTo>
                  <a:cubicBezTo>
                    <a:pt x="119" y="92"/>
                    <a:pt x="113" y="81"/>
                    <a:pt x="99" y="72"/>
                  </a:cubicBezTo>
                  <a:cubicBezTo>
                    <a:pt x="87" y="54"/>
                    <a:pt x="95" y="28"/>
                    <a:pt x="83" y="12"/>
                  </a:cubicBezTo>
                  <a:cubicBezTo>
                    <a:pt x="80" y="8"/>
                    <a:pt x="61" y="2"/>
                    <a:pt x="55" y="0"/>
                  </a:cubicBezTo>
                  <a:cubicBezTo>
                    <a:pt x="0" y="11"/>
                    <a:pt x="37" y="33"/>
                    <a:pt x="11" y="72"/>
                  </a:cubicBezTo>
                  <a:cubicBezTo>
                    <a:pt x="16" y="87"/>
                    <a:pt x="26" y="95"/>
                    <a:pt x="35" y="108"/>
                  </a:cubicBezTo>
                  <a:cubicBezTo>
                    <a:pt x="18" y="142"/>
                    <a:pt x="37" y="133"/>
                    <a:pt x="55" y="156"/>
                  </a:cubicBezTo>
                  <a:cubicBezTo>
                    <a:pt x="61" y="164"/>
                    <a:pt x="71" y="180"/>
                    <a:pt x="71" y="180"/>
                  </a:cubicBezTo>
                  <a:cubicBezTo>
                    <a:pt x="97" y="177"/>
                    <a:pt x="107" y="177"/>
                    <a:pt x="127" y="164"/>
                  </a:cubicBezTo>
                  <a:cubicBezTo>
                    <a:pt x="136" y="137"/>
                    <a:pt x="131" y="156"/>
                    <a:pt x="131" y="104"/>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702" name="Freeform 222">
              <a:extLst>
                <a:ext uri="{FF2B5EF4-FFF2-40B4-BE49-F238E27FC236}">
                  <a16:creationId xmlns:a16="http://schemas.microsoft.com/office/drawing/2014/main" id="{3A7242F9-A143-4F16-B120-CE8C1C91ECD5}"/>
                </a:ext>
              </a:extLst>
            </p:cNvPr>
            <p:cNvSpPr>
              <a:spLocks/>
            </p:cNvSpPr>
            <p:nvPr/>
          </p:nvSpPr>
          <p:spPr bwMode="auto">
            <a:xfrm>
              <a:off x="2455" y="2688"/>
              <a:ext cx="141" cy="183"/>
            </a:xfrm>
            <a:custGeom>
              <a:avLst/>
              <a:gdLst>
                <a:gd name="T0" fmla="*/ 13 w 141"/>
                <a:gd name="T1" fmla="*/ 0 h 183"/>
                <a:gd name="T2" fmla="*/ 9 w 141"/>
                <a:gd name="T3" fmla="*/ 32 h 183"/>
                <a:gd name="T4" fmla="*/ 25 w 141"/>
                <a:gd name="T5" fmla="*/ 56 h 183"/>
                <a:gd name="T6" fmla="*/ 85 w 141"/>
                <a:gd name="T7" fmla="*/ 180 h 183"/>
                <a:gd name="T8" fmla="*/ 141 w 141"/>
                <a:gd name="T9" fmla="*/ 156 h 183"/>
                <a:gd name="T10" fmla="*/ 81 w 141"/>
                <a:gd name="T11" fmla="*/ 108 h 183"/>
                <a:gd name="T12" fmla="*/ 53 w 141"/>
                <a:gd name="T13" fmla="*/ 80 h 183"/>
                <a:gd name="T14" fmla="*/ 53 w 141"/>
                <a:gd name="T15" fmla="*/ 40 h 183"/>
                <a:gd name="T16" fmla="*/ 29 w 141"/>
                <a:gd name="T17" fmla="*/ 24 h 183"/>
                <a:gd name="T18" fmla="*/ 13 w 141"/>
                <a:gd name="T19" fmla="*/ 0 h 18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1" h="183">
                  <a:moveTo>
                    <a:pt x="13" y="0"/>
                  </a:moveTo>
                  <a:cubicBezTo>
                    <a:pt x="4" y="14"/>
                    <a:pt x="0" y="13"/>
                    <a:pt x="9" y="32"/>
                  </a:cubicBezTo>
                  <a:cubicBezTo>
                    <a:pt x="13" y="41"/>
                    <a:pt x="25" y="56"/>
                    <a:pt x="25" y="56"/>
                  </a:cubicBezTo>
                  <a:cubicBezTo>
                    <a:pt x="34" y="118"/>
                    <a:pt x="25" y="150"/>
                    <a:pt x="85" y="180"/>
                  </a:cubicBezTo>
                  <a:cubicBezTo>
                    <a:pt x="114" y="177"/>
                    <a:pt x="132" y="183"/>
                    <a:pt x="141" y="156"/>
                  </a:cubicBezTo>
                  <a:cubicBezTo>
                    <a:pt x="135" y="107"/>
                    <a:pt x="127" y="114"/>
                    <a:pt x="81" y="108"/>
                  </a:cubicBezTo>
                  <a:cubicBezTo>
                    <a:pt x="53" y="90"/>
                    <a:pt x="60" y="101"/>
                    <a:pt x="53" y="80"/>
                  </a:cubicBezTo>
                  <a:cubicBezTo>
                    <a:pt x="54" y="75"/>
                    <a:pt x="62" y="49"/>
                    <a:pt x="53" y="40"/>
                  </a:cubicBezTo>
                  <a:cubicBezTo>
                    <a:pt x="46" y="33"/>
                    <a:pt x="29" y="24"/>
                    <a:pt x="29" y="24"/>
                  </a:cubicBezTo>
                  <a:cubicBezTo>
                    <a:pt x="24" y="16"/>
                    <a:pt x="18" y="8"/>
                    <a:pt x="13" y="0"/>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703" name="Freeform 223">
              <a:extLst>
                <a:ext uri="{FF2B5EF4-FFF2-40B4-BE49-F238E27FC236}">
                  <a16:creationId xmlns:a16="http://schemas.microsoft.com/office/drawing/2014/main" id="{E3504B2A-F887-49D6-BD35-34045300C7F2}"/>
                </a:ext>
              </a:extLst>
            </p:cNvPr>
            <p:cNvSpPr>
              <a:spLocks/>
            </p:cNvSpPr>
            <p:nvPr/>
          </p:nvSpPr>
          <p:spPr bwMode="auto">
            <a:xfrm>
              <a:off x="2645" y="2720"/>
              <a:ext cx="135" cy="128"/>
            </a:xfrm>
            <a:custGeom>
              <a:avLst/>
              <a:gdLst>
                <a:gd name="T0" fmla="*/ 35 w 135"/>
                <a:gd name="T1" fmla="*/ 0 h 128"/>
                <a:gd name="T2" fmla="*/ 3 w 135"/>
                <a:gd name="T3" fmla="*/ 20 h 128"/>
                <a:gd name="T4" fmla="*/ 15 w 135"/>
                <a:gd name="T5" fmla="*/ 44 h 128"/>
                <a:gd name="T6" fmla="*/ 43 w 135"/>
                <a:gd name="T7" fmla="*/ 116 h 128"/>
                <a:gd name="T8" fmla="*/ 135 w 135"/>
                <a:gd name="T9" fmla="*/ 88 h 128"/>
                <a:gd name="T10" fmla="*/ 87 w 135"/>
                <a:gd name="T11" fmla="*/ 24 h 128"/>
                <a:gd name="T12" fmla="*/ 35 w 135"/>
                <a:gd name="T13" fmla="*/ 0 h 12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5" h="128">
                  <a:moveTo>
                    <a:pt x="35" y="0"/>
                  </a:moveTo>
                  <a:cubicBezTo>
                    <a:pt x="25" y="8"/>
                    <a:pt x="9" y="9"/>
                    <a:pt x="3" y="20"/>
                  </a:cubicBezTo>
                  <a:cubicBezTo>
                    <a:pt x="0" y="25"/>
                    <a:pt x="14" y="42"/>
                    <a:pt x="15" y="44"/>
                  </a:cubicBezTo>
                  <a:cubicBezTo>
                    <a:pt x="27" y="68"/>
                    <a:pt x="13" y="106"/>
                    <a:pt x="43" y="116"/>
                  </a:cubicBezTo>
                  <a:cubicBezTo>
                    <a:pt x="80" y="114"/>
                    <a:pt x="122" y="128"/>
                    <a:pt x="135" y="88"/>
                  </a:cubicBezTo>
                  <a:cubicBezTo>
                    <a:pt x="126" y="60"/>
                    <a:pt x="117" y="34"/>
                    <a:pt x="87" y="24"/>
                  </a:cubicBezTo>
                  <a:cubicBezTo>
                    <a:pt x="74" y="5"/>
                    <a:pt x="56" y="7"/>
                    <a:pt x="35" y="0"/>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704" name="Freeform 224">
              <a:extLst>
                <a:ext uri="{FF2B5EF4-FFF2-40B4-BE49-F238E27FC236}">
                  <a16:creationId xmlns:a16="http://schemas.microsoft.com/office/drawing/2014/main" id="{D20EA0CB-FDA8-47B9-BDEB-DD533FF73DD9}"/>
                </a:ext>
              </a:extLst>
            </p:cNvPr>
            <p:cNvSpPr>
              <a:spLocks/>
            </p:cNvSpPr>
            <p:nvPr/>
          </p:nvSpPr>
          <p:spPr bwMode="auto">
            <a:xfrm>
              <a:off x="2537" y="2900"/>
              <a:ext cx="123" cy="165"/>
            </a:xfrm>
            <a:custGeom>
              <a:avLst/>
              <a:gdLst>
                <a:gd name="T0" fmla="*/ 51 w 123"/>
                <a:gd name="T1" fmla="*/ 0 h 165"/>
                <a:gd name="T2" fmla="*/ 27 w 123"/>
                <a:gd name="T3" fmla="*/ 20 h 165"/>
                <a:gd name="T4" fmla="*/ 11 w 123"/>
                <a:gd name="T5" fmla="*/ 44 h 165"/>
                <a:gd name="T6" fmla="*/ 15 w 123"/>
                <a:gd name="T7" fmla="*/ 72 h 165"/>
                <a:gd name="T8" fmla="*/ 3 w 123"/>
                <a:gd name="T9" fmla="*/ 116 h 165"/>
                <a:gd name="T10" fmla="*/ 27 w 123"/>
                <a:gd name="T11" fmla="*/ 160 h 165"/>
                <a:gd name="T12" fmla="*/ 107 w 123"/>
                <a:gd name="T13" fmla="*/ 152 h 165"/>
                <a:gd name="T14" fmla="*/ 123 w 123"/>
                <a:gd name="T15" fmla="*/ 116 h 165"/>
                <a:gd name="T16" fmla="*/ 107 w 123"/>
                <a:gd name="T17" fmla="*/ 72 h 165"/>
                <a:gd name="T18" fmla="*/ 83 w 123"/>
                <a:gd name="T19" fmla="*/ 20 h 165"/>
                <a:gd name="T20" fmla="*/ 51 w 123"/>
                <a:gd name="T21" fmla="*/ 0 h 1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3" h="165">
                  <a:moveTo>
                    <a:pt x="51" y="0"/>
                  </a:moveTo>
                  <a:cubicBezTo>
                    <a:pt x="40" y="7"/>
                    <a:pt x="35" y="9"/>
                    <a:pt x="27" y="20"/>
                  </a:cubicBezTo>
                  <a:cubicBezTo>
                    <a:pt x="21" y="28"/>
                    <a:pt x="11" y="44"/>
                    <a:pt x="11" y="44"/>
                  </a:cubicBezTo>
                  <a:cubicBezTo>
                    <a:pt x="0" y="87"/>
                    <a:pt x="9" y="36"/>
                    <a:pt x="15" y="72"/>
                  </a:cubicBezTo>
                  <a:cubicBezTo>
                    <a:pt x="17" y="83"/>
                    <a:pt x="7" y="105"/>
                    <a:pt x="3" y="116"/>
                  </a:cubicBezTo>
                  <a:cubicBezTo>
                    <a:pt x="7" y="142"/>
                    <a:pt x="4" y="148"/>
                    <a:pt x="27" y="160"/>
                  </a:cubicBezTo>
                  <a:cubicBezTo>
                    <a:pt x="54" y="158"/>
                    <a:pt x="84" y="165"/>
                    <a:pt x="107" y="152"/>
                  </a:cubicBezTo>
                  <a:cubicBezTo>
                    <a:pt x="118" y="145"/>
                    <a:pt x="123" y="116"/>
                    <a:pt x="123" y="116"/>
                  </a:cubicBezTo>
                  <a:cubicBezTo>
                    <a:pt x="119" y="98"/>
                    <a:pt x="113" y="89"/>
                    <a:pt x="107" y="72"/>
                  </a:cubicBezTo>
                  <a:cubicBezTo>
                    <a:pt x="103" y="43"/>
                    <a:pt x="106" y="35"/>
                    <a:pt x="83" y="20"/>
                  </a:cubicBezTo>
                  <a:cubicBezTo>
                    <a:pt x="77" y="3"/>
                    <a:pt x="69" y="0"/>
                    <a:pt x="51" y="0"/>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705" name="Freeform 225">
              <a:extLst>
                <a:ext uri="{FF2B5EF4-FFF2-40B4-BE49-F238E27FC236}">
                  <a16:creationId xmlns:a16="http://schemas.microsoft.com/office/drawing/2014/main" id="{FC1AD649-581E-491D-AE50-3D032073A124}"/>
                </a:ext>
              </a:extLst>
            </p:cNvPr>
            <p:cNvSpPr>
              <a:spLocks/>
            </p:cNvSpPr>
            <p:nvPr/>
          </p:nvSpPr>
          <p:spPr bwMode="auto">
            <a:xfrm>
              <a:off x="2799" y="2764"/>
              <a:ext cx="147" cy="121"/>
            </a:xfrm>
            <a:custGeom>
              <a:avLst/>
              <a:gdLst>
                <a:gd name="T0" fmla="*/ 85 w 147"/>
                <a:gd name="T1" fmla="*/ 12 h 121"/>
                <a:gd name="T2" fmla="*/ 41 w 147"/>
                <a:gd name="T3" fmla="*/ 28 h 121"/>
                <a:gd name="T4" fmla="*/ 21 w 147"/>
                <a:gd name="T5" fmla="*/ 44 h 121"/>
                <a:gd name="T6" fmla="*/ 29 w 147"/>
                <a:gd name="T7" fmla="*/ 104 h 121"/>
                <a:gd name="T8" fmla="*/ 53 w 147"/>
                <a:gd name="T9" fmla="*/ 120 h 121"/>
                <a:gd name="T10" fmla="*/ 129 w 147"/>
                <a:gd name="T11" fmla="*/ 96 h 121"/>
                <a:gd name="T12" fmla="*/ 141 w 147"/>
                <a:gd name="T13" fmla="*/ 56 h 121"/>
                <a:gd name="T14" fmla="*/ 137 w 147"/>
                <a:gd name="T15" fmla="*/ 20 h 121"/>
                <a:gd name="T16" fmla="*/ 85 w 147"/>
                <a:gd name="T17" fmla="*/ 12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7" h="121">
                  <a:moveTo>
                    <a:pt x="85" y="12"/>
                  </a:moveTo>
                  <a:cubicBezTo>
                    <a:pt x="71" y="18"/>
                    <a:pt x="54" y="20"/>
                    <a:pt x="41" y="28"/>
                  </a:cubicBezTo>
                  <a:cubicBezTo>
                    <a:pt x="0" y="54"/>
                    <a:pt x="65" y="29"/>
                    <a:pt x="21" y="44"/>
                  </a:cubicBezTo>
                  <a:cubicBezTo>
                    <a:pt x="14" y="65"/>
                    <a:pt x="22" y="83"/>
                    <a:pt x="29" y="104"/>
                  </a:cubicBezTo>
                  <a:cubicBezTo>
                    <a:pt x="32" y="113"/>
                    <a:pt x="53" y="120"/>
                    <a:pt x="53" y="120"/>
                  </a:cubicBezTo>
                  <a:cubicBezTo>
                    <a:pt x="92" y="117"/>
                    <a:pt x="104" y="121"/>
                    <a:pt x="129" y="96"/>
                  </a:cubicBezTo>
                  <a:cubicBezTo>
                    <a:pt x="132" y="82"/>
                    <a:pt x="141" y="56"/>
                    <a:pt x="141" y="56"/>
                  </a:cubicBezTo>
                  <a:cubicBezTo>
                    <a:pt x="140" y="44"/>
                    <a:pt x="147" y="26"/>
                    <a:pt x="137" y="20"/>
                  </a:cubicBezTo>
                  <a:cubicBezTo>
                    <a:pt x="105" y="0"/>
                    <a:pt x="54" y="27"/>
                    <a:pt x="85" y="12"/>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706" name="Freeform 226">
              <a:extLst>
                <a:ext uri="{FF2B5EF4-FFF2-40B4-BE49-F238E27FC236}">
                  <a16:creationId xmlns:a16="http://schemas.microsoft.com/office/drawing/2014/main" id="{CC391F10-BFA4-4E69-AA0E-D56BA73B2C41}"/>
                </a:ext>
              </a:extLst>
            </p:cNvPr>
            <p:cNvSpPr>
              <a:spLocks/>
            </p:cNvSpPr>
            <p:nvPr/>
          </p:nvSpPr>
          <p:spPr bwMode="auto">
            <a:xfrm>
              <a:off x="2656" y="2855"/>
              <a:ext cx="152" cy="153"/>
            </a:xfrm>
            <a:custGeom>
              <a:avLst/>
              <a:gdLst>
                <a:gd name="T0" fmla="*/ 0 w 152"/>
                <a:gd name="T1" fmla="*/ 21 h 153"/>
                <a:gd name="T2" fmla="*/ 32 w 152"/>
                <a:gd name="T3" fmla="*/ 77 h 153"/>
                <a:gd name="T4" fmla="*/ 36 w 152"/>
                <a:gd name="T5" fmla="*/ 117 h 153"/>
                <a:gd name="T6" fmla="*/ 96 w 152"/>
                <a:gd name="T7" fmla="*/ 153 h 153"/>
                <a:gd name="T8" fmla="*/ 132 w 152"/>
                <a:gd name="T9" fmla="*/ 137 h 153"/>
                <a:gd name="T10" fmla="*/ 144 w 152"/>
                <a:gd name="T11" fmla="*/ 125 h 153"/>
                <a:gd name="T12" fmla="*/ 152 w 152"/>
                <a:gd name="T13" fmla="*/ 101 h 153"/>
                <a:gd name="T14" fmla="*/ 108 w 152"/>
                <a:gd name="T15" fmla="*/ 17 h 153"/>
                <a:gd name="T16" fmla="*/ 60 w 152"/>
                <a:gd name="T17" fmla="*/ 13 h 153"/>
                <a:gd name="T18" fmla="*/ 12 w 152"/>
                <a:gd name="T19" fmla="*/ 5 h 153"/>
                <a:gd name="T20" fmla="*/ 0 w 152"/>
                <a:gd name="T21" fmla="*/ 21 h 1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2" h="153">
                  <a:moveTo>
                    <a:pt x="0" y="21"/>
                  </a:moveTo>
                  <a:cubicBezTo>
                    <a:pt x="7" y="42"/>
                    <a:pt x="13" y="65"/>
                    <a:pt x="32" y="77"/>
                  </a:cubicBezTo>
                  <a:cubicBezTo>
                    <a:pt x="33" y="90"/>
                    <a:pt x="32" y="104"/>
                    <a:pt x="36" y="117"/>
                  </a:cubicBezTo>
                  <a:cubicBezTo>
                    <a:pt x="41" y="134"/>
                    <a:pt x="81" y="148"/>
                    <a:pt x="96" y="153"/>
                  </a:cubicBezTo>
                  <a:cubicBezTo>
                    <a:pt x="109" y="149"/>
                    <a:pt x="119" y="141"/>
                    <a:pt x="132" y="137"/>
                  </a:cubicBezTo>
                  <a:cubicBezTo>
                    <a:pt x="136" y="133"/>
                    <a:pt x="141" y="130"/>
                    <a:pt x="144" y="125"/>
                  </a:cubicBezTo>
                  <a:cubicBezTo>
                    <a:pt x="148" y="118"/>
                    <a:pt x="152" y="101"/>
                    <a:pt x="152" y="101"/>
                  </a:cubicBezTo>
                  <a:cubicBezTo>
                    <a:pt x="148" y="74"/>
                    <a:pt x="144" y="22"/>
                    <a:pt x="108" y="17"/>
                  </a:cubicBezTo>
                  <a:cubicBezTo>
                    <a:pt x="92" y="15"/>
                    <a:pt x="76" y="14"/>
                    <a:pt x="60" y="13"/>
                  </a:cubicBezTo>
                  <a:cubicBezTo>
                    <a:pt x="37" y="5"/>
                    <a:pt x="40" y="0"/>
                    <a:pt x="12" y="5"/>
                  </a:cubicBezTo>
                  <a:cubicBezTo>
                    <a:pt x="8" y="10"/>
                    <a:pt x="0" y="41"/>
                    <a:pt x="0" y="21"/>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707" name="Freeform 227">
              <a:extLst>
                <a:ext uri="{FF2B5EF4-FFF2-40B4-BE49-F238E27FC236}">
                  <a16:creationId xmlns:a16="http://schemas.microsoft.com/office/drawing/2014/main" id="{C2BE47A1-0B05-458F-8B9F-0253027A324D}"/>
                </a:ext>
              </a:extLst>
            </p:cNvPr>
            <p:cNvSpPr>
              <a:spLocks/>
            </p:cNvSpPr>
            <p:nvPr/>
          </p:nvSpPr>
          <p:spPr bwMode="auto">
            <a:xfrm>
              <a:off x="3065" y="3104"/>
              <a:ext cx="123" cy="165"/>
            </a:xfrm>
            <a:custGeom>
              <a:avLst/>
              <a:gdLst>
                <a:gd name="T0" fmla="*/ 51 w 123"/>
                <a:gd name="T1" fmla="*/ 0 h 165"/>
                <a:gd name="T2" fmla="*/ 27 w 123"/>
                <a:gd name="T3" fmla="*/ 20 h 165"/>
                <a:gd name="T4" fmla="*/ 11 w 123"/>
                <a:gd name="T5" fmla="*/ 44 h 165"/>
                <a:gd name="T6" fmla="*/ 15 w 123"/>
                <a:gd name="T7" fmla="*/ 72 h 165"/>
                <a:gd name="T8" fmla="*/ 3 w 123"/>
                <a:gd name="T9" fmla="*/ 116 h 165"/>
                <a:gd name="T10" fmla="*/ 27 w 123"/>
                <a:gd name="T11" fmla="*/ 160 h 165"/>
                <a:gd name="T12" fmla="*/ 107 w 123"/>
                <a:gd name="T13" fmla="*/ 152 h 165"/>
                <a:gd name="T14" fmla="*/ 123 w 123"/>
                <a:gd name="T15" fmla="*/ 116 h 165"/>
                <a:gd name="T16" fmla="*/ 107 w 123"/>
                <a:gd name="T17" fmla="*/ 72 h 165"/>
                <a:gd name="T18" fmla="*/ 83 w 123"/>
                <a:gd name="T19" fmla="*/ 20 h 165"/>
                <a:gd name="T20" fmla="*/ 51 w 123"/>
                <a:gd name="T21" fmla="*/ 0 h 1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3" h="165">
                  <a:moveTo>
                    <a:pt x="51" y="0"/>
                  </a:moveTo>
                  <a:cubicBezTo>
                    <a:pt x="40" y="7"/>
                    <a:pt x="35" y="9"/>
                    <a:pt x="27" y="20"/>
                  </a:cubicBezTo>
                  <a:cubicBezTo>
                    <a:pt x="21" y="28"/>
                    <a:pt x="11" y="44"/>
                    <a:pt x="11" y="44"/>
                  </a:cubicBezTo>
                  <a:cubicBezTo>
                    <a:pt x="0" y="87"/>
                    <a:pt x="9" y="36"/>
                    <a:pt x="15" y="72"/>
                  </a:cubicBezTo>
                  <a:cubicBezTo>
                    <a:pt x="17" y="83"/>
                    <a:pt x="7" y="105"/>
                    <a:pt x="3" y="116"/>
                  </a:cubicBezTo>
                  <a:cubicBezTo>
                    <a:pt x="7" y="142"/>
                    <a:pt x="4" y="148"/>
                    <a:pt x="27" y="160"/>
                  </a:cubicBezTo>
                  <a:cubicBezTo>
                    <a:pt x="54" y="158"/>
                    <a:pt x="84" y="165"/>
                    <a:pt x="107" y="152"/>
                  </a:cubicBezTo>
                  <a:cubicBezTo>
                    <a:pt x="118" y="145"/>
                    <a:pt x="123" y="116"/>
                    <a:pt x="123" y="116"/>
                  </a:cubicBezTo>
                  <a:cubicBezTo>
                    <a:pt x="119" y="98"/>
                    <a:pt x="113" y="89"/>
                    <a:pt x="107" y="72"/>
                  </a:cubicBezTo>
                  <a:cubicBezTo>
                    <a:pt x="103" y="43"/>
                    <a:pt x="106" y="35"/>
                    <a:pt x="83" y="20"/>
                  </a:cubicBezTo>
                  <a:cubicBezTo>
                    <a:pt x="77" y="3"/>
                    <a:pt x="69" y="0"/>
                    <a:pt x="51" y="0"/>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708" name="Freeform 228">
              <a:extLst>
                <a:ext uri="{FF2B5EF4-FFF2-40B4-BE49-F238E27FC236}">
                  <a16:creationId xmlns:a16="http://schemas.microsoft.com/office/drawing/2014/main" id="{A6A0C872-14BC-4918-A945-E293970C87E4}"/>
                </a:ext>
              </a:extLst>
            </p:cNvPr>
            <p:cNvSpPr>
              <a:spLocks/>
            </p:cNvSpPr>
            <p:nvPr/>
          </p:nvSpPr>
          <p:spPr bwMode="auto">
            <a:xfrm>
              <a:off x="2819" y="2888"/>
              <a:ext cx="147" cy="121"/>
            </a:xfrm>
            <a:custGeom>
              <a:avLst/>
              <a:gdLst>
                <a:gd name="T0" fmla="*/ 85 w 147"/>
                <a:gd name="T1" fmla="*/ 12 h 121"/>
                <a:gd name="T2" fmla="*/ 41 w 147"/>
                <a:gd name="T3" fmla="*/ 28 h 121"/>
                <a:gd name="T4" fmla="*/ 21 w 147"/>
                <a:gd name="T5" fmla="*/ 44 h 121"/>
                <a:gd name="T6" fmla="*/ 29 w 147"/>
                <a:gd name="T7" fmla="*/ 104 h 121"/>
                <a:gd name="T8" fmla="*/ 53 w 147"/>
                <a:gd name="T9" fmla="*/ 120 h 121"/>
                <a:gd name="T10" fmla="*/ 129 w 147"/>
                <a:gd name="T11" fmla="*/ 96 h 121"/>
                <a:gd name="T12" fmla="*/ 141 w 147"/>
                <a:gd name="T13" fmla="*/ 56 h 121"/>
                <a:gd name="T14" fmla="*/ 137 w 147"/>
                <a:gd name="T15" fmla="*/ 20 h 121"/>
                <a:gd name="T16" fmla="*/ 85 w 147"/>
                <a:gd name="T17" fmla="*/ 12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7" h="121">
                  <a:moveTo>
                    <a:pt x="85" y="12"/>
                  </a:moveTo>
                  <a:cubicBezTo>
                    <a:pt x="71" y="18"/>
                    <a:pt x="54" y="20"/>
                    <a:pt x="41" y="28"/>
                  </a:cubicBezTo>
                  <a:cubicBezTo>
                    <a:pt x="0" y="54"/>
                    <a:pt x="65" y="29"/>
                    <a:pt x="21" y="44"/>
                  </a:cubicBezTo>
                  <a:cubicBezTo>
                    <a:pt x="14" y="65"/>
                    <a:pt x="22" y="83"/>
                    <a:pt x="29" y="104"/>
                  </a:cubicBezTo>
                  <a:cubicBezTo>
                    <a:pt x="32" y="113"/>
                    <a:pt x="53" y="120"/>
                    <a:pt x="53" y="120"/>
                  </a:cubicBezTo>
                  <a:cubicBezTo>
                    <a:pt x="92" y="117"/>
                    <a:pt x="104" y="121"/>
                    <a:pt x="129" y="96"/>
                  </a:cubicBezTo>
                  <a:cubicBezTo>
                    <a:pt x="132" y="82"/>
                    <a:pt x="141" y="56"/>
                    <a:pt x="141" y="56"/>
                  </a:cubicBezTo>
                  <a:cubicBezTo>
                    <a:pt x="140" y="44"/>
                    <a:pt x="147" y="26"/>
                    <a:pt x="137" y="20"/>
                  </a:cubicBezTo>
                  <a:cubicBezTo>
                    <a:pt x="105" y="0"/>
                    <a:pt x="54" y="27"/>
                    <a:pt x="85" y="12"/>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709" name="Freeform 229">
              <a:extLst>
                <a:ext uri="{FF2B5EF4-FFF2-40B4-BE49-F238E27FC236}">
                  <a16:creationId xmlns:a16="http://schemas.microsoft.com/office/drawing/2014/main" id="{6D01AE4C-3AA1-4BEF-8E57-A401B1BC07FA}"/>
                </a:ext>
              </a:extLst>
            </p:cNvPr>
            <p:cNvSpPr>
              <a:spLocks/>
            </p:cNvSpPr>
            <p:nvPr/>
          </p:nvSpPr>
          <p:spPr bwMode="auto">
            <a:xfrm>
              <a:off x="2544" y="3103"/>
              <a:ext cx="152" cy="153"/>
            </a:xfrm>
            <a:custGeom>
              <a:avLst/>
              <a:gdLst>
                <a:gd name="T0" fmla="*/ 0 w 152"/>
                <a:gd name="T1" fmla="*/ 21 h 153"/>
                <a:gd name="T2" fmla="*/ 32 w 152"/>
                <a:gd name="T3" fmla="*/ 77 h 153"/>
                <a:gd name="T4" fmla="*/ 36 w 152"/>
                <a:gd name="T5" fmla="*/ 117 h 153"/>
                <a:gd name="T6" fmla="*/ 96 w 152"/>
                <a:gd name="T7" fmla="*/ 153 h 153"/>
                <a:gd name="T8" fmla="*/ 132 w 152"/>
                <a:gd name="T9" fmla="*/ 137 h 153"/>
                <a:gd name="T10" fmla="*/ 144 w 152"/>
                <a:gd name="T11" fmla="*/ 125 h 153"/>
                <a:gd name="T12" fmla="*/ 152 w 152"/>
                <a:gd name="T13" fmla="*/ 101 h 153"/>
                <a:gd name="T14" fmla="*/ 108 w 152"/>
                <a:gd name="T15" fmla="*/ 17 h 153"/>
                <a:gd name="T16" fmla="*/ 60 w 152"/>
                <a:gd name="T17" fmla="*/ 13 h 153"/>
                <a:gd name="T18" fmla="*/ 12 w 152"/>
                <a:gd name="T19" fmla="*/ 5 h 153"/>
                <a:gd name="T20" fmla="*/ 0 w 152"/>
                <a:gd name="T21" fmla="*/ 21 h 1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2" h="153">
                  <a:moveTo>
                    <a:pt x="0" y="21"/>
                  </a:moveTo>
                  <a:cubicBezTo>
                    <a:pt x="7" y="42"/>
                    <a:pt x="13" y="65"/>
                    <a:pt x="32" y="77"/>
                  </a:cubicBezTo>
                  <a:cubicBezTo>
                    <a:pt x="33" y="90"/>
                    <a:pt x="32" y="104"/>
                    <a:pt x="36" y="117"/>
                  </a:cubicBezTo>
                  <a:cubicBezTo>
                    <a:pt x="41" y="134"/>
                    <a:pt x="81" y="148"/>
                    <a:pt x="96" y="153"/>
                  </a:cubicBezTo>
                  <a:cubicBezTo>
                    <a:pt x="109" y="149"/>
                    <a:pt x="119" y="141"/>
                    <a:pt x="132" y="137"/>
                  </a:cubicBezTo>
                  <a:cubicBezTo>
                    <a:pt x="136" y="133"/>
                    <a:pt x="141" y="130"/>
                    <a:pt x="144" y="125"/>
                  </a:cubicBezTo>
                  <a:cubicBezTo>
                    <a:pt x="148" y="118"/>
                    <a:pt x="152" y="101"/>
                    <a:pt x="152" y="101"/>
                  </a:cubicBezTo>
                  <a:cubicBezTo>
                    <a:pt x="148" y="74"/>
                    <a:pt x="144" y="22"/>
                    <a:pt x="108" y="17"/>
                  </a:cubicBezTo>
                  <a:cubicBezTo>
                    <a:pt x="92" y="15"/>
                    <a:pt x="76" y="14"/>
                    <a:pt x="60" y="13"/>
                  </a:cubicBezTo>
                  <a:cubicBezTo>
                    <a:pt x="37" y="5"/>
                    <a:pt x="40" y="0"/>
                    <a:pt x="12" y="5"/>
                  </a:cubicBezTo>
                  <a:cubicBezTo>
                    <a:pt x="8" y="10"/>
                    <a:pt x="0" y="41"/>
                    <a:pt x="0" y="21"/>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710" name="Freeform 230">
              <a:extLst>
                <a:ext uri="{FF2B5EF4-FFF2-40B4-BE49-F238E27FC236}">
                  <a16:creationId xmlns:a16="http://schemas.microsoft.com/office/drawing/2014/main" id="{6A23970C-60BC-4CB9-9D80-E39F1E5CA2C3}"/>
                </a:ext>
              </a:extLst>
            </p:cNvPr>
            <p:cNvSpPr>
              <a:spLocks/>
            </p:cNvSpPr>
            <p:nvPr/>
          </p:nvSpPr>
          <p:spPr bwMode="auto">
            <a:xfrm>
              <a:off x="2448" y="3211"/>
              <a:ext cx="113" cy="105"/>
            </a:xfrm>
            <a:custGeom>
              <a:avLst/>
              <a:gdLst>
                <a:gd name="T0" fmla="*/ 68 w 113"/>
                <a:gd name="T1" fmla="*/ 1 h 105"/>
                <a:gd name="T2" fmla="*/ 56 w 113"/>
                <a:gd name="T3" fmla="*/ 5 h 105"/>
                <a:gd name="T4" fmla="*/ 44 w 113"/>
                <a:gd name="T5" fmla="*/ 13 h 105"/>
                <a:gd name="T6" fmla="*/ 20 w 113"/>
                <a:gd name="T7" fmla="*/ 21 h 105"/>
                <a:gd name="T8" fmla="*/ 0 w 113"/>
                <a:gd name="T9" fmla="*/ 61 h 105"/>
                <a:gd name="T10" fmla="*/ 52 w 113"/>
                <a:gd name="T11" fmla="*/ 105 h 105"/>
                <a:gd name="T12" fmla="*/ 112 w 113"/>
                <a:gd name="T13" fmla="*/ 41 h 105"/>
                <a:gd name="T14" fmla="*/ 100 w 113"/>
                <a:gd name="T15" fmla="*/ 5 h 105"/>
                <a:gd name="T16" fmla="*/ 68 w 113"/>
                <a:gd name="T17" fmla="*/ 1 h 1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3" h="105">
                  <a:moveTo>
                    <a:pt x="68" y="1"/>
                  </a:moveTo>
                  <a:cubicBezTo>
                    <a:pt x="64" y="2"/>
                    <a:pt x="60" y="3"/>
                    <a:pt x="56" y="5"/>
                  </a:cubicBezTo>
                  <a:cubicBezTo>
                    <a:pt x="52" y="7"/>
                    <a:pt x="48" y="11"/>
                    <a:pt x="44" y="13"/>
                  </a:cubicBezTo>
                  <a:cubicBezTo>
                    <a:pt x="36" y="16"/>
                    <a:pt x="20" y="21"/>
                    <a:pt x="20" y="21"/>
                  </a:cubicBezTo>
                  <a:cubicBezTo>
                    <a:pt x="1" y="50"/>
                    <a:pt x="6" y="36"/>
                    <a:pt x="0" y="61"/>
                  </a:cubicBezTo>
                  <a:cubicBezTo>
                    <a:pt x="7" y="100"/>
                    <a:pt x="14" y="100"/>
                    <a:pt x="52" y="105"/>
                  </a:cubicBezTo>
                  <a:cubicBezTo>
                    <a:pt x="113" y="99"/>
                    <a:pt x="107" y="103"/>
                    <a:pt x="112" y="41"/>
                  </a:cubicBezTo>
                  <a:cubicBezTo>
                    <a:pt x="112" y="39"/>
                    <a:pt x="110" y="8"/>
                    <a:pt x="100" y="5"/>
                  </a:cubicBezTo>
                  <a:cubicBezTo>
                    <a:pt x="82" y="0"/>
                    <a:pt x="68" y="27"/>
                    <a:pt x="68" y="1"/>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711" name="Freeform 231">
              <a:extLst>
                <a:ext uri="{FF2B5EF4-FFF2-40B4-BE49-F238E27FC236}">
                  <a16:creationId xmlns:a16="http://schemas.microsoft.com/office/drawing/2014/main" id="{7B0E9DD5-2ECA-4E40-A844-4572260BFAF9}"/>
                </a:ext>
              </a:extLst>
            </p:cNvPr>
            <p:cNvSpPr>
              <a:spLocks/>
            </p:cNvSpPr>
            <p:nvPr/>
          </p:nvSpPr>
          <p:spPr bwMode="auto">
            <a:xfrm>
              <a:off x="2965" y="2852"/>
              <a:ext cx="123" cy="165"/>
            </a:xfrm>
            <a:custGeom>
              <a:avLst/>
              <a:gdLst>
                <a:gd name="T0" fmla="*/ 51 w 123"/>
                <a:gd name="T1" fmla="*/ 0 h 165"/>
                <a:gd name="T2" fmla="*/ 27 w 123"/>
                <a:gd name="T3" fmla="*/ 20 h 165"/>
                <a:gd name="T4" fmla="*/ 11 w 123"/>
                <a:gd name="T5" fmla="*/ 44 h 165"/>
                <a:gd name="T6" fmla="*/ 15 w 123"/>
                <a:gd name="T7" fmla="*/ 72 h 165"/>
                <a:gd name="T8" fmla="*/ 3 w 123"/>
                <a:gd name="T9" fmla="*/ 116 h 165"/>
                <a:gd name="T10" fmla="*/ 27 w 123"/>
                <a:gd name="T11" fmla="*/ 160 h 165"/>
                <a:gd name="T12" fmla="*/ 107 w 123"/>
                <a:gd name="T13" fmla="*/ 152 h 165"/>
                <a:gd name="T14" fmla="*/ 123 w 123"/>
                <a:gd name="T15" fmla="*/ 116 h 165"/>
                <a:gd name="T16" fmla="*/ 107 w 123"/>
                <a:gd name="T17" fmla="*/ 72 h 165"/>
                <a:gd name="T18" fmla="*/ 83 w 123"/>
                <a:gd name="T19" fmla="*/ 20 h 165"/>
                <a:gd name="T20" fmla="*/ 51 w 123"/>
                <a:gd name="T21" fmla="*/ 0 h 1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3" h="165">
                  <a:moveTo>
                    <a:pt x="51" y="0"/>
                  </a:moveTo>
                  <a:cubicBezTo>
                    <a:pt x="40" y="7"/>
                    <a:pt x="35" y="9"/>
                    <a:pt x="27" y="20"/>
                  </a:cubicBezTo>
                  <a:cubicBezTo>
                    <a:pt x="21" y="28"/>
                    <a:pt x="11" y="44"/>
                    <a:pt x="11" y="44"/>
                  </a:cubicBezTo>
                  <a:cubicBezTo>
                    <a:pt x="0" y="87"/>
                    <a:pt x="9" y="36"/>
                    <a:pt x="15" y="72"/>
                  </a:cubicBezTo>
                  <a:cubicBezTo>
                    <a:pt x="17" y="83"/>
                    <a:pt x="7" y="105"/>
                    <a:pt x="3" y="116"/>
                  </a:cubicBezTo>
                  <a:cubicBezTo>
                    <a:pt x="7" y="142"/>
                    <a:pt x="4" y="148"/>
                    <a:pt x="27" y="160"/>
                  </a:cubicBezTo>
                  <a:cubicBezTo>
                    <a:pt x="54" y="158"/>
                    <a:pt x="84" y="165"/>
                    <a:pt x="107" y="152"/>
                  </a:cubicBezTo>
                  <a:cubicBezTo>
                    <a:pt x="118" y="145"/>
                    <a:pt x="123" y="116"/>
                    <a:pt x="123" y="116"/>
                  </a:cubicBezTo>
                  <a:cubicBezTo>
                    <a:pt x="119" y="98"/>
                    <a:pt x="113" y="89"/>
                    <a:pt x="107" y="72"/>
                  </a:cubicBezTo>
                  <a:cubicBezTo>
                    <a:pt x="103" y="43"/>
                    <a:pt x="106" y="35"/>
                    <a:pt x="83" y="20"/>
                  </a:cubicBezTo>
                  <a:cubicBezTo>
                    <a:pt x="77" y="3"/>
                    <a:pt x="69" y="0"/>
                    <a:pt x="51" y="0"/>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712" name="Freeform 232">
              <a:extLst>
                <a:ext uri="{FF2B5EF4-FFF2-40B4-BE49-F238E27FC236}">
                  <a16:creationId xmlns:a16="http://schemas.microsoft.com/office/drawing/2014/main" id="{1E06DF99-277C-4091-93F4-B2DE6F509DE0}"/>
                </a:ext>
              </a:extLst>
            </p:cNvPr>
            <p:cNvSpPr>
              <a:spLocks/>
            </p:cNvSpPr>
            <p:nvPr/>
          </p:nvSpPr>
          <p:spPr bwMode="auto">
            <a:xfrm>
              <a:off x="2947" y="2724"/>
              <a:ext cx="147" cy="121"/>
            </a:xfrm>
            <a:custGeom>
              <a:avLst/>
              <a:gdLst>
                <a:gd name="T0" fmla="*/ 85 w 147"/>
                <a:gd name="T1" fmla="*/ 12 h 121"/>
                <a:gd name="T2" fmla="*/ 41 w 147"/>
                <a:gd name="T3" fmla="*/ 28 h 121"/>
                <a:gd name="T4" fmla="*/ 21 w 147"/>
                <a:gd name="T5" fmla="*/ 44 h 121"/>
                <a:gd name="T6" fmla="*/ 29 w 147"/>
                <a:gd name="T7" fmla="*/ 104 h 121"/>
                <a:gd name="T8" fmla="*/ 53 w 147"/>
                <a:gd name="T9" fmla="*/ 120 h 121"/>
                <a:gd name="T10" fmla="*/ 129 w 147"/>
                <a:gd name="T11" fmla="*/ 96 h 121"/>
                <a:gd name="T12" fmla="*/ 141 w 147"/>
                <a:gd name="T13" fmla="*/ 56 h 121"/>
                <a:gd name="T14" fmla="*/ 137 w 147"/>
                <a:gd name="T15" fmla="*/ 20 h 121"/>
                <a:gd name="T16" fmla="*/ 85 w 147"/>
                <a:gd name="T17" fmla="*/ 12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7" h="121">
                  <a:moveTo>
                    <a:pt x="85" y="12"/>
                  </a:moveTo>
                  <a:cubicBezTo>
                    <a:pt x="71" y="18"/>
                    <a:pt x="54" y="20"/>
                    <a:pt x="41" y="28"/>
                  </a:cubicBezTo>
                  <a:cubicBezTo>
                    <a:pt x="0" y="54"/>
                    <a:pt x="65" y="29"/>
                    <a:pt x="21" y="44"/>
                  </a:cubicBezTo>
                  <a:cubicBezTo>
                    <a:pt x="14" y="65"/>
                    <a:pt x="22" y="83"/>
                    <a:pt x="29" y="104"/>
                  </a:cubicBezTo>
                  <a:cubicBezTo>
                    <a:pt x="32" y="113"/>
                    <a:pt x="53" y="120"/>
                    <a:pt x="53" y="120"/>
                  </a:cubicBezTo>
                  <a:cubicBezTo>
                    <a:pt x="92" y="117"/>
                    <a:pt x="104" y="121"/>
                    <a:pt x="129" y="96"/>
                  </a:cubicBezTo>
                  <a:cubicBezTo>
                    <a:pt x="132" y="82"/>
                    <a:pt x="141" y="56"/>
                    <a:pt x="141" y="56"/>
                  </a:cubicBezTo>
                  <a:cubicBezTo>
                    <a:pt x="140" y="44"/>
                    <a:pt x="147" y="26"/>
                    <a:pt x="137" y="20"/>
                  </a:cubicBezTo>
                  <a:cubicBezTo>
                    <a:pt x="105" y="0"/>
                    <a:pt x="54" y="27"/>
                    <a:pt x="85" y="12"/>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713" name="Freeform 233">
              <a:extLst>
                <a:ext uri="{FF2B5EF4-FFF2-40B4-BE49-F238E27FC236}">
                  <a16:creationId xmlns:a16="http://schemas.microsoft.com/office/drawing/2014/main" id="{EDA55EC2-41C6-4AB3-9246-BC7DEDF0DBE1}"/>
                </a:ext>
              </a:extLst>
            </p:cNvPr>
            <p:cNvSpPr>
              <a:spLocks/>
            </p:cNvSpPr>
            <p:nvPr/>
          </p:nvSpPr>
          <p:spPr bwMode="auto">
            <a:xfrm>
              <a:off x="2956" y="3039"/>
              <a:ext cx="113" cy="105"/>
            </a:xfrm>
            <a:custGeom>
              <a:avLst/>
              <a:gdLst>
                <a:gd name="T0" fmla="*/ 68 w 113"/>
                <a:gd name="T1" fmla="*/ 1 h 105"/>
                <a:gd name="T2" fmla="*/ 56 w 113"/>
                <a:gd name="T3" fmla="*/ 5 h 105"/>
                <a:gd name="T4" fmla="*/ 44 w 113"/>
                <a:gd name="T5" fmla="*/ 13 h 105"/>
                <a:gd name="T6" fmla="*/ 20 w 113"/>
                <a:gd name="T7" fmla="*/ 21 h 105"/>
                <a:gd name="T8" fmla="*/ 0 w 113"/>
                <a:gd name="T9" fmla="*/ 61 h 105"/>
                <a:gd name="T10" fmla="*/ 52 w 113"/>
                <a:gd name="T11" fmla="*/ 105 h 105"/>
                <a:gd name="T12" fmla="*/ 112 w 113"/>
                <a:gd name="T13" fmla="*/ 41 h 105"/>
                <a:gd name="T14" fmla="*/ 100 w 113"/>
                <a:gd name="T15" fmla="*/ 5 h 105"/>
                <a:gd name="T16" fmla="*/ 68 w 113"/>
                <a:gd name="T17" fmla="*/ 1 h 1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3" h="105">
                  <a:moveTo>
                    <a:pt x="68" y="1"/>
                  </a:moveTo>
                  <a:cubicBezTo>
                    <a:pt x="64" y="2"/>
                    <a:pt x="60" y="3"/>
                    <a:pt x="56" y="5"/>
                  </a:cubicBezTo>
                  <a:cubicBezTo>
                    <a:pt x="52" y="7"/>
                    <a:pt x="48" y="11"/>
                    <a:pt x="44" y="13"/>
                  </a:cubicBezTo>
                  <a:cubicBezTo>
                    <a:pt x="36" y="16"/>
                    <a:pt x="20" y="21"/>
                    <a:pt x="20" y="21"/>
                  </a:cubicBezTo>
                  <a:cubicBezTo>
                    <a:pt x="1" y="50"/>
                    <a:pt x="6" y="36"/>
                    <a:pt x="0" y="61"/>
                  </a:cubicBezTo>
                  <a:cubicBezTo>
                    <a:pt x="7" y="100"/>
                    <a:pt x="14" y="100"/>
                    <a:pt x="52" y="105"/>
                  </a:cubicBezTo>
                  <a:cubicBezTo>
                    <a:pt x="113" y="99"/>
                    <a:pt x="107" y="103"/>
                    <a:pt x="112" y="41"/>
                  </a:cubicBezTo>
                  <a:cubicBezTo>
                    <a:pt x="112" y="39"/>
                    <a:pt x="110" y="8"/>
                    <a:pt x="100" y="5"/>
                  </a:cubicBezTo>
                  <a:cubicBezTo>
                    <a:pt x="82" y="0"/>
                    <a:pt x="68" y="27"/>
                    <a:pt x="68" y="1"/>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grpSp>
      <p:grpSp>
        <p:nvGrpSpPr>
          <p:cNvPr id="404714" name="Group 234">
            <a:extLst>
              <a:ext uri="{FF2B5EF4-FFF2-40B4-BE49-F238E27FC236}">
                <a16:creationId xmlns:a16="http://schemas.microsoft.com/office/drawing/2014/main" id="{113357FF-1F00-40E7-947F-B1F429A4A318}"/>
              </a:ext>
            </a:extLst>
          </p:cNvPr>
          <p:cNvGrpSpPr>
            <a:grpSpLocks/>
          </p:cNvGrpSpPr>
          <p:nvPr/>
        </p:nvGrpSpPr>
        <p:grpSpPr bwMode="auto">
          <a:xfrm>
            <a:off x="6491406" y="3716298"/>
            <a:ext cx="717590" cy="600908"/>
            <a:chOff x="1012" y="820"/>
            <a:chExt cx="492" cy="412"/>
          </a:xfrm>
        </p:grpSpPr>
        <p:sp>
          <p:nvSpPr>
            <p:cNvPr id="404715" name="Oval 235">
              <a:extLst>
                <a:ext uri="{FF2B5EF4-FFF2-40B4-BE49-F238E27FC236}">
                  <a16:creationId xmlns:a16="http://schemas.microsoft.com/office/drawing/2014/main" id="{24087EDC-3F65-4161-B58E-36EFAD6B3292}"/>
                </a:ext>
              </a:extLst>
            </p:cNvPr>
            <p:cNvSpPr>
              <a:spLocks noChangeArrowheads="1"/>
            </p:cNvSpPr>
            <p:nvPr/>
          </p:nvSpPr>
          <p:spPr bwMode="auto">
            <a:xfrm>
              <a:off x="1012" y="820"/>
              <a:ext cx="116" cy="120"/>
            </a:xfrm>
            <a:prstGeom prst="ellipse">
              <a:avLst/>
            </a:prstGeom>
            <a:solidFill>
              <a:srgbClr val="FF0000"/>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716" name="Oval 236">
              <a:extLst>
                <a:ext uri="{FF2B5EF4-FFF2-40B4-BE49-F238E27FC236}">
                  <a16:creationId xmlns:a16="http://schemas.microsoft.com/office/drawing/2014/main" id="{1C778015-2097-48FE-85AE-36DFC585067D}"/>
                </a:ext>
              </a:extLst>
            </p:cNvPr>
            <p:cNvSpPr>
              <a:spLocks noChangeArrowheads="1"/>
            </p:cNvSpPr>
            <p:nvPr/>
          </p:nvSpPr>
          <p:spPr bwMode="auto">
            <a:xfrm>
              <a:off x="1208" y="944"/>
              <a:ext cx="116" cy="120"/>
            </a:xfrm>
            <a:prstGeom prst="ellipse">
              <a:avLst/>
            </a:prstGeom>
            <a:solidFill>
              <a:srgbClr val="FF0000"/>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717" name="Oval 237">
              <a:extLst>
                <a:ext uri="{FF2B5EF4-FFF2-40B4-BE49-F238E27FC236}">
                  <a16:creationId xmlns:a16="http://schemas.microsoft.com/office/drawing/2014/main" id="{060EB5AC-821C-426C-8BE3-53B100DF5723}"/>
                </a:ext>
              </a:extLst>
            </p:cNvPr>
            <p:cNvSpPr>
              <a:spLocks noChangeArrowheads="1"/>
            </p:cNvSpPr>
            <p:nvPr/>
          </p:nvSpPr>
          <p:spPr bwMode="auto">
            <a:xfrm>
              <a:off x="1092" y="1112"/>
              <a:ext cx="116" cy="120"/>
            </a:xfrm>
            <a:prstGeom prst="ellipse">
              <a:avLst/>
            </a:prstGeom>
            <a:solidFill>
              <a:srgbClr val="FF0000"/>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718" name="Oval 238">
              <a:extLst>
                <a:ext uri="{FF2B5EF4-FFF2-40B4-BE49-F238E27FC236}">
                  <a16:creationId xmlns:a16="http://schemas.microsoft.com/office/drawing/2014/main" id="{9789FAE1-61E6-4F3E-A4CF-1D4A4C2A6A75}"/>
                </a:ext>
              </a:extLst>
            </p:cNvPr>
            <p:cNvSpPr>
              <a:spLocks noChangeArrowheads="1"/>
            </p:cNvSpPr>
            <p:nvPr/>
          </p:nvSpPr>
          <p:spPr bwMode="auto">
            <a:xfrm>
              <a:off x="1388" y="924"/>
              <a:ext cx="116" cy="120"/>
            </a:xfrm>
            <a:prstGeom prst="ellipse">
              <a:avLst/>
            </a:prstGeom>
            <a:solidFill>
              <a:srgbClr val="FF0000"/>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719" name="Oval 239">
              <a:extLst>
                <a:ext uri="{FF2B5EF4-FFF2-40B4-BE49-F238E27FC236}">
                  <a16:creationId xmlns:a16="http://schemas.microsoft.com/office/drawing/2014/main" id="{37A76152-B731-4F9A-8926-F7AD0894035D}"/>
                </a:ext>
              </a:extLst>
            </p:cNvPr>
            <p:cNvSpPr>
              <a:spLocks noChangeArrowheads="1"/>
            </p:cNvSpPr>
            <p:nvPr/>
          </p:nvSpPr>
          <p:spPr bwMode="auto">
            <a:xfrm>
              <a:off x="1332" y="1104"/>
              <a:ext cx="116" cy="120"/>
            </a:xfrm>
            <a:prstGeom prst="ellipse">
              <a:avLst/>
            </a:prstGeom>
            <a:solidFill>
              <a:srgbClr val="FF0000"/>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grpSp>
      <p:grpSp>
        <p:nvGrpSpPr>
          <p:cNvPr id="404720" name="Group 240">
            <a:extLst>
              <a:ext uri="{FF2B5EF4-FFF2-40B4-BE49-F238E27FC236}">
                <a16:creationId xmlns:a16="http://schemas.microsoft.com/office/drawing/2014/main" id="{26F0AC87-8FF2-4F5A-9E82-CAFBEAA5967F}"/>
              </a:ext>
            </a:extLst>
          </p:cNvPr>
          <p:cNvGrpSpPr>
            <a:grpSpLocks/>
          </p:cNvGrpSpPr>
          <p:nvPr/>
        </p:nvGrpSpPr>
        <p:grpSpPr bwMode="auto">
          <a:xfrm>
            <a:off x="5679014" y="3004543"/>
            <a:ext cx="2234446" cy="2276743"/>
            <a:chOff x="3319" y="2060"/>
            <a:chExt cx="1532" cy="1561"/>
          </a:xfrm>
        </p:grpSpPr>
        <p:grpSp>
          <p:nvGrpSpPr>
            <p:cNvPr id="404721" name="Group 241">
              <a:extLst>
                <a:ext uri="{FF2B5EF4-FFF2-40B4-BE49-F238E27FC236}">
                  <a16:creationId xmlns:a16="http://schemas.microsoft.com/office/drawing/2014/main" id="{31ED5CE0-1B34-456D-8937-0C4AB1D7A13C}"/>
                </a:ext>
              </a:extLst>
            </p:cNvPr>
            <p:cNvGrpSpPr>
              <a:grpSpLocks/>
            </p:cNvGrpSpPr>
            <p:nvPr/>
          </p:nvGrpSpPr>
          <p:grpSpPr bwMode="auto">
            <a:xfrm>
              <a:off x="4034" y="3164"/>
              <a:ext cx="226" cy="144"/>
              <a:chOff x="3958" y="3396"/>
              <a:chExt cx="226" cy="144"/>
            </a:xfrm>
          </p:grpSpPr>
          <p:sp>
            <p:nvSpPr>
              <p:cNvPr id="404722" name="Freeform 242">
                <a:extLst>
                  <a:ext uri="{FF2B5EF4-FFF2-40B4-BE49-F238E27FC236}">
                    <a16:creationId xmlns:a16="http://schemas.microsoft.com/office/drawing/2014/main" id="{6FDA92F8-81BA-4CB4-82D6-B102126FB459}"/>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723" name="Freeform 243">
                <a:extLst>
                  <a:ext uri="{FF2B5EF4-FFF2-40B4-BE49-F238E27FC236}">
                    <a16:creationId xmlns:a16="http://schemas.microsoft.com/office/drawing/2014/main" id="{8C744302-E04C-48E9-A3B5-DE66CF7EF9D8}"/>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grpSp>
        <p:grpSp>
          <p:nvGrpSpPr>
            <p:cNvPr id="404724" name="Group 244">
              <a:extLst>
                <a:ext uri="{FF2B5EF4-FFF2-40B4-BE49-F238E27FC236}">
                  <a16:creationId xmlns:a16="http://schemas.microsoft.com/office/drawing/2014/main" id="{C5B41D4D-2CFB-4B75-9DA1-BED1C30B27F4}"/>
                </a:ext>
              </a:extLst>
            </p:cNvPr>
            <p:cNvGrpSpPr>
              <a:grpSpLocks/>
            </p:cNvGrpSpPr>
            <p:nvPr/>
          </p:nvGrpSpPr>
          <p:grpSpPr bwMode="auto">
            <a:xfrm rot="-4249260">
              <a:off x="4178" y="3436"/>
              <a:ext cx="226" cy="144"/>
              <a:chOff x="3958" y="3396"/>
              <a:chExt cx="226" cy="144"/>
            </a:xfrm>
          </p:grpSpPr>
          <p:sp>
            <p:nvSpPr>
              <p:cNvPr id="404725" name="Freeform 245">
                <a:extLst>
                  <a:ext uri="{FF2B5EF4-FFF2-40B4-BE49-F238E27FC236}">
                    <a16:creationId xmlns:a16="http://schemas.microsoft.com/office/drawing/2014/main" id="{2C70A3D0-F8CE-4909-B64E-055EAA910DD0}"/>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726" name="Freeform 246">
                <a:extLst>
                  <a:ext uri="{FF2B5EF4-FFF2-40B4-BE49-F238E27FC236}">
                    <a16:creationId xmlns:a16="http://schemas.microsoft.com/office/drawing/2014/main" id="{9F42AD3C-A929-4577-889C-9DA9D77F37E9}"/>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grpSp>
        <p:grpSp>
          <p:nvGrpSpPr>
            <p:cNvPr id="404727" name="Group 247">
              <a:extLst>
                <a:ext uri="{FF2B5EF4-FFF2-40B4-BE49-F238E27FC236}">
                  <a16:creationId xmlns:a16="http://schemas.microsoft.com/office/drawing/2014/main" id="{124B5348-2A46-4CA4-A90B-AEBAC6408D61}"/>
                </a:ext>
              </a:extLst>
            </p:cNvPr>
            <p:cNvGrpSpPr>
              <a:grpSpLocks/>
            </p:cNvGrpSpPr>
            <p:nvPr/>
          </p:nvGrpSpPr>
          <p:grpSpPr bwMode="auto">
            <a:xfrm rot="3418568">
              <a:off x="3974" y="3400"/>
              <a:ext cx="226" cy="144"/>
              <a:chOff x="3958" y="3396"/>
              <a:chExt cx="226" cy="144"/>
            </a:xfrm>
          </p:grpSpPr>
          <p:sp>
            <p:nvSpPr>
              <p:cNvPr id="404728" name="Freeform 248">
                <a:extLst>
                  <a:ext uri="{FF2B5EF4-FFF2-40B4-BE49-F238E27FC236}">
                    <a16:creationId xmlns:a16="http://schemas.microsoft.com/office/drawing/2014/main" id="{8BE70AEF-AB39-4126-967A-B57B1BABD29E}"/>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729" name="Freeform 249">
                <a:extLst>
                  <a:ext uri="{FF2B5EF4-FFF2-40B4-BE49-F238E27FC236}">
                    <a16:creationId xmlns:a16="http://schemas.microsoft.com/office/drawing/2014/main" id="{7240A83F-FF00-4D8D-8712-F444BAF39EB8}"/>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grpSp>
        <p:grpSp>
          <p:nvGrpSpPr>
            <p:cNvPr id="404730" name="Group 250">
              <a:extLst>
                <a:ext uri="{FF2B5EF4-FFF2-40B4-BE49-F238E27FC236}">
                  <a16:creationId xmlns:a16="http://schemas.microsoft.com/office/drawing/2014/main" id="{908BD637-8BB9-412E-8AB2-942E06CAD658}"/>
                </a:ext>
              </a:extLst>
            </p:cNvPr>
            <p:cNvGrpSpPr>
              <a:grpSpLocks/>
            </p:cNvGrpSpPr>
            <p:nvPr/>
          </p:nvGrpSpPr>
          <p:grpSpPr bwMode="auto">
            <a:xfrm>
              <a:off x="4522" y="2468"/>
              <a:ext cx="226" cy="144"/>
              <a:chOff x="3958" y="3396"/>
              <a:chExt cx="226" cy="144"/>
            </a:xfrm>
          </p:grpSpPr>
          <p:sp>
            <p:nvSpPr>
              <p:cNvPr id="404731" name="Freeform 251">
                <a:extLst>
                  <a:ext uri="{FF2B5EF4-FFF2-40B4-BE49-F238E27FC236}">
                    <a16:creationId xmlns:a16="http://schemas.microsoft.com/office/drawing/2014/main" id="{4D0760AB-082B-4504-8F9C-FDACB968D892}"/>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732" name="Freeform 252">
                <a:extLst>
                  <a:ext uri="{FF2B5EF4-FFF2-40B4-BE49-F238E27FC236}">
                    <a16:creationId xmlns:a16="http://schemas.microsoft.com/office/drawing/2014/main" id="{285ACCDB-A791-4F3E-9730-6992329107A4}"/>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grpSp>
        <p:grpSp>
          <p:nvGrpSpPr>
            <p:cNvPr id="404733" name="Group 253">
              <a:extLst>
                <a:ext uri="{FF2B5EF4-FFF2-40B4-BE49-F238E27FC236}">
                  <a16:creationId xmlns:a16="http://schemas.microsoft.com/office/drawing/2014/main" id="{EF26CE4E-B5A0-49F5-8223-AC9EAB1521CF}"/>
                </a:ext>
              </a:extLst>
            </p:cNvPr>
            <p:cNvGrpSpPr>
              <a:grpSpLocks/>
            </p:cNvGrpSpPr>
            <p:nvPr/>
          </p:nvGrpSpPr>
          <p:grpSpPr bwMode="auto">
            <a:xfrm rot="-4249260">
              <a:off x="4666" y="2740"/>
              <a:ext cx="226" cy="144"/>
              <a:chOff x="3958" y="3396"/>
              <a:chExt cx="226" cy="144"/>
            </a:xfrm>
          </p:grpSpPr>
          <p:sp>
            <p:nvSpPr>
              <p:cNvPr id="404734" name="Freeform 254">
                <a:extLst>
                  <a:ext uri="{FF2B5EF4-FFF2-40B4-BE49-F238E27FC236}">
                    <a16:creationId xmlns:a16="http://schemas.microsoft.com/office/drawing/2014/main" id="{9C8DD20F-F599-4AC5-89A4-8C7A6FF6A147}"/>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735" name="Freeform 255">
                <a:extLst>
                  <a:ext uri="{FF2B5EF4-FFF2-40B4-BE49-F238E27FC236}">
                    <a16:creationId xmlns:a16="http://schemas.microsoft.com/office/drawing/2014/main" id="{9707DADC-DF96-48F4-91AD-C38530B5505F}"/>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grpSp>
        <p:grpSp>
          <p:nvGrpSpPr>
            <p:cNvPr id="404736" name="Group 256">
              <a:extLst>
                <a:ext uri="{FF2B5EF4-FFF2-40B4-BE49-F238E27FC236}">
                  <a16:creationId xmlns:a16="http://schemas.microsoft.com/office/drawing/2014/main" id="{F2288C9A-7B2F-4A6B-A3BD-8D7FC38F7813}"/>
                </a:ext>
              </a:extLst>
            </p:cNvPr>
            <p:cNvGrpSpPr>
              <a:grpSpLocks/>
            </p:cNvGrpSpPr>
            <p:nvPr/>
          </p:nvGrpSpPr>
          <p:grpSpPr bwMode="auto">
            <a:xfrm rot="3418568">
              <a:off x="4462" y="2704"/>
              <a:ext cx="226" cy="144"/>
              <a:chOff x="3958" y="3396"/>
              <a:chExt cx="226" cy="144"/>
            </a:xfrm>
          </p:grpSpPr>
          <p:sp>
            <p:nvSpPr>
              <p:cNvPr id="404737" name="Freeform 257">
                <a:extLst>
                  <a:ext uri="{FF2B5EF4-FFF2-40B4-BE49-F238E27FC236}">
                    <a16:creationId xmlns:a16="http://schemas.microsoft.com/office/drawing/2014/main" id="{82E077C0-839D-4420-A252-75B786BF38D8}"/>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738" name="Freeform 258">
                <a:extLst>
                  <a:ext uri="{FF2B5EF4-FFF2-40B4-BE49-F238E27FC236}">
                    <a16:creationId xmlns:a16="http://schemas.microsoft.com/office/drawing/2014/main" id="{35697F88-58FD-42EC-BFFD-B80E58BA3FD7}"/>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grpSp>
        <p:grpSp>
          <p:nvGrpSpPr>
            <p:cNvPr id="404739" name="Group 259">
              <a:extLst>
                <a:ext uri="{FF2B5EF4-FFF2-40B4-BE49-F238E27FC236}">
                  <a16:creationId xmlns:a16="http://schemas.microsoft.com/office/drawing/2014/main" id="{D868A14E-13D8-4046-A924-5F34106FDC01}"/>
                </a:ext>
              </a:extLst>
            </p:cNvPr>
            <p:cNvGrpSpPr>
              <a:grpSpLocks/>
            </p:cNvGrpSpPr>
            <p:nvPr/>
          </p:nvGrpSpPr>
          <p:grpSpPr bwMode="auto">
            <a:xfrm>
              <a:off x="4026" y="2060"/>
              <a:ext cx="226" cy="144"/>
              <a:chOff x="3958" y="3396"/>
              <a:chExt cx="226" cy="144"/>
            </a:xfrm>
          </p:grpSpPr>
          <p:sp>
            <p:nvSpPr>
              <p:cNvPr id="404740" name="Freeform 260">
                <a:extLst>
                  <a:ext uri="{FF2B5EF4-FFF2-40B4-BE49-F238E27FC236}">
                    <a16:creationId xmlns:a16="http://schemas.microsoft.com/office/drawing/2014/main" id="{4A8C689F-CF14-4A3D-AA47-EA83CEAF52F2}"/>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741" name="Freeform 261">
                <a:extLst>
                  <a:ext uri="{FF2B5EF4-FFF2-40B4-BE49-F238E27FC236}">
                    <a16:creationId xmlns:a16="http://schemas.microsoft.com/office/drawing/2014/main" id="{4B3A4078-D1C7-4B57-A0CA-960403E9186F}"/>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grpSp>
        <p:grpSp>
          <p:nvGrpSpPr>
            <p:cNvPr id="404742" name="Group 262">
              <a:extLst>
                <a:ext uri="{FF2B5EF4-FFF2-40B4-BE49-F238E27FC236}">
                  <a16:creationId xmlns:a16="http://schemas.microsoft.com/office/drawing/2014/main" id="{3F4D96CB-15EB-4425-B4A1-7D46B01C57FD}"/>
                </a:ext>
              </a:extLst>
            </p:cNvPr>
            <p:cNvGrpSpPr>
              <a:grpSpLocks/>
            </p:cNvGrpSpPr>
            <p:nvPr/>
          </p:nvGrpSpPr>
          <p:grpSpPr bwMode="auto">
            <a:xfrm rot="-4249260">
              <a:off x="4170" y="2332"/>
              <a:ext cx="226" cy="144"/>
              <a:chOff x="3958" y="3396"/>
              <a:chExt cx="226" cy="144"/>
            </a:xfrm>
          </p:grpSpPr>
          <p:sp>
            <p:nvSpPr>
              <p:cNvPr id="404743" name="Freeform 263">
                <a:extLst>
                  <a:ext uri="{FF2B5EF4-FFF2-40B4-BE49-F238E27FC236}">
                    <a16:creationId xmlns:a16="http://schemas.microsoft.com/office/drawing/2014/main" id="{1C9F238F-8D4E-4DDB-A29D-B50D5977F067}"/>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744" name="Freeform 264">
                <a:extLst>
                  <a:ext uri="{FF2B5EF4-FFF2-40B4-BE49-F238E27FC236}">
                    <a16:creationId xmlns:a16="http://schemas.microsoft.com/office/drawing/2014/main" id="{B69EAF7E-2DA7-4561-8D16-6F2378A792EA}"/>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grpSp>
        <p:grpSp>
          <p:nvGrpSpPr>
            <p:cNvPr id="404745" name="Group 265">
              <a:extLst>
                <a:ext uri="{FF2B5EF4-FFF2-40B4-BE49-F238E27FC236}">
                  <a16:creationId xmlns:a16="http://schemas.microsoft.com/office/drawing/2014/main" id="{54557E83-044C-465C-8CDB-6B508E2C6D9D}"/>
                </a:ext>
              </a:extLst>
            </p:cNvPr>
            <p:cNvGrpSpPr>
              <a:grpSpLocks/>
            </p:cNvGrpSpPr>
            <p:nvPr/>
          </p:nvGrpSpPr>
          <p:grpSpPr bwMode="auto">
            <a:xfrm>
              <a:off x="3338" y="2620"/>
              <a:ext cx="226" cy="144"/>
              <a:chOff x="3958" y="3396"/>
              <a:chExt cx="226" cy="144"/>
            </a:xfrm>
          </p:grpSpPr>
          <p:sp>
            <p:nvSpPr>
              <p:cNvPr id="404746" name="Freeform 266">
                <a:extLst>
                  <a:ext uri="{FF2B5EF4-FFF2-40B4-BE49-F238E27FC236}">
                    <a16:creationId xmlns:a16="http://schemas.microsoft.com/office/drawing/2014/main" id="{124862EC-D8BD-4F8E-8AF4-21CB81AEF5F2}"/>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747" name="Freeform 267">
                <a:extLst>
                  <a:ext uri="{FF2B5EF4-FFF2-40B4-BE49-F238E27FC236}">
                    <a16:creationId xmlns:a16="http://schemas.microsoft.com/office/drawing/2014/main" id="{12F99F31-EAEB-42B5-8417-A8D88A4F577F}"/>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grpSp>
        <p:grpSp>
          <p:nvGrpSpPr>
            <p:cNvPr id="404748" name="Group 268">
              <a:extLst>
                <a:ext uri="{FF2B5EF4-FFF2-40B4-BE49-F238E27FC236}">
                  <a16:creationId xmlns:a16="http://schemas.microsoft.com/office/drawing/2014/main" id="{70368971-88E6-4C3A-BC21-EFFD56FB92D8}"/>
                </a:ext>
              </a:extLst>
            </p:cNvPr>
            <p:cNvGrpSpPr>
              <a:grpSpLocks/>
            </p:cNvGrpSpPr>
            <p:nvPr/>
          </p:nvGrpSpPr>
          <p:grpSpPr bwMode="auto">
            <a:xfrm rot="3418568">
              <a:off x="3278" y="2856"/>
              <a:ext cx="226" cy="144"/>
              <a:chOff x="3958" y="3396"/>
              <a:chExt cx="226" cy="144"/>
            </a:xfrm>
          </p:grpSpPr>
          <p:sp>
            <p:nvSpPr>
              <p:cNvPr id="404749" name="Freeform 269">
                <a:extLst>
                  <a:ext uri="{FF2B5EF4-FFF2-40B4-BE49-F238E27FC236}">
                    <a16:creationId xmlns:a16="http://schemas.microsoft.com/office/drawing/2014/main" id="{F52EB69D-C4D3-4B0B-82BA-40BD1EE765D5}"/>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750" name="Freeform 270">
                <a:extLst>
                  <a:ext uri="{FF2B5EF4-FFF2-40B4-BE49-F238E27FC236}">
                    <a16:creationId xmlns:a16="http://schemas.microsoft.com/office/drawing/2014/main" id="{1522D382-9627-42DA-B3F7-91D5E8563D5E}"/>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grpSp>
        <p:grpSp>
          <p:nvGrpSpPr>
            <p:cNvPr id="404751" name="Group 271">
              <a:extLst>
                <a:ext uri="{FF2B5EF4-FFF2-40B4-BE49-F238E27FC236}">
                  <a16:creationId xmlns:a16="http://schemas.microsoft.com/office/drawing/2014/main" id="{DB10E948-44E4-4611-B195-DF451EDE1E8D}"/>
                </a:ext>
              </a:extLst>
            </p:cNvPr>
            <p:cNvGrpSpPr>
              <a:grpSpLocks/>
            </p:cNvGrpSpPr>
            <p:nvPr/>
          </p:nvGrpSpPr>
          <p:grpSpPr bwMode="auto">
            <a:xfrm>
              <a:off x="3746" y="2996"/>
              <a:ext cx="226" cy="144"/>
              <a:chOff x="3958" y="3396"/>
              <a:chExt cx="226" cy="144"/>
            </a:xfrm>
          </p:grpSpPr>
          <p:sp>
            <p:nvSpPr>
              <p:cNvPr id="404752" name="Freeform 272">
                <a:extLst>
                  <a:ext uri="{FF2B5EF4-FFF2-40B4-BE49-F238E27FC236}">
                    <a16:creationId xmlns:a16="http://schemas.microsoft.com/office/drawing/2014/main" id="{8CF66620-487A-4962-8292-D14044706DC6}"/>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753" name="Freeform 273">
                <a:extLst>
                  <a:ext uri="{FF2B5EF4-FFF2-40B4-BE49-F238E27FC236}">
                    <a16:creationId xmlns:a16="http://schemas.microsoft.com/office/drawing/2014/main" id="{4E0C528A-7A85-4623-B77B-96DF8AFD929A}"/>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grpSp>
        <p:grpSp>
          <p:nvGrpSpPr>
            <p:cNvPr id="404754" name="Group 274">
              <a:extLst>
                <a:ext uri="{FF2B5EF4-FFF2-40B4-BE49-F238E27FC236}">
                  <a16:creationId xmlns:a16="http://schemas.microsoft.com/office/drawing/2014/main" id="{C85831BC-01C2-436B-AF95-8980BEB59C33}"/>
                </a:ext>
              </a:extLst>
            </p:cNvPr>
            <p:cNvGrpSpPr>
              <a:grpSpLocks/>
            </p:cNvGrpSpPr>
            <p:nvPr/>
          </p:nvGrpSpPr>
          <p:grpSpPr bwMode="auto">
            <a:xfrm rot="-4249260">
              <a:off x="3890" y="2660"/>
              <a:ext cx="226" cy="144"/>
              <a:chOff x="3958" y="3396"/>
              <a:chExt cx="226" cy="144"/>
            </a:xfrm>
          </p:grpSpPr>
          <p:sp>
            <p:nvSpPr>
              <p:cNvPr id="404755" name="Freeform 275">
                <a:extLst>
                  <a:ext uri="{FF2B5EF4-FFF2-40B4-BE49-F238E27FC236}">
                    <a16:creationId xmlns:a16="http://schemas.microsoft.com/office/drawing/2014/main" id="{138879D0-561F-47BF-8D35-DA354EAEAF3D}"/>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756" name="Freeform 276">
                <a:extLst>
                  <a:ext uri="{FF2B5EF4-FFF2-40B4-BE49-F238E27FC236}">
                    <a16:creationId xmlns:a16="http://schemas.microsoft.com/office/drawing/2014/main" id="{375E8C9A-1949-43D1-95B2-9C0B79797A58}"/>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grpSp>
        <p:grpSp>
          <p:nvGrpSpPr>
            <p:cNvPr id="404757" name="Group 277">
              <a:extLst>
                <a:ext uri="{FF2B5EF4-FFF2-40B4-BE49-F238E27FC236}">
                  <a16:creationId xmlns:a16="http://schemas.microsoft.com/office/drawing/2014/main" id="{E2C69993-0C10-44EB-BDE3-502D6CA19366}"/>
                </a:ext>
              </a:extLst>
            </p:cNvPr>
            <p:cNvGrpSpPr>
              <a:grpSpLocks/>
            </p:cNvGrpSpPr>
            <p:nvPr/>
          </p:nvGrpSpPr>
          <p:grpSpPr bwMode="auto">
            <a:xfrm rot="3418568">
              <a:off x="4302" y="2928"/>
              <a:ext cx="226" cy="144"/>
              <a:chOff x="3958" y="3396"/>
              <a:chExt cx="226" cy="144"/>
            </a:xfrm>
          </p:grpSpPr>
          <p:sp>
            <p:nvSpPr>
              <p:cNvPr id="404758" name="Freeform 278">
                <a:extLst>
                  <a:ext uri="{FF2B5EF4-FFF2-40B4-BE49-F238E27FC236}">
                    <a16:creationId xmlns:a16="http://schemas.microsoft.com/office/drawing/2014/main" id="{7E24C68A-F077-4065-A08C-75F816F3B8C9}"/>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759" name="Freeform 279">
                <a:extLst>
                  <a:ext uri="{FF2B5EF4-FFF2-40B4-BE49-F238E27FC236}">
                    <a16:creationId xmlns:a16="http://schemas.microsoft.com/office/drawing/2014/main" id="{7F5E02E9-AC51-4C1E-97F4-799DB220EBA5}"/>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grpSp>
      </p:grpSp>
      <p:grpSp>
        <p:nvGrpSpPr>
          <p:cNvPr id="404760" name="Group 280">
            <a:extLst>
              <a:ext uri="{FF2B5EF4-FFF2-40B4-BE49-F238E27FC236}">
                <a16:creationId xmlns:a16="http://schemas.microsoft.com/office/drawing/2014/main" id="{8B65C555-CC82-4C33-AFF3-26752CE1C8DC}"/>
              </a:ext>
            </a:extLst>
          </p:cNvPr>
          <p:cNvGrpSpPr>
            <a:grpSpLocks/>
          </p:cNvGrpSpPr>
          <p:nvPr/>
        </p:nvGrpSpPr>
        <p:grpSpPr bwMode="auto">
          <a:xfrm>
            <a:off x="5948839" y="3303539"/>
            <a:ext cx="1086595" cy="1690419"/>
            <a:chOff x="3504" y="2265"/>
            <a:chExt cx="745" cy="1159"/>
          </a:xfrm>
        </p:grpSpPr>
        <p:grpSp>
          <p:nvGrpSpPr>
            <p:cNvPr id="404761" name="Group 281">
              <a:extLst>
                <a:ext uri="{FF2B5EF4-FFF2-40B4-BE49-F238E27FC236}">
                  <a16:creationId xmlns:a16="http://schemas.microsoft.com/office/drawing/2014/main" id="{B153F967-E051-40B6-91E6-EA2F2E7C0A68}"/>
                </a:ext>
              </a:extLst>
            </p:cNvPr>
            <p:cNvGrpSpPr>
              <a:grpSpLocks/>
            </p:cNvGrpSpPr>
            <p:nvPr/>
          </p:nvGrpSpPr>
          <p:grpSpPr bwMode="auto">
            <a:xfrm>
              <a:off x="4120" y="3301"/>
              <a:ext cx="129" cy="123"/>
              <a:chOff x="4112" y="3085"/>
              <a:chExt cx="129" cy="123"/>
            </a:xfrm>
          </p:grpSpPr>
          <p:sp>
            <p:nvSpPr>
              <p:cNvPr id="404762" name="Freeform 282">
                <a:extLst>
                  <a:ext uri="{FF2B5EF4-FFF2-40B4-BE49-F238E27FC236}">
                    <a16:creationId xmlns:a16="http://schemas.microsoft.com/office/drawing/2014/main" id="{1891C660-6620-4C07-B5EE-FE12FCA985B6}"/>
                  </a:ext>
                </a:extLst>
              </p:cNvPr>
              <p:cNvSpPr>
                <a:spLocks/>
              </p:cNvSpPr>
              <p:nvPr/>
            </p:nvSpPr>
            <p:spPr bwMode="auto">
              <a:xfrm>
                <a:off x="4112" y="3085"/>
                <a:ext cx="129" cy="123"/>
              </a:xfrm>
              <a:custGeom>
                <a:avLst/>
                <a:gdLst>
                  <a:gd name="T0" fmla="*/ 92 w 129"/>
                  <a:gd name="T1" fmla="*/ 15 h 123"/>
                  <a:gd name="T2" fmla="*/ 12 w 129"/>
                  <a:gd name="T3" fmla="*/ 19 h 123"/>
                  <a:gd name="T4" fmla="*/ 0 w 129"/>
                  <a:gd name="T5" fmla="*/ 67 h 123"/>
                  <a:gd name="T6" fmla="*/ 72 w 129"/>
                  <a:gd name="T7" fmla="*/ 123 h 123"/>
                  <a:gd name="T8" fmla="*/ 124 w 129"/>
                  <a:gd name="T9" fmla="*/ 87 h 123"/>
                  <a:gd name="T10" fmla="*/ 116 w 129"/>
                  <a:gd name="T11" fmla="*/ 39 h 123"/>
                  <a:gd name="T12" fmla="*/ 92 w 129"/>
                  <a:gd name="T13" fmla="*/ 31 h 123"/>
                  <a:gd name="T14" fmla="*/ 80 w 129"/>
                  <a:gd name="T15" fmla="*/ 19 h 123"/>
                  <a:gd name="T16" fmla="*/ 68 w 129"/>
                  <a:gd name="T17" fmla="*/ 11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9" h="123">
                    <a:moveTo>
                      <a:pt x="92" y="15"/>
                    </a:moveTo>
                    <a:cubicBezTo>
                      <a:pt x="62" y="0"/>
                      <a:pt x="39" y="1"/>
                      <a:pt x="12" y="19"/>
                    </a:cubicBezTo>
                    <a:cubicBezTo>
                      <a:pt x="1" y="51"/>
                      <a:pt x="5" y="35"/>
                      <a:pt x="0" y="67"/>
                    </a:cubicBezTo>
                    <a:cubicBezTo>
                      <a:pt x="7" y="104"/>
                      <a:pt x="37" y="116"/>
                      <a:pt x="72" y="123"/>
                    </a:cubicBezTo>
                    <a:cubicBezTo>
                      <a:pt x="102" y="119"/>
                      <a:pt x="114" y="116"/>
                      <a:pt x="124" y="87"/>
                    </a:cubicBezTo>
                    <a:cubicBezTo>
                      <a:pt x="122" y="71"/>
                      <a:pt x="129" y="48"/>
                      <a:pt x="116" y="39"/>
                    </a:cubicBezTo>
                    <a:cubicBezTo>
                      <a:pt x="109" y="34"/>
                      <a:pt x="92" y="31"/>
                      <a:pt x="92" y="31"/>
                    </a:cubicBezTo>
                    <a:cubicBezTo>
                      <a:pt x="88" y="27"/>
                      <a:pt x="84" y="23"/>
                      <a:pt x="80" y="19"/>
                    </a:cubicBezTo>
                    <a:cubicBezTo>
                      <a:pt x="76" y="16"/>
                      <a:pt x="68" y="11"/>
                      <a:pt x="68" y="11"/>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763" name="Freeform 283">
                <a:extLst>
                  <a:ext uri="{FF2B5EF4-FFF2-40B4-BE49-F238E27FC236}">
                    <a16:creationId xmlns:a16="http://schemas.microsoft.com/office/drawing/2014/main" id="{67A614D7-62C0-47F1-9979-1FB917D213D3}"/>
                  </a:ext>
                </a:extLst>
              </p:cNvPr>
              <p:cNvSpPr>
                <a:spLocks/>
              </p:cNvSpPr>
              <p:nvPr/>
            </p:nvSpPr>
            <p:spPr bwMode="auto">
              <a:xfrm>
                <a:off x="4126" y="3120"/>
                <a:ext cx="84" cy="72"/>
              </a:xfrm>
              <a:custGeom>
                <a:avLst/>
                <a:gdLst>
                  <a:gd name="T0" fmla="*/ 26 w 84"/>
                  <a:gd name="T1" fmla="*/ 0 h 72"/>
                  <a:gd name="T2" fmla="*/ 10 w 84"/>
                  <a:gd name="T3" fmla="*/ 52 h 72"/>
                  <a:gd name="T4" fmla="*/ 66 w 84"/>
                  <a:gd name="T5" fmla="*/ 72 h 72"/>
                  <a:gd name="T6" fmla="*/ 74 w 84"/>
                  <a:gd name="T7" fmla="*/ 40 h 72"/>
                  <a:gd name="T8" fmla="*/ 26 w 84"/>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4" h="72">
                    <a:moveTo>
                      <a:pt x="26" y="0"/>
                    </a:moveTo>
                    <a:cubicBezTo>
                      <a:pt x="2" y="8"/>
                      <a:pt x="0" y="25"/>
                      <a:pt x="10" y="52"/>
                    </a:cubicBezTo>
                    <a:cubicBezTo>
                      <a:pt x="17" y="71"/>
                      <a:pt x="66" y="72"/>
                      <a:pt x="66" y="72"/>
                    </a:cubicBezTo>
                    <a:cubicBezTo>
                      <a:pt x="84" y="60"/>
                      <a:pt x="81" y="67"/>
                      <a:pt x="74" y="40"/>
                    </a:cubicBezTo>
                    <a:cubicBezTo>
                      <a:pt x="67" y="11"/>
                      <a:pt x="54" y="7"/>
                      <a:pt x="26"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grpSp>
        <p:grpSp>
          <p:nvGrpSpPr>
            <p:cNvPr id="404764" name="Group 284">
              <a:extLst>
                <a:ext uri="{FF2B5EF4-FFF2-40B4-BE49-F238E27FC236}">
                  <a16:creationId xmlns:a16="http://schemas.microsoft.com/office/drawing/2014/main" id="{5CCACA1C-C60F-4339-919B-4441D6255A3E}"/>
                </a:ext>
              </a:extLst>
            </p:cNvPr>
            <p:cNvGrpSpPr>
              <a:grpSpLocks/>
            </p:cNvGrpSpPr>
            <p:nvPr/>
          </p:nvGrpSpPr>
          <p:grpSpPr bwMode="auto">
            <a:xfrm>
              <a:off x="4032" y="2265"/>
              <a:ext cx="129" cy="123"/>
              <a:chOff x="4112" y="3085"/>
              <a:chExt cx="129" cy="123"/>
            </a:xfrm>
          </p:grpSpPr>
          <p:sp>
            <p:nvSpPr>
              <p:cNvPr id="404765" name="Freeform 285">
                <a:extLst>
                  <a:ext uri="{FF2B5EF4-FFF2-40B4-BE49-F238E27FC236}">
                    <a16:creationId xmlns:a16="http://schemas.microsoft.com/office/drawing/2014/main" id="{5C82FE35-D72E-4B0E-A68D-77230092B188}"/>
                  </a:ext>
                </a:extLst>
              </p:cNvPr>
              <p:cNvSpPr>
                <a:spLocks/>
              </p:cNvSpPr>
              <p:nvPr/>
            </p:nvSpPr>
            <p:spPr bwMode="auto">
              <a:xfrm>
                <a:off x="4112" y="3085"/>
                <a:ext cx="129" cy="123"/>
              </a:xfrm>
              <a:custGeom>
                <a:avLst/>
                <a:gdLst>
                  <a:gd name="T0" fmla="*/ 92 w 129"/>
                  <a:gd name="T1" fmla="*/ 15 h 123"/>
                  <a:gd name="T2" fmla="*/ 12 w 129"/>
                  <a:gd name="T3" fmla="*/ 19 h 123"/>
                  <a:gd name="T4" fmla="*/ 0 w 129"/>
                  <a:gd name="T5" fmla="*/ 67 h 123"/>
                  <a:gd name="T6" fmla="*/ 72 w 129"/>
                  <a:gd name="T7" fmla="*/ 123 h 123"/>
                  <a:gd name="T8" fmla="*/ 124 w 129"/>
                  <a:gd name="T9" fmla="*/ 87 h 123"/>
                  <a:gd name="T10" fmla="*/ 116 w 129"/>
                  <a:gd name="T11" fmla="*/ 39 h 123"/>
                  <a:gd name="T12" fmla="*/ 92 w 129"/>
                  <a:gd name="T13" fmla="*/ 31 h 123"/>
                  <a:gd name="T14" fmla="*/ 80 w 129"/>
                  <a:gd name="T15" fmla="*/ 19 h 123"/>
                  <a:gd name="T16" fmla="*/ 68 w 129"/>
                  <a:gd name="T17" fmla="*/ 11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9" h="123">
                    <a:moveTo>
                      <a:pt x="92" y="15"/>
                    </a:moveTo>
                    <a:cubicBezTo>
                      <a:pt x="62" y="0"/>
                      <a:pt x="39" y="1"/>
                      <a:pt x="12" y="19"/>
                    </a:cubicBezTo>
                    <a:cubicBezTo>
                      <a:pt x="1" y="51"/>
                      <a:pt x="5" y="35"/>
                      <a:pt x="0" y="67"/>
                    </a:cubicBezTo>
                    <a:cubicBezTo>
                      <a:pt x="7" y="104"/>
                      <a:pt x="37" y="116"/>
                      <a:pt x="72" y="123"/>
                    </a:cubicBezTo>
                    <a:cubicBezTo>
                      <a:pt x="102" y="119"/>
                      <a:pt x="114" y="116"/>
                      <a:pt x="124" y="87"/>
                    </a:cubicBezTo>
                    <a:cubicBezTo>
                      <a:pt x="122" y="71"/>
                      <a:pt x="129" y="48"/>
                      <a:pt x="116" y="39"/>
                    </a:cubicBezTo>
                    <a:cubicBezTo>
                      <a:pt x="109" y="34"/>
                      <a:pt x="92" y="31"/>
                      <a:pt x="92" y="31"/>
                    </a:cubicBezTo>
                    <a:cubicBezTo>
                      <a:pt x="88" y="27"/>
                      <a:pt x="84" y="23"/>
                      <a:pt x="80" y="19"/>
                    </a:cubicBezTo>
                    <a:cubicBezTo>
                      <a:pt x="76" y="16"/>
                      <a:pt x="68" y="11"/>
                      <a:pt x="68" y="11"/>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766" name="Freeform 286">
                <a:extLst>
                  <a:ext uri="{FF2B5EF4-FFF2-40B4-BE49-F238E27FC236}">
                    <a16:creationId xmlns:a16="http://schemas.microsoft.com/office/drawing/2014/main" id="{AA9D4CE0-769B-44E6-B380-0EF5A6C34C7D}"/>
                  </a:ext>
                </a:extLst>
              </p:cNvPr>
              <p:cNvSpPr>
                <a:spLocks/>
              </p:cNvSpPr>
              <p:nvPr/>
            </p:nvSpPr>
            <p:spPr bwMode="auto">
              <a:xfrm>
                <a:off x="4126" y="3120"/>
                <a:ext cx="84" cy="72"/>
              </a:xfrm>
              <a:custGeom>
                <a:avLst/>
                <a:gdLst>
                  <a:gd name="T0" fmla="*/ 26 w 84"/>
                  <a:gd name="T1" fmla="*/ 0 h 72"/>
                  <a:gd name="T2" fmla="*/ 10 w 84"/>
                  <a:gd name="T3" fmla="*/ 52 h 72"/>
                  <a:gd name="T4" fmla="*/ 66 w 84"/>
                  <a:gd name="T5" fmla="*/ 72 h 72"/>
                  <a:gd name="T6" fmla="*/ 74 w 84"/>
                  <a:gd name="T7" fmla="*/ 40 h 72"/>
                  <a:gd name="T8" fmla="*/ 26 w 84"/>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4" h="72">
                    <a:moveTo>
                      <a:pt x="26" y="0"/>
                    </a:moveTo>
                    <a:cubicBezTo>
                      <a:pt x="2" y="8"/>
                      <a:pt x="0" y="25"/>
                      <a:pt x="10" y="52"/>
                    </a:cubicBezTo>
                    <a:cubicBezTo>
                      <a:pt x="17" y="71"/>
                      <a:pt x="66" y="72"/>
                      <a:pt x="66" y="72"/>
                    </a:cubicBezTo>
                    <a:cubicBezTo>
                      <a:pt x="84" y="60"/>
                      <a:pt x="81" y="67"/>
                      <a:pt x="74" y="40"/>
                    </a:cubicBezTo>
                    <a:cubicBezTo>
                      <a:pt x="67" y="11"/>
                      <a:pt x="54" y="7"/>
                      <a:pt x="26"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grpSp>
        <p:grpSp>
          <p:nvGrpSpPr>
            <p:cNvPr id="404767" name="Group 287">
              <a:extLst>
                <a:ext uri="{FF2B5EF4-FFF2-40B4-BE49-F238E27FC236}">
                  <a16:creationId xmlns:a16="http://schemas.microsoft.com/office/drawing/2014/main" id="{006B322D-9185-4AAA-847B-F568D0A08819}"/>
                </a:ext>
              </a:extLst>
            </p:cNvPr>
            <p:cNvGrpSpPr>
              <a:grpSpLocks/>
            </p:cNvGrpSpPr>
            <p:nvPr/>
          </p:nvGrpSpPr>
          <p:grpSpPr bwMode="auto">
            <a:xfrm>
              <a:off x="4064" y="2889"/>
              <a:ext cx="129" cy="123"/>
              <a:chOff x="4112" y="3085"/>
              <a:chExt cx="129" cy="123"/>
            </a:xfrm>
          </p:grpSpPr>
          <p:sp>
            <p:nvSpPr>
              <p:cNvPr id="404768" name="Freeform 288">
                <a:extLst>
                  <a:ext uri="{FF2B5EF4-FFF2-40B4-BE49-F238E27FC236}">
                    <a16:creationId xmlns:a16="http://schemas.microsoft.com/office/drawing/2014/main" id="{D2FB7530-5286-44AA-82A5-14A5B20AB1D2}"/>
                  </a:ext>
                </a:extLst>
              </p:cNvPr>
              <p:cNvSpPr>
                <a:spLocks/>
              </p:cNvSpPr>
              <p:nvPr/>
            </p:nvSpPr>
            <p:spPr bwMode="auto">
              <a:xfrm>
                <a:off x="4112" y="3085"/>
                <a:ext cx="129" cy="123"/>
              </a:xfrm>
              <a:custGeom>
                <a:avLst/>
                <a:gdLst>
                  <a:gd name="T0" fmla="*/ 92 w 129"/>
                  <a:gd name="T1" fmla="*/ 15 h 123"/>
                  <a:gd name="T2" fmla="*/ 12 w 129"/>
                  <a:gd name="T3" fmla="*/ 19 h 123"/>
                  <a:gd name="T4" fmla="*/ 0 w 129"/>
                  <a:gd name="T5" fmla="*/ 67 h 123"/>
                  <a:gd name="T6" fmla="*/ 72 w 129"/>
                  <a:gd name="T7" fmla="*/ 123 h 123"/>
                  <a:gd name="T8" fmla="*/ 124 w 129"/>
                  <a:gd name="T9" fmla="*/ 87 h 123"/>
                  <a:gd name="T10" fmla="*/ 116 w 129"/>
                  <a:gd name="T11" fmla="*/ 39 h 123"/>
                  <a:gd name="T12" fmla="*/ 92 w 129"/>
                  <a:gd name="T13" fmla="*/ 31 h 123"/>
                  <a:gd name="T14" fmla="*/ 80 w 129"/>
                  <a:gd name="T15" fmla="*/ 19 h 123"/>
                  <a:gd name="T16" fmla="*/ 68 w 129"/>
                  <a:gd name="T17" fmla="*/ 11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9" h="123">
                    <a:moveTo>
                      <a:pt x="92" y="15"/>
                    </a:moveTo>
                    <a:cubicBezTo>
                      <a:pt x="62" y="0"/>
                      <a:pt x="39" y="1"/>
                      <a:pt x="12" y="19"/>
                    </a:cubicBezTo>
                    <a:cubicBezTo>
                      <a:pt x="1" y="51"/>
                      <a:pt x="5" y="35"/>
                      <a:pt x="0" y="67"/>
                    </a:cubicBezTo>
                    <a:cubicBezTo>
                      <a:pt x="7" y="104"/>
                      <a:pt x="37" y="116"/>
                      <a:pt x="72" y="123"/>
                    </a:cubicBezTo>
                    <a:cubicBezTo>
                      <a:pt x="102" y="119"/>
                      <a:pt x="114" y="116"/>
                      <a:pt x="124" y="87"/>
                    </a:cubicBezTo>
                    <a:cubicBezTo>
                      <a:pt x="122" y="71"/>
                      <a:pt x="129" y="48"/>
                      <a:pt x="116" y="39"/>
                    </a:cubicBezTo>
                    <a:cubicBezTo>
                      <a:pt x="109" y="34"/>
                      <a:pt x="92" y="31"/>
                      <a:pt x="92" y="31"/>
                    </a:cubicBezTo>
                    <a:cubicBezTo>
                      <a:pt x="88" y="27"/>
                      <a:pt x="84" y="23"/>
                      <a:pt x="80" y="19"/>
                    </a:cubicBezTo>
                    <a:cubicBezTo>
                      <a:pt x="76" y="16"/>
                      <a:pt x="68" y="11"/>
                      <a:pt x="68" y="11"/>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769" name="Freeform 289">
                <a:extLst>
                  <a:ext uri="{FF2B5EF4-FFF2-40B4-BE49-F238E27FC236}">
                    <a16:creationId xmlns:a16="http://schemas.microsoft.com/office/drawing/2014/main" id="{1799C395-1B3A-42F4-A1AA-09F93C3AA33A}"/>
                  </a:ext>
                </a:extLst>
              </p:cNvPr>
              <p:cNvSpPr>
                <a:spLocks/>
              </p:cNvSpPr>
              <p:nvPr/>
            </p:nvSpPr>
            <p:spPr bwMode="auto">
              <a:xfrm>
                <a:off x="4126" y="3120"/>
                <a:ext cx="84" cy="72"/>
              </a:xfrm>
              <a:custGeom>
                <a:avLst/>
                <a:gdLst>
                  <a:gd name="T0" fmla="*/ 26 w 84"/>
                  <a:gd name="T1" fmla="*/ 0 h 72"/>
                  <a:gd name="T2" fmla="*/ 10 w 84"/>
                  <a:gd name="T3" fmla="*/ 52 h 72"/>
                  <a:gd name="T4" fmla="*/ 66 w 84"/>
                  <a:gd name="T5" fmla="*/ 72 h 72"/>
                  <a:gd name="T6" fmla="*/ 74 w 84"/>
                  <a:gd name="T7" fmla="*/ 40 h 72"/>
                  <a:gd name="T8" fmla="*/ 26 w 84"/>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4" h="72">
                    <a:moveTo>
                      <a:pt x="26" y="0"/>
                    </a:moveTo>
                    <a:cubicBezTo>
                      <a:pt x="2" y="8"/>
                      <a:pt x="0" y="25"/>
                      <a:pt x="10" y="52"/>
                    </a:cubicBezTo>
                    <a:cubicBezTo>
                      <a:pt x="17" y="71"/>
                      <a:pt x="66" y="72"/>
                      <a:pt x="66" y="72"/>
                    </a:cubicBezTo>
                    <a:cubicBezTo>
                      <a:pt x="84" y="60"/>
                      <a:pt x="81" y="67"/>
                      <a:pt x="74" y="40"/>
                    </a:cubicBezTo>
                    <a:cubicBezTo>
                      <a:pt x="67" y="11"/>
                      <a:pt x="54" y="7"/>
                      <a:pt x="26"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grpSp>
        <p:grpSp>
          <p:nvGrpSpPr>
            <p:cNvPr id="404770" name="Group 290">
              <a:extLst>
                <a:ext uri="{FF2B5EF4-FFF2-40B4-BE49-F238E27FC236}">
                  <a16:creationId xmlns:a16="http://schemas.microsoft.com/office/drawing/2014/main" id="{341A05F9-E66E-45FC-9285-C0D36A2923CC}"/>
                </a:ext>
              </a:extLst>
            </p:cNvPr>
            <p:cNvGrpSpPr>
              <a:grpSpLocks/>
            </p:cNvGrpSpPr>
            <p:nvPr/>
          </p:nvGrpSpPr>
          <p:grpSpPr bwMode="auto">
            <a:xfrm>
              <a:off x="3504" y="2809"/>
              <a:ext cx="129" cy="123"/>
              <a:chOff x="4112" y="3085"/>
              <a:chExt cx="129" cy="123"/>
            </a:xfrm>
          </p:grpSpPr>
          <p:sp>
            <p:nvSpPr>
              <p:cNvPr id="404771" name="Freeform 291">
                <a:extLst>
                  <a:ext uri="{FF2B5EF4-FFF2-40B4-BE49-F238E27FC236}">
                    <a16:creationId xmlns:a16="http://schemas.microsoft.com/office/drawing/2014/main" id="{9B96B1D4-73AF-4F92-B11E-04BCEEC11435}"/>
                  </a:ext>
                </a:extLst>
              </p:cNvPr>
              <p:cNvSpPr>
                <a:spLocks/>
              </p:cNvSpPr>
              <p:nvPr/>
            </p:nvSpPr>
            <p:spPr bwMode="auto">
              <a:xfrm>
                <a:off x="4112" y="3085"/>
                <a:ext cx="129" cy="123"/>
              </a:xfrm>
              <a:custGeom>
                <a:avLst/>
                <a:gdLst>
                  <a:gd name="T0" fmla="*/ 92 w 129"/>
                  <a:gd name="T1" fmla="*/ 15 h 123"/>
                  <a:gd name="T2" fmla="*/ 12 w 129"/>
                  <a:gd name="T3" fmla="*/ 19 h 123"/>
                  <a:gd name="T4" fmla="*/ 0 w 129"/>
                  <a:gd name="T5" fmla="*/ 67 h 123"/>
                  <a:gd name="T6" fmla="*/ 72 w 129"/>
                  <a:gd name="T7" fmla="*/ 123 h 123"/>
                  <a:gd name="T8" fmla="*/ 124 w 129"/>
                  <a:gd name="T9" fmla="*/ 87 h 123"/>
                  <a:gd name="T10" fmla="*/ 116 w 129"/>
                  <a:gd name="T11" fmla="*/ 39 h 123"/>
                  <a:gd name="T12" fmla="*/ 92 w 129"/>
                  <a:gd name="T13" fmla="*/ 31 h 123"/>
                  <a:gd name="T14" fmla="*/ 80 w 129"/>
                  <a:gd name="T15" fmla="*/ 19 h 123"/>
                  <a:gd name="T16" fmla="*/ 68 w 129"/>
                  <a:gd name="T17" fmla="*/ 11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9" h="123">
                    <a:moveTo>
                      <a:pt x="92" y="15"/>
                    </a:moveTo>
                    <a:cubicBezTo>
                      <a:pt x="62" y="0"/>
                      <a:pt x="39" y="1"/>
                      <a:pt x="12" y="19"/>
                    </a:cubicBezTo>
                    <a:cubicBezTo>
                      <a:pt x="1" y="51"/>
                      <a:pt x="5" y="35"/>
                      <a:pt x="0" y="67"/>
                    </a:cubicBezTo>
                    <a:cubicBezTo>
                      <a:pt x="7" y="104"/>
                      <a:pt x="37" y="116"/>
                      <a:pt x="72" y="123"/>
                    </a:cubicBezTo>
                    <a:cubicBezTo>
                      <a:pt x="102" y="119"/>
                      <a:pt x="114" y="116"/>
                      <a:pt x="124" y="87"/>
                    </a:cubicBezTo>
                    <a:cubicBezTo>
                      <a:pt x="122" y="71"/>
                      <a:pt x="129" y="48"/>
                      <a:pt x="116" y="39"/>
                    </a:cubicBezTo>
                    <a:cubicBezTo>
                      <a:pt x="109" y="34"/>
                      <a:pt x="92" y="31"/>
                      <a:pt x="92" y="31"/>
                    </a:cubicBezTo>
                    <a:cubicBezTo>
                      <a:pt x="88" y="27"/>
                      <a:pt x="84" y="23"/>
                      <a:pt x="80" y="19"/>
                    </a:cubicBezTo>
                    <a:cubicBezTo>
                      <a:pt x="76" y="16"/>
                      <a:pt x="68" y="11"/>
                      <a:pt x="68" y="11"/>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772" name="Freeform 292">
                <a:extLst>
                  <a:ext uri="{FF2B5EF4-FFF2-40B4-BE49-F238E27FC236}">
                    <a16:creationId xmlns:a16="http://schemas.microsoft.com/office/drawing/2014/main" id="{82FA6BDD-9802-41E6-A369-9B530904E49D}"/>
                  </a:ext>
                </a:extLst>
              </p:cNvPr>
              <p:cNvSpPr>
                <a:spLocks/>
              </p:cNvSpPr>
              <p:nvPr/>
            </p:nvSpPr>
            <p:spPr bwMode="auto">
              <a:xfrm>
                <a:off x="4126" y="3120"/>
                <a:ext cx="84" cy="72"/>
              </a:xfrm>
              <a:custGeom>
                <a:avLst/>
                <a:gdLst>
                  <a:gd name="T0" fmla="*/ 26 w 84"/>
                  <a:gd name="T1" fmla="*/ 0 h 72"/>
                  <a:gd name="T2" fmla="*/ 10 w 84"/>
                  <a:gd name="T3" fmla="*/ 52 h 72"/>
                  <a:gd name="T4" fmla="*/ 66 w 84"/>
                  <a:gd name="T5" fmla="*/ 72 h 72"/>
                  <a:gd name="T6" fmla="*/ 74 w 84"/>
                  <a:gd name="T7" fmla="*/ 40 h 72"/>
                  <a:gd name="T8" fmla="*/ 26 w 84"/>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4" h="72">
                    <a:moveTo>
                      <a:pt x="26" y="0"/>
                    </a:moveTo>
                    <a:cubicBezTo>
                      <a:pt x="2" y="8"/>
                      <a:pt x="0" y="25"/>
                      <a:pt x="10" y="52"/>
                    </a:cubicBezTo>
                    <a:cubicBezTo>
                      <a:pt x="17" y="71"/>
                      <a:pt x="66" y="72"/>
                      <a:pt x="66" y="72"/>
                    </a:cubicBezTo>
                    <a:cubicBezTo>
                      <a:pt x="84" y="60"/>
                      <a:pt x="81" y="67"/>
                      <a:pt x="74" y="40"/>
                    </a:cubicBezTo>
                    <a:cubicBezTo>
                      <a:pt x="67" y="11"/>
                      <a:pt x="54" y="7"/>
                      <a:pt x="26"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grpSp>
      </p:grpSp>
      <p:grpSp>
        <p:nvGrpSpPr>
          <p:cNvPr id="620837" name="Group 293">
            <a:extLst>
              <a:ext uri="{FF2B5EF4-FFF2-40B4-BE49-F238E27FC236}">
                <a16:creationId xmlns:a16="http://schemas.microsoft.com/office/drawing/2014/main" id="{D5FC1E63-BFEF-47DF-852B-4DB11140CE0E}"/>
              </a:ext>
            </a:extLst>
          </p:cNvPr>
          <p:cNvGrpSpPr>
            <a:grpSpLocks/>
          </p:cNvGrpSpPr>
          <p:nvPr/>
        </p:nvGrpSpPr>
        <p:grpSpPr bwMode="auto">
          <a:xfrm rot="3525473">
            <a:off x="5552472" y="3054771"/>
            <a:ext cx="606743" cy="1248489"/>
            <a:chOff x="1856" y="3240"/>
            <a:chExt cx="416" cy="856"/>
          </a:xfrm>
        </p:grpSpPr>
        <p:sp>
          <p:nvSpPr>
            <p:cNvPr id="404774" name="Oval 294">
              <a:extLst>
                <a:ext uri="{FF2B5EF4-FFF2-40B4-BE49-F238E27FC236}">
                  <a16:creationId xmlns:a16="http://schemas.microsoft.com/office/drawing/2014/main" id="{9B91C608-7694-41E6-B902-E827C064894D}"/>
                </a:ext>
              </a:extLst>
            </p:cNvPr>
            <p:cNvSpPr>
              <a:spLocks noChangeArrowheads="1"/>
            </p:cNvSpPr>
            <p:nvPr/>
          </p:nvSpPr>
          <p:spPr bwMode="auto">
            <a:xfrm>
              <a:off x="1856" y="3240"/>
              <a:ext cx="416" cy="416"/>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775" name="Rectangle 295">
              <a:extLst>
                <a:ext uri="{FF2B5EF4-FFF2-40B4-BE49-F238E27FC236}">
                  <a16:creationId xmlns:a16="http://schemas.microsoft.com/office/drawing/2014/main" id="{DFD75D6B-46FB-4575-A3AC-2E5EB970E03E}"/>
                </a:ext>
              </a:extLst>
            </p:cNvPr>
            <p:cNvSpPr>
              <a:spLocks noChangeArrowheads="1"/>
            </p:cNvSpPr>
            <p:nvPr/>
          </p:nvSpPr>
          <p:spPr bwMode="auto">
            <a:xfrm>
              <a:off x="2032" y="3640"/>
              <a:ext cx="56" cy="456"/>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grpSp>
      <p:grpSp>
        <p:nvGrpSpPr>
          <p:cNvPr id="620840" name="Group 296">
            <a:extLst>
              <a:ext uri="{FF2B5EF4-FFF2-40B4-BE49-F238E27FC236}">
                <a16:creationId xmlns:a16="http://schemas.microsoft.com/office/drawing/2014/main" id="{A33AFA25-9D47-458B-ABAB-8C8B057D0E50}"/>
              </a:ext>
            </a:extLst>
          </p:cNvPr>
          <p:cNvGrpSpPr>
            <a:grpSpLocks/>
          </p:cNvGrpSpPr>
          <p:nvPr/>
        </p:nvGrpSpPr>
        <p:grpSpPr bwMode="auto">
          <a:xfrm>
            <a:off x="2166909" y="1668542"/>
            <a:ext cx="1862524" cy="805101"/>
            <a:chOff x="903" y="1816"/>
            <a:chExt cx="1277" cy="552"/>
          </a:xfrm>
        </p:grpSpPr>
        <p:sp>
          <p:nvSpPr>
            <p:cNvPr id="404777" name="Freeform 297">
              <a:extLst>
                <a:ext uri="{FF2B5EF4-FFF2-40B4-BE49-F238E27FC236}">
                  <a16:creationId xmlns:a16="http://schemas.microsoft.com/office/drawing/2014/main" id="{CEBD509F-6B30-4181-82C7-21657EB25699}"/>
                </a:ext>
              </a:extLst>
            </p:cNvPr>
            <p:cNvSpPr>
              <a:spLocks/>
            </p:cNvSpPr>
            <p:nvPr/>
          </p:nvSpPr>
          <p:spPr bwMode="auto">
            <a:xfrm>
              <a:off x="903" y="1816"/>
              <a:ext cx="661" cy="272"/>
            </a:xfrm>
            <a:custGeom>
              <a:avLst/>
              <a:gdLst>
                <a:gd name="T0" fmla="*/ 362 w 1112"/>
                <a:gd name="T1" fmla="*/ 0 h 272"/>
                <a:gd name="T2" fmla="*/ 0 w 1112"/>
                <a:gd name="T3" fmla="*/ 0 h 272"/>
                <a:gd name="T4" fmla="*/ 0 w 1112"/>
                <a:gd name="T5" fmla="*/ 272 h 272"/>
                <a:gd name="T6" fmla="*/ 385 w 1112"/>
                <a:gd name="T7" fmla="*/ 272 h 272"/>
                <a:gd name="T8" fmla="*/ 393 w 1112"/>
                <a:gd name="T9" fmla="*/ 176 h 272"/>
                <a:gd name="T10" fmla="*/ 348 w 1112"/>
                <a:gd name="T11" fmla="*/ 80 h 272"/>
                <a:gd name="T12" fmla="*/ 362 w 1112"/>
                <a:gd name="T13" fmla="*/ 0 h 27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12" h="272">
                  <a:moveTo>
                    <a:pt x="1024" y="0"/>
                  </a:moveTo>
                  <a:lnTo>
                    <a:pt x="0" y="0"/>
                  </a:lnTo>
                  <a:lnTo>
                    <a:pt x="0" y="272"/>
                  </a:lnTo>
                  <a:lnTo>
                    <a:pt x="1088" y="272"/>
                  </a:lnTo>
                  <a:lnTo>
                    <a:pt x="1112" y="176"/>
                  </a:lnTo>
                  <a:lnTo>
                    <a:pt x="984" y="80"/>
                  </a:lnTo>
                  <a:lnTo>
                    <a:pt x="1024" y="0"/>
                  </a:lnTo>
                  <a:close/>
                </a:path>
              </a:pathLst>
            </a:custGeom>
            <a:solidFill>
              <a:schemeClr val="bg2"/>
            </a:solidFill>
            <a:ln w="9525"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778" name="Freeform 298">
              <a:extLst>
                <a:ext uri="{FF2B5EF4-FFF2-40B4-BE49-F238E27FC236}">
                  <a16:creationId xmlns:a16="http://schemas.microsoft.com/office/drawing/2014/main" id="{26D8AB4E-2247-4083-9419-1E1692E6432B}"/>
                </a:ext>
              </a:extLst>
            </p:cNvPr>
            <p:cNvSpPr>
              <a:spLocks/>
            </p:cNvSpPr>
            <p:nvPr/>
          </p:nvSpPr>
          <p:spPr bwMode="auto">
            <a:xfrm>
              <a:off x="1538" y="1824"/>
              <a:ext cx="642" cy="264"/>
            </a:xfrm>
            <a:custGeom>
              <a:avLst/>
              <a:gdLst>
                <a:gd name="T0" fmla="*/ 32 w 1100"/>
                <a:gd name="T1" fmla="*/ 264 h 264"/>
                <a:gd name="T2" fmla="*/ 42 w 1100"/>
                <a:gd name="T3" fmla="*/ 168 h 264"/>
                <a:gd name="T4" fmla="*/ 0 w 1100"/>
                <a:gd name="T5" fmla="*/ 72 h 264"/>
                <a:gd name="T6" fmla="*/ 7 w 1100"/>
                <a:gd name="T7" fmla="*/ 0 h 264"/>
                <a:gd name="T8" fmla="*/ 375 w 1100"/>
                <a:gd name="T9" fmla="*/ 0 h 264"/>
                <a:gd name="T10" fmla="*/ 375 w 1100"/>
                <a:gd name="T11" fmla="*/ 264 h 264"/>
                <a:gd name="T12" fmla="*/ 32 w 1100"/>
                <a:gd name="T13" fmla="*/ 264 h 26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00" h="264">
                  <a:moveTo>
                    <a:pt x="92" y="264"/>
                  </a:moveTo>
                  <a:lnTo>
                    <a:pt x="124" y="168"/>
                  </a:lnTo>
                  <a:lnTo>
                    <a:pt x="0" y="72"/>
                  </a:lnTo>
                  <a:lnTo>
                    <a:pt x="20" y="0"/>
                  </a:lnTo>
                  <a:lnTo>
                    <a:pt x="1100" y="0"/>
                  </a:lnTo>
                  <a:lnTo>
                    <a:pt x="1100" y="264"/>
                  </a:lnTo>
                  <a:lnTo>
                    <a:pt x="92" y="264"/>
                  </a:lnTo>
                  <a:close/>
                </a:path>
              </a:pathLst>
            </a:custGeom>
            <a:solidFill>
              <a:schemeClr val="bg2"/>
            </a:solidFill>
            <a:ln w="9525"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779" name="Oval 299">
              <a:extLst>
                <a:ext uri="{FF2B5EF4-FFF2-40B4-BE49-F238E27FC236}">
                  <a16:creationId xmlns:a16="http://schemas.microsoft.com/office/drawing/2014/main" id="{A6B264D1-318A-4303-81EA-03AAB9A2A630}"/>
                </a:ext>
              </a:extLst>
            </p:cNvPr>
            <p:cNvSpPr>
              <a:spLocks noChangeArrowheads="1"/>
            </p:cNvSpPr>
            <p:nvPr/>
          </p:nvSpPr>
          <p:spPr bwMode="auto">
            <a:xfrm>
              <a:off x="1746" y="2240"/>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780" name="Oval 300">
              <a:extLst>
                <a:ext uri="{FF2B5EF4-FFF2-40B4-BE49-F238E27FC236}">
                  <a16:creationId xmlns:a16="http://schemas.microsoft.com/office/drawing/2014/main" id="{676ACAE9-8706-43F6-AD37-E65C725986E2}"/>
                </a:ext>
              </a:extLst>
            </p:cNvPr>
            <p:cNvSpPr>
              <a:spLocks noChangeArrowheads="1"/>
            </p:cNvSpPr>
            <p:nvPr/>
          </p:nvSpPr>
          <p:spPr bwMode="auto">
            <a:xfrm>
              <a:off x="1554" y="2120"/>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781" name="Oval 301">
              <a:extLst>
                <a:ext uri="{FF2B5EF4-FFF2-40B4-BE49-F238E27FC236}">
                  <a16:creationId xmlns:a16="http://schemas.microsoft.com/office/drawing/2014/main" id="{9E64B836-C738-425E-BDB2-577DBD330FE0}"/>
                </a:ext>
              </a:extLst>
            </p:cNvPr>
            <p:cNvSpPr>
              <a:spLocks noChangeArrowheads="1"/>
            </p:cNvSpPr>
            <p:nvPr/>
          </p:nvSpPr>
          <p:spPr bwMode="auto">
            <a:xfrm>
              <a:off x="1426" y="2272"/>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782" name="Oval 302">
              <a:extLst>
                <a:ext uri="{FF2B5EF4-FFF2-40B4-BE49-F238E27FC236}">
                  <a16:creationId xmlns:a16="http://schemas.microsoft.com/office/drawing/2014/main" id="{47BBA5FB-7D0B-4471-A503-DF86164D2DE9}"/>
                </a:ext>
              </a:extLst>
            </p:cNvPr>
            <p:cNvSpPr>
              <a:spLocks noChangeArrowheads="1"/>
            </p:cNvSpPr>
            <p:nvPr/>
          </p:nvSpPr>
          <p:spPr bwMode="auto">
            <a:xfrm>
              <a:off x="1412" y="2152"/>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783" name="Oval 303">
              <a:extLst>
                <a:ext uri="{FF2B5EF4-FFF2-40B4-BE49-F238E27FC236}">
                  <a16:creationId xmlns:a16="http://schemas.microsoft.com/office/drawing/2014/main" id="{F09D8B7A-D16F-4A96-B22E-626FC14E6ED2}"/>
                </a:ext>
              </a:extLst>
            </p:cNvPr>
            <p:cNvSpPr>
              <a:spLocks noChangeArrowheads="1"/>
            </p:cNvSpPr>
            <p:nvPr/>
          </p:nvSpPr>
          <p:spPr bwMode="auto">
            <a:xfrm>
              <a:off x="1533" y="2296"/>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784" name="Oval 304">
              <a:extLst>
                <a:ext uri="{FF2B5EF4-FFF2-40B4-BE49-F238E27FC236}">
                  <a16:creationId xmlns:a16="http://schemas.microsoft.com/office/drawing/2014/main" id="{94AB51B2-F3B8-4666-8571-74A0E549CD6D}"/>
                </a:ext>
              </a:extLst>
            </p:cNvPr>
            <p:cNvSpPr>
              <a:spLocks noChangeArrowheads="1"/>
            </p:cNvSpPr>
            <p:nvPr/>
          </p:nvSpPr>
          <p:spPr bwMode="auto">
            <a:xfrm>
              <a:off x="1490" y="2176"/>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785" name="Oval 305">
              <a:extLst>
                <a:ext uri="{FF2B5EF4-FFF2-40B4-BE49-F238E27FC236}">
                  <a16:creationId xmlns:a16="http://schemas.microsoft.com/office/drawing/2014/main" id="{9F2553CE-79F4-43EF-B35A-77067AE87EFD}"/>
                </a:ext>
              </a:extLst>
            </p:cNvPr>
            <p:cNvSpPr>
              <a:spLocks noChangeArrowheads="1"/>
            </p:cNvSpPr>
            <p:nvPr/>
          </p:nvSpPr>
          <p:spPr bwMode="auto">
            <a:xfrm>
              <a:off x="1632" y="2208"/>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786" name="Oval 306">
              <a:extLst>
                <a:ext uri="{FF2B5EF4-FFF2-40B4-BE49-F238E27FC236}">
                  <a16:creationId xmlns:a16="http://schemas.microsoft.com/office/drawing/2014/main" id="{1B175030-0DE7-4303-97F3-605A0CA16F13}"/>
                </a:ext>
              </a:extLst>
            </p:cNvPr>
            <p:cNvSpPr>
              <a:spLocks noChangeArrowheads="1"/>
            </p:cNvSpPr>
            <p:nvPr/>
          </p:nvSpPr>
          <p:spPr bwMode="auto">
            <a:xfrm>
              <a:off x="1675" y="2152"/>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grpSp>
      <p:grpSp>
        <p:nvGrpSpPr>
          <p:cNvPr id="620851" name="Group 307">
            <a:extLst>
              <a:ext uri="{FF2B5EF4-FFF2-40B4-BE49-F238E27FC236}">
                <a16:creationId xmlns:a16="http://schemas.microsoft.com/office/drawing/2014/main" id="{0AB2BA82-AC00-4DC7-A356-FA932472516E}"/>
              </a:ext>
            </a:extLst>
          </p:cNvPr>
          <p:cNvGrpSpPr>
            <a:grpSpLocks/>
          </p:cNvGrpSpPr>
          <p:nvPr/>
        </p:nvGrpSpPr>
        <p:grpSpPr bwMode="auto">
          <a:xfrm>
            <a:off x="2198995" y="1668542"/>
            <a:ext cx="1843564" cy="805101"/>
            <a:chOff x="909" y="2632"/>
            <a:chExt cx="1264" cy="552"/>
          </a:xfrm>
        </p:grpSpPr>
        <p:sp>
          <p:nvSpPr>
            <p:cNvPr id="404788" name="Freeform 308">
              <a:extLst>
                <a:ext uri="{FF2B5EF4-FFF2-40B4-BE49-F238E27FC236}">
                  <a16:creationId xmlns:a16="http://schemas.microsoft.com/office/drawing/2014/main" id="{DB081B70-7844-4AAF-8747-4C424F807ED7}"/>
                </a:ext>
              </a:extLst>
            </p:cNvPr>
            <p:cNvSpPr>
              <a:spLocks/>
            </p:cNvSpPr>
            <p:nvPr/>
          </p:nvSpPr>
          <p:spPr bwMode="auto">
            <a:xfrm>
              <a:off x="909" y="2632"/>
              <a:ext cx="668" cy="272"/>
            </a:xfrm>
            <a:custGeom>
              <a:avLst/>
              <a:gdLst>
                <a:gd name="T0" fmla="*/ 369 w 1112"/>
                <a:gd name="T1" fmla="*/ 0 h 272"/>
                <a:gd name="T2" fmla="*/ 0 w 1112"/>
                <a:gd name="T3" fmla="*/ 0 h 272"/>
                <a:gd name="T4" fmla="*/ 0 w 1112"/>
                <a:gd name="T5" fmla="*/ 272 h 272"/>
                <a:gd name="T6" fmla="*/ 393 w 1112"/>
                <a:gd name="T7" fmla="*/ 272 h 272"/>
                <a:gd name="T8" fmla="*/ 401 w 1112"/>
                <a:gd name="T9" fmla="*/ 176 h 272"/>
                <a:gd name="T10" fmla="*/ 355 w 1112"/>
                <a:gd name="T11" fmla="*/ 80 h 272"/>
                <a:gd name="T12" fmla="*/ 369 w 1112"/>
                <a:gd name="T13" fmla="*/ 0 h 27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12" h="272">
                  <a:moveTo>
                    <a:pt x="1024" y="0"/>
                  </a:moveTo>
                  <a:lnTo>
                    <a:pt x="0" y="0"/>
                  </a:lnTo>
                  <a:lnTo>
                    <a:pt x="0" y="272"/>
                  </a:lnTo>
                  <a:lnTo>
                    <a:pt x="1088" y="272"/>
                  </a:lnTo>
                  <a:lnTo>
                    <a:pt x="1112" y="176"/>
                  </a:lnTo>
                  <a:lnTo>
                    <a:pt x="984" y="80"/>
                  </a:lnTo>
                  <a:lnTo>
                    <a:pt x="1024" y="0"/>
                  </a:lnTo>
                  <a:close/>
                </a:path>
              </a:pathLst>
            </a:custGeom>
            <a:solidFill>
              <a:schemeClr val="bg2"/>
            </a:solidFill>
            <a:ln w="9525"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789" name="Freeform 309">
              <a:extLst>
                <a:ext uri="{FF2B5EF4-FFF2-40B4-BE49-F238E27FC236}">
                  <a16:creationId xmlns:a16="http://schemas.microsoft.com/office/drawing/2014/main" id="{AD1CDCD3-ABC8-40FC-89BB-311384BA87DE}"/>
                </a:ext>
              </a:extLst>
            </p:cNvPr>
            <p:cNvSpPr>
              <a:spLocks/>
            </p:cNvSpPr>
            <p:nvPr/>
          </p:nvSpPr>
          <p:spPr bwMode="auto">
            <a:xfrm>
              <a:off x="1553" y="2640"/>
              <a:ext cx="620" cy="264"/>
            </a:xfrm>
            <a:custGeom>
              <a:avLst/>
              <a:gdLst>
                <a:gd name="T0" fmla="*/ 34 w 1120"/>
                <a:gd name="T1" fmla="*/ 264 h 264"/>
                <a:gd name="T2" fmla="*/ 44 w 1120"/>
                <a:gd name="T3" fmla="*/ 168 h 264"/>
                <a:gd name="T4" fmla="*/ 0 w 1120"/>
                <a:gd name="T5" fmla="*/ 48 h 264"/>
                <a:gd name="T6" fmla="*/ 12 w 1120"/>
                <a:gd name="T7" fmla="*/ 0 h 264"/>
                <a:gd name="T8" fmla="*/ 343 w 1120"/>
                <a:gd name="T9" fmla="*/ 0 h 264"/>
                <a:gd name="T10" fmla="*/ 343 w 1120"/>
                <a:gd name="T11" fmla="*/ 264 h 264"/>
                <a:gd name="T12" fmla="*/ 34 w 1120"/>
                <a:gd name="T13" fmla="*/ 264 h 26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0" h="264">
                  <a:moveTo>
                    <a:pt x="112" y="264"/>
                  </a:moveTo>
                  <a:lnTo>
                    <a:pt x="144" y="168"/>
                  </a:lnTo>
                  <a:lnTo>
                    <a:pt x="0" y="48"/>
                  </a:lnTo>
                  <a:lnTo>
                    <a:pt x="40" y="0"/>
                  </a:lnTo>
                  <a:lnTo>
                    <a:pt x="1120" y="0"/>
                  </a:lnTo>
                  <a:lnTo>
                    <a:pt x="1120" y="264"/>
                  </a:lnTo>
                  <a:lnTo>
                    <a:pt x="112" y="264"/>
                  </a:lnTo>
                  <a:close/>
                </a:path>
              </a:pathLst>
            </a:custGeom>
            <a:solidFill>
              <a:schemeClr val="bg2"/>
            </a:solidFill>
            <a:ln w="9525"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790" name="Oval 310">
              <a:extLst>
                <a:ext uri="{FF2B5EF4-FFF2-40B4-BE49-F238E27FC236}">
                  <a16:creationId xmlns:a16="http://schemas.microsoft.com/office/drawing/2014/main" id="{83AE68DD-B1E6-45CC-9E68-52D7C8636FDC}"/>
                </a:ext>
              </a:extLst>
            </p:cNvPr>
            <p:cNvSpPr>
              <a:spLocks noChangeArrowheads="1"/>
            </p:cNvSpPr>
            <p:nvPr/>
          </p:nvSpPr>
          <p:spPr bwMode="auto">
            <a:xfrm>
              <a:off x="1728" y="3056"/>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791" name="Oval 311">
              <a:extLst>
                <a:ext uri="{FF2B5EF4-FFF2-40B4-BE49-F238E27FC236}">
                  <a16:creationId xmlns:a16="http://schemas.microsoft.com/office/drawing/2014/main" id="{E3CCCEA3-4EFA-45B3-AF7B-2DD163ACF900}"/>
                </a:ext>
              </a:extLst>
            </p:cNvPr>
            <p:cNvSpPr>
              <a:spLocks noChangeArrowheads="1"/>
            </p:cNvSpPr>
            <p:nvPr/>
          </p:nvSpPr>
          <p:spPr bwMode="auto">
            <a:xfrm>
              <a:off x="1536" y="2936"/>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792" name="Oval 312">
              <a:extLst>
                <a:ext uri="{FF2B5EF4-FFF2-40B4-BE49-F238E27FC236}">
                  <a16:creationId xmlns:a16="http://schemas.microsoft.com/office/drawing/2014/main" id="{13716DCA-22D5-4C20-91A7-9B8C4CD871F0}"/>
                </a:ext>
              </a:extLst>
            </p:cNvPr>
            <p:cNvSpPr>
              <a:spLocks noChangeArrowheads="1"/>
            </p:cNvSpPr>
            <p:nvPr/>
          </p:nvSpPr>
          <p:spPr bwMode="auto">
            <a:xfrm>
              <a:off x="1514" y="2632"/>
              <a:ext cx="79"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793" name="Oval 313">
              <a:extLst>
                <a:ext uri="{FF2B5EF4-FFF2-40B4-BE49-F238E27FC236}">
                  <a16:creationId xmlns:a16="http://schemas.microsoft.com/office/drawing/2014/main" id="{790D5F75-5B50-4F98-880C-ADF9FAE5D51C}"/>
                </a:ext>
              </a:extLst>
            </p:cNvPr>
            <p:cNvSpPr>
              <a:spLocks noChangeArrowheads="1"/>
            </p:cNvSpPr>
            <p:nvPr/>
          </p:nvSpPr>
          <p:spPr bwMode="auto">
            <a:xfrm>
              <a:off x="1393" y="2968"/>
              <a:ext cx="79"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794" name="Oval 314">
              <a:extLst>
                <a:ext uri="{FF2B5EF4-FFF2-40B4-BE49-F238E27FC236}">
                  <a16:creationId xmlns:a16="http://schemas.microsoft.com/office/drawing/2014/main" id="{492F5A5A-CCE6-40B1-BFA3-C420C2E7D014}"/>
                </a:ext>
              </a:extLst>
            </p:cNvPr>
            <p:cNvSpPr>
              <a:spLocks noChangeArrowheads="1"/>
            </p:cNvSpPr>
            <p:nvPr/>
          </p:nvSpPr>
          <p:spPr bwMode="auto">
            <a:xfrm>
              <a:off x="1514" y="3112"/>
              <a:ext cx="79"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795" name="Oval 315">
              <a:extLst>
                <a:ext uri="{FF2B5EF4-FFF2-40B4-BE49-F238E27FC236}">
                  <a16:creationId xmlns:a16="http://schemas.microsoft.com/office/drawing/2014/main" id="{66644482-FED6-46DD-885D-C3CD522E625E}"/>
                </a:ext>
              </a:extLst>
            </p:cNvPr>
            <p:cNvSpPr>
              <a:spLocks noChangeArrowheads="1"/>
            </p:cNvSpPr>
            <p:nvPr/>
          </p:nvSpPr>
          <p:spPr bwMode="auto">
            <a:xfrm>
              <a:off x="1472" y="2992"/>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796" name="Oval 316">
              <a:extLst>
                <a:ext uri="{FF2B5EF4-FFF2-40B4-BE49-F238E27FC236}">
                  <a16:creationId xmlns:a16="http://schemas.microsoft.com/office/drawing/2014/main" id="{FC67A78C-917A-47F3-8CAA-AC4882D8EA9B}"/>
                </a:ext>
              </a:extLst>
            </p:cNvPr>
            <p:cNvSpPr>
              <a:spLocks noChangeArrowheads="1"/>
            </p:cNvSpPr>
            <p:nvPr/>
          </p:nvSpPr>
          <p:spPr bwMode="auto">
            <a:xfrm>
              <a:off x="1614" y="3024"/>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797" name="Oval 317">
              <a:extLst>
                <a:ext uri="{FF2B5EF4-FFF2-40B4-BE49-F238E27FC236}">
                  <a16:creationId xmlns:a16="http://schemas.microsoft.com/office/drawing/2014/main" id="{8F5EDFCF-71AE-4CCC-A3D0-0184954B24FA}"/>
                </a:ext>
              </a:extLst>
            </p:cNvPr>
            <p:cNvSpPr>
              <a:spLocks noChangeArrowheads="1"/>
            </p:cNvSpPr>
            <p:nvPr/>
          </p:nvSpPr>
          <p:spPr bwMode="auto">
            <a:xfrm>
              <a:off x="1657" y="2968"/>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798" name="Oval 318">
              <a:extLst>
                <a:ext uri="{FF2B5EF4-FFF2-40B4-BE49-F238E27FC236}">
                  <a16:creationId xmlns:a16="http://schemas.microsoft.com/office/drawing/2014/main" id="{F09B5785-A8A2-4F8E-B29A-433AE3EEC248}"/>
                </a:ext>
              </a:extLst>
            </p:cNvPr>
            <p:cNvSpPr>
              <a:spLocks noChangeArrowheads="1"/>
            </p:cNvSpPr>
            <p:nvPr/>
          </p:nvSpPr>
          <p:spPr bwMode="auto">
            <a:xfrm>
              <a:off x="1657" y="3072"/>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799" name="Oval 319">
              <a:extLst>
                <a:ext uri="{FF2B5EF4-FFF2-40B4-BE49-F238E27FC236}">
                  <a16:creationId xmlns:a16="http://schemas.microsoft.com/office/drawing/2014/main" id="{EEE57039-2495-4456-B1F6-FF6AE381117B}"/>
                </a:ext>
              </a:extLst>
            </p:cNvPr>
            <p:cNvSpPr>
              <a:spLocks noChangeArrowheads="1"/>
            </p:cNvSpPr>
            <p:nvPr/>
          </p:nvSpPr>
          <p:spPr bwMode="auto">
            <a:xfrm>
              <a:off x="1450" y="2696"/>
              <a:ext cx="79"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800" name="Oval 320">
              <a:extLst>
                <a:ext uri="{FF2B5EF4-FFF2-40B4-BE49-F238E27FC236}">
                  <a16:creationId xmlns:a16="http://schemas.microsoft.com/office/drawing/2014/main" id="{355F9125-B5B7-4C06-BEDE-C777CD3AB762}"/>
                </a:ext>
              </a:extLst>
            </p:cNvPr>
            <p:cNvSpPr>
              <a:spLocks noChangeArrowheads="1"/>
            </p:cNvSpPr>
            <p:nvPr/>
          </p:nvSpPr>
          <p:spPr bwMode="auto">
            <a:xfrm>
              <a:off x="1536" y="2840"/>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801" name="Oval 321">
              <a:extLst>
                <a:ext uri="{FF2B5EF4-FFF2-40B4-BE49-F238E27FC236}">
                  <a16:creationId xmlns:a16="http://schemas.microsoft.com/office/drawing/2014/main" id="{8EEAA8EE-E652-4956-90DB-FEADAB2D6BF8}"/>
                </a:ext>
              </a:extLst>
            </p:cNvPr>
            <p:cNvSpPr>
              <a:spLocks noChangeArrowheads="1"/>
            </p:cNvSpPr>
            <p:nvPr/>
          </p:nvSpPr>
          <p:spPr bwMode="auto">
            <a:xfrm>
              <a:off x="1578" y="2760"/>
              <a:ext cx="79"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802" name="Oval 322">
              <a:extLst>
                <a:ext uri="{FF2B5EF4-FFF2-40B4-BE49-F238E27FC236}">
                  <a16:creationId xmlns:a16="http://schemas.microsoft.com/office/drawing/2014/main" id="{4845D606-9ECA-4B04-B30C-2A1246B48B6D}"/>
                </a:ext>
              </a:extLst>
            </p:cNvPr>
            <p:cNvSpPr>
              <a:spLocks noChangeArrowheads="1"/>
            </p:cNvSpPr>
            <p:nvPr/>
          </p:nvSpPr>
          <p:spPr bwMode="auto">
            <a:xfrm>
              <a:off x="1500" y="2728"/>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grpSp>
      <p:grpSp>
        <p:nvGrpSpPr>
          <p:cNvPr id="620867" name="Group 323">
            <a:extLst>
              <a:ext uri="{FF2B5EF4-FFF2-40B4-BE49-F238E27FC236}">
                <a16:creationId xmlns:a16="http://schemas.microsoft.com/office/drawing/2014/main" id="{191A6C25-5EDE-4DE4-977C-FC5C77E14505}"/>
              </a:ext>
            </a:extLst>
          </p:cNvPr>
          <p:cNvGrpSpPr>
            <a:grpSpLocks/>
          </p:cNvGrpSpPr>
          <p:nvPr/>
        </p:nvGrpSpPr>
        <p:grpSpPr bwMode="auto">
          <a:xfrm>
            <a:off x="2163991" y="1400175"/>
            <a:ext cx="1855232" cy="816769"/>
            <a:chOff x="909" y="3496"/>
            <a:chExt cx="1272" cy="560"/>
          </a:xfrm>
        </p:grpSpPr>
        <p:sp>
          <p:nvSpPr>
            <p:cNvPr id="404804" name="Freeform 324">
              <a:extLst>
                <a:ext uri="{FF2B5EF4-FFF2-40B4-BE49-F238E27FC236}">
                  <a16:creationId xmlns:a16="http://schemas.microsoft.com/office/drawing/2014/main" id="{919EE27E-657B-4871-9BEC-E2E617F134EF}"/>
                </a:ext>
              </a:extLst>
            </p:cNvPr>
            <p:cNvSpPr>
              <a:spLocks/>
            </p:cNvSpPr>
            <p:nvPr/>
          </p:nvSpPr>
          <p:spPr bwMode="auto">
            <a:xfrm>
              <a:off x="909" y="3680"/>
              <a:ext cx="660" cy="272"/>
            </a:xfrm>
            <a:custGeom>
              <a:avLst/>
              <a:gdLst>
                <a:gd name="T0" fmla="*/ 361 w 1112"/>
                <a:gd name="T1" fmla="*/ 0 h 272"/>
                <a:gd name="T2" fmla="*/ 0 w 1112"/>
                <a:gd name="T3" fmla="*/ 0 h 272"/>
                <a:gd name="T4" fmla="*/ 0 w 1112"/>
                <a:gd name="T5" fmla="*/ 272 h 272"/>
                <a:gd name="T6" fmla="*/ 383 w 1112"/>
                <a:gd name="T7" fmla="*/ 272 h 272"/>
                <a:gd name="T8" fmla="*/ 392 w 1112"/>
                <a:gd name="T9" fmla="*/ 176 h 272"/>
                <a:gd name="T10" fmla="*/ 347 w 1112"/>
                <a:gd name="T11" fmla="*/ 80 h 272"/>
                <a:gd name="T12" fmla="*/ 361 w 1112"/>
                <a:gd name="T13" fmla="*/ 0 h 27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12" h="272">
                  <a:moveTo>
                    <a:pt x="1024" y="0"/>
                  </a:moveTo>
                  <a:lnTo>
                    <a:pt x="0" y="0"/>
                  </a:lnTo>
                  <a:lnTo>
                    <a:pt x="0" y="272"/>
                  </a:lnTo>
                  <a:lnTo>
                    <a:pt x="1088" y="272"/>
                  </a:lnTo>
                  <a:lnTo>
                    <a:pt x="1112" y="176"/>
                  </a:lnTo>
                  <a:lnTo>
                    <a:pt x="984" y="80"/>
                  </a:lnTo>
                  <a:lnTo>
                    <a:pt x="1024" y="0"/>
                  </a:lnTo>
                  <a:close/>
                </a:path>
              </a:pathLst>
            </a:custGeom>
            <a:solidFill>
              <a:schemeClr val="bg2"/>
            </a:solidFill>
            <a:ln w="9525"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805" name="Freeform 325">
              <a:extLst>
                <a:ext uri="{FF2B5EF4-FFF2-40B4-BE49-F238E27FC236}">
                  <a16:creationId xmlns:a16="http://schemas.microsoft.com/office/drawing/2014/main" id="{9D64E4E7-66C0-446E-BFF8-202F437463CF}"/>
                </a:ext>
              </a:extLst>
            </p:cNvPr>
            <p:cNvSpPr>
              <a:spLocks/>
            </p:cNvSpPr>
            <p:nvPr/>
          </p:nvSpPr>
          <p:spPr bwMode="auto">
            <a:xfrm>
              <a:off x="1545" y="3688"/>
              <a:ext cx="636" cy="264"/>
            </a:xfrm>
            <a:custGeom>
              <a:avLst/>
              <a:gdLst>
                <a:gd name="T0" fmla="*/ 36 w 1120"/>
                <a:gd name="T1" fmla="*/ 264 h 264"/>
                <a:gd name="T2" fmla="*/ 47 w 1120"/>
                <a:gd name="T3" fmla="*/ 168 h 264"/>
                <a:gd name="T4" fmla="*/ 0 w 1120"/>
                <a:gd name="T5" fmla="*/ 48 h 264"/>
                <a:gd name="T6" fmla="*/ 13 w 1120"/>
                <a:gd name="T7" fmla="*/ 0 h 264"/>
                <a:gd name="T8" fmla="*/ 361 w 1120"/>
                <a:gd name="T9" fmla="*/ 0 h 264"/>
                <a:gd name="T10" fmla="*/ 361 w 1120"/>
                <a:gd name="T11" fmla="*/ 264 h 264"/>
                <a:gd name="T12" fmla="*/ 36 w 1120"/>
                <a:gd name="T13" fmla="*/ 264 h 26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0" h="264">
                  <a:moveTo>
                    <a:pt x="112" y="264"/>
                  </a:moveTo>
                  <a:lnTo>
                    <a:pt x="144" y="168"/>
                  </a:lnTo>
                  <a:lnTo>
                    <a:pt x="0" y="48"/>
                  </a:lnTo>
                  <a:lnTo>
                    <a:pt x="40" y="0"/>
                  </a:lnTo>
                  <a:lnTo>
                    <a:pt x="1120" y="0"/>
                  </a:lnTo>
                  <a:lnTo>
                    <a:pt x="1120" y="264"/>
                  </a:lnTo>
                  <a:lnTo>
                    <a:pt x="112" y="264"/>
                  </a:lnTo>
                  <a:close/>
                </a:path>
              </a:pathLst>
            </a:custGeom>
            <a:solidFill>
              <a:schemeClr val="bg2"/>
            </a:solidFill>
            <a:ln w="9525"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806" name="Oval 326">
              <a:extLst>
                <a:ext uri="{FF2B5EF4-FFF2-40B4-BE49-F238E27FC236}">
                  <a16:creationId xmlns:a16="http://schemas.microsoft.com/office/drawing/2014/main" id="{1BDD6816-B141-48AF-8B14-AA042603A809}"/>
                </a:ext>
              </a:extLst>
            </p:cNvPr>
            <p:cNvSpPr>
              <a:spLocks noChangeArrowheads="1"/>
            </p:cNvSpPr>
            <p:nvPr/>
          </p:nvSpPr>
          <p:spPr bwMode="auto">
            <a:xfrm>
              <a:off x="1379" y="3592"/>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807" name="Oval 327">
              <a:extLst>
                <a:ext uri="{FF2B5EF4-FFF2-40B4-BE49-F238E27FC236}">
                  <a16:creationId xmlns:a16="http://schemas.microsoft.com/office/drawing/2014/main" id="{77E65A1F-3272-4D5A-858B-9908D0EC44F8}"/>
                </a:ext>
              </a:extLst>
            </p:cNvPr>
            <p:cNvSpPr>
              <a:spLocks noChangeArrowheads="1"/>
            </p:cNvSpPr>
            <p:nvPr/>
          </p:nvSpPr>
          <p:spPr bwMode="auto">
            <a:xfrm>
              <a:off x="1536" y="3984"/>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808" name="Oval 328">
              <a:extLst>
                <a:ext uri="{FF2B5EF4-FFF2-40B4-BE49-F238E27FC236}">
                  <a16:creationId xmlns:a16="http://schemas.microsoft.com/office/drawing/2014/main" id="{181E1CF5-A4DC-48DA-96F5-08476B4D16C4}"/>
                </a:ext>
              </a:extLst>
            </p:cNvPr>
            <p:cNvSpPr>
              <a:spLocks noChangeArrowheads="1"/>
            </p:cNvSpPr>
            <p:nvPr/>
          </p:nvSpPr>
          <p:spPr bwMode="auto">
            <a:xfrm>
              <a:off x="1514" y="3680"/>
              <a:ext cx="79"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809" name="Oval 329">
              <a:extLst>
                <a:ext uri="{FF2B5EF4-FFF2-40B4-BE49-F238E27FC236}">
                  <a16:creationId xmlns:a16="http://schemas.microsoft.com/office/drawing/2014/main" id="{FEAD8022-66E8-4AFD-9B00-9C0AE378F470}"/>
                </a:ext>
              </a:extLst>
            </p:cNvPr>
            <p:cNvSpPr>
              <a:spLocks noChangeArrowheads="1"/>
            </p:cNvSpPr>
            <p:nvPr/>
          </p:nvSpPr>
          <p:spPr bwMode="auto">
            <a:xfrm>
              <a:off x="1479" y="3680"/>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810" name="Oval 330">
              <a:extLst>
                <a:ext uri="{FF2B5EF4-FFF2-40B4-BE49-F238E27FC236}">
                  <a16:creationId xmlns:a16="http://schemas.microsoft.com/office/drawing/2014/main" id="{2DA268EE-8497-442E-A460-29477144463E}"/>
                </a:ext>
              </a:extLst>
            </p:cNvPr>
            <p:cNvSpPr>
              <a:spLocks noChangeArrowheads="1"/>
            </p:cNvSpPr>
            <p:nvPr/>
          </p:nvSpPr>
          <p:spPr bwMode="auto">
            <a:xfrm>
              <a:off x="1514" y="3496"/>
              <a:ext cx="79"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811" name="Oval 331">
              <a:extLst>
                <a:ext uri="{FF2B5EF4-FFF2-40B4-BE49-F238E27FC236}">
                  <a16:creationId xmlns:a16="http://schemas.microsoft.com/office/drawing/2014/main" id="{0569F490-9527-4CBC-AF4A-5327089876B3}"/>
                </a:ext>
              </a:extLst>
            </p:cNvPr>
            <p:cNvSpPr>
              <a:spLocks noChangeArrowheads="1"/>
            </p:cNvSpPr>
            <p:nvPr/>
          </p:nvSpPr>
          <p:spPr bwMode="auto">
            <a:xfrm>
              <a:off x="1472" y="3520"/>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812" name="Oval 332">
              <a:extLst>
                <a:ext uri="{FF2B5EF4-FFF2-40B4-BE49-F238E27FC236}">
                  <a16:creationId xmlns:a16="http://schemas.microsoft.com/office/drawing/2014/main" id="{9042D951-7035-41BC-B517-B817339F32B4}"/>
                </a:ext>
              </a:extLst>
            </p:cNvPr>
            <p:cNvSpPr>
              <a:spLocks noChangeArrowheads="1"/>
            </p:cNvSpPr>
            <p:nvPr/>
          </p:nvSpPr>
          <p:spPr bwMode="auto">
            <a:xfrm>
              <a:off x="1443" y="3496"/>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813" name="Oval 333">
              <a:extLst>
                <a:ext uri="{FF2B5EF4-FFF2-40B4-BE49-F238E27FC236}">
                  <a16:creationId xmlns:a16="http://schemas.microsoft.com/office/drawing/2014/main" id="{5002BAD2-CE81-4FD3-8555-ABECDECFFA70}"/>
                </a:ext>
              </a:extLst>
            </p:cNvPr>
            <p:cNvSpPr>
              <a:spLocks noChangeArrowheads="1"/>
            </p:cNvSpPr>
            <p:nvPr/>
          </p:nvSpPr>
          <p:spPr bwMode="auto">
            <a:xfrm>
              <a:off x="1386" y="3520"/>
              <a:ext cx="79"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814" name="Oval 334">
              <a:extLst>
                <a:ext uri="{FF2B5EF4-FFF2-40B4-BE49-F238E27FC236}">
                  <a16:creationId xmlns:a16="http://schemas.microsoft.com/office/drawing/2014/main" id="{85C6B165-FC2F-41B0-813E-6C60809335F5}"/>
                </a:ext>
              </a:extLst>
            </p:cNvPr>
            <p:cNvSpPr>
              <a:spLocks noChangeArrowheads="1"/>
            </p:cNvSpPr>
            <p:nvPr/>
          </p:nvSpPr>
          <p:spPr bwMode="auto">
            <a:xfrm>
              <a:off x="1443" y="3552"/>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815" name="Oval 335">
              <a:extLst>
                <a:ext uri="{FF2B5EF4-FFF2-40B4-BE49-F238E27FC236}">
                  <a16:creationId xmlns:a16="http://schemas.microsoft.com/office/drawing/2014/main" id="{FE9A002D-ED33-4404-B0D8-589AE64A4955}"/>
                </a:ext>
              </a:extLst>
            </p:cNvPr>
            <p:cNvSpPr>
              <a:spLocks noChangeArrowheads="1"/>
            </p:cNvSpPr>
            <p:nvPr/>
          </p:nvSpPr>
          <p:spPr bwMode="auto">
            <a:xfrm>
              <a:off x="1450" y="3744"/>
              <a:ext cx="79"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816" name="Oval 336">
              <a:extLst>
                <a:ext uri="{FF2B5EF4-FFF2-40B4-BE49-F238E27FC236}">
                  <a16:creationId xmlns:a16="http://schemas.microsoft.com/office/drawing/2014/main" id="{BB0A018E-070E-4C88-89BC-1F6ADADC0173}"/>
                </a:ext>
              </a:extLst>
            </p:cNvPr>
            <p:cNvSpPr>
              <a:spLocks noChangeArrowheads="1"/>
            </p:cNvSpPr>
            <p:nvPr/>
          </p:nvSpPr>
          <p:spPr bwMode="auto">
            <a:xfrm>
              <a:off x="1536" y="3888"/>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817" name="Oval 337">
              <a:extLst>
                <a:ext uri="{FF2B5EF4-FFF2-40B4-BE49-F238E27FC236}">
                  <a16:creationId xmlns:a16="http://schemas.microsoft.com/office/drawing/2014/main" id="{0482C425-6935-4C6C-9678-ACB0A3DC809F}"/>
                </a:ext>
              </a:extLst>
            </p:cNvPr>
            <p:cNvSpPr>
              <a:spLocks noChangeArrowheads="1"/>
            </p:cNvSpPr>
            <p:nvPr/>
          </p:nvSpPr>
          <p:spPr bwMode="auto">
            <a:xfrm>
              <a:off x="1578" y="3808"/>
              <a:ext cx="79"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818" name="Oval 338">
              <a:extLst>
                <a:ext uri="{FF2B5EF4-FFF2-40B4-BE49-F238E27FC236}">
                  <a16:creationId xmlns:a16="http://schemas.microsoft.com/office/drawing/2014/main" id="{2E0EE305-F5E2-4975-B1FE-FA71D6DF152E}"/>
                </a:ext>
              </a:extLst>
            </p:cNvPr>
            <p:cNvSpPr>
              <a:spLocks noChangeArrowheads="1"/>
            </p:cNvSpPr>
            <p:nvPr/>
          </p:nvSpPr>
          <p:spPr bwMode="auto">
            <a:xfrm>
              <a:off x="1500" y="3776"/>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819" name="Oval 339">
              <a:extLst>
                <a:ext uri="{FF2B5EF4-FFF2-40B4-BE49-F238E27FC236}">
                  <a16:creationId xmlns:a16="http://schemas.microsoft.com/office/drawing/2014/main" id="{ACB83ABF-35D3-4CFD-9A31-50B31625183B}"/>
                </a:ext>
              </a:extLst>
            </p:cNvPr>
            <p:cNvSpPr>
              <a:spLocks noChangeArrowheads="1"/>
            </p:cNvSpPr>
            <p:nvPr/>
          </p:nvSpPr>
          <p:spPr bwMode="auto">
            <a:xfrm>
              <a:off x="1372" y="3616"/>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820" name="Oval 340">
              <a:extLst>
                <a:ext uri="{FF2B5EF4-FFF2-40B4-BE49-F238E27FC236}">
                  <a16:creationId xmlns:a16="http://schemas.microsoft.com/office/drawing/2014/main" id="{BDB99C36-4A84-4E57-9E97-A9FF6051A9CB}"/>
                </a:ext>
              </a:extLst>
            </p:cNvPr>
            <p:cNvSpPr>
              <a:spLocks noChangeArrowheads="1"/>
            </p:cNvSpPr>
            <p:nvPr/>
          </p:nvSpPr>
          <p:spPr bwMode="auto">
            <a:xfrm>
              <a:off x="1550" y="3552"/>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821" name="Oval 341">
              <a:extLst>
                <a:ext uri="{FF2B5EF4-FFF2-40B4-BE49-F238E27FC236}">
                  <a16:creationId xmlns:a16="http://schemas.microsoft.com/office/drawing/2014/main" id="{7D4D7BD2-3350-49C5-B8AD-E3CCC0752501}"/>
                </a:ext>
              </a:extLst>
            </p:cNvPr>
            <p:cNvSpPr>
              <a:spLocks noChangeArrowheads="1"/>
            </p:cNvSpPr>
            <p:nvPr/>
          </p:nvSpPr>
          <p:spPr bwMode="auto">
            <a:xfrm>
              <a:off x="1578" y="3640"/>
              <a:ext cx="79"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822" name="Oval 342">
              <a:extLst>
                <a:ext uri="{FF2B5EF4-FFF2-40B4-BE49-F238E27FC236}">
                  <a16:creationId xmlns:a16="http://schemas.microsoft.com/office/drawing/2014/main" id="{CD8F0DED-55CC-4A92-8F16-137330640DF0}"/>
                </a:ext>
              </a:extLst>
            </p:cNvPr>
            <p:cNvSpPr>
              <a:spLocks noChangeArrowheads="1"/>
            </p:cNvSpPr>
            <p:nvPr/>
          </p:nvSpPr>
          <p:spPr bwMode="auto">
            <a:xfrm>
              <a:off x="1550" y="3600"/>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823" name="Oval 343">
              <a:extLst>
                <a:ext uri="{FF2B5EF4-FFF2-40B4-BE49-F238E27FC236}">
                  <a16:creationId xmlns:a16="http://schemas.microsoft.com/office/drawing/2014/main" id="{720DE8F2-1E02-4E49-B6AC-CA5FFB7EDEC1}"/>
                </a:ext>
              </a:extLst>
            </p:cNvPr>
            <p:cNvSpPr>
              <a:spLocks noChangeArrowheads="1"/>
            </p:cNvSpPr>
            <p:nvPr/>
          </p:nvSpPr>
          <p:spPr bwMode="auto">
            <a:xfrm>
              <a:off x="1486" y="3632"/>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824" name="Oval 344">
              <a:extLst>
                <a:ext uri="{FF2B5EF4-FFF2-40B4-BE49-F238E27FC236}">
                  <a16:creationId xmlns:a16="http://schemas.microsoft.com/office/drawing/2014/main" id="{F8EE673C-8AFD-4ADC-B774-1D976EDEDA20}"/>
                </a:ext>
              </a:extLst>
            </p:cNvPr>
            <p:cNvSpPr>
              <a:spLocks noChangeArrowheads="1"/>
            </p:cNvSpPr>
            <p:nvPr/>
          </p:nvSpPr>
          <p:spPr bwMode="auto">
            <a:xfrm>
              <a:off x="1436" y="3632"/>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825" name="Oval 345">
              <a:extLst>
                <a:ext uri="{FF2B5EF4-FFF2-40B4-BE49-F238E27FC236}">
                  <a16:creationId xmlns:a16="http://schemas.microsoft.com/office/drawing/2014/main" id="{2098C558-3DB4-452A-906C-9DA39990AA23}"/>
                </a:ext>
              </a:extLst>
            </p:cNvPr>
            <p:cNvSpPr>
              <a:spLocks noChangeArrowheads="1"/>
            </p:cNvSpPr>
            <p:nvPr/>
          </p:nvSpPr>
          <p:spPr bwMode="auto">
            <a:xfrm>
              <a:off x="1578" y="3848"/>
              <a:ext cx="79"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826" name="Oval 346">
              <a:extLst>
                <a:ext uri="{FF2B5EF4-FFF2-40B4-BE49-F238E27FC236}">
                  <a16:creationId xmlns:a16="http://schemas.microsoft.com/office/drawing/2014/main" id="{AEF0B175-2887-4090-A103-0A2773044B33}"/>
                </a:ext>
              </a:extLst>
            </p:cNvPr>
            <p:cNvSpPr>
              <a:spLocks noChangeArrowheads="1"/>
            </p:cNvSpPr>
            <p:nvPr/>
          </p:nvSpPr>
          <p:spPr bwMode="auto">
            <a:xfrm>
              <a:off x="1500" y="3552"/>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grpSp>
      <p:sp>
        <p:nvSpPr>
          <p:cNvPr id="620891" name="Text Box 347">
            <a:extLst>
              <a:ext uri="{FF2B5EF4-FFF2-40B4-BE49-F238E27FC236}">
                <a16:creationId xmlns:a16="http://schemas.microsoft.com/office/drawing/2014/main" id="{DA406E6E-34D9-418E-9AA8-45590C281CA7}"/>
              </a:ext>
            </a:extLst>
          </p:cNvPr>
          <p:cNvSpPr txBox="1">
            <a:spLocks noChangeArrowheads="1"/>
          </p:cNvSpPr>
          <p:nvPr/>
        </p:nvSpPr>
        <p:spPr bwMode="auto">
          <a:xfrm>
            <a:off x="2127528" y="2927242"/>
            <a:ext cx="2101721" cy="4880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algn="ctr"/>
            <a:r>
              <a:rPr lang="es-ES" altLang="es-ES" sz="1286" b="1"/>
              <a:t>Solucion de continuidad </a:t>
            </a:r>
          </a:p>
          <a:p>
            <a:pPr algn="ctr"/>
            <a:r>
              <a:rPr lang="es-ES" altLang="es-ES" sz="1286" b="1"/>
              <a:t>en la membrana basal</a:t>
            </a:r>
          </a:p>
        </p:txBody>
      </p:sp>
      <p:sp>
        <p:nvSpPr>
          <p:cNvPr id="620892" name="Text Box 348">
            <a:extLst>
              <a:ext uri="{FF2B5EF4-FFF2-40B4-BE49-F238E27FC236}">
                <a16:creationId xmlns:a16="http://schemas.microsoft.com/office/drawing/2014/main" id="{088AE630-EAA7-4710-A194-AF1F10AAB33A}"/>
              </a:ext>
            </a:extLst>
          </p:cNvPr>
          <p:cNvSpPr txBox="1">
            <a:spLocks noChangeArrowheads="1"/>
          </p:cNvSpPr>
          <p:nvPr/>
        </p:nvSpPr>
        <p:spPr bwMode="auto">
          <a:xfrm>
            <a:off x="1856244" y="3533985"/>
            <a:ext cx="2782848" cy="4880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algn="ctr"/>
            <a:r>
              <a:rPr lang="es-ES" altLang="es-ES" sz="1286" b="1"/>
              <a:t>Activacion del complemento (C3) </a:t>
            </a:r>
          </a:p>
          <a:p>
            <a:pPr algn="ctr"/>
            <a:r>
              <a:rPr lang="es-ES" altLang="es-ES" sz="1286" b="1"/>
              <a:t>en la vertiente subendotelial</a:t>
            </a:r>
          </a:p>
        </p:txBody>
      </p:sp>
      <p:sp>
        <p:nvSpPr>
          <p:cNvPr id="620893" name="Text Box 349">
            <a:extLst>
              <a:ext uri="{FF2B5EF4-FFF2-40B4-BE49-F238E27FC236}">
                <a16:creationId xmlns:a16="http://schemas.microsoft.com/office/drawing/2014/main" id="{29C2C662-B208-4FD3-8BE9-8A88C526E44D}"/>
              </a:ext>
            </a:extLst>
          </p:cNvPr>
          <p:cNvSpPr txBox="1">
            <a:spLocks noChangeArrowheads="1"/>
          </p:cNvSpPr>
          <p:nvPr/>
        </p:nvSpPr>
        <p:spPr bwMode="auto">
          <a:xfrm>
            <a:off x="2172742" y="4070718"/>
            <a:ext cx="2104638" cy="4880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algn="ctr"/>
            <a:r>
              <a:rPr lang="es-ES" altLang="es-ES" sz="1286" b="1"/>
              <a:t>Relleno progresivo de la </a:t>
            </a:r>
          </a:p>
          <a:p>
            <a:pPr algn="ctr"/>
            <a:r>
              <a:rPr lang="es-ES" altLang="es-ES" sz="1286" b="1"/>
              <a:t>hendidura</a:t>
            </a:r>
          </a:p>
        </p:txBody>
      </p:sp>
      <p:sp>
        <p:nvSpPr>
          <p:cNvPr id="620894" name="Text Box 350">
            <a:extLst>
              <a:ext uri="{FF2B5EF4-FFF2-40B4-BE49-F238E27FC236}">
                <a16:creationId xmlns:a16="http://schemas.microsoft.com/office/drawing/2014/main" id="{F47F622C-D86D-4520-8633-21F75C2BB238}"/>
              </a:ext>
            </a:extLst>
          </p:cNvPr>
          <p:cNvSpPr txBox="1">
            <a:spLocks noChangeArrowheads="1"/>
          </p:cNvSpPr>
          <p:nvPr/>
        </p:nvSpPr>
        <p:spPr bwMode="auto">
          <a:xfrm>
            <a:off x="2000638" y="4642456"/>
            <a:ext cx="2450306" cy="4880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algn="ctr"/>
            <a:r>
              <a:rPr lang="es-ES" altLang="es-ES" sz="1286" b="1"/>
              <a:t>Protrusión del Complemento </a:t>
            </a:r>
          </a:p>
          <a:p>
            <a:pPr algn="ctr"/>
            <a:r>
              <a:rPr lang="es-ES" altLang="es-ES" sz="1286" b="1"/>
              <a:t>en el espacio subepitelial</a:t>
            </a:r>
          </a:p>
        </p:txBody>
      </p:sp>
      <p:grpSp>
        <p:nvGrpSpPr>
          <p:cNvPr id="620895" name="Group 351">
            <a:extLst>
              <a:ext uri="{FF2B5EF4-FFF2-40B4-BE49-F238E27FC236}">
                <a16:creationId xmlns:a16="http://schemas.microsoft.com/office/drawing/2014/main" id="{C090F239-BDFF-4DE0-90FF-A7BC086A00BB}"/>
              </a:ext>
            </a:extLst>
          </p:cNvPr>
          <p:cNvGrpSpPr>
            <a:grpSpLocks/>
          </p:cNvGrpSpPr>
          <p:nvPr/>
        </p:nvGrpSpPr>
        <p:grpSpPr bwMode="auto">
          <a:xfrm>
            <a:off x="2184411" y="1668542"/>
            <a:ext cx="1827520" cy="385048"/>
            <a:chOff x="2264" y="520"/>
            <a:chExt cx="2112" cy="264"/>
          </a:xfrm>
        </p:grpSpPr>
        <p:sp>
          <p:nvSpPr>
            <p:cNvPr id="404832" name="Rectangle 352">
              <a:extLst>
                <a:ext uri="{FF2B5EF4-FFF2-40B4-BE49-F238E27FC236}">
                  <a16:creationId xmlns:a16="http://schemas.microsoft.com/office/drawing/2014/main" id="{82246DD8-302E-439E-A9D1-E49837E3AD0E}"/>
                </a:ext>
              </a:extLst>
            </p:cNvPr>
            <p:cNvSpPr>
              <a:spLocks noChangeArrowheads="1"/>
            </p:cNvSpPr>
            <p:nvPr/>
          </p:nvSpPr>
          <p:spPr bwMode="auto">
            <a:xfrm>
              <a:off x="2264" y="520"/>
              <a:ext cx="2112" cy="264"/>
            </a:xfrm>
            <a:prstGeom prst="rect">
              <a:avLst/>
            </a:prstGeom>
            <a:solidFill>
              <a:schemeClr val="bg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833" name="Freeform 353">
              <a:extLst>
                <a:ext uri="{FF2B5EF4-FFF2-40B4-BE49-F238E27FC236}">
                  <a16:creationId xmlns:a16="http://schemas.microsoft.com/office/drawing/2014/main" id="{56517638-2CF1-4F50-8888-A388F06DD169}"/>
                </a:ext>
              </a:extLst>
            </p:cNvPr>
            <p:cNvSpPr>
              <a:spLocks/>
            </p:cNvSpPr>
            <p:nvPr/>
          </p:nvSpPr>
          <p:spPr bwMode="auto">
            <a:xfrm>
              <a:off x="3256" y="520"/>
              <a:ext cx="136" cy="264"/>
            </a:xfrm>
            <a:custGeom>
              <a:avLst/>
              <a:gdLst>
                <a:gd name="T0" fmla="*/ 48 w 136"/>
                <a:gd name="T1" fmla="*/ 0 h 264"/>
                <a:gd name="T2" fmla="*/ 0 w 136"/>
                <a:gd name="T3" fmla="*/ 72 h 264"/>
                <a:gd name="T4" fmla="*/ 136 w 136"/>
                <a:gd name="T5" fmla="*/ 168 h 264"/>
                <a:gd name="T6" fmla="*/ 112 w 136"/>
                <a:gd name="T7" fmla="*/ 264 h 26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6" h="264">
                  <a:moveTo>
                    <a:pt x="48" y="0"/>
                  </a:moveTo>
                  <a:lnTo>
                    <a:pt x="0" y="72"/>
                  </a:lnTo>
                  <a:lnTo>
                    <a:pt x="136" y="168"/>
                  </a:lnTo>
                  <a:lnTo>
                    <a:pt x="112" y="264"/>
                  </a:lnTo>
                </a:path>
              </a:pathLst>
            </a:custGeom>
            <a:noFill/>
            <a:ln w="9525"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grpSp>
      <p:sp>
        <p:nvSpPr>
          <p:cNvPr id="620898" name="Oval 354">
            <a:extLst>
              <a:ext uri="{FF2B5EF4-FFF2-40B4-BE49-F238E27FC236}">
                <a16:creationId xmlns:a16="http://schemas.microsoft.com/office/drawing/2014/main" id="{E0281A88-E2F7-4747-BB7D-E8B90BD6A50D}"/>
              </a:ext>
            </a:extLst>
          </p:cNvPr>
          <p:cNvSpPr>
            <a:spLocks noChangeArrowheads="1"/>
          </p:cNvSpPr>
          <p:nvPr/>
        </p:nvSpPr>
        <p:spPr bwMode="auto">
          <a:xfrm>
            <a:off x="2168366" y="910114"/>
            <a:ext cx="1855232" cy="1855232"/>
          </a:xfrm>
          <a:prstGeom prst="ellipse">
            <a:avLst/>
          </a:prstGeom>
          <a:noFill/>
          <a:ln w="381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835" name="Text Box 355">
            <a:extLst>
              <a:ext uri="{FF2B5EF4-FFF2-40B4-BE49-F238E27FC236}">
                <a16:creationId xmlns:a16="http://schemas.microsoft.com/office/drawing/2014/main" id="{E151EFE6-B4C6-46B4-BFD5-6A1688346A3B}"/>
              </a:ext>
            </a:extLst>
          </p:cNvPr>
          <p:cNvSpPr txBox="1">
            <a:spLocks noChangeArrowheads="1"/>
          </p:cNvSpPr>
          <p:nvPr/>
        </p:nvSpPr>
        <p:spPr bwMode="auto">
          <a:xfrm>
            <a:off x="4382393" y="1562071"/>
            <a:ext cx="4183023" cy="6014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eaLnBrk="1" hangingPunct="1"/>
            <a:r>
              <a:rPr lang="es-ES" altLang="es-ES" sz="1654">
                <a:solidFill>
                  <a:srgbClr val="000066"/>
                </a:solidFill>
              </a:rPr>
              <a:t>FORMACIÓN DE “HUMPS” O “JOROBAS”</a:t>
            </a:r>
          </a:p>
        </p:txBody>
      </p:sp>
      <p:grpSp>
        <p:nvGrpSpPr>
          <p:cNvPr id="620900" name="Group 356">
            <a:extLst>
              <a:ext uri="{FF2B5EF4-FFF2-40B4-BE49-F238E27FC236}">
                <a16:creationId xmlns:a16="http://schemas.microsoft.com/office/drawing/2014/main" id="{FE4D496D-FD76-4A87-92F6-E9C5DA48B205}"/>
              </a:ext>
            </a:extLst>
          </p:cNvPr>
          <p:cNvGrpSpPr>
            <a:grpSpLocks/>
          </p:cNvGrpSpPr>
          <p:nvPr/>
        </p:nvGrpSpPr>
        <p:grpSpPr bwMode="auto">
          <a:xfrm>
            <a:off x="5350848" y="2619494"/>
            <a:ext cx="2610743" cy="2911197"/>
            <a:chOff x="3094" y="1796"/>
            <a:chExt cx="1790" cy="1996"/>
          </a:xfrm>
        </p:grpSpPr>
        <p:sp>
          <p:nvSpPr>
            <p:cNvPr id="404837" name="Freeform 357">
              <a:extLst>
                <a:ext uri="{FF2B5EF4-FFF2-40B4-BE49-F238E27FC236}">
                  <a16:creationId xmlns:a16="http://schemas.microsoft.com/office/drawing/2014/main" id="{4E5C3DDA-6EBD-46DF-8A83-FF3A3FE25261}"/>
                </a:ext>
              </a:extLst>
            </p:cNvPr>
            <p:cNvSpPr>
              <a:spLocks/>
            </p:cNvSpPr>
            <p:nvPr/>
          </p:nvSpPr>
          <p:spPr bwMode="auto">
            <a:xfrm>
              <a:off x="3480" y="2332"/>
              <a:ext cx="204" cy="128"/>
            </a:xfrm>
            <a:custGeom>
              <a:avLst/>
              <a:gdLst>
                <a:gd name="T0" fmla="*/ 72 w 204"/>
                <a:gd name="T1" fmla="*/ 108 h 128"/>
                <a:gd name="T2" fmla="*/ 204 w 204"/>
                <a:gd name="T3" fmla="*/ 108 h 128"/>
                <a:gd name="T4" fmla="*/ 188 w 204"/>
                <a:gd name="T5" fmla="*/ 36 h 128"/>
                <a:gd name="T6" fmla="*/ 96 w 204"/>
                <a:gd name="T7" fmla="*/ 0 h 128"/>
                <a:gd name="T8" fmla="*/ 32 w 204"/>
                <a:gd name="T9" fmla="*/ 24 h 128"/>
                <a:gd name="T10" fmla="*/ 0 w 204"/>
                <a:gd name="T11" fmla="*/ 84 h 128"/>
                <a:gd name="T12" fmla="*/ 8 w 204"/>
                <a:gd name="T13" fmla="*/ 128 h 128"/>
                <a:gd name="T14" fmla="*/ 72 w 204"/>
                <a:gd name="T15" fmla="*/ 108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4" h="128">
                  <a:moveTo>
                    <a:pt x="72" y="108"/>
                  </a:moveTo>
                  <a:lnTo>
                    <a:pt x="204" y="108"/>
                  </a:lnTo>
                  <a:lnTo>
                    <a:pt x="188" y="36"/>
                  </a:lnTo>
                  <a:lnTo>
                    <a:pt x="96" y="0"/>
                  </a:lnTo>
                  <a:lnTo>
                    <a:pt x="32" y="24"/>
                  </a:lnTo>
                  <a:lnTo>
                    <a:pt x="0" y="84"/>
                  </a:lnTo>
                  <a:lnTo>
                    <a:pt x="8" y="128"/>
                  </a:lnTo>
                  <a:lnTo>
                    <a:pt x="72" y="108"/>
                  </a:lnTo>
                  <a:close/>
                </a:path>
              </a:pathLst>
            </a:cu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838" name="Freeform 358">
              <a:extLst>
                <a:ext uri="{FF2B5EF4-FFF2-40B4-BE49-F238E27FC236}">
                  <a16:creationId xmlns:a16="http://schemas.microsoft.com/office/drawing/2014/main" id="{25A37DCA-8EC8-4B23-A3E6-62911EC8E96C}"/>
                </a:ext>
              </a:extLst>
            </p:cNvPr>
            <p:cNvSpPr>
              <a:spLocks/>
            </p:cNvSpPr>
            <p:nvPr/>
          </p:nvSpPr>
          <p:spPr bwMode="auto">
            <a:xfrm rot="-4428647">
              <a:off x="3056" y="2740"/>
              <a:ext cx="204" cy="128"/>
            </a:xfrm>
            <a:custGeom>
              <a:avLst/>
              <a:gdLst>
                <a:gd name="T0" fmla="*/ 72 w 204"/>
                <a:gd name="T1" fmla="*/ 108 h 128"/>
                <a:gd name="T2" fmla="*/ 204 w 204"/>
                <a:gd name="T3" fmla="*/ 108 h 128"/>
                <a:gd name="T4" fmla="*/ 188 w 204"/>
                <a:gd name="T5" fmla="*/ 36 h 128"/>
                <a:gd name="T6" fmla="*/ 96 w 204"/>
                <a:gd name="T7" fmla="*/ 0 h 128"/>
                <a:gd name="T8" fmla="*/ 32 w 204"/>
                <a:gd name="T9" fmla="*/ 24 h 128"/>
                <a:gd name="T10" fmla="*/ 0 w 204"/>
                <a:gd name="T11" fmla="*/ 84 h 128"/>
                <a:gd name="T12" fmla="*/ 8 w 204"/>
                <a:gd name="T13" fmla="*/ 128 h 128"/>
                <a:gd name="T14" fmla="*/ 72 w 204"/>
                <a:gd name="T15" fmla="*/ 108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4" h="128">
                  <a:moveTo>
                    <a:pt x="72" y="108"/>
                  </a:moveTo>
                  <a:lnTo>
                    <a:pt x="204" y="108"/>
                  </a:lnTo>
                  <a:lnTo>
                    <a:pt x="188" y="36"/>
                  </a:lnTo>
                  <a:lnTo>
                    <a:pt x="96" y="0"/>
                  </a:lnTo>
                  <a:lnTo>
                    <a:pt x="32" y="24"/>
                  </a:lnTo>
                  <a:lnTo>
                    <a:pt x="0" y="84"/>
                  </a:lnTo>
                  <a:lnTo>
                    <a:pt x="8" y="128"/>
                  </a:lnTo>
                  <a:lnTo>
                    <a:pt x="72" y="108"/>
                  </a:lnTo>
                  <a:close/>
                </a:path>
              </a:pathLst>
            </a:cu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839" name="Freeform 359">
              <a:extLst>
                <a:ext uri="{FF2B5EF4-FFF2-40B4-BE49-F238E27FC236}">
                  <a16:creationId xmlns:a16="http://schemas.microsoft.com/office/drawing/2014/main" id="{C56ACC76-B6F1-442F-8E2B-846AA4772983}"/>
                </a:ext>
              </a:extLst>
            </p:cNvPr>
            <p:cNvSpPr>
              <a:spLocks/>
            </p:cNvSpPr>
            <p:nvPr/>
          </p:nvSpPr>
          <p:spPr bwMode="auto">
            <a:xfrm rot="-9774085">
              <a:off x="3368" y="3220"/>
              <a:ext cx="204" cy="128"/>
            </a:xfrm>
            <a:custGeom>
              <a:avLst/>
              <a:gdLst>
                <a:gd name="T0" fmla="*/ 72 w 204"/>
                <a:gd name="T1" fmla="*/ 108 h 128"/>
                <a:gd name="T2" fmla="*/ 204 w 204"/>
                <a:gd name="T3" fmla="*/ 108 h 128"/>
                <a:gd name="T4" fmla="*/ 188 w 204"/>
                <a:gd name="T5" fmla="*/ 36 h 128"/>
                <a:gd name="T6" fmla="*/ 96 w 204"/>
                <a:gd name="T7" fmla="*/ 0 h 128"/>
                <a:gd name="T8" fmla="*/ 32 w 204"/>
                <a:gd name="T9" fmla="*/ 24 h 128"/>
                <a:gd name="T10" fmla="*/ 0 w 204"/>
                <a:gd name="T11" fmla="*/ 84 h 128"/>
                <a:gd name="T12" fmla="*/ 8 w 204"/>
                <a:gd name="T13" fmla="*/ 128 h 128"/>
                <a:gd name="T14" fmla="*/ 72 w 204"/>
                <a:gd name="T15" fmla="*/ 108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4" h="128">
                  <a:moveTo>
                    <a:pt x="72" y="108"/>
                  </a:moveTo>
                  <a:lnTo>
                    <a:pt x="204" y="108"/>
                  </a:lnTo>
                  <a:lnTo>
                    <a:pt x="188" y="36"/>
                  </a:lnTo>
                  <a:lnTo>
                    <a:pt x="96" y="0"/>
                  </a:lnTo>
                  <a:lnTo>
                    <a:pt x="32" y="24"/>
                  </a:lnTo>
                  <a:lnTo>
                    <a:pt x="0" y="84"/>
                  </a:lnTo>
                  <a:lnTo>
                    <a:pt x="8" y="128"/>
                  </a:lnTo>
                  <a:lnTo>
                    <a:pt x="72" y="108"/>
                  </a:lnTo>
                  <a:close/>
                </a:path>
              </a:pathLst>
            </a:cu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840" name="Freeform 360">
              <a:extLst>
                <a:ext uri="{FF2B5EF4-FFF2-40B4-BE49-F238E27FC236}">
                  <a16:creationId xmlns:a16="http://schemas.microsoft.com/office/drawing/2014/main" id="{699FCDAF-92DD-4FF4-AC32-C1A7653BFA2D}"/>
                </a:ext>
              </a:extLst>
            </p:cNvPr>
            <p:cNvSpPr>
              <a:spLocks/>
            </p:cNvSpPr>
            <p:nvPr/>
          </p:nvSpPr>
          <p:spPr bwMode="auto">
            <a:xfrm rot="-8899138">
              <a:off x="3788" y="3664"/>
              <a:ext cx="204" cy="128"/>
            </a:xfrm>
            <a:custGeom>
              <a:avLst/>
              <a:gdLst>
                <a:gd name="T0" fmla="*/ 72 w 204"/>
                <a:gd name="T1" fmla="*/ 108 h 128"/>
                <a:gd name="T2" fmla="*/ 204 w 204"/>
                <a:gd name="T3" fmla="*/ 108 h 128"/>
                <a:gd name="T4" fmla="*/ 188 w 204"/>
                <a:gd name="T5" fmla="*/ 36 h 128"/>
                <a:gd name="T6" fmla="*/ 96 w 204"/>
                <a:gd name="T7" fmla="*/ 0 h 128"/>
                <a:gd name="T8" fmla="*/ 32 w 204"/>
                <a:gd name="T9" fmla="*/ 24 h 128"/>
                <a:gd name="T10" fmla="*/ 0 w 204"/>
                <a:gd name="T11" fmla="*/ 84 h 128"/>
                <a:gd name="T12" fmla="*/ 8 w 204"/>
                <a:gd name="T13" fmla="*/ 128 h 128"/>
                <a:gd name="T14" fmla="*/ 72 w 204"/>
                <a:gd name="T15" fmla="*/ 108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4" h="128">
                  <a:moveTo>
                    <a:pt x="72" y="108"/>
                  </a:moveTo>
                  <a:lnTo>
                    <a:pt x="204" y="108"/>
                  </a:lnTo>
                  <a:lnTo>
                    <a:pt x="188" y="36"/>
                  </a:lnTo>
                  <a:lnTo>
                    <a:pt x="96" y="0"/>
                  </a:lnTo>
                  <a:lnTo>
                    <a:pt x="32" y="24"/>
                  </a:lnTo>
                  <a:lnTo>
                    <a:pt x="0" y="84"/>
                  </a:lnTo>
                  <a:lnTo>
                    <a:pt x="8" y="128"/>
                  </a:lnTo>
                  <a:lnTo>
                    <a:pt x="72" y="108"/>
                  </a:lnTo>
                  <a:close/>
                </a:path>
              </a:pathLst>
            </a:cu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841" name="Freeform 361">
              <a:extLst>
                <a:ext uri="{FF2B5EF4-FFF2-40B4-BE49-F238E27FC236}">
                  <a16:creationId xmlns:a16="http://schemas.microsoft.com/office/drawing/2014/main" id="{22018989-C5BB-4267-ABA7-89D1BA8A11D7}"/>
                </a:ext>
              </a:extLst>
            </p:cNvPr>
            <p:cNvSpPr>
              <a:spLocks/>
            </p:cNvSpPr>
            <p:nvPr/>
          </p:nvSpPr>
          <p:spPr bwMode="auto">
            <a:xfrm rot="10272192">
              <a:off x="4680" y="3088"/>
              <a:ext cx="204" cy="128"/>
            </a:xfrm>
            <a:custGeom>
              <a:avLst/>
              <a:gdLst>
                <a:gd name="T0" fmla="*/ 72 w 204"/>
                <a:gd name="T1" fmla="*/ 108 h 128"/>
                <a:gd name="T2" fmla="*/ 204 w 204"/>
                <a:gd name="T3" fmla="*/ 108 h 128"/>
                <a:gd name="T4" fmla="*/ 188 w 204"/>
                <a:gd name="T5" fmla="*/ 36 h 128"/>
                <a:gd name="T6" fmla="*/ 96 w 204"/>
                <a:gd name="T7" fmla="*/ 0 h 128"/>
                <a:gd name="T8" fmla="*/ 32 w 204"/>
                <a:gd name="T9" fmla="*/ 24 h 128"/>
                <a:gd name="T10" fmla="*/ 0 w 204"/>
                <a:gd name="T11" fmla="*/ 84 h 128"/>
                <a:gd name="T12" fmla="*/ 8 w 204"/>
                <a:gd name="T13" fmla="*/ 128 h 128"/>
                <a:gd name="T14" fmla="*/ 72 w 204"/>
                <a:gd name="T15" fmla="*/ 108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4" h="128">
                  <a:moveTo>
                    <a:pt x="72" y="108"/>
                  </a:moveTo>
                  <a:lnTo>
                    <a:pt x="204" y="108"/>
                  </a:lnTo>
                  <a:lnTo>
                    <a:pt x="188" y="36"/>
                  </a:lnTo>
                  <a:lnTo>
                    <a:pt x="96" y="0"/>
                  </a:lnTo>
                  <a:lnTo>
                    <a:pt x="32" y="24"/>
                  </a:lnTo>
                  <a:lnTo>
                    <a:pt x="0" y="84"/>
                  </a:lnTo>
                  <a:lnTo>
                    <a:pt x="8" y="128"/>
                  </a:lnTo>
                  <a:lnTo>
                    <a:pt x="72" y="108"/>
                  </a:lnTo>
                  <a:close/>
                </a:path>
              </a:pathLst>
            </a:cu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842" name="Freeform 362">
              <a:extLst>
                <a:ext uri="{FF2B5EF4-FFF2-40B4-BE49-F238E27FC236}">
                  <a16:creationId xmlns:a16="http://schemas.microsoft.com/office/drawing/2014/main" id="{BBE2DCC1-80AA-4C88-BE29-C719B41A856E}"/>
                </a:ext>
              </a:extLst>
            </p:cNvPr>
            <p:cNvSpPr>
              <a:spLocks/>
            </p:cNvSpPr>
            <p:nvPr/>
          </p:nvSpPr>
          <p:spPr bwMode="auto">
            <a:xfrm rot="710934">
              <a:off x="4636" y="2228"/>
              <a:ext cx="204" cy="128"/>
            </a:xfrm>
            <a:custGeom>
              <a:avLst/>
              <a:gdLst>
                <a:gd name="T0" fmla="*/ 72 w 204"/>
                <a:gd name="T1" fmla="*/ 108 h 128"/>
                <a:gd name="T2" fmla="*/ 204 w 204"/>
                <a:gd name="T3" fmla="*/ 108 h 128"/>
                <a:gd name="T4" fmla="*/ 188 w 204"/>
                <a:gd name="T5" fmla="*/ 36 h 128"/>
                <a:gd name="T6" fmla="*/ 96 w 204"/>
                <a:gd name="T7" fmla="*/ 0 h 128"/>
                <a:gd name="T8" fmla="*/ 32 w 204"/>
                <a:gd name="T9" fmla="*/ 24 h 128"/>
                <a:gd name="T10" fmla="*/ 0 w 204"/>
                <a:gd name="T11" fmla="*/ 84 h 128"/>
                <a:gd name="T12" fmla="*/ 8 w 204"/>
                <a:gd name="T13" fmla="*/ 128 h 128"/>
                <a:gd name="T14" fmla="*/ 72 w 204"/>
                <a:gd name="T15" fmla="*/ 108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4" h="128">
                  <a:moveTo>
                    <a:pt x="72" y="108"/>
                  </a:moveTo>
                  <a:lnTo>
                    <a:pt x="204" y="108"/>
                  </a:lnTo>
                  <a:lnTo>
                    <a:pt x="188" y="36"/>
                  </a:lnTo>
                  <a:lnTo>
                    <a:pt x="96" y="0"/>
                  </a:lnTo>
                  <a:lnTo>
                    <a:pt x="32" y="24"/>
                  </a:lnTo>
                  <a:lnTo>
                    <a:pt x="0" y="84"/>
                  </a:lnTo>
                  <a:lnTo>
                    <a:pt x="8" y="128"/>
                  </a:lnTo>
                  <a:lnTo>
                    <a:pt x="72" y="108"/>
                  </a:lnTo>
                  <a:close/>
                </a:path>
              </a:pathLst>
            </a:cu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404843" name="Freeform 363">
              <a:extLst>
                <a:ext uri="{FF2B5EF4-FFF2-40B4-BE49-F238E27FC236}">
                  <a16:creationId xmlns:a16="http://schemas.microsoft.com/office/drawing/2014/main" id="{FF5BF8F6-9500-4011-8F24-724571574A18}"/>
                </a:ext>
              </a:extLst>
            </p:cNvPr>
            <p:cNvSpPr>
              <a:spLocks/>
            </p:cNvSpPr>
            <p:nvPr/>
          </p:nvSpPr>
          <p:spPr bwMode="auto">
            <a:xfrm rot="283433">
              <a:off x="4108" y="1796"/>
              <a:ext cx="204" cy="128"/>
            </a:xfrm>
            <a:custGeom>
              <a:avLst/>
              <a:gdLst>
                <a:gd name="T0" fmla="*/ 72 w 204"/>
                <a:gd name="T1" fmla="*/ 108 h 128"/>
                <a:gd name="T2" fmla="*/ 204 w 204"/>
                <a:gd name="T3" fmla="*/ 108 h 128"/>
                <a:gd name="T4" fmla="*/ 188 w 204"/>
                <a:gd name="T5" fmla="*/ 36 h 128"/>
                <a:gd name="T6" fmla="*/ 96 w 204"/>
                <a:gd name="T7" fmla="*/ 0 h 128"/>
                <a:gd name="T8" fmla="*/ 32 w 204"/>
                <a:gd name="T9" fmla="*/ 24 h 128"/>
                <a:gd name="T10" fmla="*/ 0 w 204"/>
                <a:gd name="T11" fmla="*/ 84 h 128"/>
                <a:gd name="T12" fmla="*/ 8 w 204"/>
                <a:gd name="T13" fmla="*/ 128 h 128"/>
                <a:gd name="T14" fmla="*/ 72 w 204"/>
                <a:gd name="T15" fmla="*/ 108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4" h="128">
                  <a:moveTo>
                    <a:pt x="72" y="108"/>
                  </a:moveTo>
                  <a:lnTo>
                    <a:pt x="204" y="108"/>
                  </a:lnTo>
                  <a:lnTo>
                    <a:pt x="188" y="36"/>
                  </a:lnTo>
                  <a:lnTo>
                    <a:pt x="96" y="0"/>
                  </a:lnTo>
                  <a:lnTo>
                    <a:pt x="32" y="24"/>
                  </a:lnTo>
                  <a:lnTo>
                    <a:pt x="0" y="84"/>
                  </a:lnTo>
                  <a:lnTo>
                    <a:pt x="8" y="128"/>
                  </a:lnTo>
                  <a:lnTo>
                    <a:pt x="72" y="108"/>
                  </a:lnTo>
                  <a:close/>
                </a:path>
              </a:pathLst>
            </a:cu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grpSp>
      <p:grpSp>
        <p:nvGrpSpPr>
          <p:cNvPr id="118124" name="Group 364">
            <a:extLst>
              <a:ext uri="{FF2B5EF4-FFF2-40B4-BE49-F238E27FC236}">
                <a16:creationId xmlns:a16="http://schemas.microsoft.com/office/drawing/2014/main" id="{E1A0F1DA-BD06-4D6C-BCAA-4CEF813CC41B}"/>
              </a:ext>
            </a:extLst>
          </p:cNvPr>
          <p:cNvGrpSpPr>
            <a:grpSpLocks/>
          </p:cNvGrpSpPr>
          <p:nvPr/>
        </p:nvGrpSpPr>
        <p:grpSpPr bwMode="auto">
          <a:xfrm>
            <a:off x="2280672" y="1458516"/>
            <a:ext cx="1637913" cy="933450"/>
            <a:chOff x="1113" y="1000"/>
            <a:chExt cx="1263" cy="640"/>
          </a:xfrm>
        </p:grpSpPr>
        <p:sp>
          <p:nvSpPr>
            <p:cNvPr id="404845" name="Oval 51">
              <a:extLst>
                <a:ext uri="{FF2B5EF4-FFF2-40B4-BE49-F238E27FC236}">
                  <a16:creationId xmlns:a16="http://schemas.microsoft.com/office/drawing/2014/main" id="{BB6A6870-BD86-414D-92F4-B497EAB796DC}"/>
                </a:ext>
              </a:extLst>
            </p:cNvPr>
            <p:cNvSpPr>
              <a:spLocks noChangeArrowheads="1"/>
            </p:cNvSpPr>
            <p:nvPr/>
          </p:nvSpPr>
          <p:spPr bwMode="auto">
            <a:xfrm>
              <a:off x="1165" y="1476"/>
              <a:ext cx="151" cy="148"/>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846" name="Oval 51">
              <a:extLst>
                <a:ext uri="{FF2B5EF4-FFF2-40B4-BE49-F238E27FC236}">
                  <a16:creationId xmlns:a16="http://schemas.microsoft.com/office/drawing/2014/main" id="{80B448F0-CE9F-4B90-AA81-CC9AE451FF9A}"/>
                </a:ext>
              </a:extLst>
            </p:cNvPr>
            <p:cNvSpPr>
              <a:spLocks noChangeArrowheads="1"/>
            </p:cNvSpPr>
            <p:nvPr/>
          </p:nvSpPr>
          <p:spPr bwMode="auto">
            <a:xfrm>
              <a:off x="1113" y="1000"/>
              <a:ext cx="103" cy="88"/>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847" name="Oval 51">
              <a:extLst>
                <a:ext uri="{FF2B5EF4-FFF2-40B4-BE49-F238E27FC236}">
                  <a16:creationId xmlns:a16="http://schemas.microsoft.com/office/drawing/2014/main" id="{D9D43241-BA8A-44C5-BC88-A13A9E1B2981}"/>
                </a:ext>
              </a:extLst>
            </p:cNvPr>
            <p:cNvSpPr>
              <a:spLocks noChangeArrowheads="1"/>
            </p:cNvSpPr>
            <p:nvPr/>
          </p:nvSpPr>
          <p:spPr bwMode="auto">
            <a:xfrm>
              <a:off x="1393" y="1492"/>
              <a:ext cx="151" cy="148"/>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848" name="Oval 51">
              <a:extLst>
                <a:ext uri="{FF2B5EF4-FFF2-40B4-BE49-F238E27FC236}">
                  <a16:creationId xmlns:a16="http://schemas.microsoft.com/office/drawing/2014/main" id="{708DCFC5-934A-4374-B1BC-DE1D058A2BAA}"/>
                </a:ext>
              </a:extLst>
            </p:cNvPr>
            <p:cNvSpPr>
              <a:spLocks noChangeArrowheads="1"/>
            </p:cNvSpPr>
            <p:nvPr/>
          </p:nvSpPr>
          <p:spPr bwMode="auto">
            <a:xfrm>
              <a:off x="2061" y="1446"/>
              <a:ext cx="151" cy="148"/>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849" name="Oval 51">
              <a:extLst>
                <a:ext uri="{FF2B5EF4-FFF2-40B4-BE49-F238E27FC236}">
                  <a16:creationId xmlns:a16="http://schemas.microsoft.com/office/drawing/2014/main" id="{E6D11696-BE1B-489C-B6F5-0D7B2D34C444}"/>
                </a:ext>
              </a:extLst>
            </p:cNvPr>
            <p:cNvSpPr>
              <a:spLocks noChangeArrowheads="1"/>
            </p:cNvSpPr>
            <p:nvPr/>
          </p:nvSpPr>
          <p:spPr bwMode="auto">
            <a:xfrm>
              <a:off x="1264" y="1000"/>
              <a:ext cx="103" cy="88"/>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850" name="Oval 51">
              <a:extLst>
                <a:ext uri="{FF2B5EF4-FFF2-40B4-BE49-F238E27FC236}">
                  <a16:creationId xmlns:a16="http://schemas.microsoft.com/office/drawing/2014/main" id="{EDA89554-8957-4D96-A156-A17F7B4B56F3}"/>
                </a:ext>
              </a:extLst>
            </p:cNvPr>
            <p:cNvSpPr>
              <a:spLocks noChangeArrowheads="1"/>
            </p:cNvSpPr>
            <p:nvPr/>
          </p:nvSpPr>
          <p:spPr bwMode="auto">
            <a:xfrm>
              <a:off x="1933" y="1036"/>
              <a:ext cx="103" cy="88"/>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851" name="Oval 51">
              <a:extLst>
                <a:ext uri="{FF2B5EF4-FFF2-40B4-BE49-F238E27FC236}">
                  <a16:creationId xmlns:a16="http://schemas.microsoft.com/office/drawing/2014/main" id="{A2950D44-E465-4E8F-800F-A06201F0D21E}"/>
                </a:ext>
              </a:extLst>
            </p:cNvPr>
            <p:cNvSpPr>
              <a:spLocks noChangeArrowheads="1"/>
            </p:cNvSpPr>
            <p:nvPr/>
          </p:nvSpPr>
          <p:spPr bwMode="auto">
            <a:xfrm>
              <a:off x="2109" y="1036"/>
              <a:ext cx="103" cy="88"/>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852" name="Oval 51">
              <a:extLst>
                <a:ext uri="{FF2B5EF4-FFF2-40B4-BE49-F238E27FC236}">
                  <a16:creationId xmlns:a16="http://schemas.microsoft.com/office/drawing/2014/main" id="{BAEFE0A2-E886-4FE1-8046-36B2DF1A06F3}"/>
                </a:ext>
              </a:extLst>
            </p:cNvPr>
            <p:cNvSpPr>
              <a:spLocks noChangeArrowheads="1"/>
            </p:cNvSpPr>
            <p:nvPr/>
          </p:nvSpPr>
          <p:spPr bwMode="auto">
            <a:xfrm>
              <a:off x="2273" y="1048"/>
              <a:ext cx="103" cy="88"/>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04853" name="Oval 51">
              <a:extLst>
                <a:ext uri="{FF2B5EF4-FFF2-40B4-BE49-F238E27FC236}">
                  <a16:creationId xmlns:a16="http://schemas.microsoft.com/office/drawing/2014/main" id="{E5E169C2-91F0-4878-A836-104DE41210E4}"/>
                </a:ext>
              </a:extLst>
            </p:cNvPr>
            <p:cNvSpPr>
              <a:spLocks noChangeArrowheads="1"/>
            </p:cNvSpPr>
            <p:nvPr/>
          </p:nvSpPr>
          <p:spPr bwMode="auto">
            <a:xfrm>
              <a:off x="1393" y="1008"/>
              <a:ext cx="103" cy="88"/>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grpSp>
      <p:sp>
        <p:nvSpPr>
          <p:cNvPr id="404855" name="Text Box 375">
            <a:extLst>
              <a:ext uri="{FF2B5EF4-FFF2-40B4-BE49-F238E27FC236}">
                <a16:creationId xmlns:a16="http://schemas.microsoft.com/office/drawing/2014/main" id="{F43E140B-2C49-4575-B52C-C97AF9F1A752}"/>
              </a:ext>
            </a:extLst>
          </p:cNvPr>
          <p:cNvSpPr txBox="1">
            <a:spLocks noChangeArrowheads="1"/>
          </p:cNvSpPr>
          <p:nvPr/>
        </p:nvSpPr>
        <p:spPr bwMode="auto">
          <a:xfrm>
            <a:off x="1223248" y="5664875"/>
            <a:ext cx="5063966" cy="484227"/>
          </a:xfrm>
          <a:prstGeom prst="rect">
            <a:avLst/>
          </a:prstGeom>
          <a:solidFill>
            <a:srgbClr val="FFFF66"/>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pPr>
            <a:r>
              <a:rPr lang="es-ES" altLang="es-ES" sz="1286" b="1"/>
              <a:t>El pronóstico depende del numero de HUMPS: a más jorobas, más posibilidad de que la MB se rompa </a:t>
            </a:r>
            <a:r>
              <a:rPr lang="es-ES" altLang="es-ES" sz="1286" b="1">
                <a:cs typeface="Arial" panose="020B0604020202020204" pitchFamily="34" charset="0"/>
              </a:rPr>
              <a:t>→ ¡CATASTROFE!</a:t>
            </a:r>
          </a:p>
        </p:txBody>
      </p:sp>
      <p:sp>
        <p:nvSpPr>
          <p:cNvPr id="404856" name="Text Box 376">
            <a:extLst>
              <a:ext uri="{FF2B5EF4-FFF2-40B4-BE49-F238E27FC236}">
                <a16:creationId xmlns:a16="http://schemas.microsoft.com/office/drawing/2014/main" id="{C4511F62-11C1-451C-A606-78F0E2DA55DF}"/>
              </a:ext>
            </a:extLst>
          </p:cNvPr>
          <p:cNvSpPr txBox="1">
            <a:spLocks noChangeArrowheads="1"/>
          </p:cNvSpPr>
          <p:nvPr/>
        </p:nvSpPr>
        <p:spPr bwMode="auto">
          <a:xfrm>
            <a:off x="6459319" y="5890945"/>
            <a:ext cx="1543110" cy="4880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s-ES" altLang="es-ES" sz="1286" b="1" i="1">
                <a:solidFill>
                  <a:schemeClr val="accent2"/>
                </a:solidFill>
              </a:rPr>
              <a:t>(la joroba, joroba)</a:t>
            </a:r>
          </a:p>
        </p:txBody>
      </p:sp>
      <p:sp>
        <p:nvSpPr>
          <p:cNvPr id="4" name="Marcador de número de diapositiva 3"/>
          <p:cNvSpPr>
            <a:spLocks noGrp="1"/>
          </p:cNvSpPr>
          <p:nvPr>
            <p:ph type="sldNum" sz="quarter" idx="12"/>
          </p:nvPr>
        </p:nvSpPr>
        <p:spPr/>
        <p:txBody>
          <a:bodyPr/>
          <a:lstStyle/>
          <a:p>
            <a:fld id="{05518C0C-E0A5-4418-B99D-F3B349CA808A}" type="slidenum">
              <a:rPr lang="es-ES" altLang="es-ES" smtClean="0"/>
              <a:pPr/>
              <a:t>13</a:t>
            </a:fld>
            <a:endParaRPr lang="es-ES" altLang="es-ES"/>
          </a:p>
        </p:txBody>
      </p:sp>
    </p:spTree>
    <p:extLst>
      <p:ext uri="{BB962C8B-B14F-4D97-AF65-F5344CB8AC3E}">
        <p14:creationId xmlns:p14="http://schemas.microsoft.com/office/powerpoint/2010/main" val="2675059638"/>
      </p:ext>
    </p:extLst>
  </p:cSld>
  <p:clrMapOvr>
    <a:masterClrMapping/>
  </p:clrMapOvr>
  <mc:AlternateContent xmlns:mc="http://schemas.openxmlformats.org/markup-compatibility/2006" xmlns:p14="http://schemas.microsoft.com/office/powerpoint/2010/main">
    <mc:Choice Requires="p14">
      <p:transition spd="slow" p14:dur="2000" advTm="7688"/>
    </mc:Choice>
    <mc:Fallback xmlns="">
      <p:transition spd="slow" advTm="7688"/>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6530" name="Picture 2" descr="humps">
            <a:extLst>
              <a:ext uri="{FF2B5EF4-FFF2-40B4-BE49-F238E27FC236}">
                <a16:creationId xmlns:a16="http://schemas.microsoft.com/office/drawing/2014/main" id="{0E686797-86D4-4530-81CC-3253D51D1F30}"/>
              </a:ext>
            </a:extLst>
          </p:cNvPr>
          <p:cNvPicPr>
            <a:picLocks noChangeAspect="1" noChangeArrowheads="1"/>
          </p:cNvPicPr>
          <p:nvPr/>
        </p:nvPicPr>
        <p:blipFill>
          <a:blip r:embed="rId3">
            <a:lum bright="12000" contrast="6000"/>
            <a:grayscl/>
            <a:extLst>
              <a:ext uri="{28A0092B-C50C-407E-A947-70E740481C1C}">
                <a14:useLocalDpi xmlns:a14="http://schemas.microsoft.com/office/drawing/2010/main" val="0"/>
              </a:ext>
            </a:extLst>
          </a:blip>
          <a:srcRect/>
          <a:stretch>
            <a:fillRect/>
          </a:stretch>
        </p:blipFill>
        <p:spPr bwMode="auto">
          <a:xfrm>
            <a:off x="3008471" y="1890237"/>
            <a:ext cx="5810726" cy="38081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6531" name="Text Box 3">
            <a:extLst>
              <a:ext uri="{FF2B5EF4-FFF2-40B4-BE49-F238E27FC236}">
                <a16:creationId xmlns:a16="http://schemas.microsoft.com/office/drawing/2014/main" id="{BBC60A3B-B87C-4140-B1F2-98F5E3F61D5B}"/>
              </a:ext>
            </a:extLst>
          </p:cNvPr>
          <p:cNvSpPr txBox="1">
            <a:spLocks noChangeArrowheads="1"/>
          </p:cNvSpPr>
          <p:nvPr/>
        </p:nvSpPr>
        <p:spPr bwMode="auto">
          <a:xfrm>
            <a:off x="2028349" y="1330166"/>
            <a:ext cx="1207651" cy="4317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r>
              <a:rPr lang="es-ES_tradnl" altLang="es-ES" sz="1103"/>
              <a:t>Membrana basal</a:t>
            </a:r>
          </a:p>
        </p:txBody>
      </p:sp>
      <p:sp>
        <p:nvSpPr>
          <p:cNvPr id="406532" name="Text Box 4">
            <a:extLst>
              <a:ext uri="{FF2B5EF4-FFF2-40B4-BE49-F238E27FC236}">
                <a16:creationId xmlns:a16="http://schemas.microsoft.com/office/drawing/2014/main" id="{0A168B20-1670-40DD-A88C-1F071493D4AA}"/>
              </a:ext>
            </a:extLst>
          </p:cNvPr>
          <p:cNvSpPr txBox="1">
            <a:spLocks noChangeArrowheads="1"/>
          </p:cNvSpPr>
          <p:nvPr/>
        </p:nvSpPr>
        <p:spPr bwMode="auto">
          <a:xfrm>
            <a:off x="1188244" y="3500438"/>
            <a:ext cx="1740010" cy="4317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r>
              <a:rPr lang="es-ES_tradnl" altLang="es-ES" sz="1103"/>
              <a:t>Celula endotelial (núcleo)</a:t>
            </a:r>
          </a:p>
        </p:txBody>
      </p:sp>
      <p:sp>
        <p:nvSpPr>
          <p:cNvPr id="406533" name="Text Box 5">
            <a:extLst>
              <a:ext uri="{FF2B5EF4-FFF2-40B4-BE49-F238E27FC236}">
                <a16:creationId xmlns:a16="http://schemas.microsoft.com/office/drawing/2014/main" id="{B573C032-0034-4052-87C3-2955CE58AF11}"/>
              </a:ext>
            </a:extLst>
          </p:cNvPr>
          <p:cNvSpPr txBox="1">
            <a:spLocks noChangeArrowheads="1"/>
          </p:cNvSpPr>
          <p:nvPr/>
        </p:nvSpPr>
        <p:spPr bwMode="auto">
          <a:xfrm>
            <a:off x="2028350" y="4760595"/>
            <a:ext cx="812394" cy="2620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r>
              <a:rPr lang="es-ES_tradnl" altLang="es-ES" sz="1103" dirty="0"/>
              <a:t>“jorobas”</a:t>
            </a:r>
          </a:p>
        </p:txBody>
      </p:sp>
      <p:sp>
        <p:nvSpPr>
          <p:cNvPr id="406534" name="Text Box 6">
            <a:extLst>
              <a:ext uri="{FF2B5EF4-FFF2-40B4-BE49-F238E27FC236}">
                <a16:creationId xmlns:a16="http://schemas.microsoft.com/office/drawing/2014/main" id="{A2AB5C81-C92E-49B2-A120-032102785004}"/>
              </a:ext>
            </a:extLst>
          </p:cNvPr>
          <p:cNvSpPr txBox="1">
            <a:spLocks noChangeArrowheads="1"/>
          </p:cNvSpPr>
          <p:nvPr/>
        </p:nvSpPr>
        <p:spPr bwMode="auto">
          <a:xfrm>
            <a:off x="5528785" y="1400175"/>
            <a:ext cx="806083" cy="2620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r>
              <a:rPr lang="es-ES_tradnl" altLang="es-ES" sz="1103" dirty="0"/>
              <a:t>podocito</a:t>
            </a:r>
          </a:p>
        </p:txBody>
      </p:sp>
      <p:sp>
        <p:nvSpPr>
          <p:cNvPr id="406535" name="Text Box 7">
            <a:extLst>
              <a:ext uri="{FF2B5EF4-FFF2-40B4-BE49-F238E27FC236}">
                <a16:creationId xmlns:a16="http://schemas.microsoft.com/office/drawing/2014/main" id="{9965DB45-8CEA-4CE2-9D47-38574831E5F0}"/>
              </a:ext>
            </a:extLst>
          </p:cNvPr>
          <p:cNvSpPr txBox="1">
            <a:spLocks noChangeArrowheads="1"/>
          </p:cNvSpPr>
          <p:nvPr/>
        </p:nvSpPr>
        <p:spPr bwMode="auto">
          <a:xfrm>
            <a:off x="7068979" y="1330166"/>
            <a:ext cx="1441013" cy="6015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algn="ctr"/>
            <a:r>
              <a:rPr lang="es-ES_tradnl" altLang="es-ES" sz="1103"/>
              <a:t>Celula endotelial</a:t>
            </a:r>
          </a:p>
          <a:p>
            <a:pPr algn="ctr"/>
            <a:r>
              <a:rPr lang="es-ES_tradnl" altLang="es-ES" sz="1103"/>
              <a:t>(fenestrae capilares)</a:t>
            </a:r>
          </a:p>
        </p:txBody>
      </p:sp>
      <p:sp>
        <p:nvSpPr>
          <p:cNvPr id="406536" name="Line 8">
            <a:extLst>
              <a:ext uri="{FF2B5EF4-FFF2-40B4-BE49-F238E27FC236}">
                <a16:creationId xmlns:a16="http://schemas.microsoft.com/office/drawing/2014/main" id="{368FC36B-563E-4318-ABC9-74325FEEAE18}"/>
              </a:ext>
            </a:extLst>
          </p:cNvPr>
          <p:cNvSpPr>
            <a:spLocks noChangeShapeType="1"/>
          </p:cNvSpPr>
          <p:nvPr/>
        </p:nvSpPr>
        <p:spPr bwMode="auto">
          <a:xfrm>
            <a:off x="3218498" y="1540193"/>
            <a:ext cx="1610201" cy="770096"/>
          </a:xfrm>
          <a:prstGeom prst="line">
            <a:avLst/>
          </a:prstGeom>
          <a:noFill/>
          <a:ln w="28575">
            <a:solidFill>
              <a:srgbClr val="FF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sz="1103"/>
          </a:p>
        </p:txBody>
      </p:sp>
      <p:sp>
        <p:nvSpPr>
          <p:cNvPr id="406537" name="Line 9">
            <a:extLst>
              <a:ext uri="{FF2B5EF4-FFF2-40B4-BE49-F238E27FC236}">
                <a16:creationId xmlns:a16="http://schemas.microsoft.com/office/drawing/2014/main" id="{7842FBA9-1BEF-4BE3-A235-DED4A028D863}"/>
              </a:ext>
            </a:extLst>
          </p:cNvPr>
          <p:cNvSpPr>
            <a:spLocks noChangeShapeType="1"/>
          </p:cNvSpPr>
          <p:nvPr/>
        </p:nvSpPr>
        <p:spPr bwMode="auto">
          <a:xfrm flipH="1">
            <a:off x="5738812" y="1680210"/>
            <a:ext cx="70009" cy="700088"/>
          </a:xfrm>
          <a:prstGeom prst="line">
            <a:avLst/>
          </a:prstGeom>
          <a:noFill/>
          <a:ln w="28575">
            <a:solidFill>
              <a:srgbClr val="FF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sz="1103"/>
          </a:p>
        </p:txBody>
      </p:sp>
      <p:sp>
        <p:nvSpPr>
          <p:cNvPr id="406538" name="Line 10">
            <a:extLst>
              <a:ext uri="{FF2B5EF4-FFF2-40B4-BE49-F238E27FC236}">
                <a16:creationId xmlns:a16="http://schemas.microsoft.com/office/drawing/2014/main" id="{80A24FA3-D6F0-4289-BABD-C4B4A73058BF}"/>
              </a:ext>
            </a:extLst>
          </p:cNvPr>
          <p:cNvSpPr>
            <a:spLocks noChangeShapeType="1"/>
          </p:cNvSpPr>
          <p:nvPr/>
        </p:nvSpPr>
        <p:spPr bwMode="auto">
          <a:xfrm>
            <a:off x="5948839" y="1680210"/>
            <a:ext cx="140018" cy="980123"/>
          </a:xfrm>
          <a:prstGeom prst="line">
            <a:avLst/>
          </a:prstGeom>
          <a:noFill/>
          <a:ln w="28575">
            <a:solidFill>
              <a:srgbClr val="FF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sz="1103"/>
          </a:p>
        </p:txBody>
      </p:sp>
      <p:sp>
        <p:nvSpPr>
          <p:cNvPr id="406539" name="Line 11">
            <a:extLst>
              <a:ext uri="{FF2B5EF4-FFF2-40B4-BE49-F238E27FC236}">
                <a16:creationId xmlns:a16="http://schemas.microsoft.com/office/drawing/2014/main" id="{A18D4A61-C55F-4B04-82D1-B9E7915B3467}"/>
              </a:ext>
            </a:extLst>
          </p:cNvPr>
          <p:cNvSpPr>
            <a:spLocks noChangeShapeType="1"/>
          </p:cNvSpPr>
          <p:nvPr/>
        </p:nvSpPr>
        <p:spPr bwMode="auto">
          <a:xfrm flipH="1">
            <a:off x="6998970" y="1750219"/>
            <a:ext cx="490061" cy="1260158"/>
          </a:xfrm>
          <a:prstGeom prst="line">
            <a:avLst/>
          </a:prstGeom>
          <a:noFill/>
          <a:ln w="28575">
            <a:solidFill>
              <a:srgbClr val="FF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sz="1103"/>
          </a:p>
        </p:txBody>
      </p:sp>
      <p:sp>
        <p:nvSpPr>
          <p:cNvPr id="406540" name="Line 12">
            <a:extLst>
              <a:ext uri="{FF2B5EF4-FFF2-40B4-BE49-F238E27FC236}">
                <a16:creationId xmlns:a16="http://schemas.microsoft.com/office/drawing/2014/main" id="{4CC72719-ED08-487E-84E5-BFDCB9590870}"/>
              </a:ext>
            </a:extLst>
          </p:cNvPr>
          <p:cNvSpPr>
            <a:spLocks noChangeShapeType="1"/>
          </p:cNvSpPr>
          <p:nvPr/>
        </p:nvSpPr>
        <p:spPr bwMode="auto">
          <a:xfrm>
            <a:off x="2938463" y="3640455"/>
            <a:ext cx="210026" cy="0"/>
          </a:xfrm>
          <a:prstGeom prst="line">
            <a:avLst/>
          </a:prstGeom>
          <a:noFill/>
          <a:ln w="28575">
            <a:solidFill>
              <a:srgbClr val="FF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sz="1103"/>
          </a:p>
        </p:txBody>
      </p:sp>
      <p:sp>
        <p:nvSpPr>
          <p:cNvPr id="406541" name="Line 13">
            <a:extLst>
              <a:ext uri="{FF2B5EF4-FFF2-40B4-BE49-F238E27FC236}">
                <a16:creationId xmlns:a16="http://schemas.microsoft.com/office/drawing/2014/main" id="{81B0680C-AFF4-4DD9-AEAA-069B0BC1D12D}"/>
              </a:ext>
            </a:extLst>
          </p:cNvPr>
          <p:cNvSpPr>
            <a:spLocks noChangeShapeType="1"/>
          </p:cNvSpPr>
          <p:nvPr/>
        </p:nvSpPr>
        <p:spPr bwMode="auto">
          <a:xfrm flipV="1">
            <a:off x="2798445" y="4060508"/>
            <a:ext cx="2240280" cy="770096"/>
          </a:xfrm>
          <a:prstGeom prst="line">
            <a:avLst/>
          </a:prstGeom>
          <a:noFill/>
          <a:ln w="28575">
            <a:solidFill>
              <a:srgbClr val="FF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sz="1103"/>
          </a:p>
        </p:txBody>
      </p:sp>
      <p:sp>
        <p:nvSpPr>
          <p:cNvPr id="406542" name="Text Box 14">
            <a:extLst>
              <a:ext uri="{FF2B5EF4-FFF2-40B4-BE49-F238E27FC236}">
                <a16:creationId xmlns:a16="http://schemas.microsoft.com/office/drawing/2014/main" id="{47F2ED64-5C6D-43CC-A368-C2661DE3B902}"/>
              </a:ext>
            </a:extLst>
          </p:cNvPr>
          <p:cNvSpPr txBox="1">
            <a:spLocks noChangeArrowheads="1"/>
          </p:cNvSpPr>
          <p:nvPr/>
        </p:nvSpPr>
        <p:spPr bwMode="auto">
          <a:xfrm>
            <a:off x="1118235" y="2870359"/>
            <a:ext cx="1671459" cy="4317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r>
              <a:rPr lang="es-ES_tradnl" altLang="es-ES" sz="1103"/>
              <a:t>Depósitos subepiteliales</a:t>
            </a:r>
          </a:p>
        </p:txBody>
      </p:sp>
      <p:sp>
        <p:nvSpPr>
          <p:cNvPr id="406543" name="Line 15">
            <a:extLst>
              <a:ext uri="{FF2B5EF4-FFF2-40B4-BE49-F238E27FC236}">
                <a16:creationId xmlns:a16="http://schemas.microsoft.com/office/drawing/2014/main" id="{B45A30EB-C3B2-4A6A-9E5F-74E64AC6B89A}"/>
              </a:ext>
            </a:extLst>
          </p:cNvPr>
          <p:cNvSpPr>
            <a:spLocks noChangeShapeType="1"/>
          </p:cNvSpPr>
          <p:nvPr/>
        </p:nvSpPr>
        <p:spPr bwMode="auto">
          <a:xfrm flipV="1">
            <a:off x="2798445" y="2800350"/>
            <a:ext cx="2590324" cy="140018"/>
          </a:xfrm>
          <a:prstGeom prst="line">
            <a:avLst/>
          </a:prstGeom>
          <a:noFill/>
          <a:ln w="28575">
            <a:solidFill>
              <a:srgbClr val="FF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sz="1103"/>
          </a:p>
        </p:txBody>
      </p:sp>
      <p:sp>
        <p:nvSpPr>
          <p:cNvPr id="406544" name="Line 16">
            <a:extLst>
              <a:ext uri="{FF2B5EF4-FFF2-40B4-BE49-F238E27FC236}">
                <a16:creationId xmlns:a16="http://schemas.microsoft.com/office/drawing/2014/main" id="{6C8BE9C3-5228-41E0-93A0-D39BB2792B13}"/>
              </a:ext>
            </a:extLst>
          </p:cNvPr>
          <p:cNvSpPr>
            <a:spLocks noChangeShapeType="1"/>
          </p:cNvSpPr>
          <p:nvPr/>
        </p:nvSpPr>
        <p:spPr bwMode="auto">
          <a:xfrm flipV="1">
            <a:off x="2798445" y="2940368"/>
            <a:ext cx="2310289" cy="70009"/>
          </a:xfrm>
          <a:prstGeom prst="line">
            <a:avLst/>
          </a:prstGeom>
          <a:noFill/>
          <a:ln w="28575">
            <a:solidFill>
              <a:srgbClr val="FF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sz="1103"/>
          </a:p>
        </p:txBody>
      </p:sp>
      <p:sp>
        <p:nvSpPr>
          <p:cNvPr id="406545" name="Text Box 17">
            <a:extLst>
              <a:ext uri="{FF2B5EF4-FFF2-40B4-BE49-F238E27FC236}">
                <a16:creationId xmlns:a16="http://schemas.microsoft.com/office/drawing/2014/main" id="{05A44D64-3C64-4C4A-AAD2-A1E7887A5F43}"/>
              </a:ext>
            </a:extLst>
          </p:cNvPr>
          <p:cNvSpPr txBox="1">
            <a:spLocks noChangeArrowheads="1"/>
          </p:cNvSpPr>
          <p:nvPr/>
        </p:nvSpPr>
        <p:spPr bwMode="auto">
          <a:xfrm>
            <a:off x="1118236" y="2030254"/>
            <a:ext cx="1795433" cy="4317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r>
              <a:rPr lang="es-ES_tradnl" altLang="es-ES" sz="1103"/>
              <a:t>Depósitos subendoteliales</a:t>
            </a:r>
          </a:p>
        </p:txBody>
      </p:sp>
      <p:sp>
        <p:nvSpPr>
          <p:cNvPr id="406546" name="Line 18">
            <a:extLst>
              <a:ext uri="{FF2B5EF4-FFF2-40B4-BE49-F238E27FC236}">
                <a16:creationId xmlns:a16="http://schemas.microsoft.com/office/drawing/2014/main" id="{D5C87C26-17B5-46D8-8020-22C89C2EC4A7}"/>
              </a:ext>
            </a:extLst>
          </p:cNvPr>
          <p:cNvSpPr>
            <a:spLocks noChangeShapeType="1"/>
          </p:cNvSpPr>
          <p:nvPr/>
        </p:nvSpPr>
        <p:spPr bwMode="auto">
          <a:xfrm>
            <a:off x="2868454" y="2170272"/>
            <a:ext cx="1540193" cy="280035"/>
          </a:xfrm>
          <a:prstGeom prst="line">
            <a:avLst/>
          </a:prstGeom>
          <a:noFill/>
          <a:ln w="28575">
            <a:solidFill>
              <a:srgbClr val="FF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sz="1103"/>
          </a:p>
        </p:txBody>
      </p:sp>
      <p:sp>
        <p:nvSpPr>
          <p:cNvPr id="406547" name="Text Box 19">
            <a:extLst>
              <a:ext uri="{FF2B5EF4-FFF2-40B4-BE49-F238E27FC236}">
                <a16:creationId xmlns:a16="http://schemas.microsoft.com/office/drawing/2014/main" id="{192E6D72-0F83-43B1-ADA2-FDEBAEC35E39}"/>
              </a:ext>
            </a:extLst>
          </p:cNvPr>
          <p:cNvSpPr txBox="1">
            <a:spLocks noChangeArrowheads="1"/>
          </p:cNvSpPr>
          <p:nvPr/>
        </p:nvSpPr>
        <p:spPr bwMode="auto">
          <a:xfrm>
            <a:off x="1570376" y="406927"/>
            <a:ext cx="6852106" cy="6580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algn="ctr" eaLnBrk="1" hangingPunct="1"/>
            <a:r>
              <a:rPr lang="es-ES" altLang="es-ES" sz="1838" b="1">
                <a:solidFill>
                  <a:srgbClr val="000066"/>
                </a:solidFill>
              </a:rPr>
              <a:t>GLOMERULONEFRITIS AGUDA POSTESTREPTOCÓCICA</a:t>
            </a:r>
          </a:p>
          <a:p>
            <a:pPr algn="ctr" eaLnBrk="1" hangingPunct="1"/>
            <a:r>
              <a:rPr lang="es-ES" altLang="es-ES" sz="1838" b="1">
                <a:solidFill>
                  <a:srgbClr val="000066"/>
                </a:solidFill>
              </a:rPr>
              <a:t>Depósitos subendoteliales, subepiteliales y “jorobas”</a:t>
            </a:r>
          </a:p>
        </p:txBody>
      </p:sp>
      <p:sp>
        <p:nvSpPr>
          <p:cNvPr id="4" name="Marcador de número de diapositiva 3"/>
          <p:cNvSpPr>
            <a:spLocks noGrp="1"/>
          </p:cNvSpPr>
          <p:nvPr>
            <p:ph type="sldNum" sz="quarter" idx="12"/>
          </p:nvPr>
        </p:nvSpPr>
        <p:spPr/>
        <p:txBody>
          <a:bodyPr/>
          <a:lstStyle/>
          <a:p>
            <a:fld id="{05518C0C-E0A5-4418-B99D-F3B349CA808A}" type="slidenum">
              <a:rPr lang="es-ES" altLang="es-ES" smtClean="0"/>
              <a:pPr/>
              <a:t>14</a:t>
            </a:fld>
            <a:endParaRPr lang="es-ES" altLang="es-ES"/>
          </a:p>
        </p:txBody>
      </p:sp>
    </p:spTree>
    <p:extLst>
      <p:ext uri="{BB962C8B-B14F-4D97-AF65-F5344CB8AC3E}">
        <p14:creationId xmlns:p14="http://schemas.microsoft.com/office/powerpoint/2010/main" val="4000346338"/>
      </p:ext>
    </p:extLst>
  </p:cSld>
  <p:clrMapOvr>
    <a:masterClrMapping/>
  </p:clrMapOvr>
  <p:transition advTm="24907"/>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27714" name="Group 2">
            <a:extLst>
              <a:ext uri="{FF2B5EF4-FFF2-40B4-BE49-F238E27FC236}">
                <a16:creationId xmlns:a16="http://schemas.microsoft.com/office/drawing/2014/main" id="{27FFDC36-D9EA-41D0-8C90-4F7C45B861B7}"/>
              </a:ext>
            </a:extLst>
          </p:cNvPr>
          <p:cNvGrpSpPr>
            <a:grpSpLocks/>
          </p:cNvGrpSpPr>
          <p:nvPr/>
        </p:nvGrpSpPr>
        <p:grpSpPr bwMode="auto">
          <a:xfrm>
            <a:off x="1048226" y="1890237"/>
            <a:ext cx="5110639" cy="4130516"/>
            <a:chOff x="88" y="1392"/>
            <a:chExt cx="3504" cy="2832"/>
          </a:xfrm>
        </p:grpSpPr>
        <p:sp>
          <p:nvSpPr>
            <p:cNvPr id="408579" name="Freeform 3">
              <a:extLst>
                <a:ext uri="{FF2B5EF4-FFF2-40B4-BE49-F238E27FC236}">
                  <a16:creationId xmlns:a16="http://schemas.microsoft.com/office/drawing/2014/main" id="{8E5C6A2C-F359-40E0-92F9-92E9C3739C73}"/>
                </a:ext>
              </a:extLst>
            </p:cNvPr>
            <p:cNvSpPr>
              <a:spLocks/>
            </p:cNvSpPr>
            <p:nvPr/>
          </p:nvSpPr>
          <p:spPr bwMode="auto">
            <a:xfrm>
              <a:off x="88" y="1392"/>
              <a:ext cx="3504" cy="2832"/>
            </a:xfrm>
            <a:custGeom>
              <a:avLst/>
              <a:gdLst>
                <a:gd name="T0" fmla="*/ 168 w 3504"/>
                <a:gd name="T1" fmla="*/ 648 h 2832"/>
                <a:gd name="T2" fmla="*/ 1896 w 3504"/>
                <a:gd name="T3" fmla="*/ 584 h 2832"/>
                <a:gd name="T4" fmla="*/ 2144 w 3504"/>
                <a:gd name="T5" fmla="*/ 96 h 2832"/>
                <a:gd name="T6" fmla="*/ 3304 w 3504"/>
                <a:gd name="T7" fmla="*/ 0 h 2832"/>
                <a:gd name="T8" fmla="*/ 3504 w 3504"/>
                <a:gd name="T9" fmla="*/ 272 h 2832"/>
                <a:gd name="T10" fmla="*/ 2864 w 3504"/>
                <a:gd name="T11" fmla="*/ 920 h 2832"/>
                <a:gd name="T12" fmla="*/ 2736 w 3504"/>
                <a:gd name="T13" fmla="*/ 1336 h 2832"/>
                <a:gd name="T14" fmla="*/ 2640 w 3504"/>
                <a:gd name="T15" fmla="*/ 2096 h 2832"/>
                <a:gd name="T16" fmla="*/ 3464 w 3504"/>
                <a:gd name="T17" fmla="*/ 2568 h 2832"/>
                <a:gd name="T18" fmla="*/ 3400 w 3504"/>
                <a:gd name="T19" fmla="*/ 2824 h 2832"/>
                <a:gd name="T20" fmla="*/ 264 w 3504"/>
                <a:gd name="T21" fmla="*/ 2832 h 2832"/>
                <a:gd name="T22" fmla="*/ 0 w 3504"/>
                <a:gd name="T23" fmla="*/ 1040 h 2832"/>
                <a:gd name="T24" fmla="*/ 168 w 3504"/>
                <a:gd name="T25" fmla="*/ 648 h 28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504" h="2832">
                  <a:moveTo>
                    <a:pt x="168" y="648"/>
                  </a:moveTo>
                  <a:lnTo>
                    <a:pt x="1896" y="584"/>
                  </a:lnTo>
                  <a:lnTo>
                    <a:pt x="2144" y="96"/>
                  </a:lnTo>
                  <a:lnTo>
                    <a:pt x="3304" y="0"/>
                  </a:lnTo>
                  <a:lnTo>
                    <a:pt x="3504" y="272"/>
                  </a:lnTo>
                  <a:lnTo>
                    <a:pt x="2864" y="920"/>
                  </a:lnTo>
                  <a:lnTo>
                    <a:pt x="2736" y="1336"/>
                  </a:lnTo>
                  <a:lnTo>
                    <a:pt x="2640" y="2096"/>
                  </a:lnTo>
                  <a:lnTo>
                    <a:pt x="3464" y="2568"/>
                  </a:lnTo>
                  <a:lnTo>
                    <a:pt x="3400" y="2824"/>
                  </a:lnTo>
                  <a:lnTo>
                    <a:pt x="264" y="2832"/>
                  </a:lnTo>
                  <a:lnTo>
                    <a:pt x="0" y="1040"/>
                  </a:lnTo>
                  <a:lnTo>
                    <a:pt x="168" y="648"/>
                  </a:lnTo>
                  <a:close/>
                </a:path>
              </a:pathLst>
            </a:cu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580" name="Text Box 4">
              <a:extLst>
                <a:ext uri="{FF2B5EF4-FFF2-40B4-BE49-F238E27FC236}">
                  <a16:creationId xmlns:a16="http://schemas.microsoft.com/office/drawing/2014/main" id="{90EDF015-DFD6-428C-A71C-680B9DC2038B}"/>
                </a:ext>
              </a:extLst>
            </p:cNvPr>
            <p:cNvSpPr txBox="1">
              <a:spLocks noChangeArrowheads="1"/>
            </p:cNvSpPr>
            <p:nvPr/>
          </p:nvSpPr>
          <p:spPr bwMode="auto">
            <a:xfrm>
              <a:off x="1630" y="3927"/>
              <a:ext cx="1911" cy="2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838" b="1">
                  <a:solidFill>
                    <a:srgbClr val="FF0000"/>
                  </a:solidFill>
                </a:rPr>
                <a:t>SINDROME NEFRITICO</a:t>
              </a:r>
            </a:p>
          </p:txBody>
        </p:sp>
      </p:grpSp>
      <p:sp>
        <p:nvSpPr>
          <p:cNvPr id="408581" name="Freeform 5">
            <a:extLst>
              <a:ext uri="{FF2B5EF4-FFF2-40B4-BE49-F238E27FC236}">
                <a16:creationId xmlns:a16="http://schemas.microsoft.com/office/drawing/2014/main" id="{6A501212-8FFC-4302-B9D5-CA5C01FB966B}"/>
              </a:ext>
            </a:extLst>
          </p:cNvPr>
          <p:cNvSpPr>
            <a:spLocks/>
          </p:cNvSpPr>
          <p:nvPr/>
        </p:nvSpPr>
        <p:spPr bwMode="auto">
          <a:xfrm>
            <a:off x="5502533" y="2794516"/>
            <a:ext cx="2696796" cy="2720132"/>
          </a:xfrm>
          <a:custGeom>
            <a:avLst/>
            <a:gdLst>
              <a:gd name="T0" fmla="*/ 2005356038 w 2081"/>
              <a:gd name="T1" fmla="*/ 181451281 h 1865"/>
              <a:gd name="T2" fmla="*/ 1772592354 w 2081"/>
              <a:gd name="T3" fmla="*/ 302418801 h 1865"/>
              <a:gd name="T4" fmla="*/ 1647257954 w 2081"/>
              <a:gd name="T5" fmla="*/ 544353842 h 1865"/>
              <a:gd name="T6" fmla="*/ 1575637491 w 2081"/>
              <a:gd name="T7" fmla="*/ 806450136 h 1865"/>
              <a:gd name="T8" fmla="*/ 1521922144 w 2081"/>
              <a:gd name="T9" fmla="*/ 1068546430 h 1865"/>
              <a:gd name="T10" fmla="*/ 1432397976 w 2081"/>
              <a:gd name="T11" fmla="*/ 1310481471 h 1865"/>
              <a:gd name="T12" fmla="*/ 1217537997 w 2081"/>
              <a:gd name="T13" fmla="*/ 1370965232 h 1865"/>
              <a:gd name="T14" fmla="*/ 1002678019 w 2081"/>
              <a:gd name="T15" fmla="*/ 1350803978 h 1865"/>
              <a:gd name="T16" fmla="*/ 734104104 w 2081"/>
              <a:gd name="T17" fmla="*/ 1411287738 h 1865"/>
              <a:gd name="T18" fmla="*/ 519244125 w 2081"/>
              <a:gd name="T19" fmla="*/ 1491932752 h 1865"/>
              <a:gd name="T20" fmla="*/ 322289262 w 2081"/>
              <a:gd name="T21" fmla="*/ 1633061526 h 1865"/>
              <a:gd name="T22" fmla="*/ 161144631 w 2081"/>
              <a:gd name="T23" fmla="*/ 1854835313 h 1865"/>
              <a:gd name="T24" fmla="*/ 53715347 w 2081"/>
              <a:gd name="T25" fmla="*/ 2076609101 h 1865"/>
              <a:gd name="T26" fmla="*/ 17905116 w 2081"/>
              <a:gd name="T27" fmla="*/ 2147483647 h 1865"/>
              <a:gd name="T28" fmla="*/ 17905116 w 2081"/>
              <a:gd name="T29" fmla="*/ 2147483647 h 1865"/>
              <a:gd name="T30" fmla="*/ 125334400 w 2081"/>
              <a:gd name="T31" fmla="*/ 2147483647 h 1865"/>
              <a:gd name="T32" fmla="*/ 268573915 w 2081"/>
              <a:gd name="T33" fmla="*/ 2147483647 h 1865"/>
              <a:gd name="T34" fmla="*/ 483433894 w 2081"/>
              <a:gd name="T35" fmla="*/ 2147483647 h 1865"/>
              <a:gd name="T36" fmla="*/ 716198988 w 2081"/>
              <a:gd name="T37" fmla="*/ 2147483647 h 1865"/>
              <a:gd name="T38" fmla="*/ 948964082 w 2081"/>
              <a:gd name="T39" fmla="*/ 2147483647 h 1865"/>
              <a:gd name="T40" fmla="*/ 1181727766 w 2081"/>
              <a:gd name="T41" fmla="*/ 2147483647 h 1865"/>
              <a:gd name="T42" fmla="*/ 1396587744 w 2081"/>
              <a:gd name="T43" fmla="*/ 2147483647 h 1865"/>
              <a:gd name="T44" fmla="*/ 1539827260 w 2081"/>
              <a:gd name="T45" fmla="*/ 2147483647 h 1865"/>
              <a:gd name="T46" fmla="*/ 1486111912 w 2081"/>
              <a:gd name="T47" fmla="*/ 2147483647 h 1865"/>
              <a:gd name="T48" fmla="*/ 1504017028 w 2081"/>
              <a:gd name="T49" fmla="*/ 2147483647 h 1865"/>
              <a:gd name="T50" fmla="*/ 1575637491 w 2081"/>
              <a:gd name="T51" fmla="*/ 2147483647 h 1865"/>
              <a:gd name="T52" fmla="*/ 1754687238 w 2081"/>
              <a:gd name="T53" fmla="*/ 2147483647 h 1865"/>
              <a:gd name="T54" fmla="*/ 1987452332 w 2081"/>
              <a:gd name="T55" fmla="*/ 2147483647 h 1865"/>
              <a:gd name="T56" fmla="*/ 2147483647 w 2081"/>
              <a:gd name="T57" fmla="*/ 2147483647 h 1865"/>
              <a:gd name="T58" fmla="*/ 2147483647 w 2081"/>
              <a:gd name="T59" fmla="*/ 2147483647 h 1865"/>
              <a:gd name="T60" fmla="*/ 2147483647 w 2081"/>
              <a:gd name="T61" fmla="*/ 2147483647 h 1865"/>
              <a:gd name="T62" fmla="*/ 2147483647 w 2081"/>
              <a:gd name="T63" fmla="*/ 2147483647 h 1865"/>
              <a:gd name="T64" fmla="*/ 2147483647 w 2081"/>
              <a:gd name="T65" fmla="*/ 2147483647 h 1865"/>
              <a:gd name="T66" fmla="*/ 2147483647 w 2081"/>
              <a:gd name="T67" fmla="*/ 2147483647 h 1865"/>
              <a:gd name="T68" fmla="*/ 2147483647 w 2081"/>
              <a:gd name="T69" fmla="*/ 2147483647 h 1865"/>
              <a:gd name="T70" fmla="*/ 2147483647 w 2081"/>
              <a:gd name="T71" fmla="*/ 2147483647 h 1865"/>
              <a:gd name="T72" fmla="*/ 2147483647 w 2081"/>
              <a:gd name="T73" fmla="*/ 2147483647 h 1865"/>
              <a:gd name="T74" fmla="*/ 2147483647 w 2081"/>
              <a:gd name="T75" fmla="*/ 2147483647 h 1865"/>
              <a:gd name="T76" fmla="*/ 2147483647 w 2081"/>
              <a:gd name="T77" fmla="*/ 2147483647 h 1865"/>
              <a:gd name="T78" fmla="*/ 2147483647 w 2081"/>
              <a:gd name="T79" fmla="*/ 2147483647 h 1865"/>
              <a:gd name="T80" fmla="*/ 2147483647 w 2081"/>
              <a:gd name="T81" fmla="*/ 2147483647 h 1865"/>
              <a:gd name="T82" fmla="*/ 2147483647 w 2081"/>
              <a:gd name="T83" fmla="*/ 2147483647 h 1865"/>
              <a:gd name="T84" fmla="*/ 2147483647 w 2081"/>
              <a:gd name="T85" fmla="*/ 2147483647 h 1865"/>
              <a:gd name="T86" fmla="*/ 2147483647 w 2081"/>
              <a:gd name="T87" fmla="*/ 2147483647 h 1865"/>
              <a:gd name="T88" fmla="*/ 2147483647 w 2081"/>
              <a:gd name="T89" fmla="*/ 2076609101 h 1865"/>
              <a:gd name="T90" fmla="*/ 2147483647 w 2081"/>
              <a:gd name="T91" fmla="*/ 1834674060 h 1865"/>
              <a:gd name="T92" fmla="*/ 2147483647 w 2081"/>
              <a:gd name="T93" fmla="*/ 1572577766 h 1865"/>
              <a:gd name="T94" fmla="*/ 2147483647 w 2081"/>
              <a:gd name="T95" fmla="*/ 1350803978 h 1865"/>
              <a:gd name="T96" fmla="*/ 2147483647 w 2081"/>
              <a:gd name="T97" fmla="*/ 1189513951 h 1865"/>
              <a:gd name="T98" fmla="*/ 2147483647 w 2081"/>
              <a:gd name="T99" fmla="*/ 1068546430 h 1865"/>
              <a:gd name="T100" fmla="*/ 2147483647 w 2081"/>
              <a:gd name="T101" fmla="*/ 1088707684 h 1865"/>
              <a:gd name="T102" fmla="*/ 2147483647 w 2081"/>
              <a:gd name="T103" fmla="*/ 1149191444 h 1865"/>
              <a:gd name="T104" fmla="*/ 2147483647 w 2081"/>
              <a:gd name="T105" fmla="*/ 1129030191 h 1865"/>
              <a:gd name="T106" fmla="*/ 2147483647 w 2081"/>
              <a:gd name="T107" fmla="*/ 866933896 h 1865"/>
              <a:gd name="T108" fmla="*/ 2147483647 w 2081"/>
              <a:gd name="T109" fmla="*/ 624998856 h 1865"/>
              <a:gd name="T110" fmla="*/ 2147483647 w 2081"/>
              <a:gd name="T111" fmla="*/ 383063815 h 1865"/>
              <a:gd name="T112" fmla="*/ 2147483647 w 2081"/>
              <a:gd name="T113" fmla="*/ 161290027 h 1865"/>
              <a:gd name="T114" fmla="*/ 2147483647 w 2081"/>
              <a:gd name="T115" fmla="*/ 20161253 h 1865"/>
              <a:gd name="T116" fmla="*/ 2147483647 w 2081"/>
              <a:gd name="T117" fmla="*/ 0 h 1865"/>
              <a:gd name="T118" fmla="*/ 2147483647 w 2081"/>
              <a:gd name="T119" fmla="*/ 0 h 186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081" h="1865">
                <a:moveTo>
                  <a:pt x="984" y="24"/>
                </a:moveTo>
                <a:lnTo>
                  <a:pt x="968" y="32"/>
                </a:lnTo>
                <a:lnTo>
                  <a:pt x="952" y="40"/>
                </a:lnTo>
                <a:lnTo>
                  <a:pt x="936" y="56"/>
                </a:lnTo>
                <a:lnTo>
                  <a:pt x="920" y="56"/>
                </a:lnTo>
                <a:lnTo>
                  <a:pt x="896" y="72"/>
                </a:lnTo>
                <a:lnTo>
                  <a:pt x="880" y="80"/>
                </a:lnTo>
                <a:lnTo>
                  <a:pt x="864" y="88"/>
                </a:lnTo>
                <a:lnTo>
                  <a:pt x="848" y="88"/>
                </a:lnTo>
                <a:lnTo>
                  <a:pt x="832" y="96"/>
                </a:lnTo>
                <a:lnTo>
                  <a:pt x="808" y="112"/>
                </a:lnTo>
                <a:lnTo>
                  <a:pt x="792" y="120"/>
                </a:lnTo>
                <a:lnTo>
                  <a:pt x="776" y="136"/>
                </a:lnTo>
                <a:lnTo>
                  <a:pt x="768" y="152"/>
                </a:lnTo>
                <a:lnTo>
                  <a:pt x="760" y="168"/>
                </a:lnTo>
                <a:lnTo>
                  <a:pt x="752" y="184"/>
                </a:lnTo>
                <a:lnTo>
                  <a:pt x="744" y="200"/>
                </a:lnTo>
                <a:lnTo>
                  <a:pt x="736" y="216"/>
                </a:lnTo>
                <a:lnTo>
                  <a:pt x="728" y="232"/>
                </a:lnTo>
                <a:lnTo>
                  <a:pt x="720" y="248"/>
                </a:lnTo>
                <a:lnTo>
                  <a:pt x="720" y="264"/>
                </a:lnTo>
                <a:lnTo>
                  <a:pt x="720" y="280"/>
                </a:lnTo>
                <a:lnTo>
                  <a:pt x="712" y="304"/>
                </a:lnTo>
                <a:lnTo>
                  <a:pt x="704" y="320"/>
                </a:lnTo>
                <a:lnTo>
                  <a:pt x="704" y="344"/>
                </a:lnTo>
                <a:lnTo>
                  <a:pt x="696" y="360"/>
                </a:lnTo>
                <a:lnTo>
                  <a:pt x="688" y="376"/>
                </a:lnTo>
                <a:lnTo>
                  <a:pt x="688" y="392"/>
                </a:lnTo>
                <a:lnTo>
                  <a:pt x="680" y="408"/>
                </a:lnTo>
                <a:lnTo>
                  <a:pt x="680" y="424"/>
                </a:lnTo>
                <a:lnTo>
                  <a:pt x="680" y="440"/>
                </a:lnTo>
                <a:lnTo>
                  <a:pt x="672" y="456"/>
                </a:lnTo>
                <a:lnTo>
                  <a:pt x="664" y="472"/>
                </a:lnTo>
                <a:lnTo>
                  <a:pt x="656" y="488"/>
                </a:lnTo>
                <a:lnTo>
                  <a:pt x="648" y="504"/>
                </a:lnTo>
                <a:lnTo>
                  <a:pt x="640" y="520"/>
                </a:lnTo>
                <a:lnTo>
                  <a:pt x="624" y="528"/>
                </a:lnTo>
                <a:lnTo>
                  <a:pt x="608" y="544"/>
                </a:lnTo>
                <a:lnTo>
                  <a:pt x="592" y="544"/>
                </a:lnTo>
                <a:lnTo>
                  <a:pt x="576" y="544"/>
                </a:lnTo>
                <a:lnTo>
                  <a:pt x="560" y="544"/>
                </a:lnTo>
                <a:lnTo>
                  <a:pt x="544" y="544"/>
                </a:lnTo>
                <a:lnTo>
                  <a:pt x="528" y="536"/>
                </a:lnTo>
                <a:lnTo>
                  <a:pt x="512" y="536"/>
                </a:lnTo>
                <a:lnTo>
                  <a:pt x="496" y="536"/>
                </a:lnTo>
                <a:lnTo>
                  <a:pt x="480" y="536"/>
                </a:lnTo>
                <a:lnTo>
                  <a:pt x="464" y="536"/>
                </a:lnTo>
                <a:lnTo>
                  <a:pt x="448" y="536"/>
                </a:lnTo>
                <a:lnTo>
                  <a:pt x="424" y="536"/>
                </a:lnTo>
                <a:lnTo>
                  <a:pt x="408" y="536"/>
                </a:lnTo>
                <a:lnTo>
                  <a:pt x="392" y="544"/>
                </a:lnTo>
                <a:lnTo>
                  <a:pt x="360" y="552"/>
                </a:lnTo>
                <a:lnTo>
                  <a:pt x="344" y="552"/>
                </a:lnTo>
                <a:lnTo>
                  <a:pt x="328" y="560"/>
                </a:lnTo>
                <a:lnTo>
                  <a:pt x="312" y="568"/>
                </a:lnTo>
                <a:lnTo>
                  <a:pt x="296" y="568"/>
                </a:lnTo>
                <a:lnTo>
                  <a:pt x="280" y="576"/>
                </a:lnTo>
                <a:lnTo>
                  <a:pt x="264" y="584"/>
                </a:lnTo>
                <a:lnTo>
                  <a:pt x="248" y="592"/>
                </a:lnTo>
                <a:lnTo>
                  <a:pt x="232" y="592"/>
                </a:lnTo>
                <a:lnTo>
                  <a:pt x="216" y="600"/>
                </a:lnTo>
                <a:lnTo>
                  <a:pt x="200" y="608"/>
                </a:lnTo>
                <a:lnTo>
                  <a:pt x="184" y="616"/>
                </a:lnTo>
                <a:lnTo>
                  <a:pt x="168" y="632"/>
                </a:lnTo>
                <a:lnTo>
                  <a:pt x="152" y="632"/>
                </a:lnTo>
                <a:lnTo>
                  <a:pt x="144" y="648"/>
                </a:lnTo>
                <a:lnTo>
                  <a:pt x="128" y="656"/>
                </a:lnTo>
                <a:lnTo>
                  <a:pt x="120" y="672"/>
                </a:lnTo>
                <a:lnTo>
                  <a:pt x="104" y="688"/>
                </a:lnTo>
                <a:lnTo>
                  <a:pt x="88" y="704"/>
                </a:lnTo>
                <a:lnTo>
                  <a:pt x="80" y="720"/>
                </a:lnTo>
                <a:lnTo>
                  <a:pt x="72" y="736"/>
                </a:lnTo>
                <a:lnTo>
                  <a:pt x="72" y="752"/>
                </a:lnTo>
                <a:lnTo>
                  <a:pt x="56" y="760"/>
                </a:lnTo>
                <a:lnTo>
                  <a:pt x="48" y="776"/>
                </a:lnTo>
                <a:lnTo>
                  <a:pt x="40" y="792"/>
                </a:lnTo>
                <a:lnTo>
                  <a:pt x="32" y="808"/>
                </a:lnTo>
                <a:lnTo>
                  <a:pt x="24" y="824"/>
                </a:lnTo>
                <a:lnTo>
                  <a:pt x="16" y="840"/>
                </a:lnTo>
                <a:lnTo>
                  <a:pt x="16" y="856"/>
                </a:lnTo>
                <a:lnTo>
                  <a:pt x="8" y="872"/>
                </a:lnTo>
                <a:lnTo>
                  <a:pt x="8" y="888"/>
                </a:lnTo>
                <a:lnTo>
                  <a:pt x="8" y="904"/>
                </a:lnTo>
                <a:lnTo>
                  <a:pt x="8" y="920"/>
                </a:lnTo>
                <a:lnTo>
                  <a:pt x="8" y="944"/>
                </a:lnTo>
                <a:lnTo>
                  <a:pt x="8" y="960"/>
                </a:lnTo>
                <a:lnTo>
                  <a:pt x="0" y="984"/>
                </a:lnTo>
                <a:lnTo>
                  <a:pt x="8" y="1000"/>
                </a:lnTo>
                <a:lnTo>
                  <a:pt x="8" y="1016"/>
                </a:lnTo>
                <a:lnTo>
                  <a:pt x="8" y="1032"/>
                </a:lnTo>
                <a:lnTo>
                  <a:pt x="16" y="1048"/>
                </a:lnTo>
                <a:lnTo>
                  <a:pt x="32" y="1072"/>
                </a:lnTo>
                <a:lnTo>
                  <a:pt x="32" y="1088"/>
                </a:lnTo>
                <a:lnTo>
                  <a:pt x="40" y="1104"/>
                </a:lnTo>
                <a:lnTo>
                  <a:pt x="48" y="1128"/>
                </a:lnTo>
                <a:lnTo>
                  <a:pt x="56" y="1144"/>
                </a:lnTo>
                <a:lnTo>
                  <a:pt x="64" y="1160"/>
                </a:lnTo>
                <a:lnTo>
                  <a:pt x="72" y="1176"/>
                </a:lnTo>
                <a:lnTo>
                  <a:pt x="88" y="1184"/>
                </a:lnTo>
                <a:lnTo>
                  <a:pt x="96" y="1200"/>
                </a:lnTo>
                <a:lnTo>
                  <a:pt x="104" y="1216"/>
                </a:lnTo>
                <a:lnTo>
                  <a:pt x="120" y="1224"/>
                </a:lnTo>
                <a:lnTo>
                  <a:pt x="120" y="1240"/>
                </a:lnTo>
                <a:lnTo>
                  <a:pt x="136" y="1248"/>
                </a:lnTo>
                <a:lnTo>
                  <a:pt x="152" y="1256"/>
                </a:lnTo>
                <a:lnTo>
                  <a:pt x="168" y="1272"/>
                </a:lnTo>
                <a:lnTo>
                  <a:pt x="184" y="1272"/>
                </a:lnTo>
                <a:lnTo>
                  <a:pt x="216" y="1288"/>
                </a:lnTo>
                <a:lnTo>
                  <a:pt x="232" y="1296"/>
                </a:lnTo>
                <a:lnTo>
                  <a:pt x="248" y="1304"/>
                </a:lnTo>
                <a:lnTo>
                  <a:pt x="264" y="1304"/>
                </a:lnTo>
                <a:lnTo>
                  <a:pt x="288" y="1312"/>
                </a:lnTo>
                <a:lnTo>
                  <a:pt x="304" y="1312"/>
                </a:lnTo>
                <a:lnTo>
                  <a:pt x="320" y="1320"/>
                </a:lnTo>
                <a:lnTo>
                  <a:pt x="336" y="1320"/>
                </a:lnTo>
                <a:lnTo>
                  <a:pt x="360" y="1320"/>
                </a:lnTo>
                <a:lnTo>
                  <a:pt x="376" y="1320"/>
                </a:lnTo>
                <a:lnTo>
                  <a:pt x="392" y="1320"/>
                </a:lnTo>
                <a:lnTo>
                  <a:pt x="408" y="1320"/>
                </a:lnTo>
                <a:lnTo>
                  <a:pt x="424" y="1328"/>
                </a:lnTo>
                <a:lnTo>
                  <a:pt x="440" y="1328"/>
                </a:lnTo>
                <a:lnTo>
                  <a:pt x="464" y="1336"/>
                </a:lnTo>
                <a:lnTo>
                  <a:pt x="480" y="1336"/>
                </a:lnTo>
                <a:lnTo>
                  <a:pt x="496" y="1328"/>
                </a:lnTo>
                <a:lnTo>
                  <a:pt x="512" y="1328"/>
                </a:lnTo>
                <a:lnTo>
                  <a:pt x="528" y="1328"/>
                </a:lnTo>
                <a:lnTo>
                  <a:pt x="544" y="1328"/>
                </a:lnTo>
                <a:lnTo>
                  <a:pt x="560" y="1336"/>
                </a:lnTo>
                <a:lnTo>
                  <a:pt x="576" y="1336"/>
                </a:lnTo>
                <a:lnTo>
                  <a:pt x="592" y="1336"/>
                </a:lnTo>
                <a:lnTo>
                  <a:pt x="608" y="1344"/>
                </a:lnTo>
                <a:lnTo>
                  <a:pt x="624" y="1344"/>
                </a:lnTo>
                <a:lnTo>
                  <a:pt x="648" y="1368"/>
                </a:lnTo>
                <a:lnTo>
                  <a:pt x="648" y="1384"/>
                </a:lnTo>
                <a:lnTo>
                  <a:pt x="648" y="1400"/>
                </a:lnTo>
                <a:lnTo>
                  <a:pt x="656" y="1416"/>
                </a:lnTo>
                <a:lnTo>
                  <a:pt x="672" y="1424"/>
                </a:lnTo>
                <a:lnTo>
                  <a:pt x="688" y="1424"/>
                </a:lnTo>
                <a:lnTo>
                  <a:pt x="696" y="1408"/>
                </a:lnTo>
                <a:lnTo>
                  <a:pt x="680" y="1416"/>
                </a:lnTo>
                <a:lnTo>
                  <a:pt x="672" y="1432"/>
                </a:lnTo>
                <a:lnTo>
                  <a:pt x="664" y="1448"/>
                </a:lnTo>
                <a:lnTo>
                  <a:pt x="664" y="1464"/>
                </a:lnTo>
                <a:lnTo>
                  <a:pt x="664" y="1480"/>
                </a:lnTo>
                <a:lnTo>
                  <a:pt x="664" y="1496"/>
                </a:lnTo>
                <a:lnTo>
                  <a:pt x="664" y="1512"/>
                </a:lnTo>
                <a:lnTo>
                  <a:pt x="664" y="1528"/>
                </a:lnTo>
                <a:lnTo>
                  <a:pt x="672" y="1544"/>
                </a:lnTo>
                <a:lnTo>
                  <a:pt x="672" y="1560"/>
                </a:lnTo>
                <a:lnTo>
                  <a:pt x="672" y="1576"/>
                </a:lnTo>
                <a:lnTo>
                  <a:pt x="680" y="1592"/>
                </a:lnTo>
                <a:lnTo>
                  <a:pt x="680" y="1608"/>
                </a:lnTo>
                <a:lnTo>
                  <a:pt x="680" y="1624"/>
                </a:lnTo>
                <a:lnTo>
                  <a:pt x="688" y="1640"/>
                </a:lnTo>
                <a:lnTo>
                  <a:pt x="696" y="1656"/>
                </a:lnTo>
                <a:lnTo>
                  <a:pt x="704" y="1672"/>
                </a:lnTo>
                <a:lnTo>
                  <a:pt x="712" y="1696"/>
                </a:lnTo>
                <a:lnTo>
                  <a:pt x="728" y="1704"/>
                </a:lnTo>
                <a:lnTo>
                  <a:pt x="736" y="1720"/>
                </a:lnTo>
                <a:lnTo>
                  <a:pt x="752" y="1728"/>
                </a:lnTo>
                <a:lnTo>
                  <a:pt x="768" y="1744"/>
                </a:lnTo>
                <a:lnTo>
                  <a:pt x="784" y="1752"/>
                </a:lnTo>
                <a:lnTo>
                  <a:pt x="800" y="1760"/>
                </a:lnTo>
                <a:lnTo>
                  <a:pt x="816" y="1776"/>
                </a:lnTo>
                <a:lnTo>
                  <a:pt x="832" y="1776"/>
                </a:lnTo>
                <a:lnTo>
                  <a:pt x="848" y="1784"/>
                </a:lnTo>
                <a:lnTo>
                  <a:pt x="864" y="1792"/>
                </a:lnTo>
                <a:lnTo>
                  <a:pt x="888" y="1808"/>
                </a:lnTo>
                <a:lnTo>
                  <a:pt x="904" y="1816"/>
                </a:lnTo>
                <a:lnTo>
                  <a:pt x="920" y="1824"/>
                </a:lnTo>
                <a:lnTo>
                  <a:pt x="936" y="1832"/>
                </a:lnTo>
                <a:lnTo>
                  <a:pt x="960" y="1840"/>
                </a:lnTo>
                <a:lnTo>
                  <a:pt x="1000" y="1848"/>
                </a:lnTo>
                <a:lnTo>
                  <a:pt x="1016" y="1848"/>
                </a:lnTo>
                <a:lnTo>
                  <a:pt x="1032" y="1856"/>
                </a:lnTo>
                <a:lnTo>
                  <a:pt x="1048" y="1864"/>
                </a:lnTo>
                <a:lnTo>
                  <a:pt x="1064" y="1864"/>
                </a:lnTo>
                <a:lnTo>
                  <a:pt x="1080" y="1864"/>
                </a:lnTo>
                <a:lnTo>
                  <a:pt x="1096" y="1864"/>
                </a:lnTo>
                <a:lnTo>
                  <a:pt x="1112" y="1864"/>
                </a:lnTo>
                <a:lnTo>
                  <a:pt x="1128" y="1864"/>
                </a:lnTo>
                <a:lnTo>
                  <a:pt x="1144" y="1864"/>
                </a:lnTo>
                <a:lnTo>
                  <a:pt x="1160" y="1864"/>
                </a:lnTo>
                <a:lnTo>
                  <a:pt x="1176" y="1864"/>
                </a:lnTo>
                <a:lnTo>
                  <a:pt x="1200" y="1864"/>
                </a:lnTo>
                <a:lnTo>
                  <a:pt x="1216" y="1864"/>
                </a:lnTo>
                <a:lnTo>
                  <a:pt x="1232" y="1864"/>
                </a:lnTo>
                <a:lnTo>
                  <a:pt x="1248" y="1848"/>
                </a:lnTo>
                <a:lnTo>
                  <a:pt x="1264" y="1840"/>
                </a:lnTo>
                <a:lnTo>
                  <a:pt x="1280" y="1840"/>
                </a:lnTo>
                <a:lnTo>
                  <a:pt x="1296" y="1832"/>
                </a:lnTo>
                <a:lnTo>
                  <a:pt x="1320" y="1824"/>
                </a:lnTo>
                <a:lnTo>
                  <a:pt x="1336" y="1816"/>
                </a:lnTo>
                <a:lnTo>
                  <a:pt x="1352" y="1816"/>
                </a:lnTo>
                <a:lnTo>
                  <a:pt x="1368" y="1800"/>
                </a:lnTo>
                <a:lnTo>
                  <a:pt x="1384" y="1800"/>
                </a:lnTo>
                <a:lnTo>
                  <a:pt x="1392" y="1784"/>
                </a:lnTo>
                <a:lnTo>
                  <a:pt x="1408" y="1776"/>
                </a:lnTo>
                <a:lnTo>
                  <a:pt x="1424" y="1752"/>
                </a:lnTo>
                <a:lnTo>
                  <a:pt x="1440" y="1736"/>
                </a:lnTo>
                <a:lnTo>
                  <a:pt x="1456" y="1728"/>
                </a:lnTo>
                <a:lnTo>
                  <a:pt x="1464" y="1712"/>
                </a:lnTo>
                <a:lnTo>
                  <a:pt x="1472" y="1696"/>
                </a:lnTo>
                <a:lnTo>
                  <a:pt x="1480" y="1680"/>
                </a:lnTo>
                <a:lnTo>
                  <a:pt x="1488" y="1664"/>
                </a:lnTo>
                <a:lnTo>
                  <a:pt x="1496" y="1648"/>
                </a:lnTo>
                <a:lnTo>
                  <a:pt x="1504" y="1632"/>
                </a:lnTo>
                <a:lnTo>
                  <a:pt x="1520" y="1624"/>
                </a:lnTo>
                <a:lnTo>
                  <a:pt x="1528" y="1608"/>
                </a:lnTo>
                <a:lnTo>
                  <a:pt x="1536" y="1592"/>
                </a:lnTo>
                <a:lnTo>
                  <a:pt x="1536" y="1576"/>
                </a:lnTo>
                <a:lnTo>
                  <a:pt x="1536" y="1560"/>
                </a:lnTo>
                <a:lnTo>
                  <a:pt x="1536" y="1544"/>
                </a:lnTo>
                <a:lnTo>
                  <a:pt x="1544" y="1528"/>
                </a:lnTo>
                <a:lnTo>
                  <a:pt x="1544" y="1512"/>
                </a:lnTo>
                <a:lnTo>
                  <a:pt x="1544" y="1488"/>
                </a:lnTo>
                <a:lnTo>
                  <a:pt x="1544" y="1472"/>
                </a:lnTo>
                <a:lnTo>
                  <a:pt x="1544" y="1456"/>
                </a:lnTo>
                <a:lnTo>
                  <a:pt x="1544" y="1440"/>
                </a:lnTo>
                <a:lnTo>
                  <a:pt x="1544" y="1424"/>
                </a:lnTo>
                <a:lnTo>
                  <a:pt x="1544" y="1400"/>
                </a:lnTo>
                <a:lnTo>
                  <a:pt x="1536" y="1384"/>
                </a:lnTo>
                <a:lnTo>
                  <a:pt x="1536" y="1368"/>
                </a:lnTo>
                <a:lnTo>
                  <a:pt x="1536" y="1352"/>
                </a:lnTo>
                <a:lnTo>
                  <a:pt x="1528" y="1336"/>
                </a:lnTo>
                <a:lnTo>
                  <a:pt x="1528" y="1320"/>
                </a:lnTo>
                <a:lnTo>
                  <a:pt x="1528" y="1304"/>
                </a:lnTo>
                <a:lnTo>
                  <a:pt x="1528" y="1288"/>
                </a:lnTo>
                <a:lnTo>
                  <a:pt x="1536" y="1272"/>
                </a:lnTo>
                <a:lnTo>
                  <a:pt x="1536" y="1256"/>
                </a:lnTo>
                <a:lnTo>
                  <a:pt x="1536" y="1240"/>
                </a:lnTo>
                <a:lnTo>
                  <a:pt x="1544" y="1224"/>
                </a:lnTo>
                <a:lnTo>
                  <a:pt x="1560" y="1216"/>
                </a:lnTo>
                <a:lnTo>
                  <a:pt x="1584" y="1224"/>
                </a:lnTo>
                <a:lnTo>
                  <a:pt x="1600" y="1216"/>
                </a:lnTo>
                <a:lnTo>
                  <a:pt x="1616" y="1224"/>
                </a:lnTo>
                <a:lnTo>
                  <a:pt x="1640" y="1216"/>
                </a:lnTo>
                <a:lnTo>
                  <a:pt x="1656" y="1216"/>
                </a:lnTo>
                <a:lnTo>
                  <a:pt x="1680" y="1208"/>
                </a:lnTo>
                <a:lnTo>
                  <a:pt x="1696" y="1200"/>
                </a:lnTo>
                <a:lnTo>
                  <a:pt x="1720" y="1200"/>
                </a:lnTo>
                <a:lnTo>
                  <a:pt x="1736" y="1200"/>
                </a:lnTo>
                <a:lnTo>
                  <a:pt x="1752" y="1192"/>
                </a:lnTo>
                <a:lnTo>
                  <a:pt x="1768" y="1184"/>
                </a:lnTo>
                <a:lnTo>
                  <a:pt x="1784" y="1176"/>
                </a:lnTo>
                <a:lnTo>
                  <a:pt x="1800" y="1176"/>
                </a:lnTo>
                <a:lnTo>
                  <a:pt x="1832" y="1168"/>
                </a:lnTo>
                <a:lnTo>
                  <a:pt x="1848" y="1160"/>
                </a:lnTo>
                <a:lnTo>
                  <a:pt x="1864" y="1152"/>
                </a:lnTo>
                <a:lnTo>
                  <a:pt x="1880" y="1136"/>
                </a:lnTo>
                <a:lnTo>
                  <a:pt x="1904" y="1128"/>
                </a:lnTo>
                <a:lnTo>
                  <a:pt x="1920" y="1120"/>
                </a:lnTo>
                <a:lnTo>
                  <a:pt x="1944" y="1096"/>
                </a:lnTo>
                <a:lnTo>
                  <a:pt x="1960" y="1080"/>
                </a:lnTo>
                <a:lnTo>
                  <a:pt x="1976" y="1072"/>
                </a:lnTo>
                <a:lnTo>
                  <a:pt x="1984" y="1056"/>
                </a:lnTo>
                <a:lnTo>
                  <a:pt x="2000" y="1040"/>
                </a:lnTo>
                <a:lnTo>
                  <a:pt x="2008" y="1024"/>
                </a:lnTo>
                <a:lnTo>
                  <a:pt x="2024" y="1008"/>
                </a:lnTo>
                <a:lnTo>
                  <a:pt x="2032" y="992"/>
                </a:lnTo>
                <a:lnTo>
                  <a:pt x="2040" y="976"/>
                </a:lnTo>
                <a:lnTo>
                  <a:pt x="2048" y="960"/>
                </a:lnTo>
                <a:lnTo>
                  <a:pt x="2056" y="944"/>
                </a:lnTo>
                <a:lnTo>
                  <a:pt x="2056" y="928"/>
                </a:lnTo>
                <a:lnTo>
                  <a:pt x="2064" y="912"/>
                </a:lnTo>
                <a:lnTo>
                  <a:pt x="2072" y="888"/>
                </a:lnTo>
                <a:lnTo>
                  <a:pt x="2072" y="872"/>
                </a:lnTo>
                <a:lnTo>
                  <a:pt x="2072" y="856"/>
                </a:lnTo>
                <a:lnTo>
                  <a:pt x="2072" y="840"/>
                </a:lnTo>
                <a:lnTo>
                  <a:pt x="2080" y="824"/>
                </a:lnTo>
                <a:lnTo>
                  <a:pt x="2080" y="808"/>
                </a:lnTo>
                <a:lnTo>
                  <a:pt x="2080" y="792"/>
                </a:lnTo>
                <a:lnTo>
                  <a:pt x="2080" y="776"/>
                </a:lnTo>
                <a:lnTo>
                  <a:pt x="2080" y="760"/>
                </a:lnTo>
                <a:lnTo>
                  <a:pt x="2072" y="744"/>
                </a:lnTo>
                <a:lnTo>
                  <a:pt x="2072" y="728"/>
                </a:lnTo>
                <a:lnTo>
                  <a:pt x="2072" y="712"/>
                </a:lnTo>
                <a:lnTo>
                  <a:pt x="2072" y="696"/>
                </a:lnTo>
                <a:lnTo>
                  <a:pt x="2072" y="680"/>
                </a:lnTo>
                <a:lnTo>
                  <a:pt x="2064" y="656"/>
                </a:lnTo>
                <a:lnTo>
                  <a:pt x="2064" y="640"/>
                </a:lnTo>
                <a:lnTo>
                  <a:pt x="2064" y="624"/>
                </a:lnTo>
                <a:lnTo>
                  <a:pt x="2056" y="608"/>
                </a:lnTo>
                <a:lnTo>
                  <a:pt x="2040" y="584"/>
                </a:lnTo>
                <a:lnTo>
                  <a:pt x="2024" y="576"/>
                </a:lnTo>
                <a:lnTo>
                  <a:pt x="2008" y="568"/>
                </a:lnTo>
                <a:lnTo>
                  <a:pt x="1984" y="552"/>
                </a:lnTo>
                <a:lnTo>
                  <a:pt x="1968" y="536"/>
                </a:lnTo>
                <a:lnTo>
                  <a:pt x="1952" y="520"/>
                </a:lnTo>
                <a:lnTo>
                  <a:pt x="1944" y="504"/>
                </a:lnTo>
                <a:lnTo>
                  <a:pt x="1928" y="488"/>
                </a:lnTo>
                <a:lnTo>
                  <a:pt x="1912" y="480"/>
                </a:lnTo>
                <a:lnTo>
                  <a:pt x="1896" y="480"/>
                </a:lnTo>
                <a:lnTo>
                  <a:pt x="1872" y="472"/>
                </a:lnTo>
                <a:lnTo>
                  <a:pt x="1856" y="464"/>
                </a:lnTo>
                <a:lnTo>
                  <a:pt x="1840" y="464"/>
                </a:lnTo>
                <a:lnTo>
                  <a:pt x="1824" y="456"/>
                </a:lnTo>
                <a:lnTo>
                  <a:pt x="1800" y="448"/>
                </a:lnTo>
                <a:lnTo>
                  <a:pt x="1768" y="432"/>
                </a:lnTo>
                <a:lnTo>
                  <a:pt x="1744" y="424"/>
                </a:lnTo>
                <a:lnTo>
                  <a:pt x="1720" y="416"/>
                </a:lnTo>
                <a:lnTo>
                  <a:pt x="1704" y="416"/>
                </a:lnTo>
                <a:lnTo>
                  <a:pt x="1688" y="416"/>
                </a:lnTo>
                <a:lnTo>
                  <a:pt x="1672" y="424"/>
                </a:lnTo>
                <a:lnTo>
                  <a:pt x="1656" y="424"/>
                </a:lnTo>
                <a:lnTo>
                  <a:pt x="1640" y="432"/>
                </a:lnTo>
                <a:lnTo>
                  <a:pt x="1624" y="432"/>
                </a:lnTo>
                <a:lnTo>
                  <a:pt x="1608" y="440"/>
                </a:lnTo>
                <a:lnTo>
                  <a:pt x="1592" y="440"/>
                </a:lnTo>
                <a:lnTo>
                  <a:pt x="1576" y="440"/>
                </a:lnTo>
                <a:lnTo>
                  <a:pt x="1560" y="448"/>
                </a:lnTo>
                <a:lnTo>
                  <a:pt x="1544" y="456"/>
                </a:lnTo>
                <a:lnTo>
                  <a:pt x="1528" y="464"/>
                </a:lnTo>
                <a:lnTo>
                  <a:pt x="1512" y="472"/>
                </a:lnTo>
                <a:lnTo>
                  <a:pt x="1496" y="480"/>
                </a:lnTo>
                <a:lnTo>
                  <a:pt x="1480" y="480"/>
                </a:lnTo>
                <a:lnTo>
                  <a:pt x="1472" y="464"/>
                </a:lnTo>
                <a:lnTo>
                  <a:pt x="1472" y="448"/>
                </a:lnTo>
                <a:lnTo>
                  <a:pt x="1472" y="432"/>
                </a:lnTo>
                <a:lnTo>
                  <a:pt x="1480" y="416"/>
                </a:lnTo>
                <a:lnTo>
                  <a:pt x="1480" y="400"/>
                </a:lnTo>
                <a:lnTo>
                  <a:pt x="1480" y="376"/>
                </a:lnTo>
                <a:lnTo>
                  <a:pt x="1488" y="360"/>
                </a:lnTo>
                <a:lnTo>
                  <a:pt x="1488" y="344"/>
                </a:lnTo>
                <a:lnTo>
                  <a:pt x="1488" y="328"/>
                </a:lnTo>
                <a:lnTo>
                  <a:pt x="1488" y="312"/>
                </a:lnTo>
                <a:lnTo>
                  <a:pt x="1488" y="296"/>
                </a:lnTo>
                <a:lnTo>
                  <a:pt x="1488" y="280"/>
                </a:lnTo>
                <a:lnTo>
                  <a:pt x="1480" y="264"/>
                </a:lnTo>
                <a:lnTo>
                  <a:pt x="1480" y="248"/>
                </a:lnTo>
                <a:lnTo>
                  <a:pt x="1480" y="232"/>
                </a:lnTo>
                <a:lnTo>
                  <a:pt x="1472" y="216"/>
                </a:lnTo>
                <a:lnTo>
                  <a:pt x="1464" y="200"/>
                </a:lnTo>
                <a:lnTo>
                  <a:pt x="1456" y="184"/>
                </a:lnTo>
                <a:lnTo>
                  <a:pt x="1448" y="168"/>
                </a:lnTo>
                <a:lnTo>
                  <a:pt x="1440" y="152"/>
                </a:lnTo>
                <a:lnTo>
                  <a:pt x="1432" y="136"/>
                </a:lnTo>
                <a:lnTo>
                  <a:pt x="1424" y="120"/>
                </a:lnTo>
                <a:lnTo>
                  <a:pt x="1408" y="112"/>
                </a:lnTo>
                <a:lnTo>
                  <a:pt x="1400" y="96"/>
                </a:lnTo>
                <a:lnTo>
                  <a:pt x="1376" y="80"/>
                </a:lnTo>
                <a:lnTo>
                  <a:pt x="1352" y="64"/>
                </a:lnTo>
                <a:lnTo>
                  <a:pt x="1320" y="40"/>
                </a:lnTo>
                <a:lnTo>
                  <a:pt x="1304" y="40"/>
                </a:lnTo>
                <a:lnTo>
                  <a:pt x="1288" y="32"/>
                </a:lnTo>
                <a:lnTo>
                  <a:pt x="1272" y="24"/>
                </a:lnTo>
                <a:lnTo>
                  <a:pt x="1248" y="8"/>
                </a:lnTo>
                <a:lnTo>
                  <a:pt x="1232" y="8"/>
                </a:lnTo>
                <a:lnTo>
                  <a:pt x="1208" y="0"/>
                </a:lnTo>
                <a:lnTo>
                  <a:pt x="1192" y="0"/>
                </a:lnTo>
                <a:lnTo>
                  <a:pt x="1176" y="0"/>
                </a:lnTo>
                <a:lnTo>
                  <a:pt x="1160" y="0"/>
                </a:lnTo>
                <a:lnTo>
                  <a:pt x="1144" y="0"/>
                </a:lnTo>
                <a:lnTo>
                  <a:pt x="1128" y="0"/>
                </a:lnTo>
                <a:lnTo>
                  <a:pt x="1112" y="0"/>
                </a:lnTo>
                <a:lnTo>
                  <a:pt x="1096" y="0"/>
                </a:lnTo>
                <a:lnTo>
                  <a:pt x="1080" y="0"/>
                </a:lnTo>
                <a:lnTo>
                  <a:pt x="1064" y="0"/>
                </a:lnTo>
                <a:lnTo>
                  <a:pt x="1048" y="0"/>
                </a:lnTo>
                <a:lnTo>
                  <a:pt x="1032" y="0"/>
                </a:lnTo>
                <a:lnTo>
                  <a:pt x="1008" y="8"/>
                </a:lnTo>
                <a:lnTo>
                  <a:pt x="992" y="16"/>
                </a:lnTo>
                <a:lnTo>
                  <a:pt x="984" y="24"/>
                </a:lnTo>
              </a:path>
            </a:pathLst>
          </a:custGeom>
          <a:solidFill>
            <a:srgbClr val="A2C1FE"/>
          </a:solidFill>
          <a:ln w="508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582" name="Oval 6">
            <a:extLst>
              <a:ext uri="{FF2B5EF4-FFF2-40B4-BE49-F238E27FC236}">
                <a16:creationId xmlns:a16="http://schemas.microsoft.com/office/drawing/2014/main" id="{A3D1F821-31F4-46AB-A1C0-1C1E59803129}"/>
              </a:ext>
            </a:extLst>
          </p:cNvPr>
          <p:cNvSpPr>
            <a:spLocks noChangeArrowheads="1"/>
          </p:cNvSpPr>
          <p:nvPr/>
        </p:nvSpPr>
        <p:spPr bwMode="auto">
          <a:xfrm>
            <a:off x="6558499" y="2861608"/>
            <a:ext cx="819686" cy="921782"/>
          </a:xfrm>
          <a:prstGeom prst="ellipse">
            <a:avLst/>
          </a:prstGeom>
          <a:solidFill>
            <a:srgbClr val="FE9B03"/>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583" name="Oval 7">
            <a:extLst>
              <a:ext uri="{FF2B5EF4-FFF2-40B4-BE49-F238E27FC236}">
                <a16:creationId xmlns:a16="http://schemas.microsoft.com/office/drawing/2014/main" id="{C7D5220B-8282-47FC-AFF6-C883B24A1171}"/>
              </a:ext>
            </a:extLst>
          </p:cNvPr>
          <p:cNvSpPr>
            <a:spLocks noChangeArrowheads="1"/>
          </p:cNvSpPr>
          <p:nvPr/>
        </p:nvSpPr>
        <p:spPr bwMode="auto">
          <a:xfrm>
            <a:off x="6600796" y="2909740"/>
            <a:ext cx="733633" cy="825520"/>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584" name="Oval 8">
            <a:extLst>
              <a:ext uri="{FF2B5EF4-FFF2-40B4-BE49-F238E27FC236}">
                <a16:creationId xmlns:a16="http://schemas.microsoft.com/office/drawing/2014/main" id="{E2978E67-1A49-4C98-B4C0-4A7FC661B569}"/>
              </a:ext>
            </a:extLst>
          </p:cNvPr>
          <p:cNvSpPr>
            <a:spLocks noChangeArrowheads="1"/>
          </p:cNvSpPr>
          <p:nvPr/>
        </p:nvSpPr>
        <p:spPr bwMode="auto">
          <a:xfrm>
            <a:off x="7305259" y="3487312"/>
            <a:ext cx="819686" cy="921782"/>
          </a:xfrm>
          <a:prstGeom prst="ellipse">
            <a:avLst/>
          </a:prstGeom>
          <a:solidFill>
            <a:srgbClr val="FE9B03"/>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585" name="Oval 9">
            <a:extLst>
              <a:ext uri="{FF2B5EF4-FFF2-40B4-BE49-F238E27FC236}">
                <a16:creationId xmlns:a16="http://schemas.microsoft.com/office/drawing/2014/main" id="{97355890-2556-46CF-B26F-6D453ABEBE09}"/>
              </a:ext>
            </a:extLst>
          </p:cNvPr>
          <p:cNvSpPr>
            <a:spLocks noChangeArrowheads="1"/>
          </p:cNvSpPr>
          <p:nvPr/>
        </p:nvSpPr>
        <p:spPr bwMode="auto">
          <a:xfrm>
            <a:off x="7347556" y="3535443"/>
            <a:ext cx="735092" cy="825520"/>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586" name="Oval 10">
            <a:extLst>
              <a:ext uri="{FF2B5EF4-FFF2-40B4-BE49-F238E27FC236}">
                <a16:creationId xmlns:a16="http://schemas.microsoft.com/office/drawing/2014/main" id="{8FECC2F9-5FF3-47C0-9E81-D6AFD787F8E3}"/>
              </a:ext>
            </a:extLst>
          </p:cNvPr>
          <p:cNvSpPr>
            <a:spLocks noChangeArrowheads="1"/>
          </p:cNvSpPr>
          <p:nvPr/>
        </p:nvSpPr>
        <p:spPr bwMode="auto">
          <a:xfrm>
            <a:off x="6562875" y="4460141"/>
            <a:ext cx="818227" cy="921782"/>
          </a:xfrm>
          <a:prstGeom prst="ellipse">
            <a:avLst/>
          </a:prstGeom>
          <a:solidFill>
            <a:srgbClr val="FE9B03"/>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587" name="Oval 11">
            <a:extLst>
              <a:ext uri="{FF2B5EF4-FFF2-40B4-BE49-F238E27FC236}">
                <a16:creationId xmlns:a16="http://schemas.microsoft.com/office/drawing/2014/main" id="{534F8668-2DC4-4B71-A1AB-448C568AD220}"/>
              </a:ext>
            </a:extLst>
          </p:cNvPr>
          <p:cNvSpPr>
            <a:spLocks noChangeArrowheads="1"/>
          </p:cNvSpPr>
          <p:nvPr/>
        </p:nvSpPr>
        <p:spPr bwMode="auto">
          <a:xfrm>
            <a:off x="6605171" y="4508273"/>
            <a:ext cx="733634" cy="825520"/>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588" name="Oval 12">
            <a:extLst>
              <a:ext uri="{FF2B5EF4-FFF2-40B4-BE49-F238E27FC236}">
                <a16:creationId xmlns:a16="http://schemas.microsoft.com/office/drawing/2014/main" id="{14122022-FE03-4D30-B640-FF2AAB8431B4}"/>
              </a:ext>
            </a:extLst>
          </p:cNvPr>
          <p:cNvSpPr>
            <a:spLocks noChangeArrowheads="1"/>
          </p:cNvSpPr>
          <p:nvPr/>
        </p:nvSpPr>
        <p:spPr bwMode="auto">
          <a:xfrm>
            <a:off x="5611922" y="3682753"/>
            <a:ext cx="819686" cy="921782"/>
          </a:xfrm>
          <a:prstGeom prst="ellipse">
            <a:avLst/>
          </a:prstGeom>
          <a:solidFill>
            <a:srgbClr val="FE9B03"/>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589" name="Oval 13">
            <a:extLst>
              <a:ext uri="{FF2B5EF4-FFF2-40B4-BE49-F238E27FC236}">
                <a16:creationId xmlns:a16="http://schemas.microsoft.com/office/drawing/2014/main" id="{EF69173D-FBF7-4EC3-98D2-E660B980725B}"/>
              </a:ext>
            </a:extLst>
          </p:cNvPr>
          <p:cNvSpPr>
            <a:spLocks noChangeArrowheads="1"/>
          </p:cNvSpPr>
          <p:nvPr/>
        </p:nvSpPr>
        <p:spPr bwMode="auto">
          <a:xfrm>
            <a:off x="5654219" y="3730884"/>
            <a:ext cx="735092" cy="825520"/>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590" name="Freeform 14">
            <a:extLst>
              <a:ext uri="{FF2B5EF4-FFF2-40B4-BE49-F238E27FC236}">
                <a16:creationId xmlns:a16="http://schemas.microsoft.com/office/drawing/2014/main" id="{1953C601-31E1-4793-AED3-80F128034E62}"/>
              </a:ext>
            </a:extLst>
          </p:cNvPr>
          <p:cNvSpPr>
            <a:spLocks/>
          </p:cNvSpPr>
          <p:nvPr/>
        </p:nvSpPr>
        <p:spPr bwMode="auto">
          <a:xfrm>
            <a:off x="7623215" y="4632246"/>
            <a:ext cx="121057" cy="135642"/>
          </a:xfrm>
          <a:custGeom>
            <a:avLst/>
            <a:gdLst>
              <a:gd name="T0" fmla="*/ 0 w 93"/>
              <a:gd name="T1" fmla="*/ 30241977 h 93"/>
              <a:gd name="T2" fmla="*/ 17993442 w 93"/>
              <a:gd name="T3" fmla="*/ 30241977 h 93"/>
              <a:gd name="T4" fmla="*/ 44983605 w 93"/>
              <a:gd name="T5" fmla="*/ 20161318 h 93"/>
              <a:gd name="T6" fmla="*/ 62977047 w 93"/>
              <a:gd name="T7" fmla="*/ 20161318 h 93"/>
              <a:gd name="T8" fmla="*/ 98963931 w 93"/>
              <a:gd name="T9" fmla="*/ 20161318 h 93"/>
              <a:gd name="T10" fmla="*/ 116957373 w 93"/>
              <a:gd name="T11" fmla="*/ 20161318 h 93"/>
              <a:gd name="T12" fmla="*/ 134950815 w 93"/>
              <a:gd name="T13" fmla="*/ 10080659 h 93"/>
              <a:gd name="T14" fmla="*/ 152944256 w 93"/>
              <a:gd name="T15" fmla="*/ 10080659 h 93"/>
              <a:gd name="T16" fmla="*/ 170937698 w 93"/>
              <a:gd name="T17" fmla="*/ 0 h 93"/>
              <a:gd name="T18" fmla="*/ 188931140 w 93"/>
              <a:gd name="T19" fmla="*/ 0 h 93"/>
              <a:gd name="T20" fmla="*/ 197927861 w 93"/>
              <a:gd name="T21" fmla="*/ 20161318 h 93"/>
              <a:gd name="T22" fmla="*/ 206924582 w 93"/>
              <a:gd name="T23" fmla="*/ 40322637 h 93"/>
              <a:gd name="T24" fmla="*/ 206924582 w 93"/>
              <a:gd name="T25" fmla="*/ 60483955 h 93"/>
              <a:gd name="T26" fmla="*/ 197927861 w 93"/>
              <a:gd name="T27" fmla="*/ 80645273 h 93"/>
              <a:gd name="T28" fmla="*/ 179934419 w 93"/>
              <a:gd name="T29" fmla="*/ 90725932 h 93"/>
              <a:gd name="T30" fmla="*/ 170937698 w 93"/>
              <a:gd name="T31" fmla="*/ 120967910 h 93"/>
              <a:gd name="T32" fmla="*/ 170937698 w 93"/>
              <a:gd name="T33" fmla="*/ 141129228 h 93"/>
              <a:gd name="T34" fmla="*/ 170937698 w 93"/>
              <a:gd name="T35" fmla="*/ 161290546 h 93"/>
              <a:gd name="T36" fmla="*/ 161940977 w 93"/>
              <a:gd name="T37" fmla="*/ 191532524 h 93"/>
              <a:gd name="T38" fmla="*/ 161940977 w 93"/>
              <a:gd name="T39" fmla="*/ 211693842 h 93"/>
              <a:gd name="T40" fmla="*/ 152944256 w 93"/>
              <a:gd name="T41" fmla="*/ 231855160 h 93"/>
              <a:gd name="T42" fmla="*/ 134950815 w 93"/>
              <a:gd name="T43" fmla="*/ 231855160 h 93"/>
              <a:gd name="T44" fmla="*/ 116957373 w 93"/>
              <a:gd name="T45" fmla="*/ 221774501 h 93"/>
              <a:gd name="T46" fmla="*/ 107960652 w 93"/>
              <a:gd name="T47" fmla="*/ 201613183 h 93"/>
              <a:gd name="T48" fmla="*/ 98963931 w 93"/>
              <a:gd name="T49" fmla="*/ 181451865 h 93"/>
              <a:gd name="T50" fmla="*/ 80970489 w 93"/>
              <a:gd name="T51" fmla="*/ 161290546 h 93"/>
              <a:gd name="T52" fmla="*/ 71973768 w 93"/>
              <a:gd name="T53" fmla="*/ 141129228 h 93"/>
              <a:gd name="T54" fmla="*/ 53980326 w 93"/>
              <a:gd name="T55" fmla="*/ 131048569 h 93"/>
              <a:gd name="T56" fmla="*/ 35986884 w 93"/>
              <a:gd name="T57" fmla="*/ 120967910 h 93"/>
              <a:gd name="T58" fmla="*/ 17993442 w 93"/>
              <a:gd name="T59" fmla="*/ 110887251 h 93"/>
              <a:gd name="T60" fmla="*/ 8996721 w 93"/>
              <a:gd name="T61" fmla="*/ 90725932 h 93"/>
              <a:gd name="T62" fmla="*/ 8996721 w 93"/>
              <a:gd name="T63" fmla="*/ 70564614 h 93"/>
              <a:gd name="T64" fmla="*/ 0 w 93"/>
              <a:gd name="T65" fmla="*/ 30241977 h 9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3" h="93">
                <a:moveTo>
                  <a:pt x="0" y="12"/>
                </a:moveTo>
                <a:lnTo>
                  <a:pt x="8" y="12"/>
                </a:lnTo>
                <a:lnTo>
                  <a:pt x="20" y="8"/>
                </a:lnTo>
                <a:lnTo>
                  <a:pt x="28" y="8"/>
                </a:lnTo>
                <a:lnTo>
                  <a:pt x="44" y="8"/>
                </a:lnTo>
                <a:lnTo>
                  <a:pt x="52" y="8"/>
                </a:lnTo>
                <a:lnTo>
                  <a:pt x="60" y="4"/>
                </a:lnTo>
                <a:lnTo>
                  <a:pt x="68" y="4"/>
                </a:lnTo>
                <a:lnTo>
                  <a:pt x="76" y="0"/>
                </a:lnTo>
                <a:lnTo>
                  <a:pt x="84" y="0"/>
                </a:lnTo>
                <a:lnTo>
                  <a:pt x="88" y="8"/>
                </a:lnTo>
                <a:lnTo>
                  <a:pt x="92" y="16"/>
                </a:lnTo>
                <a:lnTo>
                  <a:pt x="92" y="24"/>
                </a:lnTo>
                <a:lnTo>
                  <a:pt x="88" y="32"/>
                </a:lnTo>
                <a:lnTo>
                  <a:pt x="80" y="36"/>
                </a:lnTo>
                <a:lnTo>
                  <a:pt x="76" y="48"/>
                </a:lnTo>
                <a:lnTo>
                  <a:pt x="76" y="56"/>
                </a:lnTo>
                <a:lnTo>
                  <a:pt x="76" y="64"/>
                </a:lnTo>
                <a:lnTo>
                  <a:pt x="72" y="76"/>
                </a:lnTo>
                <a:lnTo>
                  <a:pt x="72" y="84"/>
                </a:lnTo>
                <a:lnTo>
                  <a:pt x="68" y="92"/>
                </a:lnTo>
                <a:lnTo>
                  <a:pt x="60" y="92"/>
                </a:lnTo>
                <a:lnTo>
                  <a:pt x="52" y="88"/>
                </a:lnTo>
                <a:lnTo>
                  <a:pt x="48" y="80"/>
                </a:lnTo>
                <a:lnTo>
                  <a:pt x="44" y="72"/>
                </a:lnTo>
                <a:lnTo>
                  <a:pt x="36" y="64"/>
                </a:lnTo>
                <a:lnTo>
                  <a:pt x="32" y="56"/>
                </a:lnTo>
                <a:lnTo>
                  <a:pt x="24" y="52"/>
                </a:lnTo>
                <a:lnTo>
                  <a:pt x="16" y="48"/>
                </a:lnTo>
                <a:lnTo>
                  <a:pt x="8" y="44"/>
                </a:lnTo>
                <a:lnTo>
                  <a:pt x="4" y="36"/>
                </a:lnTo>
                <a:lnTo>
                  <a:pt x="4" y="28"/>
                </a:lnTo>
                <a:lnTo>
                  <a:pt x="0" y="1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591" name="Freeform 15">
            <a:extLst>
              <a:ext uri="{FF2B5EF4-FFF2-40B4-BE49-F238E27FC236}">
                <a16:creationId xmlns:a16="http://schemas.microsoft.com/office/drawing/2014/main" id="{E2F72AEA-6241-476F-BBEE-340CBF691A83}"/>
              </a:ext>
            </a:extLst>
          </p:cNvPr>
          <p:cNvSpPr>
            <a:spLocks/>
          </p:cNvSpPr>
          <p:nvPr/>
        </p:nvSpPr>
        <p:spPr bwMode="auto">
          <a:xfrm>
            <a:off x="7783652" y="4556403"/>
            <a:ext cx="172105" cy="164813"/>
          </a:xfrm>
          <a:custGeom>
            <a:avLst/>
            <a:gdLst>
              <a:gd name="T0" fmla="*/ 0 w 133"/>
              <a:gd name="T1" fmla="*/ 110887184 h 113"/>
              <a:gd name="T2" fmla="*/ 17887425 w 133"/>
              <a:gd name="T3" fmla="*/ 100806531 h 113"/>
              <a:gd name="T4" fmla="*/ 44718562 w 133"/>
              <a:gd name="T5" fmla="*/ 100806531 h 113"/>
              <a:gd name="T6" fmla="*/ 62605987 w 133"/>
              <a:gd name="T7" fmla="*/ 100806531 h 113"/>
              <a:gd name="T8" fmla="*/ 80493412 w 133"/>
              <a:gd name="T9" fmla="*/ 100806531 h 113"/>
              <a:gd name="T10" fmla="*/ 98380836 w 133"/>
              <a:gd name="T11" fmla="*/ 90725878 h 113"/>
              <a:gd name="T12" fmla="*/ 116268261 w 133"/>
              <a:gd name="T13" fmla="*/ 80645225 h 113"/>
              <a:gd name="T14" fmla="*/ 125211974 w 133"/>
              <a:gd name="T15" fmla="*/ 60483919 h 113"/>
              <a:gd name="T16" fmla="*/ 143099398 w 133"/>
              <a:gd name="T17" fmla="*/ 60483919 h 113"/>
              <a:gd name="T18" fmla="*/ 160986823 w 133"/>
              <a:gd name="T19" fmla="*/ 50403265 h 113"/>
              <a:gd name="T20" fmla="*/ 178874248 w 133"/>
              <a:gd name="T21" fmla="*/ 40322612 h 113"/>
              <a:gd name="T22" fmla="*/ 196761673 w 133"/>
              <a:gd name="T23" fmla="*/ 30241959 h 113"/>
              <a:gd name="T24" fmla="*/ 214649098 w 133"/>
              <a:gd name="T25" fmla="*/ 20161306 h 113"/>
              <a:gd name="T26" fmla="*/ 232536523 w 133"/>
              <a:gd name="T27" fmla="*/ 0 h 113"/>
              <a:gd name="T28" fmla="*/ 250423947 w 133"/>
              <a:gd name="T29" fmla="*/ 0 h 113"/>
              <a:gd name="T30" fmla="*/ 277255085 w 133"/>
              <a:gd name="T31" fmla="*/ 0 h 113"/>
              <a:gd name="T32" fmla="*/ 295142509 w 133"/>
              <a:gd name="T33" fmla="*/ 30241959 h 113"/>
              <a:gd name="T34" fmla="*/ 295142509 w 133"/>
              <a:gd name="T35" fmla="*/ 50403265 h 113"/>
              <a:gd name="T36" fmla="*/ 277255085 w 133"/>
              <a:gd name="T37" fmla="*/ 70564572 h 113"/>
              <a:gd name="T38" fmla="*/ 268311372 w 133"/>
              <a:gd name="T39" fmla="*/ 90725878 h 113"/>
              <a:gd name="T40" fmla="*/ 250423947 w 133"/>
              <a:gd name="T41" fmla="*/ 110887184 h 113"/>
              <a:gd name="T42" fmla="*/ 241480235 w 133"/>
              <a:gd name="T43" fmla="*/ 131048490 h 113"/>
              <a:gd name="T44" fmla="*/ 250423947 w 133"/>
              <a:gd name="T45" fmla="*/ 161290450 h 113"/>
              <a:gd name="T46" fmla="*/ 250423947 w 133"/>
              <a:gd name="T47" fmla="*/ 181451756 h 113"/>
              <a:gd name="T48" fmla="*/ 250423947 w 133"/>
              <a:gd name="T49" fmla="*/ 201613062 h 113"/>
              <a:gd name="T50" fmla="*/ 250423947 w 133"/>
              <a:gd name="T51" fmla="*/ 221774368 h 113"/>
              <a:gd name="T52" fmla="*/ 250423947 w 133"/>
              <a:gd name="T53" fmla="*/ 241935674 h 113"/>
              <a:gd name="T54" fmla="*/ 250423947 w 133"/>
              <a:gd name="T55" fmla="*/ 262096981 h 113"/>
              <a:gd name="T56" fmla="*/ 232536523 w 133"/>
              <a:gd name="T57" fmla="*/ 282258287 h 113"/>
              <a:gd name="T58" fmla="*/ 205705385 w 133"/>
              <a:gd name="T59" fmla="*/ 272177634 h 113"/>
              <a:gd name="T60" fmla="*/ 187817961 w 133"/>
              <a:gd name="T61" fmla="*/ 262096981 h 113"/>
              <a:gd name="T62" fmla="*/ 169930536 w 133"/>
              <a:gd name="T63" fmla="*/ 231855021 h 113"/>
              <a:gd name="T64" fmla="*/ 152043111 w 133"/>
              <a:gd name="T65" fmla="*/ 211693715 h 113"/>
              <a:gd name="T66" fmla="*/ 134155686 w 133"/>
              <a:gd name="T67" fmla="*/ 201613062 h 113"/>
              <a:gd name="T68" fmla="*/ 116268261 w 133"/>
              <a:gd name="T69" fmla="*/ 191532409 h 113"/>
              <a:gd name="T70" fmla="*/ 98380836 w 133"/>
              <a:gd name="T71" fmla="*/ 181451756 h 113"/>
              <a:gd name="T72" fmla="*/ 80493412 w 133"/>
              <a:gd name="T73" fmla="*/ 181451756 h 113"/>
              <a:gd name="T74" fmla="*/ 53662274 w 133"/>
              <a:gd name="T75" fmla="*/ 171371103 h 113"/>
              <a:gd name="T76" fmla="*/ 35774850 w 133"/>
              <a:gd name="T77" fmla="*/ 171371103 h 113"/>
              <a:gd name="T78" fmla="*/ 17887425 w 133"/>
              <a:gd name="T79" fmla="*/ 171371103 h 113"/>
              <a:gd name="T80" fmla="*/ 8943712 w 133"/>
              <a:gd name="T81" fmla="*/ 151209796 h 113"/>
              <a:gd name="T82" fmla="*/ 0 w 133"/>
              <a:gd name="T83" fmla="*/ 131048490 h 113"/>
              <a:gd name="T84" fmla="*/ 0 w 133"/>
              <a:gd name="T85" fmla="*/ 110887184 h 11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3" h="113">
                <a:moveTo>
                  <a:pt x="0" y="44"/>
                </a:moveTo>
                <a:lnTo>
                  <a:pt x="8" y="40"/>
                </a:lnTo>
                <a:lnTo>
                  <a:pt x="20" y="40"/>
                </a:lnTo>
                <a:lnTo>
                  <a:pt x="28" y="40"/>
                </a:lnTo>
                <a:lnTo>
                  <a:pt x="36" y="40"/>
                </a:lnTo>
                <a:lnTo>
                  <a:pt x="44" y="36"/>
                </a:lnTo>
                <a:lnTo>
                  <a:pt x="52" y="32"/>
                </a:lnTo>
                <a:lnTo>
                  <a:pt x="56" y="24"/>
                </a:lnTo>
                <a:lnTo>
                  <a:pt x="64" y="24"/>
                </a:lnTo>
                <a:lnTo>
                  <a:pt x="72" y="20"/>
                </a:lnTo>
                <a:lnTo>
                  <a:pt x="80" y="16"/>
                </a:lnTo>
                <a:lnTo>
                  <a:pt x="88" y="12"/>
                </a:lnTo>
                <a:lnTo>
                  <a:pt x="96" y="8"/>
                </a:lnTo>
                <a:lnTo>
                  <a:pt x="104" y="0"/>
                </a:lnTo>
                <a:lnTo>
                  <a:pt x="112" y="0"/>
                </a:lnTo>
                <a:lnTo>
                  <a:pt x="124" y="0"/>
                </a:lnTo>
                <a:lnTo>
                  <a:pt x="132" y="12"/>
                </a:lnTo>
                <a:lnTo>
                  <a:pt x="132" y="20"/>
                </a:lnTo>
                <a:lnTo>
                  <a:pt x="124" y="28"/>
                </a:lnTo>
                <a:lnTo>
                  <a:pt x="120" y="36"/>
                </a:lnTo>
                <a:lnTo>
                  <a:pt x="112" y="44"/>
                </a:lnTo>
                <a:lnTo>
                  <a:pt x="108" y="52"/>
                </a:lnTo>
                <a:lnTo>
                  <a:pt x="112" y="64"/>
                </a:lnTo>
                <a:lnTo>
                  <a:pt x="112" y="72"/>
                </a:lnTo>
                <a:lnTo>
                  <a:pt x="112" y="80"/>
                </a:lnTo>
                <a:lnTo>
                  <a:pt x="112" y="88"/>
                </a:lnTo>
                <a:lnTo>
                  <a:pt x="112" y="96"/>
                </a:lnTo>
                <a:lnTo>
                  <a:pt x="112" y="104"/>
                </a:lnTo>
                <a:lnTo>
                  <a:pt x="104" y="112"/>
                </a:lnTo>
                <a:lnTo>
                  <a:pt x="92" y="108"/>
                </a:lnTo>
                <a:lnTo>
                  <a:pt x="84" y="104"/>
                </a:lnTo>
                <a:lnTo>
                  <a:pt x="76" y="92"/>
                </a:lnTo>
                <a:lnTo>
                  <a:pt x="68" y="84"/>
                </a:lnTo>
                <a:lnTo>
                  <a:pt x="60" y="80"/>
                </a:lnTo>
                <a:lnTo>
                  <a:pt x="52" y="76"/>
                </a:lnTo>
                <a:lnTo>
                  <a:pt x="44" y="72"/>
                </a:lnTo>
                <a:lnTo>
                  <a:pt x="36" y="72"/>
                </a:lnTo>
                <a:lnTo>
                  <a:pt x="24" y="68"/>
                </a:lnTo>
                <a:lnTo>
                  <a:pt x="16" y="68"/>
                </a:lnTo>
                <a:lnTo>
                  <a:pt x="8" y="68"/>
                </a:lnTo>
                <a:lnTo>
                  <a:pt x="4" y="60"/>
                </a:lnTo>
                <a:lnTo>
                  <a:pt x="0" y="52"/>
                </a:lnTo>
                <a:lnTo>
                  <a:pt x="0" y="4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592" name="Freeform 16">
            <a:extLst>
              <a:ext uri="{FF2B5EF4-FFF2-40B4-BE49-F238E27FC236}">
                <a16:creationId xmlns:a16="http://schemas.microsoft.com/office/drawing/2014/main" id="{69B120DC-966B-446C-B445-E1240F394BFC}"/>
              </a:ext>
            </a:extLst>
          </p:cNvPr>
          <p:cNvSpPr>
            <a:spLocks/>
          </p:cNvSpPr>
          <p:nvPr/>
        </p:nvSpPr>
        <p:spPr bwMode="auto">
          <a:xfrm>
            <a:off x="7986386" y="4142184"/>
            <a:ext cx="514856" cy="520691"/>
          </a:xfrm>
          <a:custGeom>
            <a:avLst/>
            <a:gdLst>
              <a:gd name="T0" fmla="*/ 179267378 w 397"/>
              <a:gd name="T1" fmla="*/ 554434864 h 357"/>
              <a:gd name="T2" fmla="*/ 125487164 w 397"/>
              <a:gd name="T3" fmla="*/ 584676766 h 357"/>
              <a:gd name="T4" fmla="*/ 71706951 w 397"/>
              <a:gd name="T5" fmla="*/ 614918668 h 357"/>
              <a:gd name="T6" fmla="*/ 8963369 w 397"/>
              <a:gd name="T7" fmla="*/ 645160569 h 357"/>
              <a:gd name="T8" fmla="*/ 8963369 w 397"/>
              <a:gd name="T9" fmla="*/ 705644373 h 357"/>
              <a:gd name="T10" fmla="*/ 53780213 w 397"/>
              <a:gd name="T11" fmla="*/ 745966908 h 357"/>
              <a:gd name="T12" fmla="*/ 98597058 w 397"/>
              <a:gd name="T13" fmla="*/ 796370078 h 357"/>
              <a:gd name="T14" fmla="*/ 161340640 w 397"/>
              <a:gd name="T15" fmla="*/ 796370078 h 357"/>
              <a:gd name="T16" fmla="*/ 215120853 w 397"/>
              <a:gd name="T17" fmla="*/ 826611979 h 357"/>
              <a:gd name="T18" fmla="*/ 250974329 w 397"/>
              <a:gd name="T19" fmla="*/ 866934515 h 357"/>
              <a:gd name="T20" fmla="*/ 295791173 w 397"/>
              <a:gd name="T21" fmla="*/ 897176417 h 357"/>
              <a:gd name="T22" fmla="*/ 367498125 w 397"/>
              <a:gd name="T23" fmla="*/ 887095783 h 357"/>
              <a:gd name="T24" fmla="*/ 448168445 w 397"/>
              <a:gd name="T25" fmla="*/ 856853881 h 357"/>
              <a:gd name="T26" fmla="*/ 519875396 w 397"/>
              <a:gd name="T27" fmla="*/ 836692613 h 357"/>
              <a:gd name="T28" fmla="*/ 600545716 w 397"/>
              <a:gd name="T29" fmla="*/ 796370078 h 357"/>
              <a:gd name="T30" fmla="*/ 672252667 w 397"/>
              <a:gd name="T31" fmla="*/ 735886274 h 357"/>
              <a:gd name="T32" fmla="*/ 734996249 w 397"/>
              <a:gd name="T33" fmla="*/ 665321837 h 357"/>
              <a:gd name="T34" fmla="*/ 806703200 w 397"/>
              <a:gd name="T35" fmla="*/ 564515498 h 357"/>
              <a:gd name="T36" fmla="*/ 851520045 w 397"/>
              <a:gd name="T37" fmla="*/ 504031695 h 357"/>
              <a:gd name="T38" fmla="*/ 869446782 w 397"/>
              <a:gd name="T39" fmla="*/ 372983454 h 357"/>
              <a:gd name="T40" fmla="*/ 887373520 w 397"/>
              <a:gd name="T41" fmla="*/ 312499651 h 357"/>
              <a:gd name="T42" fmla="*/ 860483414 w 397"/>
              <a:gd name="T43" fmla="*/ 262096481 h 357"/>
              <a:gd name="T44" fmla="*/ 851520045 w 397"/>
              <a:gd name="T45" fmla="*/ 201612678 h 357"/>
              <a:gd name="T46" fmla="*/ 797739831 w 397"/>
              <a:gd name="T47" fmla="*/ 161290142 h 357"/>
              <a:gd name="T48" fmla="*/ 726032880 w 397"/>
              <a:gd name="T49" fmla="*/ 141128875 h 357"/>
              <a:gd name="T50" fmla="*/ 672252667 w 397"/>
              <a:gd name="T51" fmla="*/ 181451410 h 357"/>
              <a:gd name="T52" fmla="*/ 618472454 w 397"/>
              <a:gd name="T53" fmla="*/ 141128875 h 357"/>
              <a:gd name="T54" fmla="*/ 573655609 w 397"/>
              <a:gd name="T55" fmla="*/ 110886973 h 357"/>
              <a:gd name="T56" fmla="*/ 555728871 w 397"/>
              <a:gd name="T57" fmla="*/ 40322536 h 357"/>
              <a:gd name="T58" fmla="*/ 501948658 w 397"/>
              <a:gd name="T59" fmla="*/ 0 h 357"/>
              <a:gd name="T60" fmla="*/ 448168445 w 397"/>
              <a:gd name="T61" fmla="*/ 40322536 h 357"/>
              <a:gd name="T62" fmla="*/ 430241707 w 397"/>
              <a:gd name="T63" fmla="*/ 100806339 h 357"/>
              <a:gd name="T64" fmla="*/ 403351600 w 397"/>
              <a:gd name="T65" fmla="*/ 161290142 h 357"/>
              <a:gd name="T66" fmla="*/ 376461493 w 397"/>
              <a:gd name="T67" fmla="*/ 211693312 h 357"/>
              <a:gd name="T68" fmla="*/ 394388231 w 397"/>
              <a:gd name="T69" fmla="*/ 262096481 h 357"/>
              <a:gd name="T70" fmla="*/ 457131813 w 397"/>
              <a:gd name="T71" fmla="*/ 272177115 h 357"/>
              <a:gd name="T72" fmla="*/ 510912027 w 397"/>
              <a:gd name="T73" fmla="*/ 282257749 h 357"/>
              <a:gd name="T74" fmla="*/ 573655609 w 397"/>
              <a:gd name="T75" fmla="*/ 332660918 h 357"/>
              <a:gd name="T76" fmla="*/ 564692240 w 397"/>
              <a:gd name="T77" fmla="*/ 393144722 h 357"/>
              <a:gd name="T78" fmla="*/ 501948658 w 397"/>
              <a:gd name="T79" fmla="*/ 463709159 h 357"/>
              <a:gd name="T80" fmla="*/ 457131813 w 397"/>
              <a:gd name="T81" fmla="*/ 504031695 h 357"/>
              <a:gd name="T82" fmla="*/ 412314969 w 397"/>
              <a:gd name="T83" fmla="*/ 554434864 h 357"/>
              <a:gd name="T84" fmla="*/ 376461493 w 397"/>
              <a:gd name="T85" fmla="*/ 594757400 h 357"/>
              <a:gd name="T86" fmla="*/ 331644649 w 397"/>
              <a:gd name="T87" fmla="*/ 645160569 h 357"/>
              <a:gd name="T88" fmla="*/ 286827805 w 397"/>
              <a:gd name="T89" fmla="*/ 685483105 h 357"/>
              <a:gd name="T90" fmla="*/ 233047591 w 397"/>
              <a:gd name="T91" fmla="*/ 675402471 h 357"/>
              <a:gd name="T92" fmla="*/ 215120853 w 397"/>
              <a:gd name="T93" fmla="*/ 614918668 h 357"/>
              <a:gd name="T94" fmla="*/ 224084222 w 397"/>
              <a:gd name="T95" fmla="*/ 554434864 h 3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397" h="357">
                <a:moveTo>
                  <a:pt x="88" y="204"/>
                </a:moveTo>
                <a:lnTo>
                  <a:pt x="84" y="212"/>
                </a:lnTo>
                <a:lnTo>
                  <a:pt x="80" y="220"/>
                </a:lnTo>
                <a:lnTo>
                  <a:pt x="72" y="224"/>
                </a:lnTo>
                <a:lnTo>
                  <a:pt x="64" y="228"/>
                </a:lnTo>
                <a:lnTo>
                  <a:pt x="56" y="232"/>
                </a:lnTo>
                <a:lnTo>
                  <a:pt x="48" y="236"/>
                </a:lnTo>
                <a:lnTo>
                  <a:pt x="40" y="240"/>
                </a:lnTo>
                <a:lnTo>
                  <a:pt x="32" y="244"/>
                </a:lnTo>
                <a:lnTo>
                  <a:pt x="24" y="248"/>
                </a:lnTo>
                <a:lnTo>
                  <a:pt x="12" y="252"/>
                </a:lnTo>
                <a:lnTo>
                  <a:pt x="4" y="256"/>
                </a:lnTo>
                <a:lnTo>
                  <a:pt x="0" y="264"/>
                </a:lnTo>
                <a:lnTo>
                  <a:pt x="0" y="272"/>
                </a:lnTo>
                <a:lnTo>
                  <a:pt x="4" y="280"/>
                </a:lnTo>
                <a:lnTo>
                  <a:pt x="12" y="280"/>
                </a:lnTo>
                <a:lnTo>
                  <a:pt x="16" y="288"/>
                </a:lnTo>
                <a:lnTo>
                  <a:pt x="24" y="296"/>
                </a:lnTo>
                <a:lnTo>
                  <a:pt x="28" y="304"/>
                </a:lnTo>
                <a:lnTo>
                  <a:pt x="36" y="312"/>
                </a:lnTo>
                <a:lnTo>
                  <a:pt x="44" y="316"/>
                </a:lnTo>
                <a:lnTo>
                  <a:pt x="52" y="320"/>
                </a:lnTo>
                <a:lnTo>
                  <a:pt x="60" y="320"/>
                </a:lnTo>
                <a:lnTo>
                  <a:pt x="72" y="316"/>
                </a:lnTo>
                <a:lnTo>
                  <a:pt x="80" y="320"/>
                </a:lnTo>
                <a:lnTo>
                  <a:pt x="88" y="320"/>
                </a:lnTo>
                <a:lnTo>
                  <a:pt x="96" y="328"/>
                </a:lnTo>
                <a:lnTo>
                  <a:pt x="104" y="332"/>
                </a:lnTo>
                <a:lnTo>
                  <a:pt x="112" y="336"/>
                </a:lnTo>
                <a:lnTo>
                  <a:pt x="112" y="344"/>
                </a:lnTo>
                <a:lnTo>
                  <a:pt x="116" y="352"/>
                </a:lnTo>
                <a:lnTo>
                  <a:pt x="124" y="356"/>
                </a:lnTo>
                <a:lnTo>
                  <a:pt x="132" y="356"/>
                </a:lnTo>
                <a:lnTo>
                  <a:pt x="140" y="356"/>
                </a:lnTo>
                <a:lnTo>
                  <a:pt x="156" y="352"/>
                </a:lnTo>
                <a:lnTo>
                  <a:pt x="164" y="352"/>
                </a:lnTo>
                <a:lnTo>
                  <a:pt x="176" y="344"/>
                </a:lnTo>
                <a:lnTo>
                  <a:pt x="184" y="344"/>
                </a:lnTo>
                <a:lnTo>
                  <a:pt x="200" y="340"/>
                </a:lnTo>
                <a:lnTo>
                  <a:pt x="208" y="336"/>
                </a:lnTo>
                <a:lnTo>
                  <a:pt x="224" y="332"/>
                </a:lnTo>
                <a:lnTo>
                  <a:pt x="232" y="332"/>
                </a:lnTo>
                <a:lnTo>
                  <a:pt x="240" y="328"/>
                </a:lnTo>
                <a:lnTo>
                  <a:pt x="260" y="320"/>
                </a:lnTo>
                <a:lnTo>
                  <a:pt x="268" y="316"/>
                </a:lnTo>
                <a:lnTo>
                  <a:pt x="276" y="312"/>
                </a:lnTo>
                <a:lnTo>
                  <a:pt x="292" y="300"/>
                </a:lnTo>
                <a:lnTo>
                  <a:pt x="300" y="292"/>
                </a:lnTo>
                <a:lnTo>
                  <a:pt x="308" y="288"/>
                </a:lnTo>
                <a:lnTo>
                  <a:pt x="324" y="272"/>
                </a:lnTo>
                <a:lnTo>
                  <a:pt x="328" y="264"/>
                </a:lnTo>
                <a:lnTo>
                  <a:pt x="340" y="252"/>
                </a:lnTo>
                <a:lnTo>
                  <a:pt x="344" y="244"/>
                </a:lnTo>
                <a:lnTo>
                  <a:pt x="360" y="224"/>
                </a:lnTo>
                <a:lnTo>
                  <a:pt x="364" y="216"/>
                </a:lnTo>
                <a:lnTo>
                  <a:pt x="372" y="208"/>
                </a:lnTo>
                <a:lnTo>
                  <a:pt x="380" y="200"/>
                </a:lnTo>
                <a:lnTo>
                  <a:pt x="372" y="176"/>
                </a:lnTo>
                <a:lnTo>
                  <a:pt x="380" y="152"/>
                </a:lnTo>
                <a:lnTo>
                  <a:pt x="388" y="148"/>
                </a:lnTo>
                <a:lnTo>
                  <a:pt x="392" y="140"/>
                </a:lnTo>
                <a:lnTo>
                  <a:pt x="396" y="132"/>
                </a:lnTo>
                <a:lnTo>
                  <a:pt x="396" y="124"/>
                </a:lnTo>
                <a:lnTo>
                  <a:pt x="392" y="116"/>
                </a:lnTo>
                <a:lnTo>
                  <a:pt x="384" y="112"/>
                </a:lnTo>
                <a:lnTo>
                  <a:pt x="384" y="104"/>
                </a:lnTo>
                <a:lnTo>
                  <a:pt x="380" y="96"/>
                </a:lnTo>
                <a:lnTo>
                  <a:pt x="380" y="88"/>
                </a:lnTo>
                <a:lnTo>
                  <a:pt x="380" y="80"/>
                </a:lnTo>
                <a:lnTo>
                  <a:pt x="376" y="72"/>
                </a:lnTo>
                <a:lnTo>
                  <a:pt x="364" y="68"/>
                </a:lnTo>
                <a:lnTo>
                  <a:pt x="356" y="64"/>
                </a:lnTo>
                <a:lnTo>
                  <a:pt x="348" y="60"/>
                </a:lnTo>
                <a:lnTo>
                  <a:pt x="336" y="56"/>
                </a:lnTo>
                <a:lnTo>
                  <a:pt x="324" y="56"/>
                </a:lnTo>
                <a:lnTo>
                  <a:pt x="316" y="64"/>
                </a:lnTo>
                <a:lnTo>
                  <a:pt x="308" y="68"/>
                </a:lnTo>
                <a:lnTo>
                  <a:pt x="300" y="72"/>
                </a:lnTo>
                <a:lnTo>
                  <a:pt x="292" y="64"/>
                </a:lnTo>
                <a:lnTo>
                  <a:pt x="284" y="60"/>
                </a:lnTo>
                <a:lnTo>
                  <a:pt x="276" y="56"/>
                </a:lnTo>
                <a:lnTo>
                  <a:pt x="272" y="48"/>
                </a:lnTo>
                <a:lnTo>
                  <a:pt x="264" y="48"/>
                </a:lnTo>
                <a:lnTo>
                  <a:pt x="256" y="44"/>
                </a:lnTo>
                <a:lnTo>
                  <a:pt x="252" y="36"/>
                </a:lnTo>
                <a:lnTo>
                  <a:pt x="248" y="24"/>
                </a:lnTo>
                <a:lnTo>
                  <a:pt x="248" y="16"/>
                </a:lnTo>
                <a:lnTo>
                  <a:pt x="240" y="8"/>
                </a:lnTo>
                <a:lnTo>
                  <a:pt x="232" y="4"/>
                </a:lnTo>
                <a:lnTo>
                  <a:pt x="224" y="0"/>
                </a:lnTo>
                <a:lnTo>
                  <a:pt x="216" y="0"/>
                </a:lnTo>
                <a:lnTo>
                  <a:pt x="204" y="8"/>
                </a:lnTo>
                <a:lnTo>
                  <a:pt x="200" y="16"/>
                </a:lnTo>
                <a:lnTo>
                  <a:pt x="200" y="24"/>
                </a:lnTo>
                <a:lnTo>
                  <a:pt x="192" y="32"/>
                </a:lnTo>
                <a:lnTo>
                  <a:pt x="192" y="40"/>
                </a:lnTo>
                <a:lnTo>
                  <a:pt x="188" y="48"/>
                </a:lnTo>
                <a:lnTo>
                  <a:pt x="184" y="56"/>
                </a:lnTo>
                <a:lnTo>
                  <a:pt x="180" y="64"/>
                </a:lnTo>
                <a:lnTo>
                  <a:pt x="176" y="72"/>
                </a:lnTo>
                <a:lnTo>
                  <a:pt x="168" y="76"/>
                </a:lnTo>
                <a:lnTo>
                  <a:pt x="168" y="84"/>
                </a:lnTo>
                <a:lnTo>
                  <a:pt x="164" y="92"/>
                </a:lnTo>
                <a:lnTo>
                  <a:pt x="168" y="100"/>
                </a:lnTo>
                <a:lnTo>
                  <a:pt x="176" y="104"/>
                </a:lnTo>
                <a:lnTo>
                  <a:pt x="184" y="100"/>
                </a:lnTo>
                <a:lnTo>
                  <a:pt x="192" y="104"/>
                </a:lnTo>
                <a:lnTo>
                  <a:pt x="204" y="108"/>
                </a:lnTo>
                <a:lnTo>
                  <a:pt x="212" y="108"/>
                </a:lnTo>
                <a:lnTo>
                  <a:pt x="220" y="112"/>
                </a:lnTo>
                <a:lnTo>
                  <a:pt x="228" y="112"/>
                </a:lnTo>
                <a:lnTo>
                  <a:pt x="236" y="116"/>
                </a:lnTo>
                <a:lnTo>
                  <a:pt x="248" y="120"/>
                </a:lnTo>
                <a:lnTo>
                  <a:pt x="256" y="132"/>
                </a:lnTo>
                <a:lnTo>
                  <a:pt x="260" y="140"/>
                </a:lnTo>
                <a:lnTo>
                  <a:pt x="256" y="148"/>
                </a:lnTo>
                <a:lnTo>
                  <a:pt x="252" y="156"/>
                </a:lnTo>
                <a:lnTo>
                  <a:pt x="240" y="164"/>
                </a:lnTo>
                <a:lnTo>
                  <a:pt x="232" y="176"/>
                </a:lnTo>
                <a:lnTo>
                  <a:pt x="224" y="184"/>
                </a:lnTo>
                <a:lnTo>
                  <a:pt x="216" y="188"/>
                </a:lnTo>
                <a:lnTo>
                  <a:pt x="208" y="192"/>
                </a:lnTo>
                <a:lnTo>
                  <a:pt x="204" y="200"/>
                </a:lnTo>
                <a:lnTo>
                  <a:pt x="196" y="204"/>
                </a:lnTo>
                <a:lnTo>
                  <a:pt x="188" y="212"/>
                </a:lnTo>
                <a:lnTo>
                  <a:pt x="184" y="220"/>
                </a:lnTo>
                <a:lnTo>
                  <a:pt x="176" y="224"/>
                </a:lnTo>
                <a:lnTo>
                  <a:pt x="176" y="232"/>
                </a:lnTo>
                <a:lnTo>
                  <a:pt x="168" y="236"/>
                </a:lnTo>
                <a:lnTo>
                  <a:pt x="164" y="244"/>
                </a:lnTo>
                <a:lnTo>
                  <a:pt x="156" y="248"/>
                </a:lnTo>
                <a:lnTo>
                  <a:pt x="148" y="256"/>
                </a:lnTo>
                <a:lnTo>
                  <a:pt x="140" y="260"/>
                </a:lnTo>
                <a:lnTo>
                  <a:pt x="136" y="268"/>
                </a:lnTo>
                <a:lnTo>
                  <a:pt x="128" y="272"/>
                </a:lnTo>
                <a:lnTo>
                  <a:pt x="120" y="272"/>
                </a:lnTo>
                <a:lnTo>
                  <a:pt x="112" y="272"/>
                </a:lnTo>
                <a:lnTo>
                  <a:pt x="104" y="268"/>
                </a:lnTo>
                <a:lnTo>
                  <a:pt x="96" y="260"/>
                </a:lnTo>
                <a:lnTo>
                  <a:pt x="96" y="252"/>
                </a:lnTo>
                <a:lnTo>
                  <a:pt x="96" y="244"/>
                </a:lnTo>
                <a:lnTo>
                  <a:pt x="100" y="236"/>
                </a:lnTo>
                <a:lnTo>
                  <a:pt x="100" y="228"/>
                </a:lnTo>
                <a:lnTo>
                  <a:pt x="100" y="220"/>
                </a:lnTo>
                <a:lnTo>
                  <a:pt x="96" y="212"/>
                </a:lnTo>
                <a:lnTo>
                  <a:pt x="88" y="20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593" name="Freeform 17">
            <a:extLst>
              <a:ext uri="{FF2B5EF4-FFF2-40B4-BE49-F238E27FC236}">
                <a16:creationId xmlns:a16="http://schemas.microsoft.com/office/drawing/2014/main" id="{C5FD021E-A970-4B39-9924-36B31CDE1C02}"/>
              </a:ext>
            </a:extLst>
          </p:cNvPr>
          <p:cNvSpPr>
            <a:spLocks/>
          </p:cNvSpPr>
          <p:nvPr/>
        </p:nvSpPr>
        <p:spPr bwMode="auto">
          <a:xfrm>
            <a:off x="8136613" y="4323041"/>
            <a:ext cx="78760" cy="106472"/>
          </a:xfrm>
          <a:custGeom>
            <a:avLst/>
            <a:gdLst>
              <a:gd name="T0" fmla="*/ 70220018 w 61"/>
              <a:gd name="T1" fmla="*/ 0 h 73"/>
              <a:gd name="T2" fmla="*/ 61442340 w 61"/>
              <a:gd name="T3" fmla="*/ 20161337 h 73"/>
              <a:gd name="T4" fmla="*/ 61442340 w 61"/>
              <a:gd name="T5" fmla="*/ 40322674 h 73"/>
              <a:gd name="T6" fmla="*/ 43888389 w 61"/>
              <a:gd name="T7" fmla="*/ 50403342 h 73"/>
              <a:gd name="T8" fmla="*/ 35110711 w 61"/>
              <a:gd name="T9" fmla="*/ 70564679 h 73"/>
              <a:gd name="T10" fmla="*/ 17555356 w 61"/>
              <a:gd name="T11" fmla="*/ 90726016 h 73"/>
              <a:gd name="T12" fmla="*/ 8777678 w 61"/>
              <a:gd name="T13" fmla="*/ 110887353 h 73"/>
              <a:gd name="T14" fmla="*/ 0 w 61"/>
              <a:gd name="T15" fmla="*/ 131048690 h 73"/>
              <a:gd name="T16" fmla="*/ 8777678 w 61"/>
              <a:gd name="T17" fmla="*/ 151210027 h 73"/>
              <a:gd name="T18" fmla="*/ 8777678 w 61"/>
              <a:gd name="T19" fmla="*/ 171371364 h 73"/>
              <a:gd name="T20" fmla="*/ 26333034 w 61"/>
              <a:gd name="T21" fmla="*/ 181452033 h 73"/>
              <a:gd name="T22" fmla="*/ 43888389 w 61"/>
              <a:gd name="T23" fmla="*/ 181452033 h 73"/>
              <a:gd name="T24" fmla="*/ 61442340 w 61"/>
              <a:gd name="T25" fmla="*/ 181452033 h 73"/>
              <a:gd name="T26" fmla="*/ 78997695 w 61"/>
              <a:gd name="T27" fmla="*/ 181452033 h 73"/>
              <a:gd name="T28" fmla="*/ 96553051 w 61"/>
              <a:gd name="T29" fmla="*/ 161290696 h 73"/>
              <a:gd name="T30" fmla="*/ 96553051 w 61"/>
              <a:gd name="T31" fmla="*/ 141129359 h 73"/>
              <a:gd name="T32" fmla="*/ 114108407 w 61"/>
              <a:gd name="T33" fmla="*/ 120968022 h 73"/>
              <a:gd name="T34" fmla="*/ 122886085 w 61"/>
              <a:gd name="T35" fmla="*/ 100806685 h 73"/>
              <a:gd name="T36" fmla="*/ 131663763 w 61"/>
              <a:gd name="T37" fmla="*/ 80645348 h 73"/>
              <a:gd name="T38" fmla="*/ 131663763 w 61"/>
              <a:gd name="T39" fmla="*/ 60484011 h 73"/>
              <a:gd name="T40" fmla="*/ 114108407 w 61"/>
              <a:gd name="T41" fmla="*/ 50403342 h 73"/>
              <a:gd name="T42" fmla="*/ 114108407 w 61"/>
              <a:gd name="T43" fmla="*/ 30242005 h 73"/>
              <a:gd name="T44" fmla="*/ 105330729 w 61"/>
              <a:gd name="T45" fmla="*/ 10080668 h 73"/>
              <a:gd name="T46" fmla="*/ 87775373 w 61"/>
              <a:gd name="T47" fmla="*/ 10080668 h 73"/>
              <a:gd name="T48" fmla="*/ 70220018 w 61"/>
              <a:gd name="T49" fmla="*/ 0 h 7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73">
                <a:moveTo>
                  <a:pt x="32" y="0"/>
                </a:moveTo>
                <a:lnTo>
                  <a:pt x="28" y="8"/>
                </a:lnTo>
                <a:lnTo>
                  <a:pt x="28" y="16"/>
                </a:lnTo>
                <a:lnTo>
                  <a:pt x="20" y="20"/>
                </a:lnTo>
                <a:lnTo>
                  <a:pt x="16" y="28"/>
                </a:lnTo>
                <a:lnTo>
                  <a:pt x="8" y="36"/>
                </a:lnTo>
                <a:lnTo>
                  <a:pt x="4" y="44"/>
                </a:lnTo>
                <a:lnTo>
                  <a:pt x="0" y="52"/>
                </a:lnTo>
                <a:lnTo>
                  <a:pt x="4" y="60"/>
                </a:lnTo>
                <a:lnTo>
                  <a:pt x="4" y="68"/>
                </a:lnTo>
                <a:lnTo>
                  <a:pt x="12" y="72"/>
                </a:lnTo>
                <a:lnTo>
                  <a:pt x="20" y="72"/>
                </a:lnTo>
                <a:lnTo>
                  <a:pt x="28" y="72"/>
                </a:lnTo>
                <a:lnTo>
                  <a:pt x="36" y="72"/>
                </a:lnTo>
                <a:lnTo>
                  <a:pt x="44" y="64"/>
                </a:lnTo>
                <a:lnTo>
                  <a:pt x="44" y="56"/>
                </a:lnTo>
                <a:lnTo>
                  <a:pt x="52" y="48"/>
                </a:lnTo>
                <a:lnTo>
                  <a:pt x="56" y="40"/>
                </a:lnTo>
                <a:lnTo>
                  <a:pt x="60" y="32"/>
                </a:lnTo>
                <a:lnTo>
                  <a:pt x="60" y="24"/>
                </a:lnTo>
                <a:lnTo>
                  <a:pt x="52" y="20"/>
                </a:lnTo>
                <a:lnTo>
                  <a:pt x="52" y="12"/>
                </a:lnTo>
                <a:lnTo>
                  <a:pt x="48" y="4"/>
                </a:lnTo>
                <a:lnTo>
                  <a:pt x="40" y="4"/>
                </a:lnTo>
                <a:lnTo>
                  <a:pt x="32"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594" name="Freeform 18">
            <a:extLst>
              <a:ext uri="{FF2B5EF4-FFF2-40B4-BE49-F238E27FC236}">
                <a16:creationId xmlns:a16="http://schemas.microsoft.com/office/drawing/2014/main" id="{5673F97E-66F1-4E69-B66F-6979A244C491}"/>
              </a:ext>
            </a:extLst>
          </p:cNvPr>
          <p:cNvSpPr>
            <a:spLocks/>
          </p:cNvSpPr>
          <p:nvPr/>
        </p:nvSpPr>
        <p:spPr bwMode="auto">
          <a:xfrm>
            <a:off x="8260587" y="3891320"/>
            <a:ext cx="121056" cy="188149"/>
          </a:xfrm>
          <a:custGeom>
            <a:avLst/>
            <a:gdLst>
              <a:gd name="T0" fmla="*/ 9092995 w 93"/>
              <a:gd name="T1" fmla="*/ 312500138 h 129"/>
              <a:gd name="T2" fmla="*/ 27280401 w 93"/>
              <a:gd name="T3" fmla="*/ 292338839 h 129"/>
              <a:gd name="T4" fmla="*/ 27280401 w 93"/>
              <a:gd name="T5" fmla="*/ 272177540 h 129"/>
              <a:gd name="T6" fmla="*/ 27280401 w 93"/>
              <a:gd name="T7" fmla="*/ 252016240 h 129"/>
              <a:gd name="T8" fmla="*/ 18187406 w 93"/>
              <a:gd name="T9" fmla="*/ 231854941 h 129"/>
              <a:gd name="T10" fmla="*/ 9092995 w 93"/>
              <a:gd name="T11" fmla="*/ 211693642 h 129"/>
              <a:gd name="T12" fmla="*/ 9092995 w 93"/>
              <a:gd name="T13" fmla="*/ 191532343 h 129"/>
              <a:gd name="T14" fmla="*/ 9092995 w 93"/>
              <a:gd name="T15" fmla="*/ 171371043 h 129"/>
              <a:gd name="T16" fmla="*/ 9092995 w 93"/>
              <a:gd name="T17" fmla="*/ 151209744 h 129"/>
              <a:gd name="T18" fmla="*/ 9092995 w 93"/>
              <a:gd name="T19" fmla="*/ 131048445 h 129"/>
              <a:gd name="T20" fmla="*/ 0 w 93"/>
              <a:gd name="T21" fmla="*/ 110887146 h 129"/>
              <a:gd name="T22" fmla="*/ 0 w 93"/>
              <a:gd name="T23" fmla="*/ 90725847 h 129"/>
              <a:gd name="T24" fmla="*/ 0 w 93"/>
              <a:gd name="T25" fmla="*/ 60483898 h 129"/>
              <a:gd name="T26" fmla="*/ 9092995 w 93"/>
              <a:gd name="T27" fmla="*/ 40322598 h 129"/>
              <a:gd name="T28" fmla="*/ 9092995 w 93"/>
              <a:gd name="T29" fmla="*/ 20161299 h 129"/>
              <a:gd name="T30" fmla="*/ 18187406 w 93"/>
              <a:gd name="T31" fmla="*/ 0 h 129"/>
              <a:gd name="T32" fmla="*/ 36373396 w 93"/>
              <a:gd name="T33" fmla="*/ 0 h 129"/>
              <a:gd name="T34" fmla="*/ 54560802 w 93"/>
              <a:gd name="T35" fmla="*/ 20161299 h 129"/>
              <a:gd name="T36" fmla="*/ 72746792 w 93"/>
              <a:gd name="T37" fmla="*/ 50403248 h 129"/>
              <a:gd name="T38" fmla="*/ 81841204 w 93"/>
              <a:gd name="T39" fmla="*/ 70564547 h 129"/>
              <a:gd name="T40" fmla="*/ 90934198 w 93"/>
              <a:gd name="T41" fmla="*/ 90725847 h 129"/>
              <a:gd name="T42" fmla="*/ 90934198 w 93"/>
              <a:gd name="T43" fmla="*/ 110887146 h 129"/>
              <a:gd name="T44" fmla="*/ 109120188 w 93"/>
              <a:gd name="T45" fmla="*/ 120967795 h 129"/>
              <a:gd name="T46" fmla="*/ 127307594 w 93"/>
              <a:gd name="T47" fmla="*/ 131048445 h 129"/>
              <a:gd name="T48" fmla="*/ 145493584 w 93"/>
              <a:gd name="T49" fmla="*/ 131048445 h 129"/>
              <a:gd name="T50" fmla="*/ 163680990 w 93"/>
              <a:gd name="T51" fmla="*/ 151209744 h 129"/>
              <a:gd name="T52" fmla="*/ 172773985 w 93"/>
              <a:gd name="T53" fmla="*/ 171371043 h 129"/>
              <a:gd name="T54" fmla="*/ 190961391 w 93"/>
              <a:gd name="T55" fmla="*/ 181451693 h 129"/>
              <a:gd name="T56" fmla="*/ 209147381 w 93"/>
              <a:gd name="T57" fmla="*/ 191532343 h 129"/>
              <a:gd name="T58" fmla="*/ 209147381 w 93"/>
              <a:gd name="T59" fmla="*/ 211693642 h 129"/>
              <a:gd name="T60" fmla="*/ 209147381 w 93"/>
              <a:gd name="T61" fmla="*/ 231854941 h 129"/>
              <a:gd name="T62" fmla="*/ 209147381 w 93"/>
              <a:gd name="T63" fmla="*/ 252016240 h 129"/>
              <a:gd name="T64" fmla="*/ 181868397 w 93"/>
              <a:gd name="T65" fmla="*/ 252016240 h 129"/>
              <a:gd name="T66" fmla="*/ 154587996 w 93"/>
              <a:gd name="T67" fmla="*/ 252016240 h 129"/>
              <a:gd name="T68" fmla="*/ 118214600 w 93"/>
              <a:gd name="T69" fmla="*/ 262096890 h 129"/>
              <a:gd name="T70" fmla="*/ 100027193 w 93"/>
              <a:gd name="T71" fmla="*/ 282258189 h 129"/>
              <a:gd name="T72" fmla="*/ 81841204 w 93"/>
              <a:gd name="T73" fmla="*/ 312500138 h 129"/>
              <a:gd name="T74" fmla="*/ 63653797 w 93"/>
              <a:gd name="T75" fmla="*/ 312500138 h 129"/>
              <a:gd name="T76" fmla="*/ 45466391 w 93"/>
              <a:gd name="T77" fmla="*/ 312500138 h 129"/>
              <a:gd name="T78" fmla="*/ 27280401 w 93"/>
              <a:gd name="T79" fmla="*/ 322580788 h 129"/>
              <a:gd name="T80" fmla="*/ 9092995 w 93"/>
              <a:gd name="T81" fmla="*/ 302419488 h 129"/>
              <a:gd name="T82" fmla="*/ 9092995 w 93"/>
              <a:gd name="T83" fmla="*/ 312500138 h 12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93" h="129">
                <a:moveTo>
                  <a:pt x="4" y="124"/>
                </a:moveTo>
                <a:lnTo>
                  <a:pt x="12" y="116"/>
                </a:lnTo>
                <a:lnTo>
                  <a:pt x="12" y="108"/>
                </a:lnTo>
                <a:lnTo>
                  <a:pt x="12" y="100"/>
                </a:lnTo>
                <a:lnTo>
                  <a:pt x="8" y="92"/>
                </a:lnTo>
                <a:lnTo>
                  <a:pt x="4" y="84"/>
                </a:lnTo>
                <a:lnTo>
                  <a:pt x="4" y="76"/>
                </a:lnTo>
                <a:lnTo>
                  <a:pt x="4" y="68"/>
                </a:lnTo>
                <a:lnTo>
                  <a:pt x="4" y="60"/>
                </a:lnTo>
                <a:lnTo>
                  <a:pt x="4" y="52"/>
                </a:lnTo>
                <a:lnTo>
                  <a:pt x="0" y="44"/>
                </a:lnTo>
                <a:lnTo>
                  <a:pt x="0" y="36"/>
                </a:lnTo>
                <a:lnTo>
                  <a:pt x="0" y="24"/>
                </a:lnTo>
                <a:lnTo>
                  <a:pt x="4" y="16"/>
                </a:lnTo>
                <a:lnTo>
                  <a:pt x="4" y="8"/>
                </a:lnTo>
                <a:lnTo>
                  <a:pt x="8" y="0"/>
                </a:lnTo>
                <a:lnTo>
                  <a:pt x="16" y="0"/>
                </a:lnTo>
                <a:lnTo>
                  <a:pt x="24" y="8"/>
                </a:lnTo>
                <a:lnTo>
                  <a:pt x="32" y="20"/>
                </a:lnTo>
                <a:lnTo>
                  <a:pt x="36" y="28"/>
                </a:lnTo>
                <a:lnTo>
                  <a:pt x="40" y="36"/>
                </a:lnTo>
                <a:lnTo>
                  <a:pt x="40" y="44"/>
                </a:lnTo>
                <a:lnTo>
                  <a:pt x="48" y="48"/>
                </a:lnTo>
                <a:lnTo>
                  <a:pt x="56" y="52"/>
                </a:lnTo>
                <a:lnTo>
                  <a:pt x="64" y="52"/>
                </a:lnTo>
                <a:lnTo>
                  <a:pt x="72" y="60"/>
                </a:lnTo>
                <a:lnTo>
                  <a:pt x="76" y="68"/>
                </a:lnTo>
                <a:lnTo>
                  <a:pt x="84" y="72"/>
                </a:lnTo>
                <a:lnTo>
                  <a:pt x="92" y="76"/>
                </a:lnTo>
                <a:lnTo>
                  <a:pt x="92" y="84"/>
                </a:lnTo>
                <a:lnTo>
                  <a:pt x="92" y="92"/>
                </a:lnTo>
                <a:lnTo>
                  <a:pt x="92" y="100"/>
                </a:lnTo>
                <a:lnTo>
                  <a:pt x="80" y="100"/>
                </a:lnTo>
                <a:lnTo>
                  <a:pt x="68" y="100"/>
                </a:lnTo>
                <a:lnTo>
                  <a:pt x="52" y="104"/>
                </a:lnTo>
                <a:lnTo>
                  <a:pt x="44" y="112"/>
                </a:lnTo>
                <a:lnTo>
                  <a:pt x="36" y="124"/>
                </a:lnTo>
                <a:lnTo>
                  <a:pt x="28" y="124"/>
                </a:lnTo>
                <a:lnTo>
                  <a:pt x="20" y="124"/>
                </a:lnTo>
                <a:lnTo>
                  <a:pt x="12" y="128"/>
                </a:lnTo>
                <a:lnTo>
                  <a:pt x="4" y="120"/>
                </a:lnTo>
                <a:lnTo>
                  <a:pt x="4" y="12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595" name="Freeform 19">
            <a:extLst>
              <a:ext uri="{FF2B5EF4-FFF2-40B4-BE49-F238E27FC236}">
                <a16:creationId xmlns:a16="http://schemas.microsoft.com/office/drawing/2014/main" id="{0591FD63-0429-4704-BDE9-DE22E83FA7EC}"/>
              </a:ext>
            </a:extLst>
          </p:cNvPr>
          <p:cNvSpPr>
            <a:spLocks/>
          </p:cNvSpPr>
          <p:nvPr/>
        </p:nvSpPr>
        <p:spPr bwMode="auto">
          <a:xfrm>
            <a:off x="7779277" y="3051215"/>
            <a:ext cx="695711" cy="789057"/>
          </a:xfrm>
          <a:custGeom>
            <a:avLst/>
            <a:gdLst>
              <a:gd name="T0" fmla="*/ 841703474 w 537"/>
              <a:gd name="T1" fmla="*/ 1239917597 h 541"/>
              <a:gd name="T2" fmla="*/ 814840597 w 537"/>
              <a:gd name="T3" fmla="*/ 1129030657 h 541"/>
              <a:gd name="T4" fmla="*/ 859612058 w 537"/>
              <a:gd name="T5" fmla="*/ 1068546872 h 541"/>
              <a:gd name="T6" fmla="*/ 949154981 w 537"/>
              <a:gd name="T7" fmla="*/ 1108869396 h 541"/>
              <a:gd name="T8" fmla="*/ 1038697904 w 537"/>
              <a:gd name="T9" fmla="*/ 1068546872 h 541"/>
              <a:gd name="T10" fmla="*/ 1092423657 w 537"/>
              <a:gd name="T11" fmla="*/ 977821194 h 541"/>
              <a:gd name="T12" fmla="*/ 1101377949 w 537"/>
              <a:gd name="T13" fmla="*/ 877014886 h 541"/>
              <a:gd name="T14" fmla="*/ 1011835027 w 537"/>
              <a:gd name="T15" fmla="*/ 846772993 h 541"/>
              <a:gd name="T16" fmla="*/ 922292104 w 537"/>
              <a:gd name="T17" fmla="*/ 856853624 h 541"/>
              <a:gd name="T18" fmla="*/ 859612058 w 537"/>
              <a:gd name="T19" fmla="*/ 957659933 h 541"/>
              <a:gd name="T20" fmla="*/ 787977720 w 537"/>
              <a:gd name="T21" fmla="*/ 977821194 h 541"/>
              <a:gd name="T22" fmla="*/ 707389089 w 537"/>
              <a:gd name="T23" fmla="*/ 897176147 h 541"/>
              <a:gd name="T24" fmla="*/ 635754751 w 537"/>
              <a:gd name="T25" fmla="*/ 796369839 h 541"/>
              <a:gd name="T26" fmla="*/ 734251966 w 537"/>
              <a:gd name="T27" fmla="*/ 796369839 h 541"/>
              <a:gd name="T28" fmla="*/ 832749181 w 537"/>
              <a:gd name="T29" fmla="*/ 796369839 h 541"/>
              <a:gd name="T30" fmla="*/ 913337812 w 537"/>
              <a:gd name="T31" fmla="*/ 735886053 h 541"/>
              <a:gd name="T32" fmla="*/ 877520643 w 537"/>
              <a:gd name="T33" fmla="*/ 645160376 h 541"/>
              <a:gd name="T34" fmla="*/ 805886304 w 537"/>
              <a:gd name="T35" fmla="*/ 554434698 h 541"/>
              <a:gd name="T36" fmla="*/ 689480505 w 537"/>
              <a:gd name="T37" fmla="*/ 514112174 h 541"/>
              <a:gd name="T38" fmla="*/ 608891874 w 537"/>
              <a:gd name="T39" fmla="*/ 453628389 h 541"/>
              <a:gd name="T40" fmla="*/ 501440367 w 537"/>
              <a:gd name="T41" fmla="*/ 393144604 h 541"/>
              <a:gd name="T42" fmla="*/ 411897445 w 537"/>
              <a:gd name="T43" fmla="*/ 403225235 h 541"/>
              <a:gd name="T44" fmla="*/ 313400230 w 537"/>
              <a:gd name="T45" fmla="*/ 383063973 h 541"/>
              <a:gd name="T46" fmla="*/ 241765891 w 537"/>
              <a:gd name="T47" fmla="*/ 443547758 h 541"/>
              <a:gd name="T48" fmla="*/ 259674476 w 537"/>
              <a:gd name="T49" fmla="*/ 554434698 h 541"/>
              <a:gd name="T50" fmla="*/ 170131553 w 537"/>
              <a:gd name="T51" fmla="*/ 524192805 h 541"/>
              <a:gd name="T52" fmla="*/ 80588630 w 537"/>
              <a:gd name="T53" fmla="*/ 493950913 h 541"/>
              <a:gd name="T54" fmla="*/ 0 w 537"/>
              <a:gd name="T55" fmla="*/ 433467127 h 541"/>
              <a:gd name="T56" fmla="*/ 80588630 w 537"/>
              <a:gd name="T57" fmla="*/ 383063973 h 541"/>
              <a:gd name="T58" fmla="*/ 170131553 w 537"/>
              <a:gd name="T59" fmla="*/ 322580188 h 541"/>
              <a:gd name="T60" fmla="*/ 188040138 w 537"/>
              <a:gd name="T61" fmla="*/ 211693248 h 541"/>
              <a:gd name="T62" fmla="*/ 143268676 w 537"/>
              <a:gd name="T63" fmla="*/ 110886940 h 541"/>
              <a:gd name="T64" fmla="*/ 223857307 w 537"/>
              <a:gd name="T65" fmla="*/ 30241893 h 541"/>
              <a:gd name="T66" fmla="*/ 340263106 w 537"/>
              <a:gd name="T67" fmla="*/ 10080631 h 541"/>
              <a:gd name="T68" fmla="*/ 447714614 w 537"/>
              <a:gd name="T69" fmla="*/ 20161262 h 541"/>
              <a:gd name="T70" fmla="*/ 537257536 w 537"/>
              <a:gd name="T71" fmla="*/ 40322523 h 541"/>
              <a:gd name="T72" fmla="*/ 662617628 w 537"/>
              <a:gd name="T73" fmla="*/ 50403154 h 541"/>
              <a:gd name="T74" fmla="*/ 779023428 w 537"/>
              <a:gd name="T75" fmla="*/ 70564416 h 541"/>
              <a:gd name="T76" fmla="*/ 886474935 w 537"/>
              <a:gd name="T77" fmla="*/ 131048201 h 541"/>
              <a:gd name="T78" fmla="*/ 967063565 w 537"/>
              <a:gd name="T79" fmla="*/ 231854510 h 541"/>
              <a:gd name="T80" fmla="*/ 1011835027 w 537"/>
              <a:gd name="T81" fmla="*/ 342741450 h 541"/>
              <a:gd name="T82" fmla="*/ 1038697904 w 537"/>
              <a:gd name="T83" fmla="*/ 473789651 h 541"/>
              <a:gd name="T84" fmla="*/ 1065560780 w 537"/>
              <a:gd name="T85" fmla="*/ 584676590 h 541"/>
              <a:gd name="T86" fmla="*/ 1146149411 w 537"/>
              <a:gd name="T87" fmla="*/ 705644161 h 541"/>
              <a:gd name="T88" fmla="*/ 1190920872 w 537"/>
              <a:gd name="T89" fmla="*/ 816531100 h 541"/>
              <a:gd name="T90" fmla="*/ 1190920872 w 537"/>
              <a:gd name="T91" fmla="*/ 917337409 h 541"/>
              <a:gd name="T92" fmla="*/ 1190920872 w 537"/>
              <a:gd name="T93" fmla="*/ 1018143718 h 541"/>
              <a:gd name="T94" fmla="*/ 1101377949 w 537"/>
              <a:gd name="T95" fmla="*/ 1108869396 h 541"/>
              <a:gd name="T96" fmla="*/ 1011835027 w 537"/>
              <a:gd name="T97" fmla="*/ 1189514443 h 541"/>
              <a:gd name="T98" fmla="*/ 940200689 w 537"/>
              <a:gd name="T99" fmla="*/ 1280240120 h 541"/>
              <a:gd name="T100" fmla="*/ 868566350 w 537"/>
              <a:gd name="T101" fmla="*/ 1360885167 h 54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37" h="541">
                <a:moveTo>
                  <a:pt x="380" y="524"/>
                </a:moveTo>
                <a:lnTo>
                  <a:pt x="380" y="516"/>
                </a:lnTo>
                <a:lnTo>
                  <a:pt x="380" y="508"/>
                </a:lnTo>
                <a:lnTo>
                  <a:pt x="380" y="500"/>
                </a:lnTo>
                <a:lnTo>
                  <a:pt x="376" y="492"/>
                </a:lnTo>
                <a:lnTo>
                  <a:pt x="372" y="484"/>
                </a:lnTo>
                <a:lnTo>
                  <a:pt x="372" y="472"/>
                </a:lnTo>
                <a:lnTo>
                  <a:pt x="368" y="464"/>
                </a:lnTo>
                <a:lnTo>
                  <a:pt x="364" y="456"/>
                </a:lnTo>
                <a:lnTo>
                  <a:pt x="364" y="448"/>
                </a:lnTo>
                <a:lnTo>
                  <a:pt x="360" y="440"/>
                </a:lnTo>
                <a:lnTo>
                  <a:pt x="364" y="432"/>
                </a:lnTo>
                <a:lnTo>
                  <a:pt x="368" y="424"/>
                </a:lnTo>
                <a:lnTo>
                  <a:pt x="376" y="420"/>
                </a:lnTo>
                <a:lnTo>
                  <a:pt x="384" y="424"/>
                </a:lnTo>
                <a:lnTo>
                  <a:pt x="392" y="428"/>
                </a:lnTo>
                <a:lnTo>
                  <a:pt x="400" y="432"/>
                </a:lnTo>
                <a:lnTo>
                  <a:pt x="408" y="436"/>
                </a:lnTo>
                <a:lnTo>
                  <a:pt x="416" y="436"/>
                </a:lnTo>
                <a:lnTo>
                  <a:pt x="424" y="440"/>
                </a:lnTo>
                <a:lnTo>
                  <a:pt x="432" y="440"/>
                </a:lnTo>
                <a:lnTo>
                  <a:pt x="440" y="440"/>
                </a:lnTo>
                <a:lnTo>
                  <a:pt x="452" y="436"/>
                </a:lnTo>
                <a:lnTo>
                  <a:pt x="460" y="432"/>
                </a:lnTo>
                <a:lnTo>
                  <a:pt x="464" y="424"/>
                </a:lnTo>
                <a:lnTo>
                  <a:pt x="472" y="420"/>
                </a:lnTo>
                <a:lnTo>
                  <a:pt x="476" y="412"/>
                </a:lnTo>
                <a:lnTo>
                  <a:pt x="476" y="404"/>
                </a:lnTo>
                <a:lnTo>
                  <a:pt x="480" y="396"/>
                </a:lnTo>
                <a:lnTo>
                  <a:pt x="488" y="388"/>
                </a:lnTo>
                <a:lnTo>
                  <a:pt x="492" y="380"/>
                </a:lnTo>
                <a:lnTo>
                  <a:pt x="492" y="372"/>
                </a:lnTo>
                <a:lnTo>
                  <a:pt x="496" y="364"/>
                </a:lnTo>
                <a:lnTo>
                  <a:pt x="492" y="356"/>
                </a:lnTo>
                <a:lnTo>
                  <a:pt x="492" y="348"/>
                </a:lnTo>
                <a:lnTo>
                  <a:pt x="484" y="340"/>
                </a:lnTo>
                <a:lnTo>
                  <a:pt x="476" y="340"/>
                </a:lnTo>
                <a:lnTo>
                  <a:pt x="468" y="340"/>
                </a:lnTo>
                <a:lnTo>
                  <a:pt x="460" y="336"/>
                </a:lnTo>
                <a:lnTo>
                  <a:pt x="452" y="336"/>
                </a:lnTo>
                <a:lnTo>
                  <a:pt x="444" y="336"/>
                </a:lnTo>
                <a:lnTo>
                  <a:pt x="436" y="332"/>
                </a:lnTo>
                <a:lnTo>
                  <a:pt x="428" y="336"/>
                </a:lnTo>
                <a:lnTo>
                  <a:pt x="420" y="336"/>
                </a:lnTo>
                <a:lnTo>
                  <a:pt x="412" y="340"/>
                </a:lnTo>
                <a:lnTo>
                  <a:pt x="408" y="348"/>
                </a:lnTo>
                <a:lnTo>
                  <a:pt x="396" y="356"/>
                </a:lnTo>
                <a:lnTo>
                  <a:pt x="396" y="364"/>
                </a:lnTo>
                <a:lnTo>
                  <a:pt x="388" y="372"/>
                </a:lnTo>
                <a:lnTo>
                  <a:pt x="384" y="380"/>
                </a:lnTo>
                <a:lnTo>
                  <a:pt x="380" y="388"/>
                </a:lnTo>
                <a:lnTo>
                  <a:pt x="372" y="392"/>
                </a:lnTo>
                <a:lnTo>
                  <a:pt x="368" y="400"/>
                </a:lnTo>
                <a:lnTo>
                  <a:pt x="356" y="396"/>
                </a:lnTo>
                <a:lnTo>
                  <a:pt x="352" y="388"/>
                </a:lnTo>
                <a:lnTo>
                  <a:pt x="348" y="380"/>
                </a:lnTo>
                <a:lnTo>
                  <a:pt x="340" y="376"/>
                </a:lnTo>
                <a:lnTo>
                  <a:pt x="332" y="364"/>
                </a:lnTo>
                <a:lnTo>
                  <a:pt x="324" y="356"/>
                </a:lnTo>
                <a:lnTo>
                  <a:pt x="316" y="356"/>
                </a:lnTo>
                <a:lnTo>
                  <a:pt x="308" y="348"/>
                </a:lnTo>
                <a:lnTo>
                  <a:pt x="300" y="344"/>
                </a:lnTo>
                <a:lnTo>
                  <a:pt x="292" y="332"/>
                </a:lnTo>
                <a:lnTo>
                  <a:pt x="288" y="324"/>
                </a:lnTo>
                <a:lnTo>
                  <a:pt x="284" y="316"/>
                </a:lnTo>
                <a:lnTo>
                  <a:pt x="296" y="308"/>
                </a:lnTo>
                <a:lnTo>
                  <a:pt x="304" y="308"/>
                </a:lnTo>
                <a:lnTo>
                  <a:pt x="312" y="312"/>
                </a:lnTo>
                <a:lnTo>
                  <a:pt x="320" y="316"/>
                </a:lnTo>
                <a:lnTo>
                  <a:pt x="328" y="316"/>
                </a:lnTo>
                <a:lnTo>
                  <a:pt x="336" y="320"/>
                </a:lnTo>
                <a:lnTo>
                  <a:pt x="344" y="320"/>
                </a:lnTo>
                <a:lnTo>
                  <a:pt x="356" y="320"/>
                </a:lnTo>
                <a:lnTo>
                  <a:pt x="364" y="320"/>
                </a:lnTo>
                <a:lnTo>
                  <a:pt x="372" y="316"/>
                </a:lnTo>
                <a:lnTo>
                  <a:pt x="380" y="308"/>
                </a:lnTo>
                <a:lnTo>
                  <a:pt x="388" y="308"/>
                </a:lnTo>
                <a:lnTo>
                  <a:pt x="396" y="304"/>
                </a:lnTo>
                <a:lnTo>
                  <a:pt x="404" y="300"/>
                </a:lnTo>
                <a:lnTo>
                  <a:pt x="408" y="292"/>
                </a:lnTo>
                <a:lnTo>
                  <a:pt x="408" y="284"/>
                </a:lnTo>
                <a:lnTo>
                  <a:pt x="408" y="276"/>
                </a:lnTo>
                <a:lnTo>
                  <a:pt x="404" y="268"/>
                </a:lnTo>
                <a:lnTo>
                  <a:pt x="396" y="264"/>
                </a:lnTo>
                <a:lnTo>
                  <a:pt x="392" y="256"/>
                </a:lnTo>
                <a:lnTo>
                  <a:pt x="384" y="248"/>
                </a:lnTo>
                <a:lnTo>
                  <a:pt x="380" y="240"/>
                </a:lnTo>
                <a:lnTo>
                  <a:pt x="376" y="232"/>
                </a:lnTo>
                <a:lnTo>
                  <a:pt x="372" y="224"/>
                </a:lnTo>
                <a:lnTo>
                  <a:pt x="360" y="220"/>
                </a:lnTo>
                <a:lnTo>
                  <a:pt x="344" y="212"/>
                </a:lnTo>
                <a:lnTo>
                  <a:pt x="336" y="212"/>
                </a:lnTo>
                <a:lnTo>
                  <a:pt x="328" y="208"/>
                </a:lnTo>
                <a:lnTo>
                  <a:pt x="320" y="208"/>
                </a:lnTo>
                <a:lnTo>
                  <a:pt x="308" y="204"/>
                </a:lnTo>
                <a:lnTo>
                  <a:pt x="300" y="200"/>
                </a:lnTo>
                <a:lnTo>
                  <a:pt x="292" y="196"/>
                </a:lnTo>
                <a:lnTo>
                  <a:pt x="284" y="192"/>
                </a:lnTo>
                <a:lnTo>
                  <a:pt x="276" y="188"/>
                </a:lnTo>
                <a:lnTo>
                  <a:pt x="272" y="180"/>
                </a:lnTo>
                <a:lnTo>
                  <a:pt x="260" y="176"/>
                </a:lnTo>
                <a:lnTo>
                  <a:pt x="252" y="172"/>
                </a:lnTo>
                <a:lnTo>
                  <a:pt x="244" y="168"/>
                </a:lnTo>
                <a:lnTo>
                  <a:pt x="232" y="160"/>
                </a:lnTo>
                <a:lnTo>
                  <a:pt x="224" y="156"/>
                </a:lnTo>
                <a:lnTo>
                  <a:pt x="216" y="156"/>
                </a:lnTo>
                <a:lnTo>
                  <a:pt x="208" y="156"/>
                </a:lnTo>
                <a:lnTo>
                  <a:pt x="200" y="156"/>
                </a:lnTo>
                <a:lnTo>
                  <a:pt x="192" y="156"/>
                </a:lnTo>
                <a:lnTo>
                  <a:pt x="184" y="160"/>
                </a:lnTo>
                <a:lnTo>
                  <a:pt x="176" y="160"/>
                </a:lnTo>
                <a:lnTo>
                  <a:pt x="168" y="160"/>
                </a:lnTo>
                <a:lnTo>
                  <a:pt x="160" y="156"/>
                </a:lnTo>
                <a:lnTo>
                  <a:pt x="148" y="152"/>
                </a:lnTo>
                <a:lnTo>
                  <a:pt x="140" y="152"/>
                </a:lnTo>
                <a:lnTo>
                  <a:pt x="132" y="152"/>
                </a:lnTo>
                <a:lnTo>
                  <a:pt x="124" y="152"/>
                </a:lnTo>
                <a:lnTo>
                  <a:pt x="116" y="160"/>
                </a:lnTo>
                <a:lnTo>
                  <a:pt x="108" y="168"/>
                </a:lnTo>
                <a:lnTo>
                  <a:pt x="108" y="176"/>
                </a:lnTo>
                <a:lnTo>
                  <a:pt x="108" y="188"/>
                </a:lnTo>
                <a:lnTo>
                  <a:pt x="108" y="196"/>
                </a:lnTo>
                <a:lnTo>
                  <a:pt x="112" y="204"/>
                </a:lnTo>
                <a:lnTo>
                  <a:pt x="116" y="212"/>
                </a:lnTo>
                <a:lnTo>
                  <a:pt x="116" y="220"/>
                </a:lnTo>
                <a:lnTo>
                  <a:pt x="108" y="224"/>
                </a:lnTo>
                <a:lnTo>
                  <a:pt x="100" y="224"/>
                </a:lnTo>
                <a:lnTo>
                  <a:pt x="92" y="220"/>
                </a:lnTo>
                <a:lnTo>
                  <a:pt x="84" y="212"/>
                </a:lnTo>
                <a:lnTo>
                  <a:pt x="76" y="208"/>
                </a:lnTo>
                <a:lnTo>
                  <a:pt x="68" y="204"/>
                </a:lnTo>
                <a:lnTo>
                  <a:pt x="60" y="200"/>
                </a:lnTo>
                <a:lnTo>
                  <a:pt x="52" y="200"/>
                </a:lnTo>
                <a:lnTo>
                  <a:pt x="44" y="196"/>
                </a:lnTo>
                <a:lnTo>
                  <a:pt x="36" y="196"/>
                </a:lnTo>
                <a:lnTo>
                  <a:pt x="28" y="196"/>
                </a:lnTo>
                <a:lnTo>
                  <a:pt x="16" y="192"/>
                </a:lnTo>
                <a:lnTo>
                  <a:pt x="8" y="188"/>
                </a:lnTo>
                <a:lnTo>
                  <a:pt x="4" y="180"/>
                </a:lnTo>
                <a:lnTo>
                  <a:pt x="0" y="172"/>
                </a:lnTo>
                <a:lnTo>
                  <a:pt x="4" y="164"/>
                </a:lnTo>
                <a:lnTo>
                  <a:pt x="8" y="156"/>
                </a:lnTo>
                <a:lnTo>
                  <a:pt x="16" y="156"/>
                </a:lnTo>
                <a:lnTo>
                  <a:pt x="28" y="156"/>
                </a:lnTo>
                <a:lnTo>
                  <a:pt x="36" y="152"/>
                </a:lnTo>
                <a:lnTo>
                  <a:pt x="44" y="156"/>
                </a:lnTo>
                <a:lnTo>
                  <a:pt x="52" y="148"/>
                </a:lnTo>
                <a:lnTo>
                  <a:pt x="60" y="144"/>
                </a:lnTo>
                <a:lnTo>
                  <a:pt x="64" y="136"/>
                </a:lnTo>
                <a:lnTo>
                  <a:pt x="76" y="128"/>
                </a:lnTo>
                <a:lnTo>
                  <a:pt x="80" y="120"/>
                </a:lnTo>
                <a:lnTo>
                  <a:pt x="84" y="112"/>
                </a:lnTo>
                <a:lnTo>
                  <a:pt x="88" y="104"/>
                </a:lnTo>
                <a:lnTo>
                  <a:pt x="88" y="96"/>
                </a:lnTo>
                <a:lnTo>
                  <a:pt x="84" y="84"/>
                </a:lnTo>
                <a:lnTo>
                  <a:pt x="76" y="76"/>
                </a:lnTo>
                <a:lnTo>
                  <a:pt x="68" y="68"/>
                </a:lnTo>
                <a:lnTo>
                  <a:pt x="64" y="60"/>
                </a:lnTo>
                <a:lnTo>
                  <a:pt x="64" y="52"/>
                </a:lnTo>
                <a:lnTo>
                  <a:pt x="64" y="44"/>
                </a:lnTo>
                <a:lnTo>
                  <a:pt x="68" y="36"/>
                </a:lnTo>
                <a:lnTo>
                  <a:pt x="72" y="28"/>
                </a:lnTo>
                <a:lnTo>
                  <a:pt x="80" y="20"/>
                </a:lnTo>
                <a:lnTo>
                  <a:pt x="92" y="12"/>
                </a:lnTo>
                <a:lnTo>
                  <a:pt x="100" y="12"/>
                </a:lnTo>
                <a:lnTo>
                  <a:pt x="108" y="8"/>
                </a:lnTo>
                <a:lnTo>
                  <a:pt x="120" y="4"/>
                </a:lnTo>
                <a:lnTo>
                  <a:pt x="128" y="4"/>
                </a:lnTo>
                <a:lnTo>
                  <a:pt x="136" y="4"/>
                </a:lnTo>
                <a:lnTo>
                  <a:pt x="152" y="4"/>
                </a:lnTo>
                <a:lnTo>
                  <a:pt x="160" y="0"/>
                </a:lnTo>
                <a:lnTo>
                  <a:pt x="172" y="4"/>
                </a:lnTo>
                <a:lnTo>
                  <a:pt x="180" y="4"/>
                </a:lnTo>
                <a:lnTo>
                  <a:pt x="188" y="4"/>
                </a:lnTo>
                <a:lnTo>
                  <a:pt x="200" y="8"/>
                </a:lnTo>
                <a:lnTo>
                  <a:pt x="208" y="8"/>
                </a:lnTo>
                <a:lnTo>
                  <a:pt x="216" y="12"/>
                </a:lnTo>
                <a:lnTo>
                  <a:pt x="224" y="12"/>
                </a:lnTo>
                <a:lnTo>
                  <a:pt x="232" y="16"/>
                </a:lnTo>
                <a:lnTo>
                  <a:pt x="240" y="16"/>
                </a:lnTo>
                <a:lnTo>
                  <a:pt x="256" y="16"/>
                </a:lnTo>
                <a:lnTo>
                  <a:pt x="264" y="20"/>
                </a:lnTo>
                <a:lnTo>
                  <a:pt x="272" y="20"/>
                </a:lnTo>
                <a:lnTo>
                  <a:pt x="288" y="20"/>
                </a:lnTo>
                <a:lnTo>
                  <a:pt x="296" y="20"/>
                </a:lnTo>
                <a:lnTo>
                  <a:pt x="304" y="20"/>
                </a:lnTo>
                <a:lnTo>
                  <a:pt x="316" y="24"/>
                </a:lnTo>
                <a:lnTo>
                  <a:pt x="324" y="24"/>
                </a:lnTo>
                <a:lnTo>
                  <a:pt x="332" y="28"/>
                </a:lnTo>
                <a:lnTo>
                  <a:pt x="348" y="28"/>
                </a:lnTo>
                <a:lnTo>
                  <a:pt x="356" y="32"/>
                </a:lnTo>
                <a:lnTo>
                  <a:pt x="364" y="32"/>
                </a:lnTo>
                <a:lnTo>
                  <a:pt x="388" y="40"/>
                </a:lnTo>
                <a:lnTo>
                  <a:pt x="396" y="44"/>
                </a:lnTo>
                <a:lnTo>
                  <a:pt x="396" y="52"/>
                </a:lnTo>
                <a:lnTo>
                  <a:pt x="404" y="56"/>
                </a:lnTo>
                <a:lnTo>
                  <a:pt x="412" y="64"/>
                </a:lnTo>
                <a:lnTo>
                  <a:pt x="416" y="72"/>
                </a:lnTo>
                <a:lnTo>
                  <a:pt x="428" y="84"/>
                </a:lnTo>
                <a:lnTo>
                  <a:pt x="432" y="92"/>
                </a:lnTo>
                <a:lnTo>
                  <a:pt x="436" y="100"/>
                </a:lnTo>
                <a:lnTo>
                  <a:pt x="444" y="112"/>
                </a:lnTo>
                <a:lnTo>
                  <a:pt x="448" y="120"/>
                </a:lnTo>
                <a:lnTo>
                  <a:pt x="452" y="128"/>
                </a:lnTo>
                <a:lnTo>
                  <a:pt x="452" y="136"/>
                </a:lnTo>
                <a:lnTo>
                  <a:pt x="452" y="144"/>
                </a:lnTo>
                <a:lnTo>
                  <a:pt x="460" y="164"/>
                </a:lnTo>
                <a:lnTo>
                  <a:pt x="464" y="172"/>
                </a:lnTo>
                <a:lnTo>
                  <a:pt x="464" y="180"/>
                </a:lnTo>
                <a:lnTo>
                  <a:pt x="464" y="188"/>
                </a:lnTo>
                <a:lnTo>
                  <a:pt x="464" y="196"/>
                </a:lnTo>
                <a:lnTo>
                  <a:pt x="464" y="204"/>
                </a:lnTo>
                <a:lnTo>
                  <a:pt x="468" y="216"/>
                </a:lnTo>
                <a:lnTo>
                  <a:pt x="472" y="224"/>
                </a:lnTo>
                <a:lnTo>
                  <a:pt x="476" y="232"/>
                </a:lnTo>
                <a:lnTo>
                  <a:pt x="484" y="244"/>
                </a:lnTo>
                <a:lnTo>
                  <a:pt x="488" y="252"/>
                </a:lnTo>
                <a:lnTo>
                  <a:pt x="500" y="268"/>
                </a:lnTo>
                <a:lnTo>
                  <a:pt x="508" y="272"/>
                </a:lnTo>
                <a:lnTo>
                  <a:pt x="512" y="280"/>
                </a:lnTo>
                <a:lnTo>
                  <a:pt x="516" y="288"/>
                </a:lnTo>
                <a:lnTo>
                  <a:pt x="524" y="300"/>
                </a:lnTo>
                <a:lnTo>
                  <a:pt x="524" y="308"/>
                </a:lnTo>
                <a:lnTo>
                  <a:pt x="528" y="316"/>
                </a:lnTo>
                <a:lnTo>
                  <a:pt x="532" y="324"/>
                </a:lnTo>
                <a:lnTo>
                  <a:pt x="532" y="332"/>
                </a:lnTo>
                <a:lnTo>
                  <a:pt x="532" y="340"/>
                </a:lnTo>
                <a:lnTo>
                  <a:pt x="532" y="348"/>
                </a:lnTo>
                <a:lnTo>
                  <a:pt x="532" y="356"/>
                </a:lnTo>
                <a:lnTo>
                  <a:pt x="532" y="364"/>
                </a:lnTo>
                <a:lnTo>
                  <a:pt x="532" y="372"/>
                </a:lnTo>
                <a:lnTo>
                  <a:pt x="536" y="380"/>
                </a:lnTo>
                <a:lnTo>
                  <a:pt x="536" y="388"/>
                </a:lnTo>
                <a:lnTo>
                  <a:pt x="532" y="396"/>
                </a:lnTo>
                <a:lnTo>
                  <a:pt x="532" y="404"/>
                </a:lnTo>
                <a:lnTo>
                  <a:pt x="524" y="416"/>
                </a:lnTo>
                <a:lnTo>
                  <a:pt x="516" y="420"/>
                </a:lnTo>
                <a:lnTo>
                  <a:pt x="508" y="428"/>
                </a:lnTo>
                <a:lnTo>
                  <a:pt x="500" y="436"/>
                </a:lnTo>
                <a:lnTo>
                  <a:pt x="492" y="440"/>
                </a:lnTo>
                <a:lnTo>
                  <a:pt x="488" y="448"/>
                </a:lnTo>
                <a:lnTo>
                  <a:pt x="480" y="456"/>
                </a:lnTo>
                <a:lnTo>
                  <a:pt x="476" y="464"/>
                </a:lnTo>
                <a:lnTo>
                  <a:pt x="468" y="468"/>
                </a:lnTo>
                <a:lnTo>
                  <a:pt x="452" y="472"/>
                </a:lnTo>
                <a:lnTo>
                  <a:pt x="444" y="476"/>
                </a:lnTo>
                <a:lnTo>
                  <a:pt x="436" y="484"/>
                </a:lnTo>
                <a:lnTo>
                  <a:pt x="432" y="492"/>
                </a:lnTo>
                <a:lnTo>
                  <a:pt x="424" y="500"/>
                </a:lnTo>
                <a:lnTo>
                  <a:pt x="420" y="508"/>
                </a:lnTo>
                <a:lnTo>
                  <a:pt x="416" y="516"/>
                </a:lnTo>
                <a:lnTo>
                  <a:pt x="412" y="524"/>
                </a:lnTo>
                <a:lnTo>
                  <a:pt x="404" y="532"/>
                </a:lnTo>
                <a:lnTo>
                  <a:pt x="396" y="536"/>
                </a:lnTo>
                <a:lnTo>
                  <a:pt x="388" y="540"/>
                </a:lnTo>
                <a:lnTo>
                  <a:pt x="380" y="532"/>
                </a:lnTo>
                <a:lnTo>
                  <a:pt x="380" y="52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596" name="Freeform 20">
            <a:extLst>
              <a:ext uri="{FF2B5EF4-FFF2-40B4-BE49-F238E27FC236}">
                <a16:creationId xmlns:a16="http://schemas.microsoft.com/office/drawing/2014/main" id="{13A24115-78A6-439E-9360-366C9F3F6C24}"/>
              </a:ext>
            </a:extLst>
          </p:cNvPr>
          <p:cNvSpPr>
            <a:spLocks/>
          </p:cNvSpPr>
          <p:nvPr/>
        </p:nvSpPr>
        <p:spPr bwMode="auto">
          <a:xfrm>
            <a:off x="7965966" y="3366254"/>
            <a:ext cx="93345" cy="83136"/>
          </a:xfrm>
          <a:custGeom>
            <a:avLst/>
            <a:gdLst>
              <a:gd name="T0" fmla="*/ 0 w 73"/>
              <a:gd name="T1" fmla="*/ 50403404 h 57"/>
              <a:gd name="T2" fmla="*/ 17433447 w 73"/>
              <a:gd name="T3" fmla="*/ 50403404 h 57"/>
              <a:gd name="T4" fmla="*/ 34866893 w 73"/>
              <a:gd name="T5" fmla="*/ 50403404 h 57"/>
              <a:gd name="T6" fmla="*/ 52300340 w 73"/>
              <a:gd name="T7" fmla="*/ 60484084 h 57"/>
              <a:gd name="T8" fmla="*/ 61017063 w 73"/>
              <a:gd name="T9" fmla="*/ 80645446 h 57"/>
              <a:gd name="T10" fmla="*/ 78450510 w 73"/>
              <a:gd name="T11" fmla="*/ 90726126 h 57"/>
              <a:gd name="T12" fmla="*/ 87167233 w 73"/>
              <a:gd name="T13" fmla="*/ 110887488 h 57"/>
              <a:gd name="T14" fmla="*/ 104600679 w 73"/>
              <a:gd name="T15" fmla="*/ 120968168 h 57"/>
              <a:gd name="T16" fmla="*/ 122034126 w 73"/>
              <a:gd name="T17" fmla="*/ 131048849 h 57"/>
              <a:gd name="T18" fmla="*/ 139467573 w 73"/>
              <a:gd name="T19" fmla="*/ 141129530 h 57"/>
              <a:gd name="T20" fmla="*/ 156901019 w 73"/>
              <a:gd name="T21" fmla="*/ 120968168 h 57"/>
              <a:gd name="T22" fmla="*/ 156901019 w 73"/>
              <a:gd name="T23" fmla="*/ 100806807 h 57"/>
              <a:gd name="T24" fmla="*/ 156901019 w 73"/>
              <a:gd name="T25" fmla="*/ 80645446 h 57"/>
              <a:gd name="T26" fmla="*/ 156901019 w 73"/>
              <a:gd name="T27" fmla="*/ 60484084 h 57"/>
              <a:gd name="T28" fmla="*/ 156901019 w 73"/>
              <a:gd name="T29" fmla="*/ 40322723 h 57"/>
              <a:gd name="T30" fmla="*/ 156901019 w 73"/>
              <a:gd name="T31" fmla="*/ 20161361 h 57"/>
              <a:gd name="T32" fmla="*/ 148184296 w 73"/>
              <a:gd name="T33" fmla="*/ 0 h 57"/>
              <a:gd name="T34" fmla="*/ 130750849 w 73"/>
              <a:gd name="T35" fmla="*/ 0 h 57"/>
              <a:gd name="T36" fmla="*/ 95883956 w 73"/>
              <a:gd name="T37" fmla="*/ 0 h 57"/>
              <a:gd name="T38" fmla="*/ 78450510 w 73"/>
              <a:gd name="T39" fmla="*/ 10080681 h 57"/>
              <a:gd name="T40" fmla="*/ 61017063 w 73"/>
              <a:gd name="T41" fmla="*/ 10080681 h 57"/>
              <a:gd name="T42" fmla="*/ 34866893 w 73"/>
              <a:gd name="T43" fmla="*/ 0 h 57"/>
              <a:gd name="T44" fmla="*/ 8716723 w 73"/>
              <a:gd name="T45" fmla="*/ 0 h 57"/>
              <a:gd name="T46" fmla="*/ 0 w 73"/>
              <a:gd name="T47" fmla="*/ 20161361 h 57"/>
              <a:gd name="T48" fmla="*/ 0 w 73"/>
              <a:gd name="T49" fmla="*/ 40322723 h 57"/>
              <a:gd name="T50" fmla="*/ 0 w 73"/>
              <a:gd name="T51" fmla="*/ 50403404 h 5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3" h="57">
                <a:moveTo>
                  <a:pt x="0" y="20"/>
                </a:moveTo>
                <a:lnTo>
                  <a:pt x="8" y="20"/>
                </a:lnTo>
                <a:lnTo>
                  <a:pt x="16" y="20"/>
                </a:lnTo>
                <a:lnTo>
                  <a:pt x="24" y="24"/>
                </a:lnTo>
                <a:lnTo>
                  <a:pt x="28" y="32"/>
                </a:lnTo>
                <a:lnTo>
                  <a:pt x="36" y="36"/>
                </a:lnTo>
                <a:lnTo>
                  <a:pt x="40" y="44"/>
                </a:lnTo>
                <a:lnTo>
                  <a:pt x="48" y="48"/>
                </a:lnTo>
                <a:lnTo>
                  <a:pt x="56" y="52"/>
                </a:lnTo>
                <a:lnTo>
                  <a:pt x="64" y="56"/>
                </a:lnTo>
                <a:lnTo>
                  <a:pt x="72" y="48"/>
                </a:lnTo>
                <a:lnTo>
                  <a:pt x="72" y="40"/>
                </a:lnTo>
                <a:lnTo>
                  <a:pt x="72" y="32"/>
                </a:lnTo>
                <a:lnTo>
                  <a:pt x="72" y="24"/>
                </a:lnTo>
                <a:lnTo>
                  <a:pt x="72" y="16"/>
                </a:lnTo>
                <a:lnTo>
                  <a:pt x="72" y="8"/>
                </a:lnTo>
                <a:lnTo>
                  <a:pt x="68" y="0"/>
                </a:lnTo>
                <a:lnTo>
                  <a:pt x="60" y="0"/>
                </a:lnTo>
                <a:lnTo>
                  <a:pt x="44" y="0"/>
                </a:lnTo>
                <a:lnTo>
                  <a:pt x="36" y="4"/>
                </a:lnTo>
                <a:lnTo>
                  <a:pt x="28" y="4"/>
                </a:lnTo>
                <a:lnTo>
                  <a:pt x="16" y="0"/>
                </a:lnTo>
                <a:lnTo>
                  <a:pt x="4" y="0"/>
                </a:lnTo>
                <a:lnTo>
                  <a:pt x="0" y="8"/>
                </a:lnTo>
                <a:lnTo>
                  <a:pt x="0" y="16"/>
                </a:lnTo>
                <a:lnTo>
                  <a:pt x="0" y="2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597" name="Freeform 21">
            <a:extLst>
              <a:ext uri="{FF2B5EF4-FFF2-40B4-BE49-F238E27FC236}">
                <a16:creationId xmlns:a16="http://schemas.microsoft.com/office/drawing/2014/main" id="{39119DDD-19E2-4EE0-9A81-11AD764BD1FF}"/>
              </a:ext>
            </a:extLst>
          </p:cNvPr>
          <p:cNvSpPr>
            <a:spLocks/>
          </p:cNvSpPr>
          <p:nvPr/>
        </p:nvSpPr>
        <p:spPr bwMode="auto">
          <a:xfrm>
            <a:off x="8089939" y="3412927"/>
            <a:ext cx="52507" cy="77302"/>
          </a:xfrm>
          <a:custGeom>
            <a:avLst/>
            <a:gdLst>
              <a:gd name="T0" fmla="*/ 0 w 41"/>
              <a:gd name="T1" fmla="*/ 80645479 h 53"/>
              <a:gd name="T2" fmla="*/ 17270451 w 41"/>
              <a:gd name="T3" fmla="*/ 70564794 h 53"/>
              <a:gd name="T4" fmla="*/ 25905677 w 41"/>
              <a:gd name="T5" fmla="*/ 40322740 h 53"/>
              <a:gd name="T6" fmla="*/ 34540902 w 41"/>
              <a:gd name="T7" fmla="*/ 20161370 h 53"/>
              <a:gd name="T8" fmla="*/ 51812748 w 41"/>
              <a:gd name="T9" fmla="*/ 10080685 h 53"/>
              <a:gd name="T10" fmla="*/ 69083199 w 41"/>
              <a:gd name="T11" fmla="*/ 0 h 53"/>
              <a:gd name="T12" fmla="*/ 86353650 w 41"/>
              <a:gd name="T13" fmla="*/ 10080685 h 53"/>
              <a:gd name="T14" fmla="*/ 86353650 w 41"/>
              <a:gd name="T15" fmla="*/ 30242055 h 53"/>
              <a:gd name="T16" fmla="*/ 86353650 w 41"/>
              <a:gd name="T17" fmla="*/ 50403425 h 53"/>
              <a:gd name="T18" fmla="*/ 86353650 w 41"/>
              <a:gd name="T19" fmla="*/ 70564794 h 53"/>
              <a:gd name="T20" fmla="*/ 69083199 w 41"/>
              <a:gd name="T21" fmla="*/ 90726164 h 53"/>
              <a:gd name="T22" fmla="*/ 51812748 w 41"/>
              <a:gd name="T23" fmla="*/ 100806849 h 53"/>
              <a:gd name="T24" fmla="*/ 43177522 w 41"/>
              <a:gd name="T25" fmla="*/ 120968219 h 53"/>
              <a:gd name="T26" fmla="*/ 25905677 w 41"/>
              <a:gd name="T27" fmla="*/ 131048904 h 53"/>
              <a:gd name="T28" fmla="*/ 8635226 w 41"/>
              <a:gd name="T29" fmla="*/ 120968219 h 53"/>
              <a:gd name="T30" fmla="*/ 0 w 41"/>
              <a:gd name="T31" fmla="*/ 100806849 h 53"/>
              <a:gd name="T32" fmla="*/ 0 w 41"/>
              <a:gd name="T33" fmla="*/ 80645479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53">
                <a:moveTo>
                  <a:pt x="0" y="32"/>
                </a:moveTo>
                <a:lnTo>
                  <a:pt x="8" y="28"/>
                </a:lnTo>
                <a:lnTo>
                  <a:pt x="12" y="16"/>
                </a:lnTo>
                <a:lnTo>
                  <a:pt x="16" y="8"/>
                </a:lnTo>
                <a:lnTo>
                  <a:pt x="24" y="4"/>
                </a:lnTo>
                <a:lnTo>
                  <a:pt x="32" y="0"/>
                </a:lnTo>
                <a:lnTo>
                  <a:pt x="40" y="4"/>
                </a:lnTo>
                <a:lnTo>
                  <a:pt x="40" y="12"/>
                </a:lnTo>
                <a:lnTo>
                  <a:pt x="40" y="20"/>
                </a:lnTo>
                <a:lnTo>
                  <a:pt x="40" y="28"/>
                </a:lnTo>
                <a:lnTo>
                  <a:pt x="32" y="36"/>
                </a:lnTo>
                <a:lnTo>
                  <a:pt x="24" y="40"/>
                </a:lnTo>
                <a:lnTo>
                  <a:pt x="20" y="48"/>
                </a:lnTo>
                <a:lnTo>
                  <a:pt x="12" y="52"/>
                </a:lnTo>
                <a:lnTo>
                  <a:pt x="4" y="48"/>
                </a:lnTo>
                <a:lnTo>
                  <a:pt x="0" y="40"/>
                </a:lnTo>
                <a:lnTo>
                  <a:pt x="0" y="3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598" name="Freeform 22">
            <a:extLst>
              <a:ext uri="{FF2B5EF4-FFF2-40B4-BE49-F238E27FC236}">
                <a16:creationId xmlns:a16="http://schemas.microsoft.com/office/drawing/2014/main" id="{E2C7A007-78AB-4446-A1F1-DD8A0398A91F}"/>
              </a:ext>
            </a:extLst>
          </p:cNvPr>
          <p:cNvSpPr>
            <a:spLocks/>
          </p:cNvSpPr>
          <p:nvPr/>
        </p:nvSpPr>
        <p:spPr bwMode="auto">
          <a:xfrm>
            <a:off x="7576542" y="3261241"/>
            <a:ext cx="156062" cy="94804"/>
          </a:xfrm>
          <a:custGeom>
            <a:avLst/>
            <a:gdLst>
              <a:gd name="T0" fmla="*/ 247538121 w 121"/>
              <a:gd name="T1" fmla="*/ 120968086 h 65"/>
              <a:gd name="T2" fmla="*/ 229856927 w 121"/>
              <a:gd name="T3" fmla="*/ 120968086 h 65"/>
              <a:gd name="T4" fmla="*/ 212174329 w 121"/>
              <a:gd name="T5" fmla="*/ 110887412 h 65"/>
              <a:gd name="T6" fmla="*/ 194493135 w 121"/>
              <a:gd name="T7" fmla="*/ 110887412 h 65"/>
              <a:gd name="T8" fmla="*/ 176811941 w 121"/>
              <a:gd name="T9" fmla="*/ 110887412 h 65"/>
              <a:gd name="T10" fmla="*/ 159130747 w 121"/>
              <a:gd name="T11" fmla="*/ 120968086 h 65"/>
              <a:gd name="T12" fmla="*/ 141449553 w 121"/>
              <a:gd name="T13" fmla="*/ 131048760 h 65"/>
              <a:gd name="T14" fmla="*/ 123768359 w 121"/>
              <a:gd name="T15" fmla="*/ 131048760 h 65"/>
              <a:gd name="T16" fmla="*/ 106087165 w 121"/>
              <a:gd name="T17" fmla="*/ 141129434 h 65"/>
              <a:gd name="T18" fmla="*/ 88405970 w 121"/>
              <a:gd name="T19" fmla="*/ 141129434 h 65"/>
              <a:gd name="T20" fmla="*/ 70724776 w 121"/>
              <a:gd name="T21" fmla="*/ 151210108 h 65"/>
              <a:gd name="T22" fmla="*/ 53043582 w 121"/>
              <a:gd name="T23" fmla="*/ 161290782 h 65"/>
              <a:gd name="T24" fmla="*/ 35362388 w 121"/>
              <a:gd name="T25" fmla="*/ 161290782 h 65"/>
              <a:gd name="T26" fmla="*/ 17681194 w 121"/>
              <a:gd name="T27" fmla="*/ 161290782 h 65"/>
              <a:gd name="T28" fmla="*/ 0 w 121"/>
              <a:gd name="T29" fmla="*/ 151210108 h 65"/>
              <a:gd name="T30" fmla="*/ 0 w 121"/>
              <a:gd name="T31" fmla="*/ 131048760 h 65"/>
              <a:gd name="T32" fmla="*/ 17681194 w 121"/>
              <a:gd name="T33" fmla="*/ 100806738 h 65"/>
              <a:gd name="T34" fmla="*/ 26522493 w 121"/>
              <a:gd name="T35" fmla="*/ 80645391 h 65"/>
              <a:gd name="T36" fmla="*/ 35362388 w 121"/>
              <a:gd name="T37" fmla="*/ 60484043 h 65"/>
              <a:gd name="T38" fmla="*/ 61884881 w 121"/>
              <a:gd name="T39" fmla="*/ 40322695 h 65"/>
              <a:gd name="T40" fmla="*/ 70724776 w 121"/>
              <a:gd name="T41" fmla="*/ 20161348 h 65"/>
              <a:gd name="T42" fmla="*/ 88405970 w 121"/>
              <a:gd name="T43" fmla="*/ 10080674 h 65"/>
              <a:gd name="T44" fmla="*/ 106087165 w 121"/>
              <a:gd name="T45" fmla="*/ 0 h 65"/>
              <a:gd name="T46" fmla="*/ 123768359 w 121"/>
              <a:gd name="T47" fmla="*/ 0 h 65"/>
              <a:gd name="T48" fmla="*/ 141449553 w 121"/>
              <a:gd name="T49" fmla="*/ 0 h 65"/>
              <a:gd name="T50" fmla="*/ 159130747 w 121"/>
              <a:gd name="T51" fmla="*/ 0 h 65"/>
              <a:gd name="T52" fmla="*/ 176811941 w 121"/>
              <a:gd name="T53" fmla="*/ 0 h 65"/>
              <a:gd name="T54" fmla="*/ 194493135 w 121"/>
              <a:gd name="T55" fmla="*/ 10080674 h 65"/>
              <a:gd name="T56" fmla="*/ 212174329 w 121"/>
              <a:gd name="T57" fmla="*/ 20161348 h 65"/>
              <a:gd name="T58" fmla="*/ 247538121 w 121"/>
              <a:gd name="T59" fmla="*/ 50403369 h 65"/>
              <a:gd name="T60" fmla="*/ 256378016 w 121"/>
              <a:gd name="T61" fmla="*/ 70564717 h 65"/>
              <a:gd name="T62" fmla="*/ 265219315 w 121"/>
              <a:gd name="T63" fmla="*/ 90726065 h 65"/>
              <a:gd name="T64" fmla="*/ 265219315 w 121"/>
              <a:gd name="T65" fmla="*/ 110887412 h 65"/>
              <a:gd name="T66" fmla="*/ 247538121 w 121"/>
              <a:gd name="T67" fmla="*/ 120968086 h 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1" h="65">
                <a:moveTo>
                  <a:pt x="112" y="48"/>
                </a:moveTo>
                <a:lnTo>
                  <a:pt x="104" y="48"/>
                </a:lnTo>
                <a:lnTo>
                  <a:pt x="96" y="44"/>
                </a:lnTo>
                <a:lnTo>
                  <a:pt x="88" y="44"/>
                </a:lnTo>
                <a:lnTo>
                  <a:pt x="80" y="44"/>
                </a:lnTo>
                <a:lnTo>
                  <a:pt x="72" y="48"/>
                </a:lnTo>
                <a:lnTo>
                  <a:pt x="64" y="52"/>
                </a:lnTo>
                <a:lnTo>
                  <a:pt x="56" y="52"/>
                </a:lnTo>
                <a:lnTo>
                  <a:pt x="48" y="56"/>
                </a:lnTo>
                <a:lnTo>
                  <a:pt x="40" y="56"/>
                </a:lnTo>
                <a:lnTo>
                  <a:pt x="32" y="60"/>
                </a:lnTo>
                <a:lnTo>
                  <a:pt x="24" y="64"/>
                </a:lnTo>
                <a:lnTo>
                  <a:pt x="16" y="64"/>
                </a:lnTo>
                <a:lnTo>
                  <a:pt x="8" y="64"/>
                </a:lnTo>
                <a:lnTo>
                  <a:pt x="0" y="60"/>
                </a:lnTo>
                <a:lnTo>
                  <a:pt x="0" y="52"/>
                </a:lnTo>
                <a:lnTo>
                  <a:pt x="8" y="40"/>
                </a:lnTo>
                <a:lnTo>
                  <a:pt x="12" y="32"/>
                </a:lnTo>
                <a:lnTo>
                  <a:pt x="16" y="24"/>
                </a:lnTo>
                <a:lnTo>
                  <a:pt x="28" y="16"/>
                </a:lnTo>
                <a:lnTo>
                  <a:pt x="32" y="8"/>
                </a:lnTo>
                <a:lnTo>
                  <a:pt x="40" y="4"/>
                </a:lnTo>
                <a:lnTo>
                  <a:pt x="48" y="0"/>
                </a:lnTo>
                <a:lnTo>
                  <a:pt x="56" y="0"/>
                </a:lnTo>
                <a:lnTo>
                  <a:pt x="64" y="0"/>
                </a:lnTo>
                <a:lnTo>
                  <a:pt x="72" y="0"/>
                </a:lnTo>
                <a:lnTo>
                  <a:pt x="80" y="0"/>
                </a:lnTo>
                <a:lnTo>
                  <a:pt x="88" y="4"/>
                </a:lnTo>
                <a:lnTo>
                  <a:pt x="96" y="8"/>
                </a:lnTo>
                <a:lnTo>
                  <a:pt x="112" y="20"/>
                </a:lnTo>
                <a:lnTo>
                  <a:pt x="116" y="28"/>
                </a:lnTo>
                <a:lnTo>
                  <a:pt x="120" y="36"/>
                </a:lnTo>
                <a:lnTo>
                  <a:pt x="120" y="44"/>
                </a:lnTo>
                <a:lnTo>
                  <a:pt x="112" y="4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599" name="Freeform 23">
            <a:extLst>
              <a:ext uri="{FF2B5EF4-FFF2-40B4-BE49-F238E27FC236}">
                <a16:creationId xmlns:a16="http://schemas.microsoft.com/office/drawing/2014/main" id="{7C55F2C4-D4BA-4F0D-B2F9-A68AD30B8155}"/>
              </a:ext>
            </a:extLst>
          </p:cNvPr>
          <p:cNvSpPr>
            <a:spLocks/>
          </p:cNvSpPr>
          <p:nvPr/>
        </p:nvSpPr>
        <p:spPr bwMode="auto">
          <a:xfrm>
            <a:off x="7462778" y="3313748"/>
            <a:ext cx="68551" cy="88970"/>
          </a:xfrm>
          <a:custGeom>
            <a:avLst/>
            <a:gdLst>
              <a:gd name="T0" fmla="*/ 44697410 w 53"/>
              <a:gd name="T1" fmla="*/ 30242031 h 61"/>
              <a:gd name="T2" fmla="*/ 44697410 w 53"/>
              <a:gd name="T3" fmla="*/ 50403385 h 61"/>
              <a:gd name="T4" fmla="*/ 35757928 w 53"/>
              <a:gd name="T5" fmla="*/ 70564739 h 61"/>
              <a:gd name="T6" fmla="*/ 26818446 w 53"/>
              <a:gd name="T7" fmla="*/ 90726093 h 61"/>
              <a:gd name="T8" fmla="*/ 17878964 w 53"/>
              <a:gd name="T9" fmla="*/ 110887448 h 61"/>
              <a:gd name="T10" fmla="*/ 0 w 53"/>
              <a:gd name="T11" fmla="*/ 120968125 h 61"/>
              <a:gd name="T12" fmla="*/ 0 w 53"/>
              <a:gd name="T13" fmla="*/ 141129479 h 61"/>
              <a:gd name="T14" fmla="*/ 17878964 w 53"/>
              <a:gd name="T15" fmla="*/ 151210156 h 61"/>
              <a:gd name="T16" fmla="*/ 35757928 w 53"/>
              <a:gd name="T17" fmla="*/ 151210156 h 61"/>
              <a:gd name="T18" fmla="*/ 53636892 w 53"/>
              <a:gd name="T19" fmla="*/ 141129479 h 61"/>
              <a:gd name="T20" fmla="*/ 71515857 w 53"/>
              <a:gd name="T21" fmla="*/ 141129479 h 61"/>
              <a:gd name="T22" fmla="*/ 89394821 w 53"/>
              <a:gd name="T23" fmla="*/ 131048802 h 61"/>
              <a:gd name="T24" fmla="*/ 98334303 w 53"/>
              <a:gd name="T25" fmla="*/ 110887448 h 61"/>
              <a:gd name="T26" fmla="*/ 98334303 w 53"/>
              <a:gd name="T27" fmla="*/ 90726093 h 61"/>
              <a:gd name="T28" fmla="*/ 107273785 w 53"/>
              <a:gd name="T29" fmla="*/ 70564739 h 61"/>
              <a:gd name="T30" fmla="*/ 116213267 w 53"/>
              <a:gd name="T31" fmla="*/ 50403385 h 61"/>
              <a:gd name="T32" fmla="*/ 116213267 w 53"/>
              <a:gd name="T33" fmla="*/ 30242031 h 61"/>
              <a:gd name="T34" fmla="*/ 107273785 w 53"/>
              <a:gd name="T35" fmla="*/ 10080677 h 61"/>
              <a:gd name="T36" fmla="*/ 89394821 w 53"/>
              <a:gd name="T37" fmla="*/ 0 h 61"/>
              <a:gd name="T38" fmla="*/ 71515857 w 53"/>
              <a:gd name="T39" fmla="*/ 0 h 61"/>
              <a:gd name="T40" fmla="*/ 53636892 w 53"/>
              <a:gd name="T41" fmla="*/ 10080677 h 61"/>
              <a:gd name="T42" fmla="*/ 53636892 w 53"/>
              <a:gd name="T43" fmla="*/ 30242031 h 61"/>
              <a:gd name="T44" fmla="*/ 44697410 w 53"/>
              <a:gd name="T45" fmla="*/ 30242031 h 6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3" h="61">
                <a:moveTo>
                  <a:pt x="20" y="12"/>
                </a:moveTo>
                <a:lnTo>
                  <a:pt x="20" y="20"/>
                </a:lnTo>
                <a:lnTo>
                  <a:pt x="16" y="28"/>
                </a:lnTo>
                <a:lnTo>
                  <a:pt x="12" y="36"/>
                </a:lnTo>
                <a:lnTo>
                  <a:pt x="8" y="44"/>
                </a:lnTo>
                <a:lnTo>
                  <a:pt x="0" y="48"/>
                </a:lnTo>
                <a:lnTo>
                  <a:pt x="0" y="56"/>
                </a:lnTo>
                <a:lnTo>
                  <a:pt x="8" y="60"/>
                </a:lnTo>
                <a:lnTo>
                  <a:pt x="16" y="60"/>
                </a:lnTo>
                <a:lnTo>
                  <a:pt x="24" y="56"/>
                </a:lnTo>
                <a:lnTo>
                  <a:pt x="32" y="56"/>
                </a:lnTo>
                <a:lnTo>
                  <a:pt x="40" y="52"/>
                </a:lnTo>
                <a:lnTo>
                  <a:pt x="44" y="44"/>
                </a:lnTo>
                <a:lnTo>
                  <a:pt x="44" y="36"/>
                </a:lnTo>
                <a:lnTo>
                  <a:pt x="48" y="28"/>
                </a:lnTo>
                <a:lnTo>
                  <a:pt x="52" y="20"/>
                </a:lnTo>
                <a:lnTo>
                  <a:pt x="52" y="12"/>
                </a:lnTo>
                <a:lnTo>
                  <a:pt x="48" y="4"/>
                </a:lnTo>
                <a:lnTo>
                  <a:pt x="40" y="0"/>
                </a:lnTo>
                <a:lnTo>
                  <a:pt x="32" y="0"/>
                </a:lnTo>
                <a:lnTo>
                  <a:pt x="24" y="4"/>
                </a:lnTo>
                <a:lnTo>
                  <a:pt x="24" y="12"/>
                </a:lnTo>
                <a:lnTo>
                  <a:pt x="20" y="1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600" name="Freeform 24">
            <a:extLst>
              <a:ext uri="{FF2B5EF4-FFF2-40B4-BE49-F238E27FC236}">
                <a16:creationId xmlns:a16="http://schemas.microsoft.com/office/drawing/2014/main" id="{A5BF3D19-C723-44D0-9C4E-44FACE8AC888}"/>
              </a:ext>
            </a:extLst>
          </p:cNvPr>
          <p:cNvSpPr>
            <a:spLocks/>
          </p:cNvSpPr>
          <p:nvPr/>
        </p:nvSpPr>
        <p:spPr bwMode="auto">
          <a:xfrm>
            <a:off x="7477364" y="3121224"/>
            <a:ext cx="84594" cy="141476"/>
          </a:xfrm>
          <a:custGeom>
            <a:avLst/>
            <a:gdLst>
              <a:gd name="T0" fmla="*/ 0 w 65"/>
              <a:gd name="T1" fmla="*/ 20161315 h 97"/>
              <a:gd name="T2" fmla="*/ 8995019 w 65"/>
              <a:gd name="T3" fmla="*/ 40322631 h 97"/>
              <a:gd name="T4" fmla="*/ 17990038 w 65"/>
              <a:gd name="T5" fmla="*/ 60483946 h 97"/>
              <a:gd name="T6" fmla="*/ 26985058 w 65"/>
              <a:gd name="T7" fmla="*/ 80645262 h 97"/>
              <a:gd name="T8" fmla="*/ 26985058 w 65"/>
              <a:gd name="T9" fmla="*/ 100806577 h 97"/>
              <a:gd name="T10" fmla="*/ 26985058 w 65"/>
              <a:gd name="T11" fmla="*/ 120967893 h 97"/>
              <a:gd name="T12" fmla="*/ 26985058 w 65"/>
              <a:gd name="T13" fmla="*/ 141129208 h 97"/>
              <a:gd name="T14" fmla="*/ 26985058 w 65"/>
              <a:gd name="T15" fmla="*/ 161290524 h 97"/>
              <a:gd name="T16" fmla="*/ 26985058 w 65"/>
              <a:gd name="T17" fmla="*/ 181451839 h 97"/>
              <a:gd name="T18" fmla="*/ 26985058 w 65"/>
              <a:gd name="T19" fmla="*/ 201613155 h 97"/>
              <a:gd name="T20" fmla="*/ 26985058 w 65"/>
              <a:gd name="T21" fmla="*/ 221774470 h 97"/>
              <a:gd name="T22" fmla="*/ 35980077 w 65"/>
              <a:gd name="T23" fmla="*/ 241935786 h 97"/>
              <a:gd name="T24" fmla="*/ 53970115 w 65"/>
              <a:gd name="T25" fmla="*/ 231855128 h 97"/>
              <a:gd name="T26" fmla="*/ 71960154 w 65"/>
              <a:gd name="T27" fmla="*/ 221774470 h 97"/>
              <a:gd name="T28" fmla="*/ 89950192 w 65"/>
              <a:gd name="T29" fmla="*/ 211693812 h 97"/>
              <a:gd name="T30" fmla="*/ 107940231 w 65"/>
              <a:gd name="T31" fmla="*/ 191532497 h 97"/>
              <a:gd name="T32" fmla="*/ 134925288 w 65"/>
              <a:gd name="T33" fmla="*/ 161290524 h 97"/>
              <a:gd name="T34" fmla="*/ 143920308 w 65"/>
              <a:gd name="T35" fmla="*/ 141129208 h 97"/>
              <a:gd name="T36" fmla="*/ 134925288 w 65"/>
              <a:gd name="T37" fmla="*/ 120967893 h 97"/>
              <a:gd name="T38" fmla="*/ 125930269 w 65"/>
              <a:gd name="T39" fmla="*/ 100806577 h 97"/>
              <a:gd name="T40" fmla="*/ 125930269 w 65"/>
              <a:gd name="T41" fmla="*/ 80645262 h 97"/>
              <a:gd name="T42" fmla="*/ 125930269 w 65"/>
              <a:gd name="T43" fmla="*/ 60483946 h 97"/>
              <a:gd name="T44" fmla="*/ 107940231 w 65"/>
              <a:gd name="T45" fmla="*/ 40322631 h 97"/>
              <a:gd name="T46" fmla="*/ 89950192 w 65"/>
              <a:gd name="T47" fmla="*/ 20161315 h 97"/>
              <a:gd name="T48" fmla="*/ 71960154 w 65"/>
              <a:gd name="T49" fmla="*/ 20161315 h 97"/>
              <a:gd name="T50" fmla="*/ 53970115 w 65"/>
              <a:gd name="T51" fmla="*/ 10080658 h 97"/>
              <a:gd name="T52" fmla="*/ 35980077 w 65"/>
              <a:gd name="T53" fmla="*/ 0 h 97"/>
              <a:gd name="T54" fmla="*/ 17990038 w 65"/>
              <a:gd name="T55" fmla="*/ 10080658 h 97"/>
              <a:gd name="T56" fmla="*/ 8995019 w 65"/>
              <a:gd name="T57" fmla="*/ 30241973 h 97"/>
              <a:gd name="T58" fmla="*/ 0 w 65"/>
              <a:gd name="T59" fmla="*/ 20161315 h 9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65" h="97">
                <a:moveTo>
                  <a:pt x="0" y="8"/>
                </a:moveTo>
                <a:lnTo>
                  <a:pt x="4" y="16"/>
                </a:lnTo>
                <a:lnTo>
                  <a:pt x="8" y="24"/>
                </a:lnTo>
                <a:lnTo>
                  <a:pt x="12" y="32"/>
                </a:lnTo>
                <a:lnTo>
                  <a:pt x="12" y="40"/>
                </a:lnTo>
                <a:lnTo>
                  <a:pt x="12" y="48"/>
                </a:lnTo>
                <a:lnTo>
                  <a:pt x="12" y="56"/>
                </a:lnTo>
                <a:lnTo>
                  <a:pt x="12" y="64"/>
                </a:lnTo>
                <a:lnTo>
                  <a:pt x="12" y="72"/>
                </a:lnTo>
                <a:lnTo>
                  <a:pt x="12" y="80"/>
                </a:lnTo>
                <a:lnTo>
                  <a:pt x="12" y="88"/>
                </a:lnTo>
                <a:lnTo>
                  <a:pt x="16" y="96"/>
                </a:lnTo>
                <a:lnTo>
                  <a:pt x="24" y="92"/>
                </a:lnTo>
                <a:lnTo>
                  <a:pt x="32" y="88"/>
                </a:lnTo>
                <a:lnTo>
                  <a:pt x="40" y="84"/>
                </a:lnTo>
                <a:lnTo>
                  <a:pt x="48" y="76"/>
                </a:lnTo>
                <a:lnTo>
                  <a:pt x="60" y="64"/>
                </a:lnTo>
                <a:lnTo>
                  <a:pt x="64" y="56"/>
                </a:lnTo>
                <a:lnTo>
                  <a:pt x="60" y="48"/>
                </a:lnTo>
                <a:lnTo>
                  <a:pt x="56" y="40"/>
                </a:lnTo>
                <a:lnTo>
                  <a:pt x="56" y="32"/>
                </a:lnTo>
                <a:lnTo>
                  <a:pt x="56" y="24"/>
                </a:lnTo>
                <a:lnTo>
                  <a:pt x="48" y="16"/>
                </a:lnTo>
                <a:lnTo>
                  <a:pt x="40" y="8"/>
                </a:lnTo>
                <a:lnTo>
                  <a:pt x="32" y="8"/>
                </a:lnTo>
                <a:lnTo>
                  <a:pt x="24" y="4"/>
                </a:lnTo>
                <a:lnTo>
                  <a:pt x="16" y="0"/>
                </a:lnTo>
                <a:lnTo>
                  <a:pt x="8" y="4"/>
                </a:lnTo>
                <a:lnTo>
                  <a:pt x="4" y="12"/>
                </a:lnTo>
                <a:lnTo>
                  <a:pt x="0" y="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601" name="Freeform 25">
            <a:extLst>
              <a:ext uri="{FF2B5EF4-FFF2-40B4-BE49-F238E27FC236}">
                <a16:creationId xmlns:a16="http://schemas.microsoft.com/office/drawing/2014/main" id="{77E23D96-38FA-4478-9836-4F93BF463418}"/>
              </a:ext>
            </a:extLst>
          </p:cNvPr>
          <p:cNvSpPr>
            <a:spLocks/>
          </p:cNvSpPr>
          <p:nvPr/>
        </p:nvSpPr>
        <p:spPr bwMode="auto">
          <a:xfrm>
            <a:off x="7426316" y="2952036"/>
            <a:ext cx="115222" cy="141476"/>
          </a:xfrm>
          <a:custGeom>
            <a:avLst/>
            <a:gdLst>
              <a:gd name="T0" fmla="*/ 80531413 w 89"/>
              <a:gd name="T1" fmla="*/ 241935786 h 97"/>
              <a:gd name="T2" fmla="*/ 80531413 w 89"/>
              <a:gd name="T3" fmla="*/ 221774470 h 97"/>
              <a:gd name="T4" fmla="*/ 71583479 w 89"/>
              <a:gd name="T5" fmla="*/ 201613155 h 97"/>
              <a:gd name="T6" fmla="*/ 71583479 w 89"/>
              <a:gd name="T7" fmla="*/ 181451839 h 97"/>
              <a:gd name="T8" fmla="*/ 62635544 w 89"/>
              <a:gd name="T9" fmla="*/ 161290524 h 97"/>
              <a:gd name="T10" fmla="*/ 53687609 w 89"/>
              <a:gd name="T11" fmla="*/ 141129208 h 97"/>
              <a:gd name="T12" fmla="*/ 44739674 w 89"/>
              <a:gd name="T13" fmla="*/ 120967893 h 97"/>
              <a:gd name="T14" fmla="*/ 35791739 w 89"/>
              <a:gd name="T15" fmla="*/ 100806577 h 97"/>
              <a:gd name="T16" fmla="*/ 17895870 w 89"/>
              <a:gd name="T17" fmla="*/ 90725920 h 97"/>
              <a:gd name="T18" fmla="*/ 8947935 w 89"/>
              <a:gd name="T19" fmla="*/ 70564604 h 97"/>
              <a:gd name="T20" fmla="*/ 0 w 89"/>
              <a:gd name="T21" fmla="*/ 40322631 h 97"/>
              <a:gd name="T22" fmla="*/ 0 w 89"/>
              <a:gd name="T23" fmla="*/ 20161315 h 97"/>
              <a:gd name="T24" fmla="*/ 0 w 89"/>
              <a:gd name="T25" fmla="*/ 0 h 97"/>
              <a:gd name="T26" fmla="*/ 17895870 w 89"/>
              <a:gd name="T27" fmla="*/ 0 h 97"/>
              <a:gd name="T28" fmla="*/ 35791739 w 89"/>
              <a:gd name="T29" fmla="*/ 0 h 97"/>
              <a:gd name="T30" fmla="*/ 53687609 w 89"/>
              <a:gd name="T31" fmla="*/ 10080658 h 97"/>
              <a:gd name="T32" fmla="*/ 62635544 w 89"/>
              <a:gd name="T33" fmla="*/ 30241973 h 97"/>
              <a:gd name="T34" fmla="*/ 80531413 w 89"/>
              <a:gd name="T35" fmla="*/ 40322631 h 97"/>
              <a:gd name="T36" fmla="*/ 98427283 w 89"/>
              <a:gd name="T37" fmla="*/ 50403289 h 97"/>
              <a:gd name="T38" fmla="*/ 116323153 w 89"/>
              <a:gd name="T39" fmla="*/ 50403289 h 97"/>
              <a:gd name="T40" fmla="*/ 134219022 w 89"/>
              <a:gd name="T41" fmla="*/ 50403289 h 97"/>
              <a:gd name="T42" fmla="*/ 152114892 w 89"/>
              <a:gd name="T43" fmla="*/ 50403289 h 97"/>
              <a:gd name="T44" fmla="*/ 170010762 w 89"/>
              <a:gd name="T45" fmla="*/ 60483946 h 97"/>
              <a:gd name="T46" fmla="*/ 187906631 w 89"/>
              <a:gd name="T47" fmla="*/ 60483946 h 97"/>
              <a:gd name="T48" fmla="*/ 196854566 w 89"/>
              <a:gd name="T49" fmla="*/ 80645262 h 97"/>
              <a:gd name="T50" fmla="*/ 187906631 w 89"/>
              <a:gd name="T51" fmla="*/ 100806577 h 97"/>
              <a:gd name="T52" fmla="*/ 187906631 w 89"/>
              <a:gd name="T53" fmla="*/ 120967893 h 97"/>
              <a:gd name="T54" fmla="*/ 170010762 w 89"/>
              <a:gd name="T55" fmla="*/ 131048551 h 97"/>
              <a:gd name="T56" fmla="*/ 152114892 w 89"/>
              <a:gd name="T57" fmla="*/ 151209866 h 97"/>
              <a:gd name="T58" fmla="*/ 134219022 w 89"/>
              <a:gd name="T59" fmla="*/ 181451839 h 97"/>
              <a:gd name="T60" fmla="*/ 125271088 w 89"/>
              <a:gd name="T61" fmla="*/ 201613155 h 97"/>
              <a:gd name="T62" fmla="*/ 107375218 w 89"/>
              <a:gd name="T63" fmla="*/ 221774470 h 97"/>
              <a:gd name="T64" fmla="*/ 98427283 w 89"/>
              <a:gd name="T65" fmla="*/ 241935786 h 97"/>
              <a:gd name="T66" fmla="*/ 80531413 w 89"/>
              <a:gd name="T67" fmla="*/ 241935786 h 9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89" h="97">
                <a:moveTo>
                  <a:pt x="36" y="96"/>
                </a:moveTo>
                <a:lnTo>
                  <a:pt x="36" y="88"/>
                </a:lnTo>
                <a:lnTo>
                  <a:pt x="32" y="80"/>
                </a:lnTo>
                <a:lnTo>
                  <a:pt x="32" y="72"/>
                </a:lnTo>
                <a:lnTo>
                  <a:pt x="28" y="64"/>
                </a:lnTo>
                <a:lnTo>
                  <a:pt x="24" y="56"/>
                </a:lnTo>
                <a:lnTo>
                  <a:pt x="20" y="48"/>
                </a:lnTo>
                <a:lnTo>
                  <a:pt x="16" y="40"/>
                </a:lnTo>
                <a:lnTo>
                  <a:pt x="8" y="36"/>
                </a:lnTo>
                <a:lnTo>
                  <a:pt x="4" y="28"/>
                </a:lnTo>
                <a:lnTo>
                  <a:pt x="0" y="16"/>
                </a:lnTo>
                <a:lnTo>
                  <a:pt x="0" y="8"/>
                </a:lnTo>
                <a:lnTo>
                  <a:pt x="0" y="0"/>
                </a:lnTo>
                <a:lnTo>
                  <a:pt x="8" y="0"/>
                </a:lnTo>
                <a:lnTo>
                  <a:pt x="16" y="0"/>
                </a:lnTo>
                <a:lnTo>
                  <a:pt x="24" y="4"/>
                </a:lnTo>
                <a:lnTo>
                  <a:pt x="28" y="12"/>
                </a:lnTo>
                <a:lnTo>
                  <a:pt x="36" y="16"/>
                </a:lnTo>
                <a:lnTo>
                  <a:pt x="44" y="20"/>
                </a:lnTo>
                <a:lnTo>
                  <a:pt x="52" y="20"/>
                </a:lnTo>
                <a:lnTo>
                  <a:pt x="60" y="20"/>
                </a:lnTo>
                <a:lnTo>
                  <a:pt x="68" y="20"/>
                </a:lnTo>
                <a:lnTo>
                  <a:pt x="76" y="24"/>
                </a:lnTo>
                <a:lnTo>
                  <a:pt x="84" y="24"/>
                </a:lnTo>
                <a:lnTo>
                  <a:pt x="88" y="32"/>
                </a:lnTo>
                <a:lnTo>
                  <a:pt x="84" y="40"/>
                </a:lnTo>
                <a:lnTo>
                  <a:pt x="84" y="48"/>
                </a:lnTo>
                <a:lnTo>
                  <a:pt x="76" y="52"/>
                </a:lnTo>
                <a:lnTo>
                  <a:pt x="68" y="60"/>
                </a:lnTo>
                <a:lnTo>
                  <a:pt x="60" y="72"/>
                </a:lnTo>
                <a:lnTo>
                  <a:pt x="56" y="80"/>
                </a:lnTo>
                <a:lnTo>
                  <a:pt x="48" y="88"/>
                </a:lnTo>
                <a:lnTo>
                  <a:pt x="44" y="96"/>
                </a:lnTo>
                <a:lnTo>
                  <a:pt x="36" y="96"/>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602" name="Freeform 26">
            <a:extLst>
              <a:ext uri="{FF2B5EF4-FFF2-40B4-BE49-F238E27FC236}">
                <a16:creationId xmlns:a16="http://schemas.microsoft.com/office/drawing/2014/main" id="{35BB22FB-2188-4143-9057-A7E842D9C583}"/>
              </a:ext>
            </a:extLst>
          </p:cNvPr>
          <p:cNvSpPr>
            <a:spLocks/>
          </p:cNvSpPr>
          <p:nvPr/>
        </p:nvSpPr>
        <p:spPr bwMode="auto">
          <a:xfrm>
            <a:off x="7337346" y="2812018"/>
            <a:ext cx="105013" cy="106472"/>
          </a:xfrm>
          <a:custGeom>
            <a:avLst/>
            <a:gdLst>
              <a:gd name="T0" fmla="*/ 98566111 w 81"/>
              <a:gd name="T1" fmla="*/ 181452033 h 73"/>
              <a:gd name="T2" fmla="*/ 89605556 w 81"/>
              <a:gd name="T3" fmla="*/ 161290696 h 73"/>
              <a:gd name="T4" fmla="*/ 71684444 w 81"/>
              <a:gd name="T5" fmla="*/ 151210027 h 73"/>
              <a:gd name="T6" fmla="*/ 53763333 w 81"/>
              <a:gd name="T7" fmla="*/ 141129359 h 73"/>
              <a:gd name="T8" fmla="*/ 35842222 w 81"/>
              <a:gd name="T9" fmla="*/ 131048690 h 73"/>
              <a:gd name="T10" fmla="*/ 17921111 w 81"/>
              <a:gd name="T11" fmla="*/ 120968022 h 73"/>
              <a:gd name="T12" fmla="*/ 8960556 w 81"/>
              <a:gd name="T13" fmla="*/ 100806685 h 73"/>
              <a:gd name="T14" fmla="*/ 0 w 81"/>
              <a:gd name="T15" fmla="*/ 80645348 h 73"/>
              <a:gd name="T16" fmla="*/ 0 w 81"/>
              <a:gd name="T17" fmla="*/ 60484011 h 73"/>
              <a:gd name="T18" fmla="*/ 8960556 w 81"/>
              <a:gd name="T19" fmla="*/ 40322674 h 73"/>
              <a:gd name="T20" fmla="*/ 35842222 w 81"/>
              <a:gd name="T21" fmla="*/ 30242005 h 73"/>
              <a:gd name="T22" fmla="*/ 53763333 w 81"/>
              <a:gd name="T23" fmla="*/ 40322674 h 73"/>
              <a:gd name="T24" fmla="*/ 71684444 w 81"/>
              <a:gd name="T25" fmla="*/ 40322674 h 73"/>
              <a:gd name="T26" fmla="*/ 89605556 w 81"/>
              <a:gd name="T27" fmla="*/ 30242005 h 73"/>
              <a:gd name="T28" fmla="*/ 116487222 w 81"/>
              <a:gd name="T29" fmla="*/ 20161337 h 73"/>
              <a:gd name="T30" fmla="*/ 134408333 w 81"/>
              <a:gd name="T31" fmla="*/ 10080668 h 73"/>
              <a:gd name="T32" fmla="*/ 152329444 w 81"/>
              <a:gd name="T33" fmla="*/ 0 h 73"/>
              <a:gd name="T34" fmla="*/ 170250556 w 81"/>
              <a:gd name="T35" fmla="*/ 0 h 73"/>
              <a:gd name="T36" fmla="*/ 179211111 w 81"/>
              <a:gd name="T37" fmla="*/ 30242005 h 73"/>
              <a:gd name="T38" fmla="*/ 179211111 w 81"/>
              <a:gd name="T39" fmla="*/ 50403342 h 73"/>
              <a:gd name="T40" fmla="*/ 170250556 w 81"/>
              <a:gd name="T41" fmla="*/ 70564679 h 73"/>
              <a:gd name="T42" fmla="*/ 161290000 w 81"/>
              <a:gd name="T43" fmla="*/ 90726016 h 73"/>
              <a:gd name="T44" fmla="*/ 152329444 w 81"/>
              <a:gd name="T45" fmla="*/ 110887353 h 73"/>
              <a:gd name="T46" fmla="*/ 143368889 w 81"/>
              <a:gd name="T47" fmla="*/ 131048690 h 73"/>
              <a:gd name="T48" fmla="*/ 134408333 w 81"/>
              <a:gd name="T49" fmla="*/ 151210027 h 73"/>
              <a:gd name="T50" fmla="*/ 125447778 w 81"/>
              <a:gd name="T51" fmla="*/ 171371364 h 73"/>
              <a:gd name="T52" fmla="*/ 107526667 w 81"/>
              <a:gd name="T53" fmla="*/ 171371364 h 73"/>
              <a:gd name="T54" fmla="*/ 98566111 w 81"/>
              <a:gd name="T55" fmla="*/ 181452033 h 7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81" h="73">
                <a:moveTo>
                  <a:pt x="44" y="72"/>
                </a:moveTo>
                <a:lnTo>
                  <a:pt x="40" y="64"/>
                </a:lnTo>
                <a:lnTo>
                  <a:pt x="32" y="60"/>
                </a:lnTo>
                <a:lnTo>
                  <a:pt x="24" y="56"/>
                </a:lnTo>
                <a:lnTo>
                  <a:pt x="16" y="52"/>
                </a:lnTo>
                <a:lnTo>
                  <a:pt x="8" y="48"/>
                </a:lnTo>
                <a:lnTo>
                  <a:pt x="4" y="40"/>
                </a:lnTo>
                <a:lnTo>
                  <a:pt x="0" y="32"/>
                </a:lnTo>
                <a:lnTo>
                  <a:pt x="0" y="24"/>
                </a:lnTo>
                <a:lnTo>
                  <a:pt x="4" y="16"/>
                </a:lnTo>
                <a:lnTo>
                  <a:pt x="16" y="12"/>
                </a:lnTo>
                <a:lnTo>
                  <a:pt x="24" y="16"/>
                </a:lnTo>
                <a:lnTo>
                  <a:pt x="32" y="16"/>
                </a:lnTo>
                <a:lnTo>
                  <a:pt x="40" y="12"/>
                </a:lnTo>
                <a:lnTo>
                  <a:pt x="52" y="8"/>
                </a:lnTo>
                <a:lnTo>
                  <a:pt x="60" y="4"/>
                </a:lnTo>
                <a:lnTo>
                  <a:pt x="68" y="0"/>
                </a:lnTo>
                <a:lnTo>
                  <a:pt x="76" y="0"/>
                </a:lnTo>
                <a:lnTo>
                  <a:pt x="80" y="12"/>
                </a:lnTo>
                <a:lnTo>
                  <a:pt x="80" y="20"/>
                </a:lnTo>
                <a:lnTo>
                  <a:pt x="76" y="28"/>
                </a:lnTo>
                <a:lnTo>
                  <a:pt x="72" y="36"/>
                </a:lnTo>
                <a:lnTo>
                  <a:pt x="68" y="44"/>
                </a:lnTo>
                <a:lnTo>
                  <a:pt x="64" y="52"/>
                </a:lnTo>
                <a:lnTo>
                  <a:pt x="60" y="60"/>
                </a:lnTo>
                <a:lnTo>
                  <a:pt x="56" y="68"/>
                </a:lnTo>
                <a:lnTo>
                  <a:pt x="48" y="68"/>
                </a:lnTo>
                <a:lnTo>
                  <a:pt x="44" y="7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603" name="Freeform 27">
            <a:extLst>
              <a:ext uri="{FF2B5EF4-FFF2-40B4-BE49-F238E27FC236}">
                <a16:creationId xmlns:a16="http://schemas.microsoft.com/office/drawing/2014/main" id="{A009F3B3-F262-471E-A568-31C41B457CAC}"/>
              </a:ext>
            </a:extLst>
          </p:cNvPr>
          <p:cNvSpPr>
            <a:spLocks/>
          </p:cNvSpPr>
          <p:nvPr/>
        </p:nvSpPr>
        <p:spPr bwMode="auto">
          <a:xfrm>
            <a:off x="7187120" y="2718673"/>
            <a:ext cx="125432" cy="100638"/>
          </a:xfrm>
          <a:custGeom>
            <a:avLst/>
            <a:gdLst>
              <a:gd name="T0" fmla="*/ 187686688 w 97"/>
              <a:gd name="T1" fmla="*/ 171371407 h 69"/>
              <a:gd name="T2" fmla="*/ 178749227 w 97"/>
              <a:gd name="T3" fmla="*/ 151210065 h 69"/>
              <a:gd name="T4" fmla="*/ 160874304 w 97"/>
              <a:gd name="T5" fmla="*/ 141129394 h 69"/>
              <a:gd name="T6" fmla="*/ 142999381 w 97"/>
              <a:gd name="T7" fmla="*/ 131048723 h 69"/>
              <a:gd name="T8" fmla="*/ 107249536 w 97"/>
              <a:gd name="T9" fmla="*/ 120968052 h 69"/>
              <a:gd name="T10" fmla="*/ 89374613 w 97"/>
              <a:gd name="T11" fmla="*/ 110887381 h 69"/>
              <a:gd name="T12" fmla="*/ 71499691 w 97"/>
              <a:gd name="T13" fmla="*/ 110887381 h 69"/>
              <a:gd name="T14" fmla="*/ 53624768 w 97"/>
              <a:gd name="T15" fmla="*/ 90726039 h 69"/>
              <a:gd name="T16" fmla="*/ 35749845 w 97"/>
              <a:gd name="T17" fmla="*/ 90726039 h 69"/>
              <a:gd name="T18" fmla="*/ 17874923 w 97"/>
              <a:gd name="T19" fmla="*/ 90726039 h 69"/>
              <a:gd name="T20" fmla="*/ 0 w 97"/>
              <a:gd name="T21" fmla="*/ 70564697 h 69"/>
              <a:gd name="T22" fmla="*/ 0 w 97"/>
              <a:gd name="T23" fmla="*/ 50403355 h 69"/>
              <a:gd name="T24" fmla="*/ 8937461 w 97"/>
              <a:gd name="T25" fmla="*/ 30242013 h 69"/>
              <a:gd name="T26" fmla="*/ 35749845 w 97"/>
              <a:gd name="T27" fmla="*/ 30242013 h 69"/>
              <a:gd name="T28" fmla="*/ 53624768 w 97"/>
              <a:gd name="T29" fmla="*/ 20161342 h 69"/>
              <a:gd name="T30" fmla="*/ 71499691 w 97"/>
              <a:gd name="T31" fmla="*/ 20161342 h 69"/>
              <a:gd name="T32" fmla="*/ 89374613 w 97"/>
              <a:gd name="T33" fmla="*/ 20161342 h 69"/>
              <a:gd name="T34" fmla="*/ 107249536 w 97"/>
              <a:gd name="T35" fmla="*/ 20161342 h 69"/>
              <a:gd name="T36" fmla="*/ 134061920 w 97"/>
              <a:gd name="T37" fmla="*/ 10080671 h 69"/>
              <a:gd name="T38" fmla="*/ 151936843 w 97"/>
              <a:gd name="T39" fmla="*/ 0 h 69"/>
              <a:gd name="T40" fmla="*/ 178749227 w 97"/>
              <a:gd name="T41" fmla="*/ 10080671 h 69"/>
              <a:gd name="T42" fmla="*/ 196624149 w 97"/>
              <a:gd name="T43" fmla="*/ 10080671 h 69"/>
              <a:gd name="T44" fmla="*/ 196624149 w 97"/>
              <a:gd name="T45" fmla="*/ 40322684 h 69"/>
              <a:gd name="T46" fmla="*/ 205561611 w 97"/>
              <a:gd name="T47" fmla="*/ 60484026 h 69"/>
              <a:gd name="T48" fmla="*/ 214499072 w 97"/>
              <a:gd name="T49" fmla="*/ 80645368 h 69"/>
              <a:gd name="T50" fmla="*/ 214499072 w 97"/>
              <a:gd name="T51" fmla="*/ 100806710 h 69"/>
              <a:gd name="T52" fmla="*/ 214499072 w 97"/>
              <a:gd name="T53" fmla="*/ 120968052 h 69"/>
              <a:gd name="T54" fmla="*/ 205561611 w 97"/>
              <a:gd name="T55" fmla="*/ 141129394 h 69"/>
              <a:gd name="T56" fmla="*/ 205561611 w 97"/>
              <a:gd name="T57" fmla="*/ 161290736 h 69"/>
              <a:gd name="T58" fmla="*/ 187686688 w 97"/>
              <a:gd name="T59" fmla="*/ 171371407 h 6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97" h="69">
                <a:moveTo>
                  <a:pt x="84" y="68"/>
                </a:moveTo>
                <a:lnTo>
                  <a:pt x="80" y="60"/>
                </a:lnTo>
                <a:lnTo>
                  <a:pt x="72" y="56"/>
                </a:lnTo>
                <a:lnTo>
                  <a:pt x="64" y="52"/>
                </a:lnTo>
                <a:lnTo>
                  <a:pt x="48" y="48"/>
                </a:lnTo>
                <a:lnTo>
                  <a:pt x="40" y="44"/>
                </a:lnTo>
                <a:lnTo>
                  <a:pt x="32" y="44"/>
                </a:lnTo>
                <a:lnTo>
                  <a:pt x="24" y="36"/>
                </a:lnTo>
                <a:lnTo>
                  <a:pt x="16" y="36"/>
                </a:lnTo>
                <a:lnTo>
                  <a:pt x="8" y="36"/>
                </a:lnTo>
                <a:lnTo>
                  <a:pt x="0" y="28"/>
                </a:lnTo>
                <a:lnTo>
                  <a:pt x="0" y="20"/>
                </a:lnTo>
                <a:lnTo>
                  <a:pt x="4" y="12"/>
                </a:lnTo>
                <a:lnTo>
                  <a:pt x="16" y="12"/>
                </a:lnTo>
                <a:lnTo>
                  <a:pt x="24" y="8"/>
                </a:lnTo>
                <a:lnTo>
                  <a:pt x="32" y="8"/>
                </a:lnTo>
                <a:lnTo>
                  <a:pt x="40" y="8"/>
                </a:lnTo>
                <a:lnTo>
                  <a:pt x="48" y="8"/>
                </a:lnTo>
                <a:lnTo>
                  <a:pt x="60" y="4"/>
                </a:lnTo>
                <a:lnTo>
                  <a:pt x="68" y="0"/>
                </a:lnTo>
                <a:lnTo>
                  <a:pt x="80" y="4"/>
                </a:lnTo>
                <a:lnTo>
                  <a:pt x="88" y="4"/>
                </a:lnTo>
                <a:lnTo>
                  <a:pt x="88" y="16"/>
                </a:lnTo>
                <a:lnTo>
                  <a:pt x="92" y="24"/>
                </a:lnTo>
                <a:lnTo>
                  <a:pt x="96" y="32"/>
                </a:lnTo>
                <a:lnTo>
                  <a:pt x="96" y="40"/>
                </a:lnTo>
                <a:lnTo>
                  <a:pt x="96" y="48"/>
                </a:lnTo>
                <a:lnTo>
                  <a:pt x="92" y="56"/>
                </a:lnTo>
                <a:lnTo>
                  <a:pt x="92" y="64"/>
                </a:lnTo>
                <a:lnTo>
                  <a:pt x="84" y="6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604" name="Freeform 28">
            <a:extLst>
              <a:ext uri="{FF2B5EF4-FFF2-40B4-BE49-F238E27FC236}">
                <a16:creationId xmlns:a16="http://schemas.microsoft.com/office/drawing/2014/main" id="{C7B58A37-590B-4D84-88DA-DEAF472EB0CD}"/>
              </a:ext>
            </a:extLst>
          </p:cNvPr>
          <p:cNvSpPr>
            <a:spLocks/>
          </p:cNvSpPr>
          <p:nvPr/>
        </p:nvSpPr>
        <p:spPr bwMode="auto">
          <a:xfrm>
            <a:off x="6834158" y="2543651"/>
            <a:ext cx="301912" cy="188149"/>
          </a:xfrm>
          <a:custGeom>
            <a:avLst/>
            <a:gdLst>
              <a:gd name="T0" fmla="*/ 492565412 w 233"/>
              <a:gd name="T1" fmla="*/ 322580788 h 129"/>
              <a:gd name="T2" fmla="*/ 456742473 w 233"/>
              <a:gd name="T3" fmla="*/ 312500138 h 129"/>
              <a:gd name="T4" fmla="*/ 420919534 w 233"/>
              <a:gd name="T5" fmla="*/ 302419488 h 129"/>
              <a:gd name="T6" fmla="*/ 376140860 w 233"/>
              <a:gd name="T7" fmla="*/ 302419488 h 129"/>
              <a:gd name="T8" fmla="*/ 340317921 w 233"/>
              <a:gd name="T9" fmla="*/ 302419488 h 129"/>
              <a:gd name="T10" fmla="*/ 304494982 w 233"/>
              <a:gd name="T11" fmla="*/ 302419488 h 129"/>
              <a:gd name="T12" fmla="*/ 286583512 w 233"/>
              <a:gd name="T13" fmla="*/ 282258189 h 129"/>
              <a:gd name="T14" fmla="*/ 304494982 w 233"/>
              <a:gd name="T15" fmla="*/ 252016240 h 129"/>
              <a:gd name="T16" fmla="*/ 331362186 w 233"/>
              <a:gd name="T17" fmla="*/ 211693642 h 129"/>
              <a:gd name="T18" fmla="*/ 340317921 w 233"/>
              <a:gd name="T19" fmla="*/ 171371043 h 129"/>
              <a:gd name="T20" fmla="*/ 322406452 w 233"/>
              <a:gd name="T21" fmla="*/ 141129095 h 129"/>
              <a:gd name="T22" fmla="*/ 277627778 w 233"/>
              <a:gd name="T23" fmla="*/ 120967795 h 129"/>
              <a:gd name="T24" fmla="*/ 232849104 w 233"/>
              <a:gd name="T25" fmla="*/ 120967795 h 129"/>
              <a:gd name="T26" fmla="*/ 197026165 w 233"/>
              <a:gd name="T27" fmla="*/ 131048445 h 129"/>
              <a:gd name="T28" fmla="*/ 161203226 w 233"/>
              <a:gd name="T29" fmla="*/ 131048445 h 129"/>
              <a:gd name="T30" fmla="*/ 143291756 w 233"/>
              <a:gd name="T31" fmla="*/ 161290394 h 129"/>
              <a:gd name="T32" fmla="*/ 152247491 w 233"/>
              <a:gd name="T33" fmla="*/ 201612992 h 129"/>
              <a:gd name="T34" fmla="*/ 161203226 w 233"/>
              <a:gd name="T35" fmla="*/ 241935591 h 129"/>
              <a:gd name="T36" fmla="*/ 197026165 w 233"/>
              <a:gd name="T37" fmla="*/ 272177540 h 129"/>
              <a:gd name="T38" fmla="*/ 214937634 w 233"/>
              <a:gd name="T39" fmla="*/ 292338839 h 129"/>
              <a:gd name="T40" fmla="*/ 197026165 w 233"/>
              <a:gd name="T41" fmla="*/ 322580788 h 129"/>
              <a:gd name="T42" fmla="*/ 152247491 w 233"/>
              <a:gd name="T43" fmla="*/ 312500138 h 129"/>
              <a:gd name="T44" fmla="*/ 116424552 w 233"/>
              <a:gd name="T45" fmla="*/ 312500138 h 129"/>
              <a:gd name="T46" fmla="*/ 71645878 w 233"/>
              <a:gd name="T47" fmla="*/ 322580788 h 129"/>
              <a:gd name="T48" fmla="*/ 26867204 w 233"/>
              <a:gd name="T49" fmla="*/ 322580788 h 129"/>
              <a:gd name="T50" fmla="*/ 0 w 233"/>
              <a:gd name="T51" fmla="*/ 282258189 h 129"/>
              <a:gd name="T52" fmla="*/ 17911470 w 233"/>
              <a:gd name="T53" fmla="*/ 262096890 h 129"/>
              <a:gd name="T54" fmla="*/ 35822939 w 233"/>
              <a:gd name="T55" fmla="*/ 221774291 h 129"/>
              <a:gd name="T56" fmla="*/ 44778674 w 233"/>
              <a:gd name="T57" fmla="*/ 181451693 h 129"/>
              <a:gd name="T58" fmla="*/ 44778674 w 233"/>
              <a:gd name="T59" fmla="*/ 141129095 h 129"/>
              <a:gd name="T60" fmla="*/ 26867204 w 233"/>
              <a:gd name="T61" fmla="*/ 90725847 h 129"/>
              <a:gd name="T62" fmla="*/ 44778674 w 233"/>
              <a:gd name="T63" fmla="*/ 60483898 h 129"/>
              <a:gd name="T64" fmla="*/ 80601613 w 233"/>
              <a:gd name="T65" fmla="*/ 40322598 h 129"/>
              <a:gd name="T66" fmla="*/ 125380287 w 233"/>
              <a:gd name="T67" fmla="*/ 10080650 h 129"/>
              <a:gd name="T68" fmla="*/ 170158961 w 233"/>
              <a:gd name="T69" fmla="*/ 0 h 129"/>
              <a:gd name="T70" fmla="*/ 223893369 w 233"/>
              <a:gd name="T71" fmla="*/ 0 h 129"/>
              <a:gd name="T72" fmla="*/ 259716308 w 233"/>
              <a:gd name="T73" fmla="*/ 0 h 129"/>
              <a:gd name="T74" fmla="*/ 304494982 w 233"/>
              <a:gd name="T75" fmla="*/ 0 h 129"/>
              <a:gd name="T76" fmla="*/ 349273656 w 233"/>
              <a:gd name="T77" fmla="*/ 0 h 129"/>
              <a:gd name="T78" fmla="*/ 403008064 w 233"/>
              <a:gd name="T79" fmla="*/ 40322598 h 129"/>
              <a:gd name="T80" fmla="*/ 447786738 w 233"/>
              <a:gd name="T81" fmla="*/ 80645197 h 129"/>
              <a:gd name="T82" fmla="*/ 474653942 w 233"/>
              <a:gd name="T83" fmla="*/ 131048445 h 129"/>
              <a:gd name="T84" fmla="*/ 465698208 w 233"/>
              <a:gd name="T85" fmla="*/ 171371043 h 129"/>
              <a:gd name="T86" fmla="*/ 483609677 w 233"/>
              <a:gd name="T87" fmla="*/ 221774291 h 129"/>
              <a:gd name="T88" fmla="*/ 501521147 w 233"/>
              <a:gd name="T89" fmla="*/ 262096890 h 129"/>
              <a:gd name="T90" fmla="*/ 519432616 w 233"/>
              <a:gd name="T91" fmla="*/ 302419488 h 129"/>
              <a:gd name="T92" fmla="*/ 510476882 w 233"/>
              <a:gd name="T93" fmla="*/ 322580788 h 12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33" h="129">
                <a:moveTo>
                  <a:pt x="228" y="128"/>
                </a:moveTo>
                <a:lnTo>
                  <a:pt x="220" y="128"/>
                </a:lnTo>
                <a:lnTo>
                  <a:pt x="212" y="128"/>
                </a:lnTo>
                <a:lnTo>
                  <a:pt x="204" y="124"/>
                </a:lnTo>
                <a:lnTo>
                  <a:pt x="196" y="120"/>
                </a:lnTo>
                <a:lnTo>
                  <a:pt x="188" y="120"/>
                </a:lnTo>
                <a:lnTo>
                  <a:pt x="176" y="120"/>
                </a:lnTo>
                <a:lnTo>
                  <a:pt x="168" y="120"/>
                </a:lnTo>
                <a:lnTo>
                  <a:pt x="160" y="120"/>
                </a:lnTo>
                <a:lnTo>
                  <a:pt x="152" y="120"/>
                </a:lnTo>
                <a:lnTo>
                  <a:pt x="144" y="120"/>
                </a:lnTo>
                <a:lnTo>
                  <a:pt x="136" y="120"/>
                </a:lnTo>
                <a:lnTo>
                  <a:pt x="128" y="120"/>
                </a:lnTo>
                <a:lnTo>
                  <a:pt x="128" y="112"/>
                </a:lnTo>
                <a:lnTo>
                  <a:pt x="128" y="104"/>
                </a:lnTo>
                <a:lnTo>
                  <a:pt x="136" y="100"/>
                </a:lnTo>
                <a:lnTo>
                  <a:pt x="144" y="92"/>
                </a:lnTo>
                <a:lnTo>
                  <a:pt x="148" y="84"/>
                </a:lnTo>
                <a:lnTo>
                  <a:pt x="152" y="76"/>
                </a:lnTo>
                <a:lnTo>
                  <a:pt x="152" y="68"/>
                </a:lnTo>
                <a:lnTo>
                  <a:pt x="152" y="60"/>
                </a:lnTo>
                <a:lnTo>
                  <a:pt x="144" y="56"/>
                </a:lnTo>
                <a:lnTo>
                  <a:pt x="136" y="56"/>
                </a:lnTo>
                <a:lnTo>
                  <a:pt x="124" y="48"/>
                </a:lnTo>
                <a:lnTo>
                  <a:pt x="112" y="48"/>
                </a:lnTo>
                <a:lnTo>
                  <a:pt x="104" y="48"/>
                </a:lnTo>
                <a:lnTo>
                  <a:pt x="96" y="48"/>
                </a:lnTo>
                <a:lnTo>
                  <a:pt x="88" y="52"/>
                </a:lnTo>
                <a:lnTo>
                  <a:pt x="80" y="52"/>
                </a:lnTo>
                <a:lnTo>
                  <a:pt x="72" y="52"/>
                </a:lnTo>
                <a:lnTo>
                  <a:pt x="64" y="56"/>
                </a:lnTo>
                <a:lnTo>
                  <a:pt x="64" y="64"/>
                </a:lnTo>
                <a:lnTo>
                  <a:pt x="64" y="72"/>
                </a:lnTo>
                <a:lnTo>
                  <a:pt x="68" y="80"/>
                </a:lnTo>
                <a:lnTo>
                  <a:pt x="68" y="88"/>
                </a:lnTo>
                <a:lnTo>
                  <a:pt x="72" y="96"/>
                </a:lnTo>
                <a:lnTo>
                  <a:pt x="76" y="104"/>
                </a:lnTo>
                <a:lnTo>
                  <a:pt x="88" y="108"/>
                </a:lnTo>
                <a:lnTo>
                  <a:pt x="96" y="108"/>
                </a:lnTo>
                <a:lnTo>
                  <a:pt x="96" y="116"/>
                </a:lnTo>
                <a:lnTo>
                  <a:pt x="96" y="124"/>
                </a:lnTo>
                <a:lnTo>
                  <a:pt x="88" y="128"/>
                </a:lnTo>
                <a:lnTo>
                  <a:pt x="80" y="124"/>
                </a:lnTo>
                <a:lnTo>
                  <a:pt x="68" y="124"/>
                </a:lnTo>
                <a:lnTo>
                  <a:pt x="60" y="124"/>
                </a:lnTo>
                <a:lnTo>
                  <a:pt x="52" y="124"/>
                </a:lnTo>
                <a:lnTo>
                  <a:pt x="44" y="124"/>
                </a:lnTo>
                <a:lnTo>
                  <a:pt x="32" y="128"/>
                </a:lnTo>
                <a:lnTo>
                  <a:pt x="20" y="128"/>
                </a:lnTo>
                <a:lnTo>
                  <a:pt x="12" y="128"/>
                </a:lnTo>
                <a:lnTo>
                  <a:pt x="4" y="124"/>
                </a:lnTo>
                <a:lnTo>
                  <a:pt x="0" y="112"/>
                </a:lnTo>
                <a:lnTo>
                  <a:pt x="8" y="112"/>
                </a:lnTo>
                <a:lnTo>
                  <a:pt x="8" y="104"/>
                </a:lnTo>
                <a:lnTo>
                  <a:pt x="16" y="96"/>
                </a:lnTo>
                <a:lnTo>
                  <a:pt x="16" y="88"/>
                </a:lnTo>
                <a:lnTo>
                  <a:pt x="16" y="80"/>
                </a:lnTo>
                <a:lnTo>
                  <a:pt x="20" y="72"/>
                </a:lnTo>
                <a:lnTo>
                  <a:pt x="20" y="64"/>
                </a:lnTo>
                <a:lnTo>
                  <a:pt x="20" y="56"/>
                </a:lnTo>
                <a:lnTo>
                  <a:pt x="16" y="48"/>
                </a:lnTo>
                <a:lnTo>
                  <a:pt x="12" y="36"/>
                </a:lnTo>
                <a:lnTo>
                  <a:pt x="12" y="28"/>
                </a:lnTo>
                <a:lnTo>
                  <a:pt x="20" y="24"/>
                </a:lnTo>
                <a:lnTo>
                  <a:pt x="28" y="20"/>
                </a:lnTo>
                <a:lnTo>
                  <a:pt x="36" y="16"/>
                </a:lnTo>
                <a:lnTo>
                  <a:pt x="48" y="8"/>
                </a:lnTo>
                <a:lnTo>
                  <a:pt x="56" y="4"/>
                </a:lnTo>
                <a:lnTo>
                  <a:pt x="68" y="0"/>
                </a:lnTo>
                <a:lnTo>
                  <a:pt x="76" y="0"/>
                </a:lnTo>
                <a:lnTo>
                  <a:pt x="92" y="0"/>
                </a:lnTo>
                <a:lnTo>
                  <a:pt x="100" y="0"/>
                </a:lnTo>
                <a:lnTo>
                  <a:pt x="108" y="0"/>
                </a:lnTo>
                <a:lnTo>
                  <a:pt x="116" y="0"/>
                </a:lnTo>
                <a:lnTo>
                  <a:pt x="128" y="0"/>
                </a:lnTo>
                <a:lnTo>
                  <a:pt x="136" y="0"/>
                </a:lnTo>
                <a:lnTo>
                  <a:pt x="148" y="0"/>
                </a:lnTo>
                <a:lnTo>
                  <a:pt x="156" y="0"/>
                </a:lnTo>
                <a:lnTo>
                  <a:pt x="176" y="8"/>
                </a:lnTo>
                <a:lnTo>
                  <a:pt x="180" y="16"/>
                </a:lnTo>
                <a:lnTo>
                  <a:pt x="196" y="24"/>
                </a:lnTo>
                <a:lnTo>
                  <a:pt x="200" y="32"/>
                </a:lnTo>
                <a:lnTo>
                  <a:pt x="208" y="44"/>
                </a:lnTo>
                <a:lnTo>
                  <a:pt x="212" y="52"/>
                </a:lnTo>
                <a:lnTo>
                  <a:pt x="208" y="60"/>
                </a:lnTo>
                <a:lnTo>
                  <a:pt x="208" y="68"/>
                </a:lnTo>
                <a:lnTo>
                  <a:pt x="208" y="80"/>
                </a:lnTo>
                <a:lnTo>
                  <a:pt x="216" y="88"/>
                </a:lnTo>
                <a:lnTo>
                  <a:pt x="220" y="96"/>
                </a:lnTo>
                <a:lnTo>
                  <a:pt x="224" y="104"/>
                </a:lnTo>
                <a:lnTo>
                  <a:pt x="228" y="112"/>
                </a:lnTo>
                <a:lnTo>
                  <a:pt x="232" y="120"/>
                </a:lnTo>
                <a:lnTo>
                  <a:pt x="232" y="128"/>
                </a:lnTo>
                <a:lnTo>
                  <a:pt x="228" y="12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605" name="Freeform 29">
            <a:extLst>
              <a:ext uri="{FF2B5EF4-FFF2-40B4-BE49-F238E27FC236}">
                <a16:creationId xmlns:a16="http://schemas.microsoft.com/office/drawing/2014/main" id="{199C9D2F-8740-4AC2-8BE6-C9EBF53E35A1}"/>
              </a:ext>
            </a:extLst>
          </p:cNvPr>
          <p:cNvSpPr>
            <a:spLocks/>
          </p:cNvSpPr>
          <p:nvPr/>
        </p:nvSpPr>
        <p:spPr bwMode="auto">
          <a:xfrm>
            <a:off x="6663512" y="2660333"/>
            <a:ext cx="125432" cy="135642"/>
          </a:xfrm>
          <a:custGeom>
            <a:avLst/>
            <a:gdLst>
              <a:gd name="T0" fmla="*/ 214499072 w 97"/>
              <a:gd name="T1" fmla="*/ 131048569 h 93"/>
              <a:gd name="T2" fmla="*/ 196624149 w 97"/>
              <a:gd name="T3" fmla="*/ 141129228 h 93"/>
              <a:gd name="T4" fmla="*/ 178749227 w 97"/>
              <a:gd name="T5" fmla="*/ 141129228 h 93"/>
              <a:gd name="T6" fmla="*/ 160874304 w 97"/>
              <a:gd name="T7" fmla="*/ 151209887 h 93"/>
              <a:gd name="T8" fmla="*/ 142999381 w 97"/>
              <a:gd name="T9" fmla="*/ 161290546 h 93"/>
              <a:gd name="T10" fmla="*/ 125124459 w 97"/>
              <a:gd name="T11" fmla="*/ 181451865 h 93"/>
              <a:gd name="T12" fmla="*/ 107249536 w 97"/>
              <a:gd name="T13" fmla="*/ 181451865 h 93"/>
              <a:gd name="T14" fmla="*/ 89374613 w 97"/>
              <a:gd name="T15" fmla="*/ 201613183 h 93"/>
              <a:gd name="T16" fmla="*/ 71499691 w 97"/>
              <a:gd name="T17" fmla="*/ 211693842 h 93"/>
              <a:gd name="T18" fmla="*/ 53624768 w 97"/>
              <a:gd name="T19" fmla="*/ 221774501 h 93"/>
              <a:gd name="T20" fmla="*/ 35749845 w 97"/>
              <a:gd name="T21" fmla="*/ 231855160 h 93"/>
              <a:gd name="T22" fmla="*/ 17874923 w 97"/>
              <a:gd name="T23" fmla="*/ 231855160 h 93"/>
              <a:gd name="T24" fmla="*/ 8937461 w 97"/>
              <a:gd name="T25" fmla="*/ 211693842 h 93"/>
              <a:gd name="T26" fmla="*/ 17874923 w 97"/>
              <a:gd name="T27" fmla="*/ 181451865 h 93"/>
              <a:gd name="T28" fmla="*/ 26812384 w 97"/>
              <a:gd name="T29" fmla="*/ 161290546 h 93"/>
              <a:gd name="T30" fmla="*/ 26812384 w 97"/>
              <a:gd name="T31" fmla="*/ 141129228 h 93"/>
              <a:gd name="T32" fmla="*/ 17874923 w 97"/>
              <a:gd name="T33" fmla="*/ 120967910 h 93"/>
              <a:gd name="T34" fmla="*/ 8937461 w 97"/>
              <a:gd name="T35" fmla="*/ 100806591 h 93"/>
              <a:gd name="T36" fmla="*/ 0 w 97"/>
              <a:gd name="T37" fmla="*/ 80645273 h 93"/>
              <a:gd name="T38" fmla="*/ 0 w 97"/>
              <a:gd name="T39" fmla="*/ 60483955 h 93"/>
              <a:gd name="T40" fmla="*/ 0 w 97"/>
              <a:gd name="T41" fmla="*/ 40322637 h 93"/>
              <a:gd name="T42" fmla="*/ 8937461 w 97"/>
              <a:gd name="T43" fmla="*/ 20161318 h 93"/>
              <a:gd name="T44" fmla="*/ 26812384 w 97"/>
              <a:gd name="T45" fmla="*/ 0 h 93"/>
              <a:gd name="T46" fmla="*/ 44687307 w 97"/>
              <a:gd name="T47" fmla="*/ 0 h 93"/>
              <a:gd name="T48" fmla="*/ 62562229 w 97"/>
              <a:gd name="T49" fmla="*/ 10080659 h 93"/>
              <a:gd name="T50" fmla="*/ 71499691 w 97"/>
              <a:gd name="T51" fmla="*/ 30241977 h 93"/>
              <a:gd name="T52" fmla="*/ 89374613 w 97"/>
              <a:gd name="T53" fmla="*/ 50403296 h 93"/>
              <a:gd name="T54" fmla="*/ 107249536 w 97"/>
              <a:gd name="T55" fmla="*/ 60483955 h 93"/>
              <a:gd name="T56" fmla="*/ 125124459 w 97"/>
              <a:gd name="T57" fmla="*/ 70564614 h 93"/>
              <a:gd name="T58" fmla="*/ 142999381 w 97"/>
              <a:gd name="T59" fmla="*/ 80645273 h 93"/>
              <a:gd name="T60" fmla="*/ 160874304 w 97"/>
              <a:gd name="T61" fmla="*/ 90725932 h 93"/>
              <a:gd name="T62" fmla="*/ 178749227 w 97"/>
              <a:gd name="T63" fmla="*/ 100806591 h 93"/>
              <a:gd name="T64" fmla="*/ 196624149 w 97"/>
              <a:gd name="T65" fmla="*/ 100806591 h 93"/>
              <a:gd name="T66" fmla="*/ 214499072 w 97"/>
              <a:gd name="T67" fmla="*/ 110887251 h 93"/>
              <a:gd name="T68" fmla="*/ 214499072 w 97"/>
              <a:gd name="T69" fmla="*/ 131048569 h 9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7" h="93">
                <a:moveTo>
                  <a:pt x="96" y="52"/>
                </a:moveTo>
                <a:lnTo>
                  <a:pt x="88" y="56"/>
                </a:lnTo>
                <a:lnTo>
                  <a:pt x="80" y="56"/>
                </a:lnTo>
                <a:lnTo>
                  <a:pt x="72" y="60"/>
                </a:lnTo>
                <a:lnTo>
                  <a:pt x="64" y="64"/>
                </a:lnTo>
                <a:lnTo>
                  <a:pt x="56" y="72"/>
                </a:lnTo>
                <a:lnTo>
                  <a:pt x="48" y="72"/>
                </a:lnTo>
                <a:lnTo>
                  <a:pt x="40" y="80"/>
                </a:lnTo>
                <a:lnTo>
                  <a:pt x="32" y="84"/>
                </a:lnTo>
                <a:lnTo>
                  <a:pt x="24" y="88"/>
                </a:lnTo>
                <a:lnTo>
                  <a:pt x="16" y="92"/>
                </a:lnTo>
                <a:lnTo>
                  <a:pt x="8" y="92"/>
                </a:lnTo>
                <a:lnTo>
                  <a:pt x="4" y="84"/>
                </a:lnTo>
                <a:lnTo>
                  <a:pt x="8" y="72"/>
                </a:lnTo>
                <a:lnTo>
                  <a:pt x="12" y="64"/>
                </a:lnTo>
                <a:lnTo>
                  <a:pt x="12" y="56"/>
                </a:lnTo>
                <a:lnTo>
                  <a:pt x="8" y="48"/>
                </a:lnTo>
                <a:lnTo>
                  <a:pt x="4" y="40"/>
                </a:lnTo>
                <a:lnTo>
                  <a:pt x="0" y="32"/>
                </a:lnTo>
                <a:lnTo>
                  <a:pt x="0" y="24"/>
                </a:lnTo>
                <a:lnTo>
                  <a:pt x="0" y="16"/>
                </a:lnTo>
                <a:lnTo>
                  <a:pt x="4" y="8"/>
                </a:lnTo>
                <a:lnTo>
                  <a:pt x="12" y="0"/>
                </a:lnTo>
                <a:lnTo>
                  <a:pt x="20" y="0"/>
                </a:lnTo>
                <a:lnTo>
                  <a:pt x="28" y="4"/>
                </a:lnTo>
                <a:lnTo>
                  <a:pt x="32" y="12"/>
                </a:lnTo>
                <a:lnTo>
                  <a:pt x="40" y="20"/>
                </a:lnTo>
                <a:lnTo>
                  <a:pt x="48" y="24"/>
                </a:lnTo>
                <a:lnTo>
                  <a:pt x="56" y="28"/>
                </a:lnTo>
                <a:lnTo>
                  <a:pt x="64" y="32"/>
                </a:lnTo>
                <a:lnTo>
                  <a:pt x="72" y="36"/>
                </a:lnTo>
                <a:lnTo>
                  <a:pt x="80" y="40"/>
                </a:lnTo>
                <a:lnTo>
                  <a:pt x="88" y="40"/>
                </a:lnTo>
                <a:lnTo>
                  <a:pt x="96" y="44"/>
                </a:lnTo>
                <a:lnTo>
                  <a:pt x="96" y="5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606" name="Freeform 30">
            <a:extLst>
              <a:ext uri="{FF2B5EF4-FFF2-40B4-BE49-F238E27FC236}">
                <a16:creationId xmlns:a16="http://schemas.microsoft.com/office/drawing/2014/main" id="{0B6D997C-40DD-4EAD-AA84-DF09EB392209}"/>
              </a:ext>
            </a:extLst>
          </p:cNvPr>
          <p:cNvSpPr>
            <a:spLocks/>
          </p:cNvSpPr>
          <p:nvPr/>
        </p:nvSpPr>
        <p:spPr bwMode="auto">
          <a:xfrm>
            <a:off x="6503075" y="2742010"/>
            <a:ext cx="131266" cy="141476"/>
          </a:xfrm>
          <a:custGeom>
            <a:avLst/>
            <a:gdLst>
              <a:gd name="T0" fmla="*/ 224568379 w 101"/>
              <a:gd name="T1" fmla="*/ 141129208 h 97"/>
              <a:gd name="T2" fmla="*/ 206602908 w 101"/>
              <a:gd name="T3" fmla="*/ 151209866 h 97"/>
              <a:gd name="T4" fmla="*/ 188637438 w 101"/>
              <a:gd name="T5" fmla="*/ 161290524 h 97"/>
              <a:gd name="T6" fmla="*/ 170671968 w 101"/>
              <a:gd name="T7" fmla="*/ 161290524 h 97"/>
              <a:gd name="T8" fmla="*/ 152706498 w 101"/>
              <a:gd name="T9" fmla="*/ 181451839 h 97"/>
              <a:gd name="T10" fmla="*/ 134741027 w 101"/>
              <a:gd name="T11" fmla="*/ 191532497 h 97"/>
              <a:gd name="T12" fmla="*/ 116775557 w 101"/>
              <a:gd name="T13" fmla="*/ 201613155 h 97"/>
              <a:gd name="T14" fmla="*/ 89827351 w 101"/>
              <a:gd name="T15" fmla="*/ 211693812 h 97"/>
              <a:gd name="T16" fmla="*/ 71861881 w 101"/>
              <a:gd name="T17" fmla="*/ 221774470 h 97"/>
              <a:gd name="T18" fmla="*/ 53896411 w 101"/>
              <a:gd name="T19" fmla="*/ 231855128 h 97"/>
              <a:gd name="T20" fmla="*/ 35930941 w 101"/>
              <a:gd name="T21" fmla="*/ 241935786 h 97"/>
              <a:gd name="T22" fmla="*/ 8982735 w 101"/>
              <a:gd name="T23" fmla="*/ 211693812 h 97"/>
              <a:gd name="T24" fmla="*/ 0 w 101"/>
              <a:gd name="T25" fmla="*/ 191532497 h 97"/>
              <a:gd name="T26" fmla="*/ 0 w 101"/>
              <a:gd name="T27" fmla="*/ 171371181 h 97"/>
              <a:gd name="T28" fmla="*/ 17965470 w 101"/>
              <a:gd name="T29" fmla="*/ 151209866 h 97"/>
              <a:gd name="T30" fmla="*/ 17965470 w 101"/>
              <a:gd name="T31" fmla="*/ 131048551 h 97"/>
              <a:gd name="T32" fmla="*/ 17965470 w 101"/>
              <a:gd name="T33" fmla="*/ 110887235 h 97"/>
              <a:gd name="T34" fmla="*/ 17965470 w 101"/>
              <a:gd name="T35" fmla="*/ 90725920 h 97"/>
              <a:gd name="T36" fmla="*/ 17965470 w 101"/>
              <a:gd name="T37" fmla="*/ 70564604 h 97"/>
              <a:gd name="T38" fmla="*/ 17965470 w 101"/>
              <a:gd name="T39" fmla="*/ 50403289 h 97"/>
              <a:gd name="T40" fmla="*/ 17965470 w 101"/>
              <a:gd name="T41" fmla="*/ 30241973 h 97"/>
              <a:gd name="T42" fmla="*/ 17965470 w 101"/>
              <a:gd name="T43" fmla="*/ 10080658 h 97"/>
              <a:gd name="T44" fmla="*/ 35930941 w 101"/>
              <a:gd name="T45" fmla="*/ 0 h 97"/>
              <a:gd name="T46" fmla="*/ 53896411 w 101"/>
              <a:gd name="T47" fmla="*/ 0 h 97"/>
              <a:gd name="T48" fmla="*/ 71861881 w 101"/>
              <a:gd name="T49" fmla="*/ 0 h 97"/>
              <a:gd name="T50" fmla="*/ 80844616 w 101"/>
              <a:gd name="T51" fmla="*/ 20161315 h 97"/>
              <a:gd name="T52" fmla="*/ 89827351 w 101"/>
              <a:gd name="T53" fmla="*/ 40322631 h 97"/>
              <a:gd name="T54" fmla="*/ 98810087 w 101"/>
              <a:gd name="T55" fmla="*/ 60483946 h 97"/>
              <a:gd name="T56" fmla="*/ 116775557 w 101"/>
              <a:gd name="T57" fmla="*/ 70564604 h 97"/>
              <a:gd name="T58" fmla="*/ 143723762 w 101"/>
              <a:gd name="T59" fmla="*/ 90725920 h 97"/>
              <a:gd name="T60" fmla="*/ 161689233 w 101"/>
              <a:gd name="T61" fmla="*/ 90725920 h 97"/>
              <a:gd name="T62" fmla="*/ 179654703 w 101"/>
              <a:gd name="T63" fmla="*/ 100806577 h 97"/>
              <a:gd name="T64" fmla="*/ 197620173 w 101"/>
              <a:gd name="T65" fmla="*/ 110887235 h 97"/>
              <a:gd name="T66" fmla="*/ 206602908 w 101"/>
              <a:gd name="T67" fmla="*/ 131048551 h 97"/>
              <a:gd name="T68" fmla="*/ 215585644 w 101"/>
              <a:gd name="T69" fmla="*/ 151209866 h 97"/>
              <a:gd name="T70" fmla="*/ 224568379 w 101"/>
              <a:gd name="T71" fmla="*/ 141129208 h 9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01" h="97">
                <a:moveTo>
                  <a:pt x="100" y="56"/>
                </a:moveTo>
                <a:lnTo>
                  <a:pt x="92" y="60"/>
                </a:lnTo>
                <a:lnTo>
                  <a:pt x="84" y="64"/>
                </a:lnTo>
                <a:lnTo>
                  <a:pt x="76" y="64"/>
                </a:lnTo>
                <a:lnTo>
                  <a:pt x="68" y="72"/>
                </a:lnTo>
                <a:lnTo>
                  <a:pt x="60" y="76"/>
                </a:lnTo>
                <a:lnTo>
                  <a:pt x="52" y="80"/>
                </a:lnTo>
                <a:lnTo>
                  <a:pt x="40" y="84"/>
                </a:lnTo>
                <a:lnTo>
                  <a:pt x="32" y="88"/>
                </a:lnTo>
                <a:lnTo>
                  <a:pt x="24" y="92"/>
                </a:lnTo>
                <a:lnTo>
                  <a:pt x="16" y="96"/>
                </a:lnTo>
                <a:lnTo>
                  <a:pt x="4" y="84"/>
                </a:lnTo>
                <a:lnTo>
                  <a:pt x="0" y="76"/>
                </a:lnTo>
                <a:lnTo>
                  <a:pt x="0" y="68"/>
                </a:lnTo>
                <a:lnTo>
                  <a:pt x="8" y="60"/>
                </a:lnTo>
                <a:lnTo>
                  <a:pt x="8" y="52"/>
                </a:lnTo>
                <a:lnTo>
                  <a:pt x="8" y="44"/>
                </a:lnTo>
                <a:lnTo>
                  <a:pt x="8" y="36"/>
                </a:lnTo>
                <a:lnTo>
                  <a:pt x="8" y="28"/>
                </a:lnTo>
                <a:lnTo>
                  <a:pt x="8" y="20"/>
                </a:lnTo>
                <a:lnTo>
                  <a:pt x="8" y="12"/>
                </a:lnTo>
                <a:lnTo>
                  <a:pt x="8" y="4"/>
                </a:lnTo>
                <a:lnTo>
                  <a:pt x="16" y="0"/>
                </a:lnTo>
                <a:lnTo>
                  <a:pt x="24" y="0"/>
                </a:lnTo>
                <a:lnTo>
                  <a:pt x="32" y="0"/>
                </a:lnTo>
                <a:lnTo>
                  <a:pt x="36" y="8"/>
                </a:lnTo>
                <a:lnTo>
                  <a:pt x="40" y="16"/>
                </a:lnTo>
                <a:lnTo>
                  <a:pt x="44" y="24"/>
                </a:lnTo>
                <a:lnTo>
                  <a:pt x="52" y="28"/>
                </a:lnTo>
                <a:lnTo>
                  <a:pt x="64" y="36"/>
                </a:lnTo>
                <a:lnTo>
                  <a:pt x="72" y="36"/>
                </a:lnTo>
                <a:lnTo>
                  <a:pt x="80" y="40"/>
                </a:lnTo>
                <a:lnTo>
                  <a:pt x="88" y="44"/>
                </a:lnTo>
                <a:lnTo>
                  <a:pt x="92" y="52"/>
                </a:lnTo>
                <a:lnTo>
                  <a:pt x="96" y="60"/>
                </a:lnTo>
                <a:lnTo>
                  <a:pt x="100" y="56"/>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607" name="Freeform 31">
            <a:extLst>
              <a:ext uri="{FF2B5EF4-FFF2-40B4-BE49-F238E27FC236}">
                <a16:creationId xmlns:a16="http://schemas.microsoft.com/office/drawing/2014/main" id="{A57C3D20-5B39-4FF5-BA2F-DEAA044E5CE9}"/>
              </a:ext>
            </a:extLst>
          </p:cNvPr>
          <p:cNvSpPr>
            <a:spLocks/>
          </p:cNvSpPr>
          <p:nvPr/>
        </p:nvSpPr>
        <p:spPr bwMode="auto">
          <a:xfrm>
            <a:off x="5932796" y="2905364"/>
            <a:ext cx="539651" cy="608201"/>
          </a:xfrm>
          <a:custGeom>
            <a:avLst/>
            <a:gdLst>
              <a:gd name="T0" fmla="*/ 910145310 w 417"/>
              <a:gd name="T1" fmla="*/ 80645061 h 417"/>
              <a:gd name="T2" fmla="*/ 865530164 w 417"/>
              <a:gd name="T3" fmla="*/ 141128857 h 417"/>
              <a:gd name="T4" fmla="*/ 847683542 w 417"/>
              <a:gd name="T5" fmla="*/ 201612652 h 417"/>
              <a:gd name="T6" fmla="*/ 820915018 w 417"/>
              <a:gd name="T7" fmla="*/ 262096448 h 417"/>
              <a:gd name="T8" fmla="*/ 794146494 w 417"/>
              <a:gd name="T9" fmla="*/ 211693285 h 417"/>
              <a:gd name="T10" fmla="*/ 794146494 w 417"/>
              <a:gd name="T11" fmla="*/ 141128857 h 417"/>
              <a:gd name="T12" fmla="*/ 758454659 w 417"/>
              <a:gd name="T13" fmla="*/ 100806326 h 417"/>
              <a:gd name="T14" fmla="*/ 704916203 w 417"/>
              <a:gd name="T15" fmla="*/ 100806326 h 417"/>
              <a:gd name="T16" fmla="*/ 669224368 w 417"/>
              <a:gd name="T17" fmla="*/ 151209489 h 417"/>
              <a:gd name="T18" fmla="*/ 651377746 w 417"/>
              <a:gd name="T19" fmla="*/ 211693285 h 417"/>
              <a:gd name="T20" fmla="*/ 633532533 w 417"/>
              <a:gd name="T21" fmla="*/ 272177081 h 417"/>
              <a:gd name="T22" fmla="*/ 624609222 w 417"/>
              <a:gd name="T23" fmla="*/ 342741509 h 417"/>
              <a:gd name="T24" fmla="*/ 624609222 w 417"/>
              <a:gd name="T25" fmla="*/ 403225305 h 417"/>
              <a:gd name="T26" fmla="*/ 597840698 w 417"/>
              <a:gd name="T27" fmla="*/ 463709100 h 417"/>
              <a:gd name="T28" fmla="*/ 553225553 w 417"/>
              <a:gd name="T29" fmla="*/ 504031631 h 417"/>
              <a:gd name="T30" fmla="*/ 535378931 w 417"/>
              <a:gd name="T31" fmla="*/ 564515426 h 417"/>
              <a:gd name="T32" fmla="*/ 526457029 w 417"/>
              <a:gd name="T33" fmla="*/ 624999222 h 417"/>
              <a:gd name="T34" fmla="*/ 508610407 w 417"/>
              <a:gd name="T35" fmla="*/ 695563650 h 417"/>
              <a:gd name="T36" fmla="*/ 481841883 w 417"/>
              <a:gd name="T37" fmla="*/ 766128079 h 417"/>
              <a:gd name="T38" fmla="*/ 428303427 w 417"/>
              <a:gd name="T39" fmla="*/ 806450609 h 417"/>
              <a:gd name="T40" fmla="*/ 374764970 w 417"/>
              <a:gd name="T41" fmla="*/ 836692507 h 417"/>
              <a:gd name="T42" fmla="*/ 303381300 w 417"/>
              <a:gd name="T43" fmla="*/ 877015037 h 417"/>
              <a:gd name="T44" fmla="*/ 267689466 w 417"/>
              <a:gd name="T45" fmla="*/ 927418200 h 417"/>
              <a:gd name="T46" fmla="*/ 276612776 w 417"/>
              <a:gd name="T47" fmla="*/ 987901996 h 417"/>
              <a:gd name="T48" fmla="*/ 249844252 w 417"/>
              <a:gd name="T49" fmla="*/ 1038305159 h 417"/>
              <a:gd name="T50" fmla="*/ 196305796 w 417"/>
              <a:gd name="T51" fmla="*/ 1038305159 h 417"/>
              <a:gd name="T52" fmla="*/ 142767339 w 417"/>
              <a:gd name="T53" fmla="*/ 1028224527 h 417"/>
              <a:gd name="T54" fmla="*/ 89230291 w 417"/>
              <a:gd name="T55" fmla="*/ 1048385792 h 417"/>
              <a:gd name="T56" fmla="*/ 35691835 w 417"/>
              <a:gd name="T57" fmla="*/ 1048385792 h 417"/>
              <a:gd name="T58" fmla="*/ 44615146 w 417"/>
              <a:gd name="T59" fmla="*/ 977821364 h 417"/>
              <a:gd name="T60" fmla="*/ 89230291 w 417"/>
              <a:gd name="T61" fmla="*/ 927418200 h 417"/>
              <a:gd name="T62" fmla="*/ 89230291 w 417"/>
              <a:gd name="T63" fmla="*/ 846773140 h 417"/>
              <a:gd name="T64" fmla="*/ 71383670 w 417"/>
              <a:gd name="T65" fmla="*/ 786289344 h 417"/>
              <a:gd name="T66" fmla="*/ 35691835 w 417"/>
              <a:gd name="T67" fmla="*/ 705644283 h 417"/>
              <a:gd name="T68" fmla="*/ 8923311 w 417"/>
              <a:gd name="T69" fmla="*/ 655241120 h 417"/>
              <a:gd name="T70" fmla="*/ 0 w 417"/>
              <a:gd name="T71" fmla="*/ 594757324 h 417"/>
              <a:gd name="T72" fmla="*/ 0 w 417"/>
              <a:gd name="T73" fmla="*/ 524192896 h 417"/>
              <a:gd name="T74" fmla="*/ 35691835 w 417"/>
              <a:gd name="T75" fmla="*/ 463709100 h 417"/>
              <a:gd name="T76" fmla="*/ 80306981 w 417"/>
              <a:gd name="T77" fmla="*/ 433467202 h 417"/>
              <a:gd name="T78" fmla="*/ 178459174 w 417"/>
              <a:gd name="T79" fmla="*/ 423386570 h 417"/>
              <a:gd name="T80" fmla="*/ 240920942 w 417"/>
              <a:gd name="T81" fmla="*/ 413305937 h 417"/>
              <a:gd name="T82" fmla="*/ 303381300 w 417"/>
              <a:gd name="T83" fmla="*/ 403225305 h 417"/>
              <a:gd name="T84" fmla="*/ 374764970 w 417"/>
              <a:gd name="T85" fmla="*/ 383064039 h 417"/>
              <a:gd name="T86" fmla="*/ 428303427 w 417"/>
              <a:gd name="T87" fmla="*/ 352822141 h 417"/>
              <a:gd name="T88" fmla="*/ 481841883 w 417"/>
              <a:gd name="T89" fmla="*/ 292338346 h 417"/>
              <a:gd name="T90" fmla="*/ 517533718 w 417"/>
              <a:gd name="T91" fmla="*/ 231854550 h 417"/>
              <a:gd name="T92" fmla="*/ 544302242 w 417"/>
              <a:gd name="T93" fmla="*/ 161290122 h 417"/>
              <a:gd name="T94" fmla="*/ 571070766 w 417"/>
              <a:gd name="T95" fmla="*/ 100806326 h 417"/>
              <a:gd name="T96" fmla="*/ 597840698 w 417"/>
              <a:gd name="T97" fmla="*/ 40322530 h 417"/>
              <a:gd name="T98" fmla="*/ 678147679 w 417"/>
              <a:gd name="T99" fmla="*/ 0 h 417"/>
              <a:gd name="T100" fmla="*/ 740608038 w 417"/>
              <a:gd name="T101" fmla="*/ 10080633 h 417"/>
              <a:gd name="T102" fmla="*/ 803068397 w 417"/>
              <a:gd name="T103" fmla="*/ 30241898 h 417"/>
              <a:gd name="T104" fmla="*/ 856606853 w 417"/>
              <a:gd name="T105" fmla="*/ 40322530 h 417"/>
              <a:gd name="T106" fmla="*/ 910145310 w 417"/>
              <a:gd name="T107" fmla="*/ 40322530 h 41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417" h="417">
                <a:moveTo>
                  <a:pt x="416" y="16"/>
                </a:moveTo>
                <a:lnTo>
                  <a:pt x="412" y="24"/>
                </a:lnTo>
                <a:lnTo>
                  <a:pt x="408" y="32"/>
                </a:lnTo>
                <a:lnTo>
                  <a:pt x="400" y="36"/>
                </a:lnTo>
                <a:lnTo>
                  <a:pt x="392" y="44"/>
                </a:lnTo>
                <a:lnTo>
                  <a:pt x="388" y="56"/>
                </a:lnTo>
                <a:lnTo>
                  <a:pt x="384" y="64"/>
                </a:lnTo>
                <a:lnTo>
                  <a:pt x="384" y="72"/>
                </a:lnTo>
                <a:lnTo>
                  <a:pt x="380" y="80"/>
                </a:lnTo>
                <a:lnTo>
                  <a:pt x="376" y="92"/>
                </a:lnTo>
                <a:lnTo>
                  <a:pt x="368" y="96"/>
                </a:lnTo>
                <a:lnTo>
                  <a:pt x="368" y="104"/>
                </a:lnTo>
                <a:lnTo>
                  <a:pt x="360" y="100"/>
                </a:lnTo>
                <a:lnTo>
                  <a:pt x="356" y="92"/>
                </a:lnTo>
                <a:lnTo>
                  <a:pt x="356" y="84"/>
                </a:lnTo>
                <a:lnTo>
                  <a:pt x="356" y="76"/>
                </a:lnTo>
                <a:lnTo>
                  <a:pt x="360" y="68"/>
                </a:lnTo>
                <a:lnTo>
                  <a:pt x="356" y="56"/>
                </a:lnTo>
                <a:lnTo>
                  <a:pt x="356" y="48"/>
                </a:lnTo>
                <a:lnTo>
                  <a:pt x="348" y="44"/>
                </a:lnTo>
                <a:lnTo>
                  <a:pt x="340" y="40"/>
                </a:lnTo>
                <a:lnTo>
                  <a:pt x="332" y="40"/>
                </a:lnTo>
                <a:lnTo>
                  <a:pt x="324" y="40"/>
                </a:lnTo>
                <a:lnTo>
                  <a:pt x="316" y="40"/>
                </a:lnTo>
                <a:lnTo>
                  <a:pt x="308" y="40"/>
                </a:lnTo>
                <a:lnTo>
                  <a:pt x="304" y="48"/>
                </a:lnTo>
                <a:lnTo>
                  <a:pt x="300" y="60"/>
                </a:lnTo>
                <a:lnTo>
                  <a:pt x="300" y="68"/>
                </a:lnTo>
                <a:lnTo>
                  <a:pt x="300" y="76"/>
                </a:lnTo>
                <a:lnTo>
                  <a:pt x="292" y="84"/>
                </a:lnTo>
                <a:lnTo>
                  <a:pt x="288" y="92"/>
                </a:lnTo>
                <a:lnTo>
                  <a:pt x="288" y="100"/>
                </a:lnTo>
                <a:lnTo>
                  <a:pt x="284" y="108"/>
                </a:lnTo>
                <a:lnTo>
                  <a:pt x="284" y="116"/>
                </a:lnTo>
                <a:lnTo>
                  <a:pt x="280" y="124"/>
                </a:lnTo>
                <a:lnTo>
                  <a:pt x="280" y="136"/>
                </a:lnTo>
                <a:lnTo>
                  <a:pt x="280" y="144"/>
                </a:lnTo>
                <a:lnTo>
                  <a:pt x="280" y="152"/>
                </a:lnTo>
                <a:lnTo>
                  <a:pt x="280" y="160"/>
                </a:lnTo>
                <a:lnTo>
                  <a:pt x="272" y="168"/>
                </a:lnTo>
                <a:lnTo>
                  <a:pt x="272" y="176"/>
                </a:lnTo>
                <a:lnTo>
                  <a:pt x="268" y="184"/>
                </a:lnTo>
                <a:lnTo>
                  <a:pt x="260" y="188"/>
                </a:lnTo>
                <a:lnTo>
                  <a:pt x="252" y="192"/>
                </a:lnTo>
                <a:lnTo>
                  <a:pt x="248" y="200"/>
                </a:lnTo>
                <a:lnTo>
                  <a:pt x="244" y="208"/>
                </a:lnTo>
                <a:lnTo>
                  <a:pt x="240" y="216"/>
                </a:lnTo>
                <a:lnTo>
                  <a:pt x="240" y="224"/>
                </a:lnTo>
                <a:lnTo>
                  <a:pt x="240" y="232"/>
                </a:lnTo>
                <a:lnTo>
                  <a:pt x="236" y="240"/>
                </a:lnTo>
                <a:lnTo>
                  <a:pt x="236" y="248"/>
                </a:lnTo>
                <a:lnTo>
                  <a:pt x="236" y="256"/>
                </a:lnTo>
                <a:lnTo>
                  <a:pt x="232" y="268"/>
                </a:lnTo>
                <a:lnTo>
                  <a:pt x="228" y="276"/>
                </a:lnTo>
                <a:lnTo>
                  <a:pt x="220" y="288"/>
                </a:lnTo>
                <a:lnTo>
                  <a:pt x="216" y="296"/>
                </a:lnTo>
                <a:lnTo>
                  <a:pt x="216" y="304"/>
                </a:lnTo>
                <a:lnTo>
                  <a:pt x="208" y="308"/>
                </a:lnTo>
                <a:lnTo>
                  <a:pt x="200" y="316"/>
                </a:lnTo>
                <a:lnTo>
                  <a:pt x="192" y="320"/>
                </a:lnTo>
                <a:lnTo>
                  <a:pt x="184" y="324"/>
                </a:lnTo>
                <a:lnTo>
                  <a:pt x="176" y="328"/>
                </a:lnTo>
                <a:lnTo>
                  <a:pt x="168" y="332"/>
                </a:lnTo>
                <a:lnTo>
                  <a:pt x="160" y="336"/>
                </a:lnTo>
                <a:lnTo>
                  <a:pt x="144" y="344"/>
                </a:lnTo>
                <a:lnTo>
                  <a:pt x="136" y="348"/>
                </a:lnTo>
                <a:lnTo>
                  <a:pt x="128" y="352"/>
                </a:lnTo>
                <a:lnTo>
                  <a:pt x="120" y="360"/>
                </a:lnTo>
                <a:lnTo>
                  <a:pt x="120" y="368"/>
                </a:lnTo>
                <a:lnTo>
                  <a:pt x="120" y="376"/>
                </a:lnTo>
                <a:lnTo>
                  <a:pt x="120" y="384"/>
                </a:lnTo>
                <a:lnTo>
                  <a:pt x="124" y="392"/>
                </a:lnTo>
                <a:lnTo>
                  <a:pt x="120" y="400"/>
                </a:lnTo>
                <a:lnTo>
                  <a:pt x="120" y="408"/>
                </a:lnTo>
                <a:lnTo>
                  <a:pt x="112" y="412"/>
                </a:lnTo>
                <a:lnTo>
                  <a:pt x="104" y="412"/>
                </a:lnTo>
                <a:lnTo>
                  <a:pt x="96" y="416"/>
                </a:lnTo>
                <a:lnTo>
                  <a:pt x="88" y="412"/>
                </a:lnTo>
                <a:lnTo>
                  <a:pt x="80" y="412"/>
                </a:lnTo>
                <a:lnTo>
                  <a:pt x="72" y="412"/>
                </a:lnTo>
                <a:lnTo>
                  <a:pt x="64" y="408"/>
                </a:lnTo>
                <a:lnTo>
                  <a:pt x="56" y="408"/>
                </a:lnTo>
                <a:lnTo>
                  <a:pt x="48" y="412"/>
                </a:lnTo>
                <a:lnTo>
                  <a:pt x="40" y="416"/>
                </a:lnTo>
                <a:lnTo>
                  <a:pt x="32" y="416"/>
                </a:lnTo>
                <a:lnTo>
                  <a:pt x="24" y="416"/>
                </a:lnTo>
                <a:lnTo>
                  <a:pt x="16" y="416"/>
                </a:lnTo>
                <a:lnTo>
                  <a:pt x="12" y="408"/>
                </a:lnTo>
                <a:lnTo>
                  <a:pt x="12" y="400"/>
                </a:lnTo>
                <a:lnTo>
                  <a:pt x="20" y="388"/>
                </a:lnTo>
                <a:lnTo>
                  <a:pt x="28" y="384"/>
                </a:lnTo>
                <a:lnTo>
                  <a:pt x="36" y="376"/>
                </a:lnTo>
                <a:lnTo>
                  <a:pt x="40" y="368"/>
                </a:lnTo>
                <a:lnTo>
                  <a:pt x="44" y="360"/>
                </a:lnTo>
                <a:lnTo>
                  <a:pt x="44" y="352"/>
                </a:lnTo>
                <a:lnTo>
                  <a:pt x="40" y="336"/>
                </a:lnTo>
                <a:lnTo>
                  <a:pt x="36" y="328"/>
                </a:lnTo>
                <a:lnTo>
                  <a:pt x="32" y="320"/>
                </a:lnTo>
                <a:lnTo>
                  <a:pt x="32" y="312"/>
                </a:lnTo>
                <a:lnTo>
                  <a:pt x="28" y="304"/>
                </a:lnTo>
                <a:lnTo>
                  <a:pt x="24" y="292"/>
                </a:lnTo>
                <a:lnTo>
                  <a:pt x="16" y="280"/>
                </a:lnTo>
                <a:lnTo>
                  <a:pt x="8" y="276"/>
                </a:lnTo>
                <a:lnTo>
                  <a:pt x="8" y="268"/>
                </a:lnTo>
                <a:lnTo>
                  <a:pt x="4" y="260"/>
                </a:lnTo>
                <a:lnTo>
                  <a:pt x="0" y="252"/>
                </a:lnTo>
                <a:lnTo>
                  <a:pt x="0" y="244"/>
                </a:lnTo>
                <a:lnTo>
                  <a:pt x="0" y="236"/>
                </a:lnTo>
                <a:lnTo>
                  <a:pt x="0" y="224"/>
                </a:lnTo>
                <a:lnTo>
                  <a:pt x="0" y="216"/>
                </a:lnTo>
                <a:lnTo>
                  <a:pt x="0" y="208"/>
                </a:lnTo>
                <a:lnTo>
                  <a:pt x="4" y="200"/>
                </a:lnTo>
                <a:lnTo>
                  <a:pt x="8" y="192"/>
                </a:lnTo>
                <a:lnTo>
                  <a:pt x="16" y="184"/>
                </a:lnTo>
                <a:lnTo>
                  <a:pt x="24" y="180"/>
                </a:lnTo>
                <a:lnTo>
                  <a:pt x="28" y="172"/>
                </a:lnTo>
                <a:lnTo>
                  <a:pt x="36" y="172"/>
                </a:lnTo>
                <a:lnTo>
                  <a:pt x="56" y="168"/>
                </a:lnTo>
                <a:lnTo>
                  <a:pt x="64" y="168"/>
                </a:lnTo>
                <a:lnTo>
                  <a:pt x="80" y="168"/>
                </a:lnTo>
                <a:lnTo>
                  <a:pt x="88" y="168"/>
                </a:lnTo>
                <a:lnTo>
                  <a:pt x="96" y="168"/>
                </a:lnTo>
                <a:lnTo>
                  <a:pt x="108" y="164"/>
                </a:lnTo>
                <a:lnTo>
                  <a:pt x="116" y="164"/>
                </a:lnTo>
                <a:lnTo>
                  <a:pt x="128" y="160"/>
                </a:lnTo>
                <a:lnTo>
                  <a:pt x="136" y="160"/>
                </a:lnTo>
                <a:lnTo>
                  <a:pt x="148" y="156"/>
                </a:lnTo>
                <a:lnTo>
                  <a:pt x="156" y="156"/>
                </a:lnTo>
                <a:lnTo>
                  <a:pt x="168" y="152"/>
                </a:lnTo>
                <a:lnTo>
                  <a:pt x="176" y="148"/>
                </a:lnTo>
                <a:lnTo>
                  <a:pt x="184" y="144"/>
                </a:lnTo>
                <a:lnTo>
                  <a:pt x="192" y="140"/>
                </a:lnTo>
                <a:lnTo>
                  <a:pt x="200" y="136"/>
                </a:lnTo>
                <a:lnTo>
                  <a:pt x="204" y="128"/>
                </a:lnTo>
                <a:lnTo>
                  <a:pt x="216" y="116"/>
                </a:lnTo>
                <a:lnTo>
                  <a:pt x="224" y="112"/>
                </a:lnTo>
                <a:lnTo>
                  <a:pt x="228" y="104"/>
                </a:lnTo>
                <a:lnTo>
                  <a:pt x="232" y="92"/>
                </a:lnTo>
                <a:lnTo>
                  <a:pt x="232" y="84"/>
                </a:lnTo>
                <a:lnTo>
                  <a:pt x="236" y="76"/>
                </a:lnTo>
                <a:lnTo>
                  <a:pt x="244" y="64"/>
                </a:lnTo>
                <a:lnTo>
                  <a:pt x="248" y="56"/>
                </a:lnTo>
                <a:lnTo>
                  <a:pt x="252" y="48"/>
                </a:lnTo>
                <a:lnTo>
                  <a:pt x="256" y="40"/>
                </a:lnTo>
                <a:lnTo>
                  <a:pt x="256" y="32"/>
                </a:lnTo>
                <a:lnTo>
                  <a:pt x="264" y="24"/>
                </a:lnTo>
                <a:lnTo>
                  <a:pt x="268" y="16"/>
                </a:lnTo>
                <a:lnTo>
                  <a:pt x="288" y="8"/>
                </a:lnTo>
                <a:lnTo>
                  <a:pt x="296" y="0"/>
                </a:lnTo>
                <a:lnTo>
                  <a:pt x="304" y="0"/>
                </a:lnTo>
                <a:lnTo>
                  <a:pt x="316" y="0"/>
                </a:lnTo>
                <a:lnTo>
                  <a:pt x="324" y="0"/>
                </a:lnTo>
                <a:lnTo>
                  <a:pt x="332" y="4"/>
                </a:lnTo>
                <a:lnTo>
                  <a:pt x="340" y="8"/>
                </a:lnTo>
                <a:lnTo>
                  <a:pt x="348" y="8"/>
                </a:lnTo>
                <a:lnTo>
                  <a:pt x="360" y="12"/>
                </a:lnTo>
                <a:lnTo>
                  <a:pt x="368" y="16"/>
                </a:lnTo>
                <a:lnTo>
                  <a:pt x="376" y="16"/>
                </a:lnTo>
                <a:lnTo>
                  <a:pt x="384" y="16"/>
                </a:lnTo>
                <a:lnTo>
                  <a:pt x="392" y="16"/>
                </a:lnTo>
                <a:lnTo>
                  <a:pt x="400" y="16"/>
                </a:lnTo>
                <a:lnTo>
                  <a:pt x="408" y="16"/>
                </a:lnTo>
                <a:lnTo>
                  <a:pt x="416" y="16"/>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608" name="Freeform 32">
            <a:extLst>
              <a:ext uri="{FF2B5EF4-FFF2-40B4-BE49-F238E27FC236}">
                <a16:creationId xmlns:a16="http://schemas.microsoft.com/office/drawing/2014/main" id="{29BDCD99-694E-43B1-B664-18B1D2B650EF}"/>
              </a:ext>
            </a:extLst>
          </p:cNvPr>
          <p:cNvSpPr>
            <a:spLocks/>
          </p:cNvSpPr>
          <p:nvPr/>
        </p:nvSpPr>
        <p:spPr bwMode="auto">
          <a:xfrm>
            <a:off x="6326595" y="3103722"/>
            <a:ext cx="68550" cy="123974"/>
          </a:xfrm>
          <a:custGeom>
            <a:avLst/>
            <a:gdLst>
              <a:gd name="T0" fmla="*/ 116211709 w 53"/>
              <a:gd name="T1" fmla="*/ 0 h 85"/>
              <a:gd name="T2" fmla="*/ 98332985 w 53"/>
              <a:gd name="T3" fmla="*/ 10080662 h 85"/>
              <a:gd name="T4" fmla="*/ 89393623 w 53"/>
              <a:gd name="T5" fmla="*/ 30241987 h 85"/>
              <a:gd name="T6" fmla="*/ 89393623 w 53"/>
              <a:gd name="T7" fmla="*/ 50403312 h 85"/>
              <a:gd name="T8" fmla="*/ 89393623 w 53"/>
              <a:gd name="T9" fmla="*/ 70564636 h 85"/>
              <a:gd name="T10" fmla="*/ 80454260 w 53"/>
              <a:gd name="T11" fmla="*/ 90725961 h 85"/>
              <a:gd name="T12" fmla="*/ 80454260 w 53"/>
              <a:gd name="T13" fmla="*/ 110887286 h 85"/>
              <a:gd name="T14" fmla="*/ 80454260 w 53"/>
              <a:gd name="T15" fmla="*/ 131048611 h 85"/>
              <a:gd name="T16" fmla="*/ 71514898 w 53"/>
              <a:gd name="T17" fmla="*/ 151209935 h 85"/>
              <a:gd name="T18" fmla="*/ 62575536 w 53"/>
              <a:gd name="T19" fmla="*/ 171371260 h 85"/>
              <a:gd name="T20" fmla="*/ 53636174 w 53"/>
              <a:gd name="T21" fmla="*/ 191532585 h 85"/>
              <a:gd name="T22" fmla="*/ 35757449 w 53"/>
              <a:gd name="T23" fmla="*/ 211693909 h 85"/>
              <a:gd name="T24" fmla="*/ 17878725 w 53"/>
              <a:gd name="T25" fmla="*/ 211693909 h 85"/>
              <a:gd name="T26" fmla="*/ 8939362 w 53"/>
              <a:gd name="T27" fmla="*/ 191532585 h 85"/>
              <a:gd name="T28" fmla="*/ 0 w 53"/>
              <a:gd name="T29" fmla="*/ 171371260 h 85"/>
              <a:gd name="T30" fmla="*/ 0 w 53"/>
              <a:gd name="T31" fmla="*/ 151209935 h 85"/>
              <a:gd name="T32" fmla="*/ 0 w 53"/>
              <a:gd name="T33" fmla="*/ 131048611 h 85"/>
              <a:gd name="T34" fmla="*/ 0 w 53"/>
              <a:gd name="T35" fmla="*/ 110887286 h 85"/>
              <a:gd name="T36" fmla="*/ 8939362 w 53"/>
              <a:gd name="T37" fmla="*/ 80645299 h 85"/>
              <a:gd name="T38" fmla="*/ 26818087 w 53"/>
              <a:gd name="T39" fmla="*/ 70564636 h 85"/>
              <a:gd name="T40" fmla="*/ 35757449 w 53"/>
              <a:gd name="T41" fmla="*/ 50403312 h 85"/>
              <a:gd name="T42" fmla="*/ 44696811 w 53"/>
              <a:gd name="T43" fmla="*/ 30241987 h 85"/>
              <a:gd name="T44" fmla="*/ 62575536 w 53"/>
              <a:gd name="T45" fmla="*/ 10080662 h 85"/>
              <a:gd name="T46" fmla="*/ 80454260 w 53"/>
              <a:gd name="T47" fmla="*/ 0 h 85"/>
              <a:gd name="T48" fmla="*/ 98332985 w 53"/>
              <a:gd name="T49" fmla="*/ 0 h 85"/>
              <a:gd name="T50" fmla="*/ 116211709 w 53"/>
              <a:gd name="T51" fmla="*/ 0 h 8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3" h="85">
                <a:moveTo>
                  <a:pt x="52" y="0"/>
                </a:moveTo>
                <a:lnTo>
                  <a:pt x="44" y="4"/>
                </a:lnTo>
                <a:lnTo>
                  <a:pt x="40" y="12"/>
                </a:lnTo>
                <a:lnTo>
                  <a:pt x="40" y="20"/>
                </a:lnTo>
                <a:lnTo>
                  <a:pt x="40" y="28"/>
                </a:lnTo>
                <a:lnTo>
                  <a:pt x="36" y="36"/>
                </a:lnTo>
                <a:lnTo>
                  <a:pt x="36" y="44"/>
                </a:lnTo>
                <a:lnTo>
                  <a:pt x="36" y="52"/>
                </a:lnTo>
                <a:lnTo>
                  <a:pt x="32" y="60"/>
                </a:lnTo>
                <a:lnTo>
                  <a:pt x="28" y="68"/>
                </a:lnTo>
                <a:lnTo>
                  <a:pt x="24" y="76"/>
                </a:lnTo>
                <a:lnTo>
                  <a:pt x="16" y="84"/>
                </a:lnTo>
                <a:lnTo>
                  <a:pt x="8" y="84"/>
                </a:lnTo>
                <a:lnTo>
                  <a:pt x="4" y="76"/>
                </a:lnTo>
                <a:lnTo>
                  <a:pt x="0" y="68"/>
                </a:lnTo>
                <a:lnTo>
                  <a:pt x="0" y="60"/>
                </a:lnTo>
                <a:lnTo>
                  <a:pt x="0" y="52"/>
                </a:lnTo>
                <a:lnTo>
                  <a:pt x="0" y="44"/>
                </a:lnTo>
                <a:lnTo>
                  <a:pt x="4" y="32"/>
                </a:lnTo>
                <a:lnTo>
                  <a:pt x="12" y="28"/>
                </a:lnTo>
                <a:lnTo>
                  <a:pt x="16" y="20"/>
                </a:lnTo>
                <a:lnTo>
                  <a:pt x="20" y="12"/>
                </a:lnTo>
                <a:lnTo>
                  <a:pt x="28" y="4"/>
                </a:lnTo>
                <a:lnTo>
                  <a:pt x="36" y="0"/>
                </a:lnTo>
                <a:lnTo>
                  <a:pt x="44" y="0"/>
                </a:lnTo>
                <a:lnTo>
                  <a:pt x="52"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609" name="Freeform 33">
            <a:extLst>
              <a:ext uri="{FF2B5EF4-FFF2-40B4-BE49-F238E27FC236}">
                <a16:creationId xmlns:a16="http://schemas.microsoft.com/office/drawing/2014/main" id="{3D76CB4C-9759-4198-AA91-AC30192C327B}"/>
              </a:ext>
            </a:extLst>
          </p:cNvPr>
          <p:cNvSpPr>
            <a:spLocks/>
          </p:cNvSpPr>
          <p:nvPr/>
        </p:nvSpPr>
        <p:spPr bwMode="auto">
          <a:xfrm>
            <a:off x="6263878" y="3290411"/>
            <a:ext cx="74385" cy="153145"/>
          </a:xfrm>
          <a:custGeom>
            <a:avLst/>
            <a:gdLst>
              <a:gd name="T0" fmla="*/ 126273872 w 57"/>
              <a:gd name="T1" fmla="*/ 0 h 105"/>
              <a:gd name="T2" fmla="*/ 117254310 w 57"/>
              <a:gd name="T3" fmla="*/ 20161310 h 105"/>
              <a:gd name="T4" fmla="*/ 108234747 w 57"/>
              <a:gd name="T5" fmla="*/ 40322621 h 105"/>
              <a:gd name="T6" fmla="*/ 108234747 w 57"/>
              <a:gd name="T7" fmla="*/ 60483931 h 105"/>
              <a:gd name="T8" fmla="*/ 108234747 w 57"/>
              <a:gd name="T9" fmla="*/ 80645242 h 105"/>
              <a:gd name="T10" fmla="*/ 99215185 w 57"/>
              <a:gd name="T11" fmla="*/ 100806552 h 105"/>
              <a:gd name="T12" fmla="*/ 99215185 w 57"/>
              <a:gd name="T13" fmla="*/ 120967863 h 105"/>
              <a:gd name="T14" fmla="*/ 99215185 w 57"/>
              <a:gd name="T15" fmla="*/ 141129173 h 105"/>
              <a:gd name="T16" fmla="*/ 99215185 w 57"/>
              <a:gd name="T17" fmla="*/ 161290484 h 105"/>
              <a:gd name="T18" fmla="*/ 90195623 w 57"/>
              <a:gd name="T19" fmla="*/ 181451794 h 105"/>
              <a:gd name="T20" fmla="*/ 81176061 w 57"/>
              <a:gd name="T21" fmla="*/ 201613105 h 105"/>
              <a:gd name="T22" fmla="*/ 81176061 w 57"/>
              <a:gd name="T23" fmla="*/ 221774415 h 105"/>
              <a:gd name="T24" fmla="*/ 63136936 w 57"/>
              <a:gd name="T25" fmla="*/ 241935726 h 105"/>
              <a:gd name="T26" fmla="*/ 54117374 w 57"/>
              <a:gd name="T27" fmla="*/ 262097036 h 105"/>
              <a:gd name="T28" fmla="*/ 36078249 w 57"/>
              <a:gd name="T29" fmla="*/ 262097036 h 105"/>
              <a:gd name="T30" fmla="*/ 18039125 w 57"/>
              <a:gd name="T31" fmla="*/ 252016381 h 105"/>
              <a:gd name="T32" fmla="*/ 9019562 w 57"/>
              <a:gd name="T33" fmla="*/ 231855070 h 105"/>
              <a:gd name="T34" fmla="*/ 9019562 w 57"/>
              <a:gd name="T35" fmla="*/ 211693760 h 105"/>
              <a:gd name="T36" fmla="*/ 9019562 w 57"/>
              <a:gd name="T37" fmla="*/ 191532450 h 105"/>
              <a:gd name="T38" fmla="*/ 9019562 w 57"/>
              <a:gd name="T39" fmla="*/ 171371139 h 105"/>
              <a:gd name="T40" fmla="*/ 0 w 57"/>
              <a:gd name="T41" fmla="*/ 141129173 h 105"/>
              <a:gd name="T42" fmla="*/ 0 w 57"/>
              <a:gd name="T43" fmla="*/ 120967863 h 105"/>
              <a:gd name="T44" fmla="*/ 0 w 57"/>
              <a:gd name="T45" fmla="*/ 100806552 h 105"/>
              <a:gd name="T46" fmla="*/ 18039125 w 57"/>
              <a:gd name="T47" fmla="*/ 80645242 h 105"/>
              <a:gd name="T48" fmla="*/ 27058687 w 57"/>
              <a:gd name="T49" fmla="*/ 60483931 h 105"/>
              <a:gd name="T50" fmla="*/ 45097811 w 57"/>
              <a:gd name="T51" fmla="*/ 60483931 h 105"/>
              <a:gd name="T52" fmla="*/ 54117374 w 57"/>
              <a:gd name="T53" fmla="*/ 40322621 h 105"/>
              <a:gd name="T54" fmla="*/ 72156498 w 57"/>
              <a:gd name="T55" fmla="*/ 30241966 h 105"/>
              <a:gd name="T56" fmla="*/ 99215185 w 57"/>
              <a:gd name="T57" fmla="*/ 20161310 h 105"/>
              <a:gd name="T58" fmla="*/ 117254310 w 57"/>
              <a:gd name="T59" fmla="*/ 10080655 h 105"/>
              <a:gd name="T60" fmla="*/ 126273872 w 57"/>
              <a:gd name="T61" fmla="*/ 0 h 10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57" h="105">
                <a:moveTo>
                  <a:pt x="56" y="0"/>
                </a:moveTo>
                <a:lnTo>
                  <a:pt x="52" y="8"/>
                </a:lnTo>
                <a:lnTo>
                  <a:pt x="48" y="16"/>
                </a:lnTo>
                <a:lnTo>
                  <a:pt x="48" y="24"/>
                </a:lnTo>
                <a:lnTo>
                  <a:pt x="48" y="32"/>
                </a:lnTo>
                <a:lnTo>
                  <a:pt x="44" y="40"/>
                </a:lnTo>
                <a:lnTo>
                  <a:pt x="44" y="48"/>
                </a:lnTo>
                <a:lnTo>
                  <a:pt x="44" y="56"/>
                </a:lnTo>
                <a:lnTo>
                  <a:pt x="44" y="64"/>
                </a:lnTo>
                <a:lnTo>
                  <a:pt x="40" y="72"/>
                </a:lnTo>
                <a:lnTo>
                  <a:pt x="36" y="80"/>
                </a:lnTo>
                <a:lnTo>
                  <a:pt x="36" y="88"/>
                </a:lnTo>
                <a:lnTo>
                  <a:pt x="28" y="96"/>
                </a:lnTo>
                <a:lnTo>
                  <a:pt x="24" y="104"/>
                </a:lnTo>
                <a:lnTo>
                  <a:pt x="16" y="104"/>
                </a:lnTo>
                <a:lnTo>
                  <a:pt x="8" y="100"/>
                </a:lnTo>
                <a:lnTo>
                  <a:pt x="4" y="92"/>
                </a:lnTo>
                <a:lnTo>
                  <a:pt x="4" y="84"/>
                </a:lnTo>
                <a:lnTo>
                  <a:pt x="4" y="76"/>
                </a:lnTo>
                <a:lnTo>
                  <a:pt x="4" y="68"/>
                </a:lnTo>
                <a:lnTo>
                  <a:pt x="0" y="56"/>
                </a:lnTo>
                <a:lnTo>
                  <a:pt x="0" y="48"/>
                </a:lnTo>
                <a:lnTo>
                  <a:pt x="0" y="40"/>
                </a:lnTo>
                <a:lnTo>
                  <a:pt x="8" y="32"/>
                </a:lnTo>
                <a:lnTo>
                  <a:pt x="12" y="24"/>
                </a:lnTo>
                <a:lnTo>
                  <a:pt x="20" y="24"/>
                </a:lnTo>
                <a:lnTo>
                  <a:pt x="24" y="16"/>
                </a:lnTo>
                <a:lnTo>
                  <a:pt x="32" y="12"/>
                </a:lnTo>
                <a:lnTo>
                  <a:pt x="44" y="8"/>
                </a:lnTo>
                <a:lnTo>
                  <a:pt x="52" y="4"/>
                </a:lnTo>
                <a:lnTo>
                  <a:pt x="56"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610" name="Freeform 34">
            <a:extLst>
              <a:ext uri="{FF2B5EF4-FFF2-40B4-BE49-F238E27FC236}">
                <a16:creationId xmlns:a16="http://schemas.microsoft.com/office/drawing/2014/main" id="{B6039D45-BCF8-49DA-B642-490DE8286D27}"/>
              </a:ext>
            </a:extLst>
          </p:cNvPr>
          <p:cNvSpPr>
            <a:spLocks/>
          </p:cNvSpPr>
          <p:nvPr/>
        </p:nvSpPr>
        <p:spPr bwMode="auto">
          <a:xfrm>
            <a:off x="6129695" y="3436263"/>
            <a:ext cx="125432" cy="88970"/>
          </a:xfrm>
          <a:custGeom>
            <a:avLst/>
            <a:gdLst>
              <a:gd name="T0" fmla="*/ 17690544 w 97"/>
              <a:gd name="T1" fmla="*/ 120968125 h 61"/>
              <a:gd name="T2" fmla="*/ 35381087 w 97"/>
              <a:gd name="T3" fmla="*/ 120968125 h 61"/>
              <a:gd name="T4" fmla="*/ 53071631 w 97"/>
              <a:gd name="T5" fmla="*/ 131048802 h 61"/>
              <a:gd name="T6" fmla="*/ 70762174 w 97"/>
              <a:gd name="T7" fmla="*/ 131048802 h 61"/>
              <a:gd name="T8" fmla="*/ 88452718 w 97"/>
              <a:gd name="T9" fmla="*/ 131048802 h 61"/>
              <a:gd name="T10" fmla="*/ 106143261 w 97"/>
              <a:gd name="T11" fmla="*/ 141129479 h 61"/>
              <a:gd name="T12" fmla="*/ 123835212 w 97"/>
              <a:gd name="T13" fmla="*/ 151210156 h 61"/>
              <a:gd name="T14" fmla="*/ 141525756 w 97"/>
              <a:gd name="T15" fmla="*/ 151210156 h 61"/>
              <a:gd name="T16" fmla="*/ 159216299 w 97"/>
              <a:gd name="T17" fmla="*/ 151210156 h 61"/>
              <a:gd name="T18" fmla="*/ 176906843 w 97"/>
              <a:gd name="T19" fmla="*/ 141129479 h 61"/>
              <a:gd name="T20" fmla="*/ 194597387 w 97"/>
              <a:gd name="T21" fmla="*/ 131048802 h 61"/>
              <a:gd name="T22" fmla="*/ 203441955 w 97"/>
              <a:gd name="T23" fmla="*/ 110887448 h 61"/>
              <a:gd name="T24" fmla="*/ 212287930 w 97"/>
              <a:gd name="T25" fmla="*/ 90726093 h 61"/>
              <a:gd name="T26" fmla="*/ 212287930 w 97"/>
              <a:gd name="T27" fmla="*/ 70564739 h 61"/>
              <a:gd name="T28" fmla="*/ 194597387 w 97"/>
              <a:gd name="T29" fmla="*/ 50403385 h 61"/>
              <a:gd name="T30" fmla="*/ 168060868 w 97"/>
              <a:gd name="T31" fmla="*/ 40322708 h 61"/>
              <a:gd name="T32" fmla="*/ 150370324 w 97"/>
              <a:gd name="T33" fmla="*/ 40322708 h 61"/>
              <a:gd name="T34" fmla="*/ 123835212 w 97"/>
              <a:gd name="T35" fmla="*/ 20161354 h 61"/>
              <a:gd name="T36" fmla="*/ 97298693 w 97"/>
              <a:gd name="T37" fmla="*/ 10080677 h 61"/>
              <a:gd name="T38" fmla="*/ 79608150 w 97"/>
              <a:gd name="T39" fmla="*/ 0 h 61"/>
              <a:gd name="T40" fmla="*/ 61917606 w 97"/>
              <a:gd name="T41" fmla="*/ 10080677 h 61"/>
              <a:gd name="T42" fmla="*/ 44227063 w 97"/>
              <a:gd name="T43" fmla="*/ 30242031 h 61"/>
              <a:gd name="T44" fmla="*/ 35381087 w 97"/>
              <a:gd name="T45" fmla="*/ 50403385 h 61"/>
              <a:gd name="T46" fmla="*/ 26536519 w 97"/>
              <a:gd name="T47" fmla="*/ 70564739 h 61"/>
              <a:gd name="T48" fmla="*/ 26536519 w 97"/>
              <a:gd name="T49" fmla="*/ 90726093 h 61"/>
              <a:gd name="T50" fmla="*/ 8845976 w 97"/>
              <a:gd name="T51" fmla="*/ 100806770 h 61"/>
              <a:gd name="T52" fmla="*/ 0 w 97"/>
              <a:gd name="T53" fmla="*/ 120968125 h 61"/>
              <a:gd name="T54" fmla="*/ 17690544 w 97"/>
              <a:gd name="T55" fmla="*/ 131048802 h 61"/>
              <a:gd name="T56" fmla="*/ 17690544 w 97"/>
              <a:gd name="T57" fmla="*/ 120968125 h 6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97" h="61">
                <a:moveTo>
                  <a:pt x="8" y="48"/>
                </a:moveTo>
                <a:lnTo>
                  <a:pt x="16" y="48"/>
                </a:lnTo>
                <a:lnTo>
                  <a:pt x="24" y="52"/>
                </a:lnTo>
                <a:lnTo>
                  <a:pt x="32" y="52"/>
                </a:lnTo>
                <a:lnTo>
                  <a:pt x="40" y="52"/>
                </a:lnTo>
                <a:lnTo>
                  <a:pt x="48" y="56"/>
                </a:lnTo>
                <a:lnTo>
                  <a:pt x="56" y="60"/>
                </a:lnTo>
                <a:lnTo>
                  <a:pt x="64" y="60"/>
                </a:lnTo>
                <a:lnTo>
                  <a:pt x="72" y="60"/>
                </a:lnTo>
                <a:lnTo>
                  <a:pt x="80" y="56"/>
                </a:lnTo>
                <a:lnTo>
                  <a:pt x="88" y="52"/>
                </a:lnTo>
                <a:lnTo>
                  <a:pt x="92" y="44"/>
                </a:lnTo>
                <a:lnTo>
                  <a:pt x="96" y="36"/>
                </a:lnTo>
                <a:lnTo>
                  <a:pt x="96" y="28"/>
                </a:lnTo>
                <a:lnTo>
                  <a:pt x="88" y="20"/>
                </a:lnTo>
                <a:lnTo>
                  <a:pt x="76" y="16"/>
                </a:lnTo>
                <a:lnTo>
                  <a:pt x="68" y="16"/>
                </a:lnTo>
                <a:lnTo>
                  <a:pt x="56" y="8"/>
                </a:lnTo>
                <a:lnTo>
                  <a:pt x="44" y="4"/>
                </a:lnTo>
                <a:lnTo>
                  <a:pt x="36" y="0"/>
                </a:lnTo>
                <a:lnTo>
                  <a:pt x="28" y="4"/>
                </a:lnTo>
                <a:lnTo>
                  <a:pt x="20" y="12"/>
                </a:lnTo>
                <a:lnTo>
                  <a:pt x="16" y="20"/>
                </a:lnTo>
                <a:lnTo>
                  <a:pt x="12" y="28"/>
                </a:lnTo>
                <a:lnTo>
                  <a:pt x="12" y="36"/>
                </a:lnTo>
                <a:lnTo>
                  <a:pt x="4" y="40"/>
                </a:lnTo>
                <a:lnTo>
                  <a:pt x="0" y="48"/>
                </a:lnTo>
                <a:lnTo>
                  <a:pt x="8" y="52"/>
                </a:lnTo>
                <a:lnTo>
                  <a:pt x="8" y="4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611" name="Freeform 35">
            <a:extLst>
              <a:ext uri="{FF2B5EF4-FFF2-40B4-BE49-F238E27FC236}">
                <a16:creationId xmlns:a16="http://schemas.microsoft.com/office/drawing/2014/main" id="{77056266-C3C7-4520-B87B-53F4FE708B07}"/>
              </a:ext>
            </a:extLst>
          </p:cNvPr>
          <p:cNvSpPr>
            <a:spLocks/>
          </p:cNvSpPr>
          <p:nvPr/>
        </p:nvSpPr>
        <p:spPr bwMode="auto">
          <a:xfrm>
            <a:off x="6134071" y="4813102"/>
            <a:ext cx="115222" cy="123974"/>
          </a:xfrm>
          <a:custGeom>
            <a:avLst/>
            <a:gdLst>
              <a:gd name="T0" fmla="*/ 0 w 89"/>
              <a:gd name="T1" fmla="*/ 10080662 h 85"/>
              <a:gd name="T2" fmla="*/ 17895870 w 89"/>
              <a:gd name="T3" fmla="*/ 0 h 85"/>
              <a:gd name="T4" fmla="*/ 35791739 w 89"/>
              <a:gd name="T5" fmla="*/ 0 h 85"/>
              <a:gd name="T6" fmla="*/ 53687609 w 89"/>
              <a:gd name="T7" fmla="*/ 0 h 85"/>
              <a:gd name="T8" fmla="*/ 71583479 w 89"/>
              <a:gd name="T9" fmla="*/ 0 h 85"/>
              <a:gd name="T10" fmla="*/ 89479348 w 89"/>
              <a:gd name="T11" fmla="*/ 10080662 h 85"/>
              <a:gd name="T12" fmla="*/ 125271088 w 89"/>
              <a:gd name="T13" fmla="*/ 20161325 h 85"/>
              <a:gd name="T14" fmla="*/ 143166957 w 89"/>
              <a:gd name="T15" fmla="*/ 30241987 h 85"/>
              <a:gd name="T16" fmla="*/ 161062827 w 89"/>
              <a:gd name="T17" fmla="*/ 30241987 h 85"/>
              <a:gd name="T18" fmla="*/ 178958697 w 89"/>
              <a:gd name="T19" fmla="*/ 40322649 h 85"/>
              <a:gd name="T20" fmla="*/ 187906631 w 89"/>
              <a:gd name="T21" fmla="*/ 60483974 h 85"/>
              <a:gd name="T22" fmla="*/ 196854566 w 89"/>
              <a:gd name="T23" fmla="*/ 80645299 h 85"/>
              <a:gd name="T24" fmla="*/ 196854566 w 89"/>
              <a:gd name="T25" fmla="*/ 100806624 h 85"/>
              <a:gd name="T26" fmla="*/ 178958697 w 89"/>
              <a:gd name="T27" fmla="*/ 110887286 h 85"/>
              <a:gd name="T28" fmla="*/ 161062827 w 89"/>
              <a:gd name="T29" fmla="*/ 120967948 h 85"/>
              <a:gd name="T30" fmla="*/ 152114892 w 89"/>
              <a:gd name="T31" fmla="*/ 141129273 h 85"/>
              <a:gd name="T32" fmla="*/ 143166957 w 89"/>
              <a:gd name="T33" fmla="*/ 161290598 h 85"/>
              <a:gd name="T34" fmla="*/ 134219022 w 89"/>
              <a:gd name="T35" fmla="*/ 181451922 h 85"/>
              <a:gd name="T36" fmla="*/ 125271088 w 89"/>
              <a:gd name="T37" fmla="*/ 201613247 h 85"/>
              <a:gd name="T38" fmla="*/ 107375218 w 89"/>
              <a:gd name="T39" fmla="*/ 201613247 h 85"/>
              <a:gd name="T40" fmla="*/ 89479348 w 89"/>
              <a:gd name="T41" fmla="*/ 211693909 h 85"/>
              <a:gd name="T42" fmla="*/ 62635544 w 89"/>
              <a:gd name="T43" fmla="*/ 201613247 h 85"/>
              <a:gd name="T44" fmla="*/ 44739674 w 89"/>
              <a:gd name="T45" fmla="*/ 191532585 h 85"/>
              <a:gd name="T46" fmla="*/ 35791739 w 89"/>
              <a:gd name="T47" fmla="*/ 171371260 h 85"/>
              <a:gd name="T48" fmla="*/ 26843804 w 89"/>
              <a:gd name="T49" fmla="*/ 151209935 h 85"/>
              <a:gd name="T50" fmla="*/ 26843804 w 89"/>
              <a:gd name="T51" fmla="*/ 131048611 h 85"/>
              <a:gd name="T52" fmla="*/ 26843804 w 89"/>
              <a:gd name="T53" fmla="*/ 110887286 h 85"/>
              <a:gd name="T54" fmla="*/ 17895870 w 89"/>
              <a:gd name="T55" fmla="*/ 90725961 h 85"/>
              <a:gd name="T56" fmla="*/ 8947935 w 89"/>
              <a:gd name="T57" fmla="*/ 70564636 h 85"/>
              <a:gd name="T58" fmla="*/ 0 w 89"/>
              <a:gd name="T59" fmla="*/ 50403312 h 85"/>
              <a:gd name="T60" fmla="*/ 0 w 89"/>
              <a:gd name="T61" fmla="*/ 30241987 h 85"/>
              <a:gd name="T62" fmla="*/ 0 w 89"/>
              <a:gd name="T63" fmla="*/ 10080662 h 8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9" h="85">
                <a:moveTo>
                  <a:pt x="0" y="4"/>
                </a:moveTo>
                <a:lnTo>
                  <a:pt x="8" y="0"/>
                </a:lnTo>
                <a:lnTo>
                  <a:pt x="16" y="0"/>
                </a:lnTo>
                <a:lnTo>
                  <a:pt x="24" y="0"/>
                </a:lnTo>
                <a:lnTo>
                  <a:pt x="32" y="0"/>
                </a:lnTo>
                <a:lnTo>
                  <a:pt x="40" y="4"/>
                </a:lnTo>
                <a:lnTo>
                  <a:pt x="56" y="8"/>
                </a:lnTo>
                <a:lnTo>
                  <a:pt x="64" y="12"/>
                </a:lnTo>
                <a:lnTo>
                  <a:pt x="72" y="12"/>
                </a:lnTo>
                <a:lnTo>
                  <a:pt x="80" y="16"/>
                </a:lnTo>
                <a:lnTo>
                  <a:pt x="84" y="24"/>
                </a:lnTo>
                <a:lnTo>
                  <a:pt x="88" y="32"/>
                </a:lnTo>
                <a:lnTo>
                  <a:pt x="88" y="40"/>
                </a:lnTo>
                <a:lnTo>
                  <a:pt x="80" y="44"/>
                </a:lnTo>
                <a:lnTo>
                  <a:pt x="72" y="48"/>
                </a:lnTo>
                <a:lnTo>
                  <a:pt x="68" y="56"/>
                </a:lnTo>
                <a:lnTo>
                  <a:pt x="64" y="64"/>
                </a:lnTo>
                <a:lnTo>
                  <a:pt x="60" y="72"/>
                </a:lnTo>
                <a:lnTo>
                  <a:pt x="56" y="80"/>
                </a:lnTo>
                <a:lnTo>
                  <a:pt x="48" y="80"/>
                </a:lnTo>
                <a:lnTo>
                  <a:pt x="40" y="84"/>
                </a:lnTo>
                <a:lnTo>
                  <a:pt x="28" y="80"/>
                </a:lnTo>
                <a:lnTo>
                  <a:pt x="20" y="76"/>
                </a:lnTo>
                <a:lnTo>
                  <a:pt x="16" y="68"/>
                </a:lnTo>
                <a:lnTo>
                  <a:pt x="12" y="60"/>
                </a:lnTo>
                <a:lnTo>
                  <a:pt x="12" y="52"/>
                </a:lnTo>
                <a:lnTo>
                  <a:pt x="12" y="44"/>
                </a:lnTo>
                <a:lnTo>
                  <a:pt x="8" y="36"/>
                </a:lnTo>
                <a:lnTo>
                  <a:pt x="4" y="28"/>
                </a:lnTo>
                <a:lnTo>
                  <a:pt x="0" y="20"/>
                </a:lnTo>
                <a:lnTo>
                  <a:pt x="0" y="12"/>
                </a:lnTo>
                <a:lnTo>
                  <a:pt x="0" y="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612" name="Freeform 36">
            <a:extLst>
              <a:ext uri="{FF2B5EF4-FFF2-40B4-BE49-F238E27FC236}">
                <a16:creationId xmlns:a16="http://schemas.microsoft.com/office/drawing/2014/main" id="{325C8F3B-1AAE-467E-97A7-A8355752523D}"/>
              </a:ext>
            </a:extLst>
          </p:cNvPr>
          <p:cNvSpPr>
            <a:spLocks/>
          </p:cNvSpPr>
          <p:nvPr/>
        </p:nvSpPr>
        <p:spPr bwMode="auto">
          <a:xfrm>
            <a:off x="6632883" y="5513189"/>
            <a:ext cx="83135" cy="94804"/>
          </a:xfrm>
          <a:custGeom>
            <a:avLst/>
            <a:gdLst>
              <a:gd name="T0" fmla="*/ 0 w 65"/>
              <a:gd name="T1" fmla="*/ 0 h 65"/>
              <a:gd name="T2" fmla="*/ 0 w 65"/>
              <a:gd name="T3" fmla="*/ 20161348 h 65"/>
              <a:gd name="T4" fmla="*/ 0 w 65"/>
              <a:gd name="T5" fmla="*/ 40322695 h 65"/>
              <a:gd name="T6" fmla="*/ 0 w 65"/>
              <a:gd name="T7" fmla="*/ 60484043 h 65"/>
              <a:gd name="T8" fmla="*/ 8703457 w 65"/>
              <a:gd name="T9" fmla="*/ 80645391 h 65"/>
              <a:gd name="T10" fmla="*/ 17408307 w 65"/>
              <a:gd name="T11" fmla="*/ 100806738 h 65"/>
              <a:gd name="T12" fmla="*/ 34815221 w 65"/>
              <a:gd name="T13" fmla="*/ 100806738 h 65"/>
              <a:gd name="T14" fmla="*/ 52223528 w 65"/>
              <a:gd name="T15" fmla="*/ 110887412 h 65"/>
              <a:gd name="T16" fmla="*/ 60926985 w 65"/>
              <a:gd name="T17" fmla="*/ 131048760 h 65"/>
              <a:gd name="T18" fmla="*/ 78335292 w 65"/>
              <a:gd name="T19" fmla="*/ 151210108 h 65"/>
              <a:gd name="T20" fmla="*/ 95742207 w 65"/>
              <a:gd name="T21" fmla="*/ 161290782 h 65"/>
              <a:gd name="T22" fmla="*/ 113150513 w 65"/>
              <a:gd name="T23" fmla="*/ 161290782 h 65"/>
              <a:gd name="T24" fmla="*/ 130558820 w 65"/>
              <a:gd name="T25" fmla="*/ 141129434 h 65"/>
              <a:gd name="T26" fmla="*/ 139262277 w 65"/>
              <a:gd name="T27" fmla="*/ 120968086 h 65"/>
              <a:gd name="T28" fmla="*/ 139262277 w 65"/>
              <a:gd name="T29" fmla="*/ 100806738 h 65"/>
              <a:gd name="T30" fmla="*/ 130558820 w 65"/>
              <a:gd name="T31" fmla="*/ 80645391 h 65"/>
              <a:gd name="T32" fmla="*/ 113150513 w 65"/>
              <a:gd name="T33" fmla="*/ 70564717 h 65"/>
              <a:gd name="T34" fmla="*/ 104447056 w 65"/>
              <a:gd name="T35" fmla="*/ 50403369 h 65"/>
              <a:gd name="T36" fmla="*/ 87038749 w 65"/>
              <a:gd name="T37" fmla="*/ 40322695 h 65"/>
              <a:gd name="T38" fmla="*/ 69630443 w 65"/>
              <a:gd name="T39" fmla="*/ 40322695 h 65"/>
              <a:gd name="T40" fmla="*/ 52223528 w 65"/>
              <a:gd name="T41" fmla="*/ 30242022 h 65"/>
              <a:gd name="T42" fmla="*/ 43520071 w 65"/>
              <a:gd name="T43" fmla="*/ 10080674 h 65"/>
              <a:gd name="T44" fmla="*/ 26111764 w 65"/>
              <a:gd name="T45" fmla="*/ 0 h 65"/>
              <a:gd name="T46" fmla="*/ 8703457 w 65"/>
              <a:gd name="T47" fmla="*/ 0 h 65"/>
              <a:gd name="T48" fmla="*/ 0 w 65"/>
              <a:gd name="T49" fmla="*/ 0 h 6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5" h="65">
                <a:moveTo>
                  <a:pt x="0" y="0"/>
                </a:moveTo>
                <a:lnTo>
                  <a:pt x="0" y="8"/>
                </a:lnTo>
                <a:lnTo>
                  <a:pt x="0" y="16"/>
                </a:lnTo>
                <a:lnTo>
                  <a:pt x="0" y="24"/>
                </a:lnTo>
                <a:lnTo>
                  <a:pt x="4" y="32"/>
                </a:lnTo>
                <a:lnTo>
                  <a:pt x="8" y="40"/>
                </a:lnTo>
                <a:lnTo>
                  <a:pt x="16" y="40"/>
                </a:lnTo>
                <a:lnTo>
                  <a:pt x="24" y="44"/>
                </a:lnTo>
                <a:lnTo>
                  <a:pt x="28" y="52"/>
                </a:lnTo>
                <a:lnTo>
                  <a:pt x="36" y="60"/>
                </a:lnTo>
                <a:lnTo>
                  <a:pt x="44" y="64"/>
                </a:lnTo>
                <a:lnTo>
                  <a:pt x="52" y="64"/>
                </a:lnTo>
                <a:lnTo>
                  <a:pt x="60" y="56"/>
                </a:lnTo>
                <a:lnTo>
                  <a:pt x="64" y="48"/>
                </a:lnTo>
                <a:lnTo>
                  <a:pt x="64" y="40"/>
                </a:lnTo>
                <a:lnTo>
                  <a:pt x="60" y="32"/>
                </a:lnTo>
                <a:lnTo>
                  <a:pt x="52" y="28"/>
                </a:lnTo>
                <a:lnTo>
                  <a:pt x="48" y="20"/>
                </a:lnTo>
                <a:lnTo>
                  <a:pt x="40" y="16"/>
                </a:lnTo>
                <a:lnTo>
                  <a:pt x="32" y="16"/>
                </a:lnTo>
                <a:lnTo>
                  <a:pt x="24" y="12"/>
                </a:lnTo>
                <a:lnTo>
                  <a:pt x="20" y="4"/>
                </a:lnTo>
                <a:lnTo>
                  <a:pt x="12" y="0"/>
                </a:lnTo>
                <a:lnTo>
                  <a:pt x="4" y="0"/>
                </a:lnTo>
                <a:lnTo>
                  <a:pt x="0"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613" name="Freeform 37">
            <a:extLst>
              <a:ext uri="{FF2B5EF4-FFF2-40B4-BE49-F238E27FC236}">
                <a16:creationId xmlns:a16="http://schemas.microsoft.com/office/drawing/2014/main" id="{D71D4A4A-9409-4780-BD1A-E702FDEA4745}"/>
              </a:ext>
            </a:extLst>
          </p:cNvPr>
          <p:cNvSpPr>
            <a:spLocks/>
          </p:cNvSpPr>
          <p:nvPr/>
        </p:nvSpPr>
        <p:spPr bwMode="auto">
          <a:xfrm>
            <a:off x="7540080" y="4678918"/>
            <a:ext cx="64175" cy="153145"/>
          </a:xfrm>
          <a:custGeom>
            <a:avLst/>
            <a:gdLst>
              <a:gd name="T0" fmla="*/ 55420986 w 49"/>
              <a:gd name="T1" fmla="*/ 10080655 h 105"/>
              <a:gd name="T2" fmla="*/ 36946373 w 49"/>
              <a:gd name="T3" fmla="*/ 30241966 h 105"/>
              <a:gd name="T4" fmla="*/ 27710493 w 49"/>
              <a:gd name="T5" fmla="*/ 50403276 h 105"/>
              <a:gd name="T6" fmla="*/ 18473187 w 49"/>
              <a:gd name="T7" fmla="*/ 70564587 h 105"/>
              <a:gd name="T8" fmla="*/ 9237306 w 49"/>
              <a:gd name="T9" fmla="*/ 90725897 h 105"/>
              <a:gd name="T10" fmla="*/ 0 w 49"/>
              <a:gd name="T11" fmla="*/ 110887208 h 105"/>
              <a:gd name="T12" fmla="*/ 0 w 49"/>
              <a:gd name="T13" fmla="*/ 131048518 h 105"/>
              <a:gd name="T14" fmla="*/ 0 w 49"/>
              <a:gd name="T15" fmla="*/ 161290484 h 105"/>
              <a:gd name="T16" fmla="*/ 18473187 w 49"/>
              <a:gd name="T17" fmla="*/ 171371139 h 105"/>
              <a:gd name="T18" fmla="*/ 18473187 w 49"/>
              <a:gd name="T19" fmla="*/ 191532450 h 105"/>
              <a:gd name="T20" fmla="*/ 27710493 w 49"/>
              <a:gd name="T21" fmla="*/ 211693760 h 105"/>
              <a:gd name="T22" fmla="*/ 46183680 w 49"/>
              <a:gd name="T23" fmla="*/ 221774415 h 105"/>
              <a:gd name="T24" fmla="*/ 55420986 w 49"/>
              <a:gd name="T25" fmla="*/ 241935726 h 105"/>
              <a:gd name="T26" fmla="*/ 83130053 w 49"/>
              <a:gd name="T27" fmla="*/ 262097036 h 105"/>
              <a:gd name="T28" fmla="*/ 92367359 w 49"/>
              <a:gd name="T29" fmla="*/ 241935726 h 105"/>
              <a:gd name="T30" fmla="*/ 101604665 w 49"/>
              <a:gd name="T31" fmla="*/ 221774415 h 105"/>
              <a:gd name="T32" fmla="*/ 110840546 w 49"/>
              <a:gd name="T33" fmla="*/ 201613105 h 105"/>
              <a:gd name="T34" fmla="*/ 92367359 w 49"/>
              <a:gd name="T35" fmla="*/ 181451794 h 105"/>
              <a:gd name="T36" fmla="*/ 92367359 w 49"/>
              <a:gd name="T37" fmla="*/ 161290484 h 105"/>
              <a:gd name="T38" fmla="*/ 92367359 w 49"/>
              <a:gd name="T39" fmla="*/ 131048518 h 105"/>
              <a:gd name="T40" fmla="*/ 101604665 w 49"/>
              <a:gd name="T41" fmla="*/ 110887208 h 105"/>
              <a:gd name="T42" fmla="*/ 101604665 w 49"/>
              <a:gd name="T43" fmla="*/ 90725897 h 105"/>
              <a:gd name="T44" fmla="*/ 101604665 w 49"/>
              <a:gd name="T45" fmla="*/ 70564587 h 105"/>
              <a:gd name="T46" fmla="*/ 92367359 w 49"/>
              <a:gd name="T47" fmla="*/ 40322621 h 105"/>
              <a:gd name="T48" fmla="*/ 73894172 w 49"/>
              <a:gd name="T49" fmla="*/ 40322621 h 105"/>
              <a:gd name="T50" fmla="*/ 64656866 w 49"/>
              <a:gd name="T51" fmla="*/ 20161310 h 105"/>
              <a:gd name="T52" fmla="*/ 55420986 w 49"/>
              <a:gd name="T53" fmla="*/ 0 h 105"/>
              <a:gd name="T54" fmla="*/ 55420986 w 49"/>
              <a:gd name="T55" fmla="*/ 10080655 h 10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9" h="105">
                <a:moveTo>
                  <a:pt x="24" y="4"/>
                </a:moveTo>
                <a:lnTo>
                  <a:pt x="16" y="12"/>
                </a:lnTo>
                <a:lnTo>
                  <a:pt x="12" y="20"/>
                </a:lnTo>
                <a:lnTo>
                  <a:pt x="8" y="28"/>
                </a:lnTo>
                <a:lnTo>
                  <a:pt x="4" y="36"/>
                </a:lnTo>
                <a:lnTo>
                  <a:pt x="0" y="44"/>
                </a:lnTo>
                <a:lnTo>
                  <a:pt x="0" y="52"/>
                </a:lnTo>
                <a:lnTo>
                  <a:pt x="0" y="64"/>
                </a:lnTo>
                <a:lnTo>
                  <a:pt x="8" y="68"/>
                </a:lnTo>
                <a:lnTo>
                  <a:pt x="8" y="76"/>
                </a:lnTo>
                <a:lnTo>
                  <a:pt x="12" y="84"/>
                </a:lnTo>
                <a:lnTo>
                  <a:pt x="20" y="88"/>
                </a:lnTo>
                <a:lnTo>
                  <a:pt x="24" y="96"/>
                </a:lnTo>
                <a:lnTo>
                  <a:pt x="36" y="104"/>
                </a:lnTo>
                <a:lnTo>
                  <a:pt x="40" y="96"/>
                </a:lnTo>
                <a:lnTo>
                  <a:pt x="44" y="88"/>
                </a:lnTo>
                <a:lnTo>
                  <a:pt x="48" y="80"/>
                </a:lnTo>
                <a:lnTo>
                  <a:pt x="40" y="72"/>
                </a:lnTo>
                <a:lnTo>
                  <a:pt x="40" y="64"/>
                </a:lnTo>
                <a:lnTo>
                  <a:pt x="40" y="52"/>
                </a:lnTo>
                <a:lnTo>
                  <a:pt x="44" y="44"/>
                </a:lnTo>
                <a:lnTo>
                  <a:pt x="44" y="36"/>
                </a:lnTo>
                <a:lnTo>
                  <a:pt x="44" y="28"/>
                </a:lnTo>
                <a:lnTo>
                  <a:pt x="40" y="16"/>
                </a:lnTo>
                <a:lnTo>
                  <a:pt x="32" y="16"/>
                </a:lnTo>
                <a:lnTo>
                  <a:pt x="28" y="8"/>
                </a:lnTo>
                <a:lnTo>
                  <a:pt x="24" y="0"/>
                </a:lnTo>
                <a:lnTo>
                  <a:pt x="24" y="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614" name="Freeform 38">
            <a:extLst>
              <a:ext uri="{FF2B5EF4-FFF2-40B4-BE49-F238E27FC236}">
                <a16:creationId xmlns:a16="http://schemas.microsoft.com/office/drawing/2014/main" id="{E4404ECC-7C03-463A-AD5E-2284EA0CD17D}"/>
              </a:ext>
            </a:extLst>
          </p:cNvPr>
          <p:cNvSpPr>
            <a:spLocks/>
          </p:cNvSpPr>
          <p:nvPr/>
        </p:nvSpPr>
        <p:spPr bwMode="auto">
          <a:xfrm>
            <a:off x="7540080" y="4865608"/>
            <a:ext cx="88969" cy="199817"/>
          </a:xfrm>
          <a:custGeom>
            <a:avLst/>
            <a:gdLst>
              <a:gd name="T0" fmla="*/ 26735433 w 69"/>
              <a:gd name="T1" fmla="*/ 0 h 137"/>
              <a:gd name="T2" fmla="*/ 26735433 w 69"/>
              <a:gd name="T3" fmla="*/ 20161296 h 137"/>
              <a:gd name="T4" fmla="*/ 26735433 w 69"/>
              <a:gd name="T5" fmla="*/ 50403241 h 137"/>
              <a:gd name="T6" fmla="*/ 26735433 w 69"/>
              <a:gd name="T7" fmla="*/ 70564537 h 137"/>
              <a:gd name="T8" fmla="*/ 26735433 w 69"/>
              <a:gd name="T9" fmla="*/ 90725834 h 137"/>
              <a:gd name="T10" fmla="*/ 17823622 w 69"/>
              <a:gd name="T11" fmla="*/ 110887130 h 137"/>
              <a:gd name="T12" fmla="*/ 17823622 w 69"/>
              <a:gd name="T13" fmla="*/ 131048426 h 137"/>
              <a:gd name="T14" fmla="*/ 8911811 w 69"/>
              <a:gd name="T15" fmla="*/ 151209723 h 137"/>
              <a:gd name="T16" fmla="*/ 0 w 69"/>
              <a:gd name="T17" fmla="*/ 181451667 h 137"/>
              <a:gd name="T18" fmla="*/ 0 w 69"/>
              <a:gd name="T19" fmla="*/ 201612964 h 137"/>
              <a:gd name="T20" fmla="*/ 0 w 69"/>
              <a:gd name="T21" fmla="*/ 221774260 h 137"/>
              <a:gd name="T22" fmla="*/ 0 w 69"/>
              <a:gd name="T23" fmla="*/ 241935556 h 137"/>
              <a:gd name="T24" fmla="*/ 0 w 69"/>
              <a:gd name="T25" fmla="*/ 272177501 h 137"/>
              <a:gd name="T26" fmla="*/ 0 w 69"/>
              <a:gd name="T27" fmla="*/ 292338797 h 137"/>
              <a:gd name="T28" fmla="*/ 8911811 w 69"/>
              <a:gd name="T29" fmla="*/ 312500093 h 137"/>
              <a:gd name="T30" fmla="*/ 8911811 w 69"/>
              <a:gd name="T31" fmla="*/ 332661390 h 137"/>
              <a:gd name="T32" fmla="*/ 35647243 w 69"/>
              <a:gd name="T33" fmla="*/ 342742038 h 137"/>
              <a:gd name="T34" fmla="*/ 44559054 w 69"/>
              <a:gd name="T35" fmla="*/ 322580742 h 137"/>
              <a:gd name="T36" fmla="*/ 62382676 w 69"/>
              <a:gd name="T37" fmla="*/ 332661390 h 137"/>
              <a:gd name="T38" fmla="*/ 80206298 w 69"/>
              <a:gd name="T39" fmla="*/ 342742038 h 137"/>
              <a:gd name="T40" fmla="*/ 98029920 w 69"/>
              <a:gd name="T41" fmla="*/ 342742038 h 137"/>
              <a:gd name="T42" fmla="*/ 115853541 w 69"/>
              <a:gd name="T43" fmla="*/ 342742038 h 137"/>
              <a:gd name="T44" fmla="*/ 133677163 w 69"/>
              <a:gd name="T45" fmla="*/ 342742038 h 137"/>
              <a:gd name="T46" fmla="*/ 142588974 w 69"/>
              <a:gd name="T47" fmla="*/ 322580742 h 137"/>
              <a:gd name="T48" fmla="*/ 151500785 w 69"/>
              <a:gd name="T49" fmla="*/ 302419445 h 137"/>
              <a:gd name="T50" fmla="*/ 142588974 w 69"/>
              <a:gd name="T51" fmla="*/ 282258149 h 137"/>
              <a:gd name="T52" fmla="*/ 124765352 w 69"/>
              <a:gd name="T53" fmla="*/ 272177501 h 137"/>
              <a:gd name="T54" fmla="*/ 115853541 w 69"/>
              <a:gd name="T55" fmla="*/ 252016204 h 137"/>
              <a:gd name="T56" fmla="*/ 106941730 w 69"/>
              <a:gd name="T57" fmla="*/ 221774260 h 137"/>
              <a:gd name="T58" fmla="*/ 106941730 w 69"/>
              <a:gd name="T59" fmla="*/ 201612964 h 137"/>
              <a:gd name="T60" fmla="*/ 106941730 w 69"/>
              <a:gd name="T61" fmla="*/ 181451667 h 137"/>
              <a:gd name="T62" fmla="*/ 106941730 w 69"/>
              <a:gd name="T63" fmla="*/ 161290371 h 137"/>
              <a:gd name="T64" fmla="*/ 106941730 w 69"/>
              <a:gd name="T65" fmla="*/ 131048426 h 137"/>
              <a:gd name="T66" fmla="*/ 106941730 w 69"/>
              <a:gd name="T67" fmla="*/ 110887130 h 137"/>
              <a:gd name="T68" fmla="*/ 98029920 w 69"/>
              <a:gd name="T69" fmla="*/ 90725834 h 137"/>
              <a:gd name="T70" fmla="*/ 98029920 w 69"/>
              <a:gd name="T71" fmla="*/ 70564537 h 137"/>
              <a:gd name="T72" fmla="*/ 80206298 w 69"/>
              <a:gd name="T73" fmla="*/ 50403241 h 137"/>
              <a:gd name="T74" fmla="*/ 80206298 w 69"/>
              <a:gd name="T75" fmla="*/ 30241945 h 137"/>
              <a:gd name="T76" fmla="*/ 62382676 w 69"/>
              <a:gd name="T77" fmla="*/ 20161296 h 137"/>
              <a:gd name="T78" fmla="*/ 53470865 w 69"/>
              <a:gd name="T79" fmla="*/ 0 h 137"/>
              <a:gd name="T80" fmla="*/ 35647243 w 69"/>
              <a:gd name="T81" fmla="*/ 0 h 137"/>
              <a:gd name="T82" fmla="*/ 17823622 w 69"/>
              <a:gd name="T83" fmla="*/ 10080648 h 137"/>
              <a:gd name="T84" fmla="*/ 26735433 w 69"/>
              <a:gd name="T85" fmla="*/ 0 h 13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 h="137">
                <a:moveTo>
                  <a:pt x="12" y="0"/>
                </a:moveTo>
                <a:lnTo>
                  <a:pt x="12" y="8"/>
                </a:lnTo>
                <a:lnTo>
                  <a:pt x="12" y="20"/>
                </a:lnTo>
                <a:lnTo>
                  <a:pt x="12" y="28"/>
                </a:lnTo>
                <a:lnTo>
                  <a:pt x="12" y="36"/>
                </a:lnTo>
                <a:lnTo>
                  <a:pt x="8" y="44"/>
                </a:lnTo>
                <a:lnTo>
                  <a:pt x="8" y="52"/>
                </a:lnTo>
                <a:lnTo>
                  <a:pt x="4" y="60"/>
                </a:lnTo>
                <a:lnTo>
                  <a:pt x="0" y="72"/>
                </a:lnTo>
                <a:lnTo>
                  <a:pt x="0" y="80"/>
                </a:lnTo>
                <a:lnTo>
                  <a:pt x="0" y="88"/>
                </a:lnTo>
                <a:lnTo>
                  <a:pt x="0" y="96"/>
                </a:lnTo>
                <a:lnTo>
                  <a:pt x="0" y="108"/>
                </a:lnTo>
                <a:lnTo>
                  <a:pt x="0" y="116"/>
                </a:lnTo>
                <a:lnTo>
                  <a:pt x="4" y="124"/>
                </a:lnTo>
                <a:lnTo>
                  <a:pt x="4" y="132"/>
                </a:lnTo>
                <a:lnTo>
                  <a:pt x="16" y="136"/>
                </a:lnTo>
                <a:lnTo>
                  <a:pt x="20" y="128"/>
                </a:lnTo>
                <a:lnTo>
                  <a:pt x="28" y="132"/>
                </a:lnTo>
                <a:lnTo>
                  <a:pt x="36" y="136"/>
                </a:lnTo>
                <a:lnTo>
                  <a:pt x="44" y="136"/>
                </a:lnTo>
                <a:lnTo>
                  <a:pt x="52" y="136"/>
                </a:lnTo>
                <a:lnTo>
                  <a:pt x="60" y="136"/>
                </a:lnTo>
                <a:lnTo>
                  <a:pt x="64" y="128"/>
                </a:lnTo>
                <a:lnTo>
                  <a:pt x="68" y="120"/>
                </a:lnTo>
                <a:lnTo>
                  <a:pt x="64" y="112"/>
                </a:lnTo>
                <a:lnTo>
                  <a:pt x="56" y="108"/>
                </a:lnTo>
                <a:lnTo>
                  <a:pt x="52" y="100"/>
                </a:lnTo>
                <a:lnTo>
                  <a:pt x="48" y="88"/>
                </a:lnTo>
                <a:lnTo>
                  <a:pt x="48" y="80"/>
                </a:lnTo>
                <a:lnTo>
                  <a:pt x="48" y="72"/>
                </a:lnTo>
                <a:lnTo>
                  <a:pt x="48" y="64"/>
                </a:lnTo>
                <a:lnTo>
                  <a:pt x="48" y="52"/>
                </a:lnTo>
                <a:lnTo>
                  <a:pt x="48" y="44"/>
                </a:lnTo>
                <a:lnTo>
                  <a:pt x="44" y="36"/>
                </a:lnTo>
                <a:lnTo>
                  <a:pt x="44" y="28"/>
                </a:lnTo>
                <a:lnTo>
                  <a:pt x="36" y="20"/>
                </a:lnTo>
                <a:lnTo>
                  <a:pt x="36" y="12"/>
                </a:lnTo>
                <a:lnTo>
                  <a:pt x="28" y="8"/>
                </a:lnTo>
                <a:lnTo>
                  <a:pt x="24" y="0"/>
                </a:lnTo>
                <a:lnTo>
                  <a:pt x="16" y="0"/>
                </a:lnTo>
                <a:lnTo>
                  <a:pt x="8" y="4"/>
                </a:lnTo>
                <a:lnTo>
                  <a:pt x="12"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615" name="Freeform 39">
            <a:extLst>
              <a:ext uri="{FF2B5EF4-FFF2-40B4-BE49-F238E27FC236}">
                <a16:creationId xmlns:a16="http://schemas.microsoft.com/office/drawing/2014/main" id="{EF3BC488-727E-49F2-8987-A441429E908B}"/>
              </a:ext>
            </a:extLst>
          </p:cNvPr>
          <p:cNvSpPr>
            <a:spLocks/>
          </p:cNvSpPr>
          <p:nvPr/>
        </p:nvSpPr>
        <p:spPr bwMode="auto">
          <a:xfrm>
            <a:off x="7483197" y="5081469"/>
            <a:ext cx="105013" cy="223153"/>
          </a:xfrm>
          <a:custGeom>
            <a:avLst/>
            <a:gdLst>
              <a:gd name="T0" fmla="*/ 107526667 w 81"/>
              <a:gd name="T1" fmla="*/ 20161292 h 153"/>
              <a:gd name="T2" fmla="*/ 107526667 w 81"/>
              <a:gd name="T3" fmla="*/ 50403229 h 153"/>
              <a:gd name="T4" fmla="*/ 107526667 w 81"/>
              <a:gd name="T5" fmla="*/ 80645166 h 153"/>
              <a:gd name="T6" fmla="*/ 107526667 w 81"/>
              <a:gd name="T7" fmla="*/ 100806458 h 153"/>
              <a:gd name="T8" fmla="*/ 98566111 w 81"/>
              <a:gd name="T9" fmla="*/ 131048395 h 153"/>
              <a:gd name="T10" fmla="*/ 89605556 w 81"/>
              <a:gd name="T11" fmla="*/ 151209686 h 153"/>
              <a:gd name="T12" fmla="*/ 71684444 w 81"/>
              <a:gd name="T13" fmla="*/ 171370978 h 153"/>
              <a:gd name="T14" fmla="*/ 62723889 w 81"/>
              <a:gd name="T15" fmla="*/ 191532269 h 153"/>
              <a:gd name="T16" fmla="*/ 53763333 w 81"/>
              <a:gd name="T17" fmla="*/ 211693561 h 153"/>
              <a:gd name="T18" fmla="*/ 44802778 w 81"/>
              <a:gd name="T19" fmla="*/ 231854852 h 153"/>
              <a:gd name="T20" fmla="*/ 35842222 w 81"/>
              <a:gd name="T21" fmla="*/ 252016144 h 153"/>
              <a:gd name="T22" fmla="*/ 26881667 w 81"/>
              <a:gd name="T23" fmla="*/ 272177435 h 153"/>
              <a:gd name="T24" fmla="*/ 17921111 w 81"/>
              <a:gd name="T25" fmla="*/ 292338727 h 153"/>
              <a:gd name="T26" fmla="*/ 8960556 w 81"/>
              <a:gd name="T27" fmla="*/ 312500018 h 153"/>
              <a:gd name="T28" fmla="*/ 0 w 81"/>
              <a:gd name="T29" fmla="*/ 332661310 h 153"/>
              <a:gd name="T30" fmla="*/ 8960556 w 81"/>
              <a:gd name="T31" fmla="*/ 352822601 h 153"/>
              <a:gd name="T32" fmla="*/ 26881667 w 81"/>
              <a:gd name="T33" fmla="*/ 372983893 h 153"/>
              <a:gd name="T34" fmla="*/ 53763333 w 81"/>
              <a:gd name="T35" fmla="*/ 383064539 h 153"/>
              <a:gd name="T36" fmla="*/ 71684444 w 81"/>
              <a:gd name="T37" fmla="*/ 383064539 h 153"/>
              <a:gd name="T38" fmla="*/ 107526667 w 81"/>
              <a:gd name="T39" fmla="*/ 383064539 h 153"/>
              <a:gd name="T40" fmla="*/ 125447778 w 81"/>
              <a:gd name="T41" fmla="*/ 362903247 h 153"/>
              <a:gd name="T42" fmla="*/ 143368889 w 81"/>
              <a:gd name="T43" fmla="*/ 342741956 h 153"/>
              <a:gd name="T44" fmla="*/ 152329444 w 81"/>
              <a:gd name="T45" fmla="*/ 322580664 h 153"/>
              <a:gd name="T46" fmla="*/ 170250556 w 81"/>
              <a:gd name="T47" fmla="*/ 302419373 h 153"/>
              <a:gd name="T48" fmla="*/ 170250556 w 81"/>
              <a:gd name="T49" fmla="*/ 282258081 h 153"/>
              <a:gd name="T50" fmla="*/ 170250556 w 81"/>
              <a:gd name="T51" fmla="*/ 252016144 h 153"/>
              <a:gd name="T52" fmla="*/ 170250556 w 81"/>
              <a:gd name="T53" fmla="*/ 231854852 h 153"/>
              <a:gd name="T54" fmla="*/ 179211111 w 81"/>
              <a:gd name="T55" fmla="*/ 211693561 h 153"/>
              <a:gd name="T56" fmla="*/ 179211111 w 81"/>
              <a:gd name="T57" fmla="*/ 191532269 h 153"/>
              <a:gd name="T58" fmla="*/ 179211111 w 81"/>
              <a:gd name="T59" fmla="*/ 171370978 h 153"/>
              <a:gd name="T60" fmla="*/ 179211111 w 81"/>
              <a:gd name="T61" fmla="*/ 151209686 h 153"/>
              <a:gd name="T62" fmla="*/ 179211111 w 81"/>
              <a:gd name="T63" fmla="*/ 131048395 h 153"/>
              <a:gd name="T64" fmla="*/ 170250556 w 81"/>
              <a:gd name="T65" fmla="*/ 110887103 h 153"/>
              <a:gd name="T66" fmla="*/ 161290000 w 81"/>
              <a:gd name="T67" fmla="*/ 80645166 h 153"/>
              <a:gd name="T68" fmla="*/ 161290000 w 81"/>
              <a:gd name="T69" fmla="*/ 50403229 h 153"/>
              <a:gd name="T70" fmla="*/ 143368889 w 81"/>
              <a:gd name="T71" fmla="*/ 20161292 h 153"/>
              <a:gd name="T72" fmla="*/ 134408333 w 81"/>
              <a:gd name="T73" fmla="*/ 0 h 153"/>
              <a:gd name="T74" fmla="*/ 107526667 w 81"/>
              <a:gd name="T75" fmla="*/ 20161292 h 15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81" h="153">
                <a:moveTo>
                  <a:pt x="48" y="8"/>
                </a:moveTo>
                <a:lnTo>
                  <a:pt x="48" y="20"/>
                </a:lnTo>
                <a:lnTo>
                  <a:pt x="48" y="32"/>
                </a:lnTo>
                <a:lnTo>
                  <a:pt x="48" y="40"/>
                </a:lnTo>
                <a:lnTo>
                  <a:pt x="44" y="52"/>
                </a:lnTo>
                <a:lnTo>
                  <a:pt x="40" y="60"/>
                </a:lnTo>
                <a:lnTo>
                  <a:pt x="32" y="68"/>
                </a:lnTo>
                <a:lnTo>
                  <a:pt x="28" y="76"/>
                </a:lnTo>
                <a:lnTo>
                  <a:pt x="24" y="84"/>
                </a:lnTo>
                <a:lnTo>
                  <a:pt x="20" y="92"/>
                </a:lnTo>
                <a:lnTo>
                  <a:pt x="16" y="100"/>
                </a:lnTo>
                <a:lnTo>
                  <a:pt x="12" y="108"/>
                </a:lnTo>
                <a:lnTo>
                  <a:pt x="8" y="116"/>
                </a:lnTo>
                <a:lnTo>
                  <a:pt x="4" y="124"/>
                </a:lnTo>
                <a:lnTo>
                  <a:pt x="0" y="132"/>
                </a:lnTo>
                <a:lnTo>
                  <a:pt x="4" y="140"/>
                </a:lnTo>
                <a:lnTo>
                  <a:pt x="12" y="148"/>
                </a:lnTo>
                <a:lnTo>
                  <a:pt x="24" y="152"/>
                </a:lnTo>
                <a:lnTo>
                  <a:pt x="32" y="152"/>
                </a:lnTo>
                <a:lnTo>
                  <a:pt x="48" y="152"/>
                </a:lnTo>
                <a:lnTo>
                  <a:pt x="56" y="144"/>
                </a:lnTo>
                <a:lnTo>
                  <a:pt x="64" y="136"/>
                </a:lnTo>
                <a:lnTo>
                  <a:pt x="68" y="128"/>
                </a:lnTo>
                <a:lnTo>
                  <a:pt x="76" y="120"/>
                </a:lnTo>
                <a:lnTo>
                  <a:pt x="76" y="112"/>
                </a:lnTo>
                <a:lnTo>
                  <a:pt x="76" y="100"/>
                </a:lnTo>
                <a:lnTo>
                  <a:pt x="76" y="92"/>
                </a:lnTo>
                <a:lnTo>
                  <a:pt x="80" y="84"/>
                </a:lnTo>
                <a:lnTo>
                  <a:pt x="80" y="76"/>
                </a:lnTo>
                <a:lnTo>
                  <a:pt x="80" y="68"/>
                </a:lnTo>
                <a:lnTo>
                  <a:pt x="80" y="60"/>
                </a:lnTo>
                <a:lnTo>
                  <a:pt x="80" y="52"/>
                </a:lnTo>
                <a:lnTo>
                  <a:pt x="76" y="44"/>
                </a:lnTo>
                <a:lnTo>
                  <a:pt x="72" y="32"/>
                </a:lnTo>
                <a:lnTo>
                  <a:pt x="72" y="20"/>
                </a:lnTo>
                <a:lnTo>
                  <a:pt x="64" y="8"/>
                </a:lnTo>
                <a:lnTo>
                  <a:pt x="60" y="0"/>
                </a:lnTo>
                <a:lnTo>
                  <a:pt x="48" y="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616" name="Freeform 40">
            <a:extLst>
              <a:ext uri="{FF2B5EF4-FFF2-40B4-BE49-F238E27FC236}">
                <a16:creationId xmlns:a16="http://schemas.microsoft.com/office/drawing/2014/main" id="{0FDFD96E-ADBC-4477-A544-2E05EB0ACAAD}"/>
              </a:ext>
            </a:extLst>
          </p:cNvPr>
          <p:cNvSpPr>
            <a:spLocks/>
          </p:cNvSpPr>
          <p:nvPr/>
        </p:nvSpPr>
        <p:spPr bwMode="auto">
          <a:xfrm>
            <a:off x="6949381" y="5339626"/>
            <a:ext cx="586323" cy="443389"/>
          </a:xfrm>
          <a:custGeom>
            <a:avLst/>
            <a:gdLst>
              <a:gd name="T0" fmla="*/ 833080313 w 402"/>
              <a:gd name="T1" fmla="*/ 189012513 h 304"/>
              <a:gd name="T2" fmla="*/ 912421975 w 402"/>
              <a:gd name="T3" fmla="*/ 68045013 h 304"/>
              <a:gd name="T4" fmla="*/ 991763638 w 402"/>
              <a:gd name="T5" fmla="*/ 57964388 h 304"/>
              <a:gd name="T6" fmla="*/ 1116441125 w 402"/>
              <a:gd name="T7" fmla="*/ 27722513 h 304"/>
              <a:gd name="T8" fmla="*/ 1071103713 w 402"/>
              <a:gd name="T9" fmla="*/ 259576888 h 304"/>
              <a:gd name="T10" fmla="*/ 912421975 w 402"/>
              <a:gd name="T11" fmla="*/ 682963138 h 304"/>
              <a:gd name="T12" fmla="*/ 663063825 w 402"/>
              <a:gd name="T13" fmla="*/ 753527513 h 304"/>
              <a:gd name="T14" fmla="*/ 527051588 w 402"/>
              <a:gd name="T15" fmla="*/ 682963138 h 304"/>
              <a:gd name="T16" fmla="*/ 368369850 w 402"/>
              <a:gd name="T17" fmla="*/ 642640638 h 304"/>
              <a:gd name="T18" fmla="*/ 107676950 w 402"/>
              <a:gd name="T19" fmla="*/ 582156888 h 304"/>
              <a:gd name="T20" fmla="*/ 85009038 w 402"/>
              <a:gd name="T21" fmla="*/ 481350638 h 304"/>
              <a:gd name="T22" fmla="*/ 391037763 w 402"/>
              <a:gd name="T23" fmla="*/ 430947513 h 304"/>
              <a:gd name="T24" fmla="*/ 425042013 w 402"/>
              <a:gd name="T25" fmla="*/ 501511888 h 304"/>
              <a:gd name="T26" fmla="*/ 617726413 w 402"/>
              <a:gd name="T27" fmla="*/ 551915013 h 304"/>
              <a:gd name="T28" fmla="*/ 787742900 w 402"/>
              <a:gd name="T29" fmla="*/ 491431263 h 304"/>
              <a:gd name="T30" fmla="*/ 867084563 w 402"/>
              <a:gd name="T31" fmla="*/ 420866888 h 304"/>
              <a:gd name="T32" fmla="*/ 889752475 w 402"/>
              <a:gd name="T33" fmla="*/ 360383138 h 304"/>
              <a:gd name="T34" fmla="*/ 708402825 w 402"/>
              <a:gd name="T35" fmla="*/ 380544388 h 304"/>
              <a:gd name="T36" fmla="*/ 572389000 w 402"/>
              <a:gd name="T37" fmla="*/ 410786263 h 304"/>
              <a:gd name="T38" fmla="*/ 583723750 w 402"/>
              <a:gd name="T39" fmla="*/ 360383138 h 304"/>
              <a:gd name="T40" fmla="*/ 719735988 w 402"/>
              <a:gd name="T41" fmla="*/ 320060638 h 304"/>
              <a:gd name="T42" fmla="*/ 787742900 w 402"/>
              <a:gd name="T43" fmla="*/ 279738138 h 304"/>
              <a:gd name="T44" fmla="*/ 833080313 w 402"/>
              <a:gd name="T45" fmla="*/ 189012513 h 30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02" h="304">
                <a:moveTo>
                  <a:pt x="294" y="75"/>
                </a:moveTo>
                <a:cubicBezTo>
                  <a:pt x="356" y="54"/>
                  <a:pt x="277" y="89"/>
                  <a:pt x="322" y="27"/>
                </a:cubicBezTo>
                <a:cubicBezTo>
                  <a:pt x="328" y="19"/>
                  <a:pt x="341" y="24"/>
                  <a:pt x="350" y="23"/>
                </a:cubicBezTo>
                <a:cubicBezTo>
                  <a:pt x="358" y="0"/>
                  <a:pt x="371" y="8"/>
                  <a:pt x="394" y="11"/>
                </a:cubicBezTo>
                <a:cubicBezTo>
                  <a:pt x="402" y="35"/>
                  <a:pt x="386" y="78"/>
                  <a:pt x="378" y="103"/>
                </a:cubicBezTo>
                <a:cubicBezTo>
                  <a:pt x="373" y="177"/>
                  <a:pt x="395" y="235"/>
                  <a:pt x="322" y="271"/>
                </a:cubicBezTo>
                <a:cubicBezTo>
                  <a:pt x="312" y="300"/>
                  <a:pt x="257" y="297"/>
                  <a:pt x="234" y="299"/>
                </a:cubicBezTo>
                <a:cubicBezTo>
                  <a:pt x="165" y="282"/>
                  <a:pt x="236" y="304"/>
                  <a:pt x="186" y="271"/>
                </a:cubicBezTo>
                <a:cubicBezTo>
                  <a:pt x="147" y="276"/>
                  <a:pt x="157" y="273"/>
                  <a:pt x="130" y="255"/>
                </a:cubicBezTo>
                <a:cubicBezTo>
                  <a:pt x="107" y="220"/>
                  <a:pt x="88" y="234"/>
                  <a:pt x="38" y="231"/>
                </a:cubicBezTo>
                <a:cubicBezTo>
                  <a:pt x="12" y="222"/>
                  <a:pt x="0" y="211"/>
                  <a:pt x="30" y="191"/>
                </a:cubicBezTo>
                <a:cubicBezTo>
                  <a:pt x="58" y="210"/>
                  <a:pt x="110" y="190"/>
                  <a:pt x="138" y="171"/>
                </a:cubicBezTo>
                <a:cubicBezTo>
                  <a:pt x="173" y="176"/>
                  <a:pt x="172" y="177"/>
                  <a:pt x="150" y="199"/>
                </a:cubicBezTo>
                <a:cubicBezTo>
                  <a:pt x="134" y="247"/>
                  <a:pt x="134" y="223"/>
                  <a:pt x="218" y="219"/>
                </a:cubicBezTo>
                <a:cubicBezTo>
                  <a:pt x="239" y="212"/>
                  <a:pt x="258" y="202"/>
                  <a:pt x="278" y="195"/>
                </a:cubicBezTo>
                <a:cubicBezTo>
                  <a:pt x="287" y="181"/>
                  <a:pt x="299" y="183"/>
                  <a:pt x="306" y="167"/>
                </a:cubicBezTo>
                <a:cubicBezTo>
                  <a:pt x="309" y="159"/>
                  <a:pt x="314" y="143"/>
                  <a:pt x="314" y="143"/>
                </a:cubicBezTo>
                <a:cubicBezTo>
                  <a:pt x="294" y="130"/>
                  <a:pt x="272" y="146"/>
                  <a:pt x="250" y="151"/>
                </a:cubicBezTo>
                <a:cubicBezTo>
                  <a:pt x="236" y="172"/>
                  <a:pt x="228" y="167"/>
                  <a:pt x="202" y="163"/>
                </a:cubicBezTo>
                <a:cubicBezTo>
                  <a:pt x="203" y="156"/>
                  <a:pt x="201" y="148"/>
                  <a:pt x="206" y="143"/>
                </a:cubicBezTo>
                <a:cubicBezTo>
                  <a:pt x="217" y="132"/>
                  <a:pt x="241" y="135"/>
                  <a:pt x="254" y="127"/>
                </a:cubicBezTo>
                <a:cubicBezTo>
                  <a:pt x="262" y="122"/>
                  <a:pt x="278" y="111"/>
                  <a:pt x="278" y="111"/>
                </a:cubicBezTo>
                <a:cubicBezTo>
                  <a:pt x="284" y="93"/>
                  <a:pt x="313" y="85"/>
                  <a:pt x="294" y="75"/>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617" name="Freeform 41">
            <a:extLst>
              <a:ext uri="{FF2B5EF4-FFF2-40B4-BE49-F238E27FC236}">
                <a16:creationId xmlns:a16="http://schemas.microsoft.com/office/drawing/2014/main" id="{BBA675C5-CF1A-42BB-9265-892D7D0B5720}"/>
              </a:ext>
            </a:extLst>
          </p:cNvPr>
          <p:cNvSpPr>
            <a:spLocks/>
          </p:cNvSpPr>
          <p:nvPr/>
        </p:nvSpPr>
        <p:spPr bwMode="auto">
          <a:xfrm>
            <a:off x="6717478" y="5577365"/>
            <a:ext cx="205650" cy="138559"/>
          </a:xfrm>
          <a:custGeom>
            <a:avLst/>
            <a:gdLst>
              <a:gd name="T0" fmla="*/ 93781353 w 141"/>
              <a:gd name="T1" fmla="*/ 0 h 95"/>
              <a:gd name="T2" fmla="*/ 264294347 w 141"/>
              <a:gd name="T3" fmla="*/ 30241975 h 95"/>
              <a:gd name="T4" fmla="*/ 332497957 w 141"/>
              <a:gd name="T5" fmla="*/ 50403292 h 95"/>
              <a:gd name="T6" fmla="*/ 207455624 w 141"/>
              <a:gd name="T7" fmla="*/ 161290535 h 95"/>
              <a:gd name="T8" fmla="*/ 93781353 w 141"/>
              <a:gd name="T9" fmla="*/ 231855144 h 95"/>
              <a:gd name="T10" fmla="*/ 14209681 w 141"/>
              <a:gd name="T11" fmla="*/ 221774485 h 95"/>
              <a:gd name="T12" fmla="*/ 25576155 w 141"/>
              <a:gd name="T13" fmla="*/ 161290535 h 95"/>
              <a:gd name="T14" fmla="*/ 48312280 w 141"/>
              <a:gd name="T15" fmla="*/ 70564609 h 95"/>
              <a:gd name="T16" fmla="*/ 82414878 w 141"/>
              <a:gd name="T17" fmla="*/ 50403292 h 95"/>
              <a:gd name="T18" fmla="*/ 93781353 w 141"/>
              <a:gd name="T19" fmla="*/ 0 h 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1" h="95">
                <a:moveTo>
                  <a:pt x="33" y="0"/>
                </a:moveTo>
                <a:cubicBezTo>
                  <a:pt x="53" y="7"/>
                  <a:pt x="73" y="6"/>
                  <a:pt x="93" y="12"/>
                </a:cubicBezTo>
                <a:cubicBezTo>
                  <a:pt x="101" y="14"/>
                  <a:pt x="117" y="20"/>
                  <a:pt x="117" y="20"/>
                </a:cubicBezTo>
                <a:cubicBezTo>
                  <a:pt x="141" y="56"/>
                  <a:pt x="98" y="60"/>
                  <a:pt x="73" y="64"/>
                </a:cubicBezTo>
                <a:cubicBezTo>
                  <a:pt x="30" y="78"/>
                  <a:pt x="65" y="71"/>
                  <a:pt x="33" y="92"/>
                </a:cubicBezTo>
                <a:cubicBezTo>
                  <a:pt x="24" y="91"/>
                  <a:pt x="11" y="95"/>
                  <a:pt x="5" y="88"/>
                </a:cubicBezTo>
                <a:cubicBezTo>
                  <a:pt x="0" y="82"/>
                  <a:pt x="7" y="72"/>
                  <a:pt x="9" y="64"/>
                </a:cubicBezTo>
                <a:cubicBezTo>
                  <a:pt x="12" y="52"/>
                  <a:pt x="12" y="39"/>
                  <a:pt x="17" y="28"/>
                </a:cubicBezTo>
                <a:cubicBezTo>
                  <a:pt x="19" y="24"/>
                  <a:pt x="27" y="24"/>
                  <a:pt x="29" y="20"/>
                </a:cubicBezTo>
                <a:cubicBezTo>
                  <a:pt x="32" y="14"/>
                  <a:pt x="32" y="7"/>
                  <a:pt x="33"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618" name="Freeform 42">
            <a:extLst>
              <a:ext uri="{FF2B5EF4-FFF2-40B4-BE49-F238E27FC236}">
                <a16:creationId xmlns:a16="http://schemas.microsoft.com/office/drawing/2014/main" id="{43169807-D8DD-41EE-8BC6-506730E757E3}"/>
              </a:ext>
            </a:extLst>
          </p:cNvPr>
          <p:cNvSpPr>
            <a:spLocks/>
          </p:cNvSpPr>
          <p:nvPr/>
        </p:nvSpPr>
        <p:spPr bwMode="auto">
          <a:xfrm>
            <a:off x="6045101" y="4931242"/>
            <a:ext cx="544027" cy="686960"/>
          </a:xfrm>
          <a:custGeom>
            <a:avLst/>
            <a:gdLst>
              <a:gd name="T0" fmla="*/ 448358004 w 373"/>
              <a:gd name="T1" fmla="*/ 138607707 h 471"/>
              <a:gd name="T2" fmla="*/ 516463399 w 373"/>
              <a:gd name="T3" fmla="*/ 420865019 h 471"/>
              <a:gd name="T4" fmla="*/ 448358004 w 373"/>
              <a:gd name="T5" fmla="*/ 541832438 h 471"/>
              <a:gd name="T6" fmla="*/ 380252609 w 373"/>
              <a:gd name="T7" fmla="*/ 451106873 h 471"/>
              <a:gd name="T8" fmla="*/ 312148801 w 373"/>
              <a:gd name="T9" fmla="*/ 461187492 h 471"/>
              <a:gd name="T10" fmla="*/ 289445944 w 373"/>
              <a:gd name="T11" fmla="*/ 521671201 h 471"/>
              <a:gd name="T12" fmla="*/ 334850070 w 373"/>
              <a:gd name="T13" fmla="*/ 582154911 h 471"/>
              <a:gd name="T14" fmla="*/ 437007369 w 373"/>
              <a:gd name="T15" fmla="*/ 753525421 h 471"/>
              <a:gd name="T16" fmla="*/ 459708638 w 373"/>
              <a:gd name="T17" fmla="*/ 814009131 h 471"/>
              <a:gd name="T18" fmla="*/ 527814033 w 373"/>
              <a:gd name="T19" fmla="*/ 834170367 h 471"/>
              <a:gd name="T20" fmla="*/ 561867524 w 373"/>
              <a:gd name="T21" fmla="*/ 844250985 h 471"/>
              <a:gd name="T22" fmla="*/ 573218159 w 373"/>
              <a:gd name="T23" fmla="*/ 874492840 h 471"/>
              <a:gd name="T24" fmla="*/ 641323554 w 373"/>
              <a:gd name="T25" fmla="*/ 894654077 h 471"/>
              <a:gd name="T26" fmla="*/ 539164668 w 373"/>
              <a:gd name="T27" fmla="*/ 803928512 h 471"/>
              <a:gd name="T28" fmla="*/ 493762129 w 373"/>
              <a:gd name="T29" fmla="*/ 743444803 h 471"/>
              <a:gd name="T30" fmla="*/ 471060860 w 373"/>
              <a:gd name="T31" fmla="*/ 713202948 h 471"/>
              <a:gd name="T32" fmla="*/ 482411495 w 373"/>
              <a:gd name="T33" fmla="*/ 642638620 h 471"/>
              <a:gd name="T34" fmla="*/ 550516890 w 373"/>
              <a:gd name="T35" fmla="*/ 622477384 h 471"/>
              <a:gd name="T36" fmla="*/ 698076727 w 373"/>
              <a:gd name="T37" fmla="*/ 743444803 h 471"/>
              <a:gd name="T38" fmla="*/ 800234026 w 373"/>
              <a:gd name="T39" fmla="*/ 854331604 h 471"/>
              <a:gd name="T40" fmla="*/ 1015900845 w 373"/>
              <a:gd name="T41" fmla="*/ 924895932 h 471"/>
              <a:gd name="T42" fmla="*/ 936444816 w 373"/>
              <a:gd name="T43" fmla="*/ 1066024587 h 471"/>
              <a:gd name="T44" fmla="*/ 777532757 w 373"/>
              <a:gd name="T45" fmla="*/ 1025702114 h 471"/>
              <a:gd name="T46" fmla="*/ 414306100 w 373"/>
              <a:gd name="T47" fmla="*/ 1116427678 h 471"/>
              <a:gd name="T48" fmla="*/ 300798166 w 373"/>
              <a:gd name="T49" fmla="*/ 1166830770 h 471"/>
              <a:gd name="T50" fmla="*/ 232692771 w 373"/>
              <a:gd name="T51" fmla="*/ 1186992006 h 471"/>
              <a:gd name="T52" fmla="*/ 119183251 w 373"/>
              <a:gd name="T53" fmla="*/ 1166830770 h 471"/>
              <a:gd name="T54" fmla="*/ 51079443 w 373"/>
              <a:gd name="T55" fmla="*/ 1126508297 h 471"/>
              <a:gd name="T56" fmla="*/ 28376586 w 373"/>
              <a:gd name="T57" fmla="*/ 924895932 h 471"/>
              <a:gd name="T58" fmla="*/ 51079443 w 373"/>
              <a:gd name="T59" fmla="*/ 803928512 h 471"/>
              <a:gd name="T60" fmla="*/ 119183251 w 373"/>
              <a:gd name="T61" fmla="*/ 763606039 h 471"/>
              <a:gd name="T62" fmla="*/ 198639280 w 373"/>
              <a:gd name="T63" fmla="*/ 642638620 h 471"/>
              <a:gd name="T64" fmla="*/ 244043406 w 373"/>
              <a:gd name="T65" fmla="*/ 420865019 h 471"/>
              <a:gd name="T66" fmla="*/ 312148801 w 373"/>
              <a:gd name="T67" fmla="*/ 380542546 h 471"/>
              <a:gd name="T68" fmla="*/ 357551339 w 373"/>
              <a:gd name="T69" fmla="*/ 229333272 h 471"/>
              <a:gd name="T70" fmla="*/ 391604831 w 373"/>
              <a:gd name="T71" fmla="*/ 7559670 h 471"/>
              <a:gd name="T72" fmla="*/ 471060860 w 373"/>
              <a:gd name="T73" fmla="*/ 47882143 h 471"/>
              <a:gd name="T74" fmla="*/ 459708638 w 373"/>
              <a:gd name="T75" fmla="*/ 148688326 h 471"/>
              <a:gd name="T76" fmla="*/ 448358004 w 373"/>
              <a:gd name="T77" fmla="*/ 178930180 h 471"/>
              <a:gd name="T78" fmla="*/ 448358004 w 373"/>
              <a:gd name="T79" fmla="*/ 138607707 h 47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73" h="471">
                <a:moveTo>
                  <a:pt x="158" y="55"/>
                </a:moveTo>
                <a:cubicBezTo>
                  <a:pt x="164" y="93"/>
                  <a:pt x="148" y="144"/>
                  <a:pt x="182" y="167"/>
                </a:cubicBezTo>
                <a:cubicBezTo>
                  <a:pt x="191" y="194"/>
                  <a:pt x="183" y="207"/>
                  <a:pt x="158" y="215"/>
                </a:cubicBezTo>
                <a:cubicBezTo>
                  <a:pt x="135" y="209"/>
                  <a:pt x="139" y="202"/>
                  <a:pt x="134" y="179"/>
                </a:cubicBezTo>
                <a:cubicBezTo>
                  <a:pt x="126" y="180"/>
                  <a:pt x="116" y="178"/>
                  <a:pt x="110" y="183"/>
                </a:cubicBezTo>
                <a:cubicBezTo>
                  <a:pt x="104" y="189"/>
                  <a:pt x="102" y="207"/>
                  <a:pt x="102" y="207"/>
                </a:cubicBezTo>
                <a:cubicBezTo>
                  <a:pt x="112" y="236"/>
                  <a:pt x="98" y="201"/>
                  <a:pt x="118" y="231"/>
                </a:cubicBezTo>
                <a:cubicBezTo>
                  <a:pt x="133" y="253"/>
                  <a:pt x="125" y="289"/>
                  <a:pt x="154" y="299"/>
                </a:cubicBezTo>
                <a:cubicBezTo>
                  <a:pt x="157" y="307"/>
                  <a:pt x="159" y="315"/>
                  <a:pt x="162" y="323"/>
                </a:cubicBezTo>
                <a:cubicBezTo>
                  <a:pt x="165" y="331"/>
                  <a:pt x="178" y="328"/>
                  <a:pt x="186" y="331"/>
                </a:cubicBezTo>
                <a:cubicBezTo>
                  <a:pt x="190" y="332"/>
                  <a:pt x="198" y="335"/>
                  <a:pt x="198" y="335"/>
                </a:cubicBezTo>
                <a:cubicBezTo>
                  <a:pt x="199" y="339"/>
                  <a:pt x="199" y="345"/>
                  <a:pt x="202" y="347"/>
                </a:cubicBezTo>
                <a:cubicBezTo>
                  <a:pt x="209" y="352"/>
                  <a:pt x="226" y="355"/>
                  <a:pt x="226" y="355"/>
                </a:cubicBezTo>
                <a:cubicBezTo>
                  <a:pt x="239" y="317"/>
                  <a:pt x="237" y="325"/>
                  <a:pt x="190" y="319"/>
                </a:cubicBezTo>
                <a:cubicBezTo>
                  <a:pt x="185" y="311"/>
                  <a:pt x="179" y="303"/>
                  <a:pt x="174" y="295"/>
                </a:cubicBezTo>
                <a:cubicBezTo>
                  <a:pt x="171" y="291"/>
                  <a:pt x="166" y="283"/>
                  <a:pt x="166" y="283"/>
                </a:cubicBezTo>
                <a:cubicBezTo>
                  <a:pt x="167" y="274"/>
                  <a:pt x="164" y="262"/>
                  <a:pt x="170" y="255"/>
                </a:cubicBezTo>
                <a:cubicBezTo>
                  <a:pt x="175" y="248"/>
                  <a:pt x="194" y="247"/>
                  <a:pt x="194" y="247"/>
                </a:cubicBezTo>
                <a:cubicBezTo>
                  <a:pt x="214" y="267"/>
                  <a:pt x="219" y="286"/>
                  <a:pt x="246" y="295"/>
                </a:cubicBezTo>
                <a:cubicBezTo>
                  <a:pt x="260" y="309"/>
                  <a:pt x="263" y="331"/>
                  <a:pt x="282" y="339"/>
                </a:cubicBezTo>
                <a:cubicBezTo>
                  <a:pt x="307" y="350"/>
                  <a:pt x="335" y="351"/>
                  <a:pt x="358" y="367"/>
                </a:cubicBezTo>
                <a:cubicBezTo>
                  <a:pt x="370" y="403"/>
                  <a:pt x="373" y="414"/>
                  <a:pt x="330" y="423"/>
                </a:cubicBezTo>
                <a:cubicBezTo>
                  <a:pt x="308" y="419"/>
                  <a:pt x="295" y="411"/>
                  <a:pt x="274" y="407"/>
                </a:cubicBezTo>
                <a:cubicBezTo>
                  <a:pt x="227" y="411"/>
                  <a:pt x="186" y="419"/>
                  <a:pt x="146" y="443"/>
                </a:cubicBezTo>
                <a:cubicBezTo>
                  <a:pt x="104" y="468"/>
                  <a:pt x="139" y="453"/>
                  <a:pt x="106" y="463"/>
                </a:cubicBezTo>
                <a:cubicBezTo>
                  <a:pt x="98" y="465"/>
                  <a:pt x="82" y="471"/>
                  <a:pt x="82" y="471"/>
                </a:cubicBezTo>
                <a:cubicBezTo>
                  <a:pt x="75" y="470"/>
                  <a:pt x="52" y="468"/>
                  <a:pt x="42" y="463"/>
                </a:cubicBezTo>
                <a:cubicBezTo>
                  <a:pt x="34" y="458"/>
                  <a:pt x="18" y="447"/>
                  <a:pt x="18" y="447"/>
                </a:cubicBezTo>
                <a:cubicBezTo>
                  <a:pt x="0" y="419"/>
                  <a:pt x="7" y="404"/>
                  <a:pt x="10" y="367"/>
                </a:cubicBezTo>
                <a:cubicBezTo>
                  <a:pt x="7" y="349"/>
                  <a:pt x="2" y="333"/>
                  <a:pt x="18" y="319"/>
                </a:cubicBezTo>
                <a:cubicBezTo>
                  <a:pt x="25" y="313"/>
                  <a:pt x="42" y="303"/>
                  <a:pt x="42" y="303"/>
                </a:cubicBezTo>
                <a:cubicBezTo>
                  <a:pt x="53" y="286"/>
                  <a:pt x="59" y="271"/>
                  <a:pt x="70" y="255"/>
                </a:cubicBezTo>
                <a:cubicBezTo>
                  <a:pt x="70" y="251"/>
                  <a:pt x="78" y="178"/>
                  <a:pt x="86" y="167"/>
                </a:cubicBezTo>
                <a:cubicBezTo>
                  <a:pt x="92" y="159"/>
                  <a:pt x="110" y="151"/>
                  <a:pt x="110" y="151"/>
                </a:cubicBezTo>
                <a:cubicBezTo>
                  <a:pt x="117" y="130"/>
                  <a:pt x="114" y="110"/>
                  <a:pt x="126" y="91"/>
                </a:cubicBezTo>
                <a:cubicBezTo>
                  <a:pt x="103" y="56"/>
                  <a:pt x="127" y="37"/>
                  <a:pt x="138" y="3"/>
                </a:cubicBezTo>
                <a:cubicBezTo>
                  <a:pt x="154" y="6"/>
                  <a:pt x="166" y="0"/>
                  <a:pt x="166" y="19"/>
                </a:cubicBezTo>
                <a:cubicBezTo>
                  <a:pt x="166" y="32"/>
                  <a:pt x="164" y="46"/>
                  <a:pt x="162" y="59"/>
                </a:cubicBezTo>
                <a:cubicBezTo>
                  <a:pt x="161" y="63"/>
                  <a:pt x="161" y="74"/>
                  <a:pt x="158" y="71"/>
                </a:cubicBezTo>
                <a:cubicBezTo>
                  <a:pt x="154" y="67"/>
                  <a:pt x="158" y="60"/>
                  <a:pt x="158" y="55"/>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619" name="Freeform 43">
            <a:extLst>
              <a:ext uri="{FF2B5EF4-FFF2-40B4-BE49-F238E27FC236}">
                <a16:creationId xmlns:a16="http://schemas.microsoft.com/office/drawing/2014/main" id="{5C1ADEDE-0E27-451B-8166-ED973104AC35}"/>
              </a:ext>
            </a:extLst>
          </p:cNvPr>
          <p:cNvSpPr>
            <a:spLocks/>
          </p:cNvSpPr>
          <p:nvPr/>
        </p:nvSpPr>
        <p:spPr bwMode="auto">
          <a:xfrm>
            <a:off x="5843826" y="4795600"/>
            <a:ext cx="215860" cy="106472"/>
          </a:xfrm>
          <a:custGeom>
            <a:avLst/>
            <a:gdLst>
              <a:gd name="T0" fmla="*/ 341242650 w 148"/>
              <a:gd name="T1" fmla="*/ 20161337 h 73"/>
              <a:gd name="T2" fmla="*/ 420865300 w 148"/>
              <a:gd name="T3" fmla="*/ 70564679 h 73"/>
              <a:gd name="T4" fmla="*/ 318492188 w 148"/>
              <a:gd name="T5" fmla="*/ 120968022 h 73"/>
              <a:gd name="T6" fmla="*/ 113747550 w 148"/>
              <a:gd name="T7" fmla="*/ 151210027 h 73"/>
              <a:gd name="T8" fmla="*/ 0 w 148"/>
              <a:gd name="T9" fmla="*/ 60484011 h 73"/>
              <a:gd name="T10" fmla="*/ 79622650 w 148"/>
              <a:gd name="T11" fmla="*/ 0 h 73"/>
              <a:gd name="T12" fmla="*/ 250243975 w 148"/>
              <a:gd name="T13" fmla="*/ 10080668 h 73"/>
              <a:gd name="T14" fmla="*/ 341242650 w 148"/>
              <a:gd name="T15" fmla="*/ 20161337 h 7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8" h="73">
                <a:moveTo>
                  <a:pt x="120" y="8"/>
                </a:moveTo>
                <a:cubicBezTo>
                  <a:pt x="148" y="17"/>
                  <a:pt x="141" y="8"/>
                  <a:pt x="148" y="28"/>
                </a:cubicBezTo>
                <a:cubicBezTo>
                  <a:pt x="137" y="44"/>
                  <a:pt x="130" y="43"/>
                  <a:pt x="112" y="48"/>
                </a:cubicBezTo>
                <a:cubicBezTo>
                  <a:pt x="95" y="73"/>
                  <a:pt x="66" y="63"/>
                  <a:pt x="40" y="60"/>
                </a:cubicBezTo>
                <a:cubicBezTo>
                  <a:pt x="21" y="54"/>
                  <a:pt x="17" y="35"/>
                  <a:pt x="0" y="24"/>
                </a:cubicBezTo>
                <a:cubicBezTo>
                  <a:pt x="5" y="8"/>
                  <a:pt x="12" y="5"/>
                  <a:pt x="28" y="0"/>
                </a:cubicBezTo>
                <a:cubicBezTo>
                  <a:pt x="48" y="1"/>
                  <a:pt x="68" y="2"/>
                  <a:pt x="88" y="4"/>
                </a:cubicBezTo>
                <a:cubicBezTo>
                  <a:pt x="99" y="5"/>
                  <a:pt x="110" y="18"/>
                  <a:pt x="120" y="8"/>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620" name="Freeform 44">
            <a:extLst>
              <a:ext uri="{FF2B5EF4-FFF2-40B4-BE49-F238E27FC236}">
                <a16:creationId xmlns:a16="http://schemas.microsoft.com/office/drawing/2014/main" id="{A5647B7C-B0CE-406C-AB6E-7C79857A4F56}"/>
              </a:ext>
            </a:extLst>
          </p:cNvPr>
          <p:cNvSpPr>
            <a:spLocks/>
          </p:cNvSpPr>
          <p:nvPr/>
        </p:nvSpPr>
        <p:spPr bwMode="auto">
          <a:xfrm>
            <a:off x="5597337" y="4719757"/>
            <a:ext cx="208567" cy="177939"/>
          </a:xfrm>
          <a:custGeom>
            <a:avLst/>
            <a:gdLst>
              <a:gd name="T0" fmla="*/ 139031356 w 143"/>
              <a:gd name="T1" fmla="*/ 0 h 122"/>
              <a:gd name="T2" fmla="*/ 286573281 w 143"/>
              <a:gd name="T3" fmla="*/ 80645000 h 122"/>
              <a:gd name="T4" fmla="*/ 354670531 w 143"/>
              <a:gd name="T5" fmla="*/ 100806250 h 122"/>
              <a:gd name="T6" fmla="*/ 139031356 w 143"/>
              <a:gd name="T7" fmla="*/ 252015625 h 122"/>
              <a:gd name="T8" fmla="*/ 25536469 w 143"/>
              <a:gd name="T9" fmla="*/ 262096250 h 122"/>
              <a:gd name="T10" fmla="*/ 36885481 w 143"/>
              <a:gd name="T11" fmla="*/ 191531875 h 122"/>
              <a:gd name="T12" fmla="*/ 70934106 w 143"/>
              <a:gd name="T13" fmla="*/ 10080625 h 122"/>
              <a:gd name="T14" fmla="*/ 139031356 w 143"/>
              <a:gd name="T15" fmla="*/ 0 h 12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3" h="122">
                <a:moveTo>
                  <a:pt x="49" y="0"/>
                </a:moveTo>
                <a:cubicBezTo>
                  <a:pt x="57" y="24"/>
                  <a:pt x="79" y="25"/>
                  <a:pt x="101" y="32"/>
                </a:cubicBezTo>
                <a:cubicBezTo>
                  <a:pt x="109" y="35"/>
                  <a:pt x="125" y="40"/>
                  <a:pt x="125" y="40"/>
                </a:cubicBezTo>
                <a:cubicBezTo>
                  <a:pt x="143" y="93"/>
                  <a:pt x="85" y="95"/>
                  <a:pt x="49" y="100"/>
                </a:cubicBezTo>
                <a:cubicBezTo>
                  <a:pt x="39" y="107"/>
                  <a:pt x="22" y="122"/>
                  <a:pt x="9" y="104"/>
                </a:cubicBezTo>
                <a:cubicBezTo>
                  <a:pt x="3" y="96"/>
                  <a:pt x="12" y="85"/>
                  <a:pt x="13" y="76"/>
                </a:cubicBezTo>
                <a:cubicBezTo>
                  <a:pt x="10" y="49"/>
                  <a:pt x="0" y="21"/>
                  <a:pt x="25" y="4"/>
                </a:cubicBezTo>
                <a:cubicBezTo>
                  <a:pt x="48" y="9"/>
                  <a:pt x="42" y="14"/>
                  <a:pt x="49"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621" name="Freeform 45">
            <a:extLst>
              <a:ext uri="{FF2B5EF4-FFF2-40B4-BE49-F238E27FC236}">
                <a16:creationId xmlns:a16="http://schemas.microsoft.com/office/drawing/2014/main" id="{F44A0FCE-892A-4C69-BB69-C31C6BC13AA6}"/>
              </a:ext>
            </a:extLst>
          </p:cNvPr>
          <p:cNvSpPr>
            <a:spLocks/>
          </p:cNvSpPr>
          <p:nvPr/>
        </p:nvSpPr>
        <p:spPr bwMode="auto">
          <a:xfrm>
            <a:off x="5381477" y="4445556"/>
            <a:ext cx="205650" cy="277118"/>
          </a:xfrm>
          <a:custGeom>
            <a:avLst/>
            <a:gdLst>
              <a:gd name="T0" fmla="*/ 343867607 w 141"/>
              <a:gd name="T1" fmla="*/ 302418750 h 190"/>
              <a:gd name="T2" fmla="*/ 287028884 w 141"/>
              <a:gd name="T3" fmla="*/ 221773750 h 190"/>
              <a:gd name="T4" fmla="*/ 218825274 w 141"/>
              <a:gd name="T5" fmla="*/ 191531875 h 190"/>
              <a:gd name="T6" fmla="*/ 207457212 w 141"/>
              <a:gd name="T7" fmla="*/ 161290000 h 190"/>
              <a:gd name="T8" fmla="*/ 184722675 w 141"/>
              <a:gd name="T9" fmla="*/ 131048125 h 190"/>
              <a:gd name="T10" fmla="*/ 93781353 w 141"/>
              <a:gd name="T11" fmla="*/ 0 h 190"/>
              <a:gd name="T12" fmla="*/ 59678754 w 141"/>
              <a:gd name="T13" fmla="*/ 100806250 h 190"/>
              <a:gd name="T14" fmla="*/ 14209681 w 141"/>
              <a:gd name="T15" fmla="*/ 272176875 h 190"/>
              <a:gd name="T16" fmla="*/ 25576155 w 141"/>
              <a:gd name="T17" fmla="*/ 302418750 h 190"/>
              <a:gd name="T18" fmla="*/ 116517477 w 141"/>
              <a:gd name="T19" fmla="*/ 292338125 h 190"/>
              <a:gd name="T20" fmla="*/ 230191748 w 141"/>
              <a:gd name="T21" fmla="*/ 302418750 h 190"/>
              <a:gd name="T22" fmla="*/ 321131483 w 141"/>
              <a:gd name="T23" fmla="*/ 423386250 h 190"/>
              <a:gd name="T24" fmla="*/ 400704742 w 141"/>
              <a:gd name="T25" fmla="*/ 393144375 h 190"/>
              <a:gd name="T26" fmla="*/ 343867607 w 141"/>
              <a:gd name="T27" fmla="*/ 302418750 h 19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41" h="190">
                <a:moveTo>
                  <a:pt x="121" y="120"/>
                </a:moveTo>
                <a:cubicBezTo>
                  <a:pt x="98" y="112"/>
                  <a:pt x="114" y="104"/>
                  <a:pt x="101" y="88"/>
                </a:cubicBezTo>
                <a:cubicBezTo>
                  <a:pt x="95" y="81"/>
                  <a:pt x="84" y="81"/>
                  <a:pt x="77" y="76"/>
                </a:cubicBezTo>
                <a:cubicBezTo>
                  <a:pt x="76" y="72"/>
                  <a:pt x="75" y="68"/>
                  <a:pt x="73" y="64"/>
                </a:cubicBezTo>
                <a:cubicBezTo>
                  <a:pt x="71" y="60"/>
                  <a:pt x="67" y="57"/>
                  <a:pt x="65" y="52"/>
                </a:cubicBezTo>
                <a:cubicBezTo>
                  <a:pt x="55" y="26"/>
                  <a:pt x="58" y="17"/>
                  <a:pt x="33" y="0"/>
                </a:cubicBezTo>
                <a:cubicBezTo>
                  <a:pt x="0" y="7"/>
                  <a:pt x="5" y="16"/>
                  <a:pt x="21" y="40"/>
                </a:cubicBezTo>
                <a:cubicBezTo>
                  <a:pt x="18" y="64"/>
                  <a:pt x="11" y="85"/>
                  <a:pt x="5" y="108"/>
                </a:cubicBezTo>
                <a:cubicBezTo>
                  <a:pt x="6" y="112"/>
                  <a:pt x="5" y="119"/>
                  <a:pt x="9" y="120"/>
                </a:cubicBezTo>
                <a:cubicBezTo>
                  <a:pt x="19" y="122"/>
                  <a:pt x="30" y="116"/>
                  <a:pt x="41" y="116"/>
                </a:cubicBezTo>
                <a:cubicBezTo>
                  <a:pt x="54" y="116"/>
                  <a:pt x="68" y="119"/>
                  <a:pt x="81" y="120"/>
                </a:cubicBezTo>
                <a:cubicBezTo>
                  <a:pt x="94" y="139"/>
                  <a:pt x="93" y="155"/>
                  <a:pt x="113" y="168"/>
                </a:cubicBezTo>
                <a:cubicBezTo>
                  <a:pt x="128" y="190"/>
                  <a:pt x="125" y="172"/>
                  <a:pt x="141" y="156"/>
                </a:cubicBezTo>
                <a:cubicBezTo>
                  <a:pt x="133" y="110"/>
                  <a:pt x="135" y="149"/>
                  <a:pt x="121" y="12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622" name="Freeform 46">
            <a:extLst>
              <a:ext uri="{FF2B5EF4-FFF2-40B4-BE49-F238E27FC236}">
                <a16:creationId xmlns:a16="http://schemas.microsoft.com/office/drawing/2014/main" id="{D4AD5ABD-A1AA-4DAA-A8B2-A7E3001E62D5}"/>
              </a:ext>
            </a:extLst>
          </p:cNvPr>
          <p:cNvSpPr>
            <a:spLocks/>
          </p:cNvSpPr>
          <p:nvPr/>
        </p:nvSpPr>
        <p:spPr bwMode="auto">
          <a:xfrm>
            <a:off x="5161241" y="3449390"/>
            <a:ext cx="688419" cy="961161"/>
          </a:xfrm>
          <a:custGeom>
            <a:avLst/>
            <a:gdLst>
              <a:gd name="T0" fmla="*/ 1326861075 w 472"/>
              <a:gd name="T1" fmla="*/ 189010835 h 659"/>
              <a:gd name="T2" fmla="*/ 1020662488 w 472"/>
              <a:gd name="T3" fmla="*/ 279736416 h 659"/>
              <a:gd name="T4" fmla="*/ 952619063 w 472"/>
              <a:gd name="T5" fmla="*/ 360381378 h 659"/>
              <a:gd name="T6" fmla="*/ 884574050 w 472"/>
              <a:gd name="T7" fmla="*/ 380542618 h 659"/>
              <a:gd name="T8" fmla="*/ 850552338 w 472"/>
              <a:gd name="T9" fmla="*/ 370461998 h 659"/>
              <a:gd name="T10" fmla="*/ 963958575 w 472"/>
              <a:gd name="T11" fmla="*/ 209172075 h 659"/>
              <a:gd name="T12" fmla="*/ 952619063 w 472"/>
              <a:gd name="T13" fmla="*/ 138607734 h 659"/>
              <a:gd name="T14" fmla="*/ 691781700 w 472"/>
              <a:gd name="T15" fmla="*/ 189010835 h 659"/>
              <a:gd name="T16" fmla="*/ 578375463 w 472"/>
              <a:gd name="T17" fmla="*/ 299897657 h 659"/>
              <a:gd name="T18" fmla="*/ 453628125 w 472"/>
              <a:gd name="T19" fmla="*/ 461187580 h 659"/>
              <a:gd name="T20" fmla="*/ 351561400 w 472"/>
              <a:gd name="T21" fmla="*/ 642638743 h 659"/>
              <a:gd name="T22" fmla="*/ 306198588 w 472"/>
              <a:gd name="T23" fmla="*/ 874493007 h 659"/>
              <a:gd name="T24" fmla="*/ 328880788 w 472"/>
              <a:gd name="T25" fmla="*/ 995460449 h 659"/>
              <a:gd name="T26" fmla="*/ 442287025 w 472"/>
              <a:gd name="T27" fmla="*/ 1025702310 h 659"/>
              <a:gd name="T28" fmla="*/ 498990938 w 472"/>
              <a:gd name="T29" fmla="*/ 945057348 h 659"/>
              <a:gd name="T30" fmla="*/ 567034363 w 472"/>
              <a:gd name="T31" fmla="*/ 904734868 h 659"/>
              <a:gd name="T32" fmla="*/ 555694850 w 472"/>
              <a:gd name="T33" fmla="*/ 995460449 h 659"/>
              <a:gd name="T34" fmla="*/ 521671550 w 472"/>
              <a:gd name="T35" fmla="*/ 1227314713 h 659"/>
              <a:gd name="T36" fmla="*/ 453628125 w 472"/>
              <a:gd name="T37" fmla="*/ 1247475954 h 659"/>
              <a:gd name="T38" fmla="*/ 328880788 w 472"/>
              <a:gd name="T39" fmla="*/ 1176911613 h 659"/>
              <a:gd name="T40" fmla="*/ 317539688 w 472"/>
              <a:gd name="T41" fmla="*/ 1348282156 h 659"/>
              <a:gd name="T42" fmla="*/ 385583113 w 472"/>
              <a:gd name="T43" fmla="*/ 1368443396 h 659"/>
              <a:gd name="T44" fmla="*/ 521671550 w 472"/>
              <a:gd name="T45" fmla="*/ 1368443396 h 659"/>
              <a:gd name="T46" fmla="*/ 476308738 w 472"/>
              <a:gd name="T47" fmla="*/ 1660781381 h 659"/>
              <a:gd name="T48" fmla="*/ 419606413 w 472"/>
              <a:gd name="T49" fmla="*/ 1650700761 h 659"/>
              <a:gd name="T50" fmla="*/ 408265313 w 472"/>
              <a:gd name="T51" fmla="*/ 1620458901 h 659"/>
              <a:gd name="T52" fmla="*/ 340220300 w 472"/>
              <a:gd name="T53" fmla="*/ 1600297660 h 659"/>
              <a:gd name="T54" fmla="*/ 272176875 w 472"/>
              <a:gd name="T55" fmla="*/ 1529733319 h 659"/>
              <a:gd name="T56" fmla="*/ 170110150 w 472"/>
              <a:gd name="T57" fmla="*/ 1398685257 h 659"/>
              <a:gd name="T58" fmla="*/ 113406238 w 472"/>
              <a:gd name="T59" fmla="*/ 1277717814 h 659"/>
              <a:gd name="T60" fmla="*/ 22680613 w 472"/>
              <a:gd name="T61" fmla="*/ 1166830992 h 659"/>
              <a:gd name="T62" fmla="*/ 45362813 w 472"/>
              <a:gd name="T63" fmla="*/ 1005541069 h 659"/>
              <a:gd name="T64" fmla="*/ 11341100 w 472"/>
              <a:gd name="T65" fmla="*/ 703122464 h 659"/>
              <a:gd name="T66" fmla="*/ 68043425 w 472"/>
              <a:gd name="T67" fmla="*/ 561993781 h 659"/>
              <a:gd name="T68" fmla="*/ 90725625 w 472"/>
              <a:gd name="T69" fmla="*/ 461187580 h 659"/>
              <a:gd name="T70" fmla="*/ 204131863 w 472"/>
              <a:gd name="T71" fmla="*/ 299897657 h 659"/>
              <a:gd name="T72" fmla="*/ 215472963 w 472"/>
              <a:gd name="T73" fmla="*/ 249494556 h 659"/>
              <a:gd name="T74" fmla="*/ 260835775 w 472"/>
              <a:gd name="T75" fmla="*/ 239413936 h 659"/>
              <a:gd name="T76" fmla="*/ 283517975 w 472"/>
              <a:gd name="T77" fmla="*/ 209172075 h 659"/>
              <a:gd name="T78" fmla="*/ 419606413 w 472"/>
              <a:gd name="T79" fmla="*/ 148688354 h 659"/>
              <a:gd name="T80" fmla="*/ 827870138 w 472"/>
              <a:gd name="T81" fmla="*/ 7559671 h 659"/>
              <a:gd name="T82" fmla="*/ 952619063 w 472"/>
              <a:gd name="T83" fmla="*/ 47882152 h 659"/>
              <a:gd name="T84" fmla="*/ 975299675 w 472"/>
              <a:gd name="T85" fmla="*/ 78124013 h 659"/>
              <a:gd name="T86" fmla="*/ 1224795938 w 472"/>
              <a:gd name="T87" fmla="*/ 118446493 h 659"/>
              <a:gd name="T88" fmla="*/ 1292839363 w 472"/>
              <a:gd name="T89" fmla="*/ 118446493 h 659"/>
              <a:gd name="T90" fmla="*/ 1338202175 w 472"/>
              <a:gd name="T91" fmla="*/ 178930214 h 659"/>
              <a:gd name="T92" fmla="*/ 1326861075 w 472"/>
              <a:gd name="T93" fmla="*/ 189010835 h 6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72" h="659">
                <a:moveTo>
                  <a:pt x="468" y="75"/>
                </a:moveTo>
                <a:cubicBezTo>
                  <a:pt x="431" y="87"/>
                  <a:pt x="398" y="102"/>
                  <a:pt x="360" y="111"/>
                </a:cubicBezTo>
                <a:cubicBezTo>
                  <a:pt x="352" y="124"/>
                  <a:pt x="351" y="136"/>
                  <a:pt x="336" y="143"/>
                </a:cubicBezTo>
                <a:cubicBezTo>
                  <a:pt x="328" y="146"/>
                  <a:pt x="312" y="151"/>
                  <a:pt x="312" y="151"/>
                </a:cubicBezTo>
                <a:cubicBezTo>
                  <a:pt x="308" y="150"/>
                  <a:pt x="303" y="150"/>
                  <a:pt x="300" y="147"/>
                </a:cubicBezTo>
                <a:cubicBezTo>
                  <a:pt x="280" y="122"/>
                  <a:pt x="319" y="90"/>
                  <a:pt x="340" y="83"/>
                </a:cubicBezTo>
                <a:cubicBezTo>
                  <a:pt x="339" y="74"/>
                  <a:pt x="345" y="58"/>
                  <a:pt x="336" y="55"/>
                </a:cubicBezTo>
                <a:cubicBezTo>
                  <a:pt x="241" y="25"/>
                  <a:pt x="286" y="61"/>
                  <a:pt x="244" y="75"/>
                </a:cubicBezTo>
                <a:cubicBezTo>
                  <a:pt x="233" y="92"/>
                  <a:pt x="213" y="100"/>
                  <a:pt x="204" y="119"/>
                </a:cubicBezTo>
                <a:cubicBezTo>
                  <a:pt x="191" y="148"/>
                  <a:pt x="194" y="172"/>
                  <a:pt x="160" y="183"/>
                </a:cubicBezTo>
                <a:cubicBezTo>
                  <a:pt x="145" y="205"/>
                  <a:pt x="132" y="230"/>
                  <a:pt x="124" y="255"/>
                </a:cubicBezTo>
                <a:cubicBezTo>
                  <a:pt x="120" y="285"/>
                  <a:pt x="117" y="319"/>
                  <a:pt x="108" y="347"/>
                </a:cubicBezTo>
                <a:cubicBezTo>
                  <a:pt x="110" y="363"/>
                  <a:pt x="104" y="384"/>
                  <a:pt x="116" y="395"/>
                </a:cubicBezTo>
                <a:cubicBezTo>
                  <a:pt x="120" y="398"/>
                  <a:pt x="148" y="405"/>
                  <a:pt x="156" y="407"/>
                </a:cubicBezTo>
                <a:cubicBezTo>
                  <a:pt x="193" y="398"/>
                  <a:pt x="152" y="413"/>
                  <a:pt x="176" y="375"/>
                </a:cubicBezTo>
                <a:cubicBezTo>
                  <a:pt x="181" y="367"/>
                  <a:pt x="200" y="359"/>
                  <a:pt x="200" y="359"/>
                </a:cubicBezTo>
                <a:cubicBezTo>
                  <a:pt x="212" y="376"/>
                  <a:pt x="202" y="377"/>
                  <a:pt x="196" y="395"/>
                </a:cubicBezTo>
                <a:cubicBezTo>
                  <a:pt x="195" y="401"/>
                  <a:pt x="189" y="481"/>
                  <a:pt x="184" y="487"/>
                </a:cubicBezTo>
                <a:cubicBezTo>
                  <a:pt x="178" y="493"/>
                  <a:pt x="160" y="495"/>
                  <a:pt x="160" y="495"/>
                </a:cubicBezTo>
                <a:cubicBezTo>
                  <a:pt x="170" y="455"/>
                  <a:pt x="159" y="463"/>
                  <a:pt x="116" y="467"/>
                </a:cubicBezTo>
                <a:cubicBezTo>
                  <a:pt x="104" y="491"/>
                  <a:pt x="96" y="500"/>
                  <a:pt x="112" y="535"/>
                </a:cubicBezTo>
                <a:cubicBezTo>
                  <a:pt x="116" y="543"/>
                  <a:pt x="136" y="543"/>
                  <a:pt x="136" y="543"/>
                </a:cubicBezTo>
                <a:cubicBezTo>
                  <a:pt x="165" y="539"/>
                  <a:pt x="172" y="525"/>
                  <a:pt x="184" y="543"/>
                </a:cubicBezTo>
                <a:cubicBezTo>
                  <a:pt x="187" y="569"/>
                  <a:pt x="197" y="649"/>
                  <a:pt x="168" y="659"/>
                </a:cubicBezTo>
                <a:cubicBezTo>
                  <a:pt x="161" y="658"/>
                  <a:pt x="154" y="659"/>
                  <a:pt x="148" y="655"/>
                </a:cubicBezTo>
                <a:cubicBezTo>
                  <a:pt x="144" y="653"/>
                  <a:pt x="147" y="645"/>
                  <a:pt x="144" y="643"/>
                </a:cubicBezTo>
                <a:cubicBezTo>
                  <a:pt x="137" y="638"/>
                  <a:pt x="120" y="635"/>
                  <a:pt x="120" y="635"/>
                </a:cubicBezTo>
                <a:cubicBezTo>
                  <a:pt x="111" y="621"/>
                  <a:pt x="112" y="612"/>
                  <a:pt x="96" y="607"/>
                </a:cubicBezTo>
                <a:cubicBezTo>
                  <a:pt x="84" y="595"/>
                  <a:pt x="65" y="571"/>
                  <a:pt x="60" y="555"/>
                </a:cubicBezTo>
                <a:cubicBezTo>
                  <a:pt x="53" y="535"/>
                  <a:pt x="55" y="522"/>
                  <a:pt x="40" y="507"/>
                </a:cubicBezTo>
                <a:cubicBezTo>
                  <a:pt x="33" y="487"/>
                  <a:pt x="25" y="474"/>
                  <a:pt x="8" y="463"/>
                </a:cubicBezTo>
                <a:cubicBezTo>
                  <a:pt x="0" y="440"/>
                  <a:pt x="3" y="419"/>
                  <a:pt x="16" y="399"/>
                </a:cubicBezTo>
                <a:cubicBezTo>
                  <a:pt x="20" y="346"/>
                  <a:pt x="13" y="326"/>
                  <a:pt x="4" y="279"/>
                </a:cubicBezTo>
                <a:cubicBezTo>
                  <a:pt x="11" y="259"/>
                  <a:pt x="12" y="241"/>
                  <a:pt x="24" y="223"/>
                </a:cubicBezTo>
                <a:cubicBezTo>
                  <a:pt x="32" y="193"/>
                  <a:pt x="47" y="212"/>
                  <a:pt x="32" y="183"/>
                </a:cubicBezTo>
                <a:cubicBezTo>
                  <a:pt x="38" y="155"/>
                  <a:pt x="48" y="135"/>
                  <a:pt x="72" y="119"/>
                </a:cubicBezTo>
                <a:cubicBezTo>
                  <a:pt x="73" y="112"/>
                  <a:pt x="72" y="104"/>
                  <a:pt x="76" y="99"/>
                </a:cubicBezTo>
                <a:cubicBezTo>
                  <a:pt x="80" y="95"/>
                  <a:pt x="87" y="98"/>
                  <a:pt x="92" y="95"/>
                </a:cubicBezTo>
                <a:cubicBezTo>
                  <a:pt x="96" y="92"/>
                  <a:pt x="97" y="86"/>
                  <a:pt x="100" y="83"/>
                </a:cubicBezTo>
                <a:cubicBezTo>
                  <a:pt x="111" y="72"/>
                  <a:pt x="134" y="64"/>
                  <a:pt x="148" y="59"/>
                </a:cubicBezTo>
                <a:cubicBezTo>
                  <a:pt x="185" y="22"/>
                  <a:pt x="242" y="8"/>
                  <a:pt x="292" y="3"/>
                </a:cubicBezTo>
                <a:cubicBezTo>
                  <a:pt x="323" y="7"/>
                  <a:pt x="320" y="0"/>
                  <a:pt x="336" y="19"/>
                </a:cubicBezTo>
                <a:cubicBezTo>
                  <a:pt x="339" y="23"/>
                  <a:pt x="340" y="28"/>
                  <a:pt x="344" y="31"/>
                </a:cubicBezTo>
                <a:cubicBezTo>
                  <a:pt x="367" y="46"/>
                  <a:pt x="408" y="45"/>
                  <a:pt x="432" y="47"/>
                </a:cubicBezTo>
                <a:cubicBezTo>
                  <a:pt x="440" y="44"/>
                  <a:pt x="448" y="39"/>
                  <a:pt x="456" y="47"/>
                </a:cubicBezTo>
                <a:cubicBezTo>
                  <a:pt x="463" y="54"/>
                  <a:pt x="472" y="71"/>
                  <a:pt x="472" y="71"/>
                </a:cubicBezTo>
                <a:cubicBezTo>
                  <a:pt x="457" y="76"/>
                  <a:pt x="456" y="75"/>
                  <a:pt x="468" y="75"/>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623" name="Freeform 47">
            <a:extLst>
              <a:ext uri="{FF2B5EF4-FFF2-40B4-BE49-F238E27FC236}">
                <a16:creationId xmlns:a16="http://schemas.microsoft.com/office/drawing/2014/main" id="{36A56589-D68F-4633-96CF-7A7BFAB7C435}"/>
              </a:ext>
            </a:extLst>
          </p:cNvPr>
          <p:cNvSpPr>
            <a:spLocks/>
          </p:cNvSpPr>
          <p:nvPr/>
        </p:nvSpPr>
        <p:spPr bwMode="auto">
          <a:xfrm>
            <a:off x="5464612" y="3706090"/>
            <a:ext cx="132725" cy="129807"/>
          </a:xfrm>
          <a:custGeom>
            <a:avLst/>
            <a:gdLst>
              <a:gd name="T0" fmla="*/ 248582723 w 91"/>
              <a:gd name="T1" fmla="*/ 68043184 h 89"/>
              <a:gd name="T2" fmla="*/ 146890296 w 91"/>
              <a:gd name="T3" fmla="*/ 168849077 h 89"/>
              <a:gd name="T4" fmla="*/ 0 w 91"/>
              <a:gd name="T5" fmla="*/ 158768488 h 89"/>
              <a:gd name="T6" fmla="*/ 79094286 w 91"/>
              <a:gd name="T7" fmla="*/ 57962595 h 89"/>
              <a:gd name="T8" fmla="*/ 237282859 w 91"/>
              <a:gd name="T9" fmla="*/ 27720827 h 89"/>
              <a:gd name="T10" fmla="*/ 248582723 w 91"/>
              <a:gd name="T11" fmla="*/ 57962595 h 89"/>
              <a:gd name="T12" fmla="*/ 248582723 w 91"/>
              <a:gd name="T13" fmla="*/ 68043184 h 8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1" h="89">
                <a:moveTo>
                  <a:pt x="88" y="27"/>
                </a:moveTo>
                <a:cubicBezTo>
                  <a:pt x="70" y="39"/>
                  <a:pt x="69" y="56"/>
                  <a:pt x="52" y="67"/>
                </a:cubicBezTo>
                <a:cubicBezTo>
                  <a:pt x="38" y="88"/>
                  <a:pt x="9" y="89"/>
                  <a:pt x="0" y="63"/>
                </a:cubicBezTo>
                <a:cubicBezTo>
                  <a:pt x="7" y="43"/>
                  <a:pt x="7" y="30"/>
                  <a:pt x="28" y="23"/>
                </a:cubicBezTo>
                <a:cubicBezTo>
                  <a:pt x="43" y="0"/>
                  <a:pt x="57" y="8"/>
                  <a:pt x="84" y="11"/>
                </a:cubicBezTo>
                <a:cubicBezTo>
                  <a:pt x="85" y="15"/>
                  <a:pt x="91" y="20"/>
                  <a:pt x="88" y="23"/>
                </a:cubicBezTo>
                <a:cubicBezTo>
                  <a:pt x="84" y="28"/>
                  <a:pt x="50" y="27"/>
                  <a:pt x="88" y="27"/>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624" name="Freeform 48">
            <a:extLst>
              <a:ext uri="{FF2B5EF4-FFF2-40B4-BE49-F238E27FC236}">
                <a16:creationId xmlns:a16="http://schemas.microsoft.com/office/drawing/2014/main" id="{4EEE6384-E528-408B-8A20-51F0E119802D}"/>
              </a:ext>
            </a:extLst>
          </p:cNvPr>
          <p:cNvSpPr>
            <a:spLocks/>
          </p:cNvSpPr>
          <p:nvPr/>
        </p:nvSpPr>
        <p:spPr bwMode="auto">
          <a:xfrm>
            <a:off x="5394603" y="3882570"/>
            <a:ext cx="91887" cy="37921"/>
          </a:xfrm>
          <a:custGeom>
            <a:avLst/>
            <a:gdLst>
              <a:gd name="T0" fmla="*/ 145609403 w 63"/>
              <a:gd name="T1" fmla="*/ 5040313 h 26"/>
              <a:gd name="T2" fmla="*/ 11201456 w 63"/>
              <a:gd name="T3" fmla="*/ 15120938 h 26"/>
              <a:gd name="T4" fmla="*/ 33602780 w 63"/>
              <a:gd name="T5" fmla="*/ 45362813 h 26"/>
              <a:gd name="T6" fmla="*/ 145609403 w 63"/>
              <a:gd name="T7" fmla="*/ 65524063 h 26"/>
              <a:gd name="T8" fmla="*/ 145609403 w 63"/>
              <a:gd name="T9" fmla="*/ 5040313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 h="26">
                <a:moveTo>
                  <a:pt x="52" y="2"/>
                </a:moveTo>
                <a:cubicBezTo>
                  <a:pt x="36" y="3"/>
                  <a:pt x="19" y="0"/>
                  <a:pt x="4" y="6"/>
                </a:cubicBezTo>
                <a:cubicBezTo>
                  <a:pt x="0" y="8"/>
                  <a:pt x="8" y="15"/>
                  <a:pt x="12" y="18"/>
                </a:cubicBezTo>
                <a:cubicBezTo>
                  <a:pt x="23" y="26"/>
                  <a:pt x="39" y="24"/>
                  <a:pt x="52" y="26"/>
                </a:cubicBezTo>
                <a:cubicBezTo>
                  <a:pt x="63" y="10"/>
                  <a:pt x="63" y="18"/>
                  <a:pt x="52" y="2"/>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625" name="Text Box 49">
            <a:extLst>
              <a:ext uri="{FF2B5EF4-FFF2-40B4-BE49-F238E27FC236}">
                <a16:creationId xmlns:a16="http://schemas.microsoft.com/office/drawing/2014/main" id="{41F2CE6D-3517-4E1E-ACB4-AA9413D400B0}"/>
              </a:ext>
            </a:extLst>
          </p:cNvPr>
          <p:cNvSpPr txBox="1">
            <a:spLocks noChangeArrowheads="1"/>
          </p:cNvSpPr>
          <p:nvPr/>
        </p:nvSpPr>
        <p:spPr bwMode="auto">
          <a:xfrm>
            <a:off x="1570376" y="406927"/>
            <a:ext cx="6852106" cy="3751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algn="ctr" defTabSz="840151" eaLnBrk="1" fontAlgn="base" hangingPunct="1">
              <a:spcBef>
                <a:spcPct val="0"/>
              </a:spcBef>
              <a:spcAft>
                <a:spcPct val="0"/>
              </a:spcAft>
            </a:pPr>
            <a:r>
              <a:rPr lang="es-ES" altLang="es-ES" sz="1838" b="1">
                <a:solidFill>
                  <a:srgbClr val="000066"/>
                </a:solidFill>
              </a:rPr>
              <a:t>GLOMERULONEFRITIS AGUDA POSTESTREPTOCÓCICA</a:t>
            </a:r>
          </a:p>
        </p:txBody>
      </p:sp>
      <p:grpSp>
        <p:nvGrpSpPr>
          <p:cNvPr id="408626" name="Group 50">
            <a:extLst>
              <a:ext uri="{FF2B5EF4-FFF2-40B4-BE49-F238E27FC236}">
                <a16:creationId xmlns:a16="http://schemas.microsoft.com/office/drawing/2014/main" id="{F8DF8DE4-7C4D-4798-AAE3-01FE3CFEB7BF}"/>
              </a:ext>
            </a:extLst>
          </p:cNvPr>
          <p:cNvGrpSpPr>
            <a:grpSpLocks/>
          </p:cNvGrpSpPr>
          <p:nvPr/>
        </p:nvGrpSpPr>
        <p:grpSpPr bwMode="auto">
          <a:xfrm>
            <a:off x="5417939" y="2683669"/>
            <a:ext cx="2893695" cy="2922865"/>
            <a:chOff x="268" y="96"/>
            <a:chExt cx="1984" cy="2004"/>
          </a:xfrm>
        </p:grpSpPr>
        <p:grpSp>
          <p:nvGrpSpPr>
            <p:cNvPr id="408627" name="Group 51">
              <a:extLst>
                <a:ext uri="{FF2B5EF4-FFF2-40B4-BE49-F238E27FC236}">
                  <a16:creationId xmlns:a16="http://schemas.microsoft.com/office/drawing/2014/main" id="{F077DC94-A6CA-480C-9CB8-5700294892B5}"/>
                </a:ext>
              </a:extLst>
            </p:cNvPr>
            <p:cNvGrpSpPr>
              <a:grpSpLocks/>
            </p:cNvGrpSpPr>
            <p:nvPr/>
          </p:nvGrpSpPr>
          <p:grpSpPr bwMode="auto">
            <a:xfrm>
              <a:off x="268" y="96"/>
              <a:ext cx="1084" cy="1024"/>
              <a:chOff x="268" y="96"/>
              <a:chExt cx="1084" cy="1024"/>
            </a:xfrm>
          </p:grpSpPr>
          <p:sp>
            <p:nvSpPr>
              <p:cNvPr id="408628" name="Oval 52">
                <a:extLst>
                  <a:ext uri="{FF2B5EF4-FFF2-40B4-BE49-F238E27FC236}">
                    <a16:creationId xmlns:a16="http://schemas.microsoft.com/office/drawing/2014/main" id="{6D1AF7B4-D3CA-4944-A5C9-0AD18BDE5512}"/>
                  </a:ext>
                </a:extLst>
              </p:cNvPr>
              <p:cNvSpPr>
                <a:spLocks noChangeArrowheads="1"/>
              </p:cNvSpPr>
              <p:nvPr/>
            </p:nvSpPr>
            <p:spPr bwMode="auto">
              <a:xfrm>
                <a:off x="1208" y="10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29" name="Oval 53">
                <a:extLst>
                  <a:ext uri="{FF2B5EF4-FFF2-40B4-BE49-F238E27FC236}">
                    <a16:creationId xmlns:a16="http://schemas.microsoft.com/office/drawing/2014/main" id="{0561089B-3797-41A4-8904-62866F962416}"/>
                  </a:ext>
                </a:extLst>
              </p:cNvPr>
              <p:cNvSpPr>
                <a:spLocks noChangeArrowheads="1"/>
              </p:cNvSpPr>
              <p:nvPr/>
            </p:nvSpPr>
            <p:spPr bwMode="auto">
              <a:xfrm>
                <a:off x="1296" y="9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30" name="Oval 54">
                <a:extLst>
                  <a:ext uri="{FF2B5EF4-FFF2-40B4-BE49-F238E27FC236}">
                    <a16:creationId xmlns:a16="http://schemas.microsoft.com/office/drawing/2014/main" id="{0C6117F8-83E4-407E-84BC-31584B1B6783}"/>
                  </a:ext>
                </a:extLst>
              </p:cNvPr>
              <p:cNvSpPr>
                <a:spLocks noChangeArrowheads="1"/>
              </p:cNvSpPr>
              <p:nvPr/>
            </p:nvSpPr>
            <p:spPr bwMode="auto">
              <a:xfrm>
                <a:off x="1132" y="13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31" name="Oval 55">
                <a:extLst>
                  <a:ext uri="{FF2B5EF4-FFF2-40B4-BE49-F238E27FC236}">
                    <a16:creationId xmlns:a16="http://schemas.microsoft.com/office/drawing/2014/main" id="{E57EC345-808B-4FA0-9C81-39061263CFEB}"/>
                  </a:ext>
                </a:extLst>
              </p:cNvPr>
              <p:cNvSpPr>
                <a:spLocks noChangeArrowheads="1"/>
              </p:cNvSpPr>
              <p:nvPr/>
            </p:nvSpPr>
            <p:spPr bwMode="auto">
              <a:xfrm>
                <a:off x="1072" y="18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32" name="Oval 56">
                <a:extLst>
                  <a:ext uri="{FF2B5EF4-FFF2-40B4-BE49-F238E27FC236}">
                    <a16:creationId xmlns:a16="http://schemas.microsoft.com/office/drawing/2014/main" id="{E5CA8F6B-4D3B-4363-852B-22AC44183ED8}"/>
                  </a:ext>
                </a:extLst>
              </p:cNvPr>
              <p:cNvSpPr>
                <a:spLocks noChangeArrowheads="1"/>
              </p:cNvSpPr>
              <p:nvPr/>
            </p:nvSpPr>
            <p:spPr bwMode="auto">
              <a:xfrm>
                <a:off x="988" y="22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33" name="Oval 57">
                <a:extLst>
                  <a:ext uri="{FF2B5EF4-FFF2-40B4-BE49-F238E27FC236}">
                    <a16:creationId xmlns:a16="http://schemas.microsoft.com/office/drawing/2014/main" id="{4266BE6A-3C59-48B5-BF10-75285D40E43F}"/>
                  </a:ext>
                </a:extLst>
              </p:cNvPr>
              <p:cNvSpPr>
                <a:spLocks noChangeArrowheads="1"/>
              </p:cNvSpPr>
              <p:nvPr/>
            </p:nvSpPr>
            <p:spPr bwMode="auto">
              <a:xfrm>
                <a:off x="948" y="28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34" name="Oval 58">
                <a:extLst>
                  <a:ext uri="{FF2B5EF4-FFF2-40B4-BE49-F238E27FC236}">
                    <a16:creationId xmlns:a16="http://schemas.microsoft.com/office/drawing/2014/main" id="{13825874-1D31-4C0C-A03D-82FBF6C6D505}"/>
                  </a:ext>
                </a:extLst>
              </p:cNvPr>
              <p:cNvSpPr>
                <a:spLocks noChangeArrowheads="1"/>
              </p:cNvSpPr>
              <p:nvPr/>
            </p:nvSpPr>
            <p:spPr bwMode="auto">
              <a:xfrm>
                <a:off x="920" y="35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35" name="Oval 59">
                <a:extLst>
                  <a:ext uri="{FF2B5EF4-FFF2-40B4-BE49-F238E27FC236}">
                    <a16:creationId xmlns:a16="http://schemas.microsoft.com/office/drawing/2014/main" id="{ED08FEF2-53AA-46F3-800D-5EF56404C4C8}"/>
                  </a:ext>
                </a:extLst>
              </p:cNvPr>
              <p:cNvSpPr>
                <a:spLocks noChangeArrowheads="1"/>
              </p:cNvSpPr>
              <p:nvPr/>
            </p:nvSpPr>
            <p:spPr bwMode="auto">
              <a:xfrm>
                <a:off x="888" y="44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36" name="Oval 60">
                <a:extLst>
                  <a:ext uri="{FF2B5EF4-FFF2-40B4-BE49-F238E27FC236}">
                    <a16:creationId xmlns:a16="http://schemas.microsoft.com/office/drawing/2014/main" id="{7D4F608C-DE22-4925-8059-9BCF72D68692}"/>
                  </a:ext>
                </a:extLst>
              </p:cNvPr>
              <p:cNvSpPr>
                <a:spLocks noChangeArrowheads="1"/>
              </p:cNvSpPr>
              <p:nvPr/>
            </p:nvSpPr>
            <p:spPr bwMode="auto">
              <a:xfrm>
                <a:off x="880" y="51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37" name="Oval 61">
                <a:extLst>
                  <a:ext uri="{FF2B5EF4-FFF2-40B4-BE49-F238E27FC236}">
                    <a16:creationId xmlns:a16="http://schemas.microsoft.com/office/drawing/2014/main" id="{71154E6F-FFD4-427B-AED3-5C27A9A2C05E}"/>
                  </a:ext>
                </a:extLst>
              </p:cNvPr>
              <p:cNvSpPr>
                <a:spLocks noChangeArrowheads="1"/>
              </p:cNvSpPr>
              <p:nvPr/>
            </p:nvSpPr>
            <p:spPr bwMode="auto">
              <a:xfrm>
                <a:off x="860" y="58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38" name="Oval 62">
                <a:extLst>
                  <a:ext uri="{FF2B5EF4-FFF2-40B4-BE49-F238E27FC236}">
                    <a16:creationId xmlns:a16="http://schemas.microsoft.com/office/drawing/2014/main" id="{BAFECE63-62FF-41D9-BD72-D0E30B3833CD}"/>
                  </a:ext>
                </a:extLst>
              </p:cNvPr>
              <p:cNvSpPr>
                <a:spLocks noChangeArrowheads="1"/>
              </p:cNvSpPr>
              <p:nvPr/>
            </p:nvSpPr>
            <p:spPr bwMode="auto">
              <a:xfrm>
                <a:off x="832" y="63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39" name="Oval 63">
                <a:extLst>
                  <a:ext uri="{FF2B5EF4-FFF2-40B4-BE49-F238E27FC236}">
                    <a16:creationId xmlns:a16="http://schemas.microsoft.com/office/drawing/2014/main" id="{77A8DB98-2407-4758-B29F-8DD84A2810D4}"/>
                  </a:ext>
                </a:extLst>
              </p:cNvPr>
              <p:cNvSpPr>
                <a:spLocks noChangeArrowheads="1"/>
              </p:cNvSpPr>
              <p:nvPr/>
            </p:nvSpPr>
            <p:spPr bwMode="auto">
              <a:xfrm>
                <a:off x="748" y="64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40" name="Oval 64">
                <a:extLst>
                  <a:ext uri="{FF2B5EF4-FFF2-40B4-BE49-F238E27FC236}">
                    <a16:creationId xmlns:a16="http://schemas.microsoft.com/office/drawing/2014/main" id="{F7228ED7-277F-4BA5-9763-61516800FFC8}"/>
                  </a:ext>
                </a:extLst>
              </p:cNvPr>
              <p:cNvSpPr>
                <a:spLocks noChangeArrowheads="1"/>
              </p:cNvSpPr>
              <p:nvPr/>
            </p:nvSpPr>
            <p:spPr bwMode="auto">
              <a:xfrm>
                <a:off x="672" y="64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41" name="Oval 65">
                <a:extLst>
                  <a:ext uri="{FF2B5EF4-FFF2-40B4-BE49-F238E27FC236}">
                    <a16:creationId xmlns:a16="http://schemas.microsoft.com/office/drawing/2014/main" id="{864941FC-BBA2-4D1C-A542-0D8132B74953}"/>
                  </a:ext>
                </a:extLst>
              </p:cNvPr>
              <p:cNvSpPr>
                <a:spLocks noChangeArrowheads="1"/>
              </p:cNvSpPr>
              <p:nvPr/>
            </p:nvSpPr>
            <p:spPr bwMode="auto">
              <a:xfrm>
                <a:off x="588" y="66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42" name="Oval 66">
                <a:extLst>
                  <a:ext uri="{FF2B5EF4-FFF2-40B4-BE49-F238E27FC236}">
                    <a16:creationId xmlns:a16="http://schemas.microsoft.com/office/drawing/2014/main" id="{69B19ED5-9306-491C-99E1-776070CA5EE3}"/>
                  </a:ext>
                </a:extLst>
              </p:cNvPr>
              <p:cNvSpPr>
                <a:spLocks noChangeArrowheads="1"/>
              </p:cNvSpPr>
              <p:nvPr/>
            </p:nvSpPr>
            <p:spPr bwMode="auto">
              <a:xfrm>
                <a:off x="516" y="68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43" name="Oval 67">
                <a:extLst>
                  <a:ext uri="{FF2B5EF4-FFF2-40B4-BE49-F238E27FC236}">
                    <a16:creationId xmlns:a16="http://schemas.microsoft.com/office/drawing/2014/main" id="{E5E8AF6A-2AB5-4A35-BE93-208A7A8DAEE5}"/>
                  </a:ext>
                </a:extLst>
              </p:cNvPr>
              <p:cNvSpPr>
                <a:spLocks noChangeArrowheads="1"/>
              </p:cNvSpPr>
              <p:nvPr/>
            </p:nvSpPr>
            <p:spPr bwMode="auto">
              <a:xfrm>
                <a:off x="444" y="72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44" name="Oval 68">
                <a:extLst>
                  <a:ext uri="{FF2B5EF4-FFF2-40B4-BE49-F238E27FC236}">
                    <a16:creationId xmlns:a16="http://schemas.microsoft.com/office/drawing/2014/main" id="{CC7CB44E-AA43-4781-8CFF-BC93F58D52EB}"/>
                  </a:ext>
                </a:extLst>
              </p:cNvPr>
              <p:cNvSpPr>
                <a:spLocks noChangeArrowheads="1"/>
              </p:cNvSpPr>
              <p:nvPr/>
            </p:nvSpPr>
            <p:spPr bwMode="auto">
              <a:xfrm>
                <a:off x="392" y="76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45" name="Oval 69">
                <a:extLst>
                  <a:ext uri="{FF2B5EF4-FFF2-40B4-BE49-F238E27FC236}">
                    <a16:creationId xmlns:a16="http://schemas.microsoft.com/office/drawing/2014/main" id="{1F984DC2-BF6F-46BB-8600-67D2AA4A9B14}"/>
                  </a:ext>
                </a:extLst>
              </p:cNvPr>
              <p:cNvSpPr>
                <a:spLocks noChangeArrowheads="1"/>
              </p:cNvSpPr>
              <p:nvPr/>
            </p:nvSpPr>
            <p:spPr bwMode="auto">
              <a:xfrm>
                <a:off x="344" y="83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46" name="Oval 70">
                <a:extLst>
                  <a:ext uri="{FF2B5EF4-FFF2-40B4-BE49-F238E27FC236}">
                    <a16:creationId xmlns:a16="http://schemas.microsoft.com/office/drawing/2014/main" id="{0F1E696D-1C1D-40A1-A7E0-060EC65C16FD}"/>
                  </a:ext>
                </a:extLst>
              </p:cNvPr>
              <p:cNvSpPr>
                <a:spLocks noChangeArrowheads="1"/>
              </p:cNvSpPr>
              <p:nvPr/>
            </p:nvSpPr>
            <p:spPr bwMode="auto">
              <a:xfrm>
                <a:off x="304" y="9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47" name="Oval 71">
                <a:extLst>
                  <a:ext uri="{FF2B5EF4-FFF2-40B4-BE49-F238E27FC236}">
                    <a16:creationId xmlns:a16="http://schemas.microsoft.com/office/drawing/2014/main" id="{9126996C-43BD-43B1-872A-D29DBF54487E}"/>
                  </a:ext>
                </a:extLst>
              </p:cNvPr>
              <p:cNvSpPr>
                <a:spLocks noChangeArrowheads="1"/>
              </p:cNvSpPr>
              <p:nvPr/>
            </p:nvSpPr>
            <p:spPr bwMode="auto">
              <a:xfrm>
                <a:off x="284" y="98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48" name="Oval 72">
                <a:extLst>
                  <a:ext uri="{FF2B5EF4-FFF2-40B4-BE49-F238E27FC236}">
                    <a16:creationId xmlns:a16="http://schemas.microsoft.com/office/drawing/2014/main" id="{A0C622D7-3A60-4C9A-8991-F05BEB7FD65E}"/>
                  </a:ext>
                </a:extLst>
              </p:cNvPr>
              <p:cNvSpPr>
                <a:spLocks noChangeArrowheads="1"/>
              </p:cNvSpPr>
              <p:nvPr/>
            </p:nvSpPr>
            <p:spPr bwMode="auto">
              <a:xfrm>
                <a:off x="268" y="106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sp>
          <p:nvSpPr>
            <p:cNvPr id="408649" name="Oval 73">
              <a:extLst>
                <a:ext uri="{FF2B5EF4-FFF2-40B4-BE49-F238E27FC236}">
                  <a16:creationId xmlns:a16="http://schemas.microsoft.com/office/drawing/2014/main" id="{4A9A9BE6-06B7-49C2-B038-2E866223F346}"/>
                </a:ext>
              </a:extLst>
            </p:cNvPr>
            <p:cNvSpPr>
              <a:spLocks noChangeArrowheads="1"/>
            </p:cNvSpPr>
            <p:nvPr/>
          </p:nvSpPr>
          <p:spPr bwMode="auto">
            <a:xfrm flipH="1">
              <a:off x="1460" y="13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50" name="Oval 74">
              <a:extLst>
                <a:ext uri="{FF2B5EF4-FFF2-40B4-BE49-F238E27FC236}">
                  <a16:creationId xmlns:a16="http://schemas.microsoft.com/office/drawing/2014/main" id="{9FFBDA17-0C4A-4108-B33D-6C8D5B87A5B4}"/>
                </a:ext>
              </a:extLst>
            </p:cNvPr>
            <p:cNvSpPr>
              <a:spLocks noChangeArrowheads="1"/>
            </p:cNvSpPr>
            <p:nvPr/>
          </p:nvSpPr>
          <p:spPr bwMode="auto">
            <a:xfrm flipH="1">
              <a:off x="1392" y="9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51" name="Oval 75">
              <a:extLst>
                <a:ext uri="{FF2B5EF4-FFF2-40B4-BE49-F238E27FC236}">
                  <a16:creationId xmlns:a16="http://schemas.microsoft.com/office/drawing/2014/main" id="{D90E06B2-ECA0-4546-8F70-26F257DEDAA3}"/>
                </a:ext>
              </a:extLst>
            </p:cNvPr>
            <p:cNvSpPr>
              <a:spLocks noChangeArrowheads="1"/>
            </p:cNvSpPr>
            <p:nvPr/>
          </p:nvSpPr>
          <p:spPr bwMode="auto">
            <a:xfrm flipH="1">
              <a:off x="1536" y="17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52" name="Oval 76">
              <a:extLst>
                <a:ext uri="{FF2B5EF4-FFF2-40B4-BE49-F238E27FC236}">
                  <a16:creationId xmlns:a16="http://schemas.microsoft.com/office/drawing/2014/main" id="{5C24941C-96E4-4F7E-99E5-771AAE0AABE7}"/>
                </a:ext>
              </a:extLst>
            </p:cNvPr>
            <p:cNvSpPr>
              <a:spLocks noChangeArrowheads="1"/>
            </p:cNvSpPr>
            <p:nvPr/>
          </p:nvSpPr>
          <p:spPr bwMode="auto">
            <a:xfrm flipH="1">
              <a:off x="1592" y="21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53" name="Oval 77">
              <a:extLst>
                <a:ext uri="{FF2B5EF4-FFF2-40B4-BE49-F238E27FC236}">
                  <a16:creationId xmlns:a16="http://schemas.microsoft.com/office/drawing/2014/main" id="{F9C84B0C-3E99-44E5-BADC-877C79283B90}"/>
                </a:ext>
              </a:extLst>
            </p:cNvPr>
            <p:cNvSpPr>
              <a:spLocks noChangeArrowheads="1"/>
            </p:cNvSpPr>
            <p:nvPr/>
          </p:nvSpPr>
          <p:spPr bwMode="auto">
            <a:xfrm flipH="1">
              <a:off x="1632" y="28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54" name="Oval 78">
              <a:extLst>
                <a:ext uri="{FF2B5EF4-FFF2-40B4-BE49-F238E27FC236}">
                  <a16:creationId xmlns:a16="http://schemas.microsoft.com/office/drawing/2014/main" id="{5F42328D-72C1-4821-A3E1-848C18ACA773}"/>
                </a:ext>
              </a:extLst>
            </p:cNvPr>
            <p:cNvSpPr>
              <a:spLocks noChangeArrowheads="1"/>
            </p:cNvSpPr>
            <p:nvPr/>
          </p:nvSpPr>
          <p:spPr bwMode="auto">
            <a:xfrm flipH="1">
              <a:off x="1648" y="35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55" name="Oval 79">
              <a:extLst>
                <a:ext uri="{FF2B5EF4-FFF2-40B4-BE49-F238E27FC236}">
                  <a16:creationId xmlns:a16="http://schemas.microsoft.com/office/drawing/2014/main" id="{1C4A0E28-61B6-4A68-A326-2819FC32BD2D}"/>
                </a:ext>
              </a:extLst>
            </p:cNvPr>
            <p:cNvSpPr>
              <a:spLocks noChangeArrowheads="1"/>
            </p:cNvSpPr>
            <p:nvPr/>
          </p:nvSpPr>
          <p:spPr bwMode="auto">
            <a:xfrm flipH="1">
              <a:off x="1660" y="42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56" name="Oval 80">
              <a:extLst>
                <a:ext uri="{FF2B5EF4-FFF2-40B4-BE49-F238E27FC236}">
                  <a16:creationId xmlns:a16="http://schemas.microsoft.com/office/drawing/2014/main" id="{C0A57470-0701-4242-BF01-06CA57676AF7}"/>
                </a:ext>
              </a:extLst>
            </p:cNvPr>
            <p:cNvSpPr>
              <a:spLocks noChangeArrowheads="1"/>
            </p:cNvSpPr>
            <p:nvPr/>
          </p:nvSpPr>
          <p:spPr bwMode="auto">
            <a:xfrm flipH="1">
              <a:off x="1668" y="5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57" name="Oval 81">
              <a:extLst>
                <a:ext uri="{FF2B5EF4-FFF2-40B4-BE49-F238E27FC236}">
                  <a16:creationId xmlns:a16="http://schemas.microsoft.com/office/drawing/2014/main" id="{EE5349FD-BB94-4116-A729-DAF61C61607B}"/>
                </a:ext>
              </a:extLst>
            </p:cNvPr>
            <p:cNvSpPr>
              <a:spLocks noChangeArrowheads="1"/>
            </p:cNvSpPr>
            <p:nvPr/>
          </p:nvSpPr>
          <p:spPr bwMode="auto">
            <a:xfrm flipH="1">
              <a:off x="1732" y="55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58" name="Oval 82">
              <a:extLst>
                <a:ext uri="{FF2B5EF4-FFF2-40B4-BE49-F238E27FC236}">
                  <a16:creationId xmlns:a16="http://schemas.microsoft.com/office/drawing/2014/main" id="{EBDB42E7-D2C5-45AF-A37B-922EAE8B2136}"/>
                </a:ext>
              </a:extLst>
            </p:cNvPr>
            <p:cNvSpPr>
              <a:spLocks noChangeArrowheads="1"/>
            </p:cNvSpPr>
            <p:nvPr/>
          </p:nvSpPr>
          <p:spPr bwMode="auto">
            <a:xfrm flipH="1">
              <a:off x="1836" y="53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59" name="Oval 83">
              <a:extLst>
                <a:ext uri="{FF2B5EF4-FFF2-40B4-BE49-F238E27FC236}">
                  <a16:creationId xmlns:a16="http://schemas.microsoft.com/office/drawing/2014/main" id="{A9FAAA04-6C7C-4D6A-A317-EE13C8E590BA}"/>
                </a:ext>
              </a:extLst>
            </p:cNvPr>
            <p:cNvSpPr>
              <a:spLocks noChangeArrowheads="1"/>
            </p:cNvSpPr>
            <p:nvPr/>
          </p:nvSpPr>
          <p:spPr bwMode="auto">
            <a:xfrm flipH="1">
              <a:off x="1908" y="55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60" name="Oval 84">
              <a:extLst>
                <a:ext uri="{FF2B5EF4-FFF2-40B4-BE49-F238E27FC236}">
                  <a16:creationId xmlns:a16="http://schemas.microsoft.com/office/drawing/2014/main" id="{62CAB773-4157-476B-87DF-87AFDAB6E23D}"/>
                </a:ext>
              </a:extLst>
            </p:cNvPr>
            <p:cNvSpPr>
              <a:spLocks noChangeArrowheads="1"/>
            </p:cNvSpPr>
            <p:nvPr/>
          </p:nvSpPr>
          <p:spPr bwMode="auto">
            <a:xfrm flipH="1">
              <a:off x="1976" y="58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61" name="Oval 85">
              <a:extLst>
                <a:ext uri="{FF2B5EF4-FFF2-40B4-BE49-F238E27FC236}">
                  <a16:creationId xmlns:a16="http://schemas.microsoft.com/office/drawing/2014/main" id="{F210F5B2-0218-449D-AA8E-530D2A23BBB9}"/>
                </a:ext>
              </a:extLst>
            </p:cNvPr>
            <p:cNvSpPr>
              <a:spLocks noChangeArrowheads="1"/>
            </p:cNvSpPr>
            <p:nvPr/>
          </p:nvSpPr>
          <p:spPr bwMode="auto">
            <a:xfrm flipH="1">
              <a:off x="2076" y="65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62" name="Oval 86">
              <a:extLst>
                <a:ext uri="{FF2B5EF4-FFF2-40B4-BE49-F238E27FC236}">
                  <a16:creationId xmlns:a16="http://schemas.microsoft.com/office/drawing/2014/main" id="{F46F4CC7-92CB-44F4-8476-568E3D5A5D88}"/>
                </a:ext>
              </a:extLst>
            </p:cNvPr>
            <p:cNvSpPr>
              <a:spLocks noChangeArrowheads="1"/>
            </p:cNvSpPr>
            <p:nvPr/>
          </p:nvSpPr>
          <p:spPr bwMode="auto">
            <a:xfrm flipH="1">
              <a:off x="2136" y="69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63" name="Oval 87">
              <a:extLst>
                <a:ext uri="{FF2B5EF4-FFF2-40B4-BE49-F238E27FC236}">
                  <a16:creationId xmlns:a16="http://schemas.microsoft.com/office/drawing/2014/main" id="{217A6B3B-C309-4F81-B7E8-A1B283E3F104}"/>
                </a:ext>
              </a:extLst>
            </p:cNvPr>
            <p:cNvSpPr>
              <a:spLocks noChangeArrowheads="1"/>
            </p:cNvSpPr>
            <p:nvPr/>
          </p:nvSpPr>
          <p:spPr bwMode="auto">
            <a:xfrm flipH="1">
              <a:off x="2184" y="75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64" name="Oval 88">
              <a:extLst>
                <a:ext uri="{FF2B5EF4-FFF2-40B4-BE49-F238E27FC236}">
                  <a16:creationId xmlns:a16="http://schemas.microsoft.com/office/drawing/2014/main" id="{71F178B5-6ED7-464D-9495-DDD3274D75AC}"/>
                </a:ext>
              </a:extLst>
            </p:cNvPr>
            <p:cNvSpPr>
              <a:spLocks noChangeArrowheads="1"/>
            </p:cNvSpPr>
            <p:nvPr/>
          </p:nvSpPr>
          <p:spPr bwMode="auto">
            <a:xfrm flipH="1">
              <a:off x="2180" y="82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65" name="Oval 89">
              <a:extLst>
                <a:ext uri="{FF2B5EF4-FFF2-40B4-BE49-F238E27FC236}">
                  <a16:creationId xmlns:a16="http://schemas.microsoft.com/office/drawing/2014/main" id="{6AE3E2F5-F72A-4973-BB0B-D46E5124F5FF}"/>
                </a:ext>
              </a:extLst>
            </p:cNvPr>
            <p:cNvSpPr>
              <a:spLocks noChangeArrowheads="1"/>
            </p:cNvSpPr>
            <p:nvPr/>
          </p:nvSpPr>
          <p:spPr bwMode="auto">
            <a:xfrm flipH="1">
              <a:off x="2192" y="9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66" name="Oval 90">
              <a:extLst>
                <a:ext uri="{FF2B5EF4-FFF2-40B4-BE49-F238E27FC236}">
                  <a16:creationId xmlns:a16="http://schemas.microsoft.com/office/drawing/2014/main" id="{A0DAB831-1192-4023-A99E-AB4A3EE9895E}"/>
                </a:ext>
              </a:extLst>
            </p:cNvPr>
            <p:cNvSpPr>
              <a:spLocks noChangeArrowheads="1"/>
            </p:cNvSpPr>
            <p:nvPr/>
          </p:nvSpPr>
          <p:spPr bwMode="auto">
            <a:xfrm flipH="1">
              <a:off x="2196" y="98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67" name="Oval 91">
              <a:extLst>
                <a:ext uri="{FF2B5EF4-FFF2-40B4-BE49-F238E27FC236}">
                  <a16:creationId xmlns:a16="http://schemas.microsoft.com/office/drawing/2014/main" id="{9BA39EF9-ED2F-429E-8E88-CEE591DB8091}"/>
                </a:ext>
              </a:extLst>
            </p:cNvPr>
            <p:cNvSpPr>
              <a:spLocks noChangeArrowheads="1"/>
            </p:cNvSpPr>
            <p:nvPr/>
          </p:nvSpPr>
          <p:spPr bwMode="auto">
            <a:xfrm flipH="1">
              <a:off x="2192" y="105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68" name="Oval 92">
              <a:extLst>
                <a:ext uri="{FF2B5EF4-FFF2-40B4-BE49-F238E27FC236}">
                  <a16:creationId xmlns:a16="http://schemas.microsoft.com/office/drawing/2014/main" id="{C7D95F78-624A-4BF7-A579-F0A1F730C56A}"/>
                </a:ext>
              </a:extLst>
            </p:cNvPr>
            <p:cNvSpPr>
              <a:spLocks noChangeArrowheads="1"/>
            </p:cNvSpPr>
            <p:nvPr/>
          </p:nvSpPr>
          <p:spPr bwMode="auto">
            <a:xfrm flipV="1">
              <a:off x="1268" y="204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69" name="Oval 93">
              <a:extLst>
                <a:ext uri="{FF2B5EF4-FFF2-40B4-BE49-F238E27FC236}">
                  <a16:creationId xmlns:a16="http://schemas.microsoft.com/office/drawing/2014/main" id="{26CC5E7A-3825-4711-8B53-7F2D23E53E70}"/>
                </a:ext>
              </a:extLst>
            </p:cNvPr>
            <p:cNvSpPr>
              <a:spLocks noChangeArrowheads="1"/>
            </p:cNvSpPr>
            <p:nvPr/>
          </p:nvSpPr>
          <p:spPr bwMode="auto">
            <a:xfrm flipV="1">
              <a:off x="1192" y="204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70" name="Oval 94">
              <a:extLst>
                <a:ext uri="{FF2B5EF4-FFF2-40B4-BE49-F238E27FC236}">
                  <a16:creationId xmlns:a16="http://schemas.microsoft.com/office/drawing/2014/main" id="{CA17B10C-5013-4C40-A6AB-8D1E0F75B6FD}"/>
                </a:ext>
              </a:extLst>
            </p:cNvPr>
            <p:cNvSpPr>
              <a:spLocks noChangeArrowheads="1"/>
            </p:cNvSpPr>
            <p:nvPr/>
          </p:nvSpPr>
          <p:spPr bwMode="auto">
            <a:xfrm flipV="1">
              <a:off x="1112" y="200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71" name="Oval 95">
              <a:extLst>
                <a:ext uri="{FF2B5EF4-FFF2-40B4-BE49-F238E27FC236}">
                  <a16:creationId xmlns:a16="http://schemas.microsoft.com/office/drawing/2014/main" id="{6E093615-BE0D-4CF6-906B-3DADD0D69945}"/>
                </a:ext>
              </a:extLst>
            </p:cNvPr>
            <p:cNvSpPr>
              <a:spLocks noChangeArrowheads="1"/>
            </p:cNvSpPr>
            <p:nvPr/>
          </p:nvSpPr>
          <p:spPr bwMode="auto">
            <a:xfrm flipV="1">
              <a:off x="1048" y="196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72" name="Oval 96">
              <a:extLst>
                <a:ext uri="{FF2B5EF4-FFF2-40B4-BE49-F238E27FC236}">
                  <a16:creationId xmlns:a16="http://schemas.microsoft.com/office/drawing/2014/main" id="{8FF9B6BD-6293-4EA0-8B77-499136A6B20A}"/>
                </a:ext>
              </a:extLst>
            </p:cNvPr>
            <p:cNvSpPr>
              <a:spLocks noChangeArrowheads="1"/>
            </p:cNvSpPr>
            <p:nvPr/>
          </p:nvSpPr>
          <p:spPr bwMode="auto">
            <a:xfrm flipV="1">
              <a:off x="980" y="192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73" name="Oval 97">
              <a:extLst>
                <a:ext uri="{FF2B5EF4-FFF2-40B4-BE49-F238E27FC236}">
                  <a16:creationId xmlns:a16="http://schemas.microsoft.com/office/drawing/2014/main" id="{36A3CA77-2110-4C21-8C9A-9344A7B8AB5F}"/>
                </a:ext>
              </a:extLst>
            </p:cNvPr>
            <p:cNvSpPr>
              <a:spLocks noChangeArrowheads="1"/>
            </p:cNvSpPr>
            <p:nvPr/>
          </p:nvSpPr>
          <p:spPr bwMode="auto">
            <a:xfrm flipV="1">
              <a:off x="920" y="186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74" name="Oval 98">
              <a:extLst>
                <a:ext uri="{FF2B5EF4-FFF2-40B4-BE49-F238E27FC236}">
                  <a16:creationId xmlns:a16="http://schemas.microsoft.com/office/drawing/2014/main" id="{5FB35C81-8A90-44CA-B54A-4A2F4DFF45FB}"/>
                </a:ext>
              </a:extLst>
            </p:cNvPr>
            <p:cNvSpPr>
              <a:spLocks noChangeArrowheads="1"/>
            </p:cNvSpPr>
            <p:nvPr/>
          </p:nvSpPr>
          <p:spPr bwMode="auto">
            <a:xfrm flipV="1">
              <a:off x="888" y="178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75" name="Oval 99">
              <a:extLst>
                <a:ext uri="{FF2B5EF4-FFF2-40B4-BE49-F238E27FC236}">
                  <a16:creationId xmlns:a16="http://schemas.microsoft.com/office/drawing/2014/main" id="{E0FCC335-DCA6-44CA-83C9-0D3A8AC7D2DB}"/>
                </a:ext>
              </a:extLst>
            </p:cNvPr>
            <p:cNvSpPr>
              <a:spLocks noChangeArrowheads="1"/>
            </p:cNvSpPr>
            <p:nvPr/>
          </p:nvSpPr>
          <p:spPr bwMode="auto">
            <a:xfrm flipV="1">
              <a:off x="880" y="17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76" name="Oval 100">
              <a:extLst>
                <a:ext uri="{FF2B5EF4-FFF2-40B4-BE49-F238E27FC236}">
                  <a16:creationId xmlns:a16="http://schemas.microsoft.com/office/drawing/2014/main" id="{3E4AE62F-AF06-48BA-95DB-620873602FFE}"/>
                </a:ext>
              </a:extLst>
            </p:cNvPr>
            <p:cNvSpPr>
              <a:spLocks noChangeArrowheads="1"/>
            </p:cNvSpPr>
            <p:nvPr/>
          </p:nvSpPr>
          <p:spPr bwMode="auto">
            <a:xfrm flipV="1">
              <a:off x="860" y="164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77" name="Oval 101">
              <a:extLst>
                <a:ext uri="{FF2B5EF4-FFF2-40B4-BE49-F238E27FC236}">
                  <a16:creationId xmlns:a16="http://schemas.microsoft.com/office/drawing/2014/main" id="{4B8EFEF4-D96B-4024-891F-D25B2778241F}"/>
                </a:ext>
              </a:extLst>
            </p:cNvPr>
            <p:cNvSpPr>
              <a:spLocks noChangeArrowheads="1"/>
            </p:cNvSpPr>
            <p:nvPr/>
          </p:nvSpPr>
          <p:spPr bwMode="auto">
            <a:xfrm flipV="1">
              <a:off x="832" y="153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78" name="Oval 102">
              <a:extLst>
                <a:ext uri="{FF2B5EF4-FFF2-40B4-BE49-F238E27FC236}">
                  <a16:creationId xmlns:a16="http://schemas.microsoft.com/office/drawing/2014/main" id="{C721A230-94D5-4673-B582-91DB70DDD655}"/>
                </a:ext>
              </a:extLst>
            </p:cNvPr>
            <p:cNvSpPr>
              <a:spLocks noChangeArrowheads="1"/>
            </p:cNvSpPr>
            <p:nvPr/>
          </p:nvSpPr>
          <p:spPr bwMode="auto">
            <a:xfrm flipV="1">
              <a:off x="748" y="152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79" name="Oval 103">
              <a:extLst>
                <a:ext uri="{FF2B5EF4-FFF2-40B4-BE49-F238E27FC236}">
                  <a16:creationId xmlns:a16="http://schemas.microsoft.com/office/drawing/2014/main" id="{DF76B817-9DF7-4F15-91C6-A73A65CA02EF}"/>
                </a:ext>
              </a:extLst>
            </p:cNvPr>
            <p:cNvSpPr>
              <a:spLocks noChangeArrowheads="1"/>
            </p:cNvSpPr>
            <p:nvPr/>
          </p:nvSpPr>
          <p:spPr bwMode="auto">
            <a:xfrm flipV="1">
              <a:off x="672" y="152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80" name="Oval 104">
              <a:extLst>
                <a:ext uri="{FF2B5EF4-FFF2-40B4-BE49-F238E27FC236}">
                  <a16:creationId xmlns:a16="http://schemas.microsoft.com/office/drawing/2014/main" id="{B9D269DF-58D0-4E54-8770-04DCAA0DA7E9}"/>
                </a:ext>
              </a:extLst>
            </p:cNvPr>
            <p:cNvSpPr>
              <a:spLocks noChangeArrowheads="1"/>
            </p:cNvSpPr>
            <p:nvPr/>
          </p:nvSpPr>
          <p:spPr bwMode="auto">
            <a:xfrm flipV="1">
              <a:off x="588" y="15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81" name="Oval 105">
              <a:extLst>
                <a:ext uri="{FF2B5EF4-FFF2-40B4-BE49-F238E27FC236}">
                  <a16:creationId xmlns:a16="http://schemas.microsoft.com/office/drawing/2014/main" id="{C0BFF9ED-B36E-42EA-A7DF-51D6698FEAE4}"/>
                </a:ext>
              </a:extLst>
            </p:cNvPr>
            <p:cNvSpPr>
              <a:spLocks noChangeArrowheads="1"/>
            </p:cNvSpPr>
            <p:nvPr/>
          </p:nvSpPr>
          <p:spPr bwMode="auto">
            <a:xfrm flipV="1">
              <a:off x="516" y="148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82" name="Oval 106">
              <a:extLst>
                <a:ext uri="{FF2B5EF4-FFF2-40B4-BE49-F238E27FC236}">
                  <a16:creationId xmlns:a16="http://schemas.microsoft.com/office/drawing/2014/main" id="{6BB1E7CF-5B4C-42E6-97A8-1825DBE85ACA}"/>
                </a:ext>
              </a:extLst>
            </p:cNvPr>
            <p:cNvSpPr>
              <a:spLocks noChangeArrowheads="1"/>
            </p:cNvSpPr>
            <p:nvPr/>
          </p:nvSpPr>
          <p:spPr bwMode="auto">
            <a:xfrm flipV="1">
              <a:off x="444" y="144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83" name="Oval 107">
              <a:extLst>
                <a:ext uri="{FF2B5EF4-FFF2-40B4-BE49-F238E27FC236}">
                  <a16:creationId xmlns:a16="http://schemas.microsoft.com/office/drawing/2014/main" id="{D37CB4D1-1887-4F93-94E1-5054F8B84D06}"/>
                </a:ext>
              </a:extLst>
            </p:cNvPr>
            <p:cNvSpPr>
              <a:spLocks noChangeArrowheads="1"/>
            </p:cNvSpPr>
            <p:nvPr/>
          </p:nvSpPr>
          <p:spPr bwMode="auto">
            <a:xfrm flipV="1">
              <a:off x="364" y="138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84" name="Oval 108">
              <a:extLst>
                <a:ext uri="{FF2B5EF4-FFF2-40B4-BE49-F238E27FC236}">
                  <a16:creationId xmlns:a16="http://schemas.microsoft.com/office/drawing/2014/main" id="{930079F9-6FFB-4F76-8B03-FA0AF3C7869E}"/>
                </a:ext>
              </a:extLst>
            </p:cNvPr>
            <p:cNvSpPr>
              <a:spLocks noChangeArrowheads="1"/>
            </p:cNvSpPr>
            <p:nvPr/>
          </p:nvSpPr>
          <p:spPr bwMode="auto">
            <a:xfrm flipV="1">
              <a:off x="304" y="131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85" name="Oval 109">
              <a:extLst>
                <a:ext uri="{FF2B5EF4-FFF2-40B4-BE49-F238E27FC236}">
                  <a16:creationId xmlns:a16="http://schemas.microsoft.com/office/drawing/2014/main" id="{8715F11B-848B-4D98-88A8-1A092A8239DF}"/>
                </a:ext>
              </a:extLst>
            </p:cNvPr>
            <p:cNvSpPr>
              <a:spLocks noChangeArrowheads="1"/>
            </p:cNvSpPr>
            <p:nvPr/>
          </p:nvSpPr>
          <p:spPr bwMode="auto">
            <a:xfrm flipV="1">
              <a:off x="284" y="124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86" name="Oval 110">
              <a:extLst>
                <a:ext uri="{FF2B5EF4-FFF2-40B4-BE49-F238E27FC236}">
                  <a16:creationId xmlns:a16="http://schemas.microsoft.com/office/drawing/2014/main" id="{8EBEE2B3-9C00-4493-BB0F-CE846EFE9509}"/>
                </a:ext>
              </a:extLst>
            </p:cNvPr>
            <p:cNvSpPr>
              <a:spLocks noChangeArrowheads="1"/>
            </p:cNvSpPr>
            <p:nvPr/>
          </p:nvSpPr>
          <p:spPr bwMode="auto">
            <a:xfrm flipV="1">
              <a:off x="268" y="115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87" name="Oval 111">
              <a:extLst>
                <a:ext uri="{FF2B5EF4-FFF2-40B4-BE49-F238E27FC236}">
                  <a16:creationId xmlns:a16="http://schemas.microsoft.com/office/drawing/2014/main" id="{FADA7C13-8CA5-4A55-84D6-E4601003EFCE}"/>
                </a:ext>
              </a:extLst>
            </p:cNvPr>
            <p:cNvSpPr>
              <a:spLocks noChangeArrowheads="1"/>
            </p:cNvSpPr>
            <p:nvPr/>
          </p:nvSpPr>
          <p:spPr bwMode="auto">
            <a:xfrm flipH="1" flipV="1">
              <a:off x="1440" y="202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88" name="Oval 112">
              <a:extLst>
                <a:ext uri="{FF2B5EF4-FFF2-40B4-BE49-F238E27FC236}">
                  <a16:creationId xmlns:a16="http://schemas.microsoft.com/office/drawing/2014/main" id="{57CAB144-D67E-455C-9A82-FBE59D595688}"/>
                </a:ext>
              </a:extLst>
            </p:cNvPr>
            <p:cNvSpPr>
              <a:spLocks noChangeArrowheads="1"/>
            </p:cNvSpPr>
            <p:nvPr/>
          </p:nvSpPr>
          <p:spPr bwMode="auto">
            <a:xfrm flipH="1" flipV="1">
              <a:off x="1352" y="204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89" name="Oval 113">
              <a:extLst>
                <a:ext uri="{FF2B5EF4-FFF2-40B4-BE49-F238E27FC236}">
                  <a16:creationId xmlns:a16="http://schemas.microsoft.com/office/drawing/2014/main" id="{4243D042-D3DC-4783-8CB0-82E0D5664B8B}"/>
                </a:ext>
              </a:extLst>
            </p:cNvPr>
            <p:cNvSpPr>
              <a:spLocks noChangeArrowheads="1"/>
            </p:cNvSpPr>
            <p:nvPr/>
          </p:nvSpPr>
          <p:spPr bwMode="auto">
            <a:xfrm flipH="1" flipV="1">
              <a:off x="1492" y="201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90" name="Oval 114">
              <a:extLst>
                <a:ext uri="{FF2B5EF4-FFF2-40B4-BE49-F238E27FC236}">
                  <a16:creationId xmlns:a16="http://schemas.microsoft.com/office/drawing/2014/main" id="{F0F726EA-C231-44FE-8B11-80F3C34DE951}"/>
                </a:ext>
              </a:extLst>
            </p:cNvPr>
            <p:cNvSpPr>
              <a:spLocks noChangeArrowheads="1"/>
            </p:cNvSpPr>
            <p:nvPr/>
          </p:nvSpPr>
          <p:spPr bwMode="auto">
            <a:xfrm flipH="1" flipV="1">
              <a:off x="1560" y="196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91" name="Oval 115">
              <a:extLst>
                <a:ext uri="{FF2B5EF4-FFF2-40B4-BE49-F238E27FC236}">
                  <a16:creationId xmlns:a16="http://schemas.microsoft.com/office/drawing/2014/main" id="{3F0FCDF5-852D-4A3A-AB37-745ECE783934}"/>
                </a:ext>
              </a:extLst>
            </p:cNvPr>
            <p:cNvSpPr>
              <a:spLocks noChangeArrowheads="1"/>
            </p:cNvSpPr>
            <p:nvPr/>
          </p:nvSpPr>
          <p:spPr bwMode="auto">
            <a:xfrm flipH="1" flipV="1">
              <a:off x="1628" y="19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92" name="Oval 116">
              <a:extLst>
                <a:ext uri="{FF2B5EF4-FFF2-40B4-BE49-F238E27FC236}">
                  <a16:creationId xmlns:a16="http://schemas.microsoft.com/office/drawing/2014/main" id="{485F7BAF-2969-439B-A23B-256488099720}"/>
                </a:ext>
              </a:extLst>
            </p:cNvPr>
            <p:cNvSpPr>
              <a:spLocks noChangeArrowheads="1"/>
            </p:cNvSpPr>
            <p:nvPr/>
          </p:nvSpPr>
          <p:spPr bwMode="auto">
            <a:xfrm flipH="1" flipV="1">
              <a:off x="1660" y="182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93" name="Oval 117">
              <a:extLst>
                <a:ext uri="{FF2B5EF4-FFF2-40B4-BE49-F238E27FC236}">
                  <a16:creationId xmlns:a16="http://schemas.microsoft.com/office/drawing/2014/main" id="{2BEBAA4C-46DF-4CF8-821F-8D67629DA83E}"/>
                </a:ext>
              </a:extLst>
            </p:cNvPr>
            <p:cNvSpPr>
              <a:spLocks noChangeArrowheads="1"/>
            </p:cNvSpPr>
            <p:nvPr/>
          </p:nvSpPr>
          <p:spPr bwMode="auto">
            <a:xfrm flipH="1" flipV="1">
              <a:off x="1704" y="173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94" name="Oval 118">
              <a:extLst>
                <a:ext uri="{FF2B5EF4-FFF2-40B4-BE49-F238E27FC236}">
                  <a16:creationId xmlns:a16="http://schemas.microsoft.com/office/drawing/2014/main" id="{CB42EE1A-A7A8-4E8F-A842-A219D04844CD}"/>
                </a:ext>
              </a:extLst>
            </p:cNvPr>
            <p:cNvSpPr>
              <a:spLocks noChangeArrowheads="1"/>
            </p:cNvSpPr>
            <p:nvPr/>
          </p:nvSpPr>
          <p:spPr bwMode="auto">
            <a:xfrm flipH="1" flipV="1">
              <a:off x="1716" y="162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95" name="Oval 119">
              <a:extLst>
                <a:ext uri="{FF2B5EF4-FFF2-40B4-BE49-F238E27FC236}">
                  <a16:creationId xmlns:a16="http://schemas.microsoft.com/office/drawing/2014/main" id="{38A769EB-B4F7-44F9-9B86-004E231F0179}"/>
                </a:ext>
              </a:extLst>
            </p:cNvPr>
            <p:cNvSpPr>
              <a:spLocks noChangeArrowheads="1"/>
            </p:cNvSpPr>
            <p:nvPr/>
          </p:nvSpPr>
          <p:spPr bwMode="auto">
            <a:xfrm flipH="1" flipV="1">
              <a:off x="1704" y="154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96" name="Oval 120">
              <a:extLst>
                <a:ext uri="{FF2B5EF4-FFF2-40B4-BE49-F238E27FC236}">
                  <a16:creationId xmlns:a16="http://schemas.microsoft.com/office/drawing/2014/main" id="{8E93EC47-D4F3-4E07-B925-942D520824EB}"/>
                </a:ext>
              </a:extLst>
            </p:cNvPr>
            <p:cNvSpPr>
              <a:spLocks noChangeArrowheads="1"/>
            </p:cNvSpPr>
            <p:nvPr/>
          </p:nvSpPr>
          <p:spPr bwMode="auto">
            <a:xfrm flipH="1" flipV="1">
              <a:off x="1700" y="145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97" name="Oval 121">
              <a:extLst>
                <a:ext uri="{FF2B5EF4-FFF2-40B4-BE49-F238E27FC236}">
                  <a16:creationId xmlns:a16="http://schemas.microsoft.com/office/drawing/2014/main" id="{497E5A49-839E-4C01-857F-5F3F2239900A}"/>
                </a:ext>
              </a:extLst>
            </p:cNvPr>
            <p:cNvSpPr>
              <a:spLocks noChangeArrowheads="1"/>
            </p:cNvSpPr>
            <p:nvPr/>
          </p:nvSpPr>
          <p:spPr bwMode="auto">
            <a:xfrm flipH="1" flipV="1">
              <a:off x="1740" y="14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98" name="Oval 122">
              <a:extLst>
                <a:ext uri="{FF2B5EF4-FFF2-40B4-BE49-F238E27FC236}">
                  <a16:creationId xmlns:a16="http://schemas.microsoft.com/office/drawing/2014/main" id="{937DA575-B523-4309-AB2B-EE2B232AD182}"/>
                </a:ext>
              </a:extLst>
            </p:cNvPr>
            <p:cNvSpPr>
              <a:spLocks noChangeArrowheads="1"/>
            </p:cNvSpPr>
            <p:nvPr/>
          </p:nvSpPr>
          <p:spPr bwMode="auto">
            <a:xfrm flipH="1" flipV="1">
              <a:off x="1816" y="138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699" name="Oval 123">
              <a:extLst>
                <a:ext uri="{FF2B5EF4-FFF2-40B4-BE49-F238E27FC236}">
                  <a16:creationId xmlns:a16="http://schemas.microsoft.com/office/drawing/2014/main" id="{1C1E7A40-5E5E-4A20-A5FE-C66CE4C0478D}"/>
                </a:ext>
              </a:extLst>
            </p:cNvPr>
            <p:cNvSpPr>
              <a:spLocks noChangeArrowheads="1"/>
            </p:cNvSpPr>
            <p:nvPr/>
          </p:nvSpPr>
          <p:spPr bwMode="auto">
            <a:xfrm flipH="1" flipV="1">
              <a:off x="1884" y="137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700" name="Oval 124">
              <a:extLst>
                <a:ext uri="{FF2B5EF4-FFF2-40B4-BE49-F238E27FC236}">
                  <a16:creationId xmlns:a16="http://schemas.microsoft.com/office/drawing/2014/main" id="{E9E45C89-4395-4881-99F8-0BA16BCD6670}"/>
                </a:ext>
              </a:extLst>
            </p:cNvPr>
            <p:cNvSpPr>
              <a:spLocks noChangeArrowheads="1"/>
            </p:cNvSpPr>
            <p:nvPr/>
          </p:nvSpPr>
          <p:spPr bwMode="auto">
            <a:xfrm flipH="1" flipV="1">
              <a:off x="1960" y="133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701" name="Oval 125">
              <a:extLst>
                <a:ext uri="{FF2B5EF4-FFF2-40B4-BE49-F238E27FC236}">
                  <a16:creationId xmlns:a16="http://schemas.microsoft.com/office/drawing/2014/main" id="{DCEB1FF7-4D7D-4E97-9514-C1056B6E9C9F}"/>
                </a:ext>
              </a:extLst>
            </p:cNvPr>
            <p:cNvSpPr>
              <a:spLocks noChangeArrowheads="1"/>
            </p:cNvSpPr>
            <p:nvPr/>
          </p:nvSpPr>
          <p:spPr bwMode="auto">
            <a:xfrm flipH="1" flipV="1">
              <a:off x="2072" y="124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702" name="Oval 126">
              <a:extLst>
                <a:ext uri="{FF2B5EF4-FFF2-40B4-BE49-F238E27FC236}">
                  <a16:creationId xmlns:a16="http://schemas.microsoft.com/office/drawing/2014/main" id="{F0D371A4-7152-4BB8-9A07-C3B948902AC1}"/>
                </a:ext>
              </a:extLst>
            </p:cNvPr>
            <p:cNvSpPr>
              <a:spLocks noChangeArrowheads="1"/>
            </p:cNvSpPr>
            <p:nvPr/>
          </p:nvSpPr>
          <p:spPr bwMode="auto">
            <a:xfrm flipH="1" flipV="1">
              <a:off x="2020" y="13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703" name="Oval 127">
              <a:extLst>
                <a:ext uri="{FF2B5EF4-FFF2-40B4-BE49-F238E27FC236}">
                  <a16:creationId xmlns:a16="http://schemas.microsoft.com/office/drawing/2014/main" id="{1A469B7E-FEE6-4A9D-8776-163B900BD24E}"/>
                </a:ext>
              </a:extLst>
            </p:cNvPr>
            <p:cNvSpPr>
              <a:spLocks noChangeArrowheads="1"/>
            </p:cNvSpPr>
            <p:nvPr/>
          </p:nvSpPr>
          <p:spPr bwMode="auto">
            <a:xfrm flipH="1" flipV="1">
              <a:off x="2124" y="120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704" name="Oval 128">
              <a:extLst>
                <a:ext uri="{FF2B5EF4-FFF2-40B4-BE49-F238E27FC236}">
                  <a16:creationId xmlns:a16="http://schemas.microsoft.com/office/drawing/2014/main" id="{3424F7E0-12E0-4F9A-9669-EDAFE2B929B7}"/>
                </a:ext>
              </a:extLst>
            </p:cNvPr>
            <p:cNvSpPr>
              <a:spLocks noChangeArrowheads="1"/>
            </p:cNvSpPr>
            <p:nvPr/>
          </p:nvSpPr>
          <p:spPr bwMode="auto">
            <a:xfrm flipH="1" flipV="1">
              <a:off x="2164" y="113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grpSp>
        <p:nvGrpSpPr>
          <p:cNvPr id="408705" name="Group 129">
            <a:extLst>
              <a:ext uri="{FF2B5EF4-FFF2-40B4-BE49-F238E27FC236}">
                <a16:creationId xmlns:a16="http://schemas.microsoft.com/office/drawing/2014/main" id="{E740B00C-E2E2-437F-AAE3-7424244BEFAE}"/>
              </a:ext>
            </a:extLst>
          </p:cNvPr>
          <p:cNvGrpSpPr>
            <a:grpSpLocks/>
          </p:cNvGrpSpPr>
          <p:nvPr/>
        </p:nvGrpSpPr>
        <p:grpSpPr bwMode="auto">
          <a:xfrm>
            <a:off x="5557957" y="2829521"/>
            <a:ext cx="2619494" cy="2631162"/>
            <a:chOff x="364" y="196"/>
            <a:chExt cx="1796" cy="1804"/>
          </a:xfrm>
        </p:grpSpPr>
        <p:grpSp>
          <p:nvGrpSpPr>
            <p:cNvPr id="408706" name="Group 130">
              <a:extLst>
                <a:ext uri="{FF2B5EF4-FFF2-40B4-BE49-F238E27FC236}">
                  <a16:creationId xmlns:a16="http://schemas.microsoft.com/office/drawing/2014/main" id="{48D9CB19-2493-49E7-A8C6-B9CF57AF2ABF}"/>
                </a:ext>
              </a:extLst>
            </p:cNvPr>
            <p:cNvGrpSpPr>
              <a:grpSpLocks/>
            </p:cNvGrpSpPr>
            <p:nvPr/>
          </p:nvGrpSpPr>
          <p:grpSpPr bwMode="auto">
            <a:xfrm>
              <a:off x="1652" y="620"/>
              <a:ext cx="508" cy="740"/>
              <a:chOff x="1652" y="620"/>
              <a:chExt cx="508" cy="740"/>
            </a:xfrm>
          </p:grpSpPr>
          <p:sp>
            <p:nvSpPr>
              <p:cNvPr id="408707" name="Oval 131">
                <a:extLst>
                  <a:ext uri="{FF2B5EF4-FFF2-40B4-BE49-F238E27FC236}">
                    <a16:creationId xmlns:a16="http://schemas.microsoft.com/office/drawing/2014/main" id="{7DFAE60C-2240-4542-97DC-A17B5FD0752E}"/>
                  </a:ext>
                </a:extLst>
              </p:cNvPr>
              <p:cNvSpPr>
                <a:spLocks noChangeArrowheads="1"/>
              </p:cNvSpPr>
              <p:nvPr/>
            </p:nvSpPr>
            <p:spPr bwMode="auto">
              <a:xfrm flipH="1">
                <a:off x="1652" y="65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708" name="Oval 132">
                <a:extLst>
                  <a:ext uri="{FF2B5EF4-FFF2-40B4-BE49-F238E27FC236}">
                    <a16:creationId xmlns:a16="http://schemas.microsoft.com/office/drawing/2014/main" id="{AF64BA17-ECC6-458C-BCC7-2B1DB6B997D0}"/>
                  </a:ext>
                </a:extLst>
              </p:cNvPr>
              <p:cNvSpPr>
                <a:spLocks noChangeArrowheads="1"/>
              </p:cNvSpPr>
              <p:nvPr/>
            </p:nvSpPr>
            <p:spPr bwMode="auto">
              <a:xfrm flipH="1">
                <a:off x="1792" y="62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709" name="Oval 133">
                <a:extLst>
                  <a:ext uri="{FF2B5EF4-FFF2-40B4-BE49-F238E27FC236}">
                    <a16:creationId xmlns:a16="http://schemas.microsoft.com/office/drawing/2014/main" id="{98B2A0B9-681D-43C4-B5B8-21E6B0147302}"/>
                  </a:ext>
                </a:extLst>
              </p:cNvPr>
              <p:cNvSpPr>
                <a:spLocks noChangeArrowheads="1"/>
              </p:cNvSpPr>
              <p:nvPr/>
            </p:nvSpPr>
            <p:spPr bwMode="auto">
              <a:xfrm flipH="1">
                <a:off x="1956" y="66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710" name="Oval 134">
                <a:extLst>
                  <a:ext uri="{FF2B5EF4-FFF2-40B4-BE49-F238E27FC236}">
                    <a16:creationId xmlns:a16="http://schemas.microsoft.com/office/drawing/2014/main" id="{1013F718-B6EB-4C88-8AD3-67781F627B18}"/>
                  </a:ext>
                </a:extLst>
              </p:cNvPr>
              <p:cNvSpPr>
                <a:spLocks noChangeArrowheads="1"/>
              </p:cNvSpPr>
              <p:nvPr/>
            </p:nvSpPr>
            <p:spPr bwMode="auto">
              <a:xfrm flipH="1">
                <a:off x="2076" y="76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711" name="Oval 135">
                <a:extLst>
                  <a:ext uri="{FF2B5EF4-FFF2-40B4-BE49-F238E27FC236}">
                    <a16:creationId xmlns:a16="http://schemas.microsoft.com/office/drawing/2014/main" id="{F99168FC-0B54-474A-A5B8-5B6DA1EF20FF}"/>
                  </a:ext>
                </a:extLst>
              </p:cNvPr>
              <p:cNvSpPr>
                <a:spLocks noChangeArrowheads="1"/>
              </p:cNvSpPr>
              <p:nvPr/>
            </p:nvSpPr>
            <p:spPr bwMode="auto">
              <a:xfrm flipH="1">
                <a:off x="2104" y="94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712" name="Oval 136">
                <a:extLst>
                  <a:ext uri="{FF2B5EF4-FFF2-40B4-BE49-F238E27FC236}">
                    <a16:creationId xmlns:a16="http://schemas.microsoft.com/office/drawing/2014/main" id="{9EFD85EF-A6E3-4D8F-AB9F-F52FE4D58DC1}"/>
                  </a:ext>
                </a:extLst>
              </p:cNvPr>
              <p:cNvSpPr>
                <a:spLocks noChangeArrowheads="1"/>
              </p:cNvSpPr>
              <p:nvPr/>
            </p:nvSpPr>
            <p:spPr bwMode="auto">
              <a:xfrm flipH="1">
                <a:off x="2072" y="112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713" name="Oval 137">
                <a:extLst>
                  <a:ext uri="{FF2B5EF4-FFF2-40B4-BE49-F238E27FC236}">
                    <a16:creationId xmlns:a16="http://schemas.microsoft.com/office/drawing/2014/main" id="{9D01AF48-B3A6-4394-A607-53856B9F4E20}"/>
                  </a:ext>
                </a:extLst>
              </p:cNvPr>
              <p:cNvSpPr>
                <a:spLocks noChangeArrowheads="1"/>
              </p:cNvSpPr>
              <p:nvPr/>
            </p:nvSpPr>
            <p:spPr bwMode="auto">
              <a:xfrm flipH="1">
                <a:off x="1964" y="124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714" name="Oval 138">
                <a:extLst>
                  <a:ext uri="{FF2B5EF4-FFF2-40B4-BE49-F238E27FC236}">
                    <a16:creationId xmlns:a16="http://schemas.microsoft.com/office/drawing/2014/main" id="{CBD267E6-D4A8-4DF0-9B29-8FA5EE9CA113}"/>
                  </a:ext>
                </a:extLst>
              </p:cNvPr>
              <p:cNvSpPr>
                <a:spLocks noChangeArrowheads="1"/>
              </p:cNvSpPr>
              <p:nvPr/>
            </p:nvSpPr>
            <p:spPr bwMode="auto">
              <a:xfrm flipH="1">
                <a:off x="1852" y="126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715" name="Oval 139">
                <a:extLst>
                  <a:ext uri="{FF2B5EF4-FFF2-40B4-BE49-F238E27FC236}">
                    <a16:creationId xmlns:a16="http://schemas.microsoft.com/office/drawing/2014/main" id="{50C3341A-6368-4078-B6F4-D3B6E234937C}"/>
                  </a:ext>
                </a:extLst>
              </p:cNvPr>
              <p:cNvSpPr>
                <a:spLocks noChangeArrowheads="1"/>
              </p:cNvSpPr>
              <p:nvPr/>
            </p:nvSpPr>
            <p:spPr bwMode="auto">
              <a:xfrm flipH="1">
                <a:off x="1724" y="13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sp>
          <p:nvSpPr>
            <p:cNvPr id="408716" name="Oval 140">
              <a:extLst>
                <a:ext uri="{FF2B5EF4-FFF2-40B4-BE49-F238E27FC236}">
                  <a16:creationId xmlns:a16="http://schemas.microsoft.com/office/drawing/2014/main" id="{A624150F-4D98-4865-90B6-89B7B6039ACF}"/>
                </a:ext>
              </a:extLst>
            </p:cNvPr>
            <p:cNvSpPr>
              <a:spLocks noChangeArrowheads="1"/>
            </p:cNvSpPr>
            <p:nvPr/>
          </p:nvSpPr>
          <p:spPr bwMode="auto">
            <a:xfrm flipV="1">
              <a:off x="812" y="141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717" name="Oval 141">
              <a:extLst>
                <a:ext uri="{FF2B5EF4-FFF2-40B4-BE49-F238E27FC236}">
                  <a16:creationId xmlns:a16="http://schemas.microsoft.com/office/drawing/2014/main" id="{CE6BCD98-7EBF-4387-A9E2-66F250C2F6D0}"/>
                </a:ext>
              </a:extLst>
            </p:cNvPr>
            <p:cNvSpPr>
              <a:spLocks noChangeArrowheads="1"/>
            </p:cNvSpPr>
            <p:nvPr/>
          </p:nvSpPr>
          <p:spPr bwMode="auto">
            <a:xfrm flipV="1">
              <a:off x="676" y="142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718" name="Oval 142">
              <a:extLst>
                <a:ext uri="{FF2B5EF4-FFF2-40B4-BE49-F238E27FC236}">
                  <a16:creationId xmlns:a16="http://schemas.microsoft.com/office/drawing/2014/main" id="{DB4465ED-9BB7-4228-B9E6-44132CAF3F82}"/>
                </a:ext>
              </a:extLst>
            </p:cNvPr>
            <p:cNvSpPr>
              <a:spLocks noChangeArrowheads="1"/>
            </p:cNvSpPr>
            <p:nvPr/>
          </p:nvSpPr>
          <p:spPr bwMode="auto">
            <a:xfrm flipV="1">
              <a:off x="504" y="137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719" name="Oval 143">
              <a:extLst>
                <a:ext uri="{FF2B5EF4-FFF2-40B4-BE49-F238E27FC236}">
                  <a16:creationId xmlns:a16="http://schemas.microsoft.com/office/drawing/2014/main" id="{8B1F7B87-9682-4771-9ABB-5D4938259CDB}"/>
                </a:ext>
              </a:extLst>
            </p:cNvPr>
            <p:cNvSpPr>
              <a:spLocks noChangeArrowheads="1"/>
            </p:cNvSpPr>
            <p:nvPr/>
          </p:nvSpPr>
          <p:spPr bwMode="auto">
            <a:xfrm flipH="1" flipV="1">
              <a:off x="392" y="126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720" name="Oval 144">
              <a:extLst>
                <a:ext uri="{FF2B5EF4-FFF2-40B4-BE49-F238E27FC236}">
                  <a16:creationId xmlns:a16="http://schemas.microsoft.com/office/drawing/2014/main" id="{D6A30C9A-C802-44F9-BD7A-E626B02FD5F1}"/>
                </a:ext>
              </a:extLst>
            </p:cNvPr>
            <p:cNvSpPr>
              <a:spLocks noChangeArrowheads="1"/>
            </p:cNvSpPr>
            <p:nvPr/>
          </p:nvSpPr>
          <p:spPr bwMode="auto">
            <a:xfrm flipV="1">
              <a:off x="364" y="108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721" name="Oval 145">
              <a:extLst>
                <a:ext uri="{FF2B5EF4-FFF2-40B4-BE49-F238E27FC236}">
                  <a16:creationId xmlns:a16="http://schemas.microsoft.com/office/drawing/2014/main" id="{F83DA86D-7B26-4D05-AE99-14E4A6819A18}"/>
                </a:ext>
              </a:extLst>
            </p:cNvPr>
            <p:cNvSpPr>
              <a:spLocks noChangeArrowheads="1"/>
            </p:cNvSpPr>
            <p:nvPr/>
          </p:nvSpPr>
          <p:spPr bwMode="auto">
            <a:xfrm flipV="1">
              <a:off x="396" y="89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722" name="Oval 146">
              <a:extLst>
                <a:ext uri="{FF2B5EF4-FFF2-40B4-BE49-F238E27FC236}">
                  <a16:creationId xmlns:a16="http://schemas.microsoft.com/office/drawing/2014/main" id="{6B9C11D0-4BEE-4AF4-92E0-B28F9F7A2F0B}"/>
                </a:ext>
              </a:extLst>
            </p:cNvPr>
            <p:cNvSpPr>
              <a:spLocks noChangeArrowheads="1"/>
            </p:cNvSpPr>
            <p:nvPr/>
          </p:nvSpPr>
          <p:spPr bwMode="auto">
            <a:xfrm flipV="1">
              <a:off x="504" y="78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723" name="Oval 147">
              <a:extLst>
                <a:ext uri="{FF2B5EF4-FFF2-40B4-BE49-F238E27FC236}">
                  <a16:creationId xmlns:a16="http://schemas.microsoft.com/office/drawing/2014/main" id="{61CD22B4-2FDE-4905-94EB-071065FF287A}"/>
                </a:ext>
              </a:extLst>
            </p:cNvPr>
            <p:cNvSpPr>
              <a:spLocks noChangeArrowheads="1"/>
            </p:cNvSpPr>
            <p:nvPr/>
          </p:nvSpPr>
          <p:spPr bwMode="auto">
            <a:xfrm flipV="1">
              <a:off x="744" y="72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724" name="Oval 148">
              <a:extLst>
                <a:ext uri="{FF2B5EF4-FFF2-40B4-BE49-F238E27FC236}">
                  <a16:creationId xmlns:a16="http://schemas.microsoft.com/office/drawing/2014/main" id="{3731602F-5CFB-407A-9A10-C5883A54A6E3}"/>
                </a:ext>
              </a:extLst>
            </p:cNvPr>
            <p:cNvSpPr>
              <a:spLocks noChangeArrowheads="1"/>
            </p:cNvSpPr>
            <p:nvPr/>
          </p:nvSpPr>
          <p:spPr bwMode="auto">
            <a:xfrm rot="5400000" flipH="1">
              <a:off x="1596" y="149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725" name="Oval 149">
              <a:extLst>
                <a:ext uri="{FF2B5EF4-FFF2-40B4-BE49-F238E27FC236}">
                  <a16:creationId xmlns:a16="http://schemas.microsoft.com/office/drawing/2014/main" id="{C7B3E793-F592-4886-898A-8499F7E47397}"/>
                </a:ext>
              </a:extLst>
            </p:cNvPr>
            <p:cNvSpPr>
              <a:spLocks noChangeArrowheads="1"/>
            </p:cNvSpPr>
            <p:nvPr/>
          </p:nvSpPr>
          <p:spPr bwMode="auto">
            <a:xfrm rot="5400000" flipH="1">
              <a:off x="1628" y="163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726" name="Oval 150">
              <a:extLst>
                <a:ext uri="{FF2B5EF4-FFF2-40B4-BE49-F238E27FC236}">
                  <a16:creationId xmlns:a16="http://schemas.microsoft.com/office/drawing/2014/main" id="{1C31F22D-C8F7-4895-AE40-C3F99B9CC52F}"/>
                </a:ext>
              </a:extLst>
            </p:cNvPr>
            <p:cNvSpPr>
              <a:spLocks noChangeArrowheads="1"/>
            </p:cNvSpPr>
            <p:nvPr/>
          </p:nvSpPr>
          <p:spPr bwMode="auto">
            <a:xfrm rot="5400000" flipH="1">
              <a:off x="1584" y="179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727" name="Oval 151">
              <a:extLst>
                <a:ext uri="{FF2B5EF4-FFF2-40B4-BE49-F238E27FC236}">
                  <a16:creationId xmlns:a16="http://schemas.microsoft.com/office/drawing/2014/main" id="{69387847-9A10-4920-9AEB-C79CAEDBEFC7}"/>
                </a:ext>
              </a:extLst>
            </p:cNvPr>
            <p:cNvSpPr>
              <a:spLocks noChangeArrowheads="1"/>
            </p:cNvSpPr>
            <p:nvPr/>
          </p:nvSpPr>
          <p:spPr bwMode="auto">
            <a:xfrm rot="5400000" flipH="1">
              <a:off x="1484" y="191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728" name="Oval 152">
              <a:extLst>
                <a:ext uri="{FF2B5EF4-FFF2-40B4-BE49-F238E27FC236}">
                  <a16:creationId xmlns:a16="http://schemas.microsoft.com/office/drawing/2014/main" id="{65CDEFEC-70E6-44D9-9762-9C2B22B2D8E3}"/>
                </a:ext>
              </a:extLst>
            </p:cNvPr>
            <p:cNvSpPr>
              <a:spLocks noChangeArrowheads="1"/>
            </p:cNvSpPr>
            <p:nvPr/>
          </p:nvSpPr>
          <p:spPr bwMode="auto">
            <a:xfrm rot="5400000" flipH="1">
              <a:off x="1304" y="194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729" name="Oval 153">
              <a:extLst>
                <a:ext uri="{FF2B5EF4-FFF2-40B4-BE49-F238E27FC236}">
                  <a16:creationId xmlns:a16="http://schemas.microsoft.com/office/drawing/2014/main" id="{325B5079-43E1-4611-8870-7EBA8C406F6D}"/>
                </a:ext>
              </a:extLst>
            </p:cNvPr>
            <p:cNvSpPr>
              <a:spLocks noChangeArrowheads="1"/>
            </p:cNvSpPr>
            <p:nvPr/>
          </p:nvSpPr>
          <p:spPr bwMode="auto">
            <a:xfrm rot="5400000" flipH="1">
              <a:off x="1120" y="191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730" name="Oval 154">
              <a:extLst>
                <a:ext uri="{FF2B5EF4-FFF2-40B4-BE49-F238E27FC236}">
                  <a16:creationId xmlns:a16="http://schemas.microsoft.com/office/drawing/2014/main" id="{857E054C-272B-4919-AE4E-EC191F39ECDC}"/>
                </a:ext>
              </a:extLst>
            </p:cNvPr>
            <p:cNvSpPr>
              <a:spLocks noChangeArrowheads="1"/>
            </p:cNvSpPr>
            <p:nvPr/>
          </p:nvSpPr>
          <p:spPr bwMode="auto">
            <a:xfrm rot="5400000" flipH="1">
              <a:off x="1004" y="18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731" name="Oval 155">
              <a:extLst>
                <a:ext uri="{FF2B5EF4-FFF2-40B4-BE49-F238E27FC236}">
                  <a16:creationId xmlns:a16="http://schemas.microsoft.com/office/drawing/2014/main" id="{AD86C97D-ECC5-46A9-B0A2-56DDD45A403A}"/>
                </a:ext>
              </a:extLst>
            </p:cNvPr>
            <p:cNvSpPr>
              <a:spLocks noChangeArrowheads="1"/>
            </p:cNvSpPr>
            <p:nvPr/>
          </p:nvSpPr>
          <p:spPr bwMode="auto">
            <a:xfrm rot="5400000" flipH="1">
              <a:off x="980" y="169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732" name="Oval 156">
              <a:extLst>
                <a:ext uri="{FF2B5EF4-FFF2-40B4-BE49-F238E27FC236}">
                  <a16:creationId xmlns:a16="http://schemas.microsoft.com/office/drawing/2014/main" id="{D4D23CB1-038B-42EB-B1E0-669A12E36CBF}"/>
                </a:ext>
              </a:extLst>
            </p:cNvPr>
            <p:cNvSpPr>
              <a:spLocks noChangeArrowheads="1"/>
            </p:cNvSpPr>
            <p:nvPr/>
          </p:nvSpPr>
          <p:spPr bwMode="auto">
            <a:xfrm rot="5400000" flipH="1">
              <a:off x="976" y="156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733" name="Oval 157">
              <a:extLst>
                <a:ext uri="{FF2B5EF4-FFF2-40B4-BE49-F238E27FC236}">
                  <a16:creationId xmlns:a16="http://schemas.microsoft.com/office/drawing/2014/main" id="{F98CCA91-7156-4D6F-970C-AEB49EFEA32A}"/>
                </a:ext>
              </a:extLst>
            </p:cNvPr>
            <p:cNvSpPr>
              <a:spLocks noChangeArrowheads="1"/>
            </p:cNvSpPr>
            <p:nvPr/>
          </p:nvSpPr>
          <p:spPr bwMode="auto">
            <a:xfrm rot="-5400000" flipH="1" flipV="1">
              <a:off x="1488" y="22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734" name="Oval 158">
              <a:extLst>
                <a:ext uri="{FF2B5EF4-FFF2-40B4-BE49-F238E27FC236}">
                  <a16:creationId xmlns:a16="http://schemas.microsoft.com/office/drawing/2014/main" id="{D2BB6F03-B051-4C8D-BF67-697BC872B033}"/>
                </a:ext>
              </a:extLst>
            </p:cNvPr>
            <p:cNvSpPr>
              <a:spLocks noChangeArrowheads="1"/>
            </p:cNvSpPr>
            <p:nvPr/>
          </p:nvSpPr>
          <p:spPr bwMode="auto">
            <a:xfrm rot="-5400000" flipH="1" flipV="1">
              <a:off x="1184" y="19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735" name="Oval 159">
              <a:extLst>
                <a:ext uri="{FF2B5EF4-FFF2-40B4-BE49-F238E27FC236}">
                  <a16:creationId xmlns:a16="http://schemas.microsoft.com/office/drawing/2014/main" id="{C9624470-8940-4F35-9BC4-18D0C41B947F}"/>
                </a:ext>
              </a:extLst>
            </p:cNvPr>
            <p:cNvSpPr>
              <a:spLocks noChangeArrowheads="1"/>
            </p:cNvSpPr>
            <p:nvPr/>
          </p:nvSpPr>
          <p:spPr bwMode="auto">
            <a:xfrm rot="-5400000" flipH="1" flipV="1">
              <a:off x="1044" y="30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736" name="Oval 160">
              <a:extLst>
                <a:ext uri="{FF2B5EF4-FFF2-40B4-BE49-F238E27FC236}">
                  <a16:creationId xmlns:a16="http://schemas.microsoft.com/office/drawing/2014/main" id="{DA7336F7-933D-4290-9209-B8C7252A7EFF}"/>
                </a:ext>
              </a:extLst>
            </p:cNvPr>
            <p:cNvSpPr>
              <a:spLocks noChangeArrowheads="1"/>
            </p:cNvSpPr>
            <p:nvPr/>
          </p:nvSpPr>
          <p:spPr bwMode="auto">
            <a:xfrm rot="-5400000" flipH="1" flipV="1">
              <a:off x="992" y="46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737" name="Oval 161">
              <a:extLst>
                <a:ext uri="{FF2B5EF4-FFF2-40B4-BE49-F238E27FC236}">
                  <a16:creationId xmlns:a16="http://schemas.microsoft.com/office/drawing/2014/main" id="{964208CD-B85D-4C57-A021-AD2ECD061B50}"/>
                </a:ext>
              </a:extLst>
            </p:cNvPr>
            <p:cNvSpPr>
              <a:spLocks noChangeArrowheads="1"/>
            </p:cNvSpPr>
            <p:nvPr/>
          </p:nvSpPr>
          <p:spPr bwMode="auto">
            <a:xfrm rot="-5400000" flipH="1" flipV="1">
              <a:off x="988" y="59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grpSp>
        <p:nvGrpSpPr>
          <p:cNvPr id="408738" name="Group 162">
            <a:extLst>
              <a:ext uri="{FF2B5EF4-FFF2-40B4-BE49-F238E27FC236}">
                <a16:creationId xmlns:a16="http://schemas.microsoft.com/office/drawing/2014/main" id="{9B16382C-6C84-470E-8539-6F68C1865D72}"/>
              </a:ext>
            </a:extLst>
          </p:cNvPr>
          <p:cNvGrpSpPr>
            <a:grpSpLocks/>
          </p:cNvGrpSpPr>
          <p:nvPr/>
        </p:nvGrpSpPr>
        <p:grpSpPr bwMode="auto">
          <a:xfrm>
            <a:off x="5571083" y="2820770"/>
            <a:ext cx="2571363" cy="2604909"/>
            <a:chOff x="3245" y="1934"/>
            <a:chExt cx="1763" cy="1786"/>
          </a:xfrm>
        </p:grpSpPr>
        <p:grpSp>
          <p:nvGrpSpPr>
            <p:cNvPr id="408739" name="Group 163">
              <a:extLst>
                <a:ext uri="{FF2B5EF4-FFF2-40B4-BE49-F238E27FC236}">
                  <a16:creationId xmlns:a16="http://schemas.microsoft.com/office/drawing/2014/main" id="{F384371F-3D04-403D-85B6-7B41C50A641F}"/>
                </a:ext>
              </a:extLst>
            </p:cNvPr>
            <p:cNvGrpSpPr>
              <a:grpSpLocks/>
            </p:cNvGrpSpPr>
            <p:nvPr/>
          </p:nvGrpSpPr>
          <p:grpSpPr bwMode="auto">
            <a:xfrm>
              <a:off x="3909" y="3038"/>
              <a:ext cx="603" cy="682"/>
              <a:chOff x="4437" y="2678"/>
              <a:chExt cx="603" cy="682"/>
            </a:xfrm>
          </p:grpSpPr>
          <p:sp>
            <p:nvSpPr>
              <p:cNvPr id="408740" name="Oval 164">
                <a:extLst>
                  <a:ext uri="{FF2B5EF4-FFF2-40B4-BE49-F238E27FC236}">
                    <a16:creationId xmlns:a16="http://schemas.microsoft.com/office/drawing/2014/main" id="{34EE025C-C4B7-4922-A563-63D9F68219E8}"/>
                  </a:ext>
                </a:extLst>
              </p:cNvPr>
              <p:cNvSpPr>
                <a:spLocks noChangeArrowheads="1"/>
              </p:cNvSpPr>
              <p:nvPr/>
            </p:nvSpPr>
            <p:spPr bwMode="auto">
              <a:xfrm>
                <a:off x="4475" y="2748"/>
                <a:ext cx="504" cy="566"/>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nvGrpSpPr>
              <p:cNvPr id="408741" name="Group 165">
                <a:extLst>
                  <a:ext uri="{FF2B5EF4-FFF2-40B4-BE49-F238E27FC236}">
                    <a16:creationId xmlns:a16="http://schemas.microsoft.com/office/drawing/2014/main" id="{AABB6A16-E3F2-4BA4-8B84-0D168C0D8D38}"/>
                  </a:ext>
                </a:extLst>
              </p:cNvPr>
              <p:cNvGrpSpPr>
                <a:grpSpLocks/>
              </p:cNvGrpSpPr>
              <p:nvPr/>
            </p:nvGrpSpPr>
            <p:grpSpPr bwMode="auto">
              <a:xfrm>
                <a:off x="4437" y="2678"/>
                <a:ext cx="603" cy="682"/>
                <a:chOff x="4437" y="2686"/>
                <a:chExt cx="603" cy="682"/>
              </a:xfrm>
            </p:grpSpPr>
            <p:sp>
              <p:nvSpPr>
                <p:cNvPr id="408742" name="Freeform 166">
                  <a:extLst>
                    <a:ext uri="{FF2B5EF4-FFF2-40B4-BE49-F238E27FC236}">
                      <a16:creationId xmlns:a16="http://schemas.microsoft.com/office/drawing/2014/main" id="{9E05F580-FB8A-42FC-893B-44CC424C37CB}"/>
                    </a:ext>
                  </a:extLst>
                </p:cNvPr>
                <p:cNvSpPr>
                  <a:spLocks/>
                </p:cNvSpPr>
                <p:nvPr/>
              </p:nvSpPr>
              <p:spPr bwMode="auto">
                <a:xfrm>
                  <a:off x="4534" y="2724"/>
                  <a:ext cx="158" cy="128"/>
                </a:xfrm>
                <a:custGeom>
                  <a:avLst/>
                  <a:gdLst>
                    <a:gd name="T0" fmla="*/ 118 w 158"/>
                    <a:gd name="T1" fmla="*/ 0 h 128"/>
                    <a:gd name="T2" fmla="*/ 46 w 158"/>
                    <a:gd name="T3" fmla="*/ 28 h 128"/>
                    <a:gd name="T4" fmla="*/ 14 w 158"/>
                    <a:gd name="T5" fmla="*/ 60 h 128"/>
                    <a:gd name="T6" fmla="*/ 26 w 158"/>
                    <a:gd name="T7" fmla="*/ 128 h 128"/>
                    <a:gd name="T8" fmla="*/ 86 w 158"/>
                    <a:gd name="T9" fmla="*/ 116 h 128"/>
                    <a:gd name="T10" fmla="*/ 122 w 158"/>
                    <a:gd name="T11" fmla="*/ 68 h 128"/>
                    <a:gd name="T12" fmla="*/ 158 w 158"/>
                    <a:gd name="T13" fmla="*/ 48 h 128"/>
                    <a:gd name="T14" fmla="*/ 70 w 158"/>
                    <a:gd name="T15" fmla="*/ 16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 h="128">
                      <a:moveTo>
                        <a:pt x="118" y="0"/>
                      </a:moveTo>
                      <a:cubicBezTo>
                        <a:pt x="93" y="8"/>
                        <a:pt x="70" y="20"/>
                        <a:pt x="46" y="28"/>
                      </a:cubicBezTo>
                      <a:cubicBezTo>
                        <a:pt x="37" y="42"/>
                        <a:pt x="26" y="48"/>
                        <a:pt x="14" y="60"/>
                      </a:cubicBezTo>
                      <a:cubicBezTo>
                        <a:pt x="5" y="86"/>
                        <a:pt x="0" y="111"/>
                        <a:pt x="26" y="128"/>
                      </a:cubicBezTo>
                      <a:cubicBezTo>
                        <a:pt x="46" y="125"/>
                        <a:pt x="66" y="120"/>
                        <a:pt x="86" y="116"/>
                      </a:cubicBezTo>
                      <a:cubicBezTo>
                        <a:pt x="98" y="98"/>
                        <a:pt x="107" y="83"/>
                        <a:pt x="122" y="68"/>
                      </a:cubicBezTo>
                      <a:cubicBezTo>
                        <a:pt x="128" y="49"/>
                        <a:pt x="141" y="54"/>
                        <a:pt x="158" y="48"/>
                      </a:cubicBezTo>
                      <a:cubicBezTo>
                        <a:pt x="130" y="20"/>
                        <a:pt x="110" y="16"/>
                        <a:pt x="70" y="16"/>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743" name="Freeform 167">
                  <a:extLst>
                    <a:ext uri="{FF2B5EF4-FFF2-40B4-BE49-F238E27FC236}">
                      <a16:creationId xmlns:a16="http://schemas.microsoft.com/office/drawing/2014/main" id="{3C561E65-633F-4C63-BB6E-759FE7536126}"/>
                    </a:ext>
                  </a:extLst>
                </p:cNvPr>
                <p:cNvSpPr>
                  <a:spLocks/>
                </p:cNvSpPr>
                <p:nvPr/>
              </p:nvSpPr>
              <p:spPr bwMode="auto">
                <a:xfrm>
                  <a:off x="4460" y="2797"/>
                  <a:ext cx="88" cy="159"/>
                </a:xfrm>
                <a:custGeom>
                  <a:avLst/>
                  <a:gdLst>
                    <a:gd name="T0" fmla="*/ 64 w 88"/>
                    <a:gd name="T1" fmla="*/ 7 h 159"/>
                    <a:gd name="T2" fmla="*/ 16 w 88"/>
                    <a:gd name="T3" fmla="*/ 67 h 159"/>
                    <a:gd name="T4" fmla="*/ 0 w 88"/>
                    <a:gd name="T5" fmla="*/ 131 h 159"/>
                    <a:gd name="T6" fmla="*/ 28 w 88"/>
                    <a:gd name="T7" fmla="*/ 159 h 159"/>
                    <a:gd name="T8" fmla="*/ 60 w 88"/>
                    <a:gd name="T9" fmla="*/ 155 h 159"/>
                    <a:gd name="T10" fmla="*/ 68 w 88"/>
                    <a:gd name="T11" fmla="*/ 127 h 159"/>
                    <a:gd name="T12" fmla="*/ 88 w 88"/>
                    <a:gd name="T13" fmla="*/ 63 h 159"/>
                    <a:gd name="T14" fmla="*/ 64 w 88"/>
                    <a:gd name="T15" fmla="*/ 7 h 1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8" h="159">
                      <a:moveTo>
                        <a:pt x="64" y="7"/>
                      </a:moveTo>
                      <a:cubicBezTo>
                        <a:pt x="40" y="23"/>
                        <a:pt x="25" y="39"/>
                        <a:pt x="16" y="67"/>
                      </a:cubicBezTo>
                      <a:cubicBezTo>
                        <a:pt x="13" y="97"/>
                        <a:pt x="15" y="108"/>
                        <a:pt x="0" y="131"/>
                      </a:cubicBezTo>
                      <a:cubicBezTo>
                        <a:pt x="5" y="147"/>
                        <a:pt x="12" y="154"/>
                        <a:pt x="28" y="159"/>
                      </a:cubicBezTo>
                      <a:cubicBezTo>
                        <a:pt x="39" y="158"/>
                        <a:pt x="50" y="159"/>
                        <a:pt x="60" y="155"/>
                      </a:cubicBezTo>
                      <a:cubicBezTo>
                        <a:pt x="69" y="151"/>
                        <a:pt x="66" y="137"/>
                        <a:pt x="68" y="127"/>
                      </a:cubicBezTo>
                      <a:cubicBezTo>
                        <a:pt x="73" y="103"/>
                        <a:pt x="66" y="77"/>
                        <a:pt x="88" y="63"/>
                      </a:cubicBezTo>
                      <a:cubicBezTo>
                        <a:pt x="82" y="0"/>
                        <a:pt x="86" y="40"/>
                        <a:pt x="64" y="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744" name="Freeform 168">
                  <a:extLst>
                    <a:ext uri="{FF2B5EF4-FFF2-40B4-BE49-F238E27FC236}">
                      <a16:creationId xmlns:a16="http://schemas.microsoft.com/office/drawing/2014/main" id="{E1BFD00A-B5E5-4912-AE74-927F02D36F4C}"/>
                    </a:ext>
                  </a:extLst>
                </p:cNvPr>
                <p:cNvSpPr>
                  <a:spLocks/>
                </p:cNvSpPr>
                <p:nvPr/>
              </p:nvSpPr>
              <p:spPr bwMode="auto">
                <a:xfrm>
                  <a:off x="4440" y="2966"/>
                  <a:ext cx="80" cy="132"/>
                </a:xfrm>
                <a:custGeom>
                  <a:avLst/>
                  <a:gdLst>
                    <a:gd name="T0" fmla="*/ 28 w 80"/>
                    <a:gd name="T1" fmla="*/ 2 h 132"/>
                    <a:gd name="T2" fmla="*/ 12 w 80"/>
                    <a:gd name="T3" fmla="*/ 6 h 132"/>
                    <a:gd name="T4" fmla="*/ 4 w 80"/>
                    <a:gd name="T5" fmla="*/ 30 h 132"/>
                    <a:gd name="T6" fmla="*/ 0 w 80"/>
                    <a:gd name="T7" fmla="*/ 94 h 132"/>
                    <a:gd name="T8" fmla="*/ 60 w 80"/>
                    <a:gd name="T9" fmla="*/ 118 h 132"/>
                    <a:gd name="T10" fmla="*/ 76 w 80"/>
                    <a:gd name="T11" fmla="*/ 82 h 132"/>
                    <a:gd name="T12" fmla="*/ 80 w 80"/>
                    <a:gd name="T13" fmla="*/ 70 h 132"/>
                    <a:gd name="T14" fmla="*/ 68 w 80"/>
                    <a:gd name="T15" fmla="*/ 6 h 132"/>
                    <a:gd name="T16" fmla="*/ 28 w 80"/>
                    <a:gd name="T17" fmla="*/ 2 h 1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0" h="132">
                      <a:moveTo>
                        <a:pt x="28" y="2"/>
                      </a:moveTo>
                      <a:cubicBezTo>
                        <a:pt x="23" y="3"/>
                        <a:pt x="16" y="2"/>
                        <a:pt x="12" y="6"/>
                      </a:cubicBezTo>
                      <a:cubicBezTo>
                        <a:pt x="7" y="12"/>
                        <a:pt x="4" y="30"/>
                        <a:pt x="4" y="30"/>
                      </a:cubicBezTo>
                      <a:cubicBezTo>
                        <a:pt x="10" y="52"/>
                        <a:pt x="6" y="72"/>
                        <a:pt x="0" y="94"/>
                      </a:cubicBezTo>
                      <a:cubicBezTo>
                        <a:pt x="8" y="132"/>
                        <a:pt x="19" y="122"/>
                        <a:pt x="60" y="118"/>
                      </a:cubicBezTo>
                      <a:cubicBezTo>
                        <a:pt x="73" y="99"/>
                        <a:pt x="66" y="111"/>
                        <a:pt x="76" y="82"/>
                      </a:cubicBezTo>
                      <a:cubicBezTo>
                        <a:pt x="77" y="78"/>
                        <a:pt x="80" y="70"/>
                        <a:pt x="80" y="70"/>
                      </a:cubicBezTo>
                      <a:cubicBezTo>
                        <a:pt x="79" y="62"/>
                        <a:pt x="74" y="14"/>
                        <a:pt x="68" y="6"/>
                      </a:cubicBezTo>
                      <a:cubicBezTo>
                        <a:pt x="64" y="0"/>
                        <a:pt x="29" y="2"/>
                        <a:pt x="28" y="2"/>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745" name="Freeform 169">
                  <a:extLst>
                    <a:ext uri="{FF2B5EF4-FFF2-40B4-BE49-F238E27FC236}">
                      <a16:creationId xmlns:a16="http://schemas.microsoft.com/office/drawing/2014/main" id="{4DE26D67-B5F2-425F-A449-769BC724A430}"/>
                    </a:ext>
                  </a:extLst>
                </p:cNvPr>
                <p:cNvSpPr>
                  <a:spLocks/>
                </p:cNvSpPr>
                <p:nvPr/>
              </p:nvSpPr>
              <p:spPr bwMode="auto">
                <a:xfrm>
                  <a:off x="4437" y="3079"/>
                  <a:ext cx="118" cy="131"/>
                </a:xfrm>
                <a:custGeom>
                  <a:avLst/>
                  <a:gdLst>
                    <a:gd name="T0" fmla="*/ 31 w 118"/>
                    <a:gd name="T1" fmla="*/ 17 h 131"/>
                    <a:gd name="T2" fmla="*/ 19 w 118"/>
                    <a:gd name="T3" fmla="*/ 45 h 131"/>
                    <a:gd name="T4" fmla="*/ 63 w 118"/>
                    <a:gd name="T5" fmla="*/ 113 h 131"/>
                    <a:gd name="T6" fmla="*/ 87 w 118"/>
                    <a:gd name="T7" fmla="*/ 129 h 131"/>
                    <a:gd name="T8" fmla="*/ 115 w 118"/>
                    <a:gd name="T9" fmla="*/ 113 h 131"/>
                    <a:gd name="T10" fmla="*/ 107 w 118"/>
                    <a:gd name="T11" fmla="*/ 101 h 131"/>
                    <a:gd name="T12" fmla="*/ 99 w 118"/>
                    <a:gd name="T13" fmla="*/ 77 h 131"/>
                    <a:gd name="T14" fmla="*/ 83 w 118"/>
                    <a:gd name="T15" fmla="*/ 33 h 131"/>
                    <a:gd name="T16" fmla="*/ 31 w 118"/>
                    <a:gd name="T17" fmla="*/ 17 h 1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8" h="131">
                      <a:moveTo>
                        <a:pt x="31" y="17"/>
                      </a:moveTo>
                      <a:cubicBezTo>
                        <a:pt x="0" y="22"/>
                        <a:pt x="4" y="23"/>
                        <a:pt x="19" y="45"/>
                      </a:cubicBezTo>
                      <a:cubicBezTo>
                        <a:pt x="24" y="78"/>
                        <a:pt x="38" y="94"/>
                        <a:pt x="63" y="113"/>
                      </a:cubicBezTo>
                      <a:cubicBezTo>
                        <a:pt x="71" y="119"/>
                        <a:pt x="87" y="129"/>
                        <a:pt x="87" y="129"/>
                      </a:cubicBezTo>
                      <a:cubicBezTo>
                        <a:pt x="97" y="127"/>
                        <a:pt x="118" y="131"/>
                        <a:pt x="115" y="113"/>
                      </a:cubicBezTo>
                      <a:cubicBezTo>
                        <a:pt x="114" y="108"/>
                        <a:pt x="109" y="105"/>
                        <a:pt x="107" y="101"/>
                      </a:cubicBezTo>
                      <a:cubicBezTo>
                        <a:pt x="104" y="93"/>
                        <a:pt x="99" y="77"/>
                        <a:pt x="99" y="77"/>
                      </a:cubicBezTo>
                      <a:cubicBezTo>
                        <a:pt x="104" y="52"/>
                        <a:pt x="100" y="50"/>
                        <a:pt x="83" y="33"/>
                      </a:cubicBezTo>
                      <a:cubicBezTo>
                        <a:pt x="72" y="0"/>
                        <a:pt x="71" y="9"/>
                        <a:pt x="31" y="1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746" name="Freeform 170">
                  <a:extLst>
                    <a:ext uri="{FF2B5EF4-FFF2-40B4-BE49-F238E27FC236}">
                      <a16:creationId xmlns:a16="http://schemas.microsoft.com/office/drawing/2014/main" id="{C47B483C-D2AC-4660-BEFB-59B2CA464E14}"/>
                    </a:ext>
                  </a:extLst>
                </p:cNvPr>
                <p:cNvSpPr>
                  <a:spLocks/>
                </p:cNvSpPr>
                <p:nvPr/>
              </p:nvSpPr>
              <p:spPr bwMode="auto">
                <a:xfrm>
                  <a:off x="4624" y="2686"/>
                  <a:ext cx="230" cy="114"/>
                </a:xfrm>
                <a:custGeom>
                  <a:avLst/>
                  <a:gdLst>
                    <a:gd name="T0" fmla="*/ 40 w 230"/>
                    <a:gd name="T1" fmla="*/ 102 h 114"/>
                    <a:gd name="T2" fmla="*/ 0 w 230"/>
                    <a:gd name="T3" fmla="*/ 74 h 114"/>
                    <a:gd name="T4" fmla="*/ 24 w 230"/>
                    <a:gd name="T5" fmla="*/ 54 h 114"/>
                    <a:gd name="T6" fmla="*/ 32 w 230"/>
                    <a:gd name="T7" fmla="*/ 30 h 114"/>
                    <a:gd name="T8" fmla="*/ 44 w 230"/>
                    <a:gd name="T9" fmla="*/ 14 h 114"/>
                    <a:gd name="T10" fmla="*/ 48 w 230"/>
                    <a:gd name="T11" fmla="*/ 2 h 114"/>
                    <a:gd name="T12" fmla="*/ 76 w 230"/>
                    <a:gd name="T13" fmla="*/ 6 h 114"/>
                    <a:gd name="T14" fmla="*/ 144 w 230"/>
                    <a:gd name="T15" fmla="*/ 10 h 114"/>
                    <a:gd name="T16" fmla="*/ 204 w 230"/>
                    <a:gd name="T17" fmla="*/ 50 h 114"/>
                    <a:gd name="T18" fmla="*/ 216 w 230"/>
                    <a:gd name="T19" fmla="*/ 98 h 114"/>
                    <a:gd name="T20" fmla="*/ 128 w 230"/>
                    <a:gd name="T21" fmla="*/ 114 h 114"/>
                    <a:gd name="T22" fmla="*/ 48 w 230"/>
                    <a:gd name="T23" fmla="*/ 102 h 114"/>
                    <a:gd name="T24" fmla="*/ 16 w 230"/>
                    <a:gd name="T25" fmla="*/ 86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0" h="114">
                      <a:moveTo>
                        <a:pt x="40" y="102"/>
                      </a:moveTo>
                      <a:cubicBezTo>
                        <a:pt x="22" y="95"/>
                        <a:pt x="6" y="93"/>
                        <a:pt x="0" y="74"/>
                      </a:cubicBezTo>
                      <a:cubicBezTo>
                        <a:pt x="7" y="67"/>
                        <a:pt x="18" y="63"/>
                        <a:pt x="24" y="54"/>
                      </a:cubicBezTo>
                      <a:cubicBezTo>
                        <a:pt x="28" y="47"/>
                        <a:pt x="27" y="37"/>
                        <a:pt x="32" y="30"/>
                      </a:cubicBezTo>
                      <a:cubicBezTo>
                        <a:pt x="36" y="25"/>
                        <a:pt x="40" y="19"/>
                        <a:pt x="44" y="14"/>
                      </a:cubicBezTo>
                      <a:cubicBezTo>
                        <a:pt x="45" y="10"/>
                        <a:pt x="44" y="3"/>
                        <a:pt x="48" y="2"/>
                      </a:cubicBezTo>
                      <a:cubicBezTo>
                        <a:pt x="57" y="0"/>
                        <a:pt x="67" y="5"/>
                        <a:pt x="76" y="6"/>
                      </a:cubicBezTo>
                      <a:cubicBezTo>
                        <a:pt x="99" y="8"/>
                        <a:pt x="121" y="9"/>
                        <a:pt x="144" y="10"/>
                      </a:cubicBezTo>
                      <a:cubicBezTo>
                        <a:pt x="160" y="34"/>
                        <a:pt x="176" y="44"/>
                        <a:pt x="204" y="50"/>
                      </a:cubicBezTo>
                      <a:cubicBezTo>
                        <a:pt x="216" y="62"/>
                        <a:pt x="230" y="79"/>
                        <a:pt x="216" y="98"/>
                      </a:cubicBezTo>
                      <a:cubicBezTo>
                        <a:pt x="211" y="105"/>
                        <a:pt x="133" y="113"/>
                        <a:pt x="128" y="114"/>
                      </a:cubicBezTo>
                      <a:cubicBezTo>
                        <a:pt x="101" y="112"/>
                        <a:pt x="74" y="111"/>
                        <a:pt x="48" y="102"/>
                      </a:cubicBezTo>
                      <a:cubicBezTo>
                        <a:pt x="38" y="87"/>
                        <a:pt x="33" y="86"/>
                        <a:pt x="16" y="86"/>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747" name="Freeform 171">
                  <a:extLst>
                    <a:ext uri="{FF2B5EF4-FFF2-40B4-BE49-F238E27FC236}">
                      <a16:creationId xmlns:a16="http://schemas.microsoft.com/office/drawing/2014/main" id="{0C5F5D78-7D8E-4714-96FF-D8F1139F9F44}"/>
                    </a:ext>
                  </a:extLst>
                </p:cNvPr>
                <p:cNvSpPr>
                  <a:spLocks/>
                </p:cNvSpPr>
                <p:nvPr/>
              </p:nvSpPr>
              <p:spPr bwMode="auto">
                <a:xfrm>
                  <a:off x="4832" y="2743"/>
                  <a:ext cx="155" cy="153"/>
                </a:xfrm>
                <a:custGeom>
                  <a:avLst/>
                  <a:gdLst>
                    <a:gd name="T0" fmla="*/ 0 w 155"/>
                    <a:gd name="T1" fmla="*/ 57 h 153"/>
                    <a:gd name="T2" fmla="*/ 52 w 155"/>
                    <a:gd name="T3" fmla="*/ 29 h 153"/>
                    <a:gd name="T4" fmla="*/ 112 w 155"/>
                    <a:gd name="T5" fmla="*/ 61 h 153"/>
                    <a:gd name="T6" fmla="*/ 140 w 155"/>
                    <a:gd name="T7" fmla="*/ 89 h 153"/>
                    <a:gd name="T8" fmla="*/ 128 w 155"/>
                    <a:gd name="T9" fmla="*/ 153 h 153"/>
                    <a:gd name="T10" fmla="*/ 40 w 155"/>
                    <a:gd name="T11" fmla="*/ 125 h 153"/>
                    <a:gd name="T12" fmla="*/ 24 w 155"/>
                    <a:gd name="T13" fmla="*/ 89 h 153"/>
                    <a:gd name="T14" fmla="*/ 0 w 155"/>
                    <a:gd name="T15" fmla="*/ 53 h 153"/>
                    <a:gd name="T16" fmla="*/ 4 w 155"/>
                    <a:gd name="T17" fmla="*/ 41 h 153"/>
                    <a:gd name="T18" fmla="*/ 16 w 155"/>
                    <a:gd name="T19" fmla="*/ 33 h 1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5" h="153">
                      <a:moveTo>
                        <a:pt x="0" y="57"/>
                      </a:moveTo>
                      <a:cubicBezTo>
                        <a:pt x="16" y="35"/>
                        <a:pt x="25" y="34"/>
                        <a:pt x="52" y="29"/>
                      </a:cubicBezTo>
                      <a:cubicBezTo>
                        <a:pt x="96" y="0"/>
                        <a:pt x="90" y="39"/>
                        <a:pt x="112" y="61"/>
                      </a:cubicBezTo>
                      <a:cubicBezTo>
                        <a:pt x="116" y="74"/>
                        <a:pt x="140" y="89"/>
                        <a:pt x="140" y="89"/>
                      </a:cubicBezTo>
                      <a:cubicBezTo>
                        <a:pt x="148" y="112"/>
                        <a:pt x="155" y="144"/>
                        <a:pt x="128" y="153"/>
                      </a:cubicBezTo>
                      <a:cubicBezTo>
                        <a:pt x="97" y="147"/>
                        <a:pt x="66" y="142"/>
                        <a:pt x="40" y="125"/>
                      </a:cubicBezTo>
                      <a:cubicBezTo>
                        <a:pt x="27" y="106"/>
                        <a:pt x="34" y="118"/>
                        <a:pt x="24" y="89"/>
                      </a:cubicBezTo>
                      <a:cubicBezTo>
                        <a:pt x="21" y="80"/>
                        <a:pt x="5" y="67"/>
                        <a:pt x="0" y="53"/>
                      </a:cubicBezTo>
                      <a:cubicBezTo>
                        <a:pt x="1" y="49"/>
                        <a:pt x="1" y="44"/>
                        <a:pt x="4" y="41"/>
                      </a:cubicBezTo>
                      <a:cubicBezTo>
                        <a:pt x="7" y="37"/>
                        <a:pt x="16" y="33"/>
                        <a:pt x="16" y="33"/>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748" name="Freeform 172">
                  <a:extLst>
                    <a:ext uri="{FF2B5EF4-FFF2-40B4-BE49-F238E27FC236}">
                      <a16:creationId xmlns:a16="http://schemas.microsoft.com/office/drawing/2014/main" id="{5B0C0DEE-6BF5-443A-BF7B-2DFE41B4E9E4}"/>
                    </a:ext>
                  </a:extLst>
                </p:cNvPr>
                <p:cNvSpPr>
                  <a:spLocks/>
                </p:cNvSpPr>
                <p:nvPr/>
              </p:nvSpPr>
              <p:spPr bwMode="auto">
                <a:xfrm>
                  <a:off x="4488" y="3184"/>
                  <a:ext cx="114" cy="96"/>
                </a:xfrm>
                <a:custGeom>
                  <a:avLst/>
                  <a:gdLst>
                    <a:gd name="T0" fmla="*/ 12 w 114"/>
                    <a:gd name="T1" fmla="*/ 20 h 96"/>
                    <a:gd name="T2" fmla="*/ 64 w 114"/>
                    <a:gd name="T3" fmla="*/ 76 h 96"/>
                    <a:gd name="T4" fmla="*/ 100 w 114"/>
                    <a:gd name="T5" fmla="*/ 96 h 96"/>
                    <a:gd name="T6" fmla="*/ 112 w 114"/>
                    <a:gd name="T7" fmla="*/ 68 h 96"/>
                    <a:gd name="T8" fmla="*/ 88 w 114"/>
                    <a:gd name="T9" fmla="*/ 20 h 96"/>
                    <a:gd name="T10" fmla="*/ 52 w 114"/>
                    <a:gd name="T11" fmla="*/ 8 h 96"/>
                    <a:gd name="T12" fmla="*/ 28 w 114"/>
                    <a:gd name="T13" fmla="*/ 0 h 96"/>
                    <a:gd name="T14" fmla="*/ 12 w 114"/>
                    <a:gd name="T15" fmla="*/ 44 h 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4" h="96">
                      <a:moveTo>
                        <a:pt x="12" y="20"/>
                      </a:moveTo>
                      <a:cubicBezTo>
                        <a:pt x="0" y="68"/>
                        <a:pt x="22" y="71"/>
                        <a:pt x="64" y="76"/>
                      </a:cubicBezTo>
                      <a:cubicBezTo>
                        <a:pt x="92" y="94"/>
                        <a:pt x="79" y="89"/>
                        <a:pt x="100" y="96"/>
                      </a:cubicBezTo>
                      <a:cubicBezTo>
                        <a:pt x="105" y="88"/>
                        <a:pt x="114" y="79"/>
                        <a:pt x="112" y="68"/>
                      </a:cubicBezTo>
                      <a:cubicBezTo>
                        <a:pt x="112" y="65"/>
                        <a:pt x="94" y="24"/>
                        <a:pt x="88" y="20"/>
                      </a:cubicBezTo>
                      <a:cubicBezTo>
                        <a:pt x="77" y="13"/>
                        <a:pt x="64" y="12"/>
                        <a:pt x="52" y="8"/>
                      </a:cubicBezTo>
                      <a:cubicBezTo>
                        <a:pt x="44" y="5"/>
                        <a:pt x="28" y="0"/>
                        <a:pt x="28" y="0"/>
                      </a:cubicBezTo>
                      <a:cubicBezTo>
                        <a:pt x="23" y="16"/>
                        <a:pt x="12" y="27"/>
                        <a:pt x="12" y="44"/>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749" name="Freeform 173">
                  <a:extLst>
                    <a:ext uri="{FF2B5EF4-FFF2-40B4-BE49-F238E27FC236}">
                      <a16:creationId xmlns:a16="http://schemas.microsoft.com/office/drawing/2014/main" id="{3A6D5BB0-46BF-48DD-8B70-8C02C375296E}"/>
                    </a:ext>
                  </a:extLst>
                </p:cNvPr>
                <p:cNvSpPr>
                  <a:spLocks/>
                </p:cNvSpPr>
                <p:nvPr/>
              </p:nvSpPr>
              <p:spPr bwMode="auto">
                <a:xfrm>
                  <a:off x="4539" y="3253"/>
                  <a:ext cx="165" cy="99"/>
                </a:xfrm>
                <a:custGeom>
                  <a:avLst/>
                  <a:gdLst>
                    <a:gd name="T0" fmla="*/ 1 w 165"/>
                    <a:gd name="T1" fmla="*/ 27 h 99"/>
                    <a:gd name="T2" fmla="*/ 61 w 165"/>
                    <a:gd name="T3" fmla="*/ 67 h 99"/>
                    <a:gd name="T4" fmla="*/ 97 w 165"/>
                    <a:gd name="T5" fmla="*/ 91 h 99"/>
                    <a:gd name="T6" fmla="*/ 121 w 165"/>
                    <a:gd name="T7" fmla="*/ 99 h 99"/>
                    <a:gd name="T8" fmla="*/ 165 w 165"/>
                    <a:gd name="T9" fmla="*/ 71 h 99"/>
                    <a:gd name="T10" fmla="*/ 97 w 165"/>
                    <a:gd name="T11" fmla="*/ 31 h 99"/>
                    <a:gd name="T12" fmla="*/ 33 w 165"/>
                    <a:gd name="T13" fmla="*/ 15 h 99"/>
                    <a:gd name="T14" fmla="*/ 9 w 165"/>
                    <a:gd name="T15" fmla="*/ 11 h 99"/>
                    <a:gd name="T16" fmla="*/ 1 w 165"/>
                    <a:gd name="T17" fmla="*/ 27 h 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5" h="99">
                      <a:moveTo>
                        <a:pt x="1" y="27"/>
                      </a:moveTo>
                      <a:cubicBezTo>
                        <a:pt x="14" y="46"/>
                        <a:pt x="39" y="60"/>
                        <a:pt x="61" y="67"/>
                      </a:cubicBezTo>
                      <a:cubicBezTo>
                        <a:pt x="72" y="83"/>
                        <a:pt x="78" y="85"/>
                        <a:pt x="97" y="91"/>
                      </a:cubicBezTo>
                      <a:cubicBezTo>
                        <a:pt x="105" y="93"/>
                        <a:pt x="121" y="99"/>
                        <a:pt x="121" y="99"/>
                      </a:cubicBezTo>
                      <a:cubicBezTo>
                        <a:pt x="154" y="95"/>
                        <a:pt x="156" y="99"/>
                        <a:pt x="165" y="71"/>
                      </a:cubicBezTo>
                      <a:cubicBezTo>
                        <a:pt x="149" y="23"/>
                        <a:pt x="147" y="35"/>
                        <a:pt x="97" y="31"/>
                      </a:cubicBezTo>
                      <a:cubicBezTo>
                        <a:pt x="73" y="23"/>
                        <a:pt x="58" y="19"/>
                        <a:pt x="33" y="15"/>
                      </a:cubicBezTo>
                      <a:cubicBezTo>
                        <a:pt x="27" y="11"/>
                        <a:pt x="17" y="0"/>
                        <a:pt x="9" y="11"/>
                      </a:cubicBezTo>
                      <a:cubicBezTo>
                        <a:pt x="0" y="23"/>
                        <a:pt x="1" y="48"/>
                        <a:pt x="1" y="2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750" name="Freeform 174">
                  <a:extLst>
                    <a:ext uri="{FF2B5EF4-FFF2-40B4-BE49-F238E27FC236}">
                      <a16:creationId xmlns:a16="http://schemas.microsoft.com/office/drawing/2014/main" id="{D27EFE95-72B1-4D02-9E11-E31893057877}"/>
                    </a:ext>
                  </a:extLst>
                </p:cNvPr>
                <p:cNvSpPr>
                  <a:spLocks/>
                </p:cNvSpPr>
                <p:nvPr/>
              </p:nvSpPr>
              <p:spPr bwMode="auto">
                <a:xfrm>
                  <a:off x="4936" y="2898"/>
                  <a:ext cx="104" cy="170"/>
                </a:xfrm>
                <a:custGeom>
                  <a:avLst/>
                  <a:gdLst>
                    <a:gd name="T0" fmla="*/ 16 w 104"/>
                    <a:gd name="T1" fmla="*/ 2 h 170"/>
                    <a:gd name="T2" fmla="*/ 80 w 104"/>
                    <a:gd name="T3" fmla="*/ 54 h 170"/>
                    <a:gd name="T4" fmla="*/ 28 w 104"/>
                    <a:gd name="T5" fmla="*/ 162 h 170"/>
                    <a:gd name="T6" fmla="*/ 0 w 104"/>
                    <a:gd name="T7" fmla="*/ 134 h 170"/>
                    <a:gd name="T8" fmla="*/ 16 w 104"/>
                    <a:gd name="T9" fmla="*/ 78 h 170"/>
                    <a:gd name="T10" fmla="*/ 0 w 104"/>
                    <a:gd name="T11" fmla="*/ 26 h 170"/>
                    <a:gd name="T12" fmla="*/ 8 w 104"/>
                    <a:gd name="T13" fmla="*/ 14 h 170"/>
                    <a:gd name="T14" fmla="*/ 16 w 104"/>
                    <a:gd name="T15" fmla="*/ 2 h 17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4" h="170">
                      <a:moveTo>
                        <a:pt x="16" y="2"/>
                      </a:moveTo>
                      <a:cubicBezTo>
                        <a:pt x="83" y="7"/>
                        <a:pt x="69" y="0"/>
                        <a:pt x="80" y="54"/>
                      </a:cubicBezTo>
                      <a:cubicBezTo>
                        <a:pt x="76" y="152"/>
                        <a:pt x="104" y="170"/>
                        <a:pt x="28" y="162"/>
                      </a:cubicBezTo>
                      <a:cubicBezTo>
                        <a:pt x="0" y="144"/>
                        <a:pt x="7" y="155"/>
                        <a:pt x="0" y="134"/>
                      </a:cubicBezTo>
                      <a:cubicBezTo>
                        <a:pt x="3" y="112"/>
                        <a:pt x="4" y="96"/>
                        <a:pt x="16" y="78"/>
                      </a:cubicBezTo>
                      <a:cubicBezTo>
                        <a:pt x="13" y="54"/>
                        <a:pt x="7" y="47"/>
                        <a:pt x="0" y="26"/>
                      </a:cubicBezTo>
                      <a:cubicBezTo>
                        <a:pt x="3" y="22"/>
                        <a:pt x="4" y="17"/>
                        <a:pt x="8" y="14"/>
                      </a:cubicBezTo>
                      <a:cubicBezTo>
                        <a:pt x="27" y="2"/>
                        <a:pt x="47" y="10"/>
                        <a:pt x="16" y="2"/>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751" name="Freeform 175">
                  <a:extLst>
                    <a:ext uri="{FF2B5EF4-FFF2-40B4-BE49-F238E27FC236}">
                      <a16:creationId xmlns:a16="http://schemas.microsoft.com/office/drawing/2014/main" id="{05A7352F-66FE-4485-842C-DBF0DDD71101}"/>
                    </a:ext>
                  </a:extLst>
                </p:cNvPr>
                <p:cNvSpPr>
                  <a:spLocks/>
                </p:cNvSpPr>
                <p:nvPr/>
              </p:nvSpPr>
              <p:spPr bwMode="auto">
                <a:xfrm>
                  <a:off x="4680" y="3260"/>
                  <a:ext cx="180" cy="108"/>
                </a:xfrm>
                <a:custGeom>
                  <a:avLst/>
                  <a:gdLst>
                    <a:gd name="T0" fmla="*/ 12 w 180"/>
                    <a:gd name="T1" fmla="*/ 100 h 108"/>
                    <a:gd name="T2" fmla="*/ 160 w 180"/>
                    <a:gd name="T3" fmla="*/ 80 h 108"/>
                    <a:gd name="T4" fmla="*/ 172 w 180"/>
                    <a:gd name="T5" fmla="*/ 68 h 108"/>
                    <a:gd name="T6" fmla="*/ 180 w 180"/>
                    <a:gd name="T7" fmla="*/ 44 h 108"/>
                    <a:gd name="T8" fmla="*/ 148 w 180"/>
                    <a:gd name="T9" fmla="*/ 0 h 108"/>
                    <a:gd name="T10" fmla="*/ 48 w 180"/>
                    <a:gd name="T11" fmla="*/ 32 h 108"/>
                    <a:gd name="T12" fmla="*/ 24 w 180"/>
                    <a:gd name="T13" fmla="*/ 40 h 108"/>
                    <a:gd name="T14" fmla="*/ 12 w 180"/>
                    <a:gd name="T15" fmla="*/ 44 h 108"/>
                    <a:gd name="T16" fmla="*/ 0 w 180"/>
                    <a:gd name="T17" fmla="*/ 68 h 108"/>
                    <a:gd name="T18" fmla="*/ 20 w 180"/>
                    <a:gd name="T19" fmla="*/ 108 h 108"/>
                    <a:gd name="T20" fmla="*/ 12 w 180"/>
                    <a:gd name="T21" fmla="*/ 100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08">
                      <a:moveTo>
                        <a:pt x="12" y="100"/>
                      </a:moveTo>
                      <a:cubicBezTo>
                        <a:pt x="72" y="97"/>
                        <a:pt x="108" y="97"/>
                        <a:pt x="160" y="80"/>
                      </a:cubicBezTo>
                      <a:cubicBezTo>
                        <a:pt x="164" y="76"/>
                        <a:pt x="169" y="73"/>
                        <a:pt x="172" y="68"/>
                      </a:cubicBezTo>
                      <a:cubicBezTo>
                        <a:pt x="176" y="61"/>
                        <a:pt x="180" y="44"/>
                        <a:pt x="180" y="44"/>
                      </a:cubicBezTo>
                      <a:cubicBezTo>
                        <a:pt x="174" y="22"/>
                        <a:pt x="172" y="8"/>
                        <a:pt x="148" y="0"/>
                      </a:cubicBezTo>
                      <a:cubicBezTo>
                        <a:pt x="113" y="9"/>
                        <a:pt x="83" y="23"/>
                        <a:pt x="48" y="32"/>
                      </a:cubicBezTo>
                      <a:cubicBezTo>
                        <a:pt x="40" y="34"/>
                        <a:pt x="32" y="37"/>
                        <a:pt x="24" y="40"/>
                      </a:cubicBezTo>
                      <a:cubicBezTo>
                        <a:pt x="20" y="41"/>
                        <a:pt x="12" y="44"/>
                        <a:pt x="12" y="44"/>
                      </a:cubicBezTo>
                      <a:cubicBezTo>
                        <a:pt x="8" y="50"/>
                        <a:pt x="0" y="60"/>
                        <a:pt x="0" y="68"/>
                      </a:cubicBezTo>
                      <a:cubicBezTo>
                        <a:pt x="0" y="77"/>
                        <a:pt x="4" y="108"/>
                        <a:pt x="20" y="108"/>
                      </a:cubicBezTo>
                      <a:cubicBezTo>
                        <a:pt x="24" y="108"/>
                        <a:pt x="15" y="103"/>
                        <a:pt x="12" y="100"/>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752" name="Freeform 176">
                  <a:extLst>
                    <a:ext uri="{FF2B5EF4-FFF2-40B4-BE49-F238E27FC236}">
                      <a16:creationId xmlns:a16="http://schemas.microsoft.com/office/drawing/2014/main" id="{B1EDE2D5-2A80-4B90-A644-34028488A00E}"/>
                    </a:ext>
                  </a:extLst>
                </p:cNvPr>
                <p:cNvSpPr>
                  <a:spLocks/>
                </p:cNvSpPr>
                <p:nvPr/>
              </p:nvSpPr>
              <p:spPr bwMode="auto">
                <a:xfrm>
                  <a:off x="4813" y="3158"/>
                  <a:ext cx="170" cy="182"/>
                </a:xfrm>
                <a:custGeom>
                  <a:avLst/>
                  <a:gdLst>
                    <a:gd name="T0" fmla="*/ 47 w 170"/>
                    <a:gd name="T1" fmla="*/ 182 h 182"/>
                    <a:gd name="T2" fmla="*/ 15 w 170"/>
                    <a:gd name="T3" fmla="*/ 150 h 182"/>
                    <a:gd name="T4" fmla="*/ 11 w 170"/>
                    <a:gd name="T5" fmla="*/ 98 h 182"/>
                    <a:gd name="T6" fmla="*/ 35 w 170"/>
                    <a:gd name="T7" fmla="*/ 78 h 182"/>
                    <a:gd name="T8" fmla="*/ 59 w 170"/>
                    <a:gd name="T9" fmla="*/ 62 h 182"/>
                    <a:gd name="T10" fmla="*/ 103 w 170"/>
                    <a:gd name="T11" fmla="*/ 22 h 182"/>
                    <a:gd name="T12" fmla="*/ 143 w 170"/>
                    <a:gd name="T13" fmla="*/ 18 h 182"/>
                    <a:gd name="T14" fmla="*/ 159 w 170"/>
                    <a:gd name="T15" fmla="*/ 66 h 182"/>
                    <a:gd name="T16" fmla="*/ 135 w 170"/>
                    <a:gd name="T17" fmla="*/ 82 h 182"/>
                    <a:gd name="T18" fmla="*/ 111 w 170"/>
                    <a:gd name="T19" fmla="*/ 98 h 182"/>
                    <a:gd name="T20" fmla="*/ 43 w 170"/>
                    <a:gd name="T21" fmla="*/ 154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0" h="182">
                      <a:moveTo>
                        <a:pt x="47" y="182"/>
                      </a:moveTo>
                      <a:cubicBezTo>
                        <a:pt x="35" y="170"/>
                        <a:pt x="24" y="164"/>
                        <a:pt x="15" y="150"/>
                      </a:cubicBezTo>
                      <a:cubicBezTo>
                        <a:pt x="11" y="135"/>
                        <a:pt x="0" y="112"/>
                        <a:pt x="11" y="98"/>
                      </a:cubicBezTo>
                      <a:cubicBezTo>
                        <a:pt x="18" y="90"/>
                        <a:pt x="27" y="84"/>
                        <a:pt x="35" y="78"/>
                      </a:cubicBezTo>
                      <a:cubicBezTo>
                        <a:pt x="43" y="72"/>
                        <a:pt x="59" y="62"/>
                        <a:pt x="59" y="62"/>
                      </a:cubicBezTo>
                      <a:cubicBezTo>
                        <a:pt x="70" y="45"/>
                        <a:pt x="88" y="37"/>
                        <a:pt x="103" y="22"/>
                      </a:cubicBezTo>
                      <a:cubicBezTo>
                        <a:pt x="110" y="0"/>
                        <a:pt x="126" y="12"/>
                        <a:pt x="143" y="18"/>
                      </a:cubicBezTo>
                      <a:cubicBezTo>
                        <a:pt x="158" y="33"/>
                        <a:pt x="170" y="41"/>
                        <a:pt x="159" y="66"/>
                      </a:cubicBezTo>
                      <a:cubicBezTo>
                        <a:pt x="152" y="82"/>
                        <a:pt x="146" y="76"/>
                        <a:pt x="135" y="82"/>
                      </a:cubicBezTo>
                      <a:cubicBezTo>
                        <a:pt x="127" y="87"/>
                        <a:pt x="111" y="98"/>
                        <a:pt x="111" y="98"/>
                      </a:cubicBezTo>
                      <a:cubicBezTo>
                        <a:pt x="94" y="123"/>
                        <a:pt x="79" y="154"/>
                        <a:pt x="43" y="154"/>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753" name="Freeform 177">
                  <a:extLst>
                    <a:ext uri="{FF2B5EF4-FFF2-40B4-BE49-F238E27FC236}">
                      <a16:creationId xmlns:a16="http://schemas.microsoft.com/office/drawing/2014/main" id="{5877D2D9-805E-4549-8848-B6FA407D2297}"/>
                    </a:ext>
                  </a:extLst>
                </p:cNvPr>
                <p:cNvSpPr>
                  <a:spLocks/>
                </p:cNvSpPr>
                <p:nvPr/>
              </p:nvSpPr>
              <p:spPr bwMode="auto">
                <a:xfrm>
                  <a:off x="4908" y="3043"/>
                  <a:ext cx="120" cy="158"/>
                </a:xfrm>
                <a:custGeom>
                  <a:avLst/>
                  <a:gdLst>
                    <a:gd name="T0" fmla="*/ 120 w 120"/>
                    <a:gd name="T1" fmla="*/ 13 h 158"/>
                    <a:gd name="T2" fmla="*/ 32 w 120"/>
                    <a:gd name="T3" fmla="*/ 5 h 158"/>
                    <a:gd name="T4" fmla="*/ 0 w 120"/>
                    <a:gd name="T5" fmla="*/ 29 h 158"/>
                    <a:gd name="T6" fmla="*/ 4 w 120"/>
                    <a:gd name="T7" fmla="*/ 97 h 158"/>
                    <a:gd name="T8" fmla="*/ 8 w 120"/>
                    <a:gd name="T9" fmla="*/ 121 h 158"/>
                    <a:gd name="T10" fmla="*/ 32 w 120"/>
                    <a:gd name="T11" fmla="*/ 137 h 158"/>
                    <a:gd name="T12" fmla="*/ 40 w 120"/>
                    <a:gd name="T13" fmla="*/ 149 h 158"/>
                    <a:gd name="T14" fmla="*/ 92 w 120"/>
                    <a:gd name="T15" fmla="*/ 77 h 158"/>
                    <a:gd name="T16" fmla="*/ 96 w 120"/>
                    <a:gd name="T17" fmla="*/ 53 h 158"/>
                    <a:gd name="T18" fmla="*/ 92 w 120"/>
                    <a:gd name="T19" fmla="*/ 17 h 1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0" h="158">
                      <a:moveTo>
                        <a:pt x="120" y="13"/>
                      </a:moveTo>
                      <a:cubicBezTo>
                        <a:pt x="80" y="9"/>
                        <a:pt x="69" y="0"/>
                        <a:pt x="32" y="5"/>
                      </a:cubicBezTo>
                      <a:cubicBezTo>
                        <a:pt x="18" y="14"/>
                        <a:pt x="10" y="15"/>
                        <a:pt x="0" y="29"/>
                      </a:cubicBezTo>
                      <a:cubicBezTo>
                        <a:pt x="13" y="67"/>
                        <a:pt x="9" y="45"/>
                        <a:pt x="4" y="97"/>
                      </a:cubicBezTo>
                      <a:cubicBezTo>
                        <a:pt x="5" y="105"/>
                        <a:pt x="3" y="114"/>
                        <a:pt x="8" y="121"/>
                      </a:cubicBezTo>
                      <a:cubicBezTo>
                        <a:pt x="14" y="129"/>
                        <a:pt x="32" y="137"/>
                        <a:pt x="32" y="137"/>
                      </a:cubicBezTo>
                      <a:cubicBezTo>
                        <a:pt x="35" y="141"/>
                        <a:pt x="35" y="148"/>
                        <a:pt x="40" y="149"/>
                      </a:cubicBezTo>
                      <a:cubicBezTo>
                        <a:pt x="78" y="158"/>
                        <a:pt x="87" y="102"/>
                        <a:pt x="92" y="77"/>
                      </a:cubicBezTo>
                      <a:cubicBezTo>
                        <a:pt x="93" y="69"/>
                        <a:pt x="95" y="61"/>
                        <a:pt x="96" y="53"/>
                      </a:cubicBezTo>
                      <a:cubicBezTo>
                        <a:pt x="95" y="41"/>
                        <a:pt x="92" y="17"/>
                        <a:pt x="92" y="17"/>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grpSp>
          <p:nvGrpSpPr>
            <p:cNvPr id="408754" name="Group 178">
              <a:extLst>
                <a:ext uri="{FF2B5EF4-FFF2-40B4-BE49-F238E27FC236}">
                  <a16:creationId xmlns:a16="http://schemas.microsoft.com/office/drawing/2014/main" id="{3E5303CD-F3A6-4974-9AFA-24D6B69CD5B2}"/>
                </a:ext>
              </a:extLst>
            </p:cNvPr>
            <p:cNvGrpSpPr>
              <a:grpSpLocks/>
            </p:cNvGrpSpPr>
            <p:nvPr/>
          </p:nvGrpSpPr>
          <p:grpSpPr bwMode="auto">
            <a:xfrm>
              <a:off x="4405" y="2374"/>
              <a:ext cx="603" cy="682"/>
              <a:chOff x="4437" y="2678"/>
              <a:chExt cx="603" cy="682"/>
            </a:xfrm>
          </p:grpSpPr>
          <p:sp>
            <p:nvSpPr>
              <p:cNvPr id="408755" name="Oval 179">
                <a:extLst>
                  <a:ext uri="{FF2B5EF4-FFF2-40B4-BE49-F238E27FC236}">
                    <a16:creationId xmlns:a16="http://schemas.microsoft.com/office/drawing/2014/main" id="{F9310665-879D-4C3C-9626-5397773C2B6A}"/>
                  </a:ext>
                </a:extLst>
              </p:cNvPr>
              <p:cNvSpPr>
                <a:spLocks noChangeArrowheads="1"/>
              </p:cNvSpPr>
              <p:nvPr/>
            </p:nvSpPr>
            <p:spPr bwMode="auto">
              <a:xfrm>
                <a:off x="4475" y="2748"/>
                <a:ext cx="504" cy="566"/>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nvGrpSpPr>
              <p:cNvPr id="408756" name="Group 180">
                <a:extLst>
                  <a:ext uri="{FF2B5EF4-FFF2-40B4-BE49-F238E27FC236}">
                    <a16:creationId xmlns:a16="http://schemas.microsoft.com/office/drawing/2014/main" id="{CD724190-443D-4F68-95CC-778CF86E2D23}"/>
                  </a:ext>
                </a:extLst>
              </p:cNvPr>
              <p:cNvGrpSpPr>
                <a:grpSpLocks/>
              </p:cNvGrpSpPr>
              <p:nvPr/>
            </p:nvGrpSpPr>
            <p:grpSpPr bwMode="auto">
              <a:xfrm>
                <a:off x="4437" y="2678"/>
                <a:ext cx="603" cy="682"/>
                <a:chOff x="4437" y="2686"/>
                <a:chExt cx="603" cy="682"/>
              </a:xfrm>
            </p:grpSpPr>
            <p:sp>
              <p:nvSpPr>
                <p:cNvPr id="408757" name="Freeform 181">
                  <a:extLst>
                    <a:ext uri="{FF2B5EF4-FFF2-40B4-BE49-F238E27FC236}">
                      <a16:creationId xmlns:a16="http://schemas.microsoft.com/office/drawing/2014/main" id="{6198F5B5-0831-44F2-AA92-62B407A26FBA}"/>
                    </a:ext>
                  </a:extLst>
                </p:cNvPr>
                <p:cNvSpPr>
                  <a:spLocks/>
                </p:cNvSpPr>
                <p:nvPr/>
              </p:nvSpPr>
              <p:spPr bwMode="auto">
                <a:xfrm>
                  <a:off x="4534" y="2724"/>
                  <a:ext cx="158" cy="128"/>
                </a:xfrm>
                <a:custGeom>
                  <a:avLst/>
                  <a:gdLst>
                    <a:gd name="T0" fmla="*/ 118 w 158"/>
                    <a:gd name="T1" fmla="*/ 0 h 128"/>
                    <a:gd name="T2" fmla="*/ 46 w 158"/>
                    <a:gd name="T3" fmla="*/ 28 h 128"/>
                    <a:gd name="T4" fmla="*/ 14 w 158"/>
                    <a:gd name="T5" fmla="*/ 60 h 128"/>
                    <a:gd name="T6" fmla="*/ 26 w 158"/>
                    <a:gd name="T7" fmla="*/ 128 h 128"/>
                    <a:gd name="T8" fmla="*/ 86 w 158"/>
                    <a:gd name="T9" fmla="*/ 116 h 128"/>
                    <a:gd name="T10" fmla="*/ 122 w 158"/>
                    <a:gd name="T11" fmla="*/ 68 h 128"/>
                    <a:gd name="T12" fmla="*/ 158 w 158"/>
                    <a:gd name="T13" fmla="*/ 48 h 128"/>
                    <a:gd name="T14" fmla="*/ 70 w 158"/>
                    <a:gd name="T15" fmla="*/ 16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 h="128">
                      <a:moveTo>
                        <a:pt x="118" y="0"/>
                      </a:moveTo>
                      <a:cubicBezTo>
                        <a:pt x="93" y="8"/>
                        <a:pt x="70" y="20"/>
                        <a:pt x="46" y="28"/>
                      </a:cubicBezTo>
                      <a:cubicBezTo>
                        <a:pt x="37" y="42"/>
                        <a:pt x="26" y="48"/>
                        <a:pt x="14" y="60"/>
                      </a:cubicBezTo>
                      <a:cubicBezTo>
                        <a:pt x="5" y="86"/>
                        <a:pt x="0" y="111"/>
                        <a:pt x="26" y="128"/>
                      </a:cubicBezTo>
                      <a:cubicBezTo>
                        <a:pt x="46" y="125"/>
                        <a:pt x="66" y="120"/>
                        <a:pt x="86" y="116"/>
                      </a:cubicBezTo>
                      <a:cubicBezTo>
                        <a:pt x="98" y="98"/>
                        <a:pt x="107" y="83"/>
                        <a:pt x="122" y="68"/>
                      </a:cubicBezTo>
                      <a:cubicBezTo>
                        <a:pt x="128" y="49"/>
                        <a:pt x="141" y="54"/>
                        <a:pt x="158" y="48"/>
                      </a:cubicBezTo>
                      <a:cubicBezTo>
                        <a:pt x="130" y="20"/>
                        <a:pt x="110" y="16"/>
                        <a:pt x="70" y="16"/>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758" name="Freeform 182">
                  <a:extLst>
                    <a:ext uri="{FF2B5EF4-FFF2-40B4-BE49-F238E27FC236}">
                      <a16:creationId xmlns:a16="http://schemas.microsoft.com/office/drawing/2014/main" id="{ABB2D1A3-EB72-4E0C-86E2-8EE221F0568E}"/>
                    </a:ext>
                  </a:extLst>
                </p:cNvPr>
                <p:cNvSpPr>
                  <a:spLocks/>
                </p:cNvSpPr>
                <p:nvPr/>
              </p:nvSpPr>
              <p:spPr bwMode="auto">
                <a:xfrm>
                  <a:off x="4460" y="2797"/>
                  <a:ext cx="88" cy="159"/>
                </a:xfrm>
                <a:custGeom>
                  <a:avLst/>
                  <a:gdLst>
                    <a:gd name="T0" fmla="*/ 64 w 88"/>
                    <a:gd name="T1" fmla="*/ 7 h 159"/>
                    <a:gd name="T2" fmla="*/ 16 w 88"/>
                    <a:gd name="T3" fmla="*/ 67 h 159"/>
                    <a:gd name="T4" fmla="*/ 0 w 88"/>
                    <a:gd name="T5" fmla="*/ 131 h 159"/>
                    <a:gd name="T6" fmla="*/ 28 w 88"/>
                    <a:gd name="T7" fmla="*/ 159 h 159"/>
                    <a:gd name="T8" fmla="*/ 60 w 88"/>
                    <a:gd name="T9" fmla="*/ 155 h 159"/>
                    <a:gd name="T10" fmla="*/ 68 w 88"/>
                    <a:gd name="T11" fmla="*/ 127 h 159"/>
                    <a:gd name="T12" fmla="*/ 88 w 88"/>
                    <a:gd name="T13" fmla="*/ 63 h 159"/>
                    <a:gd name="T14" fmla="*/ 64 w 88"/>
                    <a:gd name="T15" fmla="*/ 7 h 1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8" h="159">
                      <a:moveTo>
                        <a:pt x="64" y="7"/>
                      </a:moveTo>
                      <a:cubicBezTo>
                        <a:pt x="40" y="23"/>
                        <a:pt x="25" y="39"/>
                        <a:pt x="16" y="67"/>
                      </a:cubicBezTo>
                      <a:cubicBezTo>
                        <a:pt x="13" y="97"/>
                        <a:pt x="15" y="108"/>
                        <a:pt x="0" y="131"/>
                      </a:cubicBezTo>
                      <a:cubicBezTo>
                        <a:pt x="5" y="147"/>
                        <a:pt x="12" y="154"/>
                        <a:pt x="28" y="159"/>
                      </a:cubicBezTo>
                      <a:cubicBezTo>
                        <a:pt x="39" y="158"/>
                        <a:pt x="50" y="159"/>
                        <a:pt x="60" y="155"/>
                      </a:cubicBezTo>
                      <a:cubicBezTo>
                        <a:pt x="69" y="151"/>
                        <a:pt x="66" y="137"/>
                        <a:pt x="68" y="127"/>
                      </a:cubicBezTo>
                      <a:cubicBezTo>
                        <a:pt x="73" y="103"/>
                        <a:pt x="66" y="77"/>
                        <a:pt x="88" y="63"/>
                      </a:cubicBezTo>
                      <a:cubicBezTo>
                        <a:pt x="82" y="0"/>
                        <a:pt x="86" y="40"/>
                        <a:pt x="64" y="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759" name="Freeform 183">
                  <a:extLst>
                    <a:ext uri="{FF2B5EF4-FFF2-40B4-BE49-F238E27FC236}">
                      <a16:creationId xmlns:a16="http://schemas.microsoft.com/office/drawing/2014/main" id="{C438D7D8-9FB4-4DE7-903B-48DF0885E7E6}"/>
                    </a:ext>
                  </a:extLst>
                </p:cNvPr>
                <p:cNvSpPr>
                  <a:spLocks/>
                </p:cNvSpPr>
                <p:nvPr/>
              </p:nvSpPr>
              <p:spPr bwMode="auto">
                <a:xfrm>
                  <a:off x="4440" y="2966"/>
                  <a:ext cx="80" cy="132"/>
                </a:xfrm>
                <a:custGeom>
                  <a:avLst/>
                  <a:gdLst>
                    <a:gd name="T0" fmla="*/ 28 w 80"/>
                    <a:gd name="T1" fmla="*/ 2 h 132"/>
                    <a:gd name="T2" fmla="*/ 12 w 80"/>
                    <a:gd name="T3" fmla="*/ 6 h 132"/>
                    <a:gd name="T4" fmla="*/ 4 w 80"/>
                    <a:gd name="T5" fmla="*/ 30 h 132"/>
                    <a:gd name="T6" fmla="*/ 0 w 80"/>
                    <a:gd name="T7" fmla="*/ 94 h 132"/>
                    <a:gd name="T8" fmla="*/ 60 w 80"/>
                    <a:gd name="T9" fmla="*/ 118 h 132"/>
                    <a:gd name="T10" fmla="*/ 76 w 80"/>
                    <a:gd name="T11" fmla="*/ 82 h 132"/>
                    <a:gd name="T12" fmla="*/ 80 w 80"/>
                    <a:gd name="T13" fmla="*/ 70 h 132"/>
                    <a:gd name="T14" fmla="*/ 68 w 80"/>
                    <a:gd name="T15" fmla="*/ 6 h 132"/>
                    <a:gd name="T16" fmla="*/ 28 w 80"/>
                    <a:gd name="T17" fmla="*/ 2 h 1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0" h="132">
                      <a:moveTo>
                        <a:pt x="28" y="2"/>
                      </a:moveTo>
                      <a:cubicBezTo>
                        <a:pt x="23" y="3"/>
                        <a:pt x="16" y="2"/>
                        <a:pt x="12" y="6"/>
                      </a:cubicBezTo>
                      <a:cubicBezTo>
                        <a:pt x="7" y="12"/>
                        <a:pt x="4" y="30"/>
                        <a:pt x="4" y="30"/>
                      </a:cubicBezTo>
                      <a:cubicBezTo>
                        <a:pt x="10" y="52"/>
                        <a:pt x="6" y="72"/>
                        <a:pt x="0" y="94"/>
                      </a:cubicBezTo>
                      <a:cubicBezTo>
                        <a:pt x="8" y="132"/>
                        <a:pt x="19" y="122"/>
                        <a:pt x="60" y="118"/>
                      </a:cubicBezTo>
                      <a:cubicBezTo>
                        <a:pt x="73" y="99"/>
                        <a:pt x="66" y="111"/>
                        <a:pt x="76" y="82"/>
                      </a:cubicBezTo>
                      <a:cubicBezTo>
                        <a:pt x="77" y="78"/>
                        <a:pt x="80" y="70"/>
                        <a:pt x="80" y="70"/>
                      </a:cubicBezTo>
                      <a:cubicBezTo>
                        <a:pt x="79" y="62"/>
                        <a:pt x="74" y="14"/>
                        <a:pt x="68" y="6"/>
                      </a:cubicBezTo>
                      <a:cubicBezTo>
                        <a:pt x="64" y="0"/>
                        <a:pt x="29" y="2"/>
                        <a:pt x="28" y="2"/>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760" name="Freeform 184">
                  <a:extLst>
                    <a:ext uri="{FF2B5EF4-FFF2-40B4-BE49-F238E27FC236}">
                      <a16:creationId xmlns:a16="http://schemas.microsoft.com/office/drawing/2014/main" id="{2A56948C-C718-46D0-91C7-83F73834325C}"/>
                    </a:ext>
                  </a:extLst>
                </p:cNvPr>
                <p:cNvSpPr>
                  <a:spLocks/>
                </p:cNvSpPr>
                <p:nvPr/>
              </p:nvSpPr>
              <p:spPr bwMode="auto">
                <a:xfrm>
                  <a:off x="4437" y="3079"/>
                  <a:ext cx="118" cy="131"/>
                </a:xfrm>
                <a:custGeom>
                  <a:avLst/>
                  <a:gdLst>
                    <a:gd name="T0" fmla="*/ 31 w 118"/>
                    <a:gd name="T1" fmla="*/ 17 h 131"/>
                    <a:gd name="T2" fmla="*/ 19 w 118"/>
                    <a:gd name="T3" fmla="*/ 45 h 131"/>
                    <a:gd name="T4" fmla="*/ 63 w 118"/>
                    <a:gd name="T5" fmla="*/ 113 h 131"/>
                    <a:gd name="T6" fmla="*/ 87 w 118"/>
                    <a:gd name="T7" fmla="*/ 129 h 131"/>
                    <a:gd name="T8" fmla="*/ 115 w 118"/>
                    <a:gd name="T9" fmla="*/ 113 h 131"/>
                    <a:gd name="T10" fmla="*/ 107 w 118"/>
                    <a:gd name="T11" fmla="*/ 101 h 131"/>
                    <a:gd name="T12" fmla="*/ 99 w 118"/>
                    <a:gd name="T13" fmla="*/ 77 h 131"/>
                    <a:gd name="T14" fmla="*/ 83 w 118"/>
                    <a:gd name="T15" fmla="*/ 33 h 131"/>
                    <a:gd name="T16" fmla="*/ 31 w 118"/>
                    <a:gd name="T17" fmla="*/ 17 h 1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8" h="131">
                      <a:moveTo>
                        <a:pt x="31" y="17"/>
                      </a:moveTo>
                      <a:cubicBezTo>
                        <a:pt x="0" y="22"/>
                        <a:pt x="4" y="23"/>
                        <a:pt x="19" y="45"/>
                      </a:cubicBezTo>
                      <a:cubicBezTo>
                        <a:pt x="24" y="78"/>
                        <a:pt x="38" y="94"/>
                        <a:pt x="63" y="113"/>
                      </a:cubicBezTo>
                      <a:cubicBezTo>
                        <a:pt x="71" y="119"/>
                        <a:pt x="87" y="129"/>
                        <a:pt x="87" y="129"/>
                      </a:cubicBezTo>
                      <a:cubicBezTo>
                        <a:pt x="97" y="127"/>
                        <a:pt x="118" y="131"/>
                        <a:pt x="115" y="113"/>
                      </a:cubicBezTo>
                      <a:cubicBezTo>
                        <a:pt x="114" y="108"/>
                        <a:pt x="109" y="105"/>
                        <a:pt x="107" y="101"/>
                      </a:cubicBezTo>
                      <a:cubicBezTo>
                        <a:pt x="104" y="93"/>
                        <a:pt x="99" y="77"/>
                        <a:pt x="99" y="77"/>
                      </a:cubicBezTo>
                      <a:cubicBezTo>
                        <a:pt x="104" y="52"/>
                        <a:pt x="100" y="50"/>
                        <a:pt x="83" y="33"/>
                      </a:cubicBezTo>
                      <a:cubicBezTo>
                        <a:pt x="72" y="0"/>
                        <a:pt x="71" y="9"/>
                        <a:pt x="31" y="1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761" name="Freeform 185">
                  <a:extLst>
                    <a:ext uri="{FF2B5EF4-FFF2-40B4-BE49-F238E27FC236}">
                      <a16:creationId xmlns:a16="http://schemas.microsoft.com/office/drawing/2014/main" id="{D4DB3F14-F8B9-47AD-9CD2-84DEF2EE2759}"/>
                    </a:ext>
                  </a:extLst>
                </p:cNvPr>
                <p:cNvSpPr>
                  <a:spLocks/>
                </p:cNvSpPr>
                <p:nvPr/>
              </p:nvSpPr>
              <p:spPr bwMode="auto">
                <a:xfrm>
                  <a:off x="4624" y="2686"/>
                  <a:ext cx="230" cy="114"/>
                </a:xfrm>
                <a:custGeom>
                  <a:avLst/>
                  <a:gdLst>
                    <a:gd name="T0" fmla="*/ 40 w 230"/>
                    <a:gd name="T1" fmla="*/ 102 h 114"/>
                    <a:gd name="T2" fmla="*/ 0 w 230"/>
                    <a:gd name="T3" fmla="*/ 74 h 114"/>
                    <a:gd name="T4" fmla="*/ 24 w 230"/>
                    <a:gd name="T5" fmla="*/ 54 h 114"/>
                    <a:gd name="T6" fmla="*/ 32 w 230"/>
                    <a:gd name="T7" fmla="*/ 30 h 114"/>
                    <a:gd name="T8" fmla="*/ 44 w 230"/>
                    <a:gd name="T9" fmla="*/ 14 h 114"/>
                    <a:gd name="T10" fmla="*/ 48 w 230"/>
                    <a:gd name="T11" fmla="*/ 2 h 114"/>
                    <a:gd name="T12" fmla="*/ 76 w 230"/>
                    <a:gd name="T13" fmla="*/ 6 h 114"/>
                    <a:gd name="T14" fmla="*/ 144 w 230"/>
                    <a:gd name="T15" fmla="*/ 10 h 114"/>
                    <a:gd name="T16" fmla="*/ 204 w 230"/>
                    <a:gd name="T17" fmla="*/ 50 h 114"/>
                    <a:gd name="T18" fmla="*/ 216 w 230"/>
                    <a:gd name="T19" fmla="*/ 98 h 114"/>
                    <a:gd name="T20" fmla="*/ 128 w 230"/>
                    <a:gd name="T21" fmla="*/ 114 h 114"/>
                    <a:gd name="T22" fmla="*/ 48 w 230"/>
                    <a:gd name="T23" fmla="*/ 102 h 114"/>
                    <a:gd name="T24" fmla="*/ 16 w 230"/>
                    <a:gd name="T25" fmla="*/ 86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0" h="114">
                      <a:moveTo>
                        <a:pt x="40" y="102"/>
                      </a:moveTo>
                      <a:cubicBezTo>
                        <a:pt x="22" y="95"/>
                        <a:pt x="6" y="93"/>
                        <a:pt x="0" y="74"/>
                      </a:cubicBezTo>
                      <a:cubicBezTo>
                        <a:pt x="7" y="67"/>
                        <a:pt x="18" y="63"/>
                        <a:pt x="24" y="54"/>
                      </a:cubicBezTo>
                      <a:cubicBezTo>
                        <a:pt x="28" y="47"/>
                        <a:pt x="27" y="37"/>
                        <a:pt x="32" y="30"/>
                      </a:cubicBezTo>
                      <a:cubicBezTo>
                        <a:pt x="36" y="25"/>
                        <a:pt x="40" y="19"/>
                        <a:pt x="44" y="14"/>
                      </a:cubicBezTo>
                      <a:cubicBezTo>
                        <a:pt x="45" y="10"/>
                        <a:pt x="44" y="3"/>
                        <a:pt x="48" y="2"/>
                      </a:cubicBezTo>
                      <a:cubicBezTo>
                        <a:pt x="57" y="0"/>
                        <a:pt x="67" y="5"/>
                        <a:pt x="76" y="6"/>
                      </a:cubicBezTo>
                      <a:cubicBezTo>
                        <a:pt x="99" y="8"/>
                        <a:pt x="121" y="9"/>
                        <a:pt x="144" y="10"/>
                      </a:cubicBezTo>
                      <a:cubicBezTo>
                        <a:pt x="160" y="34"/>
                        <a:pt x="176" y="44"/>
                        <a:pt x="204" y="50"/>
                      </a:cubicBezTo>
                      <a:cubicBezTo>
                        <a:pt x="216" y="62"/>
                        <a:pt x="230" y="79"/>
                        <a:pt x="216" y="98"/>
                      </a:cubicBezTo>
                      <a:cubicBezTo>
                        <a:pt x="211" y="105"/>
                        <a:pt x="133" y="113"/>
                        <a:pt x="128" y="114"/>
                      </a:cubicBezTo>
                      <a:cubicBezTo>
                        <a:pt x="101" y="112"/>
                        <a:pt x="74" y="111"/>
                        <a:pt x="48" y="102"/>
                      </a:cubicBezTo>
                      <a:cubicBezTo>
                        <a:pt x="38" y="87"/>
                        <a:pt x="33" y="86"/>
                        <a:pt x="16" y="86"/>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762" name="Freeform 186">
                  <a:extLst>
                    <a:ext uri="{FF2B5EF4-FFF2-40B4-BE49-F238E27FC236}">
                      <a16:creationId xmlns:a16="http://schemas.microsoft.com/office/drawing/2014/main" id="{40EF6891-C4CF-4922-BC9F-0140E67114D2}"/>
                    </a:ext>
                  </a:extLst>
                </p:cNvPr>
                <p:cNvSpPr>
                  <a:spLocks/>
                </p:cNvSpPr>
                <p:nvPr/>
              </p:nvSpPr>
              <p:spPr bwMode="auto">
                <a:xfrm>
                  <a:off x="4832" y="2743"/>
                  <a:ext cx="155" cy="153"/>
                </a:xfrm>
                <a:custGeom>
                  <a:avLst/>
                  <a:gdLst>
                    <a:gd name="T0" fmla="*/ 0 w 155"/>
                    <a:gd name="T1" fmla="*/ 57 h 153"/>
                    <a:gd name="T2" fmla="*/ 52 w 155"/>
                    <a:gd name="T3" fmla="*/ 29 h 153"/>
                    <a:gd name="T4" fmla="*/ 112 w 155"/>
                    <a:gd name="T5" fmla="*/ 61 h 153"/>
                    <a:gd name="T6" fmla="*/ 140 w 155"/>
                    <a:gd name="T7" fmla="*/ 89 h 153"/>
                    <a:gd name="T8" fmla="*/ 128 w 155"/>
                    <a:gd name="T9" fmla="*/ 153 h 153"/>
                    <a:gd name="T10" fmla="*/ 40 w 155"/>
                    <a:gd name="T11" fmla="*/ 125 h 153"/>
                    <a:gd name="T12" fmla="*/ 24 w 155"/>
                    <a:gd name="T13" fmla="*/ 89 h 153"/>
                    <a:gd name="T14" fmla="*/ 0 w 155"/>
                    <a:gd name="T15" fmla="*/ 53 h 153"/>
                    <a:gd name="T16" fmla="*/ 4 w 155"/>
                    <a:gd name="T17" fmla="*/ 41 h 153"/>
                    <a:gd name="T18" fmla="*/ 16 w 155"/>
                    <a:gd name="T19" fmla="*/ 33 h 1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5" h="153">
                      <a:moveTo>
                        <a:pt x="0" y="57"/>
                      </a:moveTo>
                      <a:cubicBezTo>
                        <a:pt x="16" y="35"/>
                        <a:pt x="25" y="34"/>
                        <a:pt x="52" y="29"/>
                      </a:cubicBezTo>
                      <a:cubicBezTo>
                        <a:pt x="96" y="0"/>
                        <a:pt x="90" y="39"/>
                        <a:pt x="112" y="61"/>
                      </a:cubicBezTo>
                      <a:cubicBezTo>
                        <a:pt x="116" y="74"/>
                        <a:pt x="140" y="89"/>
                        <a:pt x="140" y="89"/>
                      </a:cubicBezTo>
                      <a:cubicBezTo>
                        <a:pt x="148" y="112"/>
                        <a:pt x="155" y="144"/>
                        <a:pt x="128" y="153"/>
                      </a:cubicBezTo>
                      <a:cubicBezTo>
                        <a:pt x="97" y="147"/>
                        <a:pt x="66" y="142"/>
                        <a:pt x="40" y="125"/>
                      </a:cubicBezTo>
                      <a:cubicBezTo>
                        <a:pt x="27" y="106"/>
                        <a:pt x="34" y="118"/>
                        <a:pt x="24" y="89"/>
                      </a:cubicBezTo>
                      <a:cubicBezTo>
                        <a:pt x="21" y="80"/>
                        <a:pt x="5" y="67"/>
                        <a:pt x="0" y="53"/>
                      </a:cubicBezTo>
                      <a:cubicBezTo>
                        <a:pt x="1" y="49"/>
                        <a:pt x="1" y="44"/>
                        <a:pt x="4" y="41"/>
                      </a:cubicBezTo>
                      <a:cubicBezTo>
                        <a:pt x="7" y="37"/>
                        <a:pt x="16" y="33"/>
                        <a:pt x="16" y="33"/>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763" name="Freeform 187">
                  <a:extLst>
                    <a:ext uri="{FF2B5EF4-FFF2-40B4-BE49-F238E27FC236}">
                      <a16:creationId xmlns:a16="http://schemas.microsoft.com/office/drawing/2014/main" id="{9C495DA4-6744-426E-82AC-3071E65794B0}"/>
                    </a:ext>
                  </a:extLst>
                </p:cNvPr>
                <p:cNvSpPr>
                  <a:spLocks/>
                </p:cNvSpPr>
                <p:nvPr/>
              </p:nvSpPr>
              <p:spPr bwMode="auto">
                <a:xfrm>
                  <a:off x="4488" y="3184"/>
                  <a:ext cx="114" cy="96"/>
                </a:xfrm>
                <a:custGeom>
                  <a:avLst/>
                  <a:gdLst>
                    <a:gd name="T0" fmla="*/ 12 w 114"/>
                    <a:gd name="T1" fmla="*/ 20 h 96"/>
                    <a:gd name="T2" fmla="*/ 64 w 114"/>
                    <a:gd name="T3" fmla="*/ 76 h 96"/>
                    <a:gd name="T4" fmla="*/ 100 w 114"/>
                    <a:gd name="T5" fmla="*/ 96 h 96"/>
                    <a:gd name="T6" fmla="*/ 112 w 114"/>
                    <a:gd name="T7" fmla="*/ 68 h 96"/>
                    <a:gd name="T8" fmla="*/ 88 w 114"/>
                    <a:gd name="T9" fmla="*/ 20 h 96"/>
                    <a:gd name="T10" fmla="*/ 52 w 114"/>
                    <a:gd name="T11" fmla="*/ 8 h 96"/>
                    <a:gd name="T12" fmla="*/ 28 w 114"/>
                    <a:gd name="T13" fmla="*/ 0 h 96"/>
                    <a:gd name="T14" fmla="*/ 12 w 114"/>
                    <a:gd name="T15" fmla="*/ 44 h 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4" h="96">
                      <a:moveTo>
                        <a:pt x="12" y="20"/>
                      </a:moveTo>
                      <a:cubicBezTo>
                        <a:pt x="0" y="68"/>
                        <a:pt x="22" y="71"/>
                        <a:pt x="64" y="76"/>
                      </a:cubicBezTo>
                      <a:cubicBezTo>
                        <a:pt x="92" y="94"/>
                        <a:pt x="79" y="89"/>
                        <a:pt x="100" y="96"/>
                      </a:cubicBezTo>
                      <a:cubicBezTo>
                        <a:pt x="105" y="88"/>
                        <a:pt x="114" y="79"/>
                        <a:pt x="112" y="68"/>
                      </a:cubicBezTo>
                      <a:cubicBezTo>
                        <a:pt x="112" y="65"/>
                        <a:pt x="94" y="24"/>
                        <a:pt x="88" y="20"/>
                      </a:cubicBezTo>
                      <a:cubicBezTo>
                        <a:pt x="77" y="13"/>
                        <a:pt x="64" y="12"/>
                        <a:pt x="52" y="8"/>
                      </a:cubicBezTo>
                      <a:cubicBezTo>
                        <a:pt x="44" y="5"/>
                        <a:pt x="28" y="0"/>
                        <a:pt x="28" y="0"/>
                      </a:cubicBezTo>
                      <a:cubicBezTo>
                        <a:pt x="23" y="16"/>
                        <a:pt x="12" y="27"/>
                        <a:pt x="12" y="44"/>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764" name="Freeform 188">
                  <a:extLst>
                    <a:ext uri="{FF2B5EF4-FFF2-40B4-BE49-F238E27FC236}">
                      <a16:creationId xmlns:a16="http://schemas.microsoft.com/office/drawing/2014/main" id="{E227F8E8-D8FB-4FFC-8CBD-5355D0C38642}"/>
                    </a:ext>
                  </a:extLst>
                </p:cNvPr>
                <p:cNvSpPr>
                  <a:spLocks/>
                </p:cNvSpPr>
                <p:nvPr/>
              </p:nvSpPr>
              <p:spPr bwMode="auto">
                <a:xfrm>
                  <a:off x="4539" y="3253"/>
                  <a:ext cx="165" cy="99"/>
                </a:xfrm>
                <a:custGeom>
                  <a:avLst/>
                  <a:gdLst>
                    <a:gd name="T0" fmla="*/ 1 w 165"/>
                    <a:gd name="T1" fmla="*/ 27 h 99"/>
                    <a:gd name="T2" fmla="*/ 61 w 165"/>
                    <a:gd name="T3" fmla="*/ 67 h 99"/>
                    <a:gd name="T4" fmla="*/ 97 w 165"/>
                    <a:gd name="T5" fmla="*/ 91 h 99"/>
                    <a:gd name="T6" fmla="*/ 121 w 165"/>
                    <a:gd name="T7" fmla="*/ 99 h 99"/>
                    <a:gd name="T8" fmla="*/ 165 w 165"/>
                    <a:gd name="T9" fmla="*/ 71 h 99"/>
                    <a:gd name="T10" fmla="*/ 97 w 165"/>
                    <a:gd name="T11" fmla="*/ 31 h 99"/>
                    <a:gd name="T12" fmla="*/ 33 w 165"/>
                    <a:gd name="T13" fmla="*/ 15 h 99"/>
                    <a:gd name="T14" fmla="*/ 9 w 165"/>
                    <a:gd name="T15" fmla="*/ 11 h 99"/>
                    <a:gd name="T16" fmla="*/ 1 w 165"/>
                    <a:gd name="T17" fmla="*/ 27 h 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5" h="99">
                      <a:moveTo>
                        <a:pt x="1" y="27"/>
                      </a:moveTo>
                      <a:cubicBezTo>
                        <a:pt x="14" y="46"/>
                        <a:pt x="39" y="60"/>
                        <a:pt x="61" y="67"/>
                      </a:cubicBezTo>
                      <a:cubicBezTo>
                        <a:pt x="72" y="83"/>
                        <a:pt x="78" y="85"/>
                        <a:pt x="97" y="91"/>
                      </a:cubicBezTo>
                      <a:cubicBezTo>
                        <a:pt x="105" y="93"/>
                        <a:pt x="121" y="99"/>
                        <a:pt x="121" y="99"/>
                      </a:cubicBezTo>
                      <a:cubicBezTo>
                        <a:pt x="154" y="95"/>
                        <a:pt x="156" y="99"/>
                        <a:pt x="165" y="71"/>
                      </a:cubicBezTo>
                      <a:cubicBezTo>
                        <a:pt x="149" y="23"/>
                        <a:pt x="147" y="35"/>
                        <a:pt x="97" y="31"/>
                      </a:cubicBezTo>
                      <a:cubicBezTo>
                        <a:pt x="73" y="23"/>
                        <a:pt x="58" y="19"/>
                        <a:pt x="33" y="15"/>
                      </a:cubicBezTo>
                      <a:cubicBezTo>
                        <a:pt x="27" y="11"/>
                        <a:pt x="17" y="0"/>
                        <a:pt x="9" y="11"/>
                      </a:cubicBezTo>
                      <a:cubicBezTo>
                        <a:pt x="0" y="23"/>
                        <a:pt x="1" y="48"/>
                        <a:pt x="1" y="2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765" name="Freeform 189">
                  <a:extLst>
                    <a:ext uri="{FF2B5EF4-FFF2-40B4-BE49-F238E27FC236}">
                      <a16:creationId xmlns:a16="http://schemas.microsoft.com/office/drawing/2014/main" id="{623DB805-3335-46C4-BD55-94575B0A9065}"/>
                    </a:ext>
                  </a:extLst>
                </p:cNvPr>
                <p:cNvSpPr>
                  <a:spLocks/>
                </p:cNvSpPr>
                <p:nvPr/>
              </p:nvSpPr>
              <p:spPr bwMode="auto">
                <a:xfrm>
                  <a:off x="4936" y="2898"/>
                  <a:ext cx="104" cy="170"/>
                </a:xfrm>
                <a:custGeom>
                  <a:avLst/>
                  <a:gdLst>
                    <a:gd name="T0" fmla="*/ 16 w 104"/>
                    <a:gd name="T1" fmla="*/ 2 h 170"/>
                    <a:gd name="T2" fmla="*/ 80 w 104"/>
                    <a:gd name="T3" fmla="*/ 54 h 170"/>
                    <a:gd name="T4" fmla="*/ 28 w 104"/>
                    <a:gd name="T5" fmla="*/ 162 h 170"/>
                    <a:gd name="T6" fmla="*/ 0 w 104"/>
                    <a:gd name="T7" fmla="*/ 134 h 170"/>
                    <a:gd name="T8" fmla="*/ 16 w 104"/>
                    <a:gd name="T9" fmla="*/ 78 h 170"/>
                    <a:gd name="T10" fmla="*/ 0 w 104"/>
                    <a:gd name="T11" fmla="*/ 26 h 170"/>
                    <a:gd name="T12" fmla="*/ 8 w 104"/>
                    <a:gd name="T13" fmla="*/ 14 h 170"/>
                    <a:gd name="T14" fmla="*/ 16 w 104"/>
                    <a:gd name="T15" fmla="*/ 2 h 17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4" h="170">
                      <a:moveTo>
                        <a:pt x="16" y="2"/>
                      </a:moveTo>
                      <a:cubicBezTo>
                        <a:pt x="83" y="7"/>
                        <a:pt x="69" y="0"/>
                        <a:pt x="80" y="54"/>
                      </a:cubicBezTo>
                      <a:cubicBezTo>
                        <a:pt x="76" y="152"/>
                        <a:pt x="104" y="170"/>
                        <a:pt x="28" y="162"/>
                      </a:cubicBezTo>
                      <a:cubicBezTo>
                        <a:pt x="0" y="144"/>
                        <a:pt x="7" y="155"/>
                        <a:pt x="0" y="134"/>
                      </a:cubicBezTo>
                      <a:cubicBezTo>
                        <a:pt x="3" y="112"/>
                        <a:pt x="4" y="96"/>
                        <a:pt x="16" y="78"/>
                      </a:cubicBezTo>
                      <a:cubicBezTo>
                        <a:pt x="13" y="54"/>
                        <a:pt x="7" y="47"/>
                        <a:pt x="0" y="26"/>
                      </a:cubicBezTo>
                      <a:cubicBezTo>
                        <a:pt x="3" y="22"/>
                        <a:pt x="4" y="17"/>
                        <a:pt x="8" y="14"/>
                      </a:cubicBezTo>
                      <a:cubicBezTo>
                        <a:pt x="27" y="2"/>
                        <a:pt x="47" y="10"/>
                        <a:pt x="16" y="2"/>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766" name="Freeform 190">
                  <a:extLst>
                    <a:ext uri="{FF2B5EF4-FFF2-40B4-BE49-F238E27FC236}">
                      <a16:creationId xmlns:a16="http://schemas.microsoft.com/office/drawing/2014/main" id="{FD68EB32-CAD6-486B-8AD4-25DB4F0E8DC2}"/>
                    </a:ext>
                  </a:extLst>
                </p:cNvPr>
                <p:cNvSpPr>
                  <a:spLocks/>
                </p:cNvSpPr>
                <p:nvPr/>
              </p:nvSpPr>
              <p:spPr bwMode="auto">
                <a:xfrm>
                  <a:off x="4680" y="3260"/>
                  <a:ext cx="180" cy="108"/>
                </a:xfrm>
                <a:custGeom>
                  <a:avLst/>
                  <a:gdLst>
                    <a:gd name="T0" fmla="*/ 12 w 180"/>
                    <a:gd name="T1" fmla="*/ 100 h 108"/>
                    <a:gd name="T2" fmla="*/ 160 w 180"/>
                    <a:gd name="T3" fmla="*/ 80 h 108"/>
                    <a:gd name="T4" fmla="*/ 172 w 180"/>
                    <a:gd name="T5" fmla="*/ 68 h 108"/>
                    <a:gd name="T6" fmla="*/ 180 w 180"/>
                    <a:gd name="T7" fmla="*/ 44 h 108"/>
                    <a:gd name="T8" fmla="*/ 148 w 180"/>
                    <a:gd name="T9" fmla="*/ 0 h 108"/>
                    <a:gd name="T10" fmla="*/ 48 w 180"/>
                    <a:gd name="T11" fmla="*/ 32 h 108"/>
                    <a:gd name="T12" fmla="*/ 24 w 180"/>
                    <a:gd name="T13" fmla="*/ 40 h 108"/>
                    <a:gd name="T14" fmla="*/ 12 w 180"/>
                    <a:gd name="T15" fmla="*/ 44 h 108"/>
                    <a:gd name="T16" fmla="*/ 0 w 180"/>
                    <a:gd name="T17" fmla="*/ 68 h 108"/>
                    <a:gd name="T18" fmla="*/ 20 w 180"/>
                    <a:gd name="T19" fmla="*/ 108 h 108"/>
                    <a:gd name="T20" fmla="*/ 12 w 180"/>
                    <a:gd name="T21" fmla="*/ 100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08">
                      <a:moveTo>
                        <a:pt x="12" y="100"/>
                      </a:moveTo>
                      <a:cubicBezTo>
                        <a:pt x="72" y="97"/>
                        <a:pt x="108" y="97"/>
                        <a:pt x="160" y="80"/>
                      </a:cubicBezTo>
                      <a:cubicBezTo>
                        <a:pt x="164" y="76"/>
                        <a:pt x="169" y="73"/>
                        <a:pt x="172" y="68"/>
                      </a:cubicBezTo>
                      <a:cubicBezTo>
                        <a:pt x="176" y="61"/>
                        <a:pt x="180" y="44"/>
                        <a:pt x="180" y="44"/>
                      </a:cubicBezTo>
                      <a:cubicBezTo>
                        <a:pt x="174" y="22"/>
                        <a:pt x="172" y="8"/>
                        <a:pt x="148" y="0"/>
                      </a:cubicBezTo>
                      <a:cubicBezTo>
                        <a:pt x="113" y="9"/>
                        <a:pt x="83" y="23"/>
                        <a:pt x="48" y="32"/>
                      </a:cubicBezTo>
                      <a:cubicBezTo>
                        <a:pt x="40" y="34"/>
                        <a:pt x="32" y="37"/>
                        <a:pt x="24" y="40"/>
                      </a:cubicBezTo>
                      <a:cubicBezTo>
                        <a:pt x="20" y="41"/>
                        <a:pt x="12" y="44"/>
                        <a:pt x="12" y="44"/>
                      </a:cubicBezTo>
                      <a:cubicBezTo>
                        <a:pt x="8" y="50"/>
                        <a:pt x="0" y="60"/>
                        <a:pt x="0" y="68"/>
                      </a:cubicBezTo>
                      <a:cubicBezTo>
                        <a:pt x="0" y="77"/>
                        <a:pt x="4" y="108"/>
                        <a:pt x="20" y="108"/>
                      </a:cubicBezTo>
                      <a:cubicBezTo>
                        <a:pt x="24" y="108"/>
                        <a:pt x="15" y="103"/>
                        <a:pt x="12" y="100"/>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767" name="Freeform 191">
                  <a:extLst>
                    <a:ext uri="{FF2B5EF4-FFF2-40B4-BE49-F238E27FC236}">
                      <a16:creationId xmlns:a16="http://schemas.microsoft.com/office/drawing/2014/main" id="{1810E01D-0D15-4C90-8775-5B04A23F26A1}"/>
                    </a:ext>
                  </a:extLst>
                </p:cNvPr>
                <p:cNvSpPr>
                  <a:spLocks/>
                </p:cNvSpPr>
                <p:nvPr/>
              </p:nvSpPr>
              <p:spPr bwMode="auto">
                <a:xfrm>
                  <a:off x="4813" y="3158"/>
                  <a:ext cx="170" cy="182"/>
                </a:xfrm>
                <a:custGeom>
                  <a:avLst/>
                  <a:gdLst>
                    <a:gd name="T0" fmla="*/ 47 w 170"/>
                    <a:gd name="T1" fmla="*/ 182 h 182"/>
                    <a:gd name="T2" fmla="*/ 15 w 170"/>
                    <a:gd name="T3" fmla="*/ 150 h 182"/>
                    <a:gd name="T4" fmla="*/ 11 w 170"/>
                    <a:gd name="T5" fmla="*/ 98 h 182"/>
                    <a:gd name="T6" fmla="*/ 35 w 170"/>
                    <a:gd name="T7" fmla="*/ 78 h 182"/>
                    <a:gd name="T8" fmla="*/ 59 w 170"/>
                    <a:gd name="T9" fmla="*/ 62 h 182"/>
                    <a:gd name="T10" fmla="*/ 103 w 170"/>
                    <a:gd name="T11" fmla="*/ 22 h 182"/>
                    <a:gd name="T12" fmla="*/ 143 w 170"/>
                    <a:gd name="T13" fmla="*/ 18 h 182"/>
                    <a:gd name="T14" fmla="*/ 159 w 170"/>
                    <a:gd name="T15" fmla="*/ 66 h 182"/>
                    <a:gd name="T16" fmla="*/ 135 w 170"/>
                    <a:gd name="T17" fmla="*/ 82 h 182"/>
                    <a:gd name="T18" fmla="*/ 111 w 170"/>
                    <a:gd name="T19" fmla="*/ 98 h 182"/>
                    <a:gd name="T20" fmla="*/ 43 w 170"/>
                    <a:gd name="T21" fmla="*/ 154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0" h="182">
                      <a:moveTo>
                        <a:pt x="47" y="182"/>
                      </a:moveTo>
                      <a:cubicBezTo>
                        <a:pt x="35" y="170"/>
                        <a:pt x="24" y="164"/>
                        <a:pt x="15" y="150"/>
                      </a:cubicBezTo>
                      <a:cubicBezTo>
                        <a:pt x="11" y="135"/>
                        <a:pt x="0" y="112"/>
                        <a:pt x="11" y="98"/>
                      </a:cubicBezTo>
                      <a:cubicBezTo>
                        <a:pt x="18" y="90"/>
                        <a:pt x="27" y="84"/>
                        <a:pt x="35" y="78"/>
                      </a:cubicBezTo>
                      <a:cubicBezTo>
                        <a:pt x="43" y="72"/>
                        <a:pt x="59" y="62"/>
                        <a:pt x="59" y="62"/>
                      </a:cubicBezTo>
                      <a:cubicBezTo>
                        <a:pt x="70" y="45"/>
                        <a:pt x="88" y="37"/>
                        <a:pt x="103" y="22"/>
                      </a:cubicBezTo>
                      <a:cubicBezTo>
                        <a:pt x="110" y="0"/>
                        <a:pt x="126" y="12"/>
                        <a:pt x="143" y="18"/>
                      </a:cubicBezTo>
                      <a:cubicBezTo>
                        <a:pt x="158" y="33"/>
                        <a:pt x="170" y="41"/>
                        <a:pt x="159" y="66"/>
                      </a:cubicBezTo>
                      <a:cubicBezTo>
                        <a:pt x="152" y="82"/>
                        <a:pt x="146" y="76"/>
                        <a:pt x="135" y="82"/>
                      </a:cubicBezTo>
                      <a:cubicBezTo>
                        <a:pt x="127" y="87"/>
                        <a:pt x="111" y="98"/>
                        <a:pt x="111" y="98"/>
                      </a:cubicBezTo>
                      <a:cubicBezTo>
                        <a:pt x="94" y="123"/>
                        <a:pt x="79" y="154"/>
                        <a:pt x="43" y="154"/>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768" name="Freeform 192">
                  <a:extLst>
                    <a:ext uri="{FF2B5EF4-FFF2-40B4-BE49-F238E27FC236}">
                      <a16:creationId xmlns:a16="http://schemas.microsoft.com/office/drawing/2014/main" id="{FCBE2915-0332-4850-81C9-671013713F4F}"/>
                    </a:ext>
                  </a:extLst>
                </p:cNvPr>
                <p:cNvSpPr>
                  <a:spLocks/>
                </p:cNvSpPr>
                <p:nvPr/>
              </p:nvSpPr>
              <p:spPr bwMode="auto">
                <a:xfrm>
                  <a:off x="4908" y="3043"/>
                  <a:ext cx="120" cy="158"/>
                </a:xfrm>
                <a:custGeom>
                  <a:avLst/>
                  <a:gdLst>
                    <a:gd name="T0" fmla="*/ 120 w 120"/>
                    <a:gd name="T1" fmla="*/ 13 h 158"/>
                    <a:gd name="T2" fmla="*/ 32 w 120"/>
                    <a:gd name="T3" fmla="*/ 5 h 158"/>
                    <a:gd name="T4" fmla="*/ 0 w 120"/>
                    <a:gd name="T5" fmla="*/ 29 h 158"/>
                    <a:gd name="T6" fmla="*/ 4 w 120"/>
                    <a:gd name="T7" fmla="*/ 97 h 158"/>
                    <a:gd name="T8" fmla="*/ 8 w 120"/>
                    <a:gd name="T9" fmla="*/ 121 h 158"/>
                    <a:gd name="T10" fmla="*/ 32 w 120"/>
                    <a:gd name="T11" fmla="*/ 137 h 158"/>
                    <a:gd name="T12" fmla="*/ 40 w 120"/>
                    <a:gd name="T13" fmla="*/ 149 h 158"/>
                    <a:gd name="T14" fmla="*/ 92 w 120"/>
                    <a:gd name="T15" fmla="*/ 77 h 158"/>
                    <a:gd name="T16" fmla="*/ 96 w 120"/>
                    <a:gd name="T17" fmla="*/ 53 h 158"/>
                    <a:gd name="T18" fmla="*/ 92 w 120"/>
                    <a:gd name="T19" fmla="*/ 17 h 1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0" h="158">
                      <a:moveTo>
                        <a:pt x="120" y="13"/>
                      </a:moveTo>
                      <a:cubicBezTo>
                        <a:pt x="80" y="9"/>
                        <a:pt x="69" y="0"/>
                        <a:pt x="32" y="5"/>
                      </a:cubicBezTo>
                      <a:cubicBezTo>
                        <a:pt x="18" y="14"/>
                        <a:pt x="10" y="15"/>
                        <a:pt x="0" y="29"/>
                      </a:cubicBezTo>
                      <a:cubicBezTo>
                        <a:pt x="13" y="67"/>
                        <a:pt x="9" y="45"/>
                        <a:pt x="4" y="97"/>
                      </a:cubicBezTo>
                      <a:cubicBezTo>
                        <a:pt x="5" y="105"/>
                        <a:pt x="3" y="114"/>
                        <a:pt x="8" y="121"/>
                      </a:cubicBezTo>
                      <a:cubicBezTo>
                        <a:pt x="14" y="129"/>
                        <a:pt x="32" y="137"/>
                        <a:pt x="32" y="137"/>
                      </a:cubicBezTo>
                      <a:cubicBezTo>
                        <a:pt x="35" y="141"/>
                        <a:pt x="35" y="148"/>
                        <a:pt x="40" y="149"/>
                      </a:cubicBezTo>
                      <a:cubicBezTo>
                        <a:pt x="78" y="158"/>
                        <a:pt x="87" y="102"/>
                        <a:pt x="92" y="77"/>
                      </a:cubicBezTo>
                      <a:cubicBezTo>
                        <a:pt x="93" y="69"/>
                        <a:pt x="95" y="61"/>
                        <a:pt x="96" y="53"/>
                      </a:cubicBezTo>
                      <a:cubicBezTo>
                        <a:pt x="95" y="41"/>
                        <a:pt x="92" y="17"/>
                        <a:pt x="92" y="17"/>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grpSp>
          <p:nvGrpSpPr>
            <p:cNvPr id="408769" name="Group 193">
              <a:extLst>
                <a:ext uri="{FF2B5EF4-FFF2-40B4-BE49-F238E27FC236}">
                  <a16:creationId xmlns:a16="http://schemas.microsoft.com/office/drawing/2014/main" id="{10D81AF5-69FD-407A-A26A-343D179860D7}"/>
                </a:ext>
              </a:extLst>
            </p:cNvPr>
            <p:cNvGrpSpPr>
              <a:grpSpLocks/>
            </p:cNvGrpSpPr>
            <p:nvPr/>
          </p:nvGrpSpPr>
          <p:grpSpPr bwMode="auto">
            <a:xfrm>
              <a:off x="3909" y="1934"/>
              <a:ext cx="603" cy="682"/>
              <a:chOff x="4437" y="2678"/>
              <a:chExt cx="603" cy="682"/>
            </a:xfrm>
          </p:grpSpPr>
          <p:sp>
            <p:nvSpPr>
              <p:cNvPr id="408770" name="Oval 194">
                <a:extLst>
                  <a:ext uri="{FF2B5EF4-FFF2-40B4-BE49-F238E27FC236}">
                    <a16:creationId xmlns:a16="http://schemas.microsoft.com/office/drawing/2014/main" id="{DE14A1A5-97B7-41A6-AABB-01F9D846F2DA}"/>
                  </a:ext>
                </a:extLst>
              </p:cNvPr>
              <p:cNvSpPr>
                <a:spLocks noChangeArrowheads="1"/>
              </p:cNvSpPr>
              <p:nvPr/>
            </p:nvSpPr>
            <p:spPr bwMode="auto">
              <a:xfrm>
                <a:off x="4475" y="2748"/>
                <a:ext cx="504" cy="566"/>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nvGrpSpPr>
              <p:cNvPr id="408771" name="Group 195">
                <a:extLst>
                  <a:ext uri="{FF2B5EF4-FFF2-40B4-BE49-F238E27FC236}">
                    <a16:creationId xmlns:a16="http://schemas.microsoft.com/office/drawing/2014/main" id="{9B1DB7A8-6941-4EC2-8B52-94FFED1C6100}"/>
                  </a:ext>
                </a:extLst>
              </p:cNvPr>
              <p:cNvGrpSpPr>
                <a:grpSpLocks/>
              </p:cNvGrpSpPr>
              <p:nvPr/>
            </p:nvGrpSpPr>
            <p:grpSpPr bwMode="auto">
              <a:xfrm>
                <a:off x="4437" y="2678"/>
                <a:ext cx="603" cy="682"/>
                <a:chOff x="4437" y="2686"/>
                <a:chExt cx="603" cy="682"/>
              </a:xfrm>
            </p:grpSpPr>
            <p:sp>
              <p:nvSpPr>
                <p:cNvPr id="408772" name="Freeform 196">
                  <a:extLst>
                    <a:ext uri="{FF2B5EF4-FFF2-40B4-BE49-F238E27FC236}">
                      <a16:creationId xmlns:a16="http://schemas.microsoft.com/office/drawing/2014/main" id="{D3AB5AF6-5D52-441F-9E6D-6FBE0B204C67}"/>
                    </a:ext>
                  </a:extLst>
                </p:cNvPr>
                <p:cNvSpPr>
                  <a:spLocks/>
                </p:cNvSpPr>
                <p:nvPr/>
              </p:nvSpPr>
              <p:spPr bwMode="auto">
                <a:xfrm>
                  <a:off x="4534" y="2724"/>
                  <a:ext cx="158" cy="128"/>
                </a:xfrm>
                <a:custGeom>
                  <a:avLst/>
                  <a:gdLst>
                    <a:gd name="T0" fmla="*/ 118 w 158"/>
                    <a:gd name="T1" fmla="*/ 0 h 128"/>
                    <a:gd name="T2" fmla="*/ 46 w 158"/>
                    <a:gd name="T3" fmla="*/ 28 h 128"/>
                    <a:gd name="T4" fmla="*/ 14 w 158"/>
                    <a:gd name="T5" fmla="*/ 60 h 128"/>
                    <a:gd name="T6" fmla="*/ 26 w 158"/>
                    <a:gd name="T7" fmla="*/ 128 h 128"/>
                    <a:gd name="T8" fmla="*/ 86 w 158"/>
                    <a:gd name="T9" fmla="*/ 116 h 128"/>
                    <a:gd name="T10" fmla="*/ 122 w 158"/>
                    <a:gd name="T11" fmla="*/ 68 h 128"/>
                    <a:gd name="T12" fmla="*/ 158 w 158"/>
                    <a:gd name="T13" fmla="*/ 48 h 128"/>
                    <a:gd name="T14" fmla="*/ 70 w 158"/>
                    <a:gd name="T15" fmla="*/ 16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 h="128">
                      <a:moveTo>
                        <a:pt x="118" y="0"/>
                      </a:moveTo>
                      <a:cubicBezTo>
                        <a:pt x="93" y="8"/>
                        <a:pt x="70" y="20"/>
                        <a:pt x="46" y="28"/>
                      </a:cubicBezTo>
                      <a:cubicBezTo>
                        <a:pt x="37" y="42"/>
                        <a:pt x="26" y="48"/>
                        <a:pt x="14" y="60"/>
                      </a:cubicBezTo>
                      <a:cubicBezTo>
                        <a:pt x="5" y="86"/>
                        <a:pt x="0" y="111"/>
                        <a:pt x="26" y="128"/>
                      </a:cubicBezTo>
                      <a:cubicBezTo>
                        <a:pt x="46" y="125"/>
                        <a:pt x="66" y="120"/>
                        <a:pt x="86" y="116"/>
                      </a:cubicBezTo>
                      <a:cubicBezTo>
                        <a:pt x="98" y="98"/>
                        <a:pt x="107" y="83"/>
                        <a:pt x="122" y="68"/>
                      </a:cubicBezTo>
                      <a:cubicBezTo>
                        <a:pt x="128" y="49"/>
                        <a:pt x="141" y="54"/>
                        <a:pt x="158" y="48"/>
                      </a:cubicBezTo>
                      <a:cubicBezTo>
                        <a:pt x="130" y="20"/>
                        <a:pt x="110" y="16"/>
                        <a:pt x="70" y="16"/>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773" name="Freeform 197">
                  <a:extLst>
                    <a:ext uri="{FF2B5EF4-FFF2-40B4-BE49-F238E27FC236}">
                      <a16:creationId xmlns:a16="http://schemas.microsoft.com/office/drawing/2014/main" id="{C46A805C-406E-495A-B8B5-947259F777FB}"/>
                    </a:ext>
                  </a:extLst>
                </p:cNvPr>
                <p:cNvSpPr>
                  <a:spLocks/>
                </p:cNvSpPr>
                <p:nvPr/>
              </p:nvSpPr>
              <p:spPr bwMode="auto">
                <a:xfrm>
                  <a:off x="4460" y="2797"/>
                  <a:ext cx="88" cy="159"/>
                </a:xfrm>
                <a:custGeom>
                  <a:avLst/>
                  <a:gdLst>
                    <a:gd name="T0" fmla="*/ 64 w 88"/>
                    <a:gd name="T1" fmla="*/ 7 h 159"/>
                    <a:gd name="T2" fmla="*/ 16 w 88"/>
                    <a:gd name="T3" fmla="*/ 67 h 159"/>
                    <a:gd name="T4" fmla="*/ 0 w 88"/>
                    <a:gd name="T5" fmla="*/ 131 h 159"/>
                    <a:gd name="T6" fmla="*/ 28 w 88"/>
                    <a:gd name="T7" fmla="*/ 159 h 159"/>
                    <a:gd name="T8" fmla="*/ 60 w 88"/>
                    <a:gd name="T9" fmla="*/ 155 h 159"/>
                    <a:gd name="T10" fmla="*/ 68 w 88"/>
                    <a:gd name="T11" fmla="*/ 127 h 159"/>
                    <a:gd name="T12" fmla="*/ 88 w 88"/>
                    <a:gd name="T13" fmla="*/ 63 h 159"/>
                    <a:gd name="T14" fmla="*/ 64 w 88"/>
                    <a:gd name="T15" fmla="*/ 7 h 1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8" h="159">
                      <a:moveTo>
                        <a:pt x="64" y="7"/>
                      </a:moveTo>
                      <a:cubicBezTo>
                        <a:pt x="40" y="23"/>
                        <a:pt x="25" y="39"/>
                        <a:pt x="16" y="67"/>
                      </a:cubicBezTo>
                      <a:cubicBezTo>
                        <a:pt x="13" y="97"/>
                        <a:pt x="15" y="108"/>
                        <a:pt x="0" y="131"/>
                      </a:cubicBezTo>
                      <a:cubicBezTo>
                        <a:pt x="5" y="147"/>
                        <a:pt x="12" y="154"/>
                        <a:pt x="28" y="159"/>
                      </a:cubicBezTo>
                      <a:cubicBezTo>
                        <a:pt x="39" y="158"/>
                        <a:pt x="50" y="159"/>
                        <a:pt x="60" y="155"/>
                      </a:cubicBezTo>
                      <a:cubicBezTo>
                        <a:pt x="69" y="151"/>
                        <a:pt x="66" y="137"/>
                        <a:pt x="68" y="127"/>
                      </a:cubicBezTo>
                      <a:cubicBezTo>
                        <a:pt x="73" y="103"/>
                        <a:pt x="66" y="77"/>
                        <a:pt x="88" y="63"/>
                      </a:cubicBezTo>
                      <a:cubicBezTo>
                        <a:pt x="82" y="0"/>
                        <a:pt x="86" y="40"/>
                        <a:pt x="64" y="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774" name="Freeform 198">
                  <a:extLst>
                    <a:ext uri="{FF2B5EF4-FFF2-40B4-BE49-F238E27FC236}">
                      <a16:creationId xmlns:a16="http://schemas.microsoft.com/office/drawing/2014/main" id="{ECE7F76E-5238-430F-ADDD-908E6F30610F}"/>
                    </a:ext>
                  </a:extLst>
                </p:cNvPr>
                <p:cNvSpPr>
                  <a:spLocks/>
                </p:cNvSpPr>
                <p:nvPr/>
              </p:nvSpPr>
              <p:spPr bwMode="auto">
                <a:xfrm>
                  <a:off x="4440" y="2966"/>
                  <a:ext cx="80" cy="132"/>
                </a:xfrm>
                <a:custGeom>
                  <a:avLst/>
                  <a:gdLst>
                    <a:gd name="T0" fmla="*/ 28 w 80"/>
                    <a:gd name="T1" fmla="*/ 2 h 132"/>
                    <a:gd name="T2" fmla="*/ 12 w 80"/>
                    <a:gd name="T3" fmla="*/ 6 h 132"/>
                    <a:gd name="T4" fmla="*/ 4 w 80"/>
                    <a:gd name="T5" fmla="*/ 30 h 132"/>
                    <a:gd name="T6" fmla="*/ 0 w 80"/>
                    <a:gd name="T7" fmla="*/ 94 h 132"/>
                    <a:gd name="T8" fmla="*/ 60 w 80"/>
                    <a:gd name="T9" fmla="*/ 118 h 132"/>
                    <a:gd name="T10" fmla="*/ 76 w 80"/>
                    <a:gd name="T11" fmla="*/ 82 h 132"/>
                    <a:gd name="T12" fmla="*/ 80 w 80"/>
                    <a:gd name="T13" fmla="*/ 70 h 132"/>
                    <a:gd name="T14" fmla="*/ 68 w 80"/>
                    <a:gd name="T15" fmla="*/ 6 h 132"/>
                    <a:gd name="T16" fmla="*/ 28 w 80"/>
                    <a:gd name="T17" fmla="*/ 2 h 1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0" h="132">
                      <a:moveTo>
                        <a:pt x="28" y="2"/>
                      </a:moveTo>
                      <a:cubicBezTo>
                        <a:pt x="23" y="3"/>
                        <a:pt x="16" y="2"/>
                        <a:pt x="12" y="6"/>
                      </a:cubicBezTo>
                      <a:cubicBezTo>
                        <a:pt x="7" y="12"/>
                        <a:pt x="4" y="30"/>
                        <a:pt x="4" y="30"/>
                      </a:cubicBezTo>
                      <a:cubicBezTo>
                        <a:pt x="10" y="52"/>
                        <a:pt x="6" y="72"/>
                        <a:pt x="0" y="94"/>
                      </a:cubicBezTo>
                      <a:cubicBezTo>
                        <a:pt x="8" y="132"/>
                        <a:pt x="19" y="122"/>
                        <a:pt x="60" y="118"/>
                      </a:cubicBezTo>
                      <a:cubicBezTo>
                        <a:pt x="73" y="99"/>
                        <a:pt x="66" y="111"/>
                        <a:pt x="76" y="82"/>
                      </a:cubicBezTo>
                      <a:cubicBezTo>
                        <a:pt x="77" y="78"/>
                        <a:pt x="80" y="70"/>
                        <a:pt x="80" y="70"/>
                      </a:cubicBezTo>
                      <a:cubicBezTo>
                        <a:pt x="79" y="62"/>
                        <a:pt x="74" y="14"/>
                        <a:pt x="68" y="6"/>
                      </a:cubicBezTo>
                      <a:cubicBezTo>
                        <a:pt x="64" y="0"/>
                        <a:pt x="29" y="2"/>
                        <a:pt x="28" y="2"/>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775" name="Freeform 199">
                  <a:extLst>
                    <a:ext uri="{FF2B5EF4-FFF2-40B4-BE49-F238E27FC236}">
                      <a16:creationId xmlns:a16="http://schemas.microsoft.com/office/drawing/2014/main" id="{08054D51-2283-474C-9F8E-39EBEEE165A1}"/>
                    </a:ext>
                  </a:extLst>
                </p:cNvPr>
                <p:cNvSpPr>
                  <a:spLocks/>
                </p:cNvSpPr>
                <p:nvPr/>
              </p:nvSpPr>
              <p:spPr bwMode="auto">
                <a:xfrm>
                  <a:off x="4437" y="3079"/>
                  <a:ext cx="118" cy="131"/>
                </a:xfrm>
                <a:custGeom>
                  <a:avLst/>
                  <a:gdLst>
                    <a:gd name="T0" fmla="*/ 31 w 118"/>
                    <a:gd name="T1" fmla="*/ 17 h 131"/>
                    <a:gd name="T2" fmla="*/ 19 w 118"/>
                    <a:gd name="T3" fmla="*/ 45 h 131"/>
                    <a:gd name="T4" fmla="*/ 63 w 118"/>
                    <a:gd name="T5" fmla="*/ 113 h 131"/>
                    <a:gd name="T6" fmla="*/ 87 w 118"/>
                    <a:gd name="T7" fmla="*/ 129 h 131"/>
                    <a:gd name="T8" fmla="*/ 115 w 118"/>
                    <a:gd name="T9" fmla="*/ 113 h 131"/>
                    <a:gd name="T10" fmla="*/ 107 w 118"/>
                    <a:gd name="T11" fmla="*/ 101 h 131"/>
                    <a:gd name="T12" fmla="*/ 99 w 118"/>
                    <a:gd name="T13" fmla="*/ 77 h 131"/>
                    <a:gd name="T14" fmla="*/ 83 w 118"/>
                    <a:gd name="T15" fmla="*/ 33 h 131"/>
                    <a:gd name="T16" fmla="*/ 31 w 118"/>
                    <a:gd name="T17" fmla="*/ 17 h 1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8" h="131">
                      <a:moveTo>
                        <a:pt x="31" y="17"/>
                      </a:moveTo>
                      <a:cubicBezTo>
                        <a:pt x="0" y="22"/>
                        <a:pt x="4" y="23"/>
                        <a:pt x="19" y="45"/>
                      </a:cubicBezTo>
                      <a:cubicBezTo>
                        <a:pt x="24" y="78"/>
                        <a:pt x="38" y="94"/>
                        <a:pt x="63" y="113"/>
                      </a:cubicBezTo>
                      <a:cubicBezTo>
                        <a:pt x="71" y="119"/>
                        <a:pt x="87" y="129"/>
                        <a:pt x="87" y="129"/>
                      </a:cubicBezTo>
                      <a:cubicBezTo>
                        <a:pt x="97" y="127"/>
                        <a:pt x="118" y="131"/>
                        <a:pt x="115" y="113"/>
                      </a:cubicBezTo>
                      <a:cubicBezTo>
                        <a:pt x="114" y="108"/>
                        <a:pt x="109" y="105"/>
                        <a:pt x="107" y="101"/>
                      </a:cubicBezTo>
                      <a:cubicBezTo>
                        <a:pt x="104" y="93"/>
                        <a:pt x="99" y="77"/>
                        <a:pt x="99" y="77"/>
                      </a:cubicBezTo>
                      <a:cubicBezTo>
                        <a:pt x="104" y="52"/>
                        <a:pt x="100" y="50"/>
                        <a:pt x="83" y="33"/>
                      </a:cubicBezTo>
                      <a:cubicBezTo>
                        <a:pt x="72" y="0"/>
                        <a:pt x="71" y="9"/>
                        <a:pt x="31" y="1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776" name="Freeform 200">
                  <a:extLst>
                    <a:ext uri="{FF2B5EF4-FFF2-40B4-BE49-F238E27FC236}">
                      <a16:creationId xmlns:a16="http://schemas.microsoft.com/office/drawing/2014/main" id="{A6119B7D-F1E5-470D-93F8-113A30CA6EEB}"/>
                    </a:ext>
                  </a:extLst>
                </p:cNvPr>
                <p:cNvSpPr>
                  <a:spLocks/>
                </p:cNvSpPr>
                <p:nvPr/>
              </p:nvSpPr>
              <p:spPr bwMode="auto">
                <a:xfrm>
                  <a:off x="4624" y="2686"/>
                  <a:ext cx="230" cy="114"/>
                </a:xfrm>
                <a:custGeom>
                  <a:avLst/>
                  <a:gdLst>
                    <a:gd name="T0" fmla="*/ 40 w 230"/>
                    <a:gd name="T1" fmla="*/ 102 h 114"/>
                    <a:gd name="T2" fmla="*/ 0 w 230"/>
                    <a:gd name="T3" fmla="*/ 74 h 114"/>
                    <a:gd name="T4" fmla="*/ 24 w 230"/>
                    <a:gd name="T5" fmla="*/ 54 h 114"/>
                    <a:gd name="T6" fmla="*/ 32 w 230"/>
                    <a:gd name="T7" fmla="*/ 30 h 114"/>
                    <a:gd name="T8" fmla="*/ 44 w 230"/>
                    <a:gd name="T9" fmla="*/ 14 h 114"/>
                    <a:gd name="T10" fmla="*/ 48 w 230"/>
                    <a:gd name="T11" fmla="*/ 2 h 114"/>
                    <a:gd name="T12" fmla="*/ 76 w 230"/>
                    <a:gd name="T13" fmla="*/ 6 h 114"/>
                    <a:gd name="T14" fmla="*/ 144 w 230"/>
                    <a:gd name="T15" fmla="*/ 10 h 114"/>
                    <a:gd name="T16" fmla="*/ 204 w 230"/>
                    <a:gd name="T17" fmla="*/ 50 h 114"/>
                    <a:gd name="T18" fmla="*/ 216 w 230"/>
                    <a:gd name="T19" fmla="*/ 98 h 114"/>
                    <a:gd name="T20" fmla="*/ 128 w 230"/>
                    <a:gd name="T21" fmla="*/ 114 h 114"/>
                    <a:gd name="T22" fmla="*/ 48 w 230"/>
                    <a:gd name="T23" fmla="*/ 102 h 114"/>
                    <a:gd name="T24" fmla="*/ 16 w 230"/>
                    <a:gd name="T25" fmla="*/ 86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0" h="114">
                      <a:moveTo>
                        <a:pt x="40" y="102"/>
                      </a:moveTo>
                      <a:cubicBezTo>
                        <a:pt x="22" y="95"/>
                        <a:pt x="6" y="93"/>
                        <a:pt x="0" y="74"/>
                      </a:cubicBezTo>
                      <a:cubicBezTo>
                        <a:pt x="7" y="67"/>
                        <a:pt x="18" y="63"/>
                        <a:pt x="24" y="54"/>
                      </a:cubicBezTo>
                      <a:cubicBezTo>
                        <a:pt x="28" y="47"/>
                        <a:pt x="27" y="37"/>
                        <a:pt x="32" y="30"/>
                      </a:cubicBezTo>
                      <a:cubicBezTo>
                        <a:pt x="36" y="25"/>
                        <a:pt x="40" y="19"/>
                        <a:pt x="44" y="14"/>
                      </a:cubicBezTo>
                      <a:cubicBezTo>
                        <a:pt x="45" y="10"/>
                        <a:pt x="44" y="3"/>
                        <a:pt x="48" y="2"/>
                      </a:cubicBezTo>
                      <a:cubicBezTo>
                        <a:pt x="57" y="0"/>
                        <a:pt x="67" y="5"/>
                        <a:pt x="76" y="6"/>
                      </a:cubicBezTo>
                      <a:cubicBezTo>
                        <a:pt x="99" y="8"/>
                        <a:pt x="121" y="9"/>
                        <a:pt x="144" y="10"/>
                      </a:cubicBezTo>
                      <a:cubicBezTo>
                        <a:pt x="160" y="34"/>
                        <a:pt x="176" y="44"/>
                        <a:pt x="204" y="50"/>
                      </a:cubicBezTo>
                      <a:cubicBezTo>
                        <a:pt x="216" y="62"/>
                        <a:pt x="230" y="79"/>
                        <a:pt x="216" y="98"/>
                      </a:cubicBezTo>
                      <a:cubicBezTo>
                        <a:pt x="211" y="105"/>
                        <a:pt x="133" y="113"/>
                        <a:pt x="128" y="114"/>
                      </a:cubicBezTo>
                      <a:cubicBezTo>
                        <a:pt x="101" y="112"/>
                        <a:pt x="74" y="111"/>
                        <a:pt x="48" y="102"/>
                      </a:cubicBezTo>
                      <a:cubicBezTo>
                        <a:pt x="38" y="87"/>
                        <a:pt x="33" y="86"/>
                        <a:pt x="16" y="86"/>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777" name="Freeform 201">
                  <a:extLst>
                    <a:ext uri="{FF2B5EF4-FFF2-40B4-BE49-F238E27FC236}">
                      <a16:creationId xmlns:a16="http://schemas.microsoft.com/office/drawing/2014/main" id="{8E5D60EA-FC74-45F7-B352-E34C9AFF56E5}"/>
                    </a:ext>
                  </a:extLst>
                </p:cNvPr>
                <p:cNvSpPr>
                  <a:spLocks/>
                </p:cNvSpPr>
                <p:nvPr/>
              </p:nvSpPr>
              <p:spPr bwMode="auto">
                <a:xfrm>
                  <a:off x="4832" y="2743"/>
                  <a:ext cx="155" cy="153"/>
                </a:xfrm>
                <a:custGeom>
                  <a:avLst/>
                  <a:gdLst>
                    <a:gd name="T0" fmla="*/ 0 w 155"/>
                    <a:gd name="T1" fmla="*/ 57 h 153"/>
                    <a:gd name="T2" fmla="*/ 52 w 155"/>
                    <a:gd name="T3" fmla="*/ 29 h 153"/>
                    <a:gd name="T4" fmla="*/ 112 w 155"/>
                    <a:gd name="T5" fmla="*/ 61 h 153"/>
                    <a:gd name="T6" fmla="*/ 140 w 155"/>
                    <a:gd name="T7" fmla="*/ 89 h 153"/>
                    <a:gd name="T8" fmla="*/ 128 w 155"/>
                    <a:gd name="T9" fmla="*/ 153 h 153"/>
                    <a:gd name="T10" fmla="*/ 40 w 155"/>
                    <a:gd name="T11" fmla="*/ 125 h 153"/>
                    <a:gd name="T12" fmla="*/ 24 w 155"/>
                    <a:gd name="T13" fmla="*/ 89 h 153"/>
                    <a:gd name="T14" fmla="*/ 0 w 155"/>
                    <a:gd name="T15" fmla="*/ 53 h 153"/>
                    <a:gd name="T16" fmla="*/ 4 w 155"/>
                    <a:gd name="T17" fmla="*/ 41 h 153"/>
                    <a:gd name="T18" fmla="*/ 16 w 155"/>
                    <a:gd name="T19" fmla="*/ 33 h 1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5" h="153">
                      <a:moveTo>
                        <a:pt x="0" y="57"/>
                      </a:moveTo>
                      <a:cubicBezTo>
                        <a:pt x="16" y="35"/>
                        <a:pt x="25" y="34"/>
                        <a:pt x="52" y="29"/>
                      </a:cubicBezTo>
                      <a:cubicBezTo>
                        <a:pt x="96" y="0"/>
                        <a:pt x="90" y="39"/>
                        <a:pt x="112" y="61"/>
                      </a:cubicBezTo>
                      <a:cubicBezTo>
                        <a:pt x="116" y="74"/>
                        <a:pt x="140" y="89"/>
                        <a:pt x="140" y="89"/>
                      </a:cubicBezTo>
                      <a:cubicBezTo>
                        <a:pt x="148" y="112"/>
                        <a:pt x="155" y="144"/>
                        <a:pt x="128" y="153"/>
                      </a:cubicBezTo>
                      <a:cubicBezTo>
                        <a:pt x="97" y="147"/>
                        <a:pt x="66" y="142"/>
                        <a:pt x="40" y="125"/>
                      </a:cubicBezTo>
                      <a:cubicBezTo>
                        <a:pt x="27" y="106"/>
                        <a:pt x="34" y="118"/>
                        <a:pt x="24" y="89"/>
                      </a:cubicBezTo>
                      <a:cubicBezTo>
                        <a:pt x="21" y="80"/>
                        <a:pt x="5" y="67"/>
                        <a:pt x="0" y="53"/>
                      </a:cubicBezTo>
                      <a:cubicBezTo>
                        <a:pt x="1" y="49"/>
                        <a:pt x="1" y="44"/>
                        <a:pt x="4" y="41"/>
                      </a:cubicBezTo>
                      <a:cubicBezTo>
                        <a:pt x="7" y="37"/>
                        <a:pt x="16" y="33"/>
                        <a:pt x="16" y="33"/>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778" name="Freeform 202">
                  <a:extLst>
                    <a:ext uri="{FF2B5EF4-FFF2-40B4-BE49-F238E27FC236}">
                      <a16:creationId xmlns:a16="http://schemas.microsoft.com/office/drawing/2014/main" id="{06713325-6BC9-473F-A846-AD578D5E32FA}"/>
                    </a:ext>
                  </a:extLst>
                </p:cNvPr>
                <p:cNvSpPr>
                  <a:spLocks/>
                </p:cNvSpPr>
                <p:nvPr/>
              </p:nvSpPr>
              <p:spPr bwMode="auto">
                <a:xfrm>
                  <a:off x="4488" y="3184"/>
                  <a:ext cx="114" cy="96"/>
                </a:xfrm>
                <a:custGeom>
                  <a:avLst/>
                  <a:gdLst>
                    <a:gd name="T0" fmla="*/ 12 w 114"/>
                    <a:gd name="T1" fmla="*/ 20 h 96"/>
                    <a:gd name="T2" fmla="*/ 64 w 114"/>
                    <a:gd name="T3" fmla="*/ 76 h 96"/>
                    <a:gd name="T4" fmla="*/ 100 w 114"/>
                    <a:gd name="T5" fmla="*/ 96 h 96"/>
                    <a:gd name="T6" fmla="*/ 112 w 114"/>
                    <a:gd name="T7" fmla="*/ 68 h 96"/>
                    <a:gd name="T8" fmla="*/ 88 w 114"/>
                    <a:gd name="T9" fmla="*/ 20 h 96"/>
                    <a:gd name="T10" fmla="*/ 52 w 114"/>
                    <a:gd name="T11" fmla="*/ 8 h 96"/>
                    <a:gd name="T12" fmla="*/ 28 w 114"/>
                    <a:gd name="T13" fmla="*/ 0 h 96"/>
                    <a:gd name="T14" fmla="*/ 12 w 114"/>
                    <a:gd name="T15" fmla="*/ 44 h 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4" h="96">
                      <a:moveTo>
                        <a:pt x="12" y="20"/>
                      </a:moveTo>
                      <a:cubicBezTo>
                        <a:pt x="0" y="68"/>
                        <a:pt x="22" y="71"/>
                        <a:pt x="64" y="76"/>
                      </a:cubicBezTo>
                      <a:cubicBezTo>
                        <a:pt x="92" y="94"/>
                        <a:pt x="79" y="89"/>
                        <a:pt x="100" y="96"/>
                      </a:cubicBezTo>
                      <a:cubicBezTo>
                        <a:pt x="105" y="88"/>
                        <a:pt x="114" y="79"/>
                        <a:pt x="112" y="68"/>
                      </a:cubicBezTo>
                      <a:cubicBezTo>
                        <a:pt x="112" y="65"/>
                        <a:pt x="94" y="24"/>
                        <a:pt x="88" y="20"/>
                      </a:cubicBezTo>
                      <a:cubicBezTo>
                        <a:pt x="77" y="13"/>
                        <a:pt x="64" y="12"/>
                        <a:pt x="52" y="8"/>
                      </a:cubicBezTo>
                      <a:cubicBezTo>
                        <a:pt x="44" y="5"/>
                        <a:pt x="28" y="0"/>
                        <a:pt x="28" y="0"/>
                      </a:cubicBezTo>
                      <a:cubicBezTo>
                        <a:pt x="23" y="16"/>
                        <a:pt x="12" y="27"/>
                        <a:pt x="12" y="44"/>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779" name="Freeform 203">
                  <a:extLst>
                    <a:ext uri="{FF2B5EF4-FFF2-40B4-BE49-F238E27FC236}">
                      <a16:creationId xmlns:a16="http://schemas.microsoft.com/office/drawing/2014/main" id="{71E09565-062C-47F5-A19F-7A02313AD9A9}"/>
                    </a:ext>
                  </a:extLst>
                </p:cNvPr>
                <p:cNvSpPr>
                  <a:spLocks/>
                </p:cNvSpPr>
                <p:nvPr/>
              </p:nvSpPr>
              <p:spPr bwMode="auto">
                <a:xfrm>
                  <a:off x="4539" y="3253"/>
                  <a:ext cx="165" cy="99"/>
                </a:xfrm>
                <a:custGeom>
                  <a:avLst/>
                  <a:gdLst>
                    <a:gd name="T0" fmla="*/ 1 w 165"/>
                    <a:gd name="T1" fmla="*/ 27 h 99"/>
                    <a:gd name="T2" fmla="*/ 61 w 165"/>
                    <a:gd name="T3" fmla="*/ 67 h 99"/>
                    <a:gd name="T4" fmla="*/ 97 w 165"/>
                    <a:gd name="T5" fmla="*/ 91 h 99"/>
                    <a:gd name="T6" fmla="*/ 121 w 165"/>
                    <a:gd name="T7" fmla="*/ 99 h 99"/>
                    <a:gd name="T8" fmla="*/ 165 w 165"/>
                    <a:gd name="T9" fmla="*/ 71 h 99"/>
                    <a:gd name="T10" fmla="*/ 97 w 165"/>
                    <a:gd name="T11" fmla="*/ 31 h 99"/>
                    <a:gd name="T12" fmla="*/ 33 w 165"/>
                    <a:gd name="T13" fmla="*/ 15 h 99"/>
                    <a:gd name="T14" fmla="*/ 9 w 165"/>
                    <a:gd name="T15" fmla="*/ 11 h 99"/>
                    <a:gd name="T16" fmla="*/ 1 w 165"/>
                    <a:gd name="T17" fmla="*/ 27 h 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5" h="99">
                      <a:moveTo>
                        <a:pt x="1" y="27"/>
                      </a:moveTo>
                      <a:cubicBezTo>
                        <a:pt x="14" y="46"/>
                        <a:pt x="39" y="60"/>
                        <a:pt x="61" y="67"/>
                      </a:cubicBezTo>
                      <a:cubicBezTo>
                        <a:pt x="72" y="83"/>
                        <a:pt x="78" y="85"/>
                        <a:pt x="97" y="91"/>
                      </a:cubicBezTo>
                      <a:cubicBezTo>
                        <a:pt x="105" y="93"/>
                        <a:pt x="121" y="99"/>
                        <a:pt x="121" y="99"/>
                      </a:cubicBezTo>
                      <a:cubicBezTo>
                        <a:pt x="154" y="95"/>
                        <a:pt x="156" y="99"/>
                        <a:pt x="165" y="71"/>
                      </a:cubicBezTo>
                      <a:cubicBezTo>
                        <a:pt x="149" y="23"/>
                        <a:pt x="147" y="35"/>
                        <a:pt x="97" y="31"/>
                      </a:cubicBezTo>
                      <a:cubicBezTo>
                        <a:pt x="73" y="23"/>
                        <a:pt x="58" y="19"/>
                        <a:pt x="33" y="15"/>
                      </a:cubicBezTo>
                      <a:cubicBezTo>
                        <a:pt x="27" y="11"/>
                        <a:pt x="17" y="0"/>
                        <a:pt x="9" y="11"/>
                      </a:cubicBezTo>
                      <a:cubicBezTo>
                        <a:pt x="0" y="23"/>
                        <a:pt x="1" y="48"/>
                        <a:pt x="1" y="2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780" name="Freeform 204">
                  <a:extLst>
                    <a:ext uri="{FF2B5EF4-FFF2-40B4-BE49-F238E27FC236}">
                      <a16:creationId xmlns:a16="http://schemas.microsoft.com/office/drawing/2014/main" id="{A5F5BC3C-3EFE-489E-A36C-54E9836A668E}"/>
                    </a:ext>
                  </a:extLst>
                </p:cNvPr>
                <p:cNvSpPr>
                  <a:spLocks/>
                </p:cNvSpPr>
                <p:nvPr/>
              </p:nvSpPr>
              <p:spPr bwMode="auto">
                <a:xfrm>
                  <a:off x="4936" y="2898"/>
                  <a:ext cx="104" cy="170"/>
                </a:xfrm>
                <a:custGeom>
                  <a:avLst/>
                  <a:gdLst>
                    <a:gd name="T0" fmla="*/ 16 w 104"/>
                    <a:gd name="T1" fmla="*/ 2 h 170"/>
                    <a:gd name="T2" fmla="*/ 80 w 104"/>
                    <a:gd name="T3" fmla="*/ 54 h 170"/>
                    <a:gd name="T4" fmla="*/ 28 w 104"/>
                    <a:gd name="T5" fmla="*/ 162 h 170"/>
                    <a:gd name="T6" fmla="*/ 0 w 104"/>
                    <a:gd name="T7" fmla="*/ 134 h 170"/>
                    <a:gd name="T8" fmla="*/ 16 w 104"/>
                    <a:gd name="T9" fmla="*/ 78 h 170"/>
                    <a:gd name="T10" fmla="*/ 0 w 104"/>
                    <a:gd name="T11" fmla="*/ 26 h 170"/>
                    <a:gd name="T12" fmla="*/ 8 w 104"/>
                    <a:gd name="T13" fmla="*/ 14 h 170"/>
                    <a:gd name="T14" fmla="*/ 16 w 104"/>
                    <a:gd name="T15" fmla="*/ 2 h 17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4" h="170">
                      <a:moveTo>
                        <a:pt x="16" y="2"/>
                      </a:moveTo>
                      <a:cubicBezTo>
                        <a:pt x="83" y="7"/>
                        <a:pt x="69" y="0"/>
                        <a:pt x="80" y="54"/>
                      </a:cubicBezTo>
                      <a:cubicBezTo>
                        <a:pt x="76" y="152"/>
                        <a:pt x="104" y="170"/>
                        <a:pt x="28" y="162"/>
                      </a:cubicBezTo>
                      <a:cubicBezTo>
                        <a:pt x="0" y="144"/>
                        <a:pt x="7" y="155"/>
                        <a:pt x="0" y="134"/>
                      </a:cubicBezTo>
                      <a:cubicBezTo>
                        <a:pt x="3" y="112"/>
                        <a:pt x="4" y="96"/>
                        <a:pt x="16" y="78"/>
                      </a:cubicBezTo>
                      <a:cubicBezTo>
                        <a:pt x="13" y="54"/>
                        <a:pt x="7" y="47"/>
                        <a:pt x="0" y="26"/>
                      </a:cubicBezTo>
                      <a:cubicBezTo>
                        <a:pt x="3" y="22"/>
                        <a:pt x="4" y="17"/>
                        <a:pt x="8" y="14"/>
                      </a:cubicBezTo>
                      <a:cubicBezTo>
                        <a:pt x="27" y="2"/>
                        <a:pt x="47" y="10"/>
                        <a:pt x="16" y="2"/>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781" name="Freeform 205">
                  <a:extLst>
                    <a:ext uri="{FF2B5EF4-FFF2-40B4-BE49-F238E27FC236}">
                      <a16:creationId xmlns:a16="http://schemas.microsoft.com/office/drawing/2014/main" id="{E464E008-BABA-4E4B-861B-5201DFB4971B}"/>
                    </a:ext>
                  </a:extLst>
                </p:cNvPr>
                <p:cNvSpPr>
                  <a:spLocks/>
                </p:cNvSpPr>
                <p:nvPr/>
              </p:nvSpPr>
              <p:spPr bwMode="auto">
                <a:xfrm>
                  <a:off x="4680" y="3260"/>
                  <a:ext cx="180" cy="108"/>
                </a:xfrm>
                <a:custGeom>
                  <a:avLst/>
                  <a:gdLst>
                    <a:gd name="T0" fmla="*/ 12 w 180"/>
                    <a:gd name="T1" fmla="*/ 100 h 108"/>
                    <a:gd name="T2" fmla="*/ 160 w 180"/>
                    <a:gd name="T3" fmla="*/ 80 h 108"/>
                    <a:gd name="T4" fmla="*/ 172 w 180"/>
                    <a:gd name="T5" fmla="*/ 68 h 108"/>
                    <a:gd name="T6" fmla="*/ 180 w 180"/>
                    <a:gd name="T7" fmla="*/ 44 h 108"/>
                    <a:gd name="T8" fmla="*/ 148 w 180"/>
                    <a:gd name="T9" fmla="*/ 0 h 108"/>
                    <a:gd name="T10" fmla="*/ 48 w 180"/>
                    <a:gd name="T11" fmla="*/ 32 h 108"/>
                    <a:gd name="T12" fmla="*/ 24 w 180"/>
                    <a:gd name="T13" fmla="*/ 40 h 108"/>
                    <a:gd name="T14" fmla="*/ 12 w 180"/>
                    <a:gd name="T15" fmla="*/ 44 h 108"/>
                    <a:gd name="T16" fmla="*/ 0 w 180"/>
                    <a:gd name="T17" fmla="*/ 68 h 108"/>
                    <a:gd name="T18" fmla="*/ 20 w 180"/>
                    <a:gd name="T19" fmla="*/ 108 h 108"/>
                    <a:gd name="T20" fmla="*/ 12 w 180"/>
                    <a:gd name="T21" fmla="*/ 100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08">
                      <a:moveTo>
                        <a:pt x="12" y="100"/>
                      </a:moveTo>
                      <a:cubicBezTo>
                        <a:pt x="72" y="97"/>
                        <a:pt x="108" y="97"/>
                        <a:pt x="160" y="80"/>
                      </a:cubicBezTo>
                      <a:cubicBezTo>
                        <a:pt x="164" y="76"/>
                        <a:pt x="169" y="73"/>
                        <a:pt x="172" y="68"/>
                      </a:cubicBezTo>
                      <a:cubicBezTo>
                        <a:pt x="176" y="61"/>
                        <a:pt x="180" y="44"/>
                        <a:pt x="180" y="44"/>
                      </a:cubicBezTo>
                      <a:cubicBezTo>
                        <a:pt x="174" y="22"/>
                        <a:pt x="172" y="8"/>
                        <a:pt x="148" y="0"/>
                      </a:cubicBezTo>
                      <a:cubicBezTo>
                        <a:pt x="113" y="9"/>
                        <a:pt x="83" y="23"/>
                        <a:pt x="48" y="32"/>
                      </a:cubicBezTo>
                      <a:cubicBezTo>
                        <a:pt x="40" y="34"/>
                        <a:pt x="32" y="37"/>
                        <a:pt x="24" y="40"/>
                      </a:cubicBezTo>
                      <a:cubicBezTo>
                        <a:pt x="20" y="41"/>
                        <a:pt x="12" y="44"/>
                        <a:pt x="12" y="44"/>
                      </a:cubicBezTo>
                      <a:cubicBezTo>
                        <a:pt x="8" y="50"/>
                        <a:pt x="0" y="60"/>
                        <a:pt x="0" y="68"/>
                      </a:cubicBezTo>
                      <a:cubicBezTo>
                        <a:pt x="0" y="77"/>
                        <a:pt x="4" y="108"/>
                        <a:pt x="20" y="108"/>
                      </a:cubicBezTo>
                      <a:cubicBezTo>
                        <a:pt x="24" y="108"/>
                        <a:pt x="15" y="103"/>
                        <a:pt x="12" y="100"/>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782" name="Freeform 206">
                  <a:extLst>
                    <a:ext uri="{FF2B5EF4-FFF2-40B4-BE49-F238E27FC236}">
                      <a16:creationId xmlns:a16="http://schemas.microsoft.com/office/drawing/2014/main" id="{691F6D67-4C0D-4718-BB12-527768467A5E}"/>
                    </a:ext>
                  </a:extLst>
                </p:cNvPr>
                <p:cNvSpPr>
                  <a:spLocks/>
                </p:cNvSpPr>
                <p:nvPr/>
              </p:nvSpPr>
              <p:spPr bwMode="auto">
                <a:xfrm>
                  <a:off x="4813" y="3158"/>
                  <a:ext cx="170" cy="182"/>
                </a:xfrm>
                <a:custGeom>
                  <a:avLst/>
                  <a:gdLst>
                    <a:gd name="T0" fmla="*/ 47 w 170"/>
                    <a:gd name="T1" fmla="*/ 182 h 182"/>
                    <a:gd name="T2" fmla="*/ 15 w 170"/>
                    <a:gd name="T3" fmla="*/ 150 h 182"/>
                    <a:gd name="T4" fmla="*/ 11 w 170"/>
                    <a:gd name="T5" fmla="*/ 98 h 182"/>
                    <a:gd name="T6" fmla="*/ 35 w 170"/>
                    <a:gd name="T7" fmla="*/ 78 h 182"/>
                    <a:gd name="T8" fmla="*/ 59 w 170"/>
                    <a:gd name="T9" fmla="*/ 62 h 182"/>
                    <a:gd name="T10" fmla="*/ 103 w 170"/>
                    <a:gd name="T11" fmla="*/ 22 h 182"/>
                    <a:gd name="T12" fmla="*/ 143 w 170"/>
                    <a:gd name="T13" fmla="*/ 18 h 182"/>
                    <a:gd name="T14" fmla="*/ 159 w 170"/>
                    <a:gd name="T15" fmla="*/ 66 h 182"/>
                    <a:gd name="T16" fmla="*/ 135 w 170"/>
                    <a:gd name="T17" fmla="*/ 82 h 182"/>
                    <a:gd name="T18" fmla="*/ 111 w 170"/>
                    <a:gd name="T19" fmla="*/ 98 h 182"/>
                    <a:gd name="T20" fmla="*/ 43 w 170"/>
                    <a:gd name="T21" fmla="*/ 154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0" h="182">
                      <a:moveTo>
                        <a:pt x="47" y="182"/>
                      </a:moveTo>
                      <a:cubicBezTo>
                        <a:pt x="35" y="170"/>
                        <a:pt x="24" y="164"/>
                        <a:pt x="15" y="150"/>
                      </a:cubicBezTo>
                      <a:cubicBezTo>
                        <a:pt x="11" y="135"/>
                        <a:pt x="0" y="112"/>
                        <a:pt x="11" y="98"/>
                      </a:cubicBezTo>
                      <a:cubicBezTo>
                        <a:pt x="18" y="90"/>
                        <a:pt x="27" y="84"/>
                        <a:pt x="35" y="78"/>
                      </a:cubicBezTo>
                      <a:cubicBezTo>
                        <a:pt x="43" y="72"/>
                        <a:pt x="59" y="62"/>
                        <a:pt x="59" y="62"/>
                      </a:cubicBezTo>
                      <a:cubicBezTo>
                        <a:pt x="70" y="45"/>
                        <a:pt x="88" y="37"/>
                        <a:pt x="103" y="22"/>
                      </a:cubicBezTo>
                      <a:cubicBezTo>
                        <a:pt x="110" y="0"/>
                        <a:pt x="126" y="12"/>
                        <a:pt x="143" y="18"/>
                      </a:cubicBezTo>
                      <a:cubicBezTo>
                        <a:pt x="158" y="33"/>
                        <a:pt x="170" y="41"/>
                        <a:pt x="159" y="66"/>
                      </a:cubicBezTo>
                      <a:cubicBezTo>
                        <a:pt x="152" y="82"/>
                        <a:pt x="146" y="76"/>
                        <a:pt x="135" y="82"/>
                      </a:cubicBezTo>
                      <a:cubicBezTo>
                        <a:pt x="127" y="87"/>
                        <a:pt x="111" y="98"/>
                        <a:pt x="111" y="98"/>
                      </a:cubicBezTo>
                      <a:cubicBezTo>
                        <a:pt x="94" y="123"/>
                        <a:pt x="79" y="154"/>
                        <a:pt x="43" y="154"/>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783" name="Freeform 207">
                  <a:extLst>
                    <a:ext uri="{FF2B5EF4-FFF2-40B4-BE49-F238E27FC236}">
                      <a16:creationId xmlns:a16="http://schemas.microsoft.com/office/drawing/2014/main" id="{AB92D1F8-F3BA-4F8C-9BF8-D8E432373183}"/>
                    </a:ext>
                  </a:extLst>
                </p:cNvPr>
                <p:cNvSpPr>
                  <a:spLocks/>
                </p:cNvSpPr>
                <p:nvPr/>
              </p:nvSpPr>
              <p:spPr bwMode="auto">
                <a:xfrm>
                  <a:off x="4908" y="3043"/>
                  <a:ext cx="120" cy="158"/>
                </a:xfrm>
                <a:custGeom>
                  <a:avLst/>
                  <a:gdLst>
                    <a:gd name="T0" fmla="*/ 120 w 120"/>
                    <a:gd name="T1" fmla="*/ 13 h 158"/>
                    <a:gd name="T2" fmla="*/ 32 w 120"/>
                    <a:gd name="T3" fmla="*/ 5 h 158"/>
                    <a:gd name="T4" fmla="*/ 0 w 120"/>
                    <a:gd name="T5" fmla="*/ 29 h 158"/>
                    <a:gd name="T6" fmla="*/ 4 w 120"/>
                    <a:gd name="T7" fmla="*/ 97 h 158"/>
                    <a:gd name="T8" fmla="*/ 8 w 120"/>
                    <a:gd name="T9" fmla="*/ 121 h 158"/>
                    <a:gd name="T10" fmla="*/ 32 w 120"/>
                    <a:gd name="T11" fmla="*/ 137 h 158"/>
                    <a:gd name="T12" fmla="*/ 40 w 120"/>
                    <a:gd name="T13" fmla="*/ 149 h 158"/>
                    <a:gd name="T14" fmla="*/ 92 w 120"/>
                    <a:gd name="T15" fmla="*/ 77 h 158"/>
                    <a:gd name="T16" fmla="*/ 96 w 120"/>
                    <a:gd name="T17" fmla="*/ 53 h 158"/>
                    <a:gd name="T18" fmla="*/ 92 w 120"/>
                    <a:gd name="T19" fmla="*/ 17 h 1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0" h="158">
                      <a:moveTo>
                        <a:pt x="120" y="13"/>
                      </a:moveTo>
                      <a:cubicBezTo>
                        <a:pt x="80" y="9"/>
                        <a:pt x="69" y="0"/>
                        <a:pt x="32" y="5"/>
                      </a:cubicBezTo>
                      <a:cubicBezTo>
                        <a:pt x="18" y="14"/>
                        <a:pt x="10" y="15"/>
                        <a:pt x="0" y="29"/>
                      </a:cubicBezTo>
                      <a:cubicBezTo>
                        <a:pt x="13" y="67"/>
                        <a:pt x="9" y="45"/>
                        <a:pt x="4" y="97"/>
                      </a:cubicBezTo>
                      <a:cubicBezTo>
                        <a:pt x="5" y="105"/>
                        <a:pt x="3" y="114"/>
                        <a:pt x="8" y="121"/>
                      </a:cubicBezTo>
                      <a:cubicBezTo>
                        <a:pt x="14" y="129"/>
                        <a:pt x="32" y="137"/>
                        <a:pt x="32" y="137"/>
                      </a:cubicBezTo>
                      <a:cubicBezTo>
                        <a:pt x="35" y="141"/>
                        <a:pt x="35" y="148"/>
                        <a:pt x="40" y="149"/>
                      </a:cubicBezTo>
                      <a:cubicBezTo>
                        <a:pt x="78" y="158"/>
                        <a:pt x="87" y="102"/>
                        <a:pt x="92" y="77"/>
                      </a:cubicBezTo>
                      <a:cubicBezTo>
                        <a:pt x="93" y="69"/>
                        <a:pt x="95" y="61"/>
                        <a:pt x="96" y="53"/>
                      </a:cubicBezTo>
                      <a:cubicBezTo>
                        <a:pt x="95" y="41"/>
                        <a:pt x="92" y="17"/>
                        <a:pt x="92" y="17"/>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grpSp>
          <p:nvGrpSpPr>
            <p:cNvPr id="408784" name="Group 208">
              <a:extLst>
                <a:ext uri="{FF2B5EF4-FFF2-40B4-BE49-F238E27FC236}">
                  <a16:creationId xmlns:a16="http://schemas.microsoft.com/office/drawing/2014/main" id="{E0B517AD-8B8E-4CE7-BF72-C340CACE84CE}"/>
                </a:ext>
              </a:extLst>
            </p:cNvPr>
            <p:cNvGrpSpPr>
              <a:grpSpLocks/>
            </p:cNvGrpSpPr>
            <p:nvPr/>
          </p:nvGrpSpPr>
          <p:grpSpPr bwMode="auto">
            <a:xfrm>
              <a:off x="3245" y="2502"/>
              <a:ext cx="603" cy="682"/>
              <a:chOff x="4437" y="2678"/>
              <a:chExt cx="603" cy="682"/>
            </a:xfrm>
          </p:grpSpPr>
          <p:sp>
            <p:nvSpPr>
              <p:cNvPr id="408785" name="Oval 209">
                <a:extLst>
                  <a:ext uri="{FF2B5EF4-FFF2-40B4-BE49-F238E27FC236}">
                    <a16:creationId xmlns:a16="http://schemas.microsoft.com/office/drawing/2014/main" id="{EAD61519-398D-4837-AE28-AA4DA78210C6}"/>
                  </a:ext>
                </a:extLst>
              </p:cNvPr>
              <p:cNvSpPr>
                <a:spLocks noChangeArrowheads="1"/>
              </p:cNvSpPr>
              <p:nvPr/>
            </p:nvSpPr>
            <p:spPr bwMode="auto">
              <a:xfrm>
                <a:off x="4475" y="2748"/>
                <a:ext cx="504" cy="566"/>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nvGrpSpPr>
              <p:cNvPr id="408786" name="Group 210">
                <a:extLst>
                  <a:ext uri="{FF2B5EF4-FFF2-40B4-BE49-F238E27FC236}">
                    <a16:creationId xmlns:a16="http://schemas.microsoft.com/office/drawing/2014/main" id="{ED20259D-2A82-41C0-95E6-B19B275FD133}"/>
                  </a:ext>
                </a:extLst>
              </p:cNvPr>
              <p:cNvGrpSpPr>
                <a:grpSpLocks/>
              </p:cNvGrpSpPr>
              <p:nvPr/>
            </p:nvGrpSpPr>
            <p:grpSpPr bwMode="auto">
              <a:xfrm>
                <a:off x="4437" y="2678"/>
                <a:ext cx="603" cy="682"/>
                <a:chOff x="4437" y="2686"/>
                <a:chExt cx="603" cy="682"/>
              </a:xfrm>
            </p:grpSpPr>
            <p:sp>
              <p:nvSpPr>
                <p:cNvPr id="408787" name="Freeform 211">
                  <a:extLst>
                    <a:ext uri="{FF2B5EF4-FFF2-40B4-BE49-F238E27FC236}">
                      <a16:creationId xmlns:a16="http://schemas.microsoft.com/office/drawing/2014/main" id="{38677AD1-177A-4C78-9292-B1485D414610}"/>
                    </a:ext>
                  </a:extLst>
                </p:cNvPr>
                <p:cNvSpPr>
                  <a:spLocks/>
                </p:cNvSpPr>
                <p:nvPr/>
              </p:nvSpPr>
              <p:spPr bwMode="auto">
                <a:xfrm>
                  <a:off x="4534" y="2724"/>
                  <a:ext cx="158" cy="128"/>
                </a:xfrm>
                <a:custGeom>
                  <a:avLst/>
                  <a:gdLst>
                    <a:gd name="T0" fmla="*/ 118 w 158"/>
                    <a:gd name="T1" fmla="*/ 0 h 128"/>
                    <a:gd name="T2" fmla="*/ 46 w 158"/>
                    <a:gd name="T3" fmla="*/ 28 h 128"/>
                    <a:gd name="T4" fmla="*/ 14 w 158"/>
                    <a:gd name="T5" fmla="*/ 60 h 128"/>
                    <a:gd name="T6" fmla="*/ 26 w 158"/>
                    <a:gd name="T7" fmla="*/ 128 h 128"/>
                    <a:gd name="T8" fmla="*/ 86 w 158"/>
                    <a:gd name="T9" fmla="*/ 116 h 128"/>
                    <a:gd name="T10" fmla="*/ 122 w 158"/>
                    <a:gd name="T11" fmla="*/ 68 h 128"/>
                    <a:gd name="T12" fmla="*/ 158 w 158"/>
                    <a:gd name="T13" fmla="*/ 48 h 128"/>
                    <a:gd name="T14" fmla="*/ 70 w 158"/>
                    <a:gd name="T15" fmla="*/ 16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 h="128">
                      <a:moveTo>
                        <a:pt x="118" y="0"/>
                      </a:moveTo>
                      <a:cubicBezTo>
                        <a:pt x="93" y="8"/>
                        <a:pt x="70" y="20"/>
                        <a:pt x="46" y="28"/>
                      </a:cubicBezTo>
                      <a:cubicBezTo>
                        <a:pt x="37" y="42"/>
                        <a:pt x="26" y="48"/>
                        <a:pt x="14" y="60"/>
                      </a:cubicBezTo>
                      <a:cubicBezTo>
                        <a:pt x="5" y="86"/>
                        <a:pt x="0" y="111"/>
                        <a:pt x="26" y="128"/>
                      </a:cubicBezTo>
                      <a:cubicBezTo>
                        <a:pt x="46" y="125"/>
                        <a:pt x="66" y="120"/>
                        <a:pt x="86" y="116"/>
                      </a:cubicBezTo>
                      <a:cubicBezTo>
                        <a:pt x="98" y="98"/>
                        <a:pt x="107" y="83"/>
                        <a:pt x="122" y="68"/>
                      </a:cubicBezTo>
                      <a:cubicBezTo>
                        <a:pt x="128" y="49"/>
                        <a:pt x="141" y="54"/>
                        <a:pt x="158" y="48"/>
                      </a:cubicBezTo>
                      <a:cubicBezTo>
                        <a:pt x="130" y="20"/>
                        <a:pt x="110" y="16"/>
                        <a:pt x="70" y="16"/>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788" name="Freeform 212">
                  <a:extLst>
                    <a:ext uri="{FF2B5EF4-FFF2-40B4-BE49-F238E27FC236}">
                      <a16:creationId xmlns:a16="http://schemas.microsoft.com/office/drawing/2014/main" id="{578BE785-29AC-4A89-826B-6B361F3B5A04}"/>
                    </a:ext>
                  </a:extLst>
                </p:cNvPr>
                <p:cNvSpPr>
                  <a:spLocks/>
                </p:cNvSpPr>
                <p:nvPr/>
              </p:nvSpPr>
              <p:spPr bwMode="auto">
                <a:xfrm>
                  <a:off x="4460" y="2797"/>
                  <a:ext cx="88" cy="159"/>
                </a:xfrm>
                <a:custGeom>
                  <a:avLst/>
                  <a:gdLst>
                    <a:gd name="T0" fmla="*/ 64 w 88"/>
                    <a:gd name="T1" fmla="*/ 7 h 159"/>
                    <a:gd name="T2" fmla="*/ 16 w 88"/>
                    <a:gd name="T3" fmla="*/ 67 h 159"/>
                    <a:gd name="T4" fmla="*/ 0 w 88"/>
                    <a:gd name="T5" fmla="*/ 131 h 159"/>
                    <a:gd name="T6" fmla="*/ 28 w 88"/>
                    <a:gd name="T7" fmla="*/ 159 h 159"/>
                    <a:gd name="T8" fmla="*/ 60 w 88"/>
                    <a:gd name="T9" fmla="*/ 155 h 159"/>
                    <a:gd name="T10" fmla="*/ 68 w 88"/>
                    <a:gd name="T11" fmla="*/ 127 h 159"/>
                    <a:gd name="T12" fmla="*/ 88 w 88"/>
                    <a:gd name="T13" fmla="*/ 63 h 159"/>
                    <a:gd name="T14" fmla="*/ 64 w 88"/>
                    <a:gd name="T15" fmla="*/ 7 h 1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8" h="159">
                      <a:moveTo>
                        <a:pt x="64" y="7"/>
                      </a:moveTo>
                      <a:cubicBezTo>
                        <a:pt x="40" y="23"/>
                        <a:pt x="25" y="39"/>
                        <a:pt x="16" y="67"/>
                      </a:cubicBezTo>
                      <a:cubicBezTo>
                        <a:pt x="13" y="97"/>
                        <a:pt x="15" y="108"/>
                        <a:pt x="0" y="131"/>
                      </a:cubicBezTo>
                      <a:cubicBezTo>
                        <a:pt x="5" y="147"/>
                        <a:pt x="12" y="154"/>
                        <a:pt x="28" y="159"/>
                      </a:cubicBezTo>
                      <a:cubicBezTo>
                        <a:pt x="39" y="158"/>
                        <a:pt x="50" y="159"/>
                        <a:pt x="60" y="155"/>
                      </a:cubicBezTo>
                      <a:cubicBezTo>
                        <a:pt x="69" y="151"/>
                        <a:pt x="66" y="137"/>
                        <a:pt x="68" y="127"/>
                      </a:cubicBezTo>
                      <a:cubicBezTo>
                        <a:pt x="73" y="103"/>
                        <a:pt x="66" y="77"/>
                        <a:pt x="88" y="63"/>
                      </a:cubicBezTo>
                      <a:cubicBezTo>
                        <a:pt x="82" y="0"/>
                        <a:pt x="86" y="40"/>
                        <a:pt x="64" y="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789" name="Freeform 213">
                  <a:extLst>
                    <a:ext uri="{FF2B5EF4-FFF2-40B4-BE49-F238E27FC236}">
                      <a16:creationId xmlns:a16="http://schemas.microsoft.com/office/drawing/2014/main" id="{CBE3FE2B-26DD-465F-982C-F21E901AB73E}"/>
                    </a:ext>
                  </a:extLst>
                </p:cNvPr>
                <p:cNvSpPr>
                  <a:spLocks/>
                </p:cNvSpPr>
                <p:nvPr/>
              </p:nvSpPr>
              <p:spPr bwMode="auto">
                <a:xfrm>
                  <a:off x="4440" y="2966"/>
                  <a:ext cx="80" cy="132"/>
                </a:xfrm>
                <a:custGeom>
                  <a:avLst/>
                  <a:gdLst>
                    <a:gd name="T0" fmla="*/ 28 w 80"/>
                    <a:gd name="T1" fmla="*/ 2 h 132"/>
                    <a:gd name="T2" fmla="*/ 12 w 80"/>
                    <a:gd name="T3" fmla="*/ 6 h 132"/>
                    <a:gd name="T4" fmla="*/ 4 w 80"/>
                    <a:gd name="T5" fmla="*/ 30 h 132"/>
                    <a:gd name="T6" fmla="*/ 0 w 80"/>
                    <a:gd name="T7" fmla="*/ 94 h 132"/>
                    <a:gd name="T8" fmla="*/ 60 w 80"/>
                    <a:gd name="T9" fmla="*/ 118 h 132"/>
                    <a:gd name="T10" fmla="*/ 76 w 80"/>
                    <a:gd name="T11" fmla="*/ 82 h 132"/>
                    <a:gd name="T12" fmla="*/ 80 w 80"/>
                    <a:gd name="T13" fmla="*/ 70 h 132"/>
                    <a:gd name="T14" fmla="*/ 68 w 80"/>
                    <a:gd name="T15" fmla="*/ 6 h 132"/>
                    <a:gd name="T16" fmla="*/ 28 w 80"/>
                    <a:gd name="T17" fmla="*/ 2 h 1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0" h="132">
                      <a:moveTo>
                        <a:pt x="28" y="2"/>
                      </a:moveTo>
                      <a:cubicBezTo>
                        <a:pt x="23" y="3"/>
                        <a:pt x="16" y="2"/>
                        <a:pt x="12" y="6"/>
                      </a:cubicBezTo>
                      <a:cubicBezTo>
                        <a:pt x="7" y="12"/>
                        <a:pt x="4" y="30"/>
                        <a:pt x="4" y="30"/>
                      </a:cubicBezTo>
                      <a:cubicBezTo>
                        <a:pt x="10" y="52"/>
                        <a:pt x="6" y="72"/>
                        <a:pt x="0" y="94"/>
                      </a:cubicBezTo>
                      <a:cubicBezTo>
                        <a:pt x="8" y="132"/>
                        <a:pt x="19" y="122"/>
                        <a:pt x="60" y="118"/>
                      </a:cubicBezTo>
                      <a:cubicBezTo>
                        <a:pt x="73" y="99"/>
                        <a:pt x="66" y="111"/>
                        <a:pt x="76" y="82"/>
                      </a:cubicBezTo>
                      <a:cubicBezTo>
                        <a:pt x="77" y="78"/>
                        <a:pt x="80" y="70"/>
                        <a:pt x="80" y="70"/>
                      </a:cubicBezTo>
                      <a:cubicBezTo>
                        <a:pt x="79" y="62"/>
                        <a:pt x="74" y="14"/>
                        <a:pt x="68" y="6"/>
                      </a:cubicBezTo>
                      <a:cubicBezTo>
                        <a:pt x="64" y="0"/>
                        <a:pt x="29" y="2"/>
                        <a:pt x="28" y="2"/>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790" name="Freeform 214">
                  <a:extLst>
                    <a:ext uri="{FF2B5EF4-FFF2-40B4-BE49-F238E27FC236}">
                      <a16:creationId xmlns:a16="http://schemas.microsoft.com/office/drawing/2014/main" id="{BD54CAA0-5733-483B-84FD-890FC050A894}"/>
                    </a:ext>
                  </a:extLst>
                </p:cNvPr>
                <p:cNvSpPr>
                  <a:spLocks/>
                </p:cNvSpPr>
                <p:nvPr/>
              </p:nvSpPr>
              <p:spPr bwMode="auto">
                <a:xfrm>
                  <a:off x="4437" y="3079"/>
                  <a:ext cx="118" cy="131"/>
                </a:xfrm>
                <a:custGeom>
                  <a:avLst/>
                  <a:gdLst>
                    <a:gd name="T0" fmla="*/ 31 w 118"/>
                    <a:gd name="T1" fmla="*/ 17 h 131"/>
                    <a:gd name="T2" fmla="*/ 19 w 118"/>
                    <a:gd name="T3" fmla="*/ 45 h 131"/>
                    <a:gd name="T4" fmla="*/ 63 w 118"/>
                    <a:gd name="T5" fmla="*/ 113 h 131"/>
                    <a:gd name="T6" fmla="*/ 87 w 118"/>
                    <a:gd name="T7" fmla="*/ 129 h 131"/>
                    <a:gd name="T8" fmla="*/ 115 w 118"/>
                    <a:gd name="T9" fmla="*/ 113 h 131"/>
                    <a:gd name="T10" fmla="*/ 107 w 118"/>
                    <a:gd name="T11" fmla="*/ 101 h 131"/>
                    <a:gd name="T12" fmla="*/ 99 w 118"/>
                    <a:gd name="T13" fmla="*/ 77 h 131"/>
                    <a:gd name="T14" fmla="*/ 83 w 118"/>
                    <a:gd name="T15" fmla="*/ 33 h 131"/>
                    <a:gd name="T16" fmla="*/ 31 w 118"/>
                    <a:gd name="T17" fmla="*/ 17 h 1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8" h="131">
                      <a:moveTo>
                        <a:pt x="31" y="17"/>
                      </a:moveTo>
                      <a:cubicBezTo>
                        <a:pt x="0" y="22"/>
                        <a:pt x="4" y="23"/>
                        <a:pt x="19" y="45"/>
                      </a:cubicBezTo>
                      <a:cubicBezTo>
                        <a:pt x="24" y="78"/>
                        <a:pt x="38" y="94"/>
                        <a:pt x="63" y="113"/>
                      </a:cubicBezTo>
                      <a:cubicBezTo>
                        <a:pt x="71" y="119"/>
                        <a:pt x="87" y="129"/>
                        <a:pt x="87" y="129"/>
                      </a:cubicBezTo>
                      <a:cubicBezTo>
                        <a:pt x="97" y="127"/>
                        <a:pt x="118" y="131"/>
                        <a:pt x="115" y="113"/>
                      </a:cubicBezTo>
                      <a:cubicBezTo>
                        <a:pt x="114" y="108"/>
                        <a:pt x="109" y="105"/>
                        <a:pt x="107" y="101"/>
                      </a:cubicBezTo>
                      <a:cubicBezTo>
                        <a:pt x="104" y="93"/>
                        <a:pt x="99" y="77"/>
                        <a:pt x="99" y="77"/>
                      </a:cubicBezTo>
                      <a:cubicBezTo>
                        <a:pt x="104" y="52"/>
                        <a:pt x="100" y="50"/>
                        <a:pt x="83" y="33"/>
                      </a:cubicBezTo>
                      <a:cubicBezTo>
                        <a:pt x="72" y="0"/>
                        <a:pt x="71" y="9"/>
                        <a:pt x="31" y="1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791" name="Freeform 215">
                  <a:extLst>
                    <a:ext uri="{FF2B5EF4-FFF2-40B4-BE49-F238E27FC236}">
                      <a16:creationId xmlns:a16="http://schemas.microsoft.com/office/drawing/2014/main" id="{D097116B-911D-48DD-BFFE-53169C0B3437}"/>
                    </a:ext>
                  </a:extLst>
                </p:cNvPr>
                <p:cNvSpPr>
                  <a:spLocks/>
                </p:cNvSpPr>
                <p:nvPr/>
              </p:nvSpPr>
              <p:spPr bwMode="auto">
                <a:xfrm>
                  <a:off x="4624" y="2686"/>
                  <a:ext cx="230" cy="114"/>
                </a:xfrm>
                <a:custGeom>
                  <a:avLst/>
                  <a:gdLst>
                    <a:gd name="T0" fmla="*/ 40 w 230"/>
                    <a:gd name="T1" fmla="*/ 102 h 114"/>
                    <a:gd name="T2" fmla="*/ 0 w 230"/>
                    <a:gd name="T3" fmla="*/ 74 h 114"/>
                    <a:gd name="T4" fmla="*/ 24 w 230"/>
                    <a:gd name="T5" fmla="*/ 54 h 114"/>
                    <a:gd name="T6" fmla="*/ 32 w 230"/>
                    <a:gd name="T7" fmla="*/ 30 h 114"/>
                    <a:gd name="T8" fmla="*/ 44 w 230"/>
                    <a:gd name="T9" fmla="*/ 14 h 114"/>
                    <a:gd name="T10" fmla="*/ 48 w 230"/>
                    <a:gd name="T11" fmla="*/ 2 h 114"/>
                    <a:gd name="T12" fmla="*/ 76 w 230"/>
                    <a:gd name="T13" fmla="*/ 6 h 114"/>
                    <a:gd name="T14" fmla="*/ 144 w 230"/>
                    <a:gd name="T15" fmla="*/ 10 h 114"/>
                    <a:gd name="T16" fmla="*/ 204 w 230"/>
                    <a:gd name="T17" fmla="*/ 50 h 114"/>
                    <a:gd name="T18" fmla="*/ 216 w 230"/>
                    <a:gd name="T19" fmla="*/ 98 h 114"/>
                    <a:gd name="T20" fmla="*/ 128 w 230"/>
                    <a:gd name="T21" fmla="*/ 114 h 114"/>
                    <a:gd name="T22" fmla="*/ 48 w 230"/>
                    <a:gd name="T23" fmla="*/ 102 h 114"/>
                    <a:gd name="T24" fmla="*/ 16 w 230"/>
                    <a:gd name="T25" fmla="*/ 86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0" h="114">
                      <a:moveTo>
                        <a:pt x="40" y="102"/>
                      </a:moveTo>
                      <a:cubicBezTo>
                        <a:pt x="22" y="95"/>
                        <a:pt x="6" y="93"/>
                        <a:pt x="0" y="74"/>
                      </a:cubicBezTo>
                      <a:cubicBezTo>
                        <a:pt x="7" y="67"/>
                        <a:pt x="18" y="63"/>
                        <a:pt x="24" y="54"/>
                      </a:cubicBezTo>
                      <a:cubicBezTo>
                        <a:pt x="28" y="47"/>
                        <a:pt x="27" y="37"/>
                        <a:pt x="32" y="30"/>
                      </a:cubicBezTo>
                      <a:cubicBezTo>
                        <a:pt x="36" y="25"/>
                        <a:pt x="40" y="19"/>
                        <a:pt x="44" y="14"/>
                      </a:cubicBezTo>
                      <a:cubicBezTo>
                        <a:pt x="45" y="10"/>
                        <a:pt x="44" y="3"/>
                        <a:pt x="48" y="2"/>
                      </a:cubicBezTo>
                      <a:cubicBezTo>
                        <a:pt x="57" y="0"/>
                        <a:pt x="67" y="5"/>
                        <a:pt x="76" y="6"/>
                      </a:cubicBezTo>
                      <a:cubicBezTo>
                        <a:pt x="99" y="8"/>
                        <a:pt x="121" y="9"/>
                        <a:pt x="144" y="10"/>
                      </a:cubicBezTo>
                      <a:cubicBezTo>
                        <a:pt x="160" y="34"/>
                        <a:pt x="176" y="44"/>
                        <a:pt x="204" y="50"/>
                      </a:cubicBezTo>
                      <a:cubicBezTo>
                        <a:pt x="216" y="62"/>
                        <a:pt x="230" y="79"/>
                        <a:pt x="216" y="98"/>
                      </a:cubicBezTo>
                      <a:cubicBezTo>
                        <a:pt x="211" y="105"/>
                        <a:pt x="133" y="113"/>
                        <a:pt x="128" y="114"/>
                      </a:cubicBezTo>
                      <a:cubicBezTo>
                        <a:pt x="101" y="112"/>
                        <a:pt x="74" y="111"/>
                        <a:pt x="48" y="102"/>
                      </a:cubicBezTo>
                      <a:cubicBezTo>
                        <a:pt x="38" y="87"/>
                        <a:pt x="33" y="86"/>
                        <a:pt x="16" y="86"/>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792" name="Freeform 216">
                  <a:extLst>
                    <a:ext uri="{FF2B5EF4-FFF2-40B4-BE49-F238E27FC236}">
                      <a16:creationId xmlns:a16="http://schemas.microsoft.com/office/drawing/2014/main" id="{C1501FB9-3405-49E5-933F-9FA0855C683C}"/>
                    </a:ext>
                  </a:extLst>
                </p:cNvPr>
                <p:cNvSpPr>
                  <a:spLocks/>
                </p:cNvSpPr>
                <p:nvPr/>
              </p:nvSpPr>
              <p:spPr bwMode="auto">
                <a:xfrm>
                  <a:off x="4832" y="2743"/>
                  <a:ext cx="155" cy="153"/>
                </a:xfrm>
                <a:custGeom>
                  <a:avLst/>
                  <a:gdLst>
                    <a:gd name="T0" fmla="*/ 0 w 155"/>
                    <a:gd name="T1" fmla="*/ 57 h 153"/>
                    <a:gd name="T2" fmla="*/ 52 w 155"/>
                    <a:gd name="T3" fmla="*/ 29 h 153"/>
                    <a:gd name="T4" fmla="*/ 112 w 155"/>
                    <a:gd name="T5" fmla="*/ 61 h 153"/>
                    <a:gd name="T6" fmla="*/ 140 w 155"/>
                    <a:gd name="T7" fmla="*/ 89 h 153"/>
                    <a:gd name="T8" fmla="*/ 128 w 155"/>
                    <a:gd name="T9" fmla="*/ 153 h 153"/>
                    <a:gd name="T10" fmla="*/ 40 w 155"/>
                    <a:gd name="T11" fmla="*/ 125 h 153"/>
                    <a:gd name="T12" fmla="*/ 24 w 155"/>
                    <a:gd name="T13" fmla="*/ 89 h 153"/>
                    <a:gd name="T14" fmla="*/ 0 w 155"/>
                    <a:gd name="T15" fmla="*/ 53 h 153"/>
                    <a:gd name="T16" fmla="*/ 4 w 155"/>
                    <a:gd name="T17" fmla="*/ 41 h 153"/>
                    <a:gd name="T18" fmla="*/ 16 w 155"/>
                    <a:gd name="T19" fmla="*/ 33 h 1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5" h="153">
                      <a:moveTo>
                        <a:pt x="0" y="57"/>
                      </a:moveTo>
                      <a:cubicBezTo>
                        <a:pt x="16" y="35"/>
                        <a:pt x="25" y="34"/>
                        <a:pt x="52" y="29"/>
                      </a:cubicBezTo>
                      <a:cubicBezTo>
                        <a:pt x="96" y="0"/>
                        <a:pt x="90" y="39"/>
                        <a:pt x="112" y="61"/>
                      </a:cubicBezTo>
                      <a:cubicBezTo>
                        <a:pt x="116" y="74"/>
                        <a:pt x="140" y="89"/>
                        <a:pt x="140" y="89"/>
                      </a:cubicBezTo>
                      <a:cubicBezTo>
                        <a:pt x="148" y="112"/>
                        <a:pt x="155" y="144"/>
                        <a:pt x="128" y="153"/>
                      </a:cubicBezTo>
                      <a:cubicBezTo>
                        <a:pt x="97" y="147"/>
                        <a:pt x="66" y="142"/>
                        <a:pt x="40" y="125"/>
                      </a:cubicBezTo>
                      <a:cubicBezTo>
                        <a:pt x="27" y="106"/>
                        <a:pt x="34" y="118"/>
                        <a:pt x="24" y="89"/>
                      </a:cubicBezTo>
                      <a:cubicBezTo>
                        <a:pt x="21" y="80"/>
                        <a:pt x="5" y="67"/>
                        <a:pt x="0" y="53"/>
                      </a:cubicBezTo>
                      <a:cubicBezTo>
                        <a:pt x="1" y="49"/>
                        <a:pt x="1" y="44"/>
                        <a:pt x="4" y="41"/>
                      </a:cubicBezTo>
                      <a:cubicBezTo>
                        <a:pt x="7" y="37"/>
                        <a:pt x="16" y="33"/>
                        <a:pt x="16" y="33"/>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793" name="Freeform 217">
                  <a:extLst>
                    <a:ext uri="{FF2B5EF4-FFF2-40B4-BE49-F238E27FC236}">
                      <a16:creationId xmlns:a16="http://schemas.microsoft.com/office/drawing/2014/main" id="{28AE3F03-3D2F-40EC-B3F1-8227E8214382}"/>
                    </a:ext>
                  </a:extLst>
                </p:cNvPr>
                <p:cNvSpPr>
                  <a:spLocks/>
                </p:cNvSpPr>
                <p:nvPr/>
              </p:nvSpPr>
              <p:spPr bwMode="auto">
                <a:xfrm>
                  <a:off x="4488" y="3184"/>
                  <a:ext cx="114" cy="96"/>
                </a:xfrm>
                <a:custGeom>
                  <a:avLst/>
                  <a:gdLst>
                    <a:gd name="T0" fmla="*/ 12 w 114"/>
                    <a:gd name="T1" fmla="*/ 20 h 96"/>
                    <a:gd name="T2" fmla="*/ 64 w 114"/>
                    <a:gd name="T3" fmla="*/ 76 h 96"/>
                    <a:gd name="T4" fmla="*/ 100 w 114"/>
                    <a:gd name="T5" fmla="*/ 96 h 96"/>
                    <a:gd name="T6" fmla="*/ 112 w 114"/>
                    <a:gd name="T7" fmla="*/ 68 h 96"/>
                    <a:gd name="T8" fmla="*/ 88 w 114"/>
                    <a:gd name="T9" fmla="*/ 20 h 96"/>
                    <a:gd name="T10" fmla="*/ 52 w 114"/>
                    <a:gd name="T11" fmla="*/ 8 h 96"/>
                    <a:gd name="T12" fmla="*/ 28 w 114"/>
                    <a:gd name="T13" fmla="*/ 0 h 96"/>
                    <a:gd name="T14" fmla="*/ 12 w 114"/>
                    <a:gd name="T15" fmla="*/ 44 h 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4" h="96">
                      <a:moveTo>
                        <a:pt x="12" y="20"/>
                      </a:moveTo>
                      <a:cubicBezTo>
                        <a:pt x="0" y="68"/>
                        <a:pt x="22" y="71"/>
                        <a:pt x="64" y="76"/>
                      </a:cubicBezTo>
                      <a:cubicBezTo>
                        <a:pt x="92" y="94"/>
                        <a:pt x="79" y="89"/>
                        <a:pt x="100" y="96"/>
                      </a:cubicBezTo>
                      <a:cubicBezTo>
                        <a:pt x="105" y="88"/>
                        <a:pt x="114" y="79"/>
                        <a:pt x="112" y="68"/>
                      </a:cubicBezTo>
                      <a:cubicBezTo>
                        <a:pt x="112" y="65"/>
                        <a:pt x="94" y="24"/>
                        <a:pt x="88" y="20"/>
                      </a:cubicBezTo>
                      <a:cubicBezTo>
                        <a:pt x="77" y="13"/>
                        <a:pt x="64" y="12"/>
                        <a:pt x="52" y="8"/>
                      </a:cubicBezTo>
                      <a:cubicBezTo>
                        <a:pt x="44" y="5"/>
                        <a:pt x="28" y="0"/>
                        <a:pt x="28" y="0"/>
                      </a:cubicBezTo>
                      <a:cubicBezTo>
                        <a:pt x="23" y="16"/>
                        <a:pt x="12" y="27"/>
                        <a:pt x="12" y="44"/>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794" name="Freeform 218">
                  <a:extLst>
                    <a:ext uri="{FF2B5EF4-FFF2-40B4-BE49-F238E27FC236}">
                      <a16:creationId xmlns:a16="http://schemas.microsoft.com/office/drawing/2014/main" id="{4CB46350-E471-4BB0-AA58-9F6F838C84A2}"/>
                    </a:ext>
                  </a:extLst>
                </p:cNvPr>
                <p:cNvSpPr>
                  <a:spLocks/>
                </p:cNvSpPr>
                <p:nvPr/>
              </p:nvSpPr>
              <p:spPr bwMode="auto">
                <a:xfrm>
                  <a:off x="4539" y="3253"/>
                  <a:ext cx="165" cy="99"/>
                </a:xfrm>
                <a:custGeom>
                  <a:avLst/>
                  <a:gdLst>
                    <a:gd name="T0" fmla="*/ 1 w 165"/>
                    <a:gd name="T1" fmla="*/ 27 h 99"/>
                    <a:gd name="T2" fmla="*/ 61 w 165"/>
                    <a:gd name="T3" fmla="*/ 67 h 99"/>
                    <a:gd name="T4" fmla="*/ 97 w 165"/>
                    <a:gd name="T5" fmla="*/ 91 h 99"/>
                    <a:gd name="T6" fmla="*/ 121 w 165"/>
                    <a:gd name="T7" fmla="*/ 99 h 99"/>
                    <a:gd name="T8" fmla="*/ 165 w 165"/>
                    <a:gd name="T9" fmla="*/ 71 h 99"/>
                    <a:gd name="T10" fmla="*/ 97 w 165"/>
                    <a:gd name="T11" fmla="*/ 31 h 99"/>
                    <a:gd name="T12" fmla="*/ 33 w 165"/>
                    <a:gd name="T13" fmla="*/ 15 h 99"/>
                    <a:gd name="T14" fmla="*/ 9 w 165"/>
                    <a:gd name="T15" fmla="*/ 11 h 99"/>
                    <a:gd name="T16" fmla="*/ 1 w 165"/>
                    <a:gd name="T17" fmla="*/ 27 h 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5" h="99">
                      <a:moveTo>
                        <a:pt x="1" y="27"/>
                      </a:moveTo>
                      <a:cubicBezTo>
                        <a:pt x="14" y="46"/>
                        <a:pt x="39" y="60"/>
                        <a:pt x="61" y="67"/>
                      </a:cubicBezTo>
                      <a:cubicBezTo>
                        <a:pt x="72" y="83"/>
                        <a:pt x="78" y="85"/>
                        <a:pt x="97" y="91"/>
                      </a:cubicBezTo>
                      <a:cubicBezTo>
                        <a:pt x="105" y="93"/>
                        <a:pt x="121" y="99"/>
                        <a:pt x="121" y="99"/>
                      </a:cubicBezTo>
                      <a:cubicBezTo>
                        <a:pt x="154" y="95"/>
                        <a:pt x="156" y="99"/>
                        <a:pt x="165" y="71"/>
                      </a:cubicBezTo>
                      <a:cubicBezTo>
                        <a:pt x="149" y="23"/>
                        <a:pt x="147" y="35"/>
                        <a:pt x="97" y="31"/>
                      </a:cubicBezTo>
                      <a:cubicBezTo>
                        <a:pt x="73" y="23"/>
                        <a:pt x="58" y="19"/>
                        <a:pt x="33" y="15"/>
                      </a:cubicBezTo>
                      <a:cubicBezTo>
                        <a:pt x="27" y="11"/>
                        <a:pt x="17" y="0"/>
                        <a:pt x="9" y="11"/>
                      </a:cubicBezTo>
                      <a:cubicBezTo>
                        <a:pt x="0" y="23"/>
                        <a:pt x="1" y="48"/>
                        <a:pt x="1" y="2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795" name="Freeform 219">
                  <a:extLst>
                    <a:ext uri="{FF2B5EF4-FFF2-40B4-BE49-F238E27FC236}">
                      <a16:creationId xmlns:a16="http://schemas.microsoft.com/office/drawing/2014/main" id="{42C66751-5BCB-42E7-B854-C750729DF37C}"/>
                    </a:ext>
                  </a:extLst>
                </p:cNvPr>
                <p:cNvSpPr>
                  <a:spLocks/>
                </p:cNvSpPr>
                <p:nvPr/>
              </p:nvSpPr>
              <p:spPr bwMode="auto">
                <a:xfrm>
                  <a:off x="4936" y="2898"/>
                  <a:ext cx="104" cy="170"/>
                </a:xfrm>
                <a:custGeom>
                  <a:avLst/>
                  <a:gdLst>
                    <a:gd name="T0" fmla="*/ 16 w 104"/>
                    <a:gd name="T1" fmla="*/ 2 h 170"/>
                    <a:gd name="T2" fmla="*/ 80 w 104"/>
                    <a:gd name="T3" fmla="*/ 54 h 170"/>
                    <a:gd name="T4" fmla="*/ 28 w 104"/>
                    <a:gd name="T5" fmla="*/ 162 h 170"/>
                    <a:gd name="T6" fmla="*/ 0 w 104"/>
                    <a:gd name="T7" fmla="*/ 134 h 170"/>
                    <a:gd name="T8" fmla="*/ 16 w 104"/>
                    <a:gd name="T9" fmla="*/ 78 h 170"/>
                    <a:gd name="T10" fmla="*/ 0 w 104"/>
                    <a:gd name="T11" fmla="*/ 26 h 170"/>
                    <a:gd name="T12" fmla="*/ 8 w 104"/>
                    <a:gd name="T13" fmla="*/ 14 h 170"/>
                    <a:gd name="T14" fmla="*/ 16 w 104"/>
                    <a:gd name="T15" fmla="*/ 2 h 17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4" h="170">
                      <a:moveTo>
                        <a:pt x="16" y="2"/>
                      </a:moveTo>
                      <a:cubicBezTo>
                        <a:pt x="83" y="7"/>
                        <a:pt x="69" y="0"/>
                        <a:pt x="80" y="54"/>
                      </a:cubicBezTo>
                      <a:cubicBezTo>
                        <a:pt x="76" y="152"/>
                        <a:pt x="104" y="170"/>
                        <a:pt x="28" y="162"/>
                      </a:cubicBezTo>
                      <a:cubicBezTo>
                        <a:pt x="0" y="144"/>
                        <a:pt x="7" y="155"/>
                        <a:pt x="0" y="134"/>
                      </a:cubicBezTo>
                      <a:cubicBezTo>
                        <a:pt x="3" y="112"/>
                        <a:pt x="4" y="96"/>
                        <a:pt x="16" y="78"/>
                      </a:cubicBezTo>
                      <a:cubicBezTo>
                        <a:pt x="13" y="54"/>
                        <a:pt x="7" y="47"/>
                        <a:pt x="0" y="26"/>
                      </a:cubicBezTo>
                      <a:cubicBezTo>
                        <a:pt x="3" y="22"/>
                        <a:pt x="4" y="17"/>
                        <a:pt x="8" y="14"/>
                      </a:cubicBezTo>
                      <a:cubicBezTo>
                        <a:pt x="27" y="2"/>
                        <a:pt x="47" y="10"/>
                        <a:pt x="16" y="2"/>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796" name="Freeform 220">
                  <a:extLst>
                    <a:ext uri="{FF2B5EF4-FFF2-40B4-BE49-F238E27FC236}">
                      <a16:creationId xmlns:a16="http://schemas.microsoft.com/office/drawing/2014/main" id="{0259B61C-BA3F-4CF1-AE3A-1292379EDD98}"/>
                    </a:ext>
                  </a:extLst>
                </p:cNvPr>
                <p:cNvSpPr>
                  <a:spLocks/>
                </p:cNvSpPr>
                <p:nvPr/>
              </p:nvSpPr>
              <p:spPr bwMode="auto">
                <a:xfrm>
                  <a:off x="4680" y="3260"/>
                  <a:ext cx="180" cy="108"/>
                </a:xfrm>
                <a:custGeom>
                  <a:avLst/>
                  <a:gdLst>
                    <a:gd name="T0" fmla="*/ 12 w 180"/>
                    <a:gd name="T1" fmla="*/ 100 h 108"/>
                    <a:gd name="T2" fmla="*/ 160 w 180"/>
                    <a:gd name="T3" fmla="*/ 80 h 108"/>
                    <a:gd name="T4" fmla="*/ 172 w 180"/>
                    <a:gd name="T5" fmla="*/ 68 h 108"/>
                    <a:gd name="T6" fmla="*/ 180 w 180"/>
                    <a:gd name="T7" fmla="*/ 44 h 108"/>
                    <a:gd name="T8" fmla="*/ 148 w 180"/>
                    <a:gd name="T9" fmla="*/ 0 h 108"/>
                    <a:gd name="T10" fmla="*/ 48 w 180"/>
                    <a:gd name="T11" fmla="*/ 32 h 108"/>
                    <a:gd name="T12" fmla="*/ 24 w 180"/>
                    <a:gd name="T13" fmla="*/ 40 h 108"/>
                    <a:gd name="T14" fmla="*/ 12 w 180"/>
                    <a:gd name="T15" fmla="*/ 44 h 108"/>
                    <a:gd name="T16" fmla="*/ 0 w 180"/>
                    <a:gd name="T17" fmla="*/ 68 h 108"/>
                    <a:gd name="T18" fmla="*/ 20 w 180"/>
                    <a:gd name="T19" fmla="*/ 108 h 108"/>
                    <a:gd name="T20" fmla="*/ 12 w 180"/>
                    <a:gd name="T21" fmla="*/ 100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08">
                      <a:moveTo>
                        <a:pt x="12" y="100"/>
                      </a:moveTo>
                      <a:cubicBezTo>
                        <a:pt x="72" y="97"/>
                        <a:pt x="108" y="97"/>
                        <a:pt x="160" y="80"/>
                      </a:cubicBezTo>
                      <a:cubicBezTo>
                        <a:pt x="164" y="76"/>
                        <a:pt x="169" y="73"/>
                        <a:pt x="172" y="68"/>
                      </a:cubicBezTo>
                      <a:cubicBezTo>
                        <a:pt x="176" y="61"/>
                        <a:pt x="180" y="44"/>
                        <a:pt x="180" y="44"/>
                      </a:cubicBezTo>
                      <a:cubicBezTo>
                        <a:pt x="174" y="22"/>
                        <a:pt x="172" y="8"/>
                        <a:pt x="148" y="0"/>
                      </a:cubicBezTo>
                      <a:cubicBezTo>
                        <a:pt x="113" y="9"/>
                        <a:pt x="83" y="23"/>
                        <a:pt x="48" y="32"/>
                      </a:cubicBezTo>
                      <a:cubicBezTo>
                        <a:pt x="40" y="34"/>
                        <a:pt x="32" y="37"/>
                        <a:pt x="24" y="40"/>
                      </a:cubicBezTo>
                      <a:cubicBezTo>
                        <a:pt x="20" y="41"/>
                        <a:pt x="12" y="44"/>
                        <a:pt x="12" y="44"/>
                      </a:cubicBezTo>
                      <a:cubicBezTo>
                        <a:pt x="8" y="50"/>
                        <a:pt x="0" y="60"/>
                        <a:pt x="0" y="68"/>
                      </a:cubicBezTo>
                      <a:cubicBezTo>
                        <a:pt x="0" y="77"/>
                        <a:pt x="4" y="108"/>
                        <a:pt x="20" y="108"/>
                      </a:cubicBezTo>
                      <a:cubicBezTo>
                        <a:pt x="24" y="108"/>
                        <a:pt x="15" y="103"/>
                        <a:pt x="12" y="100"/>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797" name="Freeform 221">
                  <a:extLst>
                    <a:ext uri="{FF2B5EF4-FFF2-40B4-BE49-F238E27FC236}">
                      <a16:creationId xmlns:a16="http://schemas.microsoft.com/office/drawing/2014/main" id="{5CE12BC8-8FF0-4DD2-90E2-4CB81B9BF40B}"/>
                    </a:ext>
                  </a:extLst>
                </p:cNvPr>
                <p:cNvSpPr>
                  <a:spLocks/>
                </p:cNvSpPr>
                <p:nvPr/>
              </p:nvSpPr>
              <p:spPr bwMode="auto">
                <a:xfrm>
                  <a:off x="4813" y="3158"/>
                  <a:ext cx="170" cy="182"/>
                </a:xfrm>
                <a:custGeom>
                  <a:avLst/>
                  <a:gdLst>
                    <a:gd name="T0" fmla="*/ 47 w 170"/>
                    <a:gd name="T1" fmla="*/ 182 h 182"/>
                    <a:gd name="T2" fmla="*/ 15 w 170"/>
                    <a:gd name="T3" fmla="*/ 150 h 182"/>
                    <a:gd name="T4" fmla="*/ 11 w 170"/>
                    <a:gd name="T5" fmla="*/ 98 h 182"/>
                    <a:gd name="T6" fmla="*/ 35 w 170"/>
                    <a:gd name="T7" fmla="*/ 78 h 182"/>
                    <a:gd name="T8" fmla="*/ 59 w 170"/>
                    <a:gd name="T9" fmla="*/ 62 h 182"/>
                    <a:gd name="T10" fmla="*/ 103 w 170"/>
                    <a:gd name="T11" fmla="*/ 22 h 182"/>
                    <a:gd name="T12" fmla="*/ 143 w 170"/>
                    <a:gd name="T13" fmla="*/ 18 h 182"/>
                    <a:gd name="T14" fmla="*/ 159 w 170"/>
                    <a:gd name="T15" fmla="*/ 66 h 182"/>
                    <a:gd name="T16" fmla="*/ 135 w 170"/>
                    <a:gd name="T17" fmla="*/ 82 h 182"/>
                    <a:gd name="T18" fmla="*/ 111 w 170"/>
                    <a:gd name="T19" fmla="*/ 98 h 182"/>
                    <a:gd name="T20" fmla="*/ 43 w 170"/>
                    <a:gd name="T21" fmla="*/ 154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0" h="182">
                      <a:moveTo>
                        <a:pt x="47" y="182"/>
                      </a:moveTo>
                      <a:cubicBezTo>
                        <a:pt x="35" y="170"/>
                        <a:pt x="24" y="164"/>
                        <a:pt x="15" y="150"/>
                      </a:cubicBezTo>
                      <a:cubicBezTo>
                        <a:pt x="11" y="135"/>
                        <a:pt x="0" y="112"/>
                        <a:pt x="11" y="98"/>
                      </a:cubicBezTo>
                      <a:cubicBezTo>
                        <a:pt x="18" y="90"/>
                        <a:pt x="27" y="84"/>
                        <a:pt x="35" y="78"/>
                      </a:cubicBezTo>
                      <a:cubicBezTo>
                        <a:pt x="43" y="72"/>
                        <a:pt x="59" y="62"/>
                        <a:pt x="59" y="62"/>
                      </a:cubicBezTo>
                      <a:cubicBezTo>
                        <a:pt x="70" y="45"/>
                        <a:pt x="88" y="37"/>
                        <a:pt x="103" y="22"/>
                      </a:cubicBezTo>
                      <a:cubicBezTo>
                        <a:pt x="110" y="0"/>
                        <a:pt x="126" y="12"/>
                        <a:pt x="143" y="18"/>
                      </a:cubicBezTo>
                      <a:cubicBezTo>
                        <a:pt x="158" y="33"/>
                        <a:pt x="170" y="41"/>
                        <a:pt x="159" y="66"/>
                      </a:cubicBezTo>
                      <a:cubicBezTo>
                        <a:pt x="152" y="82"/>
                        <a:pt x="146" y="76"/>
                        <a:pt x="135" y="82"/>
                      </a:cubicBezTo>
                      <a:cubicBezTo>
                        <a:pt x="127" y="87"/>
                        <a:pt x="111" y="98"/>
                        <a:pt x="111" y="98"/>
                      </a:cubicBezTo>
                      <a:cubicBezTo>
                        <a:pt x="94" y="123"/>
                        <a:pt x="79" y="154"/>
                        <a:pt x="43" y="154"/>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798" name="Freeform 222">
                  <a:extLst>
                    <a:ext uri="{FF2B5EF4-FFF2-40B4-BE49-F238E27FC236}">
                      <a16:creationId xmlns:a16="http://schemas.microsoft.com/office/drawing/2014/main" id="{C0BB909A-2718-4815-9E93-D977EC07312E}"/>
                    </a:ext>
                  </a:extLst>
                </p:cNvPr>
                <p:cNvSpPr>
                  <a:spLocks/>
                </p:cNvSpPr>
                <p:nvPr/>
              </p:nvSpPr>
              <p:spPr bwMode="auto">
                <a:xfrm>
                  <a:off x="4908" y="3043"/>
                  <a:ext cx="120" cy="158"/>
                </a:xfrm>
                <a:custGeom>
                  <a:avLst/>
                  <a:gdLst>
                    <a:gd name="T0" fmla="*/ 120 w 120"/>
                    <a:gd name="T1" fmla="*/ 13 h 158"/>
                    <a:gd name="T2" fmla="*/ 32 w 120"/>
                    <a:gd name="T3" fmla="*/ 5 h 158"/>
                    <a:gd name="T4" fmla="*/ 0 w 120"/>
                    <a:gd name="T5" fmla="*/ 29 h 158"/>
                    <a:gd name="T6" fmla="*/ 4 w 120"/>
                    <a:gd name="T7" fmla="*/ 97 h 158"/>
                    <a:gd name="T8" fmla="*/ 8 w 120"/>
                    <a:gd name="T9" fmla="*/ 121 h 158"/>
                    <a:gd name="T10" fmla="*/ 32 w 120"/>
                    <a:gd name="T11" fmla="*/ 137 h 158"/>
                    <a:gd name="T12" fmla="*/ 40 w 120"/>
                    <a:gd name="T13" fmla="*/ 149 h 158"/>
                    <a:gd name="T14" fmla="*/ 92 w 120"/>
                    <a:gd name="T15" fmla="*/ 77 h 158"/>
                    <a:gd name="T16" fmla="*/ 96 w 120"/>
                    <a:gd name="T17" fmla="*/ 53 h 158"/>
                    <a:gd name="T18" fmla="*/ 92 w 120"/>
                    <a:gd name="T19" fmla="*/ 17 h 1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0" h="158">
                      <a:moveTo>
                        <a:pt x="120" y="13"/>
                      </a:moveTo>
                      <a:cubicBezTo>
                        <a:pt x="80" y="9"/>
                        <a:pt x="69" y="0"/>
                        <a:pt x="32" y="5"/>
                      </a:cubicBezTo>
                      <a:cubicBezTo>
                        <a:pt x="18" y="14"/>
                        <a:pt x="10" y="15"/>
                        <a:pt x="0" y="29"/>
                      </a:cubicBezTo>
                      <a:cubicBezTo>
                        <a:pt x="13" y="67"/>
                        <a:pt x="9" y="45"/>
                        <a:pt x="4" y="97"/>
                      </a:cubicBezTo>
                      <a:cubicBezTo>
                        <a:pt x="5" y="105"/>
                        <a:pt x="3" y="114"/>
                        <a:pt x="8" y="121"/>
                      </a:cubicBezTo>
                      <a:cubicBezTo>
                        <a:pt x="14" y="129"/>
                        <a:pt x="32" y="137"/>
                        <a:pt x="32" y="137"/>
                      </a:cubicBezTo>
                      <a:cubicBezTo>
                        <a:pt x="35" y="141"/>
                        <a:pt x="35" y="148"/>
                        <a:pt x="40" y="149"/>
                      </a:cubicBezTo>
                      <a:cubicBezTo>
                        <a:pt x="78" y="158"/>
                        <a:pt x="87" y="102"/>
                        <a:pt x="92" y="77"/>
                      </a:cubicBezTo>
                      <a:cubicBezTo>
                        <a:pt x="93" y="69"/>
                        <a:pt x="95" y="61"/>
                        <a:pt x="96" y="53"/>
                      </a:cubicBezTo>
                      <a:cubicBezTo>
                        <a:pt x="95" y="41"/>
                        <a:pt x="92" y="17"/>
                        <a:pt x="92" y="17"/>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grpSp>
      <p:grpSp>
        <p:nvGrpSpPr>
          <p:cNvPr id="408799" name="Group 223">
            <a:extLst>
              <a:ext uri="{FF2B5EF4-FFF2-40B4-BE49-F238E27FC236}">
                <a16:creationId xmlns:a16="http://schemas.microsoft.com/office/drawing/2014/main" id="{5C28B72E-0AB4-43CB-80B1-BDE96FB4FC48}"/>
              </a:ext>
            </a:extLst>
          </p:cNvPr>
          <p:cNvGrpSpPr>
            <a:grpSpLocks/>
          </p:cNvGrpSpPr>
          <p:nvPr/>
        </p:nvGrpSpPr>
        <p:grpSpPr bwMode="auto">
          <a:xfrm>
            <a:off x="6298882" y="3529608"/>
            <a:ext cx="1079302" cy="1073468"/>
            <a:chOff x="2448" y="2580"/>
            <a:chExt cx="740" cy="736"/>
          </a:xfrm>
        </p:grpSpPr>
        <p:sp>
          <p:nvSpPr>
            <p:cNvPr id="408800" name="Freeform 224">
              <a:extLst>
                <a:ext uri="{FF2B5EF4-FFF2-40B4-BE49-F238E27FC236}">
                  <a16:creationId xmlns:a16="http://schemas.microsoft.com/office/drawing/2014/main" id="{11763FD6-9903-4931-B780-249DFD68BED8}"/>
                </a:ext>
              </a:extLst>
            </p:cNvPr>
            <p:cNvSpPr>
              <a:spLocks/>
            </p:cNvSpPr>
            <p:nvPr/>
          </p:nvSpPr>
          <p:spPr bwMode="auto">
            <a:xfrm>
              <a:off x="2493" y="2580"/>
              <a:ext cx="136" cy="180"/>
            </a:xfrm>
            <a:custGeom>
              <a:avLst/>
              <a:gdLst>
                <a:gd name="T0" fmla="*/ 131 w 136"/>
                <a:gd name="T1" fmla="*/ 104 h 180"/>
                <a:gd name="T2" fmla="*/ 99 w 136"/>
                <a:gd name="T3" fmla="*/ 72 h 180"/>
                <a:gd name="T4" fmla="*/ 83 w 136"/>
                <a:gd name="T5" fmla="*/ 12 h 180"/>
                <a:gd name="T6" fmla="*/ 55 w 136"/>
                <a:gd name="T7" fmla="*/ 0 h 180"/>
                <a:gd name="T8" fmla="*/ 11 w 136"/>
                <a:gd name="T9" fmla="*/ 72 h 180"/>
                <a:gd name="T10" fmla="*/ 35 w 136"/>
                <a:gd name="T11" fmla="*/ 108 h 180"/>
                <a:gd name="T12" fmla="*/ 55 w 136"/>
                <a:gd name="T13" fmla="*/ 156 h 180"/>
                <a:gd name="T14" fmla="*/ 71 w 136"/>
                <a:gd name="T15" fmla="*/ 180 h 180"/>
                <a:gd name="T16" fmla="*/ 127 w 136"/>
                <a:gd name="T17" fmla="*/ 164 h 180"/>
                <a:gd name="T18" fmla="*/ 131 w 136"/>
                <a:gd name="T19" fmla="*/ 104 h 1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6" h="180">
                  <a:moveTo>
                    <a:pt x="131" y="104"/>
                  </a:moveTo>
                  <a:cubicBezTo>
                    <a:pt x="119" y="92"/>
                    <a:pt x="113" y="81"/>
                    <a:pt x="99" y="72"/>
                  </a:cubicBezTo>
                  <a:cubicBezTo>
                    <a:pt x="87" y="54"/>
                    <a:pt x="95" y="28"/>
                    <a:pt x="83" y="12"/>
                  </a:cubicBezTo>
                  <a:cubicBezTo>
                    <a:pt x="80" y="8"/>
                    <a:pt x="61" y="2"/>
                    <a:pt x="55" y="0"/>
                  </a:cubicBezTo>
                  <a:cubicBezTo>
                    <a:pt x="0" y="11"/>
                    <a:pt x="37" y="33"/>
                    <a:pt x="11" y="72"/>
                  </a:cubicBezTo>
                  <a:cubicBezTo>
                    <a:pt x="16" y="87"/>
                    <a:pt x="26" y="95"/>
                    <a:pt x="35" y="108"/>
                  </a:cubicBezTo>
                  <a:cubicBezTo>
                    <a:pt x="18" y="142"/>
                    <a:pt x="37" y="133"/>
                    <a:pt x="55" y="156"/>
                  </a:cubicBezTo>
                  <a:cubicBezTo>
                    <a:pt x="61" y="164"/>
                    <a:pt x="71" y="180"/>
                    <a:pt x="71" y="180"/>
                  </a:cubicBezTo>
                  <a:cubicBezTo>
                    <a:pt x="97" y="177"/>
                    <a:pt x="107" y="177"/>
                    <a:pt x="127" y="164"/>
                  </a:cubicBezTo>
                  <a:cubicBezTo>
                    <a:pt x="136" y="137"/>
                    <a:pt x="131" y="156"/>
                    <a:pt x="131" y="104"/>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801" name="Freeform 225">
              <a:extLst>
                <a:ext uri="{FF2B5EF4-FFF2-40B4-BE49-F238E27FC236}">
                  <a16:creationId xmlns:a16="http://schemas.microsoft.com/office/drawing/2014/main" id="{FD8AC1CA-F6BB-489D-9C49-6390E2F1C8C3}"/>
                </a:ext>
              </a:extLst>
            </p:cNvPr>
            <p:cNvSpPr>
              <a:spLocks/>
            </p:cNvSpPr>
            <p:nvPr/>
          </p:nvSpPr>
          <p:spPr bwMode="auto">
            <a:xfrm>
              <a:off x="2455" y="2688"/>
              <a:ext cx="141" cy="183"/>
            </a:xfrm>
            <a:custGeom>
              <a:avLst/>
              <a:gdLst>
                <a:gd name="T0" fmla="*/ 13 w 141"/>
                <a:gd name="T1" fmla="*/ 0 h 183"/>
                <a:gd name="T2" fmla="*/ 9 w 141"/>
                <a:gd name="T3" fmla="*/ 32 h 183"/>
                <a:gd name="T4" fmla="*/ 25 w 141"/>
                <a:gd name="T5" fmla="*/ 56 h 183"/>
                <a:gd name="T6" fmla="*/ 85 w 141"/>
                <a:gd name="T7" fmla="*/ 180 h 183"/>
                <a:gd name="T8" fmla="*/ 141 w 141"/>
                <a:gd name="T9" fmla="*/ 156 h 183"/>
                <a:gd name="T10" fmla="*/ 81 w 141"/>
                <a:gd name="T11" fmla="*/ 108 h 183"/>
                <a:gd name="T12" fmla="*/ 53 w 141"/>
                <a:gd name="T13" fmla="*/ 80 h 183"/>
                <a:gd name="T14" fmla="*/ 53 w 141"/>
                <a:gd name="T15" fmla="*/ 40 h 183"/>
                <a:gd name="T16" fmla="*/ 29 w 141"/>
                <a:gd name="T17" fmla="*/ 24 h 183"/>
                <a:gd name="T18" fmla="*/ 13 w 141"/>
                <a:gd name="T19" fmla="*/ 0 h 18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1" h="183">
                  <a:moveTo>
                    <a:pt x="13" y="0"/>
                  </a:moveTo>
                  <a:cubicBezTo>
                    <a:pt x="4" y="14"/>
                    <a:pt x="0" y="13"/>
                    <a:pt x="9" y="32"/>
                  </a:cubicBezTo>
                  <a:cubicBezTo>
                    <a:pt x="13" y="41"/>
                    <a:pt x="25" y="56"/>
                    <a:pt x="25" y="56"/>
                  </a:cubicBezTo>
                  <a:cubicBezTo>
                    <a:pt x="34" y="118"/>
                    <a:pt x="25" y="150"/>
                    <a:pt x="85" y="180"/>
                  </a:cubicBezTo>
                  <a:cubicBezTo>
                    <a:pt x="114" y="177"/>
                    <a:pt x="132" y="183"/>
                    <a:pt x="141" y="156"/>
                  </a:cubicBezTo>
                  <a:cubicBezTo>
                    <a:pt x="135" y="107"/>
                    <a:pt x="127" y="114"/>
                    <a:pt x="81" y="108"/>
                  </a:cubicBezTo>
                  <a:cubicBezTo>
                    <a:pt x="53" y="90"/>
                    <a:pt x="60" y="101"/>
                    <a:pt x="53" y="80"/>
                  </a:cubicBezTo>
                  <a:cubicBezTo>
                    <a:pt x="54" y="75"/>
                    <a:pt x="62" y="49"/>
                    <a:pt x="53" y="40"/>
                  </a:cubicBezTo>
                  <a:cubicBezTo>
                    <a:pt x="46" y="33"/>
                    <a:pt x="29" y="24"/>
                    <a:pt x="29" y="24"/>
                  </a:cubicBezTo>
                  <a:cubicBezTo>
                    <a:pt x="24" y="16"/>
                    <a:pt x="18" y="8"/>
                    <a:pt x="13" y="0"/>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802" name="Freeform 226">
              <a:extLst>
                <a:ext uri="{FF2B5EF4-FFF2-40B4-BE49-F238E27FC236}">
                  <a16:creationId xmlns:a16="http://schemas.microsoft.com/office/drawing/2014/main" id="{DA443AF2-FA8B-433C-8065-0939D78B556C}"/>
                </a:ext>
              </a:extLst>
            </p:cNvPr>
            <p:cNvSpPr>
              <a:spLocks/>
            </p:cNvSpPr>
            <p:nvPr/>
          </p:nvSpPr>
          <p:spPr bwMode="auto">
            <a:xfrm>
              <a:off x="2645" y="2720"/>
              <a:ext cx="135" cy="128"/>
            </a:xfrm>
            <a:custGeom>
              <a:avLst/>
              <a:gdLst>
                <a:gd name="T0" fmla="*/ 35 w 135"/>
                <a:gd name="T1" fmla="*/ 0 h 128"/>
                <a:gd name="T2" fmla="*/ 3 w 135"/>
                <a:gd name="T3" fmla="*/ 20 h 128"/>
                <a:gd name="T4" fmla="*/ 15 w 135"/>
                <a:gd name="T5" fmla="*/ 44 h 128"/>
                <a:gd name="T6" fmla="*/ 43 w 135"/>
                <a:gd name="T7" fmla="*/ 116 h 128"/>
                <a:gd name="T8" fmla="*/ 135 w 135"/>
                <a:gd name="T9" fmla="*/ 88 h 128"/>
                <a:gd name="T10" fmla="*/ 87 w 135"/>
                <a:gd name="T11" fmla="*/ 24 h 128"/>
                <a:gd name="T12" fmla="*/ 35 w 135"/>
                <a:gd name="T13" fmla="*/ 0 h 12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5" h="128">
                  <a:moveTo>
                    <a:pt x="35" y="0"/>
                  </a:moveTo>
                  <a:cubicBezTo>
                    <a:pt x="25" y="8"/>
                    <a:pt x="9" y="9"/>
                    <a:pt x="3" y="20"/>
                  </a:cubicBezTo>
                  <a:cubicBezTo>
                    <a:pt x="0" y="25"/>
                    <a:pt x="14" y="42"/>
                    <a:pt x="15" y="44"/>
                  </a:cubicBezTo>
                  <a:cubicBezTo>
                    <a:pt x="27" y="68"/>
                    <a:pt x="13" y="106"/>
                    <a:pt x="43" y="116"/>
                  </a:cubicBezTo>
                  <a:cubicBezTo>
                    <a:pt x="80" y="114"/>
                    <a:pt x="122" y="128"/>
                    <a:pt x="135" y="88"/>
                  </a:cubicBezTo>
                  <a:cubicBezTo>
                    <a:pt x="126" y="60"/>
                    <a:pt x="117" y="34"/>
                    <a:pt x="87" y="24"/>
                  </a:cubicBezTo>
                  <a:cubicBezTo>
                    <a:pt x="74" y="5"/>
                    <a:pt x="56" y="7"/>
                    <a:pt x="35" y="0"/>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803" name="Freeform 227">
              <a:extLst>
                <a:ext uri="{FF2B5EF4-FFF2-40B4-BE49-F238E27FC236}">
                  <a16:creationId xmlns:a16="http://schemas.microsoft.com/office/drawing/2014/main" id="{338A94B0-E0C0-4F68-801A-9051568680C0}"/>
                </a:ext>
              </a:extLst>
            </p:cNvPr>
            <p:cNvSpPr>
              <a:spLocks/>
            </p:cNvSpPr>
            <p:nvPr/>
          </p:nvSpPr>
          <p:spPr bwMode="auto">
            <a:xfrm>
              <a:off x="2537" y="2900"/>
              <a:ext cx="123" cy="165"/>
            </a:xfrm>
            <a:custGeom>
              <a:avLst/>
              <a:gdLst>
                <a:gd name="T0" fmla="*/ 51 w 123"/>
                <a:gd name="T1" fmla="*/ 0 h 165"/>
                <a:gd name="T2" fmla="*/ 27 w 123"/>
                <a:gd name="T3" fmla="*/ 20 h 165"/>
                <a:gd name="T4" fmla="*/ 11 w 123"/>
                <a:gd name="T5" fmla="*/ 44 h 165"/>
                <a:gd name="T6" fmla="*/ 15 w 123"/>
                <a:gd name="T7" fmla="*/ 72 h 165"/>
                <a:gd name="T8" fmla="*/ 3 w 123"/>
                <a:gd name="T9" fmla="*/ 116 h 165"/>
                <a:gd name="T10" fmla="*/ 27 w 123"/>
                <a:gd name="T11" fmla="*/ 160 h 165"/>
                <a:gd name="T12" fmla="*/ 107 w 123"/>
                <a:gd name="T13" fmla="*/ 152 h 165"/>
                <a:gd name="T14" fmla="*/ 123 w 123"/>
                <a:gd name="T15" fmla="*/ 116 h 165"/>
                <a:gd name="T16" fmla="*/ 107 w 123"/>
                <a:gd name="T17" fmla="*/ 72 h 165"/>
                <a:gd name="T18" fmla="*/ 83 w 123"/>
                <a:gd name="T19" fmla="*/ 20 h 165"/>
                <a:gd name="T20" fmla="*/ 51 w 123"/>
                <a:gd name="T21" fmla="*/ 0 h 1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3" h="165">
                  <a:moveTo>
                    <a:pt x="51" y="0"/>
                  </a:moveTo>
                  <a:cubicBezTo>
                    <a:pt x="40" y="7"/>
                    <a:pt x="35" y="9"/>
                    <a:pt x="27" y="20"/>
                  </a:cubicBezTo>
                  <a:cubicBezTo>
                    <a:pt x="21" y="28"/>
                    <a:pt x="11" y="44"/>
                    <a:pt x="11" y="44"/>
                  </a:cubicBezTo>
                  <a:cubicBezTo>
                    <a:pt x="0" y="87"/>
                    <a:pt x="9" y="36"/>
                    <a:pt x="15" y="72"/>
                  </a:cubicBezTo>
                  <a:cubicBezTo>
                    <a:pt x="17" y="83"/>
                    <a:pt x="7" y="105"/>
                    <a:pt x="3" y="116"/>
                  </a:cubicBezTo>
                  <a:cubicBezTo>
                    <a:pt x="7" y="142"/>
                    <a:pt x="4" y="148"/>
                    <a:pt x="27" y="160"/>
                  </a:cubicBezTo>
                  <a:cubicBezTo>
                    <a:pt x="54" y="158"/>
                    <a:pt x="84" y="165"/>
                    <a:pt x="107" y="152"/>
                  </a:cubicBezTo>
                  <a:cubicBezTo>
                    <a:pt x="118" y="145"/>
                    <a:pt x="123" y="116"/>
                    <a:pt x="123" y="116"/>
                  </a:cubicBezTo>
                  <a:cubicBezTo>
                    <a:pt x="119" y="98"/>
                    <a:pt x="113" y="89"/>
                    <a:pt x="107" y="72"/>
                  </a:cubicBezTo>
                  <a:cubicBezTo>
                    <a:pt x="103" y="43"/>
                    <a:pt x="106" y="35"/>
                    <a:pt x="83" y="20"/>
                  </a:cubicBezTo>
                  <a:cubicBezTo>
                    <a:pt x="77" y="3"/>
                    <a:pt x="69" y="0"/>
                    <a:pt x="51" y="0"/>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804" name="Freeform 228">
              <a:extLst>
                <a:ext uri="{FF2B5EF4-FFF2-40B4-BE49-F238E27FC236}">
                  <a16:creationId xmlns:a16="http://schemas.microsoft.com/office/drawing/2014/main" id="{631669D5-43CD-4D8E-B71E-7FE367ABFC5E}"/>
                </a:ext>
              </a:extLst>
            </p:cNvPr>
            <p:cNvSpPr>
              <a:spLocks/>
            </p:cNvSpPr>
            <p:nvPr/>
          </p:nvSpPr>
          <p:spPr bwMode="auto">
            <a:xfrm>
              <a:off x="2799" y="2764"/>
              <a:ext cx="147" cy="121"/>
            </a:xfrm>
            <a:custGeom>
              <a:avLst/>
              <a:gdLst>
                <a:gd name="T0" fmla="*/ 85 w 147"/>
                <a:gd name="T1" fmla="*/ 12 h 121"/>
                <a:gd name="T2" fmla="*/ 41 w 147"/>
                <a:gd name="T3" fmla="*/ 28 h 121"/>
                <a:gd name="T4" fmla="*/ 21 w 147"/>
                <a:gd name="T5" fmla="*/ 44 h 121"/>
                <a:gd name="T6" fmla="*/ 29 w 147"/>
                <a:gd name="T7" fmla="*/ 104 h 121"/>
                <a:gd name="T8" fmla="*/ 53 w 147"/>
                <a:gd name="T9" fmla="*/ 120 h 121"/>
                <a:gd name="T10" fmla="*/ 129 w 147"/>
                <a:gd name="T11" fmla="*/ 96 h 121"/>
                <a:gd name="T12" fmla="*/ 141 w 147"/>
                <a:gd name="T13" fmla="*/ 56 h 121"/>
                <a:gd name="T14" fmla="*/ 137 w 147"/>
                <a:gd name="T15" fmla="*/ 20 h 121"/>
                <a:gd name="T16" fmla="*/ 85 w 147"/>
                <a:gd name="T17" fmla="*/ 12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7" h="121">
                  <a:moveTo>
                    <a:pt x="85" y="12"/>
                  </a:moveTo>
                  <a:cubicBezTo>
                    <a:pt x="71" y="18"/>
                    <a:pt x="54" y="20"/>
                    <a:pt x="41" y="28"/>
                  </a:cubicBezTo>
                  <a:cubicBezTo>
                    <a:pt x="0" y="54"/>
                    <a:pt x="65" y="29"/>
                    <a:pt x="21" y="44"/>
                  </a:cubicBezTo>
                  <a:cubicBezTo>
                    <a:pt x="14" y="65"/>
                    <a:pt x="22" y="83"/>
                    <a:pt x="29" y="104"/>
                  </a:cubicBezTo>
                  <a:cubicBezTo>
                    <a:pt x="32" y="113"/>
                    <a:pt x="53" y="120"/>
                    <a:pt x="53" y="120"/>
                  </a:cubicBezTo>
                  <a:cubicBezTo>
                    <a:pt x="92" y="117"/>
                    <a:pt x="104" y="121"/>
                    <a:pt x="129" y="96"/>
                  </a:cubicBezTo>
                  <a:cubicBezTo>
                    <a:pt x="132" y="82"/>
                    <a:pt x="141" y="56"/>
                    <a:pt x="141" y="56"/>
                  </a:cubicBezTo>
                  <a:cubicBezTo>
                    <a:pt x="140" y="44"/>
                    <a:pt x="147" y="26"/>
                    <a:pt x="137" y="20"/>
                  </a:cubicBezTo>
                  <a:cubicBezTo>
                    <a:pt x="105" y="0"/>
                    <a:pt x="54" y="27"/>
                    <a:pt x="85" y="12"/>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805" name="Freeform 229">
              <a:extLst>
                <a:ext uri="{FF2B5EF4-FFF2-40B4-BE49-F238E27FC236}">
                  <a16:creationId xmlns:a16="http://schemas.microsoft.com/office/drawing/2014/main" id="{F73BFB33-E552-40E3-8ED7-8FC805709670}"/>
                </a:ext>
              </a:extLst>
            </p:cNvPr>
            <p:cNvSpPr>
              <a:spLocks/>
            </p:cNvSpPr>
            <p:nvPr/>
          </p:nvSpPr>
          <p:spPr bwMode="auto">
            <a:xfrm>
              <a:off x="2656" y="2855"/>
              <a:ext cx="152" cy="153"/>
            </a:xfrm>
            <a:custGeom>
              <a:avLst/>
              <a:gdLst>
                <a:gd name="T0" fmla="*/ 0 w 152"/>
                <a:gd name="T1" fmla="*/ 21 h 153"/>
                <a:gd name="T2" fmla="*/ 32 w 152"/>
                <a:gd name="T3" fmla="*/ 77 h 153"/>
                <a:gd name="T4" fmla="*/ 36 w 152"/>
                <a:gd name="T5" fmla="*/ 117 h 153"/>
                <a:gd name="T6" fmla="*/ 96 w 152"/>
                <a:gd name="T7" fmla="*/ 153 h 153"/>
                <a:gd name="T8" fmla="*/ 132 w 152"/>
                <a:gd name="T9" fmla="*/ 137 h 153"/>
                <a:gd name="T10" fmla="*/ 144 w 152"/>
                <a:gd name="T11" fmla="*/ 125 h 153"/>
                <a:gd name="T12" fmla="*/ 152 w 152"/>
                <a:gd name="T13" fmla="*/ 101 h 153"/>
                <a:gd name="T14" fmla="*/ 108 w 152"/>
                <a:gd name="T15" fmla="*/ 17 h 153"/>
                <a:gd name="T16" fmla="*/ 60 w 152"/>
                <a:gd name="T17" fmla="*/ 13 h 153"/>
                <a:gd name="T18" fmla="*/ 12 w 152"/>
                <a:gd name="T19" fmla="*/ 5 h 153"/>
                <a:gd name="T20" fmla="*/ 0 w 152"/>
                <a:gd name="T21" fmla="*/ 21 h 1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2" h="153">
                  <a:moveTo>
                    <a:pt x="0" y="21"/>
                  </a:moveTo>
                  <a:cubicBezTo>
                    <a:pt x="7" y="42"/>
                    <a:pt x="13" y="65"/>
                    <a:pt x="32" y="77"/>
                  </a:cubicBezTo>
                  <a:cubicBezTo>
                    <a:pt x="33" y="90"/>
                    <a:pt x="32" y="104"/>
                    <a:pt x="36" y="117"/>
                  </a:cubicBezTo>
                  <a:cubicBezTo>
                    <a:pt x="41" y="134"/>
                    <a:pt x="81" y="148"/>
                    <a:pt x="96" y="153"/>
                  </a:cubicBezTo>
                  <a:cubicBezTo>
                    <a:pt x="109" y="149"/>
                    <a:pt x="119" y="141"/>
                    <a:pt x="132" y="137"/>
                  </a:cubicBezTo>
                  <a:cubicBezTo>
                    <a:pt x="136" y="133"/>
                    <a:pt x="141" y="130"/>
                    <a:pt x="144" y="125"/>
                  </a:cubicBezTo>
                  <a:cubicBezTo>
                    <a:pt x="148" y="118"/>
                    <a:pt x="152" y="101"/>
                    <a:pt x="152" y="101"/>
                  </a:cubicBezTo>
                  <a:cubicBezTo>
                    <a:pt x="148" y="74"/>
                    <a:pt x="144" y="22"/>
                    <a:pt x="108" y="17"/>
                  </a:cubicBezTo>
                  <a:cubicBezTo>
                    <a:pt x="92" y="15"/>
                    <a:pt x="76" y="14"/>
                    <a:pt x="60" y="13"/>
                  </a:cubicBezTo>
                  <a:cubicBezTo>
                    <a:pt x="37" y="5"/>
                    <a:pt x="40" y="0"/>
                    <a:pt x="12" y="5"/>
                  </a:cubicBezTo>
                  <a:cubicBezTo>
                    <a:pt x="8" y="10"/>
                    <a:pt x="0" y="41"/>
                    <a:pt x="0" y="21"/>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806" name="Freeform 230">
              <a:extLst>
                <a:ext uri="{FF2B5EF4-FFF2-40B4-BE49-F238E27FC236}">
                  <a16:creationId xmlns:a16="http://schemas.microsoft.com/office/drawing/2014/main" id="{BD1E5817-CC2C-4278-AED0-BE03C0A6576B}"/>
                </a:ext>
              </a:extLst>
            </p:cNvPr>
            <p:cNvSpPr>
              <a:spLocks/>
            </p:cNvSpPr>
            <p:nvPr/>
          </p:nvSpPr>
          <p:spPr bwMode="auto">
            <a:xfrm>
              <a:off x="3065" y="3104"/>
              <a:ext cx="123" cy="165"/>
            </a:xfrm>
            <a:custGeom>
              <a:avLst/>
              <a:gdLst>
                <a:gd name="T0" fmla="*/ 51 w 123"/>
                <a:gd name="T1" fmla="*/ 0 h 165"/>
                <a:gd name="T2" fmla="*/ 27 w 123"/>
                <a:gd name="T3" fmla="*/ 20 h 165"/>
                <a:gd name="T4" fmla="*/ 11 w 123"/>
                <a:gd name="T5" fmla="*/ 44 h 165"/>
                <a:gd name="T6" fmla="*/ 15 w 123"/>
                <a:gd name="T7" fmla="*/ 72 h 165"/>
                <a:gd name="T8" fmla="*/ 3 w 123"/>
                <a:gd name="T9" fmla="*/ 116 h 165"/>
                <a:gd name="T10" fmla="*/ 27 w 123"/>
                <a:gd name="T11" fmla="*/ 160 h 165"/>
                <a:gd name="T12" fmla="*/ 107 w 123"/>
                <a:gd name="T13" fmla="*/ 152 h 165"/>
                <a:gd name="T14" fmla="*/ 123 w 123"/>
                <a:gd name="T15" fmla="*/ 116 h 165"/>
                <a:gd name="T16" fmla="*/ 107 w 123"/>
                <a:gd name="T17" fmla="*/ 72 h 165"/>
                <a:gd name="T18" fmla="*/ 83 w 123"/>
                <a:gd name="T19" fmla="*/ 20 h 165"/>
                <a:gd name="T20" fmla="*/ 51 w 123"/>
                <a:gd name="T21" fmla="*/ 0 h 1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3" h="165">
                  <a:moveTo>
                    <a:pt x="51" y="0"/>
                  </a:moveTo>
                  <a:cubicBezTo>
                    <a:pt x="40" y="7"/>
                    <a:pt x="35" y="9"/>
                    <a:pt x="27" y="20"/>
                  </a:cubicBezTo>
                  <a:cubicBezTo>
                    <a:pt x="21" y="28"/>
                    <a:pt x="11" y="44"/>
                    <a:pt x="11" y="44"/>
                  </a:cubicBezTo>
                  <a:cubicBezTo>
                    <a:pt x="0" y="87"/>
                    <a:pt x="9" y="36"/>
                    <a:pt x="15" y="72"/>
                  </a:cubicBezTo>
                  <a:cubicBezTo>
                    <a:pt x="17" y="83"/>
                    <a:pt x="7" y="105"/>
                    <a:pt x="3" y="116"/>
                  </a:cubicBezTo>
                  <a:cubicBezTo>
                    <a:pt x="7" y="142"/>
                    <a:pt x="4" y="148"/>
                    <a:pt x="27" y="160"/>
                  </a:cubicBezTo>
                  <a:cubicBezTo>
                    <a:pt x="54" y="158"/>
                    <a:pt x="84" y="165"/>
                    <a:pt x="107" y="152"/>
                  </a:cubicBezTo>
                  <a:cubicBezTo>
                    <a:pt x="118" y="145"/>
                    <a:pt x="123" y="116"/>
                    <a:pt x="123" y="116"/>
                  </a:cubicBezTo>
                  <a:cubicBezTo>
                    <a:pt x="119" y="98"/>
                    <a:pt x="113" y="89"/>
                    <a:pt x="107" y="72"/>
                  </a:cubicBezTo>
                  <a:cubicBezTo>
                    <a:pt x="103" y="43"/>
                    <a:pt x="106" y="35"/>
                    <a:pt x="83" y="20"/>
                  </a:cubicBezTo>
                  <a:cubicBezTo>
                    <a:pt x="77" y="3"/>
                    <a:pt x="69" y="0"/>
                    <a:pt x="51" y="0"/>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807" name="Freeform 231">
              <a:extLst>
                <a:ext uri="{FF2B5EF4-FFF2-40B4-BE49-F238E27FC236}">
                  <a16:creationId xmlns:a16="http://schemas.microsoft.com/office/drawing/2014/main" id="{B8336C86-61D7-4483-9480-2B766AC95FE5}"/>
                </a:ext>
              </a:extLst>
            </p:cNvPr>
            <p:cNvSpPr>
              <a:spLocks/>
            </p:cNvSpPr>
            <p:nvPr/>
          </p:nvSpPr>
          <p:spPr bwMode="auto">
            <a:xfrm>
              <a:off x="2819" y="2888"/>
              <a:ext cx="147" cy="121"/>
            </a:xfrm>
            <a:custGeom>
              <a:avLst/>
              <a:gdLst>
                <a:gd name="T0" fmla="*/ 85 w 147"/>
                <a:gd name="T1" fmla="*/ 12 h 121"/>
                <a:gd name="T2" fmla="*/ 41 w 147"/>
                <a:gd name="T3" fmla="*/ 28 h 121"/>
                <a:gd name="T4" fmla="*/ 21 w 147"/>
                <a:gd name="T5" fmla="*/ 44 h 121"/>
                <a:gd name="T6" fmla="*/ 29 w 147"/>
                <a:gd name="T7" fmla="*/ 104 h 121"/>
                <a:gd name="T8" fmla="*/ 53 w 147"/>
                <a:gd name="T9" fmla="*/ 120 h 121"/>
                <a:gd name="T10" fmla="*/ 129 w 147"/>
                <a:gd name="T11" fmla="*/ 96 h 121"/>
                <a:gd name="T12" fmla="*/ 141 w 147"/>
                <a:gd name="T13" fmla="*/ 56 h 121"/>
                <a:gd name="T14" fmla="*/ 137 w 147"/>
                <a:gd name="T15" fmla="*/ 20 h 121"/>
                <a:gd name="T16" fmla="*/ 85 w 147"/>
                <a:gd name="T17" fmla="*/ 12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7" h="121">
                  <a:moveTo>
                    <a:pt x="85" y="12"/>
                  </a:moveTo>
                  <a:cubicBezTo>
                    <a:pt x="71" y="18"/>
                    <a:pt x="54" y="20"/>
                    <a:pt x="41" y="28"/>
                  </a:cubicBezTo>
                  <a:cubicBezTo>
                    <a:pt x="0" y="54"/>
                    <a:pt x="65" y="29"/>
                    <a:pt x="21" y="44"/>
                  </a:cubicBezTo>
                  <a:cubicBezTo>
                    <a:pt x="14" y="65"/>
                    <a:pt x="22" y="83"/>
                    <a:pt x="29" y="104"/>
                  </a:cubicBezTo>
                  <a:cubicBezTo>
                    <a:pt x="32" y="113"/>
                    <a:pt x="53" y="120"/>
                    <a:pt x="53" y="120"/>
                  </a:cubicBezTo>
                  <a:cubicBezTo>
                    <a:pt x="92" y="117"/>
                    <a:pt x="104" y="121"/>
                    <a:pt x="129" y="96"/>
                  </a:cubicBezTo>
                  <a:cubicBezTo>
                    <a:pt x="132" y="82"/>
                    <a:pt x="141" y="56"/>
                    <a:pt x="141" y="56"/>
                  </a:cubicBezTo>
                  <a:cubicBezTo>
                    <a:pt x="140" y="44"/>
                    <a:pt x="147" y="26"/>
                    <a:pt x="137" y="20"/>
                  </a:cubicBezTo>
                  <a:cubicBezTo>
                    <a:pt x="105" y="0"/>
                    <a:pt x="54" y="27"/>
                    <a:pt x="85" y="12"/>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808" name="Freeform 232">
              <a:extLst>
                <a:ext uri="{FF2B5EF4-FFF2-40B4-BE49-F238E27FC236}">
                  <a16:creationId xmlns:a16="http://schemas.microsoft.com/office/drawing/2014/main" id="{F7D8112A-6CE7-46A3-AAF0-9A2B3806BB7F}"/>
                </a:ext>
              </a:extLst>
            </p:cNvPr>
            <p:cNvSpPr>
              <a:spLocks/>
            </p:cNvSpPr>
            <p:nvPr/>
          </p:nvSpPr>
          <p:spPr bwMode="auto">
            <a:xfrm>
              <a:off x="2544" y="3103"/>
              <a:ext cx="152" cy="153"/>
            </a:xfrm>
            <a:custGeom>
              <a:avLst/>
              <a:gdLst>
                <a:gd name="T0" fmla="*/ 0 w 152"/>
                <a:gd name="T1" fmla="*/ 21 h 153"/>
                <a:gd name="T2" fmla="*/ 32 w 152"/>
                <a:gd name="T3" fmla="*/ 77 h 153"/>
                <a:gd name="T4" fmla="*/ 36 w 152"/>
                <a:gd name="T5" fmla="*/ 117 h 153"/>
                <a:gd name="T6" fmla="*/ 96 w 152"/>
                <a:gd name="T7" fmla="*/ 153 h 153"/>
                <a:gd name="T8" fmla="*/ 132 w 152"/>
                <a:gd name="T9" fmla="*/ 137 h 153"/>
                <a:gd name="T10" fmla="*/ 144 w 152"/>
                <a:gd name="T11" fmla="*/ 125 h 153"/>
                <a:gd name="T12" fmla="*/ 152 w 152"/>
                <a:gd name="T13" fmla="*/ 101 h 153"/>
                <a:gd name="T14" fmla="*/ 108 w 152"/>
                <a:gd name="T15" fmla="*/ 17 h 153"/>
                <a:gd name="T16" fmla="*/ 60 w 152"/>
                <a:gd name="T17" fmla="*/ 13 h 153"/>
                <a:gd name="T18" fmla="*/ 12 w 152"/>
                <a:gd name="T19" fmla="*/ 5 h 153"/>
                <a:gd name="T20" fmla="*/ 0 w 152"/>
                <a:gd name="T21" fmla="*/ 21 h 1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2" h="153">
                  <a:moveTo>
                    <a:pt x="0" y="21"/>
                  </a:moveTo>
                  <a:cubicBezTo>
                    <a:pt x="7" y="42"/>
                    <a:pt x="13" y="65"/>
                    <a:pt x="32" y="77"/>
                  </a:cubicBezTo>
                  <a:cubicBezTo>
                    <a:pt x="33" y="90"/>
                    <a:pt x="32" y="104"/>
                    <a:pt x="36" y="117"/>
                  </a:cubicBezTo>
                  <a:cubicBezTo>
                    <a:pt x="41" y="134"/>
                    <a:pt x="81" y="148"/>
                    <a:pt x="96" y="153"/>
                  </a:cubicBezTo>
                  <a:cubicBezTo>
                    <a:pt x="109" y="149"/>
                    <a:pt x="119" y="141"/>
                    <a:pt x="132" y="137"/>
                  </a:cubicBezTo>
                  <a:cubicBezTo>
                    <a:pt x="136" y="133"/>
                    <a:pt x="141" y="130"/>
                    <a:pt x="144" y="125"/>
                  </a:cubicBezTo>
                  <a:cubicBezTo>
                    <a:pt x="148" y="118"/>
                    <a:pt x="152" y="101"/>
                    <a:pt x="152" y="101"/>
                  </a:cubicBezTo>
                  <a:cubicBezTo>
                    <a:pt x="148" y="74"/>
                    <a:pt x="144" y="22"/>
                    <a:pt x="108" y="17"/>
                  </a:cubicBezTo>
                  <a:cubicBezTo>
                    <a:pt x="92" y="15"/>
                    <a:pt x="76" y="14"/>
                    <a:pt x="60" y="13"/>
                  </a:cubicBezTo>
                  <a:cubicBezTo>
                    <a:pt x="37" y="5"/>
                    <a:pt x="40" y="0"/>
                    <a:pt x="12" y="5"/>
                  </a:cubicBezTo>
                  <a:cubicBezTo>
                    <a:pt x="8" y="10"/>
                    <a:pt x="0" y="41"/>
                    <a:pt x="0" y="21"/>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809" name="Freeform 233">
              <a:extLst>
                <a:ext uri="{FF2B5EF4-FFF2-40B4-BE49-F238E27FC236}">
                  <a16:creationId xmlns:a16="http://schemas.microsoft.com/office/drawing/2014/main" id="{180CF8F6-D58B-4005-BB82-D6F76FE06E34}"/>
                </a:ext>
              </a:extLst>
            </p:cNvPr>
            <p:cNvSpPr>
              <a:spLocks/>
            </p:cNvSpPr>
            <p:nvPr/>
          </p:nvSpPr>
          <p:spPr bwMode="auto">
            <a:xfrm>
              <a:off x="2448" y="3211"/>
              <a:ext cx="113" cy="105"/>
            </a:xfrm>
            <a:custGeom>
              <a:avLst/>
              <a:gdLst>
                <a:gd name="T0" fmla="*/ 68 w 113"/>
                <a:gd name="T1" fmla="*/ 1 h 105"/>
                <a:gd name="T2" fmla="*/ 56 w 113"/>
                <a:gd name="T3" fmla="*/ 5 h 105"/>
                <a:gd name="T4" fmla="*/ 44 w 113"/>
                <a:gd name="T5" fmla="*/ 13 h 105"/>
                <a:gd name="T6" fmla="*/ 20 w 113"/>
                <a:gd name="T7" fmla="*/ 21 h 105"/>
                <a:gd name="T8" fmla="*/ 0 w 113"/>
                <a:gd name="T9" fmla="*/ 61 h 105"/>
                <a:gd name="T10" fmla="*/ 52 w 113"/>
                <a:gd name="T11" fmla="*/ 105 h 105"/>
                <a:gd name="T12" fmla="*/ 112 w 113"/>
                <a:gd name="T13" fmla="*/ 41 h 105"/>
                <a:gd name="T14" fmla="*/ 100 w 113"/>
                <a:gd name="T15" fmla="*/ 5 h 105"/>
                <a:gd name="T16" fmla="*/ 68 w 113"/>
                <a:gd name="T17" fmla="*/ 1 h 1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3" h="105">
                  <a:moveTo>
                    <a:pt x="68" y="1"/>
                  </a:moveTo>
                  <a:cubicBezTo>
                    <a:pt x="64" y="2"/>
                    <a:pt x="60" y="3"/>
                    <a:pt x="56" y="5"/>
                  </a:cubicBezTo>
                  <a:cubicBezTo>
                    <a:pt x="52" y="7"/>
                    <a:pt x="48" y="11"/>
                    <a:pt x="44" y="13"/>
                  </a:cubicBezTo>
                  <a:cubicBezTo>
                    <a:pt x="36" y="16"/>
                    <a:pt x="20" y="21"/>
                    <a:pt x="20" y="21"/>
                  </a:cubicBezTo>
                  <a:cubicBezTo>
                    <a:pt x="1" y="50"/>
                    <a:pt x="6" y="36"/>
                    <a:pt x="0" y="61"/>
                  </a:cubicBezTo>
                  <a:cubicBezTo>
                    <a:pt x="7" y="100"/>
                    <a:pt x="14" y="100"/>
                    <a:pt x="52" y="105"/>
                  </a:cubicBezTo>
                  <a:cubicBezTo>
                    <a:pt x="113" y="99"/>
                    <a:pt x="107" y="103"/>
                    <a:pt x="112" y="41"/>
                  </a:cubicBezTo>
                  <a:cubicBezTo>
                    <a:pt x="112" y="39"/>
                    <a:pt x="110" y="8"/>
                    <a:pt x="100" y="5"/>
                  </a:cubicBezTo>
                  <a:cubicBezTo>
                    <a:pt x="82" y="0"/>
                    <a:pt x="68" y="27"/>
                    <a:pt x="68" y="1"/>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810" name="Freeform 234">
              <a:extLst>
                <a:ext uri="{FF2B5EF4-FFF2-40B4-BE49-F238E27FC236}">
                  <a16:creationId xmlns:a16="http://schemas.microsoft.com/office/drawing/2014/main" id="{061203AA-A92E-433F-97D6-C12AC528C806}"/>
                </a:ext>
              </a:extLst>
            </p:cNvPr>
            <p:cNvSpPr>
              <a:spLocks/>
            </p:cNvSpPr>
            <p:nvPr/>
          </p:nvSpPr>
          <p:spPr bwMode="auto">
            <a:xfrm>
              <a:off x="2965" y="2852"/>
              <a:ext cx="123" cy="165"/>
            </a:xfrm>
            <a:custGeom>
              <a:avLst/>
              <a:gdLst>
                <a:gd name="T0" fmla="*/ 51 w 123"/>
                <a:gd name="T1" fmla="*/ 0 h 165"/>
                <a:gd name="T2" fmla="*/ 27 w 123"/>
                <a:gd name="T3" fmla="*/ 20 h 165"/>
                <a:gd name="T4" fmla="*/ 11 w 123"/>
                <a:gd name="T5" fmla="*/ 44 h 165"/>
                <a:gd name="T6" fmla="*/ 15 w 123"/>
                <a:gd name="T7" fmla="*/ 72 h 165"/>
                <a:gd name="T8" fmla="*/ 3 w 123"/>
                <a:gd name="T9" fmla="*/ 116 h 165"/>
                <a:gd name="T10" fmla="*/ 27 w 123"/>
                <a:gd name="T11" fmla="*/ 160 h 165"/>
                <a:gd name="T12" fmla="*/ 107 w 123"/>
                <a:gd name="T13" fmla="*/ 152 h 165"/>
                <a:gd name="T14" fmla="*/ 123 w 123"/>
                <a:gd name="T15" fmla="*/ 116 h 165"/>
                <a:gd name="T16" fmla="*/ 107 w 123"/>
                <a:gd name="T17" fmla="*/ 72 h 165"/>
                <a:gd name="T18" fmla="*/ 83 w 123"/>
                <a:gd name="T19" fmla="*/ 20 h 165"/>
                <a:gd name="T20" fmla="*/ 51 w 123"/>
                <a:gd name="T21" fmla="*/ 0 h 1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3" h="165">
                  <a:moveTo>
                    <a:pt x="51" y="0"/>
                  </a:moveTo>
                  <a:cubicBezTo>
                    <a:pt x="40" y="7"/>
                    <a:pt x="35" y="9"/>
                    <a:pt x="27" y="20"/>
                  </a:cubicBezTo>
                  <a:cubicBezTo>
                    <a:pt x="21" y="28"/>
                    <a:pt x="11" y="44"/>
                    <a:pt x="11" y="44"/>
                  </a:cubicBezTo>
                  <a:cubicBezTo>
                    <a:pt x="0" y="87"/>
                    <a:pt x="9" y="36"/>
                    <a:pt x="15" y="72"/>
                  </a:cubicBezTo>
                  <a:cubicBezTo>
                    <a:pt x="17" y="83"/>
                    <a:pt x="7" y="105"/>
                    <a:pt x="3" y="116"/>
                  </a:cubicBezTo>
                  <a:cubicBezTo>
                    <a:pt x="7" y="142"/>
                    <a:pt x="4" y="148"/>
                    <a:pt x="27" y="160"/>
                  </a:cubicBezTo>
                  <a:cubicBezTo>
                    <a:pt x="54" y="158"/>
                    <a:pt x="84" y="165"/>
                    <a:pt x="107" y="152"/>
                  </a:cubicBezTo>
                  <a:cubicBezTo>
                    <a:pt x="118" y="145"/>
                    <a:pt x="123" y="116"/>
                    <a:pt x="123" y="116"/>
                  </a:cubicBezTo>
                  <a:cubicBezTo>
                    <a:pt x="119" y="98"/>
                    <a:pt x="113" y="89"/>
                    <a:pt x="107" y="72"/>
                  </a:cubicBezTo>
                  <a:cubicBezTo>
                    <a:pt x="103" y="43"/>
                    <a:pt x="106" y="35"/>
                    <a:pt x="83" y="20"/>
                  </a:cubicBezTo>
                  <a:cubicBezTo>
                    <a:pt x="77" y="3"/>
                    <a:pt x="69" y="0"/>
                    <a:pt x="51" y="0"/>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811" name="Freeform 235">
              <a:extLst>
                <a:ext uri="{FF2B5EF4-FFF2-40B4-BE49-F238E27FC236}">
                  <a16:creationId xmlns:a16="http://schemas.microsoft.com/office/drawing/2014/main" id="{981128F5-4402-4C93-BF9C-FC1EC66B70B4}"/>
                </a:ext>
              </a:extLst>
            </p:cNvPr>
            <p:cNvSpPr>
              <a:spLocks/>
            </p:cNvSpPr>
            <p:nvPr/>
          </p:nvSpPr>
          <p:spPr bwMode="auto">
            <a:xfrm>
              <a:off x="2947" y="2724"/>
              <a:ext cx="147" cy="121"/>
            </a:xfrm>
            <a:custGeom>
              <a:avLst/>
              <a:gdLst>
                <a:gd name="T0" fmla="*/ 85 w 147"/>
                <a:gd name="T1" fmla="*/ 12 h 121"/>
                <a:gd name="T2" fmla="*/ 41 w 147"/>
                <a:gd name="T3" fmla="*/ 28 h 121"/>
                <a:gd name="T4" fmla="*/ 21 w 147"/>
                <a:gd name="T5" fmla="*/ 44 h 121"/>
                <a:gd name="T6" fmla="*/ 29 w 147"/>
                <a:gd name="T7" fmla="*/ 104 h 121"/>
                <a:gd name="T8" fmla="*/ 53 w 147"/>
                <a:gd name="T9" fmla="*/ 120 h 121"/>
                <a:gd name="T10" fmla="*/ 129 w 147"/>
                <a:gd name="T11" fmla="*/ 96 h 121"/>
                <a:gd name="T12" fmla="*/ 141 w 147"/>
                <a:gd name="T13" fmla="*/ 56 h 121"/>
                <a:gd name="T14" fmla="*/ 137 w 147"/>
                <a:gd name="T15" fmla="*/ 20 h 121"/>
                <a:gd name="T16" fmla="*/ 85 w 147"/>
                <a:gd name="T17" fmla="*/ 12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7" h="121">
                  <a:moveTo>
                    <a:pt x="85" y="12"/>
                  </a:moveTo>
                  <a:cubicBezTo>
                    <a:pt x="71" y="18"/>
                    <a:pt x="54" y="20"/>
                    <a:pt x="41" y="28"/>
                  </a:cubicBezTo>
                  <a:cubicBezTo>
                    <a:pt x="0" y="54"/>
                    <a:pt x="65" y="29"/>
                    <a:pt x="21" y="44"/>
                  </a:cubicBezTo>
                  <a:cubicBezTo>
                    <a:pt x="14" y="65"/>
                    <a:pt x="22" y="83"/>
                    <a:pt x="29" y="104"/>
                  </a:cubicBezTo>
                  <a:cubicBezTo>
                    <a:pt x="32" y="113"/>
                    <a:pt x="53" y="120"/>
                    <a:pt x="53" y="120"/>
                  </a:cubicBezTo>
                  <a:cubicBezTo>
                    <a:pt x="92" y="117"/>
                    <a:pt x="104" y="121"/>
                    <a:pt x="129" y="96"/>
                  </a:cubicBezTo>
                  <a:cubicBezTo>
                    <a:pt x="132" y="82"/>
                    <a:pt x="141" y="56"/>
                    <a:pt x="141" y="56"/>
                  </a:cubicBezTo>
                  <a:cubicBezTo>
                    <a:pt x="140" y="44"/>
                    <a:pt x="147" y="26"/>
                    <a:pt x="137" y="20"/>
                  </a:cubicBezTo>
                  <a:cubicBezTo>
                    <a:pt x="105" y="0"/>
                    <a:pt x="54" y="27"/>
                    <a:pt x="85" y="12"/>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812" name="Freeform 236">
              <a:extLst>
                <a:ext uri="{FF2B5EF4-FFF2-40B4-BE49-F238E27FC236}">
                  <a16:creationId xmlns:a16="http://schemas.microsoft.com/office/drawing/2014/main" id="{F8D32B6C-E085-45F7-B381-C6549C234145}"/>
                </a:ext>
              </a:extLst>
            </p:cNvPr>
            <p:cNvSpPr>
              <a:spLocks/>
            </p:cNvSpPr>
            <p:nvPr/>
          </p:nvSpPr>
          <p:spPr bwMode="auto">
            <a:xfrm>
              <a:off x="2956" y="3039"/>
              <a:ext cx="113" cy="105"/>
            </a:xfrm>
            <a:custGeom>
              <a:avLst/>
              <a:gdLst>
                <a:gd name="T0" fmla="*/ 68 w 113"/>
                <a:gd name="T1" fmla="*/ 1 h 105"/>
                <a:gd name="T2" fmla="*/ 56 w 113"/>
                <a:gd name="T3" fmla="*/ 5 h 105"/>
                <a:gd name="T4" fmla="*/ 44 w 113"/>
                <a:gd name="T5" fmla="*/ 13 h 105"/>
                <a:gd name="T6" fmla="*/ 20 w 113"/>
                <a:gd name="T7" fmla="*/ 21 h 105"/>
                <a:gd name="T8" fmla="*/ 0 w 113"/>
                <a:gd name="T9" fmla="*/ 61 h 105"/>
                <a:gd name="T10" fmla="*/ 52 w 113"/>
                <a:gd name="T11" fmla="*/ 105 h 105"/>
                <a:gd name="T12" fmla="*/ 112 w 113"/>
                <a:gd name="T13" fmla="*/ 41 h 105"/>
                <a:gd name="T14" fmla="*/ 100 w 113"/>
                <a:gd name="T15" fmla="*/ 5 h 105"/>
                <a:gd name="T16" fmla="*/ 68 w 113"/>
                <a:gd name="T17" fmla="*/ 1 h 1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3" h="105">
                  <a:moveTo>
                    <a:pt x="68" y="1"/>
                  </a:moveTo>
                  <a:cubicBezTo>
                    <a:pt x="64" y="2"/>
                    <a:pt x="60" y="3"/>
                    <a:pt x="56" y="5"/>
                  </a:cubicBezTo>
                  <a:cubicBezTo>
                    <a:pt x="52" y="7"/>
                    <a:pt x="48" y="11"/>
                    <a:pt x="44" y="13"/>
                  </a:cubicBezTo>
                  <a:cubicBezTo>
                    <a:pt x="36" y="16"/>
                    <a:pt x="20" y="21"/>
                    <a:pt x="20" y="21"/>
                  </a:cubicBezTo>
                  <a:cubicBezTo>
                    <a:pt x="1" y="50"/>
                    <a:pt x="6" y="36"/>
                    <a:pt x="0" y="61"/>
                  </a:cubicBezTo>
                  <a:cubicBezTo>
                    <a:pt x="7" y="100"/>
                    <a:pt x="14" y="100"/>
                    <a:pt x="52" y="105"/>
                  </a:cubicBezTo>
                  <a:cubicBezTo>
                    <a:pt x="113" y="99"/>
                    <a:pt x="107" y="103"/>
                    <a:pt x="112" y="41"/>
                  </a:cubicBezTo>
                  <a:cubicBezTo>
                    <a:pt x="112" y="39"/>
                    <a:pt x="110" y="8"/>
                    <a:pt x="100" y="5"/>
                  </a:cubicBezTo>
                  <a:cubicBezTo>
                    <a:pt x="82" y="0"/>
                    <a:pt x="68" y="27"/>
                    <a:pt x="68" y="1"/>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08813" name="Group 237">
            <a:extLst>
              <a:ext uri="{FF2B5EF4-FFF2-40B4-BE49-F238E27FC236}">
                <a16:creationId xmlns:a16="http://schemas.microsoft.com/office/drawing/2014/main" id="{883DE7AD-5CB0-4139-B06E-EA5D6775E920}"/>
              </a:ext>
            </a:extLst>
          </p:cNvPr>
          <p:cNvGrpSpPr>
            <a:grpSpLocks/>
          </p:cNvGrpSpPr>
          <p:nvPr/>
        </p:nvGrpSpPr>
        <p:grpSpPr bwMode="auto">
          <a:xfrm>
            <a:off x="6491406" y="3716298"/>
            <a:ext cx="717590" cy="600908"/>
            <a:chOff x="1012" y="820"/>
            <a:chExt cx="492" cy="412"/>
          </a:xfrm>
        </p:grpSpPr>
        <p:sp>
          <p:nvSpPr>
            <p:cNvPr id="408814" name="Oval 238">
              <a:extLst>
                <a:ext uri="{FF2B5EF4-FFF2-40B4-BE49-F238E27FC236}">
                  <a16:creationId xmlns:a16="http://schemas.microsoft.com/office/drawing/2014/main" id="{4EFBB580-19B7-4256-9085-1C3D38872E95}"/>
                </a:ext>
              </a:extLst>
            </p:cNvPr>
            <p:cNvSpPr>
              <a:spLocks noChangeArrowheads="1"/>
            </p:cNvSpPr>
            <p:nvPr/>
          </p:nvSpPr>
          <p:spPr bwMode="auto">
            <a:xfrm>
              <a:off x="1012" y="820"/>
              <a:ext cx="116" cy="120"/>
            </a:xfrm>
            <a:prstGeom prst="ellipse">
              <a:avLst/>
            </a:prstGeom>
            <a:solidFill>
              <a:srgbClr val="FF0000"/>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815" name="Oval 239">
              <a:extLst>
                <a:ext uri="{FF2B5EF4-FFF2-40B4-BE49-F238E27FC236}">
                  <a16:creationId xmlns:a16="http://schemas.microsoft.com/office/drawing/2014/main" id="{9514AD94-5871-4B95-88A9-409837779760}"/>
                </a:ext>
              </a:extLst>
            </p:cNvPr>
            <p:cNvSpPr>
              <a:spLocks noChangeArrowheads="1"/>
            </p:cNvSpPr>
            <p:nvPr/>
          </p:nvSpPr>
          <p:spPr bwMode="auto">
            <a:xfrm>
              <a:off x="1208" y="944"/>
              <a:ext cx="116" cy="120"/>
            </a:xfrm>
            <a:prstGeom prst="ellipse">
              <a:avLst/>
            </a:prstGeom>
            <a:solidFill>
              <a:srgbClr val="FF0000"/>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816" name="Oval 240">
              <a:extLst>
                <a:ext uri="{FF2B5EF4-FFF2-40B4-BE49-F238E27FC236}">
                  <a16:creationId xmlns:a16="http://schemas.microsoft.com/office/drawing/2014/main" id="{7A214DB3-A50D-46FA-8988-F5D9622D29AB}"/>
                </a:ext>
              </a:extLst>
            </p:cNvPr>
            <p:cNvSpPr>
              <a:spLocks noChangeArrowheads="1"/>
            </p:cNvSpPr>
            <p:nvPr/>
          </p:nvSpPr>
          <p:spPr bwMode="auto">
            <a:xfrm>
              <a:off x="1092" y="1112"/>
              <a:ext cx="116" cy="120"/>
            </a:xfrm>
            <a:prstGeom prst="ellipse">
              <a:avLst/>
            </a:prstGeom>
            <a:solidFill>
              <a:srgbClr val="FF0000"/>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817" name="Oval 241">
              <a:extLst>
                <a:ext uri="{FF2B5EF4-FFF2-40B4-BE49-F238E27FC236}">
                  <a16:creationId xmlns:a16="http://schemas.microsoft.com/office/drawing/2014/main" id="{12EFCEF6-79FD-4F7E-8CF9-040FDE1AE80A}"/>
                </a:ext>
              </a:extLst>
            </p:cNvPr>
            <p:cNvSpPr>
              <a:spLocks noChangeArrowheads="1"/>
            </p:cNvSpPr>
            <p:nvPr/>
          </p:nvSpPr>
          <p:spPr bwMode="auto">
            <a:xfrm>
              <a:off x="1388" y="924"/>
              <a:ext cx="116" cy="120"/>
            </a:xfrm>
            <a:prstGeom prst="ellipse">
              <a:avLst/>
            </a:prstGeom>
            <a:solidFill>
              <a:srgbClr val="FF0000"/>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818" name="Oval 242">
              <a:extLst>
                <a:ext uri="{FF2B5EF4-FFF2-40B4-BE49-F238E27FC236}">
                  <a16:creationId xmlns:a16="http://schemas.microsoft.com/office/drawing/2014/main" id="{CFED61AF-5EAA-4350-921F-4BBA493CA42F}"/>
                </a:ext>
              </a:extLst>
            </p:cNvPr>
            <p:cNvSpPr>
              <a:spLocks noChangeArrowheads="1"/>
            </p:cNvSpPr>
            <p:nvPr/>
          </p:nvSpPr>
          <p:spPr bwMode="auto">
            <a:xfrm>
              <a:off x="1332" y="1104"/>
              <a:ext cx="116" cy="120"/>
            </a:xfrm>
            <a:prstGeom prst="ellipse">
              <a:avLst/>
            </a:prstGeom>
            <a:solidFill>
              <a:srgbClr val="FF0000"/>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grpSp>
        <p:nvGrpSpPr>
          <p:cNvPr id="408819" name="Group 243">
            <a:extLst>
              <a:ext uri="{FF2B5EF4-FFF2-40B4-BE49-F238E27FC236}">
                <a16:creationId xmlns:a16="http://schemas.microsoft.com/office/drawing/2014/main" id="{E752EF9D-B96A-4CFD-9342-04EDC069B575}"/>
              </a:ext>
            </a:extLst>
          </p:cNvPr>
          <p:cNvGrpSpPr>
            <a:grpSpLocks/>
          </p:cNvGrpSpPr>
          <p:nvPr/>
        </p:nvGrpSpPr>
        <p:grpSpPr bwMode="auto">
          <a:xfrm>
            <a:off x="5679014" y="3004543"/>
            <a:ext cx="2234446" cy="2276743"/>
            <a:chOff x="3319" y="2060"/>
            <a:chExt cx="1532" cy="1561"/>
          </a:xfrm>
        </p:grpSpPr>
        <p:grpSp>
          <p:nvGrpSpPr>
            <p:cNvPr id="408820" name="Group 244">
              <a:extLst>
                <a:ext uri="{FF2B5EF4-FFF2-40B4-BE49-F238E27FC236}">
                  <a16:creationId xmlns:a16="http://schemas.microsoft.com/office/drawing/2014/main" id="{D58EBBA2-E7B3-4C77-BD44-60554E36F38A}"/>
                </a:ext>
              </a:extLst>
            </p:cNvPr>
            <p:cNvGrpSpPr>
              <a:grpSpLocks/>
            </p:cNvGrpSpPr>
            <p:nvPr/>
          </p:nvGrpSpPr>
          <p:grpSpPr bwMode="auto">
            <a:xfrm>
              <a:off x="4034" y="3164"/>
              <a:ext cx="226" cy="144"/>
              <a:chOff x="3958" y="3396"/>
              <a:chExt cx="226" cy="144"/>
            </a:xfrm>
          </p:grpSpPr>
          <p:sp>
            <p:nvSpPr>
              <p:cNvPr id="408821" name="Freeform 245">
                <a:extLst>
                  <a:ext uri="{FF2B5EF4-FFF2-40B4-BE49-F238E27FC236}">
                    <a16:creationId xmlns:a16="http://schemas.microsoft.com/office/drawing/2014/main" id="{97E98964-E333-4987-928B-7678248956FA}"/>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822" name="Freeform 246">
                <a:extLst>
                  <a:ext uri="{FF2B5EF4-FFF2-40B4-BE49-F238E27FC236}">
                    <a16:creationId xmlns:a16="http://schemas.microsoft.com/office/drawing/2014/main" id="{911573CE-E798-4580-8A5D-0106F46F423C}"/>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08823" name="Group 247">
              <a:extLst>
                <a:ext uri="{FF2B5EF4-FFF2-40B4-BE49-F238E27FC236}">
                  <a16:creationId xmlns:a16="http://schemas.microsoft.com/office/drawing/2014/main" id="{2B8A6897-CECE-4E48-A277-66C25EF69007}"/>
                </a:ext>
              </a:extLst>
            </p:cNvPr>
            <p:cNvGrpSpPr>
              <a:grpSpLocks/>
            </p:cNvGrpSpPr>
            <p:nvPr/>
          </p:nvGrpSpPr>
          <p:grpSpPr bwMode="auto">
            <a:xfrm rot="-4249260">
              <a:off x="4178" y="3436"/>
              <a:ext cx="226" cy="144"/>
              <a:chOff x="3958" y="3396"/>
              <a:chExt cx="226" cy="144"/>
            </a:xfrm>
          </p:grpSpPr>
          <p:sp>
            <p:nvSpPr>
              <p:cNvPr id="408824" name="Freeform 248">
                <a:extLst>
                  <a:ext uri="{FF2B5EF4-FFF2-40B4-BE49-F238E27FC236}">
                    <a16:creationId xmlns:a16="http://schemas.microsoft.com/office/drawing/2014/main" id="{463A05E1-9A3E-43BC-9D86-BA6EB3B51EDC}"/>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825" name="Freeform 249">
                <a:extLst>
                  <a:ext uri="{FF2B5EF4-FFF2-40B4-BE49-F238E27FC236}">
                    <a16:creationId xmlns:a16="http://schemas.microsoft.com/office/drawing/2014/main" id="{6DE22845-005C-475F-995D-6D872D6BA8F3}"/>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08826" name="Group 250">
              <a:extLst>
                <a:ext uri="{FF2B5EF4-FFF2-40B4-BE49-F238E27FC236}">
                  <a16:creationId xmlns:a16="http://schemas.microsoft.com/office/drawing/2014/main" id="{5CAA7AAE-9DB5-487E-868C-306CD1C82A9B}"/>
                </a:ext>
              </a:extLst>
            </p:cNvPr>
            <p:cNvGrpSpPr>
              <a:grpSpLocks/>
            </p:cNvGrpSpPr>
            <p:nvPr/>
          </p:nvGrpSpPr>
          <p:grpSpPr bwMode="auto">
            <a:xfrm rot="3418568">
              <a:off x="3974" y="3400"/>
              <a:ext cx="226" cy="144"/>
              <a:chOff x="3958" y="3396"/>
              <a:chExt cx="226" cy="144"/>
            </a:xfrm>
          </p:grpSpPr>
          <p:sp>
            <p:nvSpPr>
              <p:cNvPr id="408827" name="Freeform 251">
                <a:extLst>
                  <a:ext uri="{FF2B5EF4-FFF2-40B4-BE49-F238E27FC236}">
                    <a16:creationId xmlns:a16="http://schemas.microsoft.com/office/drawing/2014/main" id="{BEF35817-3883-4AD5-9C5E-37E02B2CAE82}"/>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828" name="Freeform 252">
                <a:extLst>
                  <a:ext uri="{FF2B5EF4-FFF2-40B4-BE49-F238E27FC236}">
                    <a16:creationId xmlns:a16="http://schemas.microsoft.com/office/drawing/2014/main" id="{04A504B1-4C1B-4BDA-97A0-1AA8AC97F9CD}"/>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08829" name="Group 253">
              <a:extLst>
                <a:ext uri="{FF2B5EF4-FFF2-40B4-BE49-F238E27FC236}">
                  <a16:creationId xmlns:a16="http://schemas.microsoft.com/office/drawing/2014/main" id="{1B4D0685-875A-40F1-A31D-97EB4934E434}"/>
                </a:ext>
              </a:extLst>
            </p:cNvPr>
            <p:cNvGrpSpPr>
              <a:grpSpLocks/>
            </p:cNvGrpSpPr>
            <p:nvPr/>
          </p:nvGrpSpPr>
          <p:grpSpPr bwMode="auto">
            <a:xfrm>
              <a:off x="4522" y="2468"/>
              <a:ext cx="226" cy="144"/>
              <a:chOff x="3958" y="3396"/>
              <a:chExt cx="226" cy="144"/>
            </a:xfrm>
          </p:grpSpPr>
          <p:sp>
            <p:nvSpPr>
              <p:cNvPr id="408830" name="Freeform 254">
                <a:extLst>
                  <a:ext uri="{FF2B5EF4-FFF2-40B4-BE49-F238E27FC236}">
                    <a16:creationId xmlns:a16="http://schemas.microsoft.com/office/drawing/2014/main" id="{8BDA897D-FF73-4C0A-88ED-F10BBBEA5312}"/>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831" name="Freeform 255">
                <a:extLst>
                  <a:ext uri="{FF2B5EF4-FFF2-40B4-BE49-F238E27FC236}">
                    <a16:creationId xmlns:a16="http://schemas.microsoft.com/office/drawing/2014/main" id="{A4367A3C-3940-4052-BA2D-6E630BFED147}"/>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08832" name="Group 256">
              <a:extLst>
                <a:ext uri="{FF2B5EF4-FFF2-40B4-BE49-F238E27FC236}">
                  <a16:creationId xmlns:a16="http://schemas.microsoft.com/office/drawing/2014/main" id="{97ACDAA9-ABB2-4BCE-92C4-FA25612C8CBC}"/>
                </a:ext>
              </a:extLst>
            </p:cNvPr>
            <p:cNvGrpSpPr>
              <a:grpSpLocks/>
            </p:cNvGrpSpPr>
            <p:nvPr/>
          </p:nvGrpSpPr>
          <p:grpSpPr bwMode="auto">
            <a:xfrm rot="-4249260">
              <a:off x="4666" y="2740"/>
              <a:ext cx="226" cy="144"/>
              <a:chOff x="3958" y="3396"/>
              <a:chExt cx="226" cy="144"/>
            </a:xfrm>
          </p:grpSpPr>
          <p:sp>
            <p:nvSpPr>
              <p:cNvPr id="408833" name="Freeform 257">
                <a:extLst>
                  <a:ext uri="{FF2B5EF4-FFF2-40B4-BE49-F238E27FC236}">
                    <a16:creationId xmlns:a16="http://schemas.microsoft.com/office/drawing/2014/main" id="{F4E65C10-DB35-4E78-8FF6-D30BBA2ED77F}"/>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834" name="Freeform 258">
                <a:extLst>
                  <a:ext uri="{FF2B5EF4-FFF2-40B4-BE49-F238E27FC236}">
                    <a16:creationId xmlns:a16="http://schemas.microsoft.com/office/drawing/2014/main" id="{ECF01D46-0DE0-431E-A51A-73027E49BC4D}"/>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08835" name="Group 259">
              <a:extLst>
                <a:ext uri="{FF2B5EF4-FFF2-40B4-BE49-F238E27FC236}">
                  <a16:creationId xmlns:a16="http://schemas.microsoft.com/office/drawing/2014/main" id="{7FC8D3FA-4F5E-432F-BBEA-05523BBEC69B}"/>
                </a:ext>
              </a:extLst>
            </p:cNvPr>
            <p:cNvGrpSpPr>
              <a:grpSpLocks/>
            </p:cNvGrpSpPr>
            <p:nvPr/>
          </p:nvGrpSpPr>
          <p:grpSpPr bwMode="auto">
            <a:xfrm rot="3418568">
              <a:off x="4462" y="2704"/>
              <a:ext cx="226" cy="144"/>
              <a:chOff x="3958" y="3396"/>
              <a:chExt cx="226" cy="144"/>
            </a:xfrm>
          </p:grpSpPr>
          <p:sp>
            <p:nvSpPr>
              <p:cNvPr id="408836" name="Freeform 260">
                <a:extLst>
                  <a:ext uri="{FF2B5EF4-FFF2-40B4-BE49-F238E27FC236}">
                    <a16:creationId xmlns:a16="http://schemas.microsoft.com/office/drawing/2014/main" id="{C518529A-D911-4F9A-BB3C-B2E8BE00836B}"/>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837" name="Freeform 261">
                <a:extLst>
                  <a:ext uri="{FF2B5EF4-FFF2-40B4-BE49-F238E27FC236}">
                    <a16:creationId xmlns:a16="http://schemas.microsoft.com/office/drawing/2014/main" id="{904FE4C3-32A0-4E12-BDCF-2DA750149B24}"/>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08838" name="Group 262">
              <a:extLst>
                <a:ext uri="{FF2B5EF4-FFF2-40B4-BE49-F238E27FC236}">
                  <a16:creationId xmlns:a16="http://schemas.microsoft.com/office/drawing/2014/main" id="{1D53D846-5036-48E0-82E3-6BBFEA5EF0B8}"/>
                </a:ext>
              </a:extLst>
            </p:cNvPr>
            <p:cNvGrpSpPr>
              <a:grpSpLocks/>
            </p:cNvGrpSpPr>
            <p:nvPr/>
          </p:nvGrpSpPr>
          <p:grpSpPr bwMode="auto">
            <a:xfrm>
              <a:off x="4026" y="2060"/>
              <a:ext cx="226" cy="144"/>
              <a:chOff x="3958" y="3396"/>
              <a:chExt cx="226" cy="144"/>
            </a:xfrm>
          </p:grpSpPr>
          <p:sp>
            <p:nvSpPr>
              <p:cNvPr id="408839" name="Freeform 263">
                <a:extLst>
                  <a:ext uri="{FF2B5EF4-FFF2-40B4-BE49-F238E27FC236}">
                    <a16:creationId xmlns:a16="http://schemas.microsoft.com/office/drawing/2014/main" id="{62ECCCB2-5A08-4A94-8504-858180F59872}"/>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840" name="Freeform 264">
                <a:extLst>
                  <a:ext uri="{FF2B5EF4-FFF2-40B4-BE49-F238E27FC236}">
                    <a16:creationId xmlns:a16="http://schemas.microsoft.com/office/drawing/2014/main" id="{539A91CC-872A-4887-A464-DDD74DC2F21D}"/>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08841" name="Group 265">
              <a:extLst>
                <a:ext uri="{FF2B5EF4-FFF2-40B4-BE49-F238E27FC236}">
                  <a16:creationId xmlns:a16="http://schemas.microsoft.com/office/drawing/2014/main" id="{5FB66855-8998-47C4-BCE3-D84794225473}"/>
                </a:ext>
              </a:extLst>
            </p:cNvPr>
            <p:cNvGrpSpPr>
              <a:grpSpLocks/>
            </p:cNvGrpSpPr>
            <p:nvPr/>
          </p:nvGrpSpPr>
          <p:grpSpPr bwMode="auto">
            <a:xfrm rot="-4249260">
              <a:off x="4170" y="2332"/>
              <a:ext cx="226" cy="144"/>
              <a:chOff x="3958" y="3396"/>
              <a:chExt cx="226" cy="144"/>
            </a:xfrm>
          </p:grpSpPr>
          <p:sp>
            <p:nvSpPr>
              <p:cNvPr id="408842" name="Freeform 266">
                <a:extLst>
                  <a:ext uri="{FF2B5EF4-FFF2-40B4-BE49-F238E27FC236}">
                    <a16:creationId xmlns:a16="http://schemas.microsoft.com/office/drawing/2014/main" id="{6DEBB30A-2965-47EA-8A6C-40DA96A8290F}"/>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843" name="Freeform 267">
                <a:extLst>
                  <a:ext uri="{FF2B5EF4-FFF2-40B4-BE49-F238E27FC236}">
                    <a16:creationId xmlns:a16="http://schemas.microsoft.com/office/drawing/2014/main" id="{BE6EF683-FA18-4C44-942E-9EF2B8637702}"/>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08844" name="Group 268">
              <a:extLst>
                <a:ext uri="{FF2B5EF4-FFF2-40B4-BE49-F238E27FC236}">
                  <a16:creationId xmlns:a16="http://schemas.microsoft.com/office/drawing/2014/main" id="{70A567FE-535E-4CFC-99AB-4E2AC885F981}"/>
                </a:ext>
              </a:extLst>
            </p:cNvPr>
            <p:cNvGrpSpPr>
              <a:grpSpLocks/>
            </p:cNvGrpSpPr>
            <p:nvPr/>
          </p:nvGrpSpPr>
          <p:grpSpPr bwMode="auto">
            <a:xfrm>
              <a:off x="3338" y="2620"/>
              <a:ext cx="226" cy="144"/>
              <a:chOff x="3958" y="3396"/>
              <a:chExt cx="226" cy="144"/>
            </a:xfrm>
          </p:grpSpPr>
          <p:sp>
            <p:nvSpPr>
              <p:cNvPr id="408845" name="Freeform 269">
                <a:extLst>
                  <a:ext uri="{FF2B5EF4-FFF2-40B4-BE49-F238E27FC236}">
                    <a16:creationId xmlns:a16="http://schemas.microsoft.com/office/drawing/2014/main" id="{BDD9E540-5E29-4B52-8003-C9843F9E5A72}"/>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846" name="Freeform 270">
                <a:extLst>
                  <a:ext uri="{FF2B5EF4-FFF2-40B4-BE49-F238E27FC236}">
                    <a16:creationId xmlns:a16="http://schemas.microsoft.com/office/drawing/2014/main" id="{8F5F8CD8-1BC5-4988-8929-3D4AA926DCBD}"/>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08847" name="Group 271">
              <a:extLst>
                <a:ext uri="{FF2B5EF4-FFF2-40B4-BE49-F238E27FC236}">
                  <a16:creationId xmlns:a16="http://schemas.microsoft.com/office/drawing/2014/main" id="{F680FF2F-5BA1-4C3B-8043-C0AA35658CCA}"/>
                </a:ext>
              </a:extLst>
            </p:cNvPr>
            <p:cNvGrpSpPr>
              <a:grpSpLocks/>
            </p:cNvGrpSpPr>
            <p:nvPr/>
          </p:nvGrpSpPr>
          <p:grpSpPr bwMode="auto">
            <a:xfrm rot="3418568">
              <a:off x="3278" y="2856"/>
              <a:ext cx="226" cy="144"/>
              <a:chOff x="3958" y="3396"/>
              <a:chExt cx="226" cy="144"/>
            </a:xfrm>
          </p:grpSpPr>
          <p:sp>
            <p:nvSpPr>
              <p:cNvPr id="408848" name="Freeform 272">
                <a:extLst>
                  <a:ext uri="{FF2B5EF4-FFF2-40B4-BE49-F238E27FC236}">
                    <a16:creationId xmlns:a16="http://schemas.microsoft.com/office/drawing/2014/main" id="{3E5A4B9F-0536-4061-A7CE-AC6729EE0685}"/>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849" name="Freeform 273">
                <a:extLst>
                  <a:ext uri="{FF2B5EF4-FFF2-40B4-BE49-F238E27FC236}">
                    <a16:creationId xmlns:a16="http://schemas.microsoft.com/office/drawing/2014/main" id="{3EB201A7-FD51-459E-B50A-260DA8ED86C0}"/>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08850" name="Group 274">
              <a:extLst>
                <a:ext uri="{FF2B5EF4-FFF2-40B4-BE49-F238E27FC236}">
                  <a16:creationId xmlns:a16="http://schemas.microsoft.com/office/drawing/2014/main" id="{55B611AA-D7B2-4AFF-BF62-C0D528FC2D3F}"/>
                </a:ext>
              </a:extLst>
            </p:cNvPr>
            <p:cNvGrpSpPr>
              <a:grpSpLocks/>
            </p:cNvGrpSpPr>
            <p:nvPr/>
          </p:nvGrpSpPr>
          <p:grpSpPr bwMode="auto">
            <a:xfrm>
              <a:off x="3746" y="2996"/>
              <a:ext cx="226" cy="144"/>
              <a:chOff x="3958" y="3396"/>
              <a:chExt cx="226" cy="144"/>
            </a:xfrm>
          </p:grpSpPr>
          <p:sp>
            <p:nvSpPr>
              <p:cNvPr id="408851" name="Freeform 275">
                <a:extLst>
                  <a:ext uri="{FF2B5EF4-FFF2-40B4-BE49-F238E27FC236}">
                    <a16:creationId xmlns:a16="http://schemas.microsoft.com/office/drawing/2014/main" id="{5DE9A4FB-F3C2-4173-BFC7-266025A81241}"/>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852" name="Freeform 276">
                <a:extLst>
                  <a:ext uri="{FF2B5EF4-FFF2-40B4-BE49-F238E27FC236}">
                    <a16:creationId xmlns:a16="http://schemas.microsoft.com/office/drawing/2014/main" id="{BBE32664-9557-48DB-BF32-13405BE9EE4E}"/>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08853" name="Group 277">
              <a:extLst>
                <a:ext uri="{FF2B5EF4-FFF2-40B4-BE49-F238E27FC236}">
                  <a16:creationId xmlns:a16="http://schemas.microsoft.com/office/drawing/2014/main" id="{AB43A377-D51B-4415-94B2-5114D9080692}"/>
                </a:ext>
              </a:extLst>
            </p:cNvPr>
            <p:cNvGrpSpPr>
              <a:grpSpLocks/>
            </p:cNvGrpSpPr>
            <p:nvPr/>
          </p:nvGrpSpPr>
          <p:grpSpPr bwMode="auto">
            <a:xfrm rot="-4249260">
              <a:off x="3890" y="2660"/>
              <a:ext cx="226" cy="144"/>
              <a:chOff x="3958" y="3396"/>
              <a:chExt cx="226" cy="144"/>
            </a:xfrm>
          </p:grpSpPr>
          <p:sp>
            <p:nvSpPr>
              <p:cNvPr id="408854" name="Freeform 278">
                <a:extLst>
                  <a:ext uri="{FF2B5EF4-FFF2-40B4-BE49-F238E27FC236}">
                    <a16:creationId xmlns:a16="http://schemas.microsoft.com/office/drawing/2014/main" id="{6BAE4F7A-78B0-4F7F-ADB5-DB5452CBE5F6}"/>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855" name="Freeform 279">
                <a:extLst>
                  <a:ext uri="{FF2B5EF4-FFF2-40B4-BE49-F238E27FC236}">
                    <a16:creationId xmlns:a16="http://schemas.microsoft.com/office/drawing/2014/main" id="{ED1A004B-48C3-4ED9-9F3A-B607580A47B0}"/>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08856" name="Group 280">
              <a:extLst>
                <a:ext uri="{FF2B5EF4-FFF2-40B4-BE49-F238E27FC236}">
                  <a16:creationId xmlns:a16="http://schemas.microsoft.com/office/drawing/2014/main" id="{99580975-AB8C-4B10-9E36-F2D52EA38596}"/>
                </a:ext>
              </a:extLst>
            </p:cNvPr>
            <p:cNvGrpSpPr>
              <a:grpSpLocks/>
            </p:cNvGrpSpPr>
            <p:nvPr/>
          </p:nvGrpSpPr>
          <p:grpSpPr bwMode="auto">
            <a:xfrm rot="3418568">
              <a:off x="4302" y="2928"/>
              <a:ext cx="226" cy="144"/>
              <a:chOff x="3958" y="3396"/>
              <a:chExt cx="226" cy="144"/>
            </a:xfrm>
          </p:grpSpPr>
          <p:sp>
            <p:nvSpPr>
              <p:cNvPr id="408857" name="Freeform 281">
                <a:extLst>
                  <a:ext uri="{FF2B5EF4-FFF2-40B4-BE49-F238E27FC236}">
                    <a16:creationId xmlns:a16="http://schemas.microsoft.com/office/drawing/2014/main" id="{F1F47C88-85BF-40E9-A135-2B35629D5B06}"/>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858" name="Freeform 282">
                <a:extLst>
                  <a:ext uri="{FF2B5EF4-FFF2-40B4-BE49-F238E27FC236}">
                    <a16:creationId xmlns:a16="http://schemas.microsoft.com/office/drawing/2014/main" id="{853B7320-1C1E-492E-8FBD-3EF14DDDA2E6}"/>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grpSp>
        <p:nvGrpSpPr>
          <p:cNvPr id="408859" name="Group 283">
            <a:extLst>
              <a:ext uri="{FF2B5EF4-FFF2-40B4-BE49-F238E27FC236}">
                <a16:creationId xmlns:a16="http://schemas.microsoft.com/office/drawing/2014/main" id="{91910BD9-5380-4300-9727-A24FF56981C6}"/>
              </a:ext>
            </a:extLst>
          </p:cNvPr>
          <p:cNvGrpSpPr>
            <a:grpSpLocks/>
          </p:cNvGrpSpPr>
          <p:nvPr/>
        </p:nvGrpSpPr>
        <p:grpSpPr bwMode="auto">
          <a:xfrm>
            <a:off x="5948839" y="3303539"/>
            <a:ext cx="1086595" cy="1690419"/>
            <a:chOff x="3504" y="2265"/>
            <a:chExt cx="745" cy="1159"/>
          </a:xfrm>
        </p:grpSpPr>
        <p:grpSp>
          <p:nvGrpSpPr>
            <p:cNvPr id="408860" name="Group 284">
              <a:extLst>
                <a:ext uri="{FF2B5EF4-FFF2-40B4-BE49-F238E27FC236}">
                  <a16:creationId xmlns:a16="http://schemas.microsoft.com/office/drawing/2014/main" id="{25C06EF1-53C0-448C-B432-B2CD3A474096}"/>
                </a:ext>
              </a:extLst>
            </p:cNvPr>
            <p:cNvGrpSpPr>
              <a:grpSpLocks/>
            </p:cNvGrpSpPr>
            <p:nvPr/>
          </p:nvGrpSpPr>
          <p:grpSpPr bwMode="auto">
            <a:xfrm>
              <a:off x="4120" y="3301"/>
              <a:ext cx="129" cy="123"/>
              <a:chOff x="4112" y="3085"/>
              <a:chExt cx="129" cy="123"/>
            </a:xfrm>
          </p:grpSpPr>
          <p:sp>
            <p:nvSpPr>
              <p:cNvPr id="408861" name="Freeform 285">
                <a:extLst>
                  <a:ext uri="{FF2B5EF4-FFF2-40B4-BE49-F238E27FC236}">
                    <a16:creationId xmlns:a16="http://schemas.microsoft.com/office/drawing/2014/main" id="{5CCB19B6-BDFF-4611-A8DF-C286CC51790A}"/>
                  </a:ext>
                </a:extLst>
              </p:cNvPr>
              <p:cNvSpPr>
                <a:spLocks/>
              </p:cNvSpPr>
              <p:nvPr/>
            </p:nvSpPr>
            <p:spPr bwMode="auto">
              <a:xfrm>
                <a:off x="4112" y="3085"/>
                <a:ext cx="129" cy="123"/>
              </a:xfrm>
              <a:custGeom>
                <a:avLst/>
                <a:gdLst>
                  <a:gd name="T0" fmla="*/ 92 w 129"/>
                  <a:gd name="T1" fmla="*/ 15 h 123"/>
                  <a:gd name="T2" fmla="*/ 12 w 129"/>
                  <a:gd name="T3" fmla="*/ 19 h 123"/>
                  <a:gd name="T4" fmla="*/ 0 w 129"/>
                  <a:gd name="T5" fmla="*/ 67 h 123"/>
                  <a:gd name="T6" fmla="*/ 72 w 129"/>
                  <a:gd name="T7" fmla="*/ 123 h 123"/>
                  <a:gd name="T8" fmla="*/ 124 w 129"/>
                  <a:gd name="T9" fmla="*/ 87 h 123"/>
                  <a:gd name="T10" fmla="*/ 116 w 129"/>
                  <a:gd name="T11" fmla="*/ 39 h 123"/>
                  <a:gd name="T12" fmla="*/ 92 w 129"/>
                  <a:gd name="T13" fmla="*/ 31 h 123"/>
                  <a:gd name="T14" fmla="*/ 80 w 129"/>
                  <a:gd name="T15" fmla="*/ 19 h 123"/>
                  <a:gd name="T16" fmla="*/ 68 w 129"/>
                  <a:gd name="T17" fmla="*/ 11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9" h="123">
                    <a:moveTo>
                      <a:pt x="92" y="15"/>
                    </a:moveTo>
                    <a:cubicBezTo>
                      <a:pt x="62" y="0"/>
                      <a:pt x="39" y="1"/>
                      <a:pt x="12" y="19"/>
                    </a:cubicBezTo>
                    <a:cubicBezTo>
                      <a:pt x="1" y="51"/>
                      <a:pt x="5" y="35"/>
                      <a:pt x="0" y="67"/>
                    </a:cubicBezTo>
                    <a:cubicBezTo>
                      <a:pt x="7" y="104"/>
                      <a:pt x="37" y="116"/>
                      <a:pt x="72" y="123"/>
                    </a:cubicBezTo>
                    <a:cubicBezTo>
                      <a:pt x="102" y="119"/>
                      <a:pt x="114" y="116"/>
                      <a:pt x="124" y="87"/>
                    </a:cubicBezTo>
                    <a:cubicBezTo>
                      <a:pt x="122" y="71"/>
                      <a:pt x="129" y="48"/>
                      <a:pt x="116" y="39"/>
                    </a:cubicBezTo>
                    <a:cubicBezTo>
                      <a:pt x="109" y="34"/>
                      <a:pt x="92" y="31"/>
                      <a:pt x="92" y="31"/>
                    </a:cubicBezTo>
                    <a:cubicBezTo>
                      <a:pt x="88" y="27"/>
                      <a:pt x="84" y="23"/>
                      <a:pt x="80" y="19"/>
                    </a:cubicBezTo>
                    <a:cubicBezTo>
                      <a:pt x="76" y="16"/>
                      <a:pt x="68" y="11"/>
                      <a:pt x="68" y="11"/>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862" name="Freeform 286">
                <a:extLst>
                  <a:ext uri="{FF2B5EF4-FFF2-40B4-BE49-F238E27FC236}">
                    <a16:creationId xmlns:a16="http://schemas.microsoft.com/office/drawing/2014/main" id="{6872D7CD-84BD-4C72-B010-792853D7461A}"/>
                  </a:ext>
                </a:extLst>
              </p:cNvPr>
              <p:cNvSpPr>
                <a:spLocks/>
              </p:cNvSpPr>
              <p:nvPr/>
            </p:nvSpPr>
            <p:spPr bwMode="auto">
              <a:xfrm>
                <a:off x="4126" y="3120"/>
                <a:ext cx="84" cy="72"/>
              </a:xfrm>
              <a:custGeom>
                <a:avLst/>
                <a:gdLst>
                  <a:gd name="T0" fmla="*/ 26 w 84"/>
                  <a:gd name="T1" fmla="*/ 0 h 72"/>
                  <a:gd name="T2" fmla="*/ 10 w 84"/>
                  <a:gd name="T3" fmla="*/ 52 h 72"/>
                  <a:gd name="T4" fmla="*/ 66 w 84"/>
                  <a:gd name="T5" fmla="*/ 72 h 72"/>
                  <a:gd name="T6" fmla="*/ 74 w 84"/>
                  <a:gd name="T7" fmla="*/ 40 h 72"/>
                  <a:gd name="T8" fmla="*/ 26 w 84"/>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4" h="72">
                    <a:moveTo>
                      <a:pt x="26" y="0"/>
                    </a:moveTo>
                    <a:cubicBezTo>
                      <a:pt x="2" y="8"/>
                      <a:pt x="0" y="25"/>
                      <a:pt x="10" y="52"/>
                    </a:cubicBezTo>
                    <a:cubicBezTo>
                      <a:pt x="17" y="71"/>
                      <a:pt x="66" y="72"/>
                      <a:pt x="66" y="72"/>
                    </a:cubicBezTo>
                    <a:cubicBezTo>
                      <a:pt x="84" y="60"/>
                      <a:pt x="81" y="67"/>
                      <a:pt x="74" y="40"/>
                    </a:cubicBezTo>
                    <a:cubicBezTo>
                      <a:pt x="67" y="11"/>
                      <a:pt x="54" y="7"/>
                      <a:pt x="26"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08863" name="Group 287">
              <a:extLst>
                <a:ext uri="{FF2B5EF4-FFF2-40B4-BE49-F238E27FC236}">
                  <a16:creationId xmlns:a16="http://schemas.microsoft.com/office/drawing/2014/main" id="{E670522E-1E47-466B-B727-EDEA6A454B17}"/>
                </a:ext>
              </a:extLst>
            </p:cNvPr>
            <p:cNvGrpSpPr>
              <a:grpSpLocks/>
            </p:cNvGrpSpPr>
            <p:nvPr/>
          </p:nvGrpSpPr>
          <p:grpSpPr bwMode="auto">
            <a:xfrm>
              <a:off x="4032" y="2265"/>
              <a:ext cx="129" cy="123"/>
              <a:chOff x="4112" y="3085"/>
              <a:chExt cx="129" cy="123"/>
            </a:xfrm>
          </p:grpSpPr>
          <p:sp>
            <p:nvSpPr>
              <p:cNvPr id="408864" name="Freeform 288">
                <a:extLst>
                  <a:ext uri="{FF2B5EF4-FFF2-40B4-BE49-F238E27FC236}">
                    <a16:creationId xmlns:a16="http://schemas.microsoft.com/office/drawing/2014/main" id="{64415E4E-84AA-452C-959B-6F4241F21A90}"/>
                  </a:ext>
                </a:extLst>
              </p:cNvPr>
              <p:cNvSpPr>
                <a:spLocks/>
              </p:cNvSpPr>
              <p:nvPr/>
            </p:nvSpPr>
            <p:spPr bwMode="auto">
              <a:xfrm>
                <a:off x="4112" y="3085"/>
                <a:ext cx="129" cy="123"/>
              </a:xfrm>
              <a:custGeom>
                <a:avLst/>
                <a:gdLst>
                  <a:gd name="T0" fmla="*/ 92 w 129"/>
                  <a:gd name="T1" fmla="*/ 15 h 123"/>
                  <a:gd name="T2" fmla="*/ 12 w 129"/>
                  <a:gd name="T3" fmla="*/ 19 h 123"/>
                  <a:gd name="T4" fmla="*/ 0 w 129"/>
                  <a:gd name="T5" fmla="*/ 67 h 123"/>
                  <a:gd name="T6" fmla="*/ 72 w 129"/>
                  <a:gd name="T7" fmla="*/ 123 h 123"/>
                  <a:gd name="T8" fmla="*/ 124 w 129"/>
                  <a:gd name="T9" fmla="*/ 87 h 123"/>
                  <a:gd name="T10" fmla="*/ 116 w 129"/>
                  <a:gd name="T11" fmla="*/ 39 h 123"/>
                  <a:gd name="T12" fmla="*/ 92 w 129"/>
                  <a:gd name="T13" fmla="*/ 31 h 123"/>
                  <a:gd name="T14" fmla="*/ 80 w 129"/>
                  <a:gd name="T15" fmla="*/ 19 h 123"/>
                  <a:gd name="T16" fmla="*/ 68 w 129"/>
                  <a:gd name="T17" fmla="*/ 11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9" h="123">
                    <a:moveTo>
                      <a:pt x="92" y="15"/>
                    </a:moveTo>
                    <a:cubicBezTo>
                      <a:pt x="62" y="0"/>
                      <a:pt x="39" y="1"/>
                      <a:pt x="12" y="19"/>
                    </a:cubicBezTo>
                    <a:cubicBezTo>
                      <a:pt x="1" y="51"/>
                      <a:pt x="5" y="35"/>
                      <a:pt x="0" y="67"/>
                    </a:cubicBezTo>
                    <a:cubicBezTo>
                      <a:pt x="7" y="104"/>
                      <a:pt x="37" y="116"/>
                      <a:pt x="72" y="123"/>
                    </a:cubicBezTo>
                    <a:cubicBezTo>
                      <a:pt x="102" y="119"/>
                      <a:pt x="114" y="116"/>
                      <a:pt x="124" y="87"/>
                    </a:cubicBezTo>
                    <a:cubicBezTo>
                      <a:pt x="122" y="71"/>
                      <a:pt x="129" y="48"/>
                      <a:pt x="116" y="39"/>
                    </a:cubicBezTo>
                    <a:cubicBezTo>
                      <a:pt x="109" y="34"/>
                      <a:pt x="92" y="31"/>
                      <a:pt x="92" y="31"/>
                    </a:cubicBezTo>
                    <a:cubicBezTo>
                      <a:pt x="88" y="27"/>
                      <a:pt x="84" y="23"/>
                      <a:pt x="80" y="19"/>
                    </a:cubicBezTo>
                    <a:cubicBezTo>
                      <a:pt x="76" y="16"/>
                      <a:pt x="68" y="11"/>
                      <a:pt x="68" y="11"/>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865" name="Freeform 289">
                <a:extLst>
                  <a:ext uri="{FF2B5EF4-FFF2-40B4-BE49-F238E27FC236}">
                    <a16:creationId xmlns:a16="http://schemas.microsoft.com/office/drawing/2014/main" id="{016E10FD-964B-439C-A903-BE77B69674AC}"/>
                  </a:ext>
                </a:extLst>
              </p:cNvPr>
              <p:cNvSpPr>
                <a:spLocks/>
              </p:cNvSpPr>
              <p:nvPr/>
            </p:nvSpPr>
            <p:spPr bwMode="auto">
              <a:xfrm>
                <a:off x="4126" y="3120"/>
                <a:ext cx="84" cy="72"/>
              </a:xfrm>
              <a:custGeom>
                <a:avLst/>
                <a:gdLst>
                  <a:gd name="T0" fmla="*/ 26 w 84"/>
                  <a:gd name="T1" fmla="*/ 0 h 72"/>
                  <a:gd name="T2" fmla="*/ 10 w 84"/>
                  <a:gd name="T3" fmla="*/ 52 h 72"/>
                  <a:gd name="T4" fmla="*/ 66 w 84"/>
                  <a:gd name="T5" fmla="*/ 72 h 72"/>
                  <a:gd name="T6" fmla="*/ 74 w 84"/>
                  <a:gd name="T7" fmla="*/ 40 h 72"/>
                  <a:gd name="T8" fmla="*/ 26 w 84"/>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4" h="72">
                    <a:moveTo>
                      <a:pt x="26" y="0"/>
                    </a:moveTo>
                    <a:cubicBezTo>
                      <a:pt x="2" y="8"/>
                      <a:pt x="0" y="25"/>
                      <a:pt x="10" y="52"/>
                    </a:cubicBezTo>
                    <a:cubicBezTo>
                      <a:pt x="17" y="71"/>
                      <a:pt x="66" y="72"/>
                      <a:pt x="66" y="72"/>
                    </a:cubicBezTo>
                    <a:cubicBezTo>
                      <a:pt x="84" y="60"/>
                      <a:pt x="81" y="67"/>
                      <a:pt x="74" y="40"/>
                    </a:cubicBezTo>
                    <a:cubicBezTo>
                      <a:pt x="67" y="11"/>
                      <a:pt x="54" y="7"/>
                      <a:pt x="26"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08866" name="Group 290">
              <a:extLst>
                <a:ext uri="{FF2B5EF4-FFF2-40B4-BE49-F238E27FC236}">
                  <a16:creationId xmlns:a16="http://schemas.microsoft.com/office/drawing/2014/main" id="{ED036E26-36C5-4AA7-A3EF-81B5DD49DFFB}"/>
                </a:ext>
              </a:extLst>
            </p:cNvPr>
            <p:cNvGrpSpPr>
              <a:grpSpLocks/>
            </p:cNvGrpSpPr>
            <p:nvPr/>
          </p:nvGrpSpPr>
          <p:grpSpPr bwMode="auto">
            <a:xfrm>
              <a:off x="4064" y="2889"/>
              <a:ext cx="129" cy="123"/>
              <a:chOff x="4112" y="3085"/>
              <a:chExt cx="129" cy="123"/>
            </a:xfrm>
          </p:grpSpPr>
          <p:sp>
            <p:nvSpPr>
              <p:cNvPr id="408867" name="Freeform 291">
                <a:extLst>
                  <a:ext uri="{FF2B5EF4-FFF2-40B4-BE49-F238E27FC236}">
                    <a16:creationId xmlns:a16="http://schemas.microsoft.com/office/drawing/2014/main" id="{67792964-72FF-4806-81CC-DFF93FA21F71}"/>
                  </a:ext>
                </a:extLst>
              </p:cNvPr>
              <p:cNvSpPr>
                <a:spLocks/>
              </p:cNvSpPr>
              <p:nvPr/>
            </p:nvSpPr>
            <p:spPr bwMode="auto">
              <a:xfrm>
                <a:off x="4112" y="3085"/>
                <a:ext cx="129" cy="123"/>
              </a:xfrm>
              <a:custGeom>
                <a:avLst/>
                <a:gdLst>
                  <a:gd name="T0" fmla="*/ 92 w 129"/>
                  <a:gd name="T1" fmla="*/ 15 h 123"/>
                  <a:gd name="T2" fmla="*/ 12 w 129"/>
                  <a:gd name="T3" fmla="*/ 19 h 123"/>
                  <a:gd name="T4" fmla="*/ 0 w 129"/>
                  <a:gd name="T5" fmla="*/ 67 h 123"/>
                  <a:gd name="T6" fmla="*/ 72 w 129"/>
                  <a:gd name="T7" fmla="*/ 123 h 123"/>
                  <a:gd name="T8" fmla="*/ 124 w 129"/>
                  <a:gd name="T9" fmla="*/ 87 h 123"/>
                  <a:gd name="T10" fmla="*/ 116 w 129"/>
                  <a:gd name="T11" fmla="*/ 39 h 123"/>
                  <a:gd name="T12" fmla="*/ 92 w 129"/>
                  <a:gd name="T13" fmla="*/ 31 h 123"/>
                  <a:gd name="T14" fmla="*/ 80 w 129"/>
                  <a:gd name="T15" fmla="*/ 19 h 123"/>
                  <a:gd name="T16" fmla="*/ 68 w 129"/>
                  <a:gd name="T17" fmla="*/ 11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9" h="123">
                    <a:moveTo>
                      <a:pt x="92" y="15"/>
                    </a:moveTo>
                    <a:cubicBezTo>
                      <a:pt x="62" y="0"/>
                      <a:pt x="39" y="1"/>
                      <a:pt x="12" y="19"/>
                    </a:cubicBezTo>
                    <a:cubicBezTo>
                      <a:pt x="1" y="51"/>
                      <a:pt x="5" y="35"/>
                      <a:pt x="0" y="67"/>
                    </a:cubicBezTo>
                    <a:cubicBezTo>
                      <a:pt x="7" y="104"/>
                      <a:pt x="37" y="116"/>
                      <a:pt x="72" y="123"/>
                    </a:cubicBezTo>
                    <a:cubicBezTo>
                      <a:pt x="102" y="119"/>
                      <a:pt x="114" y="116"/>
                      <a:pt x="124" y="87"/>
                    </a:cubicBezTo>
                    <a:cubicBezTo>
                      <a:pt x="122" y="71"/>
                      <a:pt x="129" y="48"/>
                      <a:pt x="116" y="39"/>
                    </a:cubicBezTo>
                    <a:cubicBezTo>
                      <a:pt x="109" y="34"/>
                      <a:pt x="92" y="31"/>
                      <a:pt x="92" y="31"/>
                    </a:cubicBezTo>
                    <a:cubicBezTo>
                      <a:pt x="88" y="27"/>
                      <a:pt x="84" y="23"/>
                      <a:pt x="80" y="19"/>
                    </a:cubicBezTo>
                    <a:cubicBezTo>
                      <a:pt x="76" y="16"/>
                      <a:pt x="68" y="11"/>
                      <a:pt x="68" y="11"/>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868" name="Freeform 292">
                <a:extLst>
                  <a:ext uri="{FF2B5EF4-FFF2-40B4-BE49-F238E27FC236}">
                    <a16:creationId xmlns:a16="http://schemas.microsoft.com/office/drawing/2014/main" id="{24CADD61-59F9-4BE5-A236-EBF6DE42FCE1}"/>
                  </a:ext>
                </a:extLst>
              </p:cNvPr>
              <p:cNvSpPr>
                <a:spLocks/>
              </p:cNvSpPr>
              <p:nvPr/>
            </p:nvSpPr>
            <p:spPr bwMode="auto">
              <a:xfrm>
                <a:off x="4126" y="3120"/>
                <a:ext cx="84" cy="72"/>
              </a:xfrm>
              <a:custGeom>
                <a:avLst/>
                <a:gdLst>
                  <a:gd name="T0" fmla="*/ 26 w 84"/>
                  <a:gd name="T1" fmla="*/ 0 h 72"/>
                  <a:gd name="T2" fmla="*/ 10 w 84"/>
                  <a:gd name="T3" fmla="*/ 52 h 72"/>
                  <a:gd name="T4" fmla="*/ 66 w 84"/>
                  <a:gd name="T5" fmla="*/ 72 h 72"/>
                  <a:gd name="T6" fmla="*/ 74 w 84"/>
                  <a:gd name="T7" fmla="*/ 40 h 72"/>
                  <a:gd name="T8" fmla="*/ 26 w 84"/>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4" h="72">
                    <a:moveTo>
                      <a:pt x="26" y="0"/>
                    </a:moveTo>
                    <a:cubicBezTo>
                      <a:pt x="2" y="8"/>
                      <a:pt x="0" y="25"/>
                      <a:pt x="10" y="52"/>
                    </a:cubicBezTo>
                    <a:cubicBezTo>
                      <a:pt x="17" y="71"/>
                      <a:pt x="66" y="72"/>
                      <a:pt x="66" y="72"/>
                    </a:cubicBezTo>
                    <a:cubicBezTo>
                      <a:pt x="84" y="60"/>
                      <a:pt x="81" y="67"/>
                      <a:pt x="74" y="40"/>
                    </a:cubicBezTo>
                    <a:cubicBezTo>
                      <a:pt x="67" y="11"/>
                      <a:pt x="54" y="7"/>
                      <a:pt x="26"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08869" name="Group 293">
              <a:extLst>
                <a:ext uri="{FF2B5EF4-FFF2-40B4-BE49-F238E27FC236}">
                  <a16:creationId xmlns:a16="http://schemas.microsoft.com/office/drawing/2014/main" id="{AFA8C777-4D03-4EA5-ACF2-53AC048E1AB1}"/>
                </a:ext>
              </a:extLst>
            </p:cNvPr>
            <p:cNvGrpSpPr>
              <a:grpSpLocks/>
            </p:cNvGrpSpPr>
            <p:nvPr/>
          </p:nvGrpSpPr>
          <p:grpSpPr bwMode="auto">
            <a:xfrm>
              <a:off x="3504" y="2809"/>
              <a:ext cx="129" cy="123"/>
              <a:chOff x="4112" y="3085"/>
              <a:chExt cx="129" cy="123"/>
            </a:xfrm>
          </p:grpSpPr>
          <p:sp>
            <p:nvSpPr>
              <p:cNvPr id="408870" name="Freeform 294">
                <a:extLst>
                  <a:ext uri="{FF2B5EF4-FFF2-40B4-BE49-F238E27FC236}">
                    <a16:creationId xmlns:a16="http://schemas.microsoft.com/office/drawing/2014/main" id="{83C02DAC-E198-4D03-99E2-36468A6FD271}"/>
                  </a:ext>
                </a:extLst>
              </p:cNvPr>
              <p:cNvSpPr>
                <a:spLocks/>
              </p:cNvSpPr>
              <p:nvPr/>
            </p:nvSpPr>
            <p:spPr bwMode="auto">
              <a:xfrm>
                <a:off x="4112" y="3085"/>
                <a:ext cx="129" cy="123"/>
              </a:xfrm>
              <a:custGeom>
                <a:avLst/>
                <a:gdLst>
                  <a:gd name="T0" fmla="*/ 92 w 129"/>
                  <a:gd name="T1" fmla="*/ 15 h 123"/>
                  <a:gd name="T2" fmla="*/ 12 w 129"/>
                  <a:gd name="T3" fmla="*/ 19 h 123"/>
                  <a:gd name="T4" fmla="*/ 0 w 129"/>
                  <a:gd name="T5" fmla="*/ 67 h 123"/>
                  <a:gd name="T6" fmla="*/ 72 w 129"/>
                  <a:gd name="T7" fmla="*/ 123 h 123"/>
                  <a:gd name="T8" fmla="*/ 124 w 129"/>
                  <a:gd name="T9" fmla="*/ 87 h 123"/>
                  <a:gd name="T10" fmla="*/ 116 w 129"/>
                  <a:gd name="T11" fmla="*/ 39 h 123"/>
                  <a:gd name="T12" fmla="*/ 92 w 129"/>
                  <a:gd name="T13" fmla="*/ 31 h 123"/>
                  <a:gd name="T14" fmla="*/ 80 w 129"/>
                  <a:gd name="T15" fmla="*/ 19 h 123"/>
                  <a:gd name="T16" fmla="*/ 68 w 129"/>
                  <a:gd name="T17" fmla="*/ 11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9" h="123">
                    <a:moveTo>
                      <a:pt x="92" y="15"/>
                    </a:moveTo>
                    <a:cubicBezTo>
                      <a:pt x="62" y="0"/>
                      <a:pt x="39" y="1"/>
                      <a:pt x="12" y="19"/>
                    </a:cubicBezTo>
                    <a:cubicBezTo>
                      <a:pt x="1" y="51"/>
                      <a:pt x="5" y="35"/>
                      <a:pt x="0" y="67"/>
                    </a:cubicBezTo>
                    <a:cubicBezTo>
                      <a:pt x="7" y="104"/>
                      <a:pt x="37" y="116"/>
                      <a:pt x="72" y="123"/>
                    </a:cubicBezTo>
                    <a:cubicBezTo>
                      <a:pt x="102" y="119"/>
                      <a:pt x="114" y="116"/>
                      <a:pt x="124" y="87"/>
                    </a:cubicBezTo>
                    <a:cubicBezTo>
                      <a:pt x="122" y="71"/>
                      <a:pt x="129" y="48"/>
                      <a:pt x="116" y="39"/>
                    </a:cubicBezTo>
                    <a:cubicBezTo>
                      <a:pt x="109" y="34"/>
                      <a:pt x="92" y="31"/>
                      <a:pt x="92" y="31"/>
                    </a:cubicBezTo>
                    <a:cubicBezTo>
                      <a:pt x="88" y="27"/>
                      <a:pt x="84" y="23"/>
                      <a:pt x="80" y="19"/>
                    </a:cubicBezTo>
                    <a:cubicBezTo>
                      <a:pt x="76" y="16"/>
                      <a:pt x="68" y="11"/>
                      <a:pt x="68" y="11"/>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871" name="Freeform 295">
                <a:extLst>
                  <a:ext uri="{FF2B5EF4-FFF2-40B4-BE49-F238E27FC236}">
                    <a16:creationId xmlns:a16="http://schemas.microsoft.com/office/drawing/2014/main" id="{6D8D3F3E-CF7D-4DAD-B04C-6CFF2FAC8050}"/>
                  </a:ext>
                </a:extLst>
              </p:cNvPr>
              <p:cNvSpPr>
                <a:spLocks/>
              </p:cNvSpPr>
              <p:nvPr/>
            </p:nvSpPr>
            <p:spPr bwMode="auto">
              <a:xfrm>
                <a:off x="4126" y="3120"/>
                <a:ext cx="84" cy="72"/>
              </a:xfrm>
              <a:custGeom>
                <a:avLst/>
                <a:gdLst>
                  <a:gd name="T0" fmla="*/ 26 w 84"/>
                  <a:gd name="T1" fmla="*/ 0 h 72"/>
                  <a:gd name="T2" fmla="*/ 10 w 84"/>
                  <a:gd name="T3" fmla="*/ 52 h 72"/>
                  <a:gd name="T4" fmla="*/ 66 w 84"/>
                  <a:gd name="T5" fmla="*/ 72 h 72"/>
                  <a:gd name="T6" fmla="*/ 74 w 84"/>
                  <a:gd name="T7" fmla="*/ 40 h 72"/>
                  <a:gd name="T8" fmla="*/ 26 w 84"/>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4" h="72">
                    <a:moveTo>
                      <a:pt x="26" y="0"/>
                    </a:moveTo>
                    <a:cubicBezTo>
                      <a:pt x="2" y="8"/>
                      <a:pt x="0" y="25"/>
                      <a:pt x="10" y="52"/>
                    </a:cubicBezTo>
                    <a:cubicBezTo>
                      <a:pt x="17" y="71"/>
                      <a:pt x="66" y="72"/>
                      <a:pt x="66" y="72"/>
                    </a:cubicBezTo>
                    <a:cubicBezTo>
                      <a:pt x="84" y="60"/>
                      <a:pt x="81" y="67"/>
                      <a:pt x="74" y="40"/>
                    </a:cubicBezTo>
                    <a:cubicBezTo>
                      <a:pt x="67" y="11"/>
                      <a:pt x="54" y="7"/>
                      <a:pt x="26"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sp>
        <p:nvSpPr>
          <p:cNvPr id="408872" name="Text Box 296">
            <a:extLst>
              <a:ext uri="{FF2B5EF4-FFF2-40B4-BE49-F238E27FC236}">
                <a16:creationId xmlns:a16="http://schemas.microsoft.com/office/drawing/2014/main" id="{C1F550BF-6653-4885-8464-09CF477C87D4}"/>
              </a:ext>
            </a:extLst>
          </p:cNvPr>
          <p:cNvSpPr txBox="1">
            <a:spLocks noChangeArrowheads="1"/>
          </p:cNvSpPr>
          <p:nvPr/>
        </p:nvSpPr>
        <p:spPr bwMode="auto">
          <a:xfrm>
            <a:off x="4790777" y="1188691"/>
            <a:ext cx="3237040" cy="3468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654">
                <a:solidFill>
                  <a:srgbClr val="000066"/>
                </a:solidFill>
              </a:rPr>
              <a:t>MANIFESTACIONES CLINICAS</a:t>
            </a:r>
          </a:p>
        </p:txBody>
      </p:sp>
      <p:sp>
        <p:nvSpPr>
          <p:cNvPr id="628034" name="Text Box 322">
            <a:extLst>
              <a:ext uri="{FF2B5EF4-FFF2-40B4-BE49-F238E27FC236}">
                <a16:creationId xmlns:a16="http://schemas.microsoft.com/office/drawing/2014/main" id="{45F008EE-F2F4-4AE2-A945-29A13AD719F6}"/>
              </a:ext>
            </a:extLst>
          </p:cNvPr>
          <p:cNvSpPr txBox="1">
            <a:spLocks noChangeArrowheads="1"/>
          </p:cNvSpPr>
          <p:nvPr/>
        </p:nvSpPr>
        <p:spPr bwMode="auto">
          <a:xfrm>
            <a:off x="4114027" y="2133810"/>
            <a:ext cx="2101857" cy="6014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654" b="1">
                <a:solidFill>
                  <a:srgbClr val="FF0000"/>
                </a:solidFill>
              </a:rPr>
              <a:t>Lesion mesangial:</a:t>
            </a:r>
            <a:r>
              <a:rPr lang="es-ES" altLang="es-ES" sz="1654">
                <a:solidFill>
                  <a:srgbClr val="000000"/>
                </a:solidFill>
              </a:rPr>
              <a:t> </a:t>
            </a:r>
          </a:p>
          <a:p>
            <a:pPr defTabSz="840151" eaLnBrk="1" fontAlgn="base" hangingPunct="1">
              <a:spcBef>
                <a:spcPct val="0"/>
              </a:spcBef>
              <a:spcAft>
                <a:spcPct val="0"/>
              </a:spcAft>
            </a:pPr>
            <a:r>
              <a:rPr lang="es-ES" altLang="es-ES" sz="1654">
                <a:solidFill>
                  <a:srgbClr val="000000"/>
                </a:solidFill>
              </a:rPr>
              <a:t>Hematuria (30-50%)</a:t>
            </a:r>
          </a:p>
        </p:txBody>
      </p:sp>
      <p:sp>
        <p:nvSpPr>
          <p:cNvPr id="628035" name="Text Box 323">
            <a:extLst>
              <a:ext uri="{FF2B5EF4-FFF2-40B4-BE49-F238E27FC236}">
                <a16:creationId xmlns:a16="http://schemas.microsoft.com/office/drawing/2014/main" id="{A878195F-A7F1-4103-BF28-0903289E418B}"/>
              </a:ext>
            </a:extLst>
          </p:cNvPr>
          <p:cNvSpPr txBox="1">
            <a:spLocks noChangeArrowheads="1"/>
          </p:cNvSpPr>
          <p:nvPr/>
        </p:nvSpPr>
        <p:spPr bwMode="auto">
          <a:xfrm>
            <a:off x="1325345" y="2857233"/>
            <a:ext cx="4015843" cy="6014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654" b="1" dirty="0" err="1">
                <a:solidFill>
                  <a:srgbClr val="FF0000"/>
                </a:solidFill>
              </a:rPr>
              <a:t>Lesion</a:t>
            </a:r>
            <a:r>
              <a:rPr lang="es-ES" altLang="es-ES" sz="1654" b="1" dirty="0">
                <a:solidFill>
                  <a:srgbClr val="FF0000"/>
                </a:solidFill>
              </a:rPr>
              <a:t> en la barrera de permeabilidad</a:t>
            </a:r>
          </a:p>
          <a:p>
            <a:pPr defTabSz="840151" eaLnBrk="1" fontAlgn="base" hangingPunct="1">
              <a:spcBef>
                <a:spcPct val="0"/>
              </a:spcBef>
              <a:spcAft>
                <a:spcPct val="0"/>
              </a:spcAft>
            </a:pPr>
            <a:r>
              <a:rPr lang="es-ES" altLang="es-ES" sz="1654" dirty="0">
                <a:solidFill>
                  <a:srgbClr val="000000"/>
                </a:solidFill>
              </a:rPr>
              <a:t>Proteinuria (1-2 gramos/</a:t>
            </a:r>
            <a:r>
              <a:rPr lang="es-ES" altLang="es-ES" sz="1654" dirty="0" err="1">
                <a:solidFill>
                  <a:srgbClr val="000000"/>
                </a:solidFill>
              </a:rPr>
              <a:t>dia</a:t>
            </a:r>
            <a:r>
              <a:rPr lang="es-ES" altLang="es-ES" sz="1654" dirty="0">
                <a:solidFill>
                  <a:srgbClr val="000000"/>
                </a:solidFill>
              </a:rPr>
              <a:t>)</a:t>
            </a:r>
          </a:p>
        </p:txBody>
      </p:sp>
      <p:sp>
        <p:nvSpPr>
          <p:cNvPr id="628036" name="Text Box 324">
            <a:extLst>
              <a:ext uri="{FF2B5EF4-FFF2-40B4-BE49-F238E27FC236}">
                <a16:creationId xmlns:a16="http://schemas.microsoft.com/office/drawing/2014/main" id="{A77E8270-2E3C-411E-9EB3-3656187F702E}"/>
              </a:ext>
            </a:extLst>
          </p:cNvPr>
          <p:cNvSpPr txBox="1">
            <a:spLocks noChangeArrowheads="1"/>
          </p:cNvSpPr>
          <p:nvPr/>
        </p:nvSpPr>
        <p:spPr bwMode="auto">
          <a:xfrm>
            <a:off x="1438325" y="3674002"/>
            <a:ext cx="3570179" cy="1874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654" b="1" dirty="0">
                <a:solidFill>
                  <a:srgbClr val="FF0000"/>
                </a:solidFill>
              </a:rPr>
              <a:t>Lesión de la célula endotelial</a:t>
            </a:r>
          </a:p>
          <a:p>
            <a:pPr defTabSz="840151" eaLnBrk="1" fontAlgn="base" hangingPunct="1">
              <a:spcBef>
                <a:spcPct val="0"/>
              </a:spcBef>
              <a:spcAft>
                <a:spcPct val="0"/>
              </a:spcAft>
            </a:pPr>
            <a:r>
              <a:rPr lang="es-ES" altLang="es-ES" sz="1654" dirty="0">
                <a:solidFill>
                  <a:srgbClr val="000000"/>
                </a:solidFill>
              </a:rPr>
              <a:t>Caída aguda del filtrado glomerular</a:t>
            </a:r>
          </a:p>
          <a:p>
            <a:pPr defTabSz="840151" eaLnBrk="1" fontAlgn="base" hangingPunct="1">
              <a:spcBef>
                <a:spcPct val="0"/>
              </a:spcBef>
              <a:spcAft>
                <a:spcPct val="0"/>
              </a:spcAft>
            </a:pPr>
            <a:r>
              <a:rPr lang="es-ES" altLang="es-ES" sz="1654" b="1" dirty="0">
                <a:solidFill>
                  <a:srgbClr val="000000"/>
                </a:solidFill>
              </a:rPr>
              <a:t>Oliguria</a:t>
            </a:r>
            <a:r>
              <a:rPr lang="es-ES" altLang="es-ES" sz="1654" dirty="0">
                <a:solidFill>
                  <a:srgbClr val="000000"/>
                </a:solidFill>
              </a:rPr>
              <a:t>, Cilindros hemáticos</a:t>
            </a:r>
          </a:p>
          <a:p>
            <a:pPr defTabSz="840151" eaLnBrk="1" fontAlgn="base" hangingPunct="1">
              <a:spcBef>
                <a:spcPct val="0"/>
              </a:spcBef>
              <a:spcAft>
                <a:spcPct val="0"/>
              </a:spcAft>
            </a:pPr>
            <a:r>
              <a:rPr lang="es-ES" altLang="es-ES" sz="1654" dirty="0">
                <a:solidFill>
                  <a:srgbClr val="000000"/>
                </a:solidFill>
              </a:rPr>
              <a:t>Retención de Agua y Sodio</a:t>
            </a:r>
          </a:p>
          <a:p>
            <a:pPr defTabSz="840151" eaLnBrk="1" fontAlgn="base" hangingPunct="1">
              <a:spcBef>
                <a:spcPct val="0"/>
              </a:spcBef>
              <a:spcAft>
                <a:spcPct val="0"/>
              </a:spcAft>
            </a:pPr>
            <a:r>
              <a:rPr lang="es-ES" altLang="es-ES" sz="1654" dirty="0">
                <a:solidFill>
                  <a:srgbClr val="000000"/>
                </a:solidFill>
              </a:rPr>
              <a:t>Edemas 			(85%)</a:t>
            </a:r>
          </a:p>
          <a:p>
            <a:pPr defTabSz="840151" eaLnBrk="1" fontAlgn="base" hangingPunct="1">
              <a:spcBef>
                <a:spcPct val="0"/>
              </a:spcBef>
              <a:spcAft>
                <a:spcPct val="0"/>
              </a:spcAft>
            </a:pPr>
            <a:r>
              <a:rPr lang="es-ES" altLang="es-ES" sz="1654" dirty="0">
                <a:solidFill>
                  <a:srgbClr val="000000"/>
                </a:solidFill>
              </a:rPr>
              <a:t>HTA (Aldo suprimida)    (50-90%)</a:t>
            </a:r>
          </a:p>
          <a:p>
            <a:pPr defTabSz="840151" eaLnBrk="1" fontAlgn="base" hangingPunct="1">
              <a:spcBef>
                <a:spcPct val="0"/>
              </a:spcBef>
              <a:spcAft>
                <a:spcPct val="0"/>
              </a:spcAft>
            </a:pPr>
            <a:r>
              <a:rPr lang="es-ES" altLang="es-ES" sz="1654" dirty="0">
                <a:solidFill>
                  <a:srgbClr val="000000"/>
                </a:solidFill>
              </a:rPr>
              <a:t>EAP, ICC, encefalopatía       (5%)</a:t>
            </a:r>
          </a:p>
        </p:txBody>
      </p:sp>
      <p:grpSp>
        <p:nvGrpSpPr>
          <p:cNvPr id="408901" name="Group 325">
            <a:extLst>
              <a:ext uri="{FF2B5EF4-FFF2-40B4-BE49-F238E27FC236}">
                <a16:creationId xmlns:a16="http://schemas.microsoft.com/office/drawing/2014/main" id="{A6D7267C-B29A-4864-9AD2-A34EEC8FE3E8}"/>
              </a:ext>
            </a:extLst>
          </p:cNvPr>
          <p:cNvGrpSpPr>
            <a:grpSpLocks/>
          </p:cNvGrpSpPr>
          <p:nvPr/>
        </p:nvGrpSpPr>
        <p:grpSpPr bwMode="auto">
          <a:xfrm>
            <a:off x="5350848" y="2619494"/>
            <a:ext cx="2610743" cy="2911197"/>
            <a:chOff x="3094" y="1796"/>
            <a:chExt cx="1790" cy="1996"/>
          </a:xfrm>
        </p:grpSpPr>
        <p:sp>
          <p:nvSpPr>
            <p:cNvPr id="408902" name="Freeform 326">
              <a:extLst>
                <a:ext uri="{FF2B5EF4-FFF2-40B4-BE49-F238E27FC236}">
                  <a16:creationId xmlns:a16="http://schemas.microsoft.com/office/drawing/2014/main" id="{79ED3F84-DBB2-49B7-9FAE-3B6D4709AE10}"/>
                </a:ext>
              </a:extLst>
            </p:cNvPr>
            <p:cNvSpPr>
              <a:spLocks/>
            </p:cNvSpPr>
            <p:nvPr/>
          </p:nvSpPr>
          <p:spPr bwMode="auto">
            <a:xfrm>
              <a:off x="3480" y="2332"/>
              <a:ext cx="204" cy="128"/>
            </a:xfrm>
            <a:custGeom>
              <a:avLst/>
              <a:gdLst>
                <a:gd name="T0" fmla="*/ 72 w 204"/>
                <a:gd name="T1" fmla="*/ 108 h 128"/>
                <a:gd name="T2" fmla="*/ 204 w 204"/>
                <a:gd name="T3" fmla="*/ 108 h 128"/>
                <a:gd name="T4" fmla="*/ 188 w 204"/>
                <a:gd name="T5" fmla="*/ 36 h 128"/>
                <a:gd name="T6" fmla="*/ 96 w 204"/>
                <a:gd name="T7" fmla="*/ 0 h 128"/>
                <a:gd name="T8" fmla="*/ 32 w 204"/>
                <a:gd name="T9" fmla="*/ 24 h 128"/>
                <a:gd name="T10" fmla="*/ 0 w 204"/>
                <a:gd name="T11" fmla="*/ 84 h 128"/>
                <a:gd name="T12" fmla="*/ 8 w 204"/>
                <a:gd name="T13" fmla="*/ 128 h 128"/>
                <a:gd name="T14" fmla="*/ 72 w 204"/>
                <a:gd name="T15" fmla="*/ 108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4" h="128">
                  <a:moveTo>
                    <a:pt x="72" y="108"/>
                  </a:moveTo>
                  <a:lnTo>
                    <a:pt x="204" y="108"/>
                  </a:lnTo>
                  <a:lnTo>
                    <a:pt x="188" y="36"/>
                  </a:lnTo>
                  <a:lnTo>
                    <a:pt x="96" y="0"/>
                  </a:lnTo>
                  <a:lnTo>
                    <a:pt x="32" y="24"/>
                  </a:lnTo>
                  <a:lnTo>
                    <a:pt x="0" y="84"/>
                  </a:lnTo>
                  <a:lnTo>
                    <a:pt x="8" y="128"/>
                  </a:lnTo>
                  <a:lnTo>
                    <a:pt x="72" y="108"/>
                  </a:lnTo>
                  <a:close/>
                </a:path>
              </a:pathLst>
            </a:cu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903" name="Freeform 327">
              <a:extLst>
                <a:ext uri="{FF2B5EF4-FFF2-40B4-BE49-F238E27FC236}">
                  <a16:creationId xmlns:a16="http://schemas.microsoft.com/office/drawing/2014/main" id="{1F00BDB8-BCAA-4EE1-8E1C-5569C020781A}"/>
                </a:ext>
              </a:extLst>
            </p:cNvPr>
            <p:cNvSpPr>
              <a:spLocks/>
            </p:cNvSpPr>
            <p:nvPr/>
          </p:nvSpPr>
          <p:spPr bwMode="auto">
            <a:xfrm rot="-4428647">
              <a:off x="3056" y="2740"/>
              <a:ext cx="204" cy="128"/>
            </a:xfrm>
            <a:custGeom>
              <a:avLst/>
              <a:gdLst>
                <a:gd name="T0" fmla="*/ 72 w 204"/>
                <a:gd name="T1" fmla="*/ 108 h 128"/>
                <a:gd name="T2" fmla="*/ 204 w 204"/>
                <a:gd name="T3" fmla="*/ 108 h 128"/>
                <a:gd name="T4" fmla="*/ 188 w 204"/>
                <a:gd name="T5" fmla="*/ 36 h 128"/>
                <a:gd name="T6" fmla="*/ 96 w 204"/>
                <a:gd name="T7" fmla="*/ 0 h 128"/>
                <a:gd name="T8" fmla="*/ 32 w 204"/>
                <a:gd name="T9" fmla="*/ 24 h 128"/>
                <a:gd name="T10" fmla="*/ 0 w 204"/>
                <a:gd name="T11" fmla="*/ 84 h 128"/>
                <a:gd name="T12" fmla="*/ 8 w 204"/>
                <a:gd name="T13" fmla="*/ 128 h 128"/>
                <a:gd name="T14" fmla="*/ 72 w 204"/>
                <a:gd name="T15" fmla="*/ 108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4" h="128">
                  <a:moveTo>
                    <a:pt x="72" y="108"/>
                  </a:moveTo>
                  <a:lnTo>
                    <a:pt x="204" y="108"/>
                  </a:lnTo>
                  <a:lnTo>
                    <a:pt x="188" y="36"/>
                  </a:lnTo>
                  <a:lnTo>
                    <a:pt x="96" y="0"/>
                  </a:lnTo>
                  <a:lnTo>
                    <a:pt x="32" y="24"/>
                  </a:lnTo>
                  <a:lnTo>
                    <a:pt x="0" y="84"/>
                  </a:lnTo>
                  <a:lnTo>
                    <a:pt x="8" y="128"/>
                  </a:lnTo>
                  <a:lnTo>
                    <a:pt x="72" y="108"/>
                  </a:lnTo>
                  <a:close/>
                </a:path>
              </a:pathLst>
            </a:cu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904" name="Freeform 328">
              <a:extLst>
                <a:ext uri="{FF2B5EF4-FFF2-40B4-BE49-F238E27FC236}">
                  <a16:creationId xmlns:a16="http://schemas.microsoft.com/office/drawing/2014/main" id="{0B2EE079-9C9F-470E-A738-373E376EFDD0}"/>
                </a:ext>
              </a:extLst>
            </p:cNvPr>
            <p:cNvSpPr>
              <a:spLocks/>
            </p:cNvSpPr>
            <p:nvPr/>
          </p:nvSpPr>
          <p:spPr bwMode="auto">
            <a:xfrm rot="-9774085">
              <a:off x="3368" y="3220"/>
              <a:ext cx="204" cy="128"/>
            </a:xfrm>
            <a:custGeom>
              <a:avLst/>
              <a:gdLst>
                <a:gd name="T0" fmla="*/ 72 w 204"/>
                <a:gd name="T1" fmla="*/ 108 h 128"/>
                <a:gd name="T2" fmla="*/ 204 w 204"/>
                <a:gd name="T3" fmla="*/ 108 h 128"/>
                <a:gd name="T4" fmla="*/ 188 w 204"/>
                <a:gd name="T5" fmla="*/ 36 h 128"/>
                <a:gd name="T6" fmla="*/ 96 w 204"/>
                <a:gd name="T7" fmla="*/ 0 h 128"/>
                <a:gd name="T8" fmla="*/ 32 w 204"/>
                <a:gd name="T9" fmla="*/ 24 h 128"/>
                <a:gd name="T10" fmla="*/ 0 w 204"/>
                <a:gd name="T11" fmla="*/ 84 h 128"/>
                <a:gd name="T12" fmla="*/ 8 w 204"/>
                <a:gd name="T13" fmla="*/ 128 h 128"/>
                <a:gd name="T14" fmla="*/ 72 w 204"/>
                <a:gd name="T15" fmla="*/ 108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4" h="128">
                  <a:moveTo>
                    <a:pt x="72" y="108"/>
                  </a:moveTo>
                  <a:lnTo>
                    <a:pt x="204" y="108"/>
                  </a:lnTo>
                  <a:lnTo>
                    <a:pt x="188" y="36"/>
                  </a:lnTo>
                  <a:lnTo>
                    <a:pt x="96" y="0"/>
                  </a:lnTo>
                  <a:lnTo>
                    <a:pt x="32" y="24"/>
                  </a:lnTo>
                  <a:lnTo>
                    <a:pt x="0" y="84"/>
                  </a:lnTo>
                  <a:lnTo>
                    <a:pt x="8" y="128"/>
                  </a:lnTo>
                  <a:lnTo>
                    <a:pt x="72" y="108"/>
                  </a:lnTo>
                  <a:close/>
                </a:path>
              </a:pathLst>
            </a:cu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905" name="Freeform 329">
              <a:extLst>
                <a:ext uri="{FF2B5EF4-FFF2-40B4-BE49-F238E27FC236}">
                  <a16:creationId xmlns:a16="http://schemas.microsoft.com/office/drawing/2014/main" id="{74C1C90F-664A-44E4-A469-7936BD0B0283}"/>
                </a:ext>
              </a:extLst>
            </p:cNvPr>
            <p:cNvSpPr>
              <a:spLocks/>
            </p:cNvSpPr>
            <p:nvPr/>
          </p:nvSpPr>
          <p:spPr bwMode="auto">
            <a:xfrm rot="-8899138">
              <a:off x="3788" y="3664"/>
              <a:ext cx="204" cy="128"/>
            </a:xfrm>
            <a:custGeom>
              <a:avLst/>
              <a:gdLst>
                <a:gd name="T0" fmla="*/ 72 w 204"/>
                <a:gd name="T1" fmla="*/ 108 h 128"/>
                <a:gd name="T2" fmla="*/ 204 w 204"/>
                <a:gd name="T3" fmla="*/ 108 h 128"/>
                <a:gd name="T4" fmla="*/ 188 w 204"/>
                <a:gd name="T5" fmla="*/ 36 h 128"/>
                <a:gd name="T6" fmla="*/ 96 w 204"/>
                <a:gd name="T7" fmla="*/ 0 h 128"/>
                <a:gd name="T8" fmla="*/ 32 w 204"/>
                <a:gd name="T9" fmla="*/ 24 h 128"/>
                <a:gd name="T10" fmla="*/ 0 w 204"/>
                <a:gd name="T11" fmla="*/ 84 h 128"/>
                <a:gd name="T12" fmla="*/ 8 w 204"/>
                <a:gd name="T13" fmla="*/ 128 h 128"/>
                <a:gd name="T14" fmla="*/ 72 w 204"/>
                <a:gd name="T15" fmla="*/ 108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4" h="128">
                  <a:moveTo>
                    <a:pt x="72" y="108"/>
                  </a:moveTo>
                  <a:lnTo>
                    <a:pt x="204" y="108"/>
                  </a:lnTo>
                  <a:lnTo>
                    <a:pt x="188" y="36"/>
                  </a:lnTo>
                  <a:lnTo>
                    <a:pt x="96" y="0"/>
                  </a:lnTo>
                  <a:lnTo>
                    <a:pt x="32" y="24"/>
                  </a:lnTo>
                  <a:lnTo>
                    <a:pt x="0" y="84"/>
                  </a:lnTo>
                  <a:lnTo>
                    <a:pt x="8" y="128"/>
                  </a:lnTo>
                  <a:lnTo>
                    <a:pt x="72" y="108"/>
                  </a:lnTo>
                  <a:close/>
                </a:path>
              </a:pathLst>
            </a:cu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906" name="Freeform 330">
              <a:extLst>
                <a:ext uri="{FF2B5EF4-FFF2-40B4-BE49-F238E27FC236}">
                  <a16:creationId xmlns:a16="http://schemas.microsoft.com/office/drawing/2014/main" id="{C6CC5D6B-7B41-4B19-9FC3-BC54C659E7A0}"/>
                </a:ext>
              </a:extLst>
            </p:cNvPr>
            <p:cNvSpPr>
              <a:spLocks/>
            </p:cNvSpPr>
            <p:nvPr/>
          </p:nvSpPr>
          <p:spPr bwMode="auto">
            <a:xfrm rot="10272192">
              <a:off x="4680" y="3088"/>
              <a:ext cx="204" cy="128"/>
            </a:xfrm>
            <a:custGeom>
              <a:avLst/>
              <a:gdLst>
                <a:gd name="T0" fmla="*/ 72 w 204"/>
                <a:gd name="T1" fmla="*/ 108 h 128"/>
                <a:gd name="T2" fmla="*/ 204 w 204"/>
                <a:gd name="T3" fmla="*/ 108 h 128"/>
                <a:gd name="T4" fmla="*/ 188 w 204"/>
                <a:gd name="T5" fmla="*/ 36 h 128"/>
                <a:gd name="T6" fmla="*/ 96 w 204"/>
                <a:gd name="T7" fmla="*/ 0 h 128"/>
                <a:gd name="T8" fmla="*/ 32 w 204"/>
                <a:gd name="T9" fmla="*/ 24 h 128"/>
                <a:gd name="T10" fmla="*/ 0 w 204"/>
                <a:gd name="T11" fmla="*/ 84 h 128"/>
                <a:gd name="T12" fmla="*/ 8 w 204"/>
                <a:gd name="T13" fmla="*/ 128 h 128"/>
                <a:gd name="T14" fmla="*/ 72 w 204"/>
                <a:gd name="T15" fmla="*/ 108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4" h="128">
                  <a:moveTo>
                    <a:pt x="72" y="108"/>
                  </a:moveTo>
                  <a:lnTo>
                    <a:pt x="204" y="108"/>
                  </a:lnTo>
                  <a:lnTo>
                    <a:pt x="188" y="36"/>
                  </a:lnTo>
                  <a:lnTo>
                    <a:pt x="96" y="0"/>
                  </a:lnTo>
                  <a:lnTo>
                    <a:pt x="32" y="24"/>
                  </a:lnTo>
                  <a:lnTo>
                    <a:pt x="0" y="84"/>
                  </a:lnTo>
                  <a:lnTo>
                    <a:pt x="8" y="128"/>
                  </a:lnTo>
                  <a:lnTo>
                    <a:pt x="72" y="108"/>
                  </a:lnTo>
                  <a:close/>
                </a:path>
              </a:pathLst>
            </a:cu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907" name="Freeform 331">
              <a:extLst>
                <a:ext uri="{FF2B5EF4-FFF2-40B4-BE49-F238E27FC236}">
                  <a16:creationId xmlns:a16="http://schemas.microsoft.com/office/drawing/2014/main" id="{4AB40F4A-EA01-4083-8FD1-265F1F24C80D}"/>
                </a:ext>
              </a:extLst>
            </p:cNvPr>
            <p:cNvSpPr>
              <a:spLocks/>
            </p:cNvSpPr>
            <p:nvPr/>
          </p:nvSpPr>
          <p:spPr bwMode="auto">
            <a:xfrm rot="710934">
              <a:off x="4636" y="2228"/>
              <a:ext cx="204" cy="128"/>
            </a:xfrm>
            <a:custGeom>
              <a:avLst/>
              <a:gdLst>
                <a:gd name="T0" fmla="*/ 72 w 204"/>
                <a:gd name="T1" fmla="*/ 108 h 128"/>
                <a:gd name="T2" fmla="*/ 204 w 204"/>
                <a:gd name="T3" fmla="*/ 108 h 128"/>
                <a:gd name="T4" fmla="*/ 188 w 204"/>
                <a:gd name="T5" fmla="*/ 36 h 128"/>
                <a:gd name="T6" fmla="*/ 96 w 204"/>
                <a:gd name="T7" fmla="*/ 0 h 128"/>
                <a:gd name="T8" fmla="*/ 32 w 204"/>
                <a:gd name="T9" fmla="*/ 24 h 128"/>
                <a:gd name="T10" fmla="*/ 0 w 204"/>
                <a:gd name="T11" fmla="*/ 84 h 128"/>
                <a:gd name="T12" fmla="*/ 8 w 204"/>
                <a:gd name="T13" fmla="*/ 128 h 128"/>
                <a:gd name="T14" fmla="*/ 72 w 204"/>
                <a:gd name="T15" fmla="*/ 108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4" h="128">
                  <a:moveTo>
                    <a:pt x="72" y="108"/>
                  </a:moveTo>
                  <a:lnTo>
                    <a:pt x="204" y="108"/>
                  </a:lnTo>
                  <a:lnTo>
                    <a:pt x="188" y="36"/>
                  </a:lnTo>
                  <a:lnTo>
                    <a:pt x="96" y="0"/>
                  </a:lnTo>
                  <a:lnTo>
                    <a:pt x="32" y="24"/>
                  </a:lnTo>
                  <a:lnTo>
                    <a:pt x="0" y="84"/>
                  </a:lnTo>
                  <a:lnTo>
                    <a:pt x="8" y="128"/>
                  </a:lnTo>
                  <a:lnTo>
                    <a:pt x="72" y="108"/>
                  </a:lnTo>
                  <a:close/>
                </a:path>
              </a:pathLst>
            </a:cu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908" name="Freeform 332">
              <a:extLst>
                <a:ext uri="{FF2B5EF4-FFF2-40B4-BE49-F238E27FC236}">
                  <a16:creationId xmlns:a16="http://schemas.microsoft.com/office/drawing/2014/main" id="{5E1CC920-A7C0-4501-9B16-EF68CA7D8FEF}"/>
                </a:ext>
              </a:extLst>
            </p:cNvPr>
            <p:cNvSpPr>
              <a:spLocks/>
            </p:cNvSpPr>
            <p:nvPr/>
          </p:nvSpPr>
          <p:spPr bwMode="auto">
            <a:xfrm rot="283433">
              <a:off x="4108" y="1796"/>
              <a:ext cx="204" cy="128"/>
            </a:xfrm>
            <a:custGeom>
              <a:avLst/>
              <a:gdLst>
                <a:gd name="T0" fmla="*/ 72 w 204"/>
                <a:gd name="T1" fmla="*/ 108 h 128"/>
                <a:gd name="T2" fmla="*/ 204 w 204"/>
                <a:gd name="T3" fmla="*/ 108 h 128"/>
                <a:gd name="T4" fmla="*/ 188 w 204"/>
                <a:gd name="T5" fmla="*/ 36 h 128"/>
                <a:gd name="T6" fmla="*/ 96 w 204"/>
                <a:gd name="T7" fmla="*/ 0 h 128"/>
                <a:gd name="T8" fmla="*/ 32 w 204"/>
                <a:gd name="T9" fmla="*/ 24 h 128"/>
                <a:gd name="T10" fmla="*/ 0 w 204"/>
                <a:gd name="T11" fmla="*/ 84 h 128"/>
                <a:gd name="T12" fmla="*/ 8 w 204"/>
                <a:gd name="T13" fmla="*/ 128 h 128"/>
                <a:gd name="T14" fmla="*/ 72 w 204"/>
                <a:gd name="T15" fmla="*/ 108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4" h="128">
                  <a:moveTo>
                    <a:pt x="72" y="108"/>
                  </a:moveTo>
                  <a:lnTo>
                    <a:pt x="204" y="108"/>
                  </a:lnTo>
                  <a:lnTo>
                    <a:pt x="188" y="36"/>
                  </a:lnTo>
                  <a:lnTo>
                    <a:pt x="96" y="0"/>
                  </a:lnTo>
                  <a:lnTo>
                    <a:pt x="32" y="24"/>
                  </a:lnTo>
                  <a:lnTo>
                    <a:pt x="0" y="84"/>
                  </a:lnTo>
                  <a:lnTo>
                    <a:pt x="8" y="128"/>
                  </a:lnTo>
                  <a:lnTo>
                    <a:pt x="72" y="108"/>
                  </a:lnTo>
                  <a:close/>
                </a:path>
              </a:pathLst>
            </a:cu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620840" name="Group 296">
            <a:extLst>
              <a:ext uri="{FF2B5EF4-FFF2-40B4-BE49-F238E27FC236}">
                <a16:creationId xmlns:a16="http://schemas.microsoft.com/office/drawing/2014/main" id="{2581BE3C-8E36-4043-9D85-4B3CF74ABB4C}"/>
              </a:ext>
            </a:extLst>
          </p:cNvPr>
          <p:cNvGrpSpPr>
            <a:grpSpLocks/>
          </p:cNvGrpSpPr>
          <p:nvPr/>
        </p:nvGrpSpPr>
        <p:grpSpPr bwMode="auto">
          <a:xfrm>
            <a:off x="1668096" y="1668542"/>
            <a:ext cx="1862524" cy="805101"/>
            <a:chOff x="903" y="1816"/>
            <a:chExt cx="1277" cy="552"/>
          </a:xfrm>
        </p:grpSpPr>
        <p:sp>
          <p:nvSpPr>
            <p:cNvPr id="408910" name="Freeform 297">
              <a:extLst>
                <a:ext uri="{FF2B5EF4-FFF2-40B4-BE49-F238E27FC236}">
                  <a16:creationId xmlns:a16="http://schemas.microsoft.com/office/drawing/2014/main" id="{DA3AE149-315A-432C-A0FE-DC4238DCE709}"/>
                </a:ext>
              </a:extLst>
            </p:cNvPr>
            <p:cNvSpPr>
              <a:spLocks/>
            </p:cNvSpPr>
            <p:nvPr/>
          </p:nvSpPr>
          <p:spPr bwMode="auto">
            <a:xfrm>
              <a:off x="903" y="1816"/>
              <a:ext cx="661" cy="272"/>
            </a:xfrm>
            <a:custGeom>
              <a:avLst/>
              <a:gdLst>
                <a:gd name="T0" fmla="*/ 362 w 1112"/>
                <a:gd name="T1" fmla="*/ 0 h 272"/>
                <a:gd name="T2" fmla="*/ 0 w 1112"/>
                <a:gd name="T3" fmla="*/ 0 h 272"/>
                <a:gd name="T4" fmla="*/ 0 w 1112"/>
                <a:gd name="T5" fmla="*/ 272 h 272"/>
                <a:gd name="T6" fmla="*/ 385 w 1112"/>
                <a:gd name="T7" fmla="*/ 272 h 272"/>
                <a:gd name="T8" fmla="*/ 393 w 1112"/>
                <a:gd name="T9" fmla="*/ 176 h 272"/>
                <a:gd name="T10" fmla="*/ 348 w 1112"/>
                <a:gd name="T11" fmla="*/ 80 h 272"/>
                <a:gd name="T12" fmla="*/ 362 w 1112"/>
                <a:gd name="T13" fmla="*/ 0 h 27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12" h="272">
                  <a:moveTo>
                    <a:pt x="1024" y="0"/>
                  </a:moveTo>
                  <a:lnTo>
                    <a:pt x="0" y="0"/>
                  </a:lnTo>
                  <a:lnTo>
                    <a:pt x="0" y="272"/>
                  </a:lnTo>
                  <a:lnTo>
                    <a:pt x="1088" y="272"/>
                  </a:lnTo>
                  <a:lnTo>
                    <a:pt x="1112" y="176"/>
                  </a:lnTo>
                  <a:lnTo>
                    <a:pt x="984" y="80"/>
                  </a:lnTo>
                  <a:lnTo>
                    <a:pt x="1024" y="0"/>
                  </a:lnTo>
                  <a:close/>
                </a:path>
              </a:pathLst>
            </a:custGeom>
            <a:solidFill>
              <a:schemeClr val="bg2"/>
            </a:solidFill>
            <a:ln w="9525"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911" name="Freeform 298">
              <a:extLst>
                <a:ext uri="{FF2B5EF4-FFF2-40B4-BE49-F238E27FC236}">
                  <a16:creationId xmlns:a16="http://schemas.microsoft.com/office/drawing/2014/main" id="{AEE21C7C-1FDF-42E0-8C84-CEC21BF8E418}"/>
                </a:ext>
              </a:extLst>
            </p:cNvPr>
            <p:cNvSpPr>
              <a:spLocks/>
            </p:cNvSpPr>
            <p:nvPr/>
          </p:nvSpPr>
          <p:spPr bwMode="auto">
            <a:xfrm>
              <a:off x="1538" y="1824"/>
              <a:ext cx="642" cy="264"/>
            </a:xfrm>
            <a:custGeom>
              <a:avLst/>
              <a:gdLst>
                <a:gd name="T0" fmla="*/ 32 w 1100"/>
                <a:gd name="T1" fmla="*/ 264 h 264"/>
                <a:gd name="T2" fmla="*/ 42 w 1100"/>
                <a:gd name="T3" fmla="*/ 168 h 264"/>
                <a:gd name="T4" fmla="*/ 0 w 1100"/>
                <a:gd name="T5" fmla="*/ 72 h 264"/>
                <a:gd name="T6" fmla="*/ 7 w 1100"/>
                <a:gd name="T7" fmla="*/ 0 h 264"/>
                <a:gd name="T8" fmla="*/ 375 w 1100"/>
                <a:gd name="T9" fmla="*/ 0 h 264"/>
                <a:gd name="T10" fmla="*/ 375 w 1100"/>
                <a:gd name="T11" fmla="*/ 264 h 264"/>
                <a:gd name="T12" fmla="*/ 32 w 1100"/>
                <a:gd name="T13" fmla="*/ 264 h 26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00" h="264">
                  <a:moveTo>
                    <a:pt x="92" y="264"/>
                  </a:moveTo>
                  <a:lnTo>
                    <a:pt x="124" y="168"/>
                  </a:lnTo>
                  <a:lnTo>
                    <a:pt x="0" y="72"/>
                  </a:lnTo>
                  <a:lnTo>
                    <a:pt x="20" y="0"/>
                  </a:lnTo>
                  <a:lnTo>
                    <a:pt x="1100" y="0"/>
                  </a:lnTo>
                  <a:lnTo>
                    <a:pt x="1100" y="264"/>
                  </a:lnTo>
                  <a:lnTo>
                    <a:pt x="92" y="264"/>
                  </a:lnTo>
                  <a:close/>
                </a:path>
              </a:pathLst>
            </a:custGeom>
            <a:solidFill>
              <a:schemeClr val="bg2"/>
            </a:solidFill>
            <a:ln w="9525"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912" name="Oval 299">
              <a:extLst>
                <a:ext uri="{FF2B5EF4-FFF2-40B4-BE49-F238E27FC236}">
                  <a16:creationId xmlns:a16="http://schemas.microsoft.com/office/drawing/2014/main" id="{D2858CEB-78CB-4B3B-B494-CBF7A33AB07B}"/>
                </a:ext>
              </a:extLst>
            </p:cNvPr>
            <p:cNvSpPr>
              <a:spLocks noChangeArrowheads="1"/>
            </p:cNvSpPr>
            <p:nvPr/>
          </p:nvSpPr>
          <p:spPr bwMode="auto">
            <a:xfrm>
              <a:off x="1746" y="2240"/>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913" name="Oval 300">
              <a:extLst>
                <a:ext uri="{FF2B5EF4-FFF2-40B4-BE49-F238E27FC236}">
                  <a16:creationId xmlns:a16="http://schemas.microsoft.com/office/drawing/2014/main" id="{D22B15C9-AD9D-47D3-AD79-BEB8A9497E08}"/>
                </a:ext>
              </a:extLst>
            </p:cNvPr>
            <p:cNvSpPr>
              <a:spLocks noChangeArrowheads="1"/>
            </p:cNvSpPr>
            <p:nvPr/>
          </p:nvSpPr>
          <p:spPr bwMode="auto">
            <a:xfrm>
              <a:off x="1554" y="2120"/>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914" name="Oval 301">
              <a:extLst>
                <a:ext uri="{FF2B5EF4-FFF2-40B4-BE49-F238E27FC236}">
                  <a16:creationId xmlns:a16="http://schemas.microsoft.com/office/drawing/2014/main" id="{18335D69-E70E-44C8-A0CD-49D95D10B20D}"/>
                </a:ext>
              </a:extLst>
            </p:cNvPr>
            <p:cNvSpPr>
              <a:spLocks noChangeArrowheads="1"/>
            </p:cNvSpPr>
            <p:nvPr/>
          </p:nvSpPr>
          <p:spPr bwMode="auto">
            <a:xfrm>
              <a:off x="1426" y="2272"/>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915" name="Oval 302">
              <a:extLst>
                <a:ext uri="{FF2B5EF4-FFF2-40B4-BE49-F238E27FC236}">
                  <a16:creationId xmlns:a16="http://schemas.microsoft.com/office/drawing/2014/main" id="{E4737ECD-D8D3-4529-ABBA-9DED902D303A}"/>
                </a:ext>
              </a:extLst>
            </p:cNvPr>
            <p:cNvSpPr>
              <a:spLocks noChangeArrowheads="1"/>
            </p:cNvSpPr>
            <p:nvPr/>
          </p:nvSpPr>
          <p:spPr bwMode="auto">
            <a:xfrm>
              <a:off x="1412" y="2152"/>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916" name="Oval 303">
              <a:extLst>
                <a:ext uri="{FF2B5EF4-FFF2-40B4-BE49-F238E27FC236}">
                  <a16:creationId xmlns:a16="http://schemas.microsoft.com/office/drawing/2014/main" id="{4F4600D2-6512-49C0-9ACA-1A542F9738E8}"/>
                </a:ext>
              </a:extLst>
            </p:cNvPr>
            <p:cNvSpPr>
              <a:spLocks noChangeArrowheads="1"/>
            </p:cNvSpPr>
            <p:nvPr/>
          </p:nvSpPr>
          <p:spPr bwMode="auto">
            <a:xfrm>
              <a:off x="1533" y="2296"/>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917" name="Oval 304">
              <a:extLst>
                <a:ext uri="{FF2B5EF4-FFF2-40B4-BE49-F238E27FC236}">
                  <a16:creationId xmlns:a16="http://schemas.microsoft.com/office/drawing/2014/main" id="{40A77B04-3AC1-4BDF-AA97-02D9FF36A0C4}"/>
                </a:ext>
              </a:extLst>
            </p:cNvPr>
            <p:cNvSpPr>
              <a:spLocks noChangeArrowheads="1"/>
            </p:cNvSpPr>
            <p:nvPr/>
          </p:nvSpPr>
          <p:spPr bwMode="auto">
            <a:xfrm>
              <a:off x="1490" y="2176"/>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918" name="Oval 305">
              <a:extLst>
                <a:ext uri="{FF2B5EF4-FFF2-40B4-BE49-F238E27FC236}">
                  <a16:creationId xmlns:a16="http://schemas.microsoft.com/office/drawing/2014/main" id="{6E1C451C-8D58-4243-A509-E9C931B4FB8A}"/>
                </a:ext>
              </a:extLst>
            </p:cNvPr>
            <p:cNvSpPr>
              <a:spLocks noChangeArrowheads="1"/>
            </p:cNvSpPr>
            <p:nvPr/>
          </p:nvSpPr>
          <p:spPr bwMode="auto">
            <a:xfrm>
              <a:off x="1632" y="2208"/>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919" name="Oval 306">
              <a:extLst>
                <a:ext uri="{FF2B5EF4-FFF2-40B4-BE49-F238E27FC236}">
                  <a16:creationId xmlns:a16="http://schemas.microsoft.com/office/drawing/2014/main" id="{D4F5406E-9825-4D09-925F-C3F2F8762D9E}"/>
                </a:ext>
              </a:extLst>
            </p:cNvPr>
            <p:cNvSpPr>
              <a:spLocks noChangeArrowheads="1"/>
            </p:cNvSpPr>
            <p:nvPr/>
          </p:nvSpPr>
          <p:spPr bwMode="auto">
            <a:xfrm>
              <a:off x="1675" y="2152"/>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grpSp>
        <p:nvGrpSpPr>
          <p:cNvPr id="620851" name="Group 307">
            <a:extLst>
              <a:ext uri="{FF2B5EF4-FFF2-40B4-BE49-F238E27FC236}">
                <a16:creationId xmlns:a16="http://schemas.microsoft.com/office/drawing/2014/main" id="{2F6946FA-2DF5-4ADC-AD8F-3B2805E11DD9}"/>
              </a:ext>
            </a:extLst>
          </p:cNvPr>
          <p:cNvGrpSpPr>
            <a:grpSpLocks/>
          </p:cNvGrpSpPr>
          <p:nvPr/>
        </p:nvGrpSpPr>
        <p:grpSpPr bwMode="auto">
          <a:xfrm>
            <a:off x="1700183" y="1668542"/>
            <a:ext cx="1843564" cy="805101"/>
            <a:chOff x="909" y="2632"/>
            <a:chExt cx="1264" cy="552"/>
          </a:xfrm>
        </p:grpSpPr>
        <p:sp>
          <p:nvSpPr>
            <p:cNvPr id="408921" name="Freeform 308">
              <a:extLst>
                <a:ext uri="{FF2B5EF4-FFF2-40B4-BE49-F238E27FC236}">
                  <a16:creationId xmlns:a16="http://schemas.microsoft.com/office/drawing/2014/main" id="{18392A46-F22B-42AA-BFBD-1C4BC257D213}"/>
                </a:ext>
              </a:extLst>
            </p:cNvPr>
            <p:cNvSpPr>
              <a:spLocks/>
            </p:cNvSpPr>
            <p:nvPr/>
          </p:nvSpPr>
          <p:spPr bwMode="auto">
            <a:xfrm>
              <a:off x="909" y="2632"/>
              <a:ext cx="668" cy="272"/>
            </a:xfrm>
            <a:custGeom>
              <a:avLst/>
              <a:gdLst>
                <a:gd name="T0" fmla="*/ 369 w 1112"/>
                <a:gd name="T1" fmla="*/ 0 h 272"/>
                <a:gd name="T2" fmla="*/ 0 w 1112"/>
                <a:gd name="T3" fmla="*/ 0 h 272"/>
                <a:gd name="T4" fmla="*/ 0 w 1112"/>
                <a:gd name="T5" fmla="*/ 272 h 272"/>
                <a:gd name="T6" fmla="*/ 393 w 1112"/>
                <a:gd name="T7" fmla="*/ 272 h 272"/>
                <a:gd name="T8" fmla="*/ 401 w 1112"/>
                <a:gd name="T9" fmla="*/ 176 h 272"/>
                <a:gd name="T10" fmla="*/ 355 w 1112"/>
                <a:gd name="T11" fmla="*/ 80 h 272"/>
                <a:gd name="T12" fmla="*/ 369 w 1112"/>
                <a:gd name="T13" fmla="*/ 0 h 27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12" h="272">
                  <a:moveTo>
                    <a:pt x="1024" y="0"/>
                  </a:moveTo>
                  <a:lnTo>
                    <a:pt x="0" y="0"/>
                  </a:lnTo>
                  <a:lnTo>
                    <a:pt x="0" y="272"/>
                  </a:lnTo>
                  <a:lnTo>
                    <a:pt x="1088" y="272"/>
                  </a:lnTo>
                  <a:lnTo>
                    <a:pt x="1112" y="176"/>
                  </a:lnTo>
                  <a:lnTo>
                    <a:pt x="984" y="80"/>
                  </a:lnTo>
                  <a:lnTo>
                    <a:pt x="1024" y="0"/>
                  </a:lnTo>
                  <a:close/>
                </a:path>
              </a:pathLst>
            </a:custGeom>
            <a:solidFill>
              <a:schemeClr val="bg2"/>
            </a:solidFill>
            <a:ln w="9525"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922" name="Freeform 309">
              <a:extLst>
                <a:ext uri="{FF2B5EF4-FFF2-40B4-BE49-F238E27FC236}">
                  <a16:creationId xmlns:a16="http://schemas.microsoft.com/office/drawing/2014/main" id="{840AACC9-0347-4215-AFF1-499BC513E86E}"/>
                </a:ext>
              </a:extLst>
            </p:cNvPr>
            <p:cNvSpPr>
              <a:spLocks/>
            </p:cNvSpPr>
            <p:nvPr/>
          </p:nvSpPr>
          <p:spPr bwMode="auto">
            <a:xfrm>
              <a:off x="1553" y="2640"/>
              <a:ext cx="620" cy="264"/>
            </a:xfrm>
            <a:custGeom>
              <a:avLst/>
              <a:gdLst>
                <a:gd name="T0" fmla="*/ 34 w 1120"/>
                <a:gd name="T1" fmla="*/ 264 h 264"/>
                <a:gd name="T2" fmla="*/ 44 w 1120"/>
                <a:gd name="T3" fmla="*/ 168 h 264"/>
                <a:gd name="T4" fmla="*/ 0 w 1120"/>
                <a:gd name="T5" fmla="*/ 48 h 264"/>
                <a:gd name="T6" fmla="*/ 12 w 1120"/>
                <a:gd name="T7" fmla="*/ 0 h 264"/>
                <a:gd name="T8" fmla="*/ 343 w 1120"/>
                <a:gd name="T9" fmla="*/ 0 h 264"/>
                <a:gd name="T10" fmla="*/ 343 w 1120"/>
                <a:gd name="T11" fmla="*/ 264 h 264"/>
                <a:gd name="T12" fmla="*/ 34 w 1120"/>
                <a:gd name="T13" fmla="*/ 264 h 26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0" h="264">
                  <a:moveTo>
                    <a:pt x="112" y="264"/>
                  </a:moveTo>
                  <a:lnTo>
                    <a:pt x="144" y="168"/>
                  </a:lnTo>
                  <a:lnTo>
                    <a:pt x="0" y="48"/>
                  </a:lnTo>
                  <a:lnTo>
                    <a:pt x="40" y="0"/>
                  </a:lnTo>
                  <a:lnTo>
                    <a:pt x="1120" y="0"/>
                  </a:lnTo>
                  <a:lnTo>
                    <a:pt x="1120" y="264"/>
                  </a:lnTo>
                  <a:lnTo>
                    <a:pt x="112" y="264"/>
                  </a:lnTo>
                  <a:close/>
                </a:path>
              </a:pathLst>
            </a:custGeom>
            <a:solidFill>
              <a:schemeClr val="bg2"/>
            </a:solidFill>
            <a:ln w="9525"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923" name="Oval 310">
              <a:extLst>
                <a:ext uri="{FF2B5EF4-FFF2-40B4-BE49-F238E27FC236}">
                  <a16:creationId xmlns:a16="http://schemas.microsoft.com/office/drawing/2014/main" id="{033025D3-3493-4E3A-9CDC-EECF7708318B}"/>
                </a:ext>
              </a:extLst>
            </p:cNvPr>
            <p:cNvSpPr>
              <a:spLocks noChangeArrowheads="1"/>
            </p:cNvSpPr>
            <p:nvPr/>
          </p:nvSpPr>
          <p:spPr bwMode="auto">
            <a:xfrm>
              <a:off x="1728" y="3056"/>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924" name="Oval 311">
              <a:extLst>
                <a:ext uri="{FF2B5EF4-FFF2-40B4-BE49-F238E27FC236}">
                  <a16:creationId xmlns:a16="http://schemas.microsoft.com/office/drawing/2014/main" id="{022BB0F0-7C56-411F-9180-E77ED39E7672}"/>
                </a:ext>
              </a:extLst>
            </p:cNvPr>
            <p:cNvSpPr>
              <a:spLocks noChangeArrowheads="1"/>
            </p:cNvSpPr>
            <p:nvPr/>
          </p:nvSpPr>
          <p:spPr bwMode="auto">
            <a:xfrm>
              <a:off x="1536" y="2936"/>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925" name="Oval 312">
              <a:extLst>
                <a:ext uri="{FF2B5EF4-FFF2-40B4-BE49-F238E27FC236}">
                  <a16:creationId xmlns:a16="http://schemas.microsoft.com/office/drawing/2014/main" id="{7FF0E352-F37D-4E9B-9CB4-86703E6849A3}"/>
                </a:ext>
              </a:extLst>
            </p:cNvPr>
            <p:cNvSpPr>
              <a:spLocks noChangeArrowheads="1"/>
            </p:cNvSpPr>
            <p:nvPr/>
          </p:nvSpPr>
          <p:spPr bwMode="auto">
            <a:xfrm>
              <a:off x="1514" y="2632"/>
              <a:ext cx="79"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926" name="Oval 313">
              <a:extLst>
                <a:ext uri="{FF2B5EF4-FFF2-40B4-BE49-F238E27FC236}">
                  <a16:creationId xmlns:a16="http://schemas.microsoft.com/office/drawing/2014/main" id="{BCD7DC60-B4EB-480B-8AF2-B56685EFDBA3}"/>
                </a:ext>
              </a:extLst>
            </p:cNvPr>
            <p:cNvSpPr>
              <a:spLocks noChangeArrowheads="1"/>
            </p:cNvSpPr>
            <p:nvPr/>
          </p:nvSpPr>
          <p:spPr bwMode="auto">
            <a:xfrm>
              <a:off x="1393" y="2968"/>
              <a:ext cx="79"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927" name="Oval 314">
              <a:extLst>
                <a:ext uri="{FF2B5EF4-FFF2-40B4-BE49-F238E27FC236}">
                  <a16:creationId xmlns:a16="http://schemas.microsoft.com/office/drawing/2014/main" id="{A1A180B2-9ACE-4FDB-A721-0F7AE71D803C}"/>
                </a:ext>
              </a:extLst>
            </p:cNvPr>
            <p:cNvSpPr>
              <a:spLocks noChangeArrowheads="1"/>
            </p:cNvSpPr>
            <p:nvPr/>
          </p:nvSpPr>
          <p:spPr bwMode="auto">
            <a:xfrm>
              <a:off x="1514" y="3112"/>
              <a:ext cx="79"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928" name="Oval 315">
              <a:extLst>
                <a:ext uri="{FF2B5EF4-FFF2-40B4-BE49-F238E27FC236}">
                  <a16:creationId xmlns:a16="http://schemas.microsoft.com/office/drawing/2014/main" id="{84386D9F-AF85-4B22-AE90-54189EC342DE}"/>
                </a:ext>
              </a:extLst>
            </p:cNvPr>
            <p:cNvSpPr>
              <a:spLocks noChangeArrowheads="1"/>
            </p:cNvSpPr>
            <p:nvPr/>
          </p:nvSpPr>
          <p:spPr bwMode="auto">
            <a:xfrm>
              <a:off x="1472" y="2992"/>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929" name="Oval 316">
              <a:extLst>
                <a:ext uri="{FF2B5EF4-FFF2-40B4-BE49-F238E27FC236}">
                  <a16:creationId xmlns:a16="http://schemas.microsoft.com/office/drawing/2014/main" id="{ECB993E6-A2B3-47F1-AF63-06C092ABCD27}"/>
                </a:ext>
              </a:extLst>
            </p:cNvPr>
            <p:cNvSpPr>
              <a:spLocks noChangeArrowheads="1"/>
            </p:cNvSpPr>
            <p:nvPr/>
          </p:nvSpPr>
          <p:spPr bwMode="auto">
            <a:xfrm>
              <a:off x="1614" y="3024"/>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930" name="Oval 317">
              <a:extLst>
                <a:ext uri="{FF2B5EF4-FFF2-40B4-BE49-F238E27FC236}">
                  <a16:creationId xmlns:a16="http://schemas.microsoft.com/office/drawing/2014/main" id="{83B279E3-1C47-455B-8B2F-51F828F6960E}"/>
                </a:ext>
              </a:extLst>
            </p:cNvPr>
            <p:cNvSpPr>
              <a:spLocks noChangeArrowheads="1"/>
            </p:cNvSpPr>
            <p:nvPr/>
          </p:nvSpPr>
          <p:spPr bwMode="auto">
            <a:xfrm>
              <a:off x="1657" y="2968"/>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931" name="Oval 318">
              <a:extLst>
                <a:ext uri="{FF2B5EF4-FFF2-40B4-BE49-F238E27FC236}">
                  <a16:creationId xmlns:a16="http://schemas.microsoft.com/office/drawing/2014/main" id="{99FCB40D-9983-4CA5-893C-145CF6733442}"/>
                </a:ext>
              </a:extLst>
            </p:cNvPr>
            <p:cNvSpPr>
              <a:spLocks noChangeArrowheads="1"/>
            </p:cNvSpPr>
            <p:nvPr/>
          </p:nvSpPr>
          <p:spPr bwMode="auto">
            <a:xfrm>
              <a:off x="1657" y="3072"/>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932" name="Oval 319">
              <a:extLst>
                <a:ext uri="{FF2B5EF4-FFF2-40B4-BE49-F238E27FC236}">
                  <a16:creationId xmlns:a16="http://schemas.microsoft.com/office/drawing/2014/main" id="{FFB2E881-C06D-4DF5-A091-6A4358DC4B0B}"/>
                </a:ext>
              </a:extLst>
            </p:cNvPr>
            <p:cNvSpPr>
              <a:spLocks noChangeArrowheads="1"/>
            </p:cNvSpPr>
            <p:nvPr/>
          </p:nvSpPr>
          <p:spPr bwMode="auto">
            <a:xfrm>
              <a:off x="1450" y="2696"/>
              <a:ext cx="79"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933" name="Oval 320">
              <a:extLst>
                <a:ext uri="{FF2B5EF4-FFF2-40B4-BE49-F238E27FC236}">
                  <a16:creationId xmlns:a16="http://schemas.microsoft.com/office/drawing/2014/main" id="{5DAEC49B-EF82-40F7-A7EA-43535B6A81BE}"/>
                </a:ext>
              </a:extLst>
            </p:cNvPr>
            <p:cNvSpPr>
              <a:spLocks noChangeArrowheads="1"/>
            </p:cNvSpPr>
            <p:nvPr/>
          </p:nvSpPr>
          <p:spPr bwMode="auto">
            <a:xfrm>
              <a:off x="1536" y="2840"/>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934" name="Oval 321">
              <a:extLst>
                <a:ext uri="{FF2B5EF4-FFF2-40B4-BE49-F238E27FC236}">
                  <a16:creationId xmlns:a16="http://schemas.microsoft.com/office/drawing/2014/main" id="{12361596-065C-47B8-A4F8-A9BCC3B26376}"/>
                </a:ext>
              </a:extLst>
            </p:cNvPr>
            <p:cNvSpPr>
              <a:spLocks noChangeArrowheads="1"/>
            </p:cNvSpPr>
            <p:nvPr/>
          </p:nvSpPr>
          <p:spPr bwMode="auto">
            <a:xfrm>
              <a:off x="1578" y="2760"/>
              <a:ext cx="79"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935" name="Oval 322">
              <a:extLst>
                <a:ext uri="{FF2B5EF4-FFF2-40B4-BE49-F238E27FC236}">
                  <a16:creationId xmlns:a16="http://schemas.microsoft.com/office/drawing/2014/main" id="{BFF0942B-6A19-43B1-A25D-1B1410747529}"/>
                </a:ext>
              </a:extLst>
            </p:cNvPr>
            <p:cNvSpPr>
              <a:spLocks noChangeArrowheads="1"/>
            </p:cNvSpPr>
            <p:nvPr/>
          </p:nvSpPr>
          <p:spPr bwMode="auto">
            <a:xfrm>
              <a:off x="1500" y="2728"/>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grpSp>
        <p:nvGrpSpPr>
          <p:cNvPr id="620867" name="Group 323">
            <a:extLst>
              <a:ext uri="{FF2B5EF4-FFF2-40B4-BE49-F238E27FC236}">
                <a16:creationId xmlns:a16="http://schemas.microsoft.com/office/drawing/2014/main" id="{85A1EF0A-E6DD-4C1F-A365-325AB03D7EB7}"/>
              </a:ext>
            </a:extLst>
          </p:cNvPr>
          <p:cNvGrpSpPr>
            <a:grpSpLocks/>
          </p:cNvGrpSpPr>
          <p:nvPr/>
        </p:nvGrpSpPr>
        <p:grpSpPr bwMode="auto">
          <a:xfrm>
            <a:off x="1665179" y="1400175"/>
            <a:ext cx="1855232" cy="816769"/>
            <a:chOff x="909" y="3496"/>
            <a:chExt cx="1272" cy="560"/>
          </a:xfrm>
        </p:grpSpPr>
        <p:sp>
          <p:nvSpPr>
            <p:cNvPr id="408937" name="Freeform 324">
              <a:extLst>
                <a:ext uri="{FF2B5EF4-FFF2-40B4-BE49-F238E27FC236}">
                  <a16:creationId xmlns:a16="http://schemas.microsoft.com/office/drawing/2014/main" id="{FDD7D8AF-0985-4941-86A5-3AD6E0D568B5}"/>
                </a:ext>
              </a:extLst>
            </p:cNvPr>
            <p:cNvSpPr>
              <a:spLocks/>
            </p:cNvSpPr>
            <p:nvPr/>
          </p:nvSpPr>
          <p:spPr bwMode="auto">
            <a:xfrm>
              <a:off x="909" y="3680"/>
              <a:ext cx="660" cy="272"/>
            </a:xfrm>
            <a:custGeom>
              <a:avLst/>
              <a:gdLst>
                <a:gd name="T0" fmla="*/ 361 w 1112"/>
                <a:gd name="T1" fmla="*/ 0 h 272"/>
                <a:gd name="T2" fmla="*/ 0 w 1112"/>
                <a:gd name="T3" fmla="*/ 0 h 272"/>
                <a:gd name="T4" fmla="*/ 0 w 1112"/>
                <a:gd name="T5" fmla="*/ 272 h 272"/>
                <a:gd name="T6" fmla="*/ 383 w 1112"/>
                <a:gd name="T7" fmla="*/ 272 h 272"/>
                <a:gd name="T8" fmla="*/ 392 w 1112"/>
                <a:gd name="T9" fmla="*/ 176 h 272"/>
                <a:gd name="T10" fmla="*/ 347 w 1112"/>
                <a:gd name="T11" fmla="*/ 80 h 272"/>
                <a:gd name="T12" fmla="*/ 361 w 1112"/>
                <a:gd name="T13" fmla="*/ 0 h 27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12" h="272">
                  <a:moveTo>
                    <a:pt x="1024" y="0"/>
                  </a:moveTo>
                  <a:lnTo>
                    <a:pt x="0" y="0"/>
                  </a:lnTo>
                  <a:lnTo>
                    <a:pt x="0" y="272"/>
                  </a:lnTo>
                  <a:lnTo>
                    <a:pt x="1088" y="272"/>
                  </a:lnTo>
                  <a:lnTo>
                    <a:pt x="1112" y="176"/>
                  </a:lnTo>
                  <a:lnTo>
                    <a:pt x="984" y="80"/>
                  </a:lnTo>
                  <a:lnTo>
                    <a:pt x="1024" y="0"/>
                  </a:lnTo>
                  <a:close/>
                </a:path>
              </a:pathLst>
            </a:custGeom>
            <a:solidFill>
              <a:schemeClr val="bg2"/>
            </a:solidFill>
            <a:ln w="9525"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938" name="Freeform 325">
              <a:extLst>
                <a:ext uri="{FF2B5EF4-FFF2-40B4-BE49-F238E27FC236}">
                  <a16:creationId xmlns:a16="http://schemas.microsoft.com/office/drawing/2014/main" id="{6F2902AB-79E2-4E04-9D06-5B0A4120412B}"/>
                </a:ext>
              </a:extLst>
            </p:cNvPr>
            <p:cNvSpPr>
              <a:spLocks/>
            </p:cNvSpPr>
            <p:nvPr/>
          </p:nvSpPr>
          <p:spPr bwMode="auto">
            <a:xfrm>
              <a:off x="1545" y="3688"/>
              <a:ext cx="636" cy="264"/>
            </a:xfrm>
            <a:custGeom>
              <a:avLst/>
              <a:gdLst>
                <a:gd name="T0" fmla="*/ 36 w 1120"/>
                <a:gd name="T1" fmla="*/ 264 h 264"/>
                <a:gd name="T2" fmla="*/ 47 w 1120"/>
                <a:gd name="T3" fmla="*/ 168 h 264"/>
                <a:gd name="T4" fmla="*/ 0 w 1120"/>
                <a:gd name="T5" fmla="*/ 48 h 264"/>
                <a:gd name="T6" fmla="*/ 13 w 1120"/>
                <a:gd name="T7" fmla="*/ 0 h 264"/>
                <a:gd name="T8" fmla="*/ 361 w 1120"/>
                <a:gd name="T9" fmla="*/ 0 h 264"/>
                <a:gd name="T10" fmla="*/ 361 w 1120"/>
                <a:gd name="T11" fmla="*/ 264 h 264"/>
                <a:gd name="T12" fmla="*/ 36 w 1120"/>
                <a:gd name="T13" fmla="*/ 264 h 26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0" h="264">
                  <a:moveTo>
                    <a:pt x="112" y="264"/>
                  </a:moveTo>
                  <a:lnTo>
                    <a:pt x="144" y="168"/>
                  </a:lnTo>
                  <a:lnTo>
                    <a:pt x="0" y="48"/>
                  </a:lnTo>
                  <a:lnTo>
                    <a:pt x="40" y="0"/>
                  </a:lnTo>
                  <a:lnTo>
                    <a:pt x="1120" y="0"/>
                  </a:lnTo>
                  <a:lnTo>
                    <a:pt x="1120" y="264"/>
                  </a:lnTo>
                  <a:lnTo>
                    <a:pt x="112" y="264"/>
                  </a:lnTo>
                  <a:close/>
                </a:path>
              </a:pathLst>
            </a:custGeom>
            <a:solidFill>
              <a:schemeClr val="bg2"/>
            </a:solidFill>
            <a:ln w="9525"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08939" name="Oval 326">
              <a:extLst>
                <a:ext uri="{FF2B5EF4-FFF2-40B4-BE49-F238E27FC236}">
                  <a16:creationId xmlns:a16="http://schemas.microsoft.com/office/drawing/2014/main" id="{A7A9B286-9CC8-4233-B770-028868239C6B}"/>
                </a:ext>
              </a:extLst>
            </p:cNvPr>
            <p:cNvSpPr>
              <a:spLocks noChangeArrowheads="1"/>
            </p:cNvSpPr>
            <p:nvPr/>
          </p:nvSpPr>
          <p:spPr bwMode="auto">
            <a:xfrm>
              <a:off x="1379" y="3592"/>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940" name="Oval 327">
              <a:extLst>
                <a:ext uri="{FF2B5EF4-FFF2-40B4-BE49-F238E27FC236}">
                  <a16:creationId xmlns:a16="http://schemas.microsoft.com/office/drawing/2014/main" id="{65EC9C81-40D3-4CFD-A5F2-60E2635CE2E9}"/>
                </a:ext>
              </a:extLst>
            </p:cNvPr>
            <p:cNvSpPr>
              <a:spLocks noChangeArrowheads="1"/>
            </p:cNvSpPr>
            <p:nvPr/>
          </p:nvSpPr>
          <p:spPr bwMode="auto">
            <a:xfrm>
              <a:off x="1536" y="3984"/>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941" name="Oval 328">
              <a:extLst>
                <a:ext uri="{FF2B5EF4-FFF2-40B4-BE49-F238E27FC236}">
                  <a16:creationId xmlns:a16="http://schemas.microsoft.com/office/drawing/2014/main" id="{4870D9AC-A833-4F80-A791-55FC4D0B5C56}"/>
                </a:ext>
              </a:extLst>
            </p:cNvPr>
            <p:cNvSpPr>
              <a:spLocks noChangeArrowheads="1"/>
            </p:cNvSpPr>
            <p:nvPr/>
          </p:nvSpPr>
          <p:spPr bwMode="auto">
            <a:xfrm>
              <a:off x="1514" y="3680"/>
              <a:ext cx="79"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942" name="Oval 329">
              <a:extLst>
                <a:ext uri="{FF2B5EF4-FFF2-40B4-BE49-F238E27FC236}">
                  <a16:creationId xmlns:a16="http://schemas.microsoft.com/office/drawing/2014/main" id="{FECB16BB-797C-4ED0-89BF-7429BD551697}"/>
                </a:ext>
              </a:extLst>
            </p:cNvPr>
            <p:cNvSpPr>
              <a:spLocks noChangeArrowheads="1"/>
            </p:cNvSpPr>
            <p:nvPr/>
          </p:nvSpPr>
          <p:spPr bwMode="auto">
            <a:xfrm>
              <a:off x="1479" y="3680"/>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943" name="Oval 330">
              <a:extLst>
                <a:ext uri="{FF2B5EF4-FFF2-40B4-BE49-F238E27FC236}">
                  <a16:creationId xmlns:a16="http://schemas.microsoft.com/office/drawing/2014/main" id="{38BBB8BB-B90B-4E93-96B8-16BFE4D8863C}"/>
                </a:ext>
              </a:extLst>
            </p:cNvPr>
            <p:cNvSpPr>
              <a:spLocks noChangeArrowheads="1"/>
            </p:cNvSpPr>
            <p:nvPr/>
          </p:nvSpPr>
          <p:spPr bwMode="auto">
            <a:xfrm>
              <a:off x="1514" y="3496"/>
              <a:ext cx="79"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944" name="Oval 331">
              <a:extLst>
                <a:ext uri="{FF2B5EF4-FFF2-40B4-BE49-F238E27FC236}">
                  <a16:creationId xmlns:a16="http://schemas.microsoft.com/office/drawing/2014/main" id="{7B6CF8AA-C135-4253-8CEC-772CF5C858EE}"/>
                </a:ext>
              </a:extLst>
            </p:cNvPr>
            <p:cNvSpPr>
              <a:spLocks noChangeArrowheads="1"/>
            </p:cNvSpPr>
            <p:nvPr/>
          </p:nvSpPr>
          <p:spPr bwMode="auto">
            <a:xfrm>
              <a:off x="1472" y="3520"/>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945" name="Oval 332">
              <a:extLst>
                <a:ext uri="{FF2B5EF4-FFF2-40B4-BE49-F238E27FC236}">
                  <a16:creationId xmlns:a16="http://schemas.microsoft.com/office/drawing/2014/main" id="{BF640286-5A6F-4DA3-AD03-0F88F176FB09}"/>
                </a:ext>
              </a:extLst>
            </p:cNvPr>
            <p:cNvSpPr>
              <a:spLocks noChangeArrowheads="1"/>
            </p:cNvSpPr>
            <p:nvPr/>
          </p:nvSpPr>
          <p:spPr bwMode="auto">
            <a:xfrm>
              <a:off x="1443" y="3496"/>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946" name="Oval 333">
              <a:extLst>
                <a:ext uri="{FF2B5EF4-FFF2-40B4-BE49-F238E27FC236}">
                  <a16:creationId xmlns:a16="http://schemas.microsoft.com/office/drawing/2014/main" id="{17D19BD0-5FAB-47D4-94F7-524DA3A7C162}"/>
                </a:ext>
              </a:extLst>
            </p:cNvPr>
            <p:cNvSpPr>
              <a:spLocks noChangeArrowheads="1"/>
            </p:cNvSpPr>
            <p:nvPr/>
          </p:nvSpPr>
          <p:spPr bwMode="auto">
            <a:xfrm>
              <a:off x="1386" y="3520"/>
              <a:ext cx="79"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947" name="Oval 334">
              <a:extLst>
                <a:ext uri="{FF2B5EF4-FFF2-40B4-BE49-F238E27FC236}">
                  <a16:creationId xmlns:a16="http://schemas.microsoft.com/office/drawing/2014/main" id="{4D232A12-089E-4B55-AACA-0504002B8BA8}"/>
                </a:ext>
              </a:extLst>
            </p:cNvPr>
            <p:cNvSpPr>
              <a:spLocks noChangeArrowheads="1"/>
            </p:cNvSpPr>
            <p:nvPr/>
          </p:nvSpPr>
          <p:spPr bwMode="auto">
            <a:xfrm>
              <a:off x="1443" y="3552"/>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948" name="Oval 335">
              <a:extLst>
                <a:ext uri="{FF2B5EF4-FFF2-40B4-BE49-F238E27FC236}">
                  <a16:creationId xmlns:a16="http://schemas.microsoft.com/office/drawing/2014/main" id="{C588653E-B973-4941-80E5-F72BD0C1AF17}"/>
                </a:ext>
              </a:extLst>
            </p:cNvPr>
            <p:cNvSpPr>
              <a:spLocks noChangeArrowheads="1"/>
            </p:cNvSpPr>
            <p:nvPr/>
          </p:nvSpPr>
          <p:spPr bwMode="auto">
            <a:xfrm>
              <a:off x="1450" y="3744"/>
              <a:ext cx="79"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949" name="Oval 336">
              <a:extLst>
                <a:ext uri="{FF2B5EF4-FFF2-40B4-BE49-F238E27FC236}">
                  <a16:creationId xmlns:a16="http://schemas.microsoft.com/office/drawing/2014/main" id="{EBB732BA-3507-4EAE-8585-CD145B55C37E}"/>
                </a:ext>
              </a:extLst>
            </p:cNvPr>
            <p:cNvSpPr>
              <a:spLocks noChangeArrowheads="1"/>
            </p:cNvSpPr>
            <p:nvPr/>
          </p:nvSpPr>
          <p:spPr bwMode="auto">
            <a:xfrm>
              <a:off x="1536" y="3888"/>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950" name="Oval 337">
              <a:extLst>
                <a:ext uri="{FF2B5EF4-FFF2-40B4-BE49-F238E27FC236}">
                  <a16:creationId xmlns:a16="http://schemas.microsoft.com/office/drawing/2014/main" id="{10AC2F23-0223-45ED-96EF-1EC8A71B525C}"/>
                </a:ext>
              </a:extLst>
            </p:cNvPr>
            <p:cNvSpPr>
              <a:spLocks noChangeArrowheads="1"/>
            </p:cNvSpPr>
            <p:nvPr/>
          </p:nvSpPr>
          <p:spPr bwMode="auto">
            <a:xfrm>
              <a:off x="1578" y="3808"/>
              <a:ext cx="79"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951" name="Oval 338">
              <a:extLst>
                <a:ext uri="{FF2B5EF4-FFF2-40B4-BE49-F238E27FC236}">
                  <a16:creationId xmlns:a16="http://schemas.microsoft.com/office/drawing/2014/main" id="{8432F322-1280-4C76-8DE1-AA3B5EB1B66D}"/>
                </a:ext>
              </a:extLst>
            </p:cNvPr>
            <p:cNvSpPr>
              <a:spLocks noChangeArrowheads="1"/>
            </p:cNvSpPr>
            <p:nvPr/>
          </p:nvSpPr>
          <p:spPr bwMode="auto">
            <a:xfrm>
              <a:off x="1500" y="3776"/>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952" name="Oval 339">
              <a:extLst>
                <a:ext uri="{FF2B5EF4-FFF2-40B4-BE49-F238E27FC236}">
                  <a16:creationId xmlns:a16="http://schemas.microsoft.com/office/drawing/2014/main" id="{9AFDC3EE-03B2-4E60-A9E2-4AB6DE2E4BD8}"/>
                </a:ext>
              </a:extLst>
            </p:cNvPr>
            <p:cNvSpPr>
              <a:spLocks noChangeArrowheads="1"/>
            </p:cNvSpPr>
            <p:nvPr/>
          </p:nvSpPr>
          <p:spPr bwMode="auto">
            <a:xfrm>
              <a:off x="1372" y="3616"/>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953" name="Oval 340">
              <a:extLst>
                <a:ext uri="{FF2B5EF4-FFF2-40B4-BE49-F238E27FC236}">
                  <a16:creationId xmlns:a16="http://schemas.microsoft.com/office/drawing/2014/main" id="{0E5E3110-F1B2-4877-87B7-D2CB373756C7}"/>
                </a:ext>
              </a:extLst>
            </p:cNvPr>
            <p:cNvSpPr>
              <a:spLocks noChangeArrowheads="1"/>
            </p:cNvSpPr>
            <p:nvPr/>
          </p:nvSpPr>
          <p:spPr bwMode="auto">
            <a:xfrm>
              <a:off x="1550" y="3552"/>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954" name="Oval 341">
              <a:extLst>
                <a:ext uri="{FF2B5EF4-FFF2-40B4-BE49-F238E27FC236}">
                  <a16:creationId xmlns:a16="http://schemas.microsoft.com/office/drawing/2014/main" id="{F0C0100F-34BA-47D5-915B-A0BBB1DB3E39}"/>
                </a:ext>
              </a:extLst>
            </p:cNvPr>
            <p:cNvSpPr>
              <a:spLocks noChangeArrowheads="1"/>
            </p:cNvSpPr>
            <p:nvPr/>
          </p:nvSpPr>
          <p:spPr bwMode="auto">
            <a:xfrm>
              <a:off x="1578" y="3640"/>
              <a:ext cx="79"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955" name="Oval 342">
              <a:extLst>
                <a:ext uri="{FF2B5EF4-FFF2-40B4-BE49-F238E27FC236}">
                  <a16:creationId xmlns:a16="http://schemas.microsoft.com/office/drawing/2014/main" id="{FE711C38-251A-4AEC-A217-AB5693099F4E}"/>
                </a:ext>
              </a:extLst>
            </p:cNvPr>
            <p:cNvSpPr>
              <a:spLocks noChangeArrowheads="1"/>
            </p:cNvSpPr>
            <p:nvPr/>
          </p:nvSpPr>
          <p:spPr bwMode="auto">
            <a:xfrm>
              <a:off x="1550" y="3600"/>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956" name="Oval 343">
              <a:extLst>
                <a:ext uri="{FF2B5EF4-FFF2-40B4-BE49-F238E27FC236}">
                  <a16:creationId xmlns:a16="http://schemas.microsoft.com/office/drawing/2014/main" id="{C1192D15-41B7-45B9-A688-C31D47BB2EDF}"/>
                </a:ext>
              </a:extLst>
            </p:cNvPr>
            <p:cNvSpPr>
              <a:spLocks noChangeArrowheads="1"/>
            </p:cNvSpPr>
            <p:nvPr/>
          </p:nvSpPr>
          <p:spPr bwMode="auto">
            <a:xfrm>
              <a:off x="1486" y="3632"/>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957" name="Oval 344">
              <a:extLst>
                <a:ext uri="{FF2B5EF4-FFF2-40B4-BE49-F238E27FC236}">
                  <a16:creationId xmlns:a16="http://schemas.microsoft.com/office/drawing/2014/main" id="{9F434E42-843F-4702-8194-657207F1341A}"/>
                </a:ext>
              </a:extLst>
            </p:cNvPr>
            <p:cNvSpPr>
              <a:spLocks noChangeArrowheads="1"/>
            </p:cNvSpPr>
            <p:nvPr/>
          </p:nvSpPr>
          <p:spPr bwMode="auto">
            <a:xfrm>
              <a:off x="1436" y="3632"/>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958" name="Oval 345">
              <a:extLst>
                <a:ext uri="{FF2B5EF4-FFF2-40B4-BE49-F238E27FC236}">
                  <a16:creationId xmlns:a16="http://schemas.microsoft.com/office/drawing/2014/main" id="{069F9575-2643-4458-BA13-BFBF012AE8D5}"/>
                </a:ext>
              </a:extLst>
            </p:cNvPr>
            <p:cNvSpPr>
              <a:spLocks noChangeArrowheads="1"/>
            </p:cNvSpPr>
            <p:nvPr/>
          </p:nvSpPr>
          <p:spPr bwMode="auto">
            <a:xfrm>
              <a:off x="1578" y="3848"/>
              <a:ext cx="79"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959" name="Oval 346">
              <a:extLst>
                <a:ext uri="{FF2B5EF4-FFF2-40B4-BE49-F238E27FC236}">
                  <a16:creationId xmlns:a16="http://schemas.microsoft.com/office/drawing/2014/main" id="{F7F09AEC-6ECC-434C-A61F-5B3BED408999}"/>
                </a:ext>
              </a:extLst>
            </p:cNvPr>
            <p:cNvSpPr>
              <a:spLocks noChangeArrowheads="1"/>
            </p:cNvSpPr>
            <p:nvPr/>
          </p:nvSpPr>
          <p:spPr bwMode="auto">
            <a:xfrm>
              <a:off x="1500" y="3552"/>
              <a:ext cx="78" cy="72"/>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sp>
        <p:nvSpPr>
          <p:cNvPr id="620898" name="Oval 354">
            <a:extLst>
              <a:ext uri="{FF2B5EF4-FFF2-40B4-BE49-F238E27FC236}">
                <a16:creationId xmlns:a16="http://schemas.microsoft.com/office/drawing/2014/main" id="{84CB3836-C559-46E7-9003-FCCFD6DA8886}"/>
              </a:ext>
            </a:extLst>
          </p:cNvPr>
          <p:cNvSpPr>
            <a:spLocks noChangeArrowheads="1"/>
          </p:cNvSpPr>
          <p:nvPr/>
        </p:nvSpPr>
        <p:spPr bwMode="auto">
          <a:xfrm>
            <a:off x="1669554" y="910114"/>
            <a:ext cx="1855232" cy="1855232"/>
          </a:xfrm>
          <a:prstGeom prst="ellipse">
            <a:avLst/>
          </a:prstGeom>
          <a:noFill/>
          <a:ln w="381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nvGrpSpPr>
          <p:cNvPr id="118124" name="Group 364">
            <a:extLst>
              <a:ext uri="{FF2B5EF4-FFF2-40B4-BE49-F238E27FC236}">
                <a16:creationId xmlns:a16="http://schemas.microsoft.com/office/drawing/2014/main" id="{9382B6C2-A627-4703-AA00-585E087C1897}"/>
              </a:ext>
            </a:extLst>
          </p:cNvPr>
          <p:cNvGrpSpPr>
            <a:grpSpLocks/>
          </p:cNvGrpSpPr>
          <p:nvPr/>
        </p:nvGrpSpPr>
        <p:grpSpPr bwMode="auto">
          <a:xfrm>
            <a:off x="1781860" y="1458516"/>
            <a:ext cx="1637913" cy="933450"/>
            <a:chOff x="1113" y="1000"/>
            <a:chExt cx="1263" cy="640"/>
          </a:xfrm>
        </p:grpSpPr>
        <p:sp>
          <p:nvSpPr>
            <p:cNvPr id="408965" name="Oval 51">
              <a:extLst>
                <a:ext uri="{FF2B5EF4-FFF2-40B4-BE49-F238E27FC236}">
                  <a16:creationId xmlns:a16="http://schemas.microsoft.com/office/drawing/2014/main" id="{6DE17F0B-71DC-4CF1-86A7-D1D49CAABB9A}"/>
                </a:ext>
              </a:extLst>
            </p:cNvPr>
            <p:cNvSpPr>
              <a:spLocks noChangeArrowheads="1"/>
            </p:cNvSpPr>
            <p:nvPr/>
          </p:nvSpPr>
          <p:spPr bwMode="auto">
            <a:xfrm>
              <a:off x="1165" y="1476"/>
              <a:ext cx="151" cy="148"/>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966" name="Oval 51">
              <a:extLst>
                <a:ext uri="{FF2B5EF4-FFF2-40B4-BE49-F238E27FC236}">
                  <a16:creationId xmlns:a16="http://schemas.microsoft.com/office/drawing/2014/main" id="{A58E04EA-4C7E-4A52-A8CB-18744535077A}"/>
                </a:ext>
              </a:extLst>
            </p:cNvPr>
            <p:cNvSpPr>
              <a:spLocks noChangeArrowheads="1"/>
            </p:cNvSpPr>
            <p:nvPr/>
          </p:nvSpPr>
          <p:spPr bwMode="auto">
            <a:xfrm>
              <a:off x="1113" y="1000"/>
              <a:ext cx="103" cy="88"/>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967" name="Oval 51">
              <a:extLst>
                <a:ext uri="{FF2B5EF4-FFF2-40B4-BE49-F238E27FC236}">
                  <a16:creationId xmlns:a16="http://schemas.microsoft.com/office/drawing/2014/main" id="{A177CD56-2716-4255-B8F7-68D9EE6150B4}"/>
                </a:ext>
              </a:extLst>
            </p:cNvPr>
            <p:cNvSpPr>
              <a:spLocks noChangeArrowheads="1"/>
            </p:cNvSpPr>
            <p:nvPr/>
          </p:nvSpPr>
          <p:spPr bwMode="auto">
            <a:xfrm>
              <a:off x="1393" y="1492"/>
              <a:ext cx="151" cy="148"/>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968" name="Oval 51">
              <a:extLst>
                <a:ext uri="{FF2B5EF4-FFF2-40B4-BE49-F238E27FC236}">
                  <a16:creationId xmlns:a16="http://schemas.microsoft.com/office/drawing/2014/main" id="{AD4251B4-8396-4B64-9F25-7FD94C8498EE}"/>
                </a:ext>
              </a:extLst>
            </p:cNvPr>
            <p:cNvSpPr>
              <a:spLocks noChangeArrowheads="1"/>
            </p:cNvSpPr>
            <p:nvPr/>
          </p:nvSpPr>
          <p:spPr bwMode="auto">
            <a:xfrm>
              <a:off x="2061" y="1446"/>
              <a:ext cx="151" cy="148"/>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969" name="Oval 51">
              <a:extLst>
                <a:ext uri="{FF2B5EF4-FFF2-40B4-BE49-F238E27FC236}">
                  <a16:creationId xmlns:a16="http://schemas.microsoft.com/office/drawing/2014/main" id="{6500D365-6DAD-44CF-B6E0-6CF62781CED5}"/>
                </a:ext>
              </a:extLst>
            </p:cNvPr>
            <p:cNvSpPr>
              <a:spLocks noChangeArrowheads="1"/>
            </p:cNvSpPr>
            <p:nvPr/>
          </p:nvSpPr>
          <p:spPr bwMode="auto">
            <a:xfrm>
              <a:off x="1264" y="1000"/>
              <a:ext cx="103" cy="88"/>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970" name="Oval 51">
              <a:extLst>
                <a:ext uri="{FF2B5EF4-FFF2-40B4-BE49-F238E27FC236}">
                  <a16:creationId xmlns:a16="http://schemas.microsoft.com/office/drawing/2014/main" id="{0742117B-CBEA-4CD1-BA16-C85B5F1B0C6D}"/>
                </a:ext>
              </a:extLst>
            </p:cNvPr>
            <p:cNvSpPr>
              <a:spLocks noChangeArrowheads="1"/>
            </p:cNvSpPr>
            <p:nvPr/>
          </p:nvSpPr>
          <p:spPr bwMode="auto">
            <a:xfrm>
              <a:off x="1933" y="1036"/>
              <a:ext cx="103" cy="88"/>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971" name="Oval 51">
              <a:extLst>
                <a:ext uri="{FF2B5EF4-FFF2-40B4-BE49-F238E27FC236}">
                  <a16:creationId xmlns:a16="http://schemas.microsoft.com/office/drawing/2014/main" id="{F9CD406E-DA15-4094-A433-9E036FD4C796}"/>
                </a:ext>
              </a:extLst>
            </p:cNvPr>
            <p:cNvSpPr>
              <a:spLocks noChangeArrowheads="1"/>
            </p:cNvSpPr>
            <p:nvPr/>
          </p:nvSpPr>
          <p:spPr bwMode="auto">
            <a:xfrm>
              <a:off x="2109" y="1036"/>
              <a:ext cx="103" cy="88"/>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972" name="Oval 51">
              <a:extLst>
                <a:ext uri="{FF2B5EF4-FFF2-40B4-BE49-F238E27FC236}">
                  <a16:creationId xmlns:a16="http://schemas.microsoft.com/office/drawing/2014/main" id="{5D24D7E3-5806-4C98-B7CA-EBC28D48A2A9}"/>
                </a:ext>
              </a:extLst>
            </p:cNvPr>
            <p:cNvSpPr>
              <a:spLocks noChangeArrowheads="1"/>
            </p:cNvSpPr>
            <p:nvPr/>
          </p:nvSpPr>
          <p:spPr bwMode="auto">
            <a:xfrm>
              <a:off x="2273" y="1048"/>
              <a:ext cx="103" cy="88"/>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08973" name="Oval 51">
              <a:extLst>
                <a:ext uri="{FF2B5EF4-FFF2-40B4-BE49-F238E27FC236}">
                  <a16:creationId xmlns:a16="http://schemas.microsoft.com/office/drawing/2014/main" id="{D36FEC0F-F913-4DCD-91BD-77804B0E83D5}"/>
                </a:ext>
              </a:extLst>
            </p:cNvPr>
            <p:cNvSpPr>
              <a:spLocks noChangeArrowheads="1"/>
            </p:cNvSpPr>
            <p:nvPr/>
          </p:nvSpPr>
          <p:spPr bwMode="auto">
            <a:xfrm>
              <a:off x="1393" y="1008"/>
              <a:ext cx="103" cy="88"/>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sp>
        <p:nvSpPr>
          <p:cNvPr id="4" name="Marcador de número de diapositiva 3"/>
          <p:cNvSpPr>
            <a:spLocks noGrp="1"/>
          </p:cNvSpPr>
          <p:nvPr>
            <p:ph type="sldNum" sz="quarter" idx="12"/>
          </p:nvPr>
        </p:nvSpPr>
        <p:spPr/>
        <p:txBody>
          <a:bodyPr/>
          <a:lstStyle/>
          <a:p>
            <a:fld id="{5724328B-D857-40DC-B64E-9DD5185DF98C}" type="slidenum">
              <a:rPr lang="es-ES" altLang="es-ES" smtClean="0"/>
              <a:pPr/>
              <a:t>15</a:t>
            </a:fld>
            <a:endParaRPr lang="es-ES" altLang="es-ES"/>
          </a:p>
        </p:txBody>
      </p:sp>
    </p:spTree>
    <p:custDataLst>
      <p:tags r:id="rId1"/>
    </p:custDataLst>
  </p:cSld>
  <p:clrMapOvr>
    <a:masterClrMapping/>
  </p:clrMapOvr>
  <mc:AlternateContent xmlns:mc="http://schemas.openxmlformats.org/markup-compatibility/2006" xmlns:p14="http://schemas.microsoft.com/office/powerpoint/2010/main">
    <mc:Choice Requires="p14">
      <p:transition spd="slow" p14:dur="2000" advTm="122372"/>
    </mc:Choice>
    <mc:Fallback xmlns="">
      <p:transition spd="slow" advTm="122372"/>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2803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2803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628036"/>
                                        </p:tgtEl>
                                        <p:attrNameLst>
                                          <p:attrName>style.visibility</p:attrName>
                                        </p:attrNameLst>
                                      </p:cBhvr>
                                      <p:to>
                                        <p:strVal val="visible"/>
                                      </p:to>
                                    </p:set>
                                    <p:animEffect transition="in" filter="fade">
                                      <p:cBhvr>
                                        <p:cTn id="15" dur="2000"/>
                                        <p:tgtEl>
                                          <p:spTgt spid="628036"/>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0" presetClass="entr" presetSubtype="0" fill="hold" nodeType="clickEffect">
                                  <p:stCondLst>
                                    <p:cond delay="0"/>
                                  </p:stCondLst>
                                  <p:childTnLst>
                                    <p:set>
                                      <p:cBhvr>
                                        <p:cTn id="19" dur="1" fill="hold">
                                          <p:stCondLst>
                                            <p:cond delay="0"/>
                                          </p:stCondLst>
                                        </p:cTn>
                                        <p:tgtEl>
                                          <p:spTgt spid="627714"/>
                                        </p:tgtEl>
                                        <p:attrNameLst>
                                          <p:attrName>style.visibility</p:attrName>
                                        </p:attrNameLst>
                                      </p:cBhvr>
                                      <p:to>
                                        <p:strVal val="visible"/>
                                      </p:to>
                                    </p:set>
                                    <p:animEffect transition="in" filter="fade">
                                      <p:cBhvr>
                                        <p:cTn id="20" dur="2000"/>
                                        <p:tgtEl>
                                          <p:spTgt spid="6277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8034" grpId="0"/>
      <p:bldP spid="628035" grpId="0"/>
      <p:bldP spid="628036"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0258" name="Picture 2" descr="POSTINFECTIOUS ACUTE DIFFUSE PROLIFERATIVE GLOMERULONEPHRITIS">
            <a:extLst>
              <a:ext uri="{FF2B5EF4-FFF2-40B4-BE49-F238E27FC236}">
                <a16:creationId xmlns:a16="http://schemas.microsoft.com/office/drawing/2014/main" id="{FD10A858-C295-4E50-BDFF-2B407C588EE4}"/>
              </a:ext>
            </a:extLst>
          </p:cNvPr>
          <p:cNvPicPr>
            <a:picLocks noChangeAspect="1" noChangeArrowheads="1"/>
          </p:cNvPicPr>
          <p:nvPr/>
        </p:nvPicPr>
        <p:blipFill>
          <a:blip r:embed="rId3">
            <a:lum bright="-12000" contrast="36000"/>
            <a:extLst>
              <a:ext uri="{28A0092B-C50C-407E-A947-70E740481C1C}">
                <a14:useLocalDpi xmlns:a14="http://schemas.microsoft.com/office/drawing/2010/main" val="0"/>
              </a:ext>
            </a:extLst>
          </a:blip>
          <a:srcRect r="13333"/>
          <a:stretch>
            <a:fillRect/>
          </a:stretch>
        </p:blipFill>
        <p:spPr bwMode="auto">
          <a:xfrm>
            <a:off x="1109484" y="243573"/>
            <a:ext cx="3249573" cy="250864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480259" name="Picture 3" descr="endocap">
            <a:extLst>
              <a:ext uri="{FF2B5EF4-FFF2-40B4-BE49-F238E27FC236}">
                <a16:creationId xmlns:a16="http://schemas.microsoft.com/office/drawing/2014/main" id="{F6ECD1A2-F4EA-469F-99EB-6997D5A8D89A}"/>
              </a:ext>
            </a:extLst>
          </p:cNvPr>
          <p:cNvPicPr>
            <a:picLocks noChangeAspect="1" noChangeArrowheads="1"/>
          </p:cNvPicPr>
          <p:nvPr/>
        </p:nvPicPr>
        <p:blipFill>
          <a:blip r:embed="rId4">
            <a:lum bright="6000" contrast="12000"/>
            <a:extLst>
              <a:ext uri="{28A0092B-C50C-407E-A947-70E740481C1C}">
                <a14:useLocalDpi xmlns:a14="http://schemas.microsoft.com/office/drawing/2010/main" val="0"/>
              </a:ext>
            </a:extLst>
          </a:blip>
          <a:srcRect b="48145"/>
          <a:stretch>
            <a:fillRect/>
          </a:stretch>
        </p:blipFill>
        <p:spPr bwMode="auto">
          <a:xfrm>
            <a:off x="5178742" y="210027"/>
            <a:ext cx="3780473" cy="1610201"/>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pic>
      <p:pic>
        <p:nvPicPr>
          <p:cNvPr id="480260" name="Picture 4" descr="endocap2">
            <a:extLst>
              <a:ext uri="{FF2B5EF4-FFF2-40B4-BE49-F238E27FC236}">
                <a16:creationId xmlns:a16="http://schemas.microsoft.com/office/drawing/2014/main" id="{025DD8EC-76F2-45F3-96B9-B6476D961C89}"/>
              </a:ext>
            </a:extLst>
          </p:cNvPr>
          <p:cNvPicPr>
            <a:picLocks noChangeAspect="1" noChangeArrowheads="1"/>
          </p:cNvPicPr>
          <p:nvPr/>
        </p:nvPicPr>
        <p:blipFill>
          <a:blip r:embed="rId5">
            <a:lum bright="-12000" contrast="54000"/>
            <a:extLst>
              <a:ext uri="{28A0092B-C50C-407E-A947-70E740481C1C}">
                <a14:useLocalDpi xmlns:a14="http://schemas.microsoft.com/office/drawing/2010/main" val="0"/>
              </a:ext>
            </a:extLst>
          </a:blip>
          <a:srcRect/>
          <a:stretch>
            <a:fillRect/>
          </a:stretch>
        </p:blipFill>
        <p:spPr bwMode="auto">
          <a:xfrm>
            <a:off x="1118235" y="2660333"/>
            <a:ext cx="5320665" cy="348293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480261" name="Picture 5" descr="if endocap">
            <a:extLst>
              <a:ext uri="{FF2B5EF4-FFF2-40B4-BE49-F238E27FC236}">
                <a16:creationId xmlns:a16="http://schemas.microsoft.com/office/drawing/2014/main" id="{AFF22122-2F7D-49B8-96A3-63B2D2ABF3B9}"/>
              </a:ext>
            </a:extLst>
          </p:cNvPr>
          <p:cNvPicPr>
            <a:picLocks noChangeAspect="1" noChangeArrowheads="1"/>
          </p:cNvPicPr>
          <p:nvPr/>
        </p:nvPicPr>
        <p:blipFill>
          <a:blip r:embed="rId6">
            <a:lum bright="-6000" contrast="12000"/>
            <a:extLst>
              <a:ext uri="{28A0092B-C50C-407E-A947-70E740481C1C}">
                <a14:useLocalDpi xmlns:a14="http://schemas.microsoft.com/office/drawing/2010/main" val="0"/>
              </a:ext>
            </a:extLst>
          </a:blip>
          <a:srcRect l="7936" t="48485" r="6349"/>
          <a:stretch>
            <a:fillRect/>
          </a:stretch>
        </p:blipFill>
        <p:spPr bwMode="auto">
          <a:xfrm>
            <a:off x="5178742" y="1820228"/>
            <a:ext cx="3780473" cy="1487686"/>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pic>
      <p:sp>
        <p:nvSpPr>
          <p:cNvPr id="480262" name="Text Box 6">
            <a:extLst>
              <a:ext uri="{FF2B5EF4-FFF2-40B4-BE49-F238E27FC236}">
                <a16:creationId xmlns:a16="http://schemas.microsoft.com/office/drawing/2014/main" id="{B7F5A72F-6B80-45BF-8C34-7F189CAE5C4E}"/>
              </a:ext>
            </a:extLst>
          </p:cNvPr>
          <p:cNvSpPr txBox="1">
            <a:spLocks noChangeArrowheads="1"/>
          </p:cNvSpPr>
          <p:nvPr/>
        </p:nvSpPr>
        <p:spPr bwMode="auto">
          <a:xfrm>
            <a:off x="5374184" y="453599"/>
            <a:ext cx="398175" cy="6014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r>
              <a:rPr lang="es-ES_tradnl" altLang="es-ES" sz="1654" b="1">
                <a:solidFill>
                  <a:schemeClr val="bg1"/>
                </a:solidFill>
              </a:rPr>
              <a:t>C</a:t>
            </a:r>
            <a:r>
              <a:rPr lang="es-ES_tradnl" altLang="es-ES" sz="1654" b="1" baseline="-25000">
                <a:solidFill>
                  <a:schemeClr val="bg1"/>
                </a:solidFill>
              </a:rPr>
              <a:t>3</a:t>
            </a:r>
            <a:endParaRPr lang="es-ES_tradnl" altLang="es-ES" sz="1654" b="1">
              <a:solidFill>
                <a:schemeClr val="bg1"/>
              </a:solidFill>
            </a:endParaRPr>
          </a:p>
        </p:txBody>
      </p:sp>
      <p:sp>
        <p:nvSpPr>
          <p:cNvPr id="480263" name="Text Box 7">
            <a:extLst>
              <a:ext uri="{FF2B5EF4-FFF2-40B4-BE49-F238E27FC236}">
                <a16:creationId xmlns:a16="http://schemas.microsoft.com/office/drawing/2014/main" id="{691804EF-08D3-4770-900C-EDFC65B7FC03}"/>
              </a:ext>
            </a:extLst>
          </p:cNvPr>
          <p:cNvSpPr txBox="1">
            <a:spLocks noChangeArrowheads="1"/>
          </p:cNvSpPr>
          <p:nvPr/>
        </p:nvSpPr>
        <p:spPr bwMode="auto">
          <a:xfrm>
            <a:off x="8189119" y="2683669"/>
            <a:ext cx="519232" cy="6014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r>
              <a:rPr lang="es-ES_tradnl" altLang="es-ES" sz="1654" b="1">
                <a:solidFill>
                  <a:schemeClr val="bg1"/>
                </a:solidFill>
              </a:rPr>
              <a:t>IgG</a:t>
            </a:r>
          </a:p>
        </p:txBody>
      </p:sp>
      <p:sp>
        <p:nvSpPr>
          <p:cNvPr id="480264" name="Text Box 8">
            <a:extLst>
              <a:ext uri="{FF2B5EF4-FFF2-40B4-BE49-F238E27FC236}">
                <a16:creationId xmlns:a16="http://schemas.microsoft.com/office/drawing/2014/main" id="{C55392EF-B388-4A78-A408-B200CDEA14A9}"/>
              </a:ext>
            </a:extLst>
          </p:cNvPr>
          <p:cNvSpPr txBox="1">
            <a:spLocks noChangeArrowheads="1"/>
          </p:cNvSpPr>
          <p:nvPr/>
        </p:nvSpPr>
        <p:spPr bwMode="auto">
          <a:xfrm>
            <a:off x="5155407" y="2700594"/>
            <a:ext cx="1907738" cy="6014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eaLnBrk="1" hangingPunct="1"/>
            <a:r>
              <a:rPr lang="es-ES" altLang="es-ES" sz="1654" b="1" dirty="0">
                <a:solidFill>
                  <a:schemeClr val="bg1"/>
                </a:solidFill>
              </a:rPr>
              <a:t>“cielo estrellado”</a:t>
            </a:r>
          </a:p>
        </p:txBody>
      </p:sp>
      <p:pic>
        <p:nvPicPr>
          <p:cNvPr id="480265" name="Picture 9" descr="POSTINFECTIOUS ACUTE DIFFUSE PROLIFERATIVE GLOMERULONEPHRITIS">
            <a:extLst>
              <a:ext uri="{FF2B5EF4-FFF2-40B4-BE49-F238E27FC236}">
                <a16:creationId xmlns:a16="http://schemas.microsoft.com/office/drawing/2014/main" id="{A800D3A1-B3C0-4BC4-90CB-F34D880AE49F}"/>
              </a:ext>
            </a:extLst>
          </p:cNvPr>
          <p:cNvPicPr>
            <a:picLocks noChangeAspect="1" noChangeArrowheads="1"/>
          </p:cNvPicPr>
          <p:nvPr/>
        </p:nvPicPr>
        <p:blipFill>
          <a:blip r:embed="rId7">
            <a:lum contrast="42000"/>
            <a:extLst>
              <a:ext uri="{28A0092B-C50C-407E-A947-70E740481C1C}">
                <a14:useLocalDpi xmlns:a14="http://schemas.microsoft.com/office/drawing/2010/main" val="0"/>
              </a:ext>
            </a:extLst>
          </a:blip>
          <a:srcRect l="36467" t="7973" r="13654" b="48283"/>
          <a:stretch>
            <a:fillRect/>
          </a:stretch>
        </p:blipFill>
        <p:spPr bwMode="auto">
          <a:xfrm>
            <a:off x="6593503" y="4715382"/>
            <a:ext cx="2362795" cy="138559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480266" name="Text Box 10">
            <a:extLst>
              <a:ext uri="{FF2B5EF4-FFF2-40B4-BE49-F238E27FC236}">
                <a16:creationId xmlns:a16="http://schemas.microsoft.com/office/drawing/2014/main" id="{E988D2DD-7557-49A5-911D-1BEBBC4B26FC}"/>
              </a:ext>
            </a:extLst>
          </p:cNvPr>
          <p:cNvSpPr txBox="1">
            <a:spLocks noChangeArrowheads="1"/>
          </p:cNvSpPr>
          <p:nvPr/>
        </p:nvSpPr>
        <p:spPr bwMode="auto">
          <a:xfrm>
            <a:off x="6718935" y="3475644"/>
            <a:ext cx="2030254" cy="10817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eaLnBrk="1" hangingPunct="1"/>
            <a:r>
              <a:rPr lang="es-ES" altLang="es-ES" sz="1286" b="1" dirty="0" err="1"/>
              <a:t>Proliferacion</a:t>
            </a:r>
            <a:r>
              <a:rPr lang="es-ES" altLang="es-ES" sz="1286" b="1" dirty="0"/>
              <a:t> endotelial</a:t>
            </a:r>
          </a:p>
          <a:p>
            <a:pPr eaLnBrk="1" hangingPunct="1"/>
            <a:r>
              <a:rPr lang="es-ES" altLang="es-ES" sz="1286" b="1" dirty="0"/>
              <a:t>Proliferación mesangial</a:t>
            </a:r>
          </a:p>
          <a:p>
            <a:pPr eaLnBrk="1" hangingPunct="1"/>
            <a:r>
              <a:rPr lang="es-ES" altLang="es-ES" sz="1286" b="1" dirty="0"/>
              <a:t>Polimorfonucleares</a:t>
            </a:r>
          </a:p>
          <a:p>
            <a:pPr eaLnBrk="1" hangingPunct="1"/>
            <a:r>
              <a:rPr lang="es-ES" altLang="es-ES" sz="1286" b="1" dirty="0"/>
              <a:t>Cielo estrellado</a:t>
            </a:r>
          </a:p>
          <a:p>
            <a:pPr eaLnBrk="1" hangingPunct="1"/>
            <a:r>
              <a:rPr lang="es-ES" altLang="es-ES" sz="1286" b="1" dirty="0"/>
              <a:t>Jorobas o “</a:t>
            </a:r>
            <a:r>
              <a:rPr lang="es-ES" altLang="es-ES" sz="1286" b="1" dirty="0" err="1"/>
              <a:t>humps</a:t>
            </a:r>
            <a:r>
              <a:rPr lang="es-ES" altLang="es-ES" sz="1286" b="1" dirty="0"/>
              <a:t>”</a:t>
            </a:r>
          </a:p>
        </p:txBody>
      </p:sp>
      <p:sp>
        <p:nvSpPr>
          <p:cNvPr id="4" name="Marcador de número de diapositiva 3"/>
          <p:cNvSpPr>
            <a:spLocks noGrp="1"/>
          </p:cNvSpPr>
          <p:nvPr>
            <p:ph type="sldNum" sz="quarter" idx="12"/>
          </p:nvPr>
        </p:nvSpPr>
        <p:spPr/>
        <p:txBody>
          <a:bodyPr/>
          <a:lstStyle/>
          <a:p>
            <a:fld id="{05518C0C-E0A5-4418-B99D-F3B349CA808A}" type="slidenum">
              <a:rPr lang="es-ES" altLang="es-ES" smtClean="0"/>
              <a:pPr/>
              <a:t>16</a:t>
            </a:fld>
            <a:endParaRPr lang="es-ES" altLang="es-ES"/>
          </a:p>
        </p:txBody>
      </p:sp>
    </p:spTree>
    <p:extLst>
      <p:ext uri="{BB962C8B-B14F-4D97-AF65-F5344CB8AC3E}">
        <p14:creationId xmlns:p14="http://schemas.microsoft.com/office/powerpoint/2010/main" val="138824423"/>
      </p:ext>
    </p:extLst>
  </p:cSld>
  <p:clrMapOvr>
    <a:masterClrMapping/>
  </p:clrMapOvr>
  <p:transition advTm="71358"/>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626" name="Freeform 2">
            <a:extLst>
              <a:ext uri="{FF2B5EF4-FFF2-40B4-BE49-F238E27FC236}">
                <a16:creationId xmlns:a16="http://schemas.microsoft.com/office/drawing/2014/main" id="{340E2F46-9D68-431B-912C-C7B25C89E806}"/>
              </a:ext>
            </a:extLst>
          </p:cNvPr>
          <p:cNvSpPr>
            <a:spLocks/>
          </p:cNvSpPr>
          <p:nvPr/>
        </p:nvSpPr>
        <p:spPr bwMode="auto">
          <a:xfrm>
            <a:off x="5502533" y="2794516"/>
            <a:ext cx="2696796" cy="2720132"/>
          </a:xfrm>
          <a:custGeom>
            <a:avLst/>
            <a:gdLst>
              <a:gd name="T0" fmla="*/ 2005356038 w 2081"/>
              <a:gd name="T1" fmla="*/ 181451281 h 1865"/>
              <a:gd name="T2" fmla="*/ 1772592354 w 2081"/>
              <a:gd name="T3" fmla="*/ 302418801 h 1865"/>
              <a:gd name="T4" fmla="*/ 1647257954 w 2081"/>
              <a:gd name="T5" fmla="*/ 544353842 h 1865"/>
              <a:gd name="T6" fmla="*/ 1575637491 w 2081"/>
              <a:gd name="T7" fmla="*/ 806450136 h 1865"/>
              <a:gd name="T8" fmla="*/ 1521922144 w 2081"/>
              <a:gd name="T9" fmla="*/ 1068546430 h 1865"/>
              <a:gd name="T10" fmla="*/ 1432397976 w 2081"/>
              <a:gd name="T11" fmla="*/ 1310481471 h 1865"/>
              <a:gd name="T12" fmla="*/ 1217537997 w 2081"/>
              <a:gd name="T13" fmla="*/ 1370965232 h 1865"/>
              <a:gd name="T14" fmla="*/ 1002678019 w 2081"/>
              <a:gd name="T15" fmla="*/ 1350803978 h 1865"/>
              <a:gd name="T16" fmla="*/ 734104104 w 2081"/>
              <a:gd name="T17" fmla="*/ 1411287738 h 1865"/>
              <a:gd name="T18" fmla="*/ 519244125 w 2081"/>
              <a:gd name="T19" fmla="*/ 1491932752 h 1865"/>
              <a:gd name="T20" fmla="*/ 322289262 w 2081"/>
              <a:gd name="T21" fmla="*/ 1633061526 h 1865"/>
              <a:gd name="T22" fmla="*/ 161144631 w 2081"/>
              <a:gd name="T23" fmla="*/ 1854835313 h 1865"/>
              <a:gd name="T24" fmla="*/ 53715347 w 2081"/>
              <a:gd name="T25" fmla="*/ 2076609101 h 1865"/>
              <a:gd name="T26" fmla="*/ 17905116 w 2081"/>
              <a:gd name="T27" fmla="*/ 2147483647 h 1865"/>
              <a:gd name="T28" fmla="*/ 17905116 w 2081"/>
              <a:gd name="T29" fmla="*/ 2147483647 h 1865"/>
              <a:gd name="T30" fmla="*/ 125334400 w 2081"/>
              <a:gd name="T31" fmla="*/ 2147483647 h 1865"/>
              <a:gd name="T32" fmla="*/ 268573915 w 2081"/>
              <a:gd name="T33" fmla="*/ 2147483647 h 1865"/>
              <a:gd name="T34" fmla="*/ 483433894 w 2081"/>
              <a:gd name="T35" fmla="*/ 2147483647 h 1865"/>
              <a:gd name="T36" fmla="*/ 716198988 w 2081"/>
              <a:gd name="T37" fmla="*/ 2147483647 h 1865"/>
              <a:gd name="T38" fmla="*/ 948964082 w 2081"/>
              <a:gd name="T39" fmla="*/ 2147483647 h 1865"/>
              <a:gd name="T40" fmla="*/ 1181727766 w 2081"/>
              <a:gd name="T41" fmla="*/ 2147483647 h 1865"/>
              <a:gd name="T42" fmla="*/ 1396587744 w 2081"/>
              <a:gd name="T43" fmla="*/ 2147483647 h 1865"/>
              <a:gd name="T44" fmla="*/ 1539827260 w 2081"/>
              <a:gd name="T45" fmla="*/ 2147483647 h 1865"/>
              <a:gd name="T46" fmla="*/ 1486111912 w 2081"/>
              <a:gd name="T47" fmla="*/ 2147483647 h 1865"/>
              <a:gd name="T48" fmla="*/ 1504017028 w 2081"/>
              <a:gd name="T49" fmla="*/ 2147483647 h 1865"/>
              <a:gd name="T50" fmla="*/ 1575637491 w 2081"/>
              <a:gd name="T51" fmla="*/ 2147483647 h 1865"/>
              <a:gd name="T52" fmla="*/ 1754687238 w 2081"/>
              <a:gd name="T53" fmla="*/ 2147483647 h 1865"/>
              <a:gd name="T54" fmla="*/ 1987452332 w 2081"/>
              <a:gd name="T55" fmla="*/ 2147483647 h 1865"/>
              <a:gd name="T56" fmla="*/ 2147483647 w 2081"/>
              <a:gd name="T57" fmla="*/ 2147483647 h 1865"/>
              <a:gd name="T58" fmla="*/ 2147483647 w 2081"/>
              <a:gd name="T59" fmla="*/ 2147483647 h 1865"/>
              <a:gd name="T60" fmla="*/ 2147483647 w 2081"/>
              <a:gd name="T61" fmla="*/ 2147483647 h 1865"/>
              <a:gd name="T62" fmla="*/ 2147483647 w 2081"/>
              <a:gd name="T63" fmla="*/ 2147483647 h 1865"/>
              <a:gd name="T64" fmla="*/ 2147483647 w 2081"/>
              <a:gd name="T65" fmla="*/ 2147483647 h 1865"/>
              <a:gd name="T66" fmla="*/ 2147483647 w 2081"/>
              <a:gd name="T67" fmla="*/ 2147483647 h 1865"/>
              <a:gd name="T68" fmla="*/ 2147483647 w 2081"/>
              <a:gd name="T69" fmla="*/ 2147483647 h 1865"/>
              <a:gd name="T70" fmla="*/ 2147483647 w 2081"/>
              <a:gd name="T71" fmla="*/ 2147483647 h 1865"/>
              <a:gd name="T72" fmla="*/ 2147483647 w 2081"/>
              <a:gd name="T73" fmla="*/ 2147483647 h 1865"/>
              <a:gd name="T74" fmla="*/ 2147483647 w 2081"/>
              <a:gd name="T75" fmla="*/ 2147483647 h 1865"/>
              <a:gd name="T76" fmla="*/ 2147483647 w 2081"/>
              <a:gd name="T77" fmla="*/ 2147483647 h 1865"/>
              <a:gd name="T78" fmla="*/ 2147483647 w 2081"/>
              <a:gd name="T79" fmla="*/ 2147483647 h 1865"/>
              <a:gd name="T80" fmla="*/ 2147483647 w 2081"/>
              <a:gd name="T81" fmla="*/ 2147483647 h 1865"/>
              <a:gd name="T82" fmla="*/ 2147483647 w 2081"/>
              <a:gd name="T83" fmla="*/ 2147483647 h 1865"/>
              <a:gd name="T84" fmla="*/ 2147483647 w 2081"/>
              <a:gd name="T85" fmla="*/ 2147483647 h 1865"/>
              <a:gd name="T86" fmla="*/ 2147483647 w 2081"/>
              <a:gd name="T87" fmla="*/ 2147483647 h 1865"/>
              <a:gd name="T88" fmla="*/ 2147483647 w 2081"/>
              <a:gd name="T89" fmla="*/ 2076609101 h 1865"/>
              <a:gd name="T90" fmla="*/ 2147483647 w 2081"/>
              <a:gd name="T91" fmla="*/ 1834674060 h 1865"/>
              <a:gd name="T92" fmla="*/ 2147483647 w 2081"/>
              <a:gd name="T93" fmla="*/ 1572577766 h 1865"/>
              <a:gd name="T94" fmla="*/ 2147483647 w 2081"/>
              <a:gd name="T95" fmla="*/ 1350803978 h 1865"/>
              <a:gd name="T96" fmla="*/ 2147483647 w 2081"/>
              <a:gd name="T97" fmla="*/ 1189513951 h 1865"/>
              <a:gd name="T98" fmla="*/ 2147483647 w 2081"/>
              <a:gd name="T99" fmla="*/ 1068546430 h 1865"/>
              <a:gd name="T100" fmla="*/ 2147483647 w 2081"/>
              <a:gd name="T101" fmla="*/ 1088707684 h 1865"/>
              <a:gd name="T102" fmla="*/ 2147483647 w 2081"/>
              <a:gd name="T103" fmla="*/ 1149191444 h 1865"/>
              <a:gd name="T104" fmla="*/ 2147483647 w 2081"/>
              <a:gd name="T105" fmla="*/ 1129030191 h 1865"/>
              <a:gd name="T106" fmla="*/ 2147483647 w 2081"/>
              <a:gd name="T107" fmla="*/ 866933896 h 1865"/>
              <a:gd name="T108" fmla="*/ 2147483647 w 2081"/>
              <a:gd name="T109" fmla="*/ 624998856 h 1865"/>
              <a:gd name="T110" fmla="*/ 2147483647 w 2081"/>
              <a:gd name="T111" fmla="*/ 383063815 h 1865"/>
              <a:gd name="T112" fmla="*/ 2147483647 w 2081"/>
              <a:gd name="T113" fmla="*/ 161290027 h 1865"/>
              <a:gd name="T114" fmla="*/ 2147483647 w 2081"/>
              <a:gd name="T115" fmla="*/ 20161253 h 1865"/>
              <a:gd name="T116" fmla="*/ 2147483647 w 2081"/>
              <a:gd name="T117" fmla="*/ 0 h 1865"/>
              <a:gd name="T118" fmla="*/ 2147483647 w 2081"/>
              <a:gd name="T119" fmla="*/ 0 h 186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081" h="1865">
                <a:moveTo>
                  <a:pt x="984" y="24"/>
                </a:moveTo>
                <a:lnTo>
                  <a:pt x="968" y="32"/>
                </a:lnTo>
                <a:lnTo>
                  <a:pt x="952" y="40"/>
                </a:lnTo>
                <a:lnTo>
                  <a:pt x="936" y="56"/>
                </a:lnTo>
                <a:lnTo>
                  <a:pt x="920" y="56"/>
                </a:lnTo>
                <a:lnTo>
                  <a:pt x="896" y="72"/>
                </a:lnTo>
                <a:lnTo>
                  <a:pt x="880" y="80"/>
                </a:lnTo>
                <a:lnTo>
                  <a:pt x="864" y="88"/>
                </a:lnTo>
                <a:lnTo>
                  <a:pt x="848" y="88"/>
                </a:lnTo>
                <a:lnTo>
                  <a:pt x="832" y="96"/>
                </a:lnTo>
                <a:lnTo>
                  <a:pt x="808" y="112"/>
                </a:lnTo>
                <a:lnTo>
                  <a:pt x="792" y="120"/>
                </a:lnTo>
                <a:lnTo>
                  <a:pt x="776" y="136"/>
                </a:lnTo>
                <a:lnTo>
                  <a:pt x="768" y="152"/>
                </a:lnTo>
                <a:lnTo>
                  <a:pt x="760" y="168"/>
                </a:lnTo>
                <a:lnTo>
                  <a:pt x="752" y="184"/>
                </a:lnTo>
                <a:lnTo>
                  <a:pt x="744" y="200"/>
                </a:lnTo>
                <a:lnTo>
                  <a:pt x="736" y="216"/>
                </a:lnTo>
                <a:lnTo>
                  <a:pt x="728" y="232"/>
                </a:lnTo>
                <a:lnTo>
                  <a:pt x="720" y="248"/>
                </a:lnTo>
                <a:lnTo>
                  <a:pt x="720" y="264"/>
                </a:lnTo>
                <a:lnTo>
                  <a:pt x="720" y="280"/>
                </a:lnTo>
                <a:lnTo>
                  <a:pt x="712" y="304"/>
                </a:lnTo>
                <a:lnTo>
                  <a:pt x="704" y="320"/>
                </a:lnTo>
                <a:lnTo>
                  <a:pt x="704" y="344"/>
                </a:lnTo>
                <a:lnTo>
                  <a:pt x="696" y="360"/>
                </a:lnTo>
                <a:lnTo>
                  <a:pt x="688" y="376"/>
                </a:lnTo>
                <a:lnTo>
                  <a:pt x="688" y="392"/>
                </a:lnTo>
                <a:lnTo>
                  <a:pt x="680" y="408"/>
                </a:lnTo>
                <a:lnTo>
                  <a:pt x="680" y="424"/>
                </a:lnTo>
                <a:lnTo>
                  <a:pt x="680" y="440"/>
                </a:lnTo>
                <a:lnTo>
                  <a:pt x="672" y="456"/>
                </a:lnTo>
                <a:lnTo>
                  <a:pt x="664" y="472"/>
                </a:lnTo>
                <a:lnTo>
                  <a:pt x="656" y="488"/>
                </a:lnTo>
                <a:lnTo>
                  <a:pt x="648" y="504"/>
                </a:lnTo>
                <a:lnTo>
                  <a:pt x="640" y="520"/>
                </a:lnTo>
                <a:lnTo>
                  <a:pt x="624" y="528"/>
                </a:lnTo>
                <a:lnTo>
                  <a:pt x="608" y="544"/>
                </a:lnTo>
                <a:lnTo>
                  <a:pt x="592" y="544"/>
                </a:lnTo>
                <a:lnTo>
                  <a:pt x="576" y="544"/>
                </a:lnTo>
                <a:lnTo>
                  <a:pt x="560" y="544"/>
                </a:lnTo>
                <a:lnTo>
                  <a:pt x="544" y="544"/>
                </a:lnTo>
                <a:lnTo>
                  <a:pt x="528" y="536"/>
                </a:lnTo>
                <a:lnTo>
                  <a:pt x="512" y="536"/>
                </a:lnTo>
                <a:lnTo>
                  <a:pt x="496" y="536"/>
                </a:lnTo>
                <a:lnTo>
                  <a:pt x="480" y="536"/>
                </a:lnTo>
                <a:lnTo>
                  <a:pt x="464" y="536"/>
                </a:lnTo>
                <a:lnTo>
                  <a:pt x="448" y="536"/>
                </a:lnTo>
                <a:lnTo>
                  <a:pt x="424" y="536"/>
                </a:lnTo>
                <a:lnTo>
                  <a:pt x="408" y="536"/>
                </a:lnTo>
                <a:lnTo>
                  <a:pt x="392" y="544"/>
                </a:lnTo>
                <a:lnTo>
                  <a:pt x="360" y="552"/>
                </a:lnTo>
                <a:lnTo>
                  <a:pt x="344" y="552"/>
                </a:lnTo>
                <a:lnTo>
                  <a:pt x="328" y="560"/>
                </a:lnTo>
                <a:lnTo>
                  <a:pt x="312" y="568"/>
                </a:lnTo>
                <a:lnTo>
                  <a:pt x="296" y="568"/>
                </a:lnTo>
                <a:lnTo>
                  <a:pt x="280" y="576"/>
                </a:lnTo>
                <a:lnTo>
                  <a:pt x="264" y="584"/>
                </a:lnTo>
                <a:lnTo>
                  <a:pt x="248" y="592"/>
                </a:lnTo>
                <a:lnTo>
                  <a:pt x="232" y="592"/>
                </a:lnTo>
                <a:lnTo>
                  <a:pt x="216" y="600"/>
                </a:lnTo>
                <a:lnTo>
                  <a:pt x="200" y="608"/>
                </a:lnTo>
                <a:lnTo>
                  <a:pt x="184" y="616"/>
                </a:lnTo>
                <a:lnTo>
                  <a:pt x="168" y="632"/>
                </a:lnTo>
                <a:lnTo>
                  <a:pt x="152" y="632"/>
                </a:lnTo>
                <a:lnTo>
                  <a:pt x="144" y="648"/>
                </a:lnTo>
                <a:lnTo>
                  <a:pt x="128" y="656"/>
                </a:lnTo>
                <a:lnTo>
                  <a:pt x="120" y="672"/>
                </a:lnTo>
                <a:lnTo>
                  <a:pt x="104" y="688"/>
                </a:lnTo>
                <a:lnTo>
                  <a:pt x="88" y="704"/>
                </a:lnTo>
                <a:lnTo>
                  <a:pt x="80" y="720"/>
                </a:lnTo>
                <a:lnTo>
                  <a:pt x="72" y="736"/>
                </a:lnTo>
                <a:lnTo>
                  <a:pt x="72" y="752"/>
                </a:lnTo>
                <a:lnTo>
                  <a:pt x="56" y="760"/>
                </a:lnTo>
                <a:lnTo>
                  <a:pt x="48" y="776"/>
                </a:lnTo>
                <a:lnTo>
                  <a:pt x="40" y="792"/>
                </a:lnTo>
                <a:lnTo>
                  <a:pt x="32" y="808"/>
                </a:lnTo>
                <a:lnTo>
                  <a:pt x="24" y="824"/>
                </a:lnTo>
                <a:lnTo>
                  <a:pt x="16" y="840"/>
                </a:lnTo>
                <a:lnTo>
                  <a:pt x="16" y="856"/>
                </a:lnTo>
                <a:lnTo>
                  <a:pt x="8" y="872"/>
                </a:lnTo>
                <a:lnTo>
                  <a:pt x="8" y="888"/>
                </a:lnTo>
                <a:lnTo>
                  <a:pt x="8" y="904"/>
                </a:lnTo>
                <a:lnTo>
                  <a:pt x="8" y="920"/>
                </a:lnTo>
                <a:lnTo>
                  <a:pt x="8" y="944"/>
                </a:lnTo>
                <a:lnTo>
                  <a:pt x="8" y="960"/>
                </a:lnTo>
                <a:lnTo>
                  <a:pt x="0" y="984"/>
                </a:lnTo>
                <a:lnTo>
                  <a:pt x="8" y="1000"/>
                </a:lnTo>
                <a:lnTo>
                  <a:pt x="8" y="1016"/>
                </a:lnTo>
                <a:lnTo>
                  <a:pt x="8" y="1032"/>
                </a:lnTo>
                <a:lnTo>
                  <a:pt x="16" y="1048"/>
                </a:lnTo>
                <a:lnTo>
                  <a:pt x="32" y="1072"/>
                </a:lnTo>
                <a:lnTo>
                  <a:pt x="32" y="1088"/>
                </a:lnTo>
                <a:lnTo>
                  <a:pt x="40" y="1104"/>
                </a:lnTo>
                <a:lnTo>
                  <a:pt x="48" y="1128"/>
                </a:lnTo>
                <a:lnTo>
                  <a:pt x="56" y="1144"/>
                </a:lnTo>
                <a:lnTo>
                  <a:pt x="64" y="1160"/>
                </a:lnTo>
                <a:lnTo>
                  <a:pt x="72" y="1176"/>
                </a:lnTo>
                <a:lnTo>
                  <a:pt x="88" y="1184"/>
                </a:lnTo>
                <a:lnTo>
                  <a:pt x="96" y="1200"/>
                </a:lnTo>
                <a:lnTo>
                  <a:pt x="104" y="1216"/>
                </a:lnTo>
                <a:lnTo>
                  <a:pt x="120" y="1224"/>
                </a:lnTo>
                <a:lnTo>
                  <a:pt x="120" y="1240"/>
                </a:lnTo>
                <a:lnTo>
                  <a:pt x="136" y="1248"/>
                </a:lnTo>
                <a:lnTo>
                  <a:pt x="152" y="1256"/>
                </a:lnTo>
                <a:lnTo>
                  <a:pt x="168" y="1272"/>
                </a:lnTo>
                <a:lnTo>
                  <a:pt x="184" y="1272"/>
                </a:lnTo>
                <a:lnTo>
                  <a:pt x="216" y="1288"/>
                </a:lnTo>
                <a:lnTo>
                  <a:pt x="232" y="1296"/>
                </a:lnTo>
                <a:lnTo>
                  <a:pt x="248" y="1304"/>
                </a:lnTo>
                <a:lnTo>
                  <a:pt x="264" y="1304"/>
                </a:lnTo>
                <a:lnTo>
                  <a:pt x="288" y="1312"/>
                </a:lnTo>
                <a:lnTo>
                  <a:pt x="304" y="1312"/>
                </a:lnTo>
                <a:lnTo>
                  <a:pt x="320" y="1320"/>
                </a:lnTo>
                <a:lnTo>
                  <a:pt x="336" y="1320"/>
                </a:lnTo>
                <a:lnTo>
                  <a:pt x="360" y="1320"/>
                </a:lnTo>
                <a:lnTo>
                  <a:pt x="376" y="1320"/>
                </a:lnTo>
                <a:lnTo>
                  <a:pt x="392" y="1320"/>
                </a:lnTo>
                <a:lnTo>
                  <a:pt x="408" y="1320"/>
                </a:lnTo>
                <a:lnTo>
                  <a:pt x="424" y="1328"/>
                </a:lnTo>
                <a:lnTo>
                  <a:pt x="440" y="1328"/>
                </a:lnTo>
                <a:lnTo>
                  <a:pt x="464" y="1336"/>
                </a:lnTo>
                <a:lnTo>
                  <a:pt x="480" y="1336"/>
                </a:lnTo>
                <a:lnTo>
                  <a:pt x="496" y="1328"/>
                </a:lnTo>
                <a:lnTo>
                  <a:pt x="512" y="1328"/>
                </a:lnTo>
                <a:lnTo>
                  <a:pt x="528" y="1328"/>
                </a:lnTo>
                <a:lnTo>
                  <a:pt x="544" y="1328"/>
                </a:lnTo>
                <a:lnTo>
                  <a:pt x="560" y="1336"/>
                </a:lnTo>
                <a:lnTo>
                  <a:pt x="576" y="1336"/>
                </a:lnTo>
                <a:lnTo>
                  <a:pt x="592" y="1336"/>
                </a:lnTo>
                <a:lnTo>
                  <a:pt x="608" y="1344"/>
                </a:lnTo>
                <a:lnTo>
                  <a:pt x="624" y="1344"/>
                </a:lnTo>
                <a:lnTo>
                  <a:pt x="648" y="1368"/>
                </a:lnTo>
                <a:lnTo>
                  <a:pt x="648" y="1384"/>
                </a:lnTo>
                <a:lnTo>
                  <a:pt x="648" y="1400"/>
                </a:lnTo>
                <a:lnTo>
                  <a:pt x="656" y="1416"/>
                </a:lnTo>
                <a:lnTo>
                  <a:pt x="672" y="1424"/>
                </a:lnTo>
                <a:lnTo>
                  <a:pt x="688" y="1424"/>
                </a:lnTo>
                <a:lnTo>
                  <a:pt x="696" y="1408"/>
                </a:lnTo>
                <a:lnTo>
                  <a:pt x="680" y="1416"/>
                </a:lnTo>
                <a:lnTo>
                  <a:pt x="672" y="1432"/>
                </a:lnTo>
                <a:lnTo>
                  <a:pt x="664" y="1448"/>
                </a:lnTo>
                <a:lnTo>
                  <a:pt x="664" y="1464"/>
                </a:lnTo>
                <a:lnTo>
                  <a:pt x="664" y="1480"/>
                </a:lnTo>
                <a:lnTo>
                  <a:pt x="664" y="1496"/>
                </a:lnTo>
                <a:lnTo>
                  <a:pt x="664" y="1512"/>
                </a:lnTo>
                <a:lnTo>
                  <a:pt x="664" y="1528"/>
                </a:lnTo>
                <a:lnTo>
                  <a:pt x="672" y="1544"/>
                </a:lnTo>
                <a:lnTo>
                  <a:pt x="672" y="1560"/>
                </a:lnTo>
                <a:lnTo>
                  <a:pt x="672" y="1576"/>
                </a:lnTo>
                <a:lnTo>
                  <a:pt x="680" y="1592"/>
                </a:lnTo>
                <a:lnTo>
                  <a:pt x="680" y="1608"/>
                </a:lnTo>
                <a:lnTo>
                  <a:pt x="680" y="1624"/>
                </a:lnTo>
                <a:lnTo>
                  <a:pt x="688" y="1640"/>
                </a:lnTo>
                <a:lnTo>
                  <a:pt x="696" y="1656"/>
                </a:lnTo>
                <a:lnTo>
                  <a:pt x="704" y="1672"/>
                </a:lnTo>
                <a:lnTo>
                  <a:pt x="712" y="1696"/>
                </a:lnTo>
                <a:lnTo>
                  <a:pt x="728" y="1704"/>
                </a:lnTo>
                <a:lnTo>
                  <a:pt x="736" y="1720"/>
                </a:lnTo>
                <a:lnTo>
                  <a:pt x="752" y="1728"/>
                </a:lnTo>
                <a:lnTo>
                  <a:pt x="768" y="1744"/>
                </a:lnTo>
                <a:lnTo>
                  <a:pt x="784" y="1752"/>
                </a:lnTo>
                <a:lnTo>
                  <a:pt x="800" y="1760"/>
                </a:lnTo>
                <a:lnTo>
                  <a:pt x="816" y="1776"/>
                </a:lnTo>
                <a:lnTo>
                  <a:pt x="832" y="1776"/>
                </a:lnTo>
                <a:lnTo>
                  <a:pt x="848" y="1784"/>
                </a:lnTo>
                <a:lnTo>
                  <a:pt x="864" y="1792"/>
                </a:lnTo>
                <a:lnTo>
                  <a:pt x="888" y="1808"/>
                </a:lnTo>
                <a:lnTo>
                  <a:pt x="904" y="1816"/>
                </a:lnTo>
                <a:lnTo>
                  <a:pt x="920" y="1824"/>
                </a:lnTo>
                <a:lnTo>
                  <a:pt x="936" y="1832"/>
                </a:lnTo>
                <a:lnTo>
                  <a:pt x="960" y="1840"/>
                </a:lnTo>
                <a:lnTo>
                  <a:pt x="1000" y="1848"/>
                </a:lnTo>
                <a:lnTo>
                  <a:pt x="1016" y="1848"/>
                </a:lnTo>
                <a:lnTo>
                  <a:pt x="1032" y="1856"/>
                </a:lnTo>
                <a:lnTo>
                  <a:pt x="1048" y="1864"/>
                </a:lnTo>
                <a:lnTo>
                  <a:pt x="1064" y="1864"/>
                </a:lnTo>
                <a:lnTo>
                  <a:pt x="1080" y="1864"/>
                </a:lnTo>
                <a:lnTo>
                  <a:pt x="1096" y="1864"/>
                </a:lnTo>
                <a:lnTo>
                  <a:pt x="1112" y="1864"/>
                </a:lnTo>
                <a:lnTo>
                  <a:pt x="1128" y="1864"/>
                </a:lnTo>
                <a:lnTo>
                  <a:pt x="1144" y="1864"/>
                </a:lnTo>
                <a:lnTo>
                  <a:pt x="1160" y="1864"/>
                </a:lnTo>
                <a:lnTo>
                  <a:pt x="1176" y="1864"/>
                </a:lnTo>
                <a:lnTo>
                  <a:pt x="1200" y="1864"/>
                </a:lnTo>
                <a:lnTo>
                  <a:pt x="1216" y="1864"/>
                </a:lnTo>
                <a:lnTo>
                  <a:pt x="1232" y="1864"/>
                </a:lnTo>
                <a:lnTo>
                  <a:pt x="1248" y="1848"/>
                </a:lnTo>
                <a:lnTo>
                  <a:pt x="1264" y="1840"/>
                </a:lnTo>
                <a:lnTo>
                  <a:pt x="1280" y="1840"/>
                </a:lnTo>
                <a:lnTo>
                  <a:pt x="1296" y="1832"/>
                </a:lnTo>
                <a:lnTo>
                  <a:pt x="1320" y="1824"/>
                </a:lnTo>
                <a:lnTo>
                  <a:pt x="1336" y="1816"/>
                </a:lnTo>
                <a:lnTo>
                  <a:pt x="1352" y="1816"/>
                </a:lnTo>
                <a:lnTo>
                  <a:pt x="1368" y="1800"/>
                </a:lnTo>
                <a:lnTo>
                  <a:pt x="1384" y="1800"/>
                </a:lnTo>
                <a:lnTo>
                  <a:pt x="1392" y="1784"/>
                </a:lnTo>
                <a:lnTo>
                  <a:pt x="1408" y="1776"/>
                </a:lnTo>
                <a:lnTo>
                  <a:pt x="1424" y="1752"/>
                </a:lnTo>
                <a:lnTo>
                  <a:pt x="1440" y="1736"/>
                </a:lnTo>
                <a:lnTo>
                  <a:pt x="1456" y="1728"/>
                </a:lnTo>
                <a:lnTo>
                  <a:pt x="1464" y="1712"/>
                </a:lnTo>
                <a:lnTo>
                  <a:pt x="1472" y="1696"/>
                </a:lnTo>
                <a:lnTo>
                  <a:pt x="1480" y="1680"/>
                </a:lnTo>
                <a:lnTo>
                  <a:pt x="1488" y="1664"/>
                </a:lnTo>
                <a:lnTo>
                  <a:pt x="1496" y="1648"/>
                </a:lnTo>
                <a:lnTo>
                  <a:pt x="1504" y="1632"/>
                </a:lnTo>
                <a:lnTo>
                  <a:pt x="1520" y="1624"/>
                </a:lnTo>
                <a:lnTo>
                  <a:pt x="1528" y="1608"/>
                </a:lnTo>
                <a:lnTo>
                  <a:pt x="1536" y="1592"/>
                </a:lnTo>
                <a:lnTo>
                  <a:pt x="1536" y="1576"/>
                </a:lnTo>
                <a:lnTo>
                  <a:pt x="1536" y="1560"/>
                </a:lnTo>
                <a:lnTo>
                  <a:pt x="1536" y="1544"/>
                </a:lnTo>
                <a:lnTo>
                  <a:pt x="1544" y="1528"/>
                </a:lnTo>
                <a:lnTo>
                  <a:pt x="1544" y="1512"/>
                </a:lnTo>
                <a:lnTo>
                  <a:pt x="1544" y="1488"/>
                </a:lnTo>
                <a:lnTo>
                  <a:pt x="1544" y="1472"/>
                </a:lnTo>
                <a:lnTo>
                  <a:pt x="1544" y="1456"/>
                </a:lnTo>
                <a:lnTo>
                  <a:pt x="1544" y="1440"/>
                </a:lnTo>
                <a:lnTo>
                  <a:pt x="1544" y="1424"/>
                </a:lnTo>
                <a:lnTo>
                  <a:pt x="1544" y="1400"/>
                </a:lnTo>
                <a:lnTo>
                  <a:pt x="1536" y="1384"/>
                </a:lnTo>
                <a:lnTo>
                  <a:pt x="1536" y="1368"/>
                </a:lnTo>
                <a:lnTo>
                  <a:pt x="1536" y="1352"/>
                </a:lnTo>
                <a:lnTo>
                  <a:pt x="1528" y="1336"/>
                </a:lnTo>
                <a:lnTo>
                  <a:pt x="1528" y="1320"/>
                </a:lnTo>
                <a:lnTo>
                  <a:pt x="1528" y="1304"/>
                </a:lnTo>
                <a:lnTo>
                  <a:pt x="1528" y="1288"/>
                </a:lnTo>
                <a:lnTo>
                  <a:pt x="1536" y="1272"/>
                </a:lnTo>
                <a:lnTo>
                  <a:pt x="1536" y="1256"/>
                </a:lnTo>
                <a:lnTo>
                  <a:pt x="1536" y="1240"/>
                </a:lnTo>
                <a:lnTo>
                  <a:pt x="1544" y="1224"/>
                </a:lnTo>
                <a:lnTo>
                  <a:pt x="1560" y="1216"/>
                </a:lnTo>
                <a:lnTo>
                  <a:pt x="1584" y="1224"/>
                </a:lnTo>
                <a:lnTo>
                  <a:pt x="1600" y="1216"/>
                </a:lnTo>
                <a:lnTo>
                  <a:pt x="1616" y="1224"/>
                </a:lnTo>
                <a:lnTo>
                  <a:pt x="1640" y="1216"/>
                </a:lnTo>
                <a:lnTo>
                  <a:pt x="1656" y="1216"/>
                </a:lnTo>
                <a:lnTo>
                  <a:pt x="1680" y="1208"/>
                </a:lnTo>
                <a:lnTo>
                  <a:pt x="1696" y="1200"/>
                </a:lnTo>
                <a:lnTo>
                  <a:pt x="1720" y="1200"/>
                </a:lnTo>
                <a:lnTo>
                  <a:pt x="1736" y="1200"/>
                </a:lnTo>
                <a:lnTo>
                  <a:pt x="1752" y="1192"/>
                </a:lnTo>
                <a:lnTo>
                  <a:pt x="1768" y="1184"/>
                </a:lnTo>
                <a:lnTo>
                  <a:pt x="1784" y="1176"/>
                </a:lnTo>
                <a:lnTo>
                  <a:pt x="1800" y="1176"/>
                </a:lnTo>
                <a:lnTo>
                  <a:pt x="1832" y="1168"/>
                </a:lnTo>
                <a:lnTo>
                  <a:pt x="1848" y="1160"/>
                </a:lnTo>
                <a:lnTo>
                  <a:pt x="1864" y="1152"/>
                </a:lnTo>
                <a:lnTo>
                  <a:pt x="1880" y="1136"/>
                </a:lnTo>
                <a:lnTo>
                  <a:pt x="1904" y="1128"/>
                </a:lnTo>
                <a:lnTo>
                  <a:pt x="1920" y="1120"/>
                </a:lnTo>
                <a:lnTo>
                  <a:pt x="1944" y="1096"/>
                </a:lnTo>
                <a:lnTo>
                  <a:pt x="1960" y="1080"/>
                </a:lnTo>
                <a:lnTo>
                  <a:pt x="1976" y="1072"/>
                </a:lnTo>
                <a:lnTo>
                  <a:pt x="1984" y="1056"/>
                </a:lnTo>
                <a:lnTo>
                  <a:pt x="2000" y="1040"/>
                </a:lnTo>
                <a:lnTo>
                  <a:pt x="2008" y="1024"/>
                </a:lnTo>
                <a:lnTo>
                  <a:pt x="2024" y="1008"/>
                </a:lnTo>
                <a:lnTo>
                  <a:pt x="2032" y="992"/>
                </a:lnTo>
                <a:lnTo>
                  <a:pt x="2040" y="976"/>
                </a:lnTo>
                <a:lnTo>
                  <a:pt x="2048" y="960"/>
                </a:lnTo>
                <a:lnTo>
                  <a:pt x="2056" y="944"/>
                </a:lnTo>
                <a:lnTo>
                  <a:pt x="2056" y="928"/>
                </a:lnTo>
                <a:lnTo>
                  <a:pt x="2064" y="912"/>
                </a:lnTo>
                <a:lnTo>
                  <a:pt x="2072" y="888"/>
                </a:lnTo>
                <a:lnTo>
                  <a:pt x="2072" y="872"/>
                </a:lnTo>
                <a:lnTo>
                  <a:pt x="2072" y="856"/>
                </a:lnTo>
                <a:lnTo>
                  <a:pt x="2072" y="840"/>
                </a:lnTo>
                <a:lnTo>
                  <a:pt x="2080" y="824"/>
                </a:lnTo>
                <a:lnTo>
                  <a:pt x="2080" y="808"/>
                </a:lnTo>
                <a:lnTo>
                  <a:pt x="2080" y="792"/>
                </a:lnTo>
                <a:lnTo>
                  <a:pt x="2080" y="776"/>
                </a:lnTo>
                <a:lnTo>
                  <a:pt x="2080" y="760"/>
                </a:lnTo>
                <a:lnTo>
                  <a:pt x="2072" y="744"/>
                </a:lnTo>
                <a:lnTo>
                  <a:pt x="2072" y="728"/>
                </a:lnTo>
                <a:lnTo>
                  <a:pt x="2072" y="712"/>
                </a:lnTo>
                <a:lnTo>
                  <a:pt x="2072" y="696"/>
                </a:lnTo>
                <a:lnTo>
                  <a:pt x="2072" y="680"/>
                </a:lnTo>
                <a:lnTo>
                  <a:pt x="2064" y="656"/>
                </a:lnTo>
                <a:lnTo>
                  <a:pt x="2064" y="640"/>
                </a:lnTo>
                <a:lnTo>
                  <a:pt x="2064" y="624"/>
                </a:lnTo>
                <a:lnTo>
                  <a:pt x="2056" y="608"/>
                </a:lnTo>
                <a:lnTo>
                  <a:pt x="2040" y="584"/>
                </a:lnTo>
                <a:lnTo>
                  <a:pt x="2024" y="576"/>
                </a:lnTo>
                <a:lnTo>
                  <a:pt x="2008" y="568"/>
                </a:lnTo>
                <a:lnTo>
                  <a:pt x="1984" y="552"/>
                </a:lnTo>
                <a:lnTo>
                  <a:pt x="1968" y="536"/>
                </a:lnTo>
                <a:lnTo>
                  <a:pt x="1952" y="520"/>
                </a:lnTo>
                <a:lnTo>
                  <a:pt x="1944" y="504"/>
                </a:lnTo>
                <a:lnTo>
                  <a:pt x="1928" y="488"/>
                </a:lnTo>
                <a:lnTo>
                  <a:pt x="1912" y="480"/>
                </a:lnTo>
                <a:lnTo>
                  <a:pt x="1896" y="480"/>
                </a:lnTo>
                <a:lnTo>
                  <a:pt x="1872" y="472"/>
                </a:lnTo>
                <a:lnTo>
                  <a:pt x="1856" y="464"/>
                </a:lnTo>
                <a:lnTo>
                  <a:pt x="1840" y="464"/>
                </a:lnTo>
                <a:lnTo>
                  <a:pt x="1824" y="456"/>
                </a:lnTo>
                <a:lnTo>
                  <a:pt x="1800" y="448"/>
                </a:lnTo>
                <a:lnTo>
                  <a:pt x="1768" y="432"/>
                </a:lnTo>
                <a:lnTo>
                  <a:pt x="1744" y="424"/>
                </a:lnTo>
                <a:lnTo>
                  <a:pt x="1720" y="416"/>
                </a:lnTo>
                <a:lnTo>
                  <a:pt x="1704" y="416"/>
                </a:lnTo>
                <a:lnTo>
                  <a:pt x="1688" y="416"/>
                </a:lnTo>
                <a:lnTo>
                  <a:pt x="1672" y="424"/>
                </a:lnTo>
                <a:lnTo>
                  <a:pt x="1656" y="424"/>
                </a:lnTo>
                <a:lnTo>
                  <a:pt x="1640" y="432"/>
                </a:lnTo>
                <a:lnTo>
                  <a:pt x="1624" y="432"/>
                </a:lnTo>
                <a:lnTo>
                  <a:pt x="1608" y="440"/>
                </a:lnTo>
                <a:lnTo>
                  <a:pt x="1592" y="440"/>
                </a:lnTo>
                <a:lnTo>
                  <a:pt x="1576" y="440"/>
                </a:lnTo>
                <a:lnTo>
                  <a:pt x="1560" y="448"/>
                </a:lnTo>
                <a:lnTo>
                  <a:pt x="1544" y="456"/>
                </a:lnTo>
                <a:lnTo>
                  <a:pt x="1528" y="464"/>
                </a:lnTo>
                <a:lnTo>
                  <a:pt x="1512" y="472"/>
                </a:lnTo>
                <a:lnTo>
                  <a:pt x="1496" y="480"/>
                </a:lnTo>
                <a:lnTo>
                  <a:pt x="1480" y="480"/>
                </a:lnTo>
                <a:lnTo>
                  <a:pt x="1472" y="464"/>
                </a:lnTo>
                <a:lnTo>
                  <a:pt x="1472" y="448"/>
                </a:lnTo>
                <a:lnTo>
                  <a:pt x="1472" y="432"/>
                </a:lnTo>
                <a:lnTo>
                  <a:pt x="1480" y="416"/>
                </a:lnTo>
                <a:lnTo>
                  <a:pt x="1480" y="400"/>
                </a:lnTo>
                <a:lnTo>
                  <a:pt x="1480" y="376"/>
                </a:lnTo>
                <a:lnTo>
                  <a:pt x="1488" y="360"/>
                </a:lnTo>
                <a:lnTo>
                  <a:pt x="1488" y="344"/>
                </a:lnTo>
                <a:lnTo>
                  <a:pt x="1488" y="328"/>
                </a:lnTo>
                <a:lnTo>
                  <a:pt x="1488" y="312"/>
                </a:lnTo>
                <a:lnTo>
                  <a:pt x="1488" y="296"/>
                </a:lnTo>
                <a:lnTo>
                  <a:pt x="1488" y="280"/>
                </a:lnTo>
                <a:lnTo>
                  <a:pt x="1480" y="264"/>
                </a:lnTo>
                <a:lnTo>
                  <a:pt x="1480" y="248"/>
                </a:lnTo>
                <a:lnTo>
                  <a:pt x="1480" y="232"/>
                </a:lnTo>
                <a:lnTo>
                  <a:pt x="1472" y="216"/>
                </a:lnTo>
                <a:lnTo>
                  <a:pt x="1464" y="200"/>
                </a:lnTo>
                <a:lnTo>
                  <a:pt x="1456" y="184"/>
                </a:lnTo>
                <a:lnTo>
                  <a:pt x="1448" y="168"/>
                </a:lnTo>
                <a:lnTo>
                  <a:pt x="1440" y="152"/>
                </a:lnTo>
                <a:lnTo>
                  <a:pt x="1432" y="136"/>
                </a:lnTo>
                <a:lnTo>
                  <a:pt x="1424" y="120"/>
                </a:lnTo>
                <a:lnTo>
                  <a:pt x="1408" y="112"/>
                </a:lnTo>
                <a:lnTo>
                  <a:pt x="1400" y="96"/>
                </a:lnTo>
                <a:lnTo>
                  <a:pt x="1376" y="80"/>
                </a:lnTo>
                <a:lnTo>
                  <a:pt x="1352" y="64"/>
                </a:lnTo>
                <a:lnTo>
                  <a:pt x="1320" y="40"/>
                </a:lnTo>
                <a:lnTo>
                  <a:pt x="1304" y="40"/>
                </a:lnTo>
                <a:lnTo>
                  <a:pt x="1288" y="32"/>
                </a:lnTo>
                <a:lnTo>
                  <a:pt x="1272" y="24"/>
                </a:lnTo>
                <a:lnTo>
                  <a:pt x="1248" y="8"/>
                </a:lnTo>
                <a:lnTo>
                  <a:pt x="1232" y="8"/>
                </a:lnTo>
                <a:lnTo>
                  <a:pt x="1208" y="0"/>
                </a:lnTo>
                <a:lnTo>
                  <a:pt x="1192" y="0"/>
                </a:lnTo>
                <a:lnTo>
                  <a:pt x="1176" y="0"/>
                </a:lnTo>
                <a:lnTo>
                  <a:pt x="1160" y="0"/>
                </a:lnTo>
                <a:lnTo>
                  <a:pt x="1144" y="0"/>
                </a:lnTo>
                <a:lnTo>
                  <a:pt x="1128" y="0"/>
                </a:lnTo>
                <a:lnTo>
                  <a:pt x="1112" y="0"/>
                </a:lnTo>
                <a:lnTo>
                  <a:pt x="1096" y="0"/>
                </a:lnTo>
                <a:lnTo>
                  <a:pt x="1080" y="0"/>
                </a:lnTo>
                <a:lnTo>
                  <a:pt x="1064" y="0"/>
                </a:lnTo>
                <a:lnTo>
                  <a:pt x="1048" y="0"/>
                </a:lnTo>
                <a:lnTo>
                  <a:pt x="1032" y="0"/>
                </a:lnTo>
                <a:lnTo>
                  <a:pt x="1008" y="8"/>
                </a:lnTo>
                <a:lnTo>
                  <a:pt x="992" y="16"/>
                </a:lnTo>
                <a:lnTo>
                  <a:pt x="984" y="24"/>
                </a:lnTo>
              </a:path>
            </a:pathLst>
          </a:custGeom>
          <a:solidFill>
            <a:srgbClr val="A2C1FE"/>
          </a:solidFill>
          <a:ln w="508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627" name="Oval 3">
            <a:extLst>
              <a:ext uri="{FF2B5EF4-FFF2-40B4-BE49-F238E27FC236}">
                <a16:creationId xmlns:a16="http://schemas.microsoft.com/office/drawing/2014/main" id="{A385EBDD-1B4D-4DA2-88FE-E98EEC9D17BB}"/>
              </a:ext>
            </a:extLst>
          </p:cNvPr>
          <p:cNvSpPr>
            <a:spLocks noChangeArrowheads="1"/>
          </p:cNvSpPr>
          <p:nvPr/>
        </p:nvSpPr>
        <p:spPr bwMode="auto">
          <a:xfrm>
            <a:off x="6558499" y="2861608"/>
            <a:ext cx="819686" cy="921782"/>
          </a:xfrm>
          <a:prstGeom prst="ellipse">
            <a:avLst/>
          </a:prstGeom>
          <a:solidFill>
            <a:srgbClr val="FE9B03"/>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628" name="Oval 4">
            <a:extLst>
              <a:ext uri="{FF2B5EF4-FFF2-40B4-BE49-F238E27FC236}">
                <a16:creationId xmlns:a16="http://schemas.microsoft.com/office/drawing/2014/main" id="{0E6209B1-D217-4E20-8BF6-FED549F1330A}"/>
              </a:ext>
            </a:extLst>
          </p:cNvPr>
          <p:cNvSpPr>
            <a:spLocks noChangeArrowheads="1"/>
          </p:cNvSpPr>
          <p:nvPr/>
        </p:nvSpPr>
        <p:spPr bwMode="auto">
          <a:xfrm>
            <a:off x="6600796" y="2909740"/>
            <a:ext cx="733633" cy="825520"/>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629" name="Oval 5">
            <a:extLst>
              <a:ext uri="{FF2B5EF4-FFF2-40B4-BE49-F238E27FC236}">
                <a16:creationId xmlns:a16="http://schemas.microsoft.com/office/drawing/2014/main" id="{D1F0FBF9-1327-4F5A-B875-8B01B4AACA84}"/>
              </a:ext>
            </a:extLst>
          </p:cNvPr>
          <p:cNvSpPr>
            <a:spLocks noChangeArrowheads="1"/>
          </p:cNvSpPr>
          <p:nvPr/>
        </p:nvSpPr>
        <p:spPr bwMode="auto">
          <a:xfrm>
            <a:off x="7305259" y="3487312"/>
            <a:ext cx="819686" cy="921782"/>
          </a:xfrm>
          <a:prstGeom prst="ellipse">
            <a:avLst/>
          </a:prstGeom>
          <a:solidFill>
            <a:srgbClr val="FE9B03"/>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630" name="Oval 6">
            <a:extLst>
              <a:ext uri="{FF2B5EF4-FFF2-40B4-BE49-F238E27FC236}">
                <a16:creationId xmlns:a16="http://schemas.microsoft.com/office/drawing/2014/main" id="{896F10A4-B3E7-4C32-A6B5-6AB3F0766046}"/>
              </a:ext>
            </a:extLst>
          </p:cNvPr>
          <p:cNvSpPr>
            <a:spLocks noChangeArrowheads="1"/>
          </p:cNvSpPr>
          <p:nvPr/>
        </p:nvSpPr>
        <p:spPr bwMode="auto">
          <a:xfrm>
            <a:off x="7347556" y="3535443"/>
            <a:ext cx="735092" cy="825520"/>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631" name="Oval 7">
            <a:extLst>
              <a:ext uri="{FF2B5EF4-FFF2-40B4-BE49-F238E27FC236}">
                <a16:creationId xmlns:a16="http://schemas.microsoft.com/office/drawing/2014/main" id="{1523DBF9-0189-4F6C-9FDC-63E31081F72A}"/>
              </a:ext>
            </a:extLst>
          </p:cNvPr>
          <p:cNvSpPr>
            <a:spLocks noChangeArrowheads="1"/>
          </p:cNvSpPr>
          <p:nvPr/>
        </p:nvSpPr>
        <p:spPr bwMode="auto">
          <a:xfrm>
            <a:off x="6562875" y="4460141"/>
            <a:ext cx="818227" cy="921782"/>
          </a:xfrm>
          <a:prstGeom prst="ellipse">
            <a:avLst/>
          </a:prstGeom>
          <a:solidFill>
            <a:srgbClr val="FE9B03"/>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632" name="Oval 8">
            <a:extLst>
              <a:ext uri="{FF2B5EF4-FFF2-40B4-BE49-F238E27FC236}">
                <a16:creationId xmlns:a16="http://schemas.microsoft.com/office/drawing/2014/main" id="{320AAB48-39F3-4ACF-8398-E39E09BDF240}"/>
              </a:ext>
            </a:extLst>
          </p:cNvPr>
          <p:cNvSpPr>
            <a:spLocks noChangeArrowheads="1"/>
          </p:cNvSpPr>
          <p:nvPr/>
        </p:nvSpPr>
        <p:spPr bwMode="auto">
          <a:xfrm>
            <a:off x="6605171" y="4508273"/>
            <a:ext cx="733634" cy="825520"/>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633" name="Oval 9">
            <a:extLst>
              <a:ext uri="{FF2B5EF4-FFF2-40B4-BE49-F238E27FC236}">
                <a16:creationId xmlns:a16="http://schemas.microsoft.com/office/drawing/2014/main" id="{56152D6E-3CD2-4031-AF4A-03978047564A}"/>
              </a:ext>
            </a:extLst>
          </p:cNvPr>
          <p:cNvSpPr>
            <a:spLocks noChangeArrowheads="1"/>
          </p:cNvSpPr>
          <p:nvPr/>
        </p:nvSpPr>
        <p:spPr bwMode="auto">
          <a:xfrm>
            <a:off x="5611922" y="3682753"/>
            <a:ext cx="819686" cy="921782"/>
          </a:xfrm>
          <a:prstGeom prst="ellipse">
            <a:avLst/>
          </a:prstGeom>
          <a:solidFill>
            <a:srgbClr val="FE9B03"/>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634" name="Oval 10">
            <a:extLst>
              <a:ext uri="{FF2B5EF4-FFF2-40B4-BE49-F238E27FC236}">
                <a16:creationId xmlns:a16="http://schemas.microsoft.com/office/drawing/2014/main" id="{64556F27-3E78-403E-9D91-7FA1144565D1}"/>
              </a:ext>
            </a:extLst>
          </p:cNvPr>
          <p:cNvSpPr>
            <a:spLocks noChangeArrowheads="1"/>
          </p:cNvSpPr>
          <p:nvPr/>
        </p:nvSpPr>
        <p:spPr bwMode="auto">
          <a:xfrm>
            <a:off x="5654219" y="3730884"/>
            <a:ext cx="735092" cy="825520"/>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635" name="Freeform 11">
            <a:extLst>
              <a:ext uri="{FF2B5EF4-FFF2-40B4-BE49-F238E27FC236}">
                <a16:creationId xmlns:a16="http://schemas.microsoft.com/office/drawing/2014/main" id="{C91F88AE-281B-4A3F-B327-E6A33DBF33EF}"/>
              </a:ext>
            </a:extLst>
          </p:cNvPr>
          <p:cNvSpPr>
            <a:spLocks/>
          </p:cNvSpPr>
          <p:nvPr/>
        </p:nvSpPr>
        <p:spPr bwMode="auto">
          <a:xfrm>
            <a:off x="7623215" y="4632246"/>
            <a:ext cx="121057" cy="135642"/>
          </a:xfrm>
          <a:custGeom>
            <a:avLst/>
            <a:gdLst>
              <a:gd name="T0" fmla="*/ 0 w 93"/>
              <a:gd name="T1" fmla="*/ 30241977 h 93"/>
              <a:gd name="T2" fmla="*/ 17993442 w 93"/>
              <a:gd name="T3" fmla="*/ 30241977 h 93"/>
              <a:gd name="T4" fmla="*/ 44983605 w 93"/>
              <a:gd name="T5" fmla="*/ 20161318 h 93"/>
              <a:gd name="T6" fmla="*/ 62977047 w 93"/>
              <a:gd name="T7" fmla="*/ 20161318 h 93"/>
              <a:gd name="T8" fmla="*/ 98963931 w 93"/>
              <a:gd name="T9" fmla="*/ 20161318 h 93"/>
              <a:gd name="T10" fmla="*/ 116957373 w 93"/>
              <a:gd name="T11" fmla="*/ 20161318 h 93"/>
              <a:gd name="T12" fmla="*/ 134950815 w 93"/>
              <a:gd name="T13" fmla="*/ 10080659 h 93"/>
              <a:gd name="T14" fmla="*/ 152944256 w 93"/>
              <a:gd name="T15" fmla="*/ 10080659 h 93"/>
              <a:gd name="T16" fmla="*/ 170937698 w 93"/>
              <a:gd name="T17" fmla="*/ 0 h 93"/>
              <a:gd name="T18" fmla="*/ 188931140 w 93"/>
              <a:gd name="T19" fmla="*/ 0 h 93"/>
              <a:gd name="T20" fmla="*/ 197927861 w 93"/>
              <a:gd name="T21" fmla="*/ 20161318 h 93"/>
              <a:gd name="T22" fmla="*/ 206924582 w 93"/>
              <a:gd name="T23" fmla="*/ 40322637 h 93"/>
              <a:gd name="T24" fmla="*/ 206924582 w 93"/>
              <a:gd name="T25" fmla="*/ 60483955 h 93"/>
              <a:gd name="T26" fmla="*/ 197927861 w 93"/>
              <a:gd name="T27" fmla="*/ 80645273 h 93"/>
              <a:gd name="T28" fmla="*/ 179934419 w 93"/>
              <a:gd name="T29" fmla="*/ 90725932 h 93"/>
              <a:gd name="T30" fmla="*/ 170937698 w 93"/>
              <a:gd name="T31" fmla="*/ 120967910 h 93"/>
              <a:gd name="T32" fmla="*/ 170937698 w 93"/>
              <a:gd name="T33" fmla="*/ 141129228 h 93"/>
              <a:gd name="T34" fmla="*/ 170937698 w 93"/>
              <a:gd name="T35" fmla="*/ 161290546 h 93"/>
              <a:gd name="T36" fmla="*/ 161940977 w 93"/>
              <a:gd name="T37" fmla="*/ 191532524 h 93"/>
              <a:gd name="T38" fmla="*/ 161940977 w 93"/>
              <a:gd name="T39" fmla="*/ 211693842 h 93"/>
              <a:gd name="T40" fmla="*/ 152944256 w 93"/>
              <a:gd name="T41" fmla="*/ 231855160 h 93"/>
              <a:gd name="T42" fmla="*/ 134950815 w 93"/>
              <a:gd name="T43" fmla="*/ 231855160 h 93"/>
              <a:gd name="T44" fmla="*/ 116957373 w 93"/>
              <a:gd name="T45" fmla="*/ 221774501 h 93"/>
              <a:gd name="T46" fmla="*/ 107960652 w 93"/>
              <a:gd name="T47" fmla="*/ 201613183 h 93"/>
              <a:gd name="T48" fmla="*/ 98963931 w 93"/>
              <a:gd name="T49" fmla="*/ 181451865 h 93"/>
              <a:gd name="T50" fmla="*/ 80970489 w 93"/>
              <a:gd name="T51" fmla="*/ 161290546 h 93"/>
              <a:gd name="T52" fmla="*/ 71973768 w 93"/>
              <a:gd name="T53" fmla="*/ 141129228 h 93"/>
              <a:gd name="T54" fmla="*/ 53980326 w 93"/>
              <a:gd name="T55" fmla="*/ 131048569 h 93"/>
              <a:gd name="T56" fmla="*/ 35986884 w 93"/>
              <a:gd name="T57" fmla="*/ 120967910 h 93"/>
              <a:gd name="T58" fmla="*/ 17993442 w 93"/>
              <a:gd name="T59" fmla="*/ 110887251 h 93"/>
              <a:gd name="T60" fmla="*/ 8996721 w 93"/>
              <a:gd name="T61" fmla="*/ 90725932 h 93"/>
              <a:gd name="T62" fmla="*/ 8996721 w 93"/>
              <a:gd name="T63" fmla="*/ 70564614 h 93"/>
              <a:gd name="T64" fmla="*/ 0 w 93"/>
              <a:gd name="T65" fmla="*/ 30241977 h 9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3" h="93">
                <a:moveTo>
                  <a:pt x="0" y="12"/>
                </a:moveTo>
                <a:lnTo>
                  <a:pt x="8" y="12"/>
                </a:lnTo>
                <a:lnTo>
                  <a:pt x="20" y="8"/>
                </a:lnTo>
                <a:lnTo>
                  <a:pt x="28" y="8"/>
                </a:lnTo>
                <a:lnTo>
                  <a:pt x="44" y="8"/>
                </a:lnTo>
                <a:lnTo>
                  <a:pt x="52" y="8"/>
                </a:lnTo>
                <a:lnTo>
                  <a:pt x="60" y="4"/>
                </a:lnTo>
                <a:lnTo>
                  <a:pt x="68" y="4"/>
                </a:lnTo>
                <a:lnTo>
                  <a:pt x="76" y="0"/>
                </a:lnTo>
                <a:lnTo>
                  <a:pt x="84" y="0"/>
                </a:lnTo>
                <a:lnTo>
                  <a:pt x="88" y="8"/>
                </a:lnTo>
                <a:lnTo>
                  <a:pt x="92" y="16"/>
                </a:lnTo>
                <a:lnTo>
                  <a:pt x="92" y="24"/>
                </a:lnTo>
                <a:lnTo>
                  <a:pt x="88" y="32"/>
                </a:lnTo>
                <a:lnTo>
                  <a:pt x="80" y="36"/>
                </a:lnTo>
                <a:lnTo>
                  <a:pt x="76" y="48"/>
                </a:lnTo>
                <a:lnTo>
                  <a:pt x="76" y="56"/>
                </a:lnTo>
                <a:lnTo>
                  <a:pt x="76" y="64"/>
                </a:lnTo>
                <a:lnTo>
                  <a:pt x="72" y="76"/>
                </a:lnTo>
                <a:lnTo>
                  <a:pt x="72" y="84"/>
                </a:lnTo>
                <a:lnTo>
                  <a:pt x="68" y="92"/>
                </a:lnTo>
                <a:lnTo>
                  <a:pt x="60" y="92"/>
                </a:lnTo>
                <a:lnTo>
                  <a:pt x="52" y="88"/>
                </a:lnTo>
                <a:lnTo>
                  <a:pt x="48" y="80"/>
                </a:lnTo>
                <a:lnTo>
                  <a:pt x="44" y="72"/>
                </a:lnTo>
                <a:lnTo>
                  <a:pt x="36" y="64"/>
                </a:lnTo>
                <a:lnTo>
                  <a:pt x="32" y="56"/>
                </a:lnTo>
                <a:lnTo>
                  <a:pt x="24" y="52"/>
                </a:lnTo>
                <a:lnTo>
                  <a:pt x="16" y="48"/>
                </a:lnTo>
                <a:lnTo>
                  <a:pt x="8" y="44"/>
                </a:lnTo>
                <a:lnTo>
                  <a:pt x="4" y="36"/>
                </a:lnTo>
                <a:lnTo>
                  <a:pt x="4" y="28"/>
                </a:lnTo>
                <a:lnTo>
                  <a:pt x="0" y="1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636" name="Freeform 12">
            <a:extLst>
              <a:ext uri="{FF2B5EF4-FFF2-40B4-BE49-F238E27FC236}">
                <a16:creationId xmlns:a16="http://schemas.microsoft.com/office/drawing/2014/main" id="{DC01F4DB-F110-4F75-B778-29245F1B3278}"/>
              </a:ext>
            </a:extLst>
          </p:cNvPr>
          <p:cNvSpPr>
            <a:spLocks/>
          </p:cNvSpPr>
          <p:nvPr/>
        </p:nvSpPr>
        <p:spPr bwMode="auto">
          <a:xfrm>
            <a:off x="7783652" y="4556403"/>
            <a:ext cx="172105" cy="164813"/>
          </a:xfrm>
          <a:custGeom>
            <a:avLst/>
            <a:gdLst>
              <a:gd name="T0" fmla="*/ 0 w 133"/>
              <a:gd name="T1" fmla="*/ 110887184 h 113"/>
              <a:gd name="T2" fmla="*/ 17887425 w 133"/>
              <a:gd name="T3" fmla="*/ 100806531 h 113"/>
              <a:gd name="T4" fmla="*/ 44718562 w 133"/>
              <a:gd name="T5" fmla="*/ 100806531 h 113"/>
              <a:gd name="T6" fmla="*/ 62605987 w 133"/>
              <a:gd name="T7" fmla="*/ 100806531 h 113"/>
              <a:gd name="T8" fmla="*/ 80493412 w 133"/>
              <a:gd name="T9" fmla="*/ 100806531 h 113"/>
              <a:gd name="T10" fmla="*/ 98380836 w 133"/>
              <a:gd name="T11" fmla="*/ 90725878 h 113"/>
              <a:gd name="T12" fmla="*/ 116268261 w 133"/>
              <a:gd name="T13" fmla="*/ 80645225 h 113"/>
              <a:gd name="T14" fmla="*/ 125211974 w 133"/>
              <a:gd name="T15" fmla="*/ 60483919 h 113"/>
              <a:gd name="T16" fmla="*/ 143099398 w 133"/>
              <a:gd name="T17" fmla="*/ 60483919 h 113"/>
              <a:gd name="T18" fmla="*/ 160986823 w 133"/>
              <a:gd name="T19" fmla="*/ 50403265 h 113"/>
              <a:gd name="T20" fmla="*/ 178874248 w 133"/>
              <a:gd name="T21" fmla="*/ 40322612 h 113"/>
              <a:gd name="T22" fmla="*/ 196761673 w 133"/>
              <a:gd name="T23" fmla="*/ 30241959 h 113"/>
              <a:gd name="T24" fmla="*/ 214649098 w 133"/>
              <a:gd name="T25" fmla="*/ 20161306 h 113"/>
              <a:gd name="T26" fmla="*/ 232536523 w 133"/>
              <a:gd name="T27" fmla="*/ 0 h 113"/>
              <a:gd name="T28" fmla="*/ 250423947 w 133"/>
              <a:gd name="T29" fmla="*/ 0 h 113"/>
              <a:gd name="T30" fmla="*/ 277255085 w 133"/>
              <a:gd name="T31" fmla="*/ 0 h 113"/>
              <a:gd name="T32" fmla="*/ 295142509 w 133"/>
              <a:gd name="T33" fmla="*/ 30241959 h 113"/>
              <a:gd name="T34" fmla="*/ 295142509 w 133"/>
              <a:gd name="T35" fmla="*/ 50403265 h 113"/>
              <a:gd name="T36" fmla="*/ 277255085 w 133"/>
              <a:gd name="T37" fmla="*/ 70564572 h 113"/>
              <a:gd name="T38" fmla="*/ 268311372 w 133"/>
              <a:gd name="T39" fmla="*/ 90725878 h 113"/>
              <a:gd name="T40" fmla="*/ 250423947 w 133"/>
              <a:gd name="T41" fmla="*/ 110887184 h 113"/>
              <a:gd name="T42" fmla="*/ 241480235 w 133"/>
              <a:gd name="T43" fmla="*/ 131048490 h 113"/>
              <a:gd name="T44" fmla="*/ 250423947 w 133"/>
              <a:gd name="T45" fmla="*/ 161290450 h 113"/>
              <a:gd name="T46" fmla="*/ 250423947 w 133"/>
              <a:gd name="T47" fmla="*/ 181451756 h 113"/>
              <a:gd name="T48" fmla="*/ 250423947 w 133"/>
              <a:gd name="T49" fmla="*/ 201613062 h 113"/>
              <a:gd name="T50" fmla="*/ 250423947 w 133"/>
              <a:gd name="T51" fmla="*/ 221774368 h 113"/>
              <a:gd name="T52" fmla="*/ 250423947 w 133"/>
              <a:gd name="T53" fmla="*/ 241935674 h 113"/>
              <a:gd name="T54" fmla="*/ 250423947 w 133"/>
              <a:gd name="T55" fmla="*/ 262096981 h 113"/>
              <a:gd name="T56" fmla="*/ 232536523 w 133"/>
              <a:gd name="T57" fmla="*/ 282258287 h 113"/>
              <a:gd name="T58" fmla="*/ 205705385 w 133"/>
              <a:gd name="T59" fmla="*/ 272177634 h 113"/>
              <a:gd name="T60" fmla="*/ 187817961 w 133"/>
              <a:gd name="T61" fmla="*/ 262096981 h 113"/>
              <a:gd name="T62" fmla="*/ 169930536 w 133"/>
              <a:gd name="T63" fmla="*/ 231855021 h 113"/>
              <a:gd name="T64" fmla="*/ 152043111 w 133"/>
              <a:gd name="T65" fmla="*/ 211693715 h 113"/>
              <a:gd name="T66" fmla="*/ 134155686 w 133"/>
              <a:gd name="T67" fmla="*/ 201613062 h 113"/>
              <a:gd name="T68" fmla="*/ 116268261 w 133"/>
              <a:gd name="T69" fmla="*/ 191532409 h 113"/>
              <a:gd name="T70" fmla="*/ 98380836 w 133"/>
              <a:gd name="T71" fmla="*/ 181451756 h 113"/>
              <a:gd name="T72" fmla="*/ 80493412 w 133"/>
              <a:gd name="T73" fmla="*/ 181451756 h 113"/>
              <a:gd name="T74" fmla="*/ 53662274 w 133"/>
              <a:gd name="T75" fmla="*/ 171371103 h 113"/>
              <a:gd name="T76" fmla="*/ 35774850 w 133"/>
              <a:gd name="T77" fmla="*/ 171371103 h 113"/>
              <a:gd name="T78" fmla="*/ 17887425 w 133"/>
              <a:gd name="T79" fmla="*/ 171371103 h 113"/>
              <a:gd name="T80" fmla="*/ 8943712 w 133"/>
              <a:gd name="T81" fmla="*/ 151209796 h 113"/>
              <a:gd name="T82" fmla="*/ 0 w 133"/>
              <a:gd name="T83" fmla="*/ 131048490 h 113"/>
              <a:gd name="T84" fmla="*/ 0 w 133"/>
              <a:gd name="T85" fmla="*/ 110887184 h 11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3" h="113">
                <a:moveTo>
                  <a:pt x="0" y="44"/>
                </a:moveTo>
                <a:lnTo>
                  <a:pt x="8" y="40"/>
                </a:lnTo>
                <a:lnTo>
                  <a:pt x="20" y="40"/>
                </a:lnTo>
                <a:lnTo>
                  <a:pt x="28" y="40"/>
                </a:lnTo>
                <a:lnTo>
                  <a:pt x="36" y="40"/>
                </a:lnTo>
                <a:lnTo>
                  <a:pt x="44" y="36"/>
                </a:lnTo>
                <a:lnTo>
                  <a:pt x="52" y="32"/>
                </a:lnTo>
                <a:lnTo>
                  <a:pt x="56" y="24"/>
                </a:lnTo>
                <a:lnTo>
                  <a:pt x="64" y="24"/>
                </a:lnTo>
                <a:lnTo>
                  <a:pt x="72" y="20"/>
                </a:lnTo>
                <a:lnTo>
                  <a:pt x="80" y="16"/>
                </a:lnTo>
                <a:lnTo>
                  <a:pt x="88" y="12"/>
                </a:lnTo>
                <a:lnTo>
                  <a:pt x="96" y="8"/>
                </a:lnTo>
                <a:lnTo>
                  <a:pt x="104" y="0"/>
                </a:lnTo>
                <a:lnTo>
                  <a:pt x="112" y="0"/>
                </a:lnTo>
                <a:lnTo>
                  <a:pt x="124" y="0"/>
                </a:lnTo>
                <a:lnTo>
                  <a:pt x="132" y="12"/>
                </a:lnTo>
                <a:lnTo>
                  <a:pt x="132" y="20"/>
                </a:lnTo>
                <a:lnTo>
                  <a:pt x="124" y="28"/>
                </a:lnTo>
                <a:lnTo>
                  <a:pt x="120" y="36"/>
                </a:lnTo>
                <a:lnTo>
                  <a:pt x="112" y="44"/>
                </a:lnTo>
                <a:lnTo>
                  <a:pt x="108" y="52"/>
                </a:lnTo>
                <a:lnTo>
                  <a:pt x="112" y="64"/>
                </a:lnTo>
                <a:lnTo>
                  <a:pt x="112" y="72"/>
                </a:lnTo>
                <a:lnTo>
                  <a:pt x="112" y="80"/>
                </a:lnTo>
                <a:lnTo>
                  <a:pt x="112" y="88"/>
                </a:lnTo>
                <a:lnTo>
                  <a:pt x="112" y="96"/>
                </a:lnTo>
                <a:lnTo>
                  <a:pt x="112" y="104"/>
                </a:lnTo>
                <a:lnTo>
                  <a:pt x="104" y="112"/>
                </a:lnTo>
                <a:lnTo>
                  <a:pt x="92" y="108"/>
                </a:lnTo>
                <a:lnTo>
                  <a:pt x="84" y="104"/>
                </a:lnTo>
                <a:lnTo>
                  <a:pt x="76" y="92"/>
                </a:lnTo>
                <a:lnTo>
                  <a:pt x="68" y="84"/>
                </a:lnTo>
                <a:lnTo>
                  <a:pt x="60" y="80"/>
                </a:lnTo>
                <a:lnTo>
                  <a:pt x="52" y="76"/>
                </a:lnTo>
                <a:lnTo>
                  <a:pt x="44" y="72"/>
                </a:lnTo>
                <a:lnTo>
                  <a:pt x="36" y="72"/>
                </a:lnTo>
                <a:lnTo>
                  <a:pt x="24" y="68"/>
                </a:lnTo>
                <a:lnTo>
                  <a:pt x="16" y="68"/>
                </a:lnTo>
                <a:lnTo>
                  <a:pt x="8" y="68"/>
                </a:lnTo>
                <a:lnTo>
                  <a:pt x="4" y="60"/>
                </a:lnTo>
                <a:lnTo>
                  <a:pt x="0" y="52"/>
                </a:lnTo>
                <a:lnTo>
                  <a:pt x="0" y="4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637" name="Freeform 13">
            <a:extLst>
              <a:ext uri="{FF2B5EF4-FFF2-40B4-BE49-F238E27FC236}">
                <a16:creationId xmlns:a16="http://schemas.microsoft.com/office/drawing/2014/main" id="{DB5D1B5E-C933-49D3-9C2F-CA3DCA131DA1}"/>
              </a:ext>
            </a:extLst>
          </p:cNvPr>
          <p:cNvSpPr>
            <a:spLocks/>
          </p:cNvSpPr>
          <p:nvPr/>
        </p:nvSpPr>
        <p:spPr bwMode="auto">
          <a:xfrm>
            <a:off x="7986386" y="4142184"/>
            <a:ext cx="514856" cy="520691"/>
          </a:xfrm>
          <a:custGeom>
            <a:avLst/>
            <a:gdLst>
              <a:gd name="T0" fmla="*/ 179267378 w 397"/>
              <a:gd name="T1" fmla="*/ 554434864 h 357"/>
              <a:gd name="T2" fmla="*/ 125487164 w 397"/>
              <a:gd name="T3" fmla="*/ 584676766 h 357"/>
              <a:gd name="T4" fmla="*/ 71706951 w 397"/>
              <a:gd name="T5" fmla="*/ 614918668 h 357"/>
              <a:gd name="T6" fmla="*/ 8963369 w 397"/>
              <a:gd name="T7" fmla="*/ 645160569 h 357"/>
              <a:gd name="T8" fmla="*/ 8963369 w 397"/>
              <a:gd name="T9" fmla="*/ 705644373 h 357"/>
              <a:gd name="T10" fmla="*/ 53780213 w 397"/>
              <a:gd name="T11" fmla="*/ 745966908 h 357"/>
              <a:gd name="T12" fmla="*/ 98597058 w 397"/>
              <a:gd name="T13" fmla="*/ 796370078 h 357"/>
              <a:gd name="T14" fmla="*/ 161340640 w 397"/>
              <a:gd name="T15" fmla="*/ 796370078 h 357"/>
              <a:gd name="T16" fmla="*/ 215120853 w 397"/>
              <a:gd name="T17" fmla="*/ 826611979 h 357"/>
              <a:gd name="T18" fmla="*/ 250974329 w 397"/>
              <a:gd name="T19" fmla="*/ 866934515 h 357"/>
              <a:gd name="T20" fmla="*/ 295791173 w 397"/>
              <a:gd name="T21" fmla="*/ 897176417 h 357"/>
              <a:gd name="T22" fmla="*/ 367498125 w 397"/>
              <a:gd name="T23" fmla="*/ 887095783 h 357"/>
              <a:gd name="T24" fmla="*/ 448168445 w 397"/>
              <a:gd name="T25" fmla="*/ 856853881 h 357"/>
              <a:gd name="T26" fmla="*/ 519875396 w 397"/>
              <a:gd name="T27" fmla="*/ 836692613 h 357"/>
              <a:gd name="T28" fmla="*/ 600545716 w 397"/>
              <a:gd name="T29" fmla="*/ 796370078 h 357"/>
              <a:gd name="T30" fmla="*/ 672252667 w 397"/>
              <a:gd name="T31" fmla="*/ 735886274 h 357"/>
              <a:gd name="T32" fmla="*/ 734996249 w 397"/>
              <a:gd name="T33" fmla="*/ 665321837 h 357"/>
              <a:gd name="T34" fmla="*/ 806703200 w 397"/>
              <a:gd name="T35" fmla="*/ 564515498 h 357"/>
              <a:gd name="T36" fmla="*/ 851520045 w 397"/>
              <a:gd name="T37" fmla="*/ 504031695 h 357"/>
              <a:gd name="T38" fmla="*/ 869446782 w 397"/>
              <a:gd name="T39" fmla="*/ 372983454 h 357"/>
              <a:gd name="T40" fmla="*/ 887373520 w 397"/>
              <a:gd name="T41" fmla="*/ 312499651 h 357"/>
              <a:gd name="T42" fmla="*/ 860483414 w 397"/>
              <a:gd name="T43" fmla="*/ 262096481 h 357"/>
              <a:gd name="T44" fmla="*/ 851520045 w 397"/>
              <a:gd name="T45" fmla="*/ 201612678 h 357"/>
              <a:gd name="T46" fmla="*/ 797739831 w 397"/>
              <a:gd name="T47" fmla="*/ 161290142 h 357"/>
              <a:gd name="T48" fmla="*/ 726032880 w 397"/>
              <a:gd name="T49" fmla="*/ 141128875 h 357"/>
              <a:gd name="T50" fmla="*/ 672252667 w 397"/>
              <a:gd name="T51" fmla="*/ 181451410 h 357"/>
              <a:gd name="T52" fmla="*/ 618472454 w 397"/>
              <a:gd name="T53" fmla="*/ 141128875 h 357"/>
              <a:gd name="T54" fmla="*/ 573655609 w 397"/>
              <a:gd name="T55" fmla="*/ 110886973 h 357"/>
              <a:gd name="T56" fmla="*/ 555728871 w 397"/>
              <a:gd name="T57" fmla="*/ 40322536 h 357"/>
              <a:gd name="T58" fmla="*/ 501948658 w 397"/>
              <a:gd name="T59" fmla="*/ 0 h 357"/>
              <a:gd name="T60" fmla="*/ 448168445 w 397"/>
              <a:gd name="T61" fmla="*/ 40322536 h 357"/>
              <a:gd name="T62" fmla="*/ 430241707 w 397"/>
              <a:gd name="T63" fmla="*/ 100806339 h 357"/>
              <a:gd name="T64" fmla="*/ 403351600 w 397"/>
              <a:gd name="T65" fmla="*/ 161290142 h 357"/>
              <a:gd name="T66" fmla="*/ 376461493 w 397"/>
              <a:gd name="T67" fmla="*/ 211693312 h 357"/>
              <a:gd name="T68" fmla="*/ 394388231 w 397"/>
              <a:gd name="T69" fmla="*/ 262096481 h 357"/>
              <a:gd name="T70" fmla="*/ 457131813 w 397"/>
              <a:gd name="T71" fmla="*/ 272177115 h 357"/>
              <a:gd name="T72" fmla="*/ 510912027 w 397"/>
              <a:gd name="T73" fmla="*/ 282257749 h 357"/>
              <a:gd name="T74" fmla="*/ 573655609 w 397"/>
              <a:gd name="T75" fmla="*/ 332660918 h 357"/>
              <a:gd name="T76" fmla="*/ 564692240 w 397"/>
              <a:gd name="T77" fmla="*/ 393144722 h 357"/>
              <a:gd name="T78" fmla="*/ 501948658 w 397"/>
              <a:gd name="T79" fmla="*/ 463709159 h 357"/>
              <a:gd name="T80" fmla="*/ 457131813 w 397"/>
              <a:gd name="T81" fmla="*/ 504031695 h 357"/>
              <a:gd name="T82" fmla="*/ 412314969 w 397"/>
              <a:gd name="T83" fmla="*/ 554434864 h 357"/>
              <a:gd name="T84" fmla="*/ 376461493 w 397"/>
              <a:gd name="T85" fmla="*/ 594757400 h 357"/>
              <a:gd name="T86" fmla="*/ 331644649 w 397"/>
              <a:gd name="T87" fmla="*/ 645160569 h 357"/>
              <a:gd name="T88" fmla="*/ 286827805 w 397"/>
              <a:gd name="T89" fmla="*/ 685483105 h 357"/>
              <a:gd name="T90" fmla="*/ 233047591 w 397"/>
              <a:gd name="T91" fmla="*/ 675402471 h 357"/>
              <a:gd name="T92" fmla="*/ 215120853 w 397"/>
              <a:gd name="T93" fmla="*/ 614918668 h 357"/>
              <a:gd name="T94" fmla="*/ 224084222 w 397"/>
              <a:gd name="T95" fmla="*/ 554434864 h 3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397" h="357">
                <a:moveTo>
                  <a:pt x="88" y="204"/>
                </a:moveTo>
                <a:lnTo>
                  <a:pt x="84" y="212"/>
                </a:lnTo>
                <a:lnTo>
                  <a:pt x="80" y="220"/>
                </a:lnTo>
                <a:lnTo>
                  <a:pt x="72" y="224"/>
                </a:lnTo>
                <a:lnTo>
                  <a:pt x="64" y="228"/>
                </a:lnTo>
                <a:lnTo>
                  <a:pt x="56" y="232"/>
                </a:lnTo>
                <a:lnTo>
                  <a:pt x="48" y="236"/>
                </a:lnTo>
                <a:lnTo>
                  <a:pt x="40" y="240"/>
                </a:lnTo>
                <a:lnTo>
                  <a:pt x="32" y="244"/>
                </a:lnTo>
                <a:lnTo>
                  <a:pt x="24" y="248"/>
                </a:lnTo>
                <a:lnTo>
                  <a:pt x="12" y="252"/>
                </a:lnTo>
                <a:lnTo>
                  <a:pt x="4" y="256"/>
                </a:lnTo>
                <a:lnTo>
                  <a:pt x="0" y="264"/>
                </a:lnTo>
                <a:lnTo>
                  <a:pt x="0" y="272"/>
                </a:lnTo>
                <a:lnTo>
                  <a:pt x="4" y="280"/>
                </a:lnTo>
                <a:lnTo>
                  <a:pt x="12" y="280"/>
                </a:lnTo>
                <a:lnTo>
                  <a:pt x="16" y="288"/>
                </a:lnTo>
                <a:lnTo>
                  <a:pt x="24" y="296"/>
                </a:lnTo>
                <a:lnTo>
                  <a:pt x="28" y="304"/>
                </a:lnTo>
                <a:lnTo>
                  <a:pt x="36" y="312"/>
                </a:lnTo>
                <a:lnTo>
                  <a:pt x="44" y="316"/>
                </a:lnTo>
                <a:lnTo>
                  <a:pt x="52" y="320"/>
                </a:lnTo>
                <a:lnTo>
                  <a:pt x="60" y="320"/>
                </a:lnTo>
                <a:lnTo>
                  <a:pt x="72" y="316"/>
                </a:lnTo>
                <a:lnTo>
                  <a:pt x="80" y="320"/>
                </a:lnTo>
                <a:lnTo>
                  <a:pt x="88" y="320"/>
                </a:lnTo>
                <a:lnTo>
                  <a:pt x="96" y="328"/>
                </a:lnTo>
                <a:lnTo>
                  <a:pt x="104" y="332"/>
                </a:lnTo>
                <a:lnTo>
                  <a:pt x="112" y="336"/>
                </a:lnTo>
                <a:lnTo>
                  <a:pt x="112" y="344"/>
                </a:lnTo>
                <a:lnTo>
                  <a:pt x="116" y="352"/>
                </a:lnTo>
                <a:lnTo>
                  <a:pt x="124" y="356"/>
                </a:lnTo>
                <a:lnTo>
                  <a:pt x="132" y="356"/>
                </a:lnTo>
                <a:lnTo>
                  <a:pt x="140" y="356"/>
                </a:lnTo>
                <a:lnTo>
                  <a:pt x="156" y="352"/>
                </a:lnTo>
                <a:lnTo>
                  <a:pt x="164" y="352"/>
                </a:lnTo>
                <a:lnTo>
                  <a:pt x="176" y="344"/>
                </a:lnTo>
                <a:lnTo>
                  <a:pt x="184" y="344"/>
                </a:lnTo>
                <a:lnTo>
                  <a:pt x="200" y="340"/>
                </a:lnTo>
                <a:lnTo>
                  <a:pt x="208" y="336"/>
                </a:lnTo>
                <a:lnTo>
                  <a:pt x="224" y="332"/>
                </a:lnTo>
                <a:lnTo>
                  <a:pt x="232" y="332"/>
                </a:lnTo>
                <a:lnTo>
                  <a:pt x="240" y="328"/>
                </a:lnTo>
                <a:lnTo>
                  <a:pt x="260" y="320"/>
                </a:lnTo>
                <a:lnTo>
                  <a:pt x="268" y="316"/>
                </a:lnTo>
                <a:lnTo>
                  <a:pt x="276" y="312"/>
                </a:lnTo>
                <a:lnTo>
                  <a:pt x="292" y="300"/>
                </a:lnTo>
                <a:lnTo>
                  <a:pt x="300" y="292"/>
                </a:lnTo>
                <a:lnTo>
                  <a:pt x="308" y="288"/>
                </a:lnTo>
                <a:lnTo>
                  <a:pt x="324" y="272"/>
                </a:lnTo>
                <a:lnTo>
                  <a:pt x="328" y="264"/>
                </a:lnTo>
                <a:lnTo>
                  <a:pt x="340" y="252"/>
                </a:lnTo>
                <a:lnTo>
                  <a:pt x="344" y="244"/>
                </a:lnTo>
                <a:lnTo>
                  <a:pt x="360" y="224"/>
                </a:lnTo>
                <a:lnTo>
                  <a:pt x="364" y="216"/>
                </a:lnTo>
                <a:lnTo>
                  <a:pt x="372" y="208"/>
                </a:lnTo>
                <a:lnTo>
                  <a:pt x="380" y="200"/>
                </a:lnTo>
                <a:lnTo>
                  <a:pt x="372" y="176"/>
                </a:lnTo>
                <a:lnTo>
                  <a:pt x="380" y="152"/>
                </a:lnTo>
                <a:lnTo>
                  <a:pt x="388" y="148"/>
                </a:lnTo>
                <a:lnTo>
                  <a:pt x="392" y="140"/>
                </a:lnTo>
                <a:lnTo>
                  <a:pt x="396" y="132"/>
                </a:lnTo>
                <a:lnTo>
                  <a:pt x="396" y="124"/>
                </a:lnTo>
                <a:lnTo>
                  <a:pt x="392" y="116"/>
                </a:lnTo>
                <a:lnTo>
                  <a:pt x="384" y="112"/>
                </a:lnTo>
                <a:lnTo>
                  <a:pt x="384" y="104"/>
                </a:lnTo>
                <a:lnTo>
                  <a:pt x="380" y="96"/>
                </a:lnTo>
                <a:lnTo>
                  <a:pt x="380" y="88"/>
                </a:lnTo>
                <a:lnTo>
                  <a:pt x="380" y="80"/>
                </a:lnTo>
                <a:lnTo>
                  <a:pt x="376" y="72"/>
                </a:lnTo>
                <a:lnTo>
                  <a:pt x="364" y="68"/>
                </a:lnTo>
                <a:lnTo>
                  <a:pt x="356" y="64"/>
                </a:lnTo>
                <a:lnTo>
                  <a:pt x="348" y="60"/>
                </a:lnTo>
                <a:lnTo>
                  <a:pt x="336" y="56"/>
                </a:lnTo>
                <a:lnTo>
                  <a:pt x="324" y="56"/>
                </a:lnTo>
                <a:lnTo>
                  <a:pt x="316" y="64"/>
                </a:lnTo>
                <a:lnTo>
                  <a:pt x="308" y="68"/>
                </a:lnTo>
                <a:lnTo>
                  <a:pt x="300" y="72"/>
                </a:lnTo>
                <a:lnTo>
                  <a:pt x="292" y="64"/>
                </a:lnTo>
                <a:lnTo>
                  <a:pt x="284" y="60"/>
                </a:lnTo>
                <a:lnTo>
                  <a:pt x="276" y="56"/>
                </a:lnTo>
                <a:lnTo>
                  <a:pt x="272" y="48"/>
                </a:lnTo>
                <a:lnTo>
                  <a:pt x="264" y="48"/>
                </a:lnTo>
                <a:lnTo>
                  <a:pt x="256" y="44"/>
                </a:lnTo>
                <a:lnTo>
                  <a:pt x="252" y="36"/>
                </a:lnTo>
                <a:lnTo>
                  <a:pt x="248" y="24"/>
                </a:lnTo>
                <a:lnTo>
                  <a:pt x="248" y="16"/>
                </a:lnTo>
                <a:lnTo>
                  <a:pt x="240" y="8"/>
                </a:lnTo>
                <a:lnTo>
                  <a:pt x="232" y="4"/>
                </a:lnTo>
                <a:lnTo>
                  <a:pt x="224" y="0"/>
                </a:lnTo>
                <a:lnTo>
                  <a:pt x="216" y="0"/>
                </a:lnTo>
                <a:lnTo>
                  <a:pt x="204" y="8"/>
                </a:lnTo>
                <a:lnTo>
                  <a:pt x="200" y="16"/>
                </a:lnTo>
                <a:lnTo>
                  <a:pt x="200" y="24"/>
                </a:lnTo>
                <a:lnTo>
                  <a:pt x="192" y="32"/>
                </a:lnTo>
                <a:lnTo>
                  <a:pt x="192" y="40"/>
                </a:lnTo>
                <a:lnTo>
                  <a:pt x="188" y="48"/>
                </a:lnTo>
                <a:lnTo>
                  <a:pt x="184" y="56"/>
                </a:lnTo>
                <a:lnTo>
                  <a:pt x="180" y="64"/>
                </a:lnTo>
                <a:lnTo>
                  <a:pt x="176" y="72"/>
                </a:lnTo>
                <a:lnTo>
                  <a:pt x="168" y="76"/>
                </a:lnTo>
                <a:lnTo>
                  <a:pt x="168" y="84"/>
                </a:lnTo>
                <a:lnTo>
                  <a:pt x="164" y="92"/>
                </a:lnTo>
                <a:lnTo>
                  <a:pt x="168" y="100"/>
                </a:lnTo>
                <a:lnTo>
                  <a:pt x="176" y="104"/>
                </a:lnTo>
                <a:lnTo>
                  <a:pt x="184" y="100"/>
                </a:lnTo>
                <a:lnTo>
                  <a:pt x="192" y="104"/>
                </a:lnTo>
                <a:lnTo>
                  <a:pt x="204" y="108"/>
                </a:lnTo>
                <a:lnTo>
                  <a:pt x="212" y="108"/>
                </a:lnTo>
                <a:lnTo>
                  <a:pt x="220" y="112"/>
                </a:lnTo>
                <a:lnTo>
                  <a:pt x="228" y="112"/>
                </a:lnTo>
                <a:lnTo>
                  <a:pt x="236" y="116"/>
                </a:lnTo>
                <a:lnTo>
                  <a:pt x="248" y="120"/>
                </a:lnTo>
                <a:lnTo>
                  <a:pt x="256" y="132"/>
                </a:lnTo>
                <a:lnTo>
                  <a:pt x="260" y="140"/>
                </a:lnTo>
                <a:lnTo>
                  <a:pt x="256" y="148"/>
                </a:lnTo>
                <a:lnTo>
                  <a:pt x="252" y="156"/>
                </a:lnTo>
                <a:lnTo>
                  <a:pt x="240" y="164"/>
                </a:lnTo>
                <a:lnTo>
                  <a:pt x="232" y="176"/>
                </a:lnTo>
                <a:lnTo>
                  <a:pt x="224" y="184"/>
                </a:lnTo>
                <a:lnTo>
                  <a:pt x="216" y="188"/>
                </a:lnTo>
                <a:lnTo>
                  <a:pt x="208" y="192"/>
                </a:lnTo>
                <a:lnTo>
                  <a:pt x="204" y="200"/>
                </a:lnTo>
                <a:lnTo>
                  <a:pt x="196" y="204"/>
                </a:lnTo>
                <a:lnTo>
                  <a:pt x="188" y="212"/>
                </a:lnTo>
                <a:lnTo>
                  <a:pt x="184" y="220"/>
                </a:lnTo>
                <a:lnTo>
                  <a:pt x="176" y="224"/>
                </a:lnTo>
                <a:lnTo>
                  <a:pt x="176" y="232"/>
                </a:lnTo>
                <a:lnTo>
                  <a:pt x="168" y="236"/>
                </a:lnTo>
                <a:lnTo>
                  <a:pt x="164" y="244"/>
                </a:lnTo>
                <a:lnTo>
                  <a:pt x="156" y="248"/>
                </a:lnTo>
                <a:lnTo>
                  <a:pt x="148" y="256"/>
                </a:lnTo>
                <a:lnTo>
                  <a:pt x="140" y="260"/>
                </a:lnTo>
                <a:lnTo>
                  <a:pt x="136" y="268"/>
                </a:lnTo>
                <a:lnTo>
                  <a:pt x="128" y="272"/>
                </a:lnTo>
                <a:lnTo>
                  <a:pt x="120" y="272"/>
                </a:lnTo>
                <a:lnTo>
                  <a:pt x="112" y="272"/>
                </a:lnTo>
                <a:lnTo>
                  <a:pt x="104" y="268"/>
                </a:lnTo>
                <a:lnTo>
                  <a:pt x="96" y="260"/>
                </a:lnTo>
                <a:lnTo>
                  <a:pt x="96" y="252"/>
                </a:lnTo>
                <a:lnTo>
                  <a:pt x="96" y="244"/>
                </a:lnTo>
                <a:lnTo>
                  <a:pt x="100" y="236"/>
                </a:lnTo>
                <a:lnTo>
                  <a:pt x="100" y="228"/>
                </a:lnTo>
                <a:lnTo>
                  <a:pt x="100" y="220"/>
                </a:lnTo>
                <a:lnTo>
                  <a:pt x="96" y="212"/>
                </a:lnTo>
                <a:lnTo>
                  <a:pt x="88" y="20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638" name="Freeform 14">
            <a:extLst>
              <a:ext uri="{FF2B5EF4-FFF2-40B4-BE49-F238E27FC236}">
                <a16:creationId xmlns:a16="http://schemas.microsoft.com/office/drawing/2014/main" id="{F6806A47-41D3-4A9A-BD8D-D63C63E93096}"/>
              </a:ext>
            </a:extLst>
          </p:cNvPr>
          <p:cNvSpPr>
            <a:spLocks/>
          </p:cNvSpPr>
          <p:nvPr/>
        </p:nvSpPr>
        <p:spPr bwMode="auto">
          <a:xfrm>
            <a:off x="8136613" y="4323041"/>
            <a:ext cx="78760" cy="106472"/>
          </a:xfrm>
          <a:custGeom>
            <a:avLst/>
            <a:gdLst>
              <a:gd name="T0" fmla="*/ 70220018 w 61"/>
              <a:gd name="T1" fmla="*/ 0 h 73"/>
              <a:gd name="T2" fmla="*/ 61442340 w 61"/>
              <a:gd name="T3" fmla="*/ 20161337 h 73"/>
              <a:gd name="T4" fmla="*/ 61442340 w 61"/>
              <a:gd name="T5" fmla="*/ 40322674 h 73"/>
              <a:gd name="T6" fmla="*/ 43888389 w 61"/>
              <a:gd name="T7" fmla="*/ 50403342 h 73"/>
              <a:gd name="T8" fmla="*/ 35110711 w 61"/>
              <a:gd name="T9" fmla="*/ 70564679 h 73"/>
              <a:gd name="T10" fmla="*/ 17555356 w 61"/>
              <a:gd name="T11" fmla="*/ 90726016 h 73"/>
              <a:gd name="T12" fmla="*/ 8777678 w 61"/>
              <a:gd name="T13" fmla="*/ 110887353 h 73"/>
              <a:gd name="T14" fmla="*/ 0 w 61"/>
              <a:gd name="T15" fmla="*/ 131048690 h 73"/>
              <a:gd name="T16" fmla="*/ 8777678 w 61"/>
              <a:gd name="T17" fmla="*/ 151210027 h 73"/>
              <a:gd name="T18" fmla="*/ 8777678 w 61"/>
              <a:gd name="T19" fmla="*/ 171371364 h 73"/>
              <a:gd name="T20" fmla="*/ 26333034 w 61"/>
              <a:gd name="T21" fmla="*/ 181452033 h 73"/>
              <a:gd name="T22" fmla="*/ 43888389 w 61"/>
              <a:gd name="T23" fmla="*/ 181452033 h 73"/>
              <a:gd name="T24" fmla="*/ 61442340 w 61"/>
              <a:gd name="T25" fmla="*/ 181452033 h 73"/>
              <a:gd name="T26" fmla="*/ 78997695 w 61"/>
              <a:gd name="T27" fmla="*/ 181452033 h 73"/>
              <a:gd name="T28" fmla="*/ 96553051 w 61"/>
              <a:gd name="T29" fmla="*/ 161290696 h 73"/>
              <a:gd name="T30" fmla="*/ 96553051 w 61"/>
              <a:gd name="T31" fmla="*/ 141129359 h 73"/>
              <a:gd name="T32" fmla="*/ 114108407 w 61"/>
              <a:gd name="T33" fmla="*/ 120968022 h 73"/>
              <a:gd name="T34" fmla="*/ 122886085 w 61"/>
              <a:gd name="T35" fmla="*/ 100806685 h 73"/>
              <a:gd name="T36" fmla="*/ 131663763 w 61"/>
              <a:gd name="T37" fmla="*/ 80645348 h 73"/>
              <a:gd name="T38" fmla="*/ 131663763 w 61"/>
              <a:gd name="T39" fmla="*/ 60484011 h 73"/>
              <a:gd name="T40" fmla="*/ 114108407 w 61"/>
              <a:gd name="T41" fmla="*/ 50403342 h 73"/>
              <a:gd name="T42" fmla="*/ 114108407 w 61"/>
              <a:gd name="T43" fmla="*/ 30242005 h 73"/>
              <a:gd name="T44" fmla="*/ 105330729 w 61"/>
              <a:gd name="T45" fmla="*/ 10080668 h 73"/>
              <a:gd name="T46" fmla="*/ 87775373 w 61"/>
              <a:gd name="T47" fmla="*/ 10080668 h 73"/>
              <a:gd name="T48" fmla="*/ 70220018 w 61"/>
              <a:gd name="T49" fmla="*/ 0 h 7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73">
                <a:moveTo>
                  <a:pt x="32" y="0"/>
                </a:moveTo>
                <a:lnTo>
                  <a:pt x="28" y="8"/>
                </a:lnTo>
                <a:lnTo>
                  <a:pt x="28" y="16"/>
                </a:lnTo>
                <a:lnTo>
                  <a:pt x="20" y="20"/>
                </a:lnTo>
                <a:lnTo>
                  <a:pt x="16" y="28"/>
                </a:lnTo>
                <a:lnTo>
                  <a:pt x="8" y="36"/>
                </a:lnTo>
                <a:lnTo>
                  <a:pt x="4" y="44"/>
                </a:lnTo>
                <a:lnTo>
                  <a:pt x="0" y="52"/>
                </a:lnTo>
                <a:lnTo>
                  <a:pt x="4" y="60"/>
                </a:lnTo>
                <a:lnTo>
                  <a:pt x="4" y="68"/>
                </a:lnTo>
                <a:lnTo>
                  <a:pt x="12" y="72"/>
                </a:lnTo>
                <a:lnTo>
                  <a:pt x="20" y="72"/>
                </a:lnTo>
                <a:lnTo>
                  <a:pt x="28" y="72"/>
                </a:lnTo>
                <a:lnTo>
                  <a:pt x="36" y="72"/>
                </a:lnTo>
                <a:lnTo>
                  <a:pt x="44" y="64"/>
                </a:lnTo>
                <a:lnTo>
                  <a:pt x="44" y="56"/>
                </a:lnTo>
                <a:lnTo>
                  <a:pt x="52" y="48"/>
                </a:lnTo>
                <a:lnTo>
                  <a:pt x="56" y="40"/>
                </a:lnTo>
                <a:lnTo>
                  <a:pt x="60" y="32"/>
                </a:lnTo>
                <a:lnTo>
                  <a:pt x="60" y="24"/>
                </a:lnTo>
                <a:lnTo>
                  <a:pt x="52" y="20"/>
                </a:lnTo>
                <a:lnTo>
                  <a:pt x="52" y="12"/>
                </a:lnTo>
                <a:lnTo>
                  <a:pt x="48" y="4"/>
                </a:lnTo>
                <a:lnTo>
                  <a:pt x="40" y="4"/>
                </a:lnTo>
                <a:lnTo>
                  <a:pt x="32"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639" name="Freeform 15">
            <a:extLst>
              <a:ext uri="{FF2B5EF4-FFF2-40B4-BE49-F238E27FC236}">
                <a16:creationId xmlns:a16="http://schemas.microsoft.com/office/drawing/2014/main" id="{9A1F7FF5-A8F3-48E4-8B75-65A2A9DA5C2C}"/>
              </a:ext>
            </a:extLst>
          </p:cNvPr>
          <p:cNvSpPr>
            <a:spLocks/>
          </p:cNvSpPr>
          <p:nvPr/>
        </p:nvSpPr>
        <p:spPr bwMode="auto">
          <a:xfrm>
            <a:off x="8260587" y="3891320"/>
            <a:ext cx="121056" cy="188149"/>
          </a:xfrm>
          <a:custGeom>
            <a:avLst/>
            <a:gdLst>
              <a:gd name="T0" fmla="*/ 9092995 w 93"/>
              <a:gd name="T1" fmla="*/ 312500138 h 129"/>
              <a:gd name="T2" fmla="*/ 27280401 w 93"/>
              <a:gd name="T3" fmla="*/ 292338839 h 129"/>
              <a:gd name="T4" fmla="*/ 27280401 w 93"/>
              <a:gd name="T5" fmla="*/ 272177540 h 129"/>
              <a:gd name="T6" fmla="*/ 27280401 w 93"/>
              <a:gd name="T7" fmla="*/ 252016240 h 129"/>
              <a:gd name="T8" fmla="*/ 18187406 w 93"/>
              <a:gd name="T9" fmla="*/ 231854941 h 129"/>
              <a:gd name="T10" fmla="*/ 9092995 w 93"/>
              <a:gd name="T11" fmla="*/ 211693642 h 129"/>
              <a:gd name="T12" fmla="*/ 9092995 w 93"/>
              <a:gd name="T13" fmla="*/ 191532343 h 129"/>
              <a:gd name="T14" fmla="*/ 9092995 w 93"/>
              <a:gd name="T15" fmla="*/ 171371043 h 129"/>
              <a:gd name="T16" fmla="*/ 9092995 w 93"/>
              <a:gd name="T17" fmla="*/ 151209744 h 129"/>
              <a:gd name="T18" fmla="*/ 9092995 w 93"/>
              <a:gd name="T19" fmla="*/ 131048445 h 129"/>
              <a:gd name="T20" fmla="*/ 0 w 93"/>
              <a:gd name="T21" fmla="*/ 110887146 h 129"/>
              <a:gd name="T22" fmla="*/ 0 w 93"/>
              <a:gd name="T23" fmla="*/ 90725847 h 129"/>
              <a:gd name="T24" fmla="*/ 0 w 93"/>
              <a:gd name="T25" fmla="*/ 60483898 h 129"/>
              <a:gd name="T26" fmla="*/ 9092995 w 93"/>
              <a:gd name="T27" fmla="*/ 40322598 h 129"/>
              <a:gd name="T28" fmla="*/ 9092995 w 93"/>
              <a:gd name="T29" fmla="*/ 20161299 h 129"/>
              <a:gd name="T30" fmla="*/ 18187406 w 93"/>
              <a:gd name="T31" fmla="*/ 0 h 129"/>
              <a:gd name="T32" fmla="*/ 36373396 w 93"/>
              <a:gd name="T33" fmla="*/ 0 h 129"/>
              <a:gd name="T34" fmla="*/ 54560802 w 93"/>
              <a:gd name="T35" fmla="*/ 20161299 h 129"/>
              <a:gd name="T36" fmla="*/ 72746792 w 93"/>
              <a:gd name="T37" fmla="*/ 50403248 h 129"/>
              <a:gd name="T38" fmla="*/ 81841204 w 93"/>
              <a:gd name="T39" fmla="*/ 70564547 h 129"/>
              <a:gd name="T40" fmla="*/ 90934198 w 93"/>
              <a:gd name="T41" fmla="*/ 90725847 h 129"/>
              <a:gd name="T42" fmla="*/ 90934198 w 93"/>
              <a:gd name="T43" fmla="*/ 110887146 h 129"/>
              <a:gd name="T44" fmla="*/ 109120188 w 93"/>
              <a:gd name="T45" fmla="*/ 120967795 h 129"/>
              <a:gd name="T46" fmla="*/ 127307594 w 93"/>
              <a:gd name="T47" fmla="*/ 131048445 h 129"/>
              <a:gd name="T48" fmla="*/ 145493584 w 93"/>
              <a:gd name="T49" fmla="*/ 131048445 h 129"/>
              <a:gd name="T50" fmla="*/ 163680990 w 93"/>
              <a:gd name="T51" fmla="*/ 151209744 h 129"/>
              <a:gd name="T52" fmla="*/ 172773985 w 93"/>
              <a:gd name="T53" fmla="*/ 171371043 h 129"/>
              <a:gd name="T54" fmla="*/ 190961391 w 93"/>
              <a:gd name="T55" fmla="*/ 181451693 h 129"/>
              <a:gd name="T56" fmla="*/ 209147381 w 93"/>
              <a:gd name="T57" fmla="*/ 191532343 h 129"/>
              <a:gd name="T58" fmla="*/ 209147381 w 93"/>
              <a:gd name="T59" fmla="*/ 211693642 h 129"/>
              <a:gd name="T60" fmla="*/ 209147381 w 93"/>
              <a:gd name="T61" fmla="*/ 231854941 h 129"/>
              <a:gd name="T62" fmla="*/ 209147381 w 93"/>
              <a:gd name="T63" fmla="*/ 252016240 h 129"/>
              <a:gd name="T64" fmla="*/ 181868397 w 93"/>
              <a:gd name="T65" fmla="*/ 252016240 h 129"/>
              <a:gd name="T66" fmla="*/ 154587996 w 93"/>
              <a:gd name="T67" fmla="*/ 252016240 h 129"/>
              <a:gd name="T68" fmla="*/ 118214600 w 93"/>
              <a:gd name="T69" fmla="*/ 262096890 h 129"/>
              <a:gd name="T70" fmla="*/ 100027193 w 93"/>
              <a:gd name="T71" fmla="*/ 282258189 h 129"/>
              <a:gd name="T72" fmla="*/ 81841204 w 93"/>
              <a:gd name="T73" fmla="*/ 312500138 h 129"/>
              <a:gd name="T74" fmla="*/ 63653797 w 93"/>
              <a:gd name="T75" fmla="*/ 312500138 h 129"/>
              <a:gd name="T76" fmla="*/ 45466391 w 93"/>
              <a:gd name="T77" fmla="*/ 312500138 h 129"/>
              <a:gd name="T78" fmla="*/ 27280401 w 93"/>
              <a:gd name="T79" fmla="*/ 322580788 h 129"/>
              <a:gd name="T80" fmla="*/ 9092995 w 93"/>
              <a:gd name="T81" fmla="*/ 302419488 h 129"/>
              <a:gd name="T82" fmla="*/ 9092995 w 93"/>
              <a:gd name="T83" fmla="*/ 312500138 h 12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93" h="129">
                <a:moveTo>
                  <a:pt x="4" y="124"/>
                </a:moveTo>
                <a:lnTo>
                  <a:pt x="12" y="116"/>
                </a:lnTo>
                <a:lnTo>
                  <a:pt x="12" y="108"/>
                </a:lnTo>
                <a:lnTo>
                  <a:pt x="12" y="100"/>
                </a:lnTo>
                <a:lnTo>
                  <a:pt x="8" y="92"/>
                </a:lnTo>
                <a:lnTo>
                  <a:pt x="4" y="84"/>
                </a:lnTo>
                <a:lnTo>
                  <a:pt x="4" y="76"/>
                </a:lnTo>
                <a:lnTo>
                  <a:pt x="4" y="68"/>
                </a:lnTo>
                <a:lnTo>
                  <a:pt x="4" y="60"/>
                </a:lnTo>
                <a:lnTo>
                  <a:pt x="4" y="52"/>
                </a:lnTo>
                <a:lnTo>
                  <a:pt x="0" y="44"/>
                </a:lnTo>
                <a:lnTo>
                  <a:pt x="0" y="36"/>
                </a:lnTo>
                <a:lnTo>
                  <a:pt x="0" y="24"/>
                </a:lnTo>
                <a:lnTo>
                  <a:pt x="4" y="16"/>
                </a:lnTo>
                <a:lnTo>
                  <a:pt x="4" y="8"/>
                </a:lnTo>
                <a:lnTo>
                  <a:pt x="8" y="0"/>
                </a:lnTo>
                <a:lnTo>
                  <a:pt x="16" y="0"/>
                </a:lnTo>
                <a:lnTo>
                  <a:pt x="24" y="8"/>
                </a:lnTo>
                <a:lnTo>
                  <a:pt x="32" y="20"/>
                </a:lnTo>
                <a:lnTo>
                  <a:pt x="36" y="28"/>
                </a:lnTo>
                <a:lnTo>
                  <a:pt x="40" y="36"/>
                </a:lnTo>
                <a:lnTo>
                  <a:pt x="40" y="44"/>
                </a:lnTo>
                <a:lnTo>
                  <a:pt x="48" y="48"/>
                </a:lnTo>
                <a:lnTo>
                  <a:pt x="56" y="52"/>
                </a:lnTo>
                <a:lnTo>
                  <a:pt x="64" y="52"/>
                </a:lnTo>
                <a:lnTo>
                  <a:pt x="72" y="60"/>
                </a:lnTo>
                <a:lnTo>
                  <a:pt x="76" y="68"/>
                </a:lnTo>
                <a:lnTo>
                  <a:pt x="84" y="72"/>
                </a:lnTo>
                <a:lnTo>
                  <a:pt x="92" y="76"/>
                </a:lnTo>
                <a:lnTo>
                  <a:pt x="92" y="84"/>
                </a:lnTo>
                <a:lnTo>
                  <a:pt x="92" y="92"/>
                </a:lnTo>
                <a:lnTo>
                  <a:pt x="92" y="100"/>
                </a:lnTo>
                <a:lnTo>
                  <a:pt x="80" y="100"/>
                </a:lnTo>
                <a:lnTo>
                  <a:pt x="68" y="100"/>
                </a:lnTo>
                <a:lnTo>
                  <a:pt x="52" y="104"/>
                </a:lnTo>
                <a:lnTo>
                  <a:pt x="44" y="112"/>
                </a:lnTo>
                <a:lnTo>
                  <a:pt x="36" y="124"/>
                </a:lnTo>
                <a:lnTo>
                  <a:pt x="28" y="124"/>
                </a:lnTo>
                <a:lnTo>
                  <a:pt x="20" y="124"/>
                </a:lnTo>
                <a:lnTo>
                  <a:pt x="12" y="128"/>
                </a:lnTo>
                <a:lnTo>
                  <a:pt x="4" y="120"/>
                </a:lnTo>
                <a:lnTo>
                  <a:pt x="4" y="12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640" name="Freeform 16">
            <a:extLst>
              <a:ext uri="{FF2B5EF4-FFF2-40B4-BE49-F238E27FC236}">
                <a16:creationId xmlns:a16="http://schemas.microsoft.com/office/drawing/2014/main" id="{3301FC08-24B4-484C-B340-CB9DAE937EE3}"/>
              </a:ext>
            </a:extLst>
          </p:cNvPr>
          <p:cNvSpPr>
            <a:spLocks/>
          </p:cNvSpPr>
          <p:nvPr/>
        </p:nvSpPr>
        <p:spPr bwMode="auto">
          <a:xfrm>
            <a:off x="7779277" y="3051215"/>
            <a:ext cx="695711" cy="789057"/>
          </a:xfrm>
          <a:custGeom>
            <a:avLst/>
            <a:gdLst>
              <a:gd name="T0" fmla="*/ 841703474 w 537"/>
              <a:gd name="T1" fmla="*/ 1239917597 h 541"/>
              <a:gd name="T2" fmla="*/ 814840597 w 537"/>
              <a:gd name="T3" fmla="*/ 1129030657 h 541"/>
              <a:gd name="T4" fmla="*/ 859612058 w 537"/>
              <a:gd name="T5" fmla="*/ 1068546872 h 541"/>
              <a:gd name="T6" fmla="*/ 949154981 w 537"/>
              <a:gd name="T7" fmla="*/ 1108869396 h 541"/>
              <a:gd name="T8" fmla="*/ 1038697904 w 537"/>
              <a:gd name="T9" fmla="*/ 1068546872 h 541"/>
              <a:gd name="T10" fmla="*/ 1092423657 w 537"/>
              <a:gd name="T11" fmla="*/ 977821194 h 541"/>
              <a:gd name="T12" fmla="*/ 1101377949 w 537"/>
              <a:gd name="T13" fmla="*/ 877014886 h 541"/>
              <a:gd name="T14" fmla="*/ 1011835027 w 537"/>
              <a:gd name="T15" fmla="*/ 846772993 h 541"/>
              <a:gd name="T16" fmla="*/ 922292104 w 537"/>
              <a:gd name="T17" fmla="*/ 856853624 h 541"/>
              <a:gd name="T18" fmla="*/ 859612058 w 537"/>
              <a:gd name="T19" fmla="*/ 957659933 h 541"/>
              <a:gd name="T20" fmla="*/ 787977720 w 537"/>
              <a:gd name="T21" fmla="*/ 977821194 h 541"/>
              <a:gd name="T22" fmla="*/ 707389089 w 537"/>
              <a:gd name="T23" fmla="*/ 897176147 h 541"/>
              <a:gd name="T24" fmla="*/ 635754751 w 537"/>
              <a:gd name="T25" fmla="*/ 796369839 h 541"/>
              <a:gd name="T26" fmla="*/ 734251966 w 537"/>
              <a:gd name="T27" fmla="*/ 796369839 h 541"/>
              <a:gd name="T28" fmla="*/ 832749181 w 537"/>
              <a:gd name="T29" fmla="*/ 796369839 h 541"/>
              <a:gd name="T30" fmla="*/ 913337812 w 537"/>
              <a:gd name="T31" fmla="*/ 735886053 h 541"/>
              <a:gd name="T32" fmla="*/ 877520643 w 537"/>
              <a:gd name="T33" fmla="*/ 645160376 h 541"/>
              <a:gd name="T34" fmla="*/ 805886304 w 537"/>
              <a:gd name="T35" fmla="*/ 554434698 h 541"/>
              <a:gd name="T36" fmla="*/ 689480505 w 537"/>
              <a:gd name="T37" fmla="*/ 514112174 h 541"/>
              <a:gd name="T38" fmla="*/ 608891874 w 537"/>
              <a:gd name="T39" fmla="*/ 453628389 h 541"/>
              <a:gd name="T40" fmla="*/ 501440367 w 537"/>
              <a:gd name="T41" fmla="*/ 393144604 h 541"/>
              <a:gd name="T42" fmla="*/ 411897445 w 537"/>
              <a:gd name="T43" fmla="*/ 403225235 h 541"/>
              <a:gd name="T44" fmla="*/ 313400230 w 537"/>
              <a:gd name="T45" fmla="*/ 383063973 h 541"/>
              <a:gd name="T46" fmla="*/ 241765891 w 537"/>
              <a:gd name="T47" fmla="*/ 443547758 h 541"/>
              <a:gd name="T48" fmla="*/ 259674476 w 537"/>
              <a:gd name="T49" fmla="*/ 554434698 h 541"/>
              <a:gd name="T50" fmla="*/ 170131553 w 537"/>
              <a:gd name="T51" fmla="*/ 524192805 h 541"/>
              <a:gd name="T52" fmla="*/ 80588630 w 537"/>
              <a:gd name="T53" fmla="*/ 493950913 h 541"/>
              <a:gd name="T54" fmla="*/ 0 w 537"/>
              <a:gd name="T55" fmla="*/ 433467127 h 541"/>
              <a:gd name="T56" fmla="*/ 80588630 w 537"/>
              <a:gd name="T57" fmla="*/ 383063973 h 541"/>
              <a:gd name="T58" fmla="*/ 170131553 w 537"/>
              <a:gd name="T59" fmla="*/ 322580188 h 541"/>
              <a:gd name="T60" fmla="*/ 188040138 w 537"/>
              <a:gd name="T61" fmla="*/ 211693248 h 541"/>
              <a:gd name="T62" fmla="*/ 143268676 w 537"/>
              <a:gd name="T63" fmla="*/ 110886940 h 541"/>
              <a:gd name="T64" fmla="*/ 223857307 w 537"/>
              <a:gd name="T65" fmla="*/ 30241893 h 541"/>
              <a:gd name="T66" fmla="*/ 340263106 w 537"/>
              <a:gd name="T67" fmla="*/ 10080631 h 541"/>
              <a:gd name="T68" fmla="*/ 447714614 w 537"/>
              <a:gd name="T69" fmla="*/ 20161262 h 541"/>
              <a:gd name="T70" fmla="*/ 537257536 w 537"/>
              <a:gd name="T71" fmla="*/ 40322523 h 541"/>
              <a:gd name="T72" fmla="*/ 662617628 w 537"/>
              <a:gd name="T73" fmla="*/ 50403154 h 541"/>
              <a:gd name="T74" fmla="*/ 779023428 w 537"/>
              <a:gd name="T75" fmla="*/ 70564416 h 541"/>
              <a:gd name="T76" fmla="*/ 886474935 w 537"/>
              <a:gd name="T77" fmla="*/ 131048201 h 541"/>
              <a:gd name="T78" fmla="*/ 967063565 w 537"/>
              <a:gd name="T79" fmla="*/ 231854510 h 541"/>
              <a:gd name="T80" fmla="*/ 1011835027 w 537"/>
              <a:gd name="T81" fmla="*/ 342741450 h 541"/>
              <a:gd name="T82" fmla="*/ 1038697904 w 537"/>
              <a:gd name="T83" fmla="*/ 473789651 h 541"/>
              <a:gd name="T84" fmla="*/ 1065560780 w 537"/>
              <a:gd name="T85" fmla="*/ 584676590 h 541"/>
              <a:gd name="T86" fmla="*/ 1146149411 w 537"/>
              <a:gd name="T87" fmla="*/ 705644161 h 541"/>
              <a:gd name="T88" fmla="*/ 1190920872 w 537"/>
              <a:gd name="T89" fmla="*/ 816531100 h 541"/>
              <a:gd name="T90" fmla="*/ 1190920872 w 537"/>
              <a:gd name="T91" fmla="*/ 917337409 h 541"/>
              <a:gd name="T92" fmla="*/ 1190920872 w 537"/>
              <a:gd name="T93" fmla="*/ 1018143718 h 541"/>
              <a:gd name="T94" fmla="*/ 1101377949 w 537"/>
              <a:gd name="T95" fmla="*/ 1108869396 h 541"/>
              <a:gd name="T96" fmla="*/ 1011835027 w 537"/>
              <a:gd name="T97" fmla="*/ 1189514443 h 541"/>
              <a:gd name="T98" fmla="*/ 940200689 w 537"/>
              <a:gd name="T99" fmla="*/ 1280240120 h 541"/>
              <a:gd name="T100" fmla="*/ 868566350 w 537"/>
              <a:gd name="T101" fmla="*/ 1360885167 h 54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37" h="541">
                <a:moveTo>
                  <a:pt x="380" y="524"/>
                </a:moveTo>
                <a:lnTo>
                  <a:pt x="380" y="516"/>
                </a:lnTo>
                <a:lnTo>
                  <a:pt x="380" y="508"/>
                </a:lnTo>
                <a:lnTo>
                  <a:pt x="380" y="500"/>
                </a:lnTo>
                <a:lnTo>
                  <a:pt x="376" y="492"/>
                </a:lnTo>
                <a:lnTo>
                  <a:pt x="372" y="484"/>
                </a:lnTo>
                <a:lnTo>
                  <a:pt x="372" y="472"/>
                </a:lnTo>
                <a:lnTo>
                  <a:pt x="368" y="464"/>
                </a:lnTo>
                <a:lnTo>
                  <a:pt x="364" y="456"/>
                </a:lnTo>
                <a:lnTo>
                  <a:pt x="364" y="448"/>
                </a:lnTo>
                <a:lnTo>
                  <a:pt x="360" y="440"/>
                </a:lnTo>
                <a:lnTo>
                  <a:pt x="364" y="432"/>
                </a:lnTo>
                <a:lnTo>
                  <a:pt x="368" y="424"/>
                </a:lnTo>
                <a:lnTo>
                  <a:pt x="376" y="420"/>
                </a:lnTo>
                <a:lnTo>
                  <a:pt x="384" y="424"/>
                </a:lnTo>
                <a:lnTo>
                  <a:pt x="392" y="428"/>
                </a:lnTo>
                <a:lnTo>
                  <a:pt x="400" y="432"/>
                </a:lnTo>
                <a:lnTo>
                  <a:pt x="408" y="436"/>
                </a:lnTo>
                <a:lnTo>
                  <a:pt x="416" y="436"/>
                </a:lnTo>
                <a:lnTo>
                  <a:pt x="424" y="440"/>
                </a:lnTo>
                <a:lnTo>
                  <a:pt x="432" y="440"/>
                </a:lnTo>
                <a:lnTo>
                  <a:pt x="440" y="440"/>
                </a:lnTo>
                <a:lnTo>
                  <a:pt x="452" y="436"/>
                </a:lnTo>
                <a:lnTo>
                  <a:pt x="460" y="432"/>
                </a:lnTo>
                <a:lnTo>
                  <a:pt x="464" y="424"/>
                </a:lnTo>
                <a:lnTo>
                  <a:pt x="472" y="420"/>
                </a:lnTo>
                <a:lnTo>
                  <a:pt x="476" y="412"/>
                </a:lnTo>
                <a:lnTo>
                  <a:pt x="476" y="404"/>
                </a:lnTo>
                <a:lnTo>
                  <a:pt x="480" y="396"/>
                </a:lnTo>
                <a:lnTo>
                  <a:pt x="488" y="388"/>
                </a:lnTo>
                <a:lnTo>
                  <a:pt x="492" y="380"/>
                </a:lnTo>
                <a:lnTo>
                  <a:pt x="492" y="372"/>
                </a:lnTo>
                <a:lnTo>
                  <a:pt x="496" y="364"/>
                </a:lnTo>
                <a:lnTo>
                  <a:pt x="492" y="356"/>
                </a:lnTo>
                <a:lnTo>
                  <a:pt x="492" y="348"/>
                </a:lnTo>
                <a:lnTo>
                  <a:pt x="484" y="340"/>
                </a:lnTo>
                <a:lnTo>
                  <a:pt x="476" y="340"/>
                </a:lnTo>
                <a:lnTo>
                  <a:pt x="468" y="340"/>
                </a:lnTo>
                <a:lnTo>
                  <a:pt x="460" y="336"/>
                </a:lnTo>
                <a:lnTo>
                  <a:pt x="452" y="336"/>
                </a:lnTo>
                <a:lnTo>
                  <a:pt x="444" y="336"/>
                </a:lnTo>
                <a:lnTo>
                  <a:pt x="436" y="332"/>
                </a:lnTo>
                <a:lnTo>
                  <a:pt x="428" y="336"/>
                </a:lnTo>
                <a:lnTo>
                  <a:pt x="420" y="336"/>
                </a:lnTo>
                <a:lnTo>
                  <a:pt x="412" y="340"/>
                </a:lnTo>
                <a:lnTo>
                  <a:pt x="408" y="348"/>
                </a:lnTo>
                <a:lnTo>
                  <a:pt x="396" y="356"/>
                </a:lnTo>
                <a:lnTo>
                  <a:pt x="396" y="364"/>
                </a:lnTo>
                <a:lnTo>
                  <a:pt x="388" y="372"/>
                </a:lnTo>
                <a:lnTo>
                  <a:pt x="384" y="380"/>
                </a:lnTo>
                <a:lnTo>
                  <a:pt x="380" y="388"/>
                </a:lnTo>
                <a:lnTo>
                  <a:pt x="372" y="392"/>
                </a:lnTo>
                <a:lnTo>
                  <a:pt x="368" y="400"/>
                </a:lnTo>
                <a:lnTo>
                  <a:pt x="356" y="396"/>
                </a:lnTo>
                <a:lnTo>
                  <a:pt x="352" y="388"/>
                </a:lnTo>
                <a:lnTo>
                  <a:pt x="348" y="380"/>
                </a:lnTo>
                <a:lnTo>
                  <a:pt x="340" y="376"/>
                </a:lnTo>
                <a:lnTo>
                  <a:pt x="332" y="364"/>
                </a:lnTo>
                <a:lnTo>
                  <a:pt x="324" y="356"/>
                </a:lnTo>
                <a:lnTo>
                  <a:pt x="316" y="356"/>
                </a:lnTo>
                <a:lnTo>
                  <a:pt x="308" y="348"/>
                </a:lnTo>
                <a:lnTo>
                  <a:pt x="300" y="344"/>
                </a:lnTo>
                <a:lnTo>
                  <a:pt x="292" y="332"/>
                </a:lnTo>
                <a:lnTo>
                  <a:pt x="288" y="324"/>
                </a:lnTo>
                <a:lnTo>
                  <a:pt x="284" y="316"/>
                </a:lnTo>
                <a:lnTo>
                  <a:pt x="296" y="308"/>
                </a:lnTo>
                <a:lnTo>
                  <a:pt x="304" y="308"/>
                </a:lnTo>
                <a:lnTo>
                  <a:pt x="312" y="312"/>
                </a:lnTo>
                <a:lnTo>
                  <a:pt x="320" y="316"/>
                </a:lnTo>
                <a:lnTo>
                  <a:pt x="328" y="316"/>
                </a:lnTo>
                <a:lnTo>
                  <a:pt x="336" y="320"/>
                </a:lnTo>
                <a:lnTo>
                  <a:pt x="344" y="320"/>
                </a:lnTo>
                <a:lnTo>
                  <a:pt x="356" y="320"/>
                </a:lnTo>
                <a:lnTo>
                  <a:pt x="364" y="320"/>
                </a:lnTo>
                <a:lnTo>
                  <a:pt x="372" y="316"/>
                </a:lnTo>
                <a:lnTo>
                  <a:pt x="380" y="308"/>
                </a:lnTo>
                <a:lnTo>
                  <a:pt x="388" y="308"/>
                </a:lnTo>
                <a:lnTo>
                  <a:pt x="396" y="304"/>
                </a:lnTo>
                <a:lnTo>
                  <a:pt x="404" y="300"/>
                </a:lnTo>
                <a:lnTo>
                  <a:pt x="408" y="292"/>
                </a:lnTo>
                <a:lnTo>
                  <a:pt x="408" y="284"/>
                </a:lnTo>
                <a:lnTo>
                  <a:pt x="408" y="276"/>
                </a:lnTo>
                <a:lnTo>
                  <a:pt x="404" y="268"/>
                </a:lnTo>
                <a:lnTo>
                  <a:pt x="396" y="264"/>
                </a:lnTo>
                <a:lnTo>
                  <a:pt x="392" y="256"/>
                </a:lnTo>
                <a:lnTo>
                  <a:pt x="384" y="248"/>
                </a:lnTo>
                <a:lnTo>
                  <a:pt x="380" y="240"/>
                </a:lnTo>
                <a:lnTo>
                  <a:pt x="376" y="232"/>
                </a:lnTo>
                <a:lnTo>
                  <a:pt x="372" y="224"/>
                </a:lnTo>
                <a:lnTo>
                  <a:pt x="360" y="220"/>
                </a:lnTo>
                <a:lnTo>
                  <a:pt x="344" y="212"/>
                </a:lnTo>
                <a:lnTo>
                  <a:pt x="336" y="212"/>
                </a:lnTo>
                <a:lnTo>
                  <a:pt x="328" y="208"/>
                </a:lnTo>
                <a:lnTo>
                  <a:pt x="320" y="208"/>
                </a:lnTo>
                <a:lnTo>
                  <a:pt x="308" y="204"/>
                </a:lnTo>
                <a:lnTo>
                  <a:pt x="300" y="200"/>
                </a:lnTo>
                <a:lnTo>
                  <a:pt x="292" y="196"/>
                </a:lnTo>
                <a:lnTo>
                  <a:pt x="284" y="192"/>
                </a:lnTo>
                <a:lnTo>
                  <a:pt x="276" y="188"/>
                </a:lnTo>
                <a:lnTo>
                  <a:pt x="272" y="180"/>
                </a:lnTo>
                <a:lnTo>
                  <a:pt x="260" y="176"/>
                </a:lnTo>
                <a:lnTo>
                  <a:pt x="252" y="172"/>
                </a:lnTo>
                <a:lnTo>
                  <a:pt x="244" y="168"/>
                </a:lnTo>
                <a:lnTo>
                  <a:pt x="232" y="160"/>
                </a:lnTo>
                <a:lnTo>
                  <a:pt x="224" y="156"/>
                </a:lnTo>
                <a:lnTo>
                  <a:pt x="216" y="156"/>
                </a:lnTo>
                <a:lnTo>
                  <a:pt x="208" y="156"/>
                </a:lnTo>
                <a:lnTo>
                  <a:pt x="200" y="156"/>
                </a:lnTo>
                <a:lnTo>
                  <a:pt x="192" y="156"/>
                </a:lnTo>
                <a:lnTo>
                  <a:pt x="184" y="160"/>
                </a:lnTo>
                <a:lnTo>
                  <a:pt x="176" y="160"/>
                </a:lnTo>
                <a:lnTo>
                  <a:pt x="168" y="160"/>
                </a:lnTo>
                <a:lnTo>
                  <a:pt x="160" y="156"/>
                </a:lnTo>
                <a:lnTo>
                  <a:pt x="148" y="152"/>
                </a:lnTo>
                <a:lnTo>
                  <a:pt x="140" y="152"/>
                </a:lnTo>
                <a:lnTo>
                  <a:pt x="132" y="152"/>
                </a:lnTo>
                <a:lnTo>
                  <a:pt x="124" y="152"/>
                </a:lnTo>
                <a:lnTo>
                  <a:pt x="116" y="160"/>
                </a:lnTo>
                <a:lnTo>
                  <a:pt x="108" y="168"/>
                </a:lnTo>
                <a:lnTo>
                  <a:pt x="108" y="176"/>
                </a:lnTo>
                <a:lnTo>
                  <a:pt x="108" y="188"/>
                </a:lnTo>
                <a:lnTo>
                  <a:pt x="108" y="196"/>
                </a:lnTo>
                <a:lnTo>
                  <a:pt x="112" y="204"/>
                </a:lnTo>
                <a:lnTo>
                  <a:pt x="116" y="212"/>
                </a:lnTo>
                <a:lnTo>
                  <a:pt x="116" y="220"/>
                </a:lnTo>
                <a:lnTo>
                  <a:pt x="108" y="224"/>
                </a:lnTo>
                <a:lnTo>
                  <a:pt x="100" y="224"/>
                </a:lnTo>
                <a:lnTo>
                  <a:pt x="92" y="220"/>
                </a:lnTo>
                <a:lnTo>
                  <a:pt x="84" y="212"/>
                </a:lnTo>
                <a:lnTo>
                  <a:pt x="76" y="208"/>
                </a:lnTo>
                <a:lnTo>
                  <a:pt x="68" y="204"/>
                </a:lnTo>
                <a:lnTo>
                  <a:pt x="60" y="200"/>
                </a:lnTo>
                <a:lnTo>
                  <a:pt x="52" y="200"/>
                </a:lnTo>
                <a:lnTo>
                  <a:pt x="44" y="196"/>
                </a:lnTo>
                <a:lnTo>
                  <a:pt x="36" y="196"/>
                </a:lnTo>
                <a:lnTo>
                  <a:pt x="28" y="196"/>
                </a:lnTo>
                <a:lnTo>
                  <a:pt x="16" y="192"/>
                </a:lnTo>
                <a:lnTo>
                  <a:pt x="8" y="188"/>
                </a:lnTo>
                <a:lnTo>
                  <a:pt x="4" y="180"/>
                </a:lnTo>
                <a:lnTo>
                  <a:pt x="0" y="172"/>
                </a:lnTo>
                <a:lnTo>
                  <a:pt x="4" y="164"/>
                </a:lnTo>
                <a:lnTo>
                  <a:pt x="8" y="156"/>
                </a:lnTo>
                <a:lnTo>
                  <a:pt x="16" y="156"/>
                </a:lnTo>
                <a:lnTo>
                  <a:pt x="28" y="156"/>
                </a:lnTo>
                <a:lnTo>
                  <a:pt x="36" y="152"/>
                </a:lnTo>
                <a:lnTo>
                  <a:pt x="44" y="156"/>
                </a:lnTo>
                <a:lnTo>
                  <a:pt x="52" y="148"/>
                </a:lnTo>
                <a:lnTo>
                  <a:pt x="60" y="144"/>
                </a:lnTo>
                <a:lnTo>
                  <a:pt x="64" y="136"/>
                </a:lnTo>
                <a:lnTo>
                  <a:pt x="76" y="128"/>
                </a:lnTo>
                <a:lnTo>
                  <a:pt x="80" y="120"/>
                </a:lnTo>
                <a:lnTo>
                  <a:pt x="84" y="112"/>
                </a:lnTo>
                <a:lnTo>
                  <a:pt x="88" y="104"/>
                </a:lnTo>
                <a:lnTo>
                  <a:pt x="88" y="96"/>
                </a:lnTo>
                <a:lnTo>
                  <a:pt x="84" y="84"/>
                </a:lnTo>
                <a:lnTo>
                  <a:pt x="76" y="76"/>
                </a:lnTo>
                <a:lnTo>
                  <a:pt x="68" y="68"/>
                </a:lnTo>
                <a:lnTo>
                  <a:pt x="64" y="60"/>
                </a:lnTo>
                <a:lnTo>
                  <a:pt x="64" y="52"/>
                </a:lnTo>
                <a:lnTo>
                  <a:pt x="64" y="44"/>
                </a:lnTo>
                <a:lnTo>
                  <a:pt x="68" y="36"/>
                </a:lnTo>
                <a:lnTo>
                  <a:pt x="72" y="28"/>
                </a:lnTo>
                <a:lnTo>
                  <a:pt x="80" y="20"/>
                </a:lnTo>
                <a:lnTo>
                  <a:pt x="92" y="12"/>
                </a:lnTo>
                <a:lnTo>
                  <a:pt x="100" y="12"/>
                </a:lnTo>
                <a:lnTo>
                  <a:pt x="108" y="8"/>
                </a:lnTo>
                <a:lnTo>
                  <a:pt x="120" y="4"/>
                </a:lnTo>
                <a:lnTo>
                  <a:pt x="128" y="4"/>
                </a:lnTo>
                <a:lnTo>
                  <a:pt x="136" y="4"/>
                </a:lnTo>
                <a:lnTo>
                  <a:pt x="152" y="4"/>
                </a:lnTo>
                <a:lnTo>
                  <a:pt x="160" y="0"/>
                </a:lnTo>
                <a:lnTo>
                  <a:pt x="172" y="4"/>
                </a:lnTo>
                <a:lnTo>
                  <a:pt x="180" y="4"/>
                </a:lnTo>
                <a:lnTo>
                  <a:pt x="188" y="4"/>
                </a:lnTo>
                <a:lnTo>
                  <a:pt x="200" y="8"/>
                </a:lnTo>
                <a:lnTo>
                  <a:pt x="208" y="8"/>
                </a:lnTo>
                <a:lnTo>
                  <a:pt x="216" y="12"/>
                </a:lnTo>
                <a:lnTo>
                  <a:pt x="224" y="12"/>
                </a:lnTo>
                <a:lnTo>
                  <a:pt x="232" y="16"/>
                </a:lnTo>
                <a:lnTo>
                  <a:pt x="240" y="16"/>
                </a:lnTo>
                <a:lnTo>
                  <a:pt x="256" y="16"/>
                </a:lnTo>
                <a:lnTo>
                  <a:pt x="264" y="20"/>
                </a:lnTo>
                <a:lnTo>
                  <a:pt x="272" y="20"/>
                </a:lnTo>
                <a:lnTo>
                  <a:pt x="288" y="20"/>
                </a:lnTo>
                <a:lnTo>
                  <a:pt x="296" y="20"/>
                </a:lnTo>
                <a:lnTo>
                  <a:pt x="304" y="20"/>
                </a:lnTo>
                <a:lnTo>
                  <a:pt x="316" y="24"/>
                </a:lnTo>
                <a:lnTo>
                  <a:pt x="324" y="24"/>
                </a:lnTo>
                <a:lnTo>
                  <a:pt x="332" y="28"/>
                </a:lnTo>
                <a:lnTo>
                  <a:pt x="348" y="28"/>
                </a:lnTo>
                <a:lnTo>
                  <a:pt x="356" y="32"/>
                </a:lnTo>
                <a:lnTo>
                  <a:pt x="364" y="32"/>
                </a:lnTo>
                <a:lnTo>
                  <a:pt x="388" y="40"/>
                </a:lnTo>
                <a:lnTo>
                  <a:pt x="396" y="44"/>
                </a:lnTo>
                <a:lnTo>
                  <a:pt x="396" y="52"/>
                </a:lnTo>
                <a:lnTo>
                  <a:pt x="404" y="56"/>
                </a:lnTo>
                <a:lnTo>
                  <a:pt x="412" y="64"/>
                </a:lnTo>
                <a:lnTo>
                  <a:pt x="416" y="72"/>
                </a:lnTo>
                <a:lnTo>
                  <a:pt x="428" y="84"/>
                </a:lnTo>
                <a:lnTo>
                  <a:pt x="432" y="92"/>
                </a:lnTo>
                <a:lnTo>
                  <a:pt x="436" y="100"/>
                </a:lnTo>
                <a:lnTo>
                  <a:pt x="444" y="112"/>
                </a:lnTo>
                <a:lnTo>
                  <a:pt x="448" y="120"/>
                </a:lnTo>
                <a:lnTo>
                  <a:pt x="452" y="128"/>
                </a:lnTo>
                <a:lnTo>
                  <a:pt x="452" y="136"/>
                </a:lnTo>
                <a:lnTo>
                  <a:pt x="452" y="144"/>
                </a:lnTo>
                <a:lnTo>
                  <a:pt x="460" y="164"/>
                </a:lnTo>
                <a:lnTo>
                  <a:pt x="464" y="172"/>
                </a:lnTo>
                <a:lnTo>
                  <a:pt x="464" y="180"/>
                </a:lnTo>
                <a:lnTo>
                  <a:pt x="464" y="188"/>
                </a:lnTo>
                <a:lnTo>
                  <a:pt x="464" y="196"/>
                </a:lnTo>
                <a:lnTo>
                  <a:pt x="464" y="204"/>
                </a:lnTo>
                <a:lnTo>
                  <a:pt x="468" y="216"/>
                </a:lnTo>
                <a:lnTo>
                  <a:pt x="472" y="224"/>
                </a:lnTo>
                <a:lnTo>
                  <a:pt x="476" y="232"/>
                </a:lnTo>
                <a:lnTo>
                  <a:pt x="484" y="244"/>
                </a:lnTo>
                <a:lnTo>
                  <a:pt x="488" y="252"/>
                </a:lnTo>
                <a:lnTo>
                  <a:pt x="500" y="268"/>
                </a:lnTo>
                <a:lnTo>
                  <a:pt x="508" y="272"/>
                </a:lnTo>
                <a:lnTo>
                  <a:pt x="512" y="280"/>
                </a:lnTo>
                <a:lnTo>
                  <a:pt x="516" y="288"/>
                </a:lnTo>
                <a:lnTo>
                  <a:pt x="524" y="300"/>
                </a:lnTo>
                <a:lnTo>
                  <a:pt x="524" y="308"/>
                </a:lnTo>
                <a:lnTo>
                  <a:pt x="528" y="316"/>
                </a:lnTo>
                <a:lnTo>
                  <a:pt x="532" y="324"/>
                </a:lnTo>
                <a:lnTo>
                  <a:pt x="532" y="332"/>
                </a:lnTo>
                <a:lnTo>
                  <a:pt x="532" y="340"/>
                </a:lnTo>
                <a:lnTo>
                  <a:pt x="532" y="348"/>
                </a:lnTo>
                <a:lnTo>
                  <a:pt x="532" y="356"/>
                </a:lnTo>
                <a:lnTo>
                  <a:pt x="532" y="364"/>
                </a:lnTo>
                <a:lnTo>
                  <a:pt x="532" y="372"/>
                </a:lnTo>
                <a:lnTo>
                  <a:pt x="536" y="380"/>
                </a:lnTo>
                <a:lnTo>
                  <a:pt x="536" y="388"/>
                </a:lnTo>
                <a:lnTo>
                  <a:pt x="532" y="396"/>
                </a:lnTo>
                <a:lnTo>
                  <a:pt x="532" y="404"/>
                </a:lnTo>
                <a:lnTo>
                  <a:pt x="524" y="416"/>
                </a:lnTo>
                <a:lnTo>
                  <a:pt x="516" y="420"/>
                </a:lnTo>
                <a:lnTo>
                  <a:pt x="508" y="428"/>
                </a:lnTo>
                <a:lnTo>
                  <a:pt x="500" y="436"/>
                </a:lnTo>
                <a:lnTo>
                  <a:pt x="492" y="440"/>
                </a:lnTo>
                <a:lnTo>
                  <a:pt x="488" y="448"/>
                </a:lnTo>
                <a:lnTo>
                  <a:pt x="480" y="456"/>
                </a:lnTo>
                <a:lnTo>
                  <a:pt x="476" y="464"/>
                </a:lnTo>
                <a:lnTo>
                  <a:pt x="468" y="468"/>
                </a:lnTo>
                <a:lnTo>
                  <a:pt x="452" y="472"/>
                </a:lnTo>
                <a:lnTo>
                  <a:pt x="444" y="476"/>
                </a:lnTo>
                <a:lnTo>
                  <a:pt x="436" y="484"/>
                </a:lnTo>
                <a:lnTo>
                  <a:pt x="432" y="492"/>
                </a:lnTo>
                <a:lnTo>
                  <a:pt x="424" y="500"/>
                </a:lnTo>
                <a:lnTo>
                  <a:pt x="420" y="508"/>
                </a:lnTo>
                <a:lnTo>
                  <a:pt x="416" y="516"/>
                </a:lnTo>
                <a:lnTo>
                  <a:pt x="412" y="524"/>
                </a:lnTo>
                <a:lnTo>
                  <a:pt x="404" y="532"/>
                </a:lnTo>
                <a:lnTo>
                  <a:pt x="396" y="536"/>
                </a:lnTo>
                <a:lnTo>
                  <a:pt x="388" y="540"/>
                </a:lnTo>
                <a:lnTo>
                  <a:pt x="380" y="532"/>
                </a:lnTo>
                <a:lnTo>
                  <a:pt x="380" y="52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641" name="Freeform 17">
            <a:extLst>
              <a:ext uri="{FF2B5EF4-FFF2-40B4-BE49-F238E27FC236}">
                <a16:creationId xmlns:a16="http://schemas.microsoft.com/office/drawing/2014/main" id="{9ABD0F53-071D-45A8-8E63-E2BA23F4F430}"/>
              </a:ext>
            </a:extLst>
          </p:cNvPr>
          <p:cNvSpPr>
            <a:spLocks/>
          </p:cNvSpPr>
          <p:nvPr/>
        </p:nvSpPr>
        <p:spPr bwMode="auto">
          <a:xfrm>
            <a:off x="7965966" y="3366254"/>
            <a:ext cx="93345" cy="83136"/>
          </a:xfrm>
          <a:custGeom>
            <a:avLst/>
            <a:gdLst>
              <a:gd name="T0" fmla="*/ 0 w 73"/>
              <a:gd name="T1" fmla="*/ 50403404 h 57"/>
              <a:gd name="T2" fmla="*/ 17433447 w 73"/>
              <a:gd name="T3" fmla="*/ 50403404 h 57"/>
              <a:gd name="T4" fmla="*/ 34866893 w 73"/>
              <a:gd name="T5" fmla="*/ 50403404 h 57"/>
              <a:gd name="T6" fmla="*/ 52300340 w 73"/>
              <a:gd name="T7" fmla="*/ 60484084 h 57"/>
              <a:gd name="T8" fmla="*/ 61017063 w 73"/>
              <a:gd name="T9" fmla="*/ 80645446 h 57"/>
              <a:gd name="T10" fmla="*/ 78450510 w 73"/>
              <a:gd name="T11" fmla="*/ 90726126 h 57"/>
              <a:gd name="T12" fmla="*/ 87167233 w 73"/>
              <a:gd name="T13" fmla="*/ 110887488 h 57"/>
              <a:gd name="T14" fmla="*/ 104600679 w 73"/>
              <a:gd name="T15" fmla="*/ 120968168 h 57"/>
              <a:gd name="T16" fmla="*/ 122034126 w 73"/>
              <a:gd name="T17" fmla="*/ 131048849 h 57"/>
              <a:gd name="T18" fmla="*/ 139467573 w 73"/>
              <a:gd name="T19" fmla="*/ 141129530 h 57"/>
              <a:gd name="T20" fmla="*/ 156901019 w 73"/>
              <a:gd name="T21" fmla="*/ 120968168 h 57"/>
              <a:gd name="T22" fmla="*/ 156901019 w 73"/>
              <a:gd name="T23" fmla="*/ 100806807 h 57"/>
              <a:gd name="T24" fmla="*/ 156901019 w 73"/>
              <a:gd name="T25" fmla="*/ 80645446 h 57"/>
              <a:gd name="T26" fmla="*/ 156901019 w 73"/>
              <a:gd name="T27" fmla="*/ 60484084 h 57"/>
              <a:gd name="T28" fmla="*/ 156901019 w 73"/>
              <a:gd name="T29" fmla="*/ 40322723 h 57"/>
              <a:gd name="T30" fmla="*/ 156901019 w 73"/>
              <a:gd name="T31" fmla="*/ 20161361 h 57"/>
              <a:gd name="T32" fmla="*/ 148184296 w 73"/>
              <a:gd name="T33" fmla="*/ 0 h 57"/>
              <a:gd name="T34" fmla="*/ 130750849 w 73"/>
              <a:gd name="T35" fmla="*/ 0 h 57"/>
              <a:gd name="T36" fmla="*/ 95883956 w 73"/>
              <a:gd name="T37" fmla="*/ 0 h 57"/>
              <a:gd name="T38" fmla="*/ 78450510 w 73"/>
              <a:gd name="T39" fmla="*/ 10080681 h 57"/>
              <a:gd name="T40" fmla="*/ 61017063 w 73"/>
              <a:gd name="T41" fmla="*/ 10080681 h 57"/>
              <a:gd name="T42" fmla="*/ 34866893 w 73"/>
              <a:gd name="T43" fmla="*/ 0 h 57"/>
              <a:gd name="T44" fmla="*/ 8716723 w 73"/>
              <a:gd name="T45" fmla="*/ 0 h 57"/>
              <a:gd name="T46" fmla="*/ 0 w 73"/>
              <a:gd name="T47" fmla="*/ 20161361 h 57"/>
              <a:gd name="T48" fmla="*/ 0 w 73"/>
              <a:gd name="T49" fmla="*/ 40322723 h 57"/>
              <a:gd name="T50" fmla="*/ 0 w 73"/>
              <a:gd name="T51" fmla="*/ 50403404 h 5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3" h="57">
                <a:moveTo>
                  <a:pt x="0" y="20"/>
                </a:moveTo>
                <a:lnTo>
                  <a:pt x="8" y="20"/>
                </a:lnTo>
                <a:lnTo>
                  <a:pt x="16" y="20"/>
                </a:lnTo>
                <a:lnTo>
                  <a:pt x="24" y="24"/>
                </a:lnTo>
                <a:lnTo>
                  <a:pt x="28" y="32"/>
                </a:lnTo>
                <a:lnTo>
                  <a:pt x="36" y="36"/>
                </a:lnTo>
                <a:lnTo>
                  <a:pt x="40" y="44"/>
                </a:lnTo>
                <a:lnTo>
                  <a:pt x="48" y="48"/>
                </a:lnTo>
                <a:lnTo>
                  <a:pt x="56" y="52"/>
                </a:lnTo>
                <a:lnTo>
                  <a:pt x="64" y="56"/>
                </a:lnTo>
                <a:lnTo>
                  <a:pt x="72" y="48"/>
                </a:lnTo>
                <a:lnTo>
                  <a:pt x="72" y="40"/>
                </a:lnTo>
                <a:lnTo>
                  <a:pt x="72" y="32"/>
                </a:lnTo>
                <a:lnTo>
                  <a:pt x="72" y="24"/>
                </a:lnTo>
                <a:lnTo>
                  <a:pt x="72" y="16"/>
                </a:lnTo>
                <a:lnTo>
                  <a:pt x="72" y="8"/>
                </a:lnTo>
                <a:lnTo>
                  <a:pt x="68" y="0"/>
                </a:lnTo>
                <a:lnTo>
                  <a:pt x="60" y="0"/>
                </a:lnTo>
                <a:lnTo>
                  <a:pt x="44" y="0"/>
                </a:lnTo>
                <a:lnTo>
                  <a:pt x="36" y="4"/>
                </a:lnTo>
                <a:lnTo>
                  <a:pt x="28" y="4"/>
                </a:lnTo>
                <a:lnTo>
                  <a:pt x="16" y="0"/>
                </a:lnTo>
                <a:lnTo>
                  <a:pt x="4" y="0"/>
                </a:lnTo>
                <a:lnTo>
                  <a:pt x="0" y="8"/>
                </a:lnTo>
                <a:lnTo>
                  <a:pt x="0" y="16"/>
                </a:lnTo>
                <a:lnTo>
                  <a:pt x="0" y="2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642" name="Freeform 18">
            <a:extLst>
              <a:ext uri="{FF2B5EF4-FFF2-40B4-BE49-F238E27FC236}">
                <a16:creationId xmlns:a16="http://schemas.microsoft.com/office/drawing/2014/main" id="{DEE620B8-9DF5-4A84-88BF-D5D4AF7154F3}"/>
              </a:ext>
            </a:extLst>
          </p:cNvPr>
          <p:cNvSpPr>
            <a:spLocks/>
          </p:cNvSpPr>
          <p:nvPr/>
        </p:nvSpPr>
        <p:spPr bwMode="auto">
          <a:xfrm>
            <a:off x="8089939" y="3412927"/>
            <a:ext cx="52507" cy="77302"/>
          </a:xfrm>
          <a:custGeom>
            <a:avLst/>
            <a:gdLst>
              <a:gd name="T0" fmla="*/ 0 w 41"/>
              <a:gd name="T1" fmla="*/ 80645479 h 53"/>
              <a:gd name="T2" fmla="*/ 17270451 w 41"/>
              <a:gd name="T3" fmla="*/ 70564794 h 53"/>
              <a:gd name="T4" fmla="*/ 25905677 w 41"/>
              <a:gd name="T5" fmla="*/ 40322740 h 53"/>
              <a:gd name="T6" fmla="*/ 34540902 w 41"/>
              <a:gd name="T7" fmla="*/ 20161370 h 53"/>
              <a:gd name="T8" fmla="*/ 51812748 w 41"/>
              <a:gd name="T9" fmla="*/ 10080685 h 53"/>
              <a:gd name="T10" fmla="*/ 69083199 w 41"/>
              <a:gd name="T11" fmla="*/ 0 h 53"/>
              <a:gd name="T12" fmla="*/ 86353650 w 41"/>
              <a:gd name="T13" fmla="*/ 10080685 h 53"/>
              <a:gd name="T14" fmla="*/ 86353650 w 41"/>
              <a:gd name="T15" fmla="*/ 30242055 h 53"/>
              <a:gd name="T16" fmla="*/ 86353650 w 41"/>
              <a:gd name="T17" fmla="*/ 50403425 h 53"/>
              <a:gd name="T18" fmla="*/ 86353650 w 41"/>
              <a:gd name="T19" fmla="*/ 70564794 h 53"/>
              <a:gd name="T20" fmla="*/ 69083199 w 41"/>
              <a:gd name="T21" fmla="*/ 90726164 h 53"/>
              <a:gd name="T22" fmla="*/ 51812748 w 41"/>
              <a:gd name="T23" fmla="*/ 100806849 h 53"/>
              <a:gd name="T24" fmla="*/ 43177522 w 41"/>
              <a:gd name="T25" fmla="*/ 120968219 h 53"/>
              <a:gd name="T26" fmla="*/ 25905677 w 41"/>
              <a:gd name="T27" fmla="*/ 131048904 h 53"/>
              <a:gd name="T28" fmla="*/ 8635226 w 41"/>
              <a:gd name="T29" fmla="*/ 120968219 h 53"/>
              <a:gd name="T30" fmla="*/ 0 w 41"/>
              <a:gd name="T31" fmla="*/ 100806849 h 53"/>
              <a:gd name="T32" fmla="*/ 0 w 41"/>
              <a:gd name="T33" fmla="*/ 80645479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53">
                <a:moveTo>
                  <a:pt x="0" y="32"/>
                </a:moveTo>
                <a:lnTo>
                  <a:pt x="8" y="28"/>
                </a:lnTo>
                <a:lnTo>
                  <a:pt x="12" y="16"/>
                </a:lnTo>
                <a:lnTo>
                  <a:pt x="16" y="8"/>
                </a:lnTo>
                <a:lnTo>
                  <a:pt x="24" y="4"/>
                </a:lnTo>
                <a:lnTo>
                  <a:pt x="32" y="0"/>
                </a:lnTo>
                <a:lnTo>
                  <a:pt x="40" y="4"/>
                </a:lnTo>
                <a:lnTo>
                  <a:pt x="40" y="12"/>
                </a:lnTo>
                <a:lnTo>
                  <a:pt x="40" y="20"/>
                </a:lnTo>
                <a:lnTo>
                  <a:pt x="40" y="28"/>
                </a:lnTo>
                <a:lnTo>
                  <a:pt x="32" y="36"/>
                </a:lnTo>
                <a:lnTo>
                  <a:pt x="24" y="40"/>
                </a:lnTo>
                <a:lnTo>
                  <a:pt x="20" y="48"/>
                </a:lnTo>
                <a:lnTo>
                  <a:pt x="12" y="52"/>
                </a:lnTo>
                <a:lnTo>
                  <a:pt x="4" y="48"/>
                </a:lnTo>
                <a:lnTo>
                  <a:pt x="0" y="40"/>
                </a:lnTo>
                <a:lnTo>
                  <a:pt x="0" y="3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643" name="Freeform 19">
            <a:extLst>
              <a:ext uri="{FF2B5EF4-FFF2-40B4-BE49-F238E27FC236}">
                <a16:creationId xmlns:a16="http://schemas.microsoft.com/office/drawing/2014/main" id="{136662EF-B387-43AF-97C5-02D6A1EF10DA}"/>
              </a:ext>
            </a:extLst>
          </p:cNvPr>
          <p:cNvSpPr>
            <a:spLocks/>
          </p:cNvSpPr>
          <p:nvPr/>
        </p:nvSpPr>
        <p:spPr bwMode="auto">
          <a:xfrm>
            <a:off x="7576542" y="3261241"/>
            <a:ext cx="156062" cy="94804"/>
          </a:xfrm>
          <a:custGeom>
            <a:avLst/>
            <a:gdLst>
              <a:gd name="T0" fmla="*/ 247538121 w 121"/>
              <a:gd name="T1" fmla="*/ 120968086 h 65"/>
              <a:gd name="T2" fmla="*/ 229856927 w 121"/>
              <a:gd name="T3" fmla="*/ 120968086 h 65"/>
              <a:gd name="T4" fmla="*/ 212174329 w 121"/>
              <a:gd name="T5" fmla="*/ 110887412 h 65"/>
              <a:gd name="T6" fmla="*/ 194493135 w 121"/>
              <a:gd name="T7" fmla="*/ 110887412 h 65"/>
              <a:gd name="T8" fmla="*/ 176811941 w 121"/>
              <a:gd name="T9" fmla="*/ 110887412 h 65"/>
              <a:gd name="T10" fmla="*/ 159130747 w 121"/>
              <a:gd name="T11" fmla="*/ 120968086 h 65"/>
              <a:gd name="T12" fmla="*/ 141449553 w 121"/>
              <a:gd name="T13" fmla="*/ 131048760 h 65"/>
              <a:gd name="T14" fmla="*/ 123768359 w 121"/>
              <a:gd name="T15" fmla="*/ 131048760 h 65"/>
              <a:gd name="T16" fmla="*/ 106087165 w 121"/>
              <a:gd name="T17" fmla="*/ 141129434 h 65"/>
              <a:gd name="T18" fmla="*/ 88405970 w 121"/>
              <a:gd name="T19" fmla="*/ 141129434 h 65"/>
              <a:gd name="T20" fmla="*/ 70724776 w 121"/>
              <a:gd name="T21" fmla="*/ 151210108 h 65"/>
              <a:gd name="T22" fmla="*/ 53043582 w 121"/>
              <a:gd name="T23" fmla="*/ 161290782 h 65"/>
              <a:gd name="T24" fmla="*/ 35362388 w 121"/>
              <a:gd name="T25" fmla="*/ 161290782 h 65"/>
              <a:gd name="T26" fmla="*/ 17681194 w 121"/>
              <a:gd name="T27" fmla="*/ 161290782 h 65"/>
              <a:gd name="T28" fmla="*/ 0 w 121"/>
              <a:gd name="T29" fmla="*/ 151210108 h 65"/>
              <a:gd name="T30" fmla="*/ 0 w 121"/>
              <a:gd name="T31" fmla="*/ 131048760 h 65"/>
              <a:gd name="T32" fmla="*/ 17681194 w 121"/>
              <a:gd name="T33" fmla="*/ 100806738 h 65"/>
              <a:gd name="T34" fmla="*/ 26522493 w 121"/>
              <a:gd name="T35" fmla="*/ 80645391 h 65"/>
              <a:gd name="T36" fmla="*/ 35362388 w 121"/>
              <a:gd name="T37" fmla="*/ 60484043 h 65"/>
              <a:gd name="T38" fmla="*/ 61884881 w 121"/>
              <a:gd name="T39" fmla="*/ 40322695 h 65"/>
              <a:gd name="T40" fmla="*/ 70724776 w 121"/>
              <a:gd name="T41" fmla="*/ 20161348 h 65"/>
              <a:gd name="T42" fmla="*/ 88405970 w 121"/>
              <a:gd name="T43" fmla="*/ 10080674 h 65"/>
              <a:gd name="T44" fmla="*/ 106087165 w 121"/>
              <a:gd name="T45" fmla="*/ 0 h 65"/>
              <a:gd name="T46" fmla="*/ 123768359 w 121"/>
              <a:gd name="T47" fmla="*/ 0 h 65"/>
              <a:gd name="T48" fmla="*/ 141449553 w 121"/>
              <a:gd name="T49" fmla="*/ 0 h 65"/>
              <a:gd name="T50" fmla="*/ 159130747 w 121"/>
              <a:gd name="T51" fmla="*/ 0 h 65"/>
              <a:gd name="T52" fmla="*/ 176811941 w 121"/>
              <a:gd name="T53" fmla="*/ 0 h 65"/>
              <a:gd name="T54" fmla="*/ 194493135 w 121"/>
              <a:gd name="T55" fmla="*/ 10080674 h 65"/>
              <a:gd name="T56" fmla="*/ 212174329 w 121"/>
              <a:gd name="T57" fmla="*/ 20161348 h 65"/>
              <a:gd name="T58" fmla="*/ 247538121 w 121"/>
              <a:gd name="T59" fmla="*/ 50403369 h 65"/>
              <a:gd name="T60" fmla="*/ 256378016 w 121"/>
              <a:gd name="T61" fmla="*/ 70564717 h 65"/>
              <a:gd name="T62" fmla="*/ 265219315 w 121"/>
              <a:gd name="T63" fmla="*/ 90726065 h 65"/>
              <a:gd name="T64" fmla="*/ 265219315 w 121"/>
              <a:gd name="T65" fmla="*/ 110887412 h 65"/>
              <a:gd name="T66" fmla="*/ 247538121 w 121"/>
              <a:gd name="T67" fmla="*/ 120968086 h 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1" h="65">
                <a:moveTo>
                  <a:pt x="112" y="48"/>
                </a:moveTo>
                <a:lnTo>
                  <a:pt x="104" y="48"/>
                </a:lnTo>
                <a:lnTo>
                  <a:pt x="96" y="44"/>
                </a:lnTo>
                <a:lnTo>
                  <a:pt x="88" y="44"/>
                </a:lnTo>
                <a:lnTo>
                  <a:pt x="80" y="44"/>
                </a:lnTo>
                <a:lnTo>
                  <a:pt x="72" y="48"/>
                </a:lnTo>
                <a:lnTo>
                  <a:pt x="64" y="52"/>
                </a:lnTo>
                <a:lnTo>
                  <a:pt x="56" y="52"/>
                </a:lnTo>
                <a:lnTo>
                  <a:pt x="48" y="56"/>
                </a:lnTo>
                <a:lnTo>
                  <a:pt x="40" y="56"/>
                </a:lnTo>
                <a:lnTo>
                  <a:pt x="32" y="60"/>
                </a:lnTo>
                <a:lnTo>
                  <a:pt x="24" y="64"/>
                </a:lnTo>
                <a:lnTo>
                  <a:pt x="16" y="64"/>
                </a:lnTo>
                <a:lnTo>
                  <a:pt x="8" y="64"/>
                </a:lnTo>
                <a:lnTo>
                  <a:pt x="0" y="60"/>
                </a:lnTo>
                <a:lnTo>
                  <a:pt x="0" y="52"/>
                </a:lnTo>
                <a:lnTo>
                  <a:pt x="8" y="40"/>
                </a:lnTo>
                <a:lnTo>
                  <a:pt x="12" y="32"/>
                </a:lnTo>
                <a:lnTo>
                  <a:pt x="16" y="24"/>
                </a:lnTo>
                <a:lnTo>
                  <a:pt x="28" y="16"/>
                </a:lnTo>
                <a:lnTo>
                  <a:pt x="32" y="8"/>
                </a:lnTo>
                <a:lnTo>
                  <a:pt x="40" y="4"/>
                </a:lnTo>
                <a:lnTo>
                  <a:pt x="48" y="0"/>
                </a:lnTo>
                <a:lnTo>
                  <a:pt x="56" y="0"/>
                </a:lnTo>
                <a:lnTo>
                  <a:pt x="64" y="0"/>
                </a:lnTo>
                <a:lnTo>
                  <a:pt x="72" y="0"/>
                </a:lnTo>
                <a:lnTo>
                  <a:pt x="80" y="0"/>
                </a:lnTo>
                <a:lnTo>
                  <a:pt x="88" y="4"/>
                </a:lnTo>
                <a:lnTo>
                  <a:pt x="96" y="8"/>
                </a:lnTo>
                <a:lnTo>
                  <a:pt x="112" y="20"/>
                </a:lnTo>
                <a:lnTo>
                  <a:pt x="116" y="28"/>
                </a:lnTo>
                <a:lnTo>
                  <a:pt x="120" y="36"/>
                </a:lnTo>
                <a:lnTo>
                  <a:pt x="120" y="44"/>
                </a:lnTo>
                <a:lnTo>
                  <a:pt x="112" y="4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644" name="Freeform 20">
            <a:extLst>
              <a:ext uri="{FF2B5EF4-FFF2-40B4-BE49-F238E27FC236}">
                <a16:creationId xmlns:a16="http://schemas.microsoft.com/office/drawing/2014/main" id="{110B40EF-F54D-4BBC-8D19-D07CE027EBA1}"/>
              </a:ext>
            </a:extLst>
          </p:cNvPr>
          <p:cNvSpPr>
            <a:spLocks/>
          </p:cNvSpPr>
          <p:nvPr/>
        </p:nvSpPr>
        <p:spPr bwMode="auto">
          <a:xfrm>
            <a:off x="7462778" y="3313748"/>
            <a:ext cx="68551" cy="88970"/>
          </a:xfrm>
          <a:custGeom>
            <a:avLst/>
            <a:gdLst>
              <a:gd name="T0" fmla="*/ 44697410 w 53"/>
              <a:gd name="T1" fmla="*/ 30242031 h 61"/>
              <a:gd name="T2" fmla="*/ 44697410 w 53"/>
              <a:gd name="T3" fmla="*/ 50403385 h 61"/>
              <a:gd name="T4" fmla="*/ 35757928 w 53"/>
              <a:gd name="T5" fmla="*/ 70564739 h 61"/>
              <a:gd name="T6" fmla="*/ 26818446 w 53"/>
              <a:gd name="T7" fmla="*/ 90726093 h 61"/>
              <a:gd name="T8" fmla="*/ 17878964 w 53"/>
              <a:gd name="T9" fmla="*/ 110887448 h 61"/>
              <a:gd name="T10" fmla="*/ 0 w 53"/>
              <a:gd name="T11" fmla="*/ 120968125 h 61"/>
              <a:gd name="T12" fmla="*/ 0 w 53"/>
              <a:gd name="T13" fmla="*/ 141129479 h 61"/>
              <a:gd name="T14" fmla="*/ 17878964 w 53"/>
              <a:gd name="T15" fmla="*/ 151210156 h 61"/>
              <a:gd name="T16" fmla="*/ 35757928 w 53"/>
              <a:gd name="T17" fmla="*/ 151210156 h 61"/>
              <a:gd name="T18" fmla="*/ 53636892 w 53"/>
              <a:gd name="T19" fmla="*/ 141129479 h 61"/>
              <a:gd name="T20" fmla="*/ 71515857 w 53"/>
              <a:gd name="T21" fmla="*/ 141129479 h 61"/>
              <a:gd name="T22" fmla="*/ 89394821 w 53"/>
              <a:gd name="T23" fmla="*/ 131048802 h 61"/>
              <a:gd name="T24" fmla="*/ 98334303 w 53"/>
              <a:gd name="T25" fmla="*/ 110887448 h 61"/>
              <a:gd name="T26" fmla="*/ 98334303 w 53"/>
              <a:gd name="T27" fmla="*/ 90726093 h 61"/>
              <a:gd name="T28" fmla="*/ 107273785 w 53"/>
              <a:gd name="T29" fmla="*/ 70564739 h 61"/>
              <a:gd name="T30" fmla="*/ 116213267 w 53"/>
              <a:gd name="T31" fmla="*/ 50403385 h 61"/>
              <a:gd name="T32" fmla="*/ 116213267 w 53"/>
              <a:gd name="T33" fmla="*/ 30242031 h 61"/>
              <a:gd name="T34" fmla="*/ 107273785 w 53"/>
              <a:gd name="T35" fmla="*/ 10080677 h 61"/>
              <a:gd name="T36" fmla="*/ 89394821 w 53"/>
              <a:gd name="T37" fmla="*/ 0 h 61"/>
              <a:gd name="T38" fmla="*/ 71515857 w 53"/>
              <a:gd name="T39" fmla="*/ 0 h 61"/>
              <a:gd name="T40" fmla="*/ 53636892 w 53"/>
              <a:gd name="T41" fmla="*/ 10080677 h 61"/>
              <a:gd name="T42" fmla="*/ 53636892 w 53"/>
              <a:gd name="T43" fmla="*/ 30242031 h 61"/>
              <a:gd name="T44" fmla="*/ 44697410 w 53"/>
              <a:gd name="T45" fmla="*/ 30242031 h 6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3" h="61">
                <a:moveTo>
                  <a:pt x="20" y="12"/>
                </a:moveTo>
                <a:lnTo>
                  <a:pt x="20" y="20"/>
                </a:lnTo>
                <a:lnTo>
                  <a:pt x="16" y="28"/>
                </a:lnTo>
                <a:lnTo>
                  <a:pt x="12" y="36"/>
                </a:lnTo>
                <a:lnTo>
                  <a:pt x="8" y="44"/>
                </a:lnTo>
                <a:lnTo>
                  <a:pt x="0" y="48"/>
                </a:lnTo>
                <a:lnTo>
                  <a:pt x="0" y="56"/>
                </a:lnTo>
                <a:lnTo>
                  <a:pt x="8" y="60"/>
                </a:lnTo>
                <a:lnTo>
                  <a:pt x="16" y="60"/>
                </a:lnTo>
                <a:lnTo>
                  <a:pt x="24" y="56"/>
                </a:lnTo>
                <a:lnTo>
                  <a:pt x="32" y="56"/>
                </a:lnTo>
                <a:lnTo>
                  <a:pt x="40" y="52"/>
                </a:lnTo>
                <a:lnTo>
                  <a:pt x="44" y="44"/>
                </a:lnTo>
                <a:lnTo>
                  <a:pt x="44" y="36"/>
                </a:lnTo>
                <a:lnTo>
                  <a:pt x="48" y="28"/>
                </a:lnTo>
                <a:lnTo>
                  <a:pt x="52" y="20"/>
                </a:lnTo>
                <a:lnTo>
                  <a:pt x="52" y="12"/>
                </a:lnTo>
                <a:lnTo>
                  <a:pt x="48" y="4"/>
                </a:lnTo>
                <a:lnTo>
                  <a:pt x="40" y="0"/>
                </a:lnTo>
                <a:lnTo>
                  <a:pt x="32" y="0"/>
                </a:lnTo>
                <a:lnTo>
                  <a:pt x="24" y="4"/>
                </a:lnTo>
                <a:lnTo>
                  <a:pt x="24" y="12"/>
                </a:lnTo>
                <a:lnTo>
                  <a:pt x="20" y="1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645" name="Freeform 21">
            <a:extLst>
              <a:ext uri="{FF2B5EF4-FFF2-40B4-BE49-F238E27FC236}">
                <a16:creationId xmlns:a16="http://schemas.microsoft.com/office/drawing/2014/main" id="{B24C2FCF-7A27-4D36-8C25-71C27B110702}"/>
              </a:ext>
            </a:extLst>
          </p:cNvPr>
          <p:cNvSpPr>
            <a:spLocks/>
          </p:cNvSpPr>
          <p:nvPr/>
        </p:nvSpPr>
        <p:spPr bwMode="auto">
          <a:xfrm>
            <a:off x="7477364" y="3121224"/>
            <a:ext cx="84594" cy="141476"/>
          </a:xfrm>
          <a:custGeom>
            <a:avLst/>
            <a:gdLst>
              <a:gd name="T0" fmla="*/ 0 w 65"/>
              <a:gd name="T1" fmla="*/ 20161315 h 97"/>
              <a:gd name="T2" fmla="*/ 8995019 w 65"/>
              <a:gd name="T3" fmla="*/ 40322631 h 97"/>
              <a:gd name="T4" fmla="*/ 17990038 w 65"/>
              <a:gd name="T5" fmla="*/ 60483946 h 97"/>
              <a:gd name="T6" fmla="*/ 26985058 w 65"/>
              <a:gd name="T7" fmla="*/ 80645262 h 97"/>
              <a:gd name="T8" fmla="*/ 26985058 w 65"/>
              <a:gd name="T9" fmla="*/ 100806577 h 97"/>
              <a:gd name="T10" fmla="*/ 26985058 w 65"/>
              <a:gd name="T11" fmla="*/ 120967893 h 97"/>
              <a:gd name="T12" fmla="*/ 26985058 w 65"/>
              <a:gd name="T13" fmla="*/ 141129208 h 97"/>
              <a:gd name="T14" fmla="*/ 26985058 w 65"/>
              <a:gd name="T15" fmla="*/ 161290524 h 97"/>
              <a:gd name="T16" fmla="*/ 26985058 w 65"/>
              <a:gd name="T17" fmla="*/ 181451839 h 97"/>
              <a:gd name="T18" fmla="*/ 26985058 w 65"/>
              <a:gd name="T19" fmla="*/ 201613155 h 97"/>
              <a:gd name="T20" fmla="*/ 26985058 w 65"/>
              <a:gd name="T21" fmla="*/ 221774470 h 97"/>
              <a:gd name="T22" fmla="*/ 35980077 w 65"/>
              <a:gd name="T23" fmla="*/ 241935786 h 97"/>
              <a:gd name="T24" fmla="*/ 53970115 w 65"/>
              <a:gd name="T25" fmla="*/ 231855128 h 97"/>
              <a:gd name="T26" fmla="*/ 71960154 w 65"/>
              <a:gd name="T27" fmla="*/ 221774470 h 97"/>
              <a:gd name="T28" fmla="*/ 89950192 w 65"/>
              <a:gd name="T29" fmla="*/ 211693812 h 97"/>
              <a:gd name="T30" fmla="*/ 107940231 w 65"/>
              <a:gd name="T31" fmla="*/ 191532497 h 97"/>
              <a:gd name="T32" fmla="*/ 134925288 w 65"/>
              <a:gd name="T33" fmla="*/ 161290524 h 97"/>
              <a:gd name="T34" fmla="*/ 143920308 w 65"/>
              <a:gd name="T35" fmla="*/ 141129208 h 97"/>
              <a:gd name="T36" fmla="*/ 134925288 w 65"/>
              <a:gd name="T37" fmla="*/ 120967893 h 97"/>
              <a:gd name="T38" fmla="*/ 125930269 w 65"/>
              <a:gd name="T39" fmla="*/ 100806577 h 97"/>
              <a:gd name="T40" fmla="*/ 125930269 w 65"/>
              <a:gd name="T41" fmla="*/ 80645262 h 97"/>
              <a:gd name="T42" fmla="*/ 125930269 w 65"/>
              <a:gd name="T43" fmla="*/ 60483946 h 97"/>
              <a:gd name="T44" fmla="*/ 107940231 w 65"/>
              <a:gd name="T45" fmla="*/ 40322631 h 97"/>
              <a:gd name="T46" fmla="*/ 89950192 w 65"/>
              <a:gd name="T47" fmla="*/ 20161315 h 97"/>
              <a:gd name="T48" fmla="*/ 71960154 w 65"/>
              <a:gd name="T49" fmla="*/ 20161315 h 97"/>
              <a:gd name="T50" fmla="*/ 53970115 w 65"/>
              <a:gd name="T51" fmla="*/ 10080658 h 97"/>
              <a:gd name="T52" fmla="*/ 35980077 w 65"/>
              <a:gd name="T53" fmla="*/ 0 h 97"/>
              <a:gd name="T54" fmla="*/ 17990038 w 65"/>
              <a:gd name="T55" fmla="*/ 10080658 h 97"/>
              <a:gd name="T56" fmla="*/ 8995019 w 65"/>
              <a:gd name="T57" fmla="*/ 30241973 h 97"/>
              <a:gd name="T58" fmla="*/ 0 w 65"/>
              <a:gd name="T59" fmla="*/ 20161315 h 9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65" h="97">
                <a:moveTo>
                  <a:pt x="0" y="8"/>
                </a:moveTo>
                <a:lnTo>
                  <a:pt x="4" y="16"/>
                </a:lnTo>
                <a:lnTo>
                  <a:pt x="8" y="24"/>
                </a:lnTo>
                <a:lnTo>
                  <a:pt x="12" y="32"/>
                </a:lnTo>
                <a:lnTo>
                  <a:pt x="12" y="40"/>
                </a:lnTo>
                <a:lnTo>
                  <a:pt x="12" y="48"/>
                </a:lnTo>
                <a:lnTo>
                  <a:pt x="12" y="56"/>
                </a:lnTo>
                <a:lnTo>
                  <a:pt x="12" y="64"/>
                </a:lnTo>
                <a:lnTo>
                  <a:pt x="12" y="72"/>
                </a:lnTo>
                <a:lnTo>
                  <a:pt x="12" y="80"/>
                </a:lnTo>
                <a:lnTo>
                  <a:pt x="12" y="88"/>
                </a:lnTo>
                <a:lnTo>
                  <a:pt x="16" y="96"/>
                </a:lnTo>
                <a:lnTo>
                  <a:pt x="24" y="92"/>
                </a:lnTo>
                <a:lnTo>
                  <a:pt x="32" y="88"/>
                </a:lnTo>
                <a:lnTo>
                  <a:pt x="40" y="84"/>
                </a:lnTo>
                <a:lnTo>
                  <a:pt x="48" y="76"/>
                </a:lnTo>
                <a:lnTo>
                  <a:pt x="60" y="64"/>
                </a:lnTo>
                <a:lnTo>
                  <a:pt x="64" y="56"/>
                </a:lnTo>
                <a:lnTo>
                  <a:pt x="60" y="48"/>
                </a:lnTo>
                <a:lnTo>
                  <a:pt x="56" y="40"/>
                </a:lnTo>
                <a:lnTo>
                  <a:pt x="56" y="32"/>
                </a:lnTo>
                <a:lnTo>
                  <a:pt x="56" y="24"/>
                </a:lnTo>
                <a:lnTo>
                  <a:pt x="48" y="16"/>
                </a:lnTo>
                <a:lnTo>
                  <a:pt x="40" y="8"/>
                </a:lnTo>
                <a:lnTo>
                  <a:pt x="32" y="8"/>
                </a:lnTo>
                <a:lnTo>
                  <a:pt x="24" y="4"/>
                </a:lnTo>
                <a:lnTo>
                  <a:pt x="16" y="0"/>
                </a:lnTo>
                <a:lnTo>
                  <a:pt x="8" y="4"/>
                </a:lnTo>
                <a:lnTo>
                  <a:pt x="4" y="12"/>
                </a:lnTo>
                <a:lnTo>
                  <a:pt x="0" y="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646" name="Freeform 22">
            <a:extLst>
              <a:ext uri="{FF2B5EF4-FFF2-40B4-BE49-F238E27FC236}">
                <a16:creationId xmlns:a16="http://schemas.microsoft.com/office/drawing/2014/main" id="{517D337A-0D99-4BBA-BF52-344AA6BCBAE1}"/>
              </a:ext>
            </a:extLst>
          </p:cNvPr>
          <p:cNvSpPr>
            <a:spLocks/>
          </p:cNvSpPr>
          <p:nvPr/>
        </p:nvSpPr>
        <p:spPr bwMode="auto">
          <a:xfrm>
            <a:off x="7426316" y="2952036"/>
            <a:ext cx="115222" cy="141476"/>
          </a:xfrm>
          <a:custGeom>
            <a:avLst/>
            <a:gdLst>
              <a:gd name="T0" fmla="*/ 80531413 w 89"/>
              <a:gd name="T1" fmla="*/ 241935786 h 97"/>
              <a:gd name="T2" fmla="*/ 80531413 w 89"/>
              <a:gd name="T3" fmla="*/ 221774470 h 97"/>
              <a:gd name="T4" fmla="*/ 71583479 w 89"/>
              <a:gd name="T5" fmla="*/ 201613155 h 97"/>
              <a:gd name="T6" fmla="*/ 71583479 w 89"/>
              <a:gd name="T7" fmla="*/ 181451839 h 97"/>
              <a:gd name="T8" fmla="*/ 62635544 w 89"/>
              <a:gd name="T9" fmla="*/ 161290524 h 97"/>
              <a:gd name="T10" fmla="*/ 53687609 w 89"/>
              <a:gd name="T11" fmla="*/ 141129208 h 97"/>
              <a:gd name="T12" fmla="*/ 44739674 w 89"/>
              <a:gd name="T13" fmla="*/ 120967893 h 97"/>
              <a:gd name="T14" fmla="*/ 35791739 w 89"/>
              <a:gd name="T15" fmla="*/ 100806577 h 97"/>
              <a:gd name="T16" fmla="*/ 17895870 w 89"/>
              <a:gd name="T17" fmla="*/ 90725920 h 97"/>
              <a:gd name="T18" fmla="*/ 8947935 w 89"/>
              <a:gd name="T19" fmla="*/ 70564604 h 97"/>
              <a:gd name="T20" fmla="*/ 0 w 89"/>
              <a:gd name="T21" fmla="*/ 40322631 h 97"/>
              <a:gd name="T22" fmla="*/ 0 w 89"/>
              <a:gd name="T23" fmla="*/ 20161315 h 97"/>
              <a:gd name="T24" fmla="*/ 0 w 89"/>
              <a:gd name="T25" fmla="*/ 0 h 97"/>
              <a:gd name="T26" fmla="*/ 17895870 w 89"/>
              <a:gd name="T27" fmla="*/ 0 h 97"/>
              <a:gd name="T28" fmla="*/ 35791739 w 89"/>
              <a:gd name="T29" fmla="*/ 0 h 97"/>
              <a:gd name="T30" fmla="*/ 53687609 w 89"/>
              <a:gd name="T31" fmla="*/ 10080658 h 97"/>
              <a:gd name="T32" fmla="*/ 62635544 w 89"/>
              <a:gd name="T33" fmla="*/ 30241973 h 97"/>
              <a:gd name="T34" fmla="*/ 80531413 w 89"/>
              <a:gd name="T35" fmla="*/ 40322631 h 97"/>
              <a:gd name="T36" fmla="*/ 98427283 w 89"/>
              <a:gd name="T37" fmla="*/ 50403289 h 97"/>
              <a:gd name="T38" fmla="*/ 116323153 w 89"/>
              <a:gd name="T39" fmla="*/ 50403289 h 97"/>
              <a:gd name="T40" fmla="*/ 134219022 w 89"/>
              <a:gd name="T41" fmla="*/ 50403289 h 97"/>
              <a:gd name="T42" fmla="*/ 152114892 w 89"/>
              <a:gd name="T43" fmla="*/ 50403289 h 97"/>
              <a:gd name="T44" fmla="*/ 170010762 w 89"/>
              <a:gd name="T45" fmla="*/ 60483946 h 97"/>
              <a:gd name="T46" fmla="*/ 187906631 w 89"/>
              <a:gd name="T47" fmla="*/ 60483946 h 97"/>
              <a:gd name="T48" fmla="*/ 196854566 w 89"/>
              <a:gd name="T49" fmla="*/ 80645262 h 97"/>
              <a:gd name="T50" fmla="*/ 187906631 w 89"/>
              <a:gd name="T51" fmla="*/ 100806577 h 97"/>
              <a:gd name="T52" fmla="*/ 187906631 w 89"/>
              <a:gd name="T53" fmla="*/ 120967893 h 97"/>
              <a:gd name="T54" fmla="*/ 170010762 w 89"/>
              <a:gd name="T55" fmla="*/ 131048551 h 97"/>
              <a:gd name="T56" fmla="*/ 152114892 w 89"/>
              <a:gd name="T57" fmla="*/ 151209866 h 97"/>
              <a:gd name="T58" fmla="*/ 134219022 w 89"/>
              <a:gd name="T59" fmla="*/ 181451839 h 97"/>
              <a:gd name="T60" fmla="*/ 125271088 w 89"/>
              <a:gd name="T61" fmla="*/ 201613155 h 97"/>
              <a:gd name="T62" fmla="*/ 107375218 w 89"/>
              <a:gd name="T63" fmla="*/ 221774470 h 97"/>
              <a:gd name="T64" fmla="*/ 98427283 w 89"/>
              <a:gd name="T65" fmla="*/ 241935786 h 97"/>
              <a:gd name="T66" fmla="*/ 80531413 w 89"/>
              <a:gd name="T67" fmla="*/ 241935786 h 9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89" h="97">
                <a:moveTo>
                  <a:pt x="36" y="96"/>
                </a:moveTo>
                <a:lnTo>
                  <a:pt x="36" y="88"/>
                </a:lnTo>
                <a:lnTo>
                  <a:pt x="32" y="80"/>
                </a:lnTo>
                <a:lnTo>
                  <a:pt x="32" y="72"/>
                </a:lnTo>
                <a:lnTo>
                  <a:pt x="28" y="64"/>
                </a:lnTo>
                <a:lnTo>
                  <a:pt x="24" y="56"/>
                </a:lnTo>
                <a:lnTo>
                  <a:pt x="20" y="48"/>
                </a:lnTo>
                <a:lnTo>
                  <a:pt x="16" y="40"/>
                </a:lnTo>
                <a:lnTo>
                  <a:pt x="8" y="36"/>
                </a:lnTo>
                <a:lnTo>
                  <a:pt x="4" y="28"/>
                </a:lnTo>
                <a:lnTo>
                  <a:pt x="0" y="16"/>
                </a:lnTo>
                <a:lnTo>
                  <a:pt x="0" y="8"/>
                </a:lnTo>
                <a:lnTo>
                  <a:pt x="0" y="0"/>
                </a:lnTo>
                <a:lnTo>
                  <a:pt x="8" y="0"/>
                </a:lnTo>
                <a:lnTo>
                  <a:pt x="16" y="0"/>
                </a:lnTo>
                <a:lnTo>
                  <a:pt x="24" y="4"/>
                </a:lnTo>
                <a:lnTo>
                  <a:pt x="28" y="12"/>
                </a:lnTo>
                <a:lnTo>
                  <a:pt x="36" y="16"/>
                </a:lnTo>
                <a:lnTo>
                  <a:pt x="44" y="20"/>
                </a:lnTo>
                <a:lnTo>
                  <a:pt x="52" y="20"/>
                </a:lnTo>
                <a:lnTo>
                  <a:pt x="60" y="20"/>
                </a:lnTo>
                <a:lnTo>
                  <a:pt x="68" y="20"/>
                </a:lnTo>
                <a:lnTo>
                  <a:pt x="76" y="24"/>
                </a:lnTo>
                <a:lnTo>
                  <a:pt x="84" y="24"/>
                </a:lnTo>
                <a:lnTo>
                  <a:pt x="88" y="32"/>
                </a:lnTo>
                <a:lnTo>
                  <a:pt x="84" y="40"/>
                </a:lnTo>
                <a:lnTo>
                  <a:pt x="84" y="48"/>
                </a:lnTo>
                <a:lnTo>
                  <a:pt x="76" y="52"/>
                </a:lnTo>
                <a:lnTo>
                  <a:pt x="68" y="60"/>
                </a:lnTo>
                <a:lnTo>
                  <a:pt x="60" y="72"/>
                </a:lnTo>
                <a:lnTo>
                  <a:pt x="56" y="80"/>
                </a:lnTo>
                <a:lnTo>
                  <a:pt x="48" y="88"/>
                </a:lnTo>
                <a:lnTo>
                  <a:pt x="44" y="96"/>
                </a:lnTo>
                <a:lnTo>
                  <a:pt x="36" y="96"/>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647" name="Freeform 23">
            <a:extLst>
              <a:ext uri="{FF2B5EF4-FFF2-40B4-BE49-F238E27FC236}">
                <a16:creationId xmlns:a16="http://schemas.microsoft.com/office/drawing/2014/main" id="{4949C48E-CAD1-429D-939A-0C90A3790DCD}"/>
              </a:ext>
            </a:extLst>
          </p:cNvPr>
          <p:cNvSpPr>
            <a:spLocks/>
          </p:cNvSpPr>
          <p:nvPr/>
        </p:nvSpPr>
        <p:spPr bwMode="auto">
          <a:xfrm>
            <a:off x="7337346" y="2812018"/>
            <a:ext cx="105013" cy="106472"/>
          </a:xfrm>
          <a:custGeom>
            <a:avLst/>
            <a:gdLst>
              <a:gd name="T0" fmla="*/ 98566111 w 81"/>
              <a:gd name="T1" fmla="*/ 181452033 h 73"/>
              <a:gd name="T2" fmla="*/ 89605556 w 81"/>
              <a:gd name="T3" fmla="*/ 161290696 h 73"/>
              <a:gd name="T4" fmla="*/ 71684444 w 81"/>
              <a:gd name="T5" fmla="*/ 151210027 h 73"/>
              <a:gd name="T6" fmla="*/ 53763333 w 81"/>
              <a:gd name="T7" fmla="*/ 141129359 h 73"/>
              <a:gd name="T8" fmla="*/ 35842222 w 81"/>
              <a:gd name="T9" fmla="*/ 131048690 h 73"/>
              <a:gd name="T10" fmla="*/ 17921111 w 81"/>
              <a:gd name="T11" fmla="*/ 120968022 h 73"/>
              <a:gd name="T12" fmla="*/ 8960556 w 81"/>
              <a:gd name="T13" fmla="*/ 100806685 h 73"/>
              <a:gd name="T14" fmla="*/ 0 w 81"/>
              <a:gd name="T15" fmla="*/ 80645348 h 73"/>
              <a:gd name="T16" fmla="*/ 0 w 81"/>
              <a:gd name="T17" fmla="*/ 60484011 h 73"/>
              <a:gd name="T18" fmla="*/ 8960556 w 81"/>
              <a:gd name="T19" fmla="*/ 40322674 h 73"/>
              <a:gd name="T20" fmla="*/ 35842222 w 81"/>
              <a:gd name="T21" fmla="*/ 30242005 h 73"/>
              <a:gd name="T22" fmla="*/ 53763333 w 81"/>
              <a:gd name="T23" fmla="*/ 40322674 h 73"/>
              <a:gd name="T24" fmla="*/ 71684444 w 81"/>
              <a:gd name="T25" fmla="*/ 40322674 h 73"/>
              <a:gd name="T26" fmla="*/ 89605556 w 81"/>
              <a:gd name="T27" fmla="*/ 30242005 h 73"/>
              <a:gd name="T28" fmla="*/ 116487222 w 81"/>
              <a:gd name="T29" fmla="*/ 20161337 h 73"/>
              <a:gd name="T30" fmla="*/ 134408333 w 81"/>
              <a:gd name="T31" fmla="*/ 10080668 h 73"/>
              <a:gd name="T32" fmla="*/ 152329444 w 81"/>
              <a:gd name="T33" fmla="*/ 0 h 73"/>
              <a:gd name="T34" fmla="*/ 170250556 w 81"/>
              <a:gd name="T35" fmla="*/ 0 h 73"/>
              <a:gd name="T36" fmla="*/ 179211111 w 81"/>
              <a:gd name="T37" fmla="*/ 30242005 h 73"/>
              <a:gd name="T38" fmla="*/ 179211111 w 81"/>
              <a:gd name="T39" fmla="*/ 50403342 h 73"/>
              <a:gd name="T40" fmla="*/ 170250556 w 81"/>
              <a:gd name="T41" fmla="*/ 70564679 h 73"/>
              <a:gd name="T42" fmla="*/ 161290000 w 81"/>
              <a:gd name="T43" fmla="*/ 90726016 h 73"/>
              <a:gd name="T44" fmla="*/ 152329444 w 81"/>
              <a:gd name="T45" fmla="*/ 110887353 h 73"/>
              <a:gd name="T46" fmla="*/ 143368889 w 81"/>
              <a:gd name="T47" fmla="*/ 131048690 h 73"/>
              <a:gd name="T48" fmla="*/ 134408333 w 81"/>
              <a:gd name="T49" fmla="*/ 151210027 h 73"/>
              <a:gd name="T50" fmla="*/ 125447778 w 81"/>
              <a:gd name="T51" fmla="*/ 171371364 h 73"/>
              <a:gd name="T52" fmla="*/ 107526667 w 81"/>
              <a:gd name="T53" fmla="*/ 171371364 h 73"/>
              <a:gd name="T54" fmla="*/ 98566111 w 81"/>
              <a:gd name="T55" fmla="*/ 181452033 h 7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81" h="73">
                <a:moveTo>
                  <a:pt x="44" y="72"/>
                </a:moveTo>
                <a:lnTo>
                  <a:pt x="40" y="64"/>
                </a:lnTo>
                <a:lnTo>
                  <a:pt x="32" y="60"/>
                </a:lnTo>
                <a:lnTo>
                  <a:pt x="24" y="56"/>
                </a:lnTo>
                <a:lnTo>
                  <a:pt x="16" y="52"/>
                </a:lnTo>
                <a:lnTo>
                  <a:pt x="8" y="48"/>
                </a:lnTo>
                <a:lnTo>
                  <a:pt x="4" y="40"/>
                </a:lnTo>
                <a:lnTo>
                  <a:pt x="0" y="32"/>
                </a:lnTo>
                <a:lnTo>
                  <a:pt x="0" y="24"/>
                </a:lnTo>
                <a:lnTo>
                  <a:pt x="4" y="16"/>
                </a:lnTo>
                <a:lnTo>
                  <a:pt x="16" y="12"/>
                </a:lnTo>
                <a:lnTo>
                  <a:pt x="24" y="16"/>
                </a:lnTo>
                <a:lnTo>
                  <a:pt x="32" y="16"/>
                </a:lnTo>
                <a:lnTo>
                  <a:pt x="40" y="12"/>
                </a:lnTo>
                <a:lnTo>
                  <a:pt x="52" y="8"/>
                </a:lnTo>
                <a:lnTo>
                  <a:pt x="60" y="4"/>
                </a:lnTo>
                <a:lnTo>
                  <a:pt x="68" y="0"/>
                </a:lnTo>
                <a:lnTo>
                  <a:pt x="76" y="0"/>
                </a:lnTo>
                <a:lnTo>
                  <a:pt x="80" y="12"/>
                </a:lnTo>
                <a:lnTo>
                  <a:pt x="80" y="20"/>
                </a:lnTo>
                <a:lnTo>
                  <a:pt x="76" y="28"/>
                </a:lnTo>
                <a:lnTo>
                  <a:pt x="72" y="36"/>
                </a:lnTo>
                <a:lnTo>
                  <a:pt x="68" y="44"/>
                </a:lnTo>
                <a:lnTo>
                  <a:pt x="64" y="52"/>
                </a:lnTo>
                <a:lnTo>
                  <a:pt x="60" y="60"/>
                </a:lnTo>
                <a:lnTo>
                  <a:pt x="56" y="68"/>
                </a:lnTo>
                <a:lnTo>
                  <a:pt x="48" y="68"/>
                </a:lnTo>
                <a:lnTo>
                  <a:pt x="44" y="7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648" name="Freeform 24">
            <a:extLst>
              <a:ext uri="{FF2B5EF4-FFF2-40B4-BE49-F238E27FC236}">
                <a16:creationId xmlns:a16="http://schemas.microsoft.com/office/drawing/2014/main" id="{A7F52D5A-B12D-4FB3-AD97-403045939A58}"/>
              </a:ext>
            </a:extLst>
          </p:cNvPr>
          <p:cNvSpPr>
            <a:spLocks/>
          </p:cNvSpPr>
          <p:nvPr/>
        </p:nvSpPr>
        <p:spPr bwMode="auto">
          <a:xfrm>
            <a:off x="7187120" y="2718673"/>
            <a:ext cx="125432" cy="100638"/>
          </a:xfrm>
          <a:custGeom>
            <a:avLst/>
            <a:gdLst>
              <a:gd name="T0" fmla="*/ 187686688 w 97"/>
              <a:gd name="T1" fmla="*/ 171371407 h 69"/>
              <a:gd name="T2" fmla="*/ 178749227 w 97"/>
              <a:gd name="T3" fmla="*/ 151210065 h 69"/>
              <a:gd name="T4" fmla="*/ 160874304 w 97"/>
              <a:gd name="T5" fmla="*/ 141129394 h 69"/>
              <a:gd name="T6" fmla="*/ 142999381 w 97"/>
              <a:gd name="T7" fmla="*/ 131048723 h 69"/>
              <a:gd name="T8" fmla="*/ 107249536 w 97"/>
              <a:gd name="T9" fmla="*/ 120968052 h 69"/>
              <a:gd name="T10" fmla="*/ 89374613 w 97"/>
              <a:gd name="T11" fmla="*/ 110887381 h 69"/>
              <a:gd name="T12" fmla="*/ 71499691 w 97"/>
              <a:gd name="T13" fmla="*/ 110887381 h 69"/>
              <a:gd name="T14" fmla="*/ 53624768 w 97"/>
              <a:gd name="T15" fmla="*/ 90726039 h 69"/>
              <a:gd name="T16" fmla="*/ 35749845 w 97"/>
              <a:gd name="T17" fmla="*/ 90726039 h 69"/>
              <a:gd name="T18" fmla="*/ 17874923 w 97"/>
              <a:gd name="T19" fmla="*/ 90726039 h 69"/>
              <a:gd name="T20" fmla="*/ 0 w 97"/>
              <a:gd name="T21" fmla="*/ 70564697 h 69"/>
              <a:gd name="T22" fmla="*/ 0 w 97"/>
              <a:gd name="T23" fmla="*/ 50403355 h 69"/>
              <a:gd name="T24" fmla="*/ 8937461 w 97"/>
              <a:gd name="T25" fmla="*/ 30242013 h 69"/>
              <a:gd name="T26" fmla="*/ 35749845 w 97"/>
              <a:gd name="T27" fmla="*/ 30242013 h 69"/>
              <a:gd name="T28" fmla="*/ 53624768 w 97"/>
              <a:gd name="T29" fmla="*/ 20161342 h 69"/>
              <a:gd name="T30" fmla="*/ 71499691 w 97"/>
              <a:gd name="T31" fmla="*/ 20161342 h 69"/>
              <a:gd name="T32" fmla="*/ 89374613 w 97"/>
              <a:gd name="T33" fmla="*/ 20161342 h 69"/>
              <a:gd name="T34" fmla="*/ 107249536 w 97"/>
              <a:gd name="T35" fmla="*/ 20161342 h 69"/>
              <a:gd name="T36" fmla="*/ 134061920 w 97"/>
              <a:gd name="T37" fmla="*/ 10080671 h 69"/>
              <a:gd name="T38" fmla="*/ 151936843 w 97"/>
              <a:gd name="T39" fmla="*/ 0 h 69"/>
              <a:gd name="T40" fmla="*/ 178749227 w 97"/>
              <a:gd name="T41" fmla="*/ 10080671 h 69"/>
              <a:gd name="T42" fmla="*/ 196624149 w 97"/>
              <a:gd name="T43" fmla="*/ 10080671 h 69"/>
              <a:gd name="T44" fmla="*/ 196624149 w 97"/>
              <a:gd name="T45" fmla="*/ 40322684 h 69"/>
              <a:gd name="T46" fmla="*/ 205561611 w 97"/>
              <a:gd name="T47" fmla="*/ 60484026 h 69"/>
              <a:gd name="T48" fmla="*/ 214499072 w 97"/>
              <a:gd name="T49" fmla="*/ 80645368 h 69"/>
              <a:gd name="T50" fmla="*/ 214499072 w 97"/>
              <a:gd name="T51" fmla="*/ 100806710 h 69"/>
              <a:gd name="T52" fmla="*/ 214499072 w 97"/>
              <a:gd name="T53" fmla="*/ 120968052 h 69"/>
              <a:gd name="T54" fmla="*/ 205561611 w 97"/>
              <a:gd name="T55" fmla="*/ 141129394 h 69"/>
              <a:gd name="T56" fmla="*/ 205561611 w 97"/>
              <a:gd name="T57" fmla="*/ 161290736 h 69"/>
              <a:gd name="T58" fmla="*/ 187686688 w 97"/>
              <a:gd name="T59" fmla="*/ 171371407 h 6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97" h="69">
                <a:moveTo>
                  <a:pt x="84" y="68"/>
                </a:moveTo>
                <a:lnTo>
                  <a:pt x="80" y="60"/>
                </a:lnTo>
                <a:lnTo>
                  <a:pt x="72" y="56"/>
                </a:lnTo>
                <a:lnTo>
                  <a:pt x="64" y="52"/>
                </a:lnTo>
                <a:lnTo>
                  <a:pt x="48" y="48"/>
                </a:lnTo>
                <a:lnTo>
                  <a:pt x="40" y="44"/>
                </a:lnTo>
                <a:lnTo>
                  <a:pt x="32" y="44"/>
                </a:lnTo>
                <a:lnTo>
                  <a:pt x="24" y="36"/>
                </a:lnTo>
                <a:lnTo>
                  <a:pt x="16" y="36"/>
                </a:lnTo>
                <a:lnTo>
                  <a:pt x="8" y="36"/>
                </a:lnTo>
                <a:lnTo>
                  <a:pt x="0" y="28"/>
                </a:lnTo>
                <a:lnTo>
                  <a:pt x="0" y="20"/>
                </a:lnTo>
                <a:lnTo>
                  <a:pt x="4" y="12"/>
                </a:lnTo>
                <a:lnTo>
                  <a:pt x="16" y="12"/>
                </a:lnTo>
                <a:lnTo>
                  <a:pt x="24" y="8"/>
                </a:lnTo>
                <a:lnTo>
                  <a:pt x="32" y="8"/>
                </a:lnTo>
                <a:lnTo>
                  <a:pt x="40" y="8"/>
                </a:lnTo>
                <a:lnTo>
                  <a:pt x="48" y="8"/>
                </a:lnTo>
                <a:lnTo>
                  <a:pt x="60" y="4"/>
                </a:lnTo>
                <a:lnTo>
                  <a:pt x="68" y="0"/>
                </a:lnTo>
                <a:lnTo>
                  <a:pt x="80" y="4"/>
                </a:lnTo>
                <a:lnTo>
                  <a:pt x="88" y="4"/>
                </a:lnTo>
                <a:lnTo>
                  <a:pt x="88" y="16"/>
                </a:lnTo>
                <a:lnTo>
                  <a:pt x="92" y="24"/>
                </a:lnTo>
                <a:lnTo>
                  <a:pt x="96" y="32"/>
                </a:lnTo>
                <a:lnTo>
                  <a:pt x="96" y="40"/>
                </a:lnTo>
                <a:lnTo>
                  <a:pt x="96" y="48"/>
                </a:lnTo>
                <a:lnTo>
                  <a:pt x="92" y="56"/>
                </a:lnTo>
                <a:lnTo>
                  <a:pt x="92" y="64"/>
                </a:lnTo>
                <a:lnTo>
                  <a:pt x="84" y="6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649" name="Freeform 25">
            <a:extLst>
              <a:ext uri="{FF2B5EF4-FFF2-40B4-BE49-F238E27FC236}">
                <a16:creationId xmlns:a16="http://schemas.microsoft.com/office/drawing/2014/main" id="{906E06EE-1B07-4574-9B43-613142830AD2}"/>
              </a:ext>
            </a:extLst>
          </p:cNvPr>
          <p:cNvSpPr>
            <a:spLocks/>
          </p:cNvSpPr>
          <p:nvPr/>
        </p:nvSpPr>
        <p:spPr bwMode="auto">
          <a:xfrm>
            <a:off x="6834158" y="2543651"/>
            <a:ext cx="301912" cy="188149"/>
          </a:xfrm>
          <a:custGeom>
            <a:avLst/>
            <a:gdLst>
              <a:gd name="T0" fmla="*/ 492565412 w 233"/>
              <a:gd name="T1" fmla="*/ 322580788 h 129"/>
              <a:gd name="T2" fmla="*/ 456742473 w 233"/>
              <a:gd name="T3" fmla="*/ 312500138 h 129"/>
              <a:gd name="T4" fmla="*/ 420919534 w 233"/>
              <a:gd name="T5" fmla="*/ 302419488 h 129"/>
              <a:gd name="T6" fmla="*/ 376140860 w 233"/>
              <a:gd name="T7" fmla="*/ 302419488 h 129"/>
              <a:gd name="T8" fmla="*/ 340317921 w 233"/>
              <a:gd name="T9" fmla="*/ 302419488 h 129"/>
              <a:gd name="T10" fmla="*/ 304494982 w 233"/>
              <a:gd name="T11" fmla="*/ 302419488 h 129"/>
              <a:gd name="T12" fmla="*/ 286583512 w 233"/>
              <a:gd name="T13" fmla="*/ 282258189 h 129"/>
              <a:gd name="T14" fmla="*/ 304494982 w 233"/>
              <a:gd name="T15" fmla="*/ 252016240 h 129"/>
              <a:gd name="T16" fmla="*/ 331362186 w 233"/>
              <a:gd name="T17" fmla="*/ 211693642 h 129"/>
              <a:gd name="T18" fmla="*/ 340317921 w 233"/>
              <a:gd name="T19" fmla="*/ 171371043 h 129"/>
              <a:gd name="T20" fmla="*/ 322406452 w 233"/>
              <a:gd name="T21" fmla="*/ 141129095 h 129"/>
              <a:gd name="T22" fmla="*/ 277627778 w 233"/>
              <a:gd name="T23" fmla="*/ 120967795 h 129"/>
              <a:gd name="T24" fmla="*/ 232849104 w 233"/>
              <a:gd name="T25" fmla="*/ 120967795 h 129"/>
              <a:gd name="T26" fmla="*/ 197026165 w 233"/>
              <a:gd name="T27" fmla="*/ 131048445 h 129"/>
              <a:gd name="T28" fmla="*/ 161203226 w 233"/>
              <a:gd name="T29" fmla="*/ 131048445 h 129"/>
              <a:gd name="T30" fmla="*/ 143291756 w 233"/>
              <a:gd name="T31" fmla="*/ 161290394 h 129"/>
              <a:gd name="T32" fmla="*/ 152247491 w 233"/>
              <a:gd name="T33" fmla="*/ 201612992 h 129"/>
              <a:gd name="T34" fmla="*/ 161203226 w 233"/>
              <a:gd name="T35" fmla="*/ 241935591 h 129"/>
              <a:gd name="T36" fmla="*/ 197026165 w 233"/>
              <a:gd name="T37" fmla="*/ 272177540 h 129"/>
              <a:gd name="T38" fmla="*/ 214937634 w 233"/>
              <a:gd name="T39" fmla="*/ 292338839 h 129"/>
              <a:gd name="T40" fmla="*/ 197026165 w 233"/>
              <a:gd name="T41" fmla="*/ 322580788 h 129"/>
              <a:gd name="T42" fmla="*/ 152247491 w 233"/>
              <a:gd name="T43" fmla="*/ 312500138 h 129"/>
              <a:gd name="T44" fmla="*/ 116424552 w 233"/>
              <a:gd name="T45" fmla="*/ 312500138 h 129"/>
              <a:gd name="T46" fmla="*/ 71645878 w 233"/>
              <a:gd name="T47" fmla="*/ 322580788 h 129"/>
              <a:gd name="T48" fmla="*/ 26867204 w 233"/>
              <a:gd name="T49" fmla="*/ 322580788 h 129"/>
              <a:gd name="T50" fmla="*/ 0 w 233"/>
              <a:gd name="T51" fmla="*/ 282258189 h 129"/>
              <a:gd name="T52" fmla="*/ 17911470 w 233"/>
              <a:gd name="T53" fmla="*/ 262096890 h 129"/>
              <a:gd name="T54" fmla="*/ 35822939 w 233"/>
              <a:gd name="T55" fmla="*/ 221774291 h 129"/>
              <a:gd name="T56" fmla="*/ 44778674 w 233"/>
              <a:gd name="T57" fmla="*/ 181451693 h 129"/>
              <a:gd name="T58" fmla="*/ 44778674 w 233"/>
              <a:gd name="T59" fmla="*/ 141129095 h 129"/>
              <a:gd name="T60" fmla="*/ 26867204 w 233"/>
              <a:gd name="T61" fmla="*/ 90725847 h 129"/>
              <a:gd name="T62" fmla="*/ 44778674 w 233"/>
              <a:gd name="T63" fmla="*/ 60483898 h 129"/>
              <a:gd name="T64" fmla="*/ 80601613 w 233"/>
              <a:gd name="T65" fmla="*/ 40322598 h 129"/>
              <a:gd name="T66" fmla="*/ 125380287 w 233"/>
              <a:gd name="T67" fmla="*/ 10080650 h 129"/>
              <a:gd name="T68" fmla="*/ 170158961 w 233"/>
              <a:gd name="T69" fmla="*/ 0 h 129"/>
              <a:gd name="T70" fmla="*/ 223893369 w 233"/>
              <a:gd name="T71" fmla="*/ 0 h 129"/>
              <a:gd name="T72" fmla="*/ 259716308 w 233"/>
              <a:gd name="T73" fmla="*/ 0 h 129"/>
              <a:gd name="T74" fmla="*/ 304494982 w 233"/>
              <a:gd name="T75" fmla="*/ 0 h 129"/>
              <a:gd name="T76" fmla="*/ 349273656 w 233"/>
              <a:gd name="T77" fmla="*/ 0 h 129"/>
              <a:gd name="T78" fmla="*/ 403008064 w 233"/>
              <a:gd name="T79" fmla="*/ 40322598 h 129"/>
              <a:gd name="T80" fmla="*/ 447786738 w 233"/>
              <a:gd name="T81" fmla="*/ 80645197 h 129"/>
              <a:gd name="T82" fmla="*/ 474653942 w 233"/>
              <a:gd name="T83" fmla="*/ 131048445 h 129"/>
              <a:gd name="T84" fmla="*/ 465698208 w 233"/>
              <a:gd name="T85" fmla="*/ 171371043 h 129"/>
              <a:gd name="T86" fmla="*/ 483609677 w 233"/>
              <a:gd name="T87" fmla="*/ 221774291 h 129"/>
              <a:gd name="T88" fmla="*/ 501521147 w 233"/>
              <a:gd name="T89" fmla="*/ 262096890 h 129"/>
              <a:gd name="T90" fmla="*/ 519432616 w 233"/>
              <a:gd name="T91" fmla="*/ 302419488 h 129"/>
              <a:gd name="T92" fmla="*/ 510476882 w 233"/>
              <a:gd name="T93" fmla="*/ 322580788 h 12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33" h="129">
                <a:moveTo>
                  <a:pt x="228" y="128"/>
                </a:moveTo>
                <a:lnTo>
                  <a:pt x="220" y="128"/>
                </a:lnTo>
                <a:lnTo>
                  <a:pt x="212" y="128"/>
                </a:lnTo>
                <a:lnTo>
                  <a:pt x="204" y="124"/>
                </a:lnTo>
                <a:lnTo>
                  <a:pt x="196" y="120"/>
                </a:lnTo>
                <a:lnTo>
                  <a:pt x="188" y="120"/>
                </a:lnTo>
                <a:lnTo>
                  <a:pt x="176" y="120"/>
                </a:lnTo>
                <a:lnTo>
                  <a:pt x="168" y="120"/>
                </a:lnTo>
                <a:lnTo>
                  <a:pt x="160" y="120"/>
                </a:lnTo>
                <a:lnTo>
                  <a:pt x="152" y="120"/>
                </a:lnTo>
                <a:lnTo>
                  <a:pt x="144" y="120"/>
                </a:lnTo>
                <a:lnTo>
                  <a:pt x="136" y="120"/>
                </a:lnTo>
                <a:lnTo>
                  <a:pt x="128" y="120"/>
                </a:lnTo>
                <a:lnTo>
                  <a:pt x="128" y="112"/>
                </a:lnTo>
                <a:lnTo>
                  <a:pt x="128" y="104"/>
                </a:lnTo>
                <a:lnTo>
                  <a:pt x="136" y="100"/>
                </a:lnTo>
                <a:lnTo>
                  <a:pt x="144" y="92"/>
                </a:lnTo>
                <a:lnTo>
                  <a:pt x="148" y="84"/>
                </a:lnTo>
                <a:lnTo>
                  <a:pt x="152" y="76"/>
                </a:lnTo>
                <a:lnTo>
                  <a:pt x="152" y="68"/>
                </a:lnTo>
                <a:lnTo>
                  <a:pt x="152" y="60"/>
                </a:lnTo>
                <a:lnTo>
                  <a:pt x="144" y="56"/>
                </a:lnTo>
                <a:lnTo>
                  <a:pt x="136" y="56"/>
                </a:lnTo>
                <a:lnTo>
                  <a:pt x="124" y="48"/>
                </a:lnTo>
                <a:lnTo>
                  <a:pt x="112" y="48"/>
                </a:lnTo>
                <a:lnTo>
                  <a:pt x="104" y="48"/>
                </a:lnTo>
                <a:lnTo>
                  <a:pt x="96" y="48"/>
                </a:lnTo>
                <a:lnTo>
                  <a:pt x="88" y="52"/>
                </a:lnTo>
                <a:lnTo>
                  <a:pt x="80" y="52"/>
                </a:lnTo>
                <a:lnTo>
                  <a:pt x="72" y="52"/>
                </a:lnTo>
                <a:lnTo>
                  <a:pt x="64" y="56"/>
                </a:lnTo>
                <a:lnTo>
                  <a:pt x="64" y="64"/>
                </a:lnTo>
                <a:lnTo>
                  <a:pt x="64" y="72"/>
                </a:lnTo>
                <a:lnTo>
                  <a:pt x="68" y="80"/>
                </a:lnTo>
                <a:lnTo>
                  <a:pt x="68" y="88"/>
                </a:lnTo>
                <a:lnTo>
                  <a:pt x="72" y="96"/>
                </a:lnTo>
                <a:lnTo>
                  <a:pt x="76" y="104"/>
                </a:lnTo>
                <a:lnTo>
                  <a:pt x="88" y="108"/>
                </a:lnTo>
                <a:lnTo>
                  <a:pt x="96" y="108"/>
                </a:lnTo>
                <a:lnTo>
                  <a:pt x="96" y="116"/>
                </a:lnTo>
                <a:lnTo>
                  <a:pt x="96" y="124"/>
                </a:lnTo>
                <a:lnTo>
                  <a:pt x="88" y="128"/>
                </a:lnTo>
                <a:lnTo>
                  <a:pt x="80" y="124"/>
                </a:lnTo>
                <a:lnTo>
                  <a:pt x="68" y="124"/>
                </a:lnTo>
                <a:lnTo>
                  <a:pt x="60" y="124"/>
                </a:lnTo>
                <a:lnTo>
                  <a:pt x="52" y="124"/>
                </a:lnTo>
                <a:lnTo>
                  <a:pt x="44" y="124"/>
                </a:lnTo>
                <a:lnTo>
                  <a:pt x="32" y="128"/>
                </a:lnTo>
                <a:lnTo>
                  <a:pt x="20" y="128"/>
                </a:lnTo>
                <a:lnTo>
                  <a:pt x="12" y="128"/>
                </a:lnTo>
                <a:lnTo>
                  <a:pt x="4" y="124"/>
                </a:lnTo>
                <a:lnTo>
                  <a:pt x="0" y="112"/>
                </a:lnTo>
                <a:lnTo>
                  <a:pt x="8" y="112"/>
                </a:lnTo>
                <a:lnTo>
                  <a:pt x="8" y="104"/>
                </a:lnTo>
                <a:lnTo>
                  <a:pt x="16" y="96"/>
                </a:lnTo>
                <a:lnTo>
                  <a:pt x="16" y="88"/>
                </a:lnTo>
                <a:lnTo>
                  <a:pt x="16" y="80"/>
                </a:lnTo>
                <a:lnTo>
                  <a:pt x="20" y="72"/>
                </a:lnTo>
                <a:lnTo>
                  <a:pt x="20" y="64"/>
                </a:lnTo>
                <a:lnTo>
                  <a:pt x="20" y="56"/>
                </a:lnTo>
                <a:lnTo>
                  <a:pt x="16" y="48"/>
                </a:lnTo>
                <a:lnTo>
                  <a:pt x="12" y="36"/>
                </a:lnTo>
                <a:lnTo>
                  <a:pt x="12" y="28"/>
                </a:lnTo>
                <a:lnTo>
                  <a:pt x="20" y="24"/>
                </a:lnTo>
                <a:lnTo>
                  <a:pt x="28" y="20"/>
                </a:lnTo>
                <a:lnTo>
                  <a:pt x="36" y="16"/>
                </a:lnTo>
                <a:lnTo>
                  <a:pt x="48" y="8"/>
                </a:lnTo>
                <a:lnTo>
                  <a:pt x="56" y="4"/>
                </a:lnTo>
                <a:lnTo>
                  <a:pt x="68" y="0"/>
                </a:lnTo>
                <a:lnTo>
                  <a:pt x="76" y="0"/>
                </a:lnTo>
                <a:lnTo>
                  <a:pt x="92" y="0"/>
                </a:lnTo>
                <a:lnTo>
                  <a:pt x="100" y="0"/>
                </a:lnTo>
                <a:lnTo>
                  <a:pt x="108" y="0"/>
                </a:lnTo>
                <a:lnTo>
                  <a:pt x="116" y="0"/>
                </a:lnTo>
                <a:lnTo>
                  <a:pt x="128" y="0"/>
                </a:lnTo>
                <a:lnTo>
                  <a:pt x="136" y="0"/>
                </a:lnTo>
                <a:lnTo>
                  <a:pt x="148" y="0"/>
                </a:lnTo>
                <a:lnTo>
                  <a:pt x="156" y="0"/>
                </a:lnTo>
                <a:lnTo>
                  <a:pt x="176" y="8"/>
                </a:lnTo>
                <a:lnTo>
                  <a:pt x="180" y="16"/>
                </a:lnTo>
                <a:lnTo>
                  <a:pt x="196" y="24"/>
                </a:lnTo>
                <a:lnTo>
                  <a:pt x="200" y="32"/>
                </a:lnTo>
                <a:lnTo>
                  <a:pt x="208" y="44"/>
                </a:lnTo>
                <a:lnTo>
                  <a:pt x="212" y="52"/>
                </a:lnTo>
                <a:lnTo>
                  <a:pt x="208" y="60"/>
                </a:lnTo>
                <a:lnTo>
                  <a:pt x="208" y="68"/>
                </a:lnTo>
                <a:lnTo>
                  <a:pt x="208" y="80"/>
                </a:lnTo>
                <a:lnTo>
                  <a:pt x="216" y="88"/>
                </a:lnTo>
                <a:lnTo>
                  <a:pt x="220" y="96"/>
                </a:lnTo>
                <a:lnTo>
                  <a:pt x="224" y="104"/>
                </a:lnTo>
                <a:lnTo>
                  <a:pt x="228" y="112"/>
                </a:lnTo>
                <a:lnTo>
                  <a:pt x="232" y="120"/>
                </a:lnTo>
                <a:lnTo>
                  <a:pt x="232" y="128"/>
                </a:lnTo>
                <a:lnTo>
                  <a:pt x="228" y="12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650" name="Freeform 26">
            <a:extLst>
              <a:ext uri="{FF2B5EF4-FFF2-40B4-BE49-F238E27FC236}">
                <a16:creationId xmlns:a16="http://schemas.microsoft.com/office/drawing/2014/main" id="{2316BF2C-EE23-4F38-812C-859F794293B5}"/>
              </a:ext>
            </a:extLst>
          </p:cNvPr>
          <p:cNvSpPr>
            <a:spLocks/>
          </p:cNvSpPr>
          <p:nvPr/>
        </p:nvSpPr>
        <p:spPr bwMode="auto">
          <a:xfrm>
            <a:off x="6663512" y="2660333"/>
            <a:ext cx="125432" cy="135642"/>
          </a:xfrm>
          <a:custGeom>
            <a:avLst/>
            <a:gdLst>
              <a:gd name="T0" fmla="*/ 214499072 w 97"/>
              <a:gd name="T1" fmla="*/ 131048569 h 93"/>
              <a:gd name="T2" fmla="*/ 196624149 w 97"/>
              <a:gd name="T3" fmla="*/ 141129228 h 93"/>
              <a:gd name="T4" fmla="*/ 178749227 w 97"/>
              <a:gd name="T5" fmla="*/ 141129228 h 93"/>
              <a:gd name="T6" fmla="*/ 160874304 w 97"/>
              <a:gd name="T7" fmla="*/ 151209887 h 93"/>
              <a:gd name="T8" fmla="*/ 142999381 w 97"/>
              <a:gd name="T9" fmla="*/ 161290546 h 93"/>
              <a:gd name="T10" fmla="*/ 125124459 w 97"/>
              <a:gd name="T11" fmla="*/ 181451865 h 93"/>
              <a:gd name="T12" fmla="*/ 107249536 w 97"/>
              <a:gd name="T13" fmla="*/ 181451865 h 93"/>
              <a:gd name="T14" fmla="*/ 89374613 w 97"/>
              <a:gd name="T15" fmla="*/ 201613183 h 93"/>
              <a:gd name="T16" fmla="*/ 71499691 w 97"/>
              <a:gd name="T17" fmla="*/ 211693842 h 93"/>
              <a:gd name="T18" fmla="*/ 53624768 w 97"/>
              <a:gd name="T19" fmla="*/ 221774501 h 93"/>
              <a:gd name="T20" fmla="*/ 35749845 w 97"/>
              <a:gd name="T21" fmla="*/ 231855160 h 93"/>
              <a:gd name="T22" fmla="*/ 17874923 w 97"/>
              <a:gd name="T23" fmla="*/ 231855160 h 93"/>
              <a:gd name="T24" fmla="*/ 8937461 w 97"/>
              <a:gd name="T25" fmla="*/ 211693842 h 93"/>
              <a:gd name="T26" fmla="*/ 17874923 w 97"/>
              <a:gd name="T27" fmla="*/ 181451865 h 93"/>
              <a:gd name="T28" fmla="*/ 26812384 w 97"/>
              <a:gd name="T29" fmla="*/ 161290546 h 93"/>
              <a:gd name="T30" fmla="*/ 26812384 w 97"/>
              <a:gd name="T31" fmla="*/ 141129228 h 93"/>
              <a:gd name="T32" fmla="*/ 17874923 w 97"/>
              <a:gd name="T33" fmla="*/ 120967910 h 93"/>
              <a:gd name="T34" fmla="*/ 8937461 w 97"/>
              <a:gd name="T35" fmla="*/ 100806591 h 93"/>
              <a:gd name="T36" fmla="*/ 0 w 97"/>
              <a:gd name="T37" fmla="*/ 80645273 h 93"/>
              <a:gd name="T38" fmla="*/ 0 w 97"/>
              <a:gd name="T39" fmla="*/ 60483955 h 93"/>
              <a:gd name="T40" fmla="*/ 0 w 97"/>
              <a:gd name="T41" fmla="*/ 40322637 h 93"/>
              <a:gd name="T42" fmla="*/ 8937461 w 97"/>
              <a:gd name="T43" fmla="*/ 20161318 h 93"/>
              <a:gd name="T44" fmla="*/ 26812384 w 97"/>
              <a:gd name="T45" fmla="*/ 0 h 93"/>
              <a:gd name="T46" fmla="*/ 44687307 w 97"/>
              <a:gd name="T47" fmla="*/ 0 h 93"/>
              <a:gd name="T48" fmla="*/ 62562229 w 97"/>
              <a:gd name="T49" fmla="*/ 10080659 h 93"/>
              <a:gd name="T50" fmla="*/ 71499691 w 97"/>
              <a:gd name="T51" fmla="*/ 30241977 h 93"/>
              <a:gd name="T52" fmla="*/ 89374613 w 97"/>
              <a:gd name="T53" fmla="*/ 50403296 h 93"/>
              <a:gd name="T54" fmla="*/ 107249536 w 97"/>
              <a:gd name="T55" fmla="*/ 60483955 h 93"/>
              <a:gd name="T56" fmla="*/ 125124459 w 97"/>
              <a:gd name="T57" fmla="*/ 70564614 h 93"/>
              <a:gd name="T58" fmla="*/ 142999381 w 97"/>
              <a:gd name="T59" fmla="*/ 80645273 h 93"/>
              <a:gd name="T60" fmla="*/ 160874304 w 97"/>
              <a:gd name="T61" fmla="*/ 90725932 h 93"/>
              <a:gd name="T62" fmla="*/ 178749227 w 97"/>
              <a:gd name="T63" fmla="*/ 100806591 h 93"/>
              <a:gd name="T64" fmla="*/ 196624149 w 97"/>
              <a:gd name="T65" fmla="*/ 100806591 h 93"/>
              <a:gd name="T66" fmla="*/ 214499072 w 97"/>
              <a:gd name="T67" fmla="*/ 110887251 h 93"/>
              <a:gd name="T68" fmla="*/ 214499072 w 97"/>
              <a:gd name="T69" fmla="*/ 131048569 h 9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7" h="93">
                <a:moveTo>
                  <a:pt x="96" y="52"/>
                </a:moveTo>
                <a:lnTo>
                  <a:pt x="88" y="56"/>
                </a:lnTo>
                <a:lnTo>
                  <a:pt x="80" y="56"/>
                </a:lnTo>
                <a:lnTo>
                  <a:pt x="72" y="60"/>
                </a:lnTo>
                <a:lnTo>
                  <a:pt x="64" y="64"/>
                </a:lnTo>
                <a:lnTo>
                  <a:pt x="56" y="72"/>
                </a:lnTo>
                <a:lnTo>
                  <a:pt x="48" y="72"/>
                </a:lnTo>
                <a:lnTo>
                  <a:pt x="40" y="80"/>
                </a:lnTo>
                <a:lnTo>
                  <a:pt x="32" y="84"/>
                </a:lnTo>
                <a:lnTo>
                  <a:pt x="24" y="88"/>
                </a:lnTo>
                <a:lnTo>
                  <a:pt x="16" y="92"/>
                </a:lnTo>
                <a:lnTo>
                  <a:pt x="8" y="92"/>
                </a:lnTo>
                <a:lnTo>
                  <a:pt x="4" y="84"/>
                </a:lnTo>
                <a:lnTo>
                  <a:pt x="8" y="72"/>
                </a:lnTo>
                <a:lnTo>
                  <a:pt x="12" y="64"/>
                </a:lnTo>
                <a:lnTo>
                  <a:pt x="12" y="56"/>
                </a:lnTo>
                <a:lnTo>
                  <a:pt x="8" y="48"/>
                </a:lnTo>
                <a:lnTo>
                  <a:pt x="4" y="40"/>
                </a:lnTo>
                <a:lnTo>
                  <a:pt x="0" y="32"/>
                </a:lnTo>
                <a:lnTo>
                  <a:pt x="0" y="24"/>
                </a:lnTo>
                <a:lnTo>
                  <a:pt x="0" y="16"/>
                </a:lnTo>
                <a:lnTo>
                  <a:pt x="4" y="8"/>
                </a:lnTo>
                <a:lnTo>
                  <a:pt x="12" y="0"/>
                </a:lnTo>
                <a:lnTo>
                  <a:pt x="20" y="0"/>
                </a:lnTo>
                <a:lnTo>
                  <a:pt x="28" y="4"/>
                </a:lnTo>
                <a:lnTo>
                  <a:pt x="32" y="12"/>
                </a:lnTo>
                <a:lnTo>
                  <a:pt x="40" y="20"/>
                </a:lnTo>
                <a:lnTo>
                  <a:pt x="48" y="24"/>
                </a:lnTo>
                <a:lnTo>
                  <a:pt x="56" y="28"/>
                </a:lnTo>
                <a:lnTo>
                  <a:pt x="64" y="32"/>
                </a:lnTo>
                <a:lnTo>
                  <a:pt x="72" y="36"/>
                </a:lnTo>
                <a:lnTo>
                  <a:pt x="80" y="40"/>
                </a:lnTo>
                <a:lnTo>
                  <a:pt x="88" y="40"/>
                </a:lnTo>
                <a:lnTo>
                  <a:pt x="96" y="44"/>
                </a:lnTo>
                <a:lnTo>
                  <a:pt x="96" y="5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651" name="Freeform 27">
            <a:extLst>
              <a:ext uri="{FF2B5EF4-FFF2-40B4-BE49-F238E27FC236}">
                <a16:creationId xmlns:a16="http://schemas.microsoft.com/office/drawing/2014/main" id="{AE57B38C-1BE7-435A-8990-D74D57BE45E4}"/>
              </a:ext>
            </a:extLst>
          </p:cNvPr>
          <p:cNvSpPr>
            <a:spLocks/>
          </p:cNvSpPr>
          <p:nvPr/>
        </p:nvSpPr>
        <p:spPr bwMode="auto">
          <a:xfrm>
            <a:off x="6503075" y="2742010"/>
            <a:ext cx="131266" cy="141476"/>
          </a:xfrm>
          <a:custGeom>
            <a:avLst/>
            <a:gdLst>
              <a:gd name="T0" fmla="*/ 224568379 w 101"/>
              <a:gd name="T1" fmla="*/ 141129208 h 97"/>
              <a:gd name="T2" fmla="*/ 206602908 w 101"/>
              <a:gd name="T3" fmla="*/ 151209866 h 97"/>
              <a:gd name="T4" fmla="*/ 188637438 w 101"/>
              <a:gd name="T5" fmla="*/ 161290524 h 97"/>
              <a:gd name="T6" fmla="*/ 170671968 w 101"/>
              <a:gd name="T7" fmla="*/ 161290524 h 97"/>
              <a:gd name="T8" fmla="*/ 152706498 w 101"/>
              <a:gd name="T9" fmla="*/ 181451839 h 97"/>
              <a:gd name="T10" fmla="*/ 134741027 w 101"/>
              <a:gd name="T11" fmla="*/ 191532497 h 97"/>
              <a:gd name="T12" fmla="*/ 116775557 w 101"/>
              <a:gd name="T13" fmla="*/ 201613155 h 97"/>
              <a:gd name="T14" fmla="*/ 89827351 w 101"/>
              <a:gd name="T15" fmla="*/ 211693812 h 97"/>
              <a:gd name="T16" fmla="*/ 71861881 w 101"/>
              <a:gd name="T17" fmla="*/ 221774470 h 97"/>
              <a:gd name="T18" fmla="*/ 53896411 w 101"/>
              <a:gd name="T19" fmla="*/ 231855128 h 97"/>
              <a:gd name="T20" fmla="*/ 35930941 w 101"/>
              <a:gd name="T21" fmla="*/ 241935786 h 97"/>
              <a:gd name="T22" fmla="*/ 8982735 w 101"/>
              <a:gd name="T23" fmla="*/ 211693812 h 97"/>
              <a:gd name="T24" fmla="*/ 0 w 101"/>
              <a:gd name="T25" fmla="*/ 191532497 h 97"/>
              <a:gd name="T26" fmla="*/ 0 w 101"/>
              <a:gd name="T27" fmla="*/ 171371181 h 97"/>
              <a:gd name="T28" fmla="*/ 17965470 w 101"/>
              <a:gd name="T29" fmla="*/ 151209866 h 97"/>
              <a:gd name="T30" fmla="*/ 17965470 w 101"/>
              <a:gd name="T31" fmla="*/ 131048551 h 97"/>
              <a:gd name="T32" fmla="*/ 17965470 w 101"/>
              <a:gd name="T33" fmla="*/ 110887235 h 97"/>
              <a:gd name="T34" fmla="*/ 17965470 w 101"/>
              <a:gd name="T35" fmla="*/ 90725920 h 97"/>
              <a:gd name="T36" fmla="*/ 17965470 w 101"/>
              <a:gd name="T37" fmla="*/ 70564604 h 97"/>
              <a:gd name="T38" fmla="*/ 17965470 w 101"/>
              <a:gd name="T39" fmla="*/ 50403289 h 97"/>
              <a:gd name="T40" fmla="*/ 17965470 w 101"/>
              <a:gd name="T41" fmla="*/ 30241973 h 97"/>
              <a:gd name="T42" fmla="*/ 17965470 w 101"/>
              <a:gd name="T43" fmla="*/ 10080658 h 97"/>
              <a:gd name="T44" fmla="*/ 35930941 w 101"/>
              <a:gd name="T45" fmla="*/ 0 h 97"/>
              <a:gd name="T46" fmla="*/ 53896411 w 101"/>
              <a:gd name="T47" fmla="*/ 0 h 97"/>
              <a:gd name="T48" fmla="*/ 71861881 w 101"/>
              <a:gd name="T49" fmla="*/ 0 h 97"/>
              <a:gd name="T50" fmla="*/ 80844616 w 101"/>
              <a:gd name="T51" fmla="*/ 20161315 h 97"/>
              <a:gd name="T52" fmla="*/ 89827351 w 101"/>
              <a:gd name="T53" fmla="*/ 40322631 h 97"/>
              <a:gd name="T54" fmla="*/ 98810087 w 101"/>
              <a:gd name="T55" fmla="*/ 60483946 h 97"/>
              <a:gd name="T56" fmla="*/ 116775557 w 101"/>
              <a:gd name="T57" fmla="*/ 70564604 h 97"/>
              <a:gd name="T58" fmla="*/ 143723762 w 101"/>
              <a:gd name="T59" fmla="*/ 90725920 h 97"/>
              <a:gd name="T60" fmla="*/ 161689233 w 101"/>
              <a:gd name="T61" fmla="*/ 90725920 h 97"/>
              <a:gd name="T62" fmla="*/ 179654703 w 101"/>
              <a:gd name="T63" fmla="*/ 100806577 h 97"/>
              <a:gd name="T64" fmla="*/ 197620173 w 101"/>
              <a:gd name="T65" fmla="*/ 110887235 h 97"/>
              <a:gd name="T66" fmla="*/ 206602908 w 101"/>
              <a:gd name="T67" fmla="*/ 131048551 h 97"/>
              <a:gd name="T68" fmla="*/ 215585644 w 101"/>
              <a:gd name="T69" fmla="*/ 151209866 h 97"/>
              <a:gd name="T70" fmla="*/ 224568379 w 101"/>
              <a:gd name="T71" fmla="*/ 141129208 h 9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01" h="97">
                <a:moveTo>
                  <a:pt x="100" y="56"/>
                </a:moveTo>
                <a:lnTo>
                  <a:pt x="92" y="60"/>
                </a:lnTo>
                <a:lnTo>
                  <a:pt x="84" y="64"/>
                </a:lnTo>
                <a:lnTo>
                  <a:pt x="76" y="64"/>
                </a:lnTo>
                <a:lnTo>
                  <a:pt x="68" y="72"/>
                </a:lnTo>
                <a:lnTo>
                  <a:pt x="60" y="76"/>
                </a:lnTo>
                <a:lnTo>
                  <a:pt x="52" y="80"/>
                </a:lnTo>
                <a:lnTo>
                  <a:pt x="40" y="84"/>
                </a:lnTo>
                <a:lnTo>
                  <a:pt x="32" y="88"/>
                </a:lnTo>
                <a:lnTo>
                  <a:pt x="24" y="92"/>
                </a:lnTo>
                <a:lnTo>
                  <a:pt x="16" y="96"/>
                </a:lnTo>
                <a:lnTo>
                  <a:pt x="4" y="84"/>
                </a:lnTo>
                <a:lnTo>
                  <a:pt x="0" y="76"/>
                </a:lnTo>
                <a:lnTo>
                  <a:pt x="0" y="68"/>
                </a:lnTo>
                <a:lnTo>
                  <a:pt x="8" y="60"/>
                </a:lnTo>
                <a:lnTo>
                  <a:pt x="8" y="52"/>
                </a:lnTo>
                <a:lnTo>
                  <a:pt x="8" y="44"/>
                </a:lnTo>
                <a:lnTo>
                  <a:pt x="8" y="36"/>
                </a:lnTo>
                <a:lnTo>
                  <a:pt x="8" y="28"/>
                </a:lnTo>
                <a:lnTo>
                  <a:pt x="8" y="20"/>
                </a:lnTo>
                <a:lnTo>
                  <a:pt x="8" y="12"/>
                </a:lnTo>
                <a:lnTo>
                  <a:pt x="8" y="4"/>
                </a:lnTo>
                <a:lnTo>
                  <a:pt x="16" y="0"/>
                </a:lnTo>
                <a:lnTo>
                  <a:pt x="24" y="0"/>
                </a:lnTo>
                <a:lnTo>
                  <a:pt x="32" y="0"/>
                </a:lnTo>
                <a:lnTo>
                  <a:pt x="36" y="8"/>
                </a:lnTo>
                <a:lnTo>
                  <a:pt x="40" y="16"/>
                </a:lnTo>
                <a:lnTo>
                  <a:pt x="44" y="24"/>
                </a:lnTo>
                <a:lnTo>
                  <a:pt x="52" y="28"/>
                </a:lnTo>
                <a:lnTo>
                  <a:pt x="64" y="36"/>
                </a:lnTo>
                <a:lnTo>
                  <a:pt x="72" y="36"/>
                </a:lnTo>
                <a:lnTo>
                  <a:pt x="80" y="40"/>
                </a:lnTo>
                <a:lnTo>
                  <a:pt x="88" y="44"/>
                </a:lnTo>
                <a:lnTo>
                  <a:pt x="92" y="52"/>
                </a:lnTo>
                <a:lnTo>
                  <a:pt x="96" y="60"/>
                </a:lnTo>
                <a:lnTo>
                  <a:pt x="100" y="56"/>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652" name="Freeform 28">
            <a:extLst>
              <a:ext uri="{FF2B5EF4-FFF2-40B4-BE49-F238E27FC236}">
                <a16:creationId xmlns:a16="http://schemas.microsoft.com/office/drawing/2014/main" id="{A4CCD60D-99AB-49AC-8B84-7546E5CCB080}"/>
              </a:ext>
            </a:extLst>
          </p:cNvPr>
          <p:cNvSpPr>
            <a:spLocks/>
          </p:cNvSpPr>
          <p:nvPr/>
        </p:nvSpPr>
        <p:spPr bwMode="auto">
          <a:xfrm>
            <a:off x="5932796" y="2905364"/>
            <a:ext cx="539651" cy="608201"/>
          </a:xfrm>
          <a:custGeom>
            <a:avLst/>
            <a:gdLst>
              <a:gd name="T0" fmla="*/ 910145310 w 417"/>
              <a:gd name="T1" fmla="*/ 80645061 h 417"/>
              <a:gd name="T2" fmla="*/ 865530164 w 417"/>
              <a:gd name="T3" fmla="*/ 141128857 h 417"/>
              <a:gd name="T4" fmla="*/ 847683542 w 417"/>
              <a:gd name="T5" fmla="*/ 201612652 h 417"/>
              <a:gd name="T6" fmla="*/ 820915018 w 417"/>
              <a:gd name="T7" fmla="*/ 262096448 h 417"/>
              <a:gd name="T8" fmla="*/ 794146494 w 417"/>
              <a:gd name="T9" fmla="*/ 211693285 h 417"/>
              <a:gd name="T10" fmla="*/ 794146494 w 417"/>
              <a:gd name="T11" fmla="*/ 141128857 h 417"/>
              <a:gd name="T12" fmla="*/ 758454659 w 417"/>
              <a:gd name="T13" fmla="*/ 100806326 h 417"/>
              <a:gd name="T14" fmla="*/ 704916203 w 417"/>
              <a:gd name="T15" fmla="*/ 100806326 h 417"/>
              <a:gd name="T16" fmla="*/ 669224368 w 417"/>
              <a:gd name="T17" fmla="*/ 151209489 h 417"/>
              <a:gd name="T18" fmla="*/ 651377746 w 417"/>
              <a:gd name="T19" fmla="*/ 211693285 h 417"/>
              <a:gd name="T20" fmla="*/ 633532533 w 417"/>
              <a:gd name="T21" fmla="*/ 272177081 h 417"/>
              <a:gd name="T22" fmla="*/ 624609222 w 417"/>
              <a:gd name="T23" fmla="*/ 342741509 h 417"/>
              <a:gd name="T24" fmla="*/ 624609222 w 417"/>
              <a:gd name="T25" fmla="*/ 403225305 h 417"/>
              <a:gd name="T26" fmla="*/ 597840698 w 417"/>
              <a:gd name="T27" fmla="*/ 463709100 h 417"/>
              <a:gd name="T28" fmla="*/ 553225553 w 417"/>
              <a:gd name="T29" fmla="*/ 504031631 h 417"/>
              <a:gd name="T30" fmla="*/ 535378931 w 417"/>
              <a:gd name="T31" fmla="*/ 564515426 h 417"/>
              <a:gd name="T32" fmla="*/ 526457029 w 417"/>
              <a:gd name="T33" fmla="*/ 624999222 h 417"/>
              <a:gd name="T34" fmla="*/ 508610407 w 417"/>
              <a:gd name="T35" fmla="*/ 695563650 h 417"/>
              <a:gd name="T36" fmla="*/ 481841883 w 417"/>
              <a:gd name="T37" fmla="*/ 766128079 h 417"/>
              <a:gd name="T38" fmla="*/ 428303427 w 417"/>
              <a:gd name="T39" fmla="*/ 806450609 h 417"/>
              <a:gd name="T40" fmla="*/ 374764970 w 417"/>
              <a:gd name="T41" fmla="*/ 836692507 h 417"/>
              <a:gd name="T42" fmla="*/ 303381300 w 417"/>
              <a:gd name="T43" fmla="*/ 877015037 h 417"/>
              <a:gd name="T44" fmla="*/ 267689466 w 417"/>
              <a:gd name="T45" fmla="*/ 927418200 h 417"/>
              <a:gd name="T46" fmla="*/ 276612776 w 417"/>
              <a:gd name="T47" fmla="*/ 987901996 h 417"/>
              <a:gd name="T48" fmla="*/ 249844252 w 417"/>
              <a:gd name="T49" fmla="*/ 1038305159 h 417"/>
              <a:gd name="T50" fmla="*/ 196305796 w 417"/>
              <a:gd name="T51" fmla="*/ 1038305159 h 417"/>
              <a:gd name="T52" fmla="*/ 142767339 w 417"/>
              <a:gd name="T53" fmla="*/ 1028224527 h 417"/>
              <a:gd name="T54" fmla="*/ 89230291 w 417"/>
              <a:gd name="T55" fmla="*/ 1048385792 h 417"/>
              <a:gd name="T56" fmla="*/ 35691835 w 417"/>
              <a:gd name="T57" fmla="*/ 1048385792 h 417"/>
              <a:gd name="T58" fmla="*/ 44615146 w 417"/>
              <a:gd name="T59" fmla="*/ 977821364 h 417"/>
              <a:gd name="T60" fmla="*/ 89230291 w 417"/>
              <a:gd name="T61" fmla="*/ 927418200 h 417"/>
              <a:gd name="T62" fmla="*/ 89230291 w 417"/>
              <a:gd name="T63" fmla="*/ 846773140 h 417"/>
              <a:gd name="T64" fmla="*/ 71383670 w 417"/>
              <a:gd name="T65" fmla="*/ 786289344 h 417"/>
              <a:gd name="T66" fmla="*/ 35691835 w 417"/>
              <a:gd name="T67" fmla="*/ 705644283 h 417"/>
              <a:gd name="T68" fmla="*/ 8923311 w 417"/>
              <a:gd name="T69" fmla="*/ 655241120 h 417"/>
              <a:gd name="T70" fmla="*/ 0 w 417"/>
              <a:gd name="T71" fmla="*/ 594757324 h 417"/>
              <a:gd name="T72" fmla="*/ 0 w 417"/>
              <a:gd name="T73" fmla="*/ 524192896 h 417"/>
              <a:gd name="T74" fmla="*/ 35691835 w 417"/>
              <a:gd name="T75" fmla="*/ 463709100 h 417"/>
              <a:gd name="T76" fmla="*/ 80306981 w 417"/>
              <a:gd name="T77" fmla="*/ 433467202 h 417"/>
              <a:gd name="T78" fmla="*/ 178459174 w 417"/>
              <a:gd name="T79" fmla="*/ 423386570 h 417"/>
              <a:gd name="T80" fmla="*/ 240920942 w 417"/>
              <a:gd name="T81" fmla="*/ 413305937 h 417"/>
              <a:gd name="T82" fmla="*/ 303381300 w 417"/>
              <a:gd name="T83" fmla="*/ 403225305 h 417"/>
              <a:gd name="T84" fmla="*/ 374764970 w 417"/>
              <a:gd name="T85" fmla="*/ 383064039 h 417"/>
              <a:gd name="T86" fmla="*/ 428303427 w 417"/>
              <a:gd name="T87" fmla="*/ 352822141 h 417"/>
              <a:gd name="T88" fmla="*/ 481841883 w 417"/>
              <a:gd name="T89" fmla="*/ 292338346 h 417"/>
              <a:gd name="T90" fmla="*/ 517533718 w 417"/>
              <a:gd name="T91" fmla="*/ 231854550 h 417"/>
              <a:gd name="T92" fmla="*/ 544302242 w 417"/>
              <a:gd name="T93" fmla="*/ 161290122 h 417"/>
              <a:gd name="T94" fmla="*/ 571070766 w 417"/>
              <a:gd name="T95" fmla="*/ 100806326 h 417"/>
              <a:gd name="T96" fmla="*/ 597840698 w 417"/>
              <a:gd name="T97" fmla="*/ 40322530 h 417"/>
              <a:gd name="T98" fmla="*/ 678147679 w 417"/>
              <a:gd name="T99" fmla="*/ 0 h 417"/>
              <a:gd name="T100" fmla="*/ 740608038 w 417"/>
              <a:gd name="T101" fmla="*/ 10080633 h 417"/>
              <a:gd name="T102" fmla="*/ 803068397 w 417"/>
              <a:gd name="T103" fmla="*/ 30241898 h 417"/>
              <a:gd name="T104" fmla="*/ 856606853 w 417"/>
              <a:gd name="T105" fmla="*/ 40322530 h 417"/>
              <a:gd name="T106" fmla="*/ 910145310 w 417"/>
              <a:gd name="T107" fmla="*/ 40322530 h 41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417" h="417">
                <a:moveTo>
                  <a:pt x="416" y="16"/>
                </a:moveTo>
                <a:lnTo>
                  <a:pt x="412" y="24"/>
                </a:lnTo>
                <a:lnTo>
                  <a:pt x="408" y="32"/>
                </a:lnTo>
                <a:lnTo>
                  <a:pt x="400" y="36"/>
                </a:lnTo>
                <a:lnTo>
                  <a:pt x="392" y="44"/>
                </a:lnTo>
                <a:lnTo>
                  <a:pt x="388" y="56"/>
                </a:lnTo>
                <a:lnTo>
                  <a:pt x="384" y="64"/>
                </a:lnTo>
                <a:lnTo>
                  <a:pt x="384" y="72"/>
                </a:lnTo>
                <a:lnTo>
                  <a:pt x="380" y="80"/>
                </a:lnTo>
                <a:lnTo>
                  <a:pt x="376" y="92"/>
                </a:lnTo>
                <a:lnTo>
                  <a:pt x="368" y="96"/>
                </a:lnTo>
                <a:lnTo>
                  <a:pt x="368" y="104"/>
                </a:lnTo>
                <a:lnTo>
                  <a:pt x="360" y="100"/>
                </a:lnTo>
                <a:lnTo>
                  <a:pt x="356" y="92"/>
                </a:lnTo>
                <a:lnTo>
                  <a:pt x="356" y="84"/>
                </a:lnTo>
                <a:lnTo>
                  <a:pt x="356" y="76"/>
                </a:lnTo>
                <a:lnTo>
                  <a:pt x="360" y="68"/>
                </a:lnTo>
                <a:lnTo>
                  <a:pt x="356" y="56"/>
                </a:lnTo>
                <a:lnTo>
                  <a:pt x="356" y="48"/>
                </a:lnTo>
                <a:lnTo>
                  <a:pt x="348" y="44"/>
                </a:lnTo>
                <a:lnTo>
                  <a:pt x="340" y="40"/>
                </a:lnTo>
                <a:lnTo>
                  <a:pt x="332" y="40"/>
                </a:lnTo>
                <a:lnTo>
                  <a:pt x="324" y="40"/>
                </a:lnTo>
                <a:lnTo>
                  <a:pt x="316" y="40"/>
                </a:lnTo>
                <a:lnTo>
                  <a:pt x="308" y="40"/>
                </a:lnTo>
                <a:lnTo>
                  <a:pt x="304" y="48"/>
                </a:lnTo>
                <a:lnTo>
                  <a:pt x="300" y="60"/>
                </a:lnTo>
                <a:lnTo>
                  <a:pt x="300" y="68"/>
                </a:lnTo>
                <a:lnTo>
                  <a:pt x="300" y="76"/>
                </a:lnTo>
                <a:lnTo>
                  <a:pt x="292" y="84"/>
                </a:lnTo>
                <a:lnTo>
                  <a:pt x="288" y="92"/>
                </a:lnTo>
                <a:lnTo>
                  <a:pt x="288" y="100"/>
                </a:lnTo>
                <a:lnTo>
                  <a:pt x="284" y="108"/>
                </a:lnTo>
                <a:lnTo>
                  <a:pt x="284" y="116"/>
                </a:lnTo>
                <a:lnTo>
                  <a:pt x="280" y="124"/>
                </a:lnTo>
                <a:lnTo>
                  <a:pt x="280" y="136"/>
                </a:lnTo>
                <a:lnTo>
                  <a:pt x="280" y="144"/>
                </a:lnTo>
                <a:lnTo>
                  <a:pt x="280" y="152"/>
                </a:lnTo>
                <a:lnTo>
                  <a:pt x="280" y="160"/>
                </a:lnTo>
                <a:lnTo>
                  <a:pt x="272" y="168"/>
                </a:lnTo>
                <a:lnTo>
                  <a:pt x="272" y="176"/>
                </a:lnTo>
                <a:lnTo>
                  <a:pt x="268" y="184"/>
                </a:lnTo>
                <a:lnTo>
                  <a:pt x="260" y="188"/>
                </a:lnTo>
                <a:lnTo>
                  <a:pt x="252" y="192"/>
                </a:lnTo>
                <a:lnTo>
                  <a:pt x="248" y="200"/>
                </a:lnTo>
                <a:lnTo>
                  <a:pt x="244" y="208"/>
                </a:lnTo>
                <a:lnTo>
                  <a:pt x="240" y="216"/>
                </a:lnTo>
                <a:lnTo>
                  <a:pt x="240" y="224"/>
                </a:lnTo>
                <a:lnTo>
                  <a:pt x="240" y="232"/>
                </a:lnTo>
                <a:lnTo>
                  <a:pt x="236" y="240"/>
                </a:lnTo>
                <a:lnTo>
                  <a:pt x="236" y="248"/>
                </a:lnTo>
                <a:lnTo>
                  <a:pt x="236" y="256"/>
                </a:lnTo>
                <a:lnTo>
                  <a:pt x="232" y="268"/>
                </a:lnTo>
                <a:lnTo>
                  <a:pt x="228" y="276"/>
                </a:lnTo>
                <a:lnTo>
                  <a:pt x="220" y="288"/>
                </a:lnTo>
                <a:lnTo>
                  <a:pt x="216" y="296"/>
                </a:lnTo>
                <a:lnTo>
                  <a:pt x="216" y="304"/>
                </a:lnTo>
                <a:lnTo>
                  <a:pt x="208" y="308"/>
                </a:lnTo>
                <a:lnTo>
                  <a:pt x="200" y="316"/>
                </a:lnTo>
                <a:lnTo>
                  <a:pt x="192" y="320"/>
                </a:lnTo>
                <a:lnTo>
                  <a:pt x="184" y="324"/>
                </a:lnTo>
                <a:lnTo>
                  <a:pt x="176" y="328"/>
                </a:lnTo>
                <a:lnTo>
                  <a:pt x="168" y="332"/>
                </a:lnTo>
                <a:lnTo>
                  <a:pt x="160" y="336"/>
                </a:lnTo>
                <a:lnTo>
                  <a:pt x="144" y="344"/>
                </a:lnTo>
                <a:lnTo>
                  <a:pt x="136" y="348"/>
                </a:lnTo>
                <a:lnTo>
                  <a:pt x="128" y="352"/>
                </a:lnTo>
                <a:lnTo>
                  <a:pt x="120" y="360"/>
                </a:lnTo>
                <a:lnTo>
                  <a:pt x="120" y="368"/>
                </a:lnTo>
                <a:lnTo>
                  <a:pt x="120" y="376"/>
                </a:lnTo>
                <a:lnTo>
                  <a:pt x="120" y="384"/>
                </a:lnTo>
                <a:lnTo>
                  <a:pt x="124" y="392"/>
                </a:lnTo>
                <a:lnTo>
                  <a:pt x="120" y="400"/>
                </a:lnTo>
                <a:lnTo>
                  <a:pt x="120" y="408"/>
                </a:lnTo>
                <a:lnTo>
                  <a:pt x="112" y="412"/>
                </a:lnTo>
                <a:lnTo>
                  <a:pt x="104" y="412"/>
                </a:lnTo>
                <a:lnTo>
                  <a:pt x="96" y="416"/>
                </a:lnTo>
                <a:lnTo>
                  <a:pt x="88" y="412"/>
                </a:lnTo>
                <a:lnTo>
                  <a:pt x="80" y="412"/>
                </a:lnTo>
                <a:lnTo>
                  <a:pt x="72" y="412"/>
                </a:lnTo>
                <a:lnTo>
                  <a:pt x="64" y="408"/>
                </a:lnTo>
                <a:lnTo>
                  <a:pt x="56" y="408"/>
                </a:lnTo>
                <a:lnTo>
                  <a:pt x="48" y="412"/>
                </a:lnTo>
                <a:lnTo>
                  <a:pt x="40" y="416"/>
                </a:lnTo>
                <a:lnTo>
                  <a:pt x="32" y="416"/>
                </a:lnTo>
                <a:lnTo>
                  <a:pt x="24" y="416"/>
                </a:lnTo>
                <a:lnTo>
                  <a:pt x="16" y="416"/>
                </a:lnTo>
                <a:lnTo>
                  <a:pt x="12" y="408"/>
                </a:lnTo>
                <a:lnTo>
                  <a:pt x="12" y="400"/>
                </a:lnTo>
                <a:lnTo>
                  <a:pt x="20" y="388"/>
                </a:lnTo>
                <a:lnTo>
                  <a:pt x="28" y="384"/>
                </a:lnTo>
                <a:lnTo>
                  <a:pt x="36" y="376"/>
                </a:lnTo>
                <a:lnTo>
                  <a:pt x="40" y="368"/>
                </a:lnTo>
                <a:lnTo>
                  <a:pt x="44" y="360"/>
                </a:lnTo>
                <a:lnTo>
                  <a:pt x="44" y="352"/>
                </a:lnTo>
                <a:lnTo>
                  <a:pt x="40" y="336"/>
                </a:lnTo>
                <a:lnTo>
                  <a:pt x="36" y="328"/>
                </a:lnTo>
                <a:lnTo>
                  <a:pt x="32" y="320"/>
                </a:lnTo>
                <a:lnTo>
                  <a:pt x="32" y="312"/>
                </a:lnTo>
                <a:lnTo>
                  <a:pt x="28" y="304"/>
                </a:lnTo>
                <a:lnTo>
                  <a:pt x="24" y="292"/>
                </a:lnTo>
                <a:lnTo>
                  <a:pt x="16" y="280"/>
                </a:lnTo>
                <a:lnTo>
                  <a:pt x="8" y="276"/>
                </a:lnTo>
                <a:lnTo>
                  <a:pt x="8" y="268"/>
                </a:lnTo>
                <a:lnTo>
                  <a:pt x="4" y="260"/>
                </a:lnTo>
                <a:lnTo>
                  <a:pt x="0" y="252"/>
                </a:lnTo>
                <a:lnTo>
                  <a:pt x="0" y="244"/>
                </a:lnTo>
                <a:lnTo>
                  <a:pt x="0" y="236"/>
                </a:lnTo>
                <a:lnTo>
                  <a:pt x="0" y="224"/>
                </a:lnTo>
                <a:lnTo>
                  <a:pt x="0" y="216"/>
                </a:lnTo>
                <a:lnTo>
                  <a:pt x="0" y="208"/>
                </a:lnTo>
                <a:lnTo>
                  <a:pt x="4" y="200"/>
                </a:lnTo>
                <a:lnTo>
                  <a:pt x="8" y="192"/>
                </a:lnTo>
                <a:lnTo>
                  <a:pt x="16" y="184"/>
                </a:lnTo>
                <a:lnTo>
                  <a:pt x="24" y="180"/>
                </a:lnTo>
                <a:lnTo>
                  <a:pt x="28" y="172"/>
                </a:lnTo>
                <a:lnTo>
                  <a:pt x="36" y="172"/>
                </a:lnTo>
                <a:lnTo>
                  <a:pt x="56" y="168"/>
                </a:lnTo>
                <a:lnTo>
                  <a:pt x="64" y="168"/>
                </a:lnTo>
                <a:lnTo>
                  <a:pt x="80" y="168"/>
                </a:lnTo>
                <a:lnTo>
                  <a:pt x="88" y="168"/>
                </a:lnTo>
                <a:lnTo>
                  <a:pt x="96" y="168"/>
                </a:lnTo>
                <a:lnTo>
                  <a:pt x="108" y="164"/>
                </a:lnTo>
                <a:lnTo>
                  <a:pt x="116" y="164"/>
                </a:lnTo>
                <a:lnTo>
                  <a:pt x="128" y="160"/>
                </a:lnTo>
                <a:lnTo>
                  <a:pt x="136" y="160"/>
                </a:lnTo>
                <a:lnTo>
                  <a:pt x="148" y="156"/>
                </a:lnTo>
                <a:lnTo>
                  <a:pt x="156" y="156"/>
                </a:lnTo>
                <a:lnTo>
                  <a:pt x="168" y="152"/>
                </a:lnTo>
                <a:lnTo>
                  <a:pt x="176" y="148"/>
                </a:lnTo>
                <a:lnTo>
                  <a:pt x="184" y="144"/>
                </a:lnTo>
                <a:lnTo>
                  <a:pt x="192" y="140"/>
                </a:lnTo>
                <a:lnTo>
                  <a:pt x="200" y="136"/>
                </a:lnTo>
                <a:lnTo>
                  <a:pt x="204" y="128"/>
                </a:lnTo>
                <a:lnTo>
                  <a:pt x="216" y="116"/>
                </a:lnTo>
                <a:lnTo>
                  <a:pt x="224" y="112"/>
                </a:lnTo>
                <a:lnTo>
                  <a:pt x="228" y="104"/>
                </a:lnTo>
                <a:lnTo>
                  <a:pt x="232" y="92"/>
                </a:lnTo>
                <a:lnTo>
                  <a:pt x="232" y="84"/>
                </a:lnTo>
                <a:lnTo>
                  <a:pt x="236" y="76"/>
                </a:lnTo>
                <a:lnTo>
                  <a:pt x="244" y="64"/>
                </a:lnTo>
                <a:lnTo>
                  <a:pt x="248" y="56"/>
                </a:lnTo>
                <a:lnTo>
                  <a:pt x="252" y="48"/>
                </a:lnTo>
                <a:lnTo>
                  <a:pt x="256" y="40"/>
                </a:lnTo>
                <a:lnTo>
                  <a:pt x="256" y="32"/>
                </a:lnTo>
                <a:lnTo>
                  <a:pt x="264" y="24"/>
                </a:lnTo>
                <a:lnTo>
                  <a:pt x="268" y="16"/>
                </a:lnTo>
                <a:lnTo>
                  <a:pt x="288" y="8"/>
                </a:lnTo>
                <a:lnTo>
                  <a:pt x="296" y="0"/>
                </a:lnTo>
                <a:lnTo>
                  <a:pt x="304" y="0"/>
                </a:lnTo>
                <a:lnTo>
                  <a:pt x="316" y="0"/>
                </a:lnTo>
                <a:lnTo>
                  <a:pt x="324" y="0"/>
                </a:lnTo>
                <a:lnTo>
                  <a:pt x="332" y="4"/>
                </a:lnTo>
                <a:lnTo>
                  <a:pt x="340" y="8"/>
                </a:lnTo>
                <a:lnTo>
                  <a:pt x="348" y="8"/>
                </a:lnTo>
                <a:lnTo>
                  <a:pt x="360" y="12"/>
                </a:lnTo>
                <a:lnTo>
                  <a:pt x="368" y="16"/>
                </a:lnTo>
                <a:lnTo>
                  <a:pt x="376" y="16"/>
                </a:lnTo>
                <a:lnTo>
                  <a:pt x="384" y="16"/>
                </a:lnTo>
                <a:lnTo>
                  <a:pt x="392" y="16"/>
                </a:lnTo>
                <a:lnTo>
                  <a:pt x="400" y="16"/>
                </a:lnTo>
                <a:lnTo>
                  <a:pt x="408" y="16"/>
                </a:lnTo>
                <a:lnTo>
                  <a:pt x="416" y="16"/>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653" name="Freeform 29">
            <a:extLst>
              <a:ext uri="{FF2B5EF4-FFF2-40B4-BE49-F238E27FC236}">
                <a16:creationId xmlns:a16="http://schemas.microsoft.com/office/drawing/2014/main" id="{CE575755-B8FE-426F-82E7-E6A7970EBB5B}"/>
              </a:ext>
            </a:extLst>
          </p:cNvPr>
          <p:cNvSpPr>
            <a:spLocks/>
          </p:cNvSpPr>
          <p:nvPr/>
        </p:nvSpPr>
        <p:spPr bwMode="auto">
          <a:xfrm>
            <a:off x="6326595" y="3103722"/>
            <a:ext cx="68550" cy="123974"/>
          </a:xfrm>
          <a:custGeom>
            <a:avLst/>
            <a:gdLst>
              <a:gd name="T0" fmla="*/ 116211709 w 53"/>
              <a:gd name="T1" fmla="*/ 0 h 85"/>
              <a:gd name="T2" fmla="*/ 98332985 w 53"/>
              <a:gd name="T3" fmla="*/ 10080662 h 85"/>
              <a:gd name="T4" fmla="*/ 89393623 w 53"/>
              <a:gd name="T5" fmla="*/ 30241987 h 85"/>
              <a:gd name="T6" fmla="*/ 89393623 w 53"/>
              <a:gd name="T7" fmla="*/ 50403312 h 85"/>
              <a:gd name="T8" fmla="*/ 89393623 w 53"/>
              <a:gd name="T9" fmla="*/ 70564636 h 85"/>
              <a:gd name="T10" fmla="*/ 80454260 w 53"/>
              <a:gd name="T11" fmla="*/ 90725961 h 85"/>
              <a:gd name="T12" fmla="*/ 80454260 w 53"/>
              <a:gd name="T13" fmla="*/ 110887286 h 85"/>
              <a:gd name="T14" fmla="*/ 80454260 w 53"/>
              <a:gd name="T15" fmla="*/ 131048611 h 85"/>
              <a:gd name="T16" fmla="*/ 71514898 w 53"/>
              <a:gd name="T17" fmla="*/ 151209935 h 85"/>
              <a:gd name="T18" fmla="*/ 62575536 w 53"/>
              <a:gd name="T19" fmla="*/ 171371260 h 85"/>
              <a:gd name="T20" fmla="*/ 53636174 w 53"/>
              <a:gd name="T21" fmla="*/ 191532585 h 85"/>
              <a:gd name="T22" fmla="*/ 35757449 w 53"/>
              <a:gd name="T23" fmla="*/ 211693909 h 85"/>
              <a:gd name="T24" fmla="*/ 17878725 w 53"/>
              <a:gd name="T25" fmla="*/ 211693909 h 85"/>
              <a:gd name="T26" fmla="*/ 8939362 w 53"/>
              <a:gd name="T27" fmla="*/ 191532585 h 85"/>
              <a:gd name="T28" fmla="*/ 0 w 53"/>
              <a:gd name="T29" fmla="*/ 171371260 h 85"/>
              <a:gd name="T30" fmla="*/ 0 w 53"/>
              <a:gd name="T31" fmla="*/ 151209935 h 85"/>
              <a:gd name="T32" fmla="*/ 0 w 53"/>
              <a:gd name="T33" fmla="*/ 131048611 h 85"/>
              <a:gd name="T34" fmla="*/ 0 w 53"/>
              <a:gd name="T35" fmla="*/ 110887286 h 85"/>
              <a:gd name="T36" fmla="*/ 8939362 w 53"/>
              <a:gd name="T37" fmla="*/ 80645299 h 85"/>
              <a:gd name="T38" fmla="*/ 26818087 w 53"/>
              <a:gd name="T39" fmla="*/ 70564636 h 85"/>
              <a:gd name="T40" fmla="*/ 35757449 w 53"/>
              <a:gd name="T41" fmla="*/ 50403312 h 85"/>
              <a:gd name="T42" fmla="*/ 44696811 w 53"/>
              <a:gd name="T43" fmla="*/ 30241987 h 85"/>
              <a:gd name="T44" fmla="*/ 62575536 w 53"/>
              <a:gd name="T45" fmla="*/ 10080662 h 85"/>
              <a:gd name="T46" fmla="*/ 80454260 w 53"/>
              <a:gd name="T47" fmla="*/ 0 h 85"/>
              <a:gd name="T48" fmla="*/ 98332985 w 53"/>
              <a:gd name="T49" fmla="*/ 0 h 85"/>
              <a:gd name="T50" fmla="*/ 116211709 w 53"/>
              <a:gd name="T51" fmla="*/ 0 h 8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3" h="85">
                <a:moveTo>
                  <a:pt x="52" y="0"/>
                </a:moveTo>
                <a:lnTo>
                  <a:pt x="44" y="4"/>
                </a:lnTo>
                <a:lnTo>
                  <a:pt x="40" y="12"/>
                </a:lnTo>
                <a:lnTo>
                  <a:pt x="40" y="20"/>
                </a:lnTo>
                <a:lnTo>
                  <a:pt x="40" y="28"/>
                </a:lnTo>
                <a:lnTo>
                  <a:pt x="36" y="36"/>
                </a:lnTo>
                <a:lnTo>
                  <a:pt x="36" y="44"/>
                </a:lnTo>
                <a:lnTo>
                  <a:pt x="36" y="52"/>
                </a:lnTo>
                <a:lnTo>
                  <a:pt x="32" y="60"/>
                </a:lnTo>
                <a:lnTo>
                  <a:pt x="28" y="68"/>
                </a:lnTo>
                <a:lnTo>
                  <a:pt x="24" y="76"/>
                </a:lnTo>
                <a:lnTo>
                  <a:pt x="16" y="84"/>
                </a:lnTo>
                <a:lnTo>
                  <a:pt x="8" y="84"/>
                </a:lnTo>
                <a:lnTo>
                  <a:pt x="4" y="76"/>
                </a:lnTo>
                <a:lnTo>
                  <a:pt x="0" y="68"/>
                </a:lnTo>
                <a:lnTo>
                  <a:pt x="0" y="60"/>
                </a:lnTo>
                <a:lnTo>
                  <a:pt x="0" y="52"/>
                </a:lnTo>
                <a:lnTo>
                  <a:pt x="0" y="44"/>
                </a:lnTo>
                <a:lnTo>
                  <a:pt x="4" y="32"/>
                </a:lnTo>
                <a:lnTo>
                  <a:pt x="12" y="28"/>
                </a:lnTo>
                <a:lnTo>
                  <a:pt x="16" y="20"/>
                </a:lnTo>
                <a:lnTo>
                  <a:pt x="20" y="12"/>
                </a:lnTo>
                <a:lnTo>
                  <a:pt x="28" y="4"/>
                </a:lnTo>
                <a:lnTo>
                  <a:pt x="36" y="0"/>
                </a:lnTo>
                <a:lnTo>
                  <a:pt x="44" y="0"/>
                </a:lnTo>
                <a:lnTo>
                  <a:pt x="52"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654" name="Freeform 30">
            <a:extLst>
              <a:ext uri="{FF2B5EF4-FFF2-40B4-BE49-F238E27FC236}">
                <a16:creationId xmlns:a16="http://schemas.microsoft.com/office/drawing/2014/main" id="{086D84CA-58FA-4F98-87FA-CCDD3BF2017E}"/>
              </a:ext>
            </a:extLst>
          </p:cNvPr>
          <p:cNvSpPr>
            <a:spLocks/>
          </p:cNvSpPr>
          <p:nvPr/>
        </p:nvSpPr>
        <p:spPr bwMode="auto">
          <a:xfrm>
            <a:off x="6263878" y="3290411"/>
            <a:ext cx="74385" cy="153145"/>
          </a:xfrm>
          <a:custGeom>
            <a:avLst/>
            <a:gdLst>
              <a:gd name="T0" fmla="*/ 126273872 w 57"/>
              <a:gd name="T1" fmla="*/ 0 h 105"/>
              <a:gd name="T2" fmla="*/ 117254310 w 57"/>
              <a:gd name="T3" fmla="*/ 20161310 h 105"/>
              <a:gd name="T4" fmla="*/ 108234747 w 57"/>
              <a:gd name="T5" fmla="*/ 40322621 h 105"/>
              <a:gd name="T6" fmla="*/ 108234747 w 57"/>
              <a:gd name="T7" fmla="*/ 60483931 h 105"/>
              <a:gd name="T8" fmla="*/ 108234747 w 57"/>
              <a:gd name="T9" fmla="*/ 80645242 h 105"/>
              <a:gd name="T10" fmla="*/ 99215185 w 57"/>
              <a:gd name="T11" fmla="*/ 100806552 h 105"/>
              <a:gd name="T12" fmla="*/ 99215185 w 57"/>
              <a:gd name="T13" fmla="*/ 120967863 h 105"/>
              <a:gd name="T14" fmla="*/ 99215185 w 57"/>
              <a:gd name="T15" fmla="*/ 141129173 h 105"/>
              <a:gd name="T16" fmla="*/ 99215185 w 57"/>
              <a:gd name="T17" fmla="*/ 161290484 h 105"/>
              <a:gd name="T18" fmla="*/ 90195623 w 57"/>
              <a:gd name="T19" fmla="*/ 181451794 h 105"/>
              <a:gd name="T20" fmla="*/ 81176061 w 57"/>
              <a:gd name="T21" fmla="*/ 201613105 h 105"/>
              <a:gd name="T22" fmla="*/ 81176061 w 57"/>
              <a:gd name="T23" fmla="*/ 221774415 h 105"/>
              <a:gd name="T24" fmla="*/ 63136936 w 57"/>
              <a:gd name="T25" fmla="*/ 241935726 h 105"/>
              <a:gd name="T26" fmla="*/ 54117374 w 57"/>
              <a:gd name="T27" fmla="*/ 262097036 h 105"/>
              <a:gd name="T28" fmla="*/ 36078249 w 57"/>
              <a:gd name="T29" fmla="*/ 262097036 h 105"/>
              <a:gd name="T30" fmla="*/ 18039125 w 57"/>
              <a:gd name="T31" fmla="*/ 252016381 h 105"/>
              <a:gd name="T32" fmla="*/ 9019562 w 57"/>
              <a:gd name="T33" fmla="*/ 231855070 h 105"/>
              <a:gd name="T34" fmla="*/ 9019562 w 57"/>
              <a:gd name="T35" fmla="*/ 211693760 h 105"/>
              <a:gd name="T36" fmla="*/ 9019562 w 57"/>
              <a:gd name="T37" fmla="*/ 191532450 h 105"/>
              <a:gd name="T38" fmla="*/ 9019562 w 57"/>
              <a:gd name="T39" fmla="*/ 171371139 h 105"/>
              <a:gd name="T40" fmla="*/ 0 w 57"/>
              <a:gd name="T41" fmla="*/ 141129173 h 105"/>
              <a:gd name="T42" fmla="*/ 0 w 57"/>
              <a:gd name="T43" fmla="*/ 120967863 h 105"/>
              <a:gd name="T44" fmla="*/ 0 w 57"/>
              <a:gd name="T45" fmla="*/ 100806552 h 105"/>
              <a:gd name="T46" fmla="*/ 18039125 w 57"/>
              <a:gd name="T47" fmla="*/ 80645242 h 105"/>
              <a:gd name="T48" fmla="*/ 27058687 w 57"/>
              <a:gd name="T49" fmla="*/ 60483931 h 105"/>
              <a:gd name="T50" fmla="*/ 45097811 w 57"/>
              <a:gd name="T51" fmla="*/ 60483931 h 105"/>
              <a:gd name="T52" fmla="*/ 54117374 w 57"/>
              <a:gd name="T53" fmla="*/ 40322621 h 105"/>
              <a:gd name="T54" fmla="*/ 72156498 w 57"/>
              <a:gd name="T55" fmla="*/ 30241966 h 105"/>
              <a:gd name="T56" fmla="*/ 99215185 w 57"/>
              <a:gd name="T57" fmla="*/ 20161310 h 105"/>
              <a:gd name="T58" fmla="*/ 117254310 w 57"/>
              <a:gd name="T59" fmla="*/ 10080655 h 105"/>
              <a:gd name="T60" fmla="*/ 126273872 w 57"/>
              <a:gd name="T61" fmla="*/ 0 h 10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57" h="105">
                <a:moveTo>
                  <a:pt x="56" y="0"/>
                </a:moveTo>
                <a:lnTo>
                  <a:pt x="52" y="8"/>
                </a:lnTo>
                <a:lnTo>
                  <a:pt x="48" y="16"/>
                </a:lnTo>
                <a:lnTo>
                  <a:pt x="48" y="24"/>
                </a:lnTo>
                <a:lnTo>
                  <a:pt x="48" y="32"/>
                </a:lnTo>
                <a:lnTo>
                  <a:pt x="44" y="40"/>
                </a:lnTo>
                <a:lnTo>
                  <a:pt x="44" y="48"/>
                </a:lnTo>
                <a:lnTo>
                  <a:pt x="44" y="56"/>
                </a:lnTo>
                <a:lnTo>
                  <a:pt x="44" y="64"/>
                </a:lnTo>
                <a:lnTo>
                  <a:pt x="40" y="72"/>
                </a:lnTo>
                <a:lnTo>
                  <a:pt x="36" y="80"/>
                </a:lnTo>
                <a:lnTo>
                  <a:pt x="36" y="88"/>
                </a:lnTo>
                <a:lnTo>
                  <a:pt x="28" y="96"/>
                </a:lnTo>
                <a:lnTo>
                  <a:pt x="24" y="104"/>
                </a:lnTo>
                <a:lnTo>
                  <a:pt x="16" y="104"/>
                </a:lnTo>
                <a:lnTo>
                  <a:pt x="8" y="100"/>
                </a:lnTo>
                <a:lnTo>
                  <a:pt x="4" y="92"/>
                </a:lnTo>
                <a:lnTo>
                  <a:pt x="4" y="84"/>
                </a:lnTo>
                <a:lnTo>
                  <a:pt x="4" y="76"/>
                </a:lnTo>
                <a:lnTo>
                  <a:pt x="4" y="68"/>
                </a:lnTo>
                <a:lnTo>
                  <a:pt x="0" y="56"/>
                </a:lnTo>
                <a:lnTo>
                  <a:pt x="0" y="48"/>
                </a:lnTo>
                <a:lnTo>
                  <a:pt x="0" y="40"/>
                </a:lnTo>
                <a:lnTo>
                  <a:pt x="8" y="32"/>
                </a:lnTo>
                <a:lnTo>
                  <a:pt x="12" y="24"/>
                </a:lnTo>
                <a:lnTo>
                  <a:pt x="20" y="24"/>
                </a:lnTo>
                <a:lnTo>
                  <a:pt x="24" y="16"/>
                </a:lnTo>
                <a:lnTo>
                  <a:pt x="32" y="12"/>
                </a:lnTo>
                <a:lnTo>
                  <a:pt x="44" y="8"/>
                </a:lnTo>
                <a:lnTo>
                  <a:pt x="52" y="4"/>
                </a:lnTo>
                <a:lnTo>
                  <a:pt x="56"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655" name="Freeform 31">
            <a:extLst>
              <a:ext uri="{FF2B5EF4-FFF2-40B4-BE49-F238E27FC236}">
                <a16:creationId xmlns:a16="http://schemas.microsoft.com/office/drawing/2014/main" id="{F9CDDDBF-601B-4A5C-8A11-BDF95332D879}"/>
              </a:ext>
            </a:extLst>
          </p:cNvPr>
          <p:cNvSpPr>
            <a:spLocks/>
          </p:cNvSpPr>
          <p:nvPr/>
        </p:nvSpPr>
        <p:spPr bwMode="auto">
          <a:xfrm>
            <a:off x="6129695" y="3436263"/>
            <a:ext cx="125432" cy="88970"/>
          </a:xfrm>
          <a:custGeom>
            <a:avLst/>
            <a:gdLst>
              <a:gd name="T0" fmla="*/ 17690544 w 97"/>
              <a:gd name="T1" fmla="*/ 120968125 h 61"/>
              <a:gd name="T2" fmla="*/ 35381087 w 97"/>
              <a:gd name="T3" fmla="*/ 120968125 h 61"/>
              <a:gd name="T4" fmla="*/ 53071631 w 97"/>
              <a:gd name="T5" fmla="*/ 131048802 h 61"/>
              <a:gd name="T6" fmla="*/ 70762174 w 97"/>
              <a:gd name="T7" fmla="*/ 131048802 h 61"/>
              <a:gd name="T8" fmla="*/ 88452718 w 97"/>
              <a:gd name="T9" fmla="*/ 131048802 h 61"/>
              <a:gd name="T10" fmla="*/ 106143261 w 97"/>
              <a:gd name="T11" fmla="*/ 141129479 h 61"/>
              <a:gd name="T12" fmla="*/ 123835212 w 97"/>
              <a:gd name="T13" fmla="*/ 151210156 h 61"/>
              <a:gd name="T14" fmla="*/ 141525756 w 97"/>
              <a:gd name="T15" fmla="*/ 151210156 h 61"/>
              <a:gd name="T16" fmla="*/ 159216299 w 97"/>
              <a:gd name="T17" fmla="*/ 151210156 h 61"/>
              <a:gd name="T18" fmla="*/ 176906843 w 97"/>
              <a:gd name="T19" fmla="*/ 141129479 h 61"/>
              <a:gd name="T20" fmla="*/ 194597387 w 97"/>
              <a:gd name="T21" fmla="*/ 131048802 h 61"/>
              <a:gd name="T22" fmla="*/ 203441955 w 97"/>
              <a:gd name="T23" fmla="*/ 110887448 h 61"/>
              <a:gd name="T24" fmla="*/ 212287930 w 97"/>
              <a:gd name="T25" fmla="*/ 90726093 h 61"/>
              <a:gd name="T26" fmla="*/ 212287930 w 97"/>
              <a:gd name="T27" fmla="*/ 70564739 h 61"/>
              <a:gd name="T28" fmla="*/ 194597387 w 97"/>
              <a:gd name="T29" fmla="*/ 50403385 h 61"/>
              <a:gd name="T30" fmla="*/ 168060868 w 97"/>
              <a:gd name="T31" fmla="*/ 40322708 h 61"/>
              <a:gd name="T32" fmla="*/ 150370324 w 97"/>
              <a:gd name="T33" fmla="*/ 40322708 h 61"/>
              <a:gd name="T34" fmla="*/ 123835212 w 97"/>
              <a:gd name="T35" fmla="*/ 20161354 h 61"/>
              <a:gd name="T36" fmla="*/ 97298693 w 97"/>
              <a:gd name="T37" fmla="*/ 10080677 h 61"/>
              <a:gd name="T38" fmla="*/ 79608150 w 97"/>
              <a:gd name="T39" fmla="*/ 0 h 61"/>
              <a:gd name="T40" fmla="*/ 61917606 w 97"/>
              <a:gd name="T41" fmla="*/ 10080677 h 61"/>
              <a:gd name="T42" fmla="*/ 44227063 w 97"/>
              <a:gd name="T43" fmla="*/ 30242031 h 61"/>
              <a:gd name="T44" fmla="*/ 35381087 w 97"/>
              <a:gd name="T45" fmla="*/ 50403385 h 61"/>
              <a:gd name="T46" fmla="*/ 26536519 w 97"/>
              <a:gd name="T47" fmla="*/ 70564739 h 61"/>
              <a:gd name="T48" fmla="*/ 26536519 w 97"/>
              <a:gd name="T49" fmla="*/ 90726093 h 61"/>
              <a:gd name="T50" fmla="*/ 8845976 w 97"/>
              <a:gd name="T51" fmla="*/ 100806770 h 61"/>
              <a:gd name="T52" fmla="*/ 0 w 97"/>
              <a:gd name="T53" fmla="*/ 120968125 h 61"/>
              <a:gd name="T54" fmla="*/ 17690544 w 97"/>
              <a:gd name="T55" fmla="*/ 131048802 h 61"/>
              <a:gd name="T56" fmla="*/ 17690544 w 97"/>
              <a:gd name="T57" fmla="*/ 120968125 h 6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97" h="61">
                <a:moveTo>
                  <a:pt x="8" y="48"/>
                </a:moveTo>
                <a:lnTo>
                  <a:pt x="16" y="48"/>
                </a:lnTo>
                <a:lnTo>
                  <a:pt x="24" y="52"/>
                </a:lnTo>
                <a:lnTo>
                  <a:pt x="32" y="52"/>
                </a:lnTo>
                <a:lnTo>
                  <a:pt x="40" y="52"/>
                </a:lnTo>
                <a:lnTo>
                  <a:pt x="48" y="56"/>
                </a:lnTo>
                <a:lnTo>
                  <a:pt x="56" y="60"/>
                </a:lnTo>
                <a:lnTo>
                  <a:pt x="64" y="60"/>
                </a:lnTo>
                <a:lnTo>
                  <a:pt x="72" y="60"/>
                </a:lnTo>
                <a:lnTo>
                  <a:pt x="80" y="56"/>
                </a:lnTo>
                <a:lnTo>
                  <a:pt x="88" y="52"/>
                </a:lnTo>
                <a:lnTo>
                  <a:pt x="92" y="44"/>
                </a:lnTo>
                <a:lnTo>
                  <a:pt x="96" y="36"/>
                </a:lnTo>
                <a:lnTo>
                  <a:pt x="96" y="28"/>
                </a:lnTo>
                <a:lnTo>
                  <a:pt x="88" y="20"/>
                </a:lnTo>
                <a:lnTo>
                  <a:pt x="76" y="16"/>
                </a:lnTo>
                <a:lnTo>
                  <a:pt x="68" y="16"/>
                </a:lnTo>
                <a:lnTo>
                  <a:pt x="56" y="8"/>
                </a:lnTo>
                <a:lnTo>
                  <a:pt x="44" y="4"/>
                </a:lnTo>
                <a:lnTo>
                  <a:pt x="36" y="0"/>
                </a:lnTo>
                <a:lnTo>
                  <a:pt x="28" y="4"/>
                </a:lnTo>
                <a:lnTo>
                  <a:pt x="20" y="12"/>
                </a:lnTo>
                <a:lnTo>
                  <a:pt x="16" y="20"/>
                </a:lnTo>
                <a:lnTo>
                  <a:pt x="12" y="28"/>
                </a:lnTo>
                <a:lnTo>
                  <a:pt x="12" y="36"/>
                </a:lnTo>
                <a:lnTo>
                  <a:pt x="4" y="40"/>
                </a:lnTo>
                <a:lnTo>
                  <a:pt x="0" y="48"/>
                </a:lnTo>
                <a:lnTo>
                  <a:pt x="8" y="52"/>
                </a:lnTo>
                <a:lnTo>
                  <a:pt x="8" y="4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656" name="Freeform 32">
            <a:extLst>
              <a:ext uri="{FF2B5EF4-FFF2-40B4-BE49-F238E27FC236}">
                <a16:creationId xmlns:a16="http://schemas.microsoft.com/office/drawing/2014/main" id="{8E9FAE9A-D0E6-47FA-AA4F-37D561599D29}"/>
              </a:ext>
            </a:extLst>
          </p:cNvPr>
          <p:cNvSpPr>
            <a:spLocks/>
          </p:cNvSpPr>
          <p:nvPr/>
        </p:nvSpPr>
        <p:spPr bwMode="auto">
          <a:xfrm>
            <a:off x="6134071" y="4813102"/>
            <a:ext cx="115222" cy="123974"/>
          </a:xfrm>
          <a:custGeom>
            <a:avLst/>
            <a:gdLst>
              <a:gd name="T0" fmla="*/ 0 w 89"/>
              <a:gd name="T1" fmla="*/ 10080662 h 85"/>
              <a:gd name="T2" fmla="*/ 17895870 w 89"/>
              <a:gd name="T3" fmla="*/ 0 h 85"/>
              <a:gd name="T4" fmla="*/ 35791739 w 89"/>
              <a:gd name="T5" fmla="*/ 0 h 85"/>
              <a:gd name="T6" fmla="*/ 53687609 w 89"/>
              <a:gd name="T7" fmla="*/ 0 h 85"/>
              <a:gd name="T8" fmla="*/ 71583479 w 89"/>
              <a:gd name="T9" fmla="*/ 0 h 85"/>
              <a:gd name="T10" fmla="*/ 89479348 w 89"/>
              <a:gd name="T11" fmla="*/ 10080662 h 85"/>
              <a:gd name="T12" fmla="*/ 125271088 w 89"/>
              <a:gd name="T13" fmla="*/ 20161325 h 85"/>
              <a:gd name="T14" fmla="*/ 143166957 w 89"/>
              <a:gd name="T15" fmla="*/ 30241987 h 85"/>
              <a:gd name="T16" fmla="*/ 161062827 w 89"/>
              <a:gd name="T17" fmla="*/ 30241987 h 85"/>
              <a:gd name="T18" fmla="*/ 178958697 w 89"/>
              <a:gd name="T19" fmla="*/ 40322649 h 85"/>
              <a:gd name="T20" fmla="*/ 187906631 w 89"/>
              <a:gd name="T21" fmla="*/ 60483974 h 85"/>
              <a:gd name="T22" fmla="*/ 196854566 w 89"/>
              <a:gd name="T23" fmla="*/ 80645299 h 85"/>
              <a:gd name="T24" fmla="*/ 196854566 w 89"/>
              <a:gd name="T25" fmla="*/ 100806624 h 85"/>
              <a:gd name="T26" fmla="*/ 178958697 w 89"/>
              <a:gd name="T27" fmla="*/ 110887286 h 85"/>
              <a:gd name="T28" fmla="*/ 161062827 w 89"/>
              <a:gd name="T29" fmla="*/ 120967948 h 85"/>
              <a:gd name="T30" fmla="*/ 152114892 w 89"/>
              <a:gd name="T31" fmla="*/ 141129273 h 85"/>
              <a:gd name="T32" fmla="*/ 143166957 w 89"/>
              <a:gd name="T33" fmla="*/ 161290598 h 85"/>
              <a:gd name="T34" fmla="*/ 134219022 w 89"/>
              <a:gd name="T35" fmla="*/ 181451922 h 85"/>
              <a:gd name="T36" fmla="*/ 125271088 w 89"/>
              <a:gd name="T37" fmla="*/ 201613247 h 85"/>
              <a:gd name="T38" fmla="*/ 107375218 w 89"/>
              <a:gd name="T39" fmla="*/ 201613247 h 85"/>
              <a:gd name="T40" fmla="*/ 89479348 w 89"/>
              <a:gd name="T41" fmla="*/ 211693909 h 85"/>
              <a:gd name="T42" fmla="*/ 62635544 w 89"/>
              <a:gd name="T43" fmla="*/ 201613247 h 85"/>
              <a:gd name="T44" fmla="*/ 44739674 w 89"/>
              <a:gd name="T45" fmla="*/ 191532585 h 85"/>
              <a:gd name="T46" fmla="*/ 35791739 w 89"/>
              <a:gd name="T47" fmla="*/ 171371260 h 85"/>
              <a:gd name="T48" fmla="*/ 26843804 w 89"/>
              <a:gd name="T49" fmla="*/ 151209935 h 85"/>
              <a:gd name="T50" fmla="*/ 26843804 w 89"/>
              <a:gd name="T51" fmla="*/ 131048611 h 85"/>
              <a:gd name="T52" fmla="*/ 26843804 w 89"/>
              <a:gd name="T53" fmla="*/ 110887286 h 85"/>
              <a:gd name="T54" fmla="*/ 17895870 w 89"/>
              <a:gd name="T55" fmla="*/ 90725961 h 85"/>
              <a:gd name="T56" fmla="*/ 8947935 w 89"/>
              <a:gd name="T57" fmla="*/ 70564636 h 85"/>
              <a:gd name="T58" fmla="*/ 0 w 89"/>
              <a:gd name="T59" fmla="*/ 50403312 h 85"/>
              <a:gd name="T60" fmla="*/ 0 w 89"/>
              <a:gd name="T61" fmla="*/ 30241987 h 85"/>
              <a:gd name="T62" fmla="*/ 0 w 89"/>
              <a:gd name="T63" fmla="*/ 10080662 h 8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9" h="85">
                <a:moveTo>
                  <a:pt x="0" y="4"/>
                </a:moveTo>
                <a:lnTo>
                  <a:pt x="8" y="0"/>
                </a:lnTo>
                <a:lnTo>
                  <a:pt x="16" y="0"/>
                </a:lnTo>
                <a:lnTo>
                  <a:pt x="24" y="0"/>
                </a:lnTo>
                <a:lnTo>
                  <a:pt x="32" y="0"/>
                </a:lnTo>
                <a:lnTo>
                  <a:pt x="40" y="4"/>
                </a:lnTo>
                <a:lnTo>
                  <a:pt x="56" y="8"/>
                </a:lnTo>
                <a:lnTo>
                  <a:pt x="64" y="12"/>
                </a:lnTo>
                <a:lnTo>
                  <a:pt x="72" y="12"/>
                </a:lnTo>
                <a:lnTo>
                  <a:pt x="80" y="16"/>
                </a:lnTo>
                <a:lnTo>
                  <a:pt x="84" y="24"/>
                </a:lnTo>
                <a:lnTo>
                  <a:pt x="88" y="32"/>
                </a:lnTo>
                <a:lnTo>
                  <a:pt x="88" y="40"/>
                </a:lnTo>
                <a:lnTo>
                  <a:pt x="80" y="44"/>
                </a:lnTo>
                <a:lnTo>
                  <a:pt x="72" y="48"/>
                </a:lnTo>
                <a:lnTo>
                  <a:pt x="68" y="56"/>
                </a:lnTo>
                <a:lnTo>
                  <a:pt x="64" y="64"/>
                </a:lnTo>
                <a:lnTo>
                  <a:pt x="60" y="72"/>
                </a:lnTo>
                <a:lnTo>
                  <a:pt x="56" y="80"/>
                </a:lnTo>
                <a:lnTo>
                  <a:pt x="48" y="80"/>
                </a:lnTo>
                <a:lnTo>
                  <a:pt x="40" y="84"/>
                </a:lnTo>
                <a:lnTo>
                  <a:pt x="28" y="80"/>
                </a:lnTo>
                <a:lnTo>
                  <a:pt x="20" y="76"/>
                </a:lnTo>
                <a:lnTo>
                  <a:pt x="16" y="68"/>
                </a:lnTo>
                <a:lnTo>
                  <a:pt x="12" y="60"/>
                </a:lnTo>
                <a:lnTo>
                  <a:pt x="12" y="52"/>
                </a:lnTo>
                <a:lnTo>
                  <a:pt x="12" y="44"/>
                </a:lnTo>
                <a:lnTo>
                  <a:pt x="8" y="36"/>
                </a:lnTo>
                <a:lnTo>
                  <a:pt x="4" y="28"/>
                </a:lnTo>
                <a:lnTo>
                  <a:pt x="0" y="20"/>
                </a:lnTo>
                <a:lnTo>
                  <a:pt x="0" y="12"/>
                </a:lnTo>
                <a:lnTo>
                  <a:pt x="0" y="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657" name="Freeform 33">
            <a:extLst>
              <a:ext uri="{FF2B5EF4-FFF2-40B4-BE49-F238E27FC236}">
                <a16:creationId xmlns:a16="http://schemas.microsoft.com/office/drawing/2014/main" id="{3035A28E-DF8C-4AEB-B904-D481F733FCC9}"/>
              </a:ext>
            </a:extLst>
          </p:cNvPr>
          <p:cNvSpPr>
            <a:spLocks/>
          </p:cNvSpPr>
          <p:nvPr/>
        </p:nvSpPr>
        <p:spPr bwMode="auto">
          <a:xfrm>
            <a:off x="6632883" y="5513189"/>
            <a:ext cx="83135" cy="94804"/>
          </a:xfrm>
          <a:custGeom>
            <a:avLst/>
            <a:gdLst>
              <a:gd name="T0" fmla="*/ 0 w 65"/>
              <a:gd name="T1" fmla="*/ 0 h 65"/>
              <a:gd name="T2" fmla="*/ 0 w 65"/>
              <a:gd name="T3" fmla="*/ 20161348 h 65"/>
              <a:gd name="T4" fmla="*/ 0 w 65"/>
              <a:gd name="T5" fmla="*/ 40322695 h 65"/>
              <a:gd name="T6" fmla="*/ 0 w 65"/>
              <a:gd name="T7" fmla="*/ 60484043 h 65"/>
              <a:gd name="T8" fmla="*/ 8703457 w 65"/>
              <a:gd name="T9" fmla="*/ 80645391 h 65"/>
              <a:gd name="T10" fmla="*/ 17408307 w 65"/>
              <a:gd name="T11" fmla="*/ 100806738 h 65"/>
              <a:gd name="T12" fmla="*/ 34815221 w 65"/>
              <a:gd name="T13" fmla="*/ 100806738 h 65"/>
              <a:gd name="T14" fmla="*/ 52223528 w 65"/>
              <a:gd name="T15" fmla="*/ 110887412 h 65"/>
              <a:gd name="T16" fmla="*/ 60926985 w 65"/>
              <a:gd name="T17" fmla="*/ 131048760 h 65"/>
              <a:gd name="T18" fmla="*/ 78335292 w 65"/>
              <a:gd name="T19" fmla="*/ 151210108 h 65"/>
              <a:gd name="T20" fmla="*/ 95742207 w 65"/>
              <a:gd name="T21" fmla="*/ 161290782 h 65"/>
              <a:gd name="T22" fmla="*/ 113150513 w 65"/>
              <a:gd name="T23" fmla="*/ 161290782 h 65"/>
              <a:gd name="T24" fmla="*/ 130558820 w 65"/>
              <a:gd name="T25" fmla="*/ 141129434 h 65"/>
              <a:gd name="T26" fmla="*/ 139262277 w 65"/>
              <a:gd name="T27" fmla="*/ 120968086 h 65"/>
              <a:gd name="T28" fmla="*/ 139262277 w 65"/>
              <a:gd name="T29" fmla="*/ 100806738 h 65"/>
              <a:gd name="T30" fmla="*/ 130558820 w 65"/>
              <a:gd name="T31" fmla="*/ 80645391 h 65"/>
              <a:gd name="T32" fmla="*/ 113150513 w 65"/>
              <a:gd name="T33" fmla="*/ 70564717 h 65"/>
              <a:gd name="T34" fmla="*/ 104447056 w 65"/>
              <a:gd name="T35" fmla="*/ 50403369 h 65"/>
              <a:gd name="T36" fmla="*/ 87038749 w 65"/>
              <a:gd name="T37" fmla="*/ 40322695 h 65"/>
              <a:gd name="T38" fmla="*/ 69630443 w 65"/>
              <a:gd name="T39" fmla="*/ 40322695 h 65"/>
              <a:gd name="T40" fmla="*/ 52223528 w 65"/>
              <a:gd name="T41" fmla="*/ 30242022 h 65"/>
              <a:gd name="T42" fmla="*/ 43520071 w 65"/>
              <a:gd name="T43" fmla="*/ 10080674 h 65"/>
              <a:gd name="T44" fmla="*/ 26111764 w 65"/>
              <a:gd name="T45" fmla="*/ 0 h 65"/>
              <a:gd name="T46" fmla="*/ 8703457 w 65"/>
              <a:gd name="T47" fmla="*/ 0 h 65"/>
              <a:gd name="T48" fmla="*/ 0 w 65"/>
              <a:gd name="T49" fmla="*/ 0 h 6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5" h="65">
                <a:moveTo>
                  <a:pt x="0" y="0"/>
                </a:moveTo>
                <a:lnTo>
                  <a:pt x="0" y="8"/>
                </a:lnTo>
                <a:lnTo>
                  <a:pt x="0" y="16"/>
                </a:lnTo>
                <a:lnTo>
                  <a:pt x="0" y="24"/>
                </a:lnTo>
                <a:lnTo>
                  <a:pt x="4" y="32"/>
                </a:lnTo>
                <a:lnTo>
                  <a:pt x="8" y="40"/>
                </a:lnTo>
                <a:lnTo>
                  <a:pt x="16" y="40"/>
                </a:lnTo>
                <a:lnTo>
                  <a:pt x="24" y="44"/>
                </a:lnTo>
                <a:lnTo>
                  <a:pt x="28" y="52"/>
                </a:lnTo>
                <a:lnTo>
                  <a:pt x="36" y="60"/>
                </a:lnTo>
                <a:lnTo>
                  <a:pt x="44" y="64"/>
                </a:lnTo>
                <a:lnTo>
                  <a:pt x="52" y="64"/>
                </a:lnTo>
                <a:lnTo>
                  <a:pt x="60" y="56"/>
                </a:lnTo>
                <a:lnTo>
                  <a:pt x="64" y="48"/>
                </a:lnTo>
                <a:lnTo>
                  <a:pt x="64" y="40"/>
                </a:lnTo>
                <a:lnTo>
                  <a:pt x="60" y="32"/>
                </a:lnTo>
                <a:lnTo>
                  <a:pt x="52" y="28"/>
                </a:lnTo>
                <a:lnTo>
                  <a:pt x="48" y="20"/>
                </a:lnTo>
                <a:lnTo>
                  <a:pt x="40" y="16"/>
                </a:lnTo>
                <a:lnTo>
                  <a:pt x="32" y="16"/>
                </a:lnTo>
                <a:lnTo>
                  <a:pt x="24" y="12"/>
                </a:lnTo>
                <a:lnTo>
                  <a:pt x="20" y="4"/>
                </a:lnTo>
                <a:lnTo>
                  <a:pt x="12" y="0"/>
                </a:lnTo>
                <a:lnTo>
                  <a:pt x="4" y="0"/>
                </a:lnTo>
                <a:lnTo>
                  <a:pt x="0"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658" name="Freeform 34">
            <a:extLst>
              <a:ext uri="{FF2B5EF4-FFF2-40B4-BE49-F238E27FC236}">
                <a16:creationId xmlns:a16="http://schemas.microsoft.com/office/drawing/2014/main" id="{F9F4AA88-6883-4355-BAB1-0E2E56FE7542}"/>
              </a:ext>
            </a:extLst>
          </p:cNvPr>
          <p:cNvSpPr>
            <a:spLocks/>
          </p:cNvSpPr>
          <p:nvPr/>
        </p:nvSpPr>
        <p:spPr bwMode="auto">
          <a:xfrm>
            <a:off x="7540080" y="4678918"/>
            <a:ext cx="64175" cy="153145"/>
          </a:xfrm>
          <a:custGeom>
            <a:avLst/>
            <a:gdLst>
              <a:gd name="T0" fmla="*/ 55420986 w 49"/>
              <a:gd name="T1" fmla="*/ 10080655 h 105"/>
              <a:gd name="T2" fmla="*/ 36946373 w 49"/>
              <a:gd name="T3" fmla="*/ 30241966 h 105"/>
              <a:gd name="T4" fmla="*/ 27710493 w 49"/>
              <a:gd name="T5" fmla="*/ 50403276 h 105"/>
              <a:gd name="T6" fmla="*/ 18473187 w 49"/>
              <a:gd name="T7" fmla="*/ 70564587 h 105"/>
              <a:gd name="T8" fmla="*/ 9237306 w 49"/>
              <a:gd name="T9" fmla="*/ 90725897 h 105"/>
              <a:gd name="T10" fmla="*/ 0 w 49"/>
              <a:gd name="T11" fmla="*/ 110887208 h 105"/>
              <a:gd name="T12" fmla="*/ 0 w 49"/>
              <a:gd name="T13" fmla="*/ 131048518 h 105"/>
              <a:gd name="T14" fmla="*/ 0 w 49"/>
              <a:gd name="T15" fmla="*/ 161290484 h 105"/>
              <a:gd name="T16" fmla="*/ 18473187 w 49"/>
              <a:gd name="T17" fmla="*/ 171371139 h 105"/>
              <a:gd name="T18" fmla="*/ 18473187 w 49"/>
              <a:gd name="T19" fmla="*/ 191532450 h 105"/>
              <a:gd name="T20" fmla="*/ 27710493 w 49"/>
              <a:gd name="T21" fmla="*/ 211693760 h 105"/>
              <a:gd name="T22" fmla="*/ 46183680 w 49"/>
              <a:gd name="T23" fmla="*/ 221774415 h 105"/>
              <a:gd name="T24" fmla="*/ 55420986 w 49"/>
              <a:gd name="T25" fmla="*/ 241935726 h 105"/>
              <a:gd name="T26" fmla="*/ 83130053 w 49"/>
              <a:gd name="T27" fmla="*/ 262097036 h 105"/>
              <a:gd name="T28" fmla="*/ 92367359 w 49"/>
              <a:gd name="T29" fmla="*/ 241935726 h 105"/>
              <a:gd name="T30" fmla="*/ 101604665 w 49"/>
              <a:gd name="T31" fmla="*/ 221774415 h 105"/>
              <a:gd name="T32" fmla="*/ 110840546 w 49"/>
              <a:gd name="T33" fmla="*/ 201613105 h 105"/>
              <a:gd name="T34" fmla="*/ 92367359 w 49"/>
              <a:gd name="T35" fmla="*/ 181451794 h 105"/>
              <a:gd name="T36" fmla="*/ 92367359 w 49"/>
              <a:gd name="T37" fmla="*/ 161290484 h 105"/>
              <a:gd name="T38" fmla="*/ 92367359 w 49"/>
              <a:gd name="T39" fmla="*/ 131048518 h 105"/>
              <a:gd name="T40" fmla="*/ 101604665 w 49"/>
              <a:gd name="T41" fmla="*/ 110887208 h 105"/>
              <a:gd name="T42" fmla="*/ 101604665 w 49"/>
              <a:gd name="T43" fmla="*/ 90725897 h 105"/>
              <a:gd name="T44" fmla="*/ 101604665 w 49"/>
              <a:gd name="T45" fmla="*/ 70564587 h 105"/>
              <a:gd name="T46" fmla="*/ 92367359 w 49"/>
              <a:gd name="T47" fmla="*/ 40322621 h 105"/>
              <a:gd name="T48" fmla="*/ 73894172 w 49"/>
              <a:gd name="T49" fmla="*/ 40322621 h 105"/>
              <a:gd name="T50" fmla="*/ 64656866 w 49"/>
              <a:gd name="T51" fmla="*/ 20161310 h 105"/>
              <a:gd name="T52" fmla="*/ 55420986 w 49"/>
              <a:gd name="T53" fmla="*/ 0 h 105"/>
              <a:gd name="T54" fmla="*/ 55420986 w 49"/>
              <a:gd name="T55" fmla="*/ 10080655 h 10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9" h="105">
                <a:moveTo>
                  <a:pt x="24" y="4"/>
                </a:moveTo>
                <a:lnTo>
                  <a:pt x="16" y="12"/>
                </a:lnTo>
                <a:lnTo>
                  <a:pt x="12" y="20"/>
                </a:lnTo>
                <a:lnTo>
                  <a:pt x="8" y="28"/>
                </a:lnTo>
                <a:lnTo>
                  <a:pt x="4" y="36"/>
                </a:lnTo>
                <a:lnTo>
                  <a:pt x="0" y="44"/>
                </a:lnTo>
                <a:lnTo>
                  <a:pt x="0" y="52"/>
                </a:lnTo>
                <a:lnTo>
                  <a:pt x="0" y="64"/>
                </a:lnTo>
                <a:lnTo>
                  <a:pt x="8" y="68"/>
                </a:lnTo>
                <a:lnTo>
                  <a:pt x="8" y="76"/>
                </a:lnTo>
                <a:lnTo>
                  <a:pt x="12" y="84"/>
                </a:lnTo>
                <a:lnTo>
                  <a:pt x="20" y="88"/>
                </a:lnTo>
                <a:lnTo>
                  <a:pt x="24" y="96"/>
                </a:lnTo>
                <a:lnTo>
                  <a:pt x="36" y="104"/>
                </a:lnTo>
                <a:lnTo>
                  <a:pt x="40" y="96"/>
                </a:lnTo>
                <a:lnTo>
                  <a:pt x="44" y="88"/>
                </a:lnTo>
                <a:lnTo>
                  <a:pt x="48" y="80"/>
                </a:lnTo>
                <a:lnTo>
                  <a:pt x="40" y="72"/>
                </a:lnTo>
                <a:lnTo>
                  <a:pt x="40" y="64"/>
                </a:lnTo>
                <a:lnTo>
                  <a:pt x="40" y="52"/>
                </a:lnTo>
                <a:lnTo>
                  <a:pt x="44" y="44"/>
                </a:lnTo>
                <a:lnTo>
                  <a:pt x="44" y="36"/>
                </a:lnTo>
                <a:lnTo>
                  <a:pt x="44" y="28"/>
                </a:lnTo>
                <a:lnTo>
                  <a:pt x="40" y="16"/>
                </a:lnTo>
                <a:lnTo>
                  <a:pt x="32" y="16"/>
                </a:lnTo>
                <a:lnTo>
                  <a:pt x="28" y="8"/>
                </a:lnTo>
                <a:lnTo>
                  <a:pt x="24" y="0"/>
                </a:lnTo>
                <a:lnTo>
                  <a:pt x="24" y="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659" name="Freeform 35">
            <a:extLst>
              <a:ext uri="{FF2B5EF4-FFF2-40B4-BE49-F238E27FC236}">
                <a16:creationId xmlns:a16="http://schemas.microsoft.com/office/drawing/2014/main" id="{4D172838-96D3-4FCC-A815-65F15FB8ABF4}"/>
              </a:ext>
            </a:extLst>
          </p:cNvPr>
          <p:cNvSpPr>
            <a:spLocks/>
          </p:cNvSpPr>
          <p:nvPr/>
        </p:nvSpPr>
        <p:spPr bwMode="auto">
          <a:xfrm>
            <a:off x="7540080" y="4865608"/>
            <a:ext cx="88969" cy="199817"/>
          </a:xfrm>
          <a:custGeom>
            <a:avLst/>
            <a:gdLst>
              <a:gd name="T0" fmla="*/ 26735433 w 69"/>
              <a:gd name="T1" fmla="*/ 0 h 137"/>
              <a:gd name="T2" fmla="*/ 26735433 w 69"/>
              <a:gd name="T3" fmla="*/ 20161296 h 137"/>
              <a:gd name="T4" fmla="*/ 26735433 w 69"/>
              <a:gd name="T5" fmla="*/ 50403241 h 137"/>
              <a:gd name="T6" fmla="*/ 26735433 w 69"/>
              <a:gd name="T7" fmla="*/ 70564537 h 137"/>
              <a:gd name="T8" fmla="*/ 26735433 w 69"/>
              <a:gd name="T9" fmla="*/ 90725834 h 137"/>
              <a:gd name="T10" fmla="*/ 17823622 w 69"/>
              <a:gd name="T11" fmla="*/ 110887130 h 137"/>
              <a:gd name="T12" fmla="*/ 17823622 w 69"/>
              <a:gd name="T13" fmla="*/ 131048426 h 137"/>
              <a:gd name="T14" fmla="*/ 8911811 w 69"/>
              <a:gd name="T15" fmla="*/ 151209723 h 137"/>
              <a:gd name="T16" fmla="*/ 0 w 69"/>
              <a:gd name="T17" fmla="*/ 181451667 h 137"/>
              <a:gd name="T18" fmla="*/ 0 w 69"/>
              <a:gd name="T19" fmla="*/ 201612964 h 137"/>
              <a:gd name="T20" fmla="*/ 0 w 69"/>
              <a:gd name="T21" fmla="*/ 221774260 h 137"/>
              <a:gd name="T22" fmla="*/ 0 w 69"/>
              <a:gd name="T23" fmla="*/ 241935556 h 137"/>
              <a:gd name="T24" fmla="*/ 0 w 69"/>
              <a:gd name="T25" fmla="*/ 272177501 h 137"/>
              <a:gd name="T26" fmla="*/ 0 w 69"/>
              <a:gd name="T27" fmla="*/ 292338797 h 137"/>
              <a:gd name="T28" fmla="*/ 8911811 w 69"/>
              <a:gd name="T29" fmla="*/ 312500093 h 137"/>
              <a:gd name="T30" fmla="*/ 8911811 w 69"/>
              <a:gd name="T31" fmla="*/ 332661390 h 137"/>
              <a:gd name="T32" fmla="*/ 35647243 w 69"/>
              <a:gd name="T33" fmla="*/ 342742038 h 137"/>
              <a:gd name="T34" fmla="*/ 44559054 w 69"/>
              <a:gd name="T35" fmla="*/ 322580742 h 137"/>
              <a:gd name="T36" fmla="*/ 62382676 w 69"/>
              <a:gd name="T37" fmla="*/ 332661390 h 137"/>
              <a:gd name="T38" fmla="*/ 80206298 w 69"/>
              <a:gd name="T39" fmla="*/ 342742038 h 137"/>
              <a:gd name="T40" fmla="*/ 98029920 w 69"/>
              <a:gd name="T41" fmla="*/ 342742038 h 137"/>
              <a:gd name="T42" fmla="*/ 115853541 w 69"/>
              <a:gd name="T43" fmla="*/ 342742038 h 137"/>
              <a:gd name="T44" fmla="*/ 133677163 w 69"/>
              <a:gd name="T45" fmla="*/ 342742038 h 137"/>
              <a:gd name="T46" fmla="*/ 142588974 w 69"/>
              <a:gd name="T47" fmla="*/ 322580742 h 137"/>
              <a:gd name="T48" fmla="*/ 151500785 w 69"/>
              <a:gd name="T49" fmla="*/ 302419445 h 137"/>
              <a:gd name="T50" fmla="*/ 142588974 w 69"/>
              <a:gd name="T51" fmla="*/ 282258149 h 137"/>
              <a:gd name="T52" fmla="*/ 124765352 w 69"/>
              <a:gd name="T53" fmla="*/ 272177501 h 137"/>
              <a:gd name="T54" fmla="*/ 115853541 w 69"/>
              <a:gd name="T55" fmla="*/ 252016204 h 137"/>
              <a:gd name="T56" fmla="*/ 106941730 w 69"/>
              <a:gd name="T57" fmla="*/ 221774260 h 137"/>
              <a:gd name="T58" fmla="*/ 106941730 w 69"/>
              <a:gd name="T59" fmla="*/ 201612964 h 137"/>
              <a:gd name="T60" fmla="*/ 106941730 w 69"/>
              <a:gd name="T61" fmla="*/ 181451667 h 137"/>
              <a:gd name="T62" fmla="*/ 106941730 w 69"/>
              <a:gd name="T63" fmla="*/ 161290371 h 137"/>
              <a:gd name="T64" fmla="*/ 106941730 w 69"/>
              <a:gd name="T65" fmla="*/ 131048426 h 137"/>
              <a:gd name="T66" fmla="*/ 106941730 w 69"/>
              <a:gd name="T67" fmla="*/ 110887130 h 137"/>
              <a:gd name="T68" fmla="*/ 98029920 w 69"/>
              <a:gd name="T69" fmla="*/ 90725834 h 137"/>
              <a:gd name="T70" fmla="*/ 98029920 w 69"/>
              <a:gd name="T71" fmla="*/ 70564537 h 137"/>
              <a:gd name="T72" fmla="*/ 80206298 w 69"/>
              <a:gd name="T73" fmla="*/ 50403241 h 137"/>
              <a:gd name="T74" fmla="*/ 80206298 w 69"/>
              <a:gd name="T75" fmla="*/ 30241945 h 137"/>
              <a:gd name="T76" fmla="*/ 62382676 w 69"/>
              <a:gd name="T77" fmla="*/ 20161296 h 137"/>
              <a:gd name="T78" fmla="*/ 53470865 w 69"/>
              <a:gd name="T79" fmla="*/ 0 h 137"/>
              <a:gd name="T80" fmla="*/ 35647243 w 69"/>
              <a:gd name="T81" fmla="*/ 0 h 137"/>
              <a:gd name="T82" fmla="*/ 17823622 w 69"/>
              <a:gd name="T83" fmla="*/ 10080648 h 137"/>
              <a:gd name="T84" fmla="*/ 26735433 w 69"/>
              <a:gd name="T85" fmla="*/ 0 h 13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 h="137">
                <a:moveTo>
                  <a:pt x="12" y="0"/>
                </a:moveTo>
                <a:lnTo>
                  <a:pt x="12" y="8"/>
                </a:lnTo>
                <a:lnTo>
                  <a:pt x="12" y="20"/>
                </a:lnTo>
                <a:lnTo>
                  <a:pt x="12" y="28"/>
                </a:lnTo>
                <a:lnTo>
                  <a:pt x="12" y="36"/>
                </a:lnTo>
                <a:lnTo>
                  <a:pt x="8" y="44"/>
                </a:lnTo>
                <a:lnTo>
                  <a:pt x="8" y="52"/>
                </a:lnTo>
                <a:lnTo>
                  <a:pt x="4" y="60"/>
                </a:lnTo>
                <a:lnTo>
                  <a:pt x="0" y="72"/>
                </a:lnTo>
                <a:lnTo>
                  <a:pt x="0" y="80"/>
                </a:lnTo>
                <a:lnTo>
                  <a:pt x="0" y="88"/>
                </a:lnTo>
                <a:lnTo>
                  <a:pt x="0" y="96"/>
                </a:lnTo>
                <a:lnTo>
                  <a:pt x="0" y="108"/>
                </a:lnTo>
                <a:lnTo>
                  <a:pt x="0" y="116"/>
                </a:lnTo>
                <a:lnTo>
                  <a:pt x="4" y="124"/>
                </a:lnTo>
                <a:lnTo>
                  <a:pt x="4" y="132"/>
                </a:lnTo>
                <a:lnTo>
                  <a:pt x="16" y="136"/>
                </a:lnTo>
                <a:lnTo>
                  <a:pt x="20" y="128"/>
                </a:lnTo>
                <a:lnTo>
                  <a:pt x="28" y="132"/>
                </a:lnTo>
                <a:lnTo>
                  <a:pt x="36" y="136"/>
                </a:lnTo>
                <a:lnTo>
                  <a:pt x="44" y="136"/>
                </a:lnTo>
                <a:lnTo>
                  <a:pt x="52" y="136"/>
                </a:lnTo>
                <a:lnTo>
                  <a:pt x="60" y="136"/>
                </a:lnTo>
                <a:lnTo>
                  <a:pt x="64" y="128"/>
                </a:lnTo>
                <a:lnTo>
                  <a:pt x="68" y="120"/>
                </a:lnTo>
                <a:lnTo>
                  <a:pt x="64" y="112"/>
                </a:lnTo>
                <a:lnTo>
                  <a:pt x="56" y="108"/>
                </a:lnTo>
                <a:lnTo>
                  <a:pt x="52" y="100"/>
                </a:lnTo>
                <a:lnTo>
                  <a:pt x="48" y="88"/>
                </a:lnTo>
                <a:lnTo>
                  <a:pt x="48" y="80"/>
                </a:lnTo>
                <a:lnTo>
                  <a:pt x="48" y="72"/>
                </a:lnTo>
                <a:lnTo>
                  <a:pt x="48" y="64"/>
                </a:lnTo>
                <a:lnTo>
                  <a:pt x="48" y="52"/>
                </a:lnTo>
                <a:lnTo>
                  <a:pt x="48" y="44"/>
                </a:lnTo>
                <a:lnTo>
                  <a:pt x="44" y="36"/>
                </a:lnTo>
                <a:lnTo>
                  <a:pt x="44" y="28"/>
                </a:lnTo>
                <a:lnTo>
                  <a:pt x="36" y="20"/>
                </a:lnTo>
                <a:lnTo>
                  <a:pt x="36" y="12"/>
                </a:lnTo>
                <a:lnTo>
                  <a:pt x="28" y="8"/>
                </a:lnTo>
                <a:lnTo>
                  <a:pt x="24" y="0"/>
                </a:lnTo>
                <a:lnTo>
                  <a:pt x="16" y="0"/>
                </a:lnTo>
                <a:lnTo>
                  <a:pt x="8" y="4"/>
                </a:lnTo>
                <a:lnTo>
                  <a:pt x="12"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660" name="Freeform 36">
            <a:extLst>
              <a:ext uri="{FF2B5EF4-FFF2-40B4-BE49-F238E27FC236}">
                <a16:creationId xmlns:a16="http://schemas.microsoft.com/office/drawing/2014/main" id="{F838FABD-3221-41C8-BBBB-F1C3FC40D759}"/>
              </a:ext>
            </a:extLst>
          </p:cNvPr>
          <p:cNvSpPr>
            <a:spLocks/>
          </p:cNvSpPr>
          <p:nvPr/>
        </p:nvSpPr>
        <p:spPr bwMode="auto">
          <a:xfrm>
            <a:off x="7483197" y="5081469"/>
            <a:ext cx="105013" cy="223153"/>
          </a:xfrm>
          <a:custGeom>
            <a:avLst/>
            <a:gdLst>
              <a:gd name="T0" fmla="*/ 107526667 w 81"/>
              <a:gd name="T1" fmla="*/ 20161292 h 153"/>
              <a:gd name="T2" fmla="*/ 107526667 w 81"/>
              <a:gd name="T3" fmla="*/ 50403229 h 153"/>
              <a:gd name="T4" fmla="*/ 107526667 w 81"/>
              <a:gd name="T5" fmla="*/ 80645166 h 153"/>
              <a:gd name="T6" fmla="*/ 107526667 w 81"/>
              <a:gd name="T7" fmla="*/ 100806458 h 153"/>
              <a:gd name="T8" fmla="*/ 98566111 w 81"/>
              <a:gd name="T9" fmla="*/ 131048395 h 153"/>
              <a:gd name="T10" fmla="*/ 89605556 w 81"/>
              <a:gd name="T11" fmla="*/ 151209686 h 153"/>
              <a:gd name="T12" fmla="*/ 71684444 w 81"/>
              <a:gd name="T13" fmla="*/ 171370978 h 153"/>
              <a:gd name="T14" fmla="*/ 62723889 w 81"/>
              <a:gd name="T15" fmla="*/ 191532269 h 153"/>
              <a:gd name="T16" fmla="*/ 53763333 w 81"/>
              <a:gd name="T17" fmla="*/ 211693561 h 153"/>
              <a:gd name="T18" fmla="*/ 44802778 w 81"/>
              <a:gd name="T19" fmla="*/ 231854852 h 153"/>
              <a:gd name="T20" fmla="*/ 35842222 w 81"/>
              <a:gd name="T21" fmla="*/ 252016144 h 153"/>
              <a:gd name="T22" fmla="*/ 26881667 w 81"/>
              <a:gd name="T23" fmla="*/ 272177435 h 153"/>
              <a:gd name="T24" fmla="*/ 17921111 w 81"/>
              <a:gd name="T25" fmla="*/ 292338727 h 153"/>
              <a:gd name="T26" fmla="*/ 8960556 w 81"/>
              <a:gd name="T27" fmla="*/ 312500018 h 153"/>
              <a:gd name="T28" fmla="*/ 0 w 81"/>
              <a:gd name="T29" fmla="*/ 332661310 h 153"/>
              <a:gd name="T30" fmla="*/ 8960556 w 81"/>
              <a:gd name="T31" fmla="*/ 352822601 h 153"/>
              <a:gd name="T32" fmla="*/ 26881667 w 81"/>
              <a:gd name="T33" fmla="*/ 372983893 h 153"/>
              <a:gd name="T34" fmla="*/ 53763333 w 81"/>
              <a:gd name="T35" fmla="*/ 383064539 h 153"/>
              <a:gd name="T36" fmla="*/ 71684444 w 81"/>
              <a:gd name="T37" fmla="*/ 383064539 h 153"/>
              <a:gd name="T38" fmla="*/ 107526667 w 81"/>
              <a:gd name="T39" fmla="*/ 383064539 h 153"/>
              <a:gd name="T40" fmla="*/ 125447778 w 81"/>
              <a:gd name="T41" fmla="*/ 362903247 h 153"/>
              <a:gd name="T42" fmla="*/ 143368889 w 81"/>
              <a:gd name="T43" fmla="*/ 342741956 h 153"/>
              <a:gd name="T44" fmla="*/ 152329444 w 81"/>
              <a:gd name="T45" fmla="*/ 322580664 h 153"/>
              <a:gd name="T46" fmla="*/ 170250556 w 81"/>
              <a:gd name="T47" fmla="*/ 302419373 h 153"/>
              <a:gd name="T48" fmla="*/ 170250556 w 81"/>
              <a:gd name="T49" fmla="*/ 282258081 h 153"/>
              <a:gd name="T50" fmla="*/ 170250556 w 81"/>
              <a:gd name="T51" fmla="*/ 252016144 h 153"/>
              <a:gd name="T52" fmla="*/ 170250556 w 81"/>
              <a:gd name="T53" fmla="*/ 231854852 h 153"/>
              <a:gd name="T54" fmla="*/ 179211111 w 81"/>
              <a:gd name="T55" fmla="*/ 211693561 h 153"/>
              <a:gd name="T56" fmla="*/ 179211111 w 81"/>
              <a:gd name="T57" fmla="*/ 191532269 h 153"/>
              <a:gd name="T58" fmla="*/ 179211111 w 81"/>
              <a:gd name="T59" fmla="*/ 171370978 h 153"/>
              <a:gd name="T60" fmla="*/ 179211111 w 81"/>
              <a:gd name="T61" fmla="*/ 151209686 h 153"/>
              <a:gd name="T62" fmla="*/ 179211111 w 81"/>
              <a:gd name="T63" fmla="*/ 131048395 h 153"/>
              <a:gd name="T64" fmla="*/ 170250556 w 81"/>
              <a:gd name="T65" fmla="*/ 110887103 h 153"/>
              <a:gd name="T66" fmla="*/ 161290000 w 81"/>
              <a:gd name="T67" fmla="*/ 80645166 h 153"/>
              <a:gd name="T68" fmla="*/ 161290000 w 81"/>
              <a:gd name="T69" fmla="*/ 50403229 h 153"/>
              <a:gd name="T70" fmla="*/ 143368889 w 81"/>
              <a:gd name="T71" fmla="*/ 20161292 h 153"/>
              <a:gd name="T72" fmla="*/ 134408333 w 81"/>
              <a:gd name="T73" fmla="*/ 0 h 153"/>
              <a:gd name="T74" fmla="*/ 107526667 w 81"/>
              <a:gd name="T75" fmla="*/ 20161292 h 15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81" h="153">
                <a:moveTo>
                  <a:pt x="48" y="8"/>
                </a:moveTo>
                <a:lnTo>
                  <a:pt x="48" y="20"/>
                </a:lnTo>
                <a:lnTo>
                  <a:pt x="48" y="32"/>
                </a:lnTo>
                <a:lnTo>
                  <a:pt x="48" y="40"/>
                </a:lnTo>
                <a:lnTo>
                  <a:pt x="44" y="52"/>
                </a:lnTo>
                <a:lnTo>
                  <a:pt x="40" y="60"/>
                </a:lnTo>
                <a:lnTo>
                  <a:pt x="32" y="68"/>
                </a:lnTo>
                <a:lnTo>
                  <a:pt x="28" y="76"/>
                </a:lnTo>
                <a:lnTo>
                  <a:pt x="24" y="84"/>
                </a:lnTo>
                <a:lnTo>
                  <a:pt x="20" y="92"/>
                </a:lnTo>
                <a:lnTo>
                  <a:pt x="16" y="100"/>
                </a:lnTo>
                <a:lnTo>
                  <a:pt x="12" y="108"/>
                </a:lnTo>
                <a:lnTo>
                  <a:pt x="8" y="116"/>
                </a:lnTo>
                <a:lnTo>
                  <a:pt x="4" y="124"/>
                </a:lnTo>
                <a:lnTo>
                  <a:pt x="0" y="132"/>
                </a:lnTo>
                <a:lnTo>
                  <a:pt x="4" y="140"/>
                </a:lnTo>
                <a:lnTo>
                  <a:pt x="12" y="148"/>
                </a:lnTo>
                <a:lnTo>
                  <a:pt x="24" y="152"/>
                </a:lnTo>
                <a:lnTo>
                  <a:pt x="32" y="152"/>
                </a:lnTo>
                <a:lnTo>
                  <a:pt x="48" y="152"/>
                </a:lnTo>
                <a:lnTo>
                  <a:pt x="56" y="144"/>
                </a:lnTo>
                <a:lnTo>
                  <a:pt x="64" y="136"/>
                </a:lnTo>
                <a:lnTo>
                  <a:pt x="68" y="128"/>
                </a:lnTo>
                <a:lnTo>
                  <a:pt x="76" y="120"/>
                </a:lnTo>
                <a:lnTo>
                  <a:pt x="76" y="112"/>
                </a:lnTo>
                <a:lnTo>
                  <a:pt x="76" y="100"/>
                </a:lnTo>
                <a:lnTo>
                  <a:pt x="76" y="92"/>
                </a:lnTo>
                <a:lnTo>
                  <a:pt x="80" y="84"/>
                </a:lnTo>
                <a:lnTo>
                  <a:pt x="80" y="76"/>
                </a:lnTo>
                <a:lnTo>
                  <a:pt x="80" y="68"/>
                </a:lnTo>
                <a:lnTo>
                  <a:pt x="80" y="60"/>
                </a:lnTo>
                <a:lnTo>
                  <a:pt x="80" y="52"/>
                </a:lnTo>
                <a:lnTo>
                  <a:pt x="76" y="44"/>
                </a:lnTo>
                <a:lnTo>
                  <a:pt x="72" y="32"/>
                </a:lnTo>
                <a:lnTo>
                  <a:pt x="72" y="20"/>
                </a:lnTo>
                <a:lnTo>
                  <a:pt x="64" y="8"/>
                </a:lnTo>
                <a:lnTo>
                  <a:pt x="60" y="0"/>
                </a:lnTo>
                <a:lnTo>
                  <a:pt x="48" y="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661" name="Freeform 37">
            <a:extLst>
              <a:ext uri="{FF2B5EF4-FFF2-40B4-BE49-F238E27FC236}">
                <a16:creationId xmlns:a16="http://schemas.microsoft.com/office/drawing/2014/main" id="{A67AD121-1493-4231-8AE1-1A6E0A0DCC6A}"/>
              </a:ext>
            </a:extLst>
          </p:cNvPr>
          <p:cNvSpPr>
            <a:spLocks/>
          </p:cNvSpPr>
          <p:nvPr/>
        </p:nvSpPr>
        <p:spPr bwMode="auto">
          <a:xfrm>
            <a:off x="6949381" y="5339626"/>
            <a:ext cx="586323" cy="443389"/>
          </a:xfrm>
          <a:custGeom>
            <a:avLst/>
            <a:gdLst>
              <a:gd name="T0" fmla="*/ 833080313 w 402"/>
              <a:gd name="T1" fmla="*/ 189012513 h 304"/>
              <a:gd name="T2" fmla="*/ 912421975 w 402"/>
              <a:gd name="T3" fmla="*/ 68045013 h 304"/>
              <a:gd name="T4" fmla="*/ 991763638 w 402"/>
              <a:gd name="T5" fmla="*/ 57964388 h 304"/>
              <a:gd name="T6" fmla="*/ 1116441125 w 402"/>
              <a:gd name="T7" fmla="*/ 27722513 h 304"/>
              <a:gd name="T8" fmla="*/ 1071103713 w 402"/>
              <a:gd name="T9" fmla="*/ 259576888 h 304"/>
              <a:gd name="T10" fmla="*/ 912421975 w 402"/>
              <a:gd name="T11" fmla="*/ 682963138 h 304"/>
              <a:gd name="T12" fmla="*/ 663063825 w 402"/>
              <a:gd name="T13" fmla="*/ 753527513 h 304"/>
              <a:gd name="T14" fmla="*/ 527051588 w 402"/>
              <a:gd name="T15" fmla="*/ 682963138 h 304"/>
              <a:gd name="T16" fmla="*/ 368369850 w 402"/>
              <a:gd name="T17" fmla="*/ 642640638 h 304"/>
              <a:gd name="T18" fmla="*/ 107676950 w 402"/>
              <a:gd name="T19" fmla="*/ 582156888 h 304"/>
              <a:gd name="T20" fmla="*/ 85009038 w 402"/>
              <a:gd name="T21" fmla="*/ 481350638 h 304"/>
              <a:gd name="T22" fmla="*/ 391037763 w 402"/>
              <a:gd name="T23" fmla="*/ 430947513 h 304"/>
              <a:gd name="T24" fmla="*/ 425042013 w 402"/>
              <a:gd name="T25" fmla="*/ 501511888 h 304"/>
              <a:gd name="T26" fmla="*/ 617726413 w 402"/>
              <a:gd name="T27" fmla="*/ 551915013 h 304"/>
              <a:gd name="T28" fmla="*/ 787742900 w 402"/>
              <a:gd name="T29" fmla="*/ 491431263 h 304"/>
              <a:gd name="T30" fmla="*/ 867084563 w 402"/>
              <a:gd name="T31" fmla="*/ 420866888 h 304"/>
              <a:gd name="T32" fmla="*/ 889752475 w 402"/>
              <a:gd name="T33" fmla="*/ 360383138 h 304"/>
              <a:gd name="T34" fmla="*/ 708402825 w 402"/>
              <a:gd name="T35" fmla="*/ 380544388 h 304"/>
              <a:gd name="T36" fmla="*/ 572389000 w 402"/>
              <a:gd name="T37" fmla="*/ 410786263 h 304"/>
              <a:gd name="T38" fmla="*/ 583723750 w 402"/>
              <a:gd name="T39" fmla="*/ 360383138 h 304"/>
              <a:gd name="T40" fmla="*/ 719735988 w 402"/>
              <a:gd name="T41" fmla="*/ 320060638 h 304"/>
              <a:gd name="T42" fmla="*/ 787742900 w 402"/>
              <a:gd name="T43" fmla="*/ 279738138 h 304"/>
              <a:gd name="T44" fmla="*/ 833080313 w 402"/>
              <a:gd name="T45" fmla="*/ 189012513 h 30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02" h="304">
                <a:moveTo>
                  <a:pt x="294" y="75"/>
                </a:moveTo>
                <a:cubicBezTo>
                  <a:pt x="356" y="54"/>
                  <a:pt x="277" y="89"/>
                  <a:pt x="322" y="27"/>
                </a:cubicBezTo>
                <a:cubicBezTo>
                  <a:pt x="328" y="19"/>
                  <a:pt x="341" y="24"/>
                  <a:pt x="350" y="23"/>
                </a:cubicBezTo>
                <a:cubicBezTo>
                  <a:pt x="358" y="0"/>
                  <a:pt x="371" y="8"/>
                  <a:pt x="394" y="11"/>
                </a:cubicBezTo>
                <a:cubicBezTo>
                  <a:pt x="402" y="35"/>
                  <a:pt x="386" y="78"/>
                  <a:pt x="378" y="103"/>
                </a:cubicBezTo>
                <a:cubicBezTo>
                  <a:pt x="373" y="177"/>
                  <a:pt x="395" y="235"/>
                  <a:pt x="322" y="271"/>
                </a:cubicBezTo>
                <a:cubicBezTo>
                  <a:pt x="312" y="300"/>
                  <a:pt x="257" y="297"/>
                  <a:pt x="234" y="299"/>
                </a:cubicBezTo>
                <a:cubicBezTo>
                  <a:pt x="165" y="282"/>
                  <a:pt x="236" y="304"/>
                  <a:pt x="186" y="271"/>
                </a:cubicBezTo>
                <a:cubicBezTo>
                  <a:pt x="147" y="276"/>
                  <a:pt x="157" y="273"/>
                  <a:pt x="130" y="255"/>
                </a:cubicBezTo>
                <a:cubicBezTo>
                  <a:pt x="107" y="220"/>
                  <a:pt x="88" y="234"/>
                  <a:pt x="38" y="231"/>
                </a:cubicBezTo>
                <a:cubicBezTo>
                  <a:pt x="12" y="222"/>
                  <a:pt x="0" y="211"/>
                  <a:pt x="30" y="191"/>
                </a:cubicBezTo>
                <a:cubicBezTo>
                  <a:pt x="58" y="210"/>
                  <a:pt x="110" y="190"/>
                  <a:pt x="138" y="171"/>
                </a:cubicBezTo>
                <a:cubicBezTo>
                  <a:pt x="173" y="176"/>
                  <a:pt x="172" y="177"/>
                  <a:pt x="150" y="199"/>
                </a:cubicBezTo>
                <a:cubicBezTo>
                  <a:pt x="134" y="247"/>
                  <a:pt x="134" y="223"/>
                  <a:pt x="218" y="219"/>
                </a:cubicBezTo>
                <a:cubicBezTo>
                  <a:pt x="239" y="212"/>
                  <a:pt x="258" y="202"/>
                  <a:pt x="278" y="195"/>
                </a:cubicBezTo>
                <a:cubicBezTo>
                  <a:pt x="287" y="181"/>
                  <a:pt x="299" y="183"/>
                  <a:pt x="306" y="167"/>
                </a:cubicBezTo>
                <a:cubicBezTo>
                  <a:pt x="309" y="159"/>
                  <a:pt x="314" y="143"/>
                  <a:pt x="314" y="143"/>
                </a:cubicBezTo>
                <a:cubicBezTo>
                  <a:pt x="294" y="130"/>
                  <a:pt x="272" y="146"/>
                  <a:pt x="250" y="151"/>
                </a:cubicBezTo>
                <a:cubicBezTo>
                  <a:pt x="236" y="172"/>
                  <a:pt x="228" y="167"/>
                  <a:pt x="202" y="163"/>
                </a:cubicBezTo>
                <a:cubicBezTo>
                  <a:pt x="203" y="156"/>
                  <a:pt x="201" y="148"/>
                  <a:pt x="206" y="143"/>
                </a:cubicBezTo>
                <a:cubicBezTo>
                  <a:pt x="217" y="132"/>
                  <a:pt x="241" y="135"/>
                  <a:pt x="254" y="127"/>
                </a:cubicBezTo>
                <a:cubicBezTo>
                  <a:pt x="262" y="122"/>
                  <a:pt x="278" y="111"/>
                  <a:pt x="278" y="111"/>
                </a:cubicBezTo>
                <a:cubicBezTo>
                  <a:pt x="284" y="93"/>
                  <a:pt x="313" y="85"/>
                  <a:pt x="294" y="75"/>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662" name="Freeform 38">
            <a:extLst>
              <a:ext uri="{FF2B5EF4-FFF2-40B4-BE49-F238E27FC236}">
                <a16:creationId xmlns:a16="http://schemas.microsoft.com/office/drawing/2014/main" id="{3ABBE941-823B-4EAA-9859-6854CA06C7BF}"/>
              </a:ext>
            </a:extLst>
          </p:cNvPr>
          <p:cNvSpPr>
            <a:spLocks/>
          </p:cNvSpPr>
          <p:nvPr/>
        </p:nvSpPr>
        <p:spPr bwMode="auto">
          <a:xfrm>
            <a:off x="6717478" y="5577365"/>
            <a:ext cx="205650" cy="138559"/>
          </a:xfrm>
          <a:custGeom>
            <a:avLst/>
            <a:gdLst>
              <a:gd name="T0" fmla="*/ 93781353 w 141"/>
              <a:gd name="T1" fmla="*/ 0 h 95"/>
              <a:gd name="T2" fmla="*/ 264294347 w 141"/>
              <a:gd name="T3" fmla="*/ 30241975 h 95"/>
              <a:gd name="T4" fmla="*/ 332497957 w 141"/>
              <a:gd name="T5" fmla="*/ 50403292 h 95"/>
              <a:gd name="T6" fmla="*/ 207455624 w 141"/>
              <a:gd name="T7" fmla="*/ 161290535 h 95"/>
              <a:gd name="T8" fmla="*/ 93781353 w 141"/>
              <a:gd name="T9" fmla="*/ 231855144 h 95"/>
              <a:gd name="T10" fmla="*/ 14209681 w 141"/>
              <a:gd name="T11" fmla="*/ 221774485 h 95"/>
              <a:gd name="T12" fmla="*/ 25576155 w 141"/>
              <a:gd name="T13" fmla="*/ 161290535 h 95"/>
              <a:gd name="T14" fmla="*/ 48312280 w 141"/>
              <a:gd name="T15" fmla="*/ 70564609 h 95"/>
              <a:gd name="T16" fmla="*/ 82414878 w 141"/>
              <a:gd name="T17" fmla="*/ 50403292 h 95"/>
              <a:gd name="T18" fmla="*/ 93781353 w 141"/>
              <a:gd name="T19" fmla="*/ 0 h 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1" h="95">
                <a:moveTo>
                  <a:pt x="33" y="0"/>
                </a:moveTo>
                <a:cubicBezTo>
                  <a:pt x="53" y="7"/>
                  <a:pt x="73" y="6"/>
                  <a:pt x="93" y="12"/>
                </a:cubicBezTo>
                <a:cubicBezTo>
                  <a:pt x="101" y="14"/>
                  <a:pt x="117" y="20"/>
                  <a:pt x="117" y="20"/>
                </a:cubicBezTo>
                <a:cubicBezTo>
                  <a:pt x="141" y="56"/>
                  <a:pt x="98" y="60"/>
                  <a:pt x="73" y="64"/>
                </a:cubicBezTo>
                <a:cubicBezTo>
                  <a:pt x="30" y="78"/>
                  <a:pt x="65" y="71"/>
                  <a:pt x="33" y="92"/>
                </a:cubicBezTo>
                <a:cubicBezTo>
                  <a:pt x="24" y="91"/>
                  <a:pt x="11" y="95"/>
                  <a:pt x="5" y="88"/>
                </a:cubicBezTo>
                <a:cubicBezTo>
                  <a:pt x="0" y="82"/>
                  <a:pt x="7" y="72"/>
                  <a:pt x="9" y="64"/>
                </a:cubicBezTo>
                <a:cubicBezTo>
                  <a:pt x="12" y="52"/>
                  <a:pt x="12" y="39"/>
                  <a:pt x="17" y="28"/>
                </a:cubicBezTo>
                <a:cubicBezTo>
                  <a:pt x="19" y="24"/>
                  <a:pt x="27" y="24"/>
                  <a:pt x="29" y="20"/>
                </a:cubicBezTo>
                <a:cubicBezTo>
                  <a:pt x="32" y="14"/>
                  <a:pt x="32" y="7"/>
                  <a:pt x="33"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663" name="Freeform 39">
            <a:extLst>
              <a:ext uri="{FF2B5EF4-FFF2-40B4-BE49-F238E27FC236}">
                <a16:creationId xmlns:a16="http://schemas.microsoft.com/office/drawing/2014/main" id="{3D4231CC-4266-4168-88CB-725F1E399796}"/>
              </a:ext>
            </a:extLst>
          </p:cNvPr>
          <p:cNvSpPr>
            <a:spLocks/>
          </p:cNvSpPr>
          <p:nvPr/>
        </p:nvSpPr>
        <p:spPr bwMode="auto">
          <a:xfrm>
            <a:off x="6045101" y="4931242"/>
            <a:ext cx="544027" cy="686960"/>
          </a:xfrm>
          <a:custGeom>
            <a:avLst/>
            <a:gdLst>
              <a:gd name="T0" fmla="*/ 448358004 w 373"/>
              <a:gd name="T1" fmla="*/ 138607707 h 471"/>
              <a:gd name="T2" fmla="*/ 516463399 w 373"/>
              <a:gd name="T3" fmla="*/ 420865019 h 471"/>
              <a:gd name="T4" fmla="*/ 448358004 w 373"/>
              <a:gd name="T5" fmla="*/ 541832438 h 471"/>
              <a:gd name="T6" fmla="*/ 380252609 w 373"/>
              <a:gd name="T7" fmla="*/ 451106873 h 471"/>
              <a:gd name="T8" fmla="*/ 312148801 w 373"/>
              <a:gd name="T9" fmla="*/ 461187492 h 471"/>
              <a:gd name="T10" fmla="*/ 289445944 w 373"/>
              <a:gd name="T11" fmla="*/ 521671201 h 471"/>
              <a:gd name="T12" fmla="*/ 334850070 w 373"/>
              <a:gd name="T13" fmla="*/ 582154911 h 471"/>
              <a:gd name="T14" fmla="*/ 437007369 w 373"/>
              <a:gd name="T15" fmla="*/ 753525421 h 471"/>
              <a:gd name="T16" fmla="*/ 459708638 w 373"/>
              <a:gd name="T17" fmla="*/ 814009131 h 471"/>
              <a:gd name="T18" fmla="*/ 527814033 w 373"/>
              <a:gd name="T19" fmla="*/ 834170367 h 471"/>
              <a:gd name="T20" fmla="*/ 561867524 w 373"/>
              <a:gd name="T21" fmla="*/ 844250985 h 471"/>
              <a:gd name="T22" fmla="*/ 573218159 w 373"/>
              <a:gd name="T23" fmla="*/ 874492840 h 471"/>
              <a:gd name="T24" fmla="*/ 641323554 w 373"/>
              <a:gd name="T25" fmla="*/ 894654077 h 471"/>
              <a:gd name="T26" fmla="*/ 539164668 w 373"/>
              <a:gd name="T27" fmla="*/ 803928512 h 471"/>
              <a:gd name="T28" fmla="*/ 493762129 w 373"/>
              <a:gd name="T29" fmla="*/ 743444803 h 471"/>
              <a:gd name="T30" fmla="*/ 471060860 w 373"/>
              <a:gd name="T31" fmla="*/ 713202948 h 471"/>
              <a:gd name="T32" fmla="*/ 482411495 w 373"/>
              <a:gd name="T33" fmla="*/ 642638620 h 471"/>
              <a:gd name="T34" fmla="*/ 550516890 w 373"/>
              <a:gd name="T35" fmla="*/ 622477384 h 471"/>
              <a:gd name="T36" fmla="*/ 698076727 w 373"/>
              <a:gd name="T37" fmla="*/ 743444803 h 471"/>
              <a:gd name="T38" fmla="*/ 800234026 w 373"/>
              <a:gd name="T39" fmla="*/ 854331604 h 471"/>
              <a:gd name="T40" fmla="*/ 1015900845 w 373"/>
              <a:gd name="T41" fmla="*/ 924895932 h 471"/>
              <a:gd name="T42" fmla="*/ 936444816 w 373"/>
              <a:gd name="T43" fmla="*/ 1066024587 h 471"/>
              <a:gd name="T44" fmla="*/ 777532757 w 373"/>
              <a:gd name="T45" fmla="*/ 1025702114 h 471"/>
              <a:gd name="T46" fmla="*/ 414306100 w 373"/>
              <a:gd name="T47" fmla="*/ 1116427678 h 471"/>
              <a:gd name="T48" fmla="*/ 300798166 w 373"/>
              <a:gd name="T49" fmla="*/ 1166830770 h 471"/>
              <a:gd name="T50" fmla="*/ 232692771 w 373"/>
              <a:gd name="T51" fmla="*/ 1186992006 h 471"/>
              <a:gd name="T52" fmla="*/ 119183251 w 373"/>
              <a:gd name="T53" fmla="*/ 1166830770 h 471"/>
              <a:gd name="T54" fmla="*/ 51079443 w 373"/>
              <a:gd name="T55" fmla="*/ 1126508297 h 471"/>
              <a:gd name="T56" fmla="*/ 28376586 w 373"/>
              <a:gd name="T57" fmla="*/ 924895932 h 471"/>
              <a:gd name="T58" fmla="*/ 51079443 w 373"/>
              <a:gd name="T59" fmla="*/ 803928512 h 471"/>
              <a:gd name="T60" fmla="*/ 119183251 w 373"/>
              <a:gd name="T61" fmla="*/ 763606039 h 471"/>
              <a:gd name="T62" fmla="*/ 198639280 w 373"/>
              <a:gd name="T63" fmla="*/ 642638620 h 471"/>
              <a:gd name="T64" fmla="*/ 244043406 w 373"/>
              <a:gd name="T65" fmla="*/ 420865019 h 471"/>
              <a:gd name="T66" fmla="*/ 312148801 w 373"/>
              <a:gd name="T67" fmla="*/ 380542546 h 471"/>
              <a:gd name="T68" fmla="*/ 357551339 w 373"/>
              <a:gd name="T69" fmla="*/ 229333272 h 471"/>
              <a:gd name="T70" fmla="*/ 391604831 w 373"/>
              <a:gd name="T71" fmla="*/ 7559670 h 471"/>
              <a:gd name="T72" fmla="*/ 471060860 w 373"/>
              <a:gd name="T73" fmla="*/ 47882143 h 471"/>
              <a:gd name="T74" fmla="*/ 459708638 w 373"/>
              <a:gd name="T75" fmla="*/ 148688326 h 471"/>
              <a:gd name="T76" fmla="*/ 448358004 w 373"/>
              <a:gd name="T77" fmla="*/ 178930180 h 471"/>
              <a:gd name="T78" fmla="*/ 448358004 w 373"/>
              <a:gd name="T79" fmla="*/ 138607707 h 47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73" h="471">
                <a:moveTo>
                  <a:pt x="158" y="55"/>
                </a:moveTo>
                <a:cubicBezTo>
                  <a:pt x="164" y="93"/>
                  <a:pt x="148" y="144"/>
                  <a:pt x="182" y="167"/>
                </a:cubicBezTo>
                <a:cubicBezTo>
                  <a:pt x="191" y="194"/>
                  <a:pt x="183" y="207"/>
                  <a:pt x="158" y="215"/>
                </a:cubicBezTo>
                <a:cubicBezTo>
                  <a:pt x="135" y="209"/>
                  <a:pt x="139" y="202"/>
                  <a:pt x="134" y="179"/>
                </a:cubicBezTo>
                <a:cubicBezTo>
                  <a:pt x="126" y="180"/>
                  <a:pt x="116" y="178"/>
                  <a:pt x="110" y="183"/>
                </a:cubicBezTo>
                <a:cubicBezTo>
                  <a:pt x="104" y="189"/>
                  <a:pt x="102" y="207"/>
                  <a:pt x="102" y="207"/>
                </a:cubicBezTo>
                <a:cubicBezTo>
                  <a:pt x="112" y="236"/>
                  <a:pt x="98" y="201"/>
                  <a:pt x="118" y="231"/>
                </a:cubicBezTo>
                <a:cubicBezTo>
                  <a:pt x="133" y="253"/>
                  <a:pt x="125" y="289"/>
                  <a:pt x="154" y="299"/>
                </a:cubicBezTo>
                <a:cubicBezTo>
                  <a:pt x="157" y="307"/>
                  <a:pt x="159" y="315"/>
                  <a:pt x="162" y="323"/>
                </a:cubicBezTo>
                <a:cubicBezTo>
                  <a:pt x="165" y="331"/>
                  <a:pt x="178" y="328"/>
                  <a:pt x="186" y="331"/>
                </a:cubicBezTo>
                <a:cubicBezTo>
                  <a:pt x="190" y="332"/>
                  <a:pt x="198" y="335"/>
                  <a:pt x="198" y="335"/>
                </a:cubicBezTo>
                <a:cubicBezTo>
                  <a:pt x="199" y="339"/>
                  <a:pt x="199" y="345"/>
                  <a:pt x="202" y="347"/>
                </a:cubicBezTo>
                <a:cubicBezTo>
                  <a:pt x="209" y="352"/>
                  <a:pt x="226" y="355"/>
                  <a:pt x="226" y="355"/>
                </a:cubicBezTo>
                <a:cubicBezTo>
                  <a:pt x="239" y="317"/>
                  <a:pt x="237" y="325"/>
                  <a:pt x="190" y="319"/>
                </a:cubicBezTo>
                <a:cubicBezTo>
                  <a:pt x="185" y="311"/>
                  <a:pt x="179" y="303"/>
                  <a:pt x="174" y="295"/>
                </a:cubicBezTo>
                <a:cubicBezTo>
                  <a:pt x="171" y="291"/>
                  <a:pt x="166" y="283"/>
                  <a:pt x="166" y="283"/>
                </a:cubicBezTo>
                <a:cubicBezTo>
                  <a:pt x="167" y="274"/>
                  <a:pt x="164" y="262"/>
                  <a:pt x="170" y="255"/>
                </a:cubicBezTo>
                <a:cubicBezTo>
                  <a:pt x="175" y="248"/>
                  <a:pt x="194" y="247"/>
                  <a:pt x="194" y="247"/>
                </a:cubicBezTo>
                <a:cubicBezTo>
                  <a:pt x="214" y="267"/>
                  <a:pt x="219" y="286"/>
                  <a:pt x="246" y="295"/>
                </a:cubicBezTo>
                <a:cubicBezTo>
                  <a:pt x="260" y="309"/>
                  <a:pt x="263" y="331"/>
                  <a:pt x="282" y="339"/>
                </a:cubicBezTo>
                <a:cubicBezTo>
                  <a:pt x="307" y="350"/>
                  <a:pt x="335" y="351"/>
                  <a:pt x="358" y="367"/>
                </a:cubicBezTo>
                <a:cubicBezTo>
                  <a:pt x="370" y="403"/>
                  <a:pt x="373" y="414"/>
                  <a:pt x="330" y="423"/>
                </a:cubicBezTo>
                <a:cubicBezTo>
                  <a:pt x="308" y="419"/>
                  <a:pt x="295" y="411"/>
                  <a:pt x="274" y="407"/>
                </a:cubicBezTo>
                <a:cubicBezTo>
                  <a:pt x="227" y="411"/>
                  <a:pt x="186" y="419"/>
                  <a:pt x="146" y="443"/>
                </a:cubicBezTo>
                <a:cubicBezTo>
                  <a:pt x="104" y="468"/>
                  <a:pt x="139" y="453"/>
                  <a:pt x="106" y="463"/>
                </a:cubicBezTo>
                <a:cubicBezTo>
                  <a:pt x="98" y="465"/>
                  <a:pt x="82" y="471"/>
                  <a:pt x="82" y="471"/>
                </a:cubicBezTo>
                <a:cubicBezTo>
                  <a:pt x="75" y="470"/>
                  <a:pt x="52" y="468"/>
                  <a:pt x="42" y="463"/>
                </a:cubicBezTo>
                <a:cubicBezTo>
                  <a:pt x="34" y="458"/>
                  <a:pt x="18" y="447"/>
                  <a:pt x="18" y="447"/>
                </a:cubicBezTo>
                <a:cubicBezTo>
                  <a:pt x="0" y="419"/>
                  <a:pt x="7" y="404"/>
                  <a:pt x="10" y="367"/>
                </a:cubicBezTo>
                <a:cubicBezTo>
                  <a:pt x="7" y="349"/>
                  <a:pt x="2" y="333"/>
                  <a:pt x="18" y="319"/>
                </a:cubicBezTo>
                <a:cubicBezTo>
                  <a:pt x="25" y="313"/>
                  <a:pt x="42" y="303"/>
                  <a:pt x="42" y="303"/>
                </a:cubicBezTo>
                <a:cubicBezTo>
                  <a:pt x="53" y="286"/>
                  <a:pt x="59" y="271"/>
                  <a:pt x="70" y="255"/>
                </a:cubicBezTo>
                <a:cubicBezTo>
                  <a:pt x="70" y="251"/>
                  <a:pt x="78" y="178"/>
                  <a:pt x="86" y="167"/>
                </a:cubicBezTo>
                <a:cubicBezTo>
                  <a:pt x="92" y="159"/>
                  <a:pt x="110" y="151"/>
                  <a:pt x="110" y="151"/>
                </a:cubicBezTo>
                <a:cubicBezTo>
                  <a:pt x="117" y="130"/>
                  <a:pt x="114" y="110"/>
                  <a:pt x="126" y="91"/>
                </a:cubicBezTo>
                <a:cubicBezTo>
                  <a:pt x="103" y="56"/>
                  <a:pt x="127" y="37"/>
                  <a:pt x="138" y="3"/>
                </a:cubicBezTo>
                <a:cubicBezTo>
                  <a:pt x="154" y="6"/>
                  <a:pt x="166" y="0"/>
                  <a:pt x="166" y="19"/>
                </a:cubicBezTo>
                <a:cubicBezTo>
                  <a:pt x="166" y="32"/>
                  <a:pt x="164" y="46"/>
                  <a:pt x="162" y="59"/>
                </a:cubicBezTo>
                <a:cubicBezTo>
                  <a:pt x="161" y="63"/>
                  <a:pt x="161" y="74"/>
                  <a:pt x="158" y="71"/>
                </a:cubicBezTo>
                <a:cubicBezTo>
                  <a:pt x="154" y="67"/>
                  <a:pt x="158" y="60"/>
                  <a:pt x="158" y="55"/>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664" name="Freeform 40">
            <a:extLst>
              <a:ext uri="{FF2B5EF4-FFF2-40B4-BE49-F238E27FC236}">
                <a16:creationId xmlns:a16="http://schemas.microsoft.com/office/drawing/2014/main" id="{5F3C8CC8-461B-4AAB-8A99-7345A52F7077}"/>
              </a:ext>
            </a:extLst>
          </p:cNvPr>
          <p:cNvSpPr>
            <a:spLocks/>
          </p:cNvSpPr>
          <p:nvPr/>
        </p:nvSpPr>
        <p:spPr bwMode="auto">
          <a:xfrm>
            <a:off x="5843826" y="4795600"/>
            <a:ext cx="215860" cy="106472"/>
          </a:xfrm>
          <a:custGeom>
            <a:avLst/>
            <a:gdLst>
              <a:gd name="T0" fmla="*/ 341242650 w 148"/>
              <a:gd name="T1" fmla="*/ 20161337 h 73"/>
              <a:gd name="T2" fmla="*/ 420865300 w 148"/>
              <a:gd name="T3" fmla="*/ 70564679 h 73"/>
              <a:gd name="T4" fmla="*/ 318492188 w 148"/>
              <a:gd name="T5" fmla="*/ 120968022 h 73"/>
              <a:gd name="T6" fmla="*/ 113747550 w 148"/>
              <a:gd name="T7" fmla="*/ 151210027 h 73"/>
              <a:gd name="T8" fmla="*/ 0 w 148"/>
              <a:gd name="T9" fmla="*/ 60484011 h 73"/>
              <a:gd name="T10" fmla="*/ 79622650 w 148"/>
              <a:gd name="T11" fmla="*/ 0 h 73"/>
              <a:gd name="T12" fmla="*/ 250243975 w 148"/>
              <a:gd name="T13" fmla="*/ 10080668 h 73"/>
              <a:gd name="T14" fmla="*/ 341242650 w 148"/>
              <a:gd name="T15" fmla="*/ 20161337 h 7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8" h="73">
                <a:moveTo>
                  <a:pt x="120" y="8"/>
                </a:moveTo>
                <a:cubicBezTo>
                  <a:pt x="148" y="17"/>
                  <a:pt x="141" y="8"/>
                  <a:pt x="148" y="28"/>
                </a:cubicBezTo>
                <a:cubicBezTo>
                  <a:pt x="137" y="44"/>
                  <a:pt x="130" y="43"/>
                  <a:pt x="112" y="48"/>
                </a:cubicBezTo>
                <a:cubicBezTo>
                  <a:pt x="95" y="73"/>
                  <a:pt x="66" y="63"/>
                  <a:pt x="40" y="60"/>
                </a:cubicBezTo>
                <a:cubicBezTo>
                  <a:pt x="21" y="54"/>
                  <a:pt x="17" y="35"/>
                  <a:pt x="0" y="24"/>
                </a:cubicBezTo>
                <a:cubicBezTo>
                  <a:pt x="5" y="8"/>
                  <a:pt x="12" y="5"/>
                  <a:pt x="28" y="0"/>
                </a:cubicBezTo>
                <a:cubicBezTo>
                  <a:pt x="48" y="1"/>
                  <a:pt x="68" y="2"/>
                  <a:pt x="88" y="4"/>
                </a:cubicBezTo>
                <a:cubicBezTo>
                  <a:pt x="99" y="5"/>
                  <a:pt x="110" y="18"/>
                  <a:pt x="120" y="8"/>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665" name="Freeform 41">
            <a:extLst>
              <a:ext uri="{FF2B5EF4-FFF2-40B4-BE49-F238E27FC236}">
                <a16:creationId xmlns:a16="http://schemas.microsoft.com/office/drawing/2014/main" id="{3473E888-522E-4A5A-9930-A125C547A4E4}"/>
              </a:ext>
            </a:extLst>
          </p:cNvPr>
          <p:cNvSpPr>
            <a:spLocks/>
          </p:cNvSpPr>
          <p:nvPr/>
        </p:nvSpPr>
        <p:spPr bwMode="auto">
          <a:xfrm>
            <a:off x="5597337" y="4719757"/>
            <a:ext cx="208567" cy="177939"/>
          </a:xfrm>
          <a:custGeom>
            <a:avLst/>
            <a:gdLst>
              <a:gd name="T0" fmla="*/ 139031356 w 143"/>
              <a:gd name="T1" fmla="*/ 0 h 122"/>
              <a:gd name="T2" fmla="*/ 286573281 w 143"/>
              <a:gd name="T3" fmla="*/ 80645000 h 122"/>
              <a:gd name="T4" fmla="*/ 354670531 w 143"/>
              <a:gd name="T5" fmla="*/ 100806250 h 122"/>
              <a:gd name="T6" fmla="*/ 139031356 w 143"/>
              <a:gd name="T7" fmla="*/ 252015625 h 122"/>
              <a:gd name="T8" fmla="*/ 25536469 w 143"/>
              <a:gd name="T9" fmla="*/ 262096250 h 122"/>
              <a:gd name="T10" fmla="*/ 36885481 w 143"/>
              <a:gd name="T11" fmla="*/ 191531875 h 122"/>
              <a:gd name="T12" fmla="*/ 70934106 w 143"/>
              <a:gd name="T13" fmla="*/ 10080625 h 122"/>
              <a:gd name="T14" fmla="*/ 139031356 w 143"/>
              <a:gd name="T15" fmla="*/ 0 h 12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3" h="122">
                <a:moveTo>
                  <a:pt x="49" y="0"/>
                </a:moveTo>
                <a:cubicBezTo>
                  <a:pt x="57" y="24"/>
                  <a:pt x="79" y="25"/>
                  <a:pt x="101" y="32"/>
                </a:cubicBezTo>
                <a:cubicBezTo>
                  <a:pt x="109" y="35"/>
                  <a:pt x="125" y="40"/>
                  <a:pt x="125" y="40"/>
                </a:cubicBezTo>
                <a:cubicBezTo>
                  <a:pt x="143" y="93"/>
                  <a:pt x="85" y="95"/>
                  <a:pt x="49" y="100"/>
                </a:cubicBezTo>
                <a:cubicBezTo>
                  <a:pt x="39" y="107"/>
                  <a:pt x="22" y="122"/>
                  <a:pt x="9" y="104"/>
                </a:cubicBezTo>
                <a:cubicBezTo>
                  <a:pt x="3" y="96"/>
                  <a:pt x="12" y="85"/>
                  <a:pt x="13" y="76"/>
                </a:cubicBezTo>
                <a:cubicBezTo>
                  <a:pt x="10" y="49"/>
                  <a:pt x="0" y="21"/>
                  <a:pt x="25" y="4"/>
                </a:cubicBezTo>
                <a:cubicBezTo>
                  <a:pt x="48" y="9"/>
                  <a:pt x="42" y="14"/>
                  <a:pt x="49"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666" name="Freeform 42">
            <a:extLst>
              <a:ext uri="{FF2B5EF4-FFF2-40B4-BE49-F238E27FC236}">
                <a16:creationId xmlns:a16="http://schemas.microsoft.com/office/drawing/2014/main" id="{0E783465-F364-41D0-8D8F-06DA0F0C27BF}"/>
              </a:ext>
            </a:extLst>
          </p:cNvPr>
          <p:cNvSpPr>
            <a:spLocks/>
          </p:cNvSpPr>
          <p:nvPr/>
        </p:nvSpPr>
        <p:spPr bwMode="auto">
          <a:xfrm>
            <a:off x="5381477" y="4445556"/>
            <a:ext cx="205650" cy="277118"/>
          </a:xfrm>
          <a:custGeom>
            <a:avLst/>
            <a:gdLst>
              <a:gd name="T0" fmla="*/ 343867607 w 141"/>
              <a:gd name="T1" fmla="*/ 302418750 h 190"/>
              <a:gd name="T2" fmla="*/ 287028884 w 141"/>
              <a:gd name="T3" fmla="*/ 221773750 h 190"/>
              <a:gd name="T4" fmla="*/ 218825274 w 141"/>
              <a:gd name="T5" fmla="*/ 191531875 h 190"/>
              <a:gd name="T6" fmla="*/ 207457212 w 141"/>
              <a:gd name="T7" fmla="*/ 161290000 h 190"/>
              <a:gd name="T8" fmla="*/ 184722675 w 141"/>
              <a:gd name="T9" fmla="*/ 131048125 h 190"/>
              <a:gd name="T10" fmla="*/ 93781353 w 141"/>
              <a:gd name="T11" fmla="*/ 0 h 190"/>
              <a:gd name="T12" fmla="*/ 59678754 w 141"/>
              <a:gd name="T13" fmla="*/ 100806250 h 190"/>
              <a:gd name="T14" fmla="*/ 14209681 w 141"/>
              <a:gd name="T15" fmla="*/ 272176875 h 190"/>
              <a:gd name="T16" fmla="*/ 25576155 w 141"/>
              <a:gd name="T17" fmla="*/ 302418750 h 190"/>
              <a:gd name="T18" fmla="*/ 116517477 w 141"/>
              <a:gd name="T19" fmla="*/ 292338125 h 190"/>
              <a:gd name="T20" fmla="*/ 230191748 w 141"/>
              <a:gd name="T21" fmla="*/ 302418750 h 190"/>
              <a:gd name="T22" fmla="*/ 321131483 w 141"/>
              <a:gd name="T23" fmla="*/ 423386250 h 190"/>
              <a:gd name="T24" fmla="*/ 400704742 w 141"/>
              <a:gd name="T25" fmla="*/ 393144375 h 190"/>
              <a:gd name="T26" fmla="*/ 343867607 w 141"/>
              <a:gd name="T27" fmla="*/ 302418750 h 19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41" h="190">
                <a:moveTo>
                  <a:pt x="121" y="120"/>
                </a:moveTo>
                <a:cubicBezTo>
                  <a:pt x="98" y="112"/>
                  <a:pt x="114" y="104"/>
                  <a:pt x="101" y="88"/>
                </a:cubicBezTo>
                <a:cubicBezTo>
                  <a:pt x="95" y="81"/>
                  <a:pt x="84" y="81"/>
                  <a:pt x="77" y="76"/>
                </a:cubicBezTo>
                <a:cubicBezTo>
                  <a:pt x="76" y="72"/>
                  <a:pt x="75" y="68"/>
                  <a:pt x="73" y="64"/>
                </a:cubicBezTo>
                <a:cubicBezTo>
                  <a:pt x="71" y="60"/>
                  <a:pt x="67" y="57"/>
                  <a:pt x="65" y="52"/>
                </a:cubicBezTo>
                <a:cubicBezTo>
                  <a:pt x="55" y="26"/>
                  <a:pt x="58" y="17"/>
                  <a:pt x="33" y="0"/>
                </a:cubicBezTo>
                <a:cubicBezTo>
                  <a:pt x="0" y="7"/>
                  <a:pt x="5" y="16"/>
                  <a:pt x="21" y="40"/>
                </a:cubicBezTo>
                <a:cubicBezTo>
                  <a:pt x="18" y="64"/>
                  <a:pt x="11" y="85"/>
                  <a:pt x="5" y="108"/>
                </a:cubicBezTo>
                <a:cubicBezTo>
                  <a:pt x="6" y="112"/>
                  <a:pt x="5" y="119"/>
                  <a:pt x="9" y="120"/>
                </a:cubicBezTo>
                <a:cubicBezTo>
                  <a:pt x="19" y="122"/>
                  <a:pt x="30" y="116"/>
                  <a:pt x="41" y="116"/>
                </a:cubicBezTo>
                <a:cubicBezTo>
                  <a:pt x="54" y="116"/>
                  <a:pt x="68" y="119"/>
                  <a:pt x="81" y="120"/>
                </a:cubicBezTo>
                <a:cubicBezTo>
                  <a:pt x="94" y="139"/>
                  <a:pt x="93" y="155"/>
                  <a:pt x="113" y="168"/>
                </a:cubicBezTo>
                <a:cubicBezTo>
                  <a:pt x="128" y="190"/>
                  <a:pt x="125" y="172"/>
                  <a:pt x="141" y="156"/>
                </a:cubicBezTo>
                <a:cubicBezTo>
                  <a:pt x="133" y="110"/>
                  <a:pt x="135" y="149"/>
                  <a:pt x="121" y="12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667" name="Freeform 43">
            <a:extLst>
              <a:ext uri="{FF2B5EF4-FFF2-40B4-BE49-F238E27FC236}">
                <a16:creationId xmlns:a16="http://schemas.microsoft.com/office/drawing/2014/main" id="{2C8D1437-B059-455D-AEE2-E24908E1F3AA}"/>
              </a:ext>
            </a:extLst>
          </p:cNvPr>
          <p:cNvSpPr>
            <a:spLocks/>
          </p:cNvSpPr>
          <p:nvPr/>
        </p:nvSpPr>
        <p:spPr bwMode="auto">
          <a:xfrm>
            <a:off x="5161241" y="3449390"/>
            <a:ext cx="688419" cy="961161"/>
          </a:xfrm>
          <a:custGeom>
            <a:avLst/>
            <a:gdLst>
              <a:gd name="T0" fmla="*/ 1326861075 w 472"/>
              <a:gd name="T1" fmla="*/ 189010835 h 659"/>
              <a:gd name="T2" fmla="*/ 1020662488 w 472"/>
              <a:gd name="T3" fmla="*/ 279736416 h 659"/>
              <a:gd name="T4" fmla="*/ 952619063 w 472"/>
              <a:gd name="T5" fmla="*/ 360381378 h 659"/>
              <a:gd name="T6" fmla="*/ 884574050 w 472"/>
              <a:gd name="T7" fmla="*/ 380542618 h 659"/>
              <a:gd name="T8" fmla="*/ 850552338 w 472"/>
              <a:gd name="T9" fmla="*/ 370461998 h 659"/>
              <a:gd name="T10" fmla="*/ 963958575 w 472"/>
              <a:gd name="T11" fmla="*/ 209172075 h 659"/>
              <a:gd name="T12" fmla="*/ 952619063 w 472"/>
              <a:gd name="T13" fmla="*/ 138607734 h 659"/>
              <a:gd name="T14" fmla="*/ 691781700 w 472"/>
              <a:gd name="T15" fmla="*/ 189010835 h 659"/>
              <a:gd name="T16" fmla="*/ 578375463 w 472"/>
              <a:gd name="T17" fmla="*/ 299897657 h 659"/>
              <a:gd name="T18" fmla="*/ 453628125 w 472"/>
              <a:gd name="T19" fmla="*/ 461187580 h 659"/>
              <a:gd name="T20" fmla="*/ 351561400 w 472"/>
              <a:gd name="T21" fmla="*/ 642638743 h 659"/>
              <a:gd name="T22" fmla="*/ 306198588 w 472"/>
              <a:gd name="T23" fmla="*/ 874493007 h 659"/>
              <a:gd name="T24" fmla="*/ 328880788 w 472"/>
              <a:gd name="T25" fmla="*/ 995460449 h 659"/>
              <a:gd name="T26" fmla="*/ 442287025 w 472"/>
              <a:gd name="T27" fmla="*/ 1025702310 h 659"/>
              <a:gd name="T28" fmla="*/ 498990938 w 472"/>
              <a:gd name="T29" fmla="*/ 945057348 h 659"/>
              <a:gd name="T30" fmla="*/ 567034363 w 472"/>
              <a:gd name="T31" fmla="*/ 904734868 h 659"/>
              <a:gd name="T32" fmla="*/ 555694850 w 472"/>
              <a:gd name="T33" fmla="*/ 995460449 h 659"/>
              <a:gd name="T34" fmla="*/ 521671550 w 472"/>
              <a:gd name="T35" fmla="*/ 1227314713 h 659"/>
              <a:gd name="T36" fmla="*/ 453628125 w 472"/>
              <a:gd name="T37" fmla="*/ 1247475954 h 659"/>
              <a:gd name="T38" fmla="*/ 328880788 w 472"/>
              <a:gd name="T39" fmla="*/ 1176911613 h 659"/>
              <a:gd name="T40" fmla="*/ 317539688 w 472"/>
              <a:gd name="T41" fmla="*/ 1348282156 h 659"/>
              <a:gd name="T42" fmla="*/ 385583113 w 472"/>
              <a:gd name="T43" fmla="*/ 1368443396 h 659"/>
              <a:gd name="T44" fmla="*/ 521671550 w 472"/>
              <a:gd name="T45" fmla="*/ 1368443396 h 659"/>
              <a:gd name="T46" fmla="*/ 476308738 w 472"/>
              <a:gd name="T47" fmla="*/ 1660781381 h 659"/>
              <a:gd name="T48" fmla="*/ 419606413 w 472"/>
              <a:gd name="T49" fmla="*/ 1650700761 h 659"/>
              <a:gd name="T50" fmla="*/ 408265313 w 472"/>
              <a:gd name="T51" fmla="*/ 1620458901 h 659"/>
              <a:gd name="T52" fmla="*/ 340220300 w 472"/>
              <a:gd name="T53" fmla="*/ 1600297660 h 659"/>
              <a:gd name="T54" fmla="*/ 272176875 w 472"/>
              <a:gd name="T55" fmla="*/ 1529733319 h 659"/>
              <a:gd name="T56" fmla="*/ 170110150 w 472"/>
              <a:gd name="T57" fmla="*/ 1398685257 h 659"/>
              <a:gd name="T58" fmla="*/ 113406238 w 472"/>
              <a:gd name="T59" fmla="*/ 1277717814 h 659"/>
              <a:gd name="T60" fmla="*/ 22680613 w 472"/>
              <a:gd name="T61" fmla="*/ 1166830992 h 659"/>
              <a:gd name="T62" fmla="*/ 45362813 w 472"/>
              <a:gd name="T63" fmla="*/ 1005541069 h 659"/>
              <a:gd name="T64" fmla="*/ 11341100 w 472"/>
              <a:gd name="T65" fmla="*/ 703122464 h 659"/>
              <a:gd name="T66" fmla="*/ 68043425 w 472"/>
              <a:gd name="T67" fmla="*/ 561993781 h 659"/>
              <a:gd name="T68" fmla="*/ 90725625 w 472"/>
              <a:gd name="T69" fmla="*/ 461187580 h 659"/>
              <a:gd name="T70" fmla="*/ 204131863 w 472"/>
              <a:gd name="T71" fmla="*/ 299897657 h 659"/>
              <a:gd name="T72" fmla="*/ 215472963 w 472"/>
              <a:gd name="T73" fmla="*/ 249494556 h 659"/>
              <a:gd name="T74" fmla="*/ 260835775 w 472"/>
              <a:gd name="T75" fmla="*/ 239413936 h 659"/>
              <a:gd name="T76" fmla="*/ 283517975 w 472"/>
              <a:gd name="T77" fmla="*/ 209172075 h 659"/>
              <a:gd name="T78" fmla="*/ 419606413 w 472"/>
              <a:gd name="T79" fmla="*/ 148688354 h 659"/>
              <a:gd name="T80" fmla="*/ 827870138 w 472"/>
              <a:gd name="T81" fmla="*/ 7559671 h 659"/>
              <a:gd name="T82" fmla="*/ 952619063 w 472"/>
              <a:gd name="T83" fmla="*/ 47882152 h 659"/>
              <a:gd name="T84" fmla="*/ 975299675 w 472"/>
              <a:gd name="T85" fmla="*/ 78124013 h 659"/>
              <a:gd name="T86" fmla="*/ 1224795938 w 472"/>
              <a:gd name="T87" fmla="*/ 118446493 h 659"/>
              <a:gd name="T88" fmla="*/ 1292839363 w 472"/>
              <a:gd name="T89" fmla="*/ 118446493 h 659"/>
              <a:gd name="T90" fmla="*/ 1338202175 w 472"/>
              <a:gd name="T91" fmla="*/ 178930214 h 659"/>
              <a:gd name="T92" fmla="*/ 1326861075 w 472"/>
              <a:gd name="T93" fmla="*/ 189010835 h 6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72" h="659">
                <a:moveTo>
                  <a:pt x="468" y="75"/>
                </a:moveTo>
                <a:cubicBezTo>
                  <a:pt x="431" y="87"/>
                  <a:pt x="398" y="102"/>
                  <a:pt x="360" y="111"/>
                </a:cubicBezTo>
                <a:cubicBezTo>
                  <a:pt x="352" y="124"/>
                  <a:pt x="351" y="136"/>
                  <a:pt x="336" y="143"/>
                </a:cubicBezTo>
                <a:cubicBezTo>
                  <a:pt x="328" y="146"/>
                  <a:pt x="312" y="151"/>
                  <a:pt x="312" y="151"/>
                </a:cubicBezTo>
                <a:cubicBezTo>
                  <a:pt x="308" y="150"/>
                  <a:pt x="303" y="150"/>
                  <a:pt x="300" y="147"/>
                </a:cubicBezTo>
                <a:cubicBezTo>
                  <a:pt x="280" y="122"/>
                  <a:pt x="319" y="90"/>
                  <a:pt x="340" y="83"/>
                </a:cubicBezTo>
                <a:cubicBezTo>
                  <a:pt x="339" y="74"/>
                  <a:pt x="345" y="58"/>
                  <a:pt x="336" y="55"/>
                </a:cubicBezTo>
                <a:cubicBezTo>
                  <a:pt x="241" y="25"/>
                  <a:pt x="286" y="61"/>
                  <a:pt x="244" y="75"/>
                </a:cubicBezTo>
                <a:cubicBezTo>
                  <a:pt x="233" y="92"/>
                  <a:pt x="213" y="100"/>
                  <a:pt x="204" y="119"/>
                </a:cubicBezTo>
                <a:cubicBezTo>
                  <a:pt x="191" y="148"/>
                  <a:pt x="194" y="172"/>
                  <a:pt x="160" y="183"/>
                </a:cubicBezTo>
                <a:cubicBezTo>
                  <a:pt x="145" y="205"/>
                  <a:pt x="132" y="230"/>
                  <a:pt x="124" y="255"/>
                </a:cubicBezTo>
                <a:cubicBezTo>
                  <a:pt x="120" y="285"/>
                  <a:pt x="117" y="319"/>
                  <a:pt x="108" y="347"/>
                </a:cubicBezTo>
                <a:cubicBezTo>
                  <a:pt x="110" y="363"/>
                  <a:pt x="104" y="384"/>
                  <a:pt x="116" y="395"/>
                </a:cubicBezTo>
                <a:cubicBezTo>
                  <a:pt x="120" y="398"/>
                  <a:pt x="148" y="405"/>
                  <a:pt x="156" y="407"/>
                </a:cubicBezTo>
                <a:cubicBezTo>
                  <a:pt x="193" y="398"/>
                  <a:pt x="152" y="413"/>
                  <a:pt x="176" y="375"/>
                </a:cubicBezTo>
                <a:cubicBezTo>
                  <a:pt x="181" y="367"/>
                  <a:pt x="200" y="359"/>
                  <a:pt x="200" y="359"/>
                </a:cubicBezTo>
                <a:cubicBezTo>
                  <a:pt x="212" y="376"/>
                  <a:pt x="202" y="377"/>
                  <a:pt x="196" y="395"/>
                </a:cubicBezTo>
                <a:cubicBezTo>
                  <a:pt x="195" y="401"/>
                  <a:pt x="189" y="481"/>
                  <a:pt x="184" y="487"/>
                </a:cubicBezTo>
                <a:cubicBezTo>
                  <a:pt x="178" y="493"/>
                  <a:pt x="160" y="495"/>
                  <a:pt x="160" y="495"/>
                </a:cubicBezTo>
                <a:cubicBezTo>
                  <a:pt x="170" y="455"/>
                  <a:pt x="159" y="463"/>
                  <a:pt x="116" y="467"/>
                </a:cubicBezTo>
                <a:cubicBezTo>
                  <a:pt x="104" y="491"/>
                  <a:pt x="96" y="500"/>
                  <a:pt x="112" y="535"/>
                </a:cubicBezTo>
                <a:cubicBezTo>
                  <a:pt x="116" y="543"/>
                  <a:pt x="136" y="543"/>
                  <a:pt x="136" y="543"/>
                </a:cubicBezTo>
                <a:cubicBezTo>
                  <a:pt x="165" y="539"/>
                  <a:pt x="172" y="525"/>
                  <a:pt x="184" y="543"/>
                </a:cubicBezTo>
                <a:cubicBezTo>
                  <a:pt x="187" y="569"/>
                  <a:pt x="197" y="649"/>
                  <a:pt x="168" y="659"/>
                </a:cubicBezTo>
                <a:cubicBezTo>
                  <a:pt x="161" y="658"/>
                  <a:pt x="154" y="659"/>
                  <a:pt x="148" y="655"/>
                </a:cubicBezTo>
                <a:cubicBezTo>
                  <a:pt x="144" y="653"/>
                  <a:pt x="147" y="645"/>
                  <a:pt x="144" y="643"/>
                </a:cubicBezTo>
                <a:cubicBezTo>
                  <a:pt x="137" y="638"/>
                  <a:pt x="120" y="635"/>
                  <a:pt x="120" y="635"/>
                </a:cubicBezTo>
                <a:cubicBezTo>
                  <a:pt x="111" y="621"/>
                  <a:pt x="112" y="612"/>
                  <a:pt x="96" y="607"/>
                </a:cubicBezTo>
                <a:cubicBezTo>
                  <a:pt x="84" y="595"/>
                  <a:pt x="65" y="571"/>
                  <a:pt x="60" y="555"/>
                </a:cubicBezTo>
                <a:cubicBezTo>
                  <a:pt x="53" y="535"/>
                  <a:pt x="55" y="522"/>
                  <a:pt x="40" y="507"/>
                </a:cubicBezTo>
                <a:cubicBezTo>
                  <a:pt x="33" y="487"/>
                  <a:pt x="25" y="474"/>
                  <a:pt x="8" y="463"/>
                </a:cubicBezTo>
                <a:cubicBezTo>
                  <a:pt x="0" y="440"/>
                  <a:pt x="3" y="419"/>
                  <a:pt x="16" y="399"/>
                </a:cubicBezTo>
                <a:cubicBezTo>
                  <a:pt x="20" y="346"/>
                  <a:pt x="13" y="326"/>
                  <a:pt x="4" y="279"/>
                </a:cubicBezTo>
                <a:cubicBezTo>
                  <a:pt x="11" y="259"/>
                  <a:pt x="12" y="241"/>
                  <a:pt x="24" y="223"/>
                </a:cubicBezTo>
                <a:cubicBezTo>
                  <a:pt x="32" y="193"/>
                  <a:pt x="47" y="212"/>
                  <a:pt x="32" y="183"/>
                </a:cubicBezTo>
                <a:cubicBezTo>
                  <a:pt x="38" y="155"/>
                  <a:pt x="48" y="135"/>
                  <a:pt x="72" y="119"/>
                </a:cubicBezTo>
                <a:cubicBezTo>
                  <a:pt x="73" y="112"/>
                  <a:pt x="72" y="104"/>
                  <a:pt x="76" y="99"/>
                </a:cubicBezTo>
                <a:cubicBezTo>
                  <a:pt x="80" y="95"/>
                  <a:pt x="87" y="98"/>
                  <a:pt x="92" y="95"/>
                </a:cubicBezTo>
                <a:cubicBezTo>
                  <a:pt x="96" y="92"/>
                  <a:pt x="97" y="86"/>
                  <a:pt x="100" y="83"/>
                </a:cubicBezTo>
                <a:cubicBezTo>
                  <a:pt x="111" y="72"/>
                  <a:pt x="134" y="64"/>
                  <a:pt x="148" y="59"/>
                </a:cubicBezTo>
                <a:cubicBezTo>
                  <a:pt x="185" y="22"/>
                  <a:pt x="242" y="8"/>
                  <a:pt x="292" y="3"/>
                </a:cubicBezTo>
                <a:cubicBezTo>
                  <a:pt x="323" y="7"/>
                  <a:pt x="320" y="0"/>
                  <a:pt x="336" y="19"/>
                </a:cubicBezTo>
                <a:cubicBezTo>
                  <a:pt x="339" y="23"/>
                  <a:pt x="340" y="28"/>
                  <a:pt x="344" y="31"/>
                </a:cubicBezTo>
                <a:cubicBezTo>
                  <a:pt x="367" y="46"/>
                  <a:pt x="408" y="45"/>
                  <a:pt x="432" y="47"/>
                </a:cubicBezTo>
                <a:cubicBezTo>
                  <a:pt x="440" y="44"/>
                  <a:pt x="448" y="39"/>
                  <a:pt x="456" y="47"/>
                </a:cubicBezTo>
                <a:cubicBezTo>
                  <a:pt x="463" y="54"/>
                  <a:pt x="472" y="71"/>
                  <a:pt x="472" y="71"/>
                </a:cubicBezTo>
                <a:cubicBezTo>
                  <a:pt x="457" y="76"/>
                  <a:pt x="456" y="75"/>
                  <a:pt x="468" y="75"/>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668" name="Freeform 44">
            <a:extLst>
              <a:ext uri="{FF2B5EF4-FFF2-40B4-BE49-F238E27FC236}">
                <a16:creationId xmlns:a16="http://schemas.microsoft.com/office/drawing/2014/main" id="{81BBFEAE-D337-4A8D-A5A3-C119EF74E2F3}"/>
              </a:ext>
            </a:extLst>
          </p:cNvPr>
          <p:cNvSpPr>
            <a:spLocks/>
          </p:cNvSpPr>
          <p:nvPr/>
        </p:nvSpPr>
        <p:spPr bwMode="auto">
          <a:xfrm>
            <a:off x="5464612" y="3706090"/>
            <a:ext cx="132725" cy="129807"/>
          </a:xfrm>
          <a:custGeom>
            <a:avLst/>
            <a:gdLst>
              <a:gd name="T0" fmla="*/ 248582723 w 91"/>
              <a:gd name="T1" fmla="*/ 68043184 h 89"/>
              <a:gd name="T2" fmla="*/ 146890296 w 91"/>
              <a:gd name="T3" fmla="*/ 168849077 h 89"/>
              <a:gd name="T4" fmla="*/ 0 w 91"/>
              <a:gd name="T5" fmla="*/ 158768488 h 89"/>
              <a:gd name="T6" fmla="*/ 79094286 w 91"/>
              <a:gd name="T7" fmla="*/ 57962595 h 89"/>
              <a:gd name="T8" fmla="*/ 237282859 w 91"/>
              <a:gd name="T9" fmla="*/ 27720827 h 89"/>
              <a:gd name="T10" fmla="*/ 248582723 w 91"/>
              <a:gd name="T11" fmla="*/ 57962595 h 89"/>
              <a:gd name="T12" fmla="*/ 248582723 w 91"/>
              <a:gd name="T13" fmla="*/ 68043184 h 8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1" h="89">
                <a:moveTo>
                  <a:pt x="88" y="27"/>
                </a:moveTo>
                <a:cubicBezTo>
                  <a:pt x="70" y="39"/>
                  <a:pt x="69" y="56"/>
                  <a:pt x="52" y="67"/>
                </a:cubicBezTo>
                <a:cubicBezTo>
                  <a:pt x="38" y="88"/>
                  <a:pt x="9" y="89"/>
                  <a:pt x="0" y="63"/>
                </a:cubicBezTo>
                <a:cubicBezTo>
                  <a:pt x="7" y="43"/>
                  <a:pt x="7" y="30"/>
                  <a:pt x="28" y="23"/>
                </a:cubicBezTo>
                <a:cubicBezTo>
                  <a:pt x="43" y="0"/>
                  <a:pt x="57" y="8"/>
                  <a:pt x="84" y="11"/>
                </a:cubicBezTo>
                <a:cubicBezTo>
                  <a:pt x="85" y="15"/>
                  <a:pt x="91" y="20"/>
                  <a:pt x="88" y="23"/>
                </a:cubicBezTo>
                <a:cubicBezTo>
                  <a:pt x="84" y="28"/>
                  <a:pt x="50" y="27"/>
                  <a:pt x="88" y="27"/>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669" name="Freeform 45">
            <a:extLst>
              <a:ext uri="{FF2B5EF4-FFF2-40B4-BE49-F238E27FC236}">
                <a16:creationId xmlns:a16="http://schemas.microsoft.com/office/drawing/2014/main" id="{F67AC319-34AB-4D50-84DC-BD50D094B780}"/>
              </a:ext>
            </a:extLst>
          </p:cNvPr>
          <p:cNvSpPr>
            <a:spLocks/>
          </p:cNvSpPr>
          <p:nvPr/>
        </p:nvSpPr>
        <p:spPr bwMode="auto">
          <a:xfrm>
            <a:off x="5394603" y="3882570"/>
            <a:ext cx="91887" cy="37921"/>
          </a:xfrm>
          <a:custGeom>
            <a:avLst/>
            <a:gdLst>
              <a:gd name="T0" fmla="*/ 145609403 w 63"/>
              <a:gd name="T1" fmla="*/ 5040313 h 26"/>
              <a:gd name="T2" fmla="*/ 11201456 w 63"/>
              <a:gd name="T3" fmla="*/ 15120938 h 26"/>
              <a:gd name="T4" fmla="*/ 33602780 w 63"/>
              <a:gd name="T5" fmla="*/ 45362813 h 26"/>
              <a:gd name="T6" fmla="*/ 145609403 w 63"/>
              <a:gd name="T7" fmla="*/ 65524063 h 26"/>
              <a:gd name="T8" fmla="*/ 145609403 w 63"/>
              <a:gd name="T9" fmla="*/ 5040313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 h="26">
                <a:moveTo>
                  <a:pt x="52" y="2"/>
                </a:moveTo>
                <a:cubicBezTo>
                  <a:pt x="36" y="3"/>
                  <a:pt x="19" y="0"/>
                  <a:pt x="4" y="6"/>
                </a:cubicBezTo>
                <a:cubicBezTo>
                  <a:pt x="0" y="8"/>
                  <a:pt x="8" y="15"/>
                  <a:pt x="12" y="18"/>
                </a:cubicBezTo>
                <a:cubicBezTo>
                  <a:pt x="23" y="26"/>
                  <a:pt x="39" y="24"/>
                  <a:pt x="52" y="26"/>
                </a:cubicBezTo>
                <a:cubicBezTo>
                  <a:pt x="63" y="10"/>
                  <a:pt x="63" y="18"/>
                  <a:pt x="52" y="2"/>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670" name="Text Box 46">
            <a:extLst>
              <a:ext uri="{FF2B5EF4-FFF2-40B4-BE49-F238E27FC236}">
                <a16:creationId xmlns:a16="http://schemas.microsoft.com/office/drawing/2014/main" id="{5A30667E-EED1-4C1E-84E8-238169D2679C}"/>
              </a:ext>
            </a:extLst>
          </p:cNvPr>
          <p:cNvSpPr txBox="1">
            <a:spLocks noChangeArrowheads="1"/>
          </p:cNvSpPr>
          <p:nvPr/>
        </p:nvSpPr>
        <p:spPr bwMode="auto">
          <a:xfrm>
            <a:off x="1570376" y="406927"/>
            <a:ext cx="6852106" cy="3751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algn="ctr" defTabSz="840151" eaLnBrk="1" fontAlgn="base" hangingPunct="1">
              <a:spcBef>
                <a:spcPct val="0"/>
              </a:spcBef>
              <a:spcAft>
                <a:spcPct val="0"/>
              </a:spcAft>
            </a:pPr>
            <a:r>
              <a:rPr lang="es-ES" altLang="es-ES" sz="1838" b="1">
                <a:solidFill>
                  <a:srgbClr val="000066"/>
                </a:solidFill>
              </a:rPr>
              <a:t>GLOMERULONEFRITIS AGUDA POSTESTREPTOCÓCICA</a:t>
            </a:r>
          </a:p>
        </p:txBody>
      </p:sp>
      <p:grpSp>
        <p:nvGrpSpPr>
          <p:cNvPr id="629807" name="Group 47">
            <a:extLst>
              <a:ext uri="{FF2B5EF4-FFF2-40B4-BE49-F238E27FC236}">
                <a16:creationId xmlns:a16="http://schemas.microsoft.com/office/drawing/2014/main" id="{E71566EA-5B27-45A2-AF1F-56653E07C67A}"/>
              </a:ext>
            </a:extLst>
          </p:cNvPr>
          <p:cNvGrpSpPr>
            <a:grpSpLocks/>
          </p:cNvGrpSpPr>
          <p:nvPr/>
        </p:nvGrpSpPr>
        <p:grpSpPr bwMode="auto">
          <a:xfrm>
            <a:off x="5417939" y="2683669"/>
            <a:ext cx="2893695" cy="2922865"/>
            <a:chOff x="268" y="96"/>
            <a:chExt cx="1984" cy="2004"/>
          </a:xfrm>
        </p:grpSpPr>
        <p:grpSp>
          <p:nvGrpSpPr>
            <p:cNvPr id="410672" name="Group 48">
              <a:extLst>
                <a:ext uri="{FF2B5EF4-FFF2-40B4-BE49-F238E27FC236}">
                  <a16:creationId xmlns:a16="http://schemas.microsoft.com/office/drawing/2014/main" id="{F7CBE003-6AB3-45AA-B76E-87D953F6872C}"/>
                </a:ext>
              </a:extLst>
            </p:cNvPr>
            <p:cNvGrpSpPr>
              <a:grpSpLocks/>
            </p:cNvGrpSpPr>
            <p:nvPr/>
          </p:nvGrpSpPr>
          <p:grpSpPr bwMode="auto">
            <a:xfrm>
              <a:off x="268" y="96"/>
              <a:ext cx="1084" cy="1024"/>
              <a:chOff x="268" y="96"/>
              <a:chExt cx="1084" cy="1024"/>
            </a:xfrm>
          </p:grpSpPr>
          <p:sp>
            <p:nvSpPr>
              <p:cNvPr id="410673" name="Oval 49">
                <a:extLst>
                  <a:ext uri="{FF2B5EF4-FFF2-40B4-BE49-F238E27FC236}">
                    <a16:creationId xmlns:a16="http://schemas.microsoft.com/office/drawing/2014/main" id="{6EC0B7FE-A7C2-4779-9231-B372824751F3}"/>
                  </a:ext>
                </a:extLst>
              </p:cNvPr>
              <p:cNvSpPr>
                <a:spLocks noChangeArrowheads="1"/>
              </p:cNvSpPr>
              <p:nvPr/>
            </p:nvSpPr>
            <p:spPr bwMode="auto">
              <a:xfrm>
                <a:off x="1208" y="10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674" name="Oval 50">
                <a:extLst>
                  <a:ext uri="{FF2B5EF4-FFF2-40B4-BE49-F238E27FC236}">
                    <a16:creationId xmlns:a16="http://schemas.microsoft.com/office/drawing/2014/main" id="{CDE7DC69-B477-4364-8C0F-6B8F0EE00264}"/>
                  </a:ext>
                </a:extLst>
              </p:cNvPr>
              <p:cNvSpPr>
                <a:spLocks noChangeArrowheads="1"/>
              </p:cNvSpPr>
              <p:nvPr/>
            </p:nvSpPr>
            <p:spPr bwMode="auto">
              <a:xfrm>
                <a:off x="1296" y="9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675" name="Oval 51">
                <a:extLst>
                  <a:ext uri="{FF2B5EF4-FFF2-40B4-BE49-F238E27FC236}">
                    <a16:creationId xmlns:a16="http://schemas.microsoft.com/office/drawing/2014/main" id="{3818A893-21B3-404E-B1CC-1B7AEC6D5CBE}"/>
                  </a:ext>
                </a:extLst>
              </p:cNvPr>
              <p:cNvSpPr>
                <a:spLocks noChangeArrowheads="1"/>
              </p:cNvSpPr>
              <p:nvPr/>
            </p:nvSpPr>
            <p:spPr bwMode="auto">
              <a:xfrm>
                <a:off x="1132" y="13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676" name="Oval 52">
                <a:extLst>
                  <a:ext uri="{FF2B5EF4-FFF2-40B4-BE49-F238E27FC236}">
                    <a16:creationId xmlns:a16="http://schemas.microsoft.com/office/drawing/2014/main" id="{A2ABE0E5-A0C7-4D63-90AF-822C4ECB888D}"/>
                  </a:ext>
                </a:extLst>
              </p:cNvPr>
              <p:cNvSpPr>
                <a:spLocks noChangeArrowheads="1"/>
              </p:cNvSpPr>
              <p:nvPr/>
            </p:nvSpPr>
            <p:spPr bwMode="auto">
              <a:xfrm>
                <a:off x="1072" y="18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677" name="Oval 53">
                <a:extLst>
                  <a:ext uri="{FF2B5EF4-FFF2-40B4-BE49-F238E27FC236}">
                    <a16:creationId xmlns:a16="http://schemas.microsoft.com/office/drawing/2014/main" id="{0A62946E-9277-4B4F-A63E-682E7B04F5D5}"/>
                  </a:ext>
                </a:extLst>
              </p:cNvPr>
              <p:cNvSpPr>
                <a:spLocks noChangeArrowheads="1"/>
              </p:cNvSpPr>
              <p:nvPr/>
            </p:nvSpPr>
            <p:spPr bwMode="auto">
              <a:xfrm>
                <a:off x="988" y="22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678" name="Oval 54">
                <a:extLst>
                  <a:ext uri="{FF2B5EF4-FFF2-40B4-BE49-F238E27FC236}">
                    <a16:creationId xmlns:a16="http://schemas.microsoft.com/office/drawing/2014/main" id="{DD891B5B-CCE4-48E2-9160-26DBD5A7F4AE}"/>
                  </a:ext>
                </a:extLst>
              </p:cNvPr>
              <p:cNvSpPr>
                <a:spLocks noChangeArrowheads="1"/>
              </p:cNvSpPr>
              <p:nvPr/>
            </p:nvSpPr>
            <p:spPr bwMode="auto">
              <a:xfrm>
                <a:off x="948" y="28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679" name="Oval 55">
                <a:extLst>
                  <a:ext uri="{FF2B5EF4-FFF2-40B4-BE49-F238E27FC236}">
                    <a16:creationId xmlns:a16="http://schemas.microsoft.com/office/drawing/2014/main" id="{6984FDE9-FF80-4030-8BE0-5156E9D03F5A}"/>
                  </a:ext>
                </a:extLst>
              </p:cNvPr>
              <p:cNvSpPr>
                <a:spLocks noChangeArrowheads="1"/>
              </p:cNvSpPr>
              <p:nvPr/>
            </p:nvSpPr>
            <p:spPr bwMode="auto">
              <a:xfrm>
                <a:off x="920" y="35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680" name="Oval 56">
                <a:extLst>
                  <a:ext uri="{FF2B5EF4-FFF2-40B4-BE49-F238E27FC236}">
                    <a16:creationId xmlns:a16="http://schemas.microsoft.com/office/drawing/2014/main" id="{27A344F6-23D0-4632-8998-AC4D117FC768}"/>
                  </a:ext>
                </a:extLst>
              </p:cNvPr>
              <p:cNvSpPr>
                <a:spLocks noChangeArrowheads="1"/>
              </p:cNvSpPr>
              <p:nvPr/>
            </p:nvSpPr>
            <p:spPr bwMode="auto">
              <a:xfrm>
                <a:off x="888" y="44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681" name="Oval 57">
                <a:extLst>
                  <a:ext uri="{FF2B5EF4-FFF2-40B4-BE49-F238E27FC236}">
                    <a16:creationId xmlns:a16="http://schemas.microsoft.com/office/drawing/2014/main" id="{B4B32C9D-48E2-4BA0-8AB8-A7A3C19F90A8}"/>
                  </a:ext>
                </a:extLst>
              </p:cNvPr>
              <p:cNvSpPr>
                <a:spLocks noChangeArrowheads="1"/>
              </p:cNvSpPr>
              <p:nvPr/>
            </p:nvSpPr>
            <p:spPr bwMode="auto">
              <a:xfrm>
                <a:off x="880" y="51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682" name="Oval 58">
                <a:extLst>
                  <a:ext uri="{FF2B5EF4-FFF2-40B4-BE49-F238E27FC236}">
                    <a16:creationId xmlns:a16="http://schemas.microsoft.com/office/drawing/2014/main" id="{7FDCA8B7-4A73-4C04-803A-0366F0F3D282}"/>
                  </a:ext>
                </a:extLst>
              </p:cNvPr>
              <p:cNvSpPr>
                <a:spLocks noChangeArrowheads="1"/>
              </p:cNvSpPr>
              <p:nvPr/>
            </p:nvSpPr>
            <p:spPr bwMode="auto">
              <a:xfrm>
                <a:off x="860" y="58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683" name="Oval 59">
                <a:extLst>
                  <a:ext uri="{FF2B5EF4-FFF2-40B4-BE49-F238E27FC236}">
                    <a16:creationId xmlns:a16="http://schemas.microsoft.com/office/drawing/2014/main" id="{F53BDB90-8EE4-4B34-BCC0-C5FA57FB7B96}"/>
                  </a:ext>
                </a:extLst>
              </p:cNvPr>
              <p:cNvSpPr>
                <a:spLocks noChangeArrowheads="1"/>
              </p:cNvSpPr>
              <p:nvPr/>
            </p:nvSpPr>
            <p:spPr bwMode="auto">
              <a:xfrm>
                <a:off x="832" y="63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684" name="Oval 60">
                <a:extLst>
                  <a:ext uri="{FF2B5EF4-FFF2-40B4-BE49-F238E27FC236}">
                    <a16:creationId xmlns:a16="http://schemas.microsoft.com/office/drawing/2014/main" id="{9D2C029C-8530-4611-A276-FE57319B4255}"/>
                  </a:ext>
                </a:extLst>
              </p:cNvPr>
              <p:cNvSpPr>
                <a:spLocks noChangeArrowheads="1"/>
              </p:cNvSpPr>
              <p:nvPr/>
            </p:nvSpPr>
            <p:spPr bwMode="auto">
              <a:xfrm>
                <a:off x="748" y="64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685" name="Oval 61">
                <a:extLst>
                  <a:ext uri="{FF2B5EF4-FFF2-40B4-BE49-F238E27FC236}">
                    <a16:creationId xmlns:a16="http://schemas.microsoft.com/office/drawing/2014/main" id="{88637BFF-2D8F-4929-BB77-12A59CA74ADD}"/>
                  </a:ext>
                </a:extLst>
              </p:cNvPr>
              <p:cNvSpPr>
                <a:spLocks noChangeArrowheads="1"/>
              </p:cNvSpPr>
              <p:nvPr/>
            </p:nvSpPr>
            <p:spPr bwMode="auto">
              <a:xfrm>
                <a:off x="672" y="64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686" name="Oval 62">
                <a:extLst>
                  <a:ext uri="{FF2B5EF4-FFF2-40B4-BE49-F238E27FC236}">
                    <a16:creationId xmlns:a16="http://schemas.microsoft.com/office/drawing/2014/main" id="{350FBC81-1868-46AA-AE2B-753342235EAE}"/>
                  </a:ext>
                </a:extLst>
              </p:cNvPr>
              <p:cNvSpPr>
                <a:spLocks noChangeArrowheads="1"/>
              </p:cNvSpPr>
              <p:nvPr/>
            </p:nvSpPr>
            <p:spPr bwMode="auto">
              <a:xfrm>
                <a:off x="588" y="66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687" name="Oval 63">
                <a:extLst>
                  <a:ext uri="{FF2B5EF4-FFF2-40B4-BE49-F238E27FC236}">
                    <a16:creationId xmlns:a16="http://schemas.microsoft.com/office/drawing/2014/main" id="{30AFBD26-EF4E-4573-B34C-251BE4F14400}"/>
                  </a:ext>
                </a:extLst>
              </p:cNvPr>
              <p:cNvSpPr>
                <a:spLocks noChangeArrowheads="1"/>
              </p:cNvSpPr>
              <p:nvPr/>
            </p:nvSpPr>
            <p:spPr bwMode="auto">
              <a:xfrm>
                <a:off x="516" y="68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688" name="Oval 64">
                <a:extLst>
                  <a:ext uri="{FF2B5EF4-FFF2-40B4-BE49-F238E27FC236}">
                    <a16:creationId xmlns:a16="http://schemas.microsoft.com/office/drawing/2014/main" id="{F89C6977-EB14-474F-ADAB-30D660A37E4A}"/>
                  </a:ext>
                </a:extLst>
              </p:cNvPr>
              <p:cNvSpPr>
                <a:spLocks noChangeArrowheads="1"/>
              </p:cNvSpPr>
              <p:nvPr/>
            </p:nvSpPr>
            <p:spPr bwMode="auto">
              <a:xfrm>
                <a:off x="444" y="72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689" name="Oval 65">
                <a:extLst>
                  <a:ext uri="{FF2B5EF4-FFF2-40B4-BE49-F238E27FC236}">
                    <a16:creationId xmlns:a16="http://schemas.microsoft.com/office/drawing/2014/main" id="{A1264ABA-2E38-48A2-B4DF-C01EBA4C8EF5}"/>
                  </a:ext>
                </a:extLst>
              </p:cNvPr>
              <p:cNvSpPr>
                <a:spLocks noChangeArrowheads="1"/>
              </p:cNvSpPr>
              <p:nvPr/>
            </p:nvSpPr>
            <p:spPr bwMode="auto">
              <a:xfrm>
                <a:off x="392" y="76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690" name="Oval 66">
                <a:extLst>
                  <a:ext uri="{FF2B5EF4-FFF2-40B4-BE49-F238E27FC236}">
                    <a16:creationId xmlns:a16="http://schemas.microsoft.com/office/drawing/2014/main" id="{B23842FE-B145-4FEE-9138-AC5EA152CA14}"/>
                  </a:ext>
                </a:extLst>
              </p:cNvPr>
              <p:cNvSpPr>
                <a:spLocks noChangeArrowheads="1"/>
              </p:cNvSpPr>
              <p:nvPr/>
            </p:nvSpPr>
            <p:spPr bwMode="auto">
              <a:xfrm>
                <a:off x="344" y="83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691" name="Oval 67">
                <a:extLst>
                  <a:ext uri="{FF2B5EF4-FFF2-40B4-BE49-F238E27FC236}">
                    <a16:creationId xmlns:a16="http://schemas.microsoft.com/office/drawing/2014/main" id="{5F3B7916-1831-4F54-9D28-88482AB76D4A}"/>
                  </a:ext>
                </a:extLst>
              </p:cNvPr>
              <p:cNvSpPr>
                <a:spLocks noChangeArrowheads="1"/>
              </p:cNvSpPr>
              <p:nvPr/>
            </p:nvSpPr>
            <p:spPr bwMode="auto">
              <a:xfrm>
                <a:off x="304" y="9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692" name="Oval 68">
                <a:extLst>
                  <a:ext uri="{FF2B5EF4-FFF2-40B4-BE49-F238E27FC236}">
                    <a16:creationId xmlns:a16="http://schemas.microsoft.com/office/drawing/2014/main" id="{6C8C410E-E9DB-4851-B033-098F5C768A7A}"/>
                  </a:ext>
                </a:extLst>
              </p:cNvPr>
              <p:cNvSpPr>
                <a:spLocks noChangeArrowheads="1"/>
              </p:cNvSpPr>
              <p:nvPr/>
            </p:nvSpPr>
            <p:spPr bwMode="auto">
              <a:xfrm>
                <a:off x="284" y="98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693" name="Oval 69">
                <a:extLst>
                  <a:ext uri="{FF2B5EF4-FFF2-40B4-BE49-F238E27FC236}">
                    <a16:creationId xmlns:a16="http://schemas.microsoft.com/office/drawing/2014/main" id="{0EC59543-D1AA-4618-A9E5-9339F3F4AEBA}"/>
                  </a:ext>
                </a:extLst>
              </p:cNvPr>
              <p:cNvSpPr>
                <a:spLocks noChangeArrowheads="1"/>
              </p:cNvSpPr>
              <p:nvPr/>
            </p:nvSpPr>
            <p:spPr bwMode="auto">
              <a:xfrm>
                <a:off x="268" y="106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sp>
          <p:nvSpPr>
            <p:cNvPr id="410694" name="Oval 70">
              <a:extLst>
                <a:ext uri="{FF2B5EF4-FFF2-40B4-BE49-F238E27FC236}">
                  <a16:creationId xmlns:a16="http://schemas.microsoft.com/office/drawing/2014/main" id="{72A1DCFA-426C-4D87-8314-806FECF20585}"/>
                </a:ext>
              </a:extLst>
            </p:cNvPr>
            <p:cNvSpPr>
              <a:spLocks noChangeArrowheads="1"/>
            </p:cNvSpPr>
            <p:nvPr/>
          </p:nvSpPr>
          <p:spPr bwMode="auto">
            <a:xfrm flipH="1">
              <a:off x="1460" y="13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695" name="Oval 71">
              <a:extLst>
                <a:ext uri="{FF2B5EF4-FFF2-40B4-BE49-F238E27FC236}">
                  <a16:creationId xmlns:a16="http://schemas.microsoft.com/office/drawing/2014/main" id="{DC3D95F4-38DD-4D90-807B-7B593F89A418}"/>
                </a:ext>
              </a:extLst>
            </p:cNvPr>
            <p:cNvSpPr>
              <a:spLocks noChangeArrowheads="1"/>
            </p:cNvSpPr>
            <p:nvPr/>
          </p:nvSpPr>
          <p:spPr bwMode="auto">
            <a:xfrm flipH="1">
              <a:off x="1392" y="9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696" name="Oval 72">
              <a:extLst>
                <a:ext uri="{FF2B5EF4-FFF2-40B4-BE49-F238E27FC236}">
                  <a16:creationId xmlns:a16="http://schemas.microsoft.com/office/drawing/2014/main" id="{FDEC7E72-CB08-4165-BCD5-73D3018A0E26}"/>
                </a:ext>
              </a:extLst>
            </p:cNvPr>
            <p:cNvSpPr>
              <a:spLocks noChangeArrowheads="1"/>
            </p:cNvSpPr>
            <p:nvPr/>
          </p:nvSpPr>
          <p:spPr bwMode="auto">
            <a:xfrm flipH="1">
              <a:off x="1536" y="17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697" name="Oval 73">
              <a:extLst>
                <a:ext uri="{FF2B5EF4-FFF2-40B4-BE49-F238E27FC236}">
                  <a16:creationId xmlns:a16="http://schemas.microsoft.com/office/drawing/2014/main" id="{593ACBCE-2273-46EC-8588-BF95011C1D92}"/>
                </a:ext>
              </a:extLst>
            </p:cNvPr>
            <p:cNvSpPr>
              <a:spLocks noChangeArrowheads="1"/>
            </p:cNvSpPr>
            <p:nvPr/>
          </p:nvSpPr>
          <p:spPr bwMode="auto">
            <a:xfrm flipH="1">
              <a:off x="1592" y="21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698" name="Oval 74">
              <a:extLst>
                <a:ext uri="{FF2B5EF4-FFF2-40B4-BE49-F238E27FC236}">
                  <a16:creationId xmlns:a16="http://schemas.microsoft.com/office/drawing/2014/main" id="{8A41AB32-EAAB-4534-8738-8991373E17E4}"/>
                </a:ext>
              </a:extLst>
            </p:cNvPr>
            <p:cNvSpPr>
              <a:spLocks noChangeArrowheads="1"/>
            </p:cNvSpPr>
            <p:nvPr/>
          </p:nvSpPr>
          <p:spPr bwMode="auto">
            <a:xfrm flipH="1">
              <a:off x="1632" y="28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699" name="Oval 75">
              <a:extLst>
                <a:ext uri="{FF2B5EF4-FFF2-40B4-BE49-F238E27FC236}">
                  <a16:creationId xmlns:a16="http://schemas.microsoft.com/office/drawing/2014/main" id="{3E2C4D74-2427-4991-B540-A0C366A4DE48}"/>
                </a:ext>
              </a:extLst>
            </p:cNvPr>
            <p:cNvSpPr>
              <a:spLocks noChangeArrowheads="1"/>
            </p:cNvSpPr>
            <p:nvPr/>
          </p:nvSpPr>
          <p:spPr bwMode="auto">
            <a:xfrm flipH="1">
              <a:off x="1648" y="35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00" name="Oval 76">
              <a:extLst>
                <a:ext uri="{FF2B5EF4-FFF2-40B4-BE49-F238E27FC236}">
                  <a16:creationId xmlns:a16="http://schemas.microsoft.com/office/drawing/2014/main" id="{78F01A86-41E1-49A6-8350-6A8C2D1C0D6B}"/>
                </a:ext>
              </a:extLst>
            </p:cNvPr>
            <p:cNvSpPr>
              <a:spLocks noChangeArrowheads="1"/>
            </p:cNvSpPr>
            <p:nvPr/>
          </p:nvSpPr>
          <p:spPr bwMode="auto">
            <a:xfrm flipH="1">
              <a:off x="1660" y="42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01" name="Oval 77">
              <a:extLst>
                <a:ext uri="{FF2B5EF4-FFF2-40B4-BE49-F238E27FC236}">
                  <a16:creationId xmlns:a16="http://schemas.microsoft.com/office/drawing/2014/main" id="{AD540EA5-8479-404E-94F1-1E84FDDA7817}"/>
                </a:ext>
              </a:extLst>
            </p:cNvPr>
            <p:cNvSpPr>
              <a:spLocks noChangeArrowheads="1"/>
            </p:cNvSpPr>
            <p:nvPr/>
          </p:nvSpPr>
          <p:spPr bwMode="auto">
            <a:xfrm flipH="1">
              <a:off x="1668" y="5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02" name="Oval 78">
              <a:extLst>
                <a:ext uri="{FF2B5EF4-FFF2-40B4-BE49-F238E27FC236}">
                  <a16:creationId xmlns:a16="http://schemas.microsoft.com/office/drawing/2014/main" id="{69811650-856E-4E1C-BF5B-9E46D5E213BD}"/>
                </a:ext>
              </a:extLst>
            </p:cNvPr>
            <p:cNvSpPr>
              <a:spLocks noChangeArrowheads="1"/>
            </p:cNvSpPr>
            <p:nvPr/>
          </p:nvSpPr>
          <p:spPr bwMode="auto">
            <a:xfrm flipH="1">
              <a:off x="1732" y="55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03" name="Oval 79">
              <a:extLst>
                <a:ext uri="{FF2B5EF4-FFF2-40B4-BE49-F238E27FC236}">
                  <a16:creationId xmlns:a16="http://schemas.microsoft.com/office/drawing/2014/main" id="{F657682D-D0F3-4DA5-B4C2-5D0767BE9E5B}"/>
                </a:ext>
              </a:extLst>
            </p:cNvPr>
            <p:cNvSpPr>
              <a:spLocks noChangeArrowheads="1"/>
            </p:cNvSpPr>
            <p:nvPr/>
          </p:nvSpPr>
          <p:spPr bwMode="auto">
            <a:xfrm flipH="1">
              <a:off x="1836" y="53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04" name="Oval 80">
              <a:extLst>
                <a:ext uri="{FF2B5EF4-FFF2-40B4-BE49-F238E27FC236}">
                  <a16:creationId xmlns:a16="http://schemas.microsoft.com/office/drawing/2014/main" id="{F836A61D-4858-45AB-AFC4-AE6FA69D34B0}"/>
                </a:ext>
              </a:extLst>
            </p:cNvPr>
            <p:cNvSpPr>
              <a:spLocks noChangeArrowheads="1"/>
            </p:cNvSpPr>
            <p:nvPr/>
          </p:nvSpPr>
          <p:spPr bwMode="auto">
            <a:xfrm flipH="1">
              <a:off x="1908" y="55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05" name="Oval 81">
              <a:extLst>
                <a:ext uri="{FF2B5EF4-FFF2-40B4-BE49-F238E27FC236}">
                  <a16:creationId xmlns:a16="http://schemas.microsoft.com/office/drawing/2014/main" id="{9EF96AA8-F76A-437E-9EA0-54AC4D67A308}"/>
                </a:ext>
              </a:extLst>
            </p:cNvPr>
            <p:cNvSpPr>
              <a:spLocks noChangeArrowheads="1"/>
            </p:cNvSpPr>
            <p:nvPr/>
          </p:nvSpPr>
          <p:spPr bwMode="auto">
            <a:xfrm flipH="1">
              <a:off x="1976" y="58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06" name="Oval 82">
              <a:extLst>
                <a:ext uri="{FF2B5EF4-FFF2-40B4-BE49-F238E27FC236}">
                  <a16:creationId xmlns:a16="http://schemas.microsoft.com/office/drawing/2014/main" id="{F4CFDEF3-389C-4247-8C95-4690B33DFEE6}"/>
                </a:ext>
              </a:extLst>
            </p:cNvPr>
            <p:cNvSpPr>
              <a:spLocks noChangeArrowheads="1"/>
            </p:cNvSpPr>
            <p:nvPr/>
          </p:nvSpPr>
          <p:spPr bwMode="auto">
            <a:xfrm flipH="1">
              <a:off x="2076" y="65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07" name="Oval 83">
              <a:extLst>
                <a:ext uri="{FF2B5EF4-FFF2-40B4-BE49-F238E27FC236}">
                  <a16:creationId xmlns:a16="http://schemas.microsoft.com/office/drawing/2014/main" id="{C89FB686-047D-4B6A-B663-9514B779F93E}"/>
                </a:ext>
              </a:extLst>
            </p:cNvPr>
            <p:cNvSpPr>
              <a:spLocks noChangeArrowheads="1"/>
            </p:cNvSpPr>
            <p:nvPr/>
          </p:nvSpPr>
          <p:spPr bwMode="auto">
            <a:xfrm flipH="1">
              <a:off x="2136" y="69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08" name="Oval 84">
              <a:extLst>
                <a:ext uri="{FF2B5EF4-FFF2-40B4-BE49-F238E27FC236}">
                  <a16:creationId xmlns:a16="http://schemas.microsoft.com/office/drawing/2014/main" id="{F232DE38-3819-417F-AAE0-D082C1211F20}"/>
                </a:ext>
              </a:extLst>
            </p:cNvPr>
            <p:cNvSpPr>
              <a:spLocks noChangeArrowheads="1"/>
            </p:cNvSpPr>
            <p:nvPr/>
          </p:nvSpPr>
          <p:spPr bwMode="auto">
            <a:xfrm flipH="1">
              <a:off x="2184" y="75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09" name="Oval 85">
              <a:extLst>
                <a:ext uri="{FF2B5EF4-FFF2-40B4-BE49-F238E27FC236}">
                  <a16:creationId xmlns:a16="http://schemas.microsoft.com/office/drawing/2014/main" id="{DFE54C25-3DC9-410A-B6D9-31FC2741E212}"/>
                </a:ext>
              </a:extLst>
            </p:cNvPr>
            <p:cNvSpPr>
              <a:spLocks noChangeArrowheads="1"/>
            </p:cNvSpPr>
            <p:nvPr/>
          </p:nvSpPr>
          <p:spPr bwMode="auto">
            <a:xfrm flipH="1">
              <a:off x="2180" y="82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10" name="Oval 86">
              <a:extLst>
                <a:ext uri="{FF2B5EF4-FFF2-40B4-BE49-F238E27FC236}">
                  <a16:creationId xmlns:a16="http://schemas.microsoft.com/office/drawing/2014/main" id="{409467F1-CC32-415C-A1CF-2775F722A427}"/>
                </a:ext>
              </a:extLst>
            </p:cNvPr>
            <p:cNvSpPr>
              <a:spLocks noChangeArrowheads="1"/>
            </p:cNvSpPr>
            <p:nvPr/>
          </p:nvSpPr>
          <p:spPr bwMode="auto">
            <a:xfrm flipH="1">
              <a:off x="2192" y="9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11" name="Oval 87">
              <a:extLst>
                <a:ext uri="{FF2B5EF4-FFF2-40B4-BE49-F238E27FC236}">
                  <a16:creationId xmlns:a16="http://schemas.microsoft.com/office/drawing/2014/main" id="{575C5263-30A4-4F36-9E93-36BF48998C4E}"/>
                </a:ext>
              </a:extLst>
            </p:cNvPr>
            <p:cNvSpPr>
              <a:spLocks noChangeArrowheads="1"/>
            </p:cNvSpPr>
            <p:nvPr/>
          </p:nvSpPr>
          <p:spPr bwMode="auto">
            <a:xfrm flipH="1">
              <a:off x="2196" y="98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12" name="Oval 88">
              <a:extLst>
                <a:ext uri="{FF2B5EF4-FFF2-40B4-BE49-F238E27FC236}">
                  <a16:creationId xmlns:a16="http://schemas.microsoft.com/office/drawing/2014/main" id="{9C883177-B341-4D52-BFCB-AE2640AD3C4D}"/>
                </a:ext>
              </a:extLst>
            </p:cNvPr>
            <p:cNvSpPr>
              <a:spLocks noChangeArrowheads="1"/>
            </p:cNvSpPr>
            <p:nvPr/>
          </p:nvSpPr>
          <p:spPr bwMode="auto">
            <a:xfrm flipH="1">
              <a:off x="2192" y="105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13" name="Oval 89">
              <a:extLst>
                <a:ext uri="{FF2B5EF4-FFF2-40B4-BE49-F238E27FC236}">
                  <a16:creationId xmlns:a16="http://schemas.microsoft.com/office/drawing/2014/main" id="{C5533EA7-C7E2-4131-A6A5-15402B2B1BB9}"/>
                </a:ext>
              </a:extLst>
            </p:cNvPr>
            <p:cNvSpPr>
              <a:spLocks noChangeArrowheads="1"/>
            </p:cNvSpPr>
            <p:nvPr/>
          </p:nvSpPr>
          <p:spPr bwMode="auto">
            <a:xfrm flipV="1">
              <a:off x="1268" y="204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14" name="Oval 90">
              <a:extLst>
                <a:ext uri="{FF2B5EF4-FFF2-40B4-BE49-F238E27FC236}">
                  <a16:creationId xmlns:a16="http://schemas.microsoft.com/office/drawing/2014/main" id="{2818E55E-04C1-4F01-94DB-7D1F0551852C}"/>
                </a:ext>
              </a:extLst>
            </p:cNvPr>
            <p:cNvSpPr>
              <a:spLocks noChangeArrowheads="1"/>
            </p:cNvSpPr>
            <p:nvPr/>
          </p:nvSpPr>
          <p:spPr bwMode="auto">
            <a:xfrm flipV="1">
              <a:off x="1192" y="204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15" name="Oval 91">
              <a:extLst>
                <a:ext uri="{FF2B5EF4-FFF2-40B4-BE49-F238E27FC236}">
                  <a16:creationId xmlns:a16="http://schemas.microsoft.com/office/drawing/2014/main" id="{69968843-F6BC-4507-B7C1-10AE6D5F12D8}"/>
                </a:ext>
              </a:extLst>
            </p:cNvPr>
            <p:cNvSpPr>
              <a:spLocks noChangeArrowheads="1"/>
            </p:cNvSpPr>
            <p:nvPr/>
          </p:nvSpPr>
          <p:spPr bwMode="auto">
            <a:xfrm flipV="1">
              <a:off x="1112" y="200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16" name="Oval 92">
              <a:extLst>
                <a:ext uri="{FF2B5EF4-FFF2-40B4-BE49-F238E27FC236}">
                  <a16:creationId xmlns:a16="http://schemas.microsoft.com/office/drawing/2014/main" id="{D35EB536-FFD4-4A65-9818-5D8B0128DC6F}"/>
                </a:ext>
              </a:extLst>
            </p:cNvPr>
            <p:cNvSpPr>
              <a:spLocks noChangeArrowheads="1"/>
            </p:cNvSpPr>
            <p:nvPr/>
          </p:nvSpPr>
          <p:spPr bwMode="auto">
            <a:xfrm flipV="1">
              <a:off x="1048" y="196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17" name="Oval 93">
              <a:extLst>
                <a:ext uri="{FF2B5EF4-FFF2-40B4-BE49-F238E27FC236}">
                  <a16:creationId xmlns:a16="http://schemas.microsoft.com/office/drawing/2014/main" id="{BD7FFD6F-B3EE-4C09-908C-623DB2E1CD45}"/>
                </a:ext>
              </a:extLst>
            </p:cNvPr>
            <p:cNvSpPr>
              <a:spLocks noChangeArrowheads="1"/>
            </p:cNvSpPr>
            <p:nvPr/>
          </p:nvSpPr>
          <p:spPr bwMode="auto">
            <a:xfrm flipV="1">
              <a:off x="980" y="192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18" name="Oval 94">
              <a:extLst>
                <a:ext uri="{FF2B5EF4-FFF2-40B4-BE49-F238E27FC236}">
                  <a16:creationId xmlns:a16="http://schemas.microsoft.com/office/drawing/2014/main" id="{BAE3E121-7833-464A-B865-1FE357B3867A}"/>
                </a:ext>
              </a:extLst>
            </p:cNvPr>
            <p:cNvSpPr>
              <a:spLocks noChangeArrowheads="1"/>
            </p:cNvSpPr>
            <p:nvPr/>
          </p:nvSpPr>
          <p:spPr bwMode="auto">
            <a:xfrm flipV="1">
              <a:off x="920" y="186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19" name="Oval 95">
              <a:extLst>
                <a:ext uri="{FF2B5EF4-FFF2-40B4-BE49-F238E27FC236}">
                  <a16:creationId xmlns:a16="http://schemas.microsoft.com/office/drawing/2014/main" id="{3B8FB3BE-7916-4E71-AC0D-3D12D4FCD791}"/>
                </a:ext>
              </a:extLst>
            </p:cNvPr>
            <p:cNvSpPr>
              <a:spLocks noChangeArrowheads="1"/>
            </p:cNvSpPr>
            <p:nvPr/>
          </p:nvSpPr>
          <p:spPr bwMode="auto">
            <a:xfrm flipV="1">
              <a:off x="888" y="178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20" name="Oval 96">
              <a:extLst>
                <a:ext uri="{FF2B5EF4-FFF2-40B4-BE49-F238E27FC236}">
                  <a16:creationId xmlns:a16="http://schemas.microsoft.com/office/drawing/2014/main" id="{E6AEF73F-2FC1-4035-903D-71F1E16B0EE5}"/>
                </a:ext>
              </a:extLst>
            </p:cNvPr>
            <p:cNvSpPr>
              <a:spLocks noChangeArrowheads="1"/>
            </p:cNvSpPr>
            <p:nvPr/>
          </p:nvSpPr>
          <p:spPr bwMode="auto">
            <a:xfrm flipV="1">
              <a:off x="880" y="17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21" name="Oval 97">
              <a:extLst>
                <a:ext uri="{FF2B5EF4-FFF2-40B4-BE49-F238E27FC236}">
                  <a16:creationId xmlns:a16="http://schemas.microsoft.com/office/drawing/2014/main" id="{4EFE6166-A029-4BE0-9F24-AD49809D76C2}"/>
                </a:ext>
              </a:extLst>
            </p:cNvPr>
            <p:cNvSpPr>
              <a:spLocks noChangeArrowheads="1"/>
            </p:cNvSpPr>
            <p:nvPr/>
          </p:nvSpPr>
          <p:spPr bwMode="auto">
            <a:xfrm flipV="1">
              <a:off x="860" y="164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22" name="Oval 98">
              <a:extLst>
                <a:ext uri="{FF2B5EF4-FFF2-40B4-BE49-F238E27FC236}">
                  <a16:creationId xmlns:a16="http://schemas.microsoft.com/office/drawing/2014/main" id="{94EDAA51-61C6-4CB3-9538-86DAB81CC4C0}"/>
                </a:ext>
              </a:extLst>
            </p:cNvPr>
            <p:cNvSpPr>
              <a:spLocks noChangeArrowheads="1"/>
            </p:cNvSpPr>
            <p:nvPr/>
          </p:nvSpPr>
          <p:spPr bwMode="auto">
            <a:xfrm flipV="1">
              <a:off x="832" y="153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23" name="Oval 99">
              <a:extLst>
                <a:ext uri="{FF2B5EF4-FFF2-40B4-BE49-F238E27FC236}">
                  <a16:creationId xmlns:a16="http://schemas.microsoft.com/office/drawing/2014/main" id="{4FBF4D59-5C16-4385-BE55-67F456D3D70D}"/>
                </a:ext>
              </a:extLst>
            </p:cNvPr>
            <p:cNvSpPr>
              <a:spLocks noChangeArrowheads="1"/>
            </p:cNvSpPr>
            <p:nvPr/>
          </p:nvSpPr>
          <p:spPr bwMode="auto">
            <a:xfrm flipV="1">
              <a:off x="748" y="152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24" name="Oval 100">
              <a:extLst>
                <a:ext uri="{FF2B5EF4-FFF2-40B4-BE49-F238E27FC236}">
                  <a16:creationId xmlns:a16="http://schemas.microsoft.com/office/drawing/2014/main" id="{26D631DB-A261-4CD1-A887-58496123AEAB}"/>
                </a:ext>
              </a:extLst>
            </p:cNvPr>
            <p:cNvSpPr>
              <a:spLocks noChangeArrowheads="1"/>
            </p:cNvSpPr>
            <p:nvPr/>
          </p:nvSpPr>
          <p:spPr bwMode="auto">
            <a:xfrm flipV="1">
              <a:off x="672" y="152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25" name="Oval 101">
              <a:extLst>
                <a:ext uri="{FF2B5EF4-FFF2-40B4-BE49-F238E27FC236}">
                  <a16:creationId xmlns:a16="http://schemas.microsoft.com/office/drawing/2014/main" id="{8E8E2F1B-623D-41CC-ABFE-EF5A9255A425}"/>
                </a:ext>
              </a:extLst>
            </p:cNvPr>
            <p:cNvSpPr>
              <a:spLocks noChangeArrowheads="1"/>
            </p:cNvSpPr>
            <p:nvPr/>
          </p:nvSpPr>
          <p:spPr bwMode="auto">
            <a:xfrm flipV="1">
              <a:off x="588" y="15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26" name="Oval 102">
              <a:extLst>
                <a:ext uri="{FF2B5EF4-FFF2-40B4-BE49-F238E27FC236}">
                  <a16:creationId xmlns:a16="http://schemas.microsoft.com/office/drawing/2014/main" id="{B9AF8ED0-5EF9-4859-AB12-2F359A2BB314}"/>
                </a:ext>
              </a:extLst>
            </p:cNvPr>
            <p:cNvSpPr>
              <a:spLocks noChangeArrowheads="1"/>
            </p:cNvSpPr>
            <p:nvPr/>
          </p:nvSpPr>
          <p:spPr bwMode="auto">
            <a:xfrm flipV="1">
              <a:off x="516" y="148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27" name="Oval 103">
              <a:extLst>
                <a:ext uri="{FF2B5EF4-FFF2-40B4-BE49-F238E27FC236}">
                  <a16:creationId xmlns:a16="http://schemas.microsoft.com/office/drawing/2014/main" id="{1F6367AE-90AD-4F12-82D4-431ED4F802CA}"/>
                </a:ext>
              </a:extLst>
            </p:cNvPr>
            <p:cNvSpPr>
              <a:spLocks noChangeArrowheads="1"/>
            </p:cNvSpPr>
            <p:nvPr/>
          </p:nvSpPr>
          <p:spPr bwMode="auto">
            <a:xfrm flipV="1">
              <a:off x="444" y="144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28" name="Oval 104">
              <a:extLst>
                <a:ext uri="{FF2B5EF4-FFF2-40B4-BE49-F238E27FC236}">
                  <a16:creationId xmlns:a16="http://schemas.microsoft.com/office/drawing/2014/main" id="{8D74EAA4-CEDB-40FD-8D2B-6A9EF78B340A}"/>
                </a:ext>
              </a:extLst>
            </p:cNvPr>
            <p:cNvSpPr>
              <a:spLocks noChangeArrowheads="1"/>
            </p:cNvSpPr>
            <p:nvPr/>
          </p:nvSpPr>
          <p:spPr bwMode="auto">
            <a:xfrm flipV="1">
              <a:off x="364" y="138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29" name="Oval 105">
              <a:extLst>
                <a:ext uri="{FF2B5EF4-FFF2-40B4-BE49-F238E27FC236}">
                  <a16:creationId xmlns:a16="http://schemas.microsoft.com/office/drawing/2014/main" id="{073CE8F5-C946-4419-8343-084F203DBD4D}"/>
                </a:ext>
              </a:extLst>
            </p:cNvPr>
            <p:cNvSpPr>
              <a:spLocks noChangeArrowheads="1"/>
            </p:cNvSpPr>
            <p:nvPr/>
          </p:nvSpPr>
          <p:spPr bwMode="auto">
            <a:xfrm flipV="1">
              <a:off x="304" y="131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30" name="Oval 106">
              <a:extLst>
                <a:ext uri="{FF2B5EF4-FFF2-40B4-BE49-F238E27FC236}">
                  <a16:creationId xmlns:a16="http://schemas.microsoft.com/office/drawing/2014/main" id="{103253C9-EB3C-45DD-958A-CC490634B05A}"/>
                </a:ext>
              </a:extLst>
            </p:cNvPr>
            <p:cNvSpPr>
              <a:spLocks noChangeArrowheads="1"/>
            </p:cNvSpPr>
            <p:nvPr/>
          </p:nvSpPr>
          <p:spPr bwMode="auto">
            <a:xfrm flipV="1">
              <a:off x="284" y="124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31" name="Oval 107">
              <a:extLst>
                <a:ext uri="{FF2B5EF4-FFF2-40B4-BE49-F238E27FC236}">
                  <a16:creationId xmlns:a16="http://schemas.microsoft.com/office/drawing/2014/main" id="{13D50858-3DA5-48E9-9351-C50EBABD5820}"/>
                </a:ext>
              </a:extLst>
            </p:cNvPr>
            <p:cNvSpPr>
              <a:spLocks noChangeArrowheads="1"/>
            </p:cNvSpPr>
            <p:nvPr/>
          </p:nvSpPr>
          <p:spPr bwMode="auto">
            <a:xfrm flipV="1">
              <a:off x="268" y="115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32" name="Oval 108">
              <a:extLst>
                <a:ext uri="{FF2B5EF4-FFF2-40B4-BE49-F238E27FC236}">
                  <a16:creationId xmlns:a16="http://schemas.microsoft.com/office/drawing/2014/main" id="{F8224B7A-16E5-45BD-9D06-80E9629B6C02}"/>
                </a:ext>
              </a:extLst>
            </p:cNvPr>
            <p:cNvSpPr>
              <a:spLocks noChangeArrowheads="1"/>
            </p:cNvSpPr>
            <p:nvPr/>
          </p:nvSpPr>
          <p:spPr bwMode="auto">
            <a:xfrm flipH="1" flipV="1">
              <a:off x="1440" y="202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33" name="Oval 109">
              <a:extLst>
                <a:ext uri="{FF2B5EF4-FFF2-40B4-BE49-F238E27FC236}">
                  <a16:creationId xmlns:a16="http://schemas.microsoft.com/office/drawing/2014/main" id="{5B49095E-77E1-441E-84C4-1D48CEF21B6D}"/>
                </a:ext>
              </a:extLst>
            </p:cNvPr>
            <p:cNvSpPr>
              <a:spLocks noChangeArrowheads="1"/>
            </p:cNvSpPr>
            <p:nvPr/>
          </p:nvSpPr>
          <p:spPr bwMode="auto">
            <a:xfrm flipH="1" flipV="1">
              <a:off x="1352" y="204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34" name="Oval 110">
              <a:extLst>
                <a:ext uri="{FF2B5EF4-FFF2-40B4-BE49-F238E27FC236}">
                  <a16:creationId xmlns:a16="http://schemas.microsoft.com/office/drawing/2014/main" id="{092200C3-DEDA-467D-98EC-2736B65DEBCA}"/>
                </a:ext>
              </a:extLst>
            </p:cNvPr>
            <p:cNvSpPr>
              <a:spLocks noChangeArrowheads="1"/>
            </p:cNvSpPr>
            <p:nvPr/>
          </p:nvSpPr>
          <p:spPr bwMode="auto">
            <a:xfrm flipH="1" flipV="1">
              <a:off x="1492" y="201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35" name="Oval 111">
              <a:extLst>
                <a:ext uri="{FF2B5EF4-FFF2-40B4-BE49-F238E27FC236}">
                  <a16:creationId xmlns:a16="http://schemas.microsoft.com/office/drawing/2014/main" id="{37750A7A-58F1-4F42-892F-6061833F6330}"/>
                </a:ext>
              </a:extLst>
            </p:cNvPr>
            <p:cNvSpPr>
              <a:spLocks noChangeArrowheads="1"/>
            </p:cNvSpPr>
            <p:nvPr/>
          </p:nvSpPr>
          <p:spPr bwMode="auto">
            <a:xfrm flipH="1" flipV="1">
              <a:off x="1560" y="196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36" name="Oval 112">
              <a:extLst>
                <a:ext uri="{FF2B5EF4-FFF2-40B4-BE49-F238E27FC236}">
                  <a16:creationId xmlns:a16="http://schemas.microsoft.com/office/drawing/2014/main" id="{D0BE04F8-B84E-4B3B-BF93-A8217D83795F}"/>
                </a:ext>
              </a:extLst>
            </p:cNvPr>
            <p:cNvSpPr>
              <a:spLocks noChangeArrowheads="1"/>
            </p:cNvSpPr>
            <p:nvPr/>
          </p:nvSpPr>
          <p:spPr bwMode="auto">
            <a:xfrm flipH="1" flipV="1">
              <a:off x="1628" y="19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37" name="Oval 113">
              <a:extLst>
                <a:ext uri="{FF2B5EF4-FFF2-40B4-BE49-F238E27FC236}">
                  <a16:creationId xmlns:a16="http://schemas.microsoft.com/office/drawing/2014/main" id="{B3C208CD-0338-499B-A3DF-091D236D058D}"/>
                </a:ext>
              </a:extLst>
            </p:cNvPr>
            <p:cNvSpPr>
              <a:spLocks noChangeArrowheads="1"/>
            </p:cNvSpPr>
            <p:nvPr/>
          </p:nvSpPr>
          <p:spPr bwMode="auto">
            <a:xfrm flipH="1" flipV="1">
              <a:off x="1660" y="182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38" name="Oval 114">
              <a:extLst>
                <a:ext uri="{FF2B5EF4-FFF2-40B4-BE49-F238E27FC236}">
                  <a16:creationId xmlns:a16="http://schemas.microsoft.com/office/drawing/2014/main" id="{C2BBA83F-38C0-4F6C-A908-A5F878E89645}"/>
                </a:ext>
              </a:extLst>
            </p:cNvPr>
            <p:cNvSpPr>
              <a:spLocks noChangeArrowheads="1"/>
            </p:cNvSpPr>
            <p:nvPr/>
          </p:nvSpPr>
          <p:spPr bwMode="auto">
            <a:xfrm flipH="1" flipV="1">
              <a:off x="1704" y="173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39" name="Oval 115">
              <a:extLst>
                <a:ext uri="{FF2B5EF4-FFF2-40B4-BE49-F238E27FC236}">
                  <a16:creationId xmlns:a16="http://schemas.microsoft.com/office/drawing/2014/main" id="{22D0E872-3355-4F5B-B516-D22BE8D7ED75}"/>
                </a:ext>
              </a:extLst>
            </p:cNvPr>
            <p:cNvSpPr>
              <a:spLocks noChangeArrowheads="1"/>
            </p:cNvSpPr>
            <p:nvPr/>
          </p:nvSpPr>
          <p:spPr bwMode="auto">
            <a:xfrm flipH="1" flipV="1">
              <a:off x="1716" y="162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40" name="Oval 116">
              <a:extLst>
                <a:ext uri="{FF2B5EF4-FFF2-40B4-BE49-F238E27FC236}">
                  <a16:creationId xmlns:a16="http://schemas.microsoft.com/office/drawing/2014/main" id="{DA825039-E1B6-4DF3-99D1-96D32DF17288}"/>
                </a:ext>
              </a:extLst>
            </p:cNvPr>
            <p:cNvSpPr>
              <a:spLocks noChangeArrowheads="1"/>
            </p:cNvSpPr>
            <p:nvPr/>
          </p:nvSpPr>
          <p:spPr bwMode="auto">
            <a:xfrm flipH="1" flipV="1">
              <a:off x="1704" y="154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41" name="Oval 117">
              <a:extLst>
                <a:ext uri="{FF2B5EF4-FFF2-40B4-BE49-F238E27FC236}">
                  <a16:creationId xmlns:a16="http://schemas.microsoft.com/office/drawing/2014/main" id="{F1600ED2-821A-406C-8D0A-FC54DD7AC04F}"/>
                </a:ext>
              </a:extLst>
            </p:cNvPr>
            <p:cNvSpPr>
              <a:spLocks noChangeArrowheads="1"/>
            </p:cNvSpPr>
            <p:nvPr/>
          </p:nvSpPr>
          <p:spPr bwMode="auto">
            <a:xfrm flipH="1" flipV="1">
              <a:off x="1700" y="145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42" name="Oval 118">
              <a:extLst>
                <a:ext uri="{FF2B5EF4-FFF2-40B4-BE49-F238E27FC236}">
                  <a16:creationId xmlns:a16="http://schemas.microsoft.com/office/drawing/2014/main" id="{3DE8DB45-A224-4748-9573-781A809159F4}"/>
                </a:ext>
              </a:extLst>
            </p:cNvPr>
            <p:cNvSpPr>
              <a:spLocks noChangeArrowheads="1"/>
            </p:cNvSpPr>
            <p:nvPr/>
          </p:nvSpPr>
          <p:spPr bwMode="auto">
            <a:xfrm flipH="1" flipV="1">
              <a:off x="1740" y="14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43" name="Oval 119">
              <a:extLst>
                <a:ext uri="{FF2B5EF4-FFF2-40B4-BE49-F238E27FC236}">
                  <a16:creationId xmlns:a16="http://schemas.microsoft.com/office/drawing/2014/main" id="{C624C7F1-A76A-4719-8917-423C7805CB94}"/>
                </a:ext>
              </a:extLst>
            </p:cNvPr>
            <p:cNvSpPr>
              <a:spLocks noChangeArrowheads="1"/>
            </p:cNvSpPr>
            <p:nvPr/>
          </p:nvSpPr>
          <p:spPr bwMode="auto">
            <a:xfrm flipH="1" flipV="1">
              <a:off x="1816" y="138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44" name="Oval 120">
              <a:extLst>
                <a:ext uri="{FF2B5EF4-FFF2-40B4-BE49-F238E27FC236}">
                  <a16:creationId xmlns:a16="http://schemas.microsoft.com/office/drawing/2014/main" id="{CED14217-2B1F-4F29-8D9B-ADEC76791CCD}"/>
                </a:ext>
              </a:extLst>
            </p:cNvPr>
            <p:cNvSpPr>
              <a:spLocks noChangeArrowheads="1"/>
            </p:cNvSpPr>
            <p:nvPr/>
          </p:nvSpPr>
          <p:spPr bwMode="auto">
            <a:xfrm flipH="1" flipV="1">
              <a:off x="1884" y="137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45" name="Oval 121">
              <a:extLst>
                <a:ext uri="{FF2B5EF4-FFF2-40B4-BE49-F238E27FC236}">
                  <a16:creationId xmlns:a16="http://schemas.microsoft.com/office/drawing/2014/main" id="{9B194049-12BD-48E9-A638-0FE708B882BF}"/>
                </a:ext>
              </a:extLst>
            </p:cNvPr>
            <p:cNvSpPr>
              <a:spLocks noChangeArrowheads="1"/>
            </p:cNvSpPr>
            <p:nvPr/>
          </p:nvSpPr>
          <p:spPr bwMode="auto">
            <a:xfrm flipH="1" flipV="1">
              <a:off x="1960" y="133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46" name="Oval 122">
              <a:extLst>
                <a:ext uri="{FF2B5EF4-FFF2-40B4-BE49-F238E27FC236}">
                  <a16:creationId xmlns:a16="http://schemas.microsoft.com/office/drawing/2014/main" id="{E691A382-BF99-49DA-8B09-7D3FC68A4D26}"/>
                </a:ext>
              </a:extLst>
            </p:cNvPr>
            <p:cNvSpPr>
              <a:spLocks noChangeArrowheads="1"/>
            </p:cNvSpPr>
            <p:nvPr/>
          </p:nvSpPr>
          <p:spPr bwMode="auto">
            <a:xfrm flipH="1" flipV="1">
              <a:off x="2072" y="124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47" name="Oval 123">
              <a:extLst>
                <a:ext uri="{FF2B5EF4-FFF2-40B4-BE49-F238E27FC236}">
                  <a16:creationId xmlns:a16="http://schemas.microsoft.com/office/drawing/2014/main" id="{CC31F382-14BC-4C08-B57D-DDCC7A04EB2D}"/>
                </a:ext>
              </a:extLst>
            </p:cNvPr>
            <p:cNvSpPr>
              <a:spLocks noChangeArrowheads="1"/>
            </p:cNvSpPr>
            <p:nvPr/>
          </p:nvSpPr>
          <p:spPr bwMode="auto">
            <a:xfrm flipH="1" flipV="1">
              <a:off x="2020" y="13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48" name="Oval 124">
              <a:extLst>
                <a:ext uri="{FF2B5EF4-FFF2-40B4-BE49-F238E27FC236}">
                  <a16:creationId xmlns:a16="http://schemas.microsoft.com/office/drawing/2014/main" id="{3F477F65-A974-4D57-9F39-9F981735E3F7}"/>
                </a:ext>
              </a:extLst>
            </p:cNvPr>
            <p:cNvSpPr>
              <a:spLocks noChangeArrowheads="1"/>
            </p:cNvSpPr>
            <p:nvPr/>
          </p:nvSpPr>
          <p:spPr bwMode="auto">
            <a:xfrm flipH="1" flipV="1">
              <a:off x="2124" y="120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49" name="Oval 125">
              <a:extLst>
                <a:ext uri="{FF2B5EF4-FFF2-40B4-BE49-F238E27FC236}">
                  <a16:creationId xmlns:a16="http://schemas.microsoft.com/office/drawing/2014/main" id="{679D1019-CD35-4CF2-9B53-F112F5698D90}"/>
                </a:ext>
              </a:extLst>
            </p:cNvPr>
            <p:cNvSpPr>
              <a:spLocks noChangeArrowheads="1"/>
            </p:cNvSpPr>
            <p:nvPr/>
          </p:nvSpPr>
          <p:spPr bwMode="auto">
            <a:xfrm flipH="1" flipV="1">
              <a:off x="2164" y="113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grpSp>
        <p:nvGrpSpPr>
          <p:cNvPr id="629886" name="Group 126">
            <a:extLst>
              <a:ext uri="{FF2B5EF4-FFF2-40B4-BE49-F238E27FC236}">
                <a16:creationId xmlns:a16="http://schemas.microsoft.com/office/drawing/2014/main" id="{1BB2D2F3-06B9-46B8-814B-863CD656AE7E}"/>
              </a:ext>
            </a:extLst>
          </p:cNvPr>
          <p:cNvGrpSpPr>
            <a:grpSpLocks/>
          </p:cNvGrpSpPr>
          <p:nvPr/>
        </p:nvGrpSpPr>
        <p:grpSpPr bwMode="auto">
          <a:xfrm>
            <a:off x="5557957" y="2829521"/>
            <a:ext cx="2619494" cy="2631162"/>
            <a:chOff x="364" y="196"/>
            <a:chExt cx="1796" cy="1804"/>
          </a:xfrm>
        </p:grpSpPr>
        <p:grpSp>
          <p:nvGrpSpPr>
            <p:cNvPr id="410751" name="Group 127">
              <a:extLst>
                <a:ext uri="{FF2B5EF4-FFF2-40B4-BE49-F238E27FC236}">
                  <a16:creationId xmlns:a16="http://schemas.microsoft.com/office/drawing/2014/main" id="{EE5DEF2A-F9FE-488B-8498-840ED9F44C65}"/>
                </a:ext>
              </a:extLst>
            </p:cNvPr>
            <p:cNvGrpSpPr>
              <a:grpSpLocks/>
            </p:cNvGrpSpPr>
            <p:nvPr/>
          </p:nvGrpSpPr>
          <p:grpSpPr bwMode="auto">
            <a:xfrm>
              <a:off x="1652" y="620"/>
              <a:ext cx="508" cy="740"/>
              <a:chOff x="1652" y="620"/>
              <a:chExt cx="508" cy="740"/>
            </a:xfrm>
          </p:grpSpPr>
          <p:sp>
            <p:nvSpPr>
              <p:cNvPr id="410752" name="Oval 128">
                <a:extLst>
                  <a:ext uri="{FF2B5EF4-FFF2-40B4-BE49-F238E27FC236}">
                    <a16:creationId xmlns:a16="http://schemas.microsoft.com/office/drawing/2014/main" id="{4B1DE028-598D-4544-AA36-75E84521B8A2}"/>
                  </a:ext>
                </a:extLst>
              </p:cNvPr>
              <p:cNvSpPr>
                <a:spLocks noChangeArrowheads="1"/>
              </p:cNvSpPr>
              <p:nvPr/>
            </p:nvSpPr>
            <p:spPr bwMode="auto">
              <a:xfrm flipH="1">
                <a:off x="1652" y="65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53" name="Oval 129">
                <a:extLst>
                  <a:ext uri="{FF2B5EF4-FFF2-40B4-BE49-F238E27FC236}">
                    <a16:creationId xmlns:a16="http://schemas.microsoft.com/office/drawing/2014/main" id="{D0FBA754-DD50-4A10-8860-C72E2F5078C6}"/>
                  </a:ext>
                </a:extLst>
              </p:cNvPr>
              <p:cNvSpPr>
                <a:spLocks noChangeArrowheads="1"/>
              </p:cNvSpPr>
              <p:nvPr/>
            </p:nvSpPr>
            <p:spPr bwMode="auto">
              <a:xfrm flipH="1">
                <a:off x="1792" y="62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54" name="Oval 130">
                <a:extLst>
                  <a:ext uri="{FF2B5EF4-FFF2-40B4-BE49-F238E27FC236}">
                    <a16:creationId xmlns:a16="http://schemas.microsoft.com/office/drawing/2014/main" id="{A9F1D026-D56C-4D31-A799-7E443222645E}"/>
                  </a:ext>
                </a:extLst>
              </p:cNvPr>
              <p:cNvSpPr>
                <a:spLocks noChangeArrowheads="1"/>
              </p:cNvSpPr>
              <p:nvPr/>
            </p:nvSpPr>
            <p:spPr bwMode="auto">
              <a:xfrm flipH="1">
                <a:off x="1956" y="66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55" name="Oval 131">
                <a:extLst>
                  <a:ext uri="{FF2B5EF4-FFF2-40B4-BE49-F238E27FC236}">
                    <a16:creationId xmlns:a16="http://schemas.microsoft.com/office/drawing/2014/main" id="{69F4C631-0AC4-4105-AC23-BBDA73B0EC77}"/>
                  </a:ext>
                </a:extLst>
              </p:cNvPr>
              <p:cNvSpPr>
                <a:spLocks noChangeArrowheads="1"/>
              </p:cNvSpPr>
              <p:nvPr/>
            </p:nvSpPr>
            <p:spPr bwMode="auto">
              <a:xfrm flipH="1">
                <a:off x="2076" y="76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56" name="Oval 132">
                <a:extLst>
                  <a:ext uri="{FF2B5EF4-FFF2-40B4-BE49-F238E27FC236}">
                    <a16:creationId xmlns:a16="http://schemas.microsoft.com/office/drawing/2014/main" id="{C3AA686D-2E59-4F51-B0A2-4ABDE867D7BF}"/>
                  </a:ext>
                </a:extLst>
              </p:cNvPr>
              <p:cNvSpPr>
                <a:spLocks noChangeArrowheads="1"/>
              </p:cNvSpPr>
              <p:nvPr/>
            </p:nvSpPr>
            <p:spPr bwMode="auto">
              <a:xfrm flipH="1">
                <a:off x="2104" y="94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57" name="Oval 133">
                <a:extLst>
                  <a:ext uri="{FF2B5EF4-FFF2-40B4-BE49-F238E27FC236}">
                    <a16:creationId xmlns:a16="http://schemas.microsoft.com/office/drawing/2014/main" id="{5AC03A2C-BC4A-41B0-9C38-B995AB5A8B44}"/>
                  </a:ext>
                </a:extLst>
              </p:cNvPr>
              <p:cNvSpPr>
                <a:spLocks noChangeArrowheads="1"/>
              </p:cNvSpPr>
              <p:nvPr/>
            </p:nvSpPr>
            <p:spPr bwMode="auto">
              <a:xfrm flipH="1">
                <a:off x="2072" y="112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58" name="Oval 134">
                <a:extLst>
                  <a:ext uri="{FF2B5EF4-FFF2-40B4-BE49-F238E27FC236}">
                    <a16:creationId xmlns:a16="http://schemas.microsoft.com/office/drawing/2014/main" id="{659EF270-1E53-4358-B7F8-18C7A2A51A39}"/>
                  </a:ext>
                </a:extLst>
              </p:cNvPr>
              <p:cNvSpPr>
                <a:spLocks noChangeArrowheads="1"/>
              </p:cNvSpPr>
              <p:nvPr/>
            </p:nvSpPr>
            <p:spPr bwMode="auto">
              <a:xfrm flipH="1">
                <a:off x="1964" y="124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59" name="Oval 135">
                <a:extLst>
                  <a:ext uri="{FF2B5EF4-FFF2-40B4-BE49-F238E27FC236}">
                    <a16:creationId xmlns:a16="http://schemas.microsoft.com/office/drawing/2014/main" id="{EE1A9CDB-9549-4AA4-AFE5-47EA2B7AABB2}"/>
                  </a:ext>
                </a:extLst>
              </p:cNvPr>
              <p:cNvSpPr>
                <a:spLocks noChangeArrowheads="1"/>
              </p:cNvSpPr>
              <p:nvPr/>
            </p:nvSpPr>
            <p:spPr bwMode="auto">
              <a:xfrm flipH="1">
                <a:off x="1852" y="126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60" name="Oval 136">
                <a:extLst>
                  <a:ext uri="{FF2B5EF4-FFF2-40B4-BE49-F238E27FC236}">
                    <a16:creationId xmlns:a16="http://schemas.microsoft.com/office/drawing/2014/main" id="{CBCE6234-1E76-4985-88FC-C0BC6CA9B3FB}"/>
                  </a:ext>
                </a:extLst>
              </p:cNvPr>
              <p:cNvSpPr>
                <a:spLocks noChangeArrowheads="1"/>
              </p:cNvSpPr>
              <p:nvPr/>
            </p:nvSpPr>
            <p:spPr bwMode="auto">
              <a:xfrm flipH="1">
                <a:off x="1724" y="13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sp>
          <p:nvSpPr>
            <p:cNvPr id="410761" name="Oval 137">
              <a:extLst>
                <a:ext uri="{FF2B5EF4-FFF2-40B4-BE49-F238E27FC236}">
                  <a16:creationId xmlns:a16="http://schemas.microsoft.com/office/drawing/2014/main" id="{FD19C736-4354-4E13-BE47-333B3D0B5BEA}"/>
                </a:ext>
              </a:extLst>
            </p:cNvPr>
            <p:cNvSpPr>
              <a:spLocks noChangeArrowheads="1"/>
            </p:cNvSpPr>
            <p:nvPr/>
          </p:nvSpPr>
          <p:spPr bwMode="auto">
            <a:xfrm flipV="1">
              <a:off x="812" y="141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62" name="Oval 138">
              <a:extLst>
                <a:ext uri="{FF2B5EF4-FFF2-40B4-BE49-F238E27FC236}">
                  <a16:creationId xmlns:a16="http://schemas.microsoft.com/office/drawing/2014/main" id="{C05836CD-42E2-45F8-B49A-B1C7B143D11C}"/>
                </a:ext>
              </a:extLst>
            </p:cNvPr>
            <p:cNvSpPr>
              <a:spLocks noChangeArrowheads="1"/>
            </p:cNvSpPr>
            <p:nvPr/>
          </p:nvSpPr>
          <p:spPr bwMode="auto">
            <a:xfrm flipV="1">
              <a:off x="676" y="142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63" name="Oval 139">
              <a:extLst>
                <a:ext uri="{FF2B5EF4-FFF2-40B4-BE49-F238E27FC236}">
                  <a16:creationId xmlns:a16="http://schemas.microsoft.com/office/drawing/2014/main" id="{90B8D2DB-38D5-4113-8038-8B18B97C0204}"/>
                </a:ext>
              </a:extLst>
            </p:cNvPr>
            <p:cNvSpPr>
              <a:spLocks noChangeArrowheads="1"/>
            </p:cNvSpPr>
            <p:nvPr/>
          </p:nvSpPr>
          <p:spPr bwMode="auto">
            <a:xfrm flipV="1">
              <a:off x="504" y="137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64" name="Oval 140">
              <a:extLst>
                <a:ext uri="{FF2B5EF4-FFF2-40B4-BE49-F238E27FC236}">
                  <a16:creationId xmlns:a16="http://schemas.microsoft.com/office/drawing/2014/main" id="{A41DAA5A-E26B-4222-94DF-DDE2FF44EE1E}"/>
                </a:ext>
              </a:extLst>
            </p:cNvPr>
            <p:cNvSpPr>
              <a:spLocks noChangeArrowheads="1"/>
            </p:cNvSpPr>
            <p:nvPr/>
          </p:nvSpPr>
          <p:spPr bwMode="auto">
            <a:xfrm flipH="1" flipV="1">
              <a:off x="392" y="126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65" name="Oval 141">
              <a:extLst>
                <a:ext uri="{FF2B5EF4-FFF2-40B4-BE49-F238E27FC236}">
                  <a16:creationId xmlns:a16="http://schemas.microsoft.com/office/drawing/2014/main" id="{BB3B7FD8-C8F0-4D60-B6A5-81713780EED0}"/>
                </a:ext>
              </a:extLst>
            </p:cNvPr>
            <p:cNvSpPr>
              <a:spLocks noChangeArrowheads="1"/>
            </p:cNvSpPr>
            <p:nvPr/>
          </p:nvSpPr>
          <p:spPr bwMode="auto">
            <a:xfrm flipV="1">
              <a:off x="364" y="108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66" name="Oval 142">
              <a:extLst>
                <a:ext uri="{FF2B5EF4-FFF2-40B4-BE49-F238E27FC236}">
                  <a16:creationId xmlns:a16="http://schemas.microsoft.com/office/drawing/2014/main" id="{A18EF454-1C38-4D32-86FC-58893A420943}"/>
                </a:ext>
              </a:extLst>
            </p:cNvPr>
            <p:cNvSpPr>
              <a:spLocks noChangeArrowheads="1"/>
            </p:cNvSpPr>
            <p:nvPr/>
          </p:nvSpPr>
          <p:spPr bwMode="auto">
            <a:xfrm flipV="1">
              <a:off x="396" y="89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67" name="Oval 143">
              <a:extLst>
                <a:ext uri="{FF2B5EF4-FFF2-40B4-BE49-F238E27FC236}">
                  <a16:creationId xmlns:a16="http://schemas.microsoft.com/office/drawing/2014/main" id="{C6C4FB91-81A3-41DA-874F-0AEA832BAD87}"/>
                </a:ext>
              </a:extLst>
            </p:cNvPr>
            <p:cNvSpPr>
              <a:spLocks noChangeArrowheads="1"/>
            </p:cNvSpPr>
            <p:nvPr/>
          </p:nvSpPr>
          <p:spPr bwMode="auto">
            <a:xfrm flipV="1">
              <a:off x="504" y="78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68" name="Oval 144">
              <a:extLst>
                <a:ext uri="{FF2B5EF4-FFF2-40B4-BE49-F238E27FC236}">
                  <a16:creationId xmlns:a16="http://schemas.microsoft.com/office/drawing/2014/main" id="{2B59CB75-23C4-457D-8BFF-54D850808DCF}"/>
                </a:ext>
              </a:extLst>
            </p:cNvPr>
            <p:cNvSpPr>
              <a:spLocks noChangeArrowheads="1"/>
            </p:cNvSpPr>
            <p:nvPr/>
          </p:nvSpPr>
          <p:spPr bwMode="auto">
            <a:xfrm flipV="1">
              <a:off x="744" y="72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69" name="Oval 145">
              <a:extLst>
                <a:ext uri="{FF2B5EF4-FFF2-40B4-BE49-F238E27FC236}">
                  <a16:creationId xmlns:a16="http://schemas.microsoft.com/office/drawing/2014/main" id="{39F87DD4-0149-47FB-81B3-A5343BE1326D}"/>
                </a:ext>
              </a:extLst>
            </p:cNvPr>
            <p:cNvSpPr>
              <a:spLocks noChangeArrowheads="1"/>
            </p:cNvSpPr>
            <p:nvPr/>
          </p:nvSpPr>
          <p:spPr bwMode="auto">
            <a:xfrm rot="5400000" flipH="1">
              <a:off x="1596" y="149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70" name="Oval 146">
              <a:extLst>
                <a:ext uri="{FF2B5EF4-FFF2-40B4-BE49-F238E27FC236}">
                  <a16:creationId xmlns:a16="http://schemas.microsoft.com/office/drawing/2014/main" id="{1526AB77-4FA8-44C1-BE50-4575A0745D23}"/>
                </a:ext>
              </a:extLst>
            </p:cNvPr>
            <p:cNvSpPr>
              <a:spLocks noChangeArrowheads="1"/>
            </p:cNvSpPr>
            <p:nvPr/>
          </p:nvSpPr>
          <p:spPr bwMode="auto">
            <a:xfrm rot="5400000" flipH="1">
              <a:off x="1628" y="163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71" name="Oval 147">
              <a:extLst>
                <a:ext uri="{FF2B5EF4-FFF2-40B4-BE49-F238E27FC236}">
                  <a16:creationId xmlns:a16="http://schemas.microsoft.com/office/drawing/2014/main" id="{33B33498-8E7D-4C8A-9238-ED52706F691B}"/>
                </a:ext>
              </a:extLst>
            </p:cNvPr>
            <p:cNvSpPr>
              <a:spLocks noChangeArrowheads="1"/>
            </p:cNvSpPr>
            <p:nvPr/>
          </p:nvSpPr>
          <p:spPr bwMode="auto">
            <a:xfrm rot="5400000" flipH="1">
              <a:off x="1584" y="179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72" name="Oval 148">
              <a:extLst>
                <a:ext uri="{FF2B5EF4-FFF2-40B4-BE49-F238E27FC236}">
                  <a16:creationId xmlns:a16="http://schemas.microsoft.com/office/drawing/2014/main" id="{9211561E-360E-4080-AA77-6D3338FABC85}"/>
                </a:ext>
              </a:extLst>
            </p:cNvPr>
            <p:cNvSpPr>
              <a:spLocks noChangeArrowheads="1"/>
            </p:cNvSpPr>
            <p:nvPr/>
          </p:nvSpPr>
          <p:spPr bwMode="auto">
            <a:xfrm rot="5400000" flipH="1">
              <a:off x="1484" y="191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73" name="Oval 149">
              <a:extLst>
                <a:ext uri="{FF2B5EF4-FFF2-40B4-BE49-F238E27FC236}">
                  <a16:creationId xmlns:a16="http://schemas.microsoft.com/office/drawing/2014/main" id="{01C5BFAA-90E2-4E18-8B42-2A71CFAA966B}"/>
                </a:ext>
              </a:extLst>
            </p:cNvPr>
            <p:cNvSpPr>
              <a:spLocks noChangeArrowheads="1"/>
            </p:cNvSpPr>
            <p:nvPr/>
          </p:nvSpPr>
          <p:spPr bwMode="auto">
            <a:xfrm rot="5400000" flipH="1">
              <a:off x="1304" y="194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74" name="Oval 150">
              <a:extLst>
                <a:ext uri="{FF2B5EF4-FFF2-40B4-BE49-F238E27FC236}">
                  <a16:creationId xmlns:a16="http://schemas.microsoft.com/office/drawing/2014/main" id="{BE709C78-EF3C-4E6A-BA23-0F32C5406BD2}"/>
                </a:ext>
              </a:extLst>
            </p:cNvPr>
            <p:cNvSpPr>
              <a:spLocks noChangeArrowheads="1"/>
            </p:cNvSpPr>
            <p:nvPr/>
          </p:nvSpPr>
          <p:spPr bwMode="auto">
            <a:xfrm rot="5400000" flipH="1">
              <a:off x="1120" y="191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75" name="Oval 151">
              <a:extLst>
                <a:ext uri="{FF2B5EF4-FFF2-40B4-BE49-F238E27FC236}">
                  <a16:creationId xmlns:a16="http://schemas.microsoft.com/office/drawing/2014/main" id="{8CECBE23-22BA-4C1F-9FD8-EB8889E9DEC6}"/>
                </a:ext>
              </a:extLst>
            </p:cNvPr>
            <p:cNvSpPr>
              <a:spLocks noChangeArrowheads="1"/>
            </p:cNvSpPr>
            <p:nvPr/>
          </p:nvSpPr>
          <p:spPr bwMode="auto">
            <a:xfrm rot="5400000" flipH="1">
              <a:off x="1004" y="18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76" name="Oval 152">
              <a:extLst>
                <a:ext uri="{FF2B5EF4-FFF2-40B4-BE49-F238E27FC236}">
                  <a16:creationId xmlns:a16="http://schemas.microsoft.com/office/drawing/2014/main" id="{AD4F5F96-0E63-4A12-B926-BD21BC36C912}"/>
                </a:ext>
              </a:extLst>
            </p:cNvPr>
            <p:cNvSpPr>
              <a:spLocks noChangeArrowheads="1"/>
            </p:cNvSpPr>
            <p:nvPr/>
          </p:nvSpPr>
          <p:spPr bwMode="auto">
            <a:xfrm rot="5400000" flipH="1">
              <a:off x="980" y="169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77" name="Oval 153">
              <a:extLst>
                <a:ext uri="{FF2B5EF4-FFF2-40B4-BE49-F238E27FC236}">
                  <a16:creationId xmlns:a16="http://schemas.microsoft.com/office/drawing/2014/main" id="{662E03EA-E590-4793-914B-1B3DE435E862}"/>
                </a:ext>
              </a:extLst>
            </p:cNvPr>
            <p:cNvSpPr>
              <a:spLocks noChangeArrowheads="1"/>
            </p:cNvSpPr>
            <p:nvPr/>
          </p:nvSpPr>
          <p:spPr bwMode="auto">
            <a:xfrm rot="5400000" flipH="1">
              <a:off x="976" y="156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78" name="Oval 154">
              <a:extLst>
                <a:ext uri="{FF2B5EF4-FFF2-40B4-BE49-F238E27FC236}">
                  <a16:creationId xmlns:a16="http://schemas.microsoft.com/office/drawing/2014/main" id="{645108EF-B625-4D22-ABC2-E3427DEFE722}"/>
                </a:ext>
              </a:extLst>
            </p:cNvPr>
            <p:cNvSpPr>
              <a:spLocks noChangeArrowheads="1"/>
            </p:cNvSpPr>
            <p:nvPr/>
          </p:nvSpPr>
          <p:spPr bwMode="auto">
            <a:xfrm rot="-5400000" flipH="1" flipV="1">
              <a:off x="1488" y="22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79" name="Oval 155">
              <a:extLst>
                <a:ext uri="{FF2B5EF4-FFF2-40B4-BE49-F238E27FC236}">
                  <a16:creationId xmlns:a16="http://schemas.microsoft.com/office/drawing/2014/main" id="{B5047BA3-59B3-416D-A3B0-0BFE8CC961A1}"/>
                </a:ext>
              </a:extLst>
            </p:cNvPr>
            <p:cNvSpPr>
              <a:spLocks noChangeArrowheads="1"/>
            </p:cNvSpPr>
            <p:nvPr/>
          </p:nvSpPr>
          <p:spPr bwMode="auto">
            <a:xfrm rot="-5400000" flipH="1" flipV="1">
              <a:off x="1184" y="19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80" name="Oval 156">
              <a:extLst>
                <a:ext uri="{FF2B5EF4-FFF2-40B4-BE49-F238E27FC236}">
                  <a16:creationId xmlns:a16="http://schemas.microsoft.com/office/drawing/2014/main" id="{8210629C-8843-47AE-8D4E-D2DC816A764E}"/>
                </a:ext>
              </a:extLst>
            </p:cNvPr>
            <p:cNvSpPr>
              <a:spLocks noChangeArrowheads="1"/>
            </p:cNvSpPr>
            <p:nvPr/>
          </p:nvSpPr>
          <p:spPr bwMode="auto">
            <a:xfrm rot="-5400000" flipH="1" flipV="1">
              <a:off x="1044" y="30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81" name="Oval 157">
              <a:extLst>
                <a:ext uri="{FF2B5EF4-FFF2-40B4-BE49-F238E27FC236}">
                  <a16:creationId xmlns:a16="http://schemas.microsoft.com/office/drawing/2014/main" id="{B5E61693-3B60-4E3C-B73B-1BA46B8086CC}"/>
                </a:ext>
              </a:extLst>
            </p:cNvPr>
            <p:cNvSpPr>
              <a:spLocks noChangeArrowheads="1"/>
            </p:cNvSpPr>
            <p:nvPr/>
          </p:nvSpPr>
          <p:spPr bwMode="auto">
            <a:xfrm rot="-5400000" flipH="1" flipV="1">
              <a:off x="992" y="46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782" name="Oval 158">
              <a:extLst>
                <a:ext uri="{FF2B5EF4-FFF2-40B4-BE49-F238E27FC236}">
                  <a16:creationId xmlns:a16="http://schemas.microsoft.com/office/drawing/2014/main" id="{4208C138-2342-4C9D-A706-3F85899CF182}"/>
                </a:ext>
              </a:extLst>
            </p:cNvPr>
            <p:cNvSpPr>
              <a:spLocks noChangeArrowheads="1"/>
            </p:cNvSpPr>
            <p:nvPr/>
          </p:nvSpPr>
          <p:spPr bwMode="auto">
            <a:xfrm rot="-5400000" flipH="1" flipV="1">
              <a:off x="988" y="59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grpSp>
        <p:nvGrpSpPr>
          <p:cNvPr id="629919" name="Group 159">
            <a:extLst>
              <a:ext uri="{FF2B5EF4-FFF2-40B4-BE49-F238E27FC236}">
                <a16:creationId xmlns:a16="http://schemas.microsoft.com/office/drawing/2014/main" id="{383D9081-EEED-4E75-97B1-C682FB36AAF8}"/>
              </a:ext>
            </a:extLst>
          </p:cNvPr>
          <p:cNvGrpSpPr>
            <a:grpSpLocks/>
          </p:cNvGrpSpPr>
          <p:nvPr/>
        </p:nvGrpSpPr>
        <p:grpSpPr bwMode="auto">
          <a:xfrm>
            <a:off x="5571083" y="2820770"/>
            <a:ext cx="2571363" cy="2604909"/>
            <a:chOff x="3245" y="1934"/>
            <a:chExt cx="1763" cy="1786"/>
          </a:xfrm>
        </p:grpSpPr>
        <p:grpSp>
          <p:nvGrpSpPr>
            <p:cNvPr id="410784" name="Group 160">
              <a:extLst>
                <a:ext uri="{FF2B5EF4-FFF2-40B4-BE49-F238E27FC236}">
                  <a16:creationId xmlns:a16="http://schemas.microsoft.com/office/drawing/2014/main" id="{79372E64-8273-42A9-B5A3-00DD1D1767EC}"/>
                </a:ext>
              </a:extLst>
            </p:cNvPr>
            <p:cNvGrpSpPr>
              <a:grpSpLocks/>
            </p:cNvGrpSpPr>
            <p:nvPr/>
          </p:nvGrpSpPr>
          <p:grpSpPr bwMode="auto">
            <a:xfrm>
              <a:off x="3909" y="3038"/>
              <a:ext cx="603" cy="682"/>
              <a:chOff x="4437" y="2678"/>
              <a:chExt cx="603" cy="682"/>
            </a:xfrm>
          </p:grpSpPr>
          <p:sp>
            <p:nvSpPr>
              <p:cNvPr id="410785" name="Oval 161">
                <a:extLst>
                  <a:ext uri="{FF2B5EF4-FFF2-40B4-BE49-F238E27FC236}">
                    <a16:creationId xmlns:a16="http://schemas.microsoft.com/office/drawing/2014/main" id="{38D260FE-F825-4026-8B84-6982907B8FAF}"/>
                  </a:ext>
                </a:extLst>
              </p:cNvPr>
              <p:cNvSpPr>
                <a:spLocks noChangeArrowheads="1"/>
              </p:cNvSpPr>
              <p:nvPr/>
            </p:nvSpPr>
            <p:spPr bwMode="auto">
              <a:xfrm>
                <a:off x="4475" y="2748"/>
                <a:ext cx="504" cy="566"/>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nvGrpSpPr>
              <p:cNvPr id="410786" name="Group 162">
                <a:extLst>
                  <a:ext uri="{FF2B5EF4-FFF2-40B4-BE49-F238E27FC236}">
                    <a16:creationId xmlns:a16="http://schemas.microsoft.com/office/drawing/2014/main" id="{5F60FD17-806F-4C39-AC15-89C8E03836C6}"/>
                  </a:ext>
                </a:extLst>
              </p:cNvPr>
              <p:cNvGrpSpPr>
                <a:grpSpLocks/>
              </p:cNvGrpSpPr>
              <p:nvPr/>
            </p:nvGrpSpPr>
            <p:grpSpPr bwMode="auto">
              <a:xfrm>
                <a:off x="4437" y="2678"/>
                <a:ext cx="603" cy="682"/>
                <a:chOff x="4437" y="2686"/>
                <a:chExt cx="603" cy="682"/>
              </a:xfrm>
            </p:grpSpPr>
            <p:sp>
              <p:nvSpPr>
                <p:cNvPr id="410787" name="Freeform 163">
                  <a:extLst>
                    <a:ext uri="{FF2B5EF4-FFF2-40B4-BE49-F238E27FC236}">
                      <a16:creationId xmlns:a16="http://schemas.microsoft.com/office/drawing/2014/main" id="{F1050B75-72D0-42E5-A4D9-CD8FF63E2AA9}"/>
                    </a:ext>
                  </a:extLst>
                </p:cNvPr>
                <p:cNvSpPr>
                  <a:spLocks/>
                </p:cNvSpPr>
                <p:nvPr/>
              </p:nvSpPr>
              <p:spPr bwMode="auto">
                <a:xfrm>
                  <a:off x="4534" y="2724"/>
                  <a:ext cx="158" cy="128"/>
                </a:xfrm>
                <a:custGeom>
                  <a:avLst/>
                  <a:gdLst>
                    <a:gd name="T0" fmla="*/ 118 w 158"/>
                    <a:gd name="T1" fmla="*/ 0 h 128"/>
                    <a:gd name="T2" fmla="*/ 46 w 158"/>
                    <a:gd name="T3" fmla="*/ 28 h 128"/>
                    <a:gd name="T4" fmla="*/ 14 w 158"/>
                    <a:gd name="T5" fmla="*/ 60 h 128"/>
                    <a:gd name="T6" fmla="*/ 26 w 158"/>
                    <a:gd name="T7" fmla="*/ 128 h 128"/>
                    <a:gd name="T8" fmla="*/ 86 w 158"/>
                    <a:gd name="T9" fmla="*/ 116 h 128"/>
                    <a:gd name="T10" fmla="*/ 122 w 158"/>
                    <a:gd name="T11" fmla="*/ 68 h 128"/>
                    <a:gd name="T12" fmla="*/ 158 w 158"/>
                    <a:gd name="T13" fmla="*/ 48 h 128"/>
                    <a:gd name="T14" fmla="*/ 70 w 158"/>
                    <a:gd name="T15" fmla="*/ 16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 h="128">
                      <a:moveTo>
                        <a:pt x="118" y="0"/>
                      </a:moveTo>
                      <a:cubicBezTo>
                        <a:pt x="93" y="8"/>
                        <a:pt x="70" y="20"/>
                        <a:pt x="46" y="28"/>
                      </a:cubicBezTo>
                      <a:cubicBezTo>
                        <a:pt x="37" y="42"/>
                        <a:pt x="26" y="48"/>
                        <a:pt x="14" y="60"/>
                      </a:cubicBezTo>
                      <a:cubicBezTo>
                        <a:pt x="5" y="86"/>
                        <a:pt x="0" y="111"/>
                        <a:pt x="26" y="128"/>
                      </a:cubicBezTo>
                      <a:cubicBezTo>
                        <a:pt x="46" y="125"/>
                        <a:pt x="66" y="120"/>
                        <a:pt x="86" y="116"/>
                      </a:cubicBezTo>
                      <a:cubicBezTo>
                        <a:pt x="98" y="98"/>
                        <a:pt x="107" y="83"/>
                        <a:pt x="122" y="68"/>
                      </a:cubicBezTo>
                      <a:cubicBezTo>
                        <a:pt x="128" y="49"/>
                        <a:pt x="141" y="54"/>
                        <a:pt x="158" y="48"/>
                      </a:cubicBezTo>
                      <a:cubicBezTo>
                        <a:pt x="130" y="20"/>
                        <a:pt x="110" y="16"/>
                        <a:pt x="70" y="16"/>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788" name="Freeform 164">
                  <a:extLst>
                    <a:ext uri="{FF2B5EF4-FFF2-40B4-BE49-F238E27FC236}">
                      <a16:creationId xmlns:a16="http://schemas.microsoft.com/office/drawing/2014/main" id="{005E70FE-6CF7-4BFA-81E3-1C67E10C1A47}"/>
                    </a:ext>
                  </a:extLst>
                </p:cNvPr>
                <p:cNvSpPr>
                  <a:spLocks/>
                </p:cNvSpPr>
                <p:nvPr/>
              </p:nvSpPr>
              <p:spPr bwMode="auto">
                <a:xfrm>
                  <a:off x="4460" y="2797"/>
                  <a:ext cx="88" cy="159"/>
                </a:xfrm>
                <a:custGeom>
                  <a:avLst/>
                  <a:gdLst>
                    <a:gd name="T0" fmla="*/ 64 w 88"/>
                    <a:gd name="T1" fmla="*/ 7 h 159"/>
                    <a:gd name="T2" fmla="*/ 16 w 88"/>
                    <a:gd name="T3" fmla="*/ 67 h 159"/>
                    <a:gd name="T4" fmla="*/ 0 w 88"/>
                    <a:gd name="T5" fmla="*/ 131 h 159"/>
                    <a:gd name="T6" fmla="*/ 28 w 88"/>
                    <a:gd name="T7" fmla="*/ 159 h 159"/>
                    <a:gd name="T8" fmla="*/ 60 w 88"/>
                    <a:gd name="T9" fmla="*/ 155 h 159"/>
                    <a:gd name="T10" fmla="*/ 68 w 88"/>
                    <a:gd name="T11" fmla="*/ 127 h 159"/>
                    <a:gd name="T12" fmla="*/ 88 w 88"/>
                    <a:gd name="T13" fmla="*/ 63 h 159"/>
                    <a:gd name="T14" fmla="*/ 64 w 88"/>
                    <a:gd name="T15" fmla="*/ 7 h 1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8" h="159">
                      <a:moveTo>
                        <a:pt x="64" y="7"/>
                      </a:moveTo>
                      <a:cubicBezTo>
                        <a:pt x="40" y="23"/>
                        <a:pt x="25" y="39"/>
                        <a:pt x="16" y="67"/>
                      </a:cubicBezTo>
                      <a:cubicBezTo>
                        <a:pt x="13" y="97"/>
                        <a:pt x="15" y="108"/>
                        <a:pt x="0" y="131"/>
                      </a:cubicBezTo>
                      <a:cubicBezTo>
                        <a:pt x="5" y="147"/>
                        <a:pt x="12" y="154"/>
                        <a:pt x="28" y="159"/>
                      </a:cubicBezTo>
                      <a:cubicBezTo>
                        <a:pt x="39" y="158"/>
                        <a:pt x="50" y="159"/>
                        <a:pt x="60" y="155"/>
                      </a:cubicBezTo>
                      <a:cubicBezTo>
                        <a:pt x="69" y="151"/>
                        <a:pt x="66" y="137"/>
                        <a:pt x="68" y="127"/>
                      </a:cubicBezTo>
                      <a:cubicBezTo>
                        <a:pt x="73" y="103"/>
                        <a:pt x="66" y="77"/>
                        <a:pt x="88" y="63"/>
                      </a:cubicBezTo>
                      <a:cubicBezTo>
                        <a:pt x="82" y="0"/>
                        <a:pt x="86" y="40"/>
                        <a:pt x="64" y="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789" name="Freeform 165">
                  <a:extLst>
                    <a:ext uri="{FF2B5EF4-FFF2-40B4-BE49-F238E27FC236}">
                      <a16:creationId xmlns:a16="http://schemas.microsoft.com/office/drawing/2014/main" id="{E94FD718-693A-4100-81B2-F7E9DA49455E}"/>
                    </a:ext>
                  </a:extLst>
                </p:cNvPr>
                <p:cNvSpPr>
                  <a:spLocks/>
                </p:cNvSpPr>
                <p:nvPr/>
              </p:nvSpPr>
              <p:spPr bwMode="auto">
                <a:xfrm>
                  <a:off x="4440" y="2966"/>
                  <a:ext cx="80" cy="132"/>
                </a:xfrm>
                <a:custGeom>
                  <a:avLst/>
                  <a:gdLst>
                    <a:gd name="T0" fmla="*/ 28 w 80"/>
                    <a:gd name="T1" fmla="*/ 2 h 132"/>
                    <a:gd name="T2" fmla="*/ 12 w 80"/>
                    <a:gd name="T3" fmla="*/ 6 h 132"/>
                    <a:gd name="T4" fmla="*/ 4 w 80"/>
                    <a:gd name="T5" fmla="*/ 30 h 132"/>
                    <a:gd name="T6" fmla="*/ 0 w 80"/>
                    <a:gd name="T7" fmla="*/ 94 h 132"/>
                    <a:gd name="T8" fmla="*/ 60 w 80"/>
                    <a:gd name="T9" fmla="*/ 118 h 132"/>
                    <a:gd name="T10" fmla="*/ 76 w 80"/>
                    <a:gd name="T11" fmla="*/ 82 h 132"/>
                    <a:gd name="T12" fmla="*/ 80 w 80"/>
                    <a:gd name="T13" fmla="*/ 70 h 132"/>
                    <a:gd name="T14" fmla="*/ 68 w 80"/>
                    <a:gd name="T15" fmla="*/ 6 h 132"/>
                    <a:gd name="T16" fmla="*/ 28 w 80"/>
                    <a:gd name="T17" fmla="*/ 2 h 1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0" h="132">
                      <a:moveTo>
                        <a:pt x="28" y="2"/>
                      </a:moveTo>
                      <a:cubicBezTo>
                        <a:pt x="23" y="3"/>
                        <a:pt x="16" y="2"/>
                        <a:pt x="12" y="6"/>
                      </a:cubicBezTo>
                      <a:cubicBezTo>
                        <a:pt x="7" y="12"/>
                        <a:pt x="4" y="30"/>
                        <a:pt x="4" y="30"/>
                      </a:cubicBezTo>
                      <a:cubicBezTo>
                        <a:pt x="10" y="52"/>
                        <a:pt x="6" y="72"/>
                        <a:pt x="0" y="94"/>
                      </a:cubicBezTo>
                      <a:cubicBezTo>
                        <a:pt x="8" y="132"/>
                        <a:pt x="19" y="122"/>
                        <a:pt x="60" y="118"/>
                      </a:cubicBezTo>
                      <a:cubicBezTo>
                        <a:pt x="73" y="99"/>
                        <a:pt x="66" y="111"/>
                        <a:pt x="76" y="82"/>
                      </a:cubicBezTo>
                      <a:cubicBezTo>
                        <a:pt x="77" y="78"/>
                        <a:pt x="80" y="70"/>
                        <a:pt x="80" y="70"/>
                      </a:cubicBezTo>
                      <a:cubicBezTo>
                        <a:pt x="79" y="62"/>
                        <a:pt x="74" y="14"/>
                        <a:pt x="68" y="6"/>
                      </a:cubicBezTo>
                      <a:cubicBezTo>
                        <a:pt x="64" y="0"/>
                        <a:pt x="29" y="2"/>
                        <a:pt x="28" y="2"/>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790" name="Freeform 166">
                  <a:extLst>
                    <a:ext uri="{FF2B5EF4-FFF2-40B4-BE49-F238E27FC236}">
                      <a16:creationId xmlns:a16="http://schemas.microsoft.com/office/drawing/2014/main" id="{446A7D85-A2BB-4A0D-91A5-E8F0B47EFDCA}"/>
                    </a:ext>
                  </a:extLst>
                </p:cNvPr>
                <p:cNvSpPr>
                  <a:spLocks/>
                </p:cNvSpPr>
                <p:nvPr/>
              </p:nvSpPr>
              <p:spPr bwMode="auto">
                <a:xfrm>
                  <a:off x="4437" y="3079"/>
                  <a:ext cx="118" cy="131"/>
                </a:xfrm>
                <a:custGeom>
                  <a:avLst/>
                  <a:gdLst>
                    <a:gd name="T0" fmla="*/ 31 w 118"/>
                    <a:gd name="T1" fmla="*/ 17 h 131"/>
                    <a:gd name="T2" fmla="*/ 19 w 118"/>
                    <a:gd name="T3" fmla="*/ 45 h 131"/>
                    <a:gd name="T4" fmla="*/ 63 w 118"/>
                    <a:gd name="T5" fmla="*/ 113 h 131"/>
                    <a:gd name="T6" fmla="*/ 87 w 118"/>
                    <a:gd name="T7" fmla="*/ 129 h 131"/>
                    <a:gd name="T8" fmla="*/ 115 w 118"/>
                    <a:gd name="T9" fmla="*/ 113 h 131"/>
                    <a:gd name="T10" fmla="*/ 107 w 118"/>
                    <a:gd name="T11" fmla="*/ 101 h 131"/>
                    <a:gd name="T12" fmla="*/ 99 w 118"/>
                    <a:gd name="T13" fmla="*/ 77 h 131"/>
                    <a:gd name="T14" fmla="*/ 83 w 118"/>
                    <a:gd name="T15" fmla="*/ 33 h 131"/>
                    <a:gd name="T16" fmla="*/ 31 w 118"/>
                    <a:gd name="T17" fmla="*/ 17 h 1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8" h="131">
                      <a:moveTo>
                        <a:pt x="31" y="17"/>
                      </a:moveTo>
                      <a:cubicBezTo>
                        <a:pt x="0" y="22"/>
                        <a:pt x="4" y="23"/>
                        <a:pt x="19" y="45"/>
                      </a:cubicBezTo>
                      <a:cubicBezTo>
                        <a:pt x="24" y="78"/>
                        <a:pt x="38" y="94"/>
                        <a:pt x="63" y="113"/>
                      </a:cubicBezTo>
                      <a:cubicBezTo>
                        <a:pt x="71" y="119"/>
                        <a:pt x="87" y="129"/>
                        <a:pt x="87" y="129"/>
                      </a:cubicBezTo>
                      <a:cubicBezTo>
                        <a:pt x="97" y="127"/>
                        <a:pt x="118" y="131"/>
                        <a:pt x="115" y="113"/>
                      </a:cubicBezTo>
                      <a:cubicBezTo>
                        <a:pt x="114" y="108"/>
                        <a:pt x="109" y="105"/>
                        <a:pt x="107" y="101"/>
                      </a:cubicBezTo>
                      <a:cubicBezTo>
                        <a:pt x="104" y="93"/>
                        <a:pt x="99" y="77"/>
                        <a:pt x="99" y="77"/>
                      </a:cubicBezTo>
                      <a:cubicBezTo>
                        <a:pt x="104" y="52"/>
                        <a:pt x="100" y="50"/>
                        <a:pt x="83" y="33"/>
                      </a:cubicBezTo>
                      <a:cubicBezTo>
                        <a:pt x="72" y="0"/>
                        <a:pt x="71" y="9"/>
                        <a:pt x="31" y="1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791" name="Freeform 167">
                  <a:extLst>
                    <a:ext uri="{FF2B5EF4-FFF2-40B4-BE49-F238E27FC236}">
                      <a16:creationId xmlns:a16="http://schemas.microsoft.com/office/drawing/2014/main" id="{F177EDD5-CCC6-49AF-9A55-5589F8C5D1E6}"/>
                    </a:ext>
                  </a:extLst>
                </p:cNvPr>
                <p:cNvSpPr>
                  <a:spLocks/>
                </p:cNvSpPr>
                <p:nvPr/>
              </p:nvSpPr>
              <p:spPr bwMode="auto">
                <a:xfrm>
                  <a:off x="4624" y="2686"/>
                  <a:ext cx="230" cy="114"/>
                </a:xfrm>
                <a:custGeom>
                  <a:avLst/>
                  <a:gdLst>
                    <a:gd name="T0" fmla="*/ 40 w 230"/>
                    <a:gd name="T1" fmla="*/ 102 h 114"/>
                    <a:gd name="T2" fmla="*/ 0 w 230"/>
                    <a:gd name="T3" fmla="*/ 74 h 114"/>
                    <a:gd name="T4" fmla="*/ 24 w 230"/>
                    <a:gd name="T5" fmla="*/ 54 h 114"/>
                    <a:gd name="T6" fmla="*/ 32 w 230"/>
                    <a:gd name="T7" fmla="*/ 30 h 114"/>
                    <a:gd name="T8" fmla="*/ 44 w 230"/>
                    <a:gd name="T9" fmla="*/ 14 h 114"/>
                    <a:gd name="T10" fmla="*/ 48 w 230"/>
                    <a:gd name="T11" fmla="*/ 2 h 114"/>
                    <a:gd name="T12" fmla="*/ 76 w 230"/>
                    <a:gd name="T13" fmla="*/ 6 h 114"/>
                    <a:gd name="T14" fmla="*/ 144 w 230"/>
                    <a:gd name="T15" fmla="*/ 10 h 114"/>
                    <a:gd name="T16" fmla="*/ 204 w 230"/>
                    <a:gd name="T17" fmla="*/ 50 h 114"/>
                    <a:gd name="T18" fmla="*/ 216 w 230"/>
                    <a:gd name="T19" fmla="*/ 98 h 114"/>
                    <a:gd name="T20" fmla="*/ 128 w 230"/>
                    <a:gd name="T21" fmla="*/ 114 h 114"/>
                    <a:gd name="T22" fmla="*/ 48 w 230"/>
                    <a:gd name="T23" fmla="*/ 102 h 114"/>
                    <a:gd name="T24" fmla="*/ 16 w 230"/>
                    <a:gd name="T25" fmla="*/ 86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0" h="114">
                      <a:moveTo>
                        <a:pt x="40" y="102"/>
                      </a:moveTo>
                      <a:cubicBezTo>
                        <a:pt x="22" y="95"/>
                        <a:pt x="6" y="93"/>
                        <a:pt x="0" y="74"/>
                      </a:cubicBezTo>
                      <a:cubicBezTo>
                        <a:pt x="7" y="67"/>
                        <a:pt x="18" y="63"/>
                        <a:pt x="24" y="54"/>
                      </a:cubicBezTo>
                      <a:cubicBezTo>
                        <a:pt x="28" y="47"/>
                        <a:pt x="27" y="37"/>
                        <a:pt x="32" y="30"/>
                      </a:cubicBezTo>
                      <a:cubicBezTo>
                        <a:pt x="36" y="25"/>
                        <a:pt x="40" y="19"/>
                        <a:pt x="44" y="14"/>
                      </a:cubicBezTo>
                      <a:cubicBezTo>
                        <a:pt x="45" y="10"/>
                        <a:pt x="44" y="3"/>
                        <a:pt x="48" y="2"/>
                      </a:cubicBezTo>
                      <a:cubicBezTo>
                        <a:pt x="57" y="0"/>
                        <a:pt x="67" y="5"/>
                        <a:pt x="76" y="6"/>
                      </a:cubicBezTo>
                      <a:cubicBezTo>
                        <a:pt x="99" y="8"/>
                        <a:pt x="121" y="9"/>
                        <a:pt x="144" y="10"/>
                      </a:cubicBezTo>
                      <a:cubicBezTo>
                        <a:pt x="160" y="34"/>
                        <a:pt x="176" y="44"/>
                        <a:pt x="204" y="50"/>
                      </a:cubicBezTo>
                      <a:cubicBezTo>
                        <a:pt x="216" y="62"/>
                        <a:pt x="230" y="79"/>
                        <a:pt x="216" y="98"/>
                      </a:cubicBezTo>
                      <a:cubicBezTo>
                        <a:pt x="211" y="105"/>
                        <a:pt x="133" y="113"/>
                        <a:pt x="128" y="114"/>
                      </a:cubicBezTo>
                      <a:cubicBezTo>
                        <a:pt x="101" y="112"/>
                        <a:pt x="74" y="111"/>
                        <a:pt x="48" y="102"/>
                      </a:cubicBezTo>
                      <a:cubicBezTo>
                        <a:pt x="38" y="87"/>
                        <a:pt x="33" y="86"/>
                        <a:pt x="16" y="86"/>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792" name="Freeform 168">
                  <a:extLst>
                    <a:ext uri="{FF2B5EF4-FFF2-40B4-BE49-F238E27FC236}">
                      <a16:creationId xmlns:a16="http://schemas.microsoft.com/office/drawing/2014/main" id="{90493761-8996-4856-800E-BB8DA767AE69}"/>
                    </a:ext>
                  </a:extLst>
                </p:cNvPr>
                <p:cNvSpPr>
                  <a:spLocks/>
                </p:cNvSpPr>
                <p:nvPr/>
              </p:nvSpPr>
              <p:spPr bwMode="auto">
                <a:xfrm>
                  <a:off x="4832" y="2743"/>
                  <a:ext cx="155" cy="153"/>
                </a:xfrm>
                <a:custGeom>
                  <a:avLst/>
                  <a:gdLst>
                    <a:gd name="T0" fmla="*/ 0 w 155"/>
                    <a:gd name="T1" fmla="*/ 57 h 153"/>
                    <a:gd name="T2" fmla="*/ 52 w 155"/>
                    <a:gd name="T3" fmla="*/ 29 h 153"/>
                    <a:gd name="T4" fmla="*/ 112 w 155"/>
                    <a:gd name="T5" fmla="*/ 61 h 153"/>
                    <a:gd name="T6" fmla="*/ 140 w 155"/>
                    <a:gd name="T7" fmla="*/ 89 h 153"/>
                    <a:gd name="T8" fmla="*/ 128 w 155"/>
                    <a:gd name="T9" fmla="*/ 153 h 153"/>
                    <a:gd name="T10" fmla="*/ 40 w 155"/>
                    <a:gd name="T11" fmla="*/ 125 h 153"/>
                    <a:gd name="T12" fmla="*/ 24 w 155"/>
                    <a:gd name="T13" fmla="*/ 89 h 153"/>
                    <a:gd name="T14" fmla="*/ 0 w 155"/>
                    <a:gd name="T15" fmla="*/ 53 h 153"/>
                    <a:gd name="T16" fmla="*/ 4 w 155"/>
                    <a:gd name="T17" fmla="*/ 41 h 153"/>
                    <a:gd name="T18" fmla="*/ 16 w 155"/>
                    <a:gd name="T19" fmla="*/ 33 h 1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5" h="153">
                      <a:moveTo>
                        <a:pt x="0" y="57"/>
                      </a:moveTo>
                      <a:cubicBezTo>
                        <a:pt x="16" y="35"/>
                        <a:pt x="25" y="34"/>
                        <a:pt x="52" y="29"/>
                      </a:cubicBezTo>
                      <a:cubicBezTo>
                        <a:pt x="96" y="0"/>
                        <a:pt x="90" y="39"/>
                        <a:pt x="112" y="61"/>
                      </a:cubicBezTo>
                      <a:cubicBezTo>
                        <a:pt x="116" y="74"/>
                        <a:pt x="140" y="89"/>
                        <a:pt x="140" y="89"/>
                      </a:cubicBezTo>
                      <a:cubicBezTo>
                        <a:pt x="148" y="112"/>
                        <a:pt x="155" y="144"/>
                        <a:pt x="128" y="153"/>
                      </a:cubicBezTo>
                      <a:cubicBezTo>
                        <a:pt x="97" y="147"/>
                        <a:pt x="66" y="142"/>
                        <a:pt x="40" y="125"/>
                      </a:cubicBezTo>
                      <a:cubicBezTo>
                        <a:pt x="27" y="106"/>
                        <a:pt x="34" y="118"/>
                        <a:pt x="24" y="89"/>
                      </a:cubicBezTo>
                      <a:cubicBezTo>
                        <a:pt x="21" y="80"/>
                        <a:pt x="5" y="67"/>
                        <a:pt x="0" y="53"/>
                      </a:cubicBezTo>
                      <a:cubicBezTo>
                        <a:pt x="1" y="49"/>
                        <a:pt x="1" y="44"/>
                        <a:pt x="4" y="41"/>
                      </a:cubicBezTo>
                      <a:cubicBezTo>
                        <a:pt x="7" y="37"/>
                        <a:pt x="16" y="33"/>
                        <a:pt x="16" y="33"/>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793" name="Freeform 169">
                  <a:extLst>
                    <a:ext uri="{FF2B5EF4-FFF2-40B4-BE49-F238E27FC236}">
                      <a16:creationId xmlns:a16="http://schemas.microsoft.com/office/drawing/2014/main" id="{C32A2B55-5687-4442-BE14-78214194FD34}"/>
                    </a:ext>
                  </a:extLst>
                </p:cNvPr>
                <p:cNvSpPr>
                  <a:spLocks/>
                </p:cNvSpPr>
                <p:nvPr/>
              </p:nvSpPr>
              <p:spPr bwMode="auto">
                <a:xfrm>
                  <a:off x="4488" y="3184"/>
                  <a:ext cx="114" cy="96"/>
                </a:xfrm>
                <a:custGeom>
                  <a:avLst/>
                  <a:gdLst>
                    <a:gd name="T0" fmla="*/ 12 w 114"/>
                    <a:gd name="T1" fmla="*/ 20 h 96"/>
                    <a:gd name="T2" fmla="*/ 64 w 114"/>
                    <a:gd name="T3" fmla="*/ 76 h 96"/>
                    <a:gd name="T4" fmla="*/ 100 w 114"/>
                    <a:gd name="T5" fmla="*/ 96 h 96"/>
                    <a:gd name="T6" fmla="*/ 112 w 114"/>
                    <a:gd name="T7" fmla="*/ 68 h 96"/>
                    <a:gd name="T8" fmla="*/ 88 w 114"/>
                    <a:gd name="T9" fmla="*/ 20 h 96"/>
                    <a:gd name="T10" fmla="*/ 52 w 114"/>
                    <a:gd name="T11" fmla="*/ 8 h 96"/>
                    <a:gd name="T12" fmla="*/ 28 w 114"/>
                    <a:gd name="T13" fmla="*/ 0 h 96"/>
                    <a:gd name="T14" fmla="*/ 12 w 114"/>
                    <a:gd name="T15" fmla="*/ 44 h 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4" h="96">
                      <a:moveTo>
                        <a:pt x="12" y="20"/>
                      </a:moveTo>
                      <a:cubicBezTo>
                        <a:pt x="0" y="68"/>
                        <a:pt x="22" y="71"/>
                        <a:pt x="64" y="76"/>
                      </a:cubicBezTo>
                      <a:cubicBezTo>
                        <a:pt x="92" y="94"/>
                        <a:pt x="79" y="89"/>
                        <a:pt x="100" y="96"/>
                      </a:cubicBezTo>
                      <a:cubicBezTo>
                        <a:pt x="105" y="88"/>
                        <a:pt x="114" y="79"/>
                        <a:pt x="112" y="68"/>
                      </a:cubicBezTo>
                      <a:cubicBezTo>
                        <a:pt x="112" y="65"/>
                        <a:pt x="94" y="24"/>
                        <a:pt x="88" y="20"/>
                      </a:cubicBezTo>
                      <a:cubicBezTo>
                        <a:pt x="77" y="13"/>
                        <a:pt x="64" y="12"/>
                        <a:pt x="52" y="8"/>
                      </a:cubicBezTo>
                      <a:cubicBezTo>
                        <a:pt x="44" y="5"/>
                        <a:pt x="28" y="0"/>
                        <a:pt x="28" y="0"/>
                      </a:cubicBezTo>
                      <a:cubicBezTo>
                        <a:pt x="23" y="16"/>
                        <a:pt x="12" y="27"/>
                        <a:pt x="12" y="44"/>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794" name="Freeform 170">
                  <a:extLst>
                    <a:ext uri="{FF2B5EF4-FFF2-40B4-BE49-F238E27FC236}">
                      <a16:creationId xmlns:a16="http://schemas.microsoft.com/office/drawing/2014/main" id="{C41ED72D-C3F4-4A2C-B5D9-72D0DD1DEF24}"/>
                    </a:ext>
                  </a:extLst>
                </p:cNvPr>
                <p:cNvSpPr>
                  <a:spLocks/>
                </p:cNvSpPr>
                <p:nvPr/>
              </p:nvSpPr>
              <p:spPr bwMode="auto">
                <a:xfrm>
                  <a:off x="4539" y="3253"/>
                  <a:ext cx="165" cy="99"/>
                </a:xfrm>
                <a:custGeom>
                  <a:avLst/>
                  <a:gdLst>
                    <a:gd name="T0" fmla="*/ 1 w 165"/>
                    <a:gd name="T1" fmla="*/ 27 h 99"/>
                    <a:gd name="T2" fmla="*/ 61 w 165"/>
                    <a:gd name="T3" fmla="*/ 67 h 99"/>
                    <a:gd name="T4" fmla="*/ 97 w 165"/>
                    <a:gd name="T5" fmla="*/ 91 h 99"/>
                    <a:gd name="T6" fmla="*/ 121 w 165"/>
                    <a:gd name="T7" fmla="*/ 99 h 99"/>
                    <a:gd name="T8" fmla="*/ 165 w 165"/>
                    <a:gd name="T9" fmla="*/ 71 h 99"/>
                    <a:gd name="T10" fmla="*/ 97 w 165"/>
                    <a:gd name="T11" fmla="*/ 31 h 99"/>
                    <a:gd name="T12" fmla="*/ 33 w 165"/>
                    <a:gd name="T13" fmla="*/ 15 h 99"/>
                    <a:gd name="T14" fmla="*/ 9 w 165"/>
                    <a:gd name="T15" fmla="*/ 11 h 99"/>
                    <a:gd name="T16" fmla="*/ 1 w 165"/>
                    <a:gd name="T17" fmla="*/ 27 h 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5" h="99">
                      <a:moveTo>
                        <a:pt x="1" y="27"/>
                      </a:moveTo>
                      <a:cubicBezTo>
                        <a:pt x="14" y="46"/>
                        <a:pt x="39" y="60"/>
                        <a:pt x="61" y="67"/>
                      </a:cubicBezTo>
                      <a:cubicBezTo>
                        <a:pt x="72" y="83"/>
                        <a:pt x="78" y="85"/>
                        <a:pt x="97" y="91"/>
                      </a:cubicBezTo>
                      <a:cubicBezTo>
                        <a:pt x="105" y="93"/>
                        <a:pt x="121" y="99"/>
                        <a:pt x="121" y="99"/>
                      </a:cubicBezTo>
                      <a:cubicBezTo>
                        <a:pt x="154" y="95"/>
                        <a:pt x="156" y="99"/>
                        <a:pt x="165" y="71"/>
                      </a:cubicBezTo>
                      <a:cubicBezTo>
                        <a:pt x="149" y="23"/>
                        <a:pt x="147" y="35"/>
                        <a:pt x="97" y="31"/>
                      </a:cubicBezTo>
                      <a:cubicBezTo>
                        <a:pt x="73" y="23"/>
                        <a:pt x="58" y="19"/>
                        <a:pt x="33" y="15"/>
                      </a:cubicBezTo>
                      <a:cubicBezTo>
                        <a:pt x="27" y="11"/>
                        <a:pt x="17" y="0"/>
                        <a:pt x="9" y="11"/>
                      </a:cubicBezTo>
                      <a:cubicBezTo>
                        <a:pt x="0" y="23"/>
                        <a:pt x="1" y="48"/>
                        <a:pt x="1" y="2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795" name="Freeform 171">
                  <a:extLst>
                    <a:ext uri="{FF2B5EF4-FFF2-40B4-BE49-F238E27FC236}">
                      <a16:creationId xmlns:a16="http://schemas.microsoft.com/office/drawing/2014/main" id="{A70C3D9E-5C82-468C-B038-796BA87990DD}"/>
                    </a:ext>
                  </a:extLst>
                </p:cNvPr>
                <p:cNvSpPr>
                  <a:spLocks/>
                </p:cNvSpPr>
                <p:nvPr/>
              </p:nvSpPr>
              <p:spPr bwMode="auto">
                <a:xfrm>
                  <a:off x="4936" y="2898"/>
                  <a:ext cx="104" cy="170"/>
                </a:xfrm>
                <a:custGeom>
                  <a:avLst/>
                  <a:gdLst>
                    <a:gd name="T0" fmla="*/ 16 w 104"/>
                    <a:gd name="T1" fmla="*/ 2 h 170"/>
                    <a:gd name="T2" fmla="*/ 80 w 104"/>
                    <a:gd name="T3" fmla="*/ 54 h 170"/>
                    <a:gd name="T4" fmla="*/ 28 w 104"/>
                    <a:gd name="T5" fmla="*/ 162 h 170"/>
                    <a:gd name="T6" fmla="*/ 0 w 104"/>
                    <a:gd name="T7" fmla="*/ 134 h 170"/>
                    <a:gd name="T8" fmla="*/ 16 w 104"/>
                    <a:gd name="T9" fmla="*/ 78 h 170"/>
                    <a:gd name="T10" fmla="*/ 0 w 104"/>
                    <a:gd name="T11" fmla="*/ 26 h 170"/>
                    <a:gd name="T12" fmla="*/ 8 w 104"/>
                    <a:gd name="T13" fmla="*/ 14 h 170"/>
                    <a:gd name="T14" fmla="*/ 16 w 104"/>
                    <a:gd name="T15" fmla="*/ 2 h 17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4" h="170">
                      <a:moveTo>
                        <a:pt x="16" y="2"/>
                      </a:moveTo>
                      <a:cubicBezTo>
                        <a:pt x="83" y="7"/>
                        <a:pt x="69" y="0"/>
                        <a:pt x="80" y="54"/>
                      </a:cubicBezTo>
                      <a:cubicBezTo>
                        <a:pt x="76" y="152"/>
                        <a:pt x="104" y="170"/>
                        <a:pt x="28" y="162"/>
                      </a:cubicBezTo>
                      <a:cubicBezTo>
                        <a:pt x="0" y="144"/>
                        <a:pt x="7" y="155"/>
                        <a:pt x="0" y="134"/>
                      </a:cubicBezTo>
                      <a:cubicBezTo>
                        <a:pt x="3" y="112"/>
                        <a:pt x="4" y="96"/>
                        <a:pt x="16" y="78"/>
                      </a:cubicBezTo>
                      <a:cubicBezTo>
                        <a:pt x="13" y="54"/>
                        <a:pt x="7" y="47"/>
                        <a:pt x="0" y="26"/>
                      </a:cubicBezTo>
                      <a:cubicBezTo>
                        <a:pt x="3" y="22"/>
                        <a:pt x="4" y="17"/>
                        <a:pt x="8" y="14"/>
                      </a:cubicBezTo>
                      <a:cubicBezTo>
                        <a:pt x="27" y="2"/>
                        <a:pt x="47" y="10"/>
                        <a:pt x="16" y="2"/>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796" name="Freeform 172">
                  <a:extLst>
                    <a:ext uri="{FF2B5EF4-FFF2-40B4-BE49-F238E27FC236}">
                      <a16:creationId xmlns:a16="http://schemas.microsoft.com/office/drawing/2014/main" id="{15954D91-74A2-42EA-95E6-47A5A6814346}"/>
                    </a:ext>
                  </a:extLst>
                </p:cNvPr>
                <p:cNvSpPr>
                  <a:spLocks/>
                </p:cNvSpPr>
                <p:nvPr/>
              </p:nvSpPr>
              <p:spPr bwMode="auto">
                <a:xfrm>
                  <a:off x="4680" y="3260"/>
                  <a:ext cx="180" cy="108"/>
                </a:xfrm>
                <a:custGeom>
                  <a:avLst/>
                  <a:gdLst>
                    <a:gd name="T0" fmla="*/ 12 w 180"/>
                    <a:gd name="T1" fmla="*/ 100 h 108"/>
                    <a:gd name="T2" fmla="*/ 160 w 180"/>
                    <a:gd name="T3" fmla="*/ 80 h 108"/>
                    <a:gd name="T4" fmla="*/ 172 w 180"/>
                    <a:gd name="T5" fmla="*/ 68 h 108"/>
                    <a:gd name="T6" fmla="*/ 180 w 180"/>
                    <a:gd name="T7" fmla="*/ 44 h 108"/>
                    <a:gd name="T8" fmla="*/ 148 w 180"/>
                    <a:gd name="T9" fmla="*/ 0 h 108"/>
                    <a:gd name="T10" fmla="*/ 48 w 180"/>
                    <a:gd name="T11" fmla="*/ 32 h 108"/>
                    <a:gd name="T12" fmla="*/ 24 w 180"/>
                    <a:gd name="T13" fmla="*/ 40 h 108"/>
                    <a:gd name="T14" fmla="*/ 12 w 180"/>
                    <a:gd name="T15" fmla="*/ 44 h 108"/>
                    <a:gd name="T16" fmla="*/ 0 w 180"/>
                    <a:gd name="T17" fmla="*/ 68 h 108"/>
                    <a:gd name="T18" fmla="*/ 20 w 180"/>
                    <a:gd name="T19" fmla="*/ 108 h 108"/>
                    <a:gd name="T20" fmla="*/ 12 w 180"/>
                    <a:gd name="T21" fmla="*/ 100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08">
                      <a:moveTo>
                        <a:pt x="12" y="100"/>
                      </a:moveTo>
                      <a:cubicBezTo>
                        <a:pt x="72" y="97"/>
                        <a:pt x="108" y="97"/>
                        <a:pt x="160" y="80"/>
                      </a:cubicBezTo>
                      <a:cubicBezTo>
                        <a:pt x="164" y="76"/>
                        <a:pt x="169" y="73"/>
                        <a:pt x="172" y="68"/>
                      </a:cubicBezTo>
                      <a:cubicBezTo>
                        <a:pt x="176" y="61"/>
                        <a:pt x="180" y="44"/>
                        <a:pt x="180" y="44"/>
                      </a:cubicBezTo>
                      <a:cubicBezTo>
                        <a:pt x="174" y="22"/>
                        <a:pt x="172" y="8"/>
                        <a:pt x="148" y="0"/>
                      </a:cubicBezTo>
                      <a:cubicBezTo>
                        <a:pt x="113" y="9"/>
                        <a:pt x="83" y="23"/>
                        <a:pt x="48" y="32"/>
                      </a:cubicBezTo>
                      <a:cubicBezTo>
                        <a:pt x="40" y="34"/>
                        <a:pt x="32" y="37"/>
                        <a:pt x="24" y="40"/>
                      </a:cubicBezTo>
                      <a:cubicBezTo>
                        <a:pt x="20" y="41"/>
                        <a:pt x="12" y="44"/>
                        <a:pt x="12" y="44"/>
                      </a:cubicBezTo>
                      <a:cubicBezTo>
                        <a:pt x="8" y="50"/>
                        <a:pt x="0" y="60"/>
                        <a:pt x="0" y="68"/>
                      </a:cubicBezTo>
                      <a:cubicBezTo>
                        <a:pt x="0" y="77"/>
                        <a:pt x="4" y="108"/>
                        <a:pt x="20" y="108"/>
                      </a:cubicBezTo>
                      <a:cubicBezTo>
                        <a:pt x="24" y="108"/>
                        <a:pt x="15" y="103"/>
                        <a:pt x="12" y="100"/>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797" name="Freeform 173">
                  <a:extLst>
                    <a:ext uri="{FF2B5EF4-FFF2-40B4-BE49-F238E27FC236}">
                      <a16:creationId xmlns:a16="http://schemas.microsoft.com/office/drawing/2014/main" id="{DB86732F-AB89-4813-9347-4B3AFA24CB31}"/>
                    </a:ext>
                  </a:extLst>
                </p:cNvPr>
                <p:cNvSpPr>
                  <a:spLocks/>
                </p:cNvSpPr>
                <p:nvPr/>
              </p:nvSpPr>
              <p:spPr bwMode="auto">
                <a:xfrm>
                  <a:off x="4813" y="3158"/>
                  <a:ext cx="170" cy="182"/>
                </a:xfrm>
                <a:custGeom>
                  <a:avLst/>
                  <a:gdLst>
                    <a:gd name="T0" fmla="*/ 47 w 170"/>
                    <a:gd name="T1" fmla="*/ 182 h 182"/>
                    <a:gd name="T2" fmla="*/ 15 w 170"/>
                    <a:gd name="T3" fmla="*/ 150 h 182"/>
                    <a:gd name="T4" fmla="*/ 11 w 170"/>
                    <a:gd name="T5" fmla="*/ 98 h 182"/>
                    <a:gd name="T6" fmla="*/ 35 w 170"/>
                    <a:gd name="T7" fmla="*/ 78 h 182"/>
                    <a:gd name="T8" fmla="*/ 59 w 170"/>
                    <a:gd name="T9" fmla="*/ 62 h 182"/>
                    <a:gd name="T10" fmla="*/ 103 w 170"/>
                    <a:gd name="T11" fmla="*/ 22 h 182"/>
                    <a:gd name="T12" fmla="*/ 143 w 170"/>
                    <a:gd name="T13" fmla="*/ 18 h 182"/>
                    <a:gd name="T14" fmla="*/ 159 w 170"/>
                    <a:gd name="T15" fmla="*/ 66 h 182"/>
                    <a:gd name="T16" fmla="*/ 135 w 170"/>
                    <a:gd name="T17" fmla="*/ 82 h 182"/>
                    <a:gd name="T18" fmla="*/ 111 w 170"/>
                    <a:gd name="T19" fmla="*/ 98 h 182"/>
                    <a:gd name="T20" fmla="*/ 43 w 170"/>
                    <a:gd name="T21" fmla="*/ 154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0" h="182">
                      <a:moveTo>
                        <a:pt x="47" y="182"/>
                      </a:moveTo>
                      <a:cubicBezTo>
                        <a:pt x="35" y="170"/>
                        <a:pt x="24" y="164"/>
                        <a:pt x="15" y="150"/>
                      </a:cubicBezTo>
                      <a:cubicBezTo>
                        <a:pt x="11" y="135"/>
                        <a:pt x="0" y="112"/>
                        <a:pt x="11" y="98"/>
                      </a:cubicBezTo>
                      <a:cubicBezTo>
                        <a:pt x="18" y="90"/>
                        <a:pt x="27" y="84"/>
                        <a:pt x="35" y="78"/>
                      </a:cubicBezTo>
                      <a:cubicBezTo>
                        <a:pt x="43" y="72"/>
                        <a:pt x="59" y="62"/>
                        <a:pt x="59" y="62"/>
                      </a:cubicBezTo>
                      <a:cubicBezTo>
                        <a:pt x="70" y="45"/>
                        <a:pt x="88" y="37"/>
                        <a:pt x="103" y="22"/>
                      </a:cubicBezTo>
                      <a:cubicBezTo>
                        <a:pt x="110" y="0"/>
                        <a:pt x="126" y="12"/>
                        <a:pt x="143" y="18"/>
                      </a:cubicBezTo>
                      <a:cubicBezTo>
                        <a:pt x="158" y="33"/>
                        <a:pt x="170" y="41"/>
                        <a:pt x="159" y="66"/>
                      </a:cubicBezTo>
                      <a:cubicBezTo>
                        <a:pt x="152" y="82"/>
                        <a:pt x="146" y="76"/>
                        <a:pt x="135" y="82"/>
                      </a:cubicBezTo>
                      <a:cubicBezTo>
                        <a:pt x="127" y="87"/>
                        <a:pt x="111" y="98"/>
                        <a:pt x="111" y="98"/>
                      </a:cubicBezTo>
                      <a:cubicBezTo>
                        <a:pt x="94" y="123"/>
                        <a:pt x="79" y="154"/>
                        <a:pt x="43" y="154"/>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798" name="Freeform 174">
                  <a:extLst>
                    <a:ext uri="{FF2B5EF4-FFF2-40B4-BE49-F238E27FC236}">
                      <a16:creationId xmlns:a16="http://schemas.microsoft.com/office/drawing/2014/main" id="{C6928B0E-CC43-4EBE-ABEB-BB0B47EB8453}"/>
                    </a:ext>
                  </a:extLst>
                </p:cNvPr>
                <p:cNvSpPr>
                  <a:spLocks/>
                </p:cNvSpPr>
                <p:nvPr/>
              </p:nvSpPr>
              <p:spPr bwMode="auto">
                <a:xfrm>
                  <a:off x="4908" y="3043"/>
                  <a:ext cx="120" cy="158"/>
                </a:xfrm>
                <a:custGeom>
                  <a:avLst/>
                  <a:gdLst>
                    <a:gd name="T0" fmla="*/ 120 w 120"/>
                    <a:gd name="T1" fmla="*/ 13 h 158"/>
                    <a:gd name="T2" fmla="*/ 32 w 120"/>
                    <a:gd name="T3" fmla="*/ 5 h 158"/>
                    <a:gd name="T4" fmla="*/ 0 w 120"/>
                    <a:gd name="T5" fmla="*/ 29 h 158"/>
                    <a:gd name="T6" fmla="*/ 4 w 120"/>
                    <a:gd name="T7" fmla="*/ 97 h 158"/>
                    <a:gd name="T8" fmla="*/ 8 w 120"/>
                    <a:gd name="T9" fmla="*/ 121 h 158"/>
                    <a:gd name="T10" fmla="*/ 32 w 120"/>
                    <a:gd name="T11" fmla="*/ 137 h 158"/>
                    <a:gd name="T12" fmla="*/ 40 w 120"/>
                    <a:gd name="T13" fmla="*/ 149 h 158"/>
                    <a:gd name="T14" fmla="*/ 92 w 120"/>
                    <a:gd name="T15" fmla="*/ 77 h 158"/>
                    <a:gd name="T16" fmla="*/ 96 w 120"/>
                    <a:gd name="T17" fmla="*/ 53 h 158"/>
                    <a:gd name="T18" fmla="*/ 92 w 120"/>
                    <a:gd name="T19" fmla="*/ 17 h 1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0" h="158">
                      <a:moveTo>
                        <a:pt x="120" y="13"/>
                      </a:moveTo>
                      <a:cubicBezTo>
                        <a:pt x="80" y="9"/>
                        <a:pt x="69" y="0"/>
                        <a:pt x="32" y="5"/>
                      </a:cubicBezTo>
                      <a:cubicBezTo>
                        <a:pt x="18" y="14"/>
                        <a:pt x="10" y="15"/>
                        <a:pt x="0" y="29"/>
                      </a:cubicBezTo>
                      <a:cubicBezTo>
                        <a:pt x="13" y="67"/>
                        <a:pt x="9" y="45"/>
                        <a:pt x="4" y="97"/>
                      </a:cubicBezTo>
                      <a:cubicBezTo>
                        <a:pt x="5" y="105"/>
                        <a:pt x="3" y="114"/>
                        <a:pt x="8" y="121"/>
                      </a:cubicBezTo>
                      <a:cubicBezTo>
                        <a:pt x="14" y="129"/>
                        <a:pt x="32" y="137"/>
                        <a:pt x="32" y="137"/>
                      </a:cubicBezTo>
                      <a:cubicBezTo>
                        <a:pt x="35" y="141"/>
                        <a:pt x="35" y="148"/>
                        <a:pt x="40" y="149"/>
                      </a:cubicBezTo>
                      <a:cubicBezTo>
                        <a:pt x="78" y="158"/>
                        <a:pt x="87" y="102"/>
                        <a:pt x="92" y="77"/>
                      </a:cubicBezTo>
                      <a:cubicBezTo>
                        <a:pt x="93" y="69"/>
                        <a:pt x="95" y="61"/>
                        <a:pt x="96" y="53"/>
                      </a:cubicBezTo>
                      <a:cubicBezTo>
                        <a:pt x="95" y="41"/>
                        <a:pt x="92" y="17"/>
                        <a:pt x="92" y="17"/>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grpSp>
          <p:nvGrpSpPr>
            <p:cNvPr id="410799" name="Group 175">
              <a:extLst>
                <a:ext uri="{FF2B5EF4-FFF2-40B4-BE49-F238E27FC236}">
                  <a16:creationId xmlns:a16="http://schemas.microsoft.com/office/drawing/2014/main" id="{D999A6DD-F3FD-44D8-BEEA-7D1268264868}"/>
                </a:ext>
              </a:extLst>
            </p:cNvPr>
            <p:cNvGrpSpPr>
              <a:grpSpLocks/>
            </p:cNvGrpSpPr>
            <p:nvPr/>
          </p:nvGrpSpPr>
          <p:grpSpPr bwMode="auto">
            <a:xfrm>
              <a:off x="4405" y="2374"/>
              <a:ext cx="603" cy="682"/>
              <a:chOff x="4437" y="2678"/>
              <a:chExt cx="603" cy="682"/>
            </a:xfrm>
          </p:grpSpPr>
          <p:sp>
            <p:nvSpPr>
              <p:cNvPr id="410800" name="Oval 176">
                <a:extLst>
                  <a:ext uri="{FF2B5EF4-FFF2-40B4-BE49-F238E27FC236}">
                    <a16:creationId xmlns:a16="http://schemas.microsoft.com/office/drawing/2014/main" id="{6C460A2E-B371-4FF9-8860-9C76D4A5CDAD}"/>
                  </a:ext>
                </a:extLst>
              </p:cNvPr>
              <p:cNvSpPr>
                <a:spLocks noChangeArrowheads="1"/>
              </p:cNvSpPr>
              <p:nvPr/>
            </p:nvSpPr>
            <p:spPr bwMode="auto">
              <a:xfrm>
                <a:off x="4475" y="2748"/>
                <a:ext cx="504" cy="566"/>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nvGrpSpPr>
              <p:cNvPr id="410801" name="Group 177">
                <a:extLst>
                  <a:ext uri="{FF2B5EF4-FFF2-40B4-BE49-F238E27FC236}">
                    <a16:creationId xmlns:a16="http://schemas.microsoft.com/office/drawing/2014/main" id="{38F78502-26C6-4EBC-9DF4-0818EC06A534}"/>
                  </a:ext>
                </a:extLst>
              </p:cNvPr>
              <p:cNvGrpSpPr>
                <a:grpSpLocks/>
              </p:cNvGrpSpPr>
              <p:nvPr/>
            </p:nvGrpSpPr>
            <p:grpSpPr bwMode="auto">
              <a:xfrm>
                <a:off x="4437" y="2678"/>
                <a:ext cx="603" cy="682"/>
                <a:chOff x="4437" y="2686"/>
                <a:chExt cx="603" cy="682"/>
              </a:xfrm>
            </p:grpSpPr>
            <p:sp>
              <p:nvSpPr>
                <p:cNvPr id="410802" name="Freeform 178">
                  <a:extLst>
                    <a:ext uri="{FF2B5EF4-FFF2-40B4-BE49-F238E27FC236}">
                      <a16:creationId xmlns:a16="http://schemas.microsoft.com/office/drawing/2014/main" id="{C5A11FC4-C18B-4C9A-BF9C-9319BE6D9194}"/>
                    </a:ext>
                  </a:extLst>
                </p:cNvPr>
                <p:cNvSpPr>
                  <a:spLocks/>
                </p:cNvSpPr>
                <p:nvPr/>
              </p:nvSpPr>
              <p:spPr bwMode="auto">
                <a:xfrm>
                  <a:off x="4534" y="2724"/>
                  <a:ext cx="158" cy="128"/>
                </a:xfrm>
                <a:custGeom>
                  <a:avLst/>
                  <a:gdLst>
                    <a:gd name="T0" fmla="*/ 118 w 158"/>
                    <a:gd name="T1" fmla="*/ 0 h 128"/>
                    <a:gd name="T2" fmla="*/ 46 w 158"/>
                    <a:gd name="T3" fmla="*/ 28 h 128"/>
                    <a:gd name="T4" fmla="*/ 14 w 158"/>
                    <a:gd name="T5" fmla="*/ 60 h 128"/>
                    <a:gd name="T6" fmla="*/ 26 w 158"/>
                    <a:gd name="T7" fmla="*/ 128 h 128"/>
                    <a:gd name="T8" fmla="*/ 86 w 158"/>
                    <a:gd name="T9" fmla="*/ 116 h 128"/>
                    <a:gd name="T10" fmla="*/ 122 w 158"/>
                    <a:gd name="T11" fmla="*/ 68 h 128"/>
                    <a:gd name="T12" fmla="*/ 158 w 158"/>
                    <a:gd name="T13" fmla="*/ 48 h 128"/>
                    <a:gd name="T14" fmla="*/ 70 w 158"/>
                    <a:gd name="T15" fmla="*/ 16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 h="128">
                      <a:moveTo>
                        <a:pt x="118" y="0"/>
                      </a:moveTo>
                      <a:cubicBezTo>
                        <a:pt x="93" y="8"/>
                        <a:pt x="70" y="20"/>
                        <a:pt x="46" y="28"/>
                      </a:cubicBezTo>
                      <a:cubicBezTo>
                        <a:pt x="37" y="42"/>
                        <a:pt x="26" y="48"/>
                        <a:pt x="14" y="60"/>
                      </a:cubicBezTo>
                      <a:cubicBezTo>
                        <a:pt x="5" y="86"/>
                        <a:pt x="0" y="111"/>
                        <a:pt x="26" y="128"/>
                      </a:cubicBezTo>
                      <a:cubicBezTo>
                        <a:pt x="46" y="125"/>
                        <a:pt x="66" y="120"/>
                        <a:pt x="86" y="116"/>
                      </a:cubicBezTo>
                      <a:cubicBezTo>
                        <a:pt x="98" y="98"/>
                        <a:pt x="107" y="83"/>
                        <a:pt x="122" y="68"/>
                      </a:cubicBezTo>
                      <a:cubicBezTo>
                        <a:pt x="128" y="49"/>
                        <a:pt x="141" y="54"/>
                        <a:pt x="158" y="48"/>
                      </a:cubicBezTo>
                      <a:cubicBezTo>
                        <a:pt x="130" y="20"/>
                        <a:pt x="110" y="16"/>
                        <a:pt x="70" y="16"/>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803" name="Freeform 179">
                  <a:extLst>
                    <a:ext uri="{FF2B5EF4-FFF2-40B4-BE49-F238E27FC236}">
                      <a16:creationId xmlns:a16="http://schemas.microsoft.com/office/drawing/2014/main" id="{27083166-B32E-42D3-96DD-CB381F641629}"/>
                    </a:ext>
                  </a:extLst>
                </p:cNvPr>
                <p:cNvSpPr>
                  <a:spLocks/>
                </p:cNvSpPr>
                <p:nvPr/>
              </p:nvSpPr>
              <p:spPr bwMode="auto">
                <a:xfrm>
                  <a:off x="4460" y="2797"/>
                  <a:ext cx="88" cy="159"/>
                </a:xfrm>
                <a:custGeom>
                  <a:avLst/>
                  <a:gdLst>
                    <a:gd name="T0" fmla="*/ 64 w 88"/>
                    <a:gd name="T1" fmla="*/ 7 h 159"/>
                    <a:gd name="T2" fmla="*/ 16 w 88"/>
                    <a:gd name="T3" fmla="*/ 67 h 159"/>
                    <a:gd name="T4" fmla="*/ 0 w 88"/>
                    <a:gd name="T5" fmla="*/ 131 h 159"/>
                    <a:gd name="T6" fmla="*/ 28 w 88"/>
                    <a:gd name="T7" fmla="*/ 159 h 159"/>
                    <a:gd name="T8" fmla="*/ 60 w 88"/>
                    <a:gd name="T9" fmla="*/ 155 h 159"/>
                    <a:gd name="T10" fmla="*/ 68 w 88"/>
                    <a:gd name="T11" fmla="*/ 127 h 159"/>
                    <a:gd name="T12" fmla="*/ 88 w 88"/>
                    <a:gd name="T13" fmla="*/ 63 h 159"/>
                    <a:gd name="T14" fmla="*/ 64 w 88"/>
                    <a:gd name="T15" fmla="*/ 7 h 1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8" h="159">
                      <a:moveTo>
                        <a:pt x="64" y="7"/>
                      </a:moveTo>
                      <a:cubicBezTo>
                        <a:pt x="40" y="23"/>
                        <a:pt x="25" y="39"/>
                        <a:pt x="16" y="67"/>
                      </a:cubicBezTo>
                      <a:cubicBezTo>
                        <a:pt x="13" y="97"/>
                        <a:pt x="15" y="108"/>
                        <a:pt x="0" y="131"/>
                      </a:cubicBezTo>
                      <a:cubicBezTo>
                        <a:pt x="5" y="147"/>
                        <a:pt x="12" y="154"/>
                        <a:pt x="28" y="159"/>
                      </a:cubicBezTo>
                      <a:cubicBezTo>
                        <a:pt x="39" y="158"/>
                        <a:pt x="50" y="159"/>
                        <a:pt x="60" y="155"/>
                      </a:cubicBezTo>
                      <a:cubicBezTo>
                        <a:pt x="69" y="151"/>
                        <a:pt x="66" y="137"/>
                        <a:pt x="68" y="127"/>
                      </a:cubicBezTo>
                      <a:cubicBezTo>
                        <a:pt x="73" y="103"/>
                        <a:pt x="66" y="77"/>
                        <a:pt x="88" y="63"/>
                      </a:cubicBezTo>
                      <a:cubicBezTo>
                        <a:pt x="82" y="0"/>
                        <a:pt x="86" y="40"/>
                        <a:pt x="64" y="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804" name="Freeform 180">
                  <a:extLst>
                    <a:ext uri="{FF2B5EF4-FFF2-40B4-BE49-F238E27FC236}">
                      <a16:creationId xmlns:a16="http://schemas.microsoft.com/office/drawing/2014/main" id="{DE05D2BE-3B8B-49D6-B055-5C2402DDADBA}"/>
                    </a:ext>
                  </a:extLst>
                </p:cNvPr>
                <p:cNvSpPr>
                  <a:spLocks/>
                </p:cNvSpPr>
                <p:nvPr/>
              </p:nvSpPr>
              <p:spPr bwMode="auto">
                <a:xfrm>
                  <a:off x="4440" y="2966"/>
                  <a:ext cx="80" cy="132"/>
                </a:xfrm>
                <a:custGeom>
                  <a:avLst/>
                  <a:gdLst>
                    <a:gd name="T0" fmla="*/ 28 w 80"/>
                    <a:gd name="T1" fmla="*/ 2 h 132"/>
                    <a:gd name="T2" fmla="*/ 12 w 80"/>
                    <a:gd name="T3" fmla="*/ 6 h 132"/>
                    <a:gd name="T4" fmla="*/ 4 w 80"/>
                    <a:gd name="T5" fmla="*/ 30 h 132"/>
                    <a:gd name="T6" fmla="*/ 0 w 80"/>
                    <a:gd name="T7" fmla="*/ 94 h 132"/>
                    <a:gd name="T8" fmla="*/ 60 w 80"/>
                    <a:gd name="T9" fmla="*/ 118 h 132"/>
                    <a:gd name="T10" fmla="*/ 76 w 80"/>
                    <a:gd name="T11" fmla="*/ 82 h 132"/>
                    <a:gd name="T12" fmla="*/ 80 w 80"/>
                    <a:gd name="T13" fmla="*/ 70 h 132"/>
                    <a:gd name="T14" fmla="*/ 68 w 80"/>
                    <a:gd name="T15" fmla="*/ 6 h 132"/>
                    <a:gd name="T16" fmla="*/ 28 w 80"/>
                    <a:gd name="T17" fmla="*/ 2 h 1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0" h="132">
                      <a:moveTo>
                        <a:pt x="28" y="2"/>
                      </a:moveTo>
                      <a:cubicBezTo>
                        <a:pt x="23" y="3"/>
                        <a:pt x="16" y="2"/>
                        <a:pt x="12" y="6"/>
                      </a:cubicBezTo>
                      <a:cubicBezTo>
                        <a:pt x="7" y="12"/>
                        <a:pt x="4" y="30"/>
                        <a:pt x="4" y="30"/>
                      </a:cubicBezTo>
                      <a:cubicBezTo>
                        <a:pt x="10" y="52"/>
                        <a:pt x="6" y="72"/>
                        <a:pt x="0" y="94"/>
                      </a:cubicBezTo>
                      <a:cubicBezTo>
                        <a:pt x="8" y="132"/>
                        <a:pt x="19" y="122"/>
                        <a:pt x="60" y="118"/>
                      </a:cubicBezTo>
                      <a:cubicBezTo>
                        <a:pt x="73" y="99"/>
                        <a:pt x="66" y="111"/>
                        <a:pt x="76" y="82"/>
                      </a:cubicBezTo>
                      <a:cubicBezTo>
                        <a:pt x="77" y="78"/>
                        <a:pt x="80" y="70"/>
                        <a:pt x="80" y="70"/>
                      </a:cubicBezTo>
                      <a:cubicBezTo>
                        <a:pt x="79" y="62"/>
                        <a:pt x="74" y="14"/>
                        <a:pt x="68" y="6"/>
                      </a:cubicBezTo>
                      <a:cubicBezTo>
                        <a:pt x="64" y="0"/>
                        <a:pt x="29" y="2"/>
                        <a:pt x="28" y="2"/>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805" name="Freeform 181">
                  <a:extLst>
                    <a:ext uri="{FF2B5EF4-FFF2-40B4-BE49-F238E27FC236}">
                      <a16:creationId xmlns:a16="http://schemas.microsoft.com/office/drawing/2014/main" id="{4056D4B8-B067-46F5-B376-C5750980CE43}"/>
                    </a:ext>
                  </a:extLst>
                </p:cNvPr>
                <p:cNvSpPr>
                  <a:spLocks/>
                </p:cNvSpPr>
                <p:nvPr/>
              </p:nvSpPr>
              <p:spPr bwMode="auto">
                <a:xfrm>
                  <a:off x="4437" y="3079"/>
                  <a:ext cx="118" cy="131"/>
                </a:xfrm>
                <a:custGeom>
                  <a:avLst/>
                  <a:gdLst>
                    <a:gd name="T0" fmla="*/ 31 w 118"/>
                    <a:gd name="T1" fmla="*/ 17 h 131"/>
                    <a:gd name="T2" fmla="*/ 19 w 118"/>
                    <a:gd name="T3" fmla="*/ 45 h 131"/>
                    <a:gd name="T4" fmla="*/ 63 w 118"/>
                    <a:gd name="T5" fmla="*/ 113 h 131"/>
                    <a:gd name="T6" fmla="*/ 87 w 118"/>
                    <a:gd name="T7" fmla="*/ 129 h 131"/>
                    <a:gd name="T8" fmla="*/ 115 w 118"/>
                    <a:gd name="T9" fmla="*/ 113 h 131"/>
                    <a:gd name="T10" fmla="*/ 107 w 118"/>
                    <a:gd name="T11" fmla="*/ 101 h 131"/>
                    <a:gd name="T12" fmla="*/ 99 w 118"/>
                    <a:gd name="T13" fmla="*/ 77 h 131"/>
                    <a:gd name="T14" fmla="*/ 83 w 118"/>
                    <a:gd name="T15" fmla="*/ 33 h 131"/>
                    <a:gd name="T16" fmla="*/ 31 w 118"/>
                    <a:gd name="T17" fmla="*/ 17 h 1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8" h="131">
                      <a:moveTo>
                        <a:pt x="31" y="17"/>
                      </a:moveTo>
                      <a:cubicBezTo>
                        <a:pt x="0" y="22"/>
                        <a:pt x="4" y="23"/>
                        <a:pt x="19" y="45"/>
                      </a:cubicBezTo>
                      <a:cubicBezTo>
                        <a:pt x="24" y="78"/>
                        <a:pt x="38" y="94"/>
                        <a:pt x="63" y="113"/>
                      </a:cubicBezTo>
                      <a:cubicBezTo>
                        <a:pt x="71" y="119"/>
                        <a:pt x="87" y="129"/>
                        <a:pt x="87" y="129"/>
                      </a:cubicBezTo>
                      <a:cubicBezTo>
                        <a:pt x="97" y="127"/>
                        <a:pt x="118" y="131"/>
                        <a:pt x="115" y="113"/>
                      </a:cubicBezTo>
                      <a:cubicBezTo>
                        <a:pt x="114" y="108"/>
                        <a:pt x="109" y="105"/>
                        <a:pt x="107" y="101"/>
                      </a:cubicBezTo>
                      <a:cubicBezTo>
                        <a:pt x="104" y="93"/>
                        <a:pt x="99" y="77"/>
                        <a:pt x="99" y="77"/>
                      </a:cubicBezTo>
                      <a:cubicBezTo>
                        <a:pt x="104" y="52"/>
                        <a:pt x="100" y="50"/>
                        <a:pt x="83" y="33"/>
                      </a:cubicBezTo>
                      <a:cubicBezTo>
                        <a:pt x="72" y="0"/>
                        <a:pt x="71" y="9"/>
                        <a:pt x="31" y="1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806" name="Freeform 182">
                  <a:extLst>
                    <a:ext uri="{FF2B5EF4-FFF2-40B4-BE49-F238E27FC236}">
                      <a16:creationId xmlns:a16="http://schemas.microsoft.com/office/drawing/2014/main" id="{B896A58D-36AA-43CE-A391-0E69590B53C0}"/>
                    </a:ext>
                  </a:extLst>
                </p:cNvPr>
                <p:cNvSpPr>
                  <a:spLocks/>
                </p:cNvSpPr>
                <p:nvPr/>
              </p:nvSpPr>
              <p:spPr bwMode="auto">
                <a:xfrm>
                  <a:off x="4624" y="2686"/>
                  <a:ext cx="230" cy="114"/>
                </a:xfrm>
                <a:custGeom>
                  <a:avLst/>
                  <a:gdLst>
                    <a:gd name="T0" fmla="*/ 40 w 230"/>
                    <a:gd name="T1" fmla="*/ 102 h 114"/>
                    <a:gd name="T2" fmla="*/ 0 w 230"/>
                    <a:gd name="T3" fmla="*/ 74 h 114"/>
                    <a:gd name="T4" fmla="*/ 24 w 230"/>
                    <a:gd name="T5" fmla="*/ 54 h 114"/>
                    <a:gd name="T6" fmla="*/ 32 w 230"/>
                    <a:gd name="T7" fmla="*/ 30 h 114"/>
                    <a:gd name="T8" fmla="*/ 44 w 230"/>
                    <a:gd name="T9" fmla="*/ 14 h 114"/>
                    <a:gd name="T10" fmla="*/ 48 w 230"/>
                    <a:gd name="T11" fmla="*/ 2 h 114"/>
                    <a:gd name="T12" fmla="*/ 76 w 230"/>
                    <a:gd name="T13" fmla="*/ 6 h 114"/>
                    <a:gd name="T14" fmla="*/ 144 w 230"/>
                    <a:gd name="T15" fmla="*/ 10 h 114"/>
                    <a:gd name="T16" fmla="*/ 204 w 230"/>
                    <a:gd name="T17" fmla="*/ 50 h 114"/>
                    <a:gd name="T18" fmla="*/ 216 w 230"/>
                    <a:gd name="T19" fmla="*/ 98 h 114"/>
                    <a:gd name="T20" fmla="*/ 128 w 230"/>
                    <a:gd name="T21" fmla="*/ 114 h 114"/>
                    <a:gd name="T22" fmla="*/ 48 w 230"/>
                    <a:gd name="T23" fmla="*/ 102 h 114"/>
                    <a:gd name="T24" fmla="*/ 16 w 230"/>
                    <a:gd name="T25" fmla="*/ 86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0" h="114">
                      <a:moveTo>
                        <a:pt x="40" y="102"/>
                      </a:moveTo>
                      <a:cubicBezTo>
                        <a:pt x="22" y="95"/>
                        <a:pt x="6" y="93"/>
                        <a:pt x="0" y="74"/>
                      </a:cubicBezTo>
                      <a:cubicBezTo>
                        <a:pt x="7" y="67"/>
                        <a:pt x="18" y="63"/>
                        <a:pt x="24" y="54"/>
                      </a:cubicBezTo>
                      <a:cubicBezTo>
                        <a:pt x="28" y="47"/>
                        <a:pt x="27" y="37"/>
                        <a:pt x="32" y="30"/>
                      </a:cubicBezTo>
                      <a:cubicBezTo>
                        <a:pt x="36" y="25"/>
                        <a:pt x="40" y="19"/>
                        <a:pt x="44" y="14"/>
                      </a:cubicBezTo>
                      <a:cubicBezTo>
                        <a:pt x="45" y="10"/>
                        <a:pt x="44" y="3"/>
                        <a:pt x="48" y="2"/>
                      </a:cubicBezTo>
                      <a:cubicBezTo>
                        <a:pt x="57" y="0"/>
                        <a:pt x="67" y="5"/>
                        <a:pt x="76" y="6"/>
                      </a:cubicBezTo>
                      <a:cubicBezTo>
                        <a:pt x="99" y="8"/>
                        <a:pt x="121" y="9"/>
                        <a:pt x="144" y="10"/>
                      </a:cubicBezTo>
                      <a:cubicBezTo>
                        <a:pt x="160" y="34"/>
                        <a:pt x="176" y="44"/>
                        <a:pt x="204" y="50"/>
                      </a:cubicBezTo>
                      <a:cubicBezTo>
                        <a:pt x="216" y="62"/>
                        <a:pt x="230" y="79"/>
                        <a:pt x="216" y="98"/>
                      </a:cubicBezTo>
                      <a:cubicBezTo>
                        <a:pt x="211" y="105"/>
                        <a:pt x="133" y="113"/>
                        <a:pt x="128" y="114"/>
                      </a:cubicBezTo>
                      <a:cubicBezTo>
                        <a:pt x="101" y="112"/>
                        <a:pt x="74" y="111"/>
                        <a:pt x="48" y="102"/>
                      </a:cubicBezTo>
                      <a:cubicBezTo>
                        <a:pt x="38" y="87"/>
                        <a:pt x="33" y="86"/>
                        <a:pt x="16" y="86"/>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807" name="Freeform 183">
                  <a:extLst>
                    <a:ext uri="{FF2B5EF4-FFF2-40B4-BE49-F238E27FC236}">
                      <a16:creationId xmlns:a16="http://schemas.microsoft.com/office/drawing/2014/main" id="{5B0E9C07-F9B0-48B2-A441-555FC67B662B}"/>
                    </a:ext>
                  </a:extLst>
                </p:cNvPr>
                <p:cNvSpPr>
                  <a:spLocks/>
                </p:cNvSpPr>
                <p:nvPr/>
              </p:nvSpPr>
              <p:spPr bwMode="auto">
                <a:xfrm>
                  <a:off x="4832" y="2743"/>
                  <a:ext cx="155" cy="153"/>
                </a:xfrm>
                <a:custGeom>
                  <a:avLst/>
                  <a:gdLst>
                    <a:gd name="T0" fmla="*/ 0 w 155"/>
                    <a:gd name="T1" fmla="*/ 57 h 153"/>
                    <a:gd name="T2" fmla="*/ 52 w 155"/>
                    <a:gd name="T3" fmla="*/ 29 h 153"/>
                    <a:gd name="T4" fmla="*/ 112 w 155"/>
                    <a:gd name="T5" fmla="*/ 61 h 153"/>
                    <a:gd name="T6" fmla="*/ 140 w 155"/>
                    <a:gd name="T7" fmla="*/ 89 h 153"/>
                    <a:gd name="T8" fmla="*/ 128 w 155"/>
                    <a:gd name="T9" fmla="*/ 153 h 153"/>
                    <a:gd name="T10" fmla="*/ 40 w 155"/>
                    <a:gd name="T11" fmla="*/ 125 h 153"/>
                    <a:gd name="T12" fmla="*/ 24 w 155"/>
                    <a:gd name="T13" fmla="*/ 89 h 153"/>
                    <a:gd name="T14" fmla="*/ 0 w 155"/>
                    <a:gd name="T15" fmla="*/ 53 h 153"/>
                    <a:gd name="T16" fmla="*/ 4 w 155"/>
                    <a:gd name="T17" fmla="*/ 41 h 153"/>
                    <a:gd name="T18" fmla="*/ 16 w 155"/>
                    <a:gd name="T19" fmla="*/ 33 h 1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5" h="153">
                      <a:moveTo>
                        <a:pt x="0" y="57"/>
                      </a:moveTo>
                      <a:cubicBezTo>
                        <a:pt x="16" y="35"/>
                        <a:pt x="25" y="34"/>
                        <a:pt x="52" y="29"/>
                      </a:cubicBezTo>
                      <a:cubicBezTo>
                        <a:pt x="96" y="0"/>
                        <a:pt x="90" y="39"/>
                        <a:pt x="112" y="61"/>
                      </a:cubicBezTo>
                      <a:cubicBezTo>
                        <a:pt x="116" y="74"/>
                        <a:pt x="140" y="89"/>
                        <a:pt x="140" y="89"/>
                      </a:cubicBezTo>
                      <a:cubicBezTo>
                        <a:pt x="148" y="112"/>
                        <a:pt x="155" y="144"/>
                        <a:pt x="128" y="153"/>
                      </a:cubicBezTo>
                      <a:cubicBezTo>
                        <a:pt x="97" y="147"/>
                        <a:pt x="66" y="142"/>
                        <a:pt x="40" y="125"/>
                      </a:cubicBezTo>
                      <a:cubicBezTo>
                        <a:pt x="27" y="106"/>
                        <a:pt x="34" y="118"/>
                        <a:pt x="24" y="89"/>
                      </a:cubicBezTo>
                      <a:cubicBezTo>
                        <a:pt x="21" y="80"/>
                        <a:pt x="5" y="67"/>
                        <a:pt x="0" y="53"/>
                      </a:cubicBezTo>
                      <a:cubicBezTo>
                        <a:pt x="1" y="49"/>
                        <a:pt x="1" y="44"/>
                        <a:pt x="4" y="41"/>
                      </a:cubicBezTo>
                      <a:cubicBezTo>
                        <a:pt x="7" y="37"/>
                        <a:pt x="16" y="33"/>
                        <a:pt x="16" y="33"/>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808" name="Freeform 184">
                  <a:extLst>
                    <a:ext uri="{FF2B5EF4-FFF2-40B4-BE49-F238E27FC236}">
                      <a16:creationId xmlns:a16="http://schemas.microsoft.com/office/drawing/2014/main" id="{520ED76F-68BB-429C-AE03-DD540156E07C}"/>
                    </a:ext>
                  </a:extLst>
                </p:cNvPr>
                <p:cNvSpPr>
                  <a:spLocks/>
                </p:cNvSpPr>
                <p:nvPr/>
              </p:nvSpPr>
              <p:spPr bwMode="auto">
                <a:xfrm>
                  <a:off x="4488" y="3184"/>
                  <a:ext cx="114" cy="96"/>
                </a:xfrm>
                <a:custGeom>
                  <a:avLst/>
                  <a:gdLst>
                    <a:gd name="T0" fmla="*/ 12 w 114"/>
                    <a:gd name="T1" fmla="*/ 20 h 96"/>
                    <a:gd name="T2" fmla="*/ 64 w 114"/>
                    <a:gd name="T3" fmla="*/ 76 h 96"/>
                    <a:gd name="T4" fmla="*/ 100 w 114"/>
                    <a:gd name="T5" fmla="*/ 96 h 96"/>
                    <a:gd name="T6" fmla="*/ 112 w 114"/>
                    <a:gd name="T7" fmla="*/ 68 h 96"/>
                    <a:gd name="T8" fmla="*/ 88 w 114"/>
                    <a:gd name="T9" fmla="*/ 20 h 96"/>
                    <a:gd name="T10" fmla="*/ 52 w 114"/>
                    <a:gd name="T11" fmla="*/ 8 h 96"/>
                    <a:gd name="T12" fmla="*/ 28 w 114"/>
                    <a:gd name="T13" fmla="*/ 0 h 96"/>
                    <a:gd name="T14" fmla="*/ 12 w 114"/>
                    <a:gd name="T15" fmla="*/ 44 h 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4" h="96">
                      <a:moveTo>
                        <a:pt x="12" y="20"/>
                      </a:moveTo>
                      <a:cubicBezTo>
                        <a:pt x="0" y="68"/>
                        <a:pt x="22" y="71"/>
                        <a:pt x="64" y="76"/>
                      </a:cubicBezTo>
                      <a:cubicBezTo>
                        <a:pt x="92" y="94"/>
                        <a:pt x="79" y="89"/>
                        <a:pt x="100" y="96"/>
                      </a:cubicBezTo>
                      <a:cubicBezTo>
                        <a:pt x="105" y="88"/>
                        <a:pt x="114" y="79"/>
                        <a:pt x="112" y="68"/>
                      </a:cubicBezTo>
                      <a:cubicBezTo>
                        <a:pt x="112" y="65"/>
                        <a:pt x="94" y="24"/>
                        <a:pt x="88" y="20"/>
                      </a:cubicBezTo>
                      <a:cubicBezTo>
                        <a:pt x="77" y="13"/>
                        <a:pt x="64" y="12"/>
                        <a:pt x="52" y="8"/>
                      </a:cubicBezTo>
                      <a:cubicBezTo>
                        <a:pt x="44" y="5"/>
                        <a:pt x="28" y="0"/>
                        <a:pt x="28" y="0"/>
                      </a:cubicBezTo>
                      <a:cubicBezTo>
                        <a:pt x="23" y="16"/>
                        <a:pt x="12" y="27"/>
                        <a:pt x="12" y="44"/>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809" name="Freeform 185">
                  <a:extLst>
                    <a:ext uri="{FF2B5EF4-FFF2-40B4-BE49-F238E27FC236}">
                      <a16:creationId xmlns:a16="http://schemas.microsoft.com/office/drawing/2014/main" id="{F344BD99-B3F8-4795-B21E-5E2A2B89CF55}"/>
                    </a:ext>
                  </a:extLst>
                </p:cNvPr>
                <p:cNvSpPr>
                  <a:spLocks/>
                </p:cNvSpPr>
                <p:nvPr/>
              </p:nvSpPr>
              <p:spPr bwMode="auto">
                <a:xfrm>
                  <a:off x="4539" y="3253"/>
                  <a:ext cx="165" cy="99"/>
                </a:xfrm>
                <a:custGeom>
                  <a:avLst/>
                  <a:gdLst>
                    <a:gd name="T0" fmla="*/ 1 w 165"/>
                    <a:gd name="T1" fmla="*/ 27 h 99"/>
                    <a:gd name="T2" fmla="*/ 61 w 165"/>
                    <a:gd name="T3" fmla="*/ 67 h 99"/>
                    <a:gd name="T4" fmla="*/ 97 w 165"/>
                    <a:gd name="T5" fmla="*/ 91 h 99"/>
                    <a:gd name="T6" fmla="*/ 121 w 165"/>
                    <a:gd name="T7" fmla="*/ 99 h 99"/>
                    <a:gd name="T8" fmla="*/ 165 w 165"/>
                    <a:gd name="T9" fmla="*/ 71 h 99"/>
                    <a:gd name="T10" fmla="*/ 97 w 165"/>
                    <a:gd name="T11" fmla="*/ 31 h 99"/>
                    <a:gd name="T12" fmla="*/ 33 w 165"/>
                    <a:gd name="T13" fmla="*/ 15 h 99"/>
                    <a:gd name="T14" fmla="*/ 9 w 165"/>
                    <a:gd name="T15" fmla="*/ 11 h 99"/>
                    <a:gd name="T16" fmla="*/ 1 w 165"/>
                    <a:gd name="T17" fmla="*/ 27 h 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5" h="99">
                      <a:moveTo>
                        <a:pt x="1" y="27"/>
                      </a:moveTo>
                      <a:cubicBezTo>
                        <a:pt x="14" y="46"/>
                        <a:pt x="39" y="60"/>
                        <a:pt x="61" y="67"/>
                      </a:cubicBezTo>
                      <a:cubicBezTo>
                        <a:pt x="72" y="83"/>
                        <a:pt x="78" y="85"/>
                        <a:pt x="97" y="91"/>
                      </a:cubicBezTo>
                      <a:cubicBezTo>
                        <a:pt x="105" y="93"/>
                        <a:pt x="121" y="99"/>
                        <a:pt x="121" y="99"/>
                      </a:cubicBezTo>
                      <a:cubicBezTo>
                        <a:pt x="154" y="95"/>
                        <a:pt x="156" y="99"/>
                        <a:pt x="165" y="71"/>
                      </a:cubicBezTo>
                      <a:cubicBezTo>
                        <a:pt x="149" y="23"/>
                        <a:pt x="147" y="35"/>
                        <a:pt x="97" y="31"/>
                      </a:cubicBezTo>
                      <a:cubicBezTo>
                        <a:pt x="73" y="23"/>
                        <a:pt x="58" y="19"/>
                        <a:pt x="33" y="15"/>
                      </a:cubicBezTo>
                      <a:cubicBezTo>
                        <a:pt x="27" y="11"/>
                        <a:pt x="17" y="0"/>
                        <a:pt x="9" y="11"/>
                      </a:cubicBezTo>
                      <a:cubicBezTo>
                        <a:pt x="0" y="23"/>
                        <a:pt x="1" y="48"/>
                        <a:pt x="1" y="2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810" name="Freeform 186">
                  <a:extLst>
                    <a:ext uri="{FF2B5EF4-FFF2-40B4-BE49-F238E27FC236}">
                      <a16:creationId xmlns:a16="http://schemas.microsoft.com/office/drawing/2014/main" id="{51691792-81DE-44D6-91A0-D78F76A587B0}"/>
                    </a:ext>
                  </a:extLst>
                </p:cNvPr>
                <p:cNvSpPr>
                  <a:spLocks/>
                </p:cNvSpPr>
                <p:nvPr/>
              </p:nvSpPr>
              <p:spPr bwMode="auto">
                <a:xfrm>
                  <a:off x="4936" y="2898"/>
                  <a:ext cx="104" cy="170"/>
                </a:xfrm>
                <a:custGeom>
                  <a:avLst/>
                  <a:gdLst>
                    <a:gd name="T0" fmla="*/ 16 w 104"/>
                    <a:gd name="T1" fmla="*/ 2 h 170"/>
                    <a:gd name="T2" fmla="*/ 80 w 104"/>
                    <a:gd name="T3" fmla="*/ 54 h 170"/>
                    <a:gd name="T4" fmla="*/ 28 w 104"/>
                    <a:gd name="T5" fmla="*/ 162 h 170"/>
                    <a:gd name="T6" fmla="*/ 0 w 104"/>
                    <a:gd name="T7" fmla="*/ 134 h 170"/>
                    <a:gd name="T8" fmla="*/ 16 w 104"/>
                    <a:gd name="T9" fmla="*/ 78 h 170"/>
                    <a:gd name="T10" fmla="*/ 0 w 104"/>
                    <a:gd name="T11" fmla="*/ 26 h 170"/>
                    <a:gd name="T12" fmla="*/ 8 w 104"/>
                    <a:gd name="T13" fmla="*/ 14 h 170"/>
                    <a:gd name="T14" fmla="*/ 16 w 104"/>
                    <a:gd name="T15" fmla="*/ 2 h 17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4" h="170">
                      <a:moveTo>
                        <a:pt x="16" y="2"/>
                      </a:moveTo>
                      <a:cubicBezTo>
                        <a:pt x="83" y="7"/>
                        <a:pt x="69" y="0"/>
                        <a:pt x="80" y="54"/>
                      </a:cubicBezTo>
                      <a:cubicBezTo>
                        <a:pt x="76" y="152"/>
                        <a:pt x="104" y="170"/>
                        <a:pt x="28" y="162"/>
                      </a:cubicBezTo>
                      <a:cubicBezTo>
                        <a:pt x="0" y="144"/>
                        <a:pt x="7" y="155"/>
                        <a:pt x="0" y="134"/>
                      </a:cubicBezTo>
                      <a:cubicBezTo>
                        <a:pt x="3" y="112"/>
                        <a:pt x="4" y="96"/>
                        <a:pt x="16" y="78"/>
                      </a:cubicBezTo>
                      <a:cubicBezTo>
                        <a:pt x="13" y="54"/>
                        <a:pt x="7" y="47"/>
                        <a:pt x="0" y="26"/>
                      </a:cubicBezTo>
                      <a:cubicBezTo>
                        <a:pt x="3" y="22"/>
                        <a:pt x="4" y="17"/>
                        <a:pt x="8" y="14"/>
                      </a:cubicBezTo>
                      <a:cubicBezTo>
                        <a:pt x="27" y="2"/>
                        <a:pt x="47" y="10"/>
                        <a:pt x="16" y="2"/>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811" name="Freeform 187">
                  <a:extLst>
                    <a:ext uri="{FF2B5EF4-FFF2-40B4-BE49-F238E27FC236}">
                      <a16:creationId xmlns:a16="http://schemas.microsoft.com/office/drawing/2014/main" id="{82A8753D-B7D9-41CD-9F23-4701E3AAF3DA}"/>
                    </a:ext>
                  </a:extLst>
                </p:cNvPr>
                <p:cNvSpPr>
                  <a:spLocks/>
                </p:cNvSpPr>
                <p:nvPr/>
              </p:nvSpPr>
              <p:spPr bwMode="auto">
                <a:xfrm>
                  <a:off x="4680" y="3260"/>
                  <a:ext cx="180" cy="108"/>
                </a:xfrm>
                <a:custGeom>
                  <a:avLst/>
                  <a:gdLst>
                    <a:gd name="T0" fmla="*/ 12 w 180"/>
                    <a:gd name="T1" fmla="*/ 100 h 108"/>
                    <a:gd name="T2" fmla="*/ 160 w 180"/>
                    <a:gd name="T3" fmla="*/ 80 h 108"/>
                    <a:gd name="T4" fmla="*/ 172 w 180"/>
                    <a:gd name="T5" fmla="*/ 68 h 108"/>
                    <a:gd name="T6" fmla="*/ 180 w 180"/>
                    <a:gd name="T7" fmla="*/ 44 h 108"/>
                    <a:gd name="T8" fmla="*/ 148 w 180"/>
                    <a:gd name="T9" fmla="*/ 0 h 108"/>
                    <a:gd name="T10" fmla="*/ 48 w 180"/>
                    <a:gd name="T11" fmla="*/ 32 h 108"/>
                    <a:gd name="T12" fmla="*/ 24 w 180"/>
                    <a:gd name="T13" fmla="*/ 40 h 108"/>
                    <a:gd name="T14" fmla="*/ 12 w 180"/>
                    <a:gd name="T15" fmla="*/ 44 h 108"/>
                    <a:gd name="T16" fmla="*/ 0 w 180"/>
                    <a:gd name="T17" fmla="*/ 68 h 108"/>
                    <a:gd name="T18" fmla="*/ 20 w 180"/>
                    <a:gd name="T19" fmla="*/ 108 h 108"/>
                    <a:gd name="T20" fmla="*/ 12 w 180"/>
                    <a:gd name="T21" fmla="*/ 100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08">
                      <a:moveTo>
                        <a:pt x="12" y="100"/>
                      </a:moveTo>
                      <a:cubicBezTo>
                        <a:pt x="72" y="97"/>
                        <a:pt x="108" y="97"/>
                        <a:pt x="160" y="80"/>
                      </a:cubicBezTo>
                      <a:cubicBezTo>
                        <a:pt x="164" y="76"/>
                        <a:pt x="169" y="73"/>
                        <a:pt x="172" y="68"/>
                      </a:cubicBezTo>
                      <a:cubicBezTo>
                        <a:pt x="176" y="61"/>
                        <a:pt x="180" y="44"/>
                        <a:pt x="180" y="44"/>
                      </a:cubicBezTo>
                      <a:cubicBezTo>
                        <a:pt x="174" y="22"/>
                        <a:pt x="172" y="8"/>
                        <a:pt x="148" y="0"/>
                      </a:cubicBezTo>
                      <a:cubicBezTo>
                        <a:pt x="113" y="9"/>
                        <a:pt x="83" y="23"/>
                        <a:pt x="48" y="32"/>
                      </a:cubicBezTo>
                      <a:cubicBezTo>
                        <a:pt x="40" y="34"/>
                        <a:pt x="32" y="37"/>
                        <a:pt x="24" y="40"/>
                      </a:cubicBezTo>
                      <a:cubicBezTo>
                        <a:pt x="20" y="41"/>
                        <a:pt x="12" y="44"/>
                        <a:pt x="12" y="44"/>
                      </a:cubicBezTo>
                      <a:cubicBezTo>
                        <a:pt x="8" y="50"/>
                        <a:pt x="0" y="60"/>
                        <a:pt x="0" y="68"/>
                      </a:cubicBezTo>
                      <a:cubicBezTo>
                        <a:pt x="0" y="77"/>
                        <a:pt x="4" y="108"/>
                        <a:pt x="20" y="108"/>
                      </a:cubicBezTo>
                      <a:cubicBezTo>
                        <a:pt x="24" y="108"/>
                        <a:pt x="15" y="103"/>
                        <a:pt x="12" y="100"/>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812" name="Freeform 188">
                  <a:extLst>
                    <a:ext uri="{FF2B5EF4-FFF2-40B4-BE49-F238E27FC236}">
                      <a16:creationId xmlns:a16="http://schemas.microsoft.com/office/drawing/2014/main" id="{466514FE-99EC-4E6E-A0A9-D4EC8F1B2833}"/>
                    </a:ext>
                  </a:extLst>
                </p:cNvPr>
                <p:cNvSpPr>
                  <a:spLocks/>
                </p:cNvSpPr>
                <p:nvPr/>
              </p:nvSpPr>
              <p:spPr bwMode="auto">
                <a:xfrm>
                  <a:off x="4813" y="3158"/>
                  <a:ext cx="170" cy="182"/>
                </a:xfrm>
                <a:custGeom>
                  <a:avLst/>
                  <a:gdLst>
                    <a:gd name="T0" fmla="*/ 47 w 170"/>
                    <a:gd name="T1" fmla="*/ 182 h 182"/>
                    <a:gd name="T2" fmla="*/ 15 w 170"/>
                    <a:gd name="T3" fmla="*/ 150 h 182"/>
                    <a:gd name="T4" fmla="*/ 11 w 170"/>
                    <a:gd name="T5" fmla="*/ 98 h 182"/>
                    <a:gd name="T6" fmla="*/ 35 w 170"/>
                    <a:gd name="T7" fmla="*/ 78 h 182"/>
                    <a:gd name="T8" fmla="*/ 59 w 170"/>
                    <a:gd name="T9" fmla="*/ 62 h 182"/>
                    <a:gd name="T10" fmla="*/ 103 w 170"/>
                    <a:gd name="T11" fmla="*/ 22 h 182"/>
                    <a:gd name="T12" fmla="*/ 143 w 170"/>
                    <a:gd name="T13" fmla="*/ 18 h 182"/>
                    <a:gd name="T14" fmla="*/ 159 w 170"/>
                    <a:gd name="T15" fmla="*/ 66 h 182"/>
                    <a:gd name="T16" fmla="*/ 135 w 170"/>
                    <a:gd name="T17" fmla="*/ 82 h 182"/>
                    <a:gd name="T18" fmla="*/ 111 w 170"/>
                    <a:gd name="T19" fmla="*/ 98 h 182"/>
                    <a:gd name="T20" fmla="*/ 43 w 170"/>
                    <a:gd name="T21" fmla="*/ 154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0" h="182">
                      <a:moveTo>
                        <a:pt x="47" y="182"/>
                      </a:moveTo>
                      <a:cubicBezTo>
                        <a:pt x="35" y="170"/>
                        <a:pt x="24" y="164"/>
                        <a:pt x="15" y="150"/>
                      </a:cubicBezTo>
                      <a:cubicBezTo>
                        <a:pt x="11" y="135"/>
                        <a:pt x="0" y="112"/>
                        <a:pt x="11" y="98"/>
                      </a:cubicBezTo>
                      <a:cubicBezTo>
                        <a:pt x="18" y="90"/>
                        <a:pt x="27" y="84"/>
                        <a:pt x="35" y="78"/>
                      </a:cubicBezTo>
                      <a:cubicBezTo>
                        <a:pt x="43" y="72"/>
                        <a:pt x="59" y="62"/>
                        <a:pt x="59" y="62"/>
                      </a:cubicBezTo>
                      <a:cubicBezTo>
                        <a:pt x="70" y="45"/>
                        <a:pt x="88" y="37"/>
                        <a:pt x="103" y="22"/>
                      </a:cubicBezTo>
                      <a:cubicBezTo>
                        <a:pt x="110" y="0"/>
                        <a:pt x="126" y="12"/>
                        <a:pt x="143" y="18"/>
                      </a:cubicBezTo>
                      <a:cubicBezTo>
                        <a:pt x="158" y="33"/>
                        <a:pt x="170" y="41"/>
                        <a:pt x="159" y="66"/>
                      </a:cubicBezTo>
                      <a:cubicBezTo>
                        <a:pt x="152" y="82"/>
                        <a:pt x="146" y="76"/>
                        <a:pt x="135" y="82"/>
                      </a:cubicBezTo>
                      <a:cubicBezTo>
                        <a:pt x="127" y="87"/>
                        <a:pt x="111" y="98"/>
                        <a:pt x="111" y="98"/>
                      </a:cubicBezTo>
                      <a:cubicBezTo>
                        <a:pt x="94" y="123"/>
                        <a:pt x="79" y="154"/>
                        <a:pt x="43" y="154"/>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813" name="Freeform 189">
                  <a:extLst>
                    <a:ext uri="{FF2B5EF4-FFF2-40B4-BE49-F238E27FC236}">
                      <a16:creationId xmlns:a16="http://schemas.microsoft.com/office/drawing/2014/main" id="{10C891FA-BAA9-424A-850A-2EE7516FCB76}"/>
                    </a:ext>
                  </a:extLst>
                </p:cNvPr>
                <p:cNvSpPr>
                  <a:spLocks/>
                </p:cNvSpPr>
                <p:nvPr/>
              </p:nvSpPr>
              <p:spPr bwMode="auto">
                <a:xfrm>
                  <a:off x="4908" y="3043"/>
                  <a:ext cx="120" cy="158"/>
                </a:xfrm>
                <a:custGeom>
                  <a:avLst/>
                  <a:gdLst>
                    <a:gd name="T0" fmla="*/ 120 w 120"/>
                    <a:gd name="T1" fmla="*/ 13 h 158"/>
                    <a:gd name="T2" fmla="*/ 32 w 120"/>
                    <a:gd name="T3" fmla="*/ 5 h 158"/>
                    <a:gd name="T4" fmla="*/ 0 w 120"/>
                    <a:gd name="T5" fmla="*/ 29 h 158"/>
                    <a:gd name="T6" fmla="*/ 4 w 120"/>
                    <a:gd name="T7" fmla="*/ 97 h 158"/>
                    <a:gd name="T8" fmla="*/ 8 w 120"/>
                    <a:gd name="T9" fmla="*/ 121 h 158"/>
                    <a:gd name="T10" fmla="*/ 32 w 120"/>
                    <a:gd name="T11" fmla="*/ 137 h 158"/>
                    <a:gd name="T12" fmla="*/ 40 w 120"/>
                    <a:gd name="T13" fmla="*/ 149 h 158"/>
                    <a:gd name="T14" fmla="*/ 92 w 120"/>
                    <a:gd name="T15" fmla="*/ 77 h 158"/>
                    <a:gd name="T16" fmla="*/ 96 w 120"/>
                    <a:gd name="T17" fmla="*/ 53 h 158"/>
                    <a:gd name="T18" fmla="*/ 92 w 120"/>
                    <a:gd name="T19" fmla="*/ 17 h 1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0" h="158">
                      <a:moveTo>
                        <a:pt x="120" y="13"/>
                      </a:moveTo>
                      <a:cubicBezTo>
                        <a:pt x="80" y="9"/>
                        <a:pt x="69" y="0"/>
                        <a:pt x="32" y="5"/>
                      </a:cubicBezTo>
                      <a:cubicBezTo>
                        <a:pt x="18" y="14"/>
                        <a:pt x="10" y="15"/>
                        <a:pt x="0" y="29"/>
                      </a:cubicBezTo>
                      <a:cubicBezTo>
                        <a:pt x="13" y="67"/>
                        <a:pt x="9" y="45"/>
                        <a:pt x="4" y="97"/>
                      </a:cubicBezTo>
                      <a:cubicBezTo>
                        <a:pt x="5" y="105"/>
                        <a:pt x="3" y="114"/>
                        <a:pt x="8" y="121"/>
                      </a:cubicBezTo>
                      <a:cubicBezTo>
                        <a:pt x="14" y="129"/>
                        <a:pt x="32" y="137"/>
                        <a:pt x="32" y="137"/>
                      </a:cubicBezTo>
                      <a:cubicBezTo>
                        <a:pt x="35" y="141"/>
                        <a:pt x="35" y="148"/>
                        <a:pt x="40" y="149"/>
                      </a:cubicBezTo>
                      <a:cubicBezTo>
                        <a:pt x="78" y="158"/>
                        <a:pt x="87" y="102"/>
                        <a:pt x="92" y="77"/>
                      </a:cubicBezTo>
                      <a:cubicBezTo>
                        <a:pt x="93" y="69"/>
                        <a:pt x="95" y="61"/>
                        <a:pt x="96" y="53"/>
                      </a:cubicBezTo>
                      <a:cubicBezTo>
                        <a:pt x="95" y="41"/>
                        <a:pt x="92" y="17"/>
                        <a:pt x="92" y="17"/>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grpSp>
          <p:nvGrpSpPr>
            <p:cNvPr id="410814" name="Group 190">
              <a:extLst>
                <a:ext uri="{FF2B5EF4-FFF2-40B4-BE49-F238E27FC236}">
                  <a16:creationId xmlns:a16="http://schemas.microsoft.com/office/drawing/2014/main" id="{EB27DAE5-19D4-469C-BCBC-F7F3DB8B8873}"/>
                </a:ext>
              </a:extLst>
            </p:cNvPr>
            <p:cNvGrpSpPr>
              <a:grpSpLocks/>
            </p:cNvGrpSpPr>
            <p:nvPr/>
          </p:nvGrpSpPr>
          <p:grpSpPr bwMode="auto">
            <a:xfrm>
              <a:off x="3909" y="1934"/>
              <a:ext cx="603" cy="682"/>
              <a:chOff x="4437" y="2678"/>
              <a:chExt cx="603" cy="682"/>
            </a:xfrm>
          </p:grpSpPr>
          <p:sp>
            <p:nvSpPr>
              <p:cNvPr id="410815" name="Oval 191">
                <a:extLst>
                  <a:ext uri="{FF2B5EF4-FFF2-40B4-BE49-F238E27FC236}">
                    <a16:creationId xmlns:a16="http://schemas.microsoft.com/office/drawing/2014/main" id="{B8C5735E-3895-41D8-9472-6C3321403CDA}"/>
                  </a:ext>
                </a:extLst>
              </p:cNvPr>
              <p:cNvSpPr>
                <a:spLocks noChangeArrowheads="1"/>
              </p:cNvSpPr>
              <p:nvPr/>
            </p:nvSpPr>
            <p:spPr bwMode="auto">
              <a:xfrm>
                <a:off x="4475" y="2748"/>
                <a:ext cx="504" cy="566"/>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nvGrpSpPr>
              <p:cNvPr id="410816" name="Group 192">
                <a:extLst>
                  <a:ext uri="{FF2B5EF4-FFF2-40B4-BE49-F238E27FC236}">
                    <a16:creationId xmlns:a16="http://schemas.microsoft.com/office/drawing/2014/main" id="{56EC4E02-FDB4-494D-9A5D-C5AC99F0EC40}"/>
                  </a:ext>
                </a:extLst>
              </p:cNvPr>
              <p:cNvGrpSpPr>
                <a:grpSpLocks/>
              </p:cNvGrpSpPr>
              <p:nvPr/>
            </p:nvGrpSpPr>
            <p:grpSpPr bwMode="auto">
              <a:xfrm>
                <a:off x="4437" y="2678"/>
                <a:ext cx="603" cy="682"/>
                <a:chOff x="4437" y="2686"/>
                <a:chExt cx="603" cy="682"/>
              </a:xfrm>
            </p:grpSpPr>
            <p:sp>
              <p:nvSpPr>
                <p:cNvPr id="410817" name="Freeform 193">
                  <a:extLst>
                    <a:ext uri="{FF2B5EF4-FFF2-40B4-BE49-F238E27FC236}">
                      <a16:creationId xmlns:a16="http://schemas.microsoft.com/office/drawing/2014/main" id="{883F2BB3-342B-45A2-9B8C-88A8DB2A448D}"/>
                    </a:ext>
                  </a:extLst>
                </p:cNvPr>
                <p:cNvSpPr>
                  <a:spLocks/>
                </p:cNvSpPr>
                <p:nvPr/>
              </p:nvSpPr>
              <p:spPr bwMode="auto">
                <a:xfrm>
                  <a:off x="4534" y="2724"/>
                  <a:ext cx="158" cy="128"/>
                </a:xfrm>
                <a:custGeom>
                  <a:avLst/>
                  <a:gdLst>
                    <a:gd name="T0" fmla="*/ 118 w 158"/>
                    <a:gd name="T1" fmla="*/ 0 h 128"/>
                    <a:gd name="T2" fmla="*/ 46 w 158"/>
                    <a:gd name="T3" fmla="*/ 28 h 128"/>
                    <a:gd name="T4" fmla="*/ 14 w 158"/>
                    <a:gd name="T5" fmla="*/ 60 h 128"/>
                    <a:gd name="T6" fmla="*/ 26 w 158"/>
                    <a:gd name="T7" fmla="*/ 128 h 128"/>
                    <a:gd name="T8" fmla="*/ 86 w 158"/>
                    <a:gd name="T9" fmla="*/ 116 h 128"/>
                    <a:gd name="T10" fmla="*/ 122 w 158"/>
                    <a:gd name="T11" fmla="*/ 68 h 128"/>
                    <a:gd name="T12" fmla="*/ 158 w 158"/>
                    <a:gd name="T13" fmla="*/ 48 h 128"/>
                    <a:gd name="T14" fmla="*/ 70 w 158"/>
                    <a:gd name="T15" fmla="*/ 16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 h="128">
                      <a:moveTo>
                        <a:pt x="118" y="0"/>
                      </a:moveTo>
                      <a:cubicBezTo>
                        <a:pt x="93" y="8"/>
                        <a:pt x="70" y="20"/>
                        <a:pt x="46" y="28"/>
                      </a:cubicBezTo>
                      <a:cubicBezTo>
                        <a:pt x="37" y="42"/>
                        <a:pt x="26" y="48"/>
                        <a:pt x="14" y="60"/>
                      </a:cubicBezTo>
                      <a:cubicBezTo>
                        <a:pt x="5" y="86"/>
                        <a:pt x="0" y="111"/>
                        <a:pt x="26" y="128"/>
                      </a:cubicBezTo>
                      <a:cubicBezTo>
                        <a:pt x="46" y="125"/>
                        <a:pt x="66" y="120"/>
                        <a:pt x="86" y="116"/>
                      </a:cubicBezTo>
                      <a:cubicBezTo>
                        <a:pt x="98" y="98"/>
                        <a:pt x="107" y="83"/>
                        <a:pt x="122" y="68"/>
                      </a:cubicBezTo>
                      <a:cubicBezTo>
                        <a:pt x="128" y="49"/>
                        <a:pt x="141" y="54"/>
                        <a:pt x="158" y="48"/>
                      </a:cubicBezTo>
                      <a:cubicBezTo>
                        <a:pt x="130" y="20"/>
                        <a:pt x="110" y="16"/>
                        <a:pt x="70" y="16"/>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818" name="Freeform 194">
                  <a:extLst>
                    <a:ext uri="{FF2B5EF4-FFF2-40B4-BE49-F238E27FC236}">
                      <a16:creationId xmlns:a16="http://schemas.microsoft.com/office/drawing/2014/main" id="{C2ABB9D2-7B9E-413A-9F98-329D8B3EDAD5}"/>
                    </a:ext>
                  </a:extLst>
                </p:cNvPr>
                <p:cNvSpPr>
                  <a:spLocks/>
                </p:cNvSpPr>
                <p:nvPr/>
              </p:nvSpPr>
              <p:spPr bwMode="auto">
                <a:xfrm>
                  <a:off x="4460" y="2797"/>
                  <a:ext cx="88" cy="159"/>
                </a:xfrm>
                <a:custGeom>
                  <a:avLst/>
                  <a:gdLst>
                    <a:gd name="T0" fmla="*/ 64 w 88"/>
                    <a:gd name="T1" fmla="*/ 7 h 159"/>
                    <a:gd name="T2" fmla="*/ 16 w 88"/>
                    <a:gd name="T3" fmla="*/ 67 h 159"/>
                    <a:gd name="T4" fmla="*/ 0 w 88"/>
                    <a:gd name="T5" fmla="*/ 131 h 159"/>
                    <a:gd name="T6" fmla="*/ 28 w 88"/>
                    <a:gd name="T7" fmla="*/ 159 h 159"/>
                    <a:gd name="T8" fmla="*/ 60 w 88"/>
                    <a:gd name="T9" fmla="*/ 155 h 159"/>
                    <a:gd name="T10" fmla="*/ 68 w 88"/>
                    <a:gd name="T11" fmla="*/ 127 h 159"/>
                    <a:gd name="T12" fmla="*/ 88 w 88"/>
                    <a:gd name="T13" fmla="*/ 63 h 159"/>
                    <a:gd name="T14" fmla="*/ 64 w 88"/>
                    <a:gd name="T15" fmla="*/ 7 h 1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8" h="159">
                      <a:moveTo>
                        <a:pt x="64" y="7"/>
                      </a:moveTo>
                      <a:cubicBezTo>
                        <a:pt x="40" y="23"/>
                        <a:pt x="25" y="39"/>
                        <a:pt x="16" y="67"/>
                      </a:cubicBezTo>
                      <a:cubicBezTo>
                        <a:pt x="13" y="97"/>
                        <a:pt x="15" y="108"/>
                        <a:pt x="0" y="131"/>
                      </a:cubicBezTo>
                      <a:cubicBezTo>
                        <a:pt x="5" y="147"/>
                        <a:pt x="12" y="154"/>
                        <a:pt x="28" y="159"/>
                      </a:cubicBezTo>
                      <a:cubicBezTo>
                        <a:pt x="39" y="158"/>
                        <a:pt x="50" y="159"/>
                        <a:pt x="60" y="155"/>
                      </a:cubicBezTo>
                      <a:cubicBezTo>
                        <a:pt x="69" y="151"/>
                        <a:pt x="66" y="137"/>
                        <a:pt x="68" y="127"/>
                      </a:cubicBezTo>
                      <a:cubicBezTo>
                        <a:pt x="73" y="103"/>
                        <a:pt x="66" y="77"/>
                        <a:pt x="88" y="63"/>
                      </a:cubicBezTo>
                      <a:cubicBezTo>
                        <a:pt x="82" y="0"/>
                        <a:pt x="86" y="40"/>
                        <a:pt x="64" y="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819" name="Freeform 195">
                  <a:extLst>
                    <a:ext uri="{FF2B5EF4-FFF2-40B4-BE49-F238E27FC236}">
                      <a16:creationId xmlns:a16="http://schemas.microsoft.com/office/drawing/2014/main" id="{200418FB-41EF-4D1B-A51C-AAA791B8AA4C}"/>
                    </a:ext>
                  </a:extLst>
                </p:cNvPr>
                <p:cNvSpPr>
                  <a:spLocks/>
                </p:cNvSpPr>
                <p:nvPr/>
              </p:nvSpPr>
              <p:spPr bwMode="auto">
                <a:xfrm>
                  <a:off x="4440" y="2966"/>
                  <a:ext cx="80" cy="132"/>
                </a:xfrm>
                <a:custGeom>
                  <a:avLst/>
                  <a:gdLst>
                    <a:gd name="T0" fmla="*/ 28 w 80"/>
                    <a:gd name="T1" fmla="*/ 2 h 132"/>
                    <a:gd name="T2" fmla="*/ 12 w 80"/>
                    <a:gd name="T3" fmla="*/ 6 h 132"/>
                    <a:gd name="T4" fmla="*/ 4 w 80"/>
                    <a:gd name="T5" fmla="*/ 30 h 132"/>
                    <a:gd name="T6" fmla="*/ 0 w 80"/>
                    <a:gd name="T7" fmla="*/ 94 h 132"/>
                    <a:gd name="T8" fmla="*/ 60 w 80"/>
                    <a:gd name="T9" fmla="*/ 118 h 132"/>
                    <a:gd name="T10" fmla="*/ 76 w 80"/>
                    <a:gd name="T11" fmla="*/ 82 h 132"/>
                    <a:gd name="T12" fmla="*/ 80 w 80"/>
                    <a:gd name="T13" fmla="*/ 70 h 132"/>
                    <a:gd name="T14" fmla="*/ 68 w 80"/>
                    <a:gd name="T15" fmla="*/ 6 h 132"/>
                    <a:gd name="T16" fmla="*/ 28 w 80"/>
                    <a:gd name="T17" fmla="*/ 2 h 1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0" h="132">
                      <a:moveTo>
                        <a:pt x="28" y="2"/>
                      </a:moveTo>
                      <a:cubicBezTo>
                        <a:pt x="23" y="3"/>
                        <a:pt x="16" y="2"/>
                        <a:pt x="12" y="6"/>
                      </a:cubicBezTo>
                      <a:cubicBezTo>
                        <a:pt x="7" y="12"/>
                        <a:pt x="4" y="30"/>
                        <a:pt x="4" y="30"/>
                      </a:cubicBezTo>
                      <a:cubicBezTo>
                        <a:pt x="10" y="52"/>
                        <a:pt x="6" y="72"/>
                        <a:pt x="0" y="94"/>
                      </a:cubicBezTo>
                      <a:cubicBezTo>
                        <a:pt x="8" y="132"/>
                        <a:pt x="19" y="122"/>
                        <a:pt x="60" y="118"/>
                      </a:cubicBezTo>
                      <a:cubicBezTo>
                        <a:pt x="73" y="99"/>
                        <a:pt x="66" y="111"/>
                        <a:pt x="76" y="82"/>
                      </a:cubicBezTo>
                      <a:cubicBezTo>
                        <a:pt x="77" y="78"/>
                        <a:pt x="80" y="70"/>
                        <a:pt x="80" y="70"/>
                      </a:cubicBezTo>
                      <a:cubicBezTo>
                        <a:pt x="79" y="62"/>
                        <a:pt x="74" y="14"/>
                        <a:pt x="68" y="6"/>
                      </a:cubicBezTo>
                      <a:cubicBezTo>
                        <a:pt x="64" y="0"/>
                        <a:pt x="29" y="2"/>
                        <a:pt x="28" y="2"/>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820" name="Freeform 196">
                  <a:extLst>
                    <a:ext uri="{FF2B5EF4-FFF2-40B4-BE49-F238E27FC236}">
                      <a16:creationId xmlns:a16="http://schemas.microsoft.com/office/drawing/2014/main" id="{CC478CF9-A592-4D32-857B-827BAC5A333C}"/>
                    </a:ext>
                  </a:extLst>
                </p:cNvPr>
                <p:cNvSpPr>
                  <a:spLocks/>
                </p:cNvSpPr>
                <p:nvPr/>
              </p:nvSpPr>
              <p:spPr bwMode="auto">
                <a:xfrm>
                  <a:off x="4437" y="3079"/>
                  <a:ext cx="118" cy="131"/>
                </a:xfrm>
                <a:custGeom>
                  <a:avLst/>
                  <a:gdLst>
                    <a:gd name="T0" fmla="*/ 31 w 118"/>
                    <a:gd name="T1" fmla="*/ 17 h 131"/>
                    <a:gd name="T2" fmla="*/ 19 w 118"/>
                    <a:gd name="T3" fmla="*/ 45 h 131"/>
                    <a:gd name="T4" fmla="*/ 63 w 118"/>
                    <a:gd name="T5" fmla="*/ 113 h 131"/>
                    <a:gd name="T6" fmla="*/ 87 w 118"/>
                    <a:gd name="T7" fmla="*/ 129 h 131"/>
                    <a:gd name="T8" fmla="*/ 115 w 118"/>
                    <a:gd name="T9" fmla="*/ 113 h 131"/>
                    <a:gd name="T10" fmla="*/ 107 w 118"/>
                    <a:gd name="T11" fmla="*/ 101 h 131"/>
                    <a:gd name="T12" fmla="*/ 99 w 118"/>
                    <a:gd name="T13" fmla="*/ 77 h 131"/>
                    <a:gd name="T14" fmla="*/ 83 w 118"/>
                    <a:gd name="T15" fmla="*/ 33 h 131"/>
                    <a:gd name="T16" fmla="*/ 31 w 118"/>
                    <a:gd name="T17" fmla="*/ 17 h 1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8" h="131">
                      <a:moveTo>
                        <a:pt x="31" y="17"/>
                      </a:moveTo>
                      <a:cubicBezTo>
                        <a:pt x="0" y="22"/>
                        <a:pt x="4" y="23"/>
                        <a:pt x="19" y="45"/>
                      </a:cubicBezTo>
                      <a:cubicBezTo>
                        <a:pt x="24" y="78"/>
                        <a:pt x="38" y="94"/>
                        <a:pt x="63" y="113"/>
                      </a:cubicBezTo>
                      <a:cubicBezTo>
                        <a:pt x="71" y="119"/>
                        <a:pt x="87" y="129"/>
                        <a:pt x="87" y="129"/>
                      </a:cubicBezTo>
                      <a:cubicBezTo>
                        <a:pt x="97" y="127"/>
                        <a:pt x="118" y="131"/>
                        <a:pt x="115" y="113"/>
                      </a:cubicBezTo>
                      <a:cubicBezTo>
                        <a:pt x="114" y="108"/>
                        <a:pt x="109" y="105"/>
                        <a:pt x="107" y="101"/>
                      </a:cubicBezTo>
                      <a:cubicBezTo>
                        <a:pt x="104" y="93"/>
                        <a:pt x="99" y="77"/>
                        <a:pt x="99" y="77"/>
                      </a:cubicBezTo>
                      <a:cubicBezTo>
                        <a:pt x="104" y="52"/>
                        <a:pt x="100" y="50"/>
                        <a:pt x="83" y="33"/>
                      </a:cubicBezTo>
                      <a:cubicBezTo>
                        <a:pt x="72" y="0"/>
                        <a:pt x="71" y="9"/>
                        <a:pt x="31" y="1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821" name="Freeform 197">
                  <a:extLst>
                    <a:ext uri="{FF2B5EF4-FFF2-40B4-BE49-F238E27FC236}">
                      <a16:creationId xmlns:a16="http://schemas.microsoft.com/office/drawing/2014/main" id="{4A955D9C-CC2E-4C70-845E-0B9E977732CD}"/>
                    </a:ext>
                  </a:extLst>
                </p:cNvPr>
                <p:cNvSpPr>
                  <a:spLocks/>
                </p:cNvSpPr>
                <p:nvPr/>
              </p:nvSpPr>
              <p:spPr bwMode="auto">
                <a:xfrm>
                  <a:off x="4624" y="2686"/>
                  <a:ext cx="230" cy="114"/>
                </a:xfrm>
                <a:custGeom>
                  <a:avLst/>
                  <a:gdLst>
                    <a:gd name="T0" fmla="*/ 40 w 230"/>
                    <a:gd name="T1" fmla="*/ 102 h 114"/>
                    <a:gd name="T2" fmla="*/ 0 w 230"/>
                    <a:gd name="T3" fmla="*/ 74 h 114"/>
                    <a:gd name="T4" fmla="*/ 24 w 230"/>
                    <a:gd name="T5" fmla="*/ 54 h 114"/>
                    <a:gd name="T6" fmla="*/ 32 w 230"/>
                    <a:gd name="T7" fmla="*/ 30 h 114"/>
                    <a:gd name="T8" fmla="*/ 44 w 230"/>
                    <a:gd name="T9" fmla="*/ 14 h 114"/>
                    <a:gd name="T10" fmla="*/ 48 w 230"/>
                    <a:gd name="T11" fmla="*/ 2 h 114"/>
                    <a:gd name="T12" fmla="*/ 76 w 230"/>
                    <a:gd name="T13" fmla="*/ 6 h 114"/>
                    <a:gd name="T14" fmla="*/ 144 w 230"/>
                    <a:gd name="T15" fmla="*/ 10 h 114"/>
                    <a:gd name="T16" fmla="*/ 204 w 230"/>
                    <a:gd name="T17" fmla="*/ 50 h 114"/>
                    <a:gd name="T18" fmla="*/ 216 w 230"/>
                    <a:gd name="T19" fmla="*/ 98 h 114"/>
                    <a:gd name="T20" fmla="*/ 128 w 230"/>
                    <a:gd name="T21" fmla="*/ 114 h 114"/>
                    <a:gd name="T22" fmla="*/ 48 w 230"/>
                    <a:gd name="T23" fmla="*/ 102 h 114"/>
                    <a:gd name="T24" fmla="*/ 16 w 230"/>
                    <a:gd name="T25" fmla="*/ 86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0" h="114">
                      <a:moveTo>
                        <a:pt x="40" y="102"/>
                      </a:moveTo>
                      <a:cubicBezTo>
                        <a:pt x="22" y="95"/>
                        <a:pt x="6" y="93"/>
                        <a:pt x="0" y="74"/>
                      </a:cubicBezTo>
                      <a:cubicBezTo>
                        <a:pt x="7" y="67"/>
                        <a:pt x="18" y="63"/>
                        <a:pt x="24" y="54"/>
                      </a:cubicBezTo>
                      <a:cubicBezTo>
                        <a:pt x="28" y="47"/>
                        <a:pt x="27" y="37"/>
                        <a:pt x="32" y="30"/>
                      </a:cubicBezTo>
                      <a:cubicBezTo>
                        <a:pt x="36" y="25"/>
                        <a:pt x="40" y="19"/>
                        <a:pt x="44" y="14"/>
                      </a:cubicBezTo>
                      <a:cubicBezTo>
                        <a:pt x="45" y="10"/>
                        <a:pt x="44" y="3"/>
                        <a:pt x="48" y="2"/>
                      </a:cubicBezTo>
                      <a:cubicBezTo>
                        <a:pt x="57" y="0"/>
                        <a:pt x="67" y="5"/>
                        <a:pt x="76" y="6"/>
                      </a:cubicBezTo>
                      <a:cubicBezTo>
                        <a:pt x="99" y="8"/>
                        <a:pt x="121" y="9"/>
                        <a:pt x="144" y="10"/>
                      </a:cubicBezTo>
                      <a:cubicBezTo>
                        <a:pt x="160" y="34"/>
                        <a:pt x="176" y="44"/>
                        <a:pt x="204" y="50"/>
                      </a:cubicBezTo>
                      <a:cubicBezTo>
                        <a:pt x="216" y="62"/>
                        <a:pt x="230" y="79"/>
                        <a:pt x="216" y="98"/>
                      </a:cubicBezTo>
                      <a:cubicBezTo>
                        <a:pt x="211" y="105"/>
                        <a:pt x="133" y="113"/>
                        <a:pt x="128" y="114"/>
                      </a:cubicBezTo>
                      <a:cubicBezTo>
                        <a:pt x="101" y="112"/>
                        <a:pt x="74" y="111"/>
                        <a:pt x="48" y="102"/>
                      </a:cubicBezTo>
                      <a:cubicBezTo>
                        <a:pt x="38" y="87"/>
                        <a:pt x="33" y="86"/>
                        <a:pt x="16" y="86"/>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822" name="Freeform 198">
                  <a:extLst>
                    <a:ext uri="{FF2B5EF4-FFF2-40B4-BE49-F238E27FC236}">
                      <a16:creationId xmlns:a16="http://schemas.microsoft.com/office/drawing/2014/main" id="{2F0ED47D-44E6-44BB-900B-4F4D82A6250E}"/>
                    </a:ext>
                  </a:extLst>
                </p:cNvPr>
                <p:cNvSpPr>
                  <a:spLocks/>
                </p:cNvSpPr>
                <p:nvPr/>
              </p:nvSpPr>
              <p:spPr bwMode="auto">
                <a:xfrm>
                  <a:off x="4832" y="2743"/>
                  <a:ext cx="155" cy="153"/>
                </a:xfrm>
                <a:custGeom>
                  <a:avLst/>
                  <a:gdLst>
                    <a:gd name="T0" fmla="*/ 0 w 155"/>
                    <a:gd name="T1" fmla="*/ 57 h 153"/>
                    <a:gd name="T2" fmla="*/ 52 w 155"/>
                    <a:gd name="T3" fmla="*/ 29 h 153"/>
                    <a:gd name="T4" fmla="*/ 112 w 155"/>
                    <a:gd name="T5" fmla="*/ 61 h 153"/>
                    <a:gd name="T6" fmla="*/ 140 w 155"/>
                    <a:gd name="T7" fmla="*/ 89 h 153"/>
                    <a:gd name="T8" fmla="*/ 128 w 155"/>
                    <a:gd name="T9" fmla="*/ 153 h 153"/>
                    <a:gd name="T10" fmla="*/ 40 w 155"/>
                    <a:gd name="T11" fmla="*/ 125 h 153"/>
                    <a:gd name="T12" fmla="*/ 24 w 155"/>
                    <a:gd name="T13" fmla="*/ 89 h 153"/>
                    <a:gd name="T14" fmla="*/ 0 w 155"/>
                    <a:gd name="T15" fmla="*/ 53 h 153"/>
                    <a:gd name="T16" fmla="*/ 4 w 155"/>
                    <a:gd name="T17" fmla="*/ 41 h 153"/>
                    <a:gd name="T18" fmla="*/ 16 w 155"/>
                    <a:gd name="T19" fmla="*/ 33 h 1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5" h="153">
                      <a:moveTo>
                        <a:pt x="0" y="57"/>
                      </a:moveTo>
                      <a:cubicBezTo>
                        <a:pt x="16" y="35"/>
                        <a:pt x="25" y="34"/>
                        <a:pt x="52" y="29"/>
                      </a:cubicBezTo>
                      <a:cubicBezTo>
                        <a:pt x="96" y="0"/>
                        <a:pt x="90" y="39"/>
                        <a:pt x="112" y="61"/>
                      </a:cubicBezTo>
                      <a:cubicBezTo>
                        <a:pt x="116" y="74"/>
                        <a:pt x="140" y="89"/>
                        <a:pt x="140" y="89"/>
                      </a:cubicBezTo>
                      <a:cubicBezTo>
                        <a:pt x="148" y="112"/>
                        <a:pt x="155" y="144"/>
                        <a:pt x="128" y="153"/>
                      </a:cubicBezTo>
                      <a:cubicBezTo>
                        <a:pt x="97" y="147"/>
                        <a:pt x="66" y="142"/>
                        <a:pt x="40" y="125"/>
                      </a:cubicBezTo>
                      <a:cubicBezTo>
                        <a:pt x="27" y="106"/>
                        <a:pt x="34" y="118"/>
                        <a:pt x="24" y="89"/>
                      </a:cubicBezTo>
                      <a:cubicBezTo>
                        <a:pt x="21" y="80"/>
                        <a:pt x="5" y="67"/>
                        <a:pt x="0" y="53"/>
                      </a:cubicBezTo>
                      <a:cubicBezTo>
                        <a:pt x="1" y="49"/>
                        <a:pt x="1" y="44"/>
                        <a:pt x="4" y="41"/>
                      </a:cubicBezTo>
                      <a:cubicBezTo>
                        <a:pt x="7" y="37"/>
                        <a:pt x="16" y="33"/>
                        <a:pt x="16" y="33"/>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823" name="Freeform 199">
                  <a:extLst>
                    <a:ext uri="{FF2B5EF4-FFF2-40B4-BE49-F238E27FC236}">
                      <a16:creationId xmlns:a16="http://schemas.microsoft.com/office/drawing/2014/main" id="{5B38940B-0B41-4CC6-A94A-C6C39553F907}"/>
                    </a:ext>
                  </a:extLst>
                </p:cNvPr>
                <p:cNvSpPr>
                  <a:spLocks/>
                </p:cNvSpPr>
                <p:nvPr/>
              </p:nvSpPr>
              <p:spPr bwMode="auto">
                <a:xfrm>
                  <a:off x="4488" y="3184"/>
                  <a:ext cx="114" cy="96"/>
                </a:xfrm>
                <a:custGeom>
                  <a:avLst/>
                  <a:gdLst>
                    <a:gd name="T0" fmla="*/ 12 w 114"/>
                    <a:gd name="T1" fmla="*/ 20 h 96"/>
                    <a:gd name="T2" fmla="*/ 64 w 114"/>
                    <a:gd name="T3" fmla="*/ 76 h 96"/>
                    <a:gd name="T4" fmla="*/ 100 w 114"/>
                    <a:gd name="T5" fmla="*/ 96 h 96"/>
                    <a:gd name="T6" fmla="*/ 112 w 114"/>
                    <a:gd name="T7" fmla="*/ 68 h 96"/>
                    <a:gd name="T8" fmla="*/ 88 w 114"/>
                    <a:gd name="T9" fmla="*/ 20 h 96"/>
                    <a:gd name="T10" fmla="*/ 52 w 114"/>
                    <a:gd name="T11" fmla="*/ 8 h 96"/>
                    <a:gd name="T12" fmla="*/ 28 w 114"/>
                    <a:gd name="T13" fmla="*/ 0 h 96"/>
                    <a:gd name="T14" fmla="*/ 12 w 114"/>
                    <a:gd name="T15" fmla="*/ 44 h 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4" h="96">
                      <a:moveTo>
                        <a:pt x="12" y="20"/>
                      </a:moveTo>
                      <a:cubicBezTo>
                        <a:pt x="0" y="68"/>
                        <a:pt x="22" y="71"/>
                        <a:pt x="64" y="76"/>
                      </a:cubicBezTo>
                      <a:cubicBezTo>
                        <a:pt x="92" y="94"/>
                        <a:pt x="79" y="89"/>
                        <a:pt x="100" y="96"/>
                      </a:cubicBezTo>
                      <a:cubicBezTo>
                        <a:pt x="105" y="88"/>
                        <a:pt x="114" y="79"/>
                        <a:pt x="112" y="68"/>
                      </a:cubicBezTo>
                      <a:cubicBezTo>
                        <a:pt x="112" y="65"/>
                        <a:pt x="94" y="24"/>
                        <a:pt x="88" y="20"/>
                      </a:cubicBezTo>
                      <a:cubicBezTo>
                        <a:pt x="77" y="13"/>
                        <a:pt x="64" y="12"/>
                        <a:pt x="52" y="8"/>
                      </a:cubicBezTo>
                      <a:cubicBezTo>
                        <a:pt x="44" y="5"/>
                        <a:pt x="28" y="0"/>
                        <a:pt x="28" y="0"/>
                      </a:cubicBezTo>
                      <a:cubicBezTo>
                        <a:pt x="23" y="16"/>
                        <a:pt x="12" y="27"/>
                        <a:pt x="12" y="44"/>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824" name="Freeform 200">
                  <a:extLst>
                    <a:ext uri="{FF2B5EF4-FFF2-40B4-BE49-F238E27FC236}">
                      <a16:creationId xmlns:a16="http://schemas.microsoft.com/office/drawing/2014/main" id="{F26C4D8A-37E2-46F6-9E18-A2E5F0B3C3F7}"/>
                    </a:ext>
                  </a:extLst>
                </p:cNvPr>
                <p:cNvSpPr>
                  <a:spLocks/>
                </p:cNvSpPr>
                <p:nvPr/>
              </p:nvSpPr>
              <p:spPr bwMode="auto">
                <a:xfrm>
                  <a:off x="4539" y="3253"/>
                  <a:ext cx="165" cy="99"/>
                </a:xfrm>
                <a:custGeom>
                  <a:avLst/>
                  <a:gdLst>
                    <a:gd name="T0" fmla="*/ 1 w 165"/>
                    <a:gd name="T1" fmla="*/ 27 h 99"/>
                    <a:gd name="T2" fmla="*/ 61 w 165"/>
                    <a:gd name="T3" fmla="*/ 67 h 99"/>
                    <a:gd name="T4" fmla="*/ 97 w 165"/>
                    <a:gd name="T5" fmla="*/ 91 h 99"/>
                    <a:gd name="T6" fmla="*/ 121 w 165"/>
                    <a:gd name="T7" fmla="*/ 99 h 99"/>
                    <a:gd name="T8" fmla="*/ 165 w 165"/>
                    <a:gd name="T9" fmla="*/ 71 h 99"/>
                    <a:gd name="T10" fmla="*/ 97 w 165"/>
                    <a:gd name="T11" fmla="*/ 31 h 99"/>
                    <a:gd name="T12" fmla="*/ 33 w 165"/>
                    <a:gd name="T13" fmla="*/ 15 h 99"/>
                    <a:gd name="T14" fmla="*/ 9 w 165"/>
                    <a:gd name="T15" fmla="*/ 11 h 99"/>
                    <a:gd name="T16" fmla="*/ 1 w 165"/>
                    <a:gd name="T17" fmla="*/ 27 h 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5" h="99">
                      <a:moveTo>
                        <a:pt x="1" y="27"/>
                      </a:moveTo>
                      <a:cubicBezTo>
                        <a:pt x="14" y="46"/>
                        <a:pt x="39" y="60"/>
                        <a:pt x="61" y="67"/>
                      </a:cubicBezTo>
                      <a:cubicBezTo>
                        <a:pt x="72" y="83"/>
                        <a:pt x="78" y="85"/>
                        <a:pt x="97" y="91"/>
                      </a:cubicBezTo>
                      <a:cubicBezTo>
                        <a:pt x="105" y="93"/>
                        <a:pt x="121" y="99"/>
                        <a:pt x="121" y="99"/>
                      </a:cubicBezTo>
                      <a:cubicBezTo>
                        <a:pt x="154" y="95"/>
                        <a:pt x="156" y="99"/>
                        <a:pt x="165" y="71"/>
                      </a:cubicBezTo>
                      <a:cubicBezTo>
                        <a:pt x="149" y="23"/>
                        <a:pt x="147" y="35"/>
                        <a:pt x="97" y="31"/>
                      </a:cubicBezTo>
                      <a:cubicBezTo>
                        <a:pt x="73" y="23"/>
                        <a:pt x="58" y="19"/>
                        <a:pt x="33" y="15"/>
                      </a:cubicBezTo>
                      <a:cubicBezTo>
                        <a:pt x="27" y="11"/>
                        <a:pt x="17" y="0"/>
                        <a:pt x="9" y="11"/>
                      </a:cubicBezTo>
                      <a:cubicBezTo>
                        <a:pt x="0" y="23"/>
                        <a:pt x="1" y="48"/>
                        <a:pt x="1" y="2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825" name="Freeform 201">
                  <a:extLst>
                    <a:ext uri="{FF2B5EF4-FFF2-40B4-BE49-F238E27FC236}">
                      <a16:creationId xmlns:a16="http://schemas.microsoft.com/office/drawing/2014/main" id="{8038DC15-2BC3-4F58-8208-EE7AC2B025C1}"/>
                    </a:ext>
                  </a:extLst>
                </p:cNvPr>
                <p:cNvSpPr>
                  <a:spLocks/>
                </p:cNvSpPr>
                <p:nvPr/>
              </p:nvSpPr>
              <p:spPr bwMode="auto">
                <a:xfrm>
                  <a:off x="4936" y="2898"/>
                  <a:ext cx="104" cy="170"/>
                </a:xfrm>
                <a:custGeom>
                  <a:avLst/>
                  <a:gdLst>
                    <a:gd name="T0" fmla="*/ 16 w 104"/>
                    <a:gd name="T1" fmla="*/ 2 h 170"/>
                    <a:gd name="T2" fmla="*/ 80 w 104"/>
                    <a:gd name="T3" fmla="*/ 54 h 170"/>
                    <a:gd name="T4" fmla="*/ 28 w 104"/>
                    <a:gd name="T5" fmla="*/ 162 h 170"/>
                    <a:gd name="T6" fmla="*/ 0 w 104"/>
                    <a:gd name="T7" fmla="*/ 134 h 170"/>
                    <a:gd name="T8" fmla="*/ 16 w 104"/>
                    <a:gd name="T9" fmla="*/ 78 h 170"/>
                    <a:gd name="T10" fmla="*/ 0 w 104"/>
                    <a:gd name="T11" fmla="*/ 26 h 170"/>
                    <a:gd name="T12" fmla="*/ 8 w 104"/>
                    <a:gd name="T13" fmla="*/ 14 h 170"/>
                    <a:gd name="T14" fmla="*/ 16 w 104"/>
                    <a:gd name="T15" fmla="*/ 2 h 17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4" h="170">
                      <a:moveTo>
                        <a:pt x="16" y="2"/>
                      </a:moveTo>
                      <a:cubicBezTo>
                        <a:pt x="83" y="7"/>
                        <a:pt x="69" y="0"/>
                        <a:pt x="80" y="54"/>
                      </a:cubicBezTo>
                      <a:cubicBezTo>
                        <a:pt x="76" y="152"/>
                        <a:pt x="104" y="170"/>
                        <a:pt x="28" y="162"/>
                      </a:cubicBezTo>
                      <a:cubicBezTo>
                        <a:pt x="0" y="144"/>
                        <a:pt x="7" y="155"/>
                        <a:pt x="0" y="134"/>
                      </a:cubicBezTo>
                      <a:cubicBezTo>
                        <a:pt x="3" y="112"/>
                        <a:pt x="4" y="96"/>
                        <a:pt x="16" y="78"/>
                      </a:cubicBezTo>
                      <a:cubicBezTo>
                        <a:pt x="13" y="54"/>
                        <a:pt x="7" y="47"/>
                        <a:pt x="0" y="26"/>
                      </a:cubicBezTo>
                      <a:cubicBezTo>
                        <a:pt x="3" y="22"/>
                        <a:pt x="4" y="17"/>
                        <a:pt x="8" y="14"/>
                      </a:cubicBezTo>
                      <a:cubicBezTo>
                        <a:pt x="27" y="2"/>
                        <a:pt x="47" y="10"/>
                        <a:pt x="16" y="2"/>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826" name="Freeform 202">
                  <a:extLst>
                    <a:ext uri="{FF2B5EF4-FFF2-40B4-BE49-F238E27FC236}">
                      <a16:creationId xmlns:a16="http://schemas.microsoft.com/office/drawing/2014/main" id="{C07B2337-C86D-416F-88BC-870A0AB7B6BC}"/>
                    </a:ext>
                  </a:extLst>
                </p:cNvPr>
                <p:cNvSpPr>
                  <a:spLocks/>
                </p:cNvSpPr>
                <p:nvPr/>
              </p:nvSpPr>
              <p:spPr bwMode="auto">
                <a:xfrm>
                  <a:off x="4680" y="3260"/>
                  <a:ext cx="180" cy="108"/>
                </a:xfrm>
                <a:custGeom>
                  <a:avLst/>
                  <a:gdLst>
                    <a:gd name="T0" fmla="*/ 12 w 180"/>
                    <a:gd name="T1" fmla="*/ 100 h 108"/>
                    <a:gd name="T2" fmla="*/ 160 w 180"/>
                    <a:gd name="T3" fmla="*/ 80 h 108"/>
                    <a:gd name="T4" fmla="*/ 172 w 180"/>
                    <a:gd name="T5" fmla="*/ 68 h 108"/>
                    <a:gd name="T6" fmla="*/ 180 w 180"/>
                    <a:gd name="T7" fmla="*/ 44 h 108"/>
                    <a:gd name="T8" fmla="*/ 148 w 180"/>
                    <a:gd name="T9" fmla="*/ 0 h 108"/>
                    <a:gd name="T10" fmla="*/ 48 w 180"/>
                    <a:gd name="T11" fmla="*/ 32 h 108"/>
                    <a:gd name="T12" fmla="*/ 24 w 180"/>
                    <a:gd name="T13" fmla="*/ 40 h 108"/>
                    <a:gd name="T14" fmla="*/ 12 w 180"/>
                    <a:gd name="T15" fmla="*/ 44 h 108"/>
                    <a:gd name="T16" fmla="*/ 0 w 180"/>
                    <a:gd name="T17" fmla="*/ 68 h 108"/>
                    <a:gd name="T18" fmla="*/ 20 w 180"/>
                    <a:gd name="T19" fmla="*/ 108 h 108"/>
                    <a:gd name="T20" fmla="*/ 12 w 180"/>
                    <a:gd name="T21" fmla="*/ 100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08">
                      <a:moveTo>
                        <a:pt x="12" y="100"/>
                      </a:moveTo>
                      <a:cubicBezTo>
                        <a:pt x="72" y="97"/>
                        <a:pt x="108" y="97"/>
                        <a:pt x="160" y="80"/>
                      </a:cubicBezTo>
                      <a:cubicBezTo>
                        <a:pt x="164" y="76"/>
                        <a:pt x="169" y="73"/>
                        <a:pt x="172" y="68"/>
                      </a:cubicBezTo>
                      <a:cubicBezTo>
                        <a:pt x="176" y="61"/>
                        <a:pt x="180" y="44"/>
                        <a:pt x="180" y="44"/>
                      </a:cubicBezTo>
                      <a:cubicBezTo>
                        <a:pt x="174" y="22"/>
                        <a:pt x="172" y="8"/>
                        <a:pt x="148" y="0"/>
                      </a:cubicBezTo>
                      <a:cubicBezTo>
                        <a:pt x="113" y="9"/>
                        <a:pt x="83" y="23"/>
                        <a:pt x="48" y="32"/>
                      </a:cubicBezTo>
                      <a:cubicBezTo>
                        <a:pt x="40" y="34"/>
                        <a:pt x="32" y="37"/>
                        <a:pt x="24" y="40"/>
                      </a:cubicBezTo>
                      <a:cubicBezTo>
                        <a:pt x="20" y="41"/>
                        <a:pt x="12" y="44"/>
                        <a:pt x="12" y="44"/>
                      </a:cubicBezTo>
                      <a:cubicBezTo>
                        <a:pt x="8" y="50"/>
                        <a:pt x="0" y="60"/>
                        <a:pt x="0" y="68"/>
                      </a:cubicBezTo>
                      <a:cubicBezTo>
                        <a:pt x="0" y="77"/>
                        <a:pt x="4" y="108"/>
                        <a:pt x="20" y="108"/>
                      </a:cubicBezTo>
                      <a:cubicBezTo>
                        <a:pt x="24" y="108"/>
                        <a:pt x="15" y="103"/>
                        <a:pt x="12" y="100"/>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827" name="Freeform 203">
                  <a:extLst>
                    <a:ext uri="{FF2B5EF4-FFF2-40B4-BE49-F238E27FC236}">
                      <a16:creationId xmlns:a16="http://schemas.microsoft.com/office/drawing/2014/main" id="{2E6F2CD8-CA9B-4C03-8F18-7CCAA4B8952C}"/>
                    </a:ext>
                  </a:extLst>
                </p:cNvPr>
                <p:cNvSpPr>
                  <a:spLocks/>
                </p:cNvSpPr>
                <p:nvPr/>
              </p:nvSpPr>
              <p:spPr bwMode="auto">
                <a:xfrm>
                  <a:off x="4813" y="3158"/>
                  <a:ext cx="170" cy="182"/>
                </a:xfrm>
                <a:custGeom>
                  <a:avLst/>
                  <a:gdLst>
                    <a:gd name="T0" fmla="*/ 47 w 170"/>
                    <a:gd name="T1" fmla="*/ 182 h 182"/>
                    <a:gd name="T2" fmla="*/ 15 w 170"/>
                    <a:gd name="T3" fmla="*/ 150 h 182"/>
                    <a:gd name="T4" fmla="*/ 11 w 170"/>
                    <a:gd name="T5" fmla="*/ 98 h 182"/>
                    <a:gd name="T6" fmla="*/ 35 w 170"/>
                    <a:gd name="T7" fmla="*/ 78 h 182"/>
                    <a:gd name="T8" fmla="*/ 59 w 170"/>
                    <a:gd name="T9" fmla="*/ 62 h 182"/>
                    <a:gd name="T10" fmla="*/ 103 w 170"/>
                    <a:gd name="T11" fmla="*/ 22 h 182"/>
                    <a:gd name="T12" fmla="*/ 143 w 170"/>
                    <a:gd name="T13" fmla="*/ 18 h 182"/>
                    <a:gd name="T14" fmla="*/ 159 w 170"/>
                    <a:gd name="T15" fmla="*/ 66 h 182"/>
                    <a:gd name="T16" fmla="*/ 135 w 170"/>
                    <a:gd name="T17" fmla="*/ 82 h 182"/>
                    <a:gd name="T18" fmla="*/ 111 w 170"/>
                    <a:gd name="T19" fmla="*/ 98 h 182"/>
                    <a:gd name="T20" fmla="*/ 43 w 170"/>
                    <a:gd name="T21" fmla="*/ 154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0" h="182">
                      <a:moveTo>
                        <a:pt x="47" y="182"/>
                      </a:moveTo>
                      <a:cubicBezTo>
                        <a:pt x="35" y="170"/>
                        <a:pt x="24" y="164"/>
                        <a:pt x="15" y="150"/>
                      </a:cubicBezTo>
                      <a:cubicBezTo>
                        <a:pt x="11" y="135"/>
                        <a:pt x="0" y="112"/>
                        <a:pt x="11" y="98"/>
                      </a:cubicBezTo>
                      <a:cubicBezTo>
                        <a:pt x="18" y="90"/>
                        <a:pt x="27" y="84"/>
                        <a:pt x="35" y="78"/>
                      </a:cubicBezTo>
                      <a:cubicBezTo>
                        <a:pt x="43" y="72"/>
                        <a:pt x="59" y="62"/>
                        <a:pt x="59" y="62"/>
                      </a:cubicBezTo>
                      <a:cubicBezTo>
                        <a:pt x="70" y="45"/>
                        <a:pt x="88" y="37"/>
                        <a:pt x="103" y="22"/>
                      </a:cubicBezTo>
                      <a:cubicBezTo>
                        <a:pt x="110" y="0"/>
                        <a:pt x="126" y="12"/>
                        <a:pt x="143" y="18"/>
                      </a:cubicBezTo>
                      <a:cubicBezTo>
                        <a:pt x="158" y="33"/>
                        <a:pt x="170" y="41"/>
                        <a:pt x="159" y="66"/>
                      </a:cubicBezTo>
                      <a:cubicBezTo>
                        <a:pt x="152" y="82"/>
                        <a:pt x="146" y="76"/>
                        <a:pt x="135" y="82"/>
                      </a:cubicBezTo>
                      <a:cubicBezTo>
                        <a:pt x="127" y="87"/>
                        <a:pt x="111" y="98"/>
                        <a:pt x="111" y="98"/>
                      </a:cubicBezTo>
                      <a:cubicBezTo>
                        <a:pt x="94" y="123"/>
                        <a:pt x="79" y="154"/>
                        <a:pt x="43" y="154"/>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828" name="Freeform 204">
                  <a:extLst>
                    <a:ext uri="{FF2B5EF4-FFF2-40B4-BE49-F238E27FC236}">
                      <a16:creationId xmlns:a16="http://schemas.microsoft.com/office/drawing/2014/main" id="{C28C712D-AB26-406E-BA5A-8A7BC37B08B8}"/>
                    </a:ext>
                  </a:extLst>
                </p:cNvPr>
                <p:cNvSpPr>
                  <a:spLocks/>
                </p:cNvSpPr>
                <p:nvPr/>
              </p:nvSpPr>
              <p:spPr bwMode="auto">
                <a:xfrm>
                  <a:off x="4908" y="3043"/>
                  <a:ext cx="120" cy="158"/>
                </a:xfrm>
                <a:custGeom>
                  <a:avLst/>
                  <a:gdLst>
                    <a:gd name="T0" fmla="*/ 120 w 120"/>
                    <a:gd name="T1" fmla="*/ 13 h 158"/>
                    <a:gd name="T2" fmla="*/ 32 w 120"/>
                    <a:gd name="T3" fmla="*/ 5 h 158"/>
                    <a:gd name="T4" fmla="*/ 0 w 120"/>
                    <a:gd name="T5" fmla="*/ 29 h 158"/>
                    <a:gd name="T6" fmla="*/ 4 w 120"/>
                    <a:gd name="T7" fmla="*/ 97 h 158"/>
                    <a:gd name="T8" fmla="*/ 8 w 120"/>
                    <a:gd name="T9" fmla="*/ 121 h 158"/>
                    <a:gd name="T10" fmla="*/ 32 w 120"/>
                    <a:gd name="T11" fmla="*/ 137 h 158"/>
                    <a:gd name="T12" fmla="*/ 40 w 120"/>
                    <a:gd name="T13" fmla="*/ 149 h 158"/>
                    <a:gd name="T14" fmla="*/ 92 w 120"/>
                    <a:gd name="T15" fmla="*/ 77 h 158"/>
                    <a:gd name="T16" fmla="*/ 96 w 120"/>
                    <a:gd name="T17" fmla="*/ 53 h 158"/>
                    <a:gd name="T18" fmla="*/ 92 w 120"/>
                    <a:gd name="T19" fmla="*/ 17 h 1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0" h="158">
                      <a:moveTo>
                        <a:pt x="120" y="13"/>
                      </a:moveTo>
                      <a:cubicBezTo>
                        <a:pt x="80" y="9"/>
                        <a:pt x="69" y="0"/>
                        <a:pt x="32" y="5"/>
                      </a:cubicBezTo>
                      <a:cubicBezTo>
                        <a:pt x="18" y="14"/>
                        <a:pt x="10" y="15"/>
                        <a:pt x="0" y="29"/>
                      </a:cubicBezTo>
                      <a:cubicBezTo>
                        <a:pt x="13" y="67"/>
                        <a:pt x="9" y="45"/>
                        <a:pt x="4" y="97"/>
                      </a:cubicBezTo>
                      <a:cubicBezTo>
                        <a:pt x="5" y="105"/>
                        <a:pt x="3" y="114"/>
                        <a:pt x="8" y="121"/>
                      </a:cubicBezTo>
                      <a:cubicBezTo>
                        <a:pt x="14" y="129"/>
                        <a:pt x="32" y="137"/>
                        <a:pt x="32" y="137"/>
                      </a:cubicBezTo>
                      <a:cubicBezTo>
                        <a:pt x="35" y="141"/>
                        <a:pt x="35" y="148"/>
                        <a:pt x="40" y="149"/>
                      </a:cubicBezTo>
                      <a:cubicBezTo>
                        <a:pt x="78" y="158"/>
                        <a:pt x="87" y="102"/>
                        <a:pt x="92" y="77"/>
                      </a:cubicBezTo>
                      <a:cubicBezTo>
                        <a:pt x="93" y="69"/>
                        <a:pt x="95" y="61"/>
                        <a:pt x="96" y="53"/>
                      </a:cubicBezTo>
                      <a:cubicBezTo>
                        <a:pt x="95" y="41"/>
                        <a:pt x="92" y="17"/>
                        <a:pt x="92" y="17"/>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grpSp>
          <p:nvGrpSpPr>
            <p:cNvPr id="410829" name="Group 205">
              <a:extLst>
                <a:ext uri="{FF2B5EF4-FFF2-40B4-BE49-F238E27FC236}">
                  <a16:creationId xmlns:a16="http://schemas.microsoft.com/office/drawing/2014/main" id="{5CD6F4F2-3C79-4F79-83C0-E51AE0583CCA}"/>
                </a:ext>
              </a:extLst>
            </p:cNvPr>
            <p:cNvGrpSpPr>
              <a:grpSpLocks/>
            </p:cNvGrpSpPr>
            <p:nvPr/>
          </p:nvGrpSpPr>
          <p:grpSpPr bwMode="auto">
            <a:xfrm>
              <a:off x="3245" y="2502"/>
              <a:ext cx="603" cy="682"/>
              <a:chOff x="4437" y="2678"/>
              <a:chExt cx="603" cy="682"/>
            </a:xfrm>
          </p:grpSpPr>
          <p:sp>
            <p:nvSpPr>
              <p:cNvPr id="410830" name="Oval 206">
                <a:extLst>
                  <a:ext uri="{FF2B5EF4-FFF2-40B4-BE49-F238E27FC236}">
                    <a16:creationId xmlns:a16="http://schemas.microsoft.com/office/drawing/2014/main" id="{42BBAE1A-4FB5-40A5-A505-6B7F0148E56B}"/>
                  </a:ext>
                </a:extLst>
              </p:cNvPr>
              <p:cNvSpPr>
                <a:spLocks noChangeArrowheads="1"/>
              </p:cNvSpPr>
              <p:nvPr/>
            </p:nvSpPr>
            <p:spPr bwMode="auto">
              <a:xfrm>
                <a:off x="4475" y="2748"/>
                <a:ext cx="504" cy="566"/>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nvGrpSpPr>
              <p:cNvPr id="410831" name="Group 207">
                <a:extLst>
                  <a:ext uri="{FF2B5EF4-FFF2-40B4-BE49-F238E27FC236}">
                    <a16:creationId xmlns:a16="http://schemas.microsoft.com/office/drawing/2014/main" id="{0F9AA6FC-23E2-4010-993A-E4207E1904F7}"/>
                  </a:ext>
                </a:extLst>
              </p:cNvPr>
              <p:cNvGrpSpPr>
                <a:grpSpLocks/>
              </p:cNvGrpSpPr>
              <p:nvPr/>
            </p:nvGrpSpPr>
            <p:grpSpPr bwMode="auto">
              <a:xfrm>
                <a:off x="4437" y="2678"/>
                <a:ext cx="603" cy="682"/>
                <a:chOff x="4437" y="2686"/>
                <a:chExt cx="603" cy="682"/>
              </a:xfrm>
            </p:grpSpPr>
            <p:sp>
              <p:nvSpPr>
                <p:cNvPr id="410832" name="Freeform 208">
                  <a:extLst>
                    <a:ext uri="{FF2B5EF4-FFF2-40B4-BE49-F238E27FC236}">
                      <a16:creationId xmlns:a16="http://schemas.microsoft.com/office/drawing/2014/main" id="{7E00A534-923B-4116-B9F2-6A51FF67B648}"/>
                    </a:ext>
                  </a:extLst>
                </p:cNvPr>
                <p:cNvSpPr>
                  <a:spLocks/>
                </p:cNvSpPr>
                <p:nvPr/>
              </p:nvSpPr>
              <p:spPr bwMode="auto">
                <a:xfrm>
                  <a:off x="4534" y="2724"/>
                  <a:ext cx="158" cy="128"/>
                </a:xfrm>
                <a:custGeom>
                  <a:avLst/>
                  <a:gdLst>
                    <a:gd name="T0" fmla="*/ 118 w 158"/>
                    <a:gd name="T1" fmla="*/ 0 h 128"/>
                    <a:gd name="T2" fmla="*/ 46 w 158"/>
                    <a:gd name="T3" fmla="*/ 28 h 128"/>
                    <a:gd name="T4" fmla="*/ 14 w 158"/>
                    <a:gd name="T5" fmla="*/ 60 h 128"/>
                    <a:gd name="T6" fmla="*/ 26 w 158"/>
                    <a:gd name="T7" fmla="*/ 128 h 128"/>
                    <a:gd name="T8" fmla="*/ 86 w 158"/>
                    <a:gd name="T9" fmla="*/ 116 h 128"/>
                    <a:gd name="T10" fmla="*/ 122 w 158"/>
                    <a:gd name="T11" fmla="*/ 68 h 128"/>
                    <a:gd name="T12" fmla="*/ 158 w 158"/>
                    <a:gd name="T13" fmla="*/ 48 h 128"/>
                    <a:gd name="T14" fmla="*/ 70 w 158"/>
                    <a:gd name="T15" fmla="*/ 16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 h="128">
                      <a:moveTo>
                        <a:pt x="118" y="0"/>
                      </a:moveTo>
                      <a:cubicBezTo>
                        <a:pt x="93" y="8"/>
                        <a:pt x="70" y="20"/>
                        <a:pt x="46" y="28"/>
                      </a:cubicBezTo>
                      <a:cubicBezTo>
                        <a:pt x="37" y="42"/>
                        <a:pt x="26" y="48"/>
                        <a:pt x="14" y="60"/>
                      </a:cubicBezTo>
                      <a:cubicBezTo>
                        <a:pt x="5" y="86"/>
                        <a:pt x="0" y="111"/>
                        <a:pt x="26" y="128"/>
                      </a:cubicBezTo>
                      <a:cubicBezTo>
                        <a:pt x="46" y="125"/>
                        <a:pt x="66" y="120"/>
                        <a:pt x="86" y="116"/>
                      </a:cubicBezTo>
                      <a:cubicBezTo>
                        <a:pt x="98" y="98"/>
                        <a:pt x="107" y="83"/>
                        <a:pt x="122" y="68"/>
                      </a:cubicBezTo>
                      <a:cubicBezTo>
                        <a:pt x="128" y="49"/>
                        <a:pt x="141" y="54"/>
                        <a:pt x="158" y="48"/>
                      </a:cubicBezTo>
                      <a:cubicBezTo>
                        <a:pt x="130" y="20"/>
                        <a:pt x="110" y="16"/>
                        <a:pt x="70" y="16"/>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833" name="Freeform 209">
                  <a:extLst>
                    <a:ext uri="{FF2B5EF4-FFF2-40B4-BE49-F238E27FC236}">
                      <a16:creationId xmlns:a16="http://schemas.microsoft.com/office/drawing/2014/main" id="{9ED77790-8D50-4FD3-94D4-BEB0D496E5C8}"/>
                    </a:ext>
                  </a:extLst>
                </p:cNvPr>
                <p:cNvSpPr>
                  <a:spLocks/>
                </p:cNvSpPr>
                <p:nvPr/>
              </p:nvSpPr>
              <p:spPr bwMode="auto">
                <a:xfrm>
                  <a:off x="4460" y="2797"/>
                  <a:ext cx="88" cy="159"/>
                </a:xfrm>
                <a:custGeom>
                  <a:avLst/>
                  <a:gdLst>
                    <a:gd name="T0" fmla="*/ 64 w 88"/>
                    <a:gd name="T1" fmla="*/ 7 h 159"/>
                    <a:gd name="T2" fmla="*/ 16 w 88"/>
                    <a:gd name="T3" fmla="*/ 67 h 159"/>
                    <a:gd name="T4" fmla="*/ 0 w 88"/>
                    <a:gd name="T5" fmla="*/ 131 h 159"/>
                    <a:gd name="T6" fmla="*/ 28 w 88"/>
                    <a:gd name="T7" fmla="*/ 159 h 159"/>
                    <a:gd name="T8" fmla="*/ 60 w 88"/>
                    <a:gd name="T9" fmla="*/ 155 h 159"/>
                    <a:gd name="T10" fmla="*/ 68 w 88"/>
                    <a:gd name="T11" fmla="*/ 127 h 159"/>
                    <a:gd name="T12" fmla="*/ 88 w 88"/>
                    <a:gd name="T13" fmla="*/ 63 h 159"/>
                    <a:gd name="T14" fmla="*/ 64 w 88"/>
                    <a:gd name="T15" fmla="*/ 7 h 1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8" h="159">
                      <a:moveTo>
                        <a:pt x="64" y="7"/>
                      </a:moveTo>
                      <a:cubicBezTo>
                        <a:pt x="40" y="23"/>
                        <a:pt x="25" y="39"/>
                        <a:pt x="16" y="67"/>
                      </a:cubicBezTo>
                      <a:cubicBezTo>
                        <a:pt x="13" y="97"/>
                        <a:pt x="15" y="108"/>
                        <a:pt x="0" y="131"/>
                      </a:cubicBezTo>
                      <a:cubicBezTo>
                        <a:pt x="5" y="147"/>
                        <a:pt x="12" y="154"/>
                        <a:pt x="28" y="159"/>
                      </a:cubicBezTo>
                      <a:cubicBezTo>
                        <a:pt x="39" y="158"/>
                        <a:pt x="50" y="159"/>
                        <a:pt x="60" y="155"/>
                      </a:cubicBezTo>
                      <a:cubicBezTo>
                        <a:pt x="69" y="151"/>
                        <a:pt x="66" y="137"/>
                        <a:pt x="68" y="127"/>
                      </a:cubicBezTo>
                      <a:cubicBezTo>
                        <a:pt x="73" y="103"/>
                        <a:pt x="66" y="77"/>
                        <a:pt x="88" y="63"/>
                      </a:cubicBezTo>
                      <a:cubicBezTo>
                        <a:pt x="82" y="0"/>
                        <a:pt x="86" y="40"/>
                        <a:pt x="64" y="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834" name="Freeform 210">
                  <a:extLst>
                    <a:ext uri="{FF2B5EF4-FFF2-40B4-BE49-F238E27FC236}">
                      <a16:creationId xmlns:a16="http://schemas.microsoft.com/office/drawing/2014/main" id="{3F9C02B9-D4F8-499C-AC85-36ACA1CF8AEE}"/>
                    </a:ext>
                  </a:extLst>
                </p:cNvPr>
                <p:cNvSpPr>
                  <a:spLocks/>
                </p:cNvSpPr>
                <p:nvPr/>
              </p:nvSpPr>
              <p:spPr bwMode="auto">
                <a:xfrm>
                  <a:off x="4440" y="2966"/>
                  <a:ext cx="80" cy="132"/>
                </a:xfrm>
                <a:custGeom>
                  <a:avLst/>
                  <a:gdLst>
                    <a:gd name="T0" fmla="*/ 28 w 80"/>
                    <a:gd name="T1" fmla="*/ 2 h 132"/>
                    <a:gd name="T2" fmla="*/ 12 w 80"/>
                    <a:gd name="T3" fmla="*/ 6 h 132"/>
                    <a:gd name="T4" fmla="*/ 4 w 80"/>
                    <a:gd name="T5" fmla="*/ 30 h 132"/>
                    <a:gd name="T6" fmla="*/ 0 w 80"/>
                    <a:gd name="T7" fmla="*/ 94 h 132"/>
                    <a:gd name="T8" fmla="*/ 60 w 80"/>
                    <a:gd name="T9" fmla="*/ 118 h 132"/>
                    <a:gd name="T10" fmla="*/ 76 w 80"/>
                    <a:gd name="T11" fmla="*/ 82 h 132"/>
                    <a:gd name="T12" fmla="*/ 80 w 80"/>
                    <a:gd name="T13" fmla="*/ 70 h 132"/>
                    <a:gd name="T14" fmla="*/ 68 w 80"/>
                    <a:gd name="T15" fmla="*/ 6 h 132"/>
                    <a:gd name="T16" fmla="*/ 28 w 80"/>
                    <a:gd name="T17" fmla="*/ 2 h 1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0" h="132">
                      <a:moveTo>
                        <a:pt x="28" y="2"/>
                      </a:moveTo>
                      <a:cubicBezTo>
                        <a:pt x="23" y="3"/>
                        <a:pt x="16" y="2"/>
                        <a:pt x="12" y="6"/>
                      </a:cubicBezTo>
                      <a:cubicBezTo>
                        <a:pt x="7" y="12"/>
                        <a:pt x="4" y="30"/>
                        <a:pt x="4" y="30"/>
                      </a:cubicBezTo>
                      <a:cubicBezTo>
                        <a:pt x="10" y="52"/>
                        <a:pt x="6" y="72"/>
                        <a:pt x="0" y="94"/>
                      </a:cubicBezTo>
                      <a:cubicBezTo>
                        <a:pt x="8" y="132"/>
                        <a:pt x="19" y="122"/>
                        <a:pt x="60" y="118"/>
                      </a:cubicBezTo>
                      <a:cubicBezTo>
                        <a:pt x="73" y="99"/>
                        <a:pt x="66" y="111"/>
                        <a:pt x="76" y="82"/>
                      </a:cubicBezTo>
                      <a:cubicBezTo>
                        <a:pt x="77" y="78"/>
                        <a:pt x="80" y="70"/>
                        <a:pt x="80" y="70"/>
                      </a:cubicBezTo>
                      <a:cubicBezTo>
                        <a:pt x="79" y="62"/>
                        <a:pt x="74" y="14"/>
                        <a:pt x="68" y="6"/>
                      </a:cubicBezTo>
                      <a:cubicBezTo>
                        <a:pt x="64" y="0"/>
                        <a:pt x="29" y="2"/>
                        <a:pt x="28" y="2"/>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835" name="Freeform 211">
                  <a:extLst>
                    <a:ext uri="{FF2B5EF4-FFF2-40B4-BE49-F238E27FC236}">
                      <a16:creationId xmlns:a16="http://schemas.microsoft.com/office/drawing/2014/main" id="{9FA52146-B199-4DB6-956A-4566888D77A0}"/>
                    </a:ext>
                  </a:extLst>
                </p:cNvPr>
                <p:cNvSpPr>
                  <a:spLocks/>
                </p:cNvSpPr>
                <p:nvPr/>
              </p:nvSpPr>
              <p:spPr bwMode="auto">
                <a:xfrm>
                  <a:off x="4437" y="3079"/>
                  <a:ext cx="118" cy="131"/>
                </a:xfrm>
                <a:custGeom>
                  <a:avLst/>
                  <a:gdLst>
                    <a:gd name="T0" fmla="*/ 31 w 118"/>
                    <a:gd name="T1" fmla="*/ 17 h 131"/>
                    <a:gd name="T2" fmla="*/ 19 w 118"/>
                    <a:gd name="T3" fmla="*/ 45 h 131"/>
                    <a:gd name="T4" fmla="*/ 63 w 118"/>
                    <a:gd name="T5" fmla="*/ 113 h 131"/>
                    <a:gd name="T6" fmla="*/ 87 w 118"/>
                    <a:gd name="T7" fmla="*/ 129 h 131"/>
                    <a:gd name="T8" fmla="*/ 115 w 118"/>
                    <a:gd name="T9" fmla="*/ 113 h 131"/>
                    <a:gd name="T10" fmla="*/ 107 w 118"/>
                    <a:gd name="T11" fmla="*/ 101 h 131"/>
                    <a:gd name="T12" fmla="*/ 99 w 118"/>
                    <a:gd name="T13" fmla="*/ 77 h 131"/>
                    <a:gd name="T14" fmla="*/ 83 w 118"/>
                    <a:gd name="T15" fmla="*/ 33 h 131"/>
                    <a:gd name="T16" fmla="*/ 31 w 118"/>
                    <a:gd name="T17" fmla="*/ 17 h 1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8" h="131">
                      <a:moveTo>
                        <a:pt x="31" y="17"/>
                      </a:moveTo>
                      <a:cubicBezTo>
                        <a:pt x="0" y="22"/>
                        <a:pt x="4" y="23"/>
                        <a:pt x="19" y="45"/>
                      </a:cubicBezTo>
                      <a:cubicBezTo>
                        <a:pt x="24" y="78"/>
                        <a:pt x="38" y="94"/>
                        <a:pt x="63" y="113"/>
                      </a:cubicBezTo>
                      <a:cubicBezTo>
                        <a:pt x="71" y="119"/>
                        <a:pt x="87" y="129"/>
                        <a:pt x="87" y="129"/>
                      </a:cubicBezTo>
                      <a:cubicBezTo>
                        <a:pt x="97" y="127"/>
                        <a:pt x="118" y="131"/>
                        <a:pt x="115" y="113"/>
                      </a:cubicBezTo>
                      <a:cubicBezTo>
                        <a:pt x="114" y="108"/>
                        <a:pt x="109" y="105"/>
                        <a:pt x="107" y="101"/>
                      </a:cubicBezTo>
                      <a:cubicBezTo>
                        <a:pt x="104" y="93"/>
                        <a:pt x="99" y="77"/>
                        <a:pt x="99" y="77"/>
                      </a:cubicBezTo>
                      <a:cubicBezTo>
                        <a:pt x="104" y="52"/>
                        <a:pt x="100" y="50"/>
                        <a:pt x="83" y="33"/>
                      </a:cubicBezTo>
                      <a:cubicBezTo>
                        <a:pt x="72" y="0"/>
                        <a:pt x="71" y="9"/>
                        <a:pt x="31" y="1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836" name="Freeform 212">
                  <a:extLst>
                    <a:ext uri="{FF2B5EF4-FFF2-40B4-BE49-F238E27FC236}">
                      <a16:creationId xmlns:a16="http://schemas.microsoft.com/office/drawing/2014/main" id="{CED67BAA-0646-4ED5-8A90-C50FC7B7FFD1}"/>
                    </a:ext>
                  </a:extLst>
                </p:cNvPr>
                <p:cNvSpPr>
                  <a:spLocks/>
                </p:cNvSpPr>
                <p:nvPr/>
              </p:nvSpPr>
              <p:spPr bwMode="auto">
                <a:xfrm>
                  <a:off x="4624" y="2686"/>
                  <a:ext cx="230" cy="114"/>
                </a:xfrm>
                <a:custGeom>
                  <a:avLst/>
                  <a:gdLst>
                    <a:gd name="T0" fmla="*/ 40 w 230"/>
                    <a:gd name="T1" fmla="*/ 102 h 114"/>
                    <a:gd name="T2" fmla="*/ 0 w 230"/>
                    <a:gd name="T3" fmla="*/ 74 h 114"/>
                    <a:gd name="T4" fmla="*/ 24 w 230"/>
                    <a:gd name="T5" fmla="*/ 54 h 114"/>
                    <a:gd name="T6" fmla="*/ 32 w 230"/>
                    <a:gd name="T7" fmla="*/ 30 h 114"/>
                    <a:gd name="T8" fmla="*/ 44 w 230"/>
                    <a:gd name="T9" fmla="*/ 14 h 114"/>
                    <a:gd name="T10" fmla="*/ 48 w 230"/>
                    <a:gd name="T11" fmla="*/ 2 h 114"/>
                    <a:gd name="T12" fmla="*/ 76 w 230"/>
                    <a:gd name="T13" fmla="*/ 6 h 114"/>
                    <a:gd name="T14" fmla="*/ 144 w 230"/>
                    <a:gd name="T15" fmla="*/ 10 h 114"/>
                    <a:gd name="T16" fmla="*/ 204 w 230"/>
                    <a:gd name="T17" fmla="*/ 50 h 114"/>
                    <a:gd name="T18" fmla="*/ 216 w 230"/>
                    <a:gd name="T19" fmla="*/ 98 h 114"/>
                    <a:gd name="T20" fmla="*/ 128 w 230"/>
                    <a:gd name="T21" fmla="*/ 114 h 114"/>
                    <a:gd name="T22" fmla="*/ 48 w 230"/>
                    <a:gd name="T23" fmla="*/ 102 h 114"/>
                    <a:gd name="T24" fmla="*/ 16 w 230"/>
                    <a:gd name="T25" fmla="*/ 86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0" h="114">
                      <a:moveTo>
                        <a:pt x="40" y="102"/>
                      </a:moveTo>
                      <a:cubicBezTo>
                        <a:pt x="22" y="95"/>
                        <a:pt x="6" y="93"/>
                        <a:pt x="0" y="74"/>
                      </a:cubicBezTo>
                      <a:cubicBezTo>
                        <a:pt x="7" y="67"/>
                        <a:pt x="18" y="63"/>
                        <a:pt x="24" y="54"/>
                      </a:cubicBezTo>
                      <a:cubicBezTo>
                        <a:pt x="28" y="47"/>
                        <a:pt x="27" y="37"/>
                        <a:pt x="32" y="30"/>
                      </a:cubicBezTo>
                      <a:cubicBezTo>
                        <a:pt x="36" y="25"/>
                        <a:pt x="40" y="19"/>
                        <a:pt x="44" y="14"/>
                      </a:cubicBezTo>
                      <a:cubicBezTo>
                        <a:pt x="45" y="10"/>
                        <a:pt x="44" y="3"/>
                        <a:pt x="48" y="2"/>
                      </a:cubicBezTo>
                      <a:cubicBezTo>
                        <a:pt x="57" y="0"/>
                        <a:pt x="67" y="5"/>
                        <a:pt x="76" y="6"/>
                      </a:cubicBezTo>
                      <a:cubicBezTo>
                        <a:pt x="99" y="8"/>
                        <a:pt x="121" y="9"/>
                        <a:pt x="144" y="10"/>
                      </a:cubicBezTo>
                      <a:cubicBezTo>
                        <a:pt x="160" y="34"/>
                        <a:pt x="176" y="44"/>
                        <a:pt x="204" y="50"/>
                      </a:cubicBezTo>
                      <a:cubicBezTo>
                        <a:pt x="216" y="62"/>
                        <a:pt x="230" y="79"/>
                        <a:pt x="216" y="98"/>
                      </a:cubicBezTo>
                      <a:cubicBezTo>
                        <a:pt x="211" y="105"/>
                        <a:pt x="133" y="113"/>
                        <a:pt x="128" y="114"/>
                      </a:cubicBezTo>
                      <a:cubicBezTo>
                        <a:pt x="101" y="112"/>
                        <a:pt x="74" y="111"/>
                        <a:pt x="48" y="102"/>
                      </a:cubicBezTo>
                      <a:cubicBezTo>
                        <a:pt x="38" y="87"/>
                        <a:pt x="33" y="86"/>
                        <a:pt x="16" y="86"/>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837" name="Freeform 213">
                  <a:extLst>
                    <a:ext uri="{FF2B5EF4-FFF2-40B4-BE49-F238E27FC236}">
                      <a16:creationId xmlns:a16="http://schemas.microsoft.com/office/drawing/2014/main" id="{00F893D7-C795-42BD-BA35-C301750EE2A6}"/>
                    </a:ext>
                  </a:extLst>
                </p:cNvPr>
                <p:cNvSpPr>
                  <a:spLocks/>
                </p:cNvSpPr>
                <p:nvPr/>
              </p:nvSpPr>
              <p:spPr bwMode="auto">
                <a:xfrm>
                  <a:off x="4832" y="2743"/>
                  <a:ext cx="155" cy="153"/>
                </a:xfrm>
                <a:custGeom>
                  <a:avLst/>
                  <a:gdLst>
                    <a:gd name="T0" fmla="*/ 0 w 155"/>
                    <a:gd name="T1" fmla="*/ 57 h 153"/>
                    <a:gd name="T2" fmla="*/ 52 w 155"/>
                    <a:gd name="T3" fmla="*/ 29 h 153"/>
                    <a:gd name="T4" fmla="*/ 112 w 155"/>
                    <a:gd name="T5" fmla="*/ 61 h 153"/>
                    <a:gd name="T6" fmla="*/ 140 w 155"/>
                    <a:gd name="T7" fmla="*/ 89 h 153"/>
                    <a:gd name="T8" fmla="*/ 128 w 155"/>
                    <a:gd name="T9" fmla="*/ 153 h 153"/>
                    <a:gd name="T10" fmla="*/ 40 w 155"/>
                    <a:gd name="T11" fmla="*/ 125 h 153"/>
                    <a:gd name="T12" fmla="*/ 24 w 155"/>
                    <a:gd name="T13" fmla="*/ 89 h 153"/>
                    <a:gd name="T14" fmla="*/ 0 w 155"/>
                    <a:gd name="T15" fmla="*/ 53 h 153"/>
                    <a:gd name="T16" fmla="*/ 4 w 155"/>
                    <a:gd name="T17" fmla="*/ 41 h 153"/>
                    <a:gd name="T18" fmla="*/ 16 w 155"/>
                    <a:gd name="T19" fmla="*/ 33 h 1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5" h="153">
                      <a:moveTo>
                        <a:pt x="0" y="57"/>
                      </a:moveTo>
                      <a:cubicBezTo>
                        <a:pt x="16" y="35"/>
                        <a:pt x="25" y="34"/>
                        <a:pt x="52" y="29"/>
                      </a:cubicBezTo>
                      <a:cubicBezTo>
                        <a:pt x="96" y="0"/>
                        <a:pt x="90" y="39"/>
                        <a:pt x="112" y="61"/>
                      </a:cubicBezTo>
                      <a:cubicBezTo>
                        <a:pt x="116" y="74"/>
                        <a:pt x="140" y="89"/>
                        <a:pt x="140" y="89"/>
                      </a:cubicBezTo>
                      <a:cubicBezTo>
                        <a:pt x="148" y="112"/>
                        <a:pt x="155" y="144"/>
                        <a:pt x="128" y="153"/>
                      </a:cubicBezTo>
                      <a:cubicBezTo>
                        <a:pt x="97" y="147"/>
                        <a:pt x="66" y="142"/>
                        <a:pt x="40" y="125"/>
                      </a:cubicBezTo>
                      <a:cubicBezTo>
                        <a:pt x="27" y="106"/>
                        <a:pt x="34" y="118"/>
                        <a:pt x="24" y="89"/>
                      </a:cubicBezTo>
                      <a:cubicBezTo>
                        <a:pt x="21" y="80"/>
                        <a:pt x="5" y="67"/>
                        <a:pt x="0" y="53"/>
                      </a:cubicBezTo>
                      <a:cubicBezTo>
                        <a:pt x="1" y="49"/>
                        <a:pt x="1" y="44"/>
                        <a:pt x="4" y="41"/>
                      </a:cubicBezTo>
                      <a:cubicBezTo>
                        <a:pt x="7" y="37"/>
                        <a:pt x="16" y="33"/>
                        <a:pt x="16" y="33"/>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838" name="Freeform 214">
                  <a:extLst>
                    <a:ext uri="{FF2B5EF4-FFF2-40B4-BE49-F238E27FC236}">
                      <a16:creationId xmlns:a16="http://schemas.microsoft.com/office/drawing/2014/main" id="{02E97F71-52DE-4D59-8204-30D45D707D05}"/>
                    </a:ext>
                  </a:extLst>
                </p:cNvPr>
                <p:cNvSpPr>
                  <a:spLocks/>
                </p:cNvSpPr>
                <p:nvPr/>
              </p:nvSpPr>
              <p:spPr bwMode="auto">
                <a:xfrm>
                  <a:off x="4488" y="3184"/>
                  <a:ext cx="114" cy="96"/>
                </a:xfrm>
                <a:custGeom>
                  <a:avLst/>
                  <a:gdLst>
                    <a:gd name="T0" fmla="*/ 12 w 114"/>
                    <a:gd name="T1" fmla="*/ 20 h 96"/>
                    <a:gd name="T2" fmla="*/ 64 w 114"/>
                    <a:gd name="T3" fmla="*/ 76 h 96"/>
                    <a:gd name="T4" fmla="*/ 100 w 114"/>
                    <a:gd name="T5" fmla="*/ 96 h 96"/>
                    <a:gd name="T6" fmla="*/ 112 w 114"/>
                    <a:gd name="T7" fmla="*/ 68 h 96"/>
                    <a:gd name="T8" fmla="*/ 88 w 114"/>
                    <a:gd name="T9" fmla="*/ 20 h 96"/>
                    <a:gd name="T10" fmla="*/ 52 w 114"/>
                    <a:gd name="T11" fmla="*/ 8 h 96"/>
                    <a:gd name="T12" fmla="*/ 28 w 114"/>
                    <a:gd name="T13" fmla="*/ 0 h 96"/>
                    <a:gd name="T14" fmla="*/ 12 w 114"/>
                    <a:gd name="T15" fmla="*/ 44 h 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4" h="96">
                      <a:moveTo>
                        <a:pt x="12" y="20"/>
                      </a:moveTo>
                      <a:cubicBezTo>
                        <a:pt x="0" y="68"/>
                        <a:pt x="22" y="71"/>
                        <a:pt x="64" y="76"/>
                      </a:cubicBezTo>
                      <a:cubicBezTo>
                        <a:pt x="92" y="94"/>
                        <a:pt x="79" y="89"/>
                        <a:pt x="100" y="96"/>
                      </a:cubicBezTo>
                      <a:cubicBezTo>
                        <a:pt x="105" y="88"/>
                        <a:pt x="114" y="79"/>
                        <a:pt x="112" y="68"/>
                      </a:cubicBezTo>
                      <a:cubicBezTo>
                        <a:pt x="112" y="65"/>
                        <a:pt x="94" y="24"/>
                        <a:pt x="88" y="20"/>
                      </a:cubicBezTo>
                      <a:cubicBezTo>
                        <a:pt x="77" y="13"/>
                        <a:pt x="64" y="12"/>
                        <a:pt x="52" y="8"/>
                      </a:cubicBezTo>
                      <a:cubicBezTo>
                        <a:pt x="44" y="5"/>
                        <a:pt x="28" y="0"/>
                        <a:pt x="28" y="0"/>
                      </a:cubicBezTo>
                      <a:cubicBezTo>
                        <a:pt x="23" y="16"/>
                        <a:pt x="12" y="27"/>
                        <a:pt x="12" y="44"/>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839" name="Freeform 215">
                  <a:extLst>
                    <a:ext uri="{FF2B5EF4-FFF2-40B4-BE49-F238E27FC236}">
                      <a16:creationId xmlns:a16="http://schemas.microsoft.com/office/drawing/2014/main" id="{51BF1268-F810-4F5A-8D4D-71697C1A4B1D}"/>
                    </a:ext>
                  </a:extLst>
                </p:cNvPr>
                <p:cNvSpPr>
                  <a:spLocks/>
                </p:cNvSpPr>
                <p:nvPr/>
              </p:nvSpPr>
              <p:spPr bwMode="auto">
                <a:xfrm>
                  <a:off x="4539" y="3253"/>
                  <a:ext cx="165" cy="99"/>
                </a:xfrm>
                <a:custGeom>
                  <a:avLst/>
                  <a:gdLst>
                    <a:gd name="T0" fmla="*/ 1 w 165"/>
                    <a:gd name="T1" fmla="*/ 27 h 99"/>
                    <a:gd name="T2" fmla="*/ 61 w 165"/>
                    <a:gd name="T3" fmla="*/ 67 h 99"/>
                    <a:gd name="T4" fmla="*/ 97 w 165"/>
                    <a:gd name="T5" fmla="*/ 91 h 99"/>
                    <a:gd name="T6" fmla="*/ 121 w 165"/>
                    <a:gd name="T7" fmla="*/ 99 h 99"/>
                    <a:gd name="T8" fmla="*/ 165 w 165"/>
                    <a:gd name="T9" fmla="*/ 71 h 99"/>
                    <a:gd name="T10" fmla="*/ 97 w 165"/>
                    <a:gd name="T11" fmla="*/ 31 h 99"/>
                    <a:gd name="T12" fmla="*/ 33 w 165"/>
                    <a:gd name="T13" fmla="*/ 15 h 99"/>
                    <a:gd name="T14" fmla="*/ 9 w 165"/>
                    <a:gd name="T15" fmla="*/ 11 h 99"/>
                    <a:gd name="T16" fmla="*/ 1 w 165"/>
                    <a:gd name="T17" fmla="*/ 27 h 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5" h="99">
                      <a:moveTo>
                        <a:pt x="1" y="27"/>
                      </a:moveTo>
                      <a:cubicBezTo>
                        <a:pt x="14" y="46"/>
                        <a:pt x="39" y="60"/>
                        <a:pt x="61" y="67"/>
                      </a:cubicBezTo>
                      <a:cubicBezTo>
                        <a:pt x="72" y="83"/>
                        <a:pt x="78" y="85"/>
                        <a:pt x="97" y="91"/>
                      </a:cubicBezTo>
                      <a:cubicBezTo>
                        <a:pt x="105" y="93"/>
                        <a:pt x="121" y="99"/>
                        <a:pt x="121" y="99"/>
                      </a:cubicBezTo>
                      <a:cubicBezTo>
                        <a:pt x="154" y="95"/>
                        <a:pt x="156" y="99"/>
                        <a:pt x="165" y="71"/>
                      </a:cubicBezTo>
                      <a:cubicBezTo>
                        <a:pt x="149" y="23"/>
                        <a:pt x="147" y="35"/>
                        <a:pt x="97" y="31"/>
                      </a:cubicBezTo>
                      <a:cubicBezTo>
                        <a:pt x="73" y="23"/>
                        <a:pt x="58" y="19"/>
                        <a:pt x="33" y="15"/>
                      </a:cubicBezTo>
                      <a:cubicBezTo>
                        <a:pt x="27" y="11"/>
                        <a:pt x="17" y="0"/>
                        <a:pt x="9" y="11"/>
                      </a:cubicBezTo>
                      <a:cubicBezTo>
                        <a:pt x="0" y="23"/>
                        <a:pt x="1" y="48"/>
                        <a:pt x="1" y="2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840" name="Freeform 216">
                  <a:extLst>
                    <a:ext uri="{FF2B5EF4-FFF2-40B4-BE49-F238E27FC236}">
                      <a16:creationId xmlns:a16="http://schemas.microsoft.com/office/drawing/2014/main" id="{FD25497A-5DA5-48EC-9361-F5CF78696C44}"/>
                    </a:ext>
                  </a:extLst>
                </p:cNvPr>
                <p:cNvSpPr>
                  <a:spLocks/>
                </p:cNvSpPr>
                <p:nvPr/>
              </p:nvSpPr>
              <p:spPr bwMode="auto">
                <a:xfrm>
                  <a:off x="4936" y="2898"/>
                  <a:ext cx="104" cy="170"/>
                </a:xfrm>
                <a:custGeom>
                  <a:avLst/>
                  <a:gdLst>
                    <a:gd name="T0" fmla="*/ 16 w 104"/>
                    <a:gd name="T1" fmla="*/ 2 h 170"/>
                    <a:gd name="T2" fmla="*/ 80 w 104"/>
                    <a:gd name="T3" fmla="*/ 54 h 170"/>
                    <a:gd name="T4" fmla="*/ 28 w 104"/>
                    <a:gd name="T5" fmla="*/ 162 h 170"/>
                    <a:gd name="T6" fmla="*/ 0 w 104"/>
                    <a:gd name="T7" fmla="*/ 134 h 170"/>
                    <a:gd name="T8" fmla="*/ 16 w 104"/>
                    <a:gd name="T9" fmla="*/ 78 h 170"/>
                    <a:gd name="T10" fmla="*/ 0 w 104"/>
                    <a:gd name="T11" fmla="*/ 26 h 170"/>
                    <a:gd name="T12" fmla="*/ 8 w 104"/>
                    <a:gd name="T13" fmla="*/ 14 h 170"/>
                    <a:gd name="T14" fmla="*/ 16 w 104"/>
                    <a:gd name="T15" fmla="*/ 2 h 17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4" h="170">
                      <a:moveTo>
                        <a:pt x="16" y="2"/>
                      </a:moveTo>
                      <a:cubicBezTo>
                        <a:pt x="83" y="7"/>
                        <a:pt x="69" y="0"/>
                        <a:pt x="80" y="54"/>
                      </a:cubicBezTo>
                      <a:cubicBezTo>
                        <a:pt x="76" y="152"/>
                        <a:pt x="104" y="170"/>
                        <a:pt x="28" y="162"/>
                      </a:cubicBezTo>
                      <a:cubicBezTo>
                        <a:pt x="0" y="144"/>
                        <a:pt x="7" y="155"/>
                        <a:pt x="0" y="134"/>
                      </a:cubicBezTo>
                      <a:cubicBezTo>
                        <a:pt x="3" y="112"/>
                        <a:pt x="4" y="96"/>
                        <a:pt x="16" y="78"/>
                      </a:cubicBezTo>
                      <a:cubicBezTo>
                        <a:pt x="13" y="54"/>
                        <a:pt x="7" y="47"/>
                        <a:pt x="0" y="26"/>
                      </a:cubicBezTo>
                      <a:cubicBezTo>
                        <a:pt x="3" y="22"/>
                        <a:pt x="4" y="17"/>
                        <a:pt x="8" y="14"/>
                      </a:cubicBezTo>
                      <a:cubicBezTo>
                        <a:pt x="27" y="2"/>
                        <a:pt x="47" y="10"/>
                        <a:pt x="16" y="2"/>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841" name="Freeform 217">
                  <a:extLst>
                    <a:ext uri="{FF2B5EF4-FFF2-40B4-BE49-F238E27FC236}">
                      <a16:creationId xmlns:a16="http://schemas.microsoft.com/office/drawing/2014/main" id="{CFF0924F-706D-4A8C-BFA9-E1D83573686A}"/>
                    </a:ext>
                  </a:extLst>
                </p:cNvPr>
                <p:cNvSpPr>
                  <a:spLocks/>
                </p:cNvSpPr>
                <p:nvPr/>
              </p:nvSpPr>
              <p:spPr bwMode="auto">
                <a:xfrm>
                  <a:off x="4680" y="3260"/>
                  <a:ext cx="180" cy="108"/>
                </a:xfrm>
                <a:custGeom>
                  <a:avLst/>
                  <a:gdLst>
                    <a:gd name="T0" fmla="*/ 12 w 180"/>
                    <a:gd name="T1" fmla="*/ 100 h 108"/>
                    <a:gd name="T2" fmla="*/ 160 w 180"/>
                    <a:gd name="T3" fmla="*/ 80 h 108"/>
                    <a:gd name="T4" fmla="*/ 172 w 180"/>
                    <a:gd name="T5" fmla="*/ 68 h 108"/>
                    <a:gd name="T6" fmla="*/ 180 w 180"/>
                    <a:gd name="T7" fmla="*/ 44 h 108"/>
                    <a:gd name="T8" fmla="*/ 148 w 180"/>
                    <a:gd name="T9" fmla="*/ 0 h 108"/>
                    <a:gd name="T10" fmla="*/ 48 w 180"/>
                    <a:gd name="T11" fmla="*/ 32 h 108"/>
                    <a:gd name="T12" fmla="*/ 24 w 180"/>
                    <a:gd name="T13" fmla="*/ 40 h 108"/>
                    <a:gd name="T14" fmla="*/ 12 w 180"/>
                    <a:gd name="T15" fmla="*/ 44 h 108"/>
                    <a:gd name="T16" fmla="*/ 0 w 180"/>
                    <a:gd name="T17" fmla="*/ 68 h 108"/>
                    <a:gd name="T18" fmla="*/ 20 w 180"/>
                    <a:gd name="T19" fmla="*/ 108 h 108"/>
                    <a:gd name="T20" fmla="*/ 12 w 180"/>
                    <a:gd name="T21" fmla="*/ 100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08">
                      <a:moveTo>
                        <a:pt x="12" y="100"/>
                      </a:moveTo>
                      <a:cubicBezTo>
                        <a:pt x="72" y="97"/>
                        <a:pt x="108" y="97"/>
                        <a:pt x="160" y="80"/>
                      </a:cubicBezTo>
                      <a:cubicBezTo>
                        <a:pt x="164" y="76"/>
                        <a:pt x="169" y="73"/>
                        <a:pt x="172" y="68"/>
                      </a:cubicBezTo>
                      <a:cubicBezTo>
                        <a:pt x="176" y="61"/>
                        <a:pt x="180" y="44"/>
                        <a:pt x="180" y="44"/>
                      </a:cubicBezTo>
                      <a:cubicBezTo>
                        <a:pt x="174" y="22"/>
                        <a:pt x="172" y="8"/>
                        <a:pt x="148" y="0"/>
                      </a:cubicBezTo>
                      <a:cubicBezTo>
                        <a:pt x="113" y="9"/>
                        <a:pt x="83" y="23"/>
                        <a:pt x="48" y="32"/>
                      </a:cubicBezTo>
                      <a:cubicBezTo>
                        <a:pt x="40" y="34"/>
                        <a:pt x="32" y="37"/>
                        <a:pt x="24" y="40"/>
                      </a:cubicBezTo>
                      <a:cubicBezTo>
                        <a:pt x="20" y="41"/>
                        <a:pt x="12" y="44"/>
                        <a:pt x="12" y="44"/>
                      </a:cubicBezTo>
                      <a:cubicBezTo>
                        <a:pt x="8" y="50"/>
                        <a:pt x="0" y="60"/>
                        <a:pt x="0" y="68"/>
                      </a:cubicBezTo>
                      <a:cubicBezTo>
                        <a:pt x="0" y="77"/>
                        <a:pt x="4" y="108"/>
                        <a:pt x="20" y="108"/>
                      </a:cubicBezTo>
                      <a:cubicBezTo>
                        <a:pt x="24" y="108"/>
                        <a:pt x="15" y="103"/>
                        <a:pt x="12" y="100"/>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842" name="Freeform 218">
                  <a:extLst>
                    <a:ext uri="{FF2B5EF4-FFF2-40B4-BE49-F238E27FC236}">
                      <a16:creationId xmlns:a16="http://schemas.microsoft.com/office/drawing/2014/main" id="{509C02A9-3D20-4766-A1D1-4F8BC80B65C6}"/>
                    </a:ext>
                  </a:extLst>
                </p:cNvPr>
                <p:cNvSpPr>
                  <a:spLocks/>
                </p:cNvSpPr>
                <p:nvPr/>
              </p:nvSpPr>
              <p:spPr bwMode="auto">
                <a:xfrm>
                  <a:off x="4813" y="3158"/>
                  <a:ext cx="170" cy="182"/>
                </a:xfrm>
                <a:custGeom>
                  <a:avLst/>
                  <a:gdLst>
                    <a:gd name="T0" fmla="*/ 47 w 170"/>
                    <a:gd name="T1" fmla="*/ 182 h 182"/>
                    <a:gd name="T2" fmla="*/ 15 w 170"/>
                    <a:gd name="T3" fmla="*/ 150 h 182"/>
                    <a:gd name="T4" fmla="*/ 11 w 170"/>
                    <a:gd name="T5" fmla="*/ 98 h 182"/>
                    <a:gd name="T6" fmla="*/ 35 w 170"/>
                    <a:gd name="T7" fmla="*/ 78 h 182"/>
                    <a:gd name="T8" fmla="*/ 59 w 170"/>
                    <a:gd name="T9" fmla="*/ 62 h 182"/>
                    <a:gd name="T10" fmla="*/ 103 w 170"/>
                    <a:gd name="T11" fmla="*/ 22 h 182"/>
                    <a:gd name="T12" fmla="*/ 143 w 170"/>
                    <a:gd name="T13" fmla="*/ 18 h 182"/>
                    <a:gd name="T14" fmla="*/ 159 w 170"/>
                    <a:gd name="T15" fmla="*/ 66 h 182"/>
                    <a:gd name="T16" fmla="*/ 135 w 170"/>
                    <a:gd name="T17" fmla="*/ 82 h 182"/>
                    <a:gd name="T18" fmla="*/ 111 w 170"/>
                    <a:gd name="T19" fmla="*/ 98 h 182"/>
                    <a:gd name="T20" fmla="*/ 43 w 170"/>
                    <a:gd name="T21" fmla="*/ 154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0" h="182">
                      <a:moveTo>
                        <a:pt x="47" y="182"/>
                      </a:moveTo>
                      <a:cubicBezTo>
                        <a:pt x="35" y="170"/>
                        <a:pt x="24" y="164"/>
                        <a:pt x="15" y="150"/>
                      </a:cubicBezTo>
                      <a:cubicBezTo>
                        <a:pt x="11" y="135"/>
                        <a:pt x="0" y="112"/>
                        <a:pt x="11" y="98"/>
                      </a:cubicBezTo>
                      <a:cubicBezTo>
                        <a:pt x="18" y="90"/>
                        <a:pt x="27" y="84"/>
                        <a:pt x="35" y="78"/>
                      </a:cubicBezTo>
                      <a:cubicBezTo>
                        <a:pt x="43" y="72"/>
                        <a:pt x="59" y="62"/>
                        <a:pt x="59" y="62"/>
                      </a:cubicBezTo>
                      <a:cubicBezTo>
                        <a:pt x="70" y="45"/>
                        <a:pt x="88" y="37"/>
                        <a:pt x="103" y="22"/>
                      </a:cubicBezTo>
                      <a:cubicBezTo>
                        <a:pt x="110" y="0"/>
                        <a:pt x="126" y="12"/>
                        <a:pt x="143" y="18"/>
                      </a:cubicBezTo>
                      <a:cubicBezTo>
                        <a:pt x="158" y="33"/>
                        <a:pt x="170" y="41"/>
                        <a:pt x="159" y="66"/>
                      </a:cubicBezTo>
                      <a:cubicBezTo>
                        <a:pt x="152" y="82"/>
                        <a:pt x="146" y="76"/>
                        <a:pt x="135" y="82"/>
                      </a:cubicBezTo>
                      <a:cubicBezTo>
                        <a:pt x="127" y="87"/>
                        <a:pt x="111" y="98"/>
                        <a:pt x="111" y="98"/>
                      </a:cubicBezTo>
                      <a:cubicBezTo>
                        <a:pt x="94" y="123"/>
                        <a:pt x="79" y="154"/>
                        <a:pt x="43" y="154"/>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843" name="Freeform 219">
                  <a:extLst>
                    <a:ext uri="{FF2B5EF4-FFF2-40B4-BE49-F238E27FC236}">
                      <a16:creationId xmlns:a16="http://schemas.microsoft.com/office/drawing/2014/main" id="{DDDE202F-C2C9-450B-8C12-941C8DCF51A6}"/>
                    </a:ext>
                  </a:extLst>
                </p:cNvPr>
                <p:cNvSpPr>
                  <a:spLocks/>
                </p:cNvSpPr>
                <p:nvPr/>
              </p:nvSpPr>
              <p:spPr bwMode="auto">
                <a:xfrm>
                  <a:off x="4908" y="3043"/>
                  <a:ext cx="120" cy="158"/>
                </a:xfrm>
                <a:custGeom>
                  <a:avLst/>
                  <a:gdLst>
                    <a:gd name="T0" fmla="*/ 120 w 120"/>
                    <a:gd name="T1" fmla="*/ 13 h 158"/>
                    <a:gd name="T2" fmla="*/ 32 w 120"/>
                    <a:gd name="T3" fmla="*/ 5 h 158"/>
                    <a:gd name="T4" fmla="*/ 0 w 120"/>
                    <a:gd name="T5" fmla="*/ 29 h 158"/>
                    <a:gd name="T6" fmla="*/ 4 w 120"/>
                    <a:gd name="T7" fmla="*/ 97 h 158"/>
                    <a:gd name="T8" fmla="*/ 8 w 120"/>
                    <a:gd name="T9" fmla="*/ 121 h 158"/>
                    <a:gd name="T10" fmla="*/ 32 w 120"/>
                    <a:gd name="T11" fmla="*/ 137 h 158"/>
                    <a:gd name="T12" fmla="*/ 40 w 120"/>
                    <a:gd name="T13" fmla="*/ 149 h 158"/>
                    <a:gd name="T14" fmla="*/ 92 w 120"/>
                    <a:gd name="T15" fmla="*/ 77 h 158"/>
                    <a:gd name="T16" fmla="*/ 96 w 120"/>
                    <a:gd name="T17" fmla="*/ 53 h 158"/>
                    <a:gd name="T18" fmla="*/ 92 w 120"/>
                    <a:gd name="T19" fmla="*/ 17 h 1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0" h="158">
                      <a:moveTo>
                        <a:pt x="120" y="13"/>
                      </a:moveTo>
                      <a:cubicBezTo>
                        <a:pt x="80" y="9"/>
                        <a:pt x="69" y="0"/>
                        <a:pt x="32" y="5"/>
                      </a:cubicBezTo>
                      <a:cubicBezTo>
                        <a:pt x="18" y="14"/>
                        <a:pt x="10" y="15"/>
                        <a:pt x="0" y="29"/>
                      </a:cubicBezTo>
                      <a:cubicBezTo>
                        <a:pt x="13" y="67"/>
                        <a:pt x="9" y="45"/>
                        <a:pt x="4" y="97"/>
                      </a:cubicBezTo>
                      <a:cubicBezTo>
                        <a:pt x="5" y="105"/>
                        <a:pt x="3" y="114"/>
                        <a:pt x="8" y="121"/>
                      </a:cubicBezTo>
                      <a:cubicBezTo>
                        <a:pt x="14" y="129"/>
                        <a:pt x="32" y="137"/>
                        <a:pt x="32" y="137"/>
                      </a:cubicBezTo>
                      <a:cubicBezTo>
                        <a:pt x="35" y="141"/>
                        <a:pt x="35" y="148"/>
                        <a:pt x="40" y="149"/>
                      </a:cubicBezTo>
                      <a:cubicBezTo>
                        <a:pt x="78" y="158"/>
                        <a:pt x="87" y="102"/>
                        <a:pt x="92" y="77"/>
                      </a:cubicBezTo>
                      <a:cubicBezTo>
                        <a:pt x="93" y="69"/>
                        <a:pt x="95" y="61"/>
                        <a:pt x="96" y="53"/>
                      </a:cubicBezTo>
                      <a:cubicBezTo>
                        <a:pt x="95" y="41"/>
                        <a:pt x="92" y="17"/>
                        <a:pt x="92" y="17"/>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grpSp>
      <p:grpSp>
        <p:nvGrpSpPr>
          <p:cNvPr id="629980" name="Group 220">
            <a:extLst>
              <a:ext uri="{FF2B5EF4-FFF2-40B4-BE49-F238E27FC236}">
                <a16:creationId xmlns:a16="http://schemas.microsoft.com/office/drawing/2014/main" id="{8DB41AEA-93B6-412C-97FE-7EC420B27CFF}"/>
              </a:ext>
            </a:extLst>
          </p:cNvPr>
          <p:cNvGrpSpPr>
            <a:grpSpLocks/>
          </p:cNvGrpSpPr>
          <p:nvPr/>
        </p:nvGrpSpPr>
        <p:grpSpPr bwMode="auto">
          <a:xfrm>
            <a:off x="6298882" y="3529608"/>
            <a:ext cx="1079302" cy="1073468"/>
            <a:chOff x="2448" y="2580"/>
            <a:chExt cx="740" cy="736"/>
          </a:xfrm>
        </p:grpSpPr>
        <p:sp>
          <p:nvSpPr>
            <p:cNvPr id="410845" name="Freeform 221">
              <a:extLst>
                <a:ext uri="{FF2B5EF4-FFF2-40B4-BE49-F238E27FC236}">
                  <a16:creationId xmlns:a16="http://schemas.microsoft.com/office/drawing/2014/main" id="{C047815F-2901-48A6-8E30-392174F608FD}"/>
                </a:ext>
              </a:extLst>
            </p:cNvPr>
            <p:cNvSpPr>
              <a:spLocks/>
            </p:cNvSpPr>
            <p:nvPr/>
          </p:nvSpPr>
          <p:spPr bwMode="auto">
            <a:xfrm>
              <a:off x="2493" y="2580"/>
              <a:ext cx="136" cy="180"/>
            </a:xfrm>
            <a:custGeom>
              <a:avLst/>
              <a:gdLst>
                <a:gd name="T0" fmla="*/ 131 w 136"/>
                <a:gd name="T1" fmla="*/ 104 h 180"/>
                <a:gd name="T2" fmla="*/ 99 w 136"/>
                <a:gd name="T3" fmla="*/ 72 h 180"/>
                <a:gd name="T4" fmla="*/ 83 w 136"/>
                <a:gd name="T5" fmla="*/ 12 h 180"/>
                <a:gd name="T6" fmla="*/ 55 w 136"/>
                <a:gd name="T7" fmla="*/ 0 h 180"/>
                <a:gd name="T8" fmla="*/ 11 w 136"/>
                <a:gd name="T9" fmla="*/ 72 h 180"/>
                <a:gd name="T10" fmla="*/ 35 w 136"/>
                <a:gd name="T11" fmla="*/ 108 h 180"/>
                <a:gd name="T12" fmla="*/ 55 w 136"/>
                <a:gd name="T13" fmla="*/ 156 h 180"/>
                <a:gd name="T14" fmla="*/ 71 w 136"/>
                <a:gd name="T15" fmla="*/ 180 h 180"/>
                <a:gd name="T16" fmla="*/ 127 w 136"/>
                <a:gd name="T17" fmla="*/ 164 h 180"/>
                <a:gd name="T18" fmla="*/ 131 w 136"/>
                <a:gd name="T19" fmla="*/ 104 h 1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6" h="180">
                  <a:moveTo>
                    <a:pt x="131" y="104"/>
                  </a:moveTo>
                  <a:cubicBezTo>
                    <a:pt x="119" y="92"/>
                    <a:pt x="113" y="81"/>
                    <a:pt x="99" y="72"/>
                  </a:cubicBezTo>
                  <a:cubicBezTo>
                    <a:pt x="87" y="54"/>
                    <a:pt x="95" y="28"/>
                    <a:pt x="83" y="12"/>
                  </a:cubicBezTo>
                  <a:cubicBezTo>
                    <a:pt x="80" y="8"/>
                    <a:pt x="61" y="2"/>
                    <a:pt x="55" y="0"/>
                  </a:cubicBezTo>
                  <a:cubicBezTo>
                    <a:pt x="0" y="11"/>
                    <a:pt x="37" y="33"/>
                    <a:pt x="11" y="72"/>
                  </a:cubicBezTo>
                  <a:cubicBezTo>
                    <a:pt x="16" y="87"/>
                    <a:pt x="26" y="95"/>
                    <a:pt x="35" y="108"/>
                  </a:cubicBezTo>
                  <a:cubicBezTo>
                    <a:pt x="18" y="142"/>
                    <a:pt x="37" y="133"/>
                    <a:pt x="55" y="156"/>
                  </a:cubicBezTo>
                  <a:cubicBezTo>
                    <a:pt x="61" y="164"/>
                    <a:pt x="71" y="180"/>
                    <a:pt x="71" y="180"/>
                  </a:cubicBezTo>
                  <a:cubicBezTo>
                    <a:pt x="97" y="177"/>
                    <a:pt x="107" y="177"/>
                    <a:pt x="127" y="164"/>
                  </a:cubicBezTo>
                  <a:cubicBezTo>
                    <a:pt x="136" y="137"/>
                    <a:pt x="131" y="156"/>
                    <a:pt x="131" y="104"/>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846" name="Freeform 222">
              <a:extLst>
                <a:ext uri="{FF2B5EF4-FFF2-40B4-BE49-F238E27FC236}">
                  <a16:creationId xmlns:a16="http://schemas.microsoft.com/office/drawing/2014/main" id="{C27A0DD7-4C88-430C-9CE8-BF7ED2F4B979}"/>
                </a:ext>
              </a:extLst>
            </p:cNvPr>
            <p:cNvSpPr>
              <a:spLocks/>
            </p:cNvSpPr>
            <p:nvPr/>
          </p:nvSpPr>
          <p:spPr bwMode="auto">
            <a:xfrm>
              <a:off x="2455" y="2688"/>
              <a:ext cx="141" cy="183"/>
            </a:xfrm>
            <a:custGeom>
              <a:avLst/>
              <a:gdLst>
                <a:gd name="T0" fmla="*/ 13 w 141"/>
                <a:gd name="T1" fmla="*/ 0 h 183"/>
                <a:gd name="T2" fmla="*/ 9 w 141"/>
                <a:gd name="T3" fmla="*/ 32 h 183"/>
                <a:gd name="T4" fmla="*/ 25 w 141"/>
                <a:gd name="T5" fmla="*/ 56 h 183"/>
                <a:gd name="T6" fmla="*/ 85 w 141"/>
                <a:gd name="T7" fmla="*/ 180 h 183"/>
                <a:gd name="T8" fmla="*/ 141 w 141"/>
                <a:gd name="T9" fmla="*/ 156 h 183"/>
                <a:gd name="T10" fmla="*/ 81 w 141"/>
                <a:gd name="T11" fmla="*/ 108 h 183"/>
                <a:gd name="T12" fmla="*/ 53 w 141"/>
                <a:gd name="T13" fmla="*/ 80 h 183"/>
                <a:gd name="T14" fmla="*/ 53 w 141"/>
                <a:gd name="T15" fmla="*/ 40 h 183"/>
                <a:gd name="T16" fmla="*/ 29 w 141"/>
                <a:gd name="T17" fmla="*/ 24 h 183"/>
                <a:gd name="T18" fmla="*/ 13 w 141"/>
                <a:gd name="T19" fmla="*/ 0 h 18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1" h="183">
                  <a:moveTo>
                    <a:pt x="13" y="0"/>
                  </a:moveTo>
                  <a:cubicBezTo>
                    <a:pt x="4" y="14"/>
                    <a:pt x="0" y="13"/>
                    <a:pt x="9" y="32"/>
                  </a:cubicBezTo>
                  <a:cubicBezTo>
                    <a:pt x="13" y="41"/>
                    <a:pt x="25" y="56"/>
                    <a:pt x="25" y="56"/>
                  </a:cubicBezTo>
                  <a:cubicBezTo>
                    <a:pt x="34" y="118"/>
                    <a:pt x="25" y="150"/>
                    <a:pt x="85" y="180"/>
                  </a:cubicBezTo>
                  <a:cubicBezTo>
                    <a:pt x="114" y="177"/>
                    <a:pt x="132" y="183"/>
                    <a:pt x="141" y="156"/>
                  </a:cubicBezTo>
                  <a:cubicBezTo>
                    <a:pt x="135" y="107"/>
                    <a:pt x="127" y="114"/>
                    <a:pt x="81" y="108"/>
                  </a:cubicBezTo>
                  <a:cubicBezTo>
                    <a:pt x="53" y="90"/>
                    <a:pt x="60" y="101"/>
                    <a:pt x="53" y="80"/>
                  </a:cubicBezTo>
                  <a:cubicBezTo>
                    <a:pt x="54" y="75"/>
                    <a:pt x="62" y="49"/>
                    <a:pt x="53" y="40"/>
                  </a:cubicBezTo>
                  <a:cubicBezTo>
                    <a:pt x="46" y="33"/>
                    <a:pt x="29" y="24"/>
                    <a:pt x="29" y="24"/>
                  </a:cubicBezTo>
                  <a:cubicBezTo>
                    <a:pt x="24" y="16"/>
                    <a:pt x="18" y="8"/>
                    <a:pt x="13" y="0"/>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847" name="Freeform 223">
              <a:extLst>
                <a:ext uri="{FF2B5EF4-FFF2-40B4-BE49-F238E27FC236}">
                  <a16:creationId xmlns:a16="http://schemas.microsoft.com/office/drawing/2014/main" id="{7D2C326A-1DEF-45B2-AA65-0857EE379530}"/>
                </a:ext>
              </a:extLst>
            </p:cNvPr>
            <p:cNvSpPr>
              <a:spLocks/>
            </p:cNvSpPr>
            <p:nvPr/>
          </p:nvSpPr>
          <p:spPr bwMode="auto">
            <a:xfrm>
              <a:off x="2645" y="2720"/>
              <a:ext cx="135" cy="128"/>
            </a:xfrm>
            <a:custGeom>
              <a:avLst/>
              <a:gdLst>
                <a:gd name="T0" fmla="*/ 35 w 135"/>
                <a:gd name="T1" fmla="*/ 0 h 128"/>
                <a:gd name="T2" fmla="*/ 3 w 135"/>
                <a:gd name="T3" fmla="*/ 20 h 128"/>
                <a:gd name="T4" fmla="*/ 15 w 135"/>
                <a:gd name="T5" fmla="*/ 44 h 128"/>
                <a:gd name="T6" fmla="*/ 43 w 135"/>
                <a:gd name="T7" fmla="*/ 116 h 128"/>
                <a:gd name="T8" fmla="*/ 135 w 135"/>
                <a:gd name="T9" fmla="*/ 88 h 128"/>
                <a:gd name="T10" fmla="*/ 87 w 135"/>
                <a:gd name="T11" fmla="*/ 24 h 128"/>
                <a:gd name="T12" fmla="*/ 35 w 135"/>
                <a:gd name="T13" fmla="*/ 0 h 12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5" h="128">
                  <a:moveTo>
                    <a:pt x="35" y="0"/>
                  </a:moveTo>
                  <a:cubicBezTo>
                    <a:pt x="25" y="8"/>
                    <a:pt x="9" y="9"/>
                    <a:pt x="3" y="20"/>
                  </a:cubicBezTo>
                  <a:cubicBezTo>
                    <a:pt x="0" y="25"/>
                    <a:pt x="14" y="42"/>
                    <a:pt x="15" y="44"/>
                  </a:cubicBezTo>
                  <a:cubicBezTo>
                    <a:pt x="27" y="68"/>
                    <a:pt x="13" y="106"/>
                    <a:pt x="43" y="116"/>
                  </a:cubicBezTo>
                  <a:cubicBezTo>
                    <a:pt x="80" y="114"/>
                    <a:pt x="122" y="128"/>
                    <a:pt x="135" y="88"/>
                  </a:cubicBezTo>
                  <a:cubicBezTo>
                    <a:pt x="126" y="60"/>
                    <a:pt x="117" y="34"/>
                    <a:pt x="87" y="24"/>
                  </a:cubicBezTo>
                  <a:cubicBezTo>
                    <a:pt x="74" y="5"/>
                    <a:pt x="56" y="7"/>
                    <a:pt x="35" y="0"/>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848" name="Freeform 224">
              <a:extLst>
                <a:ext uri="{FF2B5EF4-FFF2-40B4-BE49-F238E27FC236}">
                  <a16:creationId xmlns:a16="http://schemas.microsoft.com/office/drawing/2014/main" id="{C7B665E3-B23F-493E-B4EE-80C5CD6A2606}"/>
                </a:ext>
              </a:extLst>
            </p:cNvPr>
            <p:cNvSpPr>
              <a:spLocks/>
            </p:cNvSpPr>
            <p:nvPr/>
          </p:nvSpPr>
          <p:spPr bwMode="auto">
            <a:xfrm>
              <a:off x="2537" y="2900"/>
              <a:ext cx="123" cy="165"/>
            </a:xfrm>
            <a:custGeom>
              <a:avLst/>
              <a:gdLst>
                <a:gd name="T0" fmla="*/ 51 w 123"/>
                <a:gd name="T1" fmla="*/ 0 h 165"/>
                <a:gd name="T2" fmla="*/ 27 w 123"/>
                <a:gd name="T3" fmla="*/ 20 h 165"/>
                <a:gd name="T4" fmla="*/ 11 w 123"/>
                <a:gd name="T5" fmla="*/ 44 h 165"/>
                <a:gd name="T6" fmla="*/ 15 w 123"/>
                <a:gd name="T7" fmla="*/ 72 h 165"/>
                <a:gd name="T8" fmla="*/ 3 w 123"/>
                <a:gd name="T9" fmla="*/ 116 h 165"/>
                <a:gd name="T10" fmla="*/ 27 w 123"/>
                <a:gd name="T11" fmla="*/ 160 h 165"/>
                <a:gd name="T12" fmla="*/ 107 w 123"/>
                <a:gd name="T13" fmla="*/ 152 h 165"/>
                <a:gd name="T14" fmla="*/ 123 w 123"/>
                <a:gd name="T15" fmla="*/ 116 h 165"/>
                <a:gd name="T16" fmla="*/ 107 w 123"/>
                <a:gd name="T17" fmla="*/ 72 h 165"/>
                <a:gd name="T18" fmla="*/ 83 w 123"/>
                <a:gd name="T19" fmla="*/ 20 h 165"/>
                <a:gd name="T20" fmla="*/ 51 w 123"/>
                <a:gd name="T21" fmla="*/ 0 h 1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3" h="165">
                  <a:moveTo>
                    <a:pt x="51" y="0"/>
                  </a:moveTo>
                  <a:cubicBezTo>
                    <a:pt x="40" y="7"/>
                    <a:pt x="35" y="9"/>
                    <a:pt x="27" y="20"/>
                  </a:cubicBezTo>
                  <a:cubicBezTo>
                    <a:pt x="21" y="28"/>
                    <a:pt x="11" y="44"/>
                    <a:pt x="11" y="44"/>
                  </a:cubicBezTo>
                  <a:cubicBezTo>
                    <a:pt x="0" y="87"/>
                    <a:pt x="9" y="36"/>
                    <a:pt x="15" y="72"/>
                  </a:cubicBezTo>
                  <a:cubicBezTo>
                    <a:pt x="17" y="83"/>
                    <a:pt x="7" y="105"/>
                    <a:pt x="3" y="116"/>
                  </a:cubicBezTo>
                  <a:cubicBezTo>
                    <a:pt x="7" y="142"/>
                    <a:pt x="4" y="148"/>
                    <a:pt x="27" y="160"/>
                  </a:cubicBezTo>
                  <a:cubicBezTo>
                    <a:pt x="54" y="158"/>
                    <a:pt x="84" y="165"/>
                    <a:pt x="107" y="152"/>
                  </a:cubicBezTo>
                  <a:cubicBezTo>
                    <a:pt x="118" y="145"/>
                    <a:pt x="123" y="116"/>
                    <a:pt x="123" y="116"/>
                  </a:cubicBezTo>
                  <a:cubicBezTo>
                    <a:pt x="119" y="98"/>
                    <a:pt x="113" y="89"/>
                    <a:pt x="107" y="72"/>
                  </a:cubicBezTo>
                  <a:cubicBezTo>
                    <a:pt x="103" y="43"/>
                    <a:pt x="106" y="35"/>
                    <a:pt x="83" y="20"/>
                  </a:cubicBezTo>
                  <a:cubicBezTo>
                    <a:pt x="77" y="3"/>
                    <a:pt x="69" y="0"/>
                    <a:pt x="51" y="0"/>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849" name="Freeform 225">
              <a:extLst>
                <a:ext uri="{FF2B5EF4-FFF2-40B4-BE49-F238E27FC236}">
                  <a16:creationId xmlns:a16="http://schemas.microsoft.com/office/drawing/2014/main" id="{BC91C691-4A3D-427C-825B-1C81214920A6}"/>
                </a:ext>
              </a:extLst>
            </p:cNvPr>
            <p:cNvSpPr>
              <a:spLocks/>
            </p:cNvSpPr>
            <p:nvPr/>
          </p:nvSpPr>
          <p:spPr bwMode="auto">
            <a:xfrm>
              <a:off x="2799" y="2764"/>
              <a:ext cx="147" cy="121"/>
            </a:xfrm>
            <a:custGeom>
              <a:avLst/>
              <a:gdLst>
                <a:gd name="T0" fmla="*/ 85 w 147"/>
                <a:gd name="T1" fmla="*/ 12 h 121"/>
                <a:gd name="T2" fmla="*/ 41 w 147"/>
                <a:gd name="T3" fmla="*/ 28 h 121"/>
                <a:gd name="T4" fmla="*/ 21 w 147"/>
                <a:gd name="T5" fmla="*/ 44 h 121"/>
                <a:gd name="T6" fmla="*/ 29 w 147"/>
                <a:gd name="T7" fmla="*/ 104 h 121"/>
                <a:gd name="T8" fmla="*/ 53 w 147"/>
                <a:gd name="T9" fmla="*/ 120 h 121"/>
                <a:gd name="T10" fmla="*/ 129 w 147"/>
                <a:gd name="T11" fmla="*/ 96 h 121"/>
                <a:gd name="T12" fmla="*/ 141 w 147"/>
                <a:gd name="T13" fmla="*/ 56 h 121"/>
                <a:gd name="T14" fmla="*/ 137 w 147"/>
                <a:gd name="T15" fmla="*/ 20 h 121"/>
                <a:gd name="T16" fmla="*/ 85 w 147"/>
                <a:gd name="T17" fmla="*/ 12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7" h="121">
                  <a:moveTo>
                    <a:pt x="85" y="12"/>
                  </a:moveTo>
                  <a:cubicBezTo>
                    <a:pt x="71" y="18"/>
                    <a:pt x="54" y="20"/>
                    <a:pt x="41" y="28"/>
                  </a:cubicBezTo>
                  <a:cubicBezTo>
                    <a:pt x="0" y="54"/>
                    <a:pt x="65" y="29"/>
                    <a:pt x="21" y="44"/>
                  </a:cubicBezTo>
                  <a:cubicBezTo>
                    <a:pt x="14" y="65"/>
                    <a:pt x="22" y="83"/>
                    <a:pt x="29" y="104"/>
                  </a:cubicBezTo>
                  <a:cubicBezTo>
                    <a:pt x="32" y="113"/>
                    <a:pt x="53" y="120"/>
                    <a:pt x="53" y="120"/>
                  </a:cubicBezTo>
                  <a:cubicBezTo>
                    <a:pt x="92" y="117"/>
                    <a:pt x="104" y="121"/>
                    <a:pt x="129" y="96"/>
                  </a:cubicBezTo>
                  <a:cubicBezTo>
                    <a:pt x="132" y="82"/>
                    <a:pt x="141" y="56"/>
                    <a:pt x="141" y="56"/>
                  </a:cubicBezTo>
                  <a:cubicBezTo>
                    <a:pt x="140" y="44"/>
                    <a:pt x="147" y="26"/>
                    <a:pt x="137" y="20"/>
                  </a:cubicBezTo>
                  <a:cubicBezTo>
                    <a:pt x="105" y="0"/>
                    <a:pt x="54" y="27"/>
                    <a:pt x="85" y="12"/>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850" name="Freeform 226">
              <a:extLst>
                <a:ext uri="{FF2B5EF4-FFF2-40B4-BE49-F238E27FC236}">
                  <a16:creationId xmlns:a16="http://schemas.microsoft.com/office/drawing/2014/main" id="{6D0213C5-2BE0-45CE-848E-ED7C3D85BA2D}"/>
                </a:ext>
              </a:extLst>
            </p:cNvPr>
            <p:cNvSpPr>
              <a:spLocks/>
            </p:cNvSpPr>
            <p:nvPr/>
          </p:nvSpPr>
          <p:spPr bwMode="auto">
            <a:xfrm>
              <a:off x="2656" y="2855"/>
              <a:ext cx="152" cy="153"/>
            </a:xfrm>
            <a:custGeom>
              <a:avLst/>
              <a:gdLst>
                <a:gd name="T0" fmla="*/ 0 w 152"/>
                <a:gd name="T1" fmla="*/ 21 h 153"/>
                <a:gd name="T2" fmla="*/ 32 w 152"/>
                <a:gd name="T3" fmla="*/ 77 h 153"/>
                <a:gd name="T4" fmla="*/ 36 w 152"/>
                <a:gd name="T5" fmla="*/ 117 h 153"/>
                <a:gd name="T6" fmla="*/ 96 w 152"/>
                <a:gd name="T7" fmla="*/ 153 h 153"/>
                <a:gd name="T8" fmla="*/ 132 w 152"/>
                <a:gd name="T9" fmla="*/ 137 h 153"/>
                <a:gd name="T10" fmla="*/ 144 w 152"/>
                <a:gd name="T11" fmla="*/ 125 h 153"/>
                <a:gd name="T12" fmla="*/ 152 w 152"/>
                <a:gd name="T13" fmla="*/ 101 h 153"/>
                <a:gd name="T14" fmla="*/ 108 w 152"/>
                <a:gd name="T15" fmla="*/ 17 h 153"/>
                <a:gd name="T16" fmla="*/ 60 w 152"/>
                <a:gd name="T17" fmla="*/ 13 h 153"/>
                <a:gd name="T18" fmla="*/ 12 w 152"/>
                <a:gd name="T19" fmla="*/ 5 h 153"/>
                <a:gd name="T20" fmla="*/ 0 w 152"/>
                <a:gd name="T21" fmla="*/ 21 h 1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2" h="153">
                  <a:moveTo>
                    <a:pt x="0" y="21"/>
                  </a:moveTo>
                  <a:cubicBezTo>
                    <a:pt x="7" y="42"/>
                    <a:pt x="13" y="65"/>
                    <a:pt x="32" y="77"/>
                  </a:cubicBezTo>
                  <a:cubicBezTo>
                    <a:pt x="33" y="90"/>
                    <a:pt x="32" y="104"/>
                    <a:pt x="36" y="117"/>
                  </a:cubicBezTo>
                  <a:cubicBezTo>
                    <a:pt x="41" y="134"/>
                    <a:pt x="81" y="148"/>
                    <a:pt x="96" y="153"/>
                  </a:cubicBezTo>
                  <a:cubicBezTo>
                    <a:pt x="109" y="149"/>
                    <a:pt x="119" y="141"/>
                    <a:pt x="132" y="137"/>
                  </a:cubicBezTo>
                  <a:cubicBezTo>
                    <a:pt x="136" y="133"/>
                    <a:pt x="141" y="130"/>
                    <a:pt x="144" y="125"/>
                  </a:cubicBezTo>
                  <a:cubicBezTo>
                    <a:pt x="148" y="118"/>
                    <a:pt x="152" y="101"/>
                    <a:pt x="152" y="101"/>
                  </a:cubicBezTo>
                  <a:cubicBezTo>
                    <a:pt x="148" y="74"/>
                    <a:pt x="144" y="22"/>
                    <a:pt x="108" y="17"/>
                  </a:cubicBezTo>
                  <a:cubicBezTo>
                    <a:pt x="92" y="15"/>
                    <a:pt x="76" y="14"/>
                    <a:pt x="60" y="13"/>
                  </a:cubicBezTo>
                  <a:cubicBezTo>
                    <a:pt x="37" y="5"/>
                    <a:pt x="40" y="0"/>
                    <a:pt x="12" y="5"/>
                  </a:cubicBezTo>
                  <a:cubicBezTo>
                    <a:pt x="8" y="10"/>
                    <a:pt x="0" y="41"/>
                    <a:pt x="0" y="21"/>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851" name="Freeform 227">
              <a:extLst>
                <a:ext uri="{FF2B5EF4-FFF2-40B4-BE49-F238E27FC236}">
                  <a16:creationId xmlns:a16="http://schemas.microsoft.com/office/drawing/2014/main" id="{47E7849A-5207-48FE-BE9E-4947C46E0184}"/>
                </a:ext>
              </a:extLst>
            </p:cNvPr>
            <p:cNvSpPr>
              <a:spLocks/>
            </p:cNvSpPr>
            <p:nvPr/>
          </p:nvSpPr>
          <p:spPr bwMode="auto">
            <a:xfrm>
              <a:off x="3065" y="3104"/>
              <a:ext cx="123" cy="165"/>
            </a:xfrm>
            <a:custGeom>
              <a:avLst/>
              <a:gdLst>
                <a:gd name="T0" fmla="*/ 51 w 123"/>
                <a:gd name="T1" fmla="*/ 0 h 165"/>
                <a:gd name="T2" fmla="*/ 27 w 123"/>
                <a:gd name="T3" fmla="*/ 20 h 165"/>
                <a:gd name="T4" fmla="*/ 11 w 123"/>
                <a:gd name="T5" fmla="*/ 44 h 165"/>
                <a:gd name="T6" fmla="*/ 15 w 123"/>
                <a:gd name="T7" fmla="*/ 72 h 165"/>
                <a:gd name="T8" fmla="*/ 3 w 123"/>
                <a:gd name="T9" fmla="*/ 116 h 165"/>
                <a:gd name="T10" fmla="*/ 27 w 123"/>
                <a:gd name="T11" fmla="*/ 160 h 165"/>
                <a:gd name="T12" fmla="*/ 107 w 123"/>
                <a:gd name="T13" fmla="*/ 152 h 165"/>
                <a:gd name="T14" fmla="*/ 123 w 123"/>
                <a:gd name="T15" fmla="*/ 116 h 165"/>
                <a:gd name="T16" fmla="*/ 107 w 123"/>
                <a:gd name="T17" fmla="*/ 72 h 165"/>
                <a:gd name="T18" fmla="*/ 83 w 123"/>
                <a:gd name="T19" fmla="*/ 20 h 165"/>
                <a:gd name="T20" fmla="*/ 51 w 123"/>
                <a:gd name="T21" fmla="*/ 0 h 1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3" h="165">
                  <a:moveTo>
                    <a:pt x="51" y="0"/>
                  </a:moveTo>
                  <a:cubicBezTo>
                    <a:pt x="40" y="7"/>
                    <a:pt x="35" y="9"/>
                    <a:pt x="27" y="20"/>
                  </a:cubicBezTo>
                  <a:cubicBezTo>
                    <a:pt x="21" y="28"/>
                    <a:pt x="11" y="44"/>
                    <a:pt x="11" y="44"/>
                  </a:cubicBezTo>
                  <a:cubicBezTo>
                    <a:pt x="0" y="87"/>
                    <a:pt x="9" y="36"/>
                    <a:pt x="15" y="72"/>
                  </a:cubicBezTo>
                  <a:cubicBezTo>
                    <a:pt x="17" y="83"/>
                    <a:pt x="7" y="105"/>
                    <a:pt x="3" y="116"/>
                  </a:cubicBezTo>
                  <a:cubicBezTo>
                    <a:pt x="7" y="142"/>
                    <a:pt x="4" y="148"/>
                    <a:pt x="27" y="160"/>
                  </a:cubicBezTo>
                  <a:cubicBezTo>
                    <a:pt x="54" y="158"/>
                    <a:pt x="84" y="165"/>
                    <a:pt x="107" y="152"/>
                  </a:cubicBezTo>
                  <a:cubicBezTo>
                    <a:pt x="118" y="145"/>
                    <a:pt x="123" y="116"/>
                    <a:pt x="123" y="116"/>
                  </a:cubicBezTo>
                  <a:cubicBezTo>
                    <a:pt x="119" y="98"/>
                    <a:pt x="113" y="89"/>
                    <a:pt x="107" y="72"/>
                  </a:cubicBezTo>
                  <a:cubicBezTo>
                    <a:pt x="103" y="43"/>
                    <a:pt x="106" y="35"/>
                    <a:pt x="83" y="20"/>
                  </a:cubicBezTo>
                  <a:cubicBezTo>
                    <a:pt x="77" y="3"/>
                    <a:pt x="69" y="0"/>
                    <a:pt x="51" y="0"/>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852" name="Freeform 228">
              <a:extLst>
                <a:ext uri="{FF2B5EF4-FFF2-40B4-BE49-F238E27FC236}">
                  <a16:creationId xmlns:a16="http://schemas.microsoft.com/office/drawing/2014/main" id="{4353BAC6-1887-4711-8EF7-1DC85CE50024}"/>
                </a:ext>
              </a:extLst>
            </p:cNvPr>
            <p:cNvSpPr>
              <a:spLocks/>
            </p:cNvSpPr>
            <p:nvPr/>
          </p:nvSpPr>
          <p:spPr bwMode="auto">
            <a:xfrm>
              <a:off x="2819" y="2888"/>
              <a:ext cx="147" cy="121"/>
            </a:xfrm>
            <a:custGeom>
              <a:avLst/>
              <a:gdLst>
                <a:gd name="T0" fmla="*/ 85 w 147"/>
                <a:gd name="T1" fmla="*/ 12 h 121"/>
                <a:gd name="T2" fmla="*/ 41 w 147"/>
                <a:gd name="T3" fmla="*/ 28 h 121"/>
                <a:gd name="T4" fmla="*/ 21 w 147"/>
                <a:gd name="T5" fmla="*/ 44 h 121"/>
                <a:gd name="T6" fmla="*/ 29 w 147"/>
                <a:gd name="T7" fmla="*/ 104 h 121"/>
                <a:gd name="T8" fmla="*/ 53 w 147"/>
                <a:gd name="T9" fmla="*/ 120 h 121"/>
                <a:gd name="T10" fmla="*/ 129 w 147"/>
                <a:gd name="T11" fmla="*/ 96 h 121"/>
                <a:gd name="T12" fmla="*/ 141 w 147"/>
                <a:gd name="T13" fmla="*/ 56 h 121"/>
                <a:gd name="T14" fmla="*/ 137 w 147"/>
                <a:gd name="T15" fmla="*/ 20 h 121"/>
                <a:gd name="T16" fmla="*/ 85 w 147"/>
                <a:gd name="T17" fmla="*/ 12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7" h="121">
                  <a:moveTo>
                    <a:pt x="85" y="12"/>
                  </a:moveTo>
                  <a:cubicBezTo>
                    <a:pt x="71" y="18"/>
                    <a:pt x="54" y="20"/>
                    <a:pt x="41" y="28"/>
                  </a:cubicBezTo>
                  <a:cubicBezTo>
                    <a:pt x="0" y="54"/>
                    <a:pt x="65" y="29"/>
                    <a:pt x="21" y="44"/>
                  </a:cubicBezTo>
                  <a:cubicBezTo>
                    <a:pt x="14" y="65"/>
                    <a:pt x="22" y="83"/>
                    <a:pt x="29" y="104"/>
                  </a:cubicBezTo>
                  <a:cubicBezTo>
                    <a:pt x="32" y="113"/>
                    <a:pt x="53" y="120"/>
                    <a:pt x="53" y="120"/>
                  </a:cubicBezTo>
                  <a:cubicBezTo>
                    <a:pt x="92" y="117"/>
                    <a:pt x="104" y="121"/>
                    <a:pt x="129" y="96"/>
                  </a:cubicBezTo>
                  <a:cubicBezTo>
                    <a:pt x="132" y="82"/>
                    <a:pt x="141" y="56"/>
                    <a:pt x="141" y="56"/>
                  </a:cubicBezTo>
                  <a:cubicBezTo>
                    <a:pt x="140" y="44"/>
                    <a:pt x="147" y="26"/>
                    <a:pt x="137" y="20"/>
                  </a:cubicBezTo>
                  <a:cubicBezTo>
                    <a:pt x="105" y="0"/>
                    <a:pt x="54" y="27"/>
                    <a:pt x="85" y="12"/>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853" name="Freeform 229">
              <a:extLst>
                <a:ext uri="{FF2B5EF4-FFF2-40B4-BE49-F238E27FC236}">
                  <a16:creationId xmlns:a16="http://schemas.microsoft.com/office/drawing/2014/main" id="{5C1317B0-47E8-42B7-AC7C-7F6920113855}"/>
                </a:ext>
              </a:extLst>
            </p:cNvPr>
            <p:cNvSpPr>
              <a:spLocks/>
            </p:cNvSpPr>
            <p:nvPr/>
          </p:nvSpPr>
          <p:spPr bwMode="auto">
            <a:xfrm>
              <a:off x="2544" y="3103"/>
              <a:ext cx="152" cy="153"/>
            </a:xfrm>
            <a:custGeom>
              <a:avLst/>
              <a:gdLst>
                <a:gd name="T0" fmla="*/ 0 w 152"/>
                <a:gd name="T1" fmla="*/ 21 h 153"/>
                <a:gd name="T2" fmla="*/ 32 w 152"/>
                <a:gd name="T3" fmla="*/ 77 h 153"/>
                <a:gd name="T4" fmla="*/ 36 w 152"/>
                <a:gd name="T5" fmla="*/ 117 h 153"/>
                <a:gd name="T6" fmla="*/ 96 w 152"/>
                <a:gd name="T7" fmla="*/ 153 h 153"/>
                <a:gd name="T8" fmla="*/ 132 w 152"/>
                <a:gd name="T9" fmla="*/ 137 h 153"/>
                <a:gd name="T10" fmla="*/ 144 w 152"/>
                <a:gd name="T11" fmla="*/ 125 h 153"/>
                <a:gd name="T12" fmla="*/ 152 w 152"/>
                <a:gd name="T13" fmla="*/ 101 h 153"/>
                <a:gd name="T14" fmla="*/ 108 w 152"/>
                <a:gd name="T15" fmla="*/ 17 h 153"/>
                <a:gd name="T16" fmla="*/ 60 w 152"/>
                <a:gd name="T17" fmla="*/ 13 h 153"/>
                <a:gd name="T18" fmla="*/ 12 w 152"/>
                <a:gd name="T19" fmla="*/ 5 h 153"/>
                <a:gd name="T20" fmla="*/ 0 w 152"/>
                <a:gd name="T21" fmla="*/ 21 h 1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2" h="153">
                  <a:moveTo>
                    <a:pt x="0" y="21"/>
                  </a:moveTo>
                  <a:cubicBezTo>
                    <a:pt x="7" y="42"/>
                    <a:pt x="13" y="65"/>
                    <a:pt x="32" y="77"/>
                  </a:cubicBezTo>
                  <a:cubicBezTo>
                    <a:pt x="33" y="90"/>
                    <a:pt x="32" y="104"/>
                    <a:pt x="36" y="117"/>
                  </a:cubicBezTo>
                  <a:cubicBezTo>
                    <a:pt x="41" y="134"/>
                    <a:pt x="81" y="148"/>
                    <a:pt x="96" y="153"/>
                  </a:cubicBezTo>
                  <a:cubicBezTo>
                    <a:pt x="109" y="149"/>
                    <a:pt x="119" y="141"/>
                    <a:pt x="132" y="137"/>
                  </a:cubicBezTo>
                  <a:cubicBezTo>
                    <a:pt x="136" y="133"/>
                    <a:pt x="141" y="130"/>
                    <a:pt x="144" y="125"/>
                  </a:cubicBezTo>
                  <a:cubicBezTo>
                    <a:pt x="148" y="118"/>
                    <a:pt x="152" y="101"/>
                    <a:pt x="152" y="101"/>
                  </a:cubicBezTo>
                  <a:cubicBezTo>
                    <a:pt x="148" y="74"/>
                    <a:pt x="144" y="22"/>
                    <a:pt x="108" y="17"/>
                  </a:cubicBezTo>
                  <a:cubicBezTo>
                    <a:pt x="92" y="15"/>
                    <a:pt x="76" y="14"/>
                    <a:pt x="60" y="13"/>
                  </a:cubicBezTo>
                  <a:cubicBezTo>
                    <a:pt x="37" y="5"/>
                    <a:pt x="40" y="0"/>
                    <a:pt x="12" y="5"/>
                  </a:cubicBezTo>
                  <a:cubicBezTo>
                    <a:pt x="8" y="10"/>
                    <a:pt x="0" y="41"/>
                    <a:pt x="0" y="21"/>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854" name="Freeform 230">
              <a:extLst>
                <a:ext uri="{FF2B5EF4-FFF2-40B4-BE49-F238E27FC236}">
                  <a16:creationId xmlns:a16="http://schemas.microsoft.com/office/drawing/2014/main" id="{0147F316-D02D-4E63-B723-46448B5AB7A9}"/>
                </a:ext>
              </a:extLst>
            </p:cNvPr>
            <p:cNvSpPr>
              <a:spLocks/>
            </p:cNvSpPr>
            <p:nvPr/>
          </p:nvSpPr>
          <p:spPr bwMode="auto">
            <a:xfrm>
              <a:off x="2448" y="3211"/>
              <a:ext cx="113" cy="105"/>
            </a:xfrm>
            <a:custGeom>
              <a:avLst/>
              <a:gdLst>
                <a:gd name="T0" fmla="*/ 68 w 113"/>
                <a:gd name="T1" fmla="*/ 1 h 105"/>
                <a:gd name="T2" fmla="*/ 56 w 113"/>
                <a:gd name="T3" fmla="*/ 5 h 105"/>
                <a:gd name="T4" fmla="*/ 44 w 113"/>
                <a:gd name="T5" fmla="*/ 13 h 105"/>
                <a:gd name="T6" fmla="*/ 20 w 113"/>
                <a:gd name="T7" fmla="*/ 21 h 105"/>
                <a:gd name="T8" fmla="*/ 0 w 113"/>
                <a:gd name="T9" fmla="*/ 61 h 105"/>
                <a:gd name="T10" fmla="*/ 52 w 113"/>
                <a:gd name="T11" fmla="*/ 105 h 105"/>
                <a:gd name="T12" fmla="*/ 112 w 113"/>
                <a:gd name="T13" fmla="*/ 41 h 105"/>
                <a:gd name="T14" fmla="*/ 100 w 113"/>
                <a:gd name="T15" fmla="*/ 5 h 105"/>
                <a:gd name="T16" fmla="*/ 68 w 113"/>
                <a:gd name="T17" fmla="*/ 1 h 1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3" h="105">
                  <a:moveTo>
                    <a:pt x="68" y="1"/>
                  </a:moveTo>
                  <a:cubicBezTo>
                    <a:pt x="64" y="2"/>
                    <a:pt x="60" y="3"/>
                    <a:pt x="56" y="5"/>
                  </a:cubicBezTo>
                  <a:cubicBezTo>
                    <a:pt x="52" y="7"/>
                    <a:pt x="48" y="11"/>
                    <a:pt x="44" y="13"/>
                  </a:cubicBezTo>
                  <a:cubicBezTo>
                    <a:pt x="36" y="16"/>
                    <a:pt x="20" y="21"/>
                    <a:pt x="20" y="21"/>
                  </a:cubicBezTo>
                  <a:cubicBezTo>
                    <a:pt x="1" y="50"/>
                    <a:pt x="6" y="36"/>
                    <a:pt x="0" y="61"/>
                  </a:cubicBezTo>
                  <a:cubicBezTo>
                    <a:pt x="7" y="100"/>
                    <a:pt x="14" y="100"/>
                    <a:pt x="52" y="105"/>
                  </a:cubicBezTo>
                  <a:cubicBezTo>
                    <a:pt x="113" y="99"/>
                    <a:pt x="107" y="103"/>
                    <a:pt x="112" y="41"/>
                  </a:cubicBezTo>
                  <a:cubicBezTo>
                    <a:pt x="112" y="39"/>
                    <a:pt x="110" y="8"/>
                    <a:pt x="100" y="5"/>
                  </a:cubicBezTo>
                  <a:cubicBezTo>
                    <a:pt x="82" y="0"/>
                    <a:pt x="68" y="27"/>
                    <a:pt x="68" y="1"/>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855" name="Freeform 231">
              <a:extLst>
                <a:ext uri="{FF2B5EF4-FFF2-40B4-BE49-F238E27FC236}">
                  <a16:creationId xmlns:a16="http://schemas.microsoft.com/office/drawing/2014/main" id="{34B6D76F-A453-44B5-8B08-F07D673FCE40}"/>
                </a:ext>
              </a:extLst>
            </p:cNvPr>
            <p:cNvSpPr>
              <a:spLocks/>
            </p:cNvSpPr>
            <p:nvPr/>
          </p:nvSpPr>
          <p:spPr bwMode="auto">
            <a:xfrm>
              <a:off x="2965" y="2852"/>
              <a:ext cx="123" cy="165"/>
            </a:xfrm>
            <a:custGeom>
              <a:avLst/>
              <a:gdLst>
                <a:gd name="T0" fmla="*/ 51 w 123"/>
                <a:gd name="T1" fmla="*/ 0 h 165"/>
                <a:gd name="T2" fmla="*/ 27 w 123"/>
                <a:gd name="T3" fmla="*/ 20 h 165"/>
                <a:gd name="T4" fmla="*/ 11 w 123"/>
                <a:gd name="T5" fmla="*/ 44 h 165"/>
                <a:gd name="T6" fmla="*/ 15 w 123"/>
                <a:gd name="T7" fmla="*/ 72 h 165"/>
                <a:gd name="T8" fmla="*/ 3 w 123"/>
                <a:gd name="T9" fmla="*/ 116 h 165"/>
                <a:gd name="T10" fmla="*/ 27 w 123"/>
                <a:gd name="T11" fmla="*/ 160 h 165"/>
                <a:gd name="T12" fmla="*/ 107 w 123"/>
                <a:gd name="T13" fmla="*/ 152 h 165"/>
                <a:gd name="T14" fmla="*/ 123 w 123"/>
                <a:gd name="T15" fmla="*/ 116 h 165"/>
                <a:gd name="T16" fmla="*/ 107 w 123"/>
                <a:gd name="T17" fmla="*/ 72 h 165"/>
                <a:gd name="T18" fmla="*/ 83 w 123"/>
                <a:gd name="T19" fmla="*/ 20 h 165"/>
                <a:gd name="T20" fmla="*/ 51 w 123"/>
                <a:gd name="T21" fmla="*/ 0 h 1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3" h="165">
                  <a:moveTo>
                    <a:pt x="51" y="0"/>
                  </a:moveTo>
                  <a:cubicBezTo>
                    <a:pt x="40" y="7"/>
                    <a:pt x="35" y="9"/>
                    <a:pt x="27" y="20"/>
                  </a:cubicBezTo>
                  <a:cubicBezTo>
                    <a:pt x="21" y="28"/>
                    <a:pt x="11" y="44"/>
                    <a:pt x="11" y="44"/>
                  </a:cubicBezTo>
                  <a:cubicBezTo>
                    <a:pt x="0" y="87"/>
                    <a:pt x="9" y="36"/>
                    <a:pt x="15" y="72"/>
                  </a:cubicBezTo>
                  <a:cubicBezTo>
                    <a:pt x="17" y="83"/>
                    <a:pt x="7" y="105"/>
                    <a:pt x="3" y="116"/>
                  </a:cubicBezTo>
                  <a:cubicBezTo>
                    <a:pt x="7" y="142"/>
                    <a:pt x="4" y="148"/>
                    <a:pt x="27" y="160"/>
                  </a:cubicBezTo>
                  <a:cubicBezTo>
                    <a:pt x="54" y="158"/>
                    <a:pt x="84" y="165"/>
                    <a:pt x="107" y="152"/>
                  </a:cubicBezTo>
                  <a:cubicBezTo>
                    <a:pt x="118" y="145"/>
                    <a:pt x="123" y="116"/>
                    <a:pt x="123" y="116"/>
                  </a:cubicBezTo>
                  <a:cubicBezTo>
                    <a:pt x="119" y="98"/>
                    <a:pt x="113" y="89"/>
                    <a:pt x="107" y="72"/>
                  </a:cubicBezTo>
                  <a:cubicBezTo>
                    <a:pt x="103" y="43"/>
                    <a:pt x="106" y="35"/>
                    <a:pt x="83" y="20"/>
                  </a:cubicBezTo>
                  <a:cubicBezTo>
                    <a:pt x="77" y="3"/>
                    <a:pt x="69" y="0"/>
                    <a:pt x="51" y="0"/>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856" name="Freeform 232">
              <a:extLst>
                <a:ext uri="{FF2B5EF4-FFF2-40B4-BE49-F238E27FC236}">
                  <a16:creationId xmlns:a16="http://schemas.microsoft.com/office/drawing/2014/main" id="{6EA0FCEF-D5DC-4D00-9EB1-37EA92317CC9}"/>
                </a:ext>
              </a:extLst>
            </p:cNvPr>
            <p:cNvSpPr>
              <a:spLocks/>
            </p:cNvSpPr>
            <p:nvPr/>
          </p:nvSpPr>
          <p:spPr bwMode="auto">
            <a:xfrm>
              <a:off x="2947" y="2724"/>
              <a:ext cx="147" cy="121"/>
            </a:xfrm>
            <a:custGeom>
              <a:avLst/>
              <a:gdLst>
                <a:gd name="T0" fmla="*/ 85 w 147"/>
                <a:gd name="T1" fmla="*/ 12 h 121"/>
                <a:gd name="T2" fmla="*/ 41 w 147"/>
                <a:gd name="T3" fmla="*/ 28 h 121"/>
                <a:gd name="T4" fmla="*/ 21 w 147"/>
                <a:gd name="T5" fmla="*/ 44 h 121"/>
                <a:gd name="T6" fmla="*/ 29 w 147"/>
                <a:gd name="T7" fmla="*/ 104 h 121"/>
                <a:gd name="T8" fmla="*/ 53 w 147"/>
                <a:gd name="T9" fmla="*/ 120 h 121"/>
                <a:gd name="T10" fmla="*/ 129 w 147"/>
                <a:gd name="T11" fmla="*/ 96 h 121"/>
                <a:gd name="T12" fmla="*/ 141 w 147"/>
                <a:gd name="T13" fmla="*/ 56 h 121"/>
                <a:gd name="T14" fmla="*/ 137 w 147"/>
                <a:gd name="T15" fmla="*/ 20 h 121"/>
                <a:gd name="T16" fmla="*/ 85 w 147"/>
                <a:gd name="T17" fmla="*/ 12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7" h="121">
                  <a:moveTo>
                    <a:pt x="85" y="12"/>
                  </a:moveTo>
                  <a:cubicBezTo>
                    <a:pt x="71" y="18"/>
                    <a:pt x="54" y="20"/>
                    <a:pt x="41" y="28"/>
                  </a:cubicBezTo>
                  <a:cubicBezTo>
                    <a:pt x="0" y="54"/>
                    <a:pt x="65" y="29"/>
                    <a:pt x="21" y="44"/>
                  </a:cubicBezTo>
                  <a:cubicBezTo>
                    <a:pt x="14" y="65"/>
                    <a:pt x="22" y="83"/>
                    <a:pt x="29" y="104"/>
                  </a:cubicBezTo>
                  <a:cubicBezTo>
                    <a:pt x="32" y="113"/>
                    <a:pt x="53" y="120"/>
                    <a:pt x="53" y="120"/>
                  </a:cubicBezTo>
                  <a:cubicBezTo>
                    <a:pt x="92" y="117"/>
                    <a:pt x="104" y="121"/>
                    <a:pt x="129" y="96"/>
                  </a:cubicBezTo>
                  <a:cubicBezTo>
                    <a:pt x="132" y="82"/>
                    <a:pt x="141" y="56"/>
                    <a:pt x="141" y="56"/>
                  </a:cubicBezTo>
                  <a:cubicBezTo>
                    <a:pt x="140" y="44"/>
                    <a:pt x="147" y="26"/>
                    <a:pt x="137" y="20"/>
                  </a:cubicBezTo>
                  <a:cubicBezTo>
                    <a:pt x="105" y="0"/>
                    <a:pt x="54" y="27"/>
                    <a:pt x="85" y="12"/>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857" name="Freeform 233">
              <a:extLst>
                <a:ext uri="{FF2B5EF4-FFF2-40B4-BE49-F238E27FC236}">
                  <a16:creationId xmlns:a16="http://schemas.microsoft.com/office/drawing/2014/main" id="{FD923A75-B388-4198-AE62-86CD32E391AD}"/>
                </a:ext>
              </a:extLst>
            </p:cNvPr>
            <p:cNvSpPr>
              <a:spLocks/>
            </p:cNvSpPr>
            <p:nvPr/>
          </p:nvSpPr>
          <p:spPr bwMode="auto">
            <a:xfrm>
              <a:off x="2956" y="3039"/>
              <a:ext cx="113" cy="105"/>
            </a:xfrm>
            <a:custGeom>
              <a:avLst/>
              <a:gdLst>
                <a:gd name="T0" fmla="*/ 68 w 113"/>
                <a:gd name="T1" fmla="*/ 1 h 105"/>
                <a:gd name="T2" fmla="*/ 56 w 113"/>
                <a:gd name="T3" fmla="*/ 5 h 105"/>
                <a:gd name="T4" fmla="*/ 44 w 113"/>
                <a:gd name="T5" fmla="*/ 13 h 105"/>
                <a:gd name="T6" fmla="*/ 20 w 113"/>
                <a:gd name="T7" fmla="*/ 21 h 105"/>
                <a:gd name="T8" fmla="*/ 0 w 113"/>
                <a:gd name="T9" fmla="*/ 61 h 105"/>
                <a:gd name="T10" fmla="*/ 52 w 113"/>
                <a:gd name="T11" fmla="*/ 105 h 105"/>
                <a:gd name="T12" fmla="*/ 112 w 113"/>
                <a:gd name="T13" fmla="*/ 41 h 105"/>
                <a:gd name="T14" fmla="*/ 100 w 113"/>
                <a:gd name="T15" fmla="*/ 5 h 105"/>
                <a:gd name="T16" fmla="*/ 68 w 113"/>
                <a:gd name="T17" fmla="*/ 1 h 1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3" h="105">
                  <a:moveTo>
                    <a:pt x="68" y="1"/>
                  </a:moveTo>
                  <a:cubicBezTo>
                    <a:pt x="64" y="2"/>
                    <a:pt x="60" y="3"/>
                    <a:pt x="56" y="5"/>
                  </a:cubicBezTo>
                  <a:cubicBezTo>
                    <a:pt x="52" y="7"/>
                    <a:pt x="48" y="11"/>
                    <a:pt x="44" y="13"/>
                  </a:cubicBezTo>
                  <a:cubicBezTo>
                    <a:pt x="36" y="16"/>
                    <a:pt x="20" y="21"/>
                    <a:pt x="20" y="21"/>
                  </a:cubicBezTo>
                  <a:cubicBezTo>
                    <a:pt x="1" y="50"/>
                    <a:pt x="6" y="36"/>
                    <a:pt x="0" y="61"/>
                  </a:cubicBezTo>
                  <a:cubicBezTo>
                    <a:pt x="7" y="100"/>
                    <a:pt x="14" y="100"/>
                    <a:pt x="52" y="105"/>
                  </a:cubicBezTo>
                  <a:cubicBezTo>
                    <a:pt x="113" y="99"/>
                    <a:pt x="107" y="103"/>
                    <a:pt x="112" y="41"/>
                  </a:cubicBezTo>
                  <a:cubicBezTo>
                    <a:pt x="112" y="39"/>
                    <a:pt x="110" y="8"/>
                    <a:pt x="100" y="5"/>
                  </a:cubicBezTo>
                  <a:cubicBezTo>
                    <a:pt x="82" y="0"/>
                    <a:pt x="68" y="27"/>
                    <a:pt x="68" y="1"/>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629994" name="Group 234">
            <a:extLst>
              <a:ext uri="{FF2B5EF4-FFF2-40B4-BE49-F238E27FC236}">
                <a16:creationId xmlns:a16="http://schemas.microsoft.com/office/drawing/2014/main" id="{104EF9B6-2355-42A6-9E43-3286C35BA6F8}"/>
              </a:ext>
            </a:extLst>
          </p:cNvPr>
          <p:cNvGrpSpPr>
            <a:grpSpLocks/>
          </p:cNvGrpSpPr>
          <p:nvPr/>
        </p:nvGrpSpPr>
        <p:grpSpPr bwMode="auto">
          <a:xfrm>
            <a:off x="5679014" y="3004543"/>
            <a:ext cx="2234446" cy="2276743"/>
            <a:chOff x="3319" y="2060"/>
            <a:chExt cx="1532" cy="1561"/>
          </a:xfrm>
        </p:grpSpPr>
        <p:grpSp>
          <p:nvGrpSpPr>
            <p:cNvPr id="410859" name="Group 235">
              <a:extLst>
                <a:ext uri="{FF2B5EF4-FFF2-40B4-BE49-F238E27FC236}">
                  <a16:creationId xmlns:a16="http://schemas.microsoft.com/office/drawing/2014/main" id="{F16B4B0D-2B81-4CA1-B85E-CAC6314A77E6}"/>
                </a:ext>
              </a:extLst>
            </p:cNvPr>
            <p:cNvGrpSpPr>
              <a:grpSpLocks/>
            </p:cNvGrpSpPr>
            <p:nvPr/>
          </p:nvGrpSpPr>
          <p:grpSpPr bwMode="auto">
            <a:xfrm>
              <a:off x="3319" y="2060"/>
              <a:ext cx="1532" cy="1561"/>
              <a:chOff x="3319" y="2060"/>
              <a:chExt cx="1532" cy="1561"/>
            </a:xfrm>
          </p:grpSpPr>
          <p:grpSp>
            <p:nvGrpSpPr>
              <p:cNvPr id="410860" name="Group 236">
                <a:extLst>
                  <a:ext uri="{FF2B5EF4-FFF2-40B4-BE49-F238E27FC236}">
                    <a16:creationId xmlns:a16="http://schemas.microsoft.com/office/drawing/2014/main" id="{B03BFF82-2F5B-4FB6-875C-CD85C449000B}"/>
                  </a:ext>
                </a:extLst>
              </p:cNvPr>
              <p:cNvGrpSpPr>
                <a:grpSpLocks/>
              </p:cNvGrpSpPr>
              <p:nvPr/>
            </p:nvGrpSpPr>
            <p:grpSpPr bwMode="auto">
              <a:xfrm>
                <a:off x="4034" y="3164"/>
                <a:ext cx="226" cy="144"/>
                <a:chOff x="3958" y="3396"/>
                <a:chExt cx="226" cy="144"/>
              </a:xfrm>
            </p:grpSpPr>
            <p:sp>
              <p:nvSpPr>
                <p:cNvPr id="410861" name="Freeform 237">
                  <a:extLst>
                    <a:ext uri="{FF2B5EF4-FFF2-40B4-BE49-F238E27FC236}">
                      <a16:creationId xmlns:a16="http://schemas.microsoft.com/office/drawing/2014/main" id="{B6301A3E-2FA5-4F01-88B3-B0371D230102}"/>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862" name="Freeform 238">
                  <a:extLst>
                    <a:ext uri="{FF2B5EF4-FFF2-40B4-BE49-F238E27FC236}">
                      <a16:creationId xmlns:a16="http://schemas.microsoft.com/office/drawing/2014/main" id="{05C195F7-105D-42F7-A868-A6DAD24864ED}"/>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10863" name="Group 239">
                <a:extLst>
                  <a:ext uri="{FF2B5EF4-FFF2-40B4-BE49-F238E27FC236}">
                    <a16:creationId xmlns:a16="http://schemas.microsoft.com/office/drawing/2014/main" id="{4ADE6DBA-0987-4641-ADC5-D0E2C4B91D55}"/>
                  </a:ext>
                </a:extLst>
              </p:cNvPr>
              <p:cNvGrpSpPr>
                <a:grpSpLocks/>
              </p:cNvGrpSpPr>
              <p:nvPr/>
            </p:nvGrpSpPr>
            <p:grpSpPr bwMode="auto">
              <a:xfrm rot="-4249260">
                <a:off x="4178" y="3436"/>
                <a:ext cx="226" cy="144"/>
                <a:chOff x="3958" y="3396"/>
                <a:chExt cx="226" cy="144"/>
              </a:xfrm>
            </p:grpSpPr>
            <p:sp>
              <p:nvSpPr>
                <p:cNvPr id="410864" name="Freeform 240">
                  <a:extLst>
                    <a:ext uri="{FF2B5EF4-FFF2-40B4-BE49-F238E27FC236}">
                      <a16:creationId xmlns:a16="http://schemas.microsoft.com/office/drawing/2014/main" id="{E592A5A7-5F37-476E-90BD-537A6FEEDDF4}"/>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865" name="Freeform 241">
                  <a:extLst>
                    <a:ext uri="{FF2B5EF4-FFF2-40B4-BE49-F238E27FC236}">
                      <a16:creationId xmlns:a16="http://schemas.microsoft.com/office/drawing/2014/main" id="{2D6A5CEF-0319-4FA3-B12E-1D5F05D30BC5}"/>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10866" name="Group 242">
                <a:extLst>
                  <a:ext uri="{FF2B5EF4-FFF2-40B4-BE49-F238E27FC236}">
                    <a16:creationId xmlns:a16="http://schemas.microsoft.com/office/drawing/2014/main" id="{3A0E3225-FADD-4B72-902C-C2A18E8EF9B2}"/>
                  </a:ext>
                </a:extLst>
              </p:cNvPr>
              <p:cNvGrpSpPr>
                <a:grpSpLocks/>
              </p:cNvGrpSpPr>
              <p:nvPr/>
            </p:nvGrpSpPr>
            <p:grpSpPr bwMode="auto">
              <a:xfrm rot="3418568">
                <a:off x="3974" y="3400"/>
                <a:ext cx="226" cy="144"/>
                <a:chOff x="3958" y="3396"/>
                <a:chExt cx="226" cy="144"/>
              </a:xfrm>
            </p:grpSpPr>
            <p:sp>
              <p:nvSpPr>
                <p:cNvPr id="410867" name="Freeform 243">
                  <a:extLst>
                    <a:ext uri="{FF2B5EF4-FFF2-40B4-BE49-F238E27FC236}">
                      <a16:creationId xmlns:a16="http://schemas.microsoft.com/office/drawing/2014/main" id="{7445B652-4DE0-4957-954F-B6AEBFD57937}"/>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868" name="Freeform 244">
                  <a:extLst>
                    <a:ext uri="{FF2B5EF4-FFF2-40B4-BE49-F238E27FC236}">
                      <a16:creationId xmlns:a16="http://schemas.microsoft.com/office/drawing/2014/main" id="{27247D29-8B04-4ED6-9FE3-A5FCA721FCE8}"/>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10869" name="Group 245">
                <a:extLst>
                  <a:ext uri="{FF2B5EF4-FFF2-40B4-BE49-F238E27FC236}">
                    <a16:creationId xmlns:a16="http://schemas.microsoft.com/office/drawing/2014/main" id="{C7C68C08-1A7D-4678-9DE5-6E89E104F7D5}"/>
                  </a:ext>
                </a:extLst>
              </p:cNvPr>
              <p:cNvGrpSpPr>
                <a:grpSpLocks/>
              </p:cNvGrpSpPr>
              <p:nvPr/>
            </p:nvGrpSpPr>
            <p:grpSpPr bwMode="auto">
              <a:xfrm>
                <a:off x="4522" y="2468"/>
                <a:ext cx="226" cy="144"/>
                <a:chOff x="3958" y="3396"/>
                <a:chExt cx="226" cy="144"/>
              </a:xfrm>
            </p:grpSpPr>
            <p:sp>
              <p:nvSpPr>
                <p:cNvPr id="410870" name="Freeform 246">
                  <a:extLst>
                    <a:ext uri="{FF2B5EF4-FFF2-40B4-BE49-F238E27FC236}">
                      <a16:creationId xmlns:a16="http://schemas.microsoft.com/office/drawing/2014/main" id="{04D26736-A488-4B4E-956C-0FFDD91ABEB0}"/>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871" name="Freeform 247">
                  <a:extLst>
                    <a:ext uri="{FF2B5EF4-FFF2-40B4-BE49-F238E27FC236}">
                      <a16:creationId xmlns:a16="http://schemas.microsoft.com/office/drawing/2014/main" id="{C62ED89F-FA83-4306-A176-8D7EF3DEF389}"/>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10872" name="Group 248">
                <a:extLst>
                  <a:ext uri="{FF2B5EF4-FFF2-40B4-BE49-F238E27FC236}">
                    <a16:creationId xmlns:a16="http://schemas.microsoft.com/office/drawing/2014/main" id="{837A71FC-4687-40D6-915C-24ECBCD2627D}"/>
                  </a:ext>
                </a:extLst>
              </p:cNvPr>
              <p:cNvGrpSpPr>
                <a:grpSpLocks/>
              </p:cNvGrpSpPr>
              <p:nvPr/>
            </p:nvGrpSpPr>
            <p:grpSpPr bwMode="auto">
              <a:xfrm rot="-4249260">
                <a:off x="4666" y="2740"/>
                <a:ext cx="226" cy="144"/>
                <a:chOff x="3958" y="3396"/>
                <a:chExt cx="226" cy="144"/>
              </a:xfrm>
            </p:grpSpPr>
            <p:sp>
              <p:nvSpPr>
                <p:cNvPr id="410873" name="Freeform 249">
                  <a:extLst>
                    <a:ext uri="{FF2B5EF4-FFF2-40B4-BE49-F238E27FC236}">
                      <a16:creationId xmlns:a16="http://schemas.microsoft.com/office/drawing/2014/main" id="{731F597B-51F6-4B2B-9393-4072A75AA107}"/>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874" name="Freeform 250">
                  <a:extLst>
                    <a:ext uri="{FF2B5EF4-FFF2-40B4-BE49-F238E27FC236}">
                      <a16:creationId xmlns:a16="http://schemas.microsoft.com/office/drawing/2014/main" id="{1921F7DA-425C-4BDB-88E7-F52B772FDEDD}"/>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10875" name="Group 251">
                <a:extLst>
                  <a:ext uri="{FF2B5EF4-FFF2-40B4-BE49-F238E27FC236}">
                    <a16:creationId xmlns:a16="http://schemas.microsoft.com/office/drawing/2014/main" id="{21B59837-CAFF-44EB-871C-2B92413D4F04}"/>
                  </a:ext>
                </a:extLst>
              </p:cNvPr>
              <p:cNvGrpSpPr>
                <a:grpSpLocks/>
              </p:cNvGrpSpPr>
              <p:nvPr/>
            </p:nvGrpSpPr>
            <p:grpSpPr bwMode="auto">
              <a:xfrm rot="3418568">
                <a:off x="4462" y="2704"/>
                <a:ext cx="226" cy="144"/>
                <a:chOff x="3958" y="3396"/>
                <a:chExt cx="226" cy="144"/>
              </a:xfrm>
            </p:grpSpPr>
            <p:sp>
              <p:nvSpPr>
                <p:cNvPr id="410876" name="Freeform 252">
                  <a:extLst>
                    <a:ext uri="{FF2B5EF4-FFF2-40B4-BE49-F238E27FC236}">
                      <a16:creationId xmlns:a16="http://schemas.microsoft.com/office/drawing/2014/main" id="{2BB2031A-7FBB-4508-A2C3-826BB6F7BB89}"/>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877" name="Freeform 253">
                  <a:extLst>
                    <a:ext uri="{FF2B5EF4-FFF2-40B4-BE49-F238E27FC236}">
                      <a16:creationId xmlns:a16="http://schemas.microsoft.com/office/drawing/2014/main" id="{B04B8603-AC98-4620-A7B1-B78A972FCBAD}"/>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10878" name="Group 254">
                <a:extLst>
                  <a:ext uri="{FF2B5EF4-FFF2-40B4-BE49-F238E27FC236}">
                    <a16:creationId xmlns:a16="http://schemas.microsoft.com/office/drawing/2014/main" id="{F20D52F9-3825-488D-A2E5-A07EC9AF8097}"/>
                  </a:ext>
                </a:extLst>
              </p:cNvPr>
              <p:cNvGrpSpPr>
                <a:grpSpLocks/>
              </p:cNvGrpSpPr>
              <p:nvPr/>
            </p:nvGrpSpPr>
            <p:grpSpPr bwMode="auto">
              <a:xfrm>
                <a:off x="4026" y="2060"/>
                <a:ext cx="226" cy="144"/>
                <a:chOff x="3958" y="3396"/>
                <a:chExt cx="226" cy="144"/>
              </a:xfrm>
            </p:grpSpPr>
            <p:sp>
              <p:nvSpPr>
                <p:cNvPr id="410879" name="Freeform 255">
                  <a:extLst>
                    <a:ext uri="{FF2B5EF4-FFF2-40B4-BE49-F238E27FC236}">
                      <a16:creationId xmlns:a16="http://schemas.microsoft.com/office/drawing/2014/main" id="{1FF75844-356C-436D-BA18-56AC70211DCF}"/>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880" name="Freeform 256">
                  <a:extLst>
                    <a:ext uri="{FF2B5EF4-FFF2-40B4-BE49-F238E27FC236}">
                      <a16:creationId xmlns:a16="http://schemas.microsoft.com/office/drawing/2014/main" id="{EA3BD0A2-5BBE-43BE-94A8-32EFE9753DE4}"/>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10881" name="Group 257">
                <a:extLst>
                  <a:ext uri="{FF2B5EF4-FFF2-40B4-BE49-F238E27FC236}">
                    <a16:creationId xmlns:a16="http://schemas.microsoft.com/office/drawing/2014/main" id="{E6CF6896-844D-4208-A82A-FC39A9D2F443}"/>
                  </a:ext>
                </a:extLst>
              </p:cNvPr>
              <p:cNvGrpSpPr>
                <a:grpSpLocks/>
              </p:cNvGrpSpPr>
              <p:nvPr/>
            </p:nvGrpSpPr>
            <p:grpSpPr bwMode="auto">
              <a:xfrm rot="-4249260">
                <a:off x="4170" y="2332"/>
                <a:ext cx="226" cy="144"/>
                <a:chOff x="3958" y="3396"/>
                <a:chExt cx="226" cy="144"/>
              </a:xfrm>
            </p:grpSpPr>
            <p:sp>
              <p:nvSpPr>
                <p:cNvPr id="410882" name="Freeform 258">
                  <a:extLst>
                    <a:ext uri="{FF2B5EF4-FFF2-40B4-BE49-F238E27FC236}">
                      <a16:creationId xmlns:a16="http://schemas.microsoft.com/office/drawing/2014/main" id="{DD6C6FCF-DD86-42D3-A170-919A12E383D1}"/>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883" name="Freeform 259">
                  <a:extLst>
                    <a:ext uri="{FF2B5EF4-FFF2-40B4-BE49-F238E27FC236}">
                      <a16:creationId xmlns:a16="http://schemas.microsoft.com/office/drawing/2014/main" id="{3CDDC805-4ADD-4990-B465-9031F05B120A}"/>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10884" name="Group 260">
                <a:extLst>
                  <a:ext uri="{FF2B5EF4-FFF2-40B4-BE49-F238E27FC236}">
                    <a16:creationId xmlns:a16="http://schemas.microsoft.com/office/drawing/2014/main" id="{5D173C7A-FF8B-4879-BE6A-26E2F4AAB122}"/>
                  </a:ext>
                </a:extLst>
              </p:cNvPr>
              <p:cNvGrpSpPr>
                <a:grpSpLocks/>
              </p:cNvGrpSpPr>
              <p:nvPr/>
            </p:nvGrpSpPr>
            <p:grpSpPr bwMode="auto">
              <a:xfrm>
                <a:off x="3338" y="2620"/>
                <a:ext cx="226" cy="144"/>
                <a:chOff x="3958" y="3396"/>
                <a:chExt cx="226" cy="144"/>
              </a:xfrm>
            </p:grpSpPr>
            <p:sp>
              <p:nvSpPr>
                <p:cNvPr id="410885" name="Freeform 261">
                  <a:extLst>
                    <a:ext uri="{FF2B5EF4-FFF2-40B4-BE49-F238E27FC236}">
                      <a16:creationId xmlns:a16="http://schemas.microsoft.com/office/drawing/2014/main" id="{263D59BD-1AF1-4018-B6CE-D03A94FDCECF}"/>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886" name="Freeform 262">
                  <a:extLst>
                    <a:ext uri="{FF2B5EF4-FFF2-40B4-BE49-F238E27FC236}">
                      <a16:creationId xmlns:a16="http://schemas.microsoft.com/office/drawing/2014/main" id="{1CE47EF0-3E85-41DC-A342-4A6D29BD6185}"/>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10887" name="Group 263">
                <a:extLst>
                  <a:ext uri="{FF2B5EF4-FFF2-40B4-BE49-F238E27FC236}">
                    <a16:creationId xmlns:a16="http://schemas.microsoft.com/office/drawing/2014/main" id="{48C3ACD4-3F7E-4662-B8F2-D3BCD3F8AC50}"/>
                  </a:ext>
                </a:extLst>
              </p:cNvPr>
              <p:cNvGrpSpPr>
                <a:grpSpLocks/>
              </p:cNvGrpSpPr>
              <p:nvPr/>
            </p:nvGrpSpPr>
            <p:grpSpPr bwMode="auto">
              <a:xfrm rot="3418568">
                <a:off x="3278" y="2856"/>
                <a:ext cx="226" cy="144"/>
                <a:chOff x="3958" y="3396"/>
                <a:chExt cx="226" cy="144"/>
              </a:xfrm>
            </p:grpSpPr>
            <p:sp>
              <p:nvSpPr>
                <p:cNvPr id="410888" name="Freeform 264">
                  <a:extLst>
                    <a:ext uri="{FF2B5EF4-FFF2-40B4-BE49-F238E27FC236}">
                      <a16:creationId xmlns:a16="http://schemas.microsoft.com/office/drawing/2014/main" id="{BE67EF1A-E870-4305-ADD8-3C950E5AB8A7}"/>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889" name="Freeform 265">
                  <a:extLst>
                    <a:ext uri="{FF2B5EF4-FFF2-40B4-BE49-F238E27FC236}">
                      <a16:creationId xmlns:a16="http://schemas.microsoft.com/office/drawing/2014/main" id="{77B52A84-8A7E-4A3B-8DA9-D24B0E632A2B}"/>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10890" name="Group 266">
                <a:extLst>
                  <a:ext uri="{FF2B5EF4-FFF2-40B4-BE49-F238E27FC236}">
                    <a16:creationId xmlns:a16="http://schemas.microsoft.com/office/drawing/2014/main" id="{96E0F45D-AF8F-4DED-92A4-32982BA0C45D}"/>
                  </a:ext>
                </a:extLst>
              </p:cNvPr>
              <p:cNvGrpSpPr>
                <a:grpSpLocks/>
              </p:cNvGrpSpPr>
              <p:nvPr/>
            </p:nvGrpSpPr>
            <p:grpSpPr bwMode="auto">
              <a:xfrm>
                <a:off x="3746" y="2996"/>
                <a:ext cx="226" cy="144"/>
                <a:chOff x="3958" y="3396"/>
                <a:chExt cx="226" cy="144"/>
              </a:xfrm>
            </p:grpSpPr>
            <p:sp>
              <p:nvSpPr>
                <p:cNvPr id="410891" name="Freeform 267">
                  <a:extLst>
                    <a:ext uri="{FF2B5EF4-FFF2-40B4-BE49-F238E27FC236}">
                      <a16:creationId xmlns:a16="http://schemas.microsoft.com/office/drawing/2014/main" id="{9A2995DB-7C6A-4E28-8E0D-6C82D7C3DDCB}"/>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892" name="Freeform 268">
                  <a:extLst>
                    <a:ext uri="{FF2B5EF4-FFF2-40B4-BE49-F238E27FC236}">
                      <a16:creationId xmlns:a16="http://schemas.microsoft.com/office/drawing/2014/main" id="{1F7F10CB-6FCC-4C9C-81C0-D502E4715460}"/>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10893" name="Group 269">
                <a:extLst>
                  <a:ext uri="{FF2B5EF4-FFF2-40B4-BE49-F238E27FC236}">
                    <a16:creationId xmlns:a16="http://schemas.microsoft.com/office/drawing/2014/main" id="{75709AEA-4379-450E-9975-C58E9418426B}"/>
                  </a:ext>
                </a:extLst>
              </p:cNvPr>
              <p:cNvGrpSpPr>
                <a:grpSpLocks/>
              </p:cNvGrpSpPr>
              <p:nvPr/>
            </p:nvGrpSpPr>
            <p:grpSpPr bwMode="auto">
              <a:xfrm rot="-4249260">
                <a:off x="3890" y="2660"/>
                <a:ext cx="226" cy="144"/>
                <a:chOff x="3958" y="3396"/>
                <a:chExt cx="226" cy="144"/>
              </a:xfrm>
            </p:grpSpPr>
            <p:sp>
              <p:nvSpPr>
                <p:cNvPr id="410894" name="Freeform 270">
                  <a:extLst>
                    <a:ext uri="{FF2B5EF4-FFF2-40B4-BE49-F238E27FC236}">
                      <a16:creationId xmlns:a16="http://schemas.microsoft.com/office/drawing/2014/main" id="{4AD356F6-2975-4BA1-864E-23E3B09B1D2A}"/>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895" name="Freeform 271">
                  <a:extLst>
                    <a:ext uri="{FF2B5EF4-FFF2-40B4-BE49-F238E27FC236}">
                      <a16:creationId xmlns:a16="http://schemas.microsoft.com/office/drawing/2014/main" id="{BAD1AFF3-76B7-4595-AA82-D260BE92631E}"/>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10896" name="Group 272">
                <a:extLst>
                  <a:ext uri="{FF2B5EF4-FFF2-40B4-BE49-F238E27FC236}">
                    <a16:creationId xmlns:a16="http://schemas.microsoft.com/office/drawing/2014/main" id="{1466CE08-C6BE-4F3C-9F62-4911ED6D23FC}"/>
                  </a:ext>
                </a:extLst>
              </p:cNvPr>
              <p:cNvGrpSpPr>
                <a:grpSpLocks/>
              </p:cNvGrpSpPr>
              <p:nvPr/>
            </p:nvGrpSpPr>
            <p:grpSpPr bwMode="auto">
              <a:xfrm rot="3418568">
                <a:off x="4302" y="2928"/>
                <a:ext cx="226" cy="144"/>
                <a:chOff x="3958" y="3396"/>
                <a:chExt cx="226" cy="144"/>
              </a:xfrm>
            </p:grpSpPr>
            <p:sp>
              <p:nvSpPr>
                <p:cNvPr id="410897" name="Freeform 273">
                  <a:extLst>
                    <a:ext uri="{FF2B5EF4-FFF2-40B4-BE49-F238E27FC236}">
                      <a16:creationId xmlns:a16="http://schemas.microsoft.com/office/drawing/2014/main" id="{71F1D48A-9D75-4F8C-B673-A8E3FAD57760}"/>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898" name="Freeform 274">
                  <a:extLst>
                    <a:ext uri="{FF2B5EF4-FFF2-40B4-BE49-F238E27FC236}">
                      <a16:creationId xmlns:a16="http://schemas.microsoft.com/office/drawing/2014/main" id="{ADDBD011-35DB-45FF-957F-894B85EB618B}"/>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grpSp>
          <p:nvGrpSpPr>
            <p:cNvPr id="410899" name="Group 275">
              <a:extLst>
                <a:ext uri="{FF2B5EF4-FFF2-40B4-BE49-F238E27FC236}">
                  <a16:creationId xmlns:a16="http://schemas.microsoft.com/office/drawing/2014/main" id="{87FEAA16-7D4D-4BAC-8EAB-1777228665BC}"/>
                </a:ext>
              </a:extLst>
            </p:cNvPr>
            <p:cNvGrpSpPr>
              <a:grpSpLocks/>
            </p:cNvGrpSpPr>
            <p:nvPr/>
          </p:nvGrpSpPr>
          <p:grpSpPr bwMode="auto">
            <a:xfrm>
              <a:off x="3504" y="2265"/>
              <a:ext cx="745" cy="1159"/>
              <a:chOff x="3504" y="2265"/>
              <a:chExt cx="745" cy="1159"/>
            </a:xfrm>
          </p:grpSpPr>
          <p:grpSp>
            <p:nvGrpSpPr>
              <p:cNvPr id="410900" name="Group 276">
                <a:extLst>
                  <a:ext uri="{FF2B5EF4-FFF2-40B4-BE49-F238E27FC236}">
                    <a16:creationId xmlns:a16="http://schemas.microsoft.com/office/drawing/2014/main" id="{0C7D1227-B60C-44BD-B25F-ADD39D31C0BA}"/>
                  </a:ext>
                </a:extLst>
              </p:cNvPr>
              <p:cNvGrpSpPr>
                <a:grpSpLocks/>
              </p:cNvGrpSpPr>
              <p:nvPr/>
            </p:nvGrpSpPr>
            <p:grpSpPr bwMode="auto">
              <a:xfrm>
                <a:off x="4120" y="3301"/>
                <a:ext cx="129" cy="123"/>
                <a:chOff x="4112" y="3085"/>
                <a:chExt cx="129" cy="123"/>
              </a:xfrm>
            </p:grpSpPr>
            <p:sp>
              <p:nvSpPr>
                <p:cNvPr id="410901" name="Freeform 277">
                  <a:extLst>
                    <a:ext uri="{FF2B5EF4-FFF2-40B4-BE49-F238E27FC236}">
                      <a16:creationId xmlns:a16="http://schemas.microsoft.com/office/drawing/2014/main" id="{92750C15-7141-4F17-A98E-A089CB65E31F}"/>
                    </a:ext>
                  </a:extLst>
                </p:cNvPr>
                <p:cNvSpPr>
                  <a:spLocks/>
                </p:cNvSpPr>
                <p:nvPr/>
              </p:nvSpPr>
              <p:spPr bwMode="auto">
                <a:xfrm>
                  <a:off x="4112" y="3085"/>
                  <a:ext cx="129" cy="123"/>
                </a:xfrm>
                <a:custGeom>
                  <a:avLst/>
                  <a:gdLst>
                    <a:gd name="T0" fmla="*/ 92 w 129"/>
                    <a:gd name="T1" fmla="*/ 15 h 123"/>
                    <a:gd name="T2" fmla="*/ 12 w 129"/>
                    <a:gd name="T3" fmla="*/ 19 h 123"/>
                    <a:gd name="T4" fmla="*/ 0 w 129"/>
                    <a:gd name="T5" fmla="*/ 67 h 123"/>
                    <a:gd name="T6" fmla="*/ 72 w 129"/>
                    <a:gd name="T7" fmla="*/ 123 h 123"/>
                    <a:gd name="T8" fmla="*/ 124 w 129"/>
                    <a:gd name="T9" fmla="*/ 87 h 123"/>
                    <a:gd name="T10" fmla="*/ 116 w 129"/>
                    <a:gd name="T11" fmla="*/ 39 h 123"/>
                    <a:gd name="T12" fmla="*/ 92 w 129"/>
                    <a:gd name="T13" fmla="*/ 31 h 123"/>
                    <a:gd name="T14" fmla="*/ 80 w 129"/>
                    <a:gd name="T15" fmla="*/ 19 h 123"/>
                    <a:gd name="T16" fmla="*/ 68 w 129"/>
                    <a:gd name="T17" fmla="*/ 11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9" h="123">
                      <a:moveTo>
                        <a:pt x="92" y="15"/>
                      </a:moveTo>
                      <a:cubicBezTo>
                        <a:pt x="62" y="0"/>
                        <a:pt x="39" y="1"/>
                        <a:pt x="12" y="19"/>
                      </a:cubicBezTo>
                      <a:cubicBezTo>
                        <a:pt x="1" y="51"/>
                        <a:pt x="5" y="35"/>
                        <a:pt x="0" y="67"/>
                      </a:cubicBezTo>
                      <a:cubicBezTo>
                        <a:pt x="7" y="104"/>
                        <a:pt x="37" y="116"/>
                        <a:pt x="72" y="123"/>
                      </a:cubicBezTo>
                      <a:cubicBezTo>
                        <a:pt x="102" y="119"/>
                        <a:pt x="114" y="116"/>
                        <a:pt x="124" y="87"/>
                      </a:cubicBezTo>
                      <a:cubicBezTo>
                        <a:pt x="122" y="71"/>
                        <a:pt x="129" y="48"/>
                        <a:pt x="116" y="39"/>
                      </a:cubicBezTo>
                      <a:cubicBezTo>
                        <a:pt x="109" y="34"/>
                        <a:pt x="92" y="31"/>
                        <a:pt x="92" y="31"/>
                      </a:cubicBezTo>
                      <a:cubicBezTo>
                        <a:pt x="88" y="27"/>
                        <a:pt x="84" y="23"/>
                        <a:pt x="80" y="19"/>
                      </a:cubicBezTo>
                      <a:cubicBezTo>
                        <a:pt x="76" y="16"/>
                        <a:pt x="68" y="11"/>
                        <a:pt x="68" y="11"/>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902" name="Freeform 278">
                  <a:extLst>
                    <a:ext uri="{FF2B5EF4-FFF2-40B4-BE49-F238E27FC236}">
                      <a16:creationId xmlns:a16="http://schemas.microsoft.com/office/drawing/2014/main" id="{5C59A9CE-2F2C-45EA-BF58-F0BF353D8F53}"/>
                    </a:ext>
                  </a:extLst>
                </p:cNvPr>
                <p:cNvSpPr>
                  <a:spLocks/>
                </p:cNvSpPr>
                <p:nvPr/>
              </p:nvSpPr>
              <p:spPr bwMode="auto">
                <a:xfrm>
                  <a:off x="4126" y="3120"/>
                  <a:ext cx="84" cy="72"/>
                </a:xfrm>
                <a:custGeom>
                  <a:avLst/>
                  <a:gdLst>
                    <a:gd name="T0" fmla="*/ 26 w 84"/>
                    <a:gd name="T1" fmla="*/ 0 h 72"/>
                    <a:gd name="T2" fmla="*/ 10 w 84"/>
                    <a:gd name="T3" fmla="*/ 52 h 72"/>
                    <a:gd name="T4" fmla="*/ 66 w 84"/>
                    <a:gd name="T5" fmla="*/ 72 h 72"/>
                    <a:gd name="T6" fmla="*/ 74 w 84"/>
                    <a:gd name="T7" fmla="*/ 40 h 72"/>
                    <a:gd name="T8" fmla="*/ 26 w 84"/>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4" h="72">
                      <a:moveTo>
                        <a:pt x="26" y="0"/>
                      </a:moveTo>
                      <a:cubicBezTo>
                        <a:pt x="2" y="8"/>
                        <a:pt x="0" y="25"/>
                        <a:pt x="10" y="52"/>
                      </a:cubicBezTo>
                      <a:cubicBezTo>
                        <a:pt x="17" y="71"/>
                        <a:pt x="66" y="72"/>
                        <a:pt x="66" y="72"/>
                      </a:cubicBezTo>
                      <a:cubicBezTo>
                        <a:pt x="84" y="60"/>
                        <a:pt x="81" y="67"/>
                        <a:pt x="74" y="40"/>
                      </a:cubicBezTo>
                      <a:cubicBezTo>
                        <a:pt x="67" y="11"/>
                        <a:pt x="54" y="7"/>
                        <a:pt x="26"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10903" name="Group 279">
                <a:extLst>
                  <a:ext uri="{FF2B5EF4-FFF2-40B4-BE49-F238E27FC236}">
                    <a16:creationId xmlns:a16="http://schemas.microsoft.com/office/drawing/2014/main" id="{86C35738-47C2-4960-9FCC-689DDC1A2D2C}"/>
                  </a:ext>
                </a:extLst>
              </p:cNvPr>
              <p:cNvGrpSpPr>
                <a:grpSpLocks/>
              </p:cNvGrpSpPr>
              <p:nvPr/>
            </p:nvGrpSpPr>
            <p:grpSpPr bwMode="auto">
              <a:xfrm>
                <a:off x="4032" y="2265"/>
                <a:ext cx="129" cy="123"/>
                <a:chOff x="4112" y="3085"/>
                <a:chExt cx="129" cy="123"/>
              </a:xfrm>
            </p:grpSpPr>
            <p:sp>
              <p:nvSpPr>
                <p:cNvPr id="410904" name="Freeform 280">
                  <a:extLst>
                    <a:ext uri="{FF2B5EF4-FFF2-40B4-BE49-F238E27FC236}">
                      <a16:creationId xmlns:a16="http://schemas.microsoft.com/office/drawing/2014/main" id="{58483A13-F063-41A5-87E6-1FDBC099C7D2}"/>
                    </a:ext>
                  </a:extLst>
                </p:cNvPr>
                <p:cNvSpPr>
                  <a:spLocks/>
                </p:cNvSpPr>
                <p:nvPr/>
              </p:nvSpPr>
              <p:spPr bwMode="auto">
                <a:xfrm>
                  <a:off x="4112" y="3085"/>
                  <a:ext cx="129" cy="123"/>
                </a:xfrm>
                <a:custGeom>
                  <a:avLst/>
                  <a:gdLst>
                    <a:gd name="T0" fmla="*/ 92 w 129"/>
                    <a:gd name="T1" fmla="*/ 15 h 123"/>
                    <a:gd name="T2" fmla="*/ 12 w 129"/>
                    <a:gd name="T3" fmla="*/ 19 h 123"/>
                    <a:gd name="T4" fmla="*/ 0 w 129"/>
                    <a:gd name="T5" fmla="*/ 67 h 123"/>
                    <a:gd name="T6" fmla="*/ 72 w 129"/>
                    <a:gd name="T7" fmla="*/ 123 h 123"/>
                    <a:gd name="T8" fmla="*/ 124 w 129"/>
                    <a:gd name="T9" fmla="*/ 87 h 123"/>
                    <a:gd name="T10" fmla="*/ 116 w 129"/>
                    <a:gd name="T11" fmla="*/ 39 h 123"/>
                    <a:gd name="T12" fmla="*/ 92 w 129"/>
                    <a:gd name="T13" fmla="*/ 31 h 123"/>
                    <a:gd name="T14" fmla="*/ 80 w 129"/>
                    <a:gd name="T15" fmla="*/ 19 h 123"/>
                    <a:gd name="T16" fmla="*/ 68 w 129"/>
                    <a:gd name="T17" fmla="*/ 11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9" h="123">
                      <a:moveTo>
                        <a:pt x="92" y="15"/>
                      </a:moveTo>
                      <a:cubicBezTo>
                        <a:pt x="62" y="0"/>
                        <a:pt x="39" y="1"/>
                        <a:pt x="12" y="19"/>
                      </a:cubicBezTo>
                      <a:cubicBezTo>
                        <a:pt x="1" y="51"/>
                        <a:pt x="5" y="35"/>
                        <a:pt x="0" y="67"/>
                      </a:cubicBezTo>
                      <a:cubicBezTo>
                        <a:pt x="7" y="104"/>
                        <a:pt x="37" y="116"/>
                        <a:pt x="72" y="123"/>
                      </a:cubicBezTo>
                      <a:cubicBezTo>
                        <a:pt x="102" y="119"/>
                        <a:pt x="114" y="116"/>
                        <a:pt x="124" y="87"/>
                      </a:cubicBezTo>
                      <a:cubicBezTo>
                        <a:pt x="122" y="71"/>
                        <a:pt x="129" y="48"/>
                        <a:pt x="116" y="39"/>
                      </a:cubicBezTo>
                      <a:cubicBezTo>
                        <a:pt x="109" y="34"/>
                        <a:pt x="92" y="31"/>
                        <a:pt x="92" y="31"/>
                      </a:cubicBezTo>
                      <a:cubicBezTo>
                        <a:pt x="88" y="27"/>
                        <a:pt x="84" y="23"/>
                        <a:pt x="80" y="19"/>
                      </a:cubicBezTo>
                      <a:cubicBezTo>
                        <a:pt x="76" y="16"/>
                        <a:pt x="68" y="11"/>
                        <a:pt x="68" y="11"/>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905" name="Freeform 281">
                  <a:extLst>
                    <a:ext uri="{FF2B5EF4-FFF2-40B4-BE49-F238E27FC236}">
                      <a16:creationId xmlns:a16="http://schemas.microsoft.com/office/drawing/2014/main" id="{92DFB796-7B5C-43A8-A2BD-C8766639E98E}"/>
                    </a:ext>
                  </a:extLst>
                </p:cNvPr>
                <p:cNvSpPr>
                  <a:spLocks/>
                </p:cNvSpPr>
                <p:nvPr/>
              </p:nvSpPr>
              <p:spPr bwMode="auto">
                <a:xfrm>
                  <a:off x="4126" y="3120"/>
                  <a:ext cx="84" cy="72"/>
                </a:xfrm>
                <a:custGeom>
                  <a:avLst/>
                  <a:gdLst>
                    <a:gd name="T0" fmla="*/ 26 w 84"/>
                    <a:gd name="T1" fmla="*/ 0 h 72"/>
                    <a:gd name="T2" fmla="*/ 10 w 84"/>
                    <a:gd name="T3" fmla="*/ 52 h 72"/>
                    <a:gd name="T4" fmla="*/ 66 w 84"/>
                    <a:gd name="T5" fmla="*/ 72 h 72"/>
                    <a:gd name="T6" fmla="*/ 74 w 84"/>
                    <a:gd name="T7" fmla="*/ 40 h 72"/>
                    <a:gd name="T8" fmla="*/ 26 w 84"/>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4" h="72">
                      <a:moveTo>
                        <a:pt x="26" y="0"/>
                      </a:moveTo>
                      <a:cubicBezTo>
                        <a:pt x="2" y="8"/>
                        <a:pt x="0" y="25"/>
                        <a:pt x="10" y="52"/>
                      </a:cubicBezTo>
                      <a:cubicBezTo>
                        <a:pt x="17" y="71"/>
                        <a:pt x="66" y="72"/>
                        <a:pt x="66" y="72"/>
                      </a:cubicBezTo>
                      <a:cubicBezTo>
                        <a:pt x="84" y="60"/>
                        <a:pt x="81" y="67"/>
                        <a:pt x="74" y="40"/>
                      </a:cubicBezTo>
                      <a:cubicBezTo>
                        <a:pt x="67" y="11"/>
                        <a:pt x="54" y="7"/>
                        <a:pt x="26"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10906" name="Group 282">
                <a:extLst>
                  <a:ext uri="{FF2B5EF4-FFF2-40B4-BE49-F238E27FC236}">
                    <a16:creationId xmlns:a16="http://schemas.microsoft.com/office/drawing/2014/main" id="{849E1981-B113-440F-9FCF-92762819308D}"/>
                  </a:ext>
                </a:extLst>
              </p:cNvPr>
              <p:cNvGrpSpPr>
                <a:grpSpLocks/>
              </p:cNvGrpSpPr>
              <p:nvPr/>
            </p:nvGrpSpPr>
            <p:grpSpPr bwMode="auto">
              <a:xfrm>
                <a:off x="4064" y="2889"/>
                <a:ext cx="129" cy="123"/>
                <a:chOff x="4112" y="3085"/>
                <a:chExt cx="129" cy="123"/>
              </a:xfrm>
            </p:grpSpPr>
            <p:sp>
              <p:nvSpPr>
                <p:cNvPr id="410907" name="Freeform 283">
                  <a:extLst>
                    <a:ext uri="{FF2B5EF4-FFF2-40B4-BE49-F238E27FC236}">
                      <a16:creationId xmlns:a16="http://schemas.microsoft.com/office/drawing/2014/main" id="{CC90085F-A471-4A37-8D67-E01378B632D9}"/>
                    </a:ext>
                  </a:extLst>
                </p:cNvPr>
                <p:cNvSpPr>
                  <a:spLocks/>
                </p:cNvSpPr>
                <p:nvPr/>
              </p:nvSpPr>
              <p:spPr bwMode="auto">
                <a:xfrm>
                  <a:off x="4112" y="3085"/>
                  <a:ext cx="129" cy="123"/>
                </a:xfrm>
                <a:custGeom>
                  <a:avLst/>
                  <a:gdLst>
                    <a:gd name="T0" fmla="*/ 92 w 129"/>
                    <a:gd name="T1" fmla="*/ 15 h 123"/>
                    <a:gd name="T2" fmla="*/ 12 w 129"/>
                    <a:gd name="T3" fmla="*/ 19 h 123"/>
                    <a:gd name="T4" fmla="*/ 0 w 129"/>
                    <a:gd name="T5" fmla="*/ 67 h 123"/>
                    <a:gd name="T6" fmla="*/ 72 w 129"/>
                    <a:gd name="T7" fmla="*/ 123 h 123"/>
                    <a:gd name="T8" fmla="*/ 124 w 129"/>
                    <a:gd name="T9" fmla="*/ 87 h 123"/>
                    <a:gd name="T10" fmla="*/ 116 w 129"/>
                    <a:gd name="T11" fmla="*/ 39 h 123"/>
                    <a:gd name="T12" fmla="*/ 92 w 129"/>
                    <a:gd name="T13" fmla="*/ 31 h 123"/>
                    <a:gd name="T14" fmla="*/ 80 w 129"/>
                    <a:gd name="T15" fmla="*/ 19 h 123"/>
                    <a:gd name="T16" fmla="*/ 68 w 129"/>
                    <a:gd name="T17" fmla="*/ 11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9" h="123">
                      <a:moveTo>
                        <a:pt x="92" y="15"/>
                      </a:moveTo>
                      <a:cubicBezTo>
                        <a:pt x="62" y="0"/>
                        <a:pt x="39" y="1"/>
                        <a:pt x="12" y="19"/>
                      </a:cubicBezTo>
                      <a:cubicBezTo>
                        <a:pt x="1" y="51"/>
                        <a:pt x="5" y="35"/>
                        <a:pt x="0" y="67"/>
                      </a:cubicBezTo>
                      <a:cubicBezTo>
                        <a:pt x="7" y="104"/>
                        <a:pt x="37" y="116"/>
                        <a:pt x="72" y="123"/>
                      </a:cubicBezTo>
                      <a:cubicBezTo>
                        <a:pt x="102" y="119"/>
                        <a:pt x="114" y="116"/>
                        <a:pt x="124" y="87"/>
                      </a:cubicBezTo>
                      <a:cubicBezTo>
                        <a:pt x="122" y="71"/>
                        <a:pt x="129" y="48"/>
                        <a:pt x="116" y="39"/>
                      </a:cubicBezTo>
                      <a:cubicBezTo>
                        <a:pt x="109" y="34"/>
                        <a:pt x="92" y="31"/>
                        <a:pt x="92" y="31"/>
                      </a:cubicBezTo>
                      <a:cubicBezTo>
                        <a:pt x="88" y="27"/>
                        <a:pt x="84" y="23"/>
                        <a:pt x="80" y="19"/>
                      </a:cubicBezTo>
                      <a:cubicBezTo>
                        <a:pt x="76" y="16"/>
                        <a:pt x="68" y="11"/>
                        <a:pt x="68" y="11"/>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908" name="Freeform 284">
                  <a:extLst>
                    <a:ext uri="{FF2B5EF4-FFF2-40B4-BE49-F238E27FC236}">
                      <a16:creationId xmlns:a16="http://schemas.microsoft.com/office/drawing/2014/main" id="{A5720733-C837-4136-A14E-B68776581552}"/>
                    </a:ext>
                  </a:extLst>
                </p:cNvPr>
                <p:cNvSpPr>
                  <a:spLocks/>
                </p:cNvSpPr>
                <p:nvPr/>
              </p:nvSpPr>
              <p:spPr bwMode="auto">
                <a:xfrm>
                  <a:off x="4126" y="3120"/>
                  <a:ext cx="84" cy="72"/>
                </a:xfrm>
                <a:custGeom>
                  <a:avLst/>
                  <a:gdLst>
                    <a:gd name="T0" fmla="*/ 26 w 84"/>
                    <a:gd name="T1" fmla="*/ 0 h 72"/>
                    <a:gd name="T2" fmla="*/ 10 w 84"/>
                    <a:gd name="T3" fmla="*/ 52 h 72"/>
                    <a:gd name="T4" fmla="*/ 66 w 84"/>
                    <a:gd name="T5" fmla="*/ 72 h 72"/>
                    <a:gd name="T6" fmla="*/ 74 w 84"/>
                    <a:gd name="T7" fmla="*/ 40 h 72"/>
                    <a:gd name="T8" fmla="*/ 26 w 84"/>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4" h="72">
                      <a:moveTo>
                        <a:pt x="26" y="0"/>
                      </a:moveTo>
                      <a:cubicBezTo>
                        <a:pt x="2" y="8"/>
                        <a:pt x="0" y="25"/>
                        <a:pt x="10" y="52"/>
                      </a:cubicBezTo>
                      <a:cubicBezTo>
                        <a:pt x="17" y="71"/>
                        <a:pt x="66" y="72"/>
                        <a:pt x="66" y="72"/>
                      </a:cubicBezTo>
                      <a:cubicBezTo>
                        <a:pt x="84" y="60"/>
                        <a:pt x="81" y="67"/>
                        <a:pt x="74" y="40"/>
                      </a:cubicBezTo>
                      <a:cubicBezTo>
                        <a:pt x="67" y="11"/>
                        <a:pt x="54" y="7"/>
                        <a:pt x="26"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10909" name="Group 285">
                <a:extLst>
                  <a:ext uri="{FF2B5EF4-FFF2-40B4-BE49-F238E27FC236}">
                    <a16:creationId xmlns:a16="http://schemas.microsoft.com/office/drawing/2014/main" id="{8A0FF0BC-14FF-4040-8220-BB8C1E228313}"/>
                  </a:ext>
                </a:extLst>
              </p:cNvPr>
              <p:cNvGrpSpPr>
                <a:grpSpLocks/>
              </p:cNvGrpSpPr>
              <p:nvPr/>
            </p:nvGrpSpPr>
            <p:grpSpPr bwMode="auto">
              <a:xfrm>
                <a:off x="3504" y="2809"/>
                <a:ext cx="129" cy="123"/>
                <a:chOff x="4112" y="3085"/>
                <a:chExt cx="129" cy="123"/>
              </a:xfrm>
            </p:grpSpPr>
            <p:sp>
              <p:nvSpPr>
                <p:cNvPr id="410910" name="Freeform 286">
                  <a:extLst>
                    <a:ext uri="{FF2B5EF4-FFF2-40B4-BE49-F238E27FC236}">
                      <a16:creationId xmlns:a16="http://schemas.microsoft.com/office/drawing/2014/main" id="{63DD5523-60C5-4D7C-8AB8-A65D2F05F77F}"/>
                    </a:ext>
                  </a:extLst>
                </p:cNvPr>
                <p:cNvSpPr>
                  <a:spLocks/>
                </p:cNvSpPr>
                <p:nvPr/>
              </p:nvSpPr>
              <p:spPr bwMode="auto">
                <a:xfrm>
                  <a:off x="4112" y="3085"/>
                  <a:ext cx="129" cy="123"/>
                </a:xfrm>
                <a:custGeom>
                  <a:avLst/>
                  <a:gdLst>
                    <a:gd name="T0" fmla="*/ 92 w 129"/>
                    <a:gd name="T1" fmla="*/ 15 h 123"/>
                    <a:gd name="T2" fmla="*/ 12 w 129"/>
                    <a:gd name="T3" fmla="*/ 19 h 123"/>
                    <a:gd name="T4" fmla="*/ 0 w 129"/>
                    <a:gd name="T5" fmla="*/ 67 h 123"/>
                    <a:gd name="T6" fmla="*/ 72 w 129"/>
                    <a:gd name="T7" fmla="*/ 123 h 123"/>
                    <a:gd name="T8" fmla="*/ 124 w 129"/>
                    <a:gd name="T9" fmla="*/ 87 h 123"/>
                    <a:gd name="T10" fmla="*/ 116 w 129"/>
                    <a:gd name="T11" fmla="*/ 39 h 123"/>
                    <a:gd name="T12" fmla="*/ 92 w 129"/>
                    <a:gd name="T13" fmla="*/ 31 h 123"/>
                    <a:gd name="T14" fmla="*/ 80 w 129"/>
                    <a:gd name="T15" fmla="*/ 19 h 123"/>
                    <a:gd name="T16" fmla="*/ 68 w 129"/>
                    <a:gd name="T17" fmla="*/ 11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9" h="123">
                      <a:moveTo>
                        <a:pt x="92" y="15"/>
                      </a:moveTo>
                      <a:cubicBezTo>
                        <a:pt x="62" y="0"/>
                        <a:pt x="39" y="1"/>
                        <a:pt x="12" y="19"/>
                      </a:cubicBezTo>
                      <a:cubicBezTo>
                        <a:pt x="1" y="51"/>
                        <a:pt x="5" y="35"/>
                        <a:pt x="0" y="67"/>
                      </a:cubicBezTo>
                      <a:cubicBezTo>
                        <a:pt x="7" y="104"/>
                        <a:pt x="37" y="116"/>
                        <a:pt x="72" y="123"/>
                      </a:cubicBezTo>
                      <a:cubicBezTo>
                        <a:pt x="102" y="119"/>
                        <a:pt x="114" y="116"/>
                        <a:pt x="124" y="87"/>
                      </a:cubicBezTo>
                      <a:cubicBezTo>
                        <a:pt x="122" y="71"/>
                        <a:pt x="129" y="48"/>
                        <a:pt x="116" y="39"/>
                      </a:cubicBezTo>
                      <a:cubicBezTo>
                        <a:pt x="109" y="34"/>
                        <a:pt x="92" y="31"/>
                        <a:pt x="92" y="31"/>
                      </a:cubicBezTo>
                      <a:cubicBezTo>
                        <a:pt x="88" y="27"/>
                        <a:pt x="84" y="23"/>
                        <a:pt x="80" y="19"/>
                      </a:cubicBezTo>
                      <a:cubicBezTo>
                        <a:pt x="76" y="16"/>
                        <a:pt x="68" y="11"/>
                        <a:pt x="68" y="11"/>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911" name="Freeform 287">
                  <a:extLst>
                    <a:ext uri="{FF2B5EF4-FFF2-40B4-BE49-F238E27FC236}">
                      <a16:creationId xmlns:a16="http://schemas.microsoft.com/office/drawing/2014/main" id="{DBE434FB-9E64-4EDC-98FD-996D8C54A3DF}"/>
                    </a:ext>
                  </a:extLst>
                </p:cNvPr>
                <p:cNvSpPr>
                  <a:spLocks/>
                </p:cNvSpPr>
                <p:nvPr/>
              </p:nvSpPr>
              <p:spPr bwMode="auto">
                <a:xfrm>
                  <a:off x="4126" y="3120"/>
                  <a:ext cx="84" cy="72"/>
                </a:xfrm>
                <a:custGeom>
                  <a:avLst/>
                  <a:gdLst>
                    <a:gd name="T0" fmla="*/ 26 w 84"/>
                    <a:gd name="T1" fmla="*/ 0 h 72"/>
                    <a:gd name="T2" fmla="*/ 10 w 84"/>
                    <a:gd name="T3" fmla="*/ 52 h 72"/>
                    <a:gd name="T4" fmla="*/ 66 w 84"/>
                    <a:gd name="T5" fmla="*/ 72 h 72"/>
                    <a:gd name="T6" fmla="*/ 74 w 84"/>
                    <a:gd name="T7" fmla="*/ 40 h 72"/>
                    <a:gd name="T8" fmla="*/ 26 w 84"/>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4" h="72">
                      <a:moveTo>
                        <a:pt x="26" y="0"/>
                      </a:moveTo>
                      <a:cubicBezTo>
                        <a:pt x="2" y="8"/>
                        <a:pt x="0" y="25"/>
                        <a:pt x="10" y="52"/>
                      </a:cubicBezTo>
                      <a:cubicBezTo>
                        <a:pt x="17" y="71"/>
                        <a:pt x="66" y="72"/>
                        <a:pt x="66" y="72"/>
                      </a:cubicBezTo>
                      <a:cubicBezTo>
                        <a:pt x="84" y="60"/>
                        <a:pt x="81" y="67"/>
                        <a:pt x="74" y="40"/>
                      </a:cubicBezTo>
                      <a:cubicBezTo>
                        <a:pt x="67" y="11"/>
                        <a:pt x="54" y="7"/>
                        <a:pt x="26"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grpSp>
      <p:sp>
        <p:nvSpPr>
          <p:cNvPr id="410912" name="Text Box 288">
            <a:extLst>
              <a:ext uri="{FF2B5EF4-FFF2-40B4-BE49-F238E27FC236}">
                <a16:creationId xmlns:a16="http://schemas.microsoft.com/office/drawing/2014/main" id="{76DF0394-C218-4695-B203-7AB1E2D147AB}"/>
              </a:ext>
            </a:extLst>
          </p:cNvPr>
          <p:cNvSpPr txBox="1">
            <a:spLocks noChangeArrowheads="1"/>
          </p:cNvSpPr>
          <p:nvPr/>
        </p:nvSpPr>
        <p:spPr bwMode="auto">
          <a:xfrm>
            <a:off x="3367266" y="838647"/>
            <a:ext cx="3116879" cy="3468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654">
                <a:solidFill>
                  <a:srgbClr val="000066"/>
                </a:solidFill>
              </a:rPr>
              <a:t>EVOLUCION Y PRONOSTICO</a:t>
            </a:r>
          </a:p>
        </p:txBody>
      </p:sp>
      <p:sp>
        <p:nvSpPr>
          <p:cNvPr id="410913" name="Text Box 289">
            <a:extLst>
              <a:ext uri="{FF2B5EF4-FFF2-40B4-BE49-F238E27FC236}">
                <a16:creationId xmlns:a16="http://schemas.microsoft.com/office/drawing/2014/main" id="{DDA650D7-B0F9-4AA2-8B36-C3F756E97927}"/>
              </a:ext>
            </a:extLst>
          </p:cNvPr>
          <p:cNvSpPr txBox="1">
            <a:spLocks noChangeArrowheads="1"/>
          </p:cNvSpPr>
          <p:nvPr/>
        </p:nvSpPr>
        <p:spPr bwMode="auto">
          <a:xfrm>
            <a:off x="1407022" y="1433722"/>
            <a:ext cx="2838271" cy="375167"/>
          </a:xfrm>
          <a:prstGeom prst="rect">
            <a:avLst/>
          </a:prstGeom>
          <a:solidFill>
            <a:srgbClr val="FF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838" b="1">
                <a:solidFill>
                  <a:srgbClr val="FF0000"/>
                </a:solidFill>
              </a:rPr>
              <a:t>CURACION COMPLETA</a:t>
            </a:r>
          </a:p>
        </p:txBody>
      </p:sp>
      <p:sp>
        <p:nvSpPr>
          <p:cNvPr id="410914" name="Text Box 290">
            <a:extLst>
              <a:ext uri="{FF2B5EF4-FFF2-40B4-BE49-F238E27FC236}">
                <a16:creationId xmlns:a16="http://schemas.microsoft.com/office/drawing/2014/main" id="{BD919ABD-2D10-4330-9E26-B912514B7644}"/>
              </a:ext>
            </a:extLst>
          </p:cNvPr>
          <p:cNvSpPr txBox="1">
            <a:spLocks noChangeArrowheads="1"/>
          </p:cNvSpPr>
          <p:nvPr/>
        </p:nvSpPr>
        <p:spPr bwMode="auto">
          <a:xfrm>
            <a:off x="4254044" y="1433722"/>
            <a:ext cx="2573140" cy="3468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654">
                <a:solidFill>
                  <a:srgbClr val="000000"/>
                </a:solidFill>
              </a:rPr>
              <a:t>(90% en niños y jóvenes)</a:t>
            </a:r>
          </a:p>
        </p:txBody>
      </p:sp>
      <p:sp>
        <p:nvSpPr>
          <p:cNvPr id="630051" name="Text Box 291">
            <a:extLst>
              <a:ext uri="{FF2B5EF4-FFF2-40B4-BE49-F238E27FC236}">
                <a16:creationId xmlns:a16="http://schemas.microsoft.com/office/drawing/2014/main" id="{099C46A5-47AC-42B4-9A31-6C3415EA809F}"/>
              </a:ext>
            </a:extLst>
          </p:cNvPr>
          <p:cNvSpPr txBox="1">
            <a:spLocks noChangeArrowheads="1"/>
          </p:cNvSpPr>
          <p:nvPr/>
        </p:nvSpPr>
        <p:spPr bwMode="auto">
          <a:xfrm>
            <a:off x="2165450" y="2109014"/>
            <a:ext cx="1758815" cy="3185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470" b="1">
                <a:solidFill>
                  <a:srgbClr val="000000"/>
                </a:solidFill>
              </a:rPr>
              <a:t>“first in, first out”</a:t>
            </a:r>
          </a:p>
        </p:txBody>
      </p:sp>
      <p:sp>
        <p:nvSpPr>
          <p:cNvPr id="630052" name="Text Box 292">
            <a:extLst>
              <a:ext uri="{FF2B5EF4-FFF2-40B4-BE49-F238E27FC236}">
                <a16:creationId xmlns:a16="http://schemas.microsoft.com/office/drawing/2014/main" id="{0F699E5F-EE79-4132-BC1B-D8E0A328B401}"/>
              </a:ext>
            </a:extLst>
          </p:cNvPr>
          <p:cNvSpPr txBox="1">
            <a:spLocks noChangeArrowheads="1"/>
          </p:cNvSpPr>
          <p:nvPr/>
        </p:nvSpPr>
        <p:spPr bwMode="auto">
          <a:xfrm>
            <a:off x="1596628" y="2600534"/>
            <a:ext cx="3418761" cy="3185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50000"/>
              </a:spcBef>
              <a:spcAft>
                <a:spcPct val="0"/>
              </a:spcAft>
            </a:pPr>
            <a:r>
              <a:rPr lang="es-ES" altLang="es-ES" sz="1470" b="1">
                <a:solidFill>
                  <a:srgbClr val="000000"/>
                </a:solidFill>
              </a:rPr>
              <a:t>1) Limpieza subepitelial</a:t>
            </a:r>
          </a:p>
        </p:txBody>
      </p:sp>
      <p:sp>
        <p:nvSpPr>
          <p:cNvPr id="630053" name="Text Box 293">
            <a:extLst>
              <a:ext uri="{FF2B5EF4-FFF2-40B4-BE49-F238E27FC236}">
                <a16:creationId xmlns:a16="http://schemas.microsoft.com/office/drawing/2014/main" id="{F75CAC5C-E99F-43B9-BAEB-7A51978E1FD0}"/>
              </a:ext>
            </a:extLst>
          </p:cNvPr>
          <p:cNvSpPr txBox="1">
            <a:spLocks noChangeArrowheads="1"/>
          </p:cNvSpPr>
          <p:nvPr/>
        </p:nvSpPr>
        <p:spPr bwMode="auto">
          <a:xfrm>
            <a:off x="1596628" y="3020587"/>
            <a:ext cx="3418761" cy="6578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50000"/>
              </a:spcBef>
              <a:spcAft>
                <a:spcPct val="0"/>
              </a:spcAft>
            </a:pPr>
            <a:r>
              <a:rPr lang="es-ES" altLang="es-ES" sz="1470" b="1">
                <a:solidFill>
                  <a:srgbClr val="000000"/>
                </a:solidFill>
              </a:rPr>
              <a:t>2) Limpieza subendotelial</a:t>
            </a:r>
          </a:p>
          <a:p>
            <a:pPr defTabSz="840151" eaLnBrk="1" fontAlgn="base" hangingPunct="1">
              <a:spcBef>
                <a:spcPct val="50000"/>
              </a:spcBef>
              <a:spcAft>
                <a:spcPct val="0"/>
              </a:spcAft>
            </a:pPr>
            <a:r>
              <a:rPr lang="es-ES" altLang="es-ES" sz="1470" b="1">
                <a:solidFill>
                  <a:srgbClr val="000000"/>
                </a:solidFill>
              </a:rPr>
              <a:t>    Reparación membrana basal</a:t>
            </a:r>
          </a:p>
        </p:txBody>
      </p:sp>
      <p:sp>
        <p:nvSpPr>
          <p:cNvPr id="630054" name="Text Box 294">
            <a:extLst>
              <a:ext uri="{FF2B5EF4-FFF2-40B4-BE49-F238E27FC236}">
                <a16:creationId xmlns:a16="http://schemas.microsoft.com/office/drawing/2014/main" id="{BA2458CF-7891-46EC-95DB-6072A72ECC3C}"/>
              </a:ext>
            </a:extLst>
          </p:cNvPr>
          <p:cNvSpPr txBox="1">
            <a:spLocks noChangeArrowheads="1"/>
          </p:cNvSpPr>
          <p:nvPr/>
        </p:nvSpPr>
        <p:spPr bwMode="auto">
          <a:xfrm>
            <a:off x="1573292" y="3755679"/>
            <a:ext cx="3418761" cy="3185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50000"/>
              </a:spcBef>
              <a:spcAft>
                <a:spcPct val="0"/>
              </a:spcAft>
            </a:pPr>
            <a:r>
              <a:rPr lang="es-ES" altLang="es-ES" sz="1470" b="1">
                <a:solidFill>
                  <a:srgbClr val="000000"/>
                </a:solidFill>
              </a:rPr>
              <a:t>3) Apoptosis celulas inflamatorias</a:t>
            </a:r>
          </a:p>
        </p:txBody>
      </p:sp>
      <p:sp>
        <p:nvSpPr>
          <p:cNvPr id="630055" name="Text Box 295">
            <a:extLst>
              <a:ext uri="{FF2B5EF4-FFF2-40B4-BE49-F238E27FC236}">
                <a16:creationId xmlns:a16="http://schemas.microsoft.com/office/drawing/2014/main" id="{7087193A-D4AE-46A0-AB46-3653C92B4560}"/>
              </a:ext>
            </a:extLst>
          </p:cNvPr>
          <p:cNvSpPr txBox="1">
            <a:spLocks noChangeArrowheads="1"/>
          </p:cNvSpPr>
          <p:nvPr/>
        </p:nvSpPr>
        <p:spPr bwMode="auto">
          <a:xfrm>
            <a:off x="1584960" y="4140727"/>
            <a:ext cx="3418761" cy="3185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50000"/>
              </a:spcBef>
              <a:spcAft>
                <a:spcPct val="0"/>
              </a:spcAft>
            </a:pPr>
            <a:r>
              <a:rPr lang="es-ES" altLang="es-ES" sz="1470" b="1">
                <a:solidFill>
                  <a:srgbClr val="000000"/>
                </a:solidFill>
              </a:rPr>
              <a:t>4) Reparación endotelio</a:t>
            </a:r>
          </a:p>
        </p:txBody>
      </p:sp>
      <p:sp>
        <p:nvSpPr>
          <p:cNvPr id="630056" name="Text Box 296">
            <a:extLst>
              <a:ext uri="{FF2B5EF4-FFF2-40B4-BE49-F238E27FC236}">
                <a16:creationId xmlns:a16="http://schemas.microsoft.com/office/drawing/2014/main" id="{7ACC2822-38E3-417D-AD35-B1D338A7D865}"/>
              </a:ext>
            </a:extLst>
          </p:cNvPr>
          <p:cNvSpPr txBox="1">
            <a:spLocks noChangeArrowheads="1"/>
          </p:cNvSpPr>
          <p:nvPr/>
        </p:nvSpPr>
        <p:spPr bwMode="auto">
          <a:xfrm>
            <a:off x="1596628" y="4549111"/>
            <a:ext cx="3418761" cy="3185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50000"/>
              </a:spcBef>
              <a:spcAft>
                <a:spcPct val="0"/>
              </a:spcAft>
            </a:pPr>
            <a:r>
              <a:rPr lang="es-ES" altLang="es-ES" sz="1470" b="1">
                <a:solidFill>
                  <a:srgbClr val="000000"/>
                </a:solidFill>
              </a:rPr>
              <a:t>5) Limpieza y reparación mesangial</a:t>
            </a:r>
          </a:p>
        </p:txBody>
      </p:sp>
      <p:grpSp>
        <p:nvGrpSpPr>
          <p:cNvPr id="630057" name="Group 297">
            <a:extLst>
              <a:ext uri="{FF2B5EF4-FFF2-40B4-BE49-F238E27FC236}">
                <a16:creationId xmlns:a16="http://schemas.microsoft.com/office/drawing/2014/main" id="{D12F926B-7709-44D1-929A-F896113C39E0}"/>
              </a:ext>
            </a:extLst>
          </p:cNvPr>
          <p:cNvGrpSpPr>
            <a:grpSpLocks/>
          </p:cNvGrpSpPr>
          <p:nvPr/>
        </p:nvGrpSpPr>
        <p:grpSpPr bwMode="auto">
          <a:xfrm>
            <a:off x="6491406" y="3716298"/>
            <a:ext cx="717590" cy="600908"/>
            <a:chOff x="1012" y="820"/>
            <a:chExt cx="492" cy="412"/>
          </a:xfrm>
        </p:grpSpPr>
        <p:sp>
          <p:nvSpPr>
            <p:cNvPr id="410922" name="Oval 298">
              <a:extLst>
                <a:ext uri="{FF2B5EF4-FFF2-40B4-BE49-F238E27FC236}">
                  <a16:creationId xmlns:a16="http://schemas.microsoft.com/office/drawing/2014/main" id="{80899E23-A621-4293-A04B-41F262D1785C}"/>
                </a:ext>
              </a:extLst>
            </p:cNvPr>
            <p:cNvSpPr>
              <a:spLocks noChangeArrowheads="1"/>
            </p:cNvSpPr>
            <p:nvPr/>
          </p:nvSpPr>
          <p:spPr bwMode="auto">
            <a:xfrm>
              <a:off x="1012" y="820"/>
              <a:ext cx="116" cy="120"/>
            </a:xfrm>
            <a:prstGeom prst="ellipse">
              <a:avLst/>
            </a:prstGeom>
            <a:solidFill>
              <a:srgbClr val="FF0000"/>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923" name="Oval 299">
              <a:extLst>
                <a:ext uri="{FF2B5EF4-FFF2-40B4-BE49-F238E27FC236}">
                  <a16:creationId xmlns:a16="http://schemas.microsoft.com/office/drawing/2014/main" id="{7DF87B7F-BA05-479C-9151-A0F5E59DBB00}"/>
                </a:ext>
              </a:extLst>
            </p:cNvPr>
            <p:cNvSpPr>
              <a:spLocks noChangeArrowheads="1"/>
            </p:cNvSpPr>
            <p:nvPr/>
          </p:nvSpPr>
          <p:spPr bwMode="auto">
            <a:xfrm>
              <a:off x="1208" y="944"/>
              <a:ext cx="116" cy="120"/>
            </a:xfrm>
            <a:prstGeom prst="ellipse">
              <a:avLst/>
            </a:prstGeom>
            <a:solidFill>
              <a:srgbClr val="FF0000"/>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924" name="Oval 300">
              <a:extLst>
                <a:ext uri="{FF2B5EF4-FFF2-40B4-BE49-F238E27FC236}">
                  <a16:creationId xmlns:a16="http://schemas.microsoft.com/office/drawing/2014/main" id="{772DD5E5-FA7C-49D6-82B5-75055E3A442B}"/>
                </a:ext>
              </a:extLst>
            </p:cNvPr>
            <p:cNvSpPr>
              <a:spLocks noChangeArrowheads="1"/>
            </p:cNvSpPr>
            <p:nvPr/>
          </p:nvSpPr>
          <p:spPr bwMode="auto">
            <a:xfrm>
              <a:off x="1092" y="1112"/>
              <a:ext cx="116" cy="120"/>
            </a:xfrm>
            <a:prstGeom prst="ellipse">
              <a:avLst/>
            </a:prstGeom>
            <a:solidFill>
              <a:srgbClr val="FF0000"/>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925" name="Oval 301">
              <a:extLst>
                <a:ext uri="{FF2B5EF4-FFF2-40B4-BE49-F238E27FC236}">
                  <a16:creationId xmlns:a16="http://schemas.microsoft.com/office/drawing/2014/main" id="{8D75EE1F-E358-4056-9B8A-F1DE173D48A1}"/>
                </a:ext>
              </a:extLst>
            </p:cNvPr>
            <p:cNvSpPr>
              <a:spLocks noChangeArrowheads="1"/>
            </p:cNvSpPr>
            <p:nvPr/>
          </p:nvSpPr>
          <p:spPr bwMode="auto">
            <a:xfrm>
              <a:off x="1388" y="924"/>
              <a:ext cx="116" cy="120"/>
            </a:xfrm>
            <a:prstGeom prst="ellipse">
              <a:avLst/>
            </a:prstGeom>
            <a:solidFill>
              <a:srgbClr val="FF0000"/>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0926" name="Oval 302">
              <a:extLst>
                <a:ext uri="{FF2B5EF4-FFF2-40B4-BE49-F238E27FC236}">
                  <a16:creationId xmlns:a16="http://schemas.microsoft.com/office/drawing/2014/main" id="{71B33C2F-66E5-4B6A-B278-D1FF50ACC2F0}"/>
                </a:ext>
              </a:extLst>
            </p:cNvPr>
            <p:cNvSpPr>
              <a:spLocks noChangeArrowheads="1"/>
            </p:cNvSpPr>
            <p:nvPr/>
          </p:nvSpPr>
          <p:spPr bwMode="auto">
            <a:xfrm>
              <a:off x="1332" y="1104"/>
              <a:ext cx="116" cy="120"/>
            </a:xfrm>
            <a:prstGeom prst="ellipse">
              <a:avLst/>
            </a:prstGeom>
            <a:solidFill>
              <a:srgbClr val="FF0000"/>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grpSp>
        <p:nvGrpSpPr>
          <p:cNvPr id="630063" name="Group 303">
            <a:extLst>
              <a:ext uri="{FF2B5EF4-FFF2-40B4-BE49-F238E27FC236}">
                <a16:creationId xmlns:a16="http://schemas.microsoft.com/office/drawing/2014/main" id="{6A833782-4AD6-4BD6-8FB3-359A6F7B7AF1}"/>
              </a:ext>
            </a:extLst>
          </p:cNvPr>
          <p:cNvGrpSpPr>
            <a:grpSpLocks/>
          </p:cNvGrpSpPr>
          <p:nvPr/>
        </p:nvGrpSpPr>
        <p:grpSpPr bwMode="auto">
          <a:xfrm>
            <a:off x="6024682" y="2957870"/>
            <a:ext cx="1592699" cy="2251948"/>
            <a:chOff x="3596" y="1980"/>
            <a:chExt cx="1092" cy="1544"/>
          </a:xfrm>
        </p:grpSpPr>
        <p:sp>
          <p:nvSpPr>
            <p:cNvPr id="410928" name="Freeform 304">
              <a:extLst>
                <a:ext uri="{FF2B5EF4-FFF2-40B4-BE49-F238E27FC236}">
                  <a16:creationId xmlns:a16="http://schemas.microsoft.com/office/drawing/2014/main" id="{54CDC490-BBE9-4B25-99DA-92F2D4753BE8}"/>
                </a:ext>
              </a:extLst>
            </p:cNvPr>
            <p:cNvSpPr>
              <a:spLocks/>
            </p:cNvSpPr>
            <p:nvPr/>
          </p:nvSpPr>
          <p:spPr bwMode="auto">
            <a:xfrm>
              <a:off x="3596" y="1980"/>
              <a:ext cx="434" cy="765"/>
            </a:xfrm>
            <a:custGeom>
              <a:avLst/>
              <a:gdLst>
                <a:gd name="T0" fmla="*/ 366 w 489"/>
                <a:gd name="T1" fmla="*/ 20 h 765"/>
                <a:gd name="T2" fmla="*/ 347 w 489"/>
                <a:gd name="T3" fmla="*/ 44 h 765"/>
                <a:gd name="T4" fmla="*/ 327 w 489"/>
                <a:gd name="T5" fmla="*/ 76 h 765"/>
                <a:gd name="T6" fmla="*/ 315 w 489"/>
                <a:gd name="T7" fmla="*/ 108 h 765"/>
                <a:gd name="T8" fmla="*/ 303 w 489"/>
                <a:gd name="T9" fmla="*/ 140 h 765"/>
                <a:gd name="T10" fmla="*/ 296 w 489"/>
                <a:gd name="T11" fmla="*/ 172 h 765"/>
                <a:gd name="T12" fmla="*/ 293 w 489"/>
                <a:gd name="T13" fmla="*/ 204 h 765"/>
                <a:gd name="T14" fmla="*/ 287 w 489"/>
                <a:gd name="T15" fmla="*/ 240 h 765"/>
                <a:gd name="T16" fmla="*/ 287 w 489"/>
                <a:gd name="T17" fmla="*/ 276 h 765"/>
                <a:gd name="T18" fmla="*/ 284 w 489"/>
                <a:gd name="T19" fmla="*/ 308 h 765"/>
                <a:gd name="T20" fmla="*/ 290 w 489"/>
                <a:gd name="T21" fmla="*/ 340 h 765"/>
                <a:gd name="T22" fmla="*/ 303 w 489"/>
                <a:gd name="T23" fmla="*/ 380 h 765"/>
                <a:gd name="T24" fmla="*/ 315 w 489"/>
                <a:gd name="T25" fmla="*/ 420 h 765"/>
                <a:gd name="T26" fmla="*/ 334 w 489"/>
                <a:gd name="T27" fmla="*/ 448 h 765"/>
                <a:gd name="T28" fmla="*/ 353 w 489"/>
                <a:gd name="T29" fmla="*/ 484 h 765"/>
                <a:gd name="T30" fmla="*/ 368 w 489"/>
                <a:gd name="T31" fmla="*/ 516 h 765"/>
                <a:gd name="T32" fmla="*/ 382 w 489"/>
                <a:gd name="T33" fmla="*/ 552 h 765"/>
                <a:gd name="T34" fmla="*/ 384 w 489"/>
                <a:gd name="T35" fmla="*/ 588 h 765"/>
                <a:gd name="T36" fmla="*/ 375 w 489"/>
                <a:gd name="T37" fmla="*/ 624 h 765"/>
                <a:gd name="T38" fmla="*/ 353 w 489"/>
                <a:gd name="T39" fmla="*/ 656 h 765"/>
                <a:gd name="T40" fmla="*/ 321 w 489"/>
                <a:gd name="T41" fmla="*/ 684 h 765"/>
                <a:gd name="T42" fmla="*/ 296 w 489"/>
                <a:gd name="T43" fmla="*/ 716 h 765"/>
                <a:gd name="T44" fmla="*/ 277 w 489"/>
                <a:gd name="T45" fmla="*/ 748 h 765"/>
                <a:gd name="T46" fmla="*/ 258 w 489"/>
                <a:gd name="T47" fmla="*/ 756 h 765"/>
                <a:gd name="T48" fmla="*/ 256 w 489"/>
                <a:gd name="T49" fmla="*/ 724 h 765"/>
                <a:gd name="T50" fmla="*/ 246 w 489"/>
                <a:gd name="T51" fmla="*/ 692 h 765"/>
                <a:gd name="T52" fmla="*/ 227 w 489"/>
                <a:gd name="T53" fmla="*/ 640 h 765"/>
                <a:gd name="T54" fmla="*/ 214 w 489"/>
                <a:gd name="T55" fmla="*/ 604 h 765"/>
                <a:gd name="T56" fmla="*/ 193 w 489"/>
                <a:gd name="T57" fmla="*/ 576 h 765"/>
                <a:gd name="T58" fmla="*/ 161 w 489"/>
                <a:gd name="T59" fmla="*/ 556 h 765"/>
                <a:gd name="T60" fmla="*/ 138 w 489"/>
                <a:gd name="T61" fmla="*/ 532 h 765"/>
                <a:gd name="T62" fmla="*/ 120 w 489"/>
                <a:gd name="T63" fmla="*/ 508 h 765"/>
                <a:gd name="T64" fmla="*/ 98 w 489"/>
                <a:gd name="T65" fmla="*/ 492 h 765"/>
                <a:gd name="T66" fmla="*/ 73 w 489"/>
                <a:gd name="T67" fmla="*/ 484 h 765"/>
                <a:gd name="T68" fmla="*/ 44 w 489"/>
                <a:gd name="T69" fmla="*/ 476 h 765"/>
                <a:gd name="T70" fmla="*/ 12 w 489"/>
                <a:gd name="T71" fmla="*/ 472 h 765"/>
                <a:gd name="T72" fmla="*/ 12 w 489"/>
                <a:gd name="T73" fmla="*/ 456 h 765"/>
                <a:gd name="T74" fmla="*/ 44 w 489"/>
                <a:gd name="T75" fmla="*/ 456 h 765"/>
                <a:gd name="T76" fmla="*/ 73 w 489"/>
                <a:gd name="T77" fmla="*/ 460 h 765"/>
                <a:gd name="T78" fmla="*/ 104 w 489"/>
                <a:gd name="T79" fmla="*/ 464 h 765"/>
                <a:gd name="T80" fmla="*/ 132 w 489"/>
                <a:gd name="T81" fmla="*/ 468 h 765"/>
                <a:gd name="T82" fmla="*/ 167 w 489"/>
                <a:gd name="T83" fmla="*/ 464 h 765"/>
                <a:gd name="T84" fmla="*/ 201 w 489"/>
                <a:gd name="T85" fmla="*/ 444 h 765"/>
                <a:gd name="T86" fmla="*/ 214 w 489"/>
                <a:gd name="T87" fmla="*/ 416 h 765"/>
                <a:gd name="T88" fmla="*/ 230 w 489"/>
                <a:gd name="T89" fmla="*/ 380 h 765"/>
                <a:gd name="T90" fmla="*/ 240 w 489"/>
                <a:gd name="T91" fmla="*/ 348 h 765"/>
                <a:gd name="T92" fmla="*/ 252 w 489"/>
                <a:gd name="T93" fmla="*/ 316 h 765"/>
                <a:gd name="T94" fmla="*/ 264 w 489"/>
                <a:gd name="T95" fmla="*/ 280 h 765"/>
                <a:gd name="T96" fmla="*/ 271 w 489"/>
                <a:gd name="T97" fmla="*/ 244 h 765"/>
                <a:gd name="T98" fmla="*/ 277 w 489"/>
                <a:gd name="T99" fmla="*/ 212 h 765"/>
                <a:gd name="T100" fmla="*/ 280 w 489"/>
                <a:gd name="T101" fmla="*/ 180 h 765"/>
                <a:gd name="T102" fmla="*/ 293 w 489"/>
                <a:gd name="T103" fmla="*/ 148 h 765"/>
                <a:gd name="T104" fmla="*/ 293 w 489"/>
                <a:gd name="T105" fmla="*/ 116 h 765"/>
                <a:gd name="T106" fmla="*/ 312 w 489"/>
                <a:gd name="T107" fmla="*/ 84 h 765"/>
                <a:gd name="T108" fmla="*/ 321 w 489"/>
                <a:gd name="T109" fmla="*/ 52 h 765"/>
                <a:gd name="T110" fmla="*/ 343 w 489"/>
                <a:gd name="T111" fmla="*/ 24 h 765"/>
                <a:gd name="T112" fmla="*/ 366 w 489"/>
                <a:gd name="T113" fmla="*/ 4 h 76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89" h="765">
                  <a:moveTo>
                    <a:pt x="484" y="4"/>
                  </a:moveTo>
                  <a:lnTo>
                    <a:pt x="476" y="8"/>
                  </a:lnTo>
                  <a:lnTo>
                    <a:pt x="472" y="16"/>
                  </a:lnTo>
                  <a:lnTo>
                    <a:pt x="464" y="20"/>
                  </a:lnTo>
                  <a:lnTo>
                    <a:pt x="456" y="24"/>
                  </a:lnTo>
                  <a:lnTo>
                    <a:pt x="452" y="32"/>
                  </a:lnTo>
                  <a:lnTo>
                    <a:pt x="444" y="36"/>
                  </a:lnTo>
                  <a:lnTo>
                    <a:pt x="440" y="44"/>
                  </a:lnTo>
                  <a:lnTo>
                    <a:pt x="432" y="52"/>
                  </a:lnTo>
                  <a:lnTo>
                    <a:pt x="424" y="60"/>
                  </a:lnTo>
                  <a:lnTo>
                    <a:pt x="420" y="68"/>
                  </a:lnTo>
                  <a:lnTo>
                    <a:pt x="416" y="76"/>
                  </a:lnTo>
                  <a:lnTo>
                    <a:pt x="412" y="84"/>
                  </a:lnTo>
                  <a:lnTo>
                    <a:pt x="408" y="92"/>
                  </a:lnTo>
                  <a:lnTo>
                    <a:pt x="404" y="100"/>
                  </a:lnTo>
                  <a:lnTo>
                    <a:pt x="400" y="108"/>
                  </a:lnTo>
                  <a:lnTo>
                    <a:pt x="392" y="116"/>
                  </a:lnTo>
                  <a:lnTo>
                    <a:pt x="392" y="124"/>
                  </a:lnTo>
                  <a:lnTo>
                    <a:pt x="388" y="132"/>
                  </a:lnTo>
                  <a:lnTo>
                    <a:pt x="384" y="140"/>
                  </a:lnTo>
                  <a:lnTo>
                    <a:pt x="384" y="148"/>
                  </a:lnTo>
                  <a:lnTo>
                    <a:pt x="380" y="156"/>
                  </a:lnTo>
                  <a:lnTo>
                    <a:pt x="380" y="164"/>
                  </a:lnTo>
                  <a:lnTo>
                    <a:pt x="376" y="172"/>
                  </a:lnTo>
                  <a:lnTo>
                    <a:pt x="376" y="180"/>
                  </a:lnTo>
                  <a:lnTo>
                    <a:pt x="376" y="188"/>
                  </a:lnTo>
                  <a:lnTo>
                    <a:pt x="372" y="196"/>
                  </a:lnTo>
                  <a:lnTo>
                    <a:pt x="372" y="204"/>
                  </a:lnTo>
                  <a:lnTo>
                    <a:pt x="368" y="216"/>
                  </a:lnTo>
                  <a:lnTo>
                    <a:pt x="368" y="224"/>
                  </a:lnTo>
                  <a:lnTo>
                    <a:pt x="368" y="232"/>
                  </a:lnTo>
                  <a:lnTo>
                    <a:pt x="364" y="240"/>
                  </a:lnTo>
                  <a:lnTo>
                    <a:pt x="364" y="248"/>
                  </a:lnTo>
                  <a:lnTo>
                    <a:pt x="360" y="260"/>
                  </a:lnTo>
                  <a:lnTo>
                    <a:pt x="360" y="268"/>
                  </a:lnTo>
                  <a:lnTo>
                    <a:pt x="364" y="276"/>
                  </a:lnTo>
                  <a:lnTo>
                    <a:pt x="360" y="284"/>
                  </a:lnTo>
                  <a:lnTo>
                    <a:pt x="360" y="292"/>
                  </a:lnTo>
                  <a:lnTo>
                    <a:pt x="360" y="300"/>
                  </a:lnTo>
                  <a:lnTo>
                    <a:pt x="360" y="308"/>
                  </a:lnTo>
                  <a:lnTo>
                    <a:pt x="360" y="316"/>
                  </a:lnTo>
                  <a:lnTo>
                    <a:pt x="360" y="324"/>
                  </a:lnTo>
                  <a:lnTo>
                    <a:pt x="364" y="332"/>
                  </a:lnTo>
                  <a:lnTo>
                    <a:pt x="368" y="340"/>
                  </a:lnTo>
                  <a:lnTo>
                    <a:pt x="372" y="348"/>
                  </a:lnTo>
                  <a:lnTo>
                    <a:pt x="376" y="356"/>
                  </a:lnTo>
                  <a:lnTo>
                    <a:pt x="380" y="368"/>
                  </a:lnTo>
                  <a:lnTo>
                    <a:pt x="384" y="380"/>
                  </a:lnTo>
                  <a:lnTo>
                    <a:pt x="384" y="388"/>
                  </a:lnTo>
                  <a:lnTo>
                    <a:pt x="384" y="396"/>
                  </a:lnTo>
                  <a:lnTo>
                    <a:pt x="388" y="404"/>
                  </a:lnTo>
                  <a:lnTo>
                    <a:pt x="400" y="420"/>
                  </a:lnTo>
                  <a:lnTo>
                    <a:pt x="404" y="428"/>
                  </a:lnTo>
                  <a:lnTo>
                    <a:pt x="412" y="432"/>
                  </a:lnTo>
                  <a:lnTo>
                    <a:pt x="416" y="440"/>
                  </a:lnTo>
                  <a:lnTo>
                    <a:pt x="424" y="448"/>
                  </a:lnTo>
                  <a:lnTo>
                    <a:pt x="428" y="456"/>
                  </a:lnTo>
                  <a:lnTo>
                    <a:pt x="436" y="464"/>
                  </a:lnTo>
                  <a:lnTo>
                    <a:pt x="444" y="476"/>
                  </a:lnTo>
                  <a:lnTo>
                    <a:pt x="448" y="484"/>
                  </a:lnTo>
                  <a:lnTo>
                    <a:pt x="452" y="492"/>
                  </a:lnTo>
                  <a:lnTo>
                    <a:pt x="460" y="500"/>
                  </a:lnTo>
                  <a:lnTo>
                    <a:pt x="464" y="508"/>
                  </a:lnTo>
                  <a:lnTo>
                    <a:pt x="468" y="516"/>
                  </a:lnTo>
                  <a:lnTo>
                    <a:pt x="472" y="528"/>
                  </a:lnTo>
                  <a:lnTo>
                    <a:pt x="476" y="536"/>
                  </a:lnTo>
                  <a:lnTo>
                    <a:pt x="480" y="544"/>
                  </a:lnTo>
                  <a:lnTo>
                    <a:pt x="484" y="552"/>
                  </a:lnTo>
                  <a:lnTo>
                    <a:pt x="488" y="560"/>
                  </a:lnTo>
                  <a:lnTo>
                    <a:pt x="488" y="572"/>
                  </a:lnTo>
                  <a:lnTo>
                    <a:pt x="488" y="580"/>
                  </a:lnTo>
                  <a:lnTo>
                    <a:pt x="488" y="588"/>
                  </a:lnTo>
                  <a:lnTo>
                    <a:pt x="488" y="596"/>
                  </a:lnTo>
                  <a:lnTo>
                    <a:pt x="488" y="604"/>
                  </a:lnTo>
                  <a:lnTo>
                    <a:pt x="480" y="616"/>
                  </a:lnTo>
                  <a:lnTo>
                    <a:pt x="476" y="624"/>
                  </a:lnTo>
                  <a:lnTo>
                    <a:pt x="472" y="632"/>
                  </a:lnTo>
                  <a:lnTo>
                    <a:pt x="464" y="636"/>
                  </a:lnTo>
                  <a:lnTo>
                    <a:pt x="456" y="648"/>
                  </a:lnTo>
                  <a:lnTo>
                    <a:pt x="448" y="656"/>
                  </a:lnTo>
                  <a:lnTo>
                    <a:pt x="436" y="668"/>
                  </a:lnTo>
                  <a:lnTo>
                    <a:pt x="428" y="672"/>
                  </a:lnTo>
                  <a:lnTo>
                    <a:pt x="420" y="676"/>
                  </a:lnTo>
                  <a:lnTo>
                    <a:pt x="408" y="684"/>
                  </a:lnTo>
                  <a:lnTo>
                    <a:pt x="400" y="692"/>
                  </a:lnTo>
                  <a:lnTo>
                    <a:pt x="392" y="696"/>
                  </a:lnTo>
                  <a:lnTo>
                    <a:pt x="384" y="704"/>
                  </a:lnTo>
                  <a:lnTo>
                    <a:pt x="376" y="716"/>
                  </a:lnTo>
                  <a:lnTo>
                    <a:pt x="368" y="720"/>
                  </a:lnTo>
                  <a:lnTo>
                    <a:pt x="364" y="732"/>
                  </a:lnTo>
                  <a:lnTo>
                    <a:pt x="356" y="740"/>
                  </a:lnTo>
                  <a:lnTo>
                    <a:pt x="352" y="748"/>
                  </a:lnTo>
                  <a:lnTo>
                    <a:pt x="348" y="756"/>
                  </a:lnTo>
                  <a:lnTo>
                    <a:pt x="340" y="760"/>
                  </a:lnTo>
                  <a:lnTo>
                    <a:pt x="332" y="764"/>
                  </a:lnTo>
                  <a:lnTo>
                    <a:pt x="328" y="756"/>
                  </a:lnTo>
                  <a:lnTo>
                    <a:pt x="328" y="748"/>
                  </a:lnTo>
                  <a:lnTo>
                    <a:pt x="328" y="740"/>
                  </a:lnTo>
                  <a:lnTo>
                    <a:pt x="324" y="732"/>
                  </a:lnTo>
                  <a:lnTo>
                    <a:pt x="324" y="724"/>
                  </a:lnTo>
                  <a:lnTo>
                    <a:pt x="324" y="716"/>
                  </a:lnTo>
                  <a:lnTo>
                    <a:pt x="320" y="708"/>
                  </a:lnTo>
                  <a:lnTo>
                    <a:pt x="320" y="700"/>
                  </a:lnTo>
                  <a:lnTo>
                    <a:pt x="312" y="692"/>
                  </a:lnTo>
                  <a:lnTo>
                    <a:pt x="312" y="680"/>
                  </a:lnTo>
                  <a:lnTo>
                    <a:pt x="304" y="664"/>
                  </a:lnTo>
                  <a:lnTo>
                    <a:pt x="296" y="652"/>
                  </a:lnTo>
                  <a:lnTo>
                    <a:pt x="288" y="640"/>
                  </a:lnTo>
                  <a:lnTo>
                    <a:pt x="284" y="632"/>
                  </a:lnTo>
                  <a:lnTo>
                    <a:pt x="280" y="624"/>
                  </a:lnTo>
                  <a:lnTo>
                    <a:pt x="276" y="616"/>
                  </a:lnTo>
                  <a:lnTo>
                    <a:pt x="272" y="604"/>
                  </a:lnTo>
                  <a:lnTo>
                    <a:pt x="264" y="596"/>
                  </a:lnTo>
                  <a:lnTo>
                    <a:pt x="256" y="588"/>
                  </a:lnTo>
                  <a:lnTo>
                    <a:pt x="252" y="580"/>
                  </a:lnTo>
                  <a:lnTo>
                    <a:pt x="244" y="576"/>
                  </a:lnTo>
                  <a:lnTo>
                    <a:pt x="240" y="568"/>
                  </a:lnTo>
                  <a:lnTo>
                    <a:pt x="232" y="564"/>
                  </a:lnTo>
                  <a:lnTo>
                    <a:pt x="224" y="560"/>
                  </a:lnTo>
                  <a:lnTo>
                    <a:pt x="204" y="556"/>
                  </a:lnTo>
                  <a:lnTo>
                    <a:pt x="196" y="552"/>
                  </a:lnTo>
                  <a:lnTo>
                    <a:pt x="192" y="544"/>
                  </a:lnTo>
                  <a:lnTo>
                    <a:pt x="184" y="540"/>
                  </a:lnTo>
                  <a:lnTo>
                    <a:pt x="176" y="532"/>
                  </a:lnTo>
                  <a:lnTo>
                    <a:pt x="168" y="528"/>
                  </a:lnTo>
                  <a:lnTo>
                    <a:pt x="160" y="524"/>
                  </a:lnTo>
                  <a:lnTo>
                    <a:pt x="156" y="516"/>
                  </a:lnTo>
                  <a:lnTo>
                    <a:pt x="152" y="508"/>
                  </a:lnTo>
                  <a:lnTo>
                    <a:pt x="144" y="504"/>
                  </a:lnTo>
                  <a:lnTo>
                    <a:pt x="136" y="500"/>
                  </a:lnTo>
                  <a:lnTo>
                    <a:pt x="132" y="492"/>
                  </a:lnTo>
                  <a:lnTo>
                    <a:pt x="124" y="492"/>
                  </a:lnTo>
                  <a:lnTo>
                    <a:pt x="116" y="488"/>
                  </a:lnTo>
                  <a:lnTo>
                    <a:pt x="108" y="484"/>
                  </a:lnTo>
                  <a:lnTo>
                    <a:pt x="100" y="484"/>
                  </a:lnTo>
                  <a:lnTo>
                    <a:pt x="92" y="484"/>
                  </a:lnTo>
                  <a:lnTo>
                    <a:pt x="80" y="480"/>
                  </a:lnTo>
                  <a:lnTo>
                    <a:pt x="72" y="476"/>
                  </a:lnTo>
                  <a:lnTo>
                    <a:pt x="64" y="476"/>
                  </a:lnTo>
                  <a:lnTo>
                    <a:pt x="56" y="476"/>
                  </a:lnTo>
                  <a:lnTo>
                    <a:pt x="44" y="476"/>
                  </a:lnTo>
                  <a:lnTo>
                    <a:pt x="36" y="476"/>
                  </a:lnTo>
                  <a:lnTo>
                    <a:pt x="28" y="476"/>
                  </a:lnTo>
                  <a:lnTo>
                    <a:pt x="16" y="472"/>
                  </a:lnTo>
                  <a:lnTo>
                    <a:pt x="8" y="468"/>
                  </a:lnTo>
                  <a:lnTo>
                    <a:pt x="0" y="464"/>
                  </a:lnTo>
                  <a:lnTo>
                    <a:pt x="8" y="456"/>
                  </a:lnTo>
                  <a:lnTo>
                    <a:pt x="16" y="456"/>
                  </a:lnTo>
                  <a:lnTo>
                    <a:pt x="24" y="456"/>
                  </a:lnTo>
                  <a:lnTo>
                    <a:pt x="32" y="456"/>
                  </a:lnTo>
                  <a:lnTo>
                    <a:pt x="48" y="456"/>
                  </a:lnTo>
                  <a:lnTo>
                    <a:pt x="56" y="456"/>
                  </a:lnTo>
                  <a:lnTo>
                    <a:pt x="64" y="456"/>
                  </a:lnTo>
                  <a:lnTo>
                    <a:pt x="76" y="456"/>
                  </a:lnTo>
                  <a:lnTo>
                    <a:pt x="84" y="460"/>
                  </a:lnTo>
                  <a:lnTo>
                    <a:pt x="92" y="460"/>
                  </a:lnTo>
                  <a:lnTo>
                    <a:pt x="100" y="460"/>
                  </a:lnTo>
                  <a:lnTo>
                    <a:pt x="112" y="464"/>
                  </a:lnTo>
                  <a:lnTo>
                    <a:pt x="120" y="464"/>
                  </a:lnTo>
                  <a:lnTo>
                    <a:pt x="132" y="464"/>
                  </a:lnTo>
                  <a:lnTo>
                    <a:pt x="140" y="468"/>
                  </a:lnTo>
                  <a:lnTo>
                    <a:pt x="152" y="468"/>
                  </a:lnTo>
                  <a:lnTo>
                    <a:pt x="160" y="468"/>
                  </a:lnTo>
                  <a:lnTo>
                    <a:pt x="168" y="468"/>
                  </a:lnTo>
                  <a:lnTo>
                    <a:pt x="180" y="468"/>
                  </a:lnTo>
                  <a:lnTo>
                    <a:pt x="188" y="468"/>
                  </a:lnTo>
                  <a:lnTo>
                    <a:pt x="204" y="468"/>
                  </a:lnTo>
                  <a:lnTo>
                    <a:pt x="212" y="464"/>
                  </a:lnTo>
                  <a:lnTo>
                    <a:pt x="220" y="464"/>
                  </a:lnTo>
                  <a:lnTo>
                    <a:pt x="236" y="456"/>
                  </a:lnTo>
                  <a:lnTo>
                    <a:pt x="244" y="452"/>
                  </a:lnTo>
                  <a:lnTo>
                    <a:pt x="256" y="444"/>
                  </a:lnTo>
                  <a:lnTo>
                    <a:pt x="260" y="436"/>
                  </a:lnTo>
                  <a:lnTo>
                    <a:pt x="268" y="432"/>
                  </a:lnTo>
                  <a:lnTo>
                    <a:pt x="272" y="424"/>
                  </a:lnTo>
                  <a:lnTo>
                    <a:pt x="272" y="416"/>
                  </a:lnTo>
                  <a:lnTo>
                    <a:pt x="280" y="408"/>
                  </a:lnTo>
                  <a:lnTo>
                    <a:pt x="284" y="396"/>
                  </a:lnTo>
                  <a:lnTo>
                    <a:pt x="288" y="388"/>
                  </a:lnTo>
                  <a:lnTo>
                    <a:pt x="292" y="380"/>
                  </a:lnTo>
                  <a:lnTo>
                    <a:pt x="296" y="372"/>
                  </a:lnTo>
                  <a:lnTo>
                    <a:pt x="296" y="364"/>
                  </a:lnTo>
                  <a:lnTo>
                    <a:pt x="300" y="356"/>
                  </a:lnTo>
                  <a:lnTo>
                    <a:pt x="304" y="348"/>
                  </a:lnTo>
                  <a:lnTo>
                    <a:pt x="312" y="340"/>
                  </a:lnTo>
                  <a:lnTo>
                    <a:pt x="312" y="332"/>
                  </a:lnTo>
                  <a:lnTo>
                    <a:pt x="316" y="324"/>
                  </a:lnTo>
                  <a:lnTo>
                    <a:pt x="320" y="316"/>
                  </a:lnTo>
                  <a:lnTo>
                    <a:pt x="324" y="308"/>
                  </a:lnTo>
                  <a:lnTo>
                    <a:pt x="328" y="296"/>
                  </a:lnTo>
                  <a:lnTo>
                    <a:pt x="332" y="288"/>
                  </a:lnTo>
                  <a:lnTo>
                    <a:pt x="336" y="280"/>
                  </a:lnTo>
                  <a:lnTo>
                    <a:pt x="336" y="272"/>
                  </a:lnTo>
                  <a:lnTo>
                    <a:pt x="340" y="260"/>
                  </a:lnTo>
                  <a:lnTo>
                    <a:pt x="344" y="252"/>
                  </a:lnTo>
                  <a:lnTo>
                    <a:pt x="344" y="244"/>
                  </a:lnTo>
                  <a:lnTo>
                    <a:pt x="348" y="236"/>
                  </a:lnTo>
                  <a:lnTo>
                    <a:pt x="348" y="228"/>
                  </a:lnTo>
                  <a:lnTo>
                    <a:pt x="352" y="220"/>
                  </a:lnTo>
                  <a:lnTo>
                    <a:pt x="352" y="212"/>
                  </a:lnTo>
                  <a:lnTo>
                    <a:pt x="352" y="204"/>
                  </a:lnTo>
                  <a:lnTo>
                    <a:pt x="352" y="196"/>
                  </a:lnTo>
                  <a:lnTo>
                    <a:pt x="356" y="188"/>
                  </a:lnTo>
                  <a:lnTo>
                    <a:pt x="356" y="180"/>
                  </a:lnTo>
                  <a:lnTo>
                    <a:pt x="360" y="172"/>
                  </a:lnTo>
                  <a:lnTo>
                    <a:pt x="368" y="164"/>
                  </a:lnTo>
                  <a:lnTo>
                    <a:pt x="368" y="156"/>
                  </a:lnTo>
                  <a:lnTo>
                    <a:pt x="372" y="148"/>
                  </a:lnTo>
                  <a:lnTo>
                    <a:pt x="372" y="140"/>
                  </a:lnTo>
                  <a:lnTo>
                    <a:pt x="372" y="132"/>
                  </a:lnTo>
                  <a:lnTo>
                    <a:pt x="372" y="124"/>
                  </a:lnTo>
                  <a:lnTo>
                    <a:pt x="372" y="116"/>
                  </a:lnTo>
                  <a:lnTo>
                    <a:pt x="380" y="108"/>
                  </a:lnTo>
                  <a:lnTo>
                    <a:pt x="388" y="100"/>
                  </a:lnTo>
                  <a:lnTo>
                    <a:pt x="392" y="92"/>
                  </a:lnTo>
                  <a:lnTo>
                    <a:pt x="396" y="84"/>
                  </a:lnTo>
                  <a:lnTo>
                    <a:pt x="396" y="76"/>
                  </a:lnTo>
                  <a:lnTo>
                    <a:pt x="400" y="68"/>
                  </a:lnTo>
                  <a:lnTo>
                    <a:pt x="404" y="60"/>
                  </a:lnTo>
                  <a:lnTo>
                    <a:pt x="408" y="52"/>
                  </a:lnTo>
                  <a:lnTo>
                    <a:pt x="416" y="48"/>
                  </a:lnTo>
                  <a:lnTo>
                    <a:pt x="424" y="40"/>
                  </a:lnTo>
                  <a:lnTo>
                    <a:pt x="428" y="32"/>
                  </a:lnTo>
                  <a:lnTo>
                    <a:pt x="436" y="24"/>
                  </a:lnTo>
                  <a:lnTo>
                    <a:pt x="444" y="20"/>
                  </a:lnTo>
                  <a:lnTo>
                    <a:pt x="452" y="12"/>
                  </a:lnTo>
                  <a:lnTo>
                    <a:pt x="460" y="12"/>
                  </a:lnTo>
                  <a:lnTo>
                    <a:pt x="464" y="4"/>
                  </a:lnTo>
                  <a:lnTo>
                    <a:pt x="472" y="0"/>
                  </a:lnTo>
                  <a:lnTo>
                    <a:pt x="480" y="4"/>
                  </a:lnTo>
                  <a:lnTo>
                    <a:pt x="484" y="4"/>
                  </a:lnTo>
                </a:path>
              </a:pathLst>
            </a:custGeom>
            <a:solidFill>
              <a:srgbClr val="FCFEB9"/>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929" name="Freeform 305">
              <a:extLst>
                <a:ext uri="{FF2B5EF4-FFF2-40B4-BE49-F238E27FC236}">
                  <a16:creationId xmlns:a16="http://schemas.microsoft.com/office/drawing/2014/main" id="{195F0DDB-AC71-4208-AF6A-9DC71E255732}"/>
                </a:ext>
              </a:extLst>
            </p:cNvPr>
            <p:cNvSpPr>
              <a:spLocks/>
            </p:cNvSpPr>
            <p:nvPr/>
          </p:nvSpPr>
          <p:spPr bwMode="auto">
            <a:xfrm>
              <a:off x="3870" y="2440"/>
              <a:ext cx="818" cy="577"/>
            </a:xfrm>
            <a:custGeom>
              <a:avLst/>
              <a:gdLst>
                <a:gd name="T0" fmla="*/ 208 w 921"/>
                <a:gd name="T1" fmla="*/ 120 h 577"/>
                <a:gd name="T2" fmla="*/ 256 w 921"/>
                <a:gd name="T3" fmla="*/ 136 h 577"/>
                <a:gd name="T4" fmla="*/ 290 w 921"/>
                <a:gd name="T5" fmla="*/ 144 h 577"/>
                <a:gd name="T6" fmla="*/ 331 w 921"/>
                <a:gd name="T7" fmla="*/ 148 h 577"/>
                <a:gd name="T8" fmla="*/ 378 w 921"/>
                <a:gd name="T9" fmla="*/ 144 h 577"/>
                <a:gd name="T10" fmla="*/ 420 w 921"/>
                <a:gd name="T11" fmla="*/ 124 h 577"/>
                <a:gd name="T12" fmla="*/ 451 w 921"/>
                <a:gd name="T13" fmla="*/ 104 h 577"/>
                <a:gd name="T14" fmla="*/ 483 w 921"/>
                <a:gd name="T15" fmla="*/ 84 h 577"/>
                <a:gd name="T16" fmla="*/ 512 w 921"/>
                <a:gd name="T17" fmla="*/ 52 h 577"/>
                <a:gd name="T18" fmla="*/ 536 w 921"/>
                <a:gd name="T19" fmla="*/ 20 h 577"/>
                <a:gd name="T20" fmla="*/ 561 w 921"/>
                <a:gd name="T21" fmla="*/ 8 h 577"/>
                <a:gd name="T22" fmla="*/ 546 w 921"/>
                <a:gd name="T23" fmla="*/ 44 h 577"/>
                <a:gd name="T24" fmla="*/ 530 w 921"/>
                <a:gd name="T25" fmla="*/ 84 h 577"/>
                <a:gd name="T26" fmla="*/ 512 w 921"/>
                <a:gd name="T27" fmla="*/ 124 h 577"/>
                <a:gd name="T28" fmla="*/ 504 w 921"/>
                <a:gd name="T29" fmla="*/ 164 h 577"/>
                <a:gd name="T30" fmla="*/ 496 w 921"/>
                <a:gd name="T31" fmla="*/ 208 h 577"/>
                <a:gd name="T32" fmla="*/ 492 w 921"/>
                <a:gd name="T33" fmla="*/ 264 h 577"/>
                <a:gd name="T34" fmla="*/ 496 w 921"/>
                <a:gd name="T35" fmla="*/ 308 h 577"/>
                <a:gd name="T36" fmla="*/ 508 w 921"/>
                <a:gd name="T37" fmla="*/ 352 h 577"/>
                <a:gd name="T38" fmla="*/ 527 w 921"/>
                <a:gd name="T39" fmla="*/ 400 h 577"/>
                <a:gd name="T40" fmla="*/ 552 w 921"/>
                <a:gd name="T41" fmla="*/ 440 h 577"/>
                <a:gd name="T42" fmla="*/ 577 w 921"/>
                <a:gd name="T43" fmla="*/ 480 h 577"/>
                <a:gd name="T44" fmla="*/ 615 w 921"/>
                <a:gd name="T45" fmla="*/ 508 h 577"/>
                <a:gd name="T46" fmla="*/ 647 w 921"/>
                <a:gd name="T47" fmla="*/ 528 h 577"/>
                <a:gd name="T48" fmla="*/ 681 w 921"/>
                <a:gd name="T49" fmla="*/ 548 h 577"/>
                <a:gd name="T50" fmla="*/ 713 w 921"/>
                <a:gd name="T51" fmla="*/ 564 h 577"/>
                <a:gd name="T52" fmla="*/ 713 w 921"/>
                <a:gd name="T53" fmla="*/ 572 h 577"/>
                <a:gd name="T54" fmla="*/ 681 w 921"/>
                <a:gd name="T55" fmla="*/ 564 h 577"/>
                <a:gd name="T56" fmla="*/ 647 w 921"/>
                <a:gd name="T57" fmla="*/ 560 h 577"/>
                <a:gd name="T58" fmla="*/ 615 w 921"/>
                <a:gd name="T59" fmla="*/ 552 h 577"/>
                <a:gd name="T60" fmla="*/ 581 w 921"/>
                <a:gd name="T61" fmla="*/ 536 h 577"/>
                <a:gd name="T62" fmla="*/ 543 w 921"/>
                <a:gd name="T63" fmla="*/ 516 h 577"/>
                <a:gd name="T64" fmla="*/ 502 w 921"/>
                <a:gd name="T65" fmla="*/ 492 h 577"/>
                <a:gd name="T66" fmla="*/ 467 w 921"/>
                <a:gd name="T67" fmla="*/ 464 h 577"/>
                <a:gd name="T68" fmla="*/ 441 w 921"/>
                <a:gd name="T69" fmla="*/ 432 h 577"/>
                <a:gd name="T70" fmla="*/ 401 w 921"/>
                <a:gd name="T71" fmla="*/ 388 h 577"/>
                <a:gd name="T72" fmla="*/ 366 w 921"/>
                <a:gd name="T73" fmla="*/ 352 h 577"/>
                <a:gd name="T74" fmla="*/ 335 w 921"/>
                <a:gd name="T75" fmla="*/ 328 h 577"/>
                <a:gd name="T76" fmla="*/ 303 w 921"/>
                <a:gd name="T77" fmla="*/ 304 h 577"/>
                <a:gd name="T78" fmla="*/ 258 w 921"/>
                <a:gd name="T79" fmla="*/ 284 h 577"/>
                <a:gd name="T80" fmla="*/ 224 w 921"/>
                <a:gd name="T81" fmla="*/ 280 h 577"/>
                <a:gd name="T82" fmla="*/ 183 w 921"/>
                <a:gd name="T83" fmla="*/ 280 h 577"/>
                <a:gd name="T84" fmla="*/ 152 w 921"/>
                <a:gd name="T85" fmla="*/ 284 h 577"/>
                <a:gd name="T86" fmla="*/ 120 w 921"/>
                <a:gd name="T87" fmla="*/ 296 h 577"/>
                <a:gd name="T88" fmla="*/ 91 w 921"/>
                <a:gd name="T89" fmla="*/ 332 h 577"/>
                <a:gd name="T90" fmla="*/ 63 w 921"/>
                <a:gd name="T91" fmla="*/ 376 h 577"/>
                <a:gd name="T92" fmla="*/ 44 w 921"/>
                <a:gd name="T93" fmla="*/ 412 h 577"/>
                <a:gd name="T94" fmla="*/ 28 w 921"/>
                <a:gd name="T95" fmla="*/ 456 h 577"/>
                <a:gd name="T96" fmla="*/ 0 w 921"/>
                <a:gd name="T97" fmla="*/ 464 h 577"/>
                <a:gd name="T98" fmla="*/ 12 w 921"/>
                <a:gd name="T99" fmla="*/ 424 h 577"/>
                <a:gd name="T100" fmla="*/ 32 w 921"/>
                <a:gd name="T101" fmla="*/ 380 h 577"/>
                <a:gd name="T102" fmla="*/ 57 w 921"/>
                <a:gd name="T103" fmla="*/ 336 h 577"/>
                <a:gd name="T104" fmla="*/ 73 w 921"/>
                <a:gd name="T105" fmla="*/ 296 h 577"/>
                <a:gd name="T106" fmla="*/ 101 w 921"/>
                <a:gd name="T107" fmla="*/ 264 h 577"/>
                <a:gd name="T108" fmla="*/ 130 w 921"/>
                <a:gd name="T109" fmla="*/ 240 h 577"/>
                <a:gd name="T110" fmla="*/ 155 w 921"/>
                <a:gd name="T111" fmla="*/ 208 h 577"/>
                <a:gd name="T112" fmla="*/ 171 w 921"/>
                <a:gd name="T113" fmla="*/ 172 h 577"/>
                <a:gd name="T114" fmla="*/ 167 w 921"/>
                <a:gd name="T115" fmla="*/ 128 h 577"/>
                <a:gd name="T116" fmla="*/ 147 w 921"/>
                <a:gd name="T117" fmla="*/ 58 h 577"/>
                <a:gd name="T118" fmla="*/ 194 w 921"/>
                <a:gd name="T119" fmla="*/ 90 h 57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21" h="577">
                  <a:moveTo>
                    <a:pt x="252" y="92"/>
                  </a:moveTo>
                  <a:lnTo>
                    <a:pt x="250" y="96"/>
                  </a:lnTo>
                  <a:lnTo>
                    <a:pt x="260" y="98"/>
                  </a:lnTo>
                  <a:lnTo>
                    <a:pt x="256" y="116"/>
                  </a:lnTo>
                  <a:lnTo>
                    <a:pt x="264" y="120"/>
                  </a:lnTo>
                  <a:lnTo>
                    <a:pt x="272" y="120"/>
                  </a:lnTo>
                  <a:lnTo>
                    <a:pt x="280" y="124"/>
                  </a:lnTo>
                  <a:lnTo>
                    <a:pt x="300" y="128"/>
                  </a:lnTo>
                  <a:lnTo>
                    <a:pt x="316" y="136"/>
                  </a:lnTo>
                  <a:lnTo>
                    <a:pt x="324" y="136"/>
                  </a:lnTo>
                  <a:lnTo>
                    <a:pt x="336" y="140"/>
                  </a:lnTo>
                  <a:lnTo>
                    <a:pt x="344" y="140"/>
                  </a:lnTo>
                  <a:lnTo>
                    <a:pt x="352" y="140"/>
                  </a:lnTo>
                  <a:lnTo>
                    <a:pt x="360" y="144"/>
                  </a:lnTo>
                  <a:lnTo>
                    <a:pt x="368" y="144"/>
                  </a:lnTo>
                  <a:lnTo>
                    <a:pt x="384" y="148"/>
                  </a:lnTo>
                  <a:lnTo>
                    <a:pt x="392" y="148"/>
                  </a:lnTo>
                  <a:lnTo>
                    <a:pt x="400" y="148"/>
                  </a:lnTo>
                  <a:lnTo>
                    <a:pt x="412" y="148"/>
                  </a:lnTo>
                  <a:lnTo>
                    <a:pt x="420" y="148"/>
                  </a:lnTo>
                  <a:lnTo>
                    <a:pt x="440" y="144"/>
                  </a:lnTo>
                  <a:lnTo>
                    <a:pt x="448" y="144"/>
                  </a:lnTo>
                  <a:lnTo>
                    <a:pt x="460" y="144"/>
                  </a:lnTo>
                  <a:lnTo>
                    <a:pt x="468" y="144"/>
                  </a:lnTo>
                  <a:lnTo>
                    <a:pt x="480" y="144"/>
                  </a:lnTo>
                  <a:lnTo>
                    <a:pt x="488" y="140"/>
                  </a:lnTo>
                  <a:lnTo>
                    <a:pt x="504" y="132"/>
                  </a:lnTo>
                  <a:lnTo>
                    <a:pt x="512" y="132"/>
                  </a:lnTo>
                  <a:lnTo>
                    <a:pt x="520" y="128"/>
                  </a:lnTo>
                  <a:lnTo>
                    <a:pt x="532" y="124"/>
                  </a:lnTo>
                  <a:lnTo>
                    <a:pt x="536" y="116"/>
                  </a:lnTo>
                  <a:lnTo>
                    <a:pt x="544" y="112"/>
                  </a:lnTo>
                  <a:lnTo>
                    <a:pt x="556" y="108"/>
                  </a:lnTo>
                  <a:lnTo>
                    <a:pt x="564" y="108"/>
                  </a:lnTo>
                  <a:lnTo>
                    <a:pt x="572" y="104"/>
                  </a:lnTo>
                  <a:lnTo>
                    <a:pt x="580" y="100"/>
                  </a:lnTo>
                  <a:lnTo>
                    <a:pt x="592" y="92"/>
                  </a:lnTo>
                  <a:lnTo>
                    <a:pt x="600" y="92"/>
                  </a:lnTo>
                  <a:lnTo>
                    <a:pt x="604" y="84"/>
                  </a:lnTo>
                  <a:lnTo>
                    <a:pt x="612" y="84"/>
                  </a:lnTo>
                  <a:lnTo>
                    <a:pt x="620" y="76"/>
                  </a:lnTo>
                  <a:lnTo>
                    <a:pt x="628" y="72"/>
                  </a:lnTo>
                  <a:lnTo>
                    <a:pt x="632" y="64"/>
                  </a:lnTo>
                  <a:lnTo>
                    <a:pt x="640" y="60"/>
                  </a:lnTo>
                  <a:lnTo>
                    <a:pt x="648" y="52"/>
                  </a:lnTo>
                  <a:lnTo>
                    <a:pt x="656" y="44"/>
                  </a:lnTo>
                  <a:lnTo>
                    <a:pt x="660" y="36"/>
                  </a:lnTo>
                  <a:lnTo>
                    <a:pt x="668" y="32"/>
                  </a:lnTo>
                  <a:lnTo>
                    <a:pt x="672" y="24"/>
                  </a:lnTo>
                  <a:lnTo>
                    <a:pt x="680" y="20"/>
                  </a:lnTo>
                  <a:lnTo>
                    <a:pt x="684" y="12"/>
                  </a:lnTo>
                  <a:lnTo>
                    <a:pt x="692" y="8"/>
                  </a:lnTo>
                  <a:lnTo>
                    <a:pt x="700" y="4"/>
                  </a:lnTo>
                  <a:lnTo>
                    <a:pt x="708" y="0"/>
                  </a:lnTo>
                  <a:lnTo>
                    <a:pt x="712" y="8"/>
                  </a:lnTo>
                  <a:lnTo>
                    <a:pt x="712" y="16"/>
                  </a:lnTo>
                  <a:lnTo>
                    <a:pt x="708" y="24"/>
                  </a:lnTo>
                  <a:lnTo>
                    <a:pt x="700" y="28"/>
                  </a:lnTo>
                  <a:lnTo>
                    <a:pt x="696" y="36"/>
                  </a:lnTo>
                  <a:lnTo>
                    <a:pt x="692" y="44"/>
                  </a:lnTo>
                  <a:lnTo>
                    <a:pt x="688" y="52"/>
                  </a:lnTo>
                  <a:lnTo>
                    <a:pt x="684" y="60"/>
                  </a:lnTo>
                  <a:lnTo>
                    <a:pt x="680" y="68"/>
                  </a:lnTo>
                  <a:lnTo>
                    <a:pt x="676" y="76"/>
                  </a:lnTo>
                  <a:lnTo>
                    <a:pt x="672" y="84"/>
                  </a:lnTo>
                  <a:lnTo>
                    <a:pt x="664" y="92"/>
                  </a:lnTo>
                  <a:lnTo>
                    <a:pt x="660" y="100"/>
                  </a:lnTo>
                  <a:lnTo>
                    <a:pt x="652" y="108"/>
                  </a:lnTo>
                  <a:lnTo>
                    <a:pt x="652" y="116"/>
                  </a:lnTo>
                  <a:lnTo>
                    <a:pt x="648" y="124"/>
                  </a:lnTo>
                  <a:lnTo>
                    <a:pt x="644" y="132"/>
                  </a:lnTo>
                  <a:lnTo>
                    <a:pt x="644" y="140"/>
                  </a:lnTo>
                  <a:lnTo>
                    <a:pt x="644" y="148"/>
                  </a:lnTo>
                  <a:lnTo>
                    <a:pt x="644" y="156"/>
                  </a:lnTo>
                  <a:lnTo>
                    <a:pt x="640" y="164"/>
                  </a:lnTo>
                  <a:lnTo>
                    <a:pt x="640" y="172"/>
                  </a:lnTo>
                  <a:lnTo>
                    <a:pt x="636" y="180"/>
                  </a:lnTo>
                  <a:lnTo>
                    <a:pt x="636" y="188"/>
                  </a:lnTo>
                  <a:lnTo>
                    <a:pt x="632" y="196"/>
                  </a:lnTo>
                  <a:lnTo>
                    <a:pt x="628" y="208"/>
                  </a:lnTo>
                  <a:lnTo>
                    <a:pt x="628" y="216"/>
                  </a:lnTo>
                  <a:lnTo>
                    <a:pt x="628" y="224"/>
                  </a:lnTo>
                  <a:lnTo>
                    <a:pt x="628" y="240"/>
                  </a:lnTo>
                  <a:lnTo>
                    <a:pt x="624" y="248"/>
                  </a:lnTo>
                  <a:lnTo>
                    <a:pt x="624" y="264"/>
                  </a:lnTo>
                  <a:lnTo>
                    <a:pt x="624" y="272"/>
                  </a:lnTo>
                  <a:lnTo>
                    <a:pt x="624" y="280"/>
                  </a:lnTo>
                  <a:lnTo>
                    <a:pt x="620" y="292"/>
                  </a:lnTo>
                  <a:lnTo>
                    <a:pt x="624" y="300"/>
                  </a:lnTo>
                  <a:lnTo>
                    <a:pt x="628" y="308"/>
                  </a:lnTo>
                  <a:lnTo>
                    <a:pt x="628" y="316"/>
                  </a:lnTo>
                  <a:lnTo>
                    <a:pt x="632" y="324"/>
                  </a:lnTo>
                  <a:lnTo>
                    <a:pt x="640" y="336"/>
                  </a:lnTo>
                  <a:lnTo>
                    <a:pt x="640" y="344"/>
                  </a:lnTo>
                  <a:lnTo>
                    <a:pt x="644" y="352"/>
                  </a:lnTo>
                  <a:lnTo>
                    <a:pt x="644" y="360"/>
                  </a:lnTo>
                  <a:lnTo>
                    <a:pt x="648" y="368"/>
                  </a:lnTo>
                  <a:lnTo>
                    <a:pt x="652" y="380"/>
                  </a:lnTo>
                  <a:lnTo>
                    <a:pt x="656" y="388"/>
                  </a:lnTo>
                  <a:lnTo>
                    <a:pt x="668" y="400"/>
                  </a:lnTo>
                  <a:lnTo>
                    <a:pt x="676" y="408"/>
                  </a:lnTo>
                  <a:lnTo>
                    <a:pt x="680" y="416"/>
                  </a:lnTo>
                  <a:lnTo>
                    <a:pt x="688" y="428"/>
                  </a:lnTo>
                  <a:lnTo>
                    <a:pt x="692" y="436"/>
                  </a:lnTo>
                  <a:lnTo>
                    <a:pt x="700" y="440"/>
                  </a:lnTo>
                  <a:lnTo>
                    <a:pt x="704" y="448"/>
                  </a:lnTo>
                  <a:lnTo>
                    <a:pt x="708" y="456"/>
                  </a:lnTo>
                  <a:lnTo>
                    <a:pt x="712" y="464"/>
                  </a:lnTo>
                  <a:lnTo>
                    <a:pt x="720" y="472"/>
                  </a:lnTo>
                  <a:lnTo>
                    <a:pt x="732" y="480"/>
                  </a:lnTo>
                  <a:lnTo>
                    <a:pt x="740" y="484"/>
                  </a:lnTo>
                  <a:lnTo>
                    <a:pt x="748" y="488"/>
                  </a:lnTo>
                  <a:lnTo>
                    <a:pt x="756" y="496"/>
                  </a:lnTo>
                  <a:lnTo>
                    <a:pt x="768" y="500"/>
                  </a:lnTo>
                  <a:lnTo>
                    <a:pt x="780" y="508"/>
                  </a:lnTo>
                  <a:lnTo>
                    <a:pt x="788" y="512"/>
                  </a:lnTo>
                  <a:lnTo>
                    <a:pt x="796" y="516"/>
                  </a:lnTo>
                  <a:lnTo>
                    <a:pt x="804" y="520"/>
                  </a:lnTo>
                  <a:lnTo>
                    <a:pt x="812" y="524"/>
                  </a:lnTo>
                  <a:lnTo>
                    <a:pt x="820" y="528"/>
                  </a:lnTo>
                  <a:lnTo>
                    <a:pt x="828" y="532"/>
                  </a:lnTo>
                  <a:lnTo>
                    <a:pt x="836" y="536"/>
                  </a:lnTo>
                  <a:lnTo>
                    <a:pt x="844" y="540"/>
                  </a:lnTo>
                  <a:lnTo>
                    <a:pt x="856" y="548"/>
                  </a:lnTo>
                  <a:lnTo>
                    <a:pt x="864" y="548"/>
                  </a:lnTo>
                  <a:lnTo>
                    <a:pt x="872" y="552"/>
                  </a:lnTo>
                  <a:lnTo>
                    <a:pt x="880" y="556"/>
                  </a:lnTo>
                  <a:lnTo>
                    <a:pt x="888" y="556"/>
                  </a:lnTo>
                  <a:lnTo>
                    <a:pt x="896" y="560"/>
                  </a:lnTo>
                  <a:lnTo>
                    <a:pt x="904" y="564"/>
                  </a:lnTo>
                  <a:lnTo>
                    <a:pt x="912" y="564"/>
                  </a:lnTo>
                  <a:lnTo>
                    <a:pt x="920" y="568"/>
                  </a:lnTo>
                  <a:lnTo>
                    <a:pt x="920" y="576"/>
                  </a:lnTo>
                  <a:lnTo>
                    <a:pt x="912" y="576"/>
                  </a:lnTo>
                  <a:lnTo>
                    <a:pt x="904" y="572"/>
                  </a:lnTo>
                  <a:lnTo>
                    <a:pt x="896" y="572"/>
                  </a:lnTo>
                  <a:lnTo>
                    <a:pt x="888" y="568"/>
                  </a:lnTo>
                  <a:lnTo>
                    <a:pt x="880" y="568"/>
                  </a:lnTo>
                  <a:lnTo>
                    <a:pt x="872" y="568"/>
                  </a:lnTo>
                  <a:lnTo>
                    <a:pt x="864" y="564"/>
                  </a:lnTo>
                  <a:lnTo>
                    <a:pt x="856" y="564"/>
                  </a:lnTo>
                  <a:lnTo>
                    <a:pt x="844" y="560"/>
                  </a:lnTo>
                  <a:lnTo>
                    <a:pt x="836" y="560"/>
                  </a:lnTo>
                  <a:lnTo>
                    <a:pt x="828" y="560"/>
                  </a:lnTo>
                  <a:lnTo>
                    <a:pt x="820" y="560"/>
                  </a:lnTo>
                  <a:lnTo>
                    <a:pt x="812" y="560"/>
                  </a:lnTo>
                  <a:lnTo>
                    <a:pt x="804" y="560"/>
                  </a:lnTo>
                  <a:lnTo>
                    <a:pt x="796" y="556"/>
                  </a:lnTo>
                  <a:lnTo>
                    <a:pt x="788" y="556"/>
                  </a:lnTo>
                  <a:lnTo>
                    <a:pt x="780" y="552"/>
                  </a:lnTo>
                  <a:lnTo>
                    <a:pt x="772" y="552"/>
                  </a:lnTo>
                  <a:lnTo>
                    <a:pt x="764" y="548"/>
                  </a:lnTo>
                  <a:lnTo>
                    <a:pt x="752" y="544"/>
                  </a:lnTo>
                  <a:lnTo>
                    <a:pt x="744" y="540"/>
                  </a:lnTo>
                  <a:lnTo>
                    <a:pt x="736" y="536"/>
                  </a:lnTo>
                  <a:lnTo>
                    <a:pt x="728" y="532"/>
                  </a:lnTo>
                  <a:lnTo>
                    <a:pt x="716" y="532"/>
                  </a:lnTo>
                  <a:lnTo>
                    <a:pt x="708" y="528"/>
                  </a:lnTo>
                  <a:lnTo>
                    <a:pt x="696" y="520"/>
                  </a:lnTo>
                  <a:lnTo>
                    <a:pt x="688" y="516"/>
                  </a:lnTo>
                  <a:lnTo>
                    <a:pt x="672" y="512"/>
                  </a:lnTo>
                  <a:lnTo>
                    <a:pt x="664" y="508"/>
                  </a:lnTo>
                  <a:lnTo>
                    <a:pt x="652" y="504"/>
                  </a:lnTo>
                  <a:lnTo>
                    <a:pt x="644" y="496"/>
                  </a:lnTo>
                  <a:lnTo>
                    <a:pt x="636" y="492"/>
                  </a:lnTo>
                  <a:lnTo>
                    <a:pt x="628" y="488"/>
                  </a:lnTo>
                  <a:lnTo>
                    <a:pt x="620" y="484"/>
                  </a:lnTo>
                  <a:lnTo>
                    <a:pt x="612" y="476"/>
                  </a:lnTo>
                  <a:lnTo>
                    <a:pt x="600" y="468"/>
                  </a:lnTo>
                  <a:lnTo>
                    <a:pt x="592" y="464"/>
                  </a:lnTo>
                  <a:lnTo>
                    <a:pt x="584" y="456"/>
                  </a:lnTo>
                  <a:lnTo>
                    <a:pt x="576" y="448"/>
                  </a:lnTo>
                  <a:lnTo>
                    <a:pt x="568" y="444"/>
                  </a:lnTo>
                  <a:lnTo>
                    <a:pt x="568" y="436"/>
                  </a:lnTo>
                  <a:lnTo>
                    <a:pt x="560" y="432"/>
                  </a:lnTo>
                  <a:lnTo>
                    <a:pt x="552" y="424"/>
                  </a:lnTo>
                  <a:lnTo>
                    <a:pt x="536" y="416"/>
                  </a:lnTo>
                  <a:lnTo>
                    <a:pt x="524" y="404"/>
                  </a:lnTo>
                  <a:lnTo>
                    <a:pt x="516" y="396"/>
                  </a:lnTo>
                  <a:lnTo>
                    <a:pt x="508" y="388"/>
                  </a:lnTo>
                  <a:lnTo>
                    <a:pt x="500" y="380"/>
                  </a:lnTo>
                  <a:lnTo>
                    <a:pt x="492" y="376"/>
                  </a:lnTo>
                  <a:lnTo>
                    <a:pt x="488" y="368"/>
                  </a:lnTo>
                  <a:lnTo>
                    <a:pt x="472" y="360"/>
                  </a:lnTo>
                  <a:lnTo>
                    <a:pt x="464" y="352"/>
                  </a:lnTo>
                  <a:lnTo>
                    <a:pt x="456" y="348"/>
                  </a:lnTo>
                  <a:lnTo>
                    <a:pt x="448" y="344"/>
                  </a:lnTo>
                  <a:lnTo>
                    <a:pt x="440" y="340"/>
                  </a:lnTo>
                  <a:lnTo>
                    <a:pt x="432" y="336"/>
                  </a:lnTo>
                  <a:lnTo>
                    <a:pt x="424" y="328"/>
                  </a:lnTo>
                  <a:lnTo>
                    <a:pt x="416" y="324"/>
                  </a:lnTo>
                  <a:lnTo>
                    <a:pt x="408" y="320"/>
                  </a:lnTo>
                  <a:lnTo>
                    <a:pt x="400" y="312"/>
                  </a:lnTo>
                  <a:lnTo>
                    <a:pt x="392" y="308"/>
                  </a:lnTo>
                  <a:lnTo>
                    <a:pt x="384" y="304"/>
                  </a:lnTo>
                  <a:lnTo>
                    <a:pt x="372" y="300"/>
                  </a:lnTo>
                  <a:lnTo>
                    <a:pt x="364" y="296"/>
                  </a:lnTo>
                  <a:lnTo>
                    <a:pt x="356" y="292"/>
                  </a:lnTo>
                  <a:lnTo>
                    <a:pt x="336" y="288"/>
                  </a:lnTo>
                  <a:lnTo>
                    <a:pt x="328" y="284"/>
                  </a:lnTo>
                  <a:lnTo>
                    <a:pt x="320" y="280"/>
                  </a:lnTo>
                  <a:lnTo>
                    <a:pt x="312" y="280"/>
                  </a:lnTo>
                  <a:lnTo>
                    <a:pt x="304" y="280"/>
                  </a:lnTo>
                  <a:lnTo>
                    <a:pt x="292" y="280"/>
                  </a:lnTo>
                  <a:lnTo>
                    <a:pt x="284" y="280"/>
                  </a:lnTo>
                  <a:lnTo>
                    <a:pt x="276" y="280"/>
                  </a:lnTo>
                  <a:lnTo>
                    <a:pt x="268" y="280"/>
                  </a:lnTo>
                  <a:lnTo>
                    <a:pt x="260" y="280"/>
                  </a:lnTo>
                  <a:lnTo>
                    <a:pt x="252" y="280"/>
                  </a:lnTo>
                  <a:lnTo>
                    <a:pt x="232" y="280"/>
                  </a:lnTo>
                  <a:lnTo>
                    <a:pt x="224" y="280"/>
                  </a:lnTo>
                  <a:lnTo>
                    <a:pt x="216" y="280"/>
                  </a:lnTo>
                  <a:lnTo>
                    <a:pt x="208" y="284"/>
                  </a:lnTo>
                  <a:lnTo>
                    <a:pt x="200" y="284"/>
                  </a:lnTo>
                  <a:lnTo>
                    <a:pt x="192" y="284"/>
                  </a:lnTo>
                  <a:lnTo>
                    <a:pt x="184" y="288"/>
                  </a:lnTo>
                  <a:lnTo>
                    <a:pt x="176" y="288"/>
                  </a:lnTo>
                  <a:lnTo>
                    <a:pt x="168" y="288"/>
                  </a:lnTo>
                  <a:lnTo>
                    <a:pt x="160" y="292"/>
                  </a:lnTo>
                  <a:lnTo>
                    <a:pt x="152" y="296"/>
                  </a:lnTo>
                  <a:lnTo>
                    <a:pt x="144" y="300"/>
                  </a:lnTo>
                  <a:lnTo>
                    <a:pt x="136" y="308"/>
                  </a:lnTo>
                  <a:lnTo>
                    <a:pt x="128" y="320"/>
                  </a:lnTo>
                  <a:lnTo>
                    <a:pt x="120" y="324"/>
                  </a:lnTo>
                  <a:lnTo>
                    <a:pt x="116" y="332"/>
                  </a:lnTo>
                  <a:lnTo>
                    <a:pt x="112" y="340"/>
                  </a:lnTo>
                  <a:lnTo>
                    <a:pt x="104" y="348"/>
                  </a:lnTo>
                  <a:lnTo>
                    <a:pt x="100" y="356"/>
                  </a:lnTo>
                  <a:lnTo>
                    <a:pt x="92" y="364"/>
                  </a:lnTo>
                  <a:lnTo>
                    <a:pt x="80" y="376"/>
                  </a:lnTo>
                  <a:lnTo>
                    <a:pt x="76" y="384"/>
                  </a:lnTo>
                  <a:lnTo>
                    <a:pt x="72" y="392"/>
                  </a:lnTo>
                  <a:lnTo>
                    <a:pt x="68" y="400"/>
                  </a:lnTo>
                  <a:lnTo>
                    <a:pt x="60" y="404"/>
                  </a:lnTo>
                  <a:lnTo>
                    <a:pt x="56" y="412"/>
                  </a:lnTo>
                  <a:lnTo>
                    <a:pt x="52" y="424"/>
                  </a:lnTo>
                  <a:lnTo>
                    <a:pt x="48" y="432"/>
                  </a:lnTo>
                  <a:lnTo>
                    <a:pt x="40" y="440"/>
                  </a:lnTo>
                  <a:lnTo>
                    <a:pt x="40" y="448"/>
                  </a:lnTo>
                  <a:lnTo>
                    <a:pt x="36" y="456"/>
                  </a:lnTo>
                  <a:lnTo>
                    <a:pt x="28" y="464"/>
                  </a:lnTo>
                  <a:lnTo>
                    <a:pt x="20" y="468"/>
                  </a:lnTo>
                  <a:lnTo>
                    <a:pt x="12" y="472"/>
                  </a:lnTo>
                  <a:lnTo>
                    <a:pt x="4" y="472"/>
                  </a:lnTo>
                  <a:lnTo>
                    <a:pt x="0" y="464"/>
                  </a:lnTo>
                  <a:lnTo>
                    <a:pt x="0" y="456"/>
                  </a:lnTo>
                  <a:lnTo>
                    <a:pt x="4" y="448"/>
                  </a:lnTo>
                  <a:lnTo>
                    <a:pt x="8" y="440"/>
                  </a:lnTo>
                  <a:lnTo>
                    <a:pt x="12" y="432"/>
                  </a:lnTo>
                  <a:lnTo>
                    <a:pt x="16" y="424"/>
                  </a:lnTo>
                  <a:lnTo>
                    <a:pt x="20" y="416"/>
                  </a:lnTo>
                  <a:lnTo>
                    <a:pt x="24" y="408"/>
                  </a:lnTo>
                  <a:lnTo>
                    <a:pt x="28" y="400"/>
                  </a:lnTo>
                  <a:lnTo>
                    <a:pt x="36" y="388"/>
                  </a:lnTo>
                  <a:lnTo>
                    <a:pt x="40" y="380"/>
                  </a:lnTo>
                  <a:lnTo>
                    <a:pt x="48" y="376"/>
                  </a:lnTo>
                  <a:lnTo>
                    <a:pt x="52" y="364"/>
                  </a:lnTo>
                  <a:lnTo>
                    <a:pt x="56" y="356"/>
                  </a:lnTo>
                  <a:lnTo>
                    <a:pt x="64" y="344"/>
                  </a:lnTo>
                  <a:lnTo>
                    <a:pt x="72" y="336"/>
                  </a:lnTo>
                  <a:lnTo>
                    <a:pt x="72" y="328"/>
                  </a:lnTo>
                  <a:lnTo>
                    <a:pt x="76" y="320"/>
                  </a:lnTo>
                  <a:lnTo>
                    <a:pt x="80" y="312"/>
                  </a:lnTo>
                  <a:lnTo>
                    <a:pt x="88" y="304"/>
                  </a:lnTo>
                  <a:lnTo>
                    <a:pt x="92" y="296"/>
                  </a:lnTo>
                  <a:lnTo>
                    <a:pt x="100" y="292"/>
                  </a:lnTo>
                  <a:lnTo>
                    <a:pt x="108" y="280"/>
                  </a:lnTo>
                  <a:lnTo>
                    <a:pt x="116" y="272"/>
                  </a:lnTo>
                  <a:lnTo>
                    <a:pt x="120" y="264"/>
                  </a:lnTo>
                  <a:lnTo>
                    <a:pt x="128" y="264"/>
                  </a:lnTo>
                  <a:lnTo>
                    <a:pt x="132" y="256"/>
                  </a:lnTo>
                  <a:lnTo>
                    <a:pt x="140" y="256"/>
                  </a:lnTo>
                  <a:lnTo>
                    <a:pt x="148" y="252"/>
                  </a:lnTo>
                  <a:lnTo>
                    <a:pt x="156" y="248"/>
                  </a:lnTo>
                  <a:lnTo>
                    <a:pt x="164" y="240"/>
                  </a:lnTo>
                  <a:lnTo>
                    <a:pt x="172" y="236"/>
                  </a:lnTo>
                  <a:lnTo>
                    <a:pt x="180" y="228"/>
                  </a:lnTo>
                  <a:lnTo>
                    <a:pt x="184" y="220"/>
                  </a:lnTo>
                  <a:lnTo>
                    <a:pt x="192" y="216"/>
                  </a:lnTo>
                  <a:lnTo>
                    <a:pt x="196" y="208"/>
                  </a:lnTo>
                  <a:lnTo>
                    <a:pt x="204" y="204"/>
                  </a:lnTo>
                  <a:lnTo>
                    <a:pt x="208" y="196"/>
                  </a:lnTo>
                  <a:lnTo>
                    <a:pt x="208" y="188"/>
                  </a:lnTo>
                  <a:lnTo>
                    <a:pt x="212" y="180"/>
                  </a:lnTo>
                  <a:lnTo>
                    <a:pt x="216" y="172"/>
                  </a:lnTo>
                  <a:lnTo>
                    <a:pt x="216" y="164"/>
                  </a:lnTo>
                  <a:lnTo>
                    <a:pt x="216" y="156"/>
                  </a:lnTo>
                  <a:lnTo>
                    <a:pt x="216" y="144"/>
                  </a:lnTo>
                  <a:lnTo>
                    <a:pt x="212" y="136"/>
                  </a:lnTo>
                  <a:lnTo>
                    <a:pt x="212" y="128"/>
                  </a:lnTo>
                  <a:lnTo>
                    <a:pt x="204" y="116"/>
                  </a:lnTo>
                  <a:lnTo>
                    <a:pt x="204" y="108"/>
                  </a:lnTo>
                  <a:lnTo>
                    <a:pt x="204" y="98"/>
                  </a:lnTo>
                  <a:lnTo>
                    <a:pt x="200" y="82"/>
                  </a:lnTo>
                  <a:lnTo>
                    <a:pt x="186" y="58"/>
                  </a:lnTo>
                  <a:lnTo>
                    <a:pt x="206" y="60"/>
                  </a:lnTo>
                  <a:lnTo>
                    <a:pt x="222" y="74"/>
                  </a:lnTo>
                  <a:lnTo>
                    <a:pt x="224" y="82"/>
                  </a:lnTo>
                  <a:lnTo>
                    <a:pt x="238" y="84"/>
                  </a:lnTo>
                  <a:lnTo>
                    <a:pt x="246" y="90"/>
                  </a:lnTo>
                  <a:lnTo>
                    <a:pt x="250" y="96"/>
                  </a:lnTo>
                  <a:lnTo>
                    <a:pt x="252" y="92"/>
                  </a:lnTo>
                </a:path>
              </a:pathLst>
            </a:custGeom>
            <a:solidFill>
              <a:srgbClr val="FCFEB9"/>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930" name="Freeform 306">
              <a:extLst>
                <a:ext uri="{FF2B5EF4-FFF2-40B4-BE49-F238E27FC236}">
                  <a16:creationId xmlns:a16="http://schemas.microsoft.com/office/drawing/2014/main" id="{A662F2A9-2213-47AE-80ED-2C43248C412A}"/>
                </a:ext>
              </a:extLst>
            </p:cNvPr>
            <p:cNvSpPr>
              <a:spLocks/>
            </p:cNvSpPr>
            <p:nvPr/>
          </p:nvSpPr>
          <p:spPr bwMode="auto">
            <a:xfrm>
              <a:off x="3760" y="2769"/>
              <a:ext cx="796" cy="755"/>
            </a:xfrm>
            <a:custGeom>
              <a:avLst/>
              <a:gdLst>
                <a:gd name="T0" fmla="*/ 32 w 895"/>
                <a:gd name="T1" fmla="*/ 314 h 755"/>
                <a:gd name="T2" fmla="*/ 68 w 895"/>
                <a:gd name="T3" fmla="*/ 274 h 755"/>
                <a:gd name="T4" fmla="*/ 111 w 895"/>
                <a:gd name="T5" fmla="*/ 227 h 755"/>
                <a:gd name="T6" fmla="*/ 138 w 895"/>
                <a:gd name="T7" fmla="*/ 180 h 755"/>
                <a:gd name="T8" fmla="*/ 158 w 895"/>
                <a:gd name="T9" fmla="*/ 120 h 755"/>
                <a:gd name="T10" fmla="*/ 185 w 895"/>
                <a:gd name="T11" fmla="*/ 67 h 755"/>
                <a:gd name="T12" fmla="*/ 217 w 895"/>
                <a:gd name="T13" fmla="*/ 27 h 755"/>
                <a:gd name="T14" fmla="*/ 269 w 895"/>
                <a:gd name="T15" fmla="*/ 0 h 755"/>
                <a:gd name="T16" fmla="*/ 311 w 895"/>
                <a:gd name="T17" fmla="*/ 0 h 755"/>
                <a:gd name="T18" fmla="*/ 364 w 895"/>
                <a:gd name="T19" fmla="*/ 27 h 755"/>
                <a:gd name="T20" fmla="*/ 401 w 895"/>
                <a:gd name="T21" fmla="*/ 54 h 755"/>
                <a:gd name="T22" fmla="*/ 443 w 895"/>
                <a:gd name="T23" fmla="*/ 100 h 755"/>
                <a:gd name="T24" fmla="*/ 486 w 895"/>
                <a:gd name="T25" fmla="*/ 140 h 755"/>
                <a:gd name="T26" fmla="*/ 533 w 895"/>
                <a:gd name="T27" fmla="*/ 174 h 755"/>
                <a:gd name="T28" fmla="*/ 581 w 895"/>
                <a:gd name="T29" fmla="*/ 214 h 755"/>
                <a:gd name="T30" fmla="*/ 623 w 895"/>
                <a:gd name="T31" fmla="*/ 240 h 755"/>
                <a:gd name="T32" fmla="*/ 660 w 895"/>
                <a:gd name="T33" fmla="*/ 274 h 755"/>
                <a:gd name="T34" fmla="*/ 686 w 895"/>
                <a:gd name="T35" fmla="*/ 334 h 755"/>
                <a:gd name="T36" fmla="*/ 696 w 895"/>
                <a:gd name="T37" fmla="*/ 387 h 755"/>
                <a:gd name="T38" fmla="*/ 707 w 895"/>
                <a:gd name="T39" fmla="*/ 440 h 755"/>
                <a:gd name="T40" fmla="*/ 686 w 895"/>
                <a:gd name="T41" fmla="*/ 420 h 755"/>
                <a:gd name="T42" fmla="*/ 664 w 895"/>
                <a:gd name="T43" fmla="*/ 367 h 755"/>
                <a:gd name="T44" fmla="*/ 623 w 895"/>
                <a:gd name="T45" fmla="*/ 314 h 755"/>
                <a:gd name="T46" fmla="*/ 585 w 895"/>
                <a:gd name="T47" fmla="*/ 274 h 755"/>
                <a:gd name="T48" fmla="*/ 549 w 895"/>
                <a:gd name="T49" fmla="*/ 240 h 755"/>
                <a:gd name="T50" fmla="*/ 506 w 895"/>
                <a:gd name="T51" fmla="*/ 220 h 755"/>
                <a:gd name="T52" fmla="*/ 464 w 895"/>
                <a:gd name="T53" fmla="*/ 207 h 755"/>
                <a:gd name="T54" fmla="*/ 422 w 895"/>
                <a:gd name="T55" fmla="*/ 194 h 755"/>
                <a:gd name="T56" fmla="*/ 380 w 895"/>
                <a:gd name="T57" fmla="*/ 200 h 755"/>
                <a:gd name="T58" fmla="*/ 333 w 895"/>
                <a:gd name="T59" fmla="*/ 214 h 755"/>
                <a:gd name="T60" fmla="*/ 285 w 895"/>
                <a:gd name="T61" fmla="*/ 240 h 755"/>
                <a:gd name="T62" fmla="*/ 243 w 895"/>
                <a:gd name="T63" fmla="*/ 267 h 755"/>
                <a:gd name="T64" fmla="*/ 211 w 895"/>
                <a:gd name="T65" fmla="*/ 307 h 755"/>
                <a:gd name="T66" fmla="*/ 185 w 895"/>
                <a:gd name="T67" fmla="*/ 354 h 755"/>
                <a:gd name="T68" fmla="*/ 158 w 895"/>
                <a:gd name="T69" fmla="*/ 400 h 755"/>
                <a:gd name="T70" fmla="*/ 142 w 895"/>
                <a:gd name="T71" fmla="*/ 454 h 755"/>
                <a:gd name="T72" fmla="*/ 138 w 895"/>
                <a:gd name="T73" fmla="*/ 514 h 755"/>
                <a:gd name="T74" fmla="*/ 142 w 895"/>
                <a:gd name="T75" fmla="*/ 567 h 755"/>
                <a:gd name="T76" fmla="*/ 142 w 895"/>
                <a:gd name="T77" fmla="*/ 620 h 755"/>
                <a:gd name="T78" fmla="*/ 138 w 895"/>
                <a:gd name="T79" fmla="*/ 674 h 755"/>
                <a:gd name="T80" fmla="*/ 148 w 895"/>
                <a:gd name="T81" fmla="*/ 727 h 755"/>
                <a:gd name="T82" fmla="*/ 133 w 895"/>
                <a:gd name="T83" fmla="*/ 734 h 755"/>
                <a:gd name="T84" fmla="*/ 122 w 895"/>
                <a:gd name="T85" fmla="*/ 680 h 755"/>
                <a:gd name="T86" fmla="*/ 122 w 895"/>
                <a:gd name="T87" fmla="*/ 627 h 755"/>
                <a:gd name="T88" fmla="*/ 117 w 895"/>
                <a:gd name="T89" fmla="*/ 574 h 755"/>
                <a:gd name="T90" fmla="*/ 111 w 895"/>
                <a:gd name="T91" fmla="*/ 514 h 755"/>
                <a:gd name="T92" fmla="*/ 106 w 895"/>
                <a:gd name="T93" fmla="*/ 454 h 755"/>
                <a:gd name="T94" fmla="*/ 95 w 895"/>
                <a:gd name="T95" fmla="*/ 400 h 755"/>
                <a:gd name="T96" fmla="*/ 63 w 895"/>
                <a:gd name="T97" fmla="*/ 360 h 755"/>
                <a:gd name="T98" fmla="*/ 21 w 895"/>
                <a:gd name="T99" fmla="*/ 367 h 755"/>
                <a:gd name="T100" fmla="*/ 11 w 895"/>
                <a:gd name="T101" fmla="*/ 347 h 75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895" h="755">
                  <a:moveTo>
                    <a:pt x="14" y="347"/>
                  </a:moveTo>
                  <a:lnTo>
                    <a:pt x="14" y="334"/>
                  </a:lnTo>
                  <a:lnTo>
                    <a:pt x="27" y="327"/>
                  </a:lnTo>
                  <a:lnTo>
                    <a:pt x="40" y="314"/>
                  </a:lnTo>
                  <a:lnTo>
                    <a:pt x="54" y="300"/>
                  </a:lnTo>
                  <a:lnTo>
                    <a:pt x="60" y="287"/>
                  </a:lnTo>
                  <a:lnTo>
                    <a:pt x="74" y="280"/>
                  </a:lnTo>
                  <a:lnTo>
                    <a:pt x="87" y="274"/>
                  </a:lnTo>
                  <a:lnTo>
                    <a:pt x="100" y="260"/>
                  </a:lnTo>
                  <a:lnTo>
                    <a:pt x="114" y="254"/>
                  </a:lnTo>
                  <a:lnTo>
                    <a:pt x="120" y="240"/>
                  </a:lnTo>
                  <a:lnTo>
                    <a:pt x="140" y="227"/>
                  </a:lnTo>
                  <a:lnTo>
                    <a:pt x="147" y="214"/>
                  </a:lnTo>
                  <a:lnTo>
                    <a:pt x="160" y="207"/>
                  </a:lnTo>
                  <a:lnTo>
                    <a:pt x="167" y="194"/>
                  </a:lnTo>
                  <a:lnTo>
                    <a:pt x="174" y="180"/>
                  </a:lnTo>
                  <a:lnTo>
                    <a:pt x="174" y="167"/>
                  </a:lnTo>
                  <a:lnTo>
                    <a:pt x="187" y="147"/>
                  </a:lnTo>
                  <a:lnTo>
                    <a:pt x="194" y="134"/>
                  </a:lnTo>
                  <a:lnTo>
                    <a:pt x="200" y="120"/>
                  </a:lnTo>
                  <a:lnTo>
                    <a:pt x="214" y="107"/>
                  </a:lnTo>
                  <a:lnTo>
                    <a:pt x="220" y="94"/>
                  </a:lnTo>
                  <a:lnTo>
                    <a:pt x="227" y="80"/>
                  </a:lnTo>
                  <a:lnTo>
                    <a:pt x="234" y="67"/>
                  </a:lnTo>
                  <a:lnTo>
                    <a:pt x="247" y="60"/>
                  </a:lnTo>
                  <a:lnTo>
                    <a:pt x="254" y="47"/>
                  </a:lnTo>
                  <a:lnTo>
                    <a:pt x="267" y="40"/>
                  </a:lnTo>
                  <a:lnTo>
                    <a:pt x="274" y="27"/>
                  </a:lnTo>
                  <a:lnTo>
                    <a:pt x="294" y="20"/>
                  </a:lnTo>
                  <a:lnTo>
                    <a:pt x="307" y="14"/>
                  </a:lnTo>
                  <a:lnTo>
                    <a:pt x="327" y="7"/>
                  </a:lnTo>
                  <a:lnTo>
                    <a:pt x="340" y="0"/>
                  </a:lnTo>
                  <a:lnTo>
                    <a:pt x="354" y="0"/>
                  </a:lnTo>
                  <a:lnTo>
                    <a:pt x="367" y="0"/>
                  </a:lnTo>
                  <a:lnTo>
                    <a:pt x="380" y="0"/>
                  </a:lnTo>
                  <a:lnTo>
                    <a:pt x="394" y="0"/>
                  </a:lnTo>
                  <a:lnTo>
                    <a:pt x="414" y="7"/>
                  </a:lnTo>
                  <a:lnTo>
                    <a:pt x="440" y="14"/>
                  </a:lnTo>
                  <a:lnTo>
                    <a:pt x="454" y="14"/>
                  </a:lnTo>
                  <a:lnTo>
                    <a:pt x="460" y="27"/>
                  </a:lnTo>
                  <a:lnTo>
                    <a:pt x="474" y="34"/>
                  </a:lnTo>
                  <a:lnTo>
                    <a:pt x="487" y="40"/>
                  </a:lnTo>
                  <a:lnTo>
                    <a:pt x="494" y="54"/>
                  </a:lnTo>
                  <a:lnTo>
                    <a:pt x="507" y="54"/>
                  </a:lnTo>
                  <a:lnTo>
                    <a:pt x="514" y="67"/>
                  </a:lnTo>
                  <a:lnTo>
                    <a:pt x="534" y="80"/>
                  </a:lnTo>
                  <a:lnTo>
                    <a:pt x="547" y="94"/>
                  </a:lnTo>
                  <a:lnTo>
                    <a:pt x="560" y="100"/>
                  </a:lnTo>
                  <a:lnTo>
                    <a:pt x="574" y="114"/>
                  </a:lnTo>
                  <a:lnTo>
                    <a:pt x="587" y="127"/>
                  </a:lnTo>
                  <a:lnTo>
                    <a:pt x="600" y="134"/>
                  </a:lnTo>
                  <a:lnTo>
                    <a:pt x="614" y="140"/>
                  </a:lnTo>
                  <a:lnTo>
                    <a:pt x="627" y="147"/>
                  </a:lnTo>
                  <a:lnTo>
                    <a:pt x="647" y="160"/>
                  </a:lnTo>
                  <a:lnTo>
                    <a:pt x="660" y="167"/>
                  </a:lnTo>
                  <a:lnTo>
                    <a:pt x="674" y="174"/>
                  </a:lnTo>
                  <a:lnTo>
                    <a:pt x="687" y="180"/>
                  </a:lnTo>
                  <a:lnTo>
                    <a:pt x="700" y="187"/>
                  </a:lnTo>
                  <a:lnTo>
                    <a:pt x="714" y="200"/>
                  </a:lnTo>
                  <a:lnTo>
                    <a:pt x="734" y="214"/>
                  </a:lnTo>
                  <a:lnTo>
                    <a:pt x="747" y="220"/>
                  </a:lnTo>
                  <a:lnTo>
                    <a:pt x="760" y="234"/>
                  </a:lnTo>
                  <a:lnTo>
                    <a:pt x="774" y="240"/>
                  </a:lnTo>
                  <a:lnTo>
                    <a:pt x="787" y="240"/>
                  </a:lnTo>
                  <a:lnTo>
                    <a:pt x="800" y="247"/>
                  </a:lnTo>
                  <a:lnTo>
                    <a:pt x="814" y="254"/>
                  </a:lnTo>
                  <a:lnTo>
                    <a:pt x="820" y="267"/>
                  </a:lnTo>
                  <a:lnTo>
                    <a:pt x="834" y="274"/>
                  </a:lnTo>
                  <a:lnTo>
                    <a:pt x="847" y="287"/>
                  </a:lnTo>
                  <a:lnTo>
                    <a:pt x="854" y="300"/>
                  </a:lnTo>
                  <a:lnTo>
                    <a:pt x="860" y="320"/>
                  </a:lnTo>
                  <a:lnTo>
                    <a:pt x="867" y="334"/>
                  </a:lnTo>
                  <a:lnTo>
                    <a:pt x="867" y="347"/>
                  </a:lnTo>
                  <a:lnTo>
                    <a:pt x="874" y="360"/>
                  </a:lnTo>
                  <a:lnTo>
                    <a:pt x="880" y="374"/>
                  </a:lnTo>
                  <a:lnTo>
                    <a:pt x="880" y="387"/>
                  </a:lnTo>
                  <a:lnTo>
                    <a:pt x="887" y="400"/>
                  </a:lnTo>
                  <a:lnTo>
                    <a:pt x="894" y="414"/>
                  </a:lnTo>
                  <a:lnTo>
                    <a:pt x="894" y="427"/>
                  </a:lnTo>
                  <a:lnTo>
                    <a:pt x="894" y="440"/>
                  </a:lnTo>
                  <a:lnTo>
                    <a:pt x="894" y="454"/>
                  </a:lnTo>
                  <a:lnTo>
                    <a:pt x="880" y="447"/>
                  </a:lnTo>
                  <a:lnTo>
                    <a:pt x="874" y="434"/>
                  </a:lnTo>
                  <a:lnTo>
                    <a:pt x="867" y="420"/>
                  </a:lnTo>
                  <a:lnTo>
                    <a:pt x="860" y="407"/>
                  </a:lnTo>
                  <a:lnTo>
                    <a:pt x="860" y="394"/>
                  </a:lnTo>
                  <a:lnTo>
                    <a:pt x="847" y="380"/>
                  </a:lnTo>
                  <a:lnTo>
                    <a:pt x="840" y="367"/>
                  </a:lnTo>
                  <a:lnTo>
                    <a:pt x="827" y="360"/>
                  </a:lnTo>
                  <a:lnTo>
                    <a:pt x="820" y="347"/>
                  </a:lnTo>
                  <a:lnTo>
                    <a:pt x="807" y="334"/>
                  </a:lnTo>
                  <a:lnTo>
                    <a:pt x="787" y="314"/>
                  </a:lnTo>
                  <a:lnTo>
                    <a:pt x="774" y="300"/>
                  </a:lnTo>
                  <a:lnTo>
                    <a:pt x="760" y="294"/>
                  </a:lnTo>
                  <a:lnTo>
                    <a:pt x="754" y="280"/>
                  </a:lnTo>
                  <a:lnTo>
                    <a:pt x="740" y="274"/>
                  </a:lnTo>
                  <a:lnTo>
                    <a:pt x="734" y="260"/>
                  </a:lnTo>
                  <a:lnTo>
                    <a:pt x="720" y="254"/>
                  </a:lnTo>
                  <a:lnTo>
                    <a:pt x="707" y="247"/>
                  </a:lnTo>
                  <a:lnTo>
                    <a:pt x="694" y="240"/>
                  </a:lnTo>
                  <a:lnTo>
                    <a:pt x="680" y="240"/>
                  </a:lnTo>
                  <a:lnTo>
                    <a:pt x="667" y="234"/>
                  </a:lnTo>
                  <a:lnTo>
                    <a:pt x="654" y="227"/>
                  </a:lnTo>
                  <a:lnTo>
                    <a:pt x="640" y="220"/>
                  </a:lnTo>
                  <a:lnTo>
                    <a:pt x="627" y="214"/>
                  </a:lnTo>
                  <a:lnTo>
                    <a:pt x="614" y="214"/>
                  </a:lnTo>
                  <a:lnTo>
                    <a:pt x="600" y="207"/>
                  </a:lnTo>
                  <a:lnTo>
                    <a:pt x="587" y="207"/>
                  </a:lnTo>
                  <a:lnTo>
                    <a:pt x="574" y="200"/>
                  </a:lnTo>
                  <a:lnTo>
                    <a:pt x="560" y="200"/>
                  </a:lnTo>
                  <a:lnTo>
                    <a:pt x="547" y="200"/>
                  </a:lnTo>
                  <a:lnTo>
                    <a:pt x="534" y="194"/>
                  </a:lnTo>
                  <a:lnTo>
                    <a:pt x="520" y="194"/>
                  </a:lnTo>
                  <a:lnTo>
                    <a:pt x="507" y="194"/>
                  </a:lnTo>
                  <a:lnTo>
                    <a:pt x="494" y="194"/>
                  </a:lnTo>
                  <a:lnTo>
                    <a:pt x="480" y="200"/>
                  </a:lnTo>
                  <a:lnTo>
                    <a:pt x="467" y="200"/>
                  </a:lnTo>
                  <a:lnTo>
                    <a:pt x="454" y="207"/>
                  </a:lnTo>
                  <a:lnTo>
                    <a:pt x="440" y="214"/>
                  </a:lnTo>
                  <a:lnTo>
                    <a:pt x="420" y="214"/>
                  </a:lnTo>
                  <a:lnTo>
                    <a:pt x="407" y="220"/>
                  </a:lnTo>
                  <a:lnTo>
                    <a:pt x="387" y="227"/>
                  </a:lnTo>
                  <a:lnTo>
                    <a:pt x="374" y="227"/>
                  </a:lnTo>
                  <a:lnTo>
                    <a:pt x="360" y="240"/>
                  </a:lnTo>
                  <a:lnTo>
                    <a:pt x="347" y="247"/>
                  </a:lnTo>
                  <a:lnTo>
                    <a:pt x="334" y="254"/>
                  </a:lnTo>
                  <a:lnTo>
                    <a:pt x="320" y="260"/>
                  </a:lnTo>
                  <a:lnTo>
                    <a:pt x="307" y="267"/>
                  </a:lnTo>
                  <a:lnTo>
                    <a:pt x="294" y="274"/>
                  </a:lnTo>
                  <a:lnTo>
                    <a:pt x="287" y="287"/>
                  </a:lnTo>
                  <a:lnTo>
                    <a:pt x="280" y="300"/>
                  </a:lnTo>
                  <a:lnTo>
                    <a:pt x="267" y="307"/>
                  </a:lnTo>
                  <a:lnTo>
                    <a:pt x="254" y="320"/>
                  </a:lnTo>
                  <a:lnTo>
                    <a:pt x="240" y="327"/>
                  </a:lnTo>
                  <a:lnTo>
                    <a:pt x="240" y="340"/>
                  </a:lnTo>
                  <a:lnTo>
                    <a:pt x="234" y="354"/>
                  </a:lnTo>
                  <a:lnTo>
                    <a:pt x="220" y="360"/>
                  </a:lnTo>
                  <a:lnTo>
                    <a:pt x="214" y="374"/>
                  </a:lnTo>
                  <a:lnTo>
                    <a:pt x="207" y="387"/>
                  </a:lnTo>
                  <a:lnTo>
                    <a:pt x="200" y="400"/>
                  </a:lnTo>
                  <a:lnTo>
                    <a:pt x="200" y="414"/>
                  </a:lnTo>
                  <a:lnTo>
                    <a:pt x="194" y="427"/>
                  </a:lnTo>
                  <a:lnTo>
                    <a:pt x="187" y="440"/>
                  </a:lnTo>
                  <a:lnTo>
                    <a:pt x="180" y="454"/>
                  </a:lnTo>
                  <a:lnTo>
                    <a:pt x="180" y="467"/>
                  </a:lnTo>
                  <a:lnTo>
                    <a:pt x="180" y="480"/>
                  </a:lnTo>
                  <a:lnTo>
                    <a:pt x="174" y="494"/>
                  </a:lnTo>
                  <a:lnTo>
                    <a:pt x="174" y="514"/>
                  </a:lnTo>
                  <a:lnTo>
                    <a:pt x="180" y="527"/>
                  </a:lnTo>
                  <a:lnTo>
                    <a:pt x="180" y="540"/>
                  </a:lnTo>
                  <a:lnTo>
                    <a:pt x="174" y="554"/>
                  </a:lnTo>
                  <a:lnTo>
                    <a:pt x="180" y="567"/>
                  </a:lnTo>
                  <a:lnTo>
                    <a:pt x="180" y="580"/>
                  </a:lnTo>
                  <a:lnTo>
                    <a:pt x="180" y="594"/>
                  </a:lnTo>
                  <a:lnTo>
                    <a:pt x="180" y="607"/>
                  </a:lnTo>
                  <a:lnTo>
                    <a:pt x="180" y="620"/>
                  </a:lnTo>
                  <a:lnTo>
                    <a:pt x="174" y="634"/>
                  </a:lnTo>
                  <a:lnTo>
                    <a:pt x="180" y="647"/>
                  </a:lnTo>
                  <a:lnTo>
                    <a:pt x="174" y="660"/>
                  </a:lnTo>
                  <a:lnTo>
                    <a:pt x="174" y="674"/>
                  </a:lnTo>
                  <a:lnTo>
                    <a:pt x="174" y="687"/>
                  </a:lnTo>
                  <a:lnTo>
                    <a:pt x="180" y="700"/>
                  </a:lnTo>
                  <a:lnTo>
                    <a:pt x="180" y="714"/>
                  </a:lnTo>
                  <a:lnTo>
                    <a:pt x="187" y="727"/>
                  </a:lnTo>
                  <a:lnTo>
                    <a:pt x="187" y="740"/>
                  </a:lnTo>
                  <a:lnTo>
                    <a:pt x="180" y="754"/>
                  </a:lnTo>
                  <a:lnTo>
                    <a:pt x="167" y="747"/>
                  </a:lnTo>
                  <a:lnTo>
                    <a:pt x="167" y="734"/>
                  </a:lnTo>
                  <a:lnTo>
                    <a:pt x="160" y="720"/>
                  </a:lnTo>
                  <a:lnTo>
                    <a:pt x="160" y="707"/>
                  </a:lnTo>
                  <a:lnTo>
                    <a:pt x="154" y="694"/>
                  </a:lnTo>
                  <a:lnTo>
                    <a:pt x="154" y="680"/>
                  </a:lnTo>
                  <a:lnTo>
                    <a:pt x="154" y="667"/>
                  </a:lnTo>
                  <a:lnTo>
                    <a:pt x="154" y="654"/>
                  </a:lnTo>
                  <a:lnTo>
                    <a:pt x="154" y="640"/>
                  </a:lnTo>
                  <a:lnTo>
                    <a:pt x="154" y="627"/>
                  </a:lnTo>
                  <a:lnTo>
                    <a:pt x="147" y="614"/>
                  </a:lnTo>
                  <a:lnTo>
                    <a:pt x="147" y="600"/>
                  </a:lnTo>
                  <a:lnTo>
                    <a:pt x="147" y="587"/>
                  </a:lnTo>
                  <a:lnTo>
                    <a:pt x="147" y="574"/>
                  </a:lnTo>
                  <a:lnTo>
                    <a:pt x="147" y="560"/>
                  </a:lnTo>
                  <a:lnTo>
                    <a:pt x="147" y="540"/>
                  </a:lnTo>
                  <a:lnTo>
                    <a:pt x="147" y="527"/>
                  </a:lnTo>
                  <a:lnTo>
                    <a:pt x="140" y="514"/>
                  </a:lnTo>
                  <a:lnTo>
                    <a:pt x="140" y="500"/>
                  </a:lnTo>
                  <a:lnTo>
                    <a:pt x="134" y="487"/>
                  </a:lnTo>
                  <a:lnTo>
                    <a:pt x="134" y="467"/>
                  </a:lnTo>
                  <a:lnTo>
                    <a:pt x="134" y="454"/>
                  </a:lnTo>
                  <a:lnTo>
                    <a:pt x="127" y="440"/>
                  </a:lnTo>
                  <a:lnTo>
                    <a:pt x="120" y="427"/>
                  </a:lnTo>
                  <a:lnTo>
                    <a:pt x="120" y="414"/>
                  </a:lnTo>
                  <a:lnTo>
                    <a:pt x="120" y="400"/>
                  </a:lnTo>
                  <a:lnTo>
                    <a:pt x="114" y="387"/>
                  </a:lnTo>
                  <a:lnTo>
                    <a:pt x="107" y="374"/>
                  </a:lnTo>
                  <a:lnTo>
                    <a:pt x="94" y="367"/>
                  </a:lnTo>
                  <a:lnTo>
                    <a:pt x="80" y="360"/>
                  </a:lnTo>
                  <a:lnTo>
                    <a:pt x="67" y="360"/>
                  </a:lnTo>
                  <a:lnTo>
                    <a:pt x="54" y="367"/>
                  </a:lnTo>
                  <a:lnTo>
                    <a:pt x="40" y="367"/>
                  </a:lnTo>
                  <a:lnTo>
                    <a:pt x="27" y="367"/>
                  </a:lnTo>
                  <a:lnTo>
                    <a:pt x="14" y="374"/>
                  </a:lnTo>
                  <a:lnTo>
                    <a:pt x="0" y="367"/>
                  </a:lnTo>
                  <a:lnTo>
                    <a:pt x="0" y="354"/>
                  </a:lnTo>
                  <a:lnTo>
                    <a:pt x="14" y="347"/>
                  </a:lnTo>
                </a:path>
              </a:pathLst>
            </a:custGeom>
            <a:solidFill>
              <a:srgbClr val="FCFEB9"/>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630067" name="Group 307">
            <a:extLst>
              <a:ext uri="{FF2B5EF4-FFF2-40B4-BE49-F238E27FC236}">
                <a16:creationId xmlns:a16="http://schemas.microsoft.com/office/drawing/2014/main" id="{8F99B66D-DA9D-42B8-9284-1F89EBECF0EA}"/>
              </a:ext>
            </a:extLst>
          </p:cNvPr>
          <p:cNvGrpSpPr>
            <a:grpSpLocks/>
          </p:cNvGrpSpPr>
          <p:nvPr/>
        </p:nvGrpSpPr>
        <p:grpSpPr bwMode="auto">
          <a:xfrm>
            <a:off x="5350848" y="2619494"/>
            <a:ext cx="2610743" cy="2911197"/>
            <a:chOff x="3094" y="1796"/>
            <a:chExt cx="1790" cy="1996"/>
          </a:xfrm>
        </p:grpSpPr>
        <p:sp>
          <p:nvSpPr>
            <p:cNvPr id="410932" name="Freeform 308">
              <a:extLst>
                <a:ext uri="{FF2B5EF4-FFF2-40B4-BE49-F238E27FC236}">
                  <a16:creationId xmlns:a16="http://schemas.microsoft.com/office/drawing/2014/main" id="{298AE1B0-EB52-47C8-8DCB-5ED1AEC9E49B}"/>
                </a:ext>
              </a:extLst>
            </p:cNvPr>
            <p:cNvSpPr>
              <a:spLocks/>
            </p:cNvSpPr>
            <p:nvPr/>
          </p:nvSpPr>
          <p:spPr bwMode="auto">
            <a:xfrm>
              <a:off x="3480" y="2332"/>
              <a:ext cx="204" cy="128"/>
            </a:xfrm>
            <a:custGeom>
              <a:avLst/>
              <a:gdLst>
                <a:gd name="T0" fmla="*/ 72 w 204"/>
                <a:gd name="T1" fmla="*/ 108 h 128"/>
                <a:gd name="T2" fmla="*/ 204 w 204"/>
                <a:gd name="T3" fmla="*/ 108 h 128"/>
                <a:gd name="T4" fmla="*/ 188 w 204"/>
                <a:gd name="T5" fmla="*/ 36 h 128"/>
                <a:gd name="T6" fmla="*/ 96 w 204"/>
                <a:gd name="T7" fmla="*/ 0 h 128"/>
                <a:gd name="T8" fmla="*/ 32 w 204"/>
                <a:gd name="T9" fmla="*/ 24 h 128"/>
                <a:gd name="T10" fmla="*/ 0 w 204"/>
                <a:gd name="T11" fmla="*/ 84 h 128"/>
                <a:gd name="T12" fmla="*/ 8 w 204"/>
                <a:gd name="T13" fmla="*/ 128 h 128"/>
                <a:gd name="T14" fmla="*/ 72 w 204"/>
                <a:gd name="T15" fmla="*/ 108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4" h="128">
                  <a:moveTo>
                    <a:pt x="72" y="108"/>
                  </a:moveTo>
                  <a:lnTo>
                    <a:pt x="204" y="108"/>
                  </a:lnTo>
                  <a:lnTo>
                    <a:pt x="188" y="36"/>
                  </a:lnTo>
                  <a:lnTo>
                    <a:pt x="96" y="0"/>
                  </a:lnTo>
                  <a:lnTo>
                    <a:pt x="32" y="24"/>
                  </a:lnTo>
                  <a:lnTo>
                    <a:pt x="0" y="84"/>
                  </a:lnTo>
                  <a:lnTo>
                    <a:pt x="8" y="128"/>
                  </a:lnTo>
                  <a:lnTo>
                    <a:pt x="72" y="108"/>
                  </a:lnTo>
                  <a:close/>
                </a:path>
              </a:pathLst>
            </a:cu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933" name="Freeform 309">
              <a:extLst>
                <a:ext uri="{FF2B5EF4-FFF2-40B4-BE49-F238E27FC236}">
                  <a16:creationId xmlns:a16="http://schemas.microsoft.com/office/drawing/2014/main" id="{A5C8490F-BAEF-4E62-93EC-1DF1E2375564}"/>
                </a:ext>
              </a:extLst>
            </p:cNvPr>
            <p:cNvSpPr>
              <a:spLocks/>
            </p:cNvSpPr>
            <p:nvPr/>
          </p:nvSpPr>
          <p:spPr bwMode="auto">
            <a:xfrm rot="-4428647">
              <a:off x="3056" y="2740"/>
              <a:ext cx="204" cy="128"/>
            </a:xfrm>
            <a:custGeom>
              <a:avLst/>
              <a:gdLst>
                <a:gd name="T0" fmla="*/ 72 w 204"/>
                <a:gd name="T1" fmla="*/ 108 h 128"/>
                <a:gd name="T2" fmla="*/ 204 w 204"/>
                <a:gd name="T3" fmla="*/ 108 h 128"/>
                <a:gd name="T4" fmla="*/ 188 w 204"/>
                <a:gd name="T5" fmla="*/ 36 h 128"/>
                <a:gd name="T6" fmla="*/ 96 w 204"/>
                <a:gd name="T7" fmla="*/ 0 h 128"/>
                <a:gd name="T8" fmla="*/ 32 w 204"/>
                <a:gd name="T9" fmla="*/ 24 h 128"/>
                <a:gd name="T10" fmla="*/ 0 w 204"/>
                <a:gd name="T11" fmla="*/ 84 h 128"/>
                <a:gd name="T12" fmla="*/ 8 w 204"/>
                <a:gd name="T13" fmla="*/ 128 h 128"/>
                <a:gd name="T14" fmla="*/ 72 w 204"/>
                <a:gd name="T15" fmla="*/ 108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4" h="128">
                  <a:moveTo>
                    <a:pt x="72" y="108"/>
                  </a:moveTo>
                  <a:lnTo>
                    <a:pt x="204" y="108"/>
                  </a:lnTo>
                  <a:lnTo>
                    <a:pt x="188" y="36"/>
                  </a:lnTo>
                  <a:lnTo>
                    <a:pt x="96" y="0"/>
                  </a:lnTo>
                  <a:lnTo>
                    <a:pt x="32" y="24"/>
                  </a:lnTo>
                  <a:lnTo>
                    <a:pt x="0" y="84"/>
                  </a:lnTo>
                  <a:lnTo>
                    <a:pt x="8" y="128"/>
                  </a:lnTo>
                  <a:lnTo>
                    <a:pt x="72" y="108"/>
                  </a:lnTo>
                  <a:close/>
                </a:path>
              </a:pathLst>
            </a:cu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934" name="Freeform 310">
              <a:extLst>
                <a:ext uri="{FF2B5EF4-FFF2-40B4-BE49-F238E27FC236}">
                  <a16:creationId xmlns:a16="http://schemas.microsoft.com/office/drawing/2014/main" id="{6C735B2B-8845-48AA-8526-10361B5809A9}"/>
                </a:ext>
              </a:extLst>
            </p:cNvPr>
            <p:cNvSpPr>
              <a:spLocks/>
            </p:cNvSpPr>
            <p:nvPr/>
          </p:nvSpPr>
          <p:spPr bwMode="auto">
            <a:xfrm rot="-9774085">
              <a:off x="3368" y="3220"/>
              <a:ext cx="204" cy="128"/>
            </a:xfrm>
            <a:custGeom>
              <a:avLst/>
              <a:gdLst>
                <a:gd name="T0" fmla="*/ 72 w 204"/>
                <a:gd name="T1" fmla="*/ 108 h 128"/>
                <a:gd name="T2" fmla="*/ 204 w 204"/>
                <a:gd name="T3" fmla="*/ 108 h 128"/>
                <a:gd name="T4" fmla="*/ 188 w 204"/>
                <a:gd name="T5" fmla="*/ 36 h 128"/>
                <a:gd name="T6" fmla="*/ 96 w 204"/>
                <a:gd name="T7" fmla="*/ 0 h 128"/>
                <a:gd name="T8" fmla="*/ 32 w 204"/>
                <a:gd name="T9" fmla="*/ 24 h 128"/>
                <a:gd name="T10" fmla="*/ 0 w 204"/>
                <a:gd name="T11" fmla="*/ 84 h 128"/>
                <a:gd name="T12" fmla="*/ 8 w 204"/>
                <a:gd name="T13" fmla="*/ 128 h 128"/>
                <a:gd name="T14" fmla="*/ 72 w 204"/>
                <a:gd name="T15" fmla="*/ 108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4" h="128">
                  <a:moveTo>
                    <a:pt x="72" y="108"/>
                  </a:moveTo>
                  <a:lnTo>
                    <a:pt x="204" y="108"/>
                  </a:lnTo>
                  <a:lnTo>
                    <a:pt x="188" y="36"/>
                  </a:lnTo>
                  <a:lnTo>
                    <a:pt x="96" y="0"/>
                  </a:lnTo>
                  <a:lnTo>
                    <a:pt x="32" y="24"/>
                  </a:lnTo>
                  <a:lnTo>
                    <a:pt x="0" y="84"/>
                  </a:lnTo>
                  <a:lnTo>
                    <a:pt x="8" y="128"/>
                  </a:lnTo>
                  <a:lnTo>
                    <a:pt x="72" y="108"/>
                  </a:lnTo>
                  <a:close/>
                </a:path>
              </a:pathLst>
            </a:cu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935" name="Freeform 311">
              <a:extLst>
                <a:ext uri="{FF2B5EF4-FFF2-40B4-BE49-F238E27FC236}">
                  <a16:creationId xmlns:a16="http://schemas.microsoft.com/office/drawing/2014/main" id="{9941B063-C79E-422E-9D6D-D6624777DEE6}"/>
                </a:ext>
              </a:extLst>
            </p:cNvPr>
            <p:cNvSpPr>
              <a:spLocks/>
            </p:cNvSpPr>
            <p:nvPr/>
          </p:nvSpPr>
          <p:spPr bwMode="auto">
            <a:xfrm rot="-8899138">
              <a:off x="3788" y="3664"/>
              <a:ext cx="204" cy="128"/>
            </a:xfrm>
            <a:custGeom>
              <a:avLst/>
              <a:gdLst>
                <a:gd name="T0" fmla="*/ 72 w 204"/>
                <a:gd name="T1" fmla="*/ 108 h 128"/>
                <a:gd name="T2" fmla="*/ 204 w 204"/>
                <a:gd name="T3" fmla="*/ 108 h 128"/>
                <a:gd name="T4" fmla="*/ 188 w 204"/>
                <a:gd name="T5" fmla="*/ 36 h 128"/>
                <a:gd name="T6" fmla="*/ 96 w 204"/>
                <a:gd name="T7" fmla="*/ 0 h 128"/>
                <a:gd name="T8" fmla="*/ 32 w 204"/>
                <a:gd name="T9" fmla="*/ 24 h 128"/>
                <a:gd name="T10" fmla="*/ 0 w 204"/>
                <a:gd name="T11" fmla="*/ 84 h 128"/>
                <a:gd name="T12" fmla="*/ 8 w 204"/>
                <a:gd name="T13" fmla="*/ 128 h 128"/>
                <a:gd name="T14" fmla="*/ 72 w 204"/>
                <a:gd name="T15" fmla="*/ 108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4" h="128">
                  <a:moveTo>
                    <a:pt x="72" y="108"/>
                  </a:moveTo>
                  <a:lnTo>
                    <a:pt x="204" y="108"/>
                  </a:lnTo>
                  <a:lnTo>
                    <a:pt x="188" y="36"/>
                  </a:lnTo>
                  <a:lnTo>
                    <a:pt x="96" y="0"/>
                  </a:lnTo>
                  <a:lnTo>
                    <a:pt x="32" y="24"/>
                  </a:lnTo>
                  <a:lnTo>
                    <a:pt x="0" y="84"/>
                  </a:lnTo>
                  <a:lnTo>
                    <a:pt x="8" y="128"/>
                  </a:lnTo>
                  <a:lnTo>
                    <a:pt x="72" y="108"/>
                  </a:lnTo>
                  <a:close/>
                </a:path>
              </a:pathLst>
            </a:cu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936" name="Freeform 312">
              <a:extLst>
                <a:ext uri="{FF2B5EF4-FFF2-40B4-BE49-F238E27FC236}">
                  <a16:creationId xmlns:a16="http://schemas.microsoft.com/office/drawing/2014/main" id="{F8520028-584E-4F65-9F5F-8D0DA7278C8B}"/>
                </a:ext>
              </a:extLst>
            </p:cNvPr>
            <p:cNvSpPr>
              <a:spLocks/>
            </p:cNvSpPr>
            <p:nvPr/>
          </p:nvSpPr>
          <p:spPr bwMode="auto">
            <a:xfrm rot="10272192">
              <a:off x="4680" y="3088"/>
              <a:ext cx="204" cy="128"/>
            </a:xfrm>
            <a:custGeom>
              <a:avLst/>
              <a:gdLst>
                <a:gd name="T0" fmla="*/ 72 w 204"/>
                <a:gd name="T1" fmla="*/ 108 h 128"/>
                <a:gd name="T2" fmla="*/ 204 w 204"/>
                <a:gd name="T3" fmla="*/ 108 h 128"/>
                <a:gd name="T4" fmla="*/ 188 w 204"/>
                <a:gd name="T5" fmla="*/ 36 h 128"/>
                <a:gd name="T6" fmla="*/ 96 w 204"/>
                <a:gd name="T7" fmla="*/ 0 h 128"/>
                <a:gd name="T8" fmla="*/ 32 w 204"/>
                <a:gd name="T9" fmla="*/ 24 h 128"/>
                <a:gd name="T10" fmla="*/ 0 w 204"/>
                <a:gd name="T11" fmla="*/ 84 h 128"/>
                <a:gd name="T12" fmla="*/ 8 w 204"/>
                <a:gd name="T13" fmla="*/ 128 h 128"/>
                <a:gd name="T14" fmla="*/ 72 w 204"/>
                <a:gd name="T15" fmla="*/ 108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4" h="128">
                  <a:moveTo>
                    <a:pt x="72" y="108"/>
                  </a:moveTo>
                  <a:lnTo>
                    <a:pt x="204" y="108"/>
                  </a:lnTo>
                  <a:lnTo>
                    <a:pt x="188" y="36"/>
                  </a:lnTo>
                  <a:lnTo>
                    <a:pt x="96" y="0"/>
                  </a:lnTo>
                  <a:lnTo>
                    <a:pt x="32" y="24"/>
                  </a:lnTo>
                  <a:lnTo>
                    <a:pt x="0" y="84"/>
                  </a:lnTo>
                  <a:lnTo>
                    <a:pt x="8" y="128"/>
                  </a:lnTo>
                  <a:lnTo>
                    <a:pt x="72" y="108"/>
                  </a:lnTo>
                  <a:close/>
                </a:path>
              </a:pathLst>
            </a:cu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937" name="Freeform 313">
              <a:extLst>
                <a:ext uri="{FF2B5EF4-FFF2-40B4-BE49-F238E27FC236}">
                  <a16:creationId xmlns:a16="http://schemas.microsoft.com/office/drawing/2014/main" id="{F5D86DBD-0C78-4533-B8C8-9BE60927255D}"/>
                </a:ext>
              </a:extLst>
            </p:cNvPr>
            <p:cNvSpPr>
              <a:spLocks/>
            </p:cNvSpPr>
            <p:nvPr/>
          </p:nvSpPr>
          <p:spPr bwMode="auto">
            <a:xfrm rot="710934">
              <a:off x="4636" y="2228"/>
              <a:ext cx="204" cy="128"/>
            </a:xfrm>
            <a:custGeom>
              <a:avLst/>
              <a:gdLst>
                <a:gd name="T0" fmla="*/ 72 w 204"/>
                <a:gd name="T1" fmla="*/ 108 h 128"/>
                <a:gd name="T2" fmla="*/ 204 w 204"/>
                <a:gd name="T3" fmla="*/ 108 h 128"/>
                <a:gd name="T4" fmla="*/ 188 w 204"/>
                <a:gd name="T5" fmla="*/ 36 h 128"/>
                <a:gd name="T6" fmla="*/ 96 w 204"/>
                <a:gd name="T7" fmla="*/ 0 h 128"/>
                <a:gd name="T8" fmla="*/ 32 w 204"/>
                <a:gd name="T9" fmla="*/ 24 h 128"/>
                <a:gd name="T10" fmla="*/ 0 w 204"/>
                <a:gd name="T11" fmla="*/ 84 h 128"/>
                <a:gd name="T12" fmla="*/ 8 w 204"/>
                <a:gd name="T13" fmla="*/ 128 h 128"/>
                <a:gd name="T14" fmla="*/ 72 w 204"/>
                <a:gd name="T15" fmla="*/ 108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4" h="128">
                  <a:moveTo>
                    <a:pt x="72" y="108"/>
                  </a:moveTo>
                  <a:lnTo>
                    <a:pt x="204" y="108"/>
                  </a:lnTo>
                  <a:lnTo>
                    <a:pt x="188" y="36"/>
                  </a:lnTo>
                  <a:lnTo>
                    <a:pt x="96" y="0"/>
                  </a:lnTo>
                  <a:lnTo>
                    <a:pt x="32" y="24"/>
                  </a:lnTo>
                  <a:lnTo>
                    <a:pt x="0" y="84"/>
                  </a:lnTo>
                  <a:lnTo>
                    <a:pt x="8" y="128"/>
                  </a:lnTo>
                  <a:lnTo>
                    <a:pt x="72" y="108"/>
                  </a:lnTo>
                  <a:close/>
                </a:path>
              </a:pathLst>
            </a:cu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0938" name="Freeform 314">
              <a:extLst>
                <a:ext uri="{FF2B5EF4-FFF2-40B4-BE49-F238E27FC236}">
                  <a16:creationId xmlns:a16="http://schemas.microsoft.com/office/drawing/2014/main" id="{F09DE90A-9EFE-4C70-A44E-DD719D42D078}"/>
                </a:ext>
              </a:extLst>
            </p:cNvPr>
            <p:cNvSpPr>
              <a:spLocks/>
            </p:cNvSpPr>
            <p:nvPr/>
          </p:nvSpPr>
          <p:spPr bwMode="auto">
            <a:xfrm rot="283433">
              <a:off x="4108" y="1796"/>
              <a:ext cx="204" cy="128"/>
            </a:xfrm>
            <a:custGeom>
              <a:avLst/>
              <a:gdLst>
                <a:gd name="T0" fmla="*/ 72 w 204"/>
                <a:gd name="T1" fmla="*/ 108 h 128"/>
                <a:gd name="T2" fmla="*/ 204 w 204"/>
                <a:gd name="T3" fmla="*/ 108 h 128"/>
                <a:gd name="T4" fmla="*/ 188 w 204"/>
                <a:gd name="T5" fmla="*/ 36 h 128"/>
                <a:gd name="T6" fmla="*/ 96 w 204"/>
                <a:gd name="T7" fmla="*/ 0 h 128"/>
                <a:gd name="T8" fmla="*/ 32 w 204"/>
                <a:gd name="T9" fmla="*/ 24 h 128"/>
                <a:gd name="T10" fmla="*/ 0 w 204"/>
                <a:gd name="T11" fmla="*/ 84 h 128"/>
                <a:gd name="T12" fmla="*/ 8 w 204"/>
                <a:gd name="T13" fmla="*/ 128 h 128"/>
                <a:gd name="T14" fmla="*/ 72 w 204"/>
                <a:gd name="T15" fmla="*/ 108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4" h="128">
                  <a:moveTo>
                    <a:pt x="72" y="108"/>
                  </a:moveTo>
                  <a:lnTo>
                    <a:pt x="204" y="108"/>
                  </a:lnTo>
                  <a:lnTo>
                    <a:pt x="188" y="36"/>
                  </a:lnTo>
                  <a:lnTo>
                    <a:pt x="96" y="0"/>
                  </a:lnTo>
                  <a:lnTo>
                    <a:pt x="32" y="24"/>
                  </a:lnTo>
                  <a:lnTo>
                    <a:pt x="0" y="84"/>
                  </a:lnTo>
                  <a:lnTo>
                    <a:pt x="8" y="128"/>
                  </a:lnTo>
                  <a:lnTo>
                    <a:pt x="72" y="108"/>
                  </a:lnTo>
                  <a:close/>
                </a:path>
              </a:pathLst>
            </a:cu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sp>
        <p:nvSpPr>
          <p:cNvPr id="4" name="Marcador de número de diapositiva 3"/>
          <p:cNvSpPr>
            <a:spLocks noGrp="1"/>
          </p:cNvSpPr>
          <p:nvPr>
            <p:ph type="sldNum" sz="quarter" idx="12"/>
          </p:nvPr>
        </p:nvSpPr>
        <p:spPr/>
        <p:txBody>
          <a:bodyPr/>
          <a:lstStyle/>
          <a:p>
            <a:fld id="{5724328B-D857-40DC-B64E-9DD5185DF98C}" type="slidenum">
              <a:rPr lang="es-ES" altLang="es-ES" smtClean="0"/>
              <a:pPr/>
              <a:t>17</a:t>
            </a:fld>
            <a:endParaRPr lang="es-ES" altLang="es-ES"/>
          </a:p>
        </p:txBody>
      </p:sp>
    </p:spTree>
    <p:custDataLst>
      <p:tags r:id="rId1"/>
    </p:custDataLst>
  </p:cSld>
  <p:clrMapOvr>
    <a:masterClrMapping/>
  </p:clrMapOvr>
  <mc:AlternateContent xmlns:mc="http://schemas.openxmlformats.org/markup-compatibility/2006" xmlns:p14="http://schemas.microsoft.com/office/powerpoint/2010/main">
    <mc:Choice Requires="p14">
      <p:transition spd="slow" p14:dur="2000" advTm="81840"/>
    </mc:Choice>
    <mc:Fallback xmlns="">
      <p:transition spd="slow" advTm="8184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3005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30052"/>
                                        </p:tgtEl>
                                        <p:attrNameLst>
                                          <p:attrName>style.visibility</p:attrName>
                                        </p:attrNameLst>
                                      </p:cBhvr>
                                      <p:to>
                                        <p:strVal val="visible"/>
                                      </p:to>
                                    </p:set>
                                  </p:childTnLst>
                                </p:cTn>
                              </p:par>
                            </p:childTnLst>
                          </p:cTn>
                        </p:par>
                        <p:par>
                          <p:cTn id="11" fill="hold" nodeType="afterGroup">
                            <p:stCondLst>
                              <p:cond delay="0"/>
                            </p:stCondLst>
                            <p:childTnLst>
                              <p:par>
                                <p:cTn id="12" presetID="10" presetClass="exit" presetSubtype="0" fill="hold" nodeType="afterEffect">
                                  <p:stCondLst>
                                    <p:cond delay="0"/>
                                  </p:stCondLst>
                                  <p:childTnLst>
                                    <p:animEffect transition="out" filter="fade">
                                      <p:cBhvr>
                                        <p:cTn id="13" dur="2000"/>
                                        <p:tgtEl>
                                          <p:spTgt spid="629807"/>
                                        </p:tgtEl>
                                      </p:cBhvr>
                                    </p:animEffect>
                                    <p:set>
                                      <p:cBhvr>
                                        <p:cTn id="14" dur="1" fill="hold">
                                          <p:stCondLst>
                                            <p:cond delay="1999"/>
                                          </p:stCondLst>
                                        </p:cTn>
                                        <p:tgtEl>
                                          <p:spTgt spid="629807"/>
                                        </p:tgtEl>
                                        <p:attrNameLst>
                                          <p:attrName>style.visibility</p:attrName>
                                        </p:attrNameLst>
                                      </p:cBhvr>
                                      <p:to>
                                        <p:strVal val="hidden"/>
                                      </p:to>
                                    </p:set>
                                  </p:childTnLst>
                                </p:cTn>
                              </p:par>
                              <p:par>
                                <p:cTn id="15" presetID="10" presetClass="exit" presetSubtype="0" fill="hold" nodeType="withEffect">
                                  <p:stCondLst>
                                    <p:cond delay="0"/>
                                  </p:stCondLst>
                                  <p:childTnLst>
                                    <p:animEffect transition="out" filter="fade">
                                      <p:cBhvr>
                                        <p:cTn id="16" dur="2000"/>
                                        <p:tgtEl>
                                          <p:spTgt spid="630067"/>
                                        </p:tgtEl>
                                      </p:cBhvr>
                                    </p:animEffect>
                                    <p:set>
                                      <p:cBhvr>
                                        <p:cTn id="17" dur="1" fill="hold">
                                          <p:stCondLst>
                                            <p:cond delay="1999"/>
                                          </p:stCondLst>
                                        </p:cTn>
                                        <p:tgtEl>
                                          <p:spTgt spid="630067"/>
                                        </p:tgtEl>
                                        <p:attrNameLst>
                                          <p:attrName>style.visibility</p:attrName>
                                        </p:attrNameLst>
                                      </p:cBhvr>
                                      <p:to>
                                        <p:strVal val="hidden"/>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630053"/>
                                        </p:tgtEl>
                                        <p:attrNameLst>
                                          <p:attrName>style.visibility</p:attrName>
                                        </p:attrNameLst>
                                      </p:cBhvr>
                                      <p:to>
                                        <p:strVal val="visible"/>
                                      </p:to>
                                    </p:set>
                                  </p:childTnLst>
                                </p:cTn>
                              </p:par>
                            </p:childTnLst>
                          </p:cTn>
                        </p:par>
                        <p:par>
                          <p:cTn id="22" fill="hold" nodeType="afterGroup">
                            <p:stCondLst>
                              <p:cond delay="0"/>
                            </p:stCondLst>
                            <p:childTnLst>
                              <p:par>
                                <p:cTn id="23" presetID="10" presetClass="exit" presetSubtype="0" fill="hold" nodeType="afterEffect">
                                  <p:stCondLst>
                                    <p:cond delay="0"/>
                                  </p:stCondLst>
                                  <p:childTnLst>
                                    <p:animEffect transition="out" filter="fade">
                                      <p:cBhvr>
                                        <p:cTn id="24" dur="2000"/>
                                        <p:tgtEl>
                                          <p:spTgt spid="629886"/>
                                        </p:tgtEl>
                                      </p:cBhvr>
                                    </p:animEffect>
                                    <p:set>
                                      <p:cBhvr>
                                        <p:cTn id="25" dur="1" fill="hold">
                                          <p:stCondLst>
                                            <p:cond delay="1999"/>
                                          </p:stCondLst>
                                        </p:cTn>
                                        <p:tgtEl>
                                          <p:spTgt spid="629886"/>
                                        </p:tgtEl>
                                        <p:attrNameLst>
                                          <p:attrName>style.visibility</p:attrName>
                                        </p:attrNameLst>
                                      </p:cBhvr>
                                      <p:to>
                                        <p:strVal val="hidden"/>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1" presetClass="entr" presetSubtype="0" fill="hold" grpId="0" nodeType="clickEffect">
                                  <p:stCondLst>
                                    <p:cond delay="0"/>
                                  </p:stCondLst>
                                  <p:childTnLst>
                                    <p:set>
                                      <p:cBhvr>
                                        <p:cTn id="29" dur="1" fill="hold">
                                          <p:stCondLst>
                                            <p:cond delay="0"/>
                                          </p:stCondLst>
                                        </p:cTn>
                                        <p:tgtEl>
                                          <p:spTgt spid="630054"/>
                                        </p:tgtEl>
                                        <p:attrNameLst>
                                          <p:attrName>style.visibility</p:attrName>
                                        </p:attrNameLst>
                                      </p:cBhvr>
                                      <p:to>
                                        <p:strVal val="visible"/>
                                      </p:to>
                                    </p:set>
                                  </p:childTnLst>
                                </p:cTn>
                              </p:par>
                            </p:childTnLst>
                          </p:cTn>
                        </p:par>
                        <p:par>
                          <p:cTn id="30" fill="hold" nodeType="afterGroup">
                            <p:stCondLst>
                              <p:cond delay="0"/>
                            </p:stCondLst>
                            <p:childTnLst>
                              <p:par>
                                <p:cTn id="31" presetID="10" presetClass="exit" presetSubtype="0" fill="hold" nodeType="afterEffect">
                                  <p:stCondLst>
                                    <p:cond delay="0"/>
                                  </p:stCondLst>
                                  <p:childTnLst>
                                    <p:animEffect transition="out" filter="fade">
                                      <p:cBhvr>
                                        <p:cTn id="32" dur="2000"/>
                                        <p:tgtEl>
                                          <p:spTgt spid="629994"/>
                                        </p:tgtEl>
                                      </p:cBhvr>
                                    </p:animEffect>
                                    <p:set>
                                      <p:cBhvr>
                                        <p:cTn id="33" dur="1" fill="hold">
                                          <p:stCondLst>
                                            <p:cond delay="1999"/>
                                          </p:stCondLst>
                                        </p:cTn>
                                        <p:tgtEl>
                                          <p:spTgt spid="629994"/>
                                        </p:tgtEl>
                                        <p:attrNameLst>
                                          <p:attrName>style.visibility</p:attrName>
                                        </p:attrNameLst>
                                      </p:cBhvr>
                                      <p:to>
                                        <p:strVal val="hidden"/>
                                      </p:to>
                                    </p:set>
                                  </p:childTnLst>
                                </p:cTn>
                              </p:par>
                            </p:childTnLst>
                          </p:cTn>
                        </p:par>
                      </p:childTnLst>
                    </p:cTn>
                  </p:par>
                  <p:par>
                    <p:cTn id="34" fill="hold" nodeType="clickPar">
                      <p:stCondLst>
                        <p:cond delay="indefinite"/>
                      </p:stCondLst>
                      <p:childTnLst>
                        <p:par>
                          <p:cTn id="35" fill="hold" nodeType="withGroup">
                            <p:stCondLst>
                              <p:cond delay="0"/>
                            </p:stCondLst>
                            <p:childTnLst>
                              <p:par>
                                <p:cTn id="36" presetID="1" presetClass="entr" presetSubtype="0" fill="hold" grpId="0" nodeType="clickEffect">
                                  <p:stCondLst>
                                    <p:cond delay="0"/>
                                  </p:stCondLst>
                                  <p:childTnLst>
                                    <p:set>
                                      <p:cBhvr>
                                        <p:cTn id="37" dur="1" fill="hold">
                                          <p:stCondLst>
                                            <p:cond delay="0"/>
                                          </p:stCondLst>
                                        </p:cTn>
                                        <p:tgtEl>
                                          <p:spTgt spid="630055"/>
                                        </p:tgtEl>
                                        <p:attrNameLst>
                                          <p:attrName>style.visibility</p:attrName>
                                        </p:attrNameLst>
                                      </p:cBhvr>
                                      <p:to>
                                        <p:strVal val="visible"/>
                                      </p:to>
                                    </p:set>
                                  </p:childTnLst>
                                </p:cTn>
                              </p:par>
                            </p:childTnLst>
                          </p:cTn>
                        </p:par>
                        <p:par>
                          <p:cTn id="38" fill="hold" nodeType="afterGroup">
                            <p:stCondLst>
                              <p:cond delay="0"/>
                            </p:stCondLst>
                            <p:childTnLst>
                              <p:par>
                                <p:cTn id="39" presetID="10" presetClass="exit" presetSubtype="0" fill="hold" nodeType="afterEffect">
                                  <p:stCondLst>
                                    <p:cond delay="0"/>
                                  </p:stCondLst>
                                  <p:childTnLst>
                                    <p:animEffect transition="out" filter="fade">
                                      <p:cBhvr>
                                        <p:cTn id="40" dur="2000"/>
                                        <p:tgtEl>
                                          <p:spTgt spid="629919"/>
                                        </p:tgtEl>
                                      </p:cBhvr>
                                    </p:animEffect>
                                    <p:set>
                                      <p:cBhvr>
                                        <p:cTn id="41" dur="1" fill="hold">
                                          <p:stCondLst>
                                            <p:cond delay="1999"/>
                                          </p:stCondLst>
                                        </p:cTn>
                                        <p:tgtEl>
                                          <p:spTgt spid="629919"/>
                                        </p:tgtEl>
                                        <p:attrNameLst>
                                          <p:attrName>style.visibility</p:attrName>
                                        </p:attrNameLst>
                                      </p:cBhvr>
                                      <p:to>
                                        <p:strVal val="hidden"/>
                                      </p:to>
                                    </p:set>
                                  </p:childTnLst>
                                </p:cTn>
                              </p:par>
                            </p:childTnLst>
                          </p:cTn>
                        </p:par>
                      </p:childTnLst>
                    </p:cTn>
                  </p:par>
                  <p:par>
                    <p:cTn id="42" fill="hold" nodeType="clickPar">
                      <p:stCondLst>
                        <p:cond delay="indefinite"/>
                      </p:stCondLst>
                      <p:childTnLst>
                        <p:par>
                          <p:cTn id="43" fill="hold" nodeType="withGroup">
                            <p:stCondLst>
                              <p:cond delay="0"/>
                            </p:stCondLst>
                            <p:childTnLst>
                              <p:par>
                                <p:cTn id="44" presetID="1" presetClass="entr" presetSubtype="0" fill="hold" grpId="0" nodeType="clickEffect">
                                  <p:stCondLst>
                                    <p:cond delay="0"/>
                                  </p:stCondLst>
                                  <p:childTnLst>
                                    <p:set>
                                      <p:cBhvr>
                                        <p:cTn id="45" dur="1" fill="hold">
                                          <p:stCondLst>
                                            <p:cond delay="0"/>
                                          </p:stCondLst>
                                        </p:cTn>
                                        <p:tgtEl>
                                          <p:spTgt spid="630056"/>
                                        </p:tgtEl>
                                        <p:attrNameLst>
                                          <p:attrName>style.visibility</p:attrName>
                                        </p:attrNameLst>
                                      </p:cBhvr>
                                      <p:to>
                                        <p:strVal val="visible"/>
                                      </p:to>
                                    </p:set>
                                  </p:childTnLst>
                                </p:cTn>
                              </p:par>
                            </p:childTnLst>
                          </p:cTn>
                        </p:par>
                        <p:par>
                          <p:cTn id="46" fill="hold" nodeType="afterGroup">
                            <p:stCondLst>
                              <p:cond delay="0"/>
                            </p:stCondLst>
                            <p:childTnLst>
                              <p:par>
                                <p:cTn id="47" presetID="10" presetClass="exit" presetSubtype="0" fill="hold" nodeType="afterEffect">
                                  <p:stCondLst>
                                    <p:cond delay="0"/>
                                  </p:stCondLst>
                                  <p:childTnLst>
                                    <p:animEffect transition="out" filter="fade">
                                      <p:cBhvr>
                                        <p:cTn id="48" dur="2000"/>
                                        <p:tgtEl>
                                          <p:spTgt spid="630057"/>
                                        </p:tgtEl>
                                      </p:cBhvr>
                                    </p:animEffect>
                                    <p:set>
                                      <p:cBhvr>
                                        <p:cTn id="49" dur="1" fill="hold">
                                          <p:stCondLst>
                                            <p:cond delay="1999"/>
                                          </p:stCondLst>
                                        </p:cTn>
                                        <p:tgtEl>
                                          <p:spTgt spid="630057"/>
                                        </p:tgtEl>
                                        <p:attrNameLst>
                                          <p:attrName>style.visibility</p:attrName>
                                        </p:attrNameLst>
                                      </p:cBhvr>
                                      <p:to>
                                        <p:strVal val="hidden"/>
                                      </p:to>
                                    </p:set>
                                  </p:childTnLst>
                                </p:cTn>
                              </p:par>
                              <p:par>
                                <p:cTn id="50" presetID="10" presetClass="exit" presetSubtype="0" fill="hold" nodeType="withEffect">
                                  <p:stCondLst>
                                    <p:cond delay="0"/>
                                  </p:stCondLst>
                                  <p:childTnLst>
                                    <p:animEffect transition="out" filter="fade">
                                      <p:cBhvr>
                                        <p:cTn id="51" dur="2000"/>
                                        <p:tgtEl>
                                          <p:spTgt spid="629980"/>
                                        </p:tgtEl>
                                      </p:cBhvr>
                                    </p:animEffect>
                                    <p:set>
                                      <p:cBhvr>
                                        <p:cTn id="52" dur="1" fill="hold">
                                          <p:stCondLst>
                                            <p:cond delay="1999"/>
                                          </p:stCondLst>
                                        </p:cTn>
                                        <p:tgtEl>
                                          <p:spTgt spid="629980"/>
                                        </p:tgtEl>
                                        <p:attrNameLst>
                                          <p:attrName>style.visibility</p:attrName>
                                        </p:attrNameLst>
                                      </p:cBhvr>
                                      <p:to>
                                        <p:strVal val="hidden"/>
                                      </p:to>
                                    </p:set>
                                  </p:childTnLst>
                                </p:cTn>
                              </p:par>
                              <p:par>
                                <p:cTn id="53" presetID="10" presetClass="entr" presetSubtype="0" fill="hold" nodeType="withEffect">
                                  <p:stCondLst>
                                    <p:cond delay="0"/>
                                  </p:stCondLst>
                                  <p:childTnLst>
                                    <p:set>
                                      <p:cBhvr>
                                        <p:cTn id="54" dur="1" fill="hold">
                                          <p:stCondLst>
                                            <p:cond delay="0"/>
                                          </p:stCondLst>
                                        </p:cTn>
                                        <p:tgtEl>
                                          <p:spTgt spid="630063"/>
                                        </p:tgtEl>
                                        <p:attrNameLst>
                                          <p:attrName>style.visibility</p:attrName>
                                        </p:attrNameLst>
                                      </p:cBhvr>
                                      <p:to>
                                        <p:strVal val="visible"/>
                                      </p:to>
                                    </p:set>
                                    <p:animEffect transition="in" filter="fade">
                                      <p:cBhvr>
                                        <p:cTn id="55" dur="2000"/>
                                        <p:tgtEl>
                                          <p:spTgt spid="6300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0051" grpId="0"/>
      <p:bldP spid="630052" grpId="0"/>
      <p:bldP spid="630053" grpId="0"/>
      <p:bldP spid="630054" grpId="0"/>
      <p:bldP spid="630055" grpId="0"/>
      <p:bldP spid="630056"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2674" name="Text Box 2">
            <a:extLst>
              <a:ext uri="{FF2B5EF4-FFF2-40B4-BE49-F238E27FC236}">
                <a16:creationId xmlns:a16="http://schemas.microsoft.com/office/drawing/2014/main" id="{5DA30BF5-8727-4D7D-A74A-E9CE88828208}"/>
              </a:ext>
            </a:extLst>
          </p:cNvPr>
          <p:cNvSpPr txBox="1">
            <a:spLocks noChangeArrowheads="1"/>
          </p:cNvSpPr>
          <p:nvPr/>
        </p:nvSpPr>
        <p:spPr bwMode="auto">
          <a:xfrm>
            <a:off x="1570376" y="406927"/>
            <a:ext cx="6852106" cy="3751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algn="ctr" defTabSz="840151" eaLnBrk="1" fontAlgn="base" hangingPunct="1">
              <a:spcBef>
                <a:spcPct val="0"/>
              </a:spcBef>
              <a:spcAft>
                <a:spcPct val="0"/>
              </a:spcAft>
            </a:pPr>
            <a:r>
              <a:rPr lang="es-ES" altLang="es-ES" sz="1838" b="1">
                <a:solidFill>
                  <a:srgbClr val="000066"/>
                </a:solidFill>
              </a:rPr>
              <a:t>GLOMERULONEFRITIS AGUDA POSTESTREPTOCÓCICA</a:t>
            </a:r>
          </a:p>
        </p:txBody>
      </p:sp>
      <p:sp>
        <p:nvSpPr>
          <p:cNvPr id="412675" name="Text Box 3">
            <a:extLst>
              <a:ext uri="{FF2B5EF4-FFF2-40B4-BE49-F238E27FC236}">
                <a16:creationId xmlns:a16="http://schemas.microsoft.com/office/drawing/2014/main" id="{81D53A62-5BF2-410A-9935-9F5D3779E8B3}"/>
              </a:ext>
            </a:extLst>
          </p:cNvPr>
          <p:cNvSpPr txBox="1">
            <a:spLocks noChangeArrowheads="1"/>
          </p:cNvSpPr>
          <p:nvPr/>
        </p:nvSpPr>
        <p:spPr bwMode="auto">
          <a:xfrm>
            <a:off x="3367266" y="838647"/>
            <a:ext cx="3116879" cy="3468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654">
                <a:solidFill>
                  <a:srgbClr val="000066"/>
                </a:solidFill>
              </a:rPr>
              <a:t>EVOLUCION Y PRONOSTICO</a:t>
            </a:r>
          </a:p>
        </p:txBody>
      </p:sp>
      <p:grpSp>
        <p:nvGrpSpPr>
          <p:cNvPr id="412676" name="Group 4">
            <a:extLst>
              <a:ext uri="{FF2B5EF4-FFF2-40B4-BE49-F238E27FC236}">
                <a16:creationId xmlns:a16="http://schemas.microsoft.com/office/drawing/2014/main" id="{EA69A3A7-DB30-4254-A1C9-D7E500FE0C94}"/>
              </a:ext>
            </a:extLst>
          </p:cNvPr>
          <p:cNvGrpSpPr>
            <a:grpSpLocks/>
          </p:cNvGrpSpPr>
          <p:nvPr/>
        </p:nvGrpSpPr>
        <p:grpSpPr bwMode="auto">
          <a:xfrm>
            <a:off x="1652052" y="1830438"/>
            <a:ext cx="7295495" cy="2794516"/>
            <a:chOff x="558" y="847"/>
            <a:chExt cx="5002" cy="1916"/>
          </a:xfrm>
        </p:grpSpPr>
        <p:sp>
          <p:nvSpPr>
            <p:cNvPr id="412677" name="Text Box 5">
              <a:extLst>
                <a:ext uri="{FF2B5EF4-FFF2-40B4-BE49-F238E27FC236}">
                  <a16:creationId xmlns:a16="http://schemas.microsoft.com/office/drawing/2014/main" id="{34AB8D53-166A-4718-B842-CE04345CEC46}"/>
                </a:ext>
              </a:extLst>
            </p:cNvPr>
            <p:cNvSpPr txBox="1">
              <a:spLocks noChangeArrowheads="1"/>
            </p:cNvSpPr>
            <p:nvPr/>
          </p:nvSpPr>
          <p:spPr bwMode="auto">
            <a:xfrm>
              <a:off x="744" y="1216"/>
              <a:ext cx="4816" cy="15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50000"/>
                </a:spcBef>
                <a:spcAft>
                  <a:spcPct val="0"/>
                </a:spcAft>
              </a:pPr>
              <a:r>
                <a:rPr lang="es-ES" altLang="es-ES" sz="1654" b="1">
                  <a:solidFill>
                    <a:srgbClr val="FF0000"/>
                  </a:solidFill>
                </a:rPr>
                <a:t>Edema:</a:t>
              </a:r>
              <a:r>
                <a:rPr lang="es-ES" altLang="es-ES" sz="1654" b="1">
                  <a:solidFill>
                    <a:srgbClr val="000066"/>
                  </a:solidFill>
                </a:rPr>
                <a:t> 	</a:t>
              </a:r>
              <a:r>
                <a:rPr lang="es-ES" altLang="es-ES" sz="1654">
                  <a:solidFill>
                    <a:srgbClr val="000066"/>
                  </a:solidFill>
                </a:rPr>
                <a:t>			resolución en 5-10 días</a:t>
              </a:r>
            </a:p>
            <a:p>
              <a:pPr defTabSz="840151" eaLnBrk="1" fontAlgn="base" hangingPunct="1">
                <a:spcBef>
                  <a:spcPct val="50000"/>
                </a:spcBef>
                <a:spcAft>
                  <a:spcPct val="0"/>
                </a:spcAft>
              </a:pPr>
              <a:r>
                <a:rPr lang="es-ES" altLang="es-ES" sz="1654" b="1">
                  <a:solidFill>
                    <a:srgbClr val="FF0000"/>
                  </a:solidFill>
                </a:rPr>
                <a:t>Hematuria macroscópica:</a:t>
              </a:r>
              <a:r>
                <a:rPr lang="es-ES" altLang="es-ES" sz="1654">
                  <a:solidFill>
                    <a:srgbClr val="000066"/>
                  </a:solidFill>
                </a:rPr>
                <a:t>	resolución en 1-3 semanas</a:t>
              </a:r>
            </a:p>
            <a:p>
              <a:pPr defTabSz="840151" eaLnBrk="1" fontAlgn="base" hangingPunct="1">
                <a:spcBef>
                  <a:spcPct val="50000"/>
                </a:spcBef>
                <a:spcAft>
                  <a:spcPct val="0"/>
                </a:spcAft>
              </a:pPr>
              <a:r>
                <a:rPr lang="es-ES" altLang="es-ES" sz="1654" b="1">
                  <a:solidFill>
                    <a:srgbClr val="FF0000"/>
                  </a:solidFill>
                </a:rPr>
                <a:t>HTA:</a:t>
              </a:r>
              <a:r>
                <a:rPr lang="es-ES" altLang="es-ES" sz="1654">
                  <a:solidFill>
                    <a:srgbClr val="000066"/>
                  </a:solidFill>
                </a:rPr>
                <a:t> 				resolución en 2-3 semanas</a:t>
              </a:r>
            </a:p>
            <a:p>
              <a:pPr defTabSz="840151" eaLnBrk="1" fontAlgn="base" hangingPunct="1">
                <a:spcBef>
                  <a:spcPct val="50000"/>
                </a:spcBef>
                <a:spcAft>
                  <a:spcPct val="0"/>
                </a:spcAft>
              </a:pPr>
              <a:r>
                <a:rPr lang="es-ES" altLang="es-ES" sz="1654" b="1">
                  <a:solidFill>
                    <a:srgbClr val="FF0000"/>
                  </a:solidFill>
                </a:rPr>
                <a:t>Insuficiencia Renal:</a:t>
              </a:r>
              <a:r>
                <a:rPr lang="es-ES" altLang="es-ES" sz="1654">
                  <a:solidFill>
                    <a:srgbClr val="000066"/>
                  </a:solidFill>
                </a:rPr>
                <a:t>		resolución en 6 semanas</a:t>
              </a:r>
            </a:p>
            <a:p>
              <a:pPr defTabSz="840151" eaLnBrk="1" fontAlgn="base" hangingPunct="1">
                <a:spcBef>
                  <a:spcPct val="50000"/>
                </a:spcBef>
                <a:spcAft>
                  <a:spcPct val="0"/>
                </a:spcAft>
              </a:pPr>
              <a:r>
                <a:rPr lang="es-ES" altLang="es-ES" sz="1654" b="1">
                  <a:solidFill>
                    <a:srgbClr val="FF0000"/>
                  </a:solidFill>
                </a:rPr>
                <a:t>Descenso de C3:</a:t>
              </a:r>
              <a:r>
                <a:rPr lang="es-ES" altLang="es-ES" sz="1654" b="1">
                  <a:solidFill>
                    <a:srgbClr val="000066"/>
                  </a:solidFill>
                </a:rPr>
                <a:t> 	</a:t>
              </a:r>
              <a:r>
                <a:rPr lang="es-ES" altLang="es-ES" sz="1654">
                  <a:solidFill>
                    <a:srgbClr val="000066"/>
                  </a:solidFill>
                </a:rPr>
                <a:t>	resolucion en 2 meses</a:t>
              </a:r>
            </a:p>
            <a:p>
              <a:pPr defTabSz="840151" eaLnBrk="1" fontAlgn="base" hangingPunct="1">
                <a:spcBef>
                  <a:spcPct val="50000"/>
                </a:spcBef>
                <a:spcAft>
                  <a:spcPct val="0"/>
                </a:spcAft>
              </a:pPr>
              <a:r>
                <a:rPr lang="es-ES" altLang="es-ES" sz="1654" b="1">
                  <a:solidFill>
                    <a:srgbClr val="FF0000"/>
                  </a:solidFill>
                </a:rPr>
                <a:t>Hematuria microscópica:</a:t>
              </a:r>
              <a:r>
                <a:rPr lang="es-ES" altLang="es-ES" sz="1654">
                  <a:solidFill>
                    <a:srgbClr val="FF0000"/>
                  </a:solidFill>
                </a:rPr>
                <a:t>		</a:t>
              </a:r>
              <a:r>
                <a:rPr lang="es-ES" altLang="es-ES" sz="1654">
                  <a:solidFill>
                    <a:srgbClr val="000066"/>
                  </a:solidFill>
                </a:rPr>
                <a:t>resolución en 6 meses</a:t>
              </a:r>
            </a:p>
          </p:txBody>
        </p:sp>
        <p:sp>
          <p:nvSpPr>
            <p:cNvPr id="412678" name="Text Box 6">
              <a:extLst>
                <a:ext uri="{FF2B5EF4-FFF2-40B4-BE49-F238E27FC236}">
                  <a16:creationId xmlns:a16="http://schemas.microsoft.com/office/drawing/2014/main" id="{47D6CBFD-2497-443D-B20E-0BC54BE5DB0F}"/>
                </a:ext>
              </a:extLst>
            </p:cNvPr>
            <p:cNvSpPr txBox="1">
              <a:spLocks noChangeArrowheads="1"/>
            </p:cNvSpPr>
            <p:nvPr/>
          </p:nvSpPr>
          <p:spPr bwMode="auto">
            <a:xfrm>
              <a:off x="558" y="847"/>
              <a:ext cx="3263" cy="218"/>
            </a:xfrm>
            <a:prstGeom prst="rect">
              <a:avLst/>
            </a:prstGeom>
            <a:solidFill>
              <a:srgbClr val="FFFF99"/>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470" b="1">
                  <a:solidFill>
                    <a:srgbClr val="FF0000"/>
                  </a:solidFill>
                </a:rPr>
                <a:t>CURSO TEMPORAL ESPERADO EN LA CURACION</a:t>
              </a:r>
            </a:p>
          </p:txBody>
        </p:sp>
      </p:grpSp>
      <p:sp>
        <p:nvSpPr>
          <p:cNvPr id="412679" name="AutoShape 7">
            <a:extLst>
              <a:ext uri="{FF2B5EF4-FFF2-40B4-BE49-F238E27FC236}">
                <a16:creationId xmlns:a16="http://schemas.microsoft.com/office/drawing/2014/main" id="{6317281C-FCB0-4A46-95AD-D66DE64A62E6}"/>
              </a:ext>
            </a:extLst>
          </p:cNvPr>
          <p:cNvSpPr>
            <a:spLocks noChangeArrowheads="1"/>
          </p:cNvSpPr>
          <p:nvPr/>
        </p:nvSpPr>
        <p:spPr bwMode="auto">
          <a:xfrm>
            <a:off x="1573292" y="2485311"/>
            <a:ext cx="326708" cy="2065258"/>
          </a:xfrm>
          <a:prstGeom prst="downArrow">
            <a:avLst>
              <a:gd name="adj1" fmla="val 50000"/>
              <a:gd name="adj2" fmla="val 158036"/>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2680" name="Rectangle 8">
            <a:extLst>
              <a:ext uri="{FF2B5EF4-FFF2-40B4-BE49-F238E27FC236}">
                <a16:creationId xmlns:a16="http://schemas.microsoft.com/office/drawing/2014/main" id="{54A07229-6F42-4344-8D1C-5556A2CDC83C}"/>
              </a:ext>
            </a:extLst>
          </p:cNvPr>
          <p:cNvSpPr>
            <a:spLocks noChangeArrowheads="1"/>
          </p:cNvSpPr>
          <p:nvPr/>
        </p:nvSpPr>
        <p:spPr bwMode="auto">
          <a:xfrm>
            <a:off x="1923336" y="3461059"/>
            <a:ext cx="6159312" cy="1140559"/>
          </a:xfrm>
          <a:prstGeom prst="rect">
            <a:avLst/>
          </a:prstGeom>
          <a:noFill/>
          <a:ln w="28575">
            <a:solidFill>
              <a:schemeClr val="tx1"/>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endParaRPr lang="es-ES" altLang="es-ES" sz="1470">
              <a:solidFill>
                <a:srgbClr val="000000"/>
              </a:solidFill>
            </a:endParaRPr>
          </a:p>
        </p:txBody>
      </p:sp>
      <p:sp>
        <p:nvSpPr>
          <p:cNvPr id="4" name="Marcador de número de diapositiva 3"/>
          <p:cNvSpPr>
            <a:spLocks noGrp="1"/>
          </p:cNvSpPr>
          <p:nvPr>
            <p:ph type="sldNum" sz="quarter" idx="12"/>
          </p:nvPr>
        </p:nvSpPr>
        <p:spPr/>
        <p:txBody>
          <a:bodyPr/>
          <a:lstStyle/>
          <a:p>
            <a:fld id="{5724328B-D857-40DC-B64E-9DD5185DF98C}" type="slidenum">
              <a:rPr lang="es-ES" altLang="es-ES" smtClean="0"/>
              <a:pPr/>
              <a:t>18</a:t>
            </a:fld>
            <a:endParaRPr lang="es-ES" altLang="es-ES"/>
          </a:p>
        </p:txBody>
      </p:sp>
    </p:spTree>
  </p:cSld>
  <p:clrMapOvr>
    <a:masterClrMapping/>
  </p:clrMapOvr>
  <mc:AlternateContent xmlns:mc="http://schemas.openxmlformats.org/markup-compatibility/2006" xmlns:p14="http://schemas.microsoft.com/office/powerpoint/2010/main">
    <mc:Choice Requires="p14">
      <p:transition spd="slow" p14:dur="2000" advTm="39048"/>
    </mc:Choice>
    <mc:Fallback xmlns="">
      <p:transition spd="slow" advTm="39048"/>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4722" name="Freeform 2">
            <a:extLst>
              <a:ext uri="{FF2B5EF4-FFF2-40B4-BE49-F238E27FC236}">
                <a16:creationId xmlns:a16="http://schemas.microsoft.com/office/drawing/2014/main" id="{862A1D4E-8619-4922-8CAD-22AA9E0DB5D4}"/>
              </a:ext>
            </a:extLst>
          </p:cNvPr>
          <p:cNvSpPr>
            <a:spLocks/>
          </p:cNvSpPr>
          <p:nvPr/>
        </p:nvSpPr>
        <p:spPr bwMode="auto">
          <a:xfrm>
            <a:off x="5502533" y="2794516"/>
            <a:ext cx="2696796" cy="2720132"/>
          </a:xfrm>
          <a:custGeom>
            <a:avLst/>
            <a:gdLst>
              <a:gd name="T0" fmla="*/ 2005356038 w 2081"/>
              <a:gd name="T1" fmla="*/ 181451281 h 1865"/>
              <a:gd name="T2" fmla="*/ 1772592354 w 2081"/>
              <a:gd name="T3" fmla="*/ 302418801 h 1865"/>
              <a:gd name="T4" fmla="*/ 1647257954 w 2081"/>
              <a:gd name="T5" fmla="*/ 544353842 h 1865"/>
              <a:gd name="T6" fmla="*/ 1575637491 w 2081"/>
              <a:gd name="T7" fmla="*/ 806450136 h 1865"/>
              <a:gd name="T8" fmla="*/ 1521922144 w 2081"/>
              <a:gd name="T9" fmla="*/ 1068546430 h 1865"/>
              <a:gd name="T10" fmla="*/ 1432397976 w 2081"/>
              <a:gd name="T11" fmla="*/ 1310481471 h 1865"/>
              <a:gd name="T12" fmla="*/ 1217537997 w 2081"/>
              <a:gd name="T13" fmla="*/ 1370965232 h 1865"/>
              <a:gd name="T14" fmla="*/ 1002678019 w 2081"/>
              <a:gd name="T15" fmla="*/ 1350803978 h 1865"/>
              <a:gd name="T16" fmla="*/ 734104104 w 2081"/>
              <a:gd name="T17" fmla="*/ 1411287738 h 1865"/>
              <a:gd name="T18" fmla="*/ 519244125 w 2081"/>
              <a:gd name="T19" fmla="*/ 1491932752 h 1865"/>
              <a:gd name="T20" fmla="*/ 322289262 w 2081"/>
              <a:gd name="T21" fmla="*/ 1633061526 h 1865"/>
              <a:gd name="T22" fmla="*/ 161144631 w 2081"/>
              <a:gd name="T23" fmla="*/ 1854835313 h 1865"/>
              <a:gd name="T24" fmla="*/ 53715347 w 2081"/>
              <a:gd name="T25" fmla="*/ 2076609101 h 1865"/>
              <a:gd name="T26" fmla="*/ 17905116 w 2081"/>
              <a:gd name="T27" fmla="*/ 2147483647 h 1865"/>
              <a:gd name="T28" fmla="*/ 17905116 w 2081"/>
              <a:gd name="T29" fmla="*/ 2147483647 h 1865"/>
              <a:gd name="T30" fmla="*/ 125334400 w 2081"/>
              <a:gd name="T31" fmla="*/ 2147483647 h 1865"/>
              <a:gd name="T32" fmla="*/ 268573915 w 2081"/>
              <a:gd name="T33" fmla="*/ 2147483647 h 1865"/>
              <a:gd name="T34" fmla="*/ 483433894 w 2081"/>
              <a:gd name="T35" fmla="*/ 2147483647 h 1865"/>
              <a:gd name="T36" fmla="*/ 716198988 w 2081"/>
              <a:gd name="T37" fmla="*/ 2147483647 h 1865"/>
              <a:gd name="T38" fmla="*/ 948964082 w 2081"/>
              <a:gd name="T39" fmla="*/ 2147483647 h 1865"/>
              <a:gd name="T40" fmla="*/ 1181727766 w 2081"/>
              <a:gd name="T41" fmla="*/ 2147483647 h 1865"/>
              <a:gd name="T42" fmla="*/ 1396587744 w 2081"/>
              <a:gd name="T43" fmla="*/ 2147483647 h 1865"/>
              <a:gd name="T44" fmla="*/ 1539827260 w 2081"/>
              <a:gd name="T45" fmla="*/ 2147483647 h 1865"/>
              <a:gd name="T46" fmla="*/ 1486111912 w 2081"/>
              <a:gd name="T47" fmla="*/ 2147483647 h 1865"/>
              <a:gd name="T48" fmla="*/ 1504017028 w 2081"/>
              <a:gd name="T49" fmla="*/ 2147483647 h 1865"/>
              <a:gd name="T50" fmla="*/ 1575637491 w 2081"/>
              <a:gd name="T51" fmla="*/ 2147483647 h 1865"/>
              <a:gd name="T52" fmla="*/ 1754687238 w 2081"/>
              <a:gd name="T53" fmla="*/ 2147483647 h 1865"/>
              <a:gd name="T54" fmla="*/ 1987452332 w 2081"/>
              <a:gd name="T55" fmla="*/ 2147483647 h 1865"/>
              <a:gd name="T56" fmla="*/ 2147483647 w 2081"/>
              <a:gd name="T57" fmla="*/ 2147483647 h 1865"/>
              <a:gd name="T58" fmla="*/ 2147483647 w 2081"/>
              <a:gd name="T59" fmla="*/ 2147483647 h 1865"/>
              <a:gd name="T60" fmla="*/ 2147483647 w 2081"/>
              <a:gd name="T61" fmla="*/ 2147483647 h 1865"/>
              <a:gd name="T62" fmla="*/ 2147483647 w 2081"/>
              <a:gd name="T63" fmla="*/ 2147483647 h 1865"/>
              <a:gd name="T64" fmla="*/ 2147483647 w 2081"/>
              <a:gd name="T65" fmla="*/ 2147483647 h 1865"/>
              <a:gd name="T66" fmla="*/ 2147483647 w 2081"/>
              <a:gd name="T67" fmla="*/ 2147483647 h 1865"/>
              <a:gd name="T68" fmla="*/ 2147483647 w 2081"/>
              <a:gd name="T69" fmla="*/ 2147483647 h 1865"/>
              <a:gd name="T70" fmla="*/ 2147483647 w 2081"/>
              <a:gd name="T71" fmla="*/ 2147483647 h 1865"/>
              <a:gd name="T72" fmla="*/ 2147483647 w 2081"/>
              <a:gd name="T73" fmla="*/ 2147483647 h 1865"/>
              <a:gd name="T74" fmla="*/ 2147483647 w 2081"/>
              <a:gd name="T75" fmla="*/ 2147483647 h 1865"/>
              <a:gd name="T76" fmla="*/ 2147483647 w 2081"/>
              <a:gd name="T77" fmla="*/ 2147483647 h 1865"/>
              <a:gd name="T78" fmla="*/ 2147483647 w 2081"/>
              <a:gd name="T79" fmla="*/ 2147483647 h 1865"/>
              <a:gd name="T80" fmla="*/ 2147483647 w 2081"/>
              <a:gd name="T81" fmla="*/ 2147483647 h 1865"/>
              <a:gd name="T82" fmla="*/ 2147483647 w 2081"/>
              <a:gd name="T83" fmla="*/ 2147483647 h 1865"/>
              <a:gd name="T84" fmla="*/ 2147483647 w 2081"/>
              <a:gd name="T85" fmla="*/ 2147483647 h 1865"/>
              <a:gd name="T86" fmla="*/ 2147483647 w 2081"/>
              <a:gd name="T87" fmla="*/ 2147483647 h 1865"/>
              <a:gd name="T88" fmla="*/ 2147483647 w 2081"/>
              <a:gd name="T89" fmla="*/ 2076609101 h 1865"/>
              <a:gd name="T90" fmla="*/ 2147483647 w 2081"/>
              <a:gd name="T91" fmla="*/ 1834674060 h 1865"/>
              <a:gd name="T92" fmla="*/ 2147483647 w 2081"/>
              <a:gd name="T93" fmla="*/ 1572577766 h 1865"/>
              <a:gd name="T94" fmla="*/ 2147483647 w 2081"/>
              <a:gd name="T95" fmla="*/ 1350803978 h 1865"/>
              <a:gd name="T96" fmla="*/ 2147483647 w 2081"/>
              <a:gd name="T97" fmla="*/ 1189513951 h 1865"/>
              <a:gd name="T98" fmla="*/ 2147483647 w 2081"/>
              <a:gd name="T99" fmla="*/ 1068546430 h 1865"/>
              <a:gd name="T100" fmla="*/ 2147483647 w 2081"/>
              <a:gd name="T101" fmla="*/ 1088707684 h 1865"/>
              <a:gd name="T102" fmla="*/ 2147483647 w 2081"/>
              <a:gd name="T103" fmla="*/ 1149191444 h 1865"/>
              <a:gd name="T104" fmla="*/ 2147483647 w 2081"/>
              <a:gd name="T105" fmla="*/ 1129030191 h 1865"/>
              <a:gd name="T106" fmla="*/ 2147483647 w 2081"/>
              <a:gd name="T107" fmla="*/ 866933896 h 1865"/>
              <a:gd name="T108" fmla="*/ 2147483647 w 2081"/>
              <a:gd name="T109" fmla="*/ 624998856 h 1865"/>
              <a:gd name="T110" fmla="*/ 2147483647 w 2081"/>
              <a:gd name="T111" fmla="*/ 383063815 h 1865"/>
              <a:gd name="T112" fmla="*/ 2147483647 w 2081"/>
              <a:gd name="T113" fmla="*/ 161290027 h 1865"/>
              <a:gd name="T114" fmla="*/ 2147483647 w 2081"/>
              <a:gd name="T115" fmla="*/ 20161253 h 1865"/>
              <a:gd name="T116" fmla="*/ 2147483647 w 2081"/>
              <a:gd name="T117" fmla="*/ 0 h 1865"/>
              <a:gd name="T118" fmla="*/ 2147483647 w 2081"/>
              <a:gd name="T119" fmla="*/ 0 h 186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081" h="1865">
                <a:moveTo>
                  <a:pt x="984" y="24"/>
                </a:moveTo>
                <a:lnTo>
                  <a:pt x="968" y="32"/>
                </a:lnTo>
                <a:lnTo>
                  <a:pt x="952" y="40"/>
                </a:lnTo>
                <a:lnTo>
                  <a:pt x="936" y="56"/>
                </a:lnTo>
                <a:lnTo>
                  <a:pt x="920" y="56"/>
                </a:lnTo>
                <a:lnTo>
                  <a:pt x="896" y="72"/>
                </a:lnTo>
                <a:lnTo>
                  <a:pt x="880" y="80"/>
                </a:lnTo>
                <a:lnTo>
                  <a:pt x="864" y="88"/>
                </a:lnTo>
                <a:lnTo>
                  <a:pt x="848" y="88"/>
                </a:lnTo>
                <a:lnTo>
                  <a:pt x="832" y="96"/>
                </a:lnTo>
                <a:lnTo>
                  <a:pt x="808" y="112"/>
                </a:lnTo>
                <a:lnTo>
                  <a:pt x="792" y="120"/>
                </a:lnTo>
                <a:lnTo>
                  <a:pt x="776" y="136"/>
                </a:lnTo>
                <a:lnTo>
                  <a:pt x="768" y="152"/>
                </a:lnTo>
                <a:lnTo>
                  <a:pt x="760" y="168"/>
                </a:lnTo>
                <a:lnTo>
                  <a:pt x="752" y="184"/>
                </a:lnTo>
                <a:lnTo>
                  <a:pt x="744" y="200"/>
                </a:lnTo>
                <a:lnTo>
                  <a:pt x="736" y="216"/>
                </a:lnTo>
                <a:lnTo>
                  <a:pt x="728" y="232"/>
                </a:lnTo>
                <a:lnTo>
                  <a:pt x="720" y="248"/>
                </a:lnTo>
                <a:lnTo>
                  <a:pt x="720" y="264"/>
                </a:lnTo>
                <a:lnTo>
                  <a:pt x="720" y="280"/>
                </a:lnTo>
                <a:lnTo>
                  <a:pt x="712" y="304"/>
                </a:lnTo>
                <a:lnTo>
                  <a:pt x="704" y="320"/>
                </a:lnTo>
                <a:lnTo>
                  <a:pt x="704" y="344"/>
                </a:lnTo>
                <a:lnTo>
                  <a:pt x="696" y="360"/>
                </a:lnTo>
                <a:lnTo>
                  <a:pt x="688" y="376"/>
                </a:lnTo>
                <a:lnTo>
                  <a:pt x="688" y="392"/>
                </a:lnTo>
                <a:lnTo>
                  <a:pt x="680" y="408"/>
                </a:lnTo>
                <a:lnTo>
                  <a:pt x="680" y="424"/>
                </a:lnTo>
                <a:lnTo>
                  <a:pt x="680" y="440"/>
                </a:lnTo>
                <a:lnTo>
                  <a:pt x="672" y="456"/>
                </a:lnTo>
                <a:lnTo>
                  <a:pt x="664" y="472"/>
                </a:lnTo>
                <a:lnTo>
                  <a:pt x="656" y="488"/>
                </a:lnTo>
                <a:lnTo>
                  <a:pt x="648" y="504"/>
                </a:lnTo>
                <a:lnTo>
                  <a:pt x="640" y="520"/>
                </a:lnTo>
                <a:lnTo>
                  <a:pt x="624" y="528"/>
                </a:lnTo>
                <a:lnTo>
                  <a:pt x="608" y="544"/>
                </a:lnTo>
                <a:lnTo>
                  <a:pt x="592" y="544"/>
                </a:lnTo>
                <a:lnTo>
                  <a:pt x="576" y="544"/>
                </a:lnTo>
                <a:lnTo>
                  <a:pt x="560" y="544"/>
                </a:lnTo>
                <a:lnTo>
                  <a:pt x="544" y="544"/>
                </a:lnTo>
                <a:lnTo>
                  <a:pt x="528" y="536"/>
                </a:lnTo>
                <a:lnTo>
                  <a:pt x="512" y="536"/>
                </a:lnTo>
                <a:lnTo>
                  <a:pt x="496" y="536"/>
                </a:lnTo>
                <a:lnTo>
                  <a:pt x="480" y="536"/>
                </a:lnTo>
                <a:lnTo>
                  <a:pt x="464" y="536"/>
                </a:lnTo>
                <a:lnTo>
                  <a:pt x="448" y="536"/>
                </a:lnTo>
                <a:lnTo>
                  <a:pt x="424" y="536"/>
                </a:lnTo>
                <a:lnTo>
                  <a:pt x="408" y="536"/>
                </a:lnTo>
                <a:lnTo>
                  <a:pt x="392" y="544"/>
                </a:lnTo>
                <a:lnTo>
                  <a:pt x="360" y="552"/>
                </a:lnTo>
                <a:lnTo>
                  <a:pt x="344" y="552"/>
                </a:lnTo>
                <a:lnTo>
                  <a:pt x="328" y="560"/>
                </a:lnTo>
                <a:lnTo>
                  <a:pt x="312" y="568"/>
                </a:lnTo>
                <a:lnTo>
                  <a:pt x="296" y="568"/>
                </a:lnTo>
                <a:lnTo>
                  <a:pt x="280" y="576"/>
                </a:lnTo>
                <a:lnTo>
                  <a:pt x="264" y="584"/>
                </a:lnTo>
                <a:lnTo>
                  <a:pt x="248" y="592"/>
                </a:lnTo>
                <a:lnTo>
                  <a:pt x="232" y="592"/>
                </a:lnTo>
                <a:lnTo>
                  <a:pt x="216" y="600"/>
                </a:lnTo>
                <a:lnTo>
                  <a:pt x="200" y="608"/>
                </a:lnTo>
                <a:lnTo>
                  <a:pt x="184" y="616"/>
                </a:lnTo>
                <a:lnTo>
                  <a:pt x="168" y="632"/>
                </a:lnTo>
                <a:lnTo>
                  <a:pt x="152" y="632"/>
                </a:lnTo>
                <a:lnTo>
                  <a:pt x="144" y="648"/>
                </a:lnTo>
                <a:lnTo>
                  <a:pt x="128" y="656"/>
                </a:lnTo>
                <a:lnTo>
                  <a:pt x="120" y="672"/>
                </a:lnTo>
                <a:lnTo>
                  <a:pt x="104" y="688"/>
                </a:lnTo>
                <a:lnTo>
                  <a:pt x="88" y="704"/>
                </a:lnTo>
                <a:lnTo>
                  <a:pt x="80" y="720"/>
                </a:lnTo>
                <a:lnTo>
                  <a:pt x="72" y="736"/>
                </a:lnTo>
                <a:lnTo>
                  <a:pt x="72" y="752"/>
                </a:lnTo>
                <a:lnTo>
                  <a:pt x="56" y="760"/>
                </a:lnTo>
                <a:lnTo>
                  <a:pt x="48" y="776"/>
                </a:lnTo>
                <a:lnTo>
                  <a:pt x="40" y="792"/>
                </a:lnTo>
                <a:lnTo>
                  <a:pt x="32" y="808"/>
                </a:lnTo>
                <a:lnTo>
                  <a:pt x="24" y="824"/>
                </a:lnTo>
                <a:lnTo>
                  <a:pt x="16" y="840"/>
                </a:lnTo>
                <a:lnTo>
                  <a:pt x="16" y="856"/>
                </a:lnTo>
                <a:lnTo>
                  <a:pt x="8" y="872"/>
                </a:lnTo>
                <a:lnTo>
                  <a:pt x="8" y="888"/>
                </a:lnTo>
                <a:lnTo>
                  <a:pt x="8" y="904"/>
                </a:lnTo>
                <a:lnTo>
                  <a:pt x="8" y="920"/>
                </a:lnTo>
                <a:lnTo>
                  <a:pt x="8" y="944"/>
                </a:lnTo>
                <a:lnTo>
                  <a:pt x="8" y="960"/>
                </a:lnTo>
                <a:lnTo>
                  <a:pt x="0" y="984"/>
                </a:lnTo>
                <a:lnTo>
                  <a:pt x="8" y="1000"/>
                </a:lnTo>
                <a:lnTo>
                  <a:pt x="8" y="1016"/>
                </a:lnTo>
                <a:lnTo>
                  <a:pt x="8" y="1032"/>
                </a:lnTo>
                <a:lnTo>
                  <a:pt x="16" y="1048"/>
                </a:lnTo>
                <a:lnTo>
                  <a:pt x="32" y="1072"/>
                </a:lnTo>
                <a:lnTo>
                  <a:pt x="32" y="1088"/>
                </a:lnTo>
                <a:lnTo>
                  <a:pt x="40" y="1104"/>
                </a:lnTo>
                <a:lnTo>
                  <a:pt x="48" y="1128"/>
                </a:lnTo>
                <a:lnTo>
                  <a:pt x="56" y="1144"/>
                </a:lnTo>
                <a:lnTo>
                  <a:pt x="64" y="1160"/>
                </a:lnTo>
                <a:lnTo>
                  <a:pt x="72" y="1176"/>
                </a:lnTo>
                <a:lnTo>
                  <a:pt x="88" y="1184"/>
                </a:lnTo>
                <a:lnTo>
                  <a:pt x="96" y="1200"/>
                </a:lnTo>
                <a:lnTo>
                  <a:pt x="104" y="1216"/>
                </a:lnTo>
                <a:lnTo>
                  <a:pt x="120" y="1224"/>
                </a:lnTo>
                <a:lnTo>
                  <a:pt x="120" y="1240"/>
                </a:lnTo>
                <a:lnTo>
                  <a:pt x="136" y="1248"/>
                </a:lnTo>
                <a:lnTo>
                  <a:pt x="152" y="1256"/>
                </a:lnTo>
                <a:lnTo>
                  <a:pt x="168" y="1272"/>
                </a:lnTo>
                <a:lnTo>
                  <a:pt x="184" y="1272"/>
                </a:lnTo>
                <a:lnTo>
                  <a:pt x="216" y="1288"/>
                </a:lnTo>
                <a:lnTo>
                  <a:pt x="232" y="1296"/>
                </a:lnTo>
                <a:lnTo>
                  <a:pt x="248" y="1304"/>
                </a:lnTo>
                <a:lnTo>
                  <a:pt x="264" y="1304"/>
                </a:lnTo>
                <a:lnTo>
                  <a:pt x="288" y="1312"/>
                </a:lnTo>
                <a:lnTo>
                  <a:pt x="304" y="1312"/>
                </a:lnTo>
                <a:lnTo>
                  <a:pt x="320" y="1320"/>
                </a:lnTo>
                <a:lnTo>
                  <a:pt x="336" y="1320"/>
                </a:lnTo>
                <a:lnTo>
                  <a:pt x="360" y="1320"/>
                </a:lnTo>
                <a:lnTo>
                  <a:pt x="376" y="1320"/>
                </a:lnTo>
                <a:lnTo>
                  <a:pt x="392" y="1320"/>
                </a:lnTo>
                <a:lnTo>
                  <a:pt x="408" y="1320"/>
                </a:lnTo>
                <a:lnTo>
                  <a:pt x="424" y="1328"/>
                </a:lnTo>
                <a:lnTo>
                  <a:pt x="440" y="1328"/>
                </a:lnTo>
                <a:lnTo>
                  <a:pt x="464" y="1336"/>
                </a:lnTo>
                <a:lnTo>
                  <a:pt x="480" y="1336"/>
                </a:lnTo>
                <a:lnTo>
                  <a:pt x="496" y="1328"/>
                </a:lnTo>
                <a:lnTo>
                  <a:pt x="512" y="1328"/>
                </a:lnTo>
                <a:lnTo>
                  <a:pt x="528" y="1328"/>
                </a:lnTo>
                <a:lnTo>
                  <a:pt x="544" y="1328"/>
                </a:lnTo>
                <a:lnTo>
                  <a:pt x="560" y="1336"/>
                </a:lnTo>
                <a:lnTo>
                  <a:pt x="576" y="1336"/>
                </a:lnTo>
                <a:lnTo>
                  <a:pt x="592" y="1336"/>
                </a:lnTo>
                <a:lnTo>
                  <a:pt x="608" y="1344"/>
                </a:lnTo>
                <a:lnTo>
                  <a:pt x="624" y="1344"/>
                </a:lnTo>
                <a:lnTo>
                  <a:pt x="648" y="1368"/>
                </a:lnTo>
                <a:lnTo>
                  <a:pt x="648" y="1384"/>
                </a:lnTo>
                <a:lnTo>
                  <a:pt x="648" y="1400"/>
                </a:lnTo>
                <a:lnTo>
                  <a:pt x="656" y="1416"/>
                </a:lnTo>
                <a:lnTo>
                  <a:pt x="672" y="1424"/>
                </a:lnTo>
                <a:lnTo>
                  <a:pt x="688" y="1424"/>
                </a:lnTo>
                <a:lnTo>
                  <a:pt x="696" y="1408"/>
                </a:lnTo>
                <a:lnTo>
                  <a:pt x="680" y="1416"/>
                </a:lnTo>
                <a:lnTo>
                  <a:pt x="672" y="1432"/>
                </a:lnTo>
                <a:lnTo>
                  <a:pt x="664" y="1448"/>
                </a:lnTo>
                <a:lnTo>
                  <a:pt x="664" y="1464"/>
                </a:lnTo>
                <a:lnTo>
                  <a:pt x="664" y="1480"/>
                </a:lnTo>
                <a:lnTo>
                  <a:pt x="664" y="1496"/>
                </a:lnTo>
                <a:lnTo>
                  <a:pt x="664" y="1512"/>
                </a:lnTo>
                <a:lnTo>
                  <a:pt x="664" y="1528"/>
                </a:lnTo>
                <a:lnTo>
                  <a:pt x="672" y="1544"/>
                </a:lnTo>
                <a:lnTo>
                  <a:pt x="672" y="1560"/>
                </a:lnTo>
                <a:lnTo>
                  <a:pt x="672" y="1576"/>
                </a:lnTo>
                <a:lnTo>
                  <a:pt x="680" y="1592"/>
                </a:lnTo>
                <a:lnTo>
                  <a:pt x="680" y="1608"/>
                </a:lnTo>
                <a:lnTo>
                  <a:pt x="680" y="1624"/>
                </a:lnTo>
                <a:lnTo>
                  <a:pt x="688" y="1640"/>
                </a:lnTo>
                <a:lnTo>
                  <a:pt x="696" y="1656"/>
                </a:lnTo>
                <a:lnTo>
                  <a:pt x="704" y="1672"/>
                </a:lnTo>
                <a:lnTo>
                  <a:pt x="712" y="1696"/>
                </a:lnTo>
                <a:lnTo>
                  <a:pt x="728" y="1704"/>
                </a:lnTo>
                <a:lnTo>
                  <a:pt x="736" y="1720"/>
                </a:lnTo>
                <a:lnTo>
                  <a:pt x="752" y="1728"/>
                </a:lnTo>
                <a:lnTo>
                  <a:pt x="768" y="1744"/>
                </a:lnTo>
                <a:lnTo>
                  <a:pt x="784" y="1752"/>
                </a:lnTo>
                <a:lnTo>
                  <a:pt x="800" y="1760"/>
                </a:lnTo>
                <a:lnTo>
                  <a:pt x="816" y="1776"/>
                </a:lnTo>
                <a:lnTo>
                  <a:pt x="832" y="1776"/>
                </a:lnTo>
                <a:lnTo>
                  <a:pt x="848" y="1784"/>
                </a:lnTo>
                <a:lnTo>
                  <a:pt x="864" y="1792"/>
                </a:lnTo>
                <a:lnTo>
                  <a:pt x="888" y="1808"/>
                </a:lnTo>
                <a:lnTo>
                  <a:pt x="904" y="1816"/>
                </a:lnTo>
                <a:lnTo>
                  <a:pt x="920" y="1824"/>
                </a:lnTo>
                <a:lnTo>
                  <a:pt x="936" y="1832"/>
                </a:lnTo>
                <a:lnTo>
                  <a:pt x="960" y="1840"/>
                </a:lnTo>
                <a:lnTo>
                  <a:pt x="1000" y="1848"/>
                </a:lnTo>
                <a:lnTo>
                  <a:pt x="1016" y="1848"/>
                </a:lnTo>
                <a:lnTo>
                  <a:pt x="1032" y="1856"/>
                </a:lnTo>
                <a:lnTo>
                  <a:pt x="1048" y="1864"/>
                </a:lnTo>
                <a:lnTo>
                  <a:pt x="1064" y="1864"/>
                </a:lnTo>
                <a:lnTo>
                  <a:pt x="1080" y="1864"/>
                </a:lnTo>
                <a:lnTo>
                  <a:pt x="1096" y="1864"/>
                </a:lnTo>
                <a:lnTo>
                  <a:pt x="1112" y="1864"/>
                </a:lnTo>
                <a:lnTo>
                  <a:pt x="1128" y="1864"/>
                </a:lnTo>
                <a:lnTo>
                  <a:pt x="1144" y="1864"/>
                </a:lnTo>
                <a:lnTo>
                  <a:pt x="1160" y="1864"/>
                </a:lnTo>
                <a:lnTo>
                  <a:pt x="1176" y="1864"/>
                </a:lnTo>
                <a:lnTo>
                  <a:pt x="1200" y="1864"/>
                </a:lnTo>
                <a:lnTo>
                  <a:pt x="1216" y="1864"/>
                </a:lnTo>
                <a:lnTo>
                  <a:pt x="1232" y="1864"/>
                </a:lnTo>
                <a:lnTo>
                  <a:pt x="1248" y="1848"/>
                </a:lnTo>
                <a:lnTo>
                  <a:pt x="1264" y="1840"/>
                </a:lnTo>
                <a:lnTo>
                  <a:pt x="1280" y="1840"/>
                </a:lnTo>
                <a:lnTo>
                  <a:pt x="1296" y="1832"/>
                </a:lnTo>
                <a:lnTo>
                  <a:pt x="1320" y="1824"/>
                </a:lnTo>
                <a:lnTo>
                  <a:pt x="1336" y="1816"/>
                </a:lnTo>
                <a:lnTo>
                  <a:pt x="1352" y="1816"/>
                </a:lnTo>
                <a:lnTo>
                  <a:pt x="1368" y="1800"/>
                </a:lnTo>
                <a:lnTo>
                  <a:pt x="1384" y="1800"/>
                </a:lnTo>
                <a:lnTo>
                  <a:pt x="1392" y="1784"/>
                </a:lnTo>
                <a:lnTo>
                  <a:pt x="1408" y="1776"/>
                </a:lnTo>
                <a:lnTo>
                  <a:pt x="1424" y="1752"/>
                </a:lnTo>
                <a:lnTo>
                  <a:pt x="1440" y="1736"/>
                </a:lnTo>
                <a:lnTo>
                  <a:pt x="1456" y="1728"/>
                </a:lnTo>
                <a:lnTo>
                  <a:pt x="1464" y="1712"/>
                </a:lnTo>
                <a:lnTo>
                  <a:pt x="1472" y="1696"/>
                </a:lnTo>
                <a:lnTo>
                  <a:pt x="1480" y="1680"/>
                </a:lnTo>
                <a:lnTo>
                  <a:pt x="1488" y="1664"/>
                </a:lnTo>
                <a:lnTo>
                  <a:pt x="1496" y="1648"/>
                </a:lnTo>
                <a:lnTo>
                  <a:pt x="1504" y="1632"/>
                </a:lnTo>
                <a:lnTo>
                  <a:pt x="1520" y="1624"/>
                </a:lnTo>
                <a:lnTo>
                  <a:pt x="1528" y="1608"/>
                </a:lnTo>
                <a:lnTo>
                  <a:pt x="1536" y="1592"/>
                </a:lnTo>
                <a:lnTo>
                  <a:pt x="1536" y="1576"/>
                </a:lnTo>
                <a:lnTo>
                  <a:pt x="1536" y="1560"/>
                </a:lnTo>
                <a:lnTo>
                  <a:pt x="1536" y="1544"/>
                </a:lnTo>
                <a:lnTo>
                  <a:pt x="1544" y="1528"/>
                </a:lnTo>
                <a:lnTo>
                  <a:pt x="1544" y="1512"/>
                </a:lnTo>
                <a:lnTo>
                  <a:pt x="1544" y="1488"/>
                </a:lnTo>
                <a:lnTo>
                  <a:pt x="1544" y="1472"/>
                </a:lnTo>
                <a:lnTo>
                  <a:pt x="1544" y="1456"/>
                </a:lnTo>
                <a:lnTo>
                  <a:pt x="1544" y="1440"/>
                </a:lnTo>
                <a:lnTo>
                  <a:pt x="1544" y="1424"/>
                </a:lnTo>
                <a:lnTo>
                  <a:pt x="1544" y="1400"/>
                </a:lnTo>
                <a:lnTo>
                  <a:pt x="1536" y="1384"/>
                </a:lnTo>
                <a:lnTo>
                  <a:pt x="1536" y="1368"/>
                </a:lnTo>
                <a:lnTo>
                  <a:pt x="1536" y="1352"/>
                </a:lnTo>
                <a:lnTo>
                  <a:pt x="1528" y="1336"/>
                </a:lnTo>
                <a:lnTo>
                  <a:pt x="1528" y="1320"/>
                </a:lnTo>
                <a:lnTo>
                  <a:pt x="1528" y="1304"/>
                </a:lnTo>
                <a:lnTo>
                  <a:pt x="1528" y="1288"/>
                </a:lnTo>
                <a:lnTo>
                  <a:pt x="1536" y="1272"/>
                </a:lnTo>
                <a:lnTo>
                  <a:pt x="1536" y="1256"/>
                </a:lnTo>
                <a:lnTo>
                  <a:pt x="1536" y="1240"/>
                </a:lnTo>
                <a:lnTo>
                  <a:pt x="1544" y="1224"/>
                </a:lnTo>
                <a:lnTo>
                  <a:pt x="1560" y="1216"/>
                </a:lnTo>
                <a:lnTo>
                  <a:pt x="1584" y="1224"/>
                </a:lnTo>
                <a:lnTo>
                  <a:pt x="1600" y="1216"/>
                </a:lnTo>
                <a:lnTo>
                  <a:pt x="1616" y="1224"/>
                </a:lnTo>
                <a:lnTo>
                  <a:pt x="1640" y="1216"/>
                </a:lnTo>
                <a:lnTo>
                  <a:pt x="1656" y="1216"/>
                </a:lnTo>
                <a:lnTo>
                  <a:pt x="1680" y="1208"/>
                </a:lnTo>
                <a:lnTo>
                  <a:pt x="1696" y="1200"/>
                </a:lnTo>
                <a:lnTo>
                  <a:pt x="1720" y="1200"/>
                </a:lnTo>
                <a:lnTo>
                  <a:pt x="1736" y="1200"/>
                </a:lnTo>
                <a:lnTo>
                  <a:pt x="1752" y="1192"/>
                </a:lnTo>
                <a:lnTo>
                  <a:pt x="1768" y="1184"/>
                </a:lnTo>
                <a:lnTo>
                  <a:pt x="1784" y="1176"/>
                </a:lnTo>
                <a:lnTo>
                  <a:pt x="1800" y="1176"/>
                </a:lnTo>
                <a:lnTo>
                  <a:pt x="1832" y="1168"/>
                </a:lnTo>
                <a:lnTo>
                  <a:pt x="1848" y="1160"/>
                </a:lnTo>
                <a:lnTo>
                  <a:pt x="1864" y="1152"/>
                </a:lnTo>
                <a:lnTo>
                  <a:pt x="1880" y="1136"/>
                </a:lnTo>
                <a:lnTo>
                  <a:pt x="1904" y="1128"/>
                </a:lnTo>
                <a:lnTo>
                  <a:pt x="1920" y="1120"/>
                </a:lnTo>
                <a:lnTo>
                  <a:pt x="1944" y="1096"/>
                </a:lnTo>
                <a:lnTo>
                  <a:pt x="1960" y="1080"/>
                </a:lnTo>
                <a:lnTo>
                  <a:pt x="1976" y="1072"/>
                </a:lnTo>
                <a:lnTo>
                  <a:pt x="1984" y="1056"/>
                </a:lnTo>
                <a:lnTo>
                  <a:pt x="2000" y="1040"/>
                </a:lnTo>
                <a:lnTo>
                  <a:pt x="2008" y="1024"/>
                </a:lnTo>
                <a:lnTo>
                  <a:pt x="2024" y="1008"/>
                </a:lnTo>
                <a:lnTo>
                  <a:pt x="2032" y="992"/>
                </a:lnTo>
                <a:lnTo>
                  <a:pt x="2040" y="976"/>
                </a:lnTo>
                <a:lnTo>
                  <a:pt x="2048" y="960"/>
                </a:lnTo>
                <a:lnTo>
                  <a:pt x="2056" y="944"/>
                </a:lnTo>
                <a:lnTo>
                  <a:pt x="2056" y="928"/>
                </a:lnTo>
                <a:lnTo>
                  <a:pt x="2064" y="912"/>
                </a:lnTo>
                <a:lnTo>
                  <a:pt x="2072" y="888"/>
                </a:lnTo>
                <a:lnTo>
                  <a:pt x="2072" y="872"/>
                </a:lnTo>
                <a:lnTo>
                  <a:pt x="2072" y="856"/>
                </a:lnTo>
                <a:lnTo>
                  <a:pt x="2072" y="840"/>
                </a:lnTo>
                <a:lnTo>
                  <a:pt x="2080" y="824"/>
                </a:lnTo>
                <a:lnTo>
                  <a:pt x="2080" y="808"/>
                </a:lnTo>
                <a:lnTo>
                  <a:pt x="2080" y="792"/>
                </a:lnTo>
                <a:lnTo>
                  <a:pt x="2080" y="776"/>
                </a:lnTo>
                <a:lnTo>
                  <a:pt x="2080" y="760"/>
                </a:lnTo>
                <a:lnTo>
                  <a:pt x="2072" y="744"/>
                </a:lnTo>
                <a:lnTo>
                  <a:pt x="2072" y="728"/>
                </a:lnTo>
                <a:lnTo>
                  <a:pt x="2072" y="712"/>
                </a:lnTo>
                <a:lnTo>
                  <a:pt x="2072" y="696"/>
                </a:lnTo>
                <a:lnTo>
                  <a:pt x="2072" y="680"/>
                </a:lnTo>
                <a:lnTo>
                  <a:pt x="2064" y="656"/>
                </a:lnTo>
                <a:lnTo>
                  <a:pt x="2064" y="640"/>
                </a:lnTo>
                <a:lnTo>
                  <a:pt x="2064" y="624"/>
                </a:lnTo>
                <a:lnTo>
                  <a:pt x="2056" y="608"/>
                </a:lnTo>
                <a:lnTo>
                  <a:pt x="2040" y="584"/>
                </a:lnTo>
                <a:lnTo>
                  <a:pt x="2024" y="576"/>
                </a:lnTo>
                <a:lnTo>
                  <a:pt x="2008" y="568"/>
                </a:lnTo>
                <a:lnTo>
                  <a:pt x="1984" y="552"/>
                </a:lnTo>
                <a:lnTo>
                  <a:pt x="1968" y="536"/>
                </a:lnTo>
                <a:lnTo>
                  <a:pt x="1952" y="520"/>
                </a:lnTo>
                <a:lnTo>
                  <a:pt x="1944" y="504"/>
                </a:lnTo>
                <a:lnTo>
                  <a:pt x="1928" y="488"/>
                </a:lnTo>
                <a:lnTo>
                  <a:pt x="1912" y="480"/>
                </a:lnTo>
                <a:lnTo>
                  <a:pt x="1896" y="480"/>
                </a:lnTo>
                <a:lnTo>
                  <a:pt x="1872" y="472"/>
                </a:lnTo>
                <a:lnTo>
                  <a:pt x="1856" y="464"/>
                </a:lnTo>
                <a:lnTo>
                  <a:pt x="1840" y="464"/>
                </a:lnTo>
                <a:lnTo>
                  <a:pt x="1824" y="456"/>
                </a:lnTo>
                <a:lnTo>
                  <a:pt x="1800" y="448"/>
                </a:lnTo>
                <a:lnTo>
                  <a:pt x="1768" y="432"/>
                </a:lnTo>
                <a:lnTo>
                  <a:pt x="1744" y="424"/>
                </a:lnTo>
                <a:lnTo>
                  <a:pt x="1720" y="416"/>
                </a:lnTo>
                <a:lnTo>
                  <a:pt x="1704" y="416"/>
                </a:lnTo>
                <a:lnTo>
                  <a:pt x="1688" y="416"/>
                </a:lnTo>
                <a:lnTo>
                  <a:pt x="1672" y="424"/>
                </a:lnTo>
                <a:lnTo>
                  <a:pt x="1656" y="424"/>
                </a:lnTo>
                <a:lnTo>
                  <a:pt x="1640" y="432"/>
                </a:lnTo>
                <a:lnTo>
                  <a:pt x="1624" y="432"/>
                </a:lnTo>
                <a:lnTo>
                  <a:pt x="1608" y="440"/>
                </a:lnTo>
                <a:lnTo>
                  <a:pt x="1592" y="440"/>
                </a:lnTo>
                <a:lnTo>
                  <a:pt x="1576" y="440"/>
                </a:lnTo>
                <a:lnTo>
                  <a:pt x="1560" y="448"/>
                </a:lnTo>
                <a:lnTo>
                  <a:pt x="1544" y="456"/>
                </a:lnTo>
                <a:lnTo>
                  <a:pt x="1528" y="464"/>
                </a:lnTo>
                <a:lnTo>
                  <a:pt x="1512" y="472"/>
                </a:lnTo>
                <a:lnTo>
                  <a:pt x="1496" y="480"/>
                </a:lnTo>
                <a:lnTo>
                  <a:pt x="1480" y="480"/>
                </a:lnTo>
                <a:lnTo>
                  <a:pt x="1472" y="464"/>
                </a:lnTo>
                <a:lnTo>
                  <a:pt x="1472" y="448"/>
                </a:lnTo>
                <a:lnTo>
                  <a:pt x="1472" y="432"/>
                </a:lnTo>
                <a:lnTo>
                  <a:pt x="1480" y="416"/>
                </a:lnTo>
                <a:lnTo>
                  <a:pt x="1480" y="400"/>
                </a:lnTo>
                <a:lnTo>
                  <a:pt x="1480" y="376"/>
                </a:lnTo>
                <a:lnTo>
                  <a:pt x="1488" y="360"/>
                </a:lnTo>
                <a:lnTo>
                  <a:pt x="1488" y="344"/>
                </a:lnTo>
                <a:lnTo>
                  <a:pt x="1488" y="328"/>
                </a:lnTo>
                <a:lnTo>
                  <a:pt x="1488" y="312"/>
                </a:lnTo>
                <a:lnTo>
                  <a:pt x="1488" y="296"/>
                </a:lnTo>
                <a:lnTo>
                  <a:pt x="1488" y="280"/>
                </a:lnTo>
                <a:lnTo>
                  <a:pt x="1480" y="264"/>
                </a:lnTo>
                <a:lnTo>
                  <a:pt x="1480" y="248"/>
                </a:lnTo>
                <a:lnTo>
                  <a:pt x="1480" y="232"/>
                </a:lnTo>
                <a:lnTo>
                  <a:pt x="1472" y="216"/>
                </a:lnTo>
                <a:lnTo>
                  <a:pt x="1464" y="200"/>
                </a:lnTo>
                <a:lnTo>
                  <a:pt x="1456" y="184"/>
                </a:lnTo>
                <a:lnTo>
                  <a:pt x="1448" y="168"/>
                </a:lnTo>
                <a:lnTo>
                  <a:pt x="1440" y="152"/>
                </a:lnTo>
                <a:lnTo>
                  <a:pt x="1432" y="136"/>
                </a:lnTo>
                <a:lnTo>
                  <a:pt x="1424" y="120"/>
                </a:lnTo>
                <a:lnTo>
                  <a:pt x="1408" y="112"/>
                </a:lnTo>
                <a:lnTo>
                  <a:pt x="1400" y="96"/>
                </a:lnTo>
                <a:lnTo>
                  <a:pt x="1376" y="80"/>
                </a:lnTo>
                <a:lnTo>
                  <a:pt x="1352" y="64"/>
                </a:lnTo>
                <a:lnTo>
                  <a:pt x="1320" y="40"/>
                </a:lnTo>
                <a:lnTo>
                  <a:pt x="1304" y="40"/>
                </a:lnTo>
                <a:lnTo>
                  <a:pt x="1288" y="32"/>
                </a:lnTo>
                <a:lnTo>
                  <a:pt x="1272" y="24"/>
                </a:lnTo>
                <a:lnTo>
                  <a:pt x="1248" y="8"/>
                </a:lnTo>
                <a:lnTo>
                  <a:pt x="1232" y="8"/>
                </a:lnTo>
                <a:lnTo>
                  <a:pt x="1208" y="0"/>
                </a:lnTo>
                <a:lnTo>
                  <a:pt x="1192" y="0"/>
                </a:lnTo>
                <a:lnTo>
                  <a:pt x="1176" y="0"/>
                </a:lnTo>
                <a:lnTo>
                  <a:pt x="1160" y="0"/>
                </a:lnTo>
                <a:lnTo>
                  <a:pt x="1144" y="0"/>
                </a:lnTo>
                <a:lnTo>
                  <a:pt x="1128" y="0"/>
                </a:lnTo>
                <a:lnTo>
                  <a:pt x="1112" y="0"/>
                </a:lnTo>
                <a:lnTo>
                  <a:pt x="1096" y="0"/>
                </a:lnTo>
                <a:lnTo>
                  <a:pt x="1080" y="0"/>
                </a:lnTo>
                <a:lnTo>
                  <a:pt x="1064" y="0"/>
                </a:lnTo>
                <a:lnTo>
                  <a:pt x="1048" y="0"/>
                </a:lnTo>
                <a:lnTo>
                  <a:pt x="1032" y="0"/>
                </a:lnTo>
                <a:lnTo>
                  <a:pt x="1008" y="8"/>
                </a:lnTo>
                <a:lnTo>
                  <a:pt x="992" y="16"/>
                </a:lnTo>
                <a:lnTo>
                  <a:pt x="984" y="24"/>
                </a:lnTo>
              </a:path>
            </a:pathLst>
          </a:custGeom>
          <a:solidFill>
            <a:srgbClr val="A2C1FE"/>
          </a:solidFill>
          <a:ln w="508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723" name="Oval 3">
            <a:extLst>
              <a:ext uri="{FF2B5EF4-FFF2-40B4-BE49-F238E27FC236}">
                <a16:creationId xmlns:a16="http://schemas.microsoft.com/office/drawing/2014/main" id="{0F0E15BE-5E37-417F-9936-A093CB2D0E00}"/>
              </a:ext>
            </a:extLst>
          </p:cNvPr>
          <p:cNvSpPr>
            <a:spLocks noChangeArrowheads="1"/>
          </p:cNvSpPr>
          <p:nvPr/>
        </p:nvSpPr>
        <p:spPr bwMode="auto">
          <a:xfrm>
            <a:off x="6558499" y="2861608"/>
            <a:ext cx="819686" cy="921782"/>
          </a:xfrm>
          <a:prstGeom prst="ellipse">
            <a:avLst/>
          </a:prstGeom>
          <a:solidFill>
            <a:srgbClr val="FE9B03"/>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724" name="Oval 4">
            <a:extLst>
              <a:ext uri="{FF2B5EF4-FFF2-40B4-BE49-F238E27FC236}">
                <a16:creationId xmlns:a16="http://schemas.microsoft.com/office/drawing/2014/main" id="{D53798CC-3C4A-4C34-914A-F56F7E998D72}"/>
              </a:ext>
            </a:extLst>
          </p:cNvPr>
          <p:cNvSpPr>
            <a:spLocks noChangeArrowheads="1"/>
          </p:cNvSpPr>
          <p:nvPr/>
        </p:nvSpPr>
        <p:spPr bwMode="auto">
          <a:xfrm>
            <a:off x="6600796" y="2909740"/>
            <a:ext cx="733633" cy="825520"/>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725" name="Oval 5">
            <a:extLst>
              <a:ext uri="{FF2B5EF4-FFF2-40B4-BE49-F238E27FC236}">
                <a16:creationId xmlns:a16="http://schemas.microsoft.com/office/drawing/2014/main" id="{B8A3B7F2-9DA0-4EF2-B682-B8E4A3915B0E}"/>
              </a:ext>
            </a:extLst>
          </p:cNvPr>
          <p:cNvSpPr>
            <a:spLocks noChangeArrowheads="1"/>
          </p:cNvSpPr>
          <p:nvPr/>
        </p:nvSpPr>
        <p:spPr bwMode="auto">
          <a:xfrm>
            <a:off x="7305259" y="3487312"/>
            <a:ext cx="819686" cy="921782"/>
          </a:xfrm>
          <a:prstGeom prst="ellipse">
            <a:avLst/>
          </a:prstGeom>
          <a:solidFill>
            <a:srgbClr val="FE9B03"/>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726" name="Oval 6">
            <a:extLst>
              <a:ext uri="{FF2B5EF4-FFF2-40B4-BE49-F238E27FC236}">
                <a16:creationId xmlns:a16="http://schemas.microsoft.com/office/drawing/2014/main" id="{72CB4800-B00B-4CFD-9184-653FF4F8BB92}"/>
              </a:ext>
            </a:extLst>
          </p:cNvPr>
          <p:cNvSpPr>
            <a:spLocks noChangeArrowheads="1"/>
          </p:cNvSpPr>
          <p:nvPr/>
        </p:nvSpPr>
        <p:spPr bwMode="auto">
          <a:xfrm>
            <a:off x="7347556" y="3535443"/>
            <a:ext cx="735092" cy="825520"/>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727" name="Oval 7">
            <a:extLst>
              <a:ext uri="{FF2B5EF4-FFF2-40B4-BE49-F238E27FC236}">
                <a16:creationId xmlns:a16="http://schemas.microsoft.com/office/drawing/2014/main" id="{3EE88ABC-DFF8-4660-927D-6E9C22F86C0D}"/>
              </a:ext>
            </a:extLst>
          </p:cNvPr>
          <p:cNvSpPr>
            <a:spLocks noChangeArrowheads="1"/>
          </p:cNvSpPr>
          <p:nvPr/>
        </p:nvSpPr>
        <p:spPr bwMode="auto">
          <a:xfrm>
            <a:off x="6562875" y="4460141"/>
            <a:ext cx="818227" cy="921782"/>
          </a:xfrm>
          <a:prstGeom prst="ellipse">
            <a:avLst/>
          </a:prstGeom>
          <a:solidFill>
            <a:srgbClr val="FE9B03"/>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728" name="Oval 8">
            <a:extLst>
              <a:ext uri="{FF2B5EF4-FFF2-40B4-BE49-F238E27FC236}">
                <a16:creationId xmlns:a16="http://schemas.microsoft.com/office/drawing/2014/main" id="{C3169376-0266-4C91-A9B1-9B967652F831}"/>
              </a:ext>
            </a:extLst>
          </p:cNvPr>
          <p:cNvSpPr>
            <a:spLocks noChangeArrowheads="1"/>
          </p:cNvSpPr>
          <p:nvPr/>
        </p:nvSpPr>
        <p:spPr bwMode="auto">
          <a:xfrm>
            <a:off x="6605171" y="4508273"/>
            <a:ext cx="733634" cy="825520"/>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729" name="Oval 9">
            <a:extLst>
              <a:ext uri="{FF2B5EF4-FFF2-40B4-BE49-F238E27FC236}">
                <a16:creationId xmlns:a16="http://schemas.microsoft.com/office/drawing/2014/main" id="{BC738D98-2F40-494F-B827-ECBD3714ECE3}"/>
              </a:ext>
            </a:extLst>
          </p:cNvPr>
          <p:cNvSpPr>
            <a:spLocks noChangeArrowheads="1"/>
          </p:cNvSpPr>
          <p:nvPr/>
        </p:nvSpPr>
        <p:spPr bwMode="auto">
          <a:xfrm>
            <a:off x="5611922" y="3682753"/>
            <a:ext cx="819686" cy="921782"/>
          </a:xfrm>
          <a:prstGeom prst="ellipse">
            <a:avLst/>
          </a:prstGeom>
          <a:solidFill>
            <a:srgbClr val="FE9B03"/>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730" name="Oval 10">
            <a:extLst>
              <a:ext uri="{FF2B5EF4-FFF2-40B4-BE49-F238E27FC236}">
                <a16:creationId xmlns:a16="http://schemas.microsoft.com/office/drawing/2014/main" id="{23C32CCC-F0F2-4CEF-A19A-248AD0DA02B7}"/>
              </a:ext>
            </a:extLst>
          </p:cNvPr>
          <p:cNvSpPr>
            <a:spLocks noChangeArrowheads="1"/>
          </p:cNvSpPr>
          <p:nvPr/>
        </p:nvSpPr>
        <p:spPr bwMode="auto">
          <a:xfrm>
            <a:off x="5654219" y="3730884"/>
            <a:ext cx="735092" cy="825520"/>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731" name="Freeform 11">
            <a:extLst>
              <a:ext uri="{FF2B5EF4-FFF2-40B4-BE49-F238E27FC236}">
                <a16:creationId xmlns:a16="http://schemas.microsoft.com/office/drawing/2014/main" id="{E3F96F5C-0F8F-42EA-BF83-4E7DAFE10E54}"/>
              </a:ext>
            </a:extLst>
          </p:cNvPr>
          <p:cNvSpPr>
            <a:spLocks/>
          </p:cNvSpPr>
          <p:nvPr/>
        </p:nvSpPr>
        <p:spPr bwMode="auto">
          <a:xfrm>
            <a:off x="7623215" y="4632246"/>
            <a:ext cx="121057" cy="135642"/>
          </a:xfrm>
          <a:custGeom>
            <a:avLst/>
            <a:gdLst>
              <a:gd name="T0" fmla="*/ 0 w 93"/>
              <a:gd name="T1" fmla="*/ 30241977 h 93"/>
              <a:gd name="T2" fmla="*/ 17993442 w 93"/>
              <a:gd name="T3" fmla="*/ 30241977 h 93"/>
              <a:gd name="T4" fmla="*/ 44983605 w 93"/>
              <a:gd name="T5" fmla="*/ 20161318 h 93"/>
              <a:gd name="T6" fmla="*/ 62977047 w 93"/>
              <a:gd name="T7" fmla="*/ 20161318 h 93"/>
              <a:gd name="T8" fmla="*/ 98963931 w 93"/>
              <a:gd name="T9" fmla="*/ 20161318 h 93"/>
              <a:gd name="T10" fmla="*/ 116957373 w 93"/>
              <a:gd name="T11" fmla="*/ 20161318 h 93"/>
              <a:gd name="T12" fmla="*/ 134950815 w 93"/>
              <a:gd name="T13" fmla="*/ 10080659 h 93"/>
              <a:gd name="T14" fmla="*/ 152944256 w 93"/>
              <a:gd name="T15" fmla="*/ 10080659 h 93"/>
              <a:gd name="T16" fmla="*/ 170937698 w 93"/>
              <a:gd name="T17" fmla="*/ 0 h 93"/>
              <a:gd name="T18" fmla="*/ 188931140 w 93"/>
              <a:gd name="T19" fmla="*/ 0 h 93"/>
              <a:gd name="T20" fmla="*/ 197927861 w 93"/>
              <a:gd name="T21" fmla="*/ 20161318 h 93"/>
              <a:gd name="T22" fmla="*/ 206924582 w 93"/>
              <a:gd name="T23" fmla="*/ 40322637 h 93"/>
              <a:gd name="T24" fmla="*/ 206924582 w 93"/>
              <a:gd name="T25" fmla="*/ 60483955 h 93"/>
              <a:gd name="T26" fmla="*/ 197927861 w 93"/>
              <a:gd name="T27" fmla="*/ 80645273 h 93"/>
              <a:gd name="T28" fmla="*/ 179934419 w 93"/>
              <a:gd name="T29" fmla="*/ 90725932 h 93"/>
              <a:gd name="T30" fmla="*/ 170937698 w 93"/>
              <a:gd name="T31" fmla="*/ 120967910 h 93"/>
              <a:gd name="T32" fmla="*/ 170937698 w 93"/>
              <a:gd name="T33" fmla="*/ 141129228 h 93"/>
              <a:gd name="T34" fmla="*/ 170937698 w 93"/>
              <a:gd name="T35" fmla="*/ 161290546 h 93"/>
              <a:gd name="T36" fmla="*/ 161940977 w 93"/>
              <a:gd name="T37" fmla="*/ 191532524 h 93"/>
              <a:gd name="T38" fmla="*/ 161940977 w 93"/>
              <a:gd name="T39" fmla="*/ 211693842 h 93"/>
              <a:gd name="T40" fmla="*/ 152944256 w 93"/>
              <a:gd name="T41" fmla="*/ 231855160 h 93"/>
              <a:gd name="T42" fmla="*/ 134950815 w 93"/>
              <a:gd name="T43" fmla="*/ 231855160 h 93"/>
              <a:gd name="T44" fmla="*/ 116957373 w 93"/>
              <a:gd name="T45" fmla="*/ 221774501 h 93"/>
              <a:gd name="T46" fmla="*/ 107960652 w 93"/>
              <a:gd name="T47" fmla="*/ 201613183 h 93"/>
              <a:gd name="T48" fmla="*/ 98963931 w 93"/>
              <a:gd name="T49" fmla="*/ 181451865 h 93"/>
              <a:gd name="T50" fmla="*/ 80970489 w 93"/>
              <a:gd name="T51" fmla="*/ 161290546 h 93"/>
              <a:gd name="T52" fmla="*/ 71973768 w 93"/>
              <a:gd name="T53" fmla="*/ 141129228 h 93"/>
              <a:gd name="T54" fmla="*/ 53980326 w 93"/>
              <a:gd name="T55" fmla="*/ 131048569 h 93"/>
              <a:gd name="T56" fmla="*/ 35986884 w 93"/>
              <a:gd name="T57" fmla="*/ 120967910 h 93"/>
              <a:gd name="T58" fmla="*/ 17993442 w 93"/>
              <a:gd name="T59" fmla="*/ 110887251 h 93"/>
              <a:gd name="T60" fmla="*/ 8996721 w 93"/>
              <a:gd name="T61" fmla="*/ 90725932 h 93"/>
              <a:gd name="T62" fmla="*/ 8996721 w 93"/>
              <a:gd name="T63" fmla="*/ 70564614 h 93"/>
              <a:gd name="T64" fmla="*/ 0 w 93"/>
              <a:gd name="T65" fmla="*/ 30241977 h 9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3" h="93">
                <a:moveTo>
                  <a:pt x="0" y="12"/>
                </a:moveTo>
                <a:lnTo>
                  <a:pt x="8" y="12"/>
                </a:lnTo>
                <a:lnTo>
                  <a:pt x="20" y="8"/>
                </a:lnTo>
                <a:lnTo>
                  <a:pt x="28" y="8"/>
                </a:lnTo>
                <a:lnTo>
                  <a:pt x="44" y="8"/>
                </a:lnTo>
                <a:lnTo>
                  <a:pt x="52" y="8"/>
                </a:lnTo>
                <a:lnTo>
                  <a:pt x="60" y="4"/>
                </a:lnTo>
                <a:lnTo>
                  <a:pt x="68" y="4"/>
                </a:lnTo>
                <a:lnTo>
                  <a:pt x="76" y="0"/>
                </a:lnTo>
                <a:lnTo>
                  <a:pt x="84" y="0"/>
                </a:lnTo>
                <a:lnTo>
                  <a:pt x="88" y="8"/>
                </a:lnTo>
                <a:lnTo>
                  <a:pt x="92" y="16"/>
                </a:lnTo>
                <a:lnTo>
                  <a:pt x="92" y="24"/>
                </a:lnTo>
                <a:lnTo>
                  <a:pt x="88" y="32"/>
                </a:lnTo>
                <a:lnTo>
                  <a:pt x="80" y="36"/>
                </a:lnTo>
                <a:lnTo>
                  <a:pt x="76" y="48"/>
                </a:lnTo>
                <a:lnTo>
                  <a:pt x="76" y="56"/>
                </a:lnTo>
                <a:lnTo>
                  <a:pt x="76" y="64"/>
                </a:lnTo>
                <a:lnTo>
                  <a:pt x="72" y="76"/>
                </a:lnTo>
                <a:lnTo>
                  <a:pt x="72" y="84"/>
                </a:lnTo>
                <a:lnTo>
                  <a:pt x="68" y="92"/>
                </a:lnTo>
                <a:lnTo>
                  <a:pt x="60" y="92"/>
                </a:lnTo>
                <a:lnTo>
                  <a:pt x="52" y="88"/>
                </a:lnTo>
                <a:lnTo>
                  <a:pt x="48" y="80"/>
                </a:lnTo>
                <a:lnTo>
                  <a:pt x="44" y="72"/>
                </a:lnTo>
                <a:lnTo>
                  <a:pt x="36" y="64"/>
                </a:lnTo>
                <a:lnTo>
                  <a:pt x="32" y="56"/>
                </a:lnTo>
                <a:lnTo>
                  <a:pt x="24" y="52"/>
                </a:lnTo>
                <a:lnTo>
                  <a:pt x="16" y="48"/>
                </a:lnTo>
                <a:lnTo>
                  <a:pt x="8" y="44"/>
                </a:lnTo>
                <a:lnTo>
                  <a:pt x="4" y="36"/>
                </a:lnTo>
                <a:lnTo>
                  <a:pt x="4" y="28"/>
                </a:lnTo>
                <a:lnTo>
                  <a:pt x="0" y="1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732" name="Freeform 12">
            <a:extLst>
              <a:ext uri="{FF2B5EF4-FFF2-40B4-BE49-F238E27FC236}">
                <a16:creationId xmlns:a16="http://schemas.microsoft.com/office/drawing/2014/main" id="{3CC54D1B-39EE-48DB-B6F7-B186A8BEB8AF}"/>
              </a:ext>
            </a:extLst>
          </p:cNvPr>
          <p:cNvSpPr>
            <a:spLocks/>
          </p:cNvSpPr>
          <p:nvPr/>
        </p:nvSpPr>
        <p:spPr bwMode="auto">
          <a:xfrm>
            <a:off x="7783652" y="4556403"/>
            <a:ext cx="172105" cy="164813"/>
          </a:xfrm>
          <a:custGeom>
            <a:avLst/>
            <a:gdLst>
              <a:gd name="T0" fmla="*/ 0 w 133"/>
              <a:gd name="T1" fmla="*/ 110887184 h 113"/>
              <a:gd name="T2" fmla="*/ 17887425 w 133"/>
              <a:gd name="T3" fmla="*/ 100806531 h 113"/>
              <a:gd name="T4" fmla="*/ 44718562 w 133"/>
              <a:gd name="T5" fmla="*/ 100806531 h 113"/>
              <a:gd name="T6" fmla="*/ 62605987 w 133"/>
              <a:gd name="T7" fmla="*/ 100806531 h 113"/>
              <a:gd name="T8" fmla="*/ 80493412 w 133"/>
              <a:gd name="T9" fmla="*/ 100806531 h 113"/>
              <a:gd name="T10" fmla="*/ 98380836 w 133"/>
              <a:gd name="T11" fmla="*/ 90725878 h 113"/>
              <a:gd name="T12" fmla="*/ 116268261 w 133"/>
              <a:gd name="T13" fmla="*/ 80645225 h 113"/>
              <a:gd name="T14" fmla="*/ 125211974 w 133"/>
              <a:gd name="T15" fmla="*/ 60483919 h 113"/>
              <a:gd name="T16" fmla="*/ 143099398 w 133"/>
              <a:gd name="T17" fmla="*/ 60483919 h 113"/>
              <a:gd name="T18" fmla="*/ 160986823 w 133"/>
              <a:gd name="T19" fmla="*/ 50403265 h 113"/>
              <a:gd name="T20" fmla="*/ 178874248 w 133"/>
              <a:gd name="T21" fmla="*/ 40322612 h 113"/>
              <a:gd name="T22" fmla="*/ 196761673 w 133"/>
              <a:gd name="T23" fmla="*/ 30241959 h 113"/>
              <a:gd name="T24" fmla="*/ 214649098 w 133"/>
              <a:gd name="T25" fmla="*/ 20161306 h 113"/>
              <a:gd name="T26" fmla="*/ 232536523 w 133"/>
              <a:gd name="T27" fmla="*/ 0 h 113"/>
              <a:gd name="T28" fmla="*/ 250423947 w 133"/>
              <a:gd name="T29" fmla="*/ 0 h 113"/>
              <a:gd name="T30" fmla="*/ 277255085 w 133"/>
              <a:gd name="T31" fmla="*/ 0 h 113"/>
              <a:gd name="T32" fmla="*/ 295142509 w 133"/>
              <a:gd name="T33" fmla="*/ 30241959 h 113"/>
              <a:gd name="T34" fmla="*/ 295142509 w 133"/>
              <a:gd name="T35" fmla="*/ 50403265 h 113"/>
              <a:gd name="T36" fmla="*/ 277255085 w 133"/>
              <a:gd name="T37" fmla="*/ 70564572 h 113"/>
              <a:gd name="T38" fmla="*/ 268311372 w 133"/>
              <a:gd name="T39" fmla="*/ 90725878 h 113"/>
              <a:gd name="T40" fmla="*/ 250423947 w 133"/>
              <a:gd name="T41" fmla="*/ 110887184 h 113"/>
              <a:gd name="T42" fmla="*/ 241480235 w 133"/>
              <a:gd name="T43" fmla="*/ 131048490 h 113"/>
              <a:gd name="T44" fmla="*/ 250423947 w 133"/>
              <a:gd name="T45" fmla="*/ 161290450 h 113"/>
              <a:gd name="T46" fmla="*/ 250423947 w 133"/>
              <a:gd name="T47" fmla="*/ 181451756 h 113"/>
              <a:gd name="T48" fmla="*/ 250423947 w 133"/>
              <a:gd name="T49" fmla="*/ 201613062 h 113"/>
              <a:gd name="T50" fmla="*/ 250423947 w 133"/>
              <a:gd name="T51" fmla="*/ 221774368 h 113"/>
              <a:gd name="T52" fmla="*/ 250423947 w 133"/>
              <a:gd name="T53" fmla="*/ 241935674 h 113"/>
              <a:gd name="T54" fmla="*/ 250423947 w 133"/>
              <a:gd name="T55" fmla="*/ 262096981 h 113"/>
              <a:gd name="T56" fmla="*/ 232536523 w 133"/>
              <a:gd name="T57" fmla="*/ 282258287 h 113"/>
              <a:gd name="T58" fmla="*/ 205705385 w 133"/>
              <a:gd name="T59" fmla="*/ 272177634 h 113"/>
              <a:gd name="T60" fmla="*/ 187817961 w 133"/>
              <a:gd name="T61" fmla="*/ 262096981 h 113"/>
              <a:gd name="T62" fmla="*/ 169930536 w 133"/>
              <a:gd name="T63" fmla="*/ 231855021 h 113"/>
              <a:gd name="T64" fmla="*/ 152043111 w 133"/>
              <a:gd name="T65" fmla="*/ 211693715 h 113"/>
              <a:gd name="T66" fmla="*/ 134155686 w 133"/>
              <a:gd name="T67" fmla="*/ 201613062 h 113"/>
              <a:gd name="T68" fmla="*/ 116268261 w 133"/>
              <a:gd name="T69" fmla="*/ 191532409 h 113"/>
              <a:gd name="T70" fmla="*/ 98380836 w 133"/>
              <a:gd name="T71" fmla="*/ 181451756 h 113"/>
              <a:gd name="T72" fmla="*/ 80493412 w 133"/>
              <a:gd name="T73" fmla="*/ 181451756 h 113"/>
              <a:gd name="T74" fmla="*/ 53662274 w 133"/>
              <a:gd name="T75" fmla="*/ 171371103 h 113"/>
              <a:gd name="T76" fmla="*/ 35774850 w 133"/>
              <a:gd name="T77" fmla="*/ 171371103 h 113"/>
              <a:gd name="T78" fmla="*/ 17887425 w 133"/>
              <a:gd name="T79" fmla="*/ 171371103 h 113"/>
              <a:gd name="T80" fmla="*/ 8943712 w 133"/>
              <a:gd name="T81" fmla="*/ 151209796 h 113"/>
              <a:gd name="T82" fmla="*/ 0 w 133"/>
              <a:gd name="T83" fmla="*/ 131048490 h 113"/>
              <a:gd name="T84" fmla="*/ 0 w 133"/>
              <a:gd name="T85" fmla="*/ 110887184 h 11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3" h="113">
                <a:moveTo>
                  <a:pt x="0" y="44"/>
                </a:moveTo>
                <a:lnTo>
                  <a:pt x="8" y="40"/>
                </a:lnTo>
                <a:lnTo>
                  <a:pt x="20" y="40"/>
                </a:lnTo>
                <a:lnTo>
                  <a:pt x="28" y="40"/>
                </a:lnTo>
                <a:lnTo>
                  <a:pt x="36" y="40"/>
                </a:lnTo>
                <a:lnTo>
                  <a:pt x="44" y="36"/>
                </a:lnTo>
                <a:lnTo>
                  <a:pt x="52" y="32"/>
                </a:lnTo>
                <a:lnTo>
                  <a:pt x="56" y="24"/>
                </a:lnTo>
                <a:lnTo>
                  <a:pt x="64" y="24"/>
                </a:lnTo>
                <a:lnTo>
                  <a:pt x="72" y="20"/>
                </a:lnTo>
                <a:lnTo>
                  <a:pt x="80" y="16"/>
                </a:lnTo>
                <a:lnTo>
                  <a:pt x="88" y="12"/>
                </a:lnTo>
                <a:lnTo>
                  <a:pt x="96" y="8"/>
                </a:lnTo>
                <a:lnTo>
                  <a:pt x="104" y="0"/>
                </a:lnTo>
                <a:lnTo>
                  <a:pt x="112" y="0"/>
                </a:lnTo>
                <a:lnTo>
                  <a:pt x="124" y="0"/>
                </a:lnTo>
                <a:lnTo>
                  <a:pt x="132" y="12"/>
                </a:lnTo>
                <a:lnTo>
                  <a:pt x="132" y="20"/>
                </a:lnTo>
                <a:lnTo>
                  <a:pt x="124" y="28"/>
                </a:lnTo>
                <a:lnTo>
                  <a:pt x="120" y="36"/>
                </a:lnTo>
                <a:lnTo>
                  <a:pt x="112" y="44"/>
                </a:lnTo>
                <a:lnTo>
                  <a:pt x="108" y="52"/>
                </a:lnTo>
                <a:lnTo>
                  <a:pt x="112" y="64"/>
                </a:lnTo>
                <a:lnTo>
                  <a:pt x="112" y="72"/>
                </a:lnTo>
                <a:lnTo>
                  <a:pt x="112" y="80"/>
                </a:lnTo>
                <a:lnTo>
                  <a:pt x="112" y="88"/>
                </a:lnTo>
                <a:lnTo>
                  <a:pt x="112" y="96"/>
                </a:lnTo>
                <a:lnTo>
                  <a:pt x="112" y="104"/>
                </a:lnTo>
                <a:lnTo>
                  <a:pt x="104" y="112"/>
                </a:lnTo>
                <a:lnTo>
                  <a:pt x="92" y="108"/>
                </a:lnTo>
                <a:lnTo>
                  <a:pt x="84" y="104"/>
                </a:lnTo>
                <a:lnTo>
                  <a:pt x="76" y="92"/>
                </a:lnTo>
                <a:lnTo>
                  <a:pt x="68" y="84"/>
                </a:lnTo>
                <a:lnTo>
                  <a:pt x="60" y="80"/>
                </a:lnTo>
                <a:lnTo>
                  <a:pt x="52" y="76"/>
                </a:lnTo>
                <a:lnTo>
                  <a:pt x="44" y="72"/>
                </a:lnTo>
                <a:lnTo>
                  <a:pt x="36" y="72"/>
                </a:lnTo>
                <a:lnTo>
                  <a:pt x="24" y="68"/>
                </a:lnTo>
                <a:lnTo>
                  <a:pt x="16" y="68"/>
                </a:lnTo>
                <a:lnTo>
                  <a:pt x="8" y="68"/>
                </a:lnTo>
                <a:lnTo>
                  <a:pt x="4" y="60"/>
                </a:lnTo>
                <a:lnTo>
                  <a:pt x="0" y="52"/>
                </a:lnTo>
                <a:lnTo>
                  <a:pt x="0" y="4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733" name="Freeform 13">
            <a:extLst>
              <a:ext uri="{FF2B5EF4-FFF2-40B4-BE49-F238E27FC236}">
                <a16:creationId xmlns:a16="http://schemas.microsoft.com/office/drawing/2014/main" id="{B9DEA302-89B9-4A37-86A7-1693437A28F5}"/>
              </a:ext>
            </a:extLst>
          </p:cNvPr>
          <p:cNvSpPr>
            <a:spLocks/>
          </p:cNvSpPr>
          <p:nvPr/>
        </p:nvSpPr>
        <p:spPr bwMode="auto">
          <a:xfrm>
            <a:off x="7986386" y="4142184"/>
            <a:ext cx="514856" cy="520691"/>
          </a:xfrm>
          <a:custGeom>
            <a:avLst/>
            <a:gdLst>
              <a:gd name="T0" fmla="*/ 179267378 w 397"/>
              <a:gd name="T1" fmla="*/ 554434864 h 357"/>
              <a:gd name="T2" fmla="*/ 125487164 w 397"/>
              <a:gd name="T3" fmla="*/ 584676766 h 357"/>
              <a:gd name="T4" fmla="*/ 71706951 w 397"/>
              <a:gd name="T5" fmla="*/ 614918668 h 357"/>
              <a:gd name="T6" fmla="*/ 8963369 w 397"/>
              <a:gd name="T7" fmla="*/ 645160569 h 357"/>
              <a:gd name="T8" fmla="*/ 8963369 w 397"/>
              <a:gd name="T9" fmla="*/ 705644373 h 357"/>
              <a:gd name="T10" fmla="*/ 53780213 w 397"/>
              <a:gd name="T11" fmla="*/ 745966908 h 357"/>
              <a:gd name="T12" fmla="*/ 98597058 w 397"/>
              <a:gd name="T13" fmla="*/ 796370078 h 357"/>
              <a:gd name="T14" fmla="*/ 161340640 w 397"/>
              <a:gd name="T15" fmla="*/ 796370078 h 357"/>
              <a:gd name="T16" fmla="*/ 215120853 w 397"/>
              <a:gd name="T17" fmla="*/ 826611979 h 357"/>
              <a:gd name="T18" fmla="*/ 250974329 w 397"/>
              <a:gd name="T19" fmla="*/ 866934515 h 357"/>
              <a:gd name="T20" fmla="*/ 295791173 w 397"/>
              <a:gd name="T21" fmla="*/ 897176417 h 357"/>
              <a:gd name="T22" fmla="*/ 367498125 w 397"/>
              <a:gd name="T23" fmla="*/ 887095783 h 357"/>
              <a:gd name="T24" fmla="*/ 448168445 w 397"/>
              <a:gd name="T25" fmla="*/ 856853881 h 357"/>
              <a:gd name="T26" fmla="*/ 519875396 w 397"/>
              <a:gd name="T27" fmla="*/ 836692613 h 357"/>
              <a:gd name="T28" fmla="*/ 600545716 w 397"/>
              <a:gd name="T29" fmla="*/ 796370078 h 357"/>
              <a:gd name="T30" fmla="*/ 672252667 w 397"/>
              <a:gd name="T31" fmla="*/ 735886274 h 357"/>
              <a:gd name="T32" fmla="*/ 734996249 w 397"/>
              <a:gd name="T33" fmla="*/ 665321837 h 357"/>
              <a:gd name="T34" fmla="*/ 806703200 w 397"/>
              <a:gd name="T35" fmla="*/ 564515498 h 357"/>
              <a:gd name="T36" fmla="*/ 851520045 w 397"/>
              <a:gd name="T37" fmla="*/ 504031695 h 357"/>
              <a:gd name="T38" fmla="*/ 869446782 w 397"/>
              <a:gd name="T39" fmla="*/ 372983454 h 357"/>
              <a:gd name="T40" fmla="*/ 887373520 w 397"/>
              <a:gd name="T41" fmla="*/ 312499651 h 357"/>
              <a:gd name="T42" fmla="*/ 860483414 w 397"/>
              <a:gd name="T43" fmla="*/ 262096481 h 357"/>
              <a:gd name="T44" fmla="*/ 851520045 w 397"/>
              <a:gd name="T45" fmla="*/ 201612678 h 357"/>
              <a:gd name="T46" fmla="*/ 797739831 w 397"/>
              <a:gd name="T47" fmla="*/ 161290142 h 357"/>
              <a:gd name="T48" fmla="*/ 726032880 w 397"/>
              <a:gd name="T49" fmla="*/ 141128875 h 357"/>
              <a:gd name="T50" fmla="*/ 672252667 w 397"/>
              <a:gd name="T51" fmla="*/ 181451410 h 357"/>
              <a:gd name="T52" fmla="*/ 618472454 w 397"/>
              <a:gd name="T53" fmla="*/ 141128875 h 357"/>
              <a:gd name="T54" fmla="*/ 573655609 w 397"/>
              <a:gd name="T55" fmla="*/ 110886973 h 357"/>
              <a:gd name="T56" fmla="*/ 555728871 w 397"/>
              <a:gd name="T57" fmla="*/ 40322536 h 357"/>
              <a:gd name="T58" fmla="*/ 501948658 w 397"/>
              <a:gd name="T59" fmla="*/ 0 h 357"/>
              <a:gd name="T60" fmla="*/ 448168445 w 397"/>
              <a:gd name="T61" fmla="*/ 40322536 h 357"/>
              <a:gd name="T62" fmla="*/ 430241707 w 397"/>
              <a:gd name="T63" fmla="*/ 100806339 h 357"/>
              <a:gd name="T64" fmla="*/ 403351600 w 397"/>
              <a:gd name="T65" fmla="*/ 161290142 h 357"/>
              <a:gd name="T66" fmla="*/ 376461493 w 397"/>
              <a:gd name="T67" fmla="*/ 211693312 h 357"/>
              <a:gd name="T68" fmla="*/ 394388231 w 397"/>
              <a:gd name="T69" fmla="*/ 262096481 h 357"/>
              <a:gd name="T70" fmla="*/ 457131813 w 397"/>
              <a:gd name="T71" fmla="*/ 272177115 h 357"/>
              <a:gd name="T72" fmla="*/ 510912027 w 397"/>
              <a:gd name="T73" fmla="*/ 282257749 h 357"/>
              <a:gd name="T74" fmla="*/ 573655609 w 397"/>
              <a:gd name="T75" fmla="*/ 332660918 h 357"/>
              <a:gd name="T76" fmla="*/ 564692240 w 397"/>
              <a:gd name="T77" fmla="*/ 393144722 h 357"/>
              <a:gd name="T78" fmla="*/ 501948658 w 397"/>
              <a:gd name="T79" fmla="*/ 463709159 h 357"/>
              <a:gd name="T80" fmla="*/ 457131813 w 397"/>
              <a:gd name="T81" fmla="*/ 504031695 h 357"/>
              <a:gd name="T82" fmla="*/ 412314969 w 397"/>
              <a:gd name="T83" fmla="*/ 554434864 h 357"/>
              <a:gd name="T84" fmla="*/ 376461493 w 397"/>
              <a:gd name="T85" fmla="*/ 594757400 h 357"/>
              <a:gd name="T86" fmla="*/ 331644649 w 397"/>
              <a:gd name="T87" fmla="*/ 645160569 h 357"/>
              <a:gd name="T88" fmla="*/ 286827805 w 397"/>
              <a:gd name="T89" fmla="*/ 685483105 h 357"/>
              <a:gd name="T90" fmla="*/ 233047591 w 397"/>
              <a:gd name="T91" fmla="*/ 675402471 h 357"/>
              <a:gd name="T92" fmla="*/ 215120853 w 397"/>
              <a:gd name="T93" fmla="*/ 614918668 h 357"/>
              <a:gd name="T94" fmla="*/ 224084222 w 397"/>
              <a:gd name="T95" fmla="*/ 554434864 h 3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397" h="357">
                <a:moveTo>
                  <a:pt x="88" y="204"/>
                </a:moveTo>
                <a:lnTo>
                  <a:pt x="84" y="212"/>
                </a:lnTo>
                <a:lnTo>
                  <a:pt x="80" y="220"/>
                </a:lnTo>
                <a:lnTo>
                  <a:pt x="72" y="224"/>
                </a:lnTo>
                <a:lnTo>
                  <a:pt x="64" y="228"/>
                </a:lnTo>
                <a:lnTo>
                  <a:pt x="56" y="232"/>
                </a:lnTo>
                <a:lnTo>
                  <a:pt x="48" y="236"/>
                </a:lnTo>
                <a:lnTo>
                  <a:pt x="40" y="240"/>
                </a:lnTo>
                <a:lnTo>
                  <a:pt x="32" y="244"/>
                </a:lnTo>
                <a:lnTo>
                  <a:pt x="24" y="248"/>
                </a:lnTo>
                <a:lnTo>
                  <a:pt x="12" y="252"/>
                </a:lnTo>
                <a:lnTo>
                  <a:pt x="4" y="256"/>
                </a:lnTo>
                <a:lnTo>
                  <a:pt x="0" y="264"/>
                </a:lnTo>
                <a:lnTo>
                  <a:pt x="0" y="272"/>
                </a:lnTo>
                <a:lnTo>
                  <a:pt x="4" y="280"/>
                </a:lnTo>
                <a:lnTo>
                  <a:pt x="12" y="280"/>
                </a:lnTo>
                <a:lnTo>
                  <a:pt x="16" y="288"/>
                </a:lnTo>
                <a:lnTo>
                  <a:pt x="24" y="296"/>
                </a:lnTo>
                <a:lnTo>
                  <a:pt x="28" y="304"/>
                </a:lnTo>
                <a:lnTo>
                  <a:pt x="36" y="312"/>
                </a:lnTo>
                <a:lnTo>
                  <a:pt x="44" y="316"/>
                </a:lnTo>
                <a:lnTo>
                  <a:pt x="52" y="320"/>
                </a:lnTo>
                <a:lnTo>
                  <a:pt x="60" y="320"/>
                </a:lnTo>
                <a:lnTo>
                  <a:pt x="72" y="316"/>
                </a:lnTo>
                <a:lnTo>
                  <a:pt x="80" y="320"/>
                </a:lnTo>
                <a:lnTo>
                  <a:pt x="88" y="320"/>
                </a:lnTo>
                <a:lnTo>
                  <a:pt x="96" y="328"/>
                </a:lnTo>
                <a:lnTo>
                  <a:pt x="104" y="332"/>
                </a:lnTo>
                <a:lnTo>
                  <a:pt x="112" y="336"/>
                </a:lnTo>
                <a:lnTo>
                  <a:pt x="112" y="344"/>
                </a:lnTo>
                <a:lnTo>
                  <a:pt x="116" y="352"/>
                </a:lnTo>
                <a:lnTo>
                  <a:pt x="124" y="356"/>
                </a:lnTo>
                <a:lnTo>
                  <a:pt x="132" y="356"/>
                </a:lnTo>
                <a:lnTo>
                  <a:pt x="140" y="356"/>
                </a:lnTo>
                <a:lnTo>
                  <a:pt x="156" y="352"/>
                </a:lnTo>
                <a:lnTo>
                  <a:pt x="164" y="352"/>
                </a:lnTo>
                <a:lnTo>
                  <a:pt x="176" y="344"/>
                </a:lnTo>
                <a:lnTo>
                  <a:pt x="184" y="344"/>
                </a:lnTo>
                <a:lnTo>
                  <a:pt x="200" y="340"/>
                </a:lnTo>
                <a:lnTo>
                  <a:pt x="208" y="336"/>
                </a:lnTo>
                <a:lnTo>
                  <a:pt x="224" y="332"/>
                </a:lnTo>
                <a:lnTo>
                  <a:pt x="232" y="332"/>
                </a:lnTo>
                <a:lnTo>
                  <a:pt x="240" y="328"/>
                </a:lnTo>
                <a:lnTo>
                  <a:pt x="260" y="320"/>
                </a:lnTo>
                <a:lnTo>
                  <a:pt x="268" y="316"/>
                </a:lnTo>
                <a:lnTo>
                  <a:pt x="276" y="312"/>
                </a:lnTo>
                <a:lnTo>
                  <a:pt x="292" y="300"/>
                </a:lnTo>
                <a:lnTo>
                  <a:pt x="300" y="292"/>
                </a:lnTo>
                <a:lnTo>
                  <a:pt x="308" y="288"/>
                </a:lnTo>
                <a:lnTo>
                  <a:pt x="324" y="272"/>
                </a:lnTo>
                <a:lnTo>
                  <a:pt x="328" y="264"/>
                </a:lnTo>
                <a:lnTo>
                  <a:pt x="340" y="252"/>
                </a:lnTo>
                <a:lnTo>
                  <a:pt x="344" y="244"/>
                </a:lnTo>
                <a:lnTo>
                  <a:pt x="360" y="224"/>
                </a:lnTo>
                <a:lnTo>
                  <a:pt x="364" y="216"/>
                </a:lnTo>
                <a:lnTo>
                  <a:pt x="372" y="208"/>
                </a:lnTo>
                <a:lnTo>
                  <a:pt x="380" y="200"/>
                </a:lnTo>
                <a:lnTo>
                  <a:pt x="372" y="176"/>
                </a:lnTo>
                <a:lnTo>
                  <a:pt x="380" y="152"/>
                </a:lnTo>
                <a:lnTo>
                  <a:pt x="388" y="148"/>
                </a:lnTo>
                <a:lnTo>
                  <a:pt x="392" y="140"/>
                </a:lnTo>
                <a:lnTo>
                  <a:pt x="396" y="132"/>
                </a:lnTo>
                <a:lnTo>
                  <a:pt x="396" y="124"/>
                </a:lnTo>
                <a:lnTo>
                  <a:pt x="392" y="116"/>
                </a:lnTo>
                <a:lnTo>
                  <a:pt x="384" y="112"/>
                </a:lnTo>
                <a:lnTo>
                  <a:pt x="384" y="104"/>
                </a:lnTo>
                <a:lnTo>
                  <a:pt x="380" y="96"/>
                </a:lnTo>
                <a:lnTo>
                  <a:pt x="380" y="88"/>
                </a:lnTo>
                <a:lnTo>
                  <a:pt x="380" y="80"/>
                </a:lnTo>
                <a:lnTo>
                  <a:pt x="376" y="72"/>
                </a:lnTo>
                <a:lnTo>
                  <a:pt x="364" y="68"/>
                </a:lnTo>
                <a:lnTo>
                  <a:pt x="356" y="64"/>
                </a:lnTo>
                <a:lnTo>
                  <a:pt x="348" y="60"/>
                </a:lnTo>
                <a:lnTo>
                  <a:pt x="336" y="56"/>
                </a:lnTo>
                <a:lnTo>
                  <a:pt x="324" y="56"/>
                </a:lnTo>
                <a:lnTo>
                  <a:pt x="316" y="64"/>
                </a:lnTo>
                <a:lnTo>
                  <a:pt x="308" y="68"/>
                </a:lnTo>
                <a:lnTo>
                  <a:pt x="300" y="72"/>
                </a:lnTo>
                <a:lnTo>
                  <a:pt x="292" y="64"/>
                </a:lnTo>
                <a:lnTo>
                  <a:pt x="284" y="60"/>
                </a:lnTo>
                <a:lnTo>
                  <a:pt x="276" y="56"/>
                </a:lnTo>
                <a:lnTo>
                  <a:pt x="272" y="48"/>
                </a:lnTo>
                <a:lnTo>
                  <a:pt x="264" y="48"/>
                </a:lnTo>
                <a:lnTo>
                  <a:pt x="256" y="44"/>
                </a:lnTo>
                <a:lnTo>
                  <a:pt x="252" y="36"/>
                </a:lnTo>
                <a:lnTo>
                  <a:pt x="248" y="24"/>
                </a:lnTo>
                <a:lnTo>
                  <a:pt x="248" y="16"/>
                </a:lnTo>
                <a:lnTo>
                  <a:pt x="240" y="8"/>
                </a:lnTo>
                <a:lnTo>
                  <a:pt x="232" y="4"/>
                </a:lnTo>
                <a:lnTo>
                  <a:pt x="224" y="0"/>
                </a:lnTo>
                <a:lnTo>
                  <a:pt x="216" y="0"/>
                </a:lnTo>
                <a:lnTo>
                  <a:pt x="204" y="8"/>
                </a:lnTo>
                <a:lnTo>
                  <a:pt x="200" y="16"/>
                </a:lnTo>
                <a:lnTo>
                  <a:pt x="200" y="24"/>
                </a:lnTo>
                <a:lnTo>
                  <a:pt x="192" y="32"/>
                </a:lnTo>
                <a:lnTo>
                  <a:pt x="192" y="40"/>
                </a:lnTo>
                <a:lnTo>
                  <a:pt x="188" y="48"/>
                </a:lnTo>
                <a:lnTo>
                  <a:pt x="184" y="56"/>
                </a:lnTo>
                <a:lnTo>
                  <a:pt x="180" y="64"/>
                </a:lnTo>
                <a:lnTo>
                  <a:pt x="176" y="72"/>
                </a:lnTo>
                <a:lnTo>
                  <a:pt x="168" y="76"/>
                </a:lnTo>
                <a:lnTo>
                  <a:pt x="168" y="84"/>
                </a:lnTo>
                <a:lnTo>
                  <a:pt x="164" y="92"/>
                </a:lnTo>
                <a:lnTo>
                  <a:pt x="168" y="100"/>
                </a:lnTo>
                <a:lnTo>
                  <a:pt x="176" y="104"/>
                </a:lnTo>
                <a:lnTo>
                  <a:pt x="184" y="100"/>
                </a:lnTo>
                <a:lnTo>
                  <a:pt x="192" y="104"/>
                </a:lnTo>
                <a:lnTo>
                  <a:pt x="204" y="108"/>
                </a:lnTo>
                <a:lnTo>
                  <a:pt x="212" y="108"/>
                </a:lnTo>
                <a:lnTo>
                  <a:pt x="220" y="112"/>
                </a:lnTo>
                <a:lnTo>
                  <a:pt x="228" y="112"/>
                </a:lnTo>
                <a:lnTo>
                  <a:pt x="236" y="116"/>
                </a:lnTo>
                <a:lnTo>
                  <a:pt x="248" y="120"/>
                </a:lnTo>
                <a:lnTo>
                  <a:pt x="256" y="132"/>
                </a:lnTo>
                <a:lnTo>
                  <a:pt x="260" y="140"/>
                </a:lnTo>
                <a:lnTo>
                  <a:pt x="256" y="148"/>
                </a:lnTo>
                <a:lnTo>
                  <a:pt x="252" y="156"/>
                </a:lnTo>
                <a:lnTo>
                  <a:pt x="240" y="164"/>
                </a:lnTo>
                <a:lnTo>
                  <a:pt x="232" y="176"/>
                </a:lnTo>
                <a:lnTo>
                  <a:pt x="224" y="184"/>
                </a:lnTo>
                <a:lnTo>
                  <a:pt x="216" y="188"/>
                </a:lnTo>
                <a:lnTo>
                  <a:pt x="208" y="192"/>
                </a:lnTo>
                <a:lnTo>
                  <a:pt x="204" y="200"/>
                </a:lnTo>
                <a:lnTo>
                  <a:pt x="196" y="204"/>
                </a:lnTo>
                <a:lnTo>
                  <a:pt x="188" y="212"/>
                </a:lnTo>
                <a:lnTo>
                  <a:pt x="184" y="220"/>
                </a:lnTo>
                <a:lnTo>
                  <a:pt x="176" y="224"/>
                </a:lnTo>
                <a:lnTo>
                  <a:pt x="176" y="232"/>
                </a:lnTo>
                <a:lnTo>
                  <a:pt x="168" y="236"/>
                </a:lnTo>
                <a:lnTo>
                  <a:pt x="164" y="244"/>
                </a:lnTo>
                <a:lnTo>
                  <a:pt x="156" y="248"/>
                </a:lnTo>
                <a:lnTo>
                  <a:pt x="148" y="256"/>
                </a:lnTo>
                <a:lnTo>
                  <a:pt x="140" y="260"/>
                </a:lnTo>
                <a:lnTo>
                  <a:pt x="136" y="268"/>
                </a:lnTo>
                <a:lnTo>
                  <a:pt x="128" y="272"/>
                </a:lnTo>
                <a:lnTo>
                  <a:pt x="120" y="272"/>
                </a:lnTo>
                <a:lnTo>
                  <a:pt x="112" y="272"/>
                </a:lnTo>
                <a:lnTo>
                  <a:pt x="104" y="268"/>
                </a:lnTo>
                <a:lnTo>
                  <a:pt x="96" y="260"/>
                </a:lnTo>
                <a:lnTo>
                  <a:pt x="96" y="252"/>
                </a:lnTo>
                <a:lnTo>
                  <a:pt x="96" y="244"/>
                </a:lnTo>
                <a:lnTo>
                  <a:pt x="100" y="236"/>
                </a:lnTo>
                <a:lnTo>
                  <a:pt x="100" y="228"/>
                </a:lnTo>
                <a:lnTo>
                  <a:pt x="100" y="220"/>
                </a:lnTo>
                <a:lnTo>
                  <a:pt x="96" y="212"/>
                </a:lnTo>
                <a:lnTo>
                  <a:pt x="88" y="20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734" name="Freeform 14">
            <a:extLst>
              <a:ext uri="{FF2B5EF4-FFF2-40B4-BE49-F238E27FC236}">
                <a16:creationId xmlns:a16="http://schemas.microsoft.com/office/drawing/2014/main" id="{42EEE1CB-6038-496C-84ED-5E7FA5DEB953}"/>
              </a:ext>
            </a:extLst>
          </p:cNvPr>
          <p:cNvSpPr>
            <a:spLocks/>
          </p:cNvSpPr>
          <p:nvPr/>
        </p:nvSpPr>
        <p:spPr bwMode="auto">
          <a:xfrm>
            <a:off x="8136613" y="4323041"/>
            <a:ext cx="78760" cy="106472"/>
          </a:xfrm>
          <a:custGeom>
            <a:avLst/>
            <a:gdLst>
              <a:gd name="T0" fmla="*/ 70220018 w 61"/>
              <a:gd name="T1" fmla="*/ 0 h 73"/>
              <a:gd name="T2" fmla="*/ 61442340 w 61"/>
              <a:gd name="T3" fmla="*/ 20161337 h 73"/>
              <a:gd name="T4" fmla="*/ 61442340 w 61"/>
              <a:gd name="T5" fmla="*/ 40322674 h 73"/>
              <a:gd name="T6" fmla="*/ 43888389 w 61"/>
              <a:gd name="T7" fmla="*/ 50403342 h 73"/>
              <a:gd name="T8" fmla="*/ 35110711 w 61"/>
              <a:gd name="T9" fmla="*/ 70564679 h 73"/>
              <a:gd name="T10" fmla="*/ 17555356 w 61"/>
              <a:gd name="T11" fmla="*/ 90726016 h 73"/>
              <a:gd name="T12" fmla="*/ 8777678 w 61"/>
              <a:gd name="T13" fmla="*/ 110887353 h 73"/>
              <a:gd name="T14" fmla="*/ 0 w 61"/>
              <a:gd name="T15" fmla="*/ 131048690 h 73"/>
              <a:gd name="T16" fmla="*/ 8777678 w 61"/>
              <a:gd name="T17" fmla="*/ 151210027 h 73"/>
              <a:gd name="T18" fmla="*/ 8777678 w 61"/>
              <a:gd name="T19" fmla="*/ 171371364 h 73"/>
              <a:gd name="T20" fmla="*/ 26333034 w 61"/>
              <a:gd name="T21" fmla="*/ 181452033 h 73"/>
              <a:gd name="T22" fmla="*/ 43888389 w 61"/>
              <a:gd name="T23" fmla="*/ 181452033 h 73"/>
              <a:gd name="T24" fmla="*/ 61442340 w 61"/>
              <a:gd name="T25" fmla="*/ 181452033 h 73"/>
              <a:gd name="T26" fmla="*/ 78997695 w 61"/>
              <a:gd name="T27" fmla="*/ 181452033 h 73"/>
              <a:gd name="T28" fmla="*/ 96553051 w 61"/>
              <a:gd name="T29" fmla="*/ 161290696 h 73"/>
              <a:gd name="T30" fmla="*/ 96553051 w 61"/>
              <a:gd name="T31" fmla="*/ 141129359 h 73"/>
              <a:gd name="T32" fmla="*/ 114108407 w 61"/>
              <a:gd name="T33" fmla="*/ 120968022 h 73"/>
              <a:gd name="T34" fmla="*/ 122886085 w 61"/>
              <a:gd name="T35" fmla="*/ 100806685 h 73"/>
              <a:gd name="T36" fmla="*/ 131663763 w 61"/>
              <a:gd name="T37" fmla="*/ 80645348 h 73"/>
              <a:gd name="T38" fmla="*/ 131663763 w 61"/>
              <a:gd name="T39" fmla="*/ 60484011 h 73"/>
              <a:gd name="T40" fmla="*/ 114108407 w 61"/>
              <a:gd name="T41" fmla="*/ 50403342 h 73"/>
              <a:gd name="T42" fmla="*/ 114108407 w 61"/>
              <a:gd name="T43" fmla="*/ 30242005 h 73"/>
              <a:gd name="T44" fmla="*/ 105330729 w 61"/>
              <a:gd name="T45" fmla="*/ 10080668 h 73"/>
              <a:gd name="T46" fmla="*/ 87775373 w 61"/>
              <a:gd name="T47" fmla="*/ 10080668 h 73"/>
              <a:gd name="T48" fmla="*/ 70220018 w 61"/>
              <a:gd name="T49" fmla="*/ 0 h 7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73">
                <a:moveTo>
                  <a:pt x="32" y="0"/>
                </a:moveTo>
                <a:lnTo>
                  <a:pt x="28" y="8"/>
                </a:lnTo>
                <a:lnTo>
                  <a:pt x="28" y="16"/>
                </a:lnTo>
                <a:lnTo>
                  <a:pt x="20" y="20"/>
                </a:lnTo>
                <a:lnTo>
                  <a:pt x="16" y="28"/>
                </a:lnTo>
                <a:lnTo>
                  <a:pt x="8" y="36"/>
                </a:lnTo>
                <a:lnTo>
                  <a:pt x="4" y="44"/>
                </a:lnTo>
                <a:lnTo>
                  <a:pt x="0" y="52"/>
                </a:lnTo>
                <a:lnTo>
                  <a:pt x="4" y="60"/>
                </a:lnTo>
                <a:lnTo>
                  <a:pt x="4" y="68"/>
                </a:lnTo>
                <a:lnTo>
                  <a:pt x="12" y="72"/>
                </a:lnTo>
                <a:lnTo>
                  <a:pt x="20" y="72"/>
                </a:lnTo>
                <a:lnTo>
                  <a:pt x="28" y="72"/>
                </a:lnTo>
                <a:lnTo>
                  <a:pt x="36" y="72"/>
                </a:lnTo>
                <a:lnTo>
                  <a:pt x="44" y="64"/>
                </a:lnTo>
                <a:lnTo>
                  <a:pt x="44" y="56"/>
                </a:lnTo>
                <a:lnTo>
                  <a:pt x="52" y="48"/>
                </a:lnTo>
                <a:lnTo>
                  <a:pt x="56" y="40"/>
                </a:lnTo>
                <a:lnTo>
                  <a:pt x="60" y="32"/>
                </a:lnTo>
                <a:lnTo>
                  <a:pt x="60" y="24"/>
                </a:lnTo>
                <a:lnTo>
                  <a:pt x="52" y="20"/>
                </a:lnTo>
                <a:lnTo>
                  <a:pt x="52" y="12"/>
                </a:lnTo>
                <a:lnTo>
                  <a:pt x="48" y="4"/>
                </a:lnTo>
                <a:lnTo>
                  <a:pt x="40" y="4"/>
                </a:lnTo>
                <a:lnTo>
                  <a:pt x="32"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735" name="Freeform 15">
            <a:extLst>
              <a:ext uri="{FF2B5EF4-FFF2-40B4-BE49-F238E27FC236}">
                <a16:creationId xmlns:a16="http://schemas.microsoft.com/office/drawing/2014/main" id="{674FB8CF-1244-4414-B800-5682A00203BE}"/>
              </a:ext>
            </a:extLst>
          </p:cNvPr>
          <p:cNvSpPr>
            <a:spLocks/>
          </p:cNvSpPr>
          <p:nvPr/>
        </p:nvSpPr>
        <p:spPr bwMode="auto">
          <a:xfrm>
            <a:off x="8260587" y="3891320"/>
            <a:ext cx="121056" cy="188149"/>
          </a:xfrm>
          <a:custGeom>
            <a:avLst/>
            <a:gdLst>
              <a:gd name="T0" fmla="*/ 9092995 w 93"/>
              <a:gd name="T1" fmla="*/ 312500138 h 129"/>
              <a:gd name="T2" fmla="*/ 27280401 w 93"/>
              <a:gd name="T3" fmla="*/ 292338839 h 129"/>
              <a:gd name="T4" fmla="*/ 27280401 w 93"/>
              <a:gd name="T5" fmla="*/ 272177540 h 129"/>
              <a:gd name="T6" fmla="*/ 27280401 w 93"/>
              <a:gd name="T7" fmla="*/ 252016240 h 129"/>
              <a:gd name="T8" fmla="*/ 18187406 w 93"/>
              <a:gd name="T9" fmla="*/ 231854941 h 129"/>
              <a:gd name="T10" fmla="*/ 9092995 w 93"/>
              <a:gd name="T11" fmla="*/ 211693642 h 129"/>
              <a:gd name="T12" fmla="*/ 9092995 w 93"/>
              <a:gd name="T13" fmla="*/ 191532343 h 129"/>
              <a:gd name="T14" fmla="*/ 9092995 w 93"/>
              <a:gd name="T15" fmla="*/ 171371043 h 129"/>
              <a:gd name="T16" fmla="*/ 9092995 w 93"/>
              <a:gd name="T17" fmla="*/ 151209744 h 129"/>
              <a:gd name="T18" fmla="*/ 9092995 w 93"/>
              <a:gd name="T19" fmla="*/ 131048445 h 129"/>
              <a:gd name="T20" fmla="*/ 0 w 93"/>
              <a:gd name="T21" fmla="*/ 110887146 h 129"/>
              <a:gd name="T22" fmla="*/ 0 w 93"/>
              <a:gd name="T23" fmla="*/ 90725847 h 129"/>
              <a:gd name="T24" fmla="*/ 0 w 93"/>
              <a:gd name="T25" fmla="*/ 60483898 h 129"/>
              <a:gd name="T26" fmla="*/ 9092995 w 93"/>
              <a:gd name="T27" fmla="*/ 40322598 h 129"/>
              <a:gd name="T28" fmla="*/ 9092995 w 93"/>
              <a:gd name="T29" fmla="*/ 20161299 h 129"/>
              <a:gd name="T30" fmla="*/ 18187406 w 93"/>
              <a:gd name="T31" fmla="*/ 0 h 129"/>
              <a:gd name="T32" fmla="*/ 36373396 w 93"/>
              <a:gd name="T33" fmla="*/ 0 h 129"/>
              <a:gd name="T34" fmla="*/ 54560802 w 93"/>
              <a:gd name="T35" fmla="*/ 20161299 h 129"/>
              <a:gd name="T36" fmla="*/ 72746792 w 93"/>
              <a:gd name="T37" fmla="*/ 50403248 h 129"/>
              <a:gd name="T38" fmla="*/ 81841204 w 93"/>
              <a:gd name="T39" fmla="*/ 70564547 h 129"/>
              <a:gd name="T40" fmla="*/ 90934198 w 93"/>
              <a:gd name="T41" fmla="*/ 90725847 h 129"/>
              <a:gd name="T42" fmla="*/ 90934198 w 93"/>
              <a:gd name="T43" fmla="*/ 110887146 h 129"/>
              <a:gd name="T44" fmla="*/ 109120188 w 93"/>
              <a:gd name="T45" fmla="*/ 120967795 h 129"/>
              <a:gd name="T46" fmla="*/ 127307594 w 93"/>
              <a:gd name="T47" fmla="*/ 131048445 h 129"/>
              <a:gd name="T48" fmla="*/ 145493584 w 93"/>
              <a:gd name="T49" fmla="*/ 131048445 h 129"/>
              <a:gd name="T50" fmla="*/ 163680990 w 93"/>
              <a:gd name="T51" fmla="*/ 151209744 h 129"/>
              <a:gd name="T52" fmla="*/ 172773985 w 93"/>
              <a:gd name="T53" fmla="*/ 171371043 h 129"/>
              <a:gd name="T54" fmla="*/ 190961391 w 93"/>
              <a:gd name="T55" fmla="*/ 181451693 h 129"/>
              <a:gd name="T56" fmla="*/ 209147381 w 93"/>
              <a:gd name="T57" fmla="*/ 191532343 h 129"/>
              <a:gd name="T58" fmla="*/ 209147381 w 93"/>
              <a:gd name="T59" fmla="*/ 211693642 h 129"/>
              <a:gd name="T60" fmla="*/ 209147381 w 93"/>
              <a:gd name="T61" fmla="*/ 231854941 h 129"/>
              <a:gd name="T62" fmla="*/ 209147381 w 93"/>
              <a:gd name="T63" fmla="*/ 252016240 h 129"/>
              <a:gd name="T64" fmla="*/ 181868397 w 93"/>
              <a:gd name="T65" fmla="*/ 252016240 h 129"/>
              <a:gd name="T66" fmla="*/ 154587996 w 93"/>
              <a:gd name="T67" fmla="*/ 252016240 h 129"/>
              <a:gd name="T68" fmla="*/ 118214600 w 93"/>
              <a:gd name="T69" fmla="*/ 262096890 h 129"/>
              <a:gd name="T70" fmla="*/ 100027193 w 93"/>
              <a:gd name="T71" fmla="*/ 282258189 h 129"/>
              <a:gd name="T72" fmla="*/ 81841204 w 93"/>
              <a:gd name="T73" fmla="*/ 312500138 h 129"/>
              <a:gd name="T74" fmla="*/ 63653797 w 93"/>
              <a:gd name="T75" fmla="*/ 312500138 h 129"/>
              <a:gd name="T76" fmla="*/ 45466391 w 93"/>
              <a:gd name="T77" fmla="*/ 312500138 h 129"/>
              <a:gd name="T78" fmla="*/ 27280401 w 93"/>
              <a:gd name="T79" fmla="*/ 322580788 h 129"/>
              <a:gd name="T80" fmla="*/ 9092995 w 93"/>
              <a:gd name="T81" fmla="*/ 302419488 h 129"/>
              <a:gd name="T82" fmla="*/ 9092995 w 93"/>
              <a:gd name="T83" fmla="*/ 312500138 h 12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93" h="129">
                <a:moveTo>
                  <a:pt x="4" y="124"/>
                </a:moveTo>
                <a:lnTo>
                  <a:pt x="12" y="116"/>
                </a:lnTo>
                <a:lnTo>
                  <a:pt x="12" y="108"/>
                </a:lnTo>
                <a:lnTo>
                  <a:pt x="12" y="100"/>
                </a:lnTo>
                <a:lnTo>
                  <a:pt x="8" y="92"/>
                </a:lnTo>
                <a:lnTo>
                  <a:pt x="4" y="84"/>
                </a:lnTo>
                <a:lnTo>
                  <a:pt x="4" y="76"/>
                </a:lnTo>
                <a:lnTo>
                  <a:pt x="4" y="68"/>
                </a:lnTo>
                <a:lnTo>
                  <a:pt x="4" y="60"/>
                </a:lnTo>
                <a:lnTo>
                  <a:pt x="4" y="52"/>
                </a:lnTo>
                <a:lnTo>
                  <a:pt x="0" y="44"/>
                </a:lnTo>
                <a:lnTo>
                  <a:pt x="0" y="36"/>
                </a:lnTo>
                <a:lnTo>
                  <a:pt x="0" y="24"/>
                </a:lnTo>
                <a:lnTo>
                  <a:pt x="4" y="16"/>
                </a:lnTo>
                <a:lnTo>
                  <a:pt x="4" y="8"/>
                </a:lnTo>
                <a:lnTo>
                  <a:pt x="8" y="0"/>
                </a:lnTo>
                <a:lnTo>
                  <a:pt x="16" y="0"/>
                </a:lnTo>
                <a:lnTo>
                  <a:pt x="24" y="8"/>
                </a:lnTo>
                <a:lnTo>
                  <a:pt x="32" y="20"/>
                </a:lnTo>
                <a:lnTo>
                  <a:pt x="36" y="28"/>
                </a:lnTo>
                <a:lnTo>
                  <a:pt x="40" y="36"/>
                </a:lnTo>
                <a:lnTo>
                  <a:pt x="40" y="44"/>
                </a:lnTo>
                <a:lnTo>
                  <a:pt x="48" y="48"/>
                </a:lnTo>
                <a:lnTo>
                  <a:pt x="56" y="52"/>
                </a:lnTo>
                <a:lnTo>
                  <a:pt x="64" y="52"/>
                </a:lnTo>
                <a:lnTo>
                  <a:pt x="72" y="60"/>
                </a:lnTo>
                <a:lnTo>
                  <a:pt x="76" y="68"/>
                </a:lnTo>
                <a:lnTo>
                  <a:pt x="84" y="72"/>
                </a:lnTo>
                <a:lnTo>
                  <a:pt x="92" y="76"/>
                </a:lnTo>
                <a:lnTo>
                  <a:pt x="92" y="84"/>
                </a:lnTo>
                <a:lnTo>
                  <a:pt x="92" y="92"/>
                </a:lnTo>
                <a:lnTo>
                  <a:pt x="92" y="100"/>
                </a:lnTo>
                <a:lnTo>
                  <a:pt x="80" y="100"/>
                </a:lnTo>
                <a:lnTo>
                  <a:pt x="68" y="100"/>
                </a:lnTo>
                <a:lnTo>
                  <a:pt x="52" y="104"/>
                </a:lnTo>
                <a:lnTo>
                  <a:pt x="44" y="112"/>
                </a:lnTo>
                <a:lnTo>
                  <a:pt x="36" y="124"/>
                </a:lnTo>
                <a:lnTo>
                  <a:pt x="28" y="124"/>
                </a:lnTo>
                <a:lnTo>
                  <a:pt x="20" y="124"/>
                </a:lnTo>
                <a:lnTo>
                  <a:pt x="12" y="128"/>
                </a:lnTo>
                <a:lnTo>
                  <a:pt x="4" y="120"/>
                </a:lnTo>
                <a:lnTo>
                  <a:pt x="4" y="12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736" name="Freeform 16">
            <a:extLst>
              <a:ext uri="{FF2B5EF4-FFF2-40B4-BE49-F238E27FC236}">
                <a16:creationId xmlns:a16="http://schemas.microsoft.com/office/drawing/2014/main" id="{5A6D4CD3-12DF-44AB-AE1F-1B9056622571}"/>
              </a:ext>
            </a:extLst>
          </p:cNvPr>
          <p:cNvSpPr>
            <a:spLocks/>
          </p:cNvSpPr>
          <p:nvPr/>
        </p:nvSpPr>
        <p:spPr bwMode="auto">
          <a:xfrm>
            <a:off x="7779277" y="3051215"/>
            <a:ext cx="695711" cy="789057"/>
          </a:xfrm>
          <a:custGeom>
            <a:avLst/>
            <a:gdLst>
              <a:gd name="T0" fmla="*/ 841703474 w 537"/>
              <a:gd name="T1" fmla="*/ 1239917597 h 541"/>
              <a:gd name="T2" fmla="*/ 814840597 w 537"/>
              <a:gd name="T3" fmla="*/ 1129030657 h 541"/>
              <a:gd name="T4" fmla="*/ 859612058 w 537"/>
              <a:gd name="T5" fmla="*/ 1068546872 h 541"/>
              <a:gd name="T6" fmla="*/ 949154981 w 537"/>
              <a:gd name="T7" fmla="*/ 1108869396 h 541"/>
              <a:gd name="T8" fmla="*/ 1038697904 w 537"/>
              <a:gd name="T9" fmla="*/ 1068546872 h 541"/>
              <a:gd name="T10" fmla="*/ 1092423657 w 537"/>
              <a:gd name="T11" fmla="*/ 977821194 h 541"/>
              <a:gd name="T12" fmla="*/ 1101377949 w 537"/>
              <a:gd name="T13" fmla="*/ 877014886 h 541"/>
              <a:gd name="T14" fmla="*/ 1011835027 w 537"/>
              <a:gd name="T15" fmla="*/ 846772993 h 541"/>
              <a:gd name="T16" fmla="*/ 922292104 w 537"/>
              <a:gd name="T17" fmla="*/ 856853624 h 541"/>
              <a:gd name="T18" fmla="*/ 859612058 w 537"/>
              <a:gd name="T19" fmla="*/ 957659933 h 541"/>
              <a:gd name="T20" fmla="*/ 787977720 w 537"/>
              <a:gd name="T21" fmla="*/ 977821194 h 541"/>
              <a:gd name="T22" fmla="*/ 707389089 w 537"/>
              <a:gd name="T23" fmla="*/ 897176147 h 541"/>
              <a:gd name="T24" fmla="*/ 635754751 w 537"/>
              <a:gd name="T25" fmla="*/ 796369839 h 541"/>
              <a:gd name="T26" fmla="*/ 734251966 w 537"/>
              <a:gd name="T27" fmla="*/ 796369839 h 541"/>
              <a:gd name="T28" fmla="*/ 832749181 w 537"/>
              <a:gd name="T29" fmla="*/ 796369839 h 541"/>
              <a:gd name="T30" fmla="*/ 913337812 w 537"/>
              <a:gd name="T31" fmla="*/ 735886053 h 541"/>
              <a:gd name="T32" fmla="*/ 877520643 w 537"/>
              <a:gd name="T33" fmla="*/ 645160376 h 541"/>
              <a:gd name="T34" fmla="*/ 805886304 w 537"/>
              <a:gd name="T35" fmla="*/ 554434698 h 541"/>
              <a:gd name="T36" fmla="*/ 689480505 w 537"/>
              <a:gd name="T37" fmla="*/ 514112174 h 541"/>
              <a:gd name="T38" fmla="*/ 608891874 w 537"/>
              <a:gd name="T39" fmla="*/ 453628389 h 541"/>
              <a:gd name="T40" fmla="*/ 501440367 w 537"/>
              <a:gd name="T41" fmla="*/ 393144604 h 541"/>
              <a:gd name="T42" fmla="*/ 411897445 w 537"/>
              <a:gd name="T43" fmla="*/ 403225235 h 541"/>
              <a:gd name="T44" fmla="*/ 313400230 w 537"/>
              <a:gd name="T45" fmla="*/ 383063973 h 541"/>
              <a:gd name="T46" fmla="*/ 241765891 w 537"/>
              <a:gd name="T47" fmla="*/ 443547758 h 541"/>
              <a:gd name="T48" fmla="*/ 259674476 w 537"/>
              <a:gd name="T49" fmla="*/ 554434698 h 541"/>
              <a:gd name="T50" fmla="*/ 170131553 w 537"/>
              <a:gd name="T51" fmla="*/ 524192805 h 541"/>
              <a:gd name="T52" fmla="*/ 80588630 w 537"/>
              <a:gd name="T53" fmla="*/ 493950913 h 541"/>
              <a:gd name="T54" fmla="*/ 0 w 537"/>
              <a:gd name="T55" fmla="*/ 433467127 h 541"/>
              <a:gd name="T56" fmla="*/ 80588630 w 537"/>
              <a:gd name="T57" fmla="*/ 383063973 h 541"/>
              <a:gd name="T58" fmla="*/ 170131553 w 537"/>
              <a:gd name="T59" fmla="*/ 322580188 h 541"/>
              <a:gd name="T60" fmla="*/ 188040138 w 537"/>
              <a:gd name="T61" fmla="*/ 211693248 h 541"/>
              <a:gd name="T62" fmla="*/ 143268676 w 537"/>
              <a:gd name="T63" fmla="*/ 110886940 h 541"/>
              <a:gd name="T64" fmla="*/ 223857307 w 537"/>
              <a:gd name="T65" fmla="*/ 30241893 h 541"/>
              <a:gd name="T66" fmla="*/ 340263106 w 537"/>
              <a:gd name="T67" fmla="*/ 10080631 h 541"/>
              <a:gd name="T68" fmla="*/ 447714614 w 537"/>
              <a:gd name="T69" fmla="*/ 20161262 h 541"/>
              <a:gd name="T70" fmla="*/ 537257536 w 537"/>
              <a:gd name="T71" fmla="*/ 40322523 h 541"/>
              <a:gd name="T72" fmla="*/ 662617628 w 537"/>
              <a:gd name="T73" fmla="*/ 50403154 h 541"/>
              <a:gd name="T74" fmla="*/ 779023428 w 537"/>
              <a:gd name="T75" fmla="*/ 70564416 h 541"/>
              <a:gd name="T76" fmla="*/ 886474935 w 537"/>
              <a:gd name="T77" fmla="*/ 131048201 h 541"/>
              <a:gd name="T78" fmla="*/ 967063565 w 537"/>
              <a:gd name="T79" fmla="*/ 231854510 h 541"/>
              <a:gd name="T80" fmla="*/ 1011835027 w 537"/>
              <a:gd name="T81" fmla="*/ 342741450 h 541"/>
              <a:gd name="T82" fmla="*/ 1038697904 w 537"/>
              <a:gd name="T83" fmla="*/ 473789651 h 541"/>
              <a:gd name="T84" fmla="*/ 1065560780 w 537"/>
              <a:gd name="T85" fmla="*/ 584676590 h 541"/>
              <a:gd name="T86" fmla="*/ 1146149411 w 537"/>
              <a:gd name="T87" fmla="*/ 705644161 h 541"/>
              <a:gd name="T88" fmla="*/ 1190920872 w 537"/>
              <a:gd name="T89" fmla="*/ 816531100 h 541"/>
              <a:gd name="T90" fmla="*/ 1190920872 w 537"/>
              <a:gd name="T91" fmla="*/ 917337409 h 541"/>
              <a:gd name="T92" fmla="*/ 1190920872 w 537"/>
              <a:gd name="T93" fmla="*/ 1018143718 h 541"/>
              <a:gd name="T94" fmla="*/ 1101377949 w 537"/>
              <a:gd name="T95" fmla="*/ 1108869396 h 541"/>
              <a:gd name="T96" fmla="*/ 1011835027 w 537"/>
              <a:gd name="T97" fmla="*/ 1189514443 h 541"/>
              <a:gd name="T98" fmla="*/ 940200689 w 537"/>
              <a:gd name="T99" fmla="*/ 1280240120 h 541"/>
              <a:gd name="T100" fmla="*/ 868566350 w 537"/>
              <a:gd name="T101" fmla="*/ 1360885167 h 54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37" h="541">
                <a:moveTo>
                  <a:pt x="380" y="524"/>
                </a:moveTo>
                <a:lnTo>
                  <a:pt x="380" y="516"/>
                </a:lnTo>
                <a:lnTo>
                  <a:pt x="380" y="508"/>
                </a:lnTo>
                <a:lnTo>
                  <a:pt x="380" y="500"/>
                </a:lnTo>
                <a:lnTo>
                  <a:pt x="376" y="492"/>
                </a:lnTo>
                <a:lnTo>
                  <a:pt x="372" y="484"/>
                </a:lnTo>
                <a:lnTo>
                  <a:pt x="372" y="472"/>
                </a:lnTo>
                <a:lnTo>
                  <a:pt x="368" y="464"/>
                </a:lnTo>
                <a:lnTo>
                  <a:pt x="364" y="456"/>
                </a:lnTo>
                <a:lnTo>
                  <a:pt x="364" y="448"/>
                </a:lnTo>
                <a:lnTo>
                  <a:pt x="360" y="440"/>
                </a:lnTo>
                <a:lnTo>
                  <a:pt x="364" y="432"/>
                </a:lnTo>
                <a:lnTo>
                  <a:pt x="368" y="424"/>
                </a:lnTo>
                <a:lnTo>
                  <a:pt x="376" y="420"/>
                </a:lnTo>
                <a:lnTo>
                  <a:pt x="384" y="424"/>
                </a:lnTo>
                <a:lnTo>
                  <a:pt x="392" y="428"/>
                </a:lnTo>
                <a:lnTo>
                  <a:pt x="400" y="432"/>
                </a:lnTo>
                <a:lnTo>
                  <a:pt x="408" y="436"/>
                </a:lnTo>
                <a:lnTo>
                  <a:pt x="416" y="436"/>
                </a:lnTo>
                <a:lnTo>
                  <a:pt x="424" y="440"/>
                </a:lnTo>
                <a:lnTo>
                  <a:pt x="432" y="440"/>
                </a:lnTo>
                <a:lnTo>
                  <a:pt x="440" y="440"/>
                </a:lnTo>
                <a:lnTo>
                  <a:pt x="452" y="436"/>
                </a:lnTo>
                <a:lnTo>
                  <a:pt x="460" y="432"/>
                </a:lnTo>
                <a:lnTo>
                  <a:pt x="464" y="424"/>
                </a:lnTo>
                <a:lnTo>
                  <a:pt x="472" y="420"/>
                </a:lnTo>
                <a:lnTo>
                  <a:pt x="476" y="412"/>
                </a:lnTo>
                <a:lnTo>
                  <a:pt x="476" y="404"/>
                </a:lnTo>
                <a:lnTo>
                  <a:pt x="480" y="396"/>
                </a:lnTo>
                <a:lnTo>
                  <a:pt x="488" y="388"/>
                </a:lnTo>
                <a:lnTo>
                  <a:pt x="492" y="380"/>
                </a:lnTo>
                <a:lnTo>
                  <a:pt x="492" y="372"/>
                </a:lnTo>
                <a:lnTo>
                  <a:pt x="496" y="364"/>
                </a:lnTo>
                <a:lnTo>
                  <a:pt x="492" y="356"/>
                </a:lnTo>
                <a:lnTo>
                  <a:pt x="492" y="348"/>
                </a:lnTo>
                <a:lnTo>
                  <a:pt x="484" y="340"/>
                </a:lnTo>
                <a:lnTo>
                  <a:pt x="476" y="340"/>
                </a:lnTo>
                <a:lnTo>
                  <a:pt x="468" y="340"/>
                </a:lnTo>
                <a:lnTo>
                  <a:pt x="460" y="336"/>
                </a:lnTo>
                <a:lnTo>
                  <a:pt x="452" y="336"/>
                </a:lnTo>
                <a:lnTo>
                  <a:pt x="444" y="336"/>
                </a:lnTo>
                <a:lnTo>
                  <a:pt x="436" y="332"/>
                </a:lnTo>
                <a:lnTo>
                  <a:pt x="428" y="336"/>
                </a:lnTo>
                <a:lnTo>
                  <a:pt x="420" y="336"/>
                </a:lnTo>
                <a:lnTo>
                  <a:pt x="412" y="340"/>
                </a:lnTo>
                <a:lnTo>
                  <a:pt x="408" y="348"/>
                </a:lnTo>
                <a:lnTo>
                  <a:pt x="396" y="356"/>
                </a:lnTo>
                <a:lnTo>
                  <a:pt x="396" y="364"/>
                </a:lnTo>
                <a:lnTo>
                  <a:pt x="388" y="372"/>
                </a:lnTo>
                <a:lnTo>
                  <a:pt x="384" y="380"/>
                </a:lnTo>
                <a:lnTo>
                  <a:pt x="380" y="388"/>
                </a:lnTo>
                <a:lnTo>
                  <a:pt x="372" y="392"/>
                </a:lnTo>
                <a:lnTo>
                  <a:pt x="368" y="400"/>
                </a:lnTo>
                <a:lnTo>
                  <a:pt x="356" y="396"/>
                </a:lnTo>
                <a:lnTo>
                  <a:pt x="352" y="388"/>
                </a:lnTo>
                <a:lnTo>
                  <a:pt x="348" y="380"/>
                </a:lnTo>
                <a:lnTo>
                  <a:pt x="340" y="376"/>
                </a:lnTo>
                <a:lnTo>
                  <a:pt x="332" y="364"/>
                </a:lnTo>
                <a:lnTo>
                  <a:pt x="324" y="356"/>
                </a:lnTo>
                <a:lnTo>
                  <a:pt x="316" y="356"/>
                </a:lnTo>
                <a:lnTo>
                  <a:pt x="308" y="348"/>
                </a:lnTo>
                <a:lnTo>
                  <a:pt x="300" y="344"/>
                </a:lnTo>
                <a:lnTo>
                  <a:pt x="292" y="332"/>
                </a:lnTo>
                <a:lnTo>
                  <a:pt x="288" y="324"/>
                </a:lnTo>
                <a:lnTo>
                  <a:pt x="284" y="316"/>
                </a:lnTo>
                <a:lnTo>
                  <a:pt x="296" y="308"/>
                </a:lnTo>
                <a:lnTo>
                  <a:pt x="304" y="308"/>
                </a:lnTo>
                <a:lnTo>
                  <a:pt x="312" y="312"/>
                </a:lnTo>
                <a:lnTo>
                  <a:pt x="320" y="316"/>
                </a:lnTo>
                <a:lnTo>
                  <a:pt x="328" y="316"/>
                </a:lnTo>
                <a:lnTo>
                  <a:pt x="336" y="320"/>
                </a:lnTo>
                <a:lnTo>
                  <a:pt x="344" y="320"/>
                </a:lnTo>
                <a:lnTo>
                  <a:pt x="356" y="320"/>
                </a:lnTo>
                <a:lnTo>
                  <a:pt x="364" y="320"/>
                </a:lnTo>
                <a:lnTo>
                  <a:pt x="372" y="316"/>
                </a:lnTo>
                <a:lnTo>
                  <a:pt x="380" y="308"/>
                </a:lnTo>
                <a:lnTo>
                  <a:pt x="388" y="308"/>
                </a:lnTo>
                <a:lnTo>
                  <a:pt x="396" y="304"/>
                </a:lnTo>
                <a:lnTo>
                  <a:pt x="404" y="300"/>
                </a:lnTo>
                <a:lnTo>
                  <a:pt x="408" y="292"/>
                </a:lnTo>
                <a:lnTo>
                  <a:pt x="408" y="284"/>
                </a:lnTo>
                <a:lnTo>
                  <a:pt x="408" y="276"/>
                </a:lnTo>
                <a:lnTo>
                  <a:pt x="404" y="268"/>
                </a:lnTo>
                <a:lnTo>
                  <a:pt x="396" y="264"/>
                </a:lnTo>
                <a:lnTo>
                  <a:pt x="392" y="256"/>
                </a:lnTo>
                <a:lnTo>
                  <a:pt x="384" y="248"/>
                </a:lnTo>
                <a:lnTo>
                  <a:pt x="380" y="240"/>
                </a:lnTo>
                <a:lnTo>
                  <a:pt x="376" y="232"/>
                </a:lnTo>
                <a:lnTo>
                  <a:pt x="372" y="224"/>
                </a:lnTo>
                <a:lnTo>
                  <a:pt x="360" y="220"/>
                </a:lnTo>
                <a:lnTo>
                  <a:pt x="344" y="212"/>
                </a:lnTo>
                <a:lnTo>
                  <a:pt x="336" y="212"/>
                </a:lnTo>
                <a:lnTo>
                  <a:pt x="328" y="208"/>
                </a:lnTo>
                <a:lnTo>
                  <a:pt x="320" y="208"/>
                </a:lnTo>
                <a:lnTo>
                  <a:pt x="308" y="204"/>
                </a:lnTo>
                <a:lnTo>
                  <a:pt x="300" y="200"/>
                </a:lnTo>
                <a:lnTo>
                  <a:pt x="292" y="196"/>
                </a:lnTo>
                <a:lnTo>
                  <a:pt x="284" y="192"/>
                </a:lnTo>
                <a:lnTo>
                  <a:pt x="276" y="188"/>
                </a:lnTo>
                <a:lnTo>
                  <a:pt x="272" y="180"/>
                </a:lnTo>
                <a:lnTo>
                  <a:pt x="260" y="176"/>
                </a:lnTo>
                <a:lnTo>
                  <a:pt x="252" y="172"/>
                </a:lnTo>
                <a:lnTo>
                  <a:pt x="244" y="168"/>
                </a:lnTo>
                <a:lnTo>
                  <a:pt x="232" y="160"/>
                </a:lnTo>
                <a:lnTo>
                  <a:pt x="224" y="156"/>
                </a:lnTo>
                <a:lnTo>
                  <a:pt x="216" y="156"/>
                </a:lnTo>
                <a:lnTo>
                  <a:pt x="208" y="156"/>
                </a:lnTo>
                <a:lnTo>
                  <a:pt x="200" y="156"/>
                </a:lnTo>
                <a:lnTo>
                  <a:pt x="192" y="156"/>
                </a:lnTo>
                <a:lnTo>
                  <a:pt x="184" y="160"/>
                </a:lnTo>
                <a:lnTo>
                  <a:pt x="176" y="160"/>
                </a:lnTo>
                <a:lnTo>
                  <a:pt x="168" y="160"/>
                </a:lnTo>
                <a:lnTo>
                  <a:pt x="160" y="156"/>
                </a:lnTo>
                <a:lnTo>
                  <a:pt x="148" y="152"/>
                </a:lnTo>
                <a:lnTo>
                  <a:pt x="140" y="152"/>
                </a:lnTo>
                <a:lnTo>
                  <a:pt x="132" y="152"/>
                </a:lnTo>
                <a:lnTo>
                  <a:pt x="124" y="152"/>
                </a:lnTo>
                <a:lnTo>
                  <a:pt x="116" y="160"/>
                </a:lnTo>
                <a:lnTo>
                  <a:pt x="108" y="168"/>
                </a:lnTo>
                <a:lnTo>
                  <a:pt x="108" y="176"/>
                </a:lnTo>
                <a:lnTo>
                  <a:pt x="108" y="188"/>
                </a:lnTo>
                <a:lnTo>
                  <a:pt x="108" y="196"/>
                </a:lnTo>
                <a:lnTo>
                  <a:pt x="112" y="204"/>
                </a:lnTo>
                <a:lnTo>
                  <a:pt x="116" y="212"/>
                </a:lnTo>
                <a:lnTo>
                  <a:pt x="116" y="220"/>
                </a:lnTo>
                <a:lnTo>
                  <a:pt x="108" y="224"/>
                </a:lnTo>
                <a:lnTo>
                  <a:pt x="100" y="224"/>
                </a:lnTo>
                <a:lnTo>
                  <a:pt x="92" y="220"/>
                </a:lnTo>
                <a:lnTo>
                  <a:pt x="84" y="212"/>
                </a:lnTo>
                <a:lnTo>
                  <a:pt x="76" y="208"/>
                </a:lnTo>
                <a:lnTo>
                  <a:pt x="68" y="204"/>
                </a:lnTo>
                <a:lnTo>
                  <a:pt x="60" y="200"/>
                </a:lnTo>
                <a:lnTo>
                  <a:pt x="52" y="200"/>
                </a:lnTo>
                <a:lnTo>
                  <a:pt x="44" y="196"/>
                </a:lnTo>
                <a:lnTo>
                  <a:pt x="36" y="196"/>
                </a:lnTo>
                <a:lnTo>
                  <a:pt x="28" y="196"/>
                </a:lnTo>
                <a:lnTo>
                  <a:pt x="16" y="192"/>
                </a:lnTo>
                <a:lnTo>
                  <a:pt x="8" y="188"/>
                </a:lnTo>
                <a:lnTo>
                  <a:pt x="4" y="180"/>
                </a:lnTo>
                <a:lnTo>
                  <a:pt x="0" y="172"/>
                </a:lnTo>
                <a:lnTo>
                  <a:pt x="4" y="164"/>
                </a:lnTo>
                <a:lnTo>
                  <a:pt x="8" y="156"/>
                </a:lnTo>
                <a:lnTo>
                  <a:pt x="16" y="156"/>
                </a:lnTo>
                <a:lnTo>
                  <a:pt x="28" y="156"/>
                </a:lnTo>
                <a:lnTo>
                  <a:pt x="36" y="152"/>
                </a:lnTo>
                <a:lnTo>
                  <a:pt x="44" y="156"/>
                </a:lnTo>
                <a:lnTo>
                  <a:pt x="52" y="148"/>
                </a:lnTo>
                <a:lnTo>
                  <a:pt x="60" y="144"/>
                </a:lnTo>
                <a:lnTo>
                  <a:pt x="64" y="136"/>
                </a:lnTo>
                <a:lnTo>
                  <a:pt x="76" y="128"/>
                </a:lnTo>
                <a:lnTo>
                  <a:pt x="80" y="120"/>
                </a:lnTo>
                <a:lnTo>
                  <a:pt x="84" y="112"/>
                </a:lnTo>
                <a:lnTo>
                  <a:pt x="88" y="104"/>
                </a:lnTo>
                <a:lnTo>
                  <a:pt x="88" y="96"/>
                </a:lnTo>
                <a:lnTo>
                  <a:pt x="84" y="84"/>
                </a:lnTo>
                <a:lnTo>
                  <a:pt x="76" y="76"/>
                </a:lnTo>
                <a:lnTo>
                  <a:pt x="68" y="68"/>
                </a:lnTo>
                <a:lnTo>
                  <a:pt x="64" y="60"/>
                </a:lnTo>
                <a:lnTo>
                  <a:pt x="64" y="52"/>
                </a:lnTo>
                <a:lnTo>
                  <a:pt x="64" y="44"/>
                </a:lnTo>
                <a:lnTo>
                  <a:pt x="68" y="36"/>
                </a:lnTo>
                <a:lnTo>
                  <a:pt x="72" y="28"/>
                </a:lnTo>
                <a:lnTo>
                  <a:pt x="80" y="20"/>
                </a:lnTo>
                <a:lnTo>
                  <a:pt x="92" y="12"/>
                </a:lnTo>
                <a:lnTo>
                  <a:pt x="100" y="12"/>
                </a:lnTo>
                <a:lnTo>
                  <a:pt x="108" y="8"/>
                </a:lnTo>
                <a:lnTo>
                  <a:pt x="120" y="4"/>
                </a:lnTo>
                <a:lnTo>
                  <a:pt x="128" y="4"/>
                </a:lnTo>
                <a:lnTo>
                  <a:pt x="136" y="4"/>
                </a:lnTo>
                <a:lnTo>
                  <a:pt x="152" y="4"/>
                </a:lnTo>
                <a:lnTo>
                  <a:pt x="160" y="0"/>
                </a:lnTo>
                <a:lnTo>
                  <a:pt x="172" y="4"/>
                </a:lnTo>
                <a:lnTo>
                  <a:pt x="180" y="4"/>
                </a:lnTo>
                <a:lnTo>
                  <a:pt x="188" y="4"/>
                </a:lnTo>
                <a:lnTo>
                  <a:pt x="200" y="8"/>
                </a:lnTo>
                <a:lnTo>
                  <a:pt x="208" y="8"/>
                </a:lnTo>
                <a:lnTo>
                  <a:pt x="216" y="12"/>
                </a:lnTo>
                <a:lnTo>
                  <a:pt x="224" y="12"/>
                </a:lnTo>
                <a:lnTo>
                  <a:pt x="232" y="16"/>
                </a:lnTo>
                <a:lnTo>
                  <a:pt x="240" y="16"/>
                </a:lnTo>
                <a:lnTo>
                  <a:pt x="256" y="16"/>
                </a:lnTo>
                <a:lnTo>
                  <a:pt x="264" y="20"/>
                </a:lnTo>
                <a:lnTo>
                  <a:pt x="272" y="20"/>
                </a:lnTo>
                <a:lnTo>
                  <a:pt x="288" y="20"/>
                </a:lnTo>
                <a:lnTo>
                  <a:pt x="296" y="20"/>
                </a:lnTo>
                <a:lnTo>
                  <a:pt x="304" y="20"/>
                </a:lnTo>
                <a:lnTo>
                  <a:pt x="316" y="24"/>
                </a:lnTo>
                <a:lnTo>
                  <a:pt x="324" y="24"/>
                </a:lnTo>
                <a:lnTo>
                  <a:pt x="332" y="28"/>
                </a:lnTo>
                <a:lnTo>
                  <a:pt x="348" y="28"/>
                </a:lnTo>
                <a:lnTo>
                  <a:pt x="356" y="32"/>
                </a:lnTo>
                <a:lnTo>
                  <a:pt x="364" y="32"/>
                </a:lnTo>
                <a:lnTo>
                  <a:pt x="388" y="40"/>
                </a:lnTo>
                <a:lnTo>
                  <a:pt x="396" y="44"/>
                </a:lnTo>
                <a:lnTo>
                  <a:pt x="396" y="52"/>
                </a:lnTo>
                <a:lnTo>
                  <a:pt x="404" y="56"/>
                </a:lnTo>
                <a:lnTo>
                  <a:pt x="412" y="64"/>
                </a:lnTo>
                <a:lnTo>
                  <a:pt x="416" y="72"/>
                </a:lnTo>
                <a:lnTo>
                  <a:pt x="428" y="84"/>
                </a:lnTo>
                <a:lnTo>
                  <a:pt x="432" y="92"/>
                </a:lnTo>
                <a:lnTo>
                  <a:pt x="436" y="100"/>
                </a:lnTo>
                <a:lnTo>
                  <a:pt x="444" y="112"/>
                </a:lnTo>
                <a:lnTo>
                  <a:pt x="448" y="120"/>
                </a:lnTo>
                <a:lnTo>
                  <a:pt x="452" y="128"/>
                </a:lnTo>
                <a:lnTo>
                  <a:pt x="452" y="136"/>
                </a:lnTo>
                <a:lnTo>
                  <a:pt x="452" y="144"/>
                </a:lnTo>
                <a:lnTo>
                  <a:pt x="460" y="164"/>
                </a:lnTo>
                <a:lnTo>
                  <a:pt x="464" y="172"/>
                </a:lnTo>
                <a:lnTo>
                  <a:pt x="464" y="180"/>
                </a:lnTo>
                <a:lnTo>
                  <a:pt x="464" y="188"/>
                </a:lnTo>
                <a:lnTo>
                  <a:pt x="464" y="196"/>
                </a:lnTo>
                <a:lnTo>
                  <a:pt x="464" y="204"/>
                </a:lnTo>
                <a:lnTo>
                  <a:pt x="468" y="216"/>
                </a:lnTo>
                <a:lnTo>
                  <a:pt x="472" y="224"/>
                </a:lnTo>
                <a:lnTo>
                  <a:pt x="476" y="232"/>
                </a:lnTo>
                <a:lnTo>
                  <a:pt x="484" y="244"/>
                </a:lnTo>
                <a:lnTo>
                  <a:pt x="488" y="252"/>
                </a:lnTo>
                <a:lnTo>
                  <a:pt x="500" y="268"/>
                </a:lnTo>
                <a:lnTo>
                  <a:pt x="508" y="272"/>
                </a:lnTo>
                <a:lnTo>
                  <a:pt x="512" y="280"/>
                </a:lnTo>
                <a:lnTo>
                  <a:pt x="516" y="288"/>
                </a:lnTo>
                <a:lnTo>
                  <a:pt x="524" y="300"/>
                </a:lnTo>
                <a:lnTo>
                  <a:pt x="524" y="308"/>
                </a:lnTo>
                <a:lnTo>
                  <a:pt x="528" y="316"/>
                </a:lnTo>
                <a:lnTo>
                  <a:pt x="532" y="324"/>
                </a:lnTo>
                <a:lnTo>
                  <a:pt x="532" y="332"/>
                </a:lnTo>
                <a:lnTo>
                  <a:pt x="532" y="340"/>
                </a:lnTo>
                <a:lnTo>
                  <a:pt x="532" y="348"/>
                </a:lnTo>
                <a:lnTo>
                  <a:pt x="532" y="356"/>
                </a:lnTo>
                <a:lnTo>
                  <a:pt x="532" y="364"/>
                </a:lnTo>
                <a:lnTo>
                  <a:pt x="532" y="372"/>
                </a:lnTo>
                <a:lnTo>
                  <a:pt x="536" y="380"/>
                </a:lnTo>
                <a:lnTo>
                  <a:pt x="536" y="388"/>
                </a:lnTo>
                <a:lnTo>
                  <a:pt x="532" y="396"/>
                </a:lnTo>
                <a:lnTo>
                  <a:pt x="532" y="404"/>
                </a:lnTo>
                <a:lnTo>
                  <a:pt x="524" y="416"/>
                </a:lnTo>
                <a:lnTo>
                  <a:pt x="516" y="420"/>
                </a:lnTo>
                <a:lnTo>
                  <a:pt x="508" y="428"/>
                </a:lnTo>
                <a:lnTo>
                  <a:pt x="500" y="436"/>
                </a:lnTo>
                <a:lnTo>
                  <a:pt x="492" y="440"/>
                </a:lnTo>
                <a:lnTo>
                  <a:pt x="488" y="448"/>
                </a:lnTo>
                <a:lnTo>
                  <a:pt x="480" y="456"/>
                </a:lnTo>
                <a:lnTo>
                  <a:pt x="476" y="464"/>
                </a:lnTo>
                <a:lnTo>
                  <a:pt x="468" y="468"/>
                </a:lnTo>
                <a:lnTo>
                  <a:pt x="452" y="472"/>
                </a:lnTo>
                <a:lnTo>
                  <a:pt x="444" y="476"/>
                </a:lnTo>
                <a:lnTo>
                  <a:pt x="436" y="484"/>
                </a:lnTo>
                <a:lnTo>
                  <a:pt x="432" y="492"/>
                </a:lnTo>
                <a:lnTo>
                  <a:pt x="424" y="500"/>
                </a:lnTo>
                <a:lnTo>
                  <a:pt x="420" y="508"/>
                </a:lnTo>
                <a:lnTo>
                  <a:pt x="416" y="516"/>
                </a:lnTo>
                <a:lnTo>
                  <a:pt x="412" y="524"/>
                </a:lnTo>
                <a:lnTo>
                  <a:pt x="404" y="532"/>
                </a:lnTo>
                <a:lnTo>
                  <a:pt x="396" y="536"/>
                </a:lnTo>
                <a:lnTo>
                  <a:pt x="388" y="540"/>
                </a:lnTo>
                <a:lnTo>
                  <a:pt x="380" y="532"/>
                </a:lnTo>
                <a:lnTo>
                  <a:pt x="380" y="52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737" name="Freeform 17">
            <a:extLst>
              <a:ext uri="{FF2B5EF4-FFF2-40B4-BE49-F238E27FC236}">
                <a16:creationId xmlns:a16="http://schemas.microsoft.com/office/drawing/2014/main" id="{C742B767-BD68-4412-A1D9-7A89BD6E0BE9}"/>
              </a:ext>
            </a:extLst>
          </p:cNvPr>
          <p:cNvSpPr>
            <a:spLocks/>
          </p:cNvSpPr>
          <p:nvPr/>
        </p:nvSpPr>
        <p:spPr bwMode="auto">
          <a:xfrm>
            <a:off x="7965966" y="3366254"/>
            <a:ext cx="93345" cy="83136"/>
          </a:xfrm>
          <a:custGeom>
            <a:avLst/>
            <a:gdLst>
              <a:gd name="T0" fmla="*/ 0 w 73"/>
              <a:gd name="T1" fmla="*/ 50403404 h 57"/>
              <a:gd name="T2" fmla="*/ 17433447 w 73"/>
              <a:gd name="T3" fmla="*/ 50403404 h 57"/>
              <a:gd name="T4" fmla="*/ 34866893 w 73"/>
              <a:gd name="T5" fmla="*/ 50403404 h 57"/>
              <a:gd name="T6" fmla="*/ 52300340 w 73"/>
              <a:gd name="T7" fmla="*/ 60484084 h 57"/>
              <a:gd name="T8" fmla="*/ 61017063 w 73"/>
              <a:gd name="T9" fmla="*/ 80645446 h 57"/>
              <a:gd name="T10" fmla="*/ 78450510 w 73"/>
              <a:gd name="T11" fmla="*/ 90726126 h 57"/>
              <a:gd name="T12" fmla="*/ 87167233 w 73"/>
              <a:gd name="T13" fmla="*/ 110887488 h 57"/>
              <a:gd name="T14" fmla="*/ 104600679 w 73"/>
              <a:gd name="T15" fmla="*/ 120968168 h 57"/>
              <a:gd name="T16" fmla="*/ 122034126 w 73"/>
              <a:gd name="T17" fmla="*/ 131048849 h 57"/>
              <a:gd name="T18" fmla="*/ 139467573 w 73"/>
              <a:gd name="T19" fmla="*/ 141129530 h 57"/>
              <a:gd name="T20" fmla="*/ 156901019 w 73"/>
              <a:gd name="T21" fmla="*/ 120968168 h 57"/>
              <a:gd name="T22" fmla="*/ 156901019 w 73"/>
              <a:gd name="T23" fmla="*/ 100806807 h 57"/>
              <a:gd name="T24" fmla="*/ 156901019 w 73"/>
              <a:gd name="T25" fmla="*/ 80645446 h 57"/>
              <a:gd name="T26" fmla="*/ 156901019 w 73"/>
              <a:gd name="T27" fmla="*/ 60484084 h 57"/>
              <a:gd name="T28" fmla="*/ 156901019 w 73"/>
              <a:gd name="T29" fmla="*/ 40322723 h 57"/>
              <a:gd name="T30" fmla="*/ 156901019 w 73"/>
              <a:gd name="T31" fmla="*/ 20161361 h 57"/>
              <a:gd name="T32" fmla="*/ 148184296 w 73"/>
              <a:gd name="T33" fmla="*/ 0 h 57"/>
              <a:gd name="T34" fmla="*/ 130750849 w 73"/>
              <a:gd name="T35" fmla="*/ 0 h 57"/>
              <a:gd name="T36" fmla="*/ 95883956 w 73"/>
              <a:gd name="T37" fmla="*/ 0 h 57"/>
              <a:gd name="T38" fmla="*/ 78450510 w 73"/>
              <a:gd name="T39" fmla="*/ 10080681 h 57"/>
              <a:gd name="T40" fmla="*/ 61017063 w 73"/>
              <a:gd name="T41" fmla="*/ 10080681 h 57"/>
              <a:gd name="T42" fmla="*/ 34866893 w 73"/>
              <a:gd name="T43" fmla="*/ 0 h 57"/>
              <a:gd name="T44" fmla="*/ 8716723 w 73"/>
              <a:gd name="T45" fmla="*/ 0 h 57"/>
              <a:gd name="T46" fmla="*/ 0 w 73"/>
              <a:gd name="T47" fmla="*/ 20161361 h 57"/>
              <a:gd name="T48" fmla="*/ 0 w 73"/>
              <a:gd name="T49" fmla="*/ 40322723 h 57"/>
              <a:gd name="T50" fmla="*/ 0 w 73"/>
              <a:gd name="T51" fmla="*/ 50403404 h 5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3" h="57">
                <a:moveTo>
                  <a:pt x="0" y="20"/>
                </a:moveTo>
                <a:lnTo>
                  <a:pt x="8" y="20"/>
                </a:lnTo>
                <a:lnTo>
                  <a:pt x="16" y="20"/>
                </a:lnTo>
                <a:lnTo>
                  <a:pt x="24" y="24"/>
                </a:lnTo>
                <a:lnTo>
                  <a:pt x="28" y="32"/>
                </a:lnTo>
                <a:lnTo>
                  <a:pt x="36" y="36"/>
                </a:lnTo>
                <a:lnTo>
                  <a:pt x="40" y="44"/>
                </a:lnTo>
                <a:lnTo>
                  <a:pt x="48" y="48"/>
                </a:lnTo>
                <a:lnTo>
                  <a:pt x="56" y="52"/>
                </a:lnTo>
                <a:lnTo>
                  <a:pt x="64" y="56"/>
                </a:lnTo>
                <a:lnTo>
                  <a:pt x="72" y="48"/>
                </a:lnTo>
                <a:lnTo>
                  <a:pt x="72" y="40"/>
                </a:lnTo>
                <a:lnTo>
                  <a:pt x="72" y="32"/>
                </a:lnTo>
                <a:lnTo>
                  <a:pt x="72" y="24"/>
                </a:lnTo>
                <a:lnTo>
                  <a:pt x="72" y="16"/>
                </a:lnTo>
                <a:lnTo>
                  <a:pt x="72" y="8"/>
                </a:lnTo>
                <a:lnTo>
                  <a:pt x="68" y="0"/>
                </a:lnTo>
                <a:lnTo>
                  <a:pt x="60" y="0"/>
                </a:lnTo>
                <a:lnTo>
                  <a:pt x="44" y="0"/>
                </a:lnTo>
                <a:lnTo>
                  <a:pt x="36" y="4"/>
                </a:lnTo>
                <a:lnTo>
                  <a:pt x="28" y="4"/>
                </a:lnTo>
                <a:lnTo>
                  <a:pt x="16" y="0"/>
                </a:lnTo>
                <a:lnTo>
                  <a:pt x="4" y="0"/>
                </a:lnTo>
                <a:lnTo>
                  <a:pt x="0" y="8"/>
                </a:lnTo>
                <a:lnTo>
                  <a:pt x="0" y="16"/>
                </a:lnTo>
                <a:lnTo>
                  <a:pt x="0" y="2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738" name="Freeform 18">
            <a:extLst>
              <a:ext uri="{FF2B5EF4-FFF2-40B4-BE49-F238E27FC236}">
                <a16:creationId xmlns:a16="http://schemas.microsoft.com/office/drawing/2014/main" id="{E2CB1D4C-812A-48C7-88A3-99BDA5F23256}"/>
              </a:ext>
            </a:extLst>
          </p:cNvPr>
          <p:cNvSpPr>
            <a:spLocks/>
          </p:cNvSpPr>
          <p:nvPr/>
        </p:nvSpPr>
        <p:spPr bwMode="auto">
          <a:xfrm>
            <a:off x="8089939" y="3412927"/>
            <a:ext cx="52507" cy="77302"/>
          </a:xfrm>
          <a:custGeom>
            <a:avLst/>
            <a:gdLst>
              <a:gd name="T0" fmla="*/ 0 w 41"/>
              <a:gd name="T1" fmla="*/ 80645479 h 53"/>
              <a:gd name="T2" fmla="*/ 17270451 w 41"/>
              <a:gd name="T3" fmla="*/ 70564794 h 53"/>
              <a:gd name="T4" fmla="*/ 25905677 w 41"/>
              <a:gd name="T5" fmla="*/ 40322740 h 53"/>
              <a:gd name="T6" fmla="*/ 34540902 w 41"/>
              <a:gd name="T7" fmla="*/ 20161370 h 53"/>
              <a:gd name="T8" fmla="*/ 51812748 w 41"/>
              <a:gd name="T9" fmla="*/ 10080685 h 53"/>
              <a:gd name="T10" fmla="*/ 69083199 w 41"/>
              <a:gd name="T11" fmla="*/ 0 h 53"/>
              <a:gd name="T12" fmla="*/ 86353650 w 41"/>
              <a:gd name="T13" fmla="*/ 10080685 h 53"/>
              <a:gd name="T14" fmla="*/ 86353650 w 41"/>
              <a:gd name="T15" fmla="*/ 30242055 h 53"/>
              <a:gd name="T16" fmla="*/ 86353650 w 41"/>
              <a:gd name="T17" fmla="*/ 50403425 h 53"/>
              <a:gd name="T18" fmla="*/ 86353650 w 41"/>
              <a:gd name="T19" fmla="*/ 70564794 h 53"/>
              <a:gd name="T20" fmla="*/ 69083199 w 41"/>
              <a:gd name="T21" fmla="*/ 90726164 h 53"/>
              <a:gd name="T22" fmla="*/ 51812748 w 41"/>
              <a:gd name="T23" fmla="*/ 100806849 h 53"/>
              <a:gd name="T24" fmla="*/ 43177522 w 41"/>
              <a:gd name="T25" fmla="*/ 120968219 h 53"/>
              <a:gd name="T26" fmla="*/ 25905677 w 41"/>
              <a:gd name="T27" fmla="*/ 131048904 h 53"/>
              <a:gd name="T28" fmla="*/ 8635226 w 41"/>
              <a:gd name="T29" fmla="*/ 120968219 h 53"/>
              <a:gd name="T30" fmla="*/ 0 w 41"/>
              <a:gd name="T31" fmla="*/ 100806849 h 53"/>
              <a:gd name="T32" fmla="*/ 0 w 41"/>
              <a:gd name="T33" fmla="*/ 80645479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53">
                <a:moveTo>
                  <a:pt x="0" y="32"/>
                </a:moveTo>
                <a:lnTo>
                  <a:pt x="8" y="28"/>
                </a:lnTo>
                <a:lnTo>
                  <a:pt x="12" y="16"/>
                </a:lnTo>
                <a:lnTo>
                  <a:pt x="16" y="8"/>
                </a:lnTo>
                <a:lnTo>
                  <a:pt x="24" y="4"/>
                </a:lnTo>
                <a:lnTo>
                  <a:pt x="32" y="0"/>
                </a:lnTo>
                <a:lnTo>
                  <a:pt x="40" y="4"/>
                </a:lnTo>
                <a:lnTo>
                  <a:pt x="40" y="12"/>
                </a:lnTo>
                <a:lnTo>
                  <a:pt x="40" y="20"/>
                </a:lnTo>
                <a:lnTo>
                  <a:pt x="40" y="28"/>
                </a:lnTo>
                <a:lnTo>
                  <a:pt x="32" y="36"/>
                </a:lnTo>
                <a:lnTo>
                  <a:pt x="24" y="40"/>
                </a:lnTo>
                <a:lnTo>
                  <a:pt x="20" y="48"/>
                </a:lnTo>
                <a:lnTo>
                  <a:pt x="12" y="52"/>
                </a:lnTo>
                <a:lnTo>
                  <a:pt x="4" y="48"/>
                </a:lnTo>
                <a:lnTo>
                  <a:pt x="0" y="40"/>
                </a:lnTo>
                <a:lnTo>
                  <a:pt x="0" y="3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739" name="Freeform 19">
            <a:extLst>
              <a:ext uri="{FF2B5EF4-FFF2-40B4-BE49-F238E27FC236}">
                <a16:creationId xmlns:a16="http://schemas.microsoft.com/office/drawing/2014/main" id="{71004FAD-7B14-4EEA-9A1D-C12C1A0516E9}"/>
              </a:ext>
            </a:extLst>
          </p:cNvPr>
          <p:cNvSpPr>
            <a:spLocks/>
          </p:cNvSpPr>
          <p:nvPr/>
        </p:nvSpPr>
        <p:spPr bwMode="auto">
          <a:xfrm>
            <a:off x="7576542" y="3261241"/>
            <a:ext cx="156062" cy="94804"/>
          </a:xfrm>
          <a:custGeom>
            <a:avLst/>
            <a:gdLst>
              <a:gd name="T0" fmla="*/ 247538121 w 121"/>
              <a:gd name="T1" fmla="*/ 120968086 h 65"/>
              <a:gd name="T2" fmla="*/ 229856927 w 121"/>
              <a:gd name="T3" fmla="*/ 120968086 h 65"/>
              <a:gd name="T4" fmla="*/ 212174329 w 121"/>
              <a:gd name="T5" fmla="*/ 110887412 h 65"/>
              <a:gd name="T6" fmla="*/ 194493135 w 121"/>
              <a:gd name="T7" fmla="*/ 110887412 h 65"/>
              <a:gd name="T8" fmla="*/ 176811941 w 121"/>
              <a:gd name="T9" fmla="*/ 110887412 h 65"/>
              <a:gd name="T10" fmla="*/ 159130747 w 121"/>
              <a:gd name="T11" fmla="*/ 120968086 h 65"/>
              <a:gd name="T12" fmla="*/ 141449553 w 121"/>
              <a:gd name="T13" fmla="*/ 131048760 h 65"/>
              <a:gd name="T14" fmla="*/ 123768359 w 121"/>
              <a:gd name="T15" fmla="*/ 131048760 h 65"/>
              <a:gd name="T16" fmla="*/ 106087165 w 121"/>
              <a:gd name="T17" fmla="*/ 141129434 h 65"/>
              <a:gd name="T18" fmla="*/ 88405970 w 121"/>
              <a:gd name="T19" fmla="*/ 141129434 h 65"/>
              <a:gd name="T20" fmla="*/ 70724776 w 121"/>
              <a:gd name="T21" fmla="*/ 151210108 h 65"/>
              <a:gd name="T22" fmla="*/ 53043582 w 121"/>
              <a:gd name="T23" fmla="*/ 161290782 h 65"/>
              <a:gd name="T24" fmla="*/ 35362388 w 121"/>
              <a:gd name="T25" fmla="*/ 161290782 h 65"/>
              <a:gd name="T26" fmla="*/ 17681194 w 121"/>
              <a:gd name="T27" fmla="*/ 161290782 h 65"/>
              <a:gd name="T28" fmla="*/ 0 w 121"/>
              <a:gd name="T29" fmla="*/ 151210108 h 65"/>
              <a:gd name="T30" fmla="*/ 0 w 121"/>
              <a:gd name="T31" fmla="*/ 131048760 h 65"/>
              <a:gd name="T32" fmla="*/ 17681194 w 121"/>
              <a:gd name="T33" fmla="*/ 100806738 h 65"/>
              <a:gd name="T34" fmla="*/ 26522493 w 121"/>
              <a:gd name="T35" fmla="*/ 80645391 h 65"/>
              <a:gd name="T36" fmla="*/ 35362388 w 121"/>
              <a:gd name="T37" fmla="*/ 60484043 h 65"/>
              <a:gd name="T38" fmla="*/ 61884881 w 121"/>
              <a:gd name="T39" fmla="*/ 40322695 h 65"/>
              <a:gd name="T40" fmla="*/ 70724776 w 121"/>
              <a:gd name="T41" fmla="*/ 20161348 h 65"/>
              <a:gd name="T42" fmla="*/ 88405970 w 121"/>
              <a:gd name="T43" fmla="*/ 10080674 h 65"/>
              <a:gd name="T44" fmla="*/ 106087165 w 121"/>
              <a:gd name="T45" fmla="*/ 0 h 65"/>
              <a:gd name="T46" fmla="*/ 123768359 w 121"/>
              <a:gd name="T47" fmla="*/ 0 h 65"/>
              <a:gd name="T48" fmla="*/ 141449553 w 121"/>
              <a:gd name="T49" fmla="*/ 0 h 65"/>
              <a:gd name="T50" fmla="*/ 159130747 w 121"/>
              <a:gd name="T51" fmla="*/ 0 h 65"/>
              <a:gd name="T52" fmla="*/ 176811941 w 121"/>
              <a:gd name="T53" fmla="*/ 0 h 65"/>
              <a:gd name="T54" fmla="*/ 194493135 w 121"/>
              <a:gd name="T55" fmla="*/ 10080674 h 65"/>
              <a:gd name="T56" fmla="*/ 212174329 w 121"/>
              <a:gd name="T57" fmla="*/ 20161348 h 65"/>
              <a:gd name="T58" fmla="*/ 247538121 w 121"/>
              <a:gd name="T59" fmla="*/ 50403369 h 65"/>
              <a:gd name="T60" fmla="*/ 256378016 w 121"/>
              <a:gd name="T61" fmla="*/ 70564717 h 65"/>
              <a:gd name="T62" fmla="*/ 265219315 w 121"/>
              <a:gd name="T63" fmla="*/ 90726065 h 65"/>
              <a:gd name="T64" fmla="*/ 265219315 w 121"/>
              <a:gd name="T65" fmla="*/ 110887412 h 65"/>
              <a:gd name="T66" fmla="*/ 247538121 w 121"/>
              <a:gd name="T67" fmla="*/ 120968086 h 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1" h="65">
                <a:moveTo>
                  <a:pt x="112" y="48"/>
                </a:moveTo>
                <a:lnTo>
                  <a:pt x="104" y="48"/>
                </a:lnTo>
                <a:lnTo>
                  <a:pt x="96" y="44"/>
                </a:lnTo>
                <a:lnTo>
                  <a:pt x="88" y="44"/>
                </a:lnTo>
                <a:lnTo>
                  <a:pt x="80" y="44"/>
                </a:lnTo>
                <a:lnTo>
                  <a:pt x="72" y="48"/>
                </a:lnTo>
                <a:lnTo>
                  <a:pt x="64" y="52"/>
                </a:lnTo>
                <a:lnTo>
                  <a:pt x="56" y="52"/>
                </a:lnTo>
                <a:lnTo>
                  <a:pt x="48" y="56"/>
                </a:lnTo>
                <a:lnTo>
                  <a:pt x="40" y="56"/>
                </a:lnTo>
                <a:lnTo>
                  <a:pt x="32" y="60"/>
                </a:lnTo>
                <a:lnTo>
                  <a:pt x="24" y="64"/>
                </a:lnTo>
                <a:lnTo>
                  <a:pt x="16" y="64"/>
                </a:lnTo>
                <a:lnTo>
                  <a:pt x="8" y="64"/>
                </a:lnTo>
                <a:lnTo>
                  <a:pt x="0" y="60"/>
                </a:lnTo>
                <a:lnTo>
                  <a:pt x="0" y="52"/>
                </a:lnTo>
                <a:lnTo>
                  <a:pt x="8" y="40"/>
                </a:lnTo>
                <a:lnTo>
                  <a:pt x="12" y="32"/>
                </a:lnTo>
                <a:lnTo>
                  <a:pt x="16" y="24"/>
                </a:lnTo>
                <a:lnTo>
                  <a:pt x="28" y="16"/>
                </a:lnTo>
                <a:lnTo>
                  <a:pt x="32" y="8"/>
                </a:lnTo>
                <a:lnTo>
                  <a:pt x="40" y="4"/>
                </a:lnTo>
                <a:lnTo>
                  <a:pt x="48" y="0"/>
                </a:lnTo>
                <a:lnTo>
                  <a:pt x="56" y="0"/>
                </a:lnTo>
                <a:lnTo>
                  <a:pt x="64" y="0"/>
                </a:lnTo>
                <a:lnTo>
                  <a:pt x="72" y="0"/>
                </a:lnTo>
                <a:lnTo>
                  <a:pt x="80" y="0"/>
                </a:lnTo>
                <a:lnTo>
                  <a:pt x="88" y="4"/>
                </a:lnTo>
                <a:lnTo>
                  <a:pt x="96" y="8"/>
                </a:lnTo>
                <a:lnTo>
                  <a:pt x="112" y="20"/>
                </a:lnTo>
                <a:lnTo>
                  <a:pt x="116" y="28"/>
                </a:lnTo>
                <a:lnTo>
                  <a:pt x="120" y="36"/>
                </a:lnTo>
                <a:lnTo>
                  <a:pt x="120" y="44"/>
                </a:lnTo>
                <a:lnTo>
                  <a:pt x="112" y="4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740" name="Freeform 20">
            <a:extLst>
              <a:ext uri="{FF2B5EF4-FFF2-40B4-BE49-F238E27FC236}">
                <a16:creationId xmlns:a16="http://schemas.microsoft.com/office/drawing/2014/main" id="{37AECDAB-2655-4850-AB9A-21E086918E89}"/>
              </a:ext>
            </a:extLst>
          </p:cNvPr>
          <p:cNvSpPr>
            <a:spLocks/>
          </p:cNvSpPr>
          <p:nvPr/>
        </p:nvSpPr>
        <p:spPr bwMode="auto">
          <a:xfrm>
            <a:off x="7462778" y="3313748"/>
            <a:ext cx="68551" cy="88970"/>
          </a:xfrm>
          <a:custGeom>
            <a:avLst/>
            <a:gdLst>
              <a:gd name="T0" fmla="*/ 44697410 w 53"/>
              <a:gd name="T1" fmla="*/ 30242031 h 61"/>
              <a:gd name="T2" fmla="*/ 44697410 w 53"/>
              <a:gd name="T3" fmla="*/ 50403385 h 61"/>
              <a:gd name="T4" fmla="*/ 35757928 w 53"/>
              <a:gd name="T5" fmla="*/ 70564739 h 61"/>
              <a:gd name="T6" fmla="*/ 26818446 w 53"/>
              <a:gd name="T7" fmla="*/ 90726093 h 61"/>
              <a:gd name="T8" fmla="*/ 17878964 w 53"/>
              <a:gd name="T9" fmla="*/ 110887448 h 61"/>
              <a:gd name="T10" fmla="*/ 0 w 53"/>
              <a:gd name="T11" fmla="*/ 120968125 h 61"/>
              <a:gd name="T12" fmla="*/ 0 w 53"/>
              <a:gd name="T13" fmla="*/ 141129479 h 61"/>
              <a:gd name="T14" fmla="*/ 17878964 w 53"/>
              <a:gd name="T15" fmla="*/ 151210156 h 61"/>
              <a:gd name="T16" fmla="*/ 35757928 w 53"/>
              <a:gd name="T17" fmla="*/ 151210156 h 61"/>
              <a:gd name="T18" fmla="*/ 53636892 w 53"/>
              <a:gd name="T19" fmla="*/ 141129479 h 61"/>
              <a:gd name="T20" fmla="*/ 71515857 w 53"/>
              <a:gd name="T21" fmla="*/ 141129479 h 61"/>
              <a:gd name="T22" fmla="*/ 89394821 w 53"/>
              <a:gd name="T23" fmla="*/ 131048802 h 61"/>
              <a:gd name="T24" fmla="*/ 98334303 w 53"/>
              <a:gd name="T25" fmla="*/ 110887448 h 61"/>
              <a:gd name="T26" fmla="*/ 98334303 w 53"/>
              <a:gd name="T27" fmla="*/ 90726093 h 61"/>
              <a:gd name="T28" fmla="*/ 107273785 w 53"/>
              <a:gd name="T29" fmla="*/ 70564739 h 61"/>
              <a:gd name="T30" fmla="*/ 116213267 w 53"/>
              <a:gd name="T31" fmla="*/ 50403385 h 61"/>
              <a:gd name="T32" fmla="*/ 116213267 w 53"/>
              <a:gd name="T33" fmla="*/ 30242031 h 61"/>
              <a:gd name="T34" fmla="*/ 107273785 w 53"/>
              <a:gd name="T35" fmla="*/ 10080677 h 61"/>
              <a:gd name="T36" fmla="*/ 89394821 w 53"/>
              <a:gd name="T37" fmla="*/ 0 h 61"/>
              <a:gd name="T38" fmla="*/ 71515857 w 53"/>
              <a:gd name="T39" fmla="*/ 0 h 61"/>
              <a:gd name="T40" fmla="*/ 53636892 w 53"/>
              <a:gd name="T41" fmla="*/ 10080677 h 61"/>
              <a:gd name="T42" fmla="*/ 53636892 w 53"/>
              <a:gd name="T43" fmla="*/ 30242031 h 61"/>
              <a:gd name="T44" fmla="*/ 44697410 w 53"/>
              <a:gd name="T45" fmla="*/ 30242031 h 6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3" h="61">
                <a:moveTo>
                  <a:pt x="20" y="12"/>
                </a:moveTo>
                <a:lnTo>
                  <a:pt x="20" y="20"/>
                </a:lnTo>
                <a:lnTo>
                  <a:pt x="16" y="28"/>
                </a:lnTo>
                <a:lnTo>
                  <a:pt x="12" y="36"/>
                </a:lnTo>
                <a:lnTo>
                  <a:pt x="8" y="44"/>
                </a:lnTo>
                <a:lnTo>
                  <a:pt x="0" y="48"/>
                </a:lnTo>
                <a:lnTo>
                  <a:pt x="0" y="56"/>
                </a:lnTo>
                <a:lnTo>
                  <a:pt x="8" y="60"/>
                </a:lnTo>
                <a:lnTo>
                  <a:pt x="16" y="60"/>
                </a:lnTo>
                <a:lnTo>
                  <a:pt x="24" y="56"/>
                </a:lnTo>
                <a:lnTo>
                  <a:pt x="32" y="56"/>
                </a:lnTo>
                <a:lnTo>
                  <a:pt x="40" y="52"/>
                </a:lnTo>
                <a:lnTo>
                  <a:pt x="44" y="44"/>
                </a:lnTo>
                <a:lnTo>
                  <a:pt x="44" y="36"/>
                </a:lnTo>
                <a:lnTo>
                  <a:pt x="48" y="28"/>
                </a:lnTo>
                <a:lnTo>
                  <a:pt x="52" y="20"/>
                </a:lnTo>
                <a:lnTo>
                  <a:pt x="52" y="12"/>
                </a:lnTo>
                <a:lnTo>
                  <a:pt x="48" y="4"/>
                </a:lnTo>
                <a:lnTo>
                  <a:pt x="40" y="0"/>
                </a:lnTo>
                <a:lnTo>
                  <a:pt x="32" y="0"/>
                </a:lnTo>
                <a:lnTo>
                  <a:pt x="24" y="4"/>
                </a:lnTo>
                <a:lnTo>
                  <a:pt x="24" y="12"/>
                </a:lnTo>
                <a:lnTo>
                  <a:pt x="20" y="1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741" name="Freeform 21">
            <a:extLst>
              <a:ext uri="{FF2B5EF4-FFF2-40B4-BE49-F238E27FC236}">
                <a16:creationId xmlns:a16="http://schemas.microsoft.com/office/drawing/2014/main" id="{C924AD53-C0DF-4260-9902-844FFADE6045}"/>
              </a:ext>
            </a:extLst>
          </p:cNvPr>
          <p:cNvSpPr>
            <a:spLocks/>
          </p:cNvSpPr>
          <p:nvPr/>
        </p:nvSpPr>
        <p:spPr bwMode="auto">
          <a:xfrm>
            <a:off x="7477364" y="3121224"/>
            <a:ext cx="84594" cy="141476"/>
          </a:xfrm>
          <a:custGeom>
            <a:avLst/>
            <a:gdLst>
              <a:gd name="T0" fmla="*/ 0 w 65"/>
              <a:gd name="T1" fmla="*/ 20161315 h 97"/>
              <a:gd name="T2" fmla="*/ 8995019 w 65"/>
              <a:gd name="T3" fmla="*/ 40322631 h 97"/>
              <a:gd name="T4" fmla="*/ 17990038 w 65"/>
              <a:gd name="T5" fmla="*/ 60483946 h 97"/>
              <a:gd name="T6" fmla="*/ 26985058 w 65"/>
              <a:gd name="T7" fmla="*/ 80645262 h 97"/>
              <a:gd name="T8" fmla="*/ 26985058 w 65"/>
              <a:gd name="T9" fmla="*/ 100806577 h 97"/>
              <a:gd name="T10" fmla="*/ 26985058 w 65"/>
              <a:gd name="T11" fmla="*/ 120967893 h 97"/>
              <a:gd name="T12" fmla="*/ 26985058 w 65"/>
              <a:gd name="T13" fmla="*/ 141129208 h 97"/>
              <a:gd name="T14" fmla="*/ 26985058 w 65"/>
              <a:gd name="T15" fmla="*/ 161290524 h 97"/>
              <a:gd name="T16" fmla="*/ 26985058 w 65"/>
              <a:gd name="T17" fmla="*/ 181451839 h 97"/>
              <a:gd name="T18" fmla="*/ 26985058 w 65"/>
              <a:gd name="T19" fmla="*/ 201613155 h 97"/>
              <a:gd name="T20" fmla="*/ 26985058 w 65"/>
              <a:gd name="T21" fmla="*/ 221774470 h 97"/>
              <a:gd name="T22" fmla="*/ 35980077 w 65"/>
              <a:gd name="T23" fmla="*/ 241935786 h 97"/>
              <a:gd name="T24" fmla="*/ 53970115 w 65"/>
              <a:gd name="T25" fmla="*/ 231855128 h 97"/>
              <a:gd name="T26" fmla="*/ 71960154 w 65"/>
              <a:gd name="T27" fmla="*/ 221774470 h 97"/>
              <a:gd name="T28" fmla="*/ 89950192 w 65"/>
              <a:gd name="T29" fmla="*/ 211693812 h 97"/>
              <a:gd name="T30" fmla="*/ 107940231 w 65"/>
              <a:gd name="T31" fmla="*/ 191532497 h 97"/>
              <a:gd name="T32" fmla="*/ 134925288 w 65"/>
              <a:gd name="T33" fmla="*/ 161290524 h 97"/>
              <a:gd name="T34" fmla="*/ 143920308 w 65"/>
              <a:gd name="T35" fmla="*/ 141129208 h 97"/>
              <a:gd name="T36" fmla="*/ 134925288 w 65"/>
              <a:gd name="T37" fmla="*/ 120967893 h 97"/>
              <a:gd name="T38" fmla="*/ 125930269 w 65"/>
              <a:gd name="T39" fmla="*/ 100806577 h 97"/>
              <a:gd name="T40" fmla="*/ 125930269 w 65"/>
              <a:gd name="T41" fmla="*/ 80645262 h 97"/>
              <a:gd name="T42" fmla="*/ 125930269 w 65"/>
              <a:gd name="T43" fmla="*/ 60483946 h 97"/>
              <a:gd name="T44" fmla="*/ 107940231 w 65"/>
              <a:gd name="T45" fmla="*/ 40322631 h 97"/>
              <a:gd name="T46" fmla="*/ 89950192 w 65"/>
              <a:gd name="T47" fmla="*/ 20161315 h 97"/>
              <a:gd name="T48" fmla="*/ 71960154 w 65"/>
              <a:gd name="T49" fmla="*/ 20161315 h 97"/>
              <a:gd name="T50" fmla="*/ 53970115 w 65"/>
              <a:gd name="T51" fmla="*/ 10080658 h 97"/>
              <a:gd name="T52" fmla="*/ 35980077 w 65"/>
              <a:gd name="T53" fmla="*/ 0 h 97"/>
              <a:gd name="T54" fmla="*/ 17990038 w 65"/>
              <a:gd name="T55" fmla="*/ 10080658 h 97"/>
              <a:gd name="T56" fmla="*/ 8995019 w 65"/>
              <a:gd name="T57" fmla="*/ 30241973 h 97"/>
              <a:gd name="T58" fmla="*/ 0 w 65"/>
              <a:gd name="T59" fmla="*/ 20161315 h 9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65" h="97">
                <a:moveTo>
                  <a:pt x="0" y="8"/>
                </a:moveTo>
                <a:lnTo>
                  <a:pt x="4" y="16"/>
                </a:lnTo>
                <a:lnTo>
                  <a:pt x="8" y="24"/>
                </a:lnTo>
                <a:lnTo>
                  <a:pt x="12" y="32"/>
                </a:lnTo>
                <a:lnTo>
                  <a:pt x="12" y="40"/>
                </a:lnTo>
                <a:lnTo>
                  <a:pt x="12" y="48"/>
                </a:lnTo>
                <a:lnTo>
                  <a:pt x="12" y="56"/>
                </a:lnTo>
                <a:lnTo>
                  <a:pt x="12" y="64"/>
                </a:lnTo>
                <a:lnTo>
                  <a:pt x="12" y="72"/>
                </a:lnTo>
                <a:lnTo>
                  <a:pt x="12" y="80"/>
                </a:lnTo>
                <a:lnTo>
                  <a:pt x="12" y="88"/>
                </a:lnTo>
                <a:lnTo>
                  <a:pt x="16" y="96"/>
                </a:lnTo>
                <a:lnTo>
                  <a:pt x="24" y="92"/>
                </a:lnTo>
                <a:lnTo>
                  <a:pt x="32" y="88"/>
                </a:lnTo>
                <a:lnTo>
                  <a:pt x="40" y="84"/>
                </a:lnTo>
                <a:lnTo>
                  <a:pt x="48" y="76"/>
                </a:lnTo>
                <a:lnTo>
                  <a:pt x="60" y="64"/>
                </a:lnTo>
                <a:lnTo>
                  <a:pt x="64" y="56"/>
                </a:lnTo>
                <a:lnTo>
                  <a:pt x="60" y="48"/>
                </a:lnTo>
                <a:lnTo>
                  <a:pt x="56" y="40"/>
                </a:lnTo>
                <a:lnTo>
                  <a:pt x="56" y="32"/>
                </a:lnTo>
                <a:lnTo>
                  <a:pt x="56" y="24"/>
                </a:lnTo>
                <a:lnTo>
                  <a:pt x="48" y="16"/>
                </a:lnTo>
                <a:lnTo>
                  <a:pt x="40" y="8"/>
                </a:lnTo>
                <a:lnTo>
                  <a:pt x="32" y="8"/>
                </a:lnTo>
                <a:lnTo>
                  <a:pt x="24" y="4"/>
                </a:lnTo>
                <a:lnTo>
                  <a:pt x="16" y="0"/>
                </a:lnTo>
                <a:lnTo>
                  <a:pt x="8" y="4"/>
                </a:lnTo>
                <a:lnTo>
                  <a:pt x="4" y="12"/>
                </a:lnTo>
                <a:lnTo>
                  <a:pt x="0" y="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742" name="Freeform 22">
            <a:extLst>
              <a:ext uri="{FF2B5EF4-FFF2-40B4-BE49-F238E27FC236}">
                <a16:creationId xmlns:a16="http://schemas.microsoft.com/office/drawing/2014/main" id="{9322458D-35E4-43D7-94FF-0D20C04209E2}"/>
              </a:ext>
            </a:extLst>
          </p:cNvPr>
          <p:cNvSpPr>
            <a:spLocks/>
          </p:cNvSpPr>
          <p:nvPr/>
        </p:nvSpPr>
        <p:spPr bwMode="auto">
          <a:xfrm>
            <a:off x="7426316" y="2952036"/>
            <a:ext cx="115222" cy="141476"/>
          </a:xfrm>
          <a:custGeom>
            <a:avLst/>
            <a:gdLst>
              <a:gd name="T0" fmla="*/ 80531413 w 89"/>
              <a:gd name="T1" fmla="*/ 241935786 h 97"/>
              <a:gd name="T2" fmla="*/ 80531413 w 89"/>
              <a:gd name="T3" fmla="*/ 221774470 h 97"/>
              <a:gd name="T4" fmla="*/ 71583479 w 89"/>
              <a:gd name="T5" fmla="*/ 201613155 h 97"/>
              <a:gd name="T6" fmla="*/ 71583479 w 89"/>
              <a:gd name="T7" fmla="*/ 181451839 h 97"/>
              <a:gd name="T8" fmla="*/ 62635544 w 89"/>
              <a:gd name="T9" fmla="*/ 161290524 h 97"/>
              <a:gd name="T10" fmla="*/ 53687609 w 89"/>
              <a:gd name="T11" fmla="*/ 141129208 h 97"/>
              <a:gd name="T12" fmla="*/ 44739674 w 89"/>
              <a:gd name="T13" fmla="*/ 120967893 h 97"/>
              <a:gd name="T14" fmla="*/ 35791739 w 89"/>
              <a:gd name="T15" fmla="*/ 100806577 h 97"/>
              <a:gd name="T16" fmla="*/ 17895870 w 89"/>
              <a:gd name="T17" fmla="*/ 90725920 h 97"/>
              <a:gd name="T18" fmla="*/ 8947935 w 89"/>
              <a:gd name="T19" fmla="*/ 70564604 h 97"/>
              <a:gd name="T20" fmla="*/ 0 w 89"/>
              <a:gd name="T21" fmla="*/ 40322631 h 97"/>
              <a:gd name="T22" fmla="*/ 0 w 89"/>
              <a:gd name="T23" fmla="*/ 20161315 h 97"/>
              <a:gd name="T24" fmla="*/ 0 w 89"/>
              <a:gd name="T25" fmla="*/ 0 h 97"/>
              <a:gd name="T26" fmla="*/ 17895870 w 89"/>
              <a:gd name="T27" fmla="*/ 0 h 97"/>
              <a:gd name="T28" fmla="*/ 35791739 w 89"/>
              <a:gd name="T29" fmla="*/ 0 h 97"/>
              <a:gd name="T30" fmla="*/ 53687609 w 89"/>
              <a:gd name="T31" fmla="*/ 10080658 h 97"/>
              <a:gd name="T32" fmla="*/ 62635544 w 89"/>
              <a:gd name="T33" fmla="*/ 30241973 h 97"/>
              <a:gd name="T34" fmla="*/ 80531413 w 89"/>
              <a:gd name="T35" fmla="*/ 40322631 h 97"/>
              <a:gd name="T36" fmla="*/ 98427283 w 89"/>
              <a:gd name="T37" fmla="*/ 50403289 h 97"/>
              <a:gd name="T38" fmla="*/ 116323153 w 89"/>
              <a:gd name="T39" fmla="*/ 50403289 h 97"/>
              <a:gd name="T40" fmla="*/ 134219022 w 89"/>
              <a:gd name="T41" fmla="*/ 50403289 h 97"/>
              <a:gd name="T42" fmla="*/ 152114892 w 89"/>
              <a:gd name="T43" fmla="*/ 50403289 h 97"/>
              <a:gd name="T44" fmla="*/ 170010762 w 89"/>
              <a:gd name="T45" fmla="*/ 60483946 h 97"/>
              <a:gd name="T46" fmla="*/ 187906631 w 89"/>
              <a:gd name="T47" fmla="*/ 60483946 h 97"/>
              <a:gd name="T48" fmla="*/ 196854566 w 89"/>
              <a:gd name="T49" fmla="*/ 80645262 h 97"/>
              <a:gd name="T50" fmla="*/ 187906631 w 89"/>
              <a:gd name="T51" fmla="*/ 100806577 h 97"/>
              <a:gd name="T52" fmla="*/ 187906631 w 89"/>
              <a:gd name="T53" fmla="*/ 120967893 h 97"/>
              <a:gd name="T54" fmla="*/ 170010762 w 89"/>
              <a:gd name="T55" fmla="*/ 131048551 h 97"/>
              <a:gd name="T56" fmla="*/ 152114892 w 89"/>
              <a:gd name="T57" fmla="*/ 151209866 h 97"/>
              <a:gd name="T58" fmla="*/ 134219022 w 89"/>
              <a:gd name="T59" fmla="*/ 181451839 h 97"/>
              <a:gd name="T60" fmla="*/ 125271088 w 89"/>
              <a:gd name="T61" fmla="*/ 201613155 h 97"/>
              <a:gd name="T62" fmla="*/ 107375218 w 89"/>
              <a:gd name="T63" fmla="*/ 221774470 h 97"/>
              <a:gd name="T64" fmla="*/ 98427283 w 89"/>
              <a:gd name="T65" fmla="*/ 241935786 h 97"/>
              <a:gd name="T66" fmla="*/ 80531413 w 89"/>
              <a:gd name="T67" fmla="*/ 241935786 h 9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89" h="97">
                <a:moveTo>
                  <a:pt x="36" y="96"/>
                </a:moveTo>
                <a:lnTo>
                  <a:pt x="36" y="88"/>
                </a:lnTo>
                <a:lnTo>
                  <a:pt x="32" y="80"/>
                </a:lnTo>
                <a:lnTo>
                  <a:pt x="32" y="72"/>
                </a:lnTo>
                <a:lnTo>
                  <a:pt x="28" y="64"/>
                </a:lnTo>
                <a:lnTo>
                  <a:pt x="24" y="56"/>
                </a:lnTo>
                <a:lnTo>
                  <a:pt x="20" y="48"/>
                </a:lnTo>
                <a:lnTo>
                  <a:pt x="16" y="40"/>
                </a:lnTo>
                <a:lnTo>
                  <a:pt x="8" y="36"/>
                </a:lnTo>
                <a:lnTo>
                  <a:pt x="4" y="28"/>
                </a:lnTo>
                <a:lnTo>
                  <a:pt x="0" y="16"/>
                </a:lnTo>
                <a:lnTo>
                  <a:pt x="0" y="8"/>
                </a:lnTo>
                <a:lnTo>
                  <a:pt x="0" y="0"/>
                </a:lnTo>
                <a:lnTo>
                  <a:pt x="8" y="0"/>
                </a:lnTo>
                <a:lnTo>
                  <a:pt x="16" y="0"/>
                </a:lnTo>
                <a:lnTo>
                  <a:pt x="24" y="4"/>
                </a:lnTo>
                <a:lnTo>
                  <a:pt x="28" y="12"/>
                </a:lnTo>
                <a:lnTo>
                  <a:pt x="36" y="16"/>
                </a:lnTo>
                <a:lnTo>
                  <a:pt x="44" y="20"/>
                </a:lnTo>
                <a:lnTo>
                  <a:pt x="52" y="20"/>
                </a:lnTo>
                <a:lnTo>
                  <a:pt x="60" y="20"/>
                </a:lnTo>
                <a:lnTo>
                  <a:pt x="68" y="20"/>
                </a:lnTo>
                <a:lnTo>
                  <a:pt x="76" y="24"/>
                </a:lnTo>
                <a:lnTo>
                  <a:pt x="84" y="24"/>
                </a:lnTo>
                <a:lnTo>
                  <a:pt x="88" y="32"/>
                </a:lnTo>
                <a:lnTo>
                  <a:pt x="84" y="40"/>
                </a:lnTo>
                <a:lnTo>
                  <a:pt x="84" y="48"/>
                </a:lnTo>
                <a:lnTo>
                  <a:pt x="76" y="52"/>
                </a:lnTo>
                <a:lnTo>
                  <a:pt x="68" y="60"/>
                </a:lnTo>
                <a:lnTo>
                  <a:pt x="60" y="72"/>
                </a:lnTo>
                <a:lnTo>
                  <a:pt x="56" y="80"/>
                </a:lnTo>
                <a:lnTo>
                  <a:pt x="48" y="88"/>
                </a:lnTo>
                <a:lnTo>
                  <a:pt x="44" y="96"/>
                </a:lnTo>
                <a:lnTo>
                  <a:pt x="36" y="96"/>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743" name="Freeform 23">
            <a:extLst>
              <a:ext uri="{FF2B5EF4-FFF2-40B4-BE49-F238E27FC236}">
                <a16:creationId xmlns:a16="http://schemas.microsoft.com/office/drawing/2014/main" id="{45287C4C-D210-4F5E-9100-97347FC733D0}"/>
              </a:ext>
            </a:extLst>
          </p:cNvPr>
          <p:cNvSpPr>
            <a:spLocks/>
          </p:cNvSpPr>
          <p:nvPr/>
        </p:nvSpPr>
        <p:spPr bwMode="auto">
          <a:xfrm>
            <a:off x="7337346" y="2812018"/>
            <a:ext cx="105013" cy="106472"/>
          </a:xfrm>
          <a:custGeom>
            <a:avLst/>
            <a:gdLst>
              <a:gd name="T0" fmla="*/ 98566111 w 81"/>
              <a:gd name="T1" fmla="*/ 181452033 h 73"/>
              <a:gd name="T2" fmla="*/ 89605556 w 81"/>
              <a:gd name="T3" fmla="*/ 161290696 h 73"/>
              <a:gd name="T4" fmla="*/ 71684444 w 81"/>
              <a:gd name="T5" fmla="*/ 151210027 h 73"/>
              <a:gd name="T6" fmla="*/ 53763333 w 81"/>
              <a:gd name="T7" fmla="*/ 141129359 h 73"/>
              <a:gd name="T8" fmla="*/ 35842222 w 81"/>
              <a:gd name="T9" fmla="*/ 131048690 h 73"/>
              <a:gd name="T10" fmla="*/ 17921111 w 81"/>
              <a:gd name="T11" fmla="*/ 120968022 h 73"/>
              <a:gd name="T12" fmla="*/ 8960556 w 81"/>
              <a:gd name="T13" fmla="*/ 100806685 h 73"/>
              <a:gd name="T14" fmla="*/ 0 w 81"/>
              <a:gd name="T15" fmla="*/ 80645348 h 73"/>
              <a:gd name="T16" fmla="*/ 0 w 81"/>
              <a:gd name="T17" fmla="*/ 60484011 h 73"/>
              <a:gd name="T18" fmla="*/ 8960556 w 81"/>
              <a:gd name="T19" fmla="*/ 40322674 h 73"/>
              <a:gd name="T20" fmla="*/ 35842222 w 81"/>
              <a:gd name="T21" fmla="*/ 30242005 h 73"/>
              <a:gd name="T22" fmla="*/ 53763333 w 81"/>
              <a:gd name="T23" fmla="*/ 40322674 h 73"/>
              <a:gd name="T24" fmla="*/ 71684444 w 81"/>
              <a:gd name="T25" fmla="*/ 40322674 h 73"/>
              <a:gd name="T26" fmla="*/ 89605556 w 81"/>
              <a:gd name="T27" fmla="*/ 30242005 h 73"/>
              <a:gd name="T28" fmla="*/ 116487222 w 81"/>
              <a:gd name="T29" fmla="*/ 20161337 h 73"/>
              <a:gd name="T30" fmla="*/ 134408333 w 81"/>
              <a:gd name="T31" fmla="*/ 10080668 h 73"/>
              <a:gd name="T32" fmla="*/ 152329444 w 81"/>
              <a:gd name="T33" fmla="*/ 0 h 73"/>
              <a:gd name="T34" fmla="*/ 170250556 w 81"/>
              <a:gd name="T35" fmla="*/ 0 h 73"/>
              <a:gd name="T36" fmla="*/ 179211111 w 81"/>
              <a:gd name="T37" fmla="*/ 30242005 h 73"/>
              <a:gd name="T38" fmla="*/ 179211111 w 81"/>
              <a:gd name="T39" fmla="*/ 50403342 h 73"/>
              <a:gd name="T40" fmla="*/ 170250556 w 81"/>
              <a:gd name="T41" fmla="*/ 70564679 h 73"/>
              <a:gd name="T42" fmla="*/ 161290000 w 81"/>
              <a:gd name="T43" fmla="*/ 90726016 h 73"/>
              <a:gd name="T44" fmla="*/ 152329444 w 81"/>
              <a:gd name="T45" fmla="*/ 110887353 h 73"/>
              <a:gd name="T46" fmla="*/ 143368889 w 81"/>
              <a:gd name="T47" fmla="*/ 131048690 h 73"/>
              <a:gd name="T48" fmla="*/ 134408333 w 81"/>
              <a:gd name="T49" fmla="*/ 151210027 h 73"/>
              <a:gd name="T50" fmla="*/ 125447778 w 81"/>
              <a:gd name="T51" fmla="*/ 171371364 h 73"/>
              <a:gd name="T52" fmla="*/ 107526667 w 81"/>
              <a:gd name="T53" fmla="*/ 171371364 h 73"/>
              <a:gd name="T54" fmla="*/ 98566111 w 81"/>
              <a:gd name="T55" fmla="*/ 181452033 h 7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81" h="73">
                <a:moveTo>
                  <a:pt x="44" y="72"/>
                </a:moveTo>
                <a:lnTo>
                  <a:pt x="40" y="64"/>
                </a:lnTo>
                <a:lnTo>
                  <a:pt x="32" y="60"/>
                </a:lnTo>
                <a:lnTo>
                  <a:pt x="24" y="56"/>
                </a:lnTo>
                <a:lnTo>
                  <a:pt x="16" y="52"/>
                </a:lnTo>
                <a:lnTo>
                  <a:pt x="8" y="48"/>
                </a:lnTo>
                <a:lnTo>
                  <a:pt x="4" y="40"/>
                </a:lnTo>
                <a:lnTo>
                  <a:pt x="0" y="32"/>
                </a:lnTo>
                <a:lnTo>
                  <a:pt x="0" y="24"/>
                </a:lnTo>
                <a:lnTo>
                  <a:pt x="4" y="16"/>
                </a:lnTo>
                <a:lnTo>
                  <a:pt x="16" y="12"/>
                </a:lnTo>
                <a:lnTo>
                  <a:pt x="24" y="16"/>
                </a:lnTo>
                <a:lnTo>
                  <a:pt x="32" y="16"/>
                </a:lnTo>
                <a:lnTo>
                  <a:pt x="40" y="12"/>
                </a:lnTo>
                <a:lnTo>
                  <a:pt x="52" y="8"/>
                </a:lnTo>
                <a:lnTo>
                  <a:pt x="60" y="4"/>
                </a:lnTo>
                <a:lnTo>
                  <a:pt x="68" y="0"/>
                </a:lnTo>
                <a:lnTo>
                  <a:pt x="76" y="0"/>
                </a:lnTo>
                <a:lnTo>
                  <a:pt x="80" y="12"/>
                </a:lnTo>
                <a:lnTo>
                  <a:pt x="80" y="20"/>
                </a:lnTo>
                <a:lnTo>
                  <a:pt x="76" y="28"/>
                </a:lnTo>
                <a:lnTo>
                  <a:pt x="72" y="36"/>
                </a:lnTo>
                <a:lnTo>
                  <a:pt x="68" y="44"/>
                </a:lnTo>
                <a:lnTo>
                  <a:pt x="64" y="52"/>
                </a:lnTo>
                <a:lnTo>
                  <a:pt x="60" y="60"/>
                </a:lnTo>
                <a:lnTo>
                  <a:pt x="56" y="68"/>
                </a:lnTo>
                <a:lnTo>
                  <a:pt x="48" y="68"/>
                </a:lnTo>
                <a:lnTo>
                  <a:pt x="44" y="7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744" name="Freeform 24">
            <a:extLst>
              <a:ext uri="{FF2B5EF4-FFF2-40B4-BE49-F238E27FC236}">
                <a16:creationId xmlns:a16="http://schemas.microsoft.com/office/drawing/2014/main" id="{7C6798DE-0F22-46A6-A37B-B4F9C2B96CF2}"/>
              </a:ext>
            </a:extLst>
          </p:cNvPr>
          <p:cNvSpPr>
            <a:spLocks/>
          </p:cNvSpPr>
          <p:nvPr/>
        </p:nvSpPr>
        <p:spPr bwMode="auto">
          <a:xfrm>
            <a:off x="7187120" y="2718673"/>
            <a:ext cx="125432" cy="100638"/>
          </a:xfrm>
          <a:custGeom>
            <a:avLst/>
            <a:gdLst>
              <a:gd name="T0" fmla="*/ 187686688 w 97"/>
              <a:gd name="T1" fmla="*/ 171371407 h 69"/>
              <a:gd name="T2" fmla="*/ 178749227 w 97"/>
              <a:gd name="T3" fmla="*/ 151210065 h 69"/>
              <a:gd name="T4" fmla="*/ 160874304 w 97"/>
              <a:gd name="T5" fmla="*/ 141129394 h 69"/>
              <a:gd name="T6" fmla="*/ 142999381 w 97"/>
              <a:gd name="T7" fmla="*/ 131048723 h 69"/>
              <a:gd name="T8" fmla="*/ 107249536 w 97"/>
              <a:gd name="T9" fmla="*/ 120968052 h 69"/>
              <a:gd name="T10" fmla="*/ 89374613 w 97"/>
              <a:gd name="T11" fmla="*/ 110887381 h 69"/>
              <a:gd name="T12" fmla="*/ 71499691 w 97"/>
              <a:gd name="T13" fmla="*/ 110887381 h 69"/>
              <a:gd name="T14" fmla="*/ 53624768 w 97"/>
              <a:gd name="T15" fmla="*/ 90726039 h 69"/>
              <a:gd name="T16" fmla="*/ 35749845 w 97"/>
              <a:gd name="T17" fmla="*/ 90726039 h 69"/>
              <a:gd name="T18" fmla="*/ 17874923 w 97"/>
              <a:gd name="T19" fmla="*/ 90726039 h 69"/>
              <a:gd name="T20" fmla="*/ 0 w 97"/>
              <a:gd name="T21" fmla="*/ 70564697 h 69"/>
              <a:gd name="T22" fmla="*/ 0 w 97"/>
              <a:gd name="T23" fmla="*/ 50403355 h 69"/>
              <a:gd name="T24" fmla="*/ 8937461 w 97"/>
              <a:gd name="T25" fmla="*/ 30242013 h 69"/>
              <a:gd name="T26" fmla="*/ 35749845 w 97"/>
              <a:gd name="T27" fmla="*/ 30242013 h 69"/>
              <a:gd name="T28" fmla="*/ 53624768 w 97"/>
              <a:gd name="T29" fmla="*/ 20161342 h 69"/>
              <a:gd name="T30" fmla="*/ 71499691 w 97"/>
              <a:gd name="T31" fmla="*/ 20161342 h 69"/>
              <a:gd name="T32" fmla="*/ 89374613 w 97"/>
              <a:gd name="T33" fmla="*/ 20161342 h 69"/>
              <a:gd name="T34" fmla="*/ 107249536 w 97"/>
              <a:gd name="T35" fmla="*/ 20161342 h 69"/>
              <a:gd name="T36" fmla="*/ 134061920 w 97"/>
              <a:gd name="T37" fmla="*/ 10080671 h 69"/>
              <a:gd name="T38" fmla="*/ 151936843 w 97"/>
              <a:gd name="T39" fmla="*/ 0 h 69"/>
              <a:gd name="T40" fmla="*/ 178749227 w 97"/>
              <a:gd name="T41" fmla="*/ 10080671 h 69"/>
              <a:gd name="T42" fmla="*/ 196624149 w 97"/>
              <a:gd name="T43" fmla="*/ 10080671 h 69"/>
              <a:gd name="T44" fmla="*/ 196624149 w 97"/>
              <a:gd name="T45" fmla="*/ 40322684 h 69"/>
              <a:gd name="T46" fmla="*/ 205561611 w 97"/>
              <a:gd name="T47" fmla="*/ 60484026 h 69"/>
              <a:gd name="T48" fmla="*/ 214499072 w 97"/>
              <a:gd name="T49" fmla="*/ 80645368 h 69"/>
              <a:gd name="T50" fmla="*/ 214499072 w 97"/>
              <a:gd name="T51" fmla="*/ 100806710 h 69"/>
              <a:gd name="T52" fmla="*/ 214499072 w 97"/>
              <a:gd name="T53" fmla="*/ 120968052 h 69"/>
              <a:gd name="T54" fmla="*/ 205561611 w 97"/>
              <a:gd name="T55" fmla="*/ 141129394 h 69"/>
              <a:gd name="T56" fmla="*/ 205561611 w 97"/>
              <a:gd name="T57" fmla="*/ 161290736 h 69"/>
              <a:gd name="T58" fmla="*/ 187686688 w 97"/>
              <a:gd name="T59" fmla="*/ 171371407 h 6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97" h="69">
                <a:moveTo>
                  <a:pt x="84" y="68"/>
                </a:moveTo>
                <a:lnTo>
                  <a:pt x="80" y="60"/>
                </a:lnTo>
                <a:lnTo>
                  <a:pt x="72" y="56"/>
                </a:lnTo>
                <a:lnTo>
                  <a:pt x="64" y="52"/>
                </a:lnTo>
                <a:lnTo>
                  <a:pt x="48" y="48"/>
                </a:lnTo>
                <a:lnTo>
                  <a:pt x="40" y="44"/>
                </a:lnTo>
                <a:lnTo>
                  <a:pt x="32" y="44"/>
                </a:lnTo>
                <a:lnTo>
                  <a:pt x="24" y="36"/>
                </a:lnTo>
                <a:lnTo>
                  <a:pt x="16" y="36"/>
                </a:lnTo>
                <a:lnTo>
                  <a:pt x="8" y="36"/>
                </a:lnTo>
                <a:lnTo>
                  <a:pt x="0" y="28"/>
                </a:lnTo>
                <a:lnTo>
                  <a:pt x="0" y="20"/>
                </a:lnTo>
                <a:lnTo>
                  <a:pt x="4" y="12"/>
                </a:lnTo>
                <a:lnTo>
                  <a:pt x="16" y="12"/>
                </a:lnTo>
                <a:lnTo>
                  <a:pt x="24" y="8"/>
                </a:lnTo>
                <a:lnTo>
                  <a:pt x="32" y="8"/>
                </a:lnTo>
                <a:lnTo>
                  <a:pt x="40" y="8"/>
                </a:lnTo>
                <a:lnTo>
                  <a:pt x="48" y="8"/>
                </a:lnTo>
                <a:lnTo>
                  <a:pt x="60" y="4"/>
                </a:lnTo>
                <a:lnTo>
                  <a:pt x="68" y="0"/>
                </a:lnTo>
                <a:lnTo>
                  <a:pt x="80" y="4"/>
                </a:lnTo>
                <a:lnTo>
                  <a:pt x="88" y="4"/>
                </a:lnTo>
                <a:lnTo>
                  <a:pt x="88" y="16"/>
                </a:lnTo>
                <a:lnTo>
                  <a:pt x="92" y="24"/>
                </a:lnTo>
                <a:lnTo>
                  <a:pt x="96" y="32"/>
                </a:lnTo>
                <a:lnTo>
                  <a:pt x="96" y="40"/>
                </a:lnTo>
                <a:lnTo>
                  <a:pt x="96" y="48"/>
                </a:lnTo>
                <a:lnTo>
                  <a:pt x="92" y="56"/>
                </a:lnTo>
                <a:lnTo>
                  <a:pt x="92" y="64"/>
                </a:lnTo>
                <a:lnTo>
                  <a:pt x="84" y="6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745" name="Freeform 25">
            <a:extLst>
              <a:ext uri="{FF2B5EF4-FFF2-40B4-BE49-F238E27FC236}">
                <a16:creationId xmlns:a16="http://schemas.microsoft.com/office/drawing/2014/main" id="{C7A36EF9-7538-4B9E-B2AA-86F3E46AC1CC}"/>
              </a:ext>
            </a:extLst>
          </p:cNvPr>
          <p:cNvSpPr>
            <a:spLocks/>
          </p:cNvSpPr>
          <p:nvPr/>
        </p:nvSpPr>
        <p:spPr bwMode="auto">
          <a:xfrm>
            <a:off x="6834158" y="2543651"/>
            <a:ext cx="301912" cy="188149"/>
          </a:xfrm>
          <a:custGeom>
            <a:avLst/>
            <a:gdLst>
              <a:gd name="T0" fmla="*/ 492565412 w 233"/>
              <a:gd name="T1" fmla="*/ 322580788 h 129"/>
              <a:gd name="T2" fmla="*/ 456742473 w 233"/>
              <a:gd name="T3" fmla="*/ 312500138 h 129"/>
              <a:gd name="T4" fmla="*/ 420919534 w 233"/>
              <a:gd name="T5" fmla="*/ 302419488 h 129"/>
              <a:gd name="T6" fmla="*/ 376140860 w 233"/>
              <a:gd name="T7" fmla="*/ 302419488 h 129"/>
              <a:gd name="T8" fmla="*/ 340317921 w 233"/>
              <a:gd name="T9" fmla="*/ 302419488 h 129"/>
              <a:gd name="T10" fmla="*/ 304494982 w 233"/>
              <a:gd name="T11" fmla="*/ 302419488 h 129"/>
              <a:gd name="T12" fmla="*/ 286583512 w 233"/>
              <a:gd name="T13" fmla="*/ 282258189 h 129"/>
              <a:gd name="T14" fmla="*/ 304494982 w 233"/>
              <a:gd name="T15" fmla="*/ 252016240 h 129"/>
              <a:gd name="T16" fmla="*/ 331362186 w 233"/>
              <a:gd name="T17" fmla="*/ 211693642 h 129"/>
              <a:gd name="T18" fmla="*/ 340317921 w 233"/>
              <a:gd name="T19" fmla="*/ 171371043 h 129"/>
              <a:gd name="T20" fmla="*/ 322406452 w 233"/>
              <a:gd name="T21" fmla="*/ 141129095 h 129"/>
              <a:gd name="T22" fmla="*/ 277627778 w 233"/>
              <a:gd name="T23" fmla="*/ 120967795 h 129"/>
              <a:gd name="T24" fmla="*/ 232849104 w 233"/>
              <a:gd name="T25" fmla="*/ 120967795 h 129"/>
              <a:gd name="T26" fmla="*/ 197026165 w 233"/>
              <a:gd name="T27" fmla="*/ 131048445 h 129"/>
              <a:gd name="T28" fmla="*/ 161203226 w 233"/>
              <a:gd name="T29" fmla="*/ 131048445 h 129"/>
              <a:gd name="T30" fmla="*/ 143291756 w 233"/>
              <a:gd name="T31" fmla="*/ 161290394 h 129"/>
              <a:gd name="T32" fmla="*/ 152247491 w 233"/>
              <a:gd name="T33" fmla="*/ 201612992 h 129"/>
              <a:gd name="T34" fmla="*/ 161203226 w 233"/>
              <a:gd name="T35" fmla="*/ 241935591 h 129"/>
              <a:gd name="T36" fmla="*/ 197026165 w 233"/>
              <a:gd name="T37" fmla="*/ 272177540 h 129"/>
              <a:gd name="T38" fmla="*/ 214937634 w 233"/>
              <a:gd name="T39" fmla="*/ 292338839 h 129"/>
              <a:gd name="T40" fmla="*/ 197026165 w 233"/>
              <a:gd name="T41" fmla="*/ 322580788 h 129"/>
              <a:gd name="T42" fmla="*/ 152247491 w 233"/>
              <a:gd name="T43" fmla="*/ 312500138 h 129"/>
              <a:gd name="T44" fmla="*/ 116424552 w 233"/>
              <a:gd name="T45" fmla="*/ 312500138 h 129"/>
              <a:gd name="T46" fmla="*/ 71645878 w 233"/>
              <a:gd name="T47" fmla="*/ 322580788 h 129"/>
              <a:gd name="T48" fmla="*/ 26867204 w 233"/>
              <a:gd name="T49" fmla="*/ 322580788 h 129"/>
              <a:gd name="T50" fmla="*/ 0 w 233"/>
              <a:gd name="T51" fmla="*/ 282258189 h 129"/>
              <a:gd name="T52" fmla="*/ 17911470 w 233"/>
              <a:gd name="T53" fmla="*/ 262096890 h 129"/>
              <a:gd name="T54" fmla="*/ 35822939 w 233"/>
              <a:gd name="T55" fmla="*/ 221774291 h 129"/>
              <a:gd name="T56" fmla="*/ 44778674 w 233"/>
              <a:gd name="T57" fmla="*/ 181451693 h 129"/>
              <a:gd name="T58" fmla="*/ 44778674 w 233"/>
              <a:gd name="T59" fmla="*/ 141129095 h 129"/>
              <a:gd name="T60" fmla="*/ 26867204 w 233"/>
              <a:gd name="T61" fmla="*/ 90725847 h 129"/>
              <a:gd name="T62" fmla="*/ 44778674 w 233"/>
              <a:gd name="T63" fmla="*/ 60483898 h 129"/>
              <a:gd name="T64" fmla="*/ 80601613 w 233"/>
              <a:gd name="T65" fmla="*/ 40322598 h 129"/>
              <a:gd name="T66" fmla="*/ 125380287 w 233"/>
              <a:gd name="T67" fmla="*/ 10080650 h 129"/>
              <a:gd name="T68" fmla="*/ 170158961 w 233"/>
              <a:gd name="T69" fmla="*/ 0 h 129"/>
              <a:gd name="T70" fmla="*/ 223893369 w 233"/>
              <a:gd name="T71" fmla="*/ 0 h 129"/>
              <a:gd name="T72" fmla="*/ 259716308 w 233"/>
              <a:gd name="T73" fmla="*/ 0 h 129"/>
              <a:gd name="T74" fmla="*/ 304494982 w 233"/>
              <a:gd name="T75" fmla="*/ 0 h 129"/>
              <a:gd name="T76" fmla="*/ 349273656 w 233"/>
              <a:gd name="T77" fmla="*/ 0 h 129"/>
              <a:gd name="T78" fmla="*/ 403008064 w 233"/>
              <a:gd name="T79" fmla="*/ 40322598 h 129"/>
              <a:gd name="T80" fmla="*/ 447786738 w 233"/>
              <a:gd name="T81" fmla="*/ 80645197 h 129"/>
              <a:gd name="T82" fmla="*/ 474653942 w 233"/>
              <a:gd name="T83" fmla="*/ 131048445 h 129"/>
              <a:gd name="T84" fmla="*/ 465698208 w 233"/>
              <a:gd name="T85" fmla="*/ 171371043 h 129"/>
              <a:gd name="T86" fmla="*/ 483609677 w 233"/>
              <a:gd name="T87" fmla="*/ 221774291 h 129"/>
              <a:gd name="T88" fmla="*/ 501521147 w 233"/>
              <a:gd name="T89" fmla="*/ 262096890 h 129"/>
              <a:gd name="T90" fmla="*/ 519432616 w 233"/>
              <a:gd name="T91" fmla="*/ 302419488 h 129"/>
              <a:gd name="T92" fmla="*/ 510476882 w 233"/>
              <a:gd name="T93" fmla="*/ 322580788 h 12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33" h="129">
                <a:moveTo>
                  <a:pt x="228" y="128"/>
                </a:moveTo>
                <a:lnTo>
                  <a:pt x="220" y="128"/>
                </a:lnTo>
                <a:lnTo>
                  <a:pt x="212" y="128"/>
                </a:lnTo>
                <a:lnTo>
                  <a:pt x="204" y="124"/>
                </a:lnTo>
                <a:lnTo>
                  <a:pt x="196" y="120"/>
                </a:lnTo>
                <a:lnTo>
                  <a:pt x="188" y="120"/>
                </a:lnTo>
                <a:lnTo>
                  <a:pt x="176" y="120"/>
                </a:lnTo>
                <a:lnTo>
                  <a:pt x="168" y="120"/>
                </a:lnTo>
                <a:lnTo>
                  <a:pt x="160" y="120"/>
                </a:lnTo>
                <a:lnTo>
                  <a:pt x="152" y="120"/>
                </a:lnTo>
                <a:lnTo>
                  <a:pt x="144" y="120"/>
                </a:lnTo>
                <a:lnTo>
                  <a:pt x="136" y="120"/>
                </a:lnTo>
                <a:lnTo>
                  <a:pt x="128" y="120"/>
                </a:lnTo>
                <a:lnTo>
                  <a:pt x="128" y="112"/>
                </a:lnTo>
                <a:lnTo>
                  <a:pt x="128" y="104"/>
                </a:lnTo>
                <a:lnTo>
                  <a:pt x="136" y="100"/>
                </a:lnTo>
                <a:lnTo>
                  <a:pt x="144" y="92"/>
                </a:lnTo>
                <a:lnTo>
                  <a:pt x="148" y="84"/>
                </a:lnTo>
                <a:lnTo>
                  <a:pt x="152" y="76"/>
                </a:lnTo>
                <a:lnTo>
                  <a:pt x="152" y="68"/>
                </a:lnTo>
                <a:lnTo>
                  <a:pt x="152" y="60"/>
                </a:lnTo>
                <a:lnTo>
                  <a:pt x="144" y="56"/>
                </a:lnTo>
                <a:lnTo>
                  <a:pt x="136" y="56"/>
                </a:lnTo>
                <a:lnTo>
                  <a:pt x="124" y="48"/>
                </a:lnTo>
                <a:lnTo>
                  <a:pt x="112" y="48"/>
                </a:lnTo>
                <a:lnTo>
                  <a:pt x="104" y="48"/>
                </a:lnTo>
                <a:lnTo>
                  <a:pt x="96" y="48"/>
                </a:lnTo>
                <a:lnTo>
                  <a:pt x="88" y="52"/>
                </a:lnTo>
                <a:lnTo>
                  <a:pt x="80" y="52"/>
                </a:lnTo>
                <a:lnTo>
                  <a:pt x="72" y="52"/>
                </a:lnTo>
                <a:lnTo>
                  <a:pt x="64" y="56"/>
                </a:lnTo>
                <a:lnTo>
                  <a:pt x="64" y="64"/>
                </a:lnTo>
                <a:lnTo>
                  <a:pt x="64" y="72"/>
                </a:lnTo>
                <a:lnTo>
                  <a:pt x="68" y="80"/>
                </a:lnTo>
                <a:lnTo>
                  <a:pt x="68" y="88"/>
                </a:lnTo>
                <a:lnTo>
                  <a:pt x="72" y="96"/>
                </a:lnTo>
                <a:lnTo>
                  <a:pt x="76" y="104"/>
                </a:lnTo>
                <a:lnTo>
                  <a:pt x="88" y="108"/>
                </a:lnTo>
                <a:lnTo>
                  <a:pt x="96" y="108"/>
                </a:lnTo>
                <a:lnTo>
                  <a:pt x="96" y="116"/>
                </a:lnTo>
                <a:lnTo>
                  <a:pt x="96" y="124"/>
                </a:lnTo>
                <a:lnTo>
                  <a:pt x="88" y="128"/>
                </a:lnTo>
                <a:lnTo>
                  <a:pt x="80" y="124"/>
                </a:lnTo>
                <a:lnTo>
                  <a:pt x="68" y="124"/>
                </a:lnTo>
                <a:lnTo>
                  <a:pt x="60" y="124"/>
                </a:lnTo>
                <a:lnTo>
                  <a:pt x="52" y="124"/>
                </a:lnTo>
                <a:lnTo>
                  <a:pt x="44" y="124"/>
                </a:lnTo>
                <a:lnTo>
                  <a:pt x="32" y="128"/>
                </a:lnTo>
                <a:lnTo>
                  <a:pt x="20" y="128"/>
                </a:lnTo>
                <a:lnTo>
                  <a:pt x="12" y="128"/>
                </a:lnTo>
                <a:lnTo>
                  <a:pt x="4" y="124"/>
                </a:lnTo>
                <a:lnTo>
                  <a:pt x="0" y="112"/>
                </a:lnTo>
                <a:lnTo>
                  <a:pt x="8" y="112"/>
                </a:lnTo>
                <a:lnTo>
                  <a:pt x="8" y="104"/>
                </a:lnTo>
                <a:lnTo>
                  <a:pt x="16" y="96"/>
                </a:lnTo>
                <a:lnTo>
                  <a:pt x="16" y="88"/>
                </a:lnTo>
                <a:lnTo>
                  <a:pt x="16" y="80"/>
                </a:lnTo>
                <a:lnTo>
                  <a:pt x="20" y="72"/>
                </a:lnTo>
                <a:lnTo>
                  <a:pt x="20" y="64"/>
                </a:lnTo>
                <a:lnTo>
                  <a:pt x="20" y="56"/>
                </a:lnTo>
                <a:lnTo>
                  <a:pt x="16" y="48"/>
                </a:lnTo>
                <a:lnTo>
                  <a:pt x="12" y="36"/>
                </a:lnTo>
                <a:lnTo>
                  <a:pt x="12" y="28"/>
                </a:lnTo>
                <a:lnTo>
                  <a:pt x="20" y="24"/>
                </a:lnTo>
                <a:lnTo>
                  <a:pt x="28" y="20"/>
                </a:lnTo>
                <a:lnTo>
                  <a:pt x="36" y="16"/>
                </a:lnTo>
                <a:lnTo>
                  <a:pt x="48" y="8"/>
                </a:lnTo>
                <a:lnTo>
                  <a:pt x="56" y="4"/>
                </a:lnTo>
                <a:lnTo>
                  <a:pt x="68" y="0"/>
                </a:lnTo>
                <a:lnTo>
                  <a:pt x="76" y="0"/>
                </a:lnTo>
                <a:lnTo>
                  <a:pt x="92" y="0"/>
                </a:lnTo>
                <a:lnTo>
                  <a:pt x="100" y="0"/>
                </a:lnTo>
                <a:lnTo>
                  <a:pt x="108" y="0"/>
                </a:lnTo>
                <a:lnTo>
                  <a:pt x="116" y="0"/>
                </a:lnTo>
                <a:lnTo>
                  <a:pt x="128" y="0"/>
                </a:lnTo>
                <a:lnTo>
                  <a:pt x="136" y="0"/>
                </a:lnTo>
                <a:lnTo>
                  <a:pt x="148" y="0"/>
                </a:lnTo>
                <a:lnTo>
                  <a:pt x="156" y="0"/>
                </a:lnTo>
                <a:lnTo>
                  <a:pt x="176" y="8"/>
                </a:lnTo>
                <a:lnTo>
                  <a:pt x="180" y="16"/>
                </a:lnTo>
                <a:lnTo>
                  <a:pt x="196" y="24"/>
                </a:lnTo>
                <a:lnTo>
                  <a:pt x="200" y="32"/>
                </a:lnTo>
                <a:lnTo>
                  <a:pt x="208" y="44"/>
                </a:lnTo>
                <a:lnTo>
                  <a:pt x="212" y="52"/>
                </a:lnTo>
                <a:lnTo>
                  <a:pt x="208" y="60"/>
                </a:lnTo>
                <a:lnTo>
                  <a:pt x="208" y="68"/>
                </a:lnTo>
                <a:lnTo>
                  <a:pt x="208" y="80"/>
                </a:lnTo>
                <a:lnTo>
                  <a:pt x="216" y="88"/>
                </a:lnTo>
                <a:lnTo>
                  <a:pt x="220" y="96"/>
                </a:lnTo>
                <a:lnTo>
                  <a:pt x="224" y="104"/>
                </a:lnTo>
                <a:lnTo>
                  <a:pt x="228" y="112"/>
                </a:lnTo>
                <a:lnTo>
                  <a:pt x="232" y="120"/>
                </a:lnTo>
                <a:lnTo>
                  <a:pt x="232" y="128"/>
                </a:lnTo>
                <a:lnTo>
                  <a:pt x="228" y="12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746" name="Freeform 26">
            <a:extLst>
              <a:ext uri="{FF2B5EF4-FFF2-40B4-BE49-F238E27FC236}">
                <a16:creationId xmlns:a16="http://schemas.microsoft.com/office/drawing/2014/main" id="{34940726-D82C-42D2-9EE0-B877AA728851}"/>
              </a:ext>
            </a:extLst>
          </p:cNvPr>
          <p:cNvSpPr>
            <a:spLocks/>
          </p:cNvSpPr>
          <p:nvPr/>
        </p:nvSpPr>
        <p:spPr bwMode="auto">
          <a:xfrm>
            <a:off x="6663512" y="2660333"/>
            <a:ext cx="125432" cy="135642"/>
          </a:xfrm>
          <a:custGeom>
            <a:avLst/>
            <a:gdLst>
              <a:gd name="T0" fmla="*/ 214499072 w 97"/>
              <a:gd name="T1" fmla="*/ 131048569 h 93"/>
              <a:gd name="T2" fmla="*/ 196624149 w 97"/>
              <a:gd name="T3" fmla="*/ 141129228 h 93"/>
              <a:gd name="T4" fmla="*/ 178749227 w 97"/>
              <a:gd name="T5" fmla="*/ 141129228 h 93"/>
              <a:gd name="T6" fmla="*/ 160874304 w 97"/>
              <a:gd name="T7" fmla="*/ 151209887 h 93"/>
              <a:gd name="T8" fmla="*/ 142999381 w 97"/>
              <a:gd name="T9" fmla="*/ 161290546 h 93"/>
              <a:gd name="T10" fmla="*/ 125124459 w 97"/>
              <a:gd name="T11" fmla="*/ 181451865 h 93"/>
              <a:gd name="T12" fmla="*/ 107249536 w 97"/>
              <a:gd name="T13" fmla="*/ 181451865 h 93"/>
              <a:gd name="T14" fmla="*/ 89374613 w 97"/>
              <a:gd name="T15" fmla="*/ 201613183 h 93"/>
              <a:gd name="T16" fmla="*/ 71499691 w 97"/>
              <a:gd name="T17" fmla="*/ 211693842 h 93"/>
              <a:gd name="T18" fmla="*/ 53624768 w 97"/>
              <a:gd name="T19" fmla="*/ 221774501 h 93"/>
              <a:gd name="T20" fmla="*/ 35749845 w 97"/>
              <a:gd name="T21" fmla="*/ 231855160 h 93"/>
              <a:gd name="T22" fmla="*/ 17874923 w 97"/>
              <a:gd name="T23" fmla="*/ 231855160 h 93"/>
              <a:gd name="T24" fmla="*/ 8937461 w 97"/>
              <a:gd name="T25" fmla="*/ 211693842 h 93"/>
              <a:gd name="T26" fmla="*/ 17874923 w 97"/>
              <a:gd name="T27" fmla="*/ 181451865 h 93"/>
              <a:gd name="T28" fmla="*/ 26812384 w 97"/>
              <a:gd name="T29" fmla="*/ 161290546 h 93"/>
              <a:gd name="T30" fmla="*/ 26812384 w 97"/>
              <a:gd name="T31" fmla="*/ 141129228 h 93"/>
              <a:gd name="T32" fmla="*/ 17874923 w 97"/>
              <a:gd name="T33" fmla="*/ 120967910 h 93"/>
              <a:gd name="T34" fmla="*/ 8937461 w 97"/>
              <a:gd name="T35" fmla="*/ 100806591 h 93"/>
              <a:gd name="T36" fmla="*/ 0 w 97"/>
              <a:gd name="T37" fmla="*/ 80645273 h 93"/>
              <a:gd name="T38" fmla="*/ 0 w 97"/>
              <a:gd name="T39" fmla="*/ 60483955 h 93"/>
              <a:gd name="T40" fmla="*/ 0 w 97"/>
              <a:gd name="T41" fmla="*/ 40322637 h 93"/>
              <a:gd name="T42" fmla="*/ 8937461 w 97"/>
              <a:gd name="T43" fmla="*/ 20161318 h 93"/>
              <a:gd name="T44" fmla="*/ 26812384 w 97"/>
              <a:gd name="T45" fmla="*/ 0 h 93"/>
              <a:gd name="T46" fmla="*/ 44687307 w 97"/>
              <a:gd name="T47" fmla="*/ 0 h 93"/>
              <a:gd name="T48" fmla="*/ 62562229 w 97"/>
              <a:gd name="T49" fmla="*/ 10080659 h 93"/>
              <a:gd name="T50" fmla="*/ 71499691 w 97"/>
              <a:gd name="T51" fmla="*/ 30241977 h 93"/>
              <a:gd name="T52" fmla="*/ 89374613 w 97"/>
              <a:gd name="T53" fmla="*/ 50403296 h 93"/>
              <a:gd name="T54" fmla="*/ 107249536 w 97"/>
              <a:gd name="T55" fmla="*/ 60483955 h 93"/>
              <a:gd name="T56" fmla="*/ 125124459 w 97"/>
              <a:gd name="T57" fmla="*/ 70564614 h 93"/>
              <a:gd name="T58" fmla="*/ 142999381 w 97"/>
              <a:gd name="T59" fmla="*/ 80645273 h 93"/>
              <a:gd name="T60" fmla="*/ 160874304 w 97"/>
              <a:gd name="T61" fmla="*/ 90725932 h 93"/>
              <a:gd name="T62" fmla="*/ 178749227 w 97"/>
              <a:gd name="T63" fmla="*/ 100806591 h 93"/>
              <a:gd name="T64" fmla="*/ 196624149 w 97"/>
              <a:gd name="T65" fmla="*/ 100806591 h 93"/>
              <a:gd name="T66" fmla="*/ 214499072 w 97"/>
              <a:gd name="T67" fmla="*/ 110887251 h 93"/>
              <a:gd name="T68" fmla="*/ 214499072 w 97"/>
              <a:gd name="T69" fmla="*/ 131048569 h 9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7" h="93">
                <a:moveTo>
                  <a:pt x="96" y="52"/>
                </a:moveTo>
                <a:lnTo>
                  <a:pt x="88" y="56"/>
                </a:lnTo>
                <a:lnTo>
                  <a:pt x="80" y="56"/>
                </a:lnTo>
                <a:lnTo>
                  <a:pt x="72" y="60"/>
                </a:lnTo>
                <a:lnTo>
                  <a:pt x="64" y="64"/>
                </a:lnTo>
                <a:lnTo>
                  <a:pt x="56" y="72"/>
                </a:lnTo>
                <a:lnTo>
                  <a:pt x="48" y="72"/>
                </a:lnTo>
                <a:lnTo>
                  <a:pt x="40" y="80"/>
                </a:lnTo>
                <a:lnTo>
                  <a:pt x="32" y="84"/>
                </a:lnTo>
                <a:lnTo>
                  <a:pt x="24" y="88"/>
                </a:lnTo>
                <a:lnTo>
                  <a:pt x="16" y="92"/>
                </a:lnTo>
                <a:lnTo>
                  <a:pt x="8" y="92"/>
                </a:lnTo>
                <a:lnTo>
                  <a:pt x="4" y="84"/>
                </a:lnTo>
                <a:lnTo>
                  <a:pt x="8" y="72"/>
                </a:lnTo>
                <a:lnTo>
                  <a:pt x="12" y="64"/>
                </a:lnTo>
                <a:lnTo>
                  <a:pt x="12" y="56"/>
                </a:lnTo>
                <a:lnTo>
                  <a:pt x="8" y="48"/>
                </a:lnTo>
                <a:lnTo>
                  <a:pt x="4" y="40"/>
                </a:lnTo>
                <a:lnTo>
                  <a:pt x="0" y="32"/>
                </a:lnTo>
                <a:lnTo>
                  <a:pt x="0" y="24"/>
                </a:lnTo>
                <a:lnTo>
                  <a:pt x="0" y="16"/>
                </a:lnTo>
                <a:lnTo>
                  <a:pt x="4" y="8"/>
                </a:lnTo>
                <a:lnTo>
                  <a:pt x="12" y="0"/>
                </a:lnTo>
                <a:lnTo>
                  <a:pt x="20" y="0"/>
                </a:lnTo>
                <a:lnTo>
                  <a:pt x="28" y="4"/>
                </a:lnTo>
                <a:lnTo>
                  <a:pt x="32" y="12"/>
                </a:lnTo>
                <a:lnTo>
                  <a:pt x="40" y="20"/>
                </a:lnTo>
                <a:lnTo>
                  <a:pt x="48" y="24"/>
                </a:lnTo>
                <a:lnTo>
                  <a:pt x="56" y="28"/>
                </a:lnTo>
                <a:lnTo>
                  <a:pt x="64" y="32"/>
                </a:lnTo>
                <a:lnTo>
                  <a:pt x="72" y="36"/>
                </a:lnTo>
                <a:lnTo>
                  <a:pt x="80" y="40"/>
                </a:lnTo>
                <a:lnTo>
                  <a:pt x="88" y="40"/>
                </a:lnTo>
                <a:lnTo>
                  <a:pt x="96" y="44"/>
                </a:lnTo>
                <a:lnTo>
                  <a:pt x="96" y="5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747" name="Freeform 27">
            <a:extLst>
              <a:ext uri="{FF2B5EF4-FFF2-40B4-BE49-F238E27FC236}">
                <a16:creationId xmlns:a16="http://schemas.microsoft.com/office/drawing/2014/main" id="{BD16259E-D4C3-4B0A-A70B-80B50D0BA757}"/>
              </a:ext>
            </a:extLst>
          </p:cNvPr>
          <p:cNvSpPr>
            <a:spLocks/>
          </p:cNvSpPr>
          <p:nvPr/>
        </p:nvSpPr>
        <p:spPr bwMode="auto">
          <a:xfrm>
            <a:off x="6503075" y="2742010"/>
            <a:ext cx="131266" cy="141476"/>
          </a:xfrm>
          <a:custGeom>
            <a:avLst/>
            <a:gdLst>
              <a:gd name="T0" fmla="*/ 224568379 w 101"/>
              <a:gd name="T1" fmla="*/ 141129208 h 97"/>
              <a:gd name="T2" fmla="*/ 206602908 w 101"/>
              <a:gd name="T3" fmla="*/ 151209866 h 97"/>
              <a:gd name="T4" fmla="*/ 188637438 w 101"/>
              <a:gd name="T5" fmla="*/ 161290524 h 97"/>
              <a:gd name="T6" fmla="*/ 170671968 w 101"/>
              <a:gd name="T7" fmla="*/ 161290524 h 97"/>
              <a:gd name="T8" fmla="*/ 152706498 w 101"/>
              <a:gd name="T9" fmla="*/ 181451839 h 97"/>
              <a:gd name="T10" fmla="*/ 134741027 w 101"/>
              <a:gd name="T11" fmla="*/ 191532497 h 97"/>
              <a:gd name="T12" fmla="*/ 116775557 w 101"/>
              <a:gd name="T13" fmla="*/ 201613155 h 97"/>
              <a:gd name="T14" fmla="*/ 89827351 w 101"/>
              <a:gd name="T15" fmla="*/ 211693812 h 97"/>
              <a:gd name="T16" fmla="*/ 71861881 w 101"/>
              <a:gd name="T17" fmla="*/ 221774470 h 97"/>
              <a:gd name="T18" fmla="*/ 53896411 w 101"/>
              <a:gd name="T19" fmla="*/ 231855128 h 97"/>
              <a:gd name="T20" fmla="*/ 35930941 w 101"/>
              <a:gd name="T21" fmla="*/ 241935786 h 97"/>
              <a:gd name="T22" fmla="*/ 8982735 w 101"/>
              <a:gd name="T23" fmla="*/ 211693812 h 97"/>
              <a:gd name="T24" fmla="*/ 0 w 101"/>
              <a:gd name="T25" fmla="*/ 191532497 h 97"/>
              <a:gd name="T26" fmla="*/ 0 w 101"/>
              <a:gd name="T27" fmla="*/ 171371181 h 97"/>
              <a:gd name="T28" fmla="*/ 17965470 w 101"/>
              <a:gd name="T29" fmla="*/ 151209866 h 97"/>
              <a:gd name="T30" fmla="*/ 17965470 w 101"/>
              <a:gd name="T31" fmla="*/ 131048551 h 97"/>
              <a:gd name="T32" fmla="*/ 17965470 w 101"/>
              <a:gd name="T33" fmla="*/ 110887235 h 97"/>
              <a:gd name="T34" fmla="*/ 17965470 w 101"/>
              <a:gd name="T35" fmla="*/ 90725920 h 97"/>
              <a:gd name="T36" fmla="*/ 17965470 w 101"/>
              <a:gd name="T37" fmla="*/ 70564604 h 97"/>
              <a:gd name="T38" fmla="*/ 17965470 w 101"/>
              <a:gd name="T39" fmla="*/ 50403289 h 97"/>
              <a:gd name="T40" fmla="*/ 17965470 w 101"/>
              <a:gd name="T41" fmla="*/ 30241973 h 97"/>
              <a:gd name="T42" fmla="*/ 17965470 w 101"/>
              <a:gd name="T43" fmla="*/ 10080658 h 97"/>
              <a:gd name="T44" fmla="*/ 35930941 w 101"/>
              <a:gd name="T45" fmla="*/ 0 h 97"/>
              <a:gd name="T46" fmla="*/ 53896411 w 101"/>
              <a:gd name="T47" fmla="*/ 0 h 97"/>
              <a:gd name="T48" fmla="*/ 71861881 w 101"/>
              <a:gd name="T49" fmla="*/ 0 h 97"/>
              <a:gd name="T50" fmla="*/ 80844616 w 101"/>
              <a:gd name="T51" fmla="*/ 20161315 h 97"/>
              <a:gd name="T52" fmla="*/ 89827351 w 101"/>
              <a:gd name="T53" fmla="*/ 40322631 h 97"/>
              <a:gd name="T54" fmla="*/ 98810087 w 101"/>
              <a:gd name="T55" fmla="*/ 60483946 h 97"/>
              <a:gd name="T56" fmla="*/ 116775557 w 101"/>
              <a:gd name="T57" fmla="*/ 70564604 h 97"/>
              <a:gd name="T58" fmla="*/ 143723762 w 101"/>
              <a:gd name="T59" fmla="*/ 90725920 h 97"/>
              <a:gd name="T60" fmla="*/ 161689233 w 101"/>
              <a:gd name="T61" fmla="*/ 90725920 h 97"/>
              <a:gd name="T62" fmla="*/ 179654703 w 101"/>
              <a:gd name="T63" fmla="*/ 100806577 h 97"/>
              <a:gd name="T64" fmla="*/ 197620173 w 101"/>
              <a:gd name="T65" fmla="*/ 110887235 h 97"/>
              <a:gd name="T66" fmla="*/ 206602908 w 101"/>
              <a:gd name="T67" fmla="*/ 131048551 h 97"/>
              <a:gd name="T68" fmla="*/ 215585644 w 101"/>
              <a:gd name="T69" fmla="*/ 151209866 h 97"/>
              <a:gd name="T70" fmla="*/ 224568379 w 101"/>
              <a:gd name="T71" fmla="*/ 141129208 h 9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01" h="97">
                <a:moveTo>
                  <a:pt x="100" y="56"/>
                </a:moveTo>
                <a:lnTo>
                  <a:pt x="92" y="60"/>
                </a:lnTo>
                <a:lnTo>
                  <a:pt x="84" y="64"/>
                </a:lnTo>
                <a:lnTo>
                  <a:pt x="76" y="64"/>
                </a:lnTo>
                <a:lnTo>
                  <a:pt x="68" y="72"/>
                </a:lnTo>
                <a:lnTo>
                  <a:pt x="60" y="76"/>
                </a:lnTo>
                <a:lnTo>
                  <a:pt x="52" y="80"/>
                </a:lnTo>
                <a:lnTo>
                  <a:pt x="40" y="84"/>
                </a:lnTo>
                <a:lnTo>
                  <a:pt x="32" y="88"/>
                </a:lnTo>
                <a:lnTo>
                  <a:pt x="24" y="92"/>
                </a:lnTo>
                <a:lnTo>
                  <a:pt x="16" y="96"/>
                </a:lnTo>
                <a:lnTo>
                  <a:pt x="4" y="84"/>
                </a:lnTo>
                <a:lnTo>
                  <a:pt x="0" y="76"/>
                </a:lnTo>
                <a:lnTo>
                  <a:pt x="0" y="68"/>
                </a:lnTo>
                <a:lnTo>
                  <a:pt x="8" y="60"/>
                </a:lnTo>
                <a:lnTo>
                  <a:pt x="8" y="52"/>
                </a:lnTo>
                <a:lnTo>
                  <a:pt x="8" y="44"/>
                </a:lnTo>
                <a:lnTo>
                  <a:pt x="8" y="36"/>
                </a:lnTo>
                <a:lnTo>
                  <a:pt x="8" y="28"/>
                </a:lnTo>
                <a:lnTo>
                  <a:pt x="8" y="20"/>
                </a:lnTo>
                <a:lnTo>
                  <a:pt x="8" y="12"/>
                </a:lnTo>
                <a:lnTo>
                  <a:pt x="8" y="4"/>
                </a:lnTo>
                <a:lnTo>
                  <a:pt x="16" y="0"/>
                </a:lnTo>
                <a:lnTo>
                  <a:pt x="24" y="0"/>
                </a:lnTo>
                <a:lnTo>
                  <a:pt x="32" y="0"/>
                </a:lnTo>
                <a:lnTo>
                  <a:pt x="36" y="8"/>
                </a:lnTo>
                <a:lnTo>
                  <a:pt x="40" y="16"/>
                </a:lnTo>
                <a:lnTo>
                  <a:pt x="44" y="24"/>
                </a:lnTo>
                <a:lnTo>
                  <a:pt x="52" y="28"/>
                </a:lnTo>
                <a:lnTo>
                  <a:pt x="64" y="36"/>
                </a:lnTo>
                <a:lnTo>
                  <a:pt x="72" y="36"/>
                </a:lnTo>
                <a:lnTo>
                  <a:pt x="80" y="40"/>
                </a:lnTo>
                <a:lnTo>
                  <a:pt x="88" y="44"/>
                </a:lnTo>
                <a:lnTo>
                  <a:pt x="92" y="52"/>
                </a:lnTo>
                <a:lnTo>
                  <a:pt x="96" y="60"/>
                </a:lnTo>
                <a:lnTo>
                  <a:pt x="100" y="56"/>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748" name="Freeform 28">
            <a:extLst>
              <a:ext uri="{FF2B5EF4-FFF2-40B4-BE49-F238E27FC236}">
                <a16:creationId xmlns:a16="http://schemas.microsoft.com/office/drawing/2014/main" id="{9158EE53-85E2-463A-8A3A-417961D69FAB}"/>
              </a:ext>
            </a:extLst>
          </p:cNvPr>
          <p:cNvSpPr>
            <a:spLocks/>
          </p:cNvSpPr>
          <p:nvPr/>
        </p:nvSpPr>
        <p:spPr bwMode="auto">
          <a:xfrm>
            <a:off x="5932796" y="2905364"/>
            <a:ext cx="539651" cy="608201"/>
          </a:xfrm>
          <a:custGeom>
            <a:avLst/>
            <a:gdLst>
              <a:gd name="T0" fmla="*/ 910145310 w 417"/>
              <a:gd name="T1" fmla="*/ 80645061 h 417"/>
              <a:gd name="T2" fmla="*/ 865530164 w 417"/>
              <a:gd name="T3" fmla="*/ 141128857 h 417"/>
              <a:gd name="T4" fmla="*/ 847683542 w 417"/>
              <a:gd name="T5" fmla="*/ 201612652 h 417"/>
              <a:gd name="T6" fmla="*/ 820915018 w 417"/>
              <a:gd name="T7" fmla="*/ 262096448 h 417"/>
              <a:gd name="T8" fmla="*/ 794146494 w 417"/>
              <a:gd name="T9" fmla="*/ 211693285 h 417"/>
              <a:gd name="T10" fmla="*/ 794146494 w 417"/>
              <a:gd name="T11" fmla="*/ 141128857 h 417"/>
              <a:gd name="T12" fmla="*/ 758454659 w 417"/>
              <a:gd name="T13" fmla="*/ 100806326 h 417"/>
              <a:gd name="T14" fmla="*/ 704916203 w 417"/>
              <a:gd name="T15" fmla="*/ 100806326 h 417"/>
              <a:gd name="T16" fmla="*/ 669224368 w 417"/>
              <a:gd name="T17" fmla="*/ 151209489 h 417"/>
              <a:gd name="T18" fmla="*/ 651377746 w 417"/>
              <a:gd name="T19" fmla="*/ 211693285 h 417"/>
              <a:gd name="T20" fmla="*/ 633532533 w 417"/>
              <a:gd name="T21" fmla="*/ 272177081 h 417"/>
              <a:gd name="T22" fmla="*/ 624609222 w 417"/>
              <a:gd name="T23" fmla="*/ 342741509 h 417"/>
              <a:gd name="T24" fmla="*/ 624609222 w 417"/>
              <a:gd name="T25" fmla="*/ 403225305 h 417"/>
              <a:gd name="T26" fmla="*/ 597840698 w 417"/>
              <a:gd name="T27" fmla="*/ 463709100 h 417"/>
              <a:gd name="T28" fmla="*/ 553225553 w 417"/>
              <a:gd name="T29" fmla="*/ 504031631 h 417"/>
              <a:gd name="T30" fmla="*/ 535378931 w 417"/>
              <a:gd name="T31" fmla="*/ 564515426 h 417"/>
              <a:gd name="T32" fmla="*/ 526457029 w 417"/>
              <a:gd name="T33" fmla="*/ 624999222 h 417"/>
              <a:gd name="T34" fmla="*/ 508610407 w 417"/>
              <a:gd name="T35" fmla="*/ 695563650 h 417"/>
              <a:gd name="T36" fmla="*/ 481841883 w 417"/>
              <a:gd name="T37" fmla="*/ 766128079 h 417"/>
              <a:gd name="T38" fmla="*/ 428303427 w 417"/>
              <a:gd name="T39" fmla="*/ 806450609 h 417"/>
              <a:gd name="T40" fmla="*/ 374764970 w 417"/>
              <a:gd name="T41" fmla="*/ 836692507 h 417"/>
              <a:gd name="T42" fmla="*/ 303381300 w 417"/>
              <a:gd name="T43" fmla="*/ 877015037 h 417"/>
              <a:gd name="T44" fmla="*/ 267689466 w 417"/>
              <a:gd name="T45" fmla="*/ 927418200 h 417"/>
              <a:gd name="T46" fmla="*/ 276612776 w 417"/>
              <a:gd name="T47" fmla="*/ 987901996 h 417"/>
              <a:gd name="T48" fmla="*/ 249844252 w 417"/>
              <a:gd name="T49" fmla="*/ 1038305159 h 417"/>
              <a:gd name="T50" fmla="*/ 196305796 w 417"/>
              <a:gd name="T51" fmla="*/ 1038305159 h 417"/>
              <a:gd name="T52" fmla="*/ 142767339 w 417"/>
              <a:gd name="T53" fmla="*/ 1028224527 h 417"/>
              <a:gd name="T54" fmla="*/ 89230291 w 417"/>
              <a:gd name="T55" fmla="*/ 1048385792 h 417"/>
              <a:gd name="T56" fmla="*/ 35691835 w 417"/>
              <a:gd name="T57" fmla="*/ 1048385792 h 417"/>
              <a:gd name="T58" fmla="*/ 44615146 w 417"/>
              <a:gd name="T59" fmla="*/ 977821364 h 417"/>
              <a:gd name="T60" fmla="*/ 89230291 w 417"/>
              <a:gd name="T61" fmla="*/ 927418200 h 417"/>
              <a:gd name="T62" fmla="*/ 89230291 w 417"/>
              <a:gd name="T63" fmla="*/ 846773140 h 417"/>
              <a:gd name="T64" fmla="*/ 71383670 w 417"/>
              <a:gd name="T65" fmla="*/ 786289344 h 417"/>
              <a:gd name="T66" fmla="*/ 35691835 w 417"/>
              <a:gd name="T67" fmla="*/ 705644283 h 417"/>
              <a:gd name="T68" fmla="*/ 8923311 w 417"/>
              <a:gd name="T69" fmla="*/ 655241120 h 417"/>
              <a:gd name="T70" fmla="*/ 0 w 417"/>
              <a:gd name="T71" fmla="*/ 594757324 h 417"/>
              <a:gd name="T72" fmla="*/ 0 w 417"/>
              <a:gd name="T73" fmla="*/ 524192896 h 417"/>
              <a:gd name="T74" fmla="*/ 35691835 w 417"/>
              <a:gd name="T75" fmla="*/ 463709100 h 417"/>
              <a:gd name="T76" fmla="*/ 80306981 w 417"/>
              <a:gd name="T77" fmla="*/ 433467202 h 417"/>
              <a:gd name="T78" fmla="*/ 178459174 w 417"/>
              <a:gd name="T79" fmla="*/ 423386570 h 417"/>
              <a:gd name="T80" fmla="*/ 240920942 w 417"/>
              <a:gd name="T81" fmla="*/ 413305937 h 417"/>
              <a:gd name="T82" fmla="*/ 303381300 w 417"/>
              <a:gd name="T83" fmla="*/ 403225305 h 417"/>
              <a:gd name="T84" fmla="*/ 374764970 w 417"/>
              <a:gd name="T85" fmla="*/ 383064039 h 417"/>
              <a:gd name="T86" fmla="*/ 428303427 w 417"/>
              <a:gd name="T87" fmla="*/ 352822141 h 417"/>
              <a:gd name="T88" fmla="*/ 481841883 w 417"/>
              <a:gd name="T89" fmla="*/ 292338346 h 417"/>
              <a:gd name="T90" fmla="*/ 517533718 w 417"/>
              <a:gd name="T91" fmla="*/ 231854550 h 417"/>
              <a:gd name="T92" fmla="*/ 544302242 w 417"/>
              <a:gd name="T93" fmla="*/ 161290122 h 417"/>
              <a:gd name="T94" fmla="*/ 571070766 w 417"/>
              <a:gd name="T95" fmla="*/ 100806326 h 417"/>
              <a:gd name="T96" fmla="*/ 597840698 w 417"/>
              <a:gd name="T97" fmla="*/ 40322530 h 417"/>
              <a:gd name="T98" fmla="*/ 678147679 w 417"/>
              <a:gd name="T99" fmla="*/ 0 h 417"/>
              <a:gd name="T100" fmla="*/ 740608038 w 417"/>
              <a:gd name="T101" fmla="*/ 10080633 h 417"/>
              <a:gd name="T102" fmla="*/ 803068397 w 417"/>
              <a:gd name="T103" fmla="*/ 30241898 h 417"/>
              <a:gd name="T104" fmla="*/ 856606853 w 417"/>
              <a:gd name="T105" fmla="*/ 40322530 h 417"/>
              <a:gd name="T106" fmla="*/ 910145310 w 417"/>
              <a:gd name="T107" fmla="*/ 40322530 h 41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417" h="417">
                <a:moveTo>
                  <a:pt x="416" y="16"/>
                </a:moveTo>
                <a:lnTo>
                  <a:pt x="412" y="24"/>
                </a:lnTo>
                <a:lnTo>
                  <a:pt x="408" y="32"/>
                </a:lnTo>
                <a:lnTo>
                  <a:pt x="400" y="36"/>
                </a:lnTo>
                <a:lnTo>
                  <a:pt x="392" y="44"/>
                </a:lnTo>
                <a:lnTo>
                  <a:pt x="388" y="56"/>
                </a:lnTo>
                <a:lnTo>
                  <a:pt x="384" y="64"/>
                </a:lnTo>
                <a:lnTo>
                  <a:pt x="384" y="72"/>
                </a:lnTo>
                <a:lnTo>
                  <a:pt x="380" y="80"/>
                </a:lnTo>
                <a:lnTo>
                  <a:pt x="376" y="92"/>
                </a:lnTo>
                <a:lnTo>
                  <a:pt x="368" y="96"/>
                </a:lnTo>
                <a:lnTo>
                  <a:pt x="368" y="104"/>
                </a:lnTo>
                <a:lnTo>
                  <a:pt x="360" y="100"/>
                </a:lnTo>
                <a:lnTo>
                  <a:pt x="356" y="92"/>
                </a:lnTo>
                <a:lnTo>
                  <a:pt x="356" y="84"/>
                </a:lnTo>
                <a:lnTo>
                  <a:pt x="356" y="76"/>
                </a:lnTo>
                <a:lnTo>
                  <a:pt x="360" y="68"/>
                </a:lnTo>
                <a:lnTo>
                  <a:pt x="356" y="56"/>
                </a:lnTo>
                <a:lnTo>
                  <a:pt x="356" y="48"/>
                </a:lnTo>
                <a:lnTo>
                  <a:pt x="348" y="44"/>
                </a:lnTo>
                <a:lnTo>
                  <a:pt x="340" y="40"/>
                </a:lnTo>
                <a:lnTo>
                  <a:pt x="332" y="40"/>
                </a:lnTo>
                <a:lnTo>
                  <a:pt x="324" y="40"/>
                </a:lnTo>
                <a:lnTo>
                  <a:pt x="316" y="40"/>
                </a:lnTo>
                <a:lnTo>
                  <a:pt x="308" y="40"/>
                </a:lnTo>
                <a:lnTo>
                  <a:pt x="304" y="48"/>
                </a:lnTo>
                <a:lnTo>
                  <a:pt x="300" y="60"/>
                </a:lnTo>
                <a:lnTo>
                  <a:pt x="300" y="68"/>
                </a:lnTo>
                <a:lnTo>
                  <a:pt x="300" y="76"/>
                </a:lnTo>
                <a:lnTo>
                  <a:pt x="292" y="84"/>
                </a:lnTo>
                <a:lnTo>
                  <a:pt x="288" y="92"/>
                </a:lnTo>
                <a:lnTo>
                  <a:pt x="288" y="100"/>
                </a:lnTo>
                <a:lnTo>
                  <a:pt x="284" y="108"/>
                </a:lnTo>
                <a:lnTo>
                  <a:pt x="284" y="116"/>
                </a:lnTo>
                <a:lnTo>
                  <a:pt x="280" y="124"/>
                </a:lnTo>
                <a:lnTo>
                  <a:pt x="280" y="136"/>
                </a:lnTo>
                <a:lnTo>
                  <a:pt x="280" y="144"/>
                </a:lnTo>
                <a:lnTo>
                  <a:pt x="280" y="152"/>
                </a:lnTo>
                <a:lnTo>
                  <a:pt x="280" y="160"/>
                </a:lnTo>
                <a:lnTo>
                  <a:pt x="272" y="168"/>
                </a:lnTo>
                <a:lnTo>
                  <a:pt x="272" y="176"/>
                </a:lnTo>
                <a:lnTo>
                  <a:pt x="268" y="184"/>
                </a:lnTo>
                <a:lnTo>
                  <a:pt x="260" y="188"/>
                </a:lnTo>
                <a:lnTo>
                  <a:pt x="252" y="192"/>
                </a:lnTo>
                <a:lnTo>
                  <a:pt x="248" y="200"/>
                </a:lnTo>
                <a:lnTo>
                  <a:pt x="244" y="208"/>
                </a:lnTo>
                <a:lnTo>
                  <a:pt x="240" y="216"/>
                </a:lnTo>
                <a:lnTo>
                  <a:pt x="240" y="224"/>
                </a:lnTo>
                <a:lnTo>
                  <a:pt x="240" y="232"/>
                </a:lnTo>
                <a:lnTo>
                  <a:pt x="236" y="240"/>
                </a:lnTo>
                <a:lnTo>
                  <a:pt x="236" y="248"/>
                </a:lnTo>
                <a:lnTo>
                  <a:pt x="236" y="256"/>
                </a:lnTo>
                <a:lnTo>
                  <a:pt x="232" y="268"/>
                </a:lnTo>
                <a:lnTo>
                  <a:pt x="228" y="276"/>
                </a:lnTo>
                <a:lnTo>
                  <a:pt x="220" y="288"/>
                </a:lnTo>
                <a:lnTo>
                  <a:pt x="216" y="296"/>
                </a:lnTo>
                <a:lnTo>
                  <a:pt x="216" y="304"/>
                </a:lnTo>
                <a:lnTo>
                  <a:pt x="208" y="308"/>
                </a:lnTo>
                <a:lnTo>
                  <a:pt x="200" y="316"/>
                </a:lnTo>
                <a:lnTo>
                  <a:pt x="192" y="320"/>
                </a:lnTo>
                <a:lnTo>
                  <a:pt x="184" y="324"/>
                </a:lnTo>
                <a:lnTo>
                  <a:pt x="176" y="328"/>
                </a:lnTo>
                <a:lnTo>
                  <a:pt x="168" y="332"/>
                </a:lnTo>
                <a:lnTo>
                  <a:pt x="160" y="336"/>
                </a:lnTo>
                <a:lnTo>
                  <a:pt x="144" y="344"/>
                </a:lnTo>
                <a:lnTo>
                  <a:pt x="136" y="348"/>
                </a:lnTo>
                <a:lnTo>
                  <a:pt x="128" y="352"/>
                </a:lnTo>
                <a:lnTo>
                  <a:pt x="120" y="360"/>
                </a:lnTo>
                <a:lnTo>
                  <a:pt x="120" y="368"/>
                </a:lnTo>
                <a:lnTo>
                  <a:pt x="120" y="376"/>
                </a:lnTo>
                <a:lnTo>
                  <a:pt x="120" y="384"/>
                </a:lnTo>
                <a:lnTo>
                  <a:pt x="124" y="392"/>
                </a:lnTo>
                <a:lnTo>
                  <a:pt x="120" y="400"/>
                </a:lnTo>
                <a:lnTo>
                  <a:pt x="120" y="408"/>
                </a:lnTo>
                <a:lnTo>
                  <a:pt x="112" y="412"/>
                </a:lnTo>
                <a:lnTo>
                  <a:pt x="104" y="412"/>
                </a:lnTo>
                <a:lnTo>
                  <a:pt x="96" y="416"/>
                </a:lnTo>
                <a:lnTo>
                  <a:pt x="88" y="412"/>
                </a:lnTo>
                <a:lnTo>
                  <a:pt x="80" y="412"/>
                </a:lnTo>
                <a:lnTo>
                  <a:pt x="72" y="412"/>
                </a:lnTo>
                <a:lnTo>
                  <a:pt x="64" y="408"/>
                </a:lnTo>
                <a:lnTo>
                  <a:pt x="56" y="408"/>
                </a:lnTo>
                <a:lnTo>
                  <a:pt x="48" y="412"/>
                </a:lnTo>
                <a:lnTo>
                  <a:pt x="40" y="416"/>
                </a:lnTo>
                <a:lnTo>
                  <a:pt x="32" y="416"/>
                </a:lnTo>
                <a:lnTo>
                  <a:pt x="24" y="416"/>
                </a:lnTo>
                <a:lnTo>
                  <a:pt x="16" y="416"/>
                </a:lnTo>
                <a:lnTo>
                  <a:pt x="12" y="408"/>
                </a:lnTo>
                <a:lnTo>
                  <a:pt x="12" y="400"/>
                </a:lnTo>
                <a:lnTo>
                  <a:pt x="20" y="388"/>
                </a:lnTo>
                <a:lnTo>
                  <a:pt x="28" y="384"/>
                </a:lnTo>
                <a:lnTo>
                  <a:pt x="36" y="376"/>
                </a:lnTo>
                <a:lnTo>
                  <a:pt x="40" y="368"/>
                </a:lnTo>
                <a:lnTo>
                  <a:pt x="44" y="360"/>
                </a:lnTo>
                <a:lnTo>
                  <a:pt x="44" y="352"/>
                </a:lnTo>
                <a:lnTo>
                  <a:pt x="40" y="336"/>
                </a:lnTo>
                <a:lnTo>
                  <a:pt x="36" y="328"/>
                </a:lnTo>
                <a:lnTo>
                  <a:pt x="32" y="320"/>
                </a:lnTo>
                <a:lnTo>
                  <a:pt x="32" y="312"/>
                </a:lnTo>
                <a:lnTo>
                  <a:pt x="28" y="304"/>
                </a:lnTo>
                <a:lnTo>
                  <a:pt x="24" y="292"/>
                </a:lnTo>
                <a:lnTo>
                  <a:pt x="16" y="280"/>
                </a:lnTo>
                <a:lnTo>
                  <a:pt x="8" y="276"/>
                </a:lnTo>
                <a:lnTo>
                  <a:pt x="8" y="268"/>
                </a:lnTo>
                <a:lnTo>
                  <a:pt x="4" y="260"/>
                </a:lnTo>
                <a:lnTo>
                  <a:pt x="0" y="252"/>
                </a:lnTo>
                <a:lnTo>
                  <a:pt x="0" y="244"/>
                </a:lnTo>
                <a:lnTo>
                  <a:pt x="0" y="236"/>
                </a:lnTo>
                <a:lnTo>
                  <a:pt x="0" y="224"/>
                </a:lnTo>
                <a:lnTo>
                  <a:pt x="0" y="216"/>
                </a:lnTo>
                <a:lnTo>
                  <a:pt x="0" y="208"/>
                </a:lnTo>
                <a:lnTo>
                  <a:pt x="4" y="200"/>
                </a:lnTo>
                <a:lnTo>
                  <a:pt x="8" y="192"/>
                </a:lnTo>
                <a:lnTo>
                  <a:pt x="16" y="184"/>
                </a:lnTo>
                <a:lnTo>
                  <a:pt x="24" y="180"/>
                </a:lnTo>
                <a:lnTo>
                  <a:pt x="28" y="172"/>
                </a:lnTo>
                <a:lnTo>
                  <a:pt x="36" y="172"/>
                </a:lnTo>
                <a:lnTo>
                  <a:pt x="56" y="168"/>
                </a:lnTo>
                <a:lnTo>
                  <a:pt x="64" y="168"/>
                </a:lnTo>
                <a:lnTo>
                  <a:pt x="80" y="168"/>
                </a:lnTo>
                <a:lnTo>
                  <a:pt x="88" y="168"/>
                </a:lnTo>
                <a:lnTo>
                  <a:pt x="96" y="168"/>
                </a:lnTo>
                <a:lnTo>
                  <a:pt x="108" y="164"/>
                </a:lnTo>
                <a:lnTo>
                  <a:pt x="116" y="164"/>
                </a:lnTo>
                <a:lnTo>
                  <a:pt x="128" y="160"/>
                </a:lnTo>
                <a:lnTo>
                  <a:pt x="136" y="160"/>
                </a:lnTo>
                <a:lnTo>
                  <a:pt x="148" y="156"/>
                </a:lnTo>
                <a:lnTo>
                  <a:pt x="156" y="156"/>
                </a:lnTo>
                <a:lnTo>
                  <a:pt x="168" y="152"/>
                </a:lnTo>
                <a:lnTo>
                  <a:pt x="176" y="148"/>
                </a:lnTo>
                <a:lnTo>
                  <a:pt x="184" y="144"/>
                </a:lnTo>
                <a:lnTo>
                  <a:pt x="192" y="140"/>
                </a:lnTo>
                <a:lnTo>
                  <a:pt x="200" y="136"/>
                </a:lnTo>
                <a:lnTo>
                  <a:pt x="204" y="128"/>
                </a:lnTo>
                <a:lnTo>
                  <a:pt x="216" y="116"/>
                </a:lnTo>
                <a:lnTo>
                  <a:pt x="224" y="112"/>
                </a:lnTo>
                <a:lnTo>
                  <a:pt x="228" y="104"/>
                </a:lnTo>
                <a:lnTo>
                  <a:pt x="232" y="92"/>
                </a:lnTo>
                <a:lnTo>
                  <a:pt x="232" y="84"/>
                </a:lnTo>
                <a:lnTo>
                  <a:pt x="236" y="76"/>
                </a:lnTo>
                <a:lnTo>
                  <a:pt x="244" y="64"/>
                </a:lnTo>
                <a:lnTo>
                  <a:pt x="248" y="56"/>
                </a:lnTo>
                <a:lnTo>
                  <a:pt x="252" y="48"/>
                </a:lnTo>
                <a:lnTo>
                  <a:pt x="256" y="40"/>
                </a:lnTo>
                <a:lnTo>
                  <a:pt x="256" y="32"/>
                </a:lnTo>
                <a:lnTo>
                  <a:pt x="264" y="24"/>
                </a:lnTo>
                <a:lnTo>
                  <a:pt x="268" y="16"/>
                </a:lnTo>
                <a:lnTo>
                  <a:pt x="288" y="8"/>
                </a:lnTo>
                <a:lnTo>
                  <a:pt x="296" y="0"/>
                </a:lnTo>
                <a:lnTo>
                  <a:pt x="304" y="0"/>
                </a:lnTo>
                <a:lnTo>
                  <a:pt x="316" y="0"/>
                </a:lnTo>
                <a:lnTo>
                  <a:pt x="324" y="0"/>
                </a:lnTo>
                <a:lnTo>
                  <a:pt x="332" y="4"/>
                </a:lnTo>
                <a:lnTo>
                  <a:pt x="340" y="8"/>
                </a:lnTo>
                <a:lnTo>
                  <a:pt x="348" y="8"/>
                </a:lnTo>
                <a:lnTo>
                  <a:pt x="360" y="12"/>
                </a:lnTo>
                <a:lnTo>
                  <a:pt x="368" y="16"/>
                </a:lnTo>
                <a:lnTo>
                  <a:pt x="376" y="16"/>
                </a:lnTo>
                <a:lnTo>
                  <a:pt x="384" y="16"/>
                </a:lnTo>
                <a:lnTo>
                  <a:pt x="392" y="16"/>
                </a:lnTo>
                <a:lnTo>
                  <a:pt x="400" y="16"/>
                </a:lnTo>
                <a:lnTo>
                  <a:pt x="408" y="16"/>
                </a:lnTo>
                <a:lnTo>
                  <a:pt x="416" y="16"/>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749" name="Freeform 29">
            <a:extLst>
              <a:ext uri="{FF2B5EF4-FFF2-40B4-BE49-F238E27FC236}">
                <a16:creationId xmlns:a16="http://schemas.microsoft.com/office/drawing/2014/main" id="{78093260-A4A1-4849-97B5-C196027A6619}"/>
              </a:ext>
            </a:extLst>
          </p:cNvPr>
          <p:cNvSpPr>
            <a:spLocks/>
          </p:cNvSpPr>
          <p:nvPr/>
        </p:nvSpPr>
        <p:spPr bwMode="auto">
          <a:xfrm>
            <a:off x="6326595" y="3103722"/>
            <a:ext cx="68550" cy="123974"/>
          </a:xfrm>
          <a:custGeom>
            <a:avLst/>
            <a:gdLst>
              <a:gd name="T0" fmla="*/ 116211709 w 53"/>
              <a:gd name="T1" fmla="*/ 0 h 85"/>
              <a:gd name="T2" fmla="*/ 98332985 w 53"/>
              <a:gd name="T3" fmla="*/ 10080662 h 85"/>
              <a:gd name="T4" fmla="*/ 89393623 w 53"/>
              <a:gd name="T5" fmla="*/ 30241987 h 85"/>
              <a:gd name="T6" fmla="*/ 89393623 w 53"/>
              <a:gd name="T7" fmla="*/ 50403312 h 85"/>
              <a:gd name="T8" fmla="*/ 89393623 w 53"/>
              <a:gd name="T9" fmla="*/ 70564636 h 85"/>
              <a:gd name="T10" fmla="*/ 80454260 w 53"/>
              <a:gd name="T11" fmla="*/ 90725961 h 85"/>
              <a:gd name="T12" fmla="*/ 80454260 w 53"/>
              <a:gd name="T13" fmla="*/ 110887286 h 85"/>
              <a:gd name="T14" fmla="*/ 80454260 w 53"/>
              <a:gd name="T15" fmla="*/ 131048611 h 85"/>
              <a:gd name="T16" fmla="*/ 71514898 w 53"/>
              <a:gd name="T17" fmla="*/ 151209935 h 85"/>
              <a:gd name="T18" fmla="*/ 62575536 w 53"/>
              <a:gd name="T19" fmla="*/ 171371260 h 85"/>
              <a:gd name="T20" fmla="*/ 53636174 w 53"/>
              <a:gd name="T21" fmla="*/ 191532585 h 85"/>
              <a:gd name="T22" fmla="*/ 35757449 w 53"/>
              <a:gd name="T23" fmla="*/ 211693909 h 85"/>
              <a:gd name="T24" fmla="*/ 17878725 w 53"/>
              <a:gd name="T25" fmla="*/ 211693909 h 85"/>
              <a:gd name="T26" fmla="*/ 8939362 w 53"/>
              <a:gd name="T27" fmla="*/ 191532585 h 85"/>
              <a:gd name="T28" fmla="*/ 0 w 53"/>
              <a:gd name="T29" fmla="*/ 171371260 h 85"/>
              <a:gd name="T30" fmla="*/ 0 w 53"/>
              <a:gd name="T31" fmla="*/ 151209935 h 85"/>
              <a:gd name="T32" fmla="*/ 0 w 53"/>
              <a:gd name="T33" fmla="*/ 131048611 h 85"/>
              <a:gd name="T34" fmla="*/ 0 w 53"/>
              <a:gd name="T35" fmla="*/ 110887286 h 85"/>
              <a:gd name="T36" fmla="*/ 8939362 w 53"/>
              <a:gd name="T37" fmla="*/ 80645299 h 85"/>
              <a:gd name="T38" fmla="*/ 26818087 w 53"/>
              <a:gd name="T39" fmla="*/ 70564636 h 85"/>
              <a:gd name="T40" fmla="*/ 35757449 w 53"/>
              <a:gd name="T41" fmla="*/ 50403312 h 85"/>
              <a:gd name="T42" fmla="*/ 44696811 w 53"/>
              <a:gd name="T43" fmla="*/ 30241987 h 85"/>
              <a:gd name="T44" fmla="*/ 62575536 w 53"/>
              <a:gd name="T45" fmla="*/ 10080662 h 85"/>
              <a:gd name="T46" fmla="*/ 80454260 w 53"/>
              <a:gd name="T47" fmla="*/ 0 h 85"/>
              <a:gd name="T48" fmla="*/ 98332985 w 53"/>
              <a:gd name="T49" fmla="*/ 0 h 85"/>
              <a:gd name="T50" fmla="*/ 116211709 w 53"/>
              <a:gd name="T51" fmla="*/ 0 h 8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3" h="85">
                <a:moveTo>
                  <a:pt x="52" y="0"/>
                </a:moveTo>
                <a:lnTo>
                  <a:pt x="44" y="4"/>
                </a:lnTo>
                <a:lnTo>
                  <a:pt x="40" y="12"/>
                </a:lnTo>
                <a:lnTo>
                  <a:pt x="40" y="20"/>
                </a:lnTo>
                <a:lnTo>
                  <a:pt x="40" y="28"/>
                </a:lnTo>
                <a:lnTo>
                  <a:pt x="36" y="36"/>
                </a:lnTo>
                <a:lnTo>
                  <a:pt x="36" y="44"/>
                </a:lnTo>
                <a:lnTo>
                  <a:pt x="36" y="52"/>
                </a:lnTo>
                <a:lnTo>
                  <a:pt x="32" y="60"/>
                </a:lnTo>
                <a:lnTo>
                  <a:pt x="28" y="68"/>
                </a:lnTo>
                <a:lnTo>
                  <a:pt x="24" y="76"/>
                </a:lnTo>
                <a:lnTo>
                  <a:pt x="16" y="84"/>
                </a:lnTo>
                <a:lnTo>
                  <a:pt x="8" y="84"/>
                </a:lnTo>
                <a:lnTo>
                  <a:pt x="4" y="76"/>
                </a:lnTo>
                <a:lnTo>
                  <a:pt x="0" y="68"/>
                </a:lnTo>
                <a:lnTo>
                  <a:pt x="0" y="60"/>
                </a:lnTo>
                <a:lnTo>
                  <a:pt x="0" y="52"/>
                </a:lnTo>
                <a:lnTo>
                  <a:pt x="0" y="44"/>
                </a:lnTo>
                <a:lnTo>
                  <a:pt x="4" y="32"/>
                </a:lnTo>
                <a:lnTo>
                  <a:pt x="12" y="28"/>
                </a:lnTo>
                <a:lnTo>
                  <a:pt x="16" y="20"/>
                </a:lnTo>
                <a:lnTo>
                  <a:pt x="20" y="12"/>
                </a:lnTo>
                <a:lnTo>
                  <a:pt x="28" y="4"/>
                </a:lnTo>
                <a:lnTo>
                  <a:pt x="36" y="0"/>
                </a:lnTo>
                <a:lnTo>
                  <a:pt x="44" y="0"/>
                </a:lnTo>
                <a:lnTo>
                  <a:pt x="52"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750" name="Freeform 30">
            <a:extLst>
              <a:ext uri="{FF2B5EF4-FFF2-40B4-BE49-F238E27FC236}">
                <a16:creationId xmlns:a16="http://schemas.microsoft.com/office/drawing/2014/main" id="{E2B40A0D-3B7B-4C6B-B2F5-FC1D4EB9AC52}"/>
              </a:ext>
            </a:extLst>
          </p:cNvPr>
          <p:cNvSpPr>
            <a:spLocks/>
          </p:cNvSpPr>
          <p:nvPr/>
        </p:nvSpPr>
        <p:spPr bwMode="auto">
          <a:xfrm>
            <a:off x="6263878" y="3290411"/>
            <a:ext cx="74385" cy="153145"/>
          </a:xfrm>
          <a:custGeom>
            <a:avLst/>
            <a:gdLst>
              <a:gd name="T0" fmla="*/ 126273872 w 57"/>
              <a:gd name="T1" fmla="*/ 0 h 105"/>
              <a:gd name="T2" fmla="*/ 117254310 w 57"/>
              <a:gd name="T3" fmla="*/ 20161310 h 105"/>
              <a:gd name="T4" fmla="*/ 108234747 w 57"/>
              <a:gd name="T5" fmla="*/ 40322621 h 105"/>
              <a:gd name="T6" fmla="*/ 108234747 w 57"/>
              <a:gd name="T7" fmla="*/ 60483931 h 105"/>
              <a:gd name="T8" fmla="*/ 108234747 w 57"/>
              <a:gd name="T9" fmla="*/ 80645242 h 105"/>
              <a:gd name="T10" fmla="*/ 99215185 w 57"/>
              <a:gd name="T11" fmla="*/ 100806552 h 105"/>
              <a:gd name="T12" fmla="*/ 99215185 w 57"/>
              <a:gd name="T13" fmla="*/ 120967863 h 105"/>
              <a:gd name="T14" fmla="*/ 99215185 w 57"/>
              <a:gd name="T15" fmla="*/ 141129173 h 105"/>
              <a:gd name="T16" fmla="*/ 99215185 w 57"/>
              <a:gd name="T17" fmla="*/ 161290484 h 105"/>
              <a:gd name="T18" fmla="*/ 90195623 w 57"/>
              <a:gd name="T19" fmla="*/ 181451794 h 105"/>
              <a:gd name="T20" fmla="*/ 81176061 w 57"/>
              <a:gd name="T21" fmla="*/ 201613105 h 105"/>
              <a:gd name="T22" fmla="*/ 81176061 w 57"/>
              <a:gd name="T23" fmla="*/ 221774415 h 105"/>
              <a:gd name="T24" fmla="*/ 63136936 w 57"/>
              <a:gd name="T25" fmla="*/ 241935726 h 105"/>
              <a:gd name="T26" fmla="*/ 54117374 w 57"/>
              <a:gd name="T27" fmla="*/ 262097036 h 105"/>
              <a:gd name="T28" fmla="*/ 36078249 w 57"/>
              <a:gd name="T29" fmla="*/ 262097036 h 105"/>
              <a:gd name="T30" fmla="*/ 18039125 w 57"/>
              <a:gd name="T31" fmla="*/ 252016381 h 105"/>
              <a:gd name="T32" fmla="*/ 9019562 w 57"/>
              <a:gd name="T33" fmla="*/ 231855070 h 105"/>
              <a:gd name="T34" fmla="*/ 9019562 w 57"/>
              <a:gd name="T35" fmla="*/ 211693760 h 105"/>
              <a:gd name="T36" fmla="*/ 9019562 w 57"/>
              <a:gd name="T37" fmla="*/ 191532450 h 105"/>
              <a:gd name="T38" fmla="*/ 9019562 w 57"/>
              <a:gd name="T39" fmla="*/ 171371139 h 105"/>
              <a:gd name="T40" fmla="*/ 0 w 57"/>
              <a:gd name="T41" fmla="*/ 141129173 h 105"/>
              <a:gd name="T42" fmla="*/ 0 w 57"/>
              <a:gd name="T43" fmla="*/ 120967863 h 105"/>
              <a:gd name="T44" fmla="*/ 0 w 57"/>
              <a:gd name="T45" fmla="*/ 100806552 h 105"/>
              <a:gd name="T46" fmla="*/ 18039125 w 57"/>
              <a:gd name="T47" fmla="*/ 80645242 h 105"/>
              <a:gd name="T48" fmla="*/ 27058687 w 57"/>
              <a:gd name="T49" fmla="*/ 60483931 h 105"/>
              <a:gd name="T50" fmla="*/ 45097811 w 57"/>
              <a:gd name="T51" fmla="*/ 60483931 h 105"/>
              <a:gd name="T52" fmla="*/ 54117374 w 57"/>
              <a:gd name="T53" fmla="*/ 40322621 h 105"/>
              <a:gd name="T54" fmla="*/ 72156498 w 57"/>
              <a:gd name="T55" fmla="*/ 30241966 h 105"/>
              <a:gd name="T56" fmla="*/ 99215185 w 57"/>
              <a:gd name="T57" fmla="*/ 20161310 h 105"/>
              <a:gd name="T58" fmla="*/ 117254310 w 57"/>
              <a:gd name="T59" fmla="*/ 10080655 h 105"/>
              <a:gd name="T60" fmla="*/ 126273872 w 57"/>
              <a:gd name="T61" fmla="*/ 0 h 10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57" h="105">
                <a:moveTo>
                  <a:pt x="56" y="0"/>
                </a:moveTo>
                <a:lnTo>
                  <a:pt x="52" y="8"/>
                </a:lnTo>
                <a:lnTo>
                  <a:pt x="48" y="16"/>
                </a:lnTo>
                <a:lnTo>
                  <a:pt x="48" y="24"/>
                </a:lnTo>
                <a:lnTo>
                  <a:pt x="48" y="32"/>
                </a:lnTo>
                <a:lnTo>
                  <a:pt x="44" y="40"/>
                </a:lnTo>
                <a:lnTo>
                  <a:pt x="44" y="48"/>
                </a:lnTo>
                <a:lnTo>
                  <a:pt x="44" y="56"/>
                </a:lnTo>
                <a:lnTo>
                  <a:pt x="44" y="64"/>
                </a:lnTo>
                <a:lnTo>
                  <a:pt x="40" y="72"/>
                </a:lnTo>
                <a:lnTo>
                  <a:pt x="36" y="80"/>
                </a:lnTo>
                <a:lnTo>
                  <a:pt x="36" y="88"/>
                </a:lnTo>
                <a:lnTo>
                  <a:pt x="28" y="96"/>
                </a:lnTo>
                <a:lnTo>
                  <a:pt x="24" y="104"/>
                </a:lnTo>
                <a:lnTo>
                  <a:pt x="16" y="104"/>
                </a:lnTo>
                <a:lnTo>
                  <a:pt x="8" y="100"/>
                </a:lnTo>
                <a:lnTo>
                  <a:pt x="4" y="92"/>
                </a:lnTo>
                <a:lnTo>
                  <a:pt x="4" y="84"/>
                </a:lnTo>
                <a:lnTo>
                  <a:pt x="4" y="76"/>
                </a:lnTo>
                <a:lnTo>
                  <a:pt x="4" y="68"/>
                </a:lnTo>
                <a:lnTo>
                  <a:pt x="0" y="56"/>
                </a:lnTo>
                <a:lnTo>
                  <a:pt x="0" y="48"/>
                </a:lnTo>
                <a:lnTo>
                  <a:pt x="0" y="40"/>
                </a:lnTo>
                <a:lnTo>
                  <a:pt x="8" y="32"/>
                </a:lnTo>
                <a:lnTo>
                  <a:pt x="12" y="24"/>
                </a:lnTo>
                <a:lnTo>
                  <a:pt x="20" y="24"/>
                </a:lnTo>
                <a:lnTo>
                  <a:pt x="24" y="16"/>
                </a:lnTo>
                <a:lnTo>
                  <a:pt x="32" y="12"/>
                </a:lnTo>
                <a:lnTo>
                  <a:pt x="44" y="8"/>
                </a:lnTo>
                <a:lnTo>
                  <a:pt x="52" y="4"/>
                </a:lnTo>
                <a:lnTo>
                  <a:pt x="56"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751" name="Freeform 31">
            <a:extLst>
              <a:ext uri="{FF2B5EF4-FFF2-40B4-BE49-F238E27FC236}">
                <a16:creationId xmlns:a16="http://schemas.microsoft.com/office/drawing/2014/main" id="{DA07D602-00DB-4AE3-9955-65F9F4177B68}"/>
              </a:ext>
            </a:extLst>
          </p:cNvPr>
          <p:cNvSpPr>
            <a:spLocks/>
          </p:cNvSpPr>
          <p:nvPr/>
        </p:nvSpPr>
        <p:spPr bwMode="auto">
          <a:xfrm>
            <a:off x="6129695" y="3436263"/>
            <a:ext cx="125432" cy="88970"/>
          </a:xfrm>
          <a:custGeom>
            <a:avLst/>
            <a:gdLst>
              <a:gd name="T0" fmla="*/ 17690544 w 97"/>
              <a:gd name="T1" fmla="*/ 120968125 h 61"/>
              <a:gd name="T2" fmla="*/ 35381087 w 97"/>
              <a:gd name="T3" fmla="*/ 120968125 h 61"/>
              <a:gd name="T4" fmla="*/ 53071631 w 97"/>
              <a:gd name="T5" fmla="*/ 131048802 h 61"/>
              <a:gd name="T6" fmla="*/ 70762174 w 97"/>
              <a:gd name="T7" fmla="*/ 131048802 h 61"/>
              <a:gd name="T8" fmla="*/ 88452718 w 97"/>
              <a:gd name="T9" fmla="*/ 131048802 h 61"/>
              <a:gd name="T10" fmla="*/ 106143261 w 97"/>
              <a:gd name="T11" fmla="*/ 141129479 h 61"/>
              <a:gd name="T12" fmla="*/ 123835212 w 97"/>
              <a:gd name="T13" fmla="*/ 151210156 h 61"/>
              <a:gd name="T14" fmla="*/ 141525756 w 97"/>
              <a:gd name="T15" fmla="*/ 151210156 h 61"/>
              <a:gd name="T16" fmla="*/ 159216299 w 97"/>
              <a:gd name="T17" fmla="*/ 151210156 h 61"/>
              <a:gd name="T18" fmla="*/ 176906843 w 97"/>
              <a:gd name="T19" fmla="*/ 141129479 h 61"/>
              <a:gd name="T20" fmla="*/ 194597387 w 97"/>
              <a:gd name="T21" fmla="*/ 131048802 h 61"/>
              <a:gd name="T22" fmla="*/ 203441955 w 97"/>
              <a:gd name="T23" fmla="*/ 110887448 h 61"/>
              <a:gd name="T24" fmla="*/ 212287930 w 97"/>
              <a:gd name="T25" fmla="*/ 90726093 h 61"/>
              <a:gd name="T26" fmla="*/ 212287930 w 97"/>
              <a:gd name="T27" fmla="*/ 70564739 h 61"/>
              <a:gd name="T28" fmla="*/ 194597387 w 97"/>
              <a:gd name="T29" fmla="*/ 50403385 h 61"/>
              <a:gd name="T30" fmla="*/ 168060868 w 97"/>
              <a:gd name="T31" fmla="*/ 40322708 h 61"/>
              <a:gd name="T32" fmla="*/ 150370324 w 97"/>
              <a:gd name="T33" fmla="*/ 40322708 h 61"/>
              <a:gd name="T34" fmla="*/ 123835212 w 97"/>
              <a:gd name="T35" fmla="*/ 20161354 h 61"/>
              <a:gd name="T36" fmla="*/ 97298693 w 97"/>
              <a:gd name="T37" fmla="*/ 10080677 h 61"/>
              <a:gd name="T38" fmla="*/ 79608150 w 97"/>
              <a:gd name="T39" fmla="*/ 0 h 61"/>
              <a:gd name="T40" fmla="*/ 61917606 w 97"/>
              <a:gd name="T41" fmla="*/ 10080677 h 61"/>
              <a:gd name="T42" fmla="*/ 44227063 w 97"/>
              <a:gd name="T43" fmla="*/ 30242031 h 61"/>
              <a:gd name="T44" fmla="*/ 35381087 w 97"/>
              <a:gd name="T45" fmla="*/ 50403385 h 61"/>
              <a:gd name="T46" fmla="*/ 26536519 w 97"/>
              <a:gd name="T47" fmla="*/ 70564739 h 61"/>
              <a:gd name="T48" fmla="*/ 26536519 w 97"/>
              <a:gd name="T49" fmla="*/ 90726093 h 61"/>
              <a:gd name="T50" fmla="*/ 8845976 w 97"/>
              <a:gd name="T51" fmla="*/ 100806770 h 61"/>
              <a:gd name="T52" fmla="*/ 0 w 97"/>
              <a:gd name="T53" fmla="*/ 120968125 h 61"/>
              <a:gd name="T54" fmla="*/ 17690544 w 97"/>
              <a:gd name="T55" fmla="*/ 131048802 h 61"/>
              <a:gd name="T56" fmla="*/ 17690544 w 97"/>
              <a:gd name="T57" fmla="*/ 120968125 h 6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97" h="61">
                <a:moveTo>
                  <a:pt x="8" y="48"/>
                </a:moveTo>
                <a:lnTo>
                  <a:pt x="16" y="48"/>
                </a:lnTo>
                <a:lnTo>
                  <a:pt x="24" y="52"/>
                </a:lnTo>
                <a:lnTo>
                  <a:pt x="32" y="52"/>
                </a:lnTo>
                <a:lnTo>
                  <a:pt x="40" y="52"/>
                </a:lnTo>
                <a:lnTo>
                  <a:pt x="48" y="56"/>
                </a:lnTo>
                <a:lnTo>
                  <a:pt x="56" y="60"/>
                </a:lnTo>
                <a:lnTo>
                  <a:pt x="64" y="60"/>
                </a:lnTo>
                <a:lnTo>
                  <a:pt x="72" y="60"/>
                </a:lnTo>
                <a:lnTo>
                  <a:pt x="80" y="56"/>
                </a:lnTo>
                <a:lnTo>
                  <a:pt x="88" y="52"/>
                </a:lnTo>
                <a:lnTo>
                  <a:pt x="92" y="44"/>
                </a:lnTo>
                <a:lnTo>
                  <a:pt x="96" y="36"/>
                </a:lnTo>
                <a:lnTo>
                  <a:pt x="96" y="28"/>
                </a:lnTo>
                <a:lnTo>
                  <a:pt x="88" y="20"/>
                </a:lnTo>
                <a:lnTo>
                  <a:pt x="76" y="16"/>
                </a:lnTo>
                <a:lnTo>
                  <a:pt x="68" y="16"/>
                </a:lnTo>
                <a:lnTo>
                  <a:pt x="56" y="8"/>
                </a:lnTo>
                <a:lnTo>
                  <a:pt x="44" y="4"/>
                </a:lnTo>
                <a:lnTo>
                  <a:pt x="36" y="0"/>
                </a:lnTo>
                <a:lnTo>
                  <a:pt x="28" y="4"/>
                </a:lnTo>
                <a:lnTo>
                  <a:pt x="20" y="12"/>
                </a:lnTo>
                <a:lnTo>
                  <a:pt x="16" y="20"/>
                </a:lnTo>
                <a:lnTo>
                  <a:pt x="12" y="28"/>
                </a:lnTo>
                <a:lnTo>
                  <a:pt x="12" y="36"/>
                </a:lnTo>
                <a:lnTo>
                  <a:pt x="4" y="40"/>
                </a:lnTo>
                <a:lnTo>
                  <a:pt x="0" y="48"/>
                </a:lnTo>
                <a:lnTo>
                  <a:pt x="8" y="52"/>
                </a:lnTo>
                <a:lnTo>
                  <a:pt x="8" y="4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752" name="Freeform 32">
            <a:extLst>
              <a:ext uri="{FF2B5EF4-FFF2-40B4-BE49-F238E27FC236}">
                <a16:creationId xmlns:a16="http://schemas.microsoft.com/office/drawing/2014/main" id="{D4569E57-77D5-441B-9FB8-38B86416F3CA}"/>
              </a:ext>
            </a:extLst>
          </p:cNvPr>
          <p:cNvSpPr>
            <a:spLocks/>
          </p:cNvSpPr>
          <p:nvPr/>
        </p:nvSpPr>
        <p:spPr bwMode="auto">
          <a:xfrm>
            <a:off x="6134071" y="4813102"/>
            <a:ext cx="115222" cy="123974"/>
          </a:xfrm>
          <a:custGeom>
            <a:avLst/>
            <a:gdLst>
              <a:gd name="T0" fmla="*/ 0 w 89"/>
              <a:gd name="T1" fmla="*/ 10080662 h 85"/>
              <a:gd name="T2" fmla="*/ 17895870 w 89"/>
              <a:gd name="T3" fmla="*/ 0 h 85"/>
              <a:gd name="T4" fmla="*/ 35791739 w 89"/>
              <a:gd name="T5" fmla="*/ 0 h 85"/>
              <a:gd name="T6" fmla="*/ 53687609 w 89"/>
              <a:gd name="T7" fmla="*/ 0 h 85"/>
              <a:gd name="T8" fmla="*/ 71583479 w 89"/>
              <a:gd name="T9" fmla="*/ 0 h 85"/>
              <a:gd name="T10" fmla="*/ 89479348 w 89"/>
              <a:gd name="T11" fmla="*/ 10080662 h 85"/>
              <a:gd name="T12" fmla="*/ 125271088 w 89"/>
              <a:gd name="T13" fmla="*/ 20161325 h 85"/>
              <a:gd name="T14" fmla="*/ 143166957 w 89"/>
              <a:gd name="T15" fmla="*/ 30241987 h 85"/>
              <a:gd name="T16" fmla="*/ 161062827 w 89"/>
              <a:gd name="T17" fmla="*/ 30241987 h 85"/>
              <a:gd name="T18" fmla="*/ 178958697 w 89"/>
              <a:gd name="T19" fmla="*/ 40322649 h 85"/>
              <a:gd name="T20" fmla="*/ 187906631 w 89"/>
              <a:gd name="T21" fmla="*/ 60483974 h 85"/>
              <a:gd name="T22" fmla="*/ 196854566 w 89"/>
              <a:gd name="T23" fmla="*/ 80645299 h 85"/>
              <a:gd name="T24" fmla="*/ 196854566 w 89"/>
              <a:gd name="T25" fmla="*/ 100806624 h 85"/>
              <a:gd name="T26" fmla="*/ 178958697 w 89"/>
              <a:gd name="T27" fmla="*/ 110887286 h 85"/>
              <a:gd name="T28" fmla="*/ 161062827 w 89"/>
              <a:gd name="T29" fmla="*/ 120967948 h 85"/>
              <a:gd name="T30" fmla="*/ 152114892 w 89"/>
              <a:gd name="T31" fmla="*/ 141129273 h 85"/>
              <a:gd name="T32" fmla="*/ 143166957 w 89"/>
              <a:gd name="T33" fmla="*/ 161290598 h 85"/>
              <a:gd name="T34" fmla="*/ 134219022 w 89"/>
              <a:gd name="T35" fmla="*/ 181451922 h 85"/>
              <a:gd name="T36" fmla="*/ 125271088 w 89"/>
              <a:gd name="T37" fmla="*/ 201613247 h 85"/>
              <a:gd name="T38" fmla="*/ 107375218 w 89"/>
              <a:gd name="T39" fmla="*/ 201613247 h 85"/>
              <a:gd name="T40" fmla="*/ 89479348 w 89"/>
              <a:gd name="T41" fmla="*/ 211693909 h 85"/>
              <a:gd name="T42" fmla="*/ 62635544 w 89"/>
              <a:gd name="T43" fmla="*/ 201613247 h 85"/>
              <a:gd name="T44" fmla="*/ 44739674 w 89"/>
              <a:gd name="T45" fmla="*/ 191532585 h 85"/>
              <a:gd name="T46" fmla="*/ 35791739 w 89"/>
              <a:gd name="T47" fmla="*/ 171371260 h 85"/>
              <a:gd name="T48" fmla="*/ 26843804 w 89"/>
              <a:gd name="T49" fmla="*/ 151209935 h 85"/>
              <a:gd name="T50" fmla="*/ 26843804 w 89"/>
              <a:gd name="T51" fmla="*/ 131048611 h 85"/>
              <a:gd name="T52" fmla="*/ 26843804 w 89"/>
              <a:gd name="T53" fmla="*/ 110887286 h 85"/>
              <a:gd name="T54" fmla="*/ 17895870 w 89"/>
              <a:gd name="T55" fmla="*/ 90725961 h 85"/>
              <a:gd name="T56" fmla="*/ 8947935 w 89"/>
              <a:gd name="T57" fmla="*/ 70564636 h 85"/>
              <a:gd name="T58" fmla="*/ 0 w 89"/>
              <a:gd name="T59" fmla="*/ 50403312 h 85"/>
              <a:gd name="T60" fmla="*/ 0 w 89"/>
              <a:gd name="T61" fmla="*/ 30241987 h 85"/>
              <a:gd name="T62" fmla="*/ 0 w 89"/>
              <a:gd name="T63" fmla="*/ 10080662 h 8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9" h="85">
                <a:moveTo>
                  <a:pt x="0" y="4"/>
                </a:moveTo>
                <a:lnTo>
                  <a:pt x="8" y="0"/>
                </a:lnTo>
                <a:lnTo>
                  <a:pt x="16" y="0"/>
                </a:lnTo>
                <a:lnTo>
                  <a:pt x="24" y="0"/>
                </a:lnTo>
                <a:lnTo>
                  <a:pt x="32" y="0"/>
                </a:lnTo>
                <a:lnTo>
                  <a:pt x="40" y="4"/>
                </a:lnTo>
                <a:lnTo>
                  <a:pt x="56" y="8"/>
                </a:lnTo>
                <a:lnTo>
                  <a:pt x="64" y="12"/>
                </a:lnTo>
                <a:lnTo>
                  <a:pt x="72" y="12"/>
                </a:lnTo>
                <a:lnTo>
                  <a:pt x="80" y="16"/>
                </a:lnTo>
                <a:lnTo>
                  <a:pt x="84" y="24"/>
                </a:lnTo>
                <a:lnTo>
                  <a:pt x="88" y="32"/>
                </a:lnTo>
                <a:lnTo>
                  <a:pt x="88" y="40"/>
                </a:lnTo>
                <a:lnTo>
                  <a:pt x="80" y="44"/>
                </a:lnTo>
                <a:lnTo>
                  <a:pt x="72" y="48"/>
                </a:lnTo>
                <a:lnTo>
                  <a:pt x="68" y="56"/>
                </a:lnTo>
                <a:lnTo>
                  <a:pt x="64" y="64"/>
                </a:lnTo>
                <a:lnTo>
                  <a:pt x="60" y="72"/>
                </a:lnTo>
                <a:lnTo>
                  <a:pt x="56" y="80"/>
                </a:lnTo>
                <a:lnTo>
                  <a:pt x="48" y="80"/>
                </a:lnTo>
                <a:lnTo>
                  <a:pt x="40" y="84"/>
                </a:lnTo>
                <a:lnTo>
                  <a:pt x="28" y="80"/>
                </a:lnTo>
                <a:lnTo>
                  <a:pt x="20" y="76"/>
                </a:lnTo>
                <a:lnTo>
                  <a:pt x="16" y="68"/>
                </a:lnTo>
                <a:lnTo>
                  <a:pt x="12" y="60"/>
                </a:lnTo>
                <a:lnTo>
                  <a:pt x="12" y="52"/>
                </a:lnTo>
                <a:lnTo>
                  <a:pt x="12" y="44"/>
                </a:lnTo>
                <a:lnTo>
                  <a:pt x="8" y="36"/>
                </a:lnTo>
                <a:lnTo>
                  <a:pt x="4" y="28"/>
                </a:lnTo>
                <a:lnTo>
                  <a:pt x="0" y="20"/>
                </a:lnTo>
                <a:lnTo>
                  <a:pt x="0" y="12"/>
                </a:lnTo>
                <a:lnTo>
                  <a:pt x="0" y="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753" name="Freeform 33">
            <a:extLst>
              <a:ext uri="{FF2B5EF4-FFF2-40B4-BE49-F238E27FC236}">
                <a16:creationId xmlns:a16="http://schemas.microsoft.com/office/drawing/2014/main" id="{9DD74EB4-EC8A-4395-9B6E-61233B625E98}"/>
              </a:ext>
            </a:extLst>
          </p:cNvPr>
          <p:cNvSpPr>
            <a:spLocks/>
          </p:cNvSpPr>
          <p:nvPr/>
        </p:nvSpPr>
        <p:spPr bwMode="auto">
          <a:xfrm>
            <a:off x="6632883" y="5513189"/>
            <a:ext cx="83135" cy="94804"/>
          </a:xfrm>
          <a:custGeom>
            <a:avLst/>
            <a:gdLst>
              <a:gd name="T0" fmla="*/ 0 w 65"/>
              <a:gd name="T1" fmla="*/ 0 h 65"/>
              <a:gd name="T2" fmla="*/ 0 w 65"/>
              <a:gd name="T3" fmla="*/ 20161348 h 65"/>
              <a:gd name="T4" fmla="*/ 0 w 65"/>
              <a:gd name="T5" fmla="*/ 40322695 h 65"/>
              <a:gd name="T6" fmla="*/ 0 w 65"/>
              <a:gd name="T7" fmla="*/ 60484043 h 65"/>
              <a:gd name="T8" fmla="*/ 8703457 w 65"/>
              <a:gd name="T9" fmla="*/ 80645391 h 65"/>
              <a:gd name="T10" fmla="*/ 17408307 w 65"/>
              <a:gd name="T11" fmla="*/ 100806738 h 65"/>
              <a:gd name="T12" fmla="*/ 34815221 w 65"/>
              <a:gd name="T13" fmla="*/ 100806738 h 65"/>
              <a:gd name="T14" fmla="*/ 52223528 w 65"/>
              <a:gd name="T15" fmla="*/ 110887412 h 65"/>
              <a:gd name="T16" fmla="*/ 60926985 w 65"/>
              <a:gd name="T17" fmla="*/ 131048760 h 65"/>
              <a:gd name="T18" fmla="*/ 78335292 w 65"/>
              <a:gd name="T19" fmla="*/ 151210108 h 65"/>
              <a:gd name="T20" fmla="*/ 95742207 w 65"/>
              <a:gd name="T21" fmla="*/ 161290782 h 65"/>
              <a:gd name="T22" fmla="*/ 113150513 w 65"/>
              <a:gd name="T23" fmla="*/ 161290782 h 65"/>
              <a:gd name="T24" fmla="*/ 130558820 w 65"/>
              <a:gd name="T25" fmla="*/ 141129434 h 65"/>
              <a:gd name="T26" fmla="*/ 139262277 w 65"/>
              <a:gd name="T27" fmla="*/ 120968086 h 65"/>
              <a:gd name="T28" fmla="*/ 139262277 w 65"/>
              <a:gd name="T29" fmla="*/ 100806738 h 65"/>
              <a:gd name="T30" fmla="*/ 130558820 w 65"/>
              <a:gd name="T31" fmla="*/ 80645391 h 65"/>
              <a:gd name="T32" fmla="*/ 113150513 w 65"/>
              <a:gd name="T33" fmla="*/ 70564717 h 65"/>
              <a:gd name="T34" fmla="*/ 104447056 w 65"/>
              <a:gd name="T35" fmla="*/ 50403369 h 65"/>
              <a:gd name="T36" fmla="*/ 87038749 w 65"/>
              <a:gd name="T37" fmla="*/ 40322695 h 65"/>
              <a:gd name="T38" fmla="*/ 69630443 w 65"/>
              <a:gd name="T39" fmla="*/ 40322695 h 65"/>
              <a:gd name="T40" fmla="*/ 52223528 w 65"/>
              <a:gd name="T41" fmla="*/ 30242022 h 65"/>
              <a:gd name="T42" fmla="*/ 43520071 w 65"/>
              <a:gd name="T43" fmla="*/ 10080674 h 65"/>
              <a:gd name="T44" fmla="*/ 26111764 w 65"/>
              <a:gd name="T45" fmla="*/ 0 h 65"/>
              <a:gd name="T46" fmla="*/ 8703457 w 65"/>
              <a:gd name="T47" fmla="*/ 0 h 65"/>
              <a:gd name="T48" fmla="*/ 0 w 65"/>
              <a:gd name="T49" fmla="*/ 0 h 6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5" h="65">
                <a:moveTo>
                  <a:pt x="0" y="0"/>
                </a:moveTo>
                <a:lnTo>
                  <a:pt x="0" y="8"/>
                </a:lnTo>
                <a:lnTo>
                  <a:pt x="0" y="16"/>
                </a:lnTo>
                <a:lnTo>
                  <a:pt x="0" y="24"/>
                </a:lnTo>
                <a:lnTo>
                  <a:pt x="4" y="32"/>
                </a:lnTo>
                <a:lnTo>
                  <a:pt x="8" y="40"/>
                </a:lnTo>
                <a:lnTo>
                  <a:pt x="16" y="40"/>
                </a:lnTo>
                <a:lnTo>
                  <a:pt x="24" y="44"/>
                </a:lnTo>
                <a:lnTo>
                  <a:pt x="28" y="52"/>
                </a:lnTo>
                <a:lnTo>
                  <a:pt x="36" y="60"/>
                </a:lnTo>
                <a:lnTo>
                  <a:pt x="44" y="64"/>
                </a:lnTo>
                <a:lnTo>
                  <a:pt x="52" y="64"/>
                </a:lnTo>
                <a:lnTo>
                  <a:pt x="60" y="56"/>
                </a:lnTo>
                <a:lnTo>
                  <a:pt x="64" y="48"/>
                </a:lnTo>
                <a:lnTo>
                  <a:pt x="64" y="40"/>
                </a:lnTo>
                <a:lnTo>
                  <a:pt x="60" y="32"/>
                </a:lnTo>
                <a:lnTo>
                  <a:pt x="52" y="28"/>
                </a:lnTo>
                <a:lnTo>
                  <a:pt x="48" y="20"/>
                </a:lnTo>
                <a:lnTo>
                  <a:pt x="40" y="16"/>
                </a:lnTo>
                <a:lnTo>
                  <a:pt x="32" y="16"/>
                </a:lnTo>
                <a:lnTo>
                  <a:pt x="24" y="12"/>
                </a:lnTo>
                <a:lnTo>
                  <a:pt x="20" y="4"/>
                </a:lnTo>
                <a:lnTo>
                  <a:pt x="12" y="0"/>
                </a:lnTo>
                <a:lnTo>
                  <a:pt x="4" y="0"/>
                </a:lnTo>
                <a:lnTo>
                  <a:pt x="0"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754" name="Freeform 34">
            <a:extLst>
              <a:ext uri="{FF2B5EF4-FFF2-40B4-BE49-F238E27FC236}">
                <a16:creationId xmlns:a16="http://schemas.microsoft.com/office/drawing/2014/main" id="{CEA41755-28D9-4C1E-99E7-C034EA6BEE33}"/>
              </a:ext>
            </a:extLst>
          </p:cNvPr>
          <p:cNvSpPr>
            <a:spLocks/>
          </p:cNvSpPr>
          <p:nvPr/>
        </p:nvSpPr>
        <p:spPr bwMode="auto">
          <a:xfrm>
            <a:off x="7540080" y="4678918"/>
            <a:ext cx="64175" cy="153145"/>
          </a:xfrm>
          <a:custGeom>
            <a:avLst/>
            <a:gdLst>
              <a:gd name="T0" fmla="*/ 55420986 w 49"/>
              <a:gd name="T1" fmla="*/ 10080655 h 105"/>
              <a:gd name="T2" fmla="*/ 36946373 w 49"/>
              <a:gd name="T3" fmla="*/ 30241966 h 105"/>
              <a:gd name="T4" fmla="*/ 27710493 w 49"/>
              <a:gd name="T5" fmla="*/ 50403276 h 105"/>
              <a:gd name="T6" fmla="*/ 18473187 w 49"/>
              <a:gd name="T7" fmla="*/ 70564587 h 105"/>
              <a:gd name="T8" fmla="*/ 9237306 w 49"/>
              <a:gd name="T9" fmla="*/ 90725897 h 105"/>
              <a:gd name="T10" fmla="*/ 0 w 49"/>
              <a:gd name="T11" fmla="*/ 110887208 h 105"/>
              <a:gd name="T12" fmla="*/ 0 w 49"/>
              <a:gd name="T13" fmla="*/ 131048518 h 105"/>
              <a:gd name="T14" fmla="*/ 0 w 49"/>
              <a:gd name="T15" fmla="*/ 161290484 h 105"/>
              <a:gd name="T16" fmla="*/ 18473187 w 49"/>
              <a:gd name="T17" fmla="*/ 171371139 h 105"/>
              <a:gd name="T18" fmla="*/ 18473187 w 49"/>
              <a:gd name="T19" fmla="*/ 191532450 h 105"/>
              <a:gd name="T20" fmla="*/ 27710493 w 49"/>
              <a:gd name="T21" fmla="*/ 211693760 h 105"/>
              <a:gd name="T22" fmla="*/ 46183680 w 49"/>
              <a:gd name="T23" fmla="*/ 221774415 h 105"/>
              <a:gd name="T24" fmla="*/ 55420986 w 49"/>
              <a:gd name="T25" fmla="*/ 241935726 h 105"/>
              <a:gd name="T26" fmla="*/ 83130053 w 49"/>
              <a:gd name="T27" fmla="*/ 262097036 h 105"/>
              <a:gd name="T28" fmla="*/ 92367359 w 49"/>
              <a:gd name="T29" fmla="*/ 241935726 h 105"/>
              <a:gd name="T30" fmla="*/ 101604665 w 49"/>
              <a:gd name="T31" fmla="*/ 221774415 h 105"/>
              <a:gd name="T32" fmla="*/ 110840546 w 49"/>
              <a:gd name="T33" fmla="*/ 201613105 h 105"/>
              <a:gd name="T34" fmla="*/ 92367359 w 49"/>
              <a:gd name="T35" fmla="*/ 181451794 h 105"/>
              <a:gd name="T36" fmla="*/ 92367359 w 49"/>
              <a:gd name="T37" fmla="*/ 161290484 h 105"/>
              <a:gd name="T38" fmla="*/ 92367359 w 49"/>
              <a:gd name="T39" fmla="*/ 131048518 h 105"/>
              <a:gd name="T40" fmla="*/ 101604665 w 49"/>
              <a:gd name="T41" fmla="*/ 110887208 h 105"/>
              <a:gd name="T42" fmla="*/ 101604665 w 49"/>
              <a:gd name="T43" fmla="*/ 90725897 h 105"/>
              <a:gd name="T44" fmla="*/ 101604665 w 49"/>
              <a:gd name="T45" fmla="*/ 70564587 h 105"/>
              <a:gd name="T46" fmla="*/ 92367359 w 49"/>
              <a:gd name="T47" fmla="*/ 40322621 h 105"/>
              <a:gd name="T48" fmla="*/ 73894172 w 49"/>
              <a:gd name="T49" fmla="*/ 40322621 h 105"/>
              <a:gd name="T50" fmla="*/ 64656866 w 49"/>
              <a:gd name="T51" fmla="*/ 20161310 h 105"/>
              <a:gd name="T52" fmla="*/ 55420986 w 49"/>
              <a:gd name="T53" fmla="*/ 0 h 105"/>
              <a:gd name="T54" fmla="*/ 55420986 w 49"/>
              <a:gd name="T55" fmla="*/ 10080655 h 10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9" h="105">
                <a:moveTo>
                  <a:pt x="24" y="4"/>
                </a:moveTo>
                <a:lnTo>
                  <a:pt x="16" y="12"/>
                </a:lnTo>
                <a:lnTo>
                  <a:pt x="12" y="20"/>
                </a:lnTo>
                <a:lnTo>
                  <a:pt x="8" y="28"/>
                </a:lnTo>
                <a:lnTo>
                  <a:pt x="4" y="36"/>
                </a:lnTo>
                <a:lnTo>
                  <a:pt x="0" y="44"/>
                </a:lnTo>
                <a:lnTo>
                  <a:pt x="0" y="52"/>
                </a:lnTo>
                <a:lnTo>
                  <a:pt x="0" y="64"/>
                </a:lnTo>
                <a:lnTo>
                  <a:pt x="8" y="68"/>
                </a:lnTo>
                <a:lnTo>
                  <a:pt x="8" y="76"/>
                </a:lnTo>
                <a:lnTo>
                  <a:pt x="12" y="84"/>
                </a:lnTo>
                <a:lnTo>
                  <a:pt x="20" y="88"/>
                </a:lnTo>
                <a:lnTo>
                  <a:pt x="24" y="96"/>
                </a:lnTo>
                <a:lnTo>
                  <a:pt x="36" y="104"/>
                </a:lnTo>
                <a:lnTo>
                  <a:pt x="40" y="96"/>
                </a:lnTo>
                <a:lnTo>
                  <a:pt x="44" y="88"/>
                </a:lnTo>
                <a:lnTo>
                  <a:pt x="48" y="80"/>
                </a:lnTo>
                <a:lnTo>
                  <a:pt x="40" y="72"/>
                </a:lnTo>
                <a:lnTo>
                  <a:pt x="40" y="64"/>
                </a:lnTo>
                <a:lnTo>
                  <a:pt x="40" y="52"/>
                </a:lnTo>
                <a:lnTo>
                  <a:pt x="44" y="44"/>
                </a:lnTo>
                <a:lnTo>
                  <a:pt x="44" y="36"/>
                </a:lnTo>
                <a:lnTo>
                  <a:pt x="44" y="28"/>
                </a:lnTo>
                <a:lnTo>
                  <a:pt x="40" y="16"/>
                </a:lnTo>
                <a:lnTo>
                  <a:pt x="32" y="16"/>
                </a:lnTo>
                <a:lnTo>
                  <a:pt x="28" y="8"/>
                </a:lnTo>
                <a:lnTo>
                  <a:pt x="24" y="0"/>
                </a:lnTo>
                <a:lnTo>
                  <a:pt x="24" y="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755" name="Freeform 35">
            <a:extLst>
              <a:ext uri="{FF2B5EF4-FFF2-40B4-BE49-F238E27FC236}">
                <a16:creationId xmlns:a16="http://schemas.microsoft.com/office/drawing/2014/main" id="{B0A013FC-46CD-4C73-9095-0E9EEABA8151}"/>
              </a:ext>
            </a:extLst>
          </p:cNvPr>
          <p:cNvSpPr>
            <a:spLocks/>
          </p:cNvSpPr>
          <p:nvPr/>
        </p:nvSpPr>
        <p:spPr bwMode="auto">
          <a:xfrm>
            <a:off x="7540080" y="4865608"/>
            <a:ext cx="88969" cy="199817"/>
          </a:xfrm>
          <a:custGeom>
            <a:avLst/>
            <a:gdLst>
              <a:gd name="T0" fmla="*/ 26735433 w 69"/>
              <a:gd name="T1" fmla="*/ 0 h 137"/>
              <a:gd name="T2" fmla="*/ 26735433 w 69"/>
              <a:gd name="T3" fmla="*/ 20161296 h 137"/>
              <a:gd name="T4" fmla="*/ 26735433 w 69"/>
              <a:gd name="T5" fmla="*/ 50403241 h 137"/>
              <a:gd name="T6" fmla="*/ 26735433 w 69"/>
              <a:gd name="T7" fmla="*/ 70564537 h 137"/>
              <a:gd name="T8" fmla="*/ 26735433 w 69"/>
              <a:gd name="T9" fmla="*/ 90725834 h 137"/>
              <a:gd name="T10" fmla="*/ 17823622 w 69"/>
              <a:gd name="T11" fmla="*/ 110887130 h 137"/>
              <a:gd name="T12" fmla="*/ 17823622 w 69"/>
              <a:gd name="T13" fmla="*/ 131048426 h 137"/>
              <a:gd name="T14" fmla="*/ 8911811 w 69"/>
              <a:gd name="T15" fmla="*/ 151209723 h 137"/>
              <a:gd name="T16" fmla="*/ 0 w 69"/>
              <a:gd name="T17" fmla="*/ 181451667 h 137"/>
              <a:gd name="T18" fmla="*/ 0 w 69"/>
              <a:gd name="T19" fmla="*/ 201612964 h 137"/>
              <a:gd name="T20" fmla="*/ 0 w 69"/>
              <a:gd name="T21" fmla="*/ 221774260 h 137"/>
              <a:gd name="T22" fmla="*/ 0 w 69"/>
              <a:gd name="T23" fmla="*/ 241935556 h 137"/>
              <a:gd name="T24" fmla="*/ 0 w 69"/>
              <a:gd name="T25" fmla="*/ 272177501 h 137"/>
              <a:gd name="T26" fmla="*/ 0 w 69"/>
              <a:gd name="T27" fmla="*/ 292338797 h 137"/>
              <a:gd name="T28" fmla="*/ 8911811 w 69"/>
              <a:gd name="T29" fmla="*/ 312500093 h 137"/>
              <a:gd name="T30" fmla="*/ 8911811 w 69"/>
              <a:gd name="T31" fmla="*/ 332661390 h 137"/>
              <a:gd name="T32" fmla="*/ 35647243 w 69"/>
              <a:gd name="T33" fmla="*/ 342742038 h 137"/>
              <a:gd name="T34" fmla="*/ 44559054 w 69"/>
              <a:gd name="T35" fmla="*/ 322580742 h 137"/>
              <a:gd name="T36" fmla="*/ 62382676 w 69"/>
              <a:gd name="T37" fmla="*/ 332661390 h 137"/>
              <a:gd name="T38" fmla="*/ 80206298 w 69"/>
              <a:gd name="T39" fmla="*/ 342742038 h 137"/>
              <a:gd name="T40" fmla="*/ 98029920 w 69"/>
              <a:gd name="T41" fmla="*/ 342742038 h 137"/>
              <a:gd name="T42" fmla="*/ 115853541 w 69"/>
              <a:gd name="T43" fmla="*/ 342742038 h 137"/>
              <a:gd name="T44" fmla="*/ 133677163 w 69"/>
              <a:gd name="T45" fmla="*/ 342742038 h 137"/>
              <a:gd name="T46" fmla="*/ 142588974 w 69"/>
              <a:gd name="T47" fmla="*/ 322580742 h 137"/>
              <a:gd name="T48" fmla="*/ 151500785 w 69"/>
              <a:gd name="T49" fmla="*/ 302419445 h 137"/>
              <a:gd name="T50" fmla="*/ 142588974 w 69"/>
              <a:gd name="T51" fmla="*/ 282258149 h 137"/>
              <a:gd name="T52" fmla="*/ 124765352 w 69"/>
              <a:gd name="T53" fmla="*/ 272177501 h 137"/>
              <a:gd name="T54" fmla="*/ 115853541 w 69"/>
              <a:gd name="T55" fmla="*/ 252016204 h 137"/>
              <a:gd name="T56" fmla="*/ 106941730 w 69"/>
              <a:gd name="T57" fmla="*/ 221774260 h 137"/>
              <a:gd name="T58" fmla="*/ 106941730 w 69"/>
              <a:gd name="T59" fmla="*/ 201612964 h 137"/>
              <a:gd name="T60" fmla="*/ 106941730 w 69"/>
              <a:gd name="T61" fmla="*/ 181451667 h 137"/>
              <a:gd name="T62" fmla="*/ 106941730 w 69"/>
              <a:gd name="T63" fmla="*/ 161290371 h 137"/>
              <a:gd name="T64" fmla="*/ 106941730 w 69"/>
              <a:gd name="T65" fmla="*/ 131048426 h 137"/>
              <a:gd name="T66" fmla="*/ 106941730 w 69"/>
              <a:gd name="T67" fmla="*/ 110887130 h 137"/>
              <a:gd name="T68" fmla="*/ 98029920 w 69"/>
              <a:gd name="T69" fmla="*/ 90725834 h 137"/>
              <a:gd name="T70" fmla="*/ 98029920 w 69"/>
              <a:gd name="T71" fmla="*/ 70564537 h 137"/>
              <a:gd name="T72" fmla="*/ 80206298 w 69"/>
              <a:gd name="T73" fmla="*/ 50403241 h 137"/>
              <a:gd name="T74" fmla="*/ 80206298 w 69"/>
              <a:gd name="T75" fmla="*/ 30241945 h 137"/>
              <a:gd name="T76" fmla="*/ 62382676 w 69"/>
              <a:gd name="T77" fmla="*/ 20161296 h 137"/>
              <a:gd name="T78" fmla="*/ 53470865 w 69"/>
              <a:gd name="T79" fmla="*/ 0 h 137"/>
              <a:gd name="T80" fmla="*/ 35647243 w 69"/>
              <a:gd name="T81" fmla="*/ 0 h 137"/>
              <a:gd name="T82" fmla="*/ 17823622 w 69"/>
              <a:gd name="T83" fmla="*/ 10080648 h 137"/>
              <a:gd name="T84" fmla="*/ 26735433 w 69"/>
              <a:gd name="T85" fmla="*/ 0 h 13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 h="137">
                <a:moveTo>
                  <a:pt x="12" y="0"/>
                </a:moveTo>
                <a:lnTo>
                  <a:pt x="12" y="8"/>
                </a:lnTo>
                <a:lnTo>
                  <a:pt x="12" y="20"/>
                </a:lnTo>
                <a:lnTo>
                  <a:pt x="12" y="28"/>
                </a:lnTo>
                <a:lnTo>
                  <a:pt x="12" y="36"/>
                </a:lnTo>
                <a:lnTo>
                  <a:pt x="8" y="44"/>
                </a:lnTo>
                <a:lnTo>
                  <a:pt x="8" y="52"/>
                </a:lnTo>
                <a:lnTo>
                  <a:pt x="4" y="60"/>
                </a:lnTo>
                <a:lnTo>
                  <a:pt x="0" y="72"/>
                </a:lnTo>
                <a:lnTo>
                  <a:pt x="0" y="80"/>
                </a:lnTo>
                <a:lnTo>
                  <a:pt x="0" y="88"/>
                </a:lnTo>
                <a:lnTo>
                  <a:pt x="0" y="96"/>
                </a:lnTo>
                <a:lnTo>
                  <a:pt x="0" y="108"/>
                </a:lnTo>
                <a:lnTo>
                  <a:pt x="0" y="116"/>
                </a:lnTo>
                <a:lnTo>
                  <a:pt x="4" y="124"/>
                </a:lnTo>
                <a:lnTo>
                  <a:pt x="4" y="132"/>
                </a:lnTo>
                <a:lnTo>
                  <a:pt x="16" y="136"/>
                </a:lnTo>
                <a:lnTo>
                  <a:pt x="20" y="128"/>
                </a:lnTo>
                <a:lnTo>
                  <a:pt x="28" y="132"/>
                </a:lnTo>
                <a:lnTo>
                  <a:pt x="36" y="136"/>
                </a:lnTo>
                <a:lnTo>
                  <a:pt x="44" y="136"/>
                </a:lnTo>
                <a:lnTo>
                  <a:pt x="52" y="136"/>
                </a:lnTo>
                <a:lnTo>
                  <a:pt x="60" y="136"/>
                </a:lnTo>
                <a:lnTo>
                  <a:pt x="64" y="128"/>
                </a:lnTo>
                <a:lnTo>
                  <a:pt x="68" y="120"/>
                </a:lnTo>
                <a:lnTo>
                  <a:pt x="64" y="112"/>
                </a:lnTo>
                <a:lnTo>
                  <a:pt x="56" y="108"/>
                </a:lnTo>
                <a:lnTo>
                  <a:pt x="52" y="100"/>
                </a:lnTo>
                <a:lnTo>
                  <a:pt x="48" y="88"/>
                </a:lnTo>
                <a:lnTo>
                  <a:pt x="48" y="80"/>
                </a:lnTo>
                <a:lnTo>
                  <a:pt x="48" y="72"/>
                </a:lnTo>
                <a:lnTo>
                  <a:pt x="48" y="64"/>
                </a:lnTo>
                <a:lnTo>
                  <a:pt x="48" y="52"/>
                </a:lnTo>
                <a:lnTo>
                  <a:pt x="48" y="44"/>
                </a:lnTo>
                <a:lnTo>
                  <a:pt x="44" y="36"/>
                </a:lnTo>
                <a:lnTo>
                  <a:pt x="44" y="28"/>
                </a:lnTo>
                <a:lnTo>
                  <a:pt x="36" y="20"/>
                </a:lnTo>
                <a:lnTo>
                  <a:pt x="36" y="12"/>
                </a:lnTo>
                <a:lnTo>
                  <a:pt x="28" y="8"/>
                </a:lnTo>
                <a:lnTo>
                  <a:pt x="24" y="0"/>
                </a:lnTo>
                <a:lnTo>
                  <a:pt x="16" y="0"/>
                </a:lnTo>
                <a:lnTo>
                  <a:pt x="8" y="4"/>
                </a:lnTo>
                <a:lnTo>
                  <a:pt x="12"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756" name="Freeform 36">
            <a:extLst>
              <a:ext uri="{FF2B5EF4-FFF2-40B4-BE49-F238E27FC236}">
                <a16:creationId xmlns:a16="http://schemas.microsoft.com/office/drawing/2014/main" id="{17AE7843-487E-4D12-916A-652D681953B4}"/>
              </a:ext>
            </a:extLst>
          </p:cNvPr>
          <p:cNvSpPr>
            <a:spLocks/>
          </p:cNvSpPr>
          <p:nvPr/>
        </p:nvSpPr>
        <p:spPr bwMode="auto">
          <a:xfrm>
            <a:off x="7483197" y="5081469"/>
            <a:ext cx="105013" cy="223153"/>
          </a:xfrm>
          <a:custGeom>
            <a:avLst/>
            <a:gdLst>
              <a:gd name="T0" fmla="*/ 107526667 w 81"/>
              <a:gd name="T1" fmla="*/ 20161292 h 153"/>
              <a:gd name="T2" fmla="*/ 107526667 w 81"/>
              <a:gd name="T3" fmla="*/ 50403229 h 153"/>
              <a:gd name="T4" fmla="*/ 107526667 w 81"/>
              <a:gd name="T5" fmla="*/ 80645166 h 153"/>
              <a:gd name="T6" fmla="*/ 107526667 w 81"/>
              <a:gd name="T7" fmla="*/ 100806458 h 153"/>
              <a:gd name="T8" fmla="*/ 98566111 w 81"/>
              <a:gd name="T9" fmla="*/ 131048395 h 153"/>
              <a:gd name="T10" fmla="*/ 89605556 w 81"/>
              <a:gd name="T11" fmla="*/ 151209686 h 153"/>
              <a:gd name="T12" fmla="*/ 71684444 w 81"/>
              <a:gd name="T13" fmla="*/ 171370978 h 153"/>
              <a:gd name="T14" fmla="*/ 62723889 w 81"/>
              <a:gd name="T15" fmla="*/ 191532269 h 153"/>
              <a:gd name="T16" fmla="*/ 53763333 w 81"/>
              <a:gd name="T17" fmla="*/ 211693561 h 153"/>
              <a:gd name="T18" fmla="*/ 44802778 w 81"/>
              <a:gd name="T19" fmla="*/ 231854852 h 153"/>
              <a:gd name="T20" fmla="*/ 35842222 w 81"/>
              <a:gd name="T21" fmla="*/ 252016144 h 153"/>
              <a:gd name="T22" fmla="*/ 26881667 w 81"/>
              <a:gd name="T23" fmla="*/ 272177435 h 153"/>
              <a:gd name="T24" fmla="*/ 17921111 w 81"/>
              <a:gd name="T25" fmla="*/ 292338727 h 153"/>
              <a:gd name="T26" fmla="*/ 8960556 w 81"/>
              <a:gd name="T27" fmla="*/ 312500018 h 153"/>
              <a:gd name="T28" fmla="*/ 0 w 81"/>
              <a:gd name="T29" fmla="*/ 332661310 h 153"/>
              <a:gd name="T30" fmla="*/ 8960556 w 81"/>
              <a:gd name="T31" fmla="*/ 352822601 h 153"/>
              <a:gd name="T32" fmla="*/ 26881667 w 81"/>
              <a:gd name="T33" fmla="*/ 372983893 h 153"/>
              <a:gd name="T34" fmla="*/ 53763333 w 81"/>
              <a:gd name="T35" fmla="*/ 383064539 h 153"/>
              <a:gd name="T36" fmla="*/ 71684444 w 81"/>
              <a:gd name="T37" fmla="*/ 383064539 h 153"/>
              <a:gd name="T38" fmla="*/ 107526667 w 81"/>
              <a:gd name="T39" fmla="*/ 383064539 h 153"/>
              <a:gd name="T40" fmla="*/ 125447778 w 81"/>
              <a:gd name="T41" fmla="*/ 362903247 h 153"/>
              <a:gd name="T42" fmla="*/ 143368889 w 81"/>
              <a:gd name="T43" fmla="*/ 342741956 h 153"/>
              <a:gd name="T44" fmla="*/ 152329444 w 81"/>
              <a:gd name="T45" fmla="*/ 322580664 h 153"/>
              <a:gd name="T46" fmla="*/ 170250556 w 81"/>
              <a:gd name="T47" fmla="*/ 302419373 h 153"/>
              <a:gd name="T48" fmla="*/ 170250556 w 81"/>
              <a:gd name="T49" fmla="*/ 282258081 h 153"/>
              <a:gd name="T50" fmla="*/ 170250556 w 81"/>
              <a:gd name="T51" fmla="*/ 252016144 h 153"/>
              <a:gd name="T52" fmla="*/ 170250556 w 81"/>
              <a:gd name="T53" fmla="*/ 231854852 h 153"/>
              <a:gd name="T54" fmla="*/ 179211111 w 81"/>
              <a:gd name="T55" fmla="*/ 211693561 h 153"/>
              <a:gd name="T56" fmla="*/ 179211111 w 81"/>
              <a:gd name="T57" fmla="*/ 191532269 h 153"/>
              <a:gd name="T58" fmla="*/ 179211111 w 81"/>
              <a:gd name="T59" fmla="*/ 171370978 h 153"/>
              <a:gd name="T60" fmla="*/ 179211111 w 81"/>
              <a:gd name="T61" fmla="*/ 151209686 h 153"/>
              <a:gd name="T62" fmla="*/ 179211111 w 81"/>
              <a:gd name="T63" fmla="*/ 131048395 h 153"/>
              <a:gd name="T64" fmla="*/ 170250556 w 81"/>
              <a:gd name="T65" fmla="*/ 110887103 h 153"/>
              <a:gd name="T66" fmla="*/ 161290000 w 81"/>
              <a:gd name="T67" fmla="*/ 80645166 h 153"/>
              <a:gd name="T68" fmla="*/ 161290000 w 81"/>
              <a:gd name="T69" fmla="*/ 50403229 h 153"/>
              <a:gd name="T70" fmla="*/ 143368889 w 81"/>
              <a:gd name="T71" fmla="*/ 20161292 h 153"/>
              <a:gd name="T72" fmla="*/ 134408333 w 81"/>
              <a:gd name="T73" fmla="*/ 0 h 153"/>
              <a:gd name="T74" fmla="*/ 107526667 w 81"/>
              <a:gd name="T75" fmla="*/ 20161292 h 15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81" h="153">
                <a:moveTo>
                  <a:pt x="48" y="8"/>
                </a:moveTo>
                <a:lnTo>
                  <a:pt x="48" y="20"/>
                </a:lnTo>
                <a:lnTo>
                  <a:pt x="48" y="32"/>
                </a:lnTo>
                <a:lnTo>
                  <a:pt x="48" y="40"/>
                </a:lnTo>
                <a:lnTo>
                  <a:pt x="44" y="52"/>
                </a:lnTo>
                <a:lnTo>
                  <a:pt x="40" y="60"/>
                </a:lnTo>
                <a:lnTo>
                  <a:pt x="32" y="68"/>
                </a:lnTo>
                <a:lnTo>
                  <a:pt x="28" y="76"/>
                </a:lnTo>
                <a:lnTo>
                  <a:pt x="24" y="84"/>
                </a:lnTo>
                <a:lnTo>
                  <a:pt x="20" y="92"/>
                </a:lnTo>
                <a:lnTo>
                  <a:pt x="16" y="100"/>
                </a:lnTo>
                <a:lnTo>
                  <a:pt x="12" y="108"/>
                </a:lnTo>
                <a:lnTo>
                  <a:pt x="8" y="116"/>
                </a:lnTo>
                <a:lnTo>
                  <a:pt x="4" y="124"/>
                </a:lnTo>
                <a:lnTo>
                  <a:pt x="0" y="132"/>
                </a:lnTo>
                <a:lnTo>
                  <a:pt x="4" y="140"/>
                </a:lnTo>
                <a:lnTo>
                  <a:pt x="12" y="148"/>
                </a:lnTo>
                <a:lnTo>
                  <a:pt x="24" y="152"/>
                </a:lnTo>
                <a:lnTo>
                  <a:pt x="32" y="152"/>
                </a:lnTo>
                <a:lnTo>
                  <a:pt x="48" y="152"/>
                </a:lnTo>
                <a:lnTo>
                  <a:pt x="56" y="144"/>
                </a:lnTo>
                <a:lnTo>
                  <a:pt x="64" y="136"/>
                </a:lnTo>
                <a:lnTo>
                  <a:pt x="68" y="128"/>
                </a:lnTo>
                <a:lnTo>
                  <a:pt x="76" y="120"/>
                </a:lnTo>
                <a:lnTo>
                  <a:pt x="76" y="112"/>
                </a:lnTo>
                <a:lnTo>
                  <a:pt x="76" y="100"/>
                </a:lnTo>
                <a:lnTo>
                  <a:pt x="76" y="92"/>
                </a:lnTo>
                <a:lnTo>
                  <a:pt x="80" y="84"/>
                </a:lnTo>
                <a:lnTo>
                  <a:pt x="80" y="76"/>
                </a:lnTo>
                <a:lnTo>
                  <a:pt x="80" y="68"/>
                </a:lnTo>
                <a:lnTo>
                  <a:pt x="80" y="60"/>
                </a:lnTo>
                <a:lnTo>
                  <a:pt x="80" y="52"/>
                </a:lnTo>
                <a:lnTo>
                  <a:pt x="76" y="44"/>
                </a:lnTo>
                <a:lnTo>
                  <a:pt x="72" y="32"/>
                </a:lnTo>
                <a:lnTo>
                  <a:pt x="72" y="20"/>
                </a:lnTo>
                <a:lnTo>
                  <a:pt x="64" y="8"/>
                </a:lnTo>
                <a:lnTo>
                  <a:pt x="60" y="0"/>
                </a:lnTo>
                <a:lnTo>
                  <a:pt x="48" y="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757" name="Freeform 37">
            <a:extLst>
              <a:ext uri="{FF2B5EF4-FFF2-40B4-BE49-F238E27FC236}">
                <a16:creationId xmlns:a16="http://schemas.microsoft.com/office/drawing/2014/main" id="{AF94E714-09EC-4757-836F-CCD35218CEAC}"/>
              </a:ext>
            </a:extLst>
          </p:cNvPr>
          <p:cNvSpPr>
            <a:spLocks/>
          </p:cNvSpPr>
          <p:nvPr/>
        </p:nvSpPr>
        <p:spPr bwMode="auto">
          <a:xfrm>
            <a:off x="6949381" y="5339626"/>
            <a:ext cx="586323" cy="443389"/>
          </a:xfrm>
          <a:custGeom>
            <a:avLst/>
            <a:gdLst>
              <a:gd name="T0" fmla="*/ 833080313 w 402"/>
              <a:gd name="T1" fmla="*/ 189012513 h 304"/>
              <a:gd name="T2" fmla="*/ 912421975 w 402"/>
              <a:gd name="T3" fmla="*/ 68045013 h 304"/>
              <a:gd name="T4" fmla="*/ 991763638 w 402"/>
              <a:gd name="T5" fmla="*/ 57964388 h 304"/>
              <a:gd name="T6" fmla="*/ 1116441125 w 402"/>
              <a:gd name="T7" fmla="*/ 27722513 h 304"/>
              <a:gd name="T8" fmla="*/ 1071103713 w 402"/>
              <a:gd name="T9" fmla="*/ 259576888 h 304"/>
              <a:gd name="T10" fmla="*/ 912421975 w 402"/>
              <a:gd name="T11" fmla="*/ 682963138 h 304"/>
              <a:gd name="T12" fmla="*/ 663063825 w 402"/>
              <a:gd name="T13" fmla="*/ 753527513 h 304"/>
              <a:gd name="T14" fmla="*/ 527051588 w 402"/>
              <a:gd name="T15" fmla="*/ 682963138 h 304"/>
              <a:gd name="T16" fmla="*/ 368369850 w 402"/>
              <a:gd name="T17" fmla="*/ 642640638 h 304"/>
              <a:gd name="T18" fmla="*/ 107676950 w 402"/>
              <a:gd name="T19" fmla="*/ 582156888 h 304"/>
              <a:gd name="T20" fmla="*/ 85009038 w 402"/>
              <a:gd name="T21" fmla="*/ 481350638 h 304"/>
              <a:gd name="T22" fmla="*/ 391037763 w 402"/>
              <a:gd name="T23" fmla="*/ 430947513 h 304"/>
              <a:gd name="T24" fmla="*/ 425042013 w 402"/>
              <a:gd name="T25" fmla="*/ 501511888 h 304"/>
              <a:gd name="T26" fmla="*/ 617726413 w 402"/>
              <a:gd name="T27" fmla="*/ 551915013 h 304"/>
              <a:gd name="T28" fmla="*/ 787742900 w 402"/>
              <a:gd name="T29" fmla="*/ 491431263 h 304"/>
              <a:gd name="T30" fmla="*/ 867084563 w 402"/>
              <a:gd name="T31" fmla="*/ 420866888 h 304"/>
              <a:gd name="T32" fmla="*/ 889752475 w 402"/>
              <a:gd name="T33" fmla="*/ 360383138 h 304"/>
              <a:gd name="T34" fmla="*/ 708402825 w 402"/>
              <a:gd name="T35" fmla="*/ 380544388 h 304"/>
              <a:gd name="T36" fmla="*/ 572389000 w 402"/>
              <a:gd name="T37" fmla="*/ 410786263 h 304"/>
              <a:gd name="T38" fmla="*/ 583723750 w 402"/>
              <a:gd name="T39" fmla="*/ 360383138 h 304"/>
              <a:gd name="T40" fmla="*/ 719735988 w 402"/>
              <a:gd name="T41" fmla="*/ 320060638 h 304"/>
              <a:gd name="T42" fmla="*/ 787742900 w 402"/>
              <a:gd name="T43" fmla="*/ 279738138 h 304"/>
              <a:gd name="T44" fmla="*/ 833080313 w 402"/>
              <a:gd name="T45" fmla="*/ 189012513 h 30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02" h="304">
                <a:moveTo>
                  <a:pt x="294" y="75"/>
                </a:moveTo>
                <a:cubicBezTo>
                  <a:pt x="356" y="54"/>
                  <a:pt x="277" y="89"/>
                  <a:pt x="322" y="27"/>
                </a:cubicBezTo>
                <a:cubicBezTo>
                  <a:pt x="328" y="19"/>
                  <a:pt x="341" y="24"/>
                  <a:pt x="350" y="23"/>
                </a:cubicBezTo>
                <a:cubicBezTo>
                  <a:pt x="358" y="0"/>
                  <a:pt x="371" y="8"/>
                  <a:pt x="394" y="11"/>
                </a:cubicBezTo>
                <a:cubicBezTo>
                  <a:pt x="402" y="35"/>
                  <a:pt x="386" y="78"/>
                  <a:pt x="378" y="103"/>
                </a:cubicBezTo>
                <a:cubicBezTo>
                  <a:pt x="373" y="177"/>
                  <a:pt x="395" y="235"/>
                  <a:pt x="322" y="271"/>
                </a:cubicBezTo>
                <a:cubicBezTo>
                  <a:pt x="312" y="300"/>
                  <a:pt x="257" y="297"/>
                  <a:pt x="234" y="299"/>
                </a:cubicBezTo>
                <a:cubicBezTo>
                  <a:pt x="165" y="282"/>
                  <a:pt x="236" y="304"/>
                  <a:pt x="186" y="271"/>
                </a:cubicBezTo>
                <a:cubicBezTo>
                  <a:pt x="147" y="276"/>
                  <a:pt x="157" y="273"/>
                  <a:pt x="130" y="255"/>
                </a:cubicBezTo>
                <a:cubicBezTo>
                  <a:pt x="107" y="220"/>
                  <a:pt x="88" y="234"/>
                  <a:pt x="38" y="231"/>
                </a:cubicBezTo>
                <a:cubicBezTo>
                  <a:pt x="12" y="222"/>
                  <a:pt x="0" y="211"/>
                  <a:pt x="30" y="191"/>
                </a:cubicBezTo>
                <a:cubicBezTo>
                  <a:pt x="58" y="210"/>
                  <a:pt x="110" y="190"/>
                  <a:pt x="138" y="171"/>
                </a:cubicBezTo>
                <a:cubicBezTo>
                  <a:pt x="173" y="176"/>
                  <a:pt x="172" y="177"/>
                  <a:pt x="150" y="199"/>
                </a:cubicBezTo>
                <a:cubicBezTo>
                  <a:pt x="134" y="247"/>
                  <a:pt x="134" y="223"/>
                  <a:pt x="218" y="219"/>
                </a:cubicBezTo>
                <a:cubicBezTo>
                  <a:pt x="239" y="212"/>
                  <a:pt x="258" y="202"/>
                  <a:pt x="278" y="195"/>
                </a:cubicBezTo>
                <a:cubicBezTo>
                  <a:pt x="287" y="181"/>
                  <a:pt x="299" y="183"/>
                  <a:pt x="306" y="167"/>
                </a:cubicBezTo>
                <a:cubicBezTo>
                  <a:pt x="309" y="159"/>
                  <a:pt x="314" y="143"/>
                  <a:pt x="314" y="143"/>
                </a:cubicBezTo>
                <a:cubicBezTo>
                  <a:pt x="294" y="130"/>
                  <a:pt x="272" y="146"/>
                  <a:pt x="250" y="151"/>
                </a:cubicBezTo>
                <a:cubicBezTo>
                  <a:pt x="236" y="172"/>
                  <a:pt x="228" y="167"/>
                  <a:pt x="202" y="163"/>
                </a:cubicBezTo>
                <a:cubicBezTo>
                  <a:pt x="203" y="156"/>
                  <a:pt x="201" y="148"/>
                  <a:pt x="206" y="143"/>
                </a:cubicBezTo>
                <a:cubicBezTo>
                  <a:pt x="217" y="132"/>
                  <a:pt x="241" y="135"/>
                  <a:pt x="254" y="127"/>
                </a:cubicBezTo>
                <a:cubicBezTo>
                  <a:pt x="262" y="122"/>
                  <a:pt x="278" y="111"/>
                  <a:pt x="278" y="111"/>
                </a:cubicBezTo>
                <a:cubicBezTo>
                  <a:pt x="284" y="93"/>
                  <a:pt x="313" y="85"/>
                  <a:pt x="294" y="75"/>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758" name="Freeform 38">
            <a:extLst>
              <a:ext uri="{FF2B5EF4-FFF2-40B4-BE49-F238E27FC236}">
                <a16:creationId xmlns:a16="http://schemas.microsoft.com/office/drawing/2014/main" id="{291D8965-69C4-4A08-9C3C-FC5A6B56FD09}"/>
              </a:ext>
            </a:extLst>
          </p:cNvPr>
          <p:cNvSpPr>
            <a:spLocks/>
          </p:cNvSpPr>
          <p:nvPr/>
        </p:nvSpPr>
        <p:spPr bwMode="auto">
          <a:xfrm>
            <a:off x="6717478" y="5577365"/>
            <a:ext cx="205650" cy="138559"/>
          </a:xfrm>
          <a:custGeom>
            <a:avLst/>
            <a:gdLst>
              <a:gd name="T0" fmla="*/ 93781353 w 141"/>
              <a:gd name="T1" fmla="*/ 0 h 95"/>
              <a:gd name="T2" fmla="*/ 264294347 w 141"/>
              <a:gd name="T3" fmla="*/ 30241975 h 95"/>
              <a:gd name="T4" fmla="*/ 332497957 w 141"/>
              <a:gd name="T5" fmla="*/ 50403292 h 95"/>
              <a:gd name="T6" fmla="*/ 207455624 w 141"/>
              <a:gd name="T7" fmla="*/ 161290535 h 95"/>
              <a:gd name="T8" fmla="*/ 93781353 w 141"/>
              <a:gd name="T9" fmla="*/ 231855144 h 95"/>
              <a:gd name="T10" fmla="*/ 14209681 w 141"/>
              <a:gd name="T11" fmla="*/ 221774485 h 95"/>
              <a:gd name="T12" fmla="*/ 25576155 w 141"/>
              <a:gd name="T13" fmla="*/ 161290535 h 95"/>
              <a:gd name="T14" fmla="*/ 48312280 w 141"/>
              <a:gd name="T15" fmla="*/ 70564609 h 95"/>
              <a:gd name="T16" fmla="*/ 82414878 w 141"/>
              <a:gd name="T17" fmla="*/ 50403292 h 95"/>
              <a:gd name="T18" fmla="*/ 93781353 w 141"/>
              <a:gd name="T19" fmla="*/ 0 h 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1" h="95">
                <a:moveTo>
                  <a:pt x="33" y="0"/>
                </a:moveTo>
                <a:cubicBezTo>
                  <a:pt x="53" y="7"/>
                  <a:pt x="73" y="6"/>
                  <a:pt x="93" y="12"/>
                </a:cubicBezTo>
                <a:cubicBezTo>
                  <a:pt x="101" y="14"/>
                  <a:pt x="117" y="20"/>
                  <a:pt x="117" y="20"/>
                </a:cubicBezTo>
                <a:cubicBezTo>
                  <a:pt x="141" y="56"/>
                  <a:pt x="98" y="60"/>
                  <a:pt x="73" y="64"/>
                </a:cubicBezTo>
                <a:cubicBezTo>
                  <a:pt x="30" y="78"/>
                  <a:pt x="65" y="71"/>
                  <a:pt x="33" y="92"/>
                </a:cubicBezTo>
                <a:cubicBezTo>
                  <a:pt x="24" y="91"/>
                  <a:pt x="11" y="95"/>
                  <a:pt x="5" y="88"/>
                </a:cubicBezTo>
                <a:cubicBezTo>
                  <a:pt x="0" y="82"/>
                  <a:pt x="7" y="72"/>
                  <a:pt x="9" y="64"/>
                </a:cubicBezTo>
                <a:cubicBezTo>
                  <a:pt x="12" y="52"/>
                  <a:pt x="12" y="39"/>
                  <a:pt x="17" y="28"/>
                </a:cubicBezTo>
                <a:cubicBezTo>
                  <a:pt x="19" y="24"/>
                  <a:pt x="27" y="24"/>
                  <a:pt x="29" y="20"/>
                </a:cubicBezTo>
                <a:cubicBezTo>
                  <a:pt x="32" y="14"/>
                  <a:pt x="32" y="7"/>
                  <a:pt x="33"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759" name="Freeform 39">
            <a:extLst>
              <a:ext uri="{FF2B5EF4-FFF2-40B4-BE49-F238E27FC236}">
                <a16:creationId xmlns:a16="http://schemas.microsoft.com/office/drawing/2014/main" id="{F46D8032-5C4F-460B-BD3C-3CAA22F80930}"/>
              </a:ext>
            </a:extLst>
          </p:cNvPr>
          <p:cNvSpPr>
            <a:spLocks/>
          </p:cNvSpPr>
          <p:nvPr/>
        </p:nvSpPr>
        <p:spPr bwMode="auto">
          <a:xfrm>
            <a:off x="6045101" y="4931242"/>
            <a:ext cx="544027" cy="686960"/>
          </a:xfrm>
          <a:custGeom>
            <a:avLst/>
            <a:gdLst>
              <a:gd name="T0" fmla="*/ 448358004 w 373"/>
              <a:gd name="T1" fmla="*/ 138607707 h 471"/>
              <a:gd name="T2" fmla="*/ 516463399 w 373"/>
              <a:gd name="T3" fmla="*/ 420865019 h 471"/>
              <a:gd name="T4" fmla="*/ 448358004 w 373"/>
              <a:gd name="T5" fmla="*/ 541832438 h 471"/>
              <a:gd name="T6" fmla="*/ 380252609 w 373"/>
              <a:gd name="T7" fmla="*/ 451106873 h 471"/>
              <a:gd name="T8" fmla="*/ 312148801 w 373"/>
              <a:gd name="T9" fmla="*/ 461187492 h 471"/>
              <a:gd name="T10" fmla="*/ 289445944 w 373"/>
              <a:gd name="T11" fmla="*/ 521671201 h 471"/>
              <a:gd name="T12" fmla="*/ 334850070 w 373"/>
              <a:gd name="T13" fmla="*/ 582154911 h 471"/>
              <a:gd name="T14" fmla="*/ 437007369 w 373"/>
              <a:gd name="T15" fmla="*/ 753525421 h 471"/>
              <a:gd name="T16" fmla="*/ 459708638 w 373"/>
              <a:gd name="T17" fmla="*/ 814009131 h 471"/>
              <a:gd name="T18" fmla="*/ 527814033 w 373"/>
              <a:gd name="T19" fmla="*/ 834170367 h 471"/>
              <a:gd name="T20" fmla="*/ 561867524 w 373"/>
              <a:gd name="T21" fmla="*/ 844250985 h 471"/>
              <a:gd name="T22" fmla="*/ 573218159 w 373"/>
              <a:gd name="T23" fmla="*/ 874492840 h 471"/>
              <a:gd name="T24" fmla="*/ 641323554 w 373"/>
              <a:gd name="T25" fmla="*/ 894654077 h 471"/>
              <a:gd name="T26" fmla="*/ 539164668 w 373"/>
              <a:gd name="T27" fmla="*/ 803928512 h 471"/>
              <a:gd name="T28" fmla="*/ 493762129 w 373"/>
              <a:gd name="T29" fmla="*/ 743444803 h 471"/>
              <a:gd name="T30" fmla="*/ 471060860 w 373"/>
              <a:gd name="T31" fmla="*/ 713202948 h 471"/>
              <a:gd name="T32" fmla="*/ 482411495 w 373"/>
              <a:gd name="T33" fmla="*/ 642638620 h 471"/>
              <a:gd name="T34" fmla="*/ 550516890 w 373"/>
              <a:gd name="T35" fmla="*/ 622477384 h 471"/>
              <a:gd name="T36" fmla="*/ 698076727 w 373"/>
              <a:gd name="T37" fmla="*/ 743444803 h 471"/>
              <a:gd name="T38" fmla="*/ 800234026 w 373"/>
              <a:gd name="T39" fmla="*/ 854331604 h 471"/>
              <a:gd name="T40" fmla="*/ 1015900845 w 373"/>
              <a:gd name="T41" fmla="*/ 924895932 h 471"/>
              <a:gd name="T42" fmla="*/ 936444816 w 373"/>
              <a:gd name="T43" fmla="*/ 1066024587 h 471"/>
              <a:gd name="T44" fmla="*/ 777532757 w 373"/>
              <a:gd name="T45" fmla="*/ 1025702114 h 471"/>
              <a:gd name="T46" fmla="*/ 414306100 w 373"/>
              <a:gd name="T47" fmla="*/ 1116427678 h 471"/>
              <a:gd name="T48" fmla="*/ 300798166 w 373"/>
              <a:gd name="T49" fmla="*/ 1166830770 h 471"/>
              <a:gd name="T50" fmla="*/ 232692771 w 373"/>
              <a:gd name="T51" fmla="*/ 1186992006 h 471"/>
              <a:gd name="T52" fmla="*/ 119183251 w 373"/>
              <a:gd name="T53" fmla="*/ 1166830770 h 471"/>
              <a:gd name="T54" fmla="*/ 51079443 w 373"/>
              <a:gd name="T55" fmla="*/ 1126508297 h 471"/>
              <a:gd name="T56" fmla="*/ 28376586 w 373"/>
              <a:gd name="T57" fmla="*/ 924895932 h 471"/>
              <a:gd name="T58" fmla="*/ 51079443 w 373"/>
              <a:gd name="T59" fmla="*/ 803928512 h 471"/>
              <a:gd name="T60" fmla="*/ 119183251 w 373"/>
              <a:gd name="T61" fmla="*/ 763606039 h 471"/>
              <a:gd name="T62" fmla="*/ 198639280 w 373"/>
              <a:gd name="T63" fmla="*/ 642638620 h 471"/>
              <a:gd name="T64" fmla="*/ 244043406 w 373"/>
              <a:gd name="T65" fmla="*/ 420865019 h 471"/>
              <a:gd name="T66" fmla="*/ 312148801 w 373"/>
              <a:gd name="T67" fmla="*/ 380542546 h 471"/>
              <a:gd name="T68" fmla="*/ 357551339 w 373"/>
              <a:gd name="T69" fmla="*/ 229333272 h 471"/>
              <a:gd name="T70" fmla="*/ 391604831 w 373"/>
              <a:gd name="T71" fmla="*/ 7559670 h 471"/>
              <a:gd name="T72" fmla="*/ 471060860 w 373"/>
              <a:gd name="T73" fmla="*/ 47882143 h 471"/>
              <a:gd name="T74" fmla="*/ 459708638 w 373"/>
              <a:gd name="T75" fmla="*/ 148688326 h 471"/>
              <a:gd name="T76" fmla="*/ 448358004 w 373"/>
              <a:gd name="T77" fmla="*/ 178930180 h 471"/>
              <a:gd name="T78" fmla="*/ 448358004 w 373"/>
              <a:gd name="T79" fmla="*/ 138607707 h 47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73" h="471">
                <a:moveTo>
                  <a:pt x="158" y="55"/>
                </a:moveTo>
                <a:cubicBezTo>
                  <a:pt x="164" y="93"/>
                  <a:pt x="148" y="144"/>
                  <a:pt x="182" y="167"/>
                </a:cubicBezTo>
                <a:cubicBezTo>
                  <a:pt x="191" y="194"/>
                  <a:pt x="183" y="207"/>
                  <a:pt x="158" y="215"/>
                </a:cubicBezTo>
                <a:cubicBezTo>
                  <a:pt x="135" y="209"/>
                  <a:pt x="139" y="202"/>
                  <a:pt x="134" y="179"/>
                </a:cubicBezTo>
                <a:cubicBezTo>
                  <a:pt x="126" y="180"/>
                  <a:pt x="116" y="178"/>
                  <a:pt x="110" y="183"/>
                </a:cubicBezTo>
                <a:cubicBezTo>
                  <a:pt x="104" y="189"/>
                  <a:pt x="102" y="207"/>
                  <a:pt x="102" y="207"/>
                </a:cubicBezTo>
                <a:cubicBezTo>
                  <a:pt x="112" y="236"/>
                  <a:pt x="98" y="201"/>
                  <a:pt x="118" y="231"/>
                </a:cubicBezTo>
                <a:cubicBezTo>
                  <a:pt x="133" y="253"/>
                  <a:pt x="125" y="289"/>
                  <a:pt x="154" y="299"/>
                </a:cubicBezTo>
                <a:cubicBezTo>
                  <a:pt x="157" y="307"/>
                  <a:pt x="159" y="315"/>
                  <a:pt x="162" y="323"/>
                </a:cubicBezTo>
                <a:cubicBezTo>
                  <a:pt x="165" y="331"/>
                  <a:pt x="178" y="328"/>
                  <a:pt x="186" y="331"/>
                </a:cubicBezTo>
                <a:cubicBezTo>
                  <a:pt x="190" y="332"/>
                  <a:pt x="198" y="335"/>
                  <a:pt x="198" y="335"/>
                </a:cubicBezTo>
                <a:cubicBezTo>
                  <a:pt x="199" y="339"/>
                  <a:pt x="199" y="345"/>
                  <a:pt x="202" y="347"/>
                </a:cubicBezTo>
                <a:cubicBezTo>
                  <a:pt x="209" y="352"/>
                  <a:pt x="226" y="355"/>
                  <a:pt x="226" y="355"/>
                </a:cubicBezTo>
                <a:cubicBezTo>
                  <a:pt x="239" y="317"/>
                  <a:pt x="237" y="325"/>
                  <a:pt x="190" y="319"/>
                </a:cubicBezTo>
                <a:cubicBezTo>
                  <a:pt x="185" y="311"/>
                  <a:pt x="179" y="303"/>
                  <a:pt x="174" y="295"/>
                </a:cubicBezTo>
                <a:cubicBezTo>
                  <a:pt x="171" y="291"/>
                  <a:pt x="166" y="283"/>
                  <a:pt x="166" y="283"/>
                </a:cubicBezTo>
                <a:cubicBezTo>
                  <a:pt x="167" y="274"/>
                  <a:pt x="164" y="262"/>
                  <a:pt x="170" y="255"/>
                </a:cubicBezTo>
                <a:cubicBezTo>
                  <a:pt x="175" y="248"/>
                  <a:pt x="194" y="247"/>
                  <a:pt x="194" y="247"/>
                </a:cubicBezTo>
                <a:cubicBezTo>
                  <a:pt x="214" y="267"/>
                  <a:pt x="219" y="286"/>
                  <a:pt x="246" y="295"/>
                </a:cubicBezTo>
                <a:cubicBezTo>
                  <a:pt x="260" y="309"/>
                  <a:pt x="263" y="331"/>
                  <a:pt x="282" y="339"/>
                </a:cubicBezTo>
                <a:cubicBezTo>
                  <a:pt x="307" y="350"/>
                  <a:pt x="335" y="351"/>
                  <a:pt x="358" y="367"/>
                </a:cubicBezTo>
                <a:cubicBezTo>
                  <a:pt x="370" y="403"/>
                  <a:pt x="373" y="414"/>
                  <a:pt x="330" y="423"/>
                </a:cubicBezTo>
                <a:cubicBezTo>
                  <a:pt x="308" y="419"/>
                  <a:pt x="295" y="411"/>
                  <a:pt x="274" y="407"/>
                </a:cubicBezTo>
                <a:cubicBezTo>
                  <a:pt x="227" y="411"/>
                  <a:pt x="186" y="419"/>
                  <a:pt x="146" y="443"/>
                </a:cubicBezTo>
                <a:cubicBezTo>
                  <a:pt x="104" y="468"/>
                  <a:pt x="139" y="453"/>
                  <a:pt x="106" y="463"/>
                </a:cubicBezTo>
                <a:cubicBezTo>
                  <a:pt x="98" y="465"/>
                  <a:pt x="82" y="471"/>
                  <a:pt x="82" y="471"/>
                </a:cubicBezTo>
                <a:cubicBezTo>
                  <a:pt x="75" y="470"/>
                  <a:pt x="52" y="468"/>
                  <a:pt x="42" y="463"/>
                </a:cubicBezTo>
                <a:cubicBezTo>
                  <a:pt x="34" y="458"/>
                  <a:pt x="18" y="447"/>
                  <a:pt x="18" y="447"/>
                </a:cubicBezTo>
                <a:cubicBezTo>
                  <a:pt x="0" y="419"/>
                  <a:pt x="7" y="404"/>
                  <a:pt x="10" y="367"/>
                </a:cubicBezTo>
                <a:cubicBezTo>
                  <a:pt x="7" y="349"/>
                  <a:pt x="2" y="333"/>
                  <a:pt x="18" y="319"/>
                </a:cubicBezTo>
                <a:cubicBezTo>
                  <a:pt x="25" y="313"/>
                  <a:pt x="42" y="303"/>
                  <a:pt x="42" y="303"/>
                </a:cubicBezTo>
                <a:cubicBezTo>
                  <a:pt x="53" y="286"/>
                  <a:pt x="59" y="271"/>
                  <a:pt x="70" y="255"/>
                </a:cubicBezTo>
                <a:cubicBezTo>
                  <a:pt x="70" y="251"/>
                  <a:pt x="78" y="178"/>
                  <a:pt x="86" y="167"/>
                </a:cubicBezTo>
                <a:cubicBezTo>
                  <a:pt x="92" y="159"/>
                  <a:pt x="110" y="151"/>
                  <a:pt x="110" y="151"/>
                </a:cubicBezTo>
                <a:cubicBezTo>
                  <a:pt x="117" y="130"/>
                  <a:pt x="114" y="110"/>
                  <a:pt x="126" y="91"/>
                </a:cubicBezTo>
                <a:cubicBezTo>
                  <a:pt x="103" y="56"/>
                  <a:pt x="127" y="37"/>
                  <a:pt x="138" y="3"/>
                </a:cubicBezTo>
                <a:cubicBezTo>
                  <a:pt x="154" y="6"/>
                  <a:pt x="166" y="0"/>
                  <a:pt x="166" y="19"/>
                </a:cubicBezTo>
                <a:cubicBezTo>
                  <a:pt x="166" y="32"/>
                  <a:pt x="164" y="46"/>
                  <a:pt x="162" y="59"/>
                </a:cubicBezTo>
                <a:cubicBezTo>
                  <a:pt x="161" y="63"/>
                  <a:pt x="161" y="74"/>
                  <a:pt x="158" y="71"/>
                </a:cubicBezTo>
                <a:cubicBezTo>
                  <a:pt x="154" y="67"/>
                  <a:pt x="158" y="60"/>
                  <a:pt x="158" y="55"/>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760" name="Freeform 40">
            <a:extLst>
              <a:ext uri="{FF2B5EF4-FFF2-40B4-BE49-F238E27FC236}">
                <a16:creationId xmlns:a16="http://schemas.microsoft.com/office/drawing/2014/main" id="{41DF5FDE-31DC-45C9-AC73-07691CFA30F5}"/>
              </a:ext>
            </a:extLst>
          </p:cNvPr>
          <p:cNvSpPr>
            <a:spLocks/>
          </p:cNvSpPr>
          <p:nvPr/>
        </p:nvSpPr>
        <p:spPr bwMode="auto">
          <a:xfrm>
            <a:off x="5843826" y="4795600"/>
            <a:ext cx="215860" cy="106472"/>
          </a:xfrm>
          <a:custGeom>
            <a:avLst/>
            <a:gdLst>
              <a:gd name="T0" fmla="*/ 341242650 w 148"/>
              <a:gd name="T1" fmla="*/ 20161337 h 73"/>
              <a:gd name="T2" fmla="*/ 420865300 w 148"/>
              <a:gd name="T3" fmla="*/ 70564679 h 73"/>
              <a:gd name="T4" fmla="*/ 318492188 w 148"/>
              <a:gd name="T5" fmla="*/ 120968022 h 73"/>
              <a:gd name="T6" fmla="*/ 113747550 w 148"/>
              <a:gd name="T7" fmla="*/ 151210027 h 73"/>
              <a:gd name="T8" fmla="*/ 0 w 148"/>
              <a:gd name="T9" fmla="*/ 60484011 h 73"/>
              <a:gd name="T10" fmla="*/ 79622650 w 148"/>
              <a:gd name="T11" fmla="*/ 0 h 73"/>
              <a:gd name="T12" fmla="*/ 250243975 w 148"/>
              <a:gd name="T13" fmla="*/ 10080668 h 73"/>
              <a:gd name="T14" fmla="*/ 341242650 w 148"/>
              <a:gd name="T15" fmla="*/ 20161337 h 7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8" h="73">
                <a:moveTo>
                  <a:pt x="120" y="8"/>
                </a:moveTo>
                <a:cubicBezTo>
                  <a:pt x="148" y="17"/>
                  <a:pt x="141" y="8"/>
                  <a:pt x="148" y="28"/>
                </a:cubicBezTo>
                <a:cubicBezTo>
                  <a:pt x="137" y="44"/>
                  <a:pt x="130" y="43"/>
                  <a:pt x="112" y="48"/>
                </a:cubicBezTo>
                <a:cubicBezTo>
                  <a:pt x="95" y="73"/>
                  <a:pt x="66" y="63"/>
                  <a:pt x="40" y="60"/>
                </a:cubicBezTo>
                <a:cubicBezTo>
                  <a:pt x="21" y="54"/>
                  <a:pt x="17" y="35"/>
                  <a:pt x="0" y="24"/>
                </a:cubicBezTo>
                <a:cubicBezTo>
                  <a:pt x="5" y="8"/>
                  <a:pt x="12" y="5"/>
                  <a:pt x="28" y="0"/>
                </a:cubicBezTo>
                <a:cubicBezTo>
                  <a:pt x="48" y="1"/>
                  <a:pt x="68" y="2"/>
                  <a:pt x="88" y="4"/>
                </a:cubicBezTo>
                <a:cubicBezTo>
                  <a:pt x="99" y="5"/>
                  <a:pt x="110" y="18"/>
                  <a:pt x="120" y="8"/>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761" name="Freeform 41">
            <a:extLst>
              <a:ext uri="{FF2B5EF4-FFF2-40B4-BE49-F238E27FC236}">
                <a16:creationId xmlns:a16="http://schemas.microsoft.com/office/drawing/2014/main" id="{F14FC624-B802-4587-8157-8B0C0EF46B9A}"/>
              </a:ext>
            </a:extLst>
          </p:cNvPr>
          <p:cNvSpPr>
            <a:spLocks/>
          </p:cNvSpPr>
          <p:nvPr/>
        </p:nvSpPr>
        <p:spPr bwMode="auto">
          <a:xfrm>
            <a:off x="5597337" y="4719757"/>
            <a:ext cx="208567" cy="177939"/>
          </a:xfrm>
          <a:custGeom>
            <a:avLst/>
            <a:gdLst>
              <a:gd name="T0" fmla="*/ 139031356 w 143"/>
              <a:gd name="T1" fmla="*/ 0 h 122"/>
              <a:gd name="T2" fmla="*/ 286573281 w 143"/>
              <a:gd name="T3" fmla="*/ 80645000 h 122"/>
              <a:gd name="T4" fmla="*/ 354670531 w 143"/>
              <a:gd name="T5" fmla="*/ 100806250 h 122"/>
              <a:gd name="T6" fmla="*/ 139031356 w 143"/>
              <a:gd name="T7" fmla="*/ 252015625 h 122"/>
              <a:gd name="T8" fmla="*/ 25536469 w 143"/>
              <a:gd name="T9" fmla="*/ 262096250 h 122"/>
              <a:gd name="T10" fmla="*/ 36885481 w 143"/>
              <a:gd name="T11" fmla="*/ 191531875 h 122"/>
              <a:gd name="T12" fmla="*/ 70934106 w 143"/>
              <a:gd name="T13" fmla="*/ 10080625 h 122"/>
              <a:gd name="T14" fmla="*/ 139031356 w 143"/>
              <a:gd name="T15" fmla="*/ 0 h 12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3" h="122">
                <a:moveTo>
                  <a:pt x="49" y="0"/>
                </a:moveTo>
                <a:cubicBezTo>
                  <a:pt x="57" y="24"/>
                  <a:pt x="79" y="25"/>
                  <a:pt x="101" y="32"/>
                </a:cubicBezTo>
                <a:cubicBezTo>
                  <a:pt x="109" y="35"/>
                  <a:pt x="125" y="40"/>
                  <a:pt x="125" y="40"/>
                </a:cubicBezTo>
                <a:cubicBezTo>
                  <a:pt x="143" y="93"/>
                  <a:pt x="85" y="95"/>
                  <a:pt x="49" y="100"/>
                </a:cubicBezTo>
                <a:cubicBezTo>
                  <a:pt x="39" y="107"/>
                  <a:pt x="22" y="122"/>
                  <a:pt x="9" y="104"/>
                </a:cubicBezTo>
                <a:cubicBezTo>
                  <a:pt x="3" y="96"/>
                  <a:pt x="12" y="85"/>
                  <a:pt x="13" y="76"/>
                </a:cubicBezTo>
                <a:cubicBezTo>
                  <a:pt x="10" y="49"/>
                  <a:pt x="0" y="21"/>
                  <a:pt x="25" y="4"/>
                </a:cubicBezTo>
                <a:cubicBezTo>
                  <a:pt x="48" y="9"/>
                  <a:pt x="42" y="14"/>
                  <a:pt x="49"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762" name="Freeform 42">
            <a:extLst>
              <a:ext uri="{FF2B5EF4-FFF2-40B4-BE49-F238E27FC236}">
                <a16:creationId xmlns:a16="http://schemas.microsoft.com/office/drawing/2014/main" id="{721AE585-B456-4EE4-A704-7A92699B3229}"/>
              </a:ext>
            </a:extLst>
          </p:cNvPr>
          <p:cNvSpPr>
            <a:spLocks/>
          </p:cNvSpPr>
          <p:nvPr/>
        </p:nvSpPr>
        <p:spPr bwMode="auto">
          <a:xfrm>
            <a:off x="5381477" y="4445556"/>
            <a:ext cx="205650" cy="277118"/>
          </a:xfrm>
          <a:custGeom>
            <a:avLst/>
            <a:gdLst>
              <a:gd name="T0" fmla="*/ 343867607 w 141"/>
              <a:gd name="T1" fmla="*/ 302418750 h 190"/>
              <a:gd name="T2" fmla="*/ 287028884 w 141"/>
              <a:gd name="T3" fmla="*/ 221773750 h 190"/>
              <a:gd name="T4" fmla="*/ 218825274 w 141"/>
              <a:gd name="T5" fmla="*/ 191531875 h 190"/>
              <a:gd name="T6" fmla="*/ 207457212 w 141"/>
              <a:gd name="T7" fmla="*/ 161290000 h 190"/>
              <a:gd name="T8" fmla="*/ 184722675 w 141"/>
              <a:gd name="T9" fmla="*/ 131048125 h 190"/>
              <a:gd name="T10" fmla="*/ 93781353 w 141"/>
              <a:gd name="T11" fmla="*/ 0 h 190"/>
              <a:gd name="T12" fmla="*/ 59678754 w 141"/>
              <a:gd name="T13" fmla="*/ 100806250 h 190"/>
              <a:gd name="T14" fmla="*/ 14209681 w 141"/>
              <a:gd name="T15" fmla="*/ 272176875 h 190"/>
              <a:gd name="T16" fmla="*/ 25576155 w 141"/>
              <a:gd name="T17" fmla="*/ 302418750 h 190"/>
              <a:gd name="T18" fmla="*/ 116517477 w 141"/>
              <a:gd name="T19" fmla="*/ 292338125 h 190"/>
              <a:gd name="T20" fmla="*/ 230191748 w 141"/>
              <a:gd name="T21" fmla="*/ 302418750 h 190"/>
              <a:gd name="T22" fmla="*/ 321131483 w 141"/>
              <a:gd name="T23" fmla="*/ 423386250 h 190"/>
              <a:gd name="T24" fmla="*/ 400704742 w 141"/>
              <a:gd name="T25" fmla="*/ 393144375 h 190"/>
              <a:gd name="T26" fmla="*/ 343867607 w 141"/>
              <a:gd name="T27" fmla="*/ 302418750 h 19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41" h="190">
                <a:moveTo>
                  <a:pt x="121" y="120"/>
                </a:moveTo>
                <a:cubicBezTo>
                  <a:pt x="98" y="112"/>
                  <a:pt x="114" y="104"/>
                  <a:pt x="101" y="88"/>
                </a:cubicBezTo>
                <a:cubicBezTo>
                  <a:pt x="95" y="81"/>
                  <a:pt x="84" y="81"/>
                  <a:pt x="77" y="76"/>
                </a:cubicBezTo>
                <a:cubicBezTo>
                  <a:pt x="76" y="72"/>
                  <a:pt x="75" y="68"/>
                  <a:pt x="73" y="64"/>
                </a:cubicBezTo>
                <a:cubicBezTo>
                  <a:pt x="71" y="60"/>
                  <a:pt x="67" y="57"/>
                  <a:pt x="65" y="52"/>
                </a:cubicBezTo>
                <a:cubicBezTo>
                  <a:pt x="55" y="26"/>
                  <a:pt x="58" y="17"/>
                  <a:pt x="33" y="0"/>
                </a:cubicBezTo>
                <a:cubicBezTo>
                  <a:pt x="0" y="7"/>
                  <a:pt x="5" y="16"/>
                  <a:pt x="21" y="40"/>
                </a:cubicBezTo>
                <a:cubicBezTo>
                  <a:pt x="18" y="64"/>
                  <a:pt x="11" y="85"/>
                  <a:pt x="5" y="108"/>
                </a:cubicBezTo>
                <a:cubicBezTo>
                  <a:pt x="6" y="112"/>
                  <a:pt x="5" y="119"/>
                  <a:pt x="9" y="120"/>
                </a:cubicBezTo>
                <a:cubicBezTo>
                  <a:pt x="19" y="122"/>
                  <a:pt x="30" y="116"/>
                  <a:pt x="41" y="116"/>
                </a:cubicBezTo>
                <a:cubicBezTo>
                  <a:pt x="54" y="116"/>
                  <a:pt x="68" y="119"/>
                  <a:pt x="81" y="120"/>
                </a:cubicBezTo>
                <a:cubicBezTo>
                  <a:pt x="94" y="139"/>
                  <a:pt x="93" y="155"/>
                  <a:pt x="113" y="168"/>
                </a:cubicBezTo>
                <a:cubicBezTo>
                  <a:pt x="128" y="190"/>
                  <a:pt x="125" y="172"/>
                  <a:pt x="141" y="156"/>
                </a:cubicBezTo>
                <a:cubicBezTo>
                  <a:pt x="133" y="110"/>
                  <a:pt x="135" y="149"/>
                  <a:pt x="121" y="12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763" name="Freeform 43">
            <a:extLst>
              <a:ext uri="{FF2B5EF4-FFF2-40B4-BE49-F238E27FC236}">
                <a16:creationId xmlns:a16="http://schemas.microsoft.com/office/drawing/2014/main" id="{CAE36893-25F6-49DD-B50A-1BC4C4E8697A}"/>
              </a:ext>
            </a:extLst>
          </p:cNvPr>
          <p:cNvSpPr>
            <a:spLocks/>
          </p:cNvSpPr>
          <p:nvPr/>
        </p:nvSpPr>
        <p:spPr bwMode="auto">
          <a:xfrm>
            <a:off x="5161241" y="3449390"/>
            <a:ext cx="688419" cy="961161"/>
          </a:xfrm>
          <a:custGeom>
            <a:avLst/>
            <a:gdLst>
              <a:gd name="T0" fmla="*/ 1326861075 w 472"/>
              <a:gd name="T1" fmla="*/ 189010835 h 659"/>
              <a:gd name="T2" fmla="*/ 1020662488 w 472"/>
              <a:gd name="T3" fmla="*/ 279736416 h 659"/>
              <a:gd name="T4" fmla="*/ 952619063 w 472"/>
              <a:gd name="T5" fmla="*/ 360381378 h 659"/>
              <a:gd name="T6" fmla="*/ 884574050 w 472"/>
              <a:gd name="T7" fmla="*/ 380542618 h 659"/>
              <a:gd name="T8" fmla="*/ 850552338 w 472"/>
              <a:gd name="T9" fmla="*/ 370461998 h 659"/>
              <a:gd name="T10" fmla="*/ 963958575 w 472"/>
              <a:gd name="T11" fmla="*/ 209172075 h 659"/>
              <a:gd name="T12" fmla="*/ 952619063 w 472"/>
              <a:gd name="T13" fmla="*/ 138607734 h 659"/>
              <a:gd name="T14" fmla="*/ 691781700 w 472"/>
              <a:gd name="T15" fmla="*/ 189010835 h 659"/>
              <a:gd name="T16" fmla="*/ 578375463 w 472"/>
              <a:gd name="T17" fmla="*/ 299897657 h 659"/>
              <a:gd name="T18" fmla="*/ 453628125 w 472"/>
              <a:gd name="T19" fmla="*/ 461187580 h 659"/>
              <a:gd name="T20" fmla="*/ 351561400 w 472"/>
              <a:gd name="T21" fmla="*/ 642638743 h 659"/>
              <a:gd name="T22" fmla="*/ 306198588 w 472"/>
              <a:gd name="T23" fmla="*/ 874493007 h 659"/>
              <a:gd name="T24" fmla="*/ 328880788 w 472"/>
              <a:gd name="T25" fmla="*/ 995460449 h 659"/>
              <a:gd name="T26" fmla="*/ 442287025 w 472"/>
              <a:gd name="T27" fmla="*/ 1025702310 h 659"/>
              <a:gd name="T28" fmla="*/ 498990938 w 472"/>
              <a:gd name="T29" fmla="*/ 945057348 h 659"/>
              <a:gd name="T30" fmla="*/ 567034363 w 472"/>
              <a:gd name="T31" fmla="*/ 904734868 h 659"/>
              <a:gd name="T32" fmla="*/ 555694850 w 472"/>
              <a:gd name="T33" fmla="*/ 995460449 h 659"/>
              <a:gd name="T34" fmla="*/ 521671550 w 472"/>
              <a:gd name="T35" fmla="*/ 1227314713 h 659"/>
              <a:gd name="T36" fmla="*/ 453628125 w 472"/>
              <a:gd name="T37" fmla="*/ 1247475954 h 659"/>
              <a:gd name="T38" fmla="*/ 328880788 w 472"/>
              <a:gd name="T39" fmla="*/ 1176911613 h 659"/>
              <a:gd name="T40" fmla="*/ 317539688 w 472"/>
              <a:gd name="T41" fmla="*/ 1348282156 h 659"/>
              <a:gd name="T42" fmla="*/ 385583113 w 472"/>
              <a:gd name="T43" fmla="*/ 1368443396 h 659"/>
              <a:gd name="T44" fmla="*/ 521671550 w 472"/>
              <a:gd name="T45" fmla="*/ 1368443396 h 659"/>
              <a:gd name="T46" fmla="*/ 476308738 w 472"/>
              <a:gd name="T47" fmla="*/ 1660781381 h 659"/>
              <a:gd name="T48" fmla="*/ 419606413 w 472"/>
              <a:gd name="T49" fmla="*/ 1650700761 h 659"/>
              <a:gd name="T50" fmla="*/ 408265313 w 472"/>
              <a:gd name="T51" fmla="*/ 1620458901 h 659"/>
              <a:gd name="T52" fmla="*/ 340220300 w 472"/>
              <a:gd name="T53" fmla="*/ 1600297660 h 659"/>
              <a:gd name="T54" fmla="*/ 272176875 w 472"/>
              <a:gd name="T55" fmla="*/ 1529733319 h 659"/>
              <a:gd name="T56" fmla="*/ 170110150 w 472"/>
              <a:gd name="T57" fmla="*/ 1398685257 h 659"/>
              <a:gd name="T58" fmla="*/ 113406238 w 472"/>
              <a:gd name="T59" fmla="*/ 1277717814 h 659"/>
              <a:gd name="T60" fmla="*/ 22680613 w 472"/>
              <a:gd name="T61" fmla="*/ 1166830992 h 659"/>
              <a:gd name="T62" fmla="*/ 45362813 w 472"/>
              <a:gd name="T63" fmla="*/ 1005541069 h 659"/>
              <a:gd name="T64" fmla="*/ 11341100 w 472"/>
              <a:gd name="T65" fmla="*/ 703122464 h 659"/>
              <a:gd name="T66" fmla="*/ 68043425 w 472"/>
              <a:gd name="T67" fmla="*/ 561993781 h 659"/>
              <a:gd name="T68" fmla="*/ 90725625 w 472"/>
              <a:gd name="T69" fmla="*/ 461187580 h 659"/>
              <a:gd name="T70" fmla="*/ 204131863 w 472"/>
              <a:gd name="T71" fmla="*/ 299897657 h 659"/>
              <a:gd name="T72" fmla="*/ 215472963 w 472"/>
              <a:gd name="T73" fmla="*/ 249494556 h 659"/>
              <a:gd name="T74" fmla="*/ 260835775 w 472"/>
              <a:gd name="T75" fmla="*/ 239413936 h 659"/>
              <a:gd name="T76" fmla="*/ 283517975 w 472"/>
              <a:gd name="T77" fmla="*/ 209172075 h 659"/>
              <a:gd name="T78" fmla="*/ 419606413 w 472"/>
              <a:gd name="T79" fmla="*/ 148688354 h 659"/>
              <a:gd name="T80" fmla="*/ 827870138 w 472"/>
              <a:gd name="T81" fmla="*/ 7559671 h 659"/>
              <a:gd name="T82" fmla="*/ 952619063 w 472"/>
              <a:gd name="T83" fmla="*/ 47882152 h 659"/>
              <a:gd name="T84" fmla="*/ 975299675 w 472"/>
              <a:gd name="T85" fmla="*/ 78124013 h 659"/>
              <a:gd name="T86" fmla="*/ 1224795938 w 472"/>
              <a:gd name="T87" fmla="*/ 118446493 h 659"/>
              <a:gd name="T88" fmla="*/ 1292839363 w 472"/>
              <a:gd name="T89" fmla="*/ 118446493 h 659"/>
              <a:gd name="T90" fmla="*/ 1338202175 w 472"/>
              <a:gd name="T91" fmla="*/ 178930214 h 659"/>
              <a:gd name="T92" fmla="*/ 1326861075 w 472"/>
              <a:gd name="T93" fmla="*/ 189010835 h 6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72" h="659">
                <a:moveTo>
                  <a:pt x="468" y="75"/>
                </a:moveTo>
                <a:cubicBezTo>
                  <a:pt x="431" y="87"/>
                  <a:pt x="398" y="102"/>
                  <a:pt x="360" y="111"/>
                </a:cubicBezTo>
                <a:cubicBezTo>
                  <a:pt x="352" y="124"/>
                  <a:pt x="351" y="136"/>
                  <a:pt x="336" y="143"/>
                </a:cubicBezTo>
                <a:cubicBezTo>
                  <a:pt x="328" y="146"/>
                  <a:pt x="312" y="151"/>
                  <a:pt x="312" y="151"/>
                </a:cubicBezTo>
                <a:cubicBezTo>
                  <a:pt x="308" y="150"/>
                  <a:pt x="303" y="150"/>
                  <a:pt x="300" y="147"/>
                </a:cubicBezTo>
                <a:cubicBezTo>
                  <a:pt x="280" y="122"/>
                  <a:pt x="319" y="90"/>
                  <a:pt x="340" y="83"/>
                </a:cubicBezTo>
                <a:cubicBezTo>
                  <a:pt x="339" y="74"/>
                  <a:pt x="345" y="58"/>
                  <a:pt x="336" y="55"/>
                </a:cubicBezTo>
                <a:cubicBezTo>
                  <a:pt x="241" y="25"/>
                  <a:pt x="286" y="61"/>
                  <a:pt x="244" y="75"/>
                </a:cubicBezTo>
                <a:cubicBezTo>
                  <a:pt x="233" y="92"/>
                  <a:pt x="213" y="100"/>
                  <a:pt x="204" y="119"/>
                </a:cubicBezTo>
                <a:cubicBezTo>
                  <a:pt x="191" y="148"/>
                  <a:pt x="194" y="172"/>
                  <a:pt x="160" y="183"/>
                </a:cubicBezTo>
                <a:cubicBezTo>
                  <a:pt x="145" y="205"/>
                  <a:pt x="132" y="230"/>
                  <a:pt x="124" y="255"/>
                </a:cubicBezTo>
                <a:cubicBezTo>
                  <a:pt x="120" y="285"/>
                  <a:pt x="117" y="319"/>
                  <a:pt x="108" y="347"/>
                </a:cubicBezTo>
                <a:cubicBezTo>
                  <a:pt x="110" y="363"/>
                  <a:pt x="104" y="384"/>
                  <a:pt x="116" y="395"/>
                </a:cubicBezTo>
                <a:cubicBezTo>
                  <a:pt x="120" y="398"/>
                  <a:pt x="148" y="405"/>
                  <a:pt x="156" y="407"/>
                </a:cubicBezTo>
                <a:cubicBezTo>
                  <a:pt x="193" y="398"/>
                  <a:pt x="152" y="413"/>
                  <a:pt x="176" y="375"/>
                </a:cubicBezTo>
                <a:cubicBezTo>
                  <a:pt x="181" y="367"/>
                  <a:pt x="200" y="359"/>
                  <a:pt x="200" y="359"/>
                </a:cubicBezTo>
                <a:cubicBezTo>
                  <a:pt x="212" y="376"/>
                  <a:pt x="202" y="377"/>
                  <a:pt x="196" y="395"/>
                </a:cubicBezTo>
                <a:cubicBezTo>
                  <a:pt x="195" y="401"/>
                  <a:pt x="189" y="481"/>
                  <a:pt x="184" y="487"/>
                </a:cubicBezTo>
                <a:cubicBezTo>
                  <a:pt x="178" y="493"/>
                  <a:pt x="160" y="495"/>
                  <a:pt x="160" y="495"/>
                </a:cubicBezTo>
                <a:cubicBezTo>
                  <a:pt x="170" y="455"/>
                  <a:pt x="159" y="463"/>
                  <a:pt x="116" y="467"/>
                </a:cubicBezTo>
                <a:cubicBezTo>
                  <a:pt x="104" y="491"/>
                  <a:pt x="96" y="500"/>
                  <a:pt x="112" y="535"/>
                </a:cubicBezTo>
                <a:cubicBezTo>
                  <a:pt x="116" y="543"/>
                  <a:pt x="136" y="543"/>
                  <a:pt x="136" y="543"/>
                </a:cubicBezTo>
                <a:cubicBezTo>
                  <a:pt x="165" y="539"/>
                  <a:pt x="172" y="525"/>
                  <a:pt x="184" y="543"/>
                </a:cubicBezTo>
                <a:cubicBezTo>
                  <a:pt x="187" y="569"/>
                  <a:pt x="197" y="649"/>
                  <a:pt x="168" y="659"/>
                </a:cubicBezTo>
                <a:cubicBezTo>
                  <a:pt x="161" y="658"/>
                  <a:pt x="154" y="659"/>
                  <a:pt x="148" y="655"/>
                </a:cubicBezTo>
                <a:cubicBezTo>
                  <a:pt x="144" y="653"/>
                  <a:pt x="147" y="645"/>
                  <a:pt x="144" y="643"/>
                </a:cubicBezTo>
                <a:cubicBezTo>
                  <a:pt x="137" y="638"/>
                  <a:pt x="120" y="635"/>
                  <a:pt x="120" y="635"/>
                </a:cubicBezTo>
                <a:cubicBezTo>
                  <a:pt x="111" y="621"/>
                  <a:pt x="112" y="612"/>
                  <a:pt x="96" y="607"/>
                </a:cubicBezTo>
                <a:cubicBezTo>
                  <a:pt x="84" y="595"/>
                  <a:pt x="65" y="571"/>
                  <a:pt x="60" y="555"/>
                </a:cubicBezTo>
                <a:cubicBezTo>
                  <a:pt x="53" y="535"/>
                  <a:pt x="55" y="522"/>
                  <a:pt x="40" y="507"/>
                </a:cubicBezTo>
                <a:cubicBezTo>
                  <a:pt x="33" y="487"/>
                  <a:pt x="25" y="474"/>
                  <a:pt x="8" y="463"/>
                </a:cubicBezTo>
                <a:cubicBezTo>
                  <a:pt x="0" y="440"/>
                  <a:pt x="3" y="419"/>
                  <a:pt x="16" y="399"/>
                </a:cubicBezTo>
                <a:cubicBezTo>
                  <a:pt x="20" y="346"/>
                  <a:pt x="13" y="326"/>
                  <a:pt x="4" y="279"/>
                </a:cubicBezTo>
                <a:cubicBezTo>
                  <a:pt x="11" y="259"/>
                  <a:pt x="12" y="241"/>
                  <a:pt x="24" y="223"/>
                </a:cubicBezTo>
                <a:cubicBezTo>
                  <a:pt x="32" y="193"/>
                  <a:pt x="47" y="212"/>
                  <a:pt x="32" y="183"/>
                </a:cubicBezTo>
                <a:cubicBezTo>
                  <a:pt x="38" y="155"/>
                  <a:pt x="48" y="135"/>
                  <a:pt x="72" y="119"/>
                </a:cubicBezTo>
                <a:cubicBezTo>
                  <a:pt x="73" y="112"/>
                  <a:pt x="72" y="104"/>
                  <a:pt x="76" y="99"/>
                </a:cubicBezTo>
                <a:cubicBezTo>
                  <a:pt x="80" y="95"/>
                  <a:pt x="87" y="98"/>
                  <a:pt x="92" y="95"/>
                </a:cubicBezTo>
                <a:cubicBezTo>
                  <a:pt x="96" y="92"/>
                  <a:pt x="97" y="86"/>
                  <a:pt x="100" y="83"/>
                </a:cubicBezTo>
                <a:cubicBezTo>
                  <a:pt x="111" y="72"/>
                  <a:pt x="134" y="64"/>
                  <a:pt x="148" y="59"/>
                </a:cubicBezTo>
                <a:cubicBezTo>
                  <a:pt x="185" y="22"/>
                  <a:pt x="242" y="8"/>
                  <a:pt x="292" y="3"/>
                </a:cubicBezTo>
                <a:cubicBezTo>
                  <a:pt x="323" y="7"/>
                  <a:pt x="320" y="0"/>
                  <a:pt x="336" y="19"/>
                </a:cubicBezTo>
                <a:cubicBezTo>
                  <a:pt x="339" y="23"/>
                  <a:pt x="340" y="28"/>
                  <a:pt x="344" y="31"/>
                </a:cubicBezTo>
                <a:cubicBezTo>
                  <a:pt x="367" y="46"/>
                  <a:pt x="408" y="45"/>
                  <a:pt x="432" y="47"/>
                </a:cubicBezTo>
                <a:cubicBezTo>
                  <a:pt x="440" y="44"/>
                  <a:pt x="448" y="39"/>
                  <a:pt x="456" y="47"/>
                </a:cubicBezTo>
                <a:cubicBezTo>
                  <a:pt x="463" y="54"/>
                  <a:pt x="472" y="71"/>
                  <a:pt x="472" y="71"/>
                </a:cubicBezTo>
                <a:cubicBezTo>
                  <a:pt x="457" y="76"/>
                  <a:pt x="456" y="75"/>
                  <a:pt x="468" y="75"/>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764" name="Freeform 44">
            <a:extLst>
              <a:ext uri="{FF2B5EF4-FFF2-40B4-BE49-F238E27FC236}">
                <a16:creationId xmlns:a16="http://schemas.microsoft.com/office/drawing/2014/main" id="{038EFE34-5079-4627-A72E-E49FA098008C}"/>
              </a:ext>
            </a:extLst>
          </p:cNvPr>
          <p:cNvSpPr>
            <a:spLocks/>
          </p:cNvSpPr>
          <p:nvPr/>
        </p:nvSpPr>
        <p:spPr bwMode="auto">
          <a:xfrm>
            <a:off x="5464612" y="3706090"/>
            <a:ext cx="132725" cy="129807"/>
          </a:xfrm>
          <a:custGeom>
            <a:avLst/>
            <a:gdLst>
              <a:gd name="T0" fmla="*/ 248582723 w 91"/>
              <a:gd name="T1" fmla="*/ 68043184 h 89"/>
              <a:gd name="T2" fmla="*/ 146890296 w 91"/>
              <a:gd name="T3" fmla="*/ 168849077 h 89"/>
              <a:gd name="T4" fmla="*/ 0 w 91"/>
              <a:gd name="T5" fmla="*/ 158768488 h 89"/>
              <a:gd name="T6" fmla="*/ 79094286 w 91"/>
              <a:gd name="T7" fmla="*/ 57962595 h 89"/>
              <a:gd name="T8" fmla="*/ 237282859 w 91"/>
              <a:gd name="T9" fmla="*/ 27720827 h 89"/>
              <a:gd name="T10" fmla="*/ 248582723 w 91"/>
              <a:gd name="T11" fmla="*/ 57962595 h 89"/>
              <a:gd name="T12" fmla="*/ 248582723 w 91"/>
              <a:gd name="T13" fmla="*/ 68043184 h 8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1" h="89">
                <a:moveTo>
                  <a:pt x="88" y="27"/>
                </a:moveTo>
                <a:cubicBezTo>
                  <a:pt x="70" y="39"/>
                  <a:pt x="69" y="56"/>
                  <a:pt x="52" y="67"/>
                </a:cubicBezTo>
                <a:cubicBezTo>
                  <a:pt x="38" y="88"/>
                  <a:pt x="9" y="89"/>
                  <a:pt x="0" y="63"/>
                </a:cubicBezTo>
                <a:cubicBezTo>
                  <a:pt x="7" y="43"/>
                  <a:pt x="7" y="30"/>
                  <a:pt x="28" y="23"/>
                </a:cubicBezTo>
                <a:cubicBezTo>
                  <a:pt x="43" y="0"/>
                  <a:pt x="57" y="8"/>
                  <a:pt x="84" y="11"/>
                </a:cubicBezTo>
                <a:cubicBezTo>
                  <a:pt x="85" y="15"/>
                  <a:pt x="91" y="20"/>
                  <a:pt x="88" y="23"/>
                </a:cubicBezTo>
                <a:cubicBezTo>
                  <a:pt x="84" y="28"/>
                  <a:pt x="50" y="27"/>
                  <a:pt x="88" y="27"/>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765" name="Freeform 45">
            <a:extLst>
              <a:ext uri="{FF2B5EF4-FFF2-40B4-BE49-F238E27FC236}">
                <a16:creationId xmlns:a16="http://schemas.microsoft.com/office/drawing/2014/main" id="{F84A9360-EF49-472C-8795-A1231AAD16FE}"/>
              </a:ext>
            </a:extLst>
          </p:cNvPr>
          <p:cNvSpPr>
            <a:spLocks/>
          </p:cNvSpPr>
          <p:nvPr/>
        </p:nvSpPr>
        <p:spPr bwMode="auto">
          <a:xfrm>
            <a:off x="5394603" y="3882570"/>
            <a:ext cx="91887" cy="37921"/>
          </a:xfrm>
          <a:custGeom>
            <a:avLst/>
            <a:gdLst>
              <a:gd name="T0" fmla="*/ 145609403 w 63"/>
              <a:gd name="T1" fmla="*/ 5040313 h 26"/>
              <a:gd name="T2" fmla="*/ 11201456 w 63"/>
              <a:gd name="T3" fmla="*/ 15120938 h 26"/>
              <a:gd name="T4" fmla="*/ 33602780 w 63"/>
              <a:gd name="T5" fmla="*/ 45362813 h 26"/>
              <a:gd name="T6" fmla="*/ 145609403 w 63"/>
              <a:gd name="T7" fmla="*/ 65524063 h 26"/>
              <a:gd name="T8" fmla="*/ 145609403 w 63"/>
              <a:gd name="T9" fmla="*/ 5040313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 h="26">
                <a:moveTo>
                  <a:pt x="52" y="2"/>
                </a:moveTo>
                <a:cubicBezTo>
                  <a:pt x="36" y="3"/>
                  <a:pt x="19" y="0"/>
                  <a:pt x="4" y="6"/>
                </a:cubicBezTo>
                <a:cubicBezTo>
                  <a:pt x="0" y="8"/>
                  <a:pt x="8" y="15"/>
                  <a:pt x="12" y="18"/>
                </a:cubicBezTo>
                <a:cubicBezTo>
                  <a:pt x="23" y="26"/>
                  <a:pt x="39" y="24"/>
                  <a:pt x="52" y="26"/>
                </a:cubicBezTo>
                <a:cubicBezTo>
                  <a:pt x="63" y="10"/>
                  <a:pt x="63" y="18"/>
                  <a:pt x="52" y="2"/>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766" name="Text Box 46">
            <a:extLst>
              <a:ext uri="{FF2B5EF4-FFF2-40B4-BE49-F238E27FC236}">
                <a16:creationId xmlns:a16="http://schemas.microsoft.com/office/drawing/2014/main" id="{3EF41240-D6C1-4AD5-BA19-7639AB145044}"/>
              </a:ext>
            </a:extLst>
          </p:cNvPr>
          <p:cNvSpPr txBox="1">
            <a:spLocks noChangeArrowheads="1"/>
          </p:cNvSpPr>
          <p:nvPr/>
        </p:nvSpPr>
        <p:spPr bwMode="auto">
          <a:xfrm>
            <a:off x="1570376" y="406927"/>
            <a:ext cx="6852106" cy="3751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algn="ctr" defTabSz="840151" eaLnBrk="1" fontAlgn="base" hangingPunct="1">
              <a:spcBef>
                <a:spcPct val="0"/>
              </a:spcBef>
              <a:spcAft>
                <a:spcPct val="0"/>
              </a:spcAft>
            </a:pPr>
            <a:r>
              <a:rPr lang="es-ES" altLang="es-ES" sz="1838" b="1">
                <a:solidFill>
                  <a:srgbClr val="000066"/>
                </a:solidFill>
              </a:rPr>
              <a:t>GLOMERULONEFRITIS AGUDA POSTESTREPTOCÓCICA</a:t>
            </a:r>
          </a:p>
        </p:txBody>
      </p:sp>
      <p:grpSp>
        <p:nvGrpSpPr>
          <p:cNvPr id="633903" name="Group 47">
            <a:extLst>
              <a:ext uri="{FF2B5EF4-FFF2-40B4-BE49-F238E27FC236}">
                <a16:creationId xmlns:a16="http://schemas.microsoft.com/office/drawing/2014/main" id="{B2F6BA37-136D-46E7-9BF5-C0E2E3DBEF01}"/>
              </a:ext>
            </a:extLst>
          </p:cNvPr>
          <p:cNvGrpSpPr>
            <a:grpSpLocks/>
          </p:cNvGrpSpPr>
          <p:nvPr/>
        </p:nvGrpSpPr>
        <p:grpSpPr bwMode="auto">
          <a:xfrm>
            <a:off x="5417939" y="2683669"/>
            <a:ext cx="2893695" cy="2922865"/>
            <a:chOff x="268" y="96"/>
            <a:chExt cx="1984" cy="2004"/>
          </a:xfrm>
        </p:grpSpPr>
        <p:grpSp>
          <p:nvGrpSpPr>
            <p:cNvPr id="414768" name="Group 48">
              <a:extLst>
                <a:ext uri="{FF2B5EF4-FFF2-40B4-BE49-F238E27FC236}">
                  <a16:creationId xmlns:a16="http://schemas.microsoft.com/office/drawing/2014/main" id="{4044D43C-AEBC-483D-9A16-D4283DA536FF}"/>
                </a:ext>
              </a:extLst>
            </p:cNvPr>
            <p:cNvGrpSpPr>
              <a:grpSpLocks/>
            </p:cNvGrpSpPr>
            <p:nvPr/>
          </p:nvGrpSpPr>
          <p:grpSpPr bwMode="auto">
            <a:xfrm>
              <a:off x="268" y="96"/>
              <a:ext cx="1084" cy="1024"/>
              <a:chOff x="268" y="96"/>
              <a:chExt cx="1084" cy="1024"/>
            </a:xfrm>
          </p:grpSpPr>
          <p:sp>
            <p:nvSpPr>
              <p:cNvPr id="414769" name="Oval 49">
                <a:extLst>
                  <a:ext uri="{FF2B5EF4-FFF2-40B4-BE49-F238E27FC236}">
                    <a16:creationId xmlns:a16="http://schemas.microsoft.com/office/drawing/2014/main" id="{51910476-8E7A-44AE-998C-B8788FCE6986}"/>
                  </a:ext>
                </a:extLst>
              </p:cNvPr>
              <p:cNvSpPr>
                <a:spLocks noChangeArrowheads="1"/>
              </p:cNvSpPr>
              <p:nvPr/>
            </p:nvSpPr>
            <p:spPr bwMode="auto">
              <a:xfrm>
                <a:off x="1208" y="10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770" name="Oval 50">
                <a:extLst>
                  <a:ext uri="{FF2B5EF4-FFF2-40B4-BE49-F238E27FC236}">
                    <a16:creationId xmlns:a16="http://schemas.microsoft.com/office/drawing/2014/main" id="{608CC005-AF5F-43EF-9385-3D5AAEA3DC0A}"/>
                  </a:ext>
                </a:extLst>
              </p:cNvPr>
              <p:cNvSpPr>
                <a:spLocks noChangeArrowheads="1"/>
              </p:cNvSpPr>
              <p:nvPr/>
            </p:nvSpPr>
            <p:spPr bwMode="auto">
              <a:xfrm>
                <a:off x="1296" y="9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771" name="Oval 51">
                <a:extLst>
                  <a:ext uri="{FF2B5EF4-FFF2-40B4-BE49-F238E27FC236}">
                    <a16:creationId xmlns:a16="http://schemas.microsoft.com/office/drawing/2014/main" id="{CFFDB71C-2E82-40EF-9F4B-DE7C0FCC45D6}"/>
                  </a:ext>
                </a:extLst>
              </p:cNvPr>
              <p:cNvSpPr>
                <a:spLocks noChangeArrowheads="1"/>
              </p:cNvSpPr>
              <p:nvPr/>
            </p:nvSpPr>
            <p:spPr bwMode="auto">
              <a:xfrm>
                <a:off x="1132" y="13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772" name="Oval 52">
                <a:extLst>
                  <a:ext uri="{FF2B5EF4-FFF2-40B4-BE49-F238E27FC236}">
                    <a16:creationId xmlns:a16="http://schemas.microsoft.com/office/drawing/2014/main" id="{6204B4E7-542A-4BEC-956F-8B38169CA91A}"/>
                  </a:ext>
                </a:extLst>
              </p:cNvPr>
              <p:cNvSpPr>
                <a:spLocks noChangeArrowheads="1"/>
              </p:cNvSpPr>
              <p:nvPr/>
            </p:nvSpPr>
            <p:spPr bwMode="auto">
              <a:xfrm>
                <a:off x="1072" y="18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773" name="Oval 53">
                <a:extLst>
                  <a:ext uri="{FF2B5EF4-FFF2-40B4-BE49-F238E27FC236}">
                    <a16:creationId xmlns:a16="http://schemas.microsoft.com/office/drawing/2014/main" id="{623629FD-C808-4ED2-A36A-60ECD3BA5A1E}"/>
                  </a:ext>
                </a:extLst>
              </p:cNvPr>
              <p:cNvSpPr>
                <a:spLocks noChangeArrowheads="1"/>
              </p:cNvSpPr>
              <p:nvPr/>
            </p:nvSpPr>
            <p:spPr bwMode="auto">
              <a:xfrm>
                <a:off x="988" y="22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774" name="Oval 54">
                <a:extLst>
                  <a:ext uri="{FF2B5EF4-FFF2-40B4-BE49-F238E27FC236}">
                    <a16:creationId xmlns:a16="http://schemas.microsoft.com/office/drawing/2014/main" id="{6400ED80-F8E5-4C27-8549-23BA3F51C288}"/>
                  </a:ext>
                </a:extLst>
              </p:cNvPr>
              <p:cNvSpPr>
                <a:spLocks noChangeArrowheads="1"/>
              </p:cNvSpPr>
              <p:nvPr/>
            </p:nvSpPr>
            <p:spPr bwMode="auto">
              <a:xfrm>
                <a:off x="948" y="28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775" name="Oval 55">
                <a:extLst>
                  <a:ext uri="{FF2B5EF4-FFF2-40B4-BE49-F238E27FC236}">
                    <a16:creationId xmlns:a16="http://schemas.microsoft.com/office/drawing/2014/main" id="{62CA1DAC-3688-4E13-A82B-35B1CCC4D584}"/>
                  </a:ext>
                </a:extLst>
              </p:cNvPr>
              <p:cNvSpPr>
                <a:spLocks noChangeArrowheads="1"/>
              </p:cNvSpPr>
              <p:nvPr/>
            </p:nvSpPr>
            <p:spPr bwMode="auto">
              <a:xfrm>
                <a:off x="920" y="35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776" name="Oval 56">
                <a:extLst>
                  <a:ext uri="{FF2B5EF4-FFF2-40B4-BE49-F238E27FC236}">
                    <a16:creationId xmlns:a16="http://schemas.microsoft.com/office/drawing/2014/main" id="{1003C129-EECA-4CDC-9BAB-C43FF735BA4C}"/>
                  </a:ext>
                </a:extLst>
              </p:cNvPr>
              <p:cNvSpPr>
                <a:spLocks noChangeArrowheads="1"/>
              </p:cNvSpPr>
              <p:nvPr/>
            </p:nvSpPr>
            <p:spPr bwMode="auto">
              <a:xfrm>
                <a:off x="888" y="44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777" name="Oval 57">
                <a:extLst>
                  <a:ext uri="{FF2B5EF4-FFF2-40B4-BE49-F238E27FC236}">
                    <a16:creationId xmlns:a16="http://schemas.microsoft.com/office/drawing/2014/main" id="{E2C2409D-D102-42C7-B73D-51C20D7B6DE8}"/>
                  </a:ext>
                </a:extLst>
              </p:cNvPr>
              <p:cNvSpPr>
                <a:spLocks noChangeArrowheads="1"/>
              </p:cNvSpPr>
              <p:nvPr/>
            </p:nvSpPr>
            <p:spPr bwMode="auto">
              <a:xfrm>
                <a:off x="880" y="51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778" name="Oval 58">
                <a:extLst>
                  <a:ext uri="{FF2B5EF4-FFF2-40B4-BE49-F238E27FC236}">
                    <a16:creationId xmlns:a16="http://schemas.microsoft.com/office/drawing/2014/main" id="{5ADB3B63-2153-4FE7-902C-1260E391BD95}"/>
                  </a:ext>
                </a:extLst>
              </p:cNvPr>
              <p:cNvSpPr>
                <a:spLocks noChangeArrowheads="1"/>
              </p:cNvSpPr>
              <p:nvPr/>
            </p:nvSpPr>
            <p:spPr bwMode="auto">
              <a:xfrm>
                <a:off x="860" y="58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779" name="Oval 59">
                <a:extLst>
                  <a:ext uri="{FF2B5EF4-FFF2-40B4-BE49-F238E27FC236}">
                    <a16:creationId xmlns:a16="http://schemas.microsoft.com/office/drawing/2014/main" id="{83F46344-BC21-4137-8E90-B10E7609F6F4}"/>
                  </a:ext>
                </a:extLst>
              </p:cNvPr>
              <p:cNvSpPr>
                <a:spLocks noChangeArrowheads="1"/>
              </p:cNvSpPr>
              <p:nvPr/>
            </p:nvSpPr>
            <p:spPr bwMode="auto">
              <a:xfrm>
                <a:off x="832" y="63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780" name="Oval 60">
                <a:extLst>
                  <a:ext uri="{FF2B5EF4-FFF2-40B4-BE49-F238E27FC236}">
                    <a16:creationId xmlns:a16="http://schemas.microsoft.com/office/drawing/2014/main" id="{A2CE26CD-1C10-4029-BF05-233FC18D52B4}"/>
                  </a:ext>
                </a:extLst>
              </p:cNvPr>
              <p:cNvSpPr>
                <a:spLocks noChangeArrowheads="1"/>
              </p:cNvSpPr>
              <p:nvPr/>
            </p:nvSpPr>
            <p:spPr bwMode="auto">
              <a:xfrm>
                <a:off x="748" y="64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781" name="Oval 61">
                <a:extLst>
                  <a:ext uri="{FF2B5EF4-FFF2-40B4-BE49-F238E27FC236}">
                    <a16:creationId xmlns:a16="http://schemas.microsoft.com/office/drawing/2014/main" id="{2F591A24-5B70-454C-8BDC-B2AAED67EDD4}"/>
                  </a:ext>
                </a:extLst>
              </p:cNvPr>
              <p:cNvSpPr>
                <a:spLocks noChangeArrowheads="1"/>
              </p:cNvSpPr>
              <p:nvPr/>
            </p:nvSpPr>
            <p:spPr bwMode="auto">
              <a:xfrm>
                <a:off x="672" y="64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782" name="Oval 62">
                <a:extLst>
                  <a:ext uri="{FF2B5EF4-FFF2-40B4-BE49-F238E27FC236}">
                    <a16:creationId xmlns:a16="http://schemas.microsoft.com/office/drawing/2014/main" id="{C8CD6554-710E-4360-A69E-9EE3F1D6D6D9}"/>
                  </a:ext>
                </a:extLst>
              </p:cNvPr>
              <p:cNvSpPr>
                <a:spLocks noChangeArrowheads="1"/>
              </p:cNvSpPr>
              <p:nvPr/>
            </p:nvSpPr>
            <p:spPr bwMode="auto">
              <a:xfrm>
                <a:off x="588" y="66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783" name="Oval 63">
                <a:extLst>
                  <a:ext uri="{FF2B5EF4-FFF2-40B4-BE49-F238E27FC236}">
                    <a16:creationId xmlns:a16="http://schemas.microsoft.com/office/drawing/2014/main" id="{9F3E8CC6-B88B-4A14-B2EF-BC1D8676155B}"/>
                  </a:ext>
                </a:extLst>
              </p:cNvPr>
              <p:cNvSpPr>
                <a:spLocks noChangeArrowheads="1"/>
              </p:cNvSpPr>
              <p:nvPr/>
            </p:nvSpPr>
            <p:spPr bwMode="auto">
              <a:xfrm>
                <a:off x="516" y="68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784" name="Oval 64">
                <a:extLst>
                  <a:ext uri="{FF2B5EF4-FFF2-40B4-BE49-F238E27FC236}">
                    <a16:creationId xmlns:a16="http://schemas.microsoft.com/office/drawing/2014/main" id="{4DE4D66C-CA42-4D2E-8A92-2DE6A9D3F65C}"/>
                  </a:ext>
                </a:extLst>
              </p:cNvPr>
              <p:cNvSpPr>
                <a:spLocks noChangeArrowheads="1"/>
              </p:cNvSpPr>
              <p:nvPr/>
            </p:nvSpPr>
            <p:spPr bwMode="auto">
              <a:xfrm>
                <a:off x="444" y="72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785" name="Oval 65">
                <a:extLst>
                  <a:ext uri="{FF2B5EF4-FFF2-40B4-BE49-F238E27FC236}">
                    <a16:creationId xmlns:a16="http://schemas.microsoft.com/office/drawing/2014/main" id="{C0D87C63-1150-46F7-931F-16D1DD75E011}"/>
                  </a:ext>
                </a:extLst>
              </p:cNvPr>
              <p:cNvSpPr>
                <a:spLocks noChangeArrowheads="1"/>
              </p:cNvSpPr>
              <p:nvPr/>
            </p:nvSpPr>
            <p:spPr bwMode="auto">
              <a:xfrm>
                <a:off x="392" y="76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786" name="Oval 66">
                <a:extLst>
                  <a:ext uri="{FF2B5EF4-FFF2-40B4-BE49-F238E27FC236}">
                    <a16:creationId xmlns:a16="http://schemas.microsoft.com/office/drawing/2014/main" id="{8298CB07-77CF-4B51-9FEB-87637B7F5249}"/>
                  </a:ext>
                </a:extLst>
              </p:cNvPr>
              <p:cNvSpPr>
                <a:spLocks noChangeArrowheads="1"/>
              </p:cNvSpPr>
              <p:nvPr/>
            </p:nvSpPr>
            <p:spPr bwMode="auto">
              <a:xfrm>
                <a:off x="344" y="83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787" name="Oval 67">
                <a:extLst>
                  <a:ext uri="{FF2B5EF4-FFF2-40B4-BE49-F238E27FC236}">
                    <a16:creationId xmlns:a16="http://schemas.microsoft.com/office/drawing/2014/main" id="{A8A1CFEC-BA40-43BA-95B2-E8B2847DA2CD}"/>
                  </a:ext>
                </a:extLst>
              </p:cNvPr>
              <p:cNvSpPr>
                <a:spLocks noChangeArrowheads="1"/>
              </p:cNvSpPr>
              <p:nvPr/>
            </p:nvSpPr>
            <p:spPr bwMode="auto">
              <a:xfrm>
                <a:off x="304" y="9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788" name="Oval 68">
                <a:extLst>
                  <a:ext uri="{FF2B5EF4-FFF2-40B4-BE49-F238E27FC236}">
                    <a16:creationId xmlns:a16="http://schemas.microsoft.com/office/drawing/2014/main" id="{C0AF6290-1348-41EA-AD65-BEA9E20E1A5C}"/>
                  </a:ext>
                </a:extLst>
              </p:cNvPr>
              <p:cNvSpPr>
                <a:spLocks noChangeArrowheads="1"/>
              </p:cNvSpPr>
              <p:nvPr/>
            </p:nvSpPr>
            <p:spPr bwMode="auto">
              <a:xfrm>
                <a:off x="284" y="98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789" name="Oval 69">
                <a:extLst>
                  <a:ext uri="{FF2B5EF4-FFF2-40B4-BE49-F238E27FC236}">
                    <a16:creationId xmlns:a16="http://schemas.microsoft.com/office/drawing/2014/main" id="{218B5950-3B16-4DFB-8C5B-A22A679C1716}"/>
                  </a:ext>
                </a:extLst>
              </p:cNvPr>
              <p:cNvSpPr>
                <a:spLocks noChangeArrowheads="1"/>
              </p:cNvSpPr>
              <p:nvPr/>
            </p:nvSpPr>
            <p:spPr bwMode="auto">
              <a:xfrm>
                <a:off x="268" y="106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sp>
          <p:nvSpPr>
            <p:cNvPr id="414790" name="Oval 70">
              <a:extLst>
                <a:ext uri="{FF2B5EF4-FFF2-40B4-BE49-F238E27FC236}">
                  <a16:creationId xmlns:a16="http://schemas.microsoft.com/office/drawing/2014/main" id="{C8BF9B5A-412A-41EC-80EF-5FCE6112F0CD}"/>
                </a:ext>
              </a:extLst>
            </p:cNvPr>
            <p:cNvSpPr>
              <a:spLocks noChangeArrowheads="1"/>
            </p:cNvSpPr>
            <p:nvPr/>
          </p:nvSpPr>
          <p:spPr bwMode="auto">
            <a:xfrm flipH="1">
              <a:off x="1460" y="13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791" name="Oval 71">
              <a:extLst>
                <a:ext uri="{FF2B5EF4-FFF2-40B4-BE49-F238E27FC236}">
                  <a16:creationId xmlns:a16="http://schemas.microsoft.com/office/drawing/2014/main" id="{110EB640-660F-4BB7-9B21-75E600C67FD7}"/>
                </a:ext>
              </a:extLst>
            </p:cNvPr>
            <p:cNvSpPr>
              <a:spLocks noChangeArrowheads="1"/>
            </p:cNvSpPr>
            <p:nvPr/>
          </p:nvSpPr>
          <p:spPr bwMode="auto">
            <a:xfrm flipH="1">
              <a:off x="1392" y="9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792" name="Oval 72">
              <a:extLst>
                <a:ext uri="{FF2B5EF4-FFF2-40B4-BE49-F238E27FC236}">
                  <a16:creationId xmlns:a16="http://schemas.microsoft.com/office/drawing/2014/main" id="{78E44686-5EE1-4AA2-977A-E9675D335A77}"/>
                </a:ext>
              </a:extLst>
            </p:cNvPr>
            <p:cNvSpPr>
              <a:spLocks noChangeArrowheads="1"/>
            </p:cNvSpPr>
            <p:nvPr/>
          </p:nvSpPr>
          <p:spPr bwMode="auto">
            <a:xfrm flipH="1">
              <a:off x="1536" y="17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793" name="Oval 73">
              <a:extLst>
                <a:ext uri="{FF2B5EF4-FFF2-40B4-BE49-F238E27FC236}">
                  <a16:creationId xmlns:a16="http://schemas.microsoft.com/office/drawing/2014/main" id="{FABC1228-E986-488A-A9C6-AF35B6B858F1}"/>
                </a:ext>
              </a:extLst>
            </p:cNvPr>
            <p:cNvSpPr>
              <a:spLocks noChangeArrowheads="1"/>
            </p:cNvSpPr>
            <p:nvPr/>
          </p:nvSpPr>
          <p:spPr bwMode="auto">
            <a:xfrm flipH="1">
              <a:off x="1592" y="21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794" name="Oval 74">
              <a:extLst>
                <a:ext uri="{FF2B5EF4-FFF2-40B4-BE49-F238E27FC236}">
                  <a16:creationId xmlns:a16="http://schemas.microsoft.com/office/drawing/2014/main" id="{8FD51C93-CB46-4D0D-938A-3FFF0528FECF}"/>
                </a:ext>
              </a:extLst>
            </p:cNvPr>
            <p:cNvSpPr>
              <a:spLocks noChangeArrowheads="1"/>
            </p:cNvSpPr>
            <p:nvPr/>
          </p:nvSpPr>
          <p:spPr bwMode="auto">
            <a:xfrm flipH="1">
              <a:off x="1632" y="28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795" name="Oval 75">
              <a:extLst>
                <a:ext uri="{FF2B5EF4-FFF2-40B4-BE49-F238E27FC236}">
                  <a16:creationId xmlns:a16="http://schemas.microsoft.com/office/drawing/2014/main" id="{905BDC2C-B6CF-44B2-B304-C6FC15209CC5}"/>
                </a:ext>
              </a:extLst>
            </p:cNvPr>
            <p:cNvSpPr>
              <a:spLocks noChangeArrowheads="1"/>
            </p:cNvSpPr>
            <p:nvPr/>
          </p:nvSpPr>
          <p:spPr bwMode="auto">
            <a:xfrm flipH="1">
              <a:off x="1648" y="35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796" name="Oval 76">
              <a:extLst>
                <a:ext uri="{FF2B5EF4-FFF2-40B4-BE49-F238E27FC236}">
                  <a16:creationId xmlns:a16="http://schemas.microsoft.com/office/drawing/2014/main" id="{DD2EAC45-936F-4E17-8452-B69FBC1F3A0B}"/>
                </a:ext>
              </a:extLst>
            </p:cNvPr>
            <p:cNvSpPr>
              <a:spLocks noChangeArrowheads="1"/>
            </p:cNvSpPr>
            <p:nvPr/>
          </p:nvSpPr>
          <p:spPr bwMode="auto">
            <a:xfrm flipH="1">
              <a:off x="1660" y="42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797" name="Oval 77">
              <a:extLst>
                <a:ext uri="{FF2B5EF4-FFF2-40B4-BE49-F238E27FC236}">
                  <a16:creationId xmlns:a16="http://schemas.microsoft.com/office/drawing/2014/main" id="{AF527F4A-2FCF-44F0-90F4-3E87E782A2BF}"/>
                </a:ext>
              </a:extLst>
            </p:cNvPr>
            <p:cNvSpPr>
              <a:spLocks noChangeArrowheads="1"/>
            </p:cNvSpPr>
            <p:nvPr/>
          </p:nvSpPr>
          <p:spPr bwMode="auto">
            <a:xfrm flipH="1">
              <a:off x="1668" y="5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798" name="Oval 78">
              <a:extLst>
                <a:ext uri="{FF2B5EF4-FFF2-40B4-BE49-F238E27FC236}">
                  <a16:creationId xmlns:a16="http://schemas.microsoft.com/office/drawing/2014/main" id="{15419F87-C62C-4DE6-85FE-D8E9D0033CC7}"/>
                </a:ext>
              </a:extLst>
            </p:cNvPr>
            <p:cNvSpPr>
              <a:spLocks noChangeArrowheads="1"/>
            </p:cNvSpPr>
            <p:nvPr/>
          </p:nvSpPr>
          <p:spPr bwMode="auto">
            <a:xfrm flipH="1">
              <a:off x="1732" y="55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799" name="Oval 79">
              <a:extLst>
                <a:ext uri="{FF2B5EF4-FFF2-40B4-BE49-F238E27FC236}">
                  <a16:creationId xmlns:a16="http://schemas.microsoft.com/office/drawing/2014/main" id="{3F528692-1501-417D-8411-5DB3C0E2C565}"/>
                </a:ext>
              </a:extLst>
            </p:cNvPr>
            <p:cNvSpPr>
              <a:spLocks noChangeArrowheads="1"/>
            </p:cNvSpPr>
            <p:nvPr/>
          </p:nvSpPr>
          <p:spPr bwMode="auto">
            <a:xfrm flipH="1">
              <a:off x="1836" y="53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00" name="Oval 80">
              <a:extLst>
                <a:ext uri="{FF2B5EF4-FFF2-40B4-BE49-F238E27FC236}">
                  <a16:creationId xmlns:a16="http://schemas.microsoft.com/office/drawing/2014/main" id="{3B16368E-7B5C-4ED1-AEB2-487D2718847F}"/>
                </a:ext>
              </a:extLst>
            </p:cNvPr>
            <p:cNvSpPr>
              <a:spLocks noChangeArrowheads="1"/>
            </p:cNvSpPr>
            <p:nvPr/>
          </p:nvSpPr>
          <p:spPr bwMode="auto">
            <a:xfrm flipH="1">
              <a:off x="1908" y="55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01" name="Oval 81">
              <a:extLst>
                <a:ext uri="{FF2B5EF4-FFF2-40B4-BE49-F238E27FC236}">
                  <a16:creationId xmlns:a16="http://schemas.microsoft.com/office/drawing/2014/main" id="{C96F8B71-3DF6-492D-B784-C1E17E6F1101}"/>
                </a:ext>
              </a:extLst>
            </p:cNvPr>
            <p:cNvSpPr>
              <a:spLocks noChangeArrowheads="1"/>
            </p:cNvSpPr>
            <p:nvPr/>
          </p:nvSpPr>
          <p:spPr bwMode="auto">
            <a:xfrm flipH="1">
              <a:off x="1976" y="58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02" name="Oval 82">
              <a:extLst>
                <a:ext uri="{FF2B5EF4-FFF2-40B4-BE49-F238E27FC236}">
                  <a16:creationId xmlns:a16="http://schemas.microsoft.com/office/drawing/2014/main" id="{4BD1C9C8-490C-4499-9C79-541A681F4702}"/>
                </a:ext>
              </a:extLst>
            </p:cNvPr>
            <p:cNvSpPr>
              <a:spLocks noChangeArrowheads="1"/>
            </p:cNvSpPr>
            <p:nvPr/>
          </p:nvSpPr>
          <p:spPr bwMode="auto">
            <a:xfrm flipH="1">
              <a:off x="2076" y="65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03" name="Oval 83">
              <a:extLst>
                <a:ext uri="{FF2B5EF4-FFF2-40B4-BE49-F238E27FC236}">
                  <a16:creationId xmlns:a16="http://schemas.microsoft.com/office/drawing/2014/main" id="{AC42DD11-28E7-4DA9-8C44-C927108946E6}"/>
                </a:ext>
              </a:extLst>
            </p:cNvPr>
            <p:cNvSpPr>
              <a:spLocks noChangeArrowheads="1"/>
            </p:cNvSpPr>
            <p:nvPr/>
          </p:nvSpPr>
          <p:spPr bwMode="auto">
            <a:xfrm flipH="1">
              <a:off x="2136" y="69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04" name="Oval 84">
              <a:extLst>
                <a:ext uri="{FF2B5EF4-FFF2-40B4-BE49-F238E27FC236}">
                  <a16:creationId xmlns:a16="http://schemas.microsoft.com/office/drawing/2014/main" id="{23B9E03A-CE18-4D6E-B05E-60025FF04A7A}"/>
                </a:ext>
              </a:extLst>
            </p:cNvPr>
            <p:cNvSpPr>
              <a:spLocks noChangeArrowheads="1"/>
            </p:cNvSpPr>
            <p:nvPr/>
          </p:nvSpPr>
          <p:spPr bwMode="auto">
            <a:xfrm flipH="1">
              <a:off x="2184" y="75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05" name="Oval 85">
              <a:extLst>
                <a:ext uri="{FF2B5EF4-FFF2-40B4-BE49-F238E27FC236}">
                  <a16:creationId xmlns:a16="http://schemas.microsoft.com/office/drawing/2014/main" id="{DFBB703A-74E9-4FCD-8B50-E1DC86BBA0D3}"/>
                </a:ext>
              </a:extLst>
            </p:cNvPr>
            <p:cNvSpPr>
              <a:spLocks noChangeArrowheads="1"/>
            </p:cNvSpPr>
            <p:nvPr/>
          </p:nvSpPr>
          <p:spPr bwMode="auto">
            <a:xfrm flipH="1">
              <a:off x="2180" y="82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06" name="Oval 86">
              <a:extLst>
                <a:ext uri="{FF2B5EF4-FFF2-40B4-BE49-F238E27FC236}">
                  <a16:creationId xmlns:a16="http://schemas.microsoft.com/office/drawing/2014/main" id="{CB060170-9C7A-4077-96E5-A38761A2F3E1}"/>
                </a:ext>
              </a:extLst>
            </p:cNvPr>
            <p:cNvSpPr>
              <a:spLocks noChangeArrowheads="1"/>
            </p:cNvSpPr>
            <p:nvPr/>
          </p:nvSpPr>
          <p:spPr bwMode="auto">
            <a:xfrm flipH="1">
              <a:off x="2192" y="9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07" name="Oval 87">
              <a:extLst>
                <a:ext uri="{FF2B5EF4-FFF2-40B4-BE49-F238E27FC236}">
                  <a16:creationId xmlns:a16="http://schemas.microsoft.com/office/drawing/2014/main" id="{261FFE88-594B-4BC7-A2F5-0DADF55F605E}"/>
                </a:ext>
              </a:extLst>
            </p:cNvPr>
            <p:cNvSpPr>
              <a:spLocks noChangeArrowheads="1"/>
            </p:cNvSpPr>
            <p:nvPr/>
          </p:nvSpPr>
          <p:spPr bwMode="auto">
            <a:xfrm flipH="1">
              <a:off x="2196" y="98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08" name="Oval 88">
              <a:extLst>
                <a:ext uri="{FF2B5EF4-FFF2-40B4-BE49-F238E27FC236}">
                  <a16:creationId xmlns:a16="http://schemas.microsoft.com/office/drawing/2014/main" id="{01C96E66-80EB-414C-9678-B588B40668B4}"/>
                </a:ext>
              </a:extLst>
            </p:cNvPr>
            <p:cNvSpPr>
              <a:spLocks noChangeArrowheads="1"/>
            </p:cNvSpPr>
            <p:nvPr/>
          </p:nvSpPr>
          <p:spPr bwMode="auto">
            <a:xfrm flipH="1">
              <a:off x="2192" y="105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09" name="Oval 89">
              <a:extLst>
                <a:ext uri="{FF2B5EF4-FFF2-40B4-BE49-F238E27FC236}">
                  <a16:creationId xmlns:a16="http://schemas.microsoft.com/office/drawing/2014/main" id="{1398B737-9CE6-4426-B349-393EB8DEA8CA}"/>
                </a:ext>
              </a:extLst>
            </p:cNvPr>
            <p:cNvSpPr>
              <a:spLocks noChangeArrowheads="1"/>
            </p:cNvSpPr>
            <p:nvPr/>
          </p:nvSpPr>
          <p:spPr bwMode="auto">
            <a:xfrm flipV="1">
              <a:off x="1268" y="204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10" name="Oval 90">
              <a:extLst>
                <a:ext uri="{FF2B5EF4-FFF2-40B4-BE49-F238E27FC236}">
                  <a16:creationId xmlns:a16="http://schemas.microsoft.com/office/drawing/2014/main" id="{9E173655-F332-439B-98A6-58B92EB14112}"/>
                </a:ext>
              </a:extLst>
            </p:cNvPr>
            <p:cNvSpPr>
              <a:spLocks noChangeArrowheads="1"/>
            </p:cNvSpPr>
            <p:nvPr/>
          </p:nvSpPr>
          <p:spPr bwMode="auto">
            <a:xfrm flipV="1">
              <a:off x="1192" y="204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11" name="Oval 91">
              <a:extLst>
                <a:ext uri="{FF2B5EF4-FFF2-40B4-BE49-F238E27FC236}">
                  <a16:creationId xmlns:a16="http://schemas.microsoft.com/office/drawing/2014/main" id="{F6819C8C-ED2A-4C72-9F71-59E580DF9438}"/>
                </a:ext>
              </a:extLst>
            </p:cNvPr>
            <p:cNvSpPr>
              <a:spLocks noChangeArrowheads="1"/>
            </p:cNvSpPr>
            <p:nvPr/>
          </p:nvSpPr>
          <p:spPr bwMode="auto">
            <a:xfrm flipV="1">
              <a:off x="1112" y="200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12" name="Oval 92">
              <a:extLst>
                <a:ext uri="{FF2B5EF4-FFF2-40B4-BE49-F238E27FC236}">
                  <a16:creationId xmlns:a16="http://schemas.microsoft.com/office/drawing/2014/main" id="{2DE16BBF-E9BB-43AF-9D96-83A92B79C2AF}"/>
                </a:ext>
              </a:extLst>
            </p:cNvPr>
            <p:cNvSpPr>
              <a:spLocks noChangeArrowheads="1"/>
            </p:cNvSpPr>
            <p:nvPr/>
          </p:nvSpPr>
          <p:spPr bwMode="auto">
            <a:xfrm flipV="1">
              <a:off x="1048" y="196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13" name="Oval 93">
              <a:extLst>
                <a:ext uri="{FF2B5EF4-FFF2-40B4-BE49-F238E27FC236}">
                  <a16:creationId xmlns:a16="http://schemas.microsoft.com/office/drawing/2014/main" id="{D626D41A-594F-44FC-8C7A-FB6A1A2D31B4}"/>
                </a:ext>
              </a:extLst>
            </p:cNvPr>
            <p:cNvSpPr>
              <a:spLocks noChangeArrowheads="1"/>
            </p:cNvSpPr>
            <p:nvPr/>
          </p:nvSpPr>
          <p:spPr bwMode="auto">
            <a:xfrm flipV="1">
              <a:off x="980" y="192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14" name="Oval 94">
              <a:extLst>
                <a:ext uri="{FF2B5EF4-FFF2-40B4-BE49-F238E27FC236}">
                  <a16:creationId xmlns:a16="http://schemas.microsoft.com/office/drawing/2014/main" id="{544F4B5A-E362-45C1-BF6C-311C8FA94E34}"/>
                </a:ext>
              </a:extLst>
            </p:cNvPr>
            <p:cNvSpPr>
              <a:spLocks noChangeArrowheads="1"/>
            </p:cNvSpPr>
            <p:nvPr/>
          </p:nvSpPr>
          <p:spPr bwMode="auto">
            <a:xfrm flipV="1">
              <a:off x="920" y="186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15" name="Oval 95">
              <a:extLst>
                <a:ext uri="{FF2B5EF4-FFF2-40B4-BE49-F238E27FC236}">
                  <a16:creationId xmlns:a16="http://schemas.microsoft.com/office/drawing/2014/main" id="{73191D52-4BE5-49A6-AFD6-9968EFFBA822}"/>
                </a:ext>
              </a:extLst>
            </p:cNvPr>
            <p:cNvSpPr>
              <a:spLocks noChangeArrowheads="1"/>
            </p:cNvSpPr>
            <p:nvPr/>
          </p:nvSpPr>
          <p:spPr bwMode="auto">
            <a:xfrm flipV="1">
              <a:off x="888" y="178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16" name="Oval 96">
              <a:extLst>
                <a:ext uri="{FF2B5EF4-FFF2-40B4-BE49-F238E27FC236}">
                  <a16:creationId xmlns:a16="http://schemas.microsoft.com/office/drawing/2014/main" id="{ED73728F-AD07-4441-AB3A-778EC3EFC45B}"/>
                </a:ext>
              </a:extLst>
            </p:cNvPr>
            <p:cNvSpPr>
              <a:spLocks noChangeArrowheads="1"/>
            </p:cNvSpPr>
            <p:nvPr/>
          </p:nvSpPr>
          <p:spPr bwMode="auto">
            <a:xfrm flipV="1">
              <a:off x="880" y="17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17" name="Oval 97">
              <a:extLst>
                <a:ext uri="{FF2B5EF4-FFF2-40B4-BE49-F238E27FC236}">
                  <a16:creationId xmlns:a16="http://schemas.microsoft.com/office/drawing/2014/main" id="{D2B2D777-9074-4CB8-8F32-2EB0A168A3F0}"/>
                </a:ext>
              </a:extLst>
            </p:cNvPr>
            <p:cNvSpPr>
              <a:spLocks noChangeArrowheads="1"/>
            </p:cNvSpPr>
            <p:nvPr/>
          </p:nvSpPr>
          <p:spPr bwMode="auto">
            <a:xfrm flipV="1">
              <a:off x="860" y="164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18" name="Oval 98">
              <a:extLst>
                <a:ext uri="{FF2B5EF4-FFF2-40B4-BE49-F238E27FC236}">
                  <a16:creationId xmlns:a16="http://schemas.microsoft.com/office/drawing/2014/main" id="{0F920FF7-0D08-4FBA-AF79-8B1B164597CB}"/>
                </a:ext>
              </a:extLst>
            </p:cNvPr>
            <p:cNvSpPr>
              <a:spLocks noChangeArrowheads="1"/>
            </p:cNvSpPr>
            <p:nvPr/>
          </p:nvSpPr>
          <p:spPr bwMode="auto">
            <a:xfrm flipV="1">
              <a:off x="832" y="153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19" name="Oval 99">
              <a:extLst>
                <a:ext uri="{FF2B5EF4-FFF2-40B4-BE49-F238E27FC236}">
                  <a16:creationId xmlns:a16="http://schemas.microsoft.com/office/drawing/2014/main" id="{494FDEA5-0901-4FC9-935C-3BB57548BDB7}"/>
                </a:ext>
              </a:extLst>
            </p:cNvPr>
            <p:cNvSpPr>
              <a:spLocks noChangeArrowheads="1"/>
            </p:cNvSpPr>
            <p:nvPr/>
          </p:nvSpPr>
          <p:spPr bwMode="auto">
            <a:xfrm flipV="1">
              <a:off x="748" y="152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20" name="Oval 100">
              <a:extLst>
                <a:ext uri="{FF2B5EF4-FFF2-40B4-BE49-F238E27FC236}">
                  <a16:creationId xmlns:a16="http://schemas.microsoft.com/office/drawing/2014/main" id="{8C38837B-A4ED-4AB7-87A2-57D1884C4C7E}"/>
                </a:ext>
              </a:extLst>
            </p:cNvPr>
            <p:cNvSpPr>
              <a:spLocks noChangeArrowheads="1"/>
            </p:cNvSpPr>
            <p:nvPr/>
          </p:nvSpPr>
          <p:spPr bwMode="auto">
            <a:xfrm flipV="1">
              <a:off x="672" y="152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21" name="Oval 101">
              <a:extLst>
                <a:ext uri="{FF2B5EF4-FFF2-40B4-BE49-F238E27FC236}">
                  <a16:creationId xmlns:a16="http://schemas.microsoft.com/office/drawing/2014/main" id="{5F82768E-67FE-485D-8CF8-548F652AF3BD}"/>
                </a:ext>
              </a:extLst>
            </p:cNvPr>
            <p:cNvSpPr>
              <a:spLocks noChangeArrowheads="1"/>
            </p:cNvSpPr>
            <p:nvPr/>
          </p:nvSpPr>
          <p:spPr bwMode="auto">
            <a:xfrm flipV="1">
              <a:off x="588" y="15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22" name="Oval 102">
              <a:extLst>
                <a:ext uri="{FF2B5EF4-FFF2-40B4-BE49-F238E27FC236}">
                  <a16:creationId xmlns:a16="http://schemas.microsoft.com/office/drawing/2014/main" id="{48D36BB6-23B1-4436-9D1B-FA531B661452}"/>
                </a:ext>
              </a:extLst>
            </p:cNvPr>
            <p:cNvSpPr>
              <a:spLocks noChangeArrowheads="1"/>
            </p:cNvSpPr>
            <p:nvPr/>
          </p:nvSpPr>
          <p:spPr bwMode="auto">
            <a:xfrm flipV="1">
              <a:off x="516" y="148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23" name="Oval 103">
              <a:extLst>
                <a:ext uri="{FF2B5EF4-FFF2-40B4-BE49-F238E27FC236}">
                  <a16:creationId xmlns:a16="http://schemas.microsoft.com/office/drawing/2014/main" id="{49B57538-2ADE-451B-A4C6-750FB744E85B}"/>
                </a:ext>
              </a:extLst>
            </p:cNvPr>
            <p:cNvSpPr>
              <a:spLocks noChangeArrowheads="1"/>
            </p:cNvSpPr>
            <p:nvPr/>
          </p:nvSpPr>
          <p:spPr bwMode="auto">
            <a:xfrm flipV="1">
              <a:off x="444" y="144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24" name="Oval 104">
              <a:extLst>
                <a:ext uri="{FF2B5EF4-FFF2-40B4-BE49-F238E27FC236}">
                  <a16:creationId xmlns:a16="http://schemas.microsoft.com/office/drawing/2014/main" id="{C869EDEA-8F91-4C96-9A95-D339359DFE3F}"/>
                </a:ext>
              </a:extLst>
            </p:cNvPr>
            <p:cNvSpPr>
              <a:spLocks noChangeArrowheads="1"/>
            </p:cNvSpPr>
            <p:nvPr/>
          </p:nvSpPr>
          <p:spPr bwMode="auto">
            <a:xfrm flipV="1">
              <a:off x="364" y="138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25" name="Oval 105">
              <a:extLst>
                <a:ext uri="{FF2B5EF4-FFF2-40B4-BE49-F238E27FC236}">
                  <a16:creationId xmlns:a16="http://schemas.microsoft.com/office/drawing/2014/main" id="{E64AAE8A-E2D5-469C-9614-C0A3FE16E0D5}"/>
                </a:ext>
              </a:extLst>
            </p:cNvPr>
            <p:cNvSpPr>
              <a:spLocks noChangeArrowheads="1"/>
            </p:cNvSpPr>
            <p:nvPr/>
          </p:nvSpPr>
          <p:spPr bwMode="auto">
            <a:xfrm flipV="1">
              <a:off x="304" y="131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26" name="Oval 106">
              <a:extLst>
                <a:ext uri="{FF2B5EF4-FFF2-40B4-BE49-F238E27FC236}">
                  <a16:creationId xmlns:a16="http://schemas.microsoft.com/office/drawing/2014/main" id="{B3CAD85F-BA58-47F0-A774-E5B0C9FB0762}"/>
                </a:ext>
              </a:extLst>
            </p:cNvPr>
            <p:cNvSpPr>
              <a:spLocks noChangeArrowheads="1"/>
            </p:cNvSpPr>
            <p:nvPr/>
          </p:nvSpPr>
          <p:spPr bwMode="auto">
            <a:xfrm flipV="1">
              <a:off x="284" y="124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27" name="Oval 107">
              <a:extLst>
                <a:ext uri="{FF2B5EF4-FFF2-40B4-BE49-F238E27FC236}">
                  <a16:creationId xmlns:a16="http://schemas.microsoft.com/office/drawing/2014/main" id="{A453AC91-275E-4324-8C83-D5A44326A814}"/>
                </a:ext>
              </a:extLst>
            </p:cNvPr>
            <p:cNvSpPr>
              <a:spLocks noChangeArrowheads="1"/>
            </p:cNvSpPr>
            <p:nvPr/>
          </p:nvSpPr>
          <p:spPr bwMode="auto">
            <a:xfrm flipV="1">
              <a:off x="268" y="115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28" name="Oval 108">
              <a:extLst>
                <a:ext uri="{FF2B5EF4-FFF2-40B4-BE49-F238E27FC236}">
                  <a16:creationId xmlns:a16="http://schemas.microsoft.com/office/drawing/2014/main" id="{DCF950EA-1099-4EAD-87D2-D710FAD7599A}"/>
                </a:ext>
              </a:extLst>
            </p:cNvPr>
            <p:cNvSpPr>
              <a:spLocks noChangeArrowheads="1"/>
            </p:cNvSpPr>
            <p:nvPr/>
          </p:nvSpPr>
          <p:spPr bwMode="auto">
            <a:xfrm flipH="1" flipV="1">
              <a:off x="1440" y="202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29" name="Oval 109">
              <a:extLst>
                <a:ext uri="{FF2B5EF4-FFF2-40B4-BE49-F238E27FC236}">
                  <a16:creationId xmlns:a16="http://schemas.microsoft.com/office/drawing/2014/main" id="{07BAE64A-58E7-49D2-8A91-80476CD96488}"/>
                </a:ext>
              </a:extLst>
            </p:cNvPr>
            <p:cNvSpPr>
              <a:spLocks noChangeArrowheads="1"/>
            </p:cNvSpPr>
            <p:nvPr/>
          </p:nvSpPr>
          <p:spPr bwMode="auto">
            <a:xfrm flipH="1" flipV="1">
              <a:off x="1352" y="204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30" name="Oval 110">
              <a:extLst>
                <a:ext uri="{FF2B5EF4-FFF2-40B4-BE49-F238E27FC236}">
                  <a16:creationId xmlns:a16="http://schemas.microsoft.com/office/drawing/2014/main" id="{1E93D0B2-1BC6-4E3D-AD3C-84C4FC25DBE5}"/>
                </a:ext>
              </a:extLst>
            </p:cNvPr>
            <p:cNvSpPr>
              <a:spLocks noChangeArrowheads="1"/>
            </p:cNvSpPr>
            <p:nvPr/>
          </p:nvSpPr>
          <p:spPr bwMode="auto">
            <a:xfrm flipH="1" flipV="1">
              <a:off x="1492" y="201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31" name="Oval 111">
              <a:extLst>
                <a:ext uri="{FF2B5EF4-FFF2-40B4-BE49-F238E27FC236}">
                  <a16:creationId xmlns:a16="http://schemas.microsoft.com/office/drawing/2014/main" id="{79658F73-0284-48F6-9E66-34BA0BC9E2C5}"/>
                </a:ext>
              </a:extLst>
            </p:cNvPr>
            <p:cNvSpPr>
              <a:spLocks noChangeArrowheads="1"/>
            </p:cNvSpPr>
            <p:nvPr/>
          </p:nvSpPr>
          <p:spPr bwMode="auto">
            <a:xfrm flipH="1" flipV="1">
              <a:off x="1560" y="196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32" name="Oval 112">
              <a:extLst>
                <a:ext uri="{FF2B5EF4-FFF2-40B4-BE49-F238E27FC236}">
                  <a16:creationId xmlns:a16="http://schemas.microsoft.com/office/drawing/2014/main" id="{90F54AC1-661D-4C9B-86D1-E52D2C9D5C15}"/>
                </a:ext>
              </a:extLst>
            </p:cNvPr>
            <p:cNvSpPr>
              <a:spLocks noChangeArrowheads="1"/>
            </p:cNvSpPr>
            <p:nvPr/>
          </p:nvSpPr>
          <p:spPr bwMode="auto">
            <a:xfrm flipH="1" flipV="1">
              <a:off x="1628" y="19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33" name="Oval 113">
              <a:extLst>
                <a:ext uri="{FF2B5EF4-FFF2-40B4-BE49-F238E27FC236}">
                  <a16:creationId xmlns:a16="http://schemas.microsoft.com/office/drawing/2014/main" id="{3A4E11D1-4D0E-4C79-8EC2-A9C1C02F9D6B}"/>
                </a:ext>
              </a:extLst>
            </p:cNvPr>
            <p:cNvSpPr>
              <a:spLocks noChangeArrowheads="1"/>
            </p:cNvSpPr>
            <p:nvPr/>
          </p:nvSpPr>
          <p:spPr bwMode="auto">
            <a:xfrm flipH="1" flipV="1">
              <a:off x="1660" y="182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34" name="Oval 114">
              <a:extLst>
                <a:ext uri="{FF2B5EF4-FFF2-40B4-BE49-F238E27FC236}">
                  <a16:creationId xmlns:a16="http://schemas.microsoft.com/office/drawing/2014/main" id="{D5AC2B04-E1A9-4BA7-B43C-1A2E46EDB686}"/>
                </a:ext>
              </a:extLst>
            </p:cNvPr>
            <p:cNvSpPr>
              <a:spLocks noChangeArrowheads="1"/>
            </p:cNvSpPr>
            <p:nvPr/>
          </p:nvSpPr>
          <p:spPr bwMode="auto">
            <a:xfrm flipH="1" flipV="1">
              <a:off x="1704" y="173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35" name="Oval 115">
              <a:extLst>
                <a:ext uri="{FF2B5EF4-FFF2-40B4-BE49-F238E27FC236}">
                  <a16:creationId xmlns:a16="http://schemas.microsoft.com/office/drawing/2014/main" id="{70B60AA4-8E00-4842-8068-D0C253EB74A7}"/>
                </a:ext>
              </a:extLst>
            </p:cNvPr>
            <p:cNvSpPr>
              <a:spLocks noChangeArrowheads="1"/>
            </p:cNvSpPr>
            <p:nvPr/>
          </p:nvSpPr>
          <p:spPr bwMode="auto">
            <a:xfrm flipH="1" flipV="1">
              <a:off x="1716" y="162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36" name="Oval 116">
              <a:extLst>
                <a:ext uri="{FF2B5EF4-FFF2-40B4-BE49-F238E27FC236}">
                  <a16:creationId xmlns:a16="http://schemas.microsoft.com/office/drawing/2014/main" id="{291D64E9-310B-4206-9B2C-513B82BFDB16}"/>
                </a:ext>
              </a:extLst>
            </p:cNvPr>
            <p:cNvSpPr>
              <a:spLocks noChangeArrowheads="1"/>
            </p:cNvSpPr>
            <p:nvPr/>
          </p:nvSpPr>
          <p:spPr bwMode="auto">
            <a:xfrm flipH="1" flipV="1">
              <a:off x="1704" y="154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37" name="Oval 117">
              <a:extLst>
                <a:ext uri="{FF2B5EF4-FFF2-40B4-BE49-F238E27FC236}">
                  <a16:creationId xmlns:a16="http://schemas.microsoft.com/office/drawing/2014/main" id="{DF5596BB-121D-4218-92F2-C9F45194EEE1}"/>
                </a:ext>
              </a:extLst>
            </p:cNvPr>
            <p:cNvSpPr>
              <a:spLocks noChangeArrowheads="1"/>
            </p:cNvSpPr>
            <p:nvPr/>
          </p:nvSpPr>
          <p:spPr bwMode="auto">
            <a:xfrm flipH="1" flipV="1">
              <a:off x="1700" y="145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38" name="Oval 118">
              <a:extLst>
                <a:ext uri="{FF2B5EF4-FFF2-40B4-BE49-F238E27FC236}">
                  <a16:creationId xmlns:a16="http://schemas.microsoft.com/office/drawing/2014/main" id="{A51C39D6-93CE-4B03-9669-FA4A3DD47BF2}"/>
                </a:ext>
              </a:extLst>
            </p:cNvPr>
            <p:cNvSpPr>
              <a:spLocks noChangeArrowheads="1"/>
            </p:cNvSpPr>
            <p:nvPr/>
          </p:nvSpPr>
          <p:spPr bwMode="auto">
            <a:xfrm flipH="1" flipV="1">
              <a:off x="1740" y="14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39" name="Oval 119">
              <a:extLst>
                <a:ext uri="{FF2B5EF4-FFF2-40B4-BE49-F238E27FC236}">
                  <a16:creationId xmlns:a16="http://schemas.microsoft.com/office/drawing/2014/main" id="{919C3ACF-AE7F-425F-A68B-05179ED24E28}"/>
                </a:ext>
              </a:extLst>
            </p:cNvPr>
            <p:cNvSpPr>
              <a:spLocks noChangeArrowheads="1"/>
            </p:cNvSpPr>
            <p:nvPr/>
          </p:nvSpPr>
          <p:spPr bwMode="auto">
            <a:xfrm flipH="1" flipV="1">
              <a:off x="1816" y="138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40" name="Oval 120">
              <a:extLst>
                <a:ext uri="{FF2B5EF4-FFF2-40B4-BE49-F238E27FC236}">
                  <a16:creationId xmlns:a16="http://schemas.microsoft.com/office/drawing/2014/main" id="{D87A12CF-7C6D-4B40-8C78-C1D9FBB89694}"/>
                </a:ext>
              </a:extLst>
            </p:cNvPr>
            <p:cNvSpPr>
              <a:spLocks noChangeArrowheads="1"/>
            </p:cNvSpPr>
            <p:nvPr/>
          </p:nvSpPr>
          <p:spPr bwMode="auto">
            <a:xfrm flipH="1" flipV="1">
              <a:off x="1884" y="137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41" name="Oval 121">
              <a:extLst>
                <a:ext uri="{FF2B5EF4-FFF2-40B4-BE49-F238E27FC236}">
                  <a16:creationId xmlns:a16="http://schemas.microsoft.com/office/drawing/2014/main" id="{EBA5C0FB-FF7E-4794-A33B-5E8E7F576B0C}"/>
                </a:ext>
              </a:extLst>
            </p:cNvPr>
            <p:cNvSpPr>
              <a:spLocks noChangeArrowheads="1"/>
            </p:cNvSpPr>
            <p:nvPr/>
          </p:nvSpPr>
          <p:spPr bwMode="auto">
            <a:xfrm flipH="1" flipV="1">
              <a:off x="1960" y="133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42" name="Oval 122">
              <a:extLst>
                <a:ext uri="{FF2B5EF4-FFF2-40B4-BE49-F238E27FC236}">
                  <a16:creationId xmlns:a16="http://schemas.microsoft.com/office/drawing/2014/main" id="{60FAEA15-8E7A-40CA-B802-3EC650C018D8}"/>
                </a:ext>
              </a:extLst>
            </p:cNvPr>
            <p:cNvSpPr>
              <a:spLocks noChangeArrowheads="1"/>
            </p:cNvSpPr>
            <p:nvPr/>
          </p:nvSpPr>
          <p:spPr bwMode="auto">
            <a:xfrm flipH="1" flipV="1">
              <a:off x="2072" y="124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43" name="Oval 123">
              <a:extLst>
                <a:ext uri="{FF2B5EF4-FFF2-40B4-BE49-F238E27FC236}">
                  <a16:creationId xmlns:a16="http://schemas.microsoft.com/office/drawing/2014/main" id="{856BA886-C276-445B-9121-9B26C850CACA}"/>
                </a:ext>
              </a:extLst>
            </p:cNvPr>
            <p:cNvSpPr>
              <a:spLocks noChangeArrowheads="1"/>
            </p:cNvSpPr>
            <p:nvPr/>
          </p:nvSpPr>
          <p:spPr bwMode="auto">
            <a:xfrm flipH="1" flipV="1">
              <a:off x="2020" y="13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44" name="Oval 124">
              <a:extLst>
                <a:ext uri="{FF2B5EF4-FFF2-40B4-BE49-F238E27FC236}">
                  <a16:creationId xmlns:a16="http://schemas.microsoft.com/office/drawing/2014/main" id="{B976B4F2-0612-43C4-A4AC-BB04A97EC4E4}"/>
                </a:ext>
              </a:extLst>
            </p:cNvPr>
            <p:cNvSpPr>
              <a:spLocks noChangeArrowheads="1"/>
            </p:cNvSpPr>
            <p:nvPr/>
          </p:nvSpPr>
          <p:spPr bwMode="auto">
            <a:xfrm flipH="1" flipV="1">
              <a:off x="2124" y="120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45" name="Oval 125">
              <a:extLst>
                <a:ext uri="{FF2B5EF4-FFF2-40B4-BE49-F238E27FC236}">
                  <a16:creationId xmlns:a16="http://schemas.microsoft.com/office/drawing/2014/main" id="{C1A88930-726A-4CB1-BD82-B24134A1DF80}"/>
                </a:ext>
              </a:extLst>
            </p:cNvPr>
            <p:cNvSpPr>
              <a:spLocks noChangeArrowheads="1"/>
            </p:cNvSpPr>
            <p:nvPr/>
          </p:nvSpPr>
          <p:spPr bwMode="auto">
            <a:xfrm flipH="1" flipV="1">
              <a:off x="2164" y="113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grpSp>
        <p:nvGrpSpPr>
          <p:cNvPr id="633982" name="Group 126">
            <a:extLst>
              <a:ext uri="{FF2B5EF4-FFF2-40B4-BE49-F238E27FC236}">
                <a16:creationId xmlns:a16="http://schemas.microsoft.com/office/drawing/2014/main" id="{F0A48D53-DA51-4C7C-92F4-C541AEA1B581}"/>
              </a:ext>
            </a:extLst>
          </p:cNvPr>
          <p:cNvGrpSpPr>
            <a:grpSpLocks/>
          </p:cNvGrpSpPr>
          <p:nvPr/>
        </p:nvGrpSpPr>
        <p:grpSpPr bwMode="auto">
          <a:xfrm>
            <a:off x="5557957" y="2829521"/>
            <a:ext cx="2619494" cy="2631162"/>
            <a:chOff x="364" y="196"/>
            <a:chExt cx="1796" cy="1804"/>
          </a:xfrm>
        </p:grpSpPr>
        <p:grpSp>
          <p:nvGrpSpPr>
            <p:cNvPr id="414847" name="Group 127">
              <a:extLst>
                <a:ext uri="{FF2B5EF4-FFF2-40B4-BE49-F238E27FC236}">
                  <a16:creationId xmlns:a16="http://schemas.microsoft.com/office/drawing/2014/main" id="{398CE2FD-1DD3-4294-B8FE-DBD2CBBE63C4}"/>
                </a:ext>
              </a:extLst>
            </p:cNvPr>
            <p:cNvGrpSpPr>
              <a:grpSpLocks/>
            </p:cNvGrpSpPr>
            <p:nvPr/>
          </p:nvGrpSpPr>
          <p:grpSpPr bwMode="auto">
            <a:xfrm>
              <a:off x="1652" y="620"/>
              <a:ext cx="508" cy="740"/>
              <a:chOff x="1652" y="620"/>
              <a:chExt cx="508" cy="740"/>
            </a:xfrm>
          </p:grpSpPr>
          <p:sp>
            <p:nvSpPr>
              <p:cNvPr id="414848" name="Oval 128">
                <a:extLst>
                  <a:ext uri="{FF2B5EF4-FFF2-40B4-BE49-F238E27FC236}">
                    <a16:creationId xmlns:a16="http://schemas.microsoft.com/office/drawing/2014/main" id="{AF294DEB-8B66-42CB-9CA5-6C36EE613978}"/>
                  </a:ext>
                </a:extLst>
              </p:cNvPr>
              <p:cNvSpPr>
                <a:spLocks noChangeArrowheads="1"/>
              </p:cNvSpPr>
              <p:nvPr/>
            </p:nvSpPr>
            <p:spPr bwMode="auto">
              <a:xfrm flipH="1">
                <a:off x="1652" y="65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49" name="Oval 129">
                <a:extLst>
                  <a:ext uri="{FF2B5EF4-FFF2-40B4-BE49-F238E27FC236}">
                    <a16:creationId xmlns:a16="http://schemas.microsoft.com/office/drawing/2014/main" id="{208A71D9-4FD7-4E62-AF89-D50381DD6D91}"/>
                  </a:ext>
                </a:extLst>
              </p:cNvPr>
              <p:cNvSpPr>
                <a:spLocks noChangeArrowheads="1"/>
              </p:cNvSpPr>
              <p:nvPr/>
            </p:nvSpPr>
            <p:spPr bwMode="auto">
              <a:xfrm flipH="1">
                <a:off x="1792" y="62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50" name="Oval 130">
                <a:extLst>
                  <a:ext uri="{FF2B5EF4-FFF2-40B4-BE49-F238E27FC236}">
                    <a16:creationId xmlns:a16="http://schemas.microsoft.com/office/drawing/2014/main" id="{F5FFF1F7-18A0-4135-8AC8-30C9BC5CB507}"/>
                  </a:ext>
                </a:extLst>
              </p:cNvPr>
              <p:cNvSpPr>
                <a:spLocks noChangeArrowheads="1"/>
              </p:cNvSpPr>
              <p:nvPr/>
            </p:nvSpPr>
            <p:spPr bwMode="auto">
              <a:xfrm flipH="1">
                <a:off x="1956" y="66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51" name="Oval 131">
                <a:extLst>
                  <a:ext uri="{FF2B5EF4-FFF2-40B4-BE49-F238E27FC236}">
                    <a16:creationId xmlns:a16="http://schemas.microsoft.com/office/drawing/2014/main" id="{ED42193E-5D71-4239-8A12-94A8FDA24018}"/>
                  </a:ext>
                </a:extLst>
              </p:cNvPr>
              <p:cNvSpPr>
                <a:spLocks noChangeArrowheads="1"/>
              </p:cNvSpPr>
              <p:nvPr/>
            </p:nvSpPr>
            <p:spPr bwMode="auto">
              <a:xfrm flipH="1">
                <a:off x="2076" y="76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52" name="Oval 132">
                <a:extLst>
                  <a:ext uri="{FF2B5EF4-FFF2-40B4-BE49-F238E27FC236}">
                    <a16:creationId xmlns:a16="http://schemas.microsoft.com/office/drawing/2014/main" id="{D74272DE-33BF-4591-B129-8E1C916A498F}"/>
                  </a:ext>
                </a:extLst>
              </p:cNvPr>
              <p:cNvSpPr>
                <a:spLocks noChangeArrowheads="1"/>
              </p:cNvSpPr>
              <p:nvPr/>
            </p:nvSpPr>
            <p:spPr bwMode="auto">
              <a:xfrm flipH="1">
                <a:off x="2104" y="94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53" name="Oval 133">
                <a:extLst>
                  <a:ext uri="{FF2B5EF4-FFF2-40B4-BE49-F238E27FC236}">
                    <a16:creationId xmlns:a16="http://schemas.microsoft.com/office/drawing/2014/main" id="{2F8F1311-456C-408F-9C29-81AF5083C1B9}"/>
                  </a:ext>
                </a:extLst>
              </p:cNvPr>
              <p:cNvSpPr>
                <a:spLocks noChangeArrowheads="1"/>
              </p:cNvSpPr>
              <p:nvPr/>
            </p:nvSpPr>
            <p:spPr bwMode="auto">
              <a:xfrm flipH="1">
                <a:off x="2072" y="112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54" name="Oval 134">
                <a:extLst>
                  <a:ext uri="{FF2B5EF4-FFF2-40B4-BE49-F238E27FC236}">
                    <a16:creationId xmlns:a16="http://schemas.microsoft.com/office/drawing/2014/main" id="{EAEF5BA2-E507-4313-9AB4-384FABBA58CD}"/>
                  </a:ext>
                </a:extLst>
              </p:cNvPr>
              <p:cNvSpPr>
                <a:spLocks noChangeArrowheads="1"/>
              </p:cNvSpPr>
              <p:nvPr/>
            </p:nvSpPr>
            <p:spPr bwMode="auto">
              <a:xfrm flipH="1">
                <a:off x="1964" y="124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55" name="Oval 135">
                <a:extLst>
                  <a:ext uri="{FF2B5EF4-FFF2-40B4-BE49-F238E27FC236}">
                    <a16:creationId xmlns:a16="http://schemas.microsoft.com/office/drawing/2014/main" id="{195355D8-C72C-406F-8CAE-DB306CBBD389}"/>
                  </a:ext>
                </a:extLst>
              </p:cNvPr>
              <p:cNvSpPr>
                <a:spLocks noChangeArrowheads="1"/>
              </p:cNvSpPr>
              <p:nvPr/>
            </p:nvSpPr>
            <p:spPr bwMode="auto">
              <a:xfrm flipH="1">
                <a:off x="1852" y="126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56" name="Oval 136">
                <a:extLst>
                  <a:ext uri="{FF2B5EF4-FFF2-40B4-BE49-F238E27FC236}">
                    <a16:creationId xmlns:a16="http://schemas.microsoft.com/office/drawing/2014/main" id="{F12CF20B-8F41-4A9C-A2FA-A9E98E418037}"/>
                  </a:ext>
                </a:extLst>
              </p:cNvPr>
              <p:cNvSpPr>
                <a:spLocks noChangeArrowheads="1"/>
              </p:cNvSpPr>
              <p:nvPr/>
            </p:nvSpPr>
            <p:spPr bwMode="auto">
              <a:xfrm flipH="1">
                <a:off x="1724" y="13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sp>
          <p:nvSpPr>
            <p:cNvPr id="414857" name="Oval 137">
              <a:extLst>
                <a:ext uri="{FF2B5EF4-FFF2-40B4-BE49-F238E27FC236}">
                  <a16:creationId xmlns:a16="http://schemas.microsoft.com/office/drawing/2014/main" id="{ECC12D67-8CF9-438D-AA6C-9F9B3DA29038}"/>
                </a:ext>
              </a:extLst>
            </p:cNvPr>
            <p:cNvSpPr>
              <a:spLocks noChangeArrowheads="1"/>
            </p:cNvSpPr>
            <p:nvPr/>
          </p:nvSpPr>
          <p:spPr bwMode="auto">
            <a:xfrm flipV="1">
              <a:off x="812" y="141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58" name="Oval 138">
              <a:extLst>
                <a:ext uri="{FF2B5EF4-FFF2-40B4-BE49-F238E27FC236}">
                  <a16:creationId xmlns:a16="http://schemas.microsoft.com/office/drawing/2014/main" id="{F8CF6962-7A5B-40F0-B4FE-DD4888820007}"/>
                </a:ext>
              </a:extLst>
            </p:cNvPr>
            <p:cNvSpPr>
              <a:spLocks noChangeArrowheads="1"/>
            </p:cNvSpPr>
            <p:nvPr/>
          </p:nvSpPr>
          <p:spPr bwMode="auto">
            <a:xfrm flipV="1">
              <a:off x="676" y="142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59" name="Oval 139">
              <a:extLst>
                <a:ext uri="{FF2B5EF4-FFF2-40B4-BE49-F238E27FC236}">
                  <a16:creationId xmlns:a16="http://schemas.microsoft.com/office/drawing/2014/main" id="{814ACD5B-CE60-4A56-8C08-169198CE7F65}"/>
                </a:ext>
              </a:extLst>
            </p:cNvPr>
            <p:cNvSpPr>
              <a:spLocks noChangeArrowheads="1"/>
            </p:cNvSpPr>
            <p:nvPr/>
          </p:nvSpPr>
          <p:spPr bwMode="auto">
            <a:xfrm flipV="1">
              <a:off x="504" y="137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60" name="Oval 140">
              <a:extLst>
                <a:ext uri="{FF2B5EF4-FFF2-40B4-BE49-F238E27FC236}">
                  <a16:creationId xmlns:a16="http://schemas.microsoft.com/office/drawing/2014/main" id="{839B03DC-7572-4C68-ACF9-146BF4828C53}"/>
                </a:ext>
              </a:extLst>
            </p:cNvPr>
            <p:cNvSpPr>
              <a:spLocks noChangeArrowheads="1"/>
            </p:cNvSpPr>
            <p:nvPr/>
          </p:nvSpPr>
          <p:spPr bwMode="auto">
            <a:xfrm flipH="1" flipV="1">
              <a:off x="392" y="126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61" name="Oval 141">
              <a:extLst>
                <a:ext uri="{FF2B5EF4-FFF2-40B4-BE49-F238E27FC236}">
                  <a16:creationId xmlns:a16="http://schemas.microsoft.com/office/drawing/2014/main" id="{D85F182C-8EF8-4AF2-BF58-29F17D5196FE}"/>
                </a:ext>
              </a:extLst>
            </p:cNvPr>
            <p:cNvSpPr>
              <a:spLocks noChangeArrowheads="1"/>
            </p:cNvSpPr>
            <p:nvPr/>
          </p:nvSpPr>
          <p:spPr bwMode="auto">
            <a:xfrm flipV="1">
              <a:off x="364" y="108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62" name="Oval 142">
              <a:extLst>
                <a:ext uri="{FF2B5EF4-FFF2-40B4-BE49-F238E27FC236}">
                  <a16:creationId xmlns:a16="http://schemas.microsoft.com/office/drawing/2014/main" id="{74CD23BC-58DA-4C2C-8105-A1F76FC4A59B}"/>
                </a:ext>
              </a:extLst>
            </p:cNvPr>
            <p:cNvSpPr>
              <a:spLocks noChangeArrowheads="1"/>
            </p:cNvSpPr>
            <p:nvPr/>
          </p:nvSpPr>
          <p:spPr bwMode="auto">
            <a:xfrm flipV="1">
              <a:off x="396" y="89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63" name="Oval 143">
              <a:extLst>
                <a:ext uri="{FF2B5EF4-FFF2-40B4-BE49-F238E27FC236}">
                  <a16:creationId xmlns:a16="http://schemas.microsoft.com/office/drawing/2014/main" id="{49FF5982-5F5D-4CB4-91C8-6910E5EAFD50}"/>
                </a:ext>
              </a:extLst>
            </p:cNvPr>
            <p:cNvSpPr>
              <a:spLocks noChangeArrowheads="1"/>
            </p:cNvSpPr>
            <p:nvPr/>
          </p:nvSpPr>
          <p:spPr bwMode="auto">
            <a:xfrm flipV="1">
              <a:off x="504" y="78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64" name="Oval 144">
              <a:extLst>
                <a:ext uri="{FF2B5EF4-FFF2-40B4-BE49-F238E27FC236}">
                  <a16:creationId xmlns:a16="http://schemas.microsoft.com/office/drawing/2014/main" id="{14367F61-4B51-43E4-9046-484549883010}"/>
                </a:ext>
              </a:extLst>
            </p:cNvPr>
            <p:cNvSpPr>
              <a:spLocks noChangeArrowheads="1"/>
            </p:cNvSpPr>
            <p:nvPr/>
          </p:nvSpPr>
          <p:spPr bwMode="auto">
            <a:xfrm flipV="1">
              <a:off x="744" y="72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65" name="Oval 145">
              <a:extLst>
                <a:ext uri="{FF2B5EF4-FFF2-40B4-BE49-F238E27FC236}">
                  <a16:creationId xmlns:a16="http://schemas.microsoft.com/office/drawing/2014/main" id="{59256A28-BA55-48B2-8A6E-48663E65C4AA}"/>
                </a:ext>
              </a:extLst>
            </p:cNvPr>
            <p:cNvSpPr>
              <a:spLocks noChangeArrowheads="1"/>
            </p:cNvSpPr>
            <p:nvPr/>
          </p:nvSpPr>
          <p:spPr bwMode="auto">
            <a:xfrm rot="5400000" flipH="1">
              <a:off x="1596" y="149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66" name="Oval 146">
              <a:extLst>
                <a:ext uri="{FF2B5EF4-FFF2-40B4-BE49-F238E27FC236}">
                  <a16:creationId xmlns:a16="http://schemas.microsoft.com/office/drawing/2014/main" id="{94A1165F-52B5-4979-9F9B-C8F01C3DF65E}"/>
                </a:ext>
              </a:extLst>
            </p:cNvPr>
            <p:cNvSpPr>
              <a:spLocks noChangeArrowheads="1"/>
            </p:cNvSpPr>
            <p:nvPr/>
          </p:nvSpPr>
          <p:spPr bwMode="auto">
            <a:xfrm rot="5400000" flipH="1">
              <a:off x="1628" y="163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67" name="Oval 147">
              <a:extLst>
                <a:ext uri="{FF2B5EF4-FFF2-40B4-BE49-F238E27FC236}">
                  <a16:creationId xmlns:a16="http://schemas.microsoft.com/office/drawing/2014/main" id="{20B78D58-335D-4055-85C6-DA2F578D4E4D}"/>
                </a:ext>
              </a:extLst>
            </p:cNvPr>
            <p:cNvSpPr>
              <a:spLocks noChangeArrowheads="1"/>
            </p:cNvSpPr>
            <p:nvPr/>
          </p:nvSpPr>
          <p:spPr bwMode="auto">
            <a:xfrm rot="5400000" flipH="1">
              <a:off x="1584" y="179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68" name="Oval 148">
              <a:extLst>
                <a:ext uri="{FF2B5EF4-FFF2-40B4-BE49-F238E27FC236}">
                  <a16:creationId xmlns:a16="http://schemas.microsoft.com/office/drawing/2014/main" id="{FB60200D-377F-458D-A110-B08C8E70FA63}"/>
                </a:ext>
              </a:extLst>
            </p:cNvPr>
            <p:cNvSpPr>
              <a:spLocks noChangeArrowheads="1"/>
            </p:cNvSpPr>
            <p:nvPr/>
          </p:nvSpPr>
          <p:spPr bwMode="auto">
            <a:xfrm rot="5400000" flipH="1">
              <a:off x="1484" y="191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69" name="Oval 149">
              <a:extLst>
                <a:ext uri="{FF2B5EF4-FFF2-40B4-BE49-F238E27FC236}">
                  <a16:creationId xmlns:a16="http://schemas.microsoft.com/office/drawing/2014/main" id="{C8A8F028-44EC-43D2-9FEF-063E8AE6ACEF}"/>
                </a:ext>
              </a:extLst>
            </p:cNvPr>
            <p:cNvSpPr>
              <a:spLocks noChangeArrowheads="1"/>
            </p:cNvSpPr>
            <p:nvPr/>
          </p:nvSpPr>
          <p:spPr bwMode="auto">
            <a:xfrm rot="5400000" flipH="1">
              <a:off x="1304" y="194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70" name="Oval 150">
              <a:extLst>
                <a:ext uri="{FF2B5EF4-FFF2-40B4-BE49-F238E27FC236}">
                  <a16:creationId xmlns:a16="http://schemas.microsoft.com/office/drawing/2014/main" id="{7CA14CBA-C0FE-4D2F-ACDD-1B65063A6FF5}"/>
                </a:ext>
              </a:extLst>
            </p:cNvPr>
            <p:cNvSpPr>
              <a:spLocks noChangeArrowheads="1"/>
            </p:cNvSpPr>
            <p:nvPr/>
          </p:nvSpPr>
          <p:spPr bwMode="auto">
            <a:xfrm rot="5400000" flipH="1">
              <a:off x="1120" y="191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71" name="Oval 151">
              <a:extLst>
                <a:ext uri="{FF2B5EF4-FFF2-40B4-BE49-F238E27FC236}">
                  <a16:creationId xmlns:a16="http://schemas.microsoft.com/office/drawing/2014/main" id="{29EAFAAE-DD2E-4F4D-A20A-4752C79DDC19}"/>
                </a:ext>
              </a:extLst>
            </p:cNvPr>
            <p:cNvSpPr>
              <a:spLocks noChangeArrowheads="1"/>
            </p:cNvSpPr>
            <p:nvPr/>
          </p:nvSpPr>
          <p:spPr bwMode="auto">
            <a:xfrm rot="5400000" flipH="1">
              <a:off x="1004" y="18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72" name="Oval 152">
              <a:extLst>
                <a:ext uri="{FF2B5EF4-FFF2-40B4-BE49-F238E27FC236}">
                  <a16:creationId xmlns:a16="http://schemas.microsoft.com/office/drawing/2014/main" id="{92B1C807-12DD-4EEC-BB24-D35558550279}"/>
                </a:ext>
              </a:extLst>
            </p:cNvPr>
            <p:cNvSpPr>
              <a:spLocks noChangeArrowheads="1"/>
            </p:cNvSpPr>
            <p:nvPr/>
          </p:nvSpPr>
          <p:spPr bwMode="auto">
            <a:xfrm rot="5400000" flipH="1">
              <a:off x="980" y="169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73" name="Oval 153">
              <a:extLst>
                <a:ext uri="{FF2B5EF4-FFF2-40B4-BE49-F238E27FC236}">
                  <a16:creationId xmlns:a16="http://schemas.microsoft.com/office/drawing/2014/main" id="{6E4CD356-A3BE-42ED-917F-2FA575380E04}"/>
                </a:ext>
              </a:extLst>
            </p:cNvPr>
            <p:cNvSpPr>
              <a:spLocks noChangeArrowheads="1"/>
            </p:cNvSpPr>
            <p:nvPr/>
          </p:nvSpPr>
          <p:spPr bwMode="auto">
            <a:xfrm rot="5400000" flipH="1">
              <a:off x="976" y="156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74" name="Oval 154">
              <a:extLst>
                <a:ext uri="{FF2B5EF4-FFF2-40B4-BE49-F238E27FC236}">
                  <a16:creationId xmlns:a16="http://schemas.microsoft.com/office/drawing/2014/main" id="{30B08168-7199-4C3B-82BA-B784B3DA333E}"/>
                </a:ext>
              </a:extLst>
            </p:cNvPr>
            <p:cNvSpPr>
              <a:spLocks noChangeArrowheads="1"/>
            </p:cNvSpPr>
            <p:nvPr/>
          </p:nvSpPr>
          <p:spPr bwMode="auto">
            <a:xfrm rot="-5400000" flipH="1" flipV="1">
              <a:off x="1488" y="22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75" name="Oval 155">
              <a:extLst>
                <a:ext uri="{FF2B5EF4-FFF2-40B4-BE49-F238E27FC236}">
                  <a16:creationId xmlns:a16="http://schemas.microsoft.com/office/drawing/2014/main" id="{BD375D88-389C-4592-96F0-5B6F0496172A}"/>
                </a:ext>
              </a:extLst>
            </p:cNvPr>
            <p:cNvSpPr>
              <a:spLocks noChangeArrowheads="1"/>
            </p:cNvSpPr>
            <p:nvPr/>
          </p:nvSpPr>
          <p:spPr bwMode="auto">
            <a:xfrm rot="-5400000" flipH="1" flipV="1">
              <a:off x="1184" y="19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76" name="Oval 156">
              <a:extLst>
                <a:ext uri="{FF2B5EF4-FFF2-40B4-BE49-F238E27FC236}">
                  <a16:creationId xmlns:a16="http://schemas.microsoft.com/office/drawing/2014/main" id="{1DE60DBF-F7EF-4B6D-A961-7CC5B15D857E}"/>
                </a:ext>
              </a:extLst>
            </p:cNvPr>
            <p:cNvSpPr>
              <a:spLocks noChangeArrowheads="1"/>
            </p:cNvSpPr>
            <p:nvPr/>
          </p:nvSpPr>
          <p:spPr bwMode="auto">
            <a:xfrm rot="-5400000" flipH="1" flipV="1">
              <a:off x="1044" y="30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77" name="Oval 157">
              <a:extLst>
                <a:ext uri="{FF2B5EF4-FFF2-40B4-BE49-F238E27FC236}">
                  <a16:creationId xmlns:a16="http://schemas.microsoft.com/office/drawing/2014/main" id="{6586479D-EBF8-4357-8203-9C1A2135C09F}"/>
                </a:ext>
              </a:extLst>
            </p:cNvPr>
            <p:cNvSpPr>
              <a:spLocks noChangeArrowheads="1"/>
            </p:cNvSpPr>
            <p:nvPr/>
          </p:nvSpPr>
          <p:spPr bwMode="auto">
            <a:xfrm rot="-5400000" flipH="1" flipV="1">
              <a:off x="992" y="46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4878" name="Oval 158">
              <a:extLst>
                <a:ext uri="{FF2B5EF4-FFF2-40B4-BE49-F238E27FC236}">
                  <a16:creationId xmlns:a16="http://schemas.microsoft.com/office/drawing/2014/main" id="{D53479FE-ED38-49CA-A02D-BCFE0037254C}"/>
                </a:ext>
              </a:extLst>
            </p:cNvPr>
            <p:cNvSpPr>
              <a:spLocks noChangeArrowheads="1"/>
            </p:cNvSpPr>
            <p:nvPr/>
          </p:nvSpPr>
          <p:spPr bwMode="auto">
            <a:xfrm rot="-5400000" flipH="1" flipV="1">
              <a:off x="988" y="59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grpSp>
        <p:nvGrpSpPr>
          <p:cNvPr id="634015" name="Group 159">
            <a:extLst>
              <a:ext uri="{FF2B5EF4-FFF2-40B4-BE49-F238E27FC236}">
                <a16:creationId xmlns:a16="http://schemas.microsoft.com/office/drawing/2014/main" id="{35B2D570-3398-4358-A43E-9D1E3D2C25A5}"/>
              </a:ext>
            </a:extLst>
          </p:cNvPr>
          <p:cNvGrpSpPr>
            <a:grpSpLocks/>
          </p:cNvGrpSpPr>
          <p:nvPr/>
        </p:nvGrpSpPr>
        <p:grpSpPr bwMode="auto">
          <a:xfrm>
            <a:off x="5571083" y="2820770"/>
            <a:ext cx="2571363" cy="2604909"/>
            <a:chOff x="3245" y="1934"/>
            <a:chExt cx="1763" cy="1786"/>
          </a:xfrm>
        </p:grpSpPr>
        <p:grpSp>
          <p:nvGrpSpPr>
            <p:cNvPr id="414880" name="Group 160">
              <a:extLst>
                <a:ext uri="{FF2B5EF4-FFF2-40B4-BE49-F238E27FC236}">
                  <a16:creationId xmlns:a16="http://schemas.microsoft.com/office/drawing/2014/main" id="{4563D109-177C-45BF-B2A0-EBA1F1DC01DF}"/>
                </a:ext>
              </a:extLst>
            </p:cNvPr>
            <p:cNvGrpSpPr>
              <a:grpSpLocks/>
            </p:cNvGrpSpPr>
            <p:nvPr/>
          </p:nvGrpSpPr>
          <p:grpSpPr bwMode="auto">
            <a:xfrm>
              <a:off x="3909" y="3038"/>
              <a:ext cx="603" cy="682"/>
              <a:chOff x="4437" y="2678"/>
              <a:chExt cx="603" cy="682"/>
            </a:xfrm>
          </p:grpSpPr>
          <p:sp>
            <p:nvSpPr>
              <p:cNvPr id="414881" name="Oval 161">
                <a:extLst>
                  <a:ext uri="{FF2B5EF4-FFF2-40B4-BE49-F238E27FC236}">
                    <a16:creationId xmlns:a16="http://schemas.microsoft.com/office/drawing/2014/main" id="{919CEB3D-8218-489D-91F1-8AFBCA38C4E7}"/>
                  </a:ext>
                </a:extLst>
              </p:cNvPr>
              <p:cNvSpPr>
                <a:spLocks noChangeArrowheads="1"/>
              </p:cNvSpPr>
              <p:nvPr/>
            </p:nvSpPr>
            <p:spPr bwMode="auto">
              <a:xfrm>
                <a:off x="4475" y="2748"/>
                <a:ext cx="504" cy="566"/>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nvGrpSpPr>
              <p:cNvPr id="414882" name="Group 162">
                <a:extLst>
                  <a:ext uri="{FF2B5EF4-FFF2-40B4-BE49-F238E27FC236}">
                    <a16:creationId xmlns:a16="http://schemas.microsoft.com/office/drawing/2014/main" id="{DD175443-2ABB-4489-9FA1-DDB530C0E920}"/>
                  </a:ext>
                </a:extLst>
              </p:cNvPr>
              <p:cNvGrpSpPr>
                <a:grpSpLocks/>
              </p:cNvGrpSpPr>
              <p:nvPr/>
            </p:nvGrpSpPr>
            <p:grpSpPr bwMode="auto">
              <a:xfrm>
                <a:off x="4437" y="2678"/>
                <a:ext cx="603" cy="682"/>
                <a:chOff x="4437" y="2686"/>
                <a:chExt cx="603" cy="682"/>
              </a:xfrm>
            </p:grpSpPr>
            <p:sp>
              <p:nvSpPr>
                <p:cNvPr id="414883" name="Freeform 163">
                  <a:extLst>
                    <a:ext uri="{FF2B5EF4-FFF2-40B4-BE49-F238E27FC236}">
                      <a16:creationId xmlns:a16="http://schemas.microsoft.com/office/drawing/2014/main" id="{66567C47-3E27-4158-8696-94667364F311}"/>
                    </a:ext>
                  </a:extLst>
                </p:cNvPr>
                <p:cNvSpPr>
                  <a:spLocks/>
                </p:cNvSpPr>
                <p:nvPr/>
              </p:nvSpPr>
              <p:spPr bwMode="auto">
                <a:xfrm>
                  <a:off x="4534" y="2724"/>
                  <a:ext cx="158" cy="128"/>
                </a:xfrm>
                <a:custGeom>
                  <a:avLst/>
                  <a:gdLst>
                    <a:gd name="T0" fmla="*/ 118 w 158"/>
                    <a:gd name="T1" fmla="*/ 0 h 128"/>
                    <a:gd name="T2" fmla="*/ 46 w 158"/>
                    <a:gd name="T3" fmla="*/ 28 h 128"/>
                    <a:gd name="T4" fmla="*/ 14 w 158"/>
                    <a:gd name="T5" fmla="*/ 60 h 128"/>
                    <a:gd name="T6" fmla="*/ 26 w 158"/>
                    <a:gd name="T7" fmla="*/ 128 h 128"/>
                    <a:gd name="T8" fmla="*/ 86 w 158"/>
                    <a:gd name="T9" fmla="*/ 116 h 128"/>
                    <a:gd name="T10" fmla="*/ 122 w 158"/>
                    <a:gd name="T11" fmla="*/ 68 h 128"/>
                    <a:gd name="T12" fmla="*/ 158 w 158"/>
                    <a:gd name="T13" fmla="*/ 48 h 128"/>
                    <a:gd name="T14" fmla="*/ 70 w 158"/>
                    <a:gd name="T15" fmla="*/ 16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 h="128">
                      <a:moveTo>
                        <a:pt x="118" y="0"/>
                      </a:moveTo>
                      <a:cubicBezTo>
                        <a:pt x="93" y="8"/>
                        <a:pt x="70" y="20"/>
                        <a:pt x="46" y="28"/>
                      </a:cubicBezTo>
                      <a:cubicBezTo>
                        <a:pt x="37" y="42"/>
                        <a:pt x="26" y="48"/>
                        <a:pt x="14" y="60"/>
                      </a:cubicBezTo>
                      <a:cubicBezTo>
                        <a:pt x="5" y="86"/>
                        <a:pt x="0" y="111"/>
                        <a:pt x="26" y="128"/>
                      </a:cubicBezTo>
                      <a:cubicBezTo>
                        <a:pt x="46" y="125"/>
                        <a:pt x="66" y="120"/>
                        <a:pt x="86" y="116"/>
                      </a:cubicBezTo>
                      <a:cubicBezTo>
                        <a:pt x="98" y="98"/>
                        <a:pt x="107" y="83"/>
                        <a:pt x="122" y="68"/>
                      </a:cubicBezTo>
                      <a:cubicBezTo>
                        <a:pt x="128" y="49"/>
                        <a:pt x="141" y="54"/>
                        <a:pt x="158" y="48"/>
                      </a:cubicBezTo>
                      <a:cubicBezTo>
                        <a:pt x="130" y="20"/>
                        <a:pt x="110" y="16"/>
                        <a:pt x="70" y="16"/>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884" name="Freeform 164">
                  <a:extLst>
                    <a:ext uri="{FF2B5EF4-FFF2-40B4-BE49-F238E27FC236}">
                      <a16:creationId xmlns:a16="http://schemas.microsoft.com/office/drawing/2014/main" id="{21A00D8B-693F-4B84-A046-741B22648E11}"/>
                    </a:ext>
                  </a:extLst>
                </p:cNvPr>
                <p:cNvSpPr>
                  <a:spLocks/>
                </p:cNvSpPr>
                <p:nvPr/>
              </p:nvSpPr>
              <p:spPr bwMode="auto">
                <a:xfrm>
                  <a:off x="4460" y="2797"/>
                  <a:ext cx="88" cy="159"/>
                </a:xfrm>
                <a:custGeom>
                  <a:avLst/>
                  <a:gdLst>
                    <a:gd name="T0" fmla="*/ 64 w 88"/>
                    <a:gd name="T1" fmla="*/ 7 h 159"/>
                    <a:gd name="T2" fmla="*/ 16 w 88"/>
                    <a:gd name="T3" fmla="*/ 67 h 159"/>
                    <a:gd name="T4" fmla="*/ 0 w 88"/>
                    <a:gd name="T5" fmla="*/ 131 h 159"/>
                    <a:gd name="T6" fmla="*/ 28 w 88"/>
                    <a:gd name="T7" fmla="*/ 159 h 159"/>
                    <a:gd name="T8" fmla="*/ 60 w 88"/>
                    <a:gd name="T9" fmla="*/ 155 h 159"/>
                    <a:gd name="T10" fmla="*/ 68 w 88"/>
                    <a:gd name="T11" fmla="*/ 127 h 159"/>
                    <a:gd name="T12" fmla="*/ 88 w 88"/>
                    <a:gd name="T13" fmla="*/ 63 h 159"/>
                    <a:gd name="T14" fmla="*/ 64 w 88"/>
                    <a:gd name="T15" fmla="*/ 7 h 1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8" h="159">
                      <a:moveTo>
                        <a:pt x="64" y="7"/>
                      </a:moveTo>
                      <a:cubicBezTo>
                        <a:pt x="40" y="23"/>
                        <a:pt x="25" y="39"/>
                        <a:pt x="16" y="67"/>
                      </a:cubicBezTo>
                      <a:cubicBezTo>
                        <a:pt x="13" y="97"/>
                        <a:pt x="15" y="108"/>
                        <a:pt x="0" y="131"/>
                      </a:cubicBezTo>
                      <a:cubicBezTo>
                        <a:pt x="5" y="147"/>
                        <a:pt x="12" y="154"/>
                        <a:pt x="28" y="159"/>
                      </a:cubicBezTo>
                      <a:cubicBezTo>
                        <a:pt x="39" y="158"/>
                        <a:pt x="50" y="159"/>
                        <a:pt x="60" y="155"/>
                      </a:cubicBezTo>
                      <a:cubicBezTo>
                        <a:pt x="69" y="151"/>
                        <a:pt x="66" y="137"/>
                        <a:pt x="68" y="127"/>
                      </a:cubicBezTo>
                      <a:cubicBezTo>
                        <a:pt x="73" y="103"/>
                        <a:pt x="66" y="77"/>
                        <a:pt x="88" y="63"/>
                      </a:cubicBezTo>
                      <a:cubicBezTo>
                        <a:pt x="82" y="0"/>
                        <a:pt x="86" y="40"/>
                        <a:pt x="64" y="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885" name="Freeform 165">
                  <a:extLst>
                    <a:ext uri="{FF2B5EF4-FFF2-40B4-BE49-F238E27FC236}">
                      <a16:creationId xmlns:a16="http://schemas.microsoft.com/office/drawing/2014/main" id="{3A46FF4B-E468-481A-A33B-5803D161CC59}"/>
                    </a:ext>
                  </a:extLst>
                </p:cNvPr>
                <p:cNvSpPr>
                  <a:spLocks/>
                </p:cNvSpPr>
                <p:nvPr/>
              </p:nvSpPr>
              <p:spPr bwMode="auto">
                <a:xfrm>
                  <a:off x="4440" y="2966"/>
                  <a:ext cx="80" cy="132"/>
                </a:xfrm>
                <a:custGeom>
                  <a:avLst/>
                  <a:gdLst>
                    <a:gd name="T0" fmla="*/ 28 w 80"/>
                    <a:gd name="T1" fmla="*/ 2 h 132"/>
                    <a:gd name="T2" fmla="*/ 12 w 80"/>
                    <a:gd name="T3" fmla="*/ 6 h 132"/>
                    <a:gd name="T4" fmla="*/ 4 w 80"/>
                    <a:gd name="T5" fmla="*/ 30 h 132"/>
                    <a:gd name="T6" fmla="*/ 0 w 80"/>
                    <a:gd name="T7" fmla="*/ 94 h 132"/>
                    <a:gd name="T8" fmla="*/ 60 w 80"/>
                    <a:gd name="T9" fmla="*/ 118 h 132"/>
                    <a:gd name="T10" fmla="*/ 76 w 80"/>
                    <a:gd name="T11" fmla="*/ 82 h 132"/>
                    <a:gd name="T12" fmla="*/ 80 w 80"/>
                    <a:gd name="T13" fmla="*/ 70 h 132"/>
                    <a:gd name="T14" fmla="*/ 68 w 80"/>
                    <a:gd name="T15" fmla="*/ 6 h 132"/>
                    <a:gd name="T16" fmla="*/ 28 w 80"/>
                    <a:gd name="T17" fmla="*/ 2 h 1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0" h="132">
                      <a:moveTo>
                        <a:pt x="28" y="2"/>
                      </a:moveTo>
                      <a:cubicBezTo>
                        <a:pt x="23" y="3"/>
                        <a:pt x="16" y="2"/>
                        <a:pt x="12" y="6"/>
                      </a:cubicBezTo>
                      <a:cubicBezTo>
                        <a:pt x="7" y="12"/>
                        <a:pt x="4" y="30"/>
                        <a:pt x="4" y="30"/>
                      </a:cubicBezTo>
                      <a:cubicBezTo>
                        <a:pt x="10" y="52"/>
                        <a:pt x="6" y="72"/>
                        <a:pt x="0" y="94"/>
                      </a:cubicBezTo>
                      <a:cubicBezTo>
                        <a:pt x="8" y="132"/>
                        <a:pt x="19" y="122"/>
                        <a:pt x="60" y="118"/>
                      </a:cubicBezTo>
                      <a:cubicBezTo>
                        <a:pt x="73" y="99"/>
                        <a:pt x="66" y="111"/>
                        <a:pt x="76" y="82"/>
                      </a:cubicBezTo>
                      <a:cubicBezTo>
                        <a:pt x="77" y="78"/>
                        <a:pt x="80" y="70"/>
                        <a:pt x="80" y="70"/>
                      </a:cubicBezTo>
                      <a:cubicBezTo>
                        <a:pt x="79" y="62"/>
                        <a:pt x="74" y="14"/>
                        <a:pt x="68" y="6"/>
                      </a:cubicBezTo>
                      <a:cubicBezTo>
                        <a:pt x="64" y="0"/>
                        <a:pt x="29" y="2"/>
                        <a:pt x="28" y="2"/>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886" name="Freeform 166">
                  <a:extLst>
                    <a:ext uri="{FF2B5EF4-FFF2-40B4-BE49-F238E27FC236}">
                      <a16:creationId xmlns:a16="http://schemas.microsoft.com/office/drawing/2014/main" id="{01C4F11E-A352-466B-9A37-E80CDBD25752}"/>
                    </a:ext>
                  </a:extLst>
                </p:cNvPr>
                <p:cNvSpPr>
                  <a:spLocks/>
                </p:cNvSpPr>
                <p:nvPr/>
              </p:nvSpPr>
              <p:spPr bwMode="auto">
                <a:xfrm>
                  <a:off x="4437" y="3079"/>
                  <a:ext cx="118" cy="131"/>
                </a:xfrm>
                <a:custGeom>
                  <a:avLst/>
                  <a:gdLst>
                    <a:gd name="T0" fmla="*/ 31 w 118"/>
                    <a:gd name="T1" fmla="*/ 17 h 131"/>
                    <a:gd name="T2" fmla="*/ 19 w 118"/>
                    <a:gd name="T3" fmla="*/ 45 h 131"/>
                    <a:gd name="T4" fmla="*/ 63 w 118"/>
                    <a:gd name="T5" fmla="*/ 113 h 131"/>
                    <a:gd name="T6" fmla="*/ 87 w 118"/>
                    <a:gd name="T7" fmla="*/ 129 h 131"/>
                    <a:gd name="T8" fmla="*/ 115 w 118"/>
                    <a:gd name="T9" fmla="*/ 113 h 131"/>
                    <a:gd name="T10" fmla="*/ 107 w 118"/>
                    <a:gd name="T11" fmla="*/ 101 h 131"/>
                    <a:gd name="T12" fmla="*/ 99 w 118"/>
                    <a:gd name="T13" fmla="*/ 77 h 131"/>
                    <a:gd name="T14" fmla="*/ 83 w 118"/>
                    <a:gd name="T15" fmla="*/ 33 h 131"/>
                    <a:gd name="T16" fmla="*/ 31 w 118"/>
                    <a:gd name="T17" fmla="*/ 17 h 1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8" h="131">
                      <a:moveTo>
                        <a:pt x="31" y="17"/>
                      </a:moveTo>
                      <a:cubicBezTo>
                        <a:pt x="0" y="22"/>
                        <a:pt x="4" y="23"/>
                        <a:pt x="19" y="45"/>
                      </a:cubicBezTo>
                      <a:cubicBezTo>
                        <a:pt x="24" y="78"/>
                        <a:pt x="38" y="94"/>
                        <a:pt x="63" y="113"/>
                      </a:cubicBezTo>
                      <a:cubicBezTo>
                        <a:pt x="71" y="119"/>
                        <a:pt x="87" y="129"/>
                        <a:pt x="87" y="129"/>
                      </a:cubicBezTo>
                      <a:cubicBezTo>
                        <a:pt x="97" y="127"/>
                        <a:pt x="118" y="131"/>
                        <a:pt x="115" y="113"/>
                      </a:cubicBezTo>
                      <a:cubicBezTo>
                        <a:pt x="114" y="108"/>
                        <a:pt x="109" y="105"/>
                        <a:pt x="107" y="101"/>
                      </a:cubicBezTo>
                      <a:cubicBezTo>
                        <a:pt x="104" y="93"/>
                        <a:pt x="99" y="77"/>
                        <a:pt x="99" y="77"/>
                      </a:cubicBezTo>
                      <a:cubicBezTo>
                        <a:pt x="104" y="52"/>
                        <a:pt x="100" y="50"/>
                        <a:pt x="83" y="33"/>
                      </a:cubicBezTo>
                      <a:cubicBezTo>
                        <a:pt x="72" y="0"/>
                        <a:pt x="71" y="9"/>
                        <a:pt x="31" y="1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887" name="Freeform 167">
                  <a:extLst>
                    <a:ext uri="{FF2B5EF4-FFF2-40B4-BE49-F238E27FC236}">
                      <a16:creationId xmlns:a16="http://schemas.microsoft.com/office/drawing/2014/main" id="{AAA49F85-66B2-4135-A8AD-C8635E7CD6DA}"/>
                    </a:ext>
                  </a:extLst>
                </p:cNvPr>
                <p:cNvSpPr>
                  <a:spLocks/>
                </p:cNvSpPr>
                <p:nvPr/>
              </p:nvSpPr>
              <p:spPr bwMode="auto">
                <a:xfrm>
                  <a:off x="4624" y="2686"/>
                  <a:ext cx="230" cy="114"/>
                </a:xfrm>
                <a:custGeom>
                  <a:avLst/>
                  <a:gdLst>
                    <a:gd name="T0" fmla="*/ 40 w 230"/>
                    <a:gd name="T1" fmla="*/ 102 h 114"/>
                    <a:gd name="T2" fmla="*/ 0 w 230"/>
                    <a:gd name="T3" fmla="*/ 74 h 114"/>
                    <a:gd name="T4" fmla="*/ 24 w 230"/>
                    <a:gd name="T5" fmla="*/ 54 h 114"/>
                    <a:gd name="T6" fmla="*/ 32 w 230"/>
                    <a:gd name="T7" fmla="*/ 30 h 114"/>
                    <a:gd name="T8" fmla="*/ 44 w 230"/>
                    <a:gd name="T9" fmla="*/ 14 h 114"/>
                    <a:gd name="T10" fmla="*/ 48 w 230"/>
                    <a:gd name="T11" fmla="*/ 2 h 114"/>
                    <a:gd name="T12" fmla="*/ 76 w 230"/>
                    <a:gd name="T13" fmla="*/ 6 h 114"/>
                    <a:gd name="T14" fmla="*/ 144 w 230"/>
                    <a:gd name="T15" fmla="*/ 10 h 114"/>
                    <a:gd name="T16" fmla="*/ 204 w 230"/>
                    <a:gd name="T17" fmla="*/ 50 h 114"/>
                    <a:gd name="T18" fmla="*/ 216 w 230"/>
                    <a:gd name="T19" fmla="*/ 98 h 114"/>
                    <a:gd name="T20" fmla="*/ 128 w 230"/>
                    <a:gd name="T21" fmla="*/ 114 h 114"/>
                    <a:gd name="T22" fmla="*/ 48 w 230"/>
                    <a:gd name="T23" fmla="*/ 102 h 114"/>
                    <a:gd name="T24" fmla="*/ 16 w 230"/>
                    <a:gd name="T25" fmla="*/ 86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0" h="114">
                      <a:moveTo>
                        <a:pt x="40" y="102"/>
                      </a:moveTo>
                      <a:cubicBezTo>
                        <a:pt x="22" y="95"/>
                        <a:pt x="6" y="93"/>
                        <a:pt x="0" y="74"/>
                      </a:cubicBezTo>
                      <a:cubicBezTo>
                        <a:pt x="7" y="67"/>
                        <a:pt x="18" y="63"/>
                        <a:pt x="24" y="54"/>
                      </a:cubicBezTo>
                      <a:cubicBezTo>
                        <a:pt x="28" y="47"/>
                        <a:pt x="27" y="37"/>
                        <a:pt x="32" y="30"/>
                      </a:cubicBezTo>
                      <a:cubicBezTo>
                        <a:pt x="36" y="25"/>
                        <a:pt x="40" y="19"/>
                        <a:pt x="44" y="14"/>
                      </a:cubicBezTo>
                      <a:cubicBezTo>
                        <a:pt x="45" y="10"/>
                        <a:pt x="44" y="3"/>
                        <a:pt x="48" y="2"/>
                      </a:cubicBezTo>
                      <a:cubicBezTo>
                        <a:pt x="57" y="0"/>
                        <a:pt x="67" y="5"/>
                        <a:pt x="76" y="6"/>
                      </a:cubicBezTo>
                      <a:cubicBezTo>
                        <a:pt x="99" y="8"/>
                        <a:pt x="121" y="9"/>
                        <a:pt x="144" y="10"/>
                      </a:cubicBezTo>
                      <a:cubicBezTo>
                        <a:pt x="160" y="34"/>
                        <a:pt x="176" y="44"/>
                        <a:pt x="204" y="50"/>
                      </a:cubicBezTo>
                      <a:cubicBezTo>
                        <a:pt x="216" y="62"/>
                        <a:pt x="230" y="79"/>
                        <a:pt x="216" y="98"/>
                      </a:cubicBezTo>
                      <a:cubicBezTo>
                        <a:pt x="211" y="105"/>
                        <a:pt x="133" y="113"/>
                        <a:pt x="128" y="114"/>
                      </a:cubicBezTo>
                      <a:cubicBezTo>
                        <a:pt x="101" y="112"/>
                        <a:pt x="74" y="111"/>
                        <a:pt x="48" y="102"/>
                      </a:cubicBezTo>
                      <a:cubicBezTo>
                        <a:pt x="38" y="87"/>
                        <a:pt x="33" y="86"/>
                        <a:pt x="16" y="86"/>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888" name="Freeform 168">
                  <a:extLst>
                    <a:ext uri="{FF2B5EF4-FFF2-40B4-BE49-F238E27FC236}">
                      <a16:creationId xmlns:a16="http://schemas.microsoft.com/office/drawing/2014/main" id="{BA76411A-9752-44CF-A1E9-5D8E2A8CC36D}"/>
                    </a:ext>
                  </a:extLst>
                </p:cNvPr>
                <p:cNvSpPr>
                  <a:spLocks/>
                </p:cNvSpPr>
                <p:nvPr/>
              </p:nvSpPr>
              <p:spPr bwMode="auto">
                <a:xfrm>
                  <a:off x="4832" y="2743"/>
                  <a:ext cx="155" cy="153"/>
                </a:xfrm>
                <a:custGeom>
                  <a:avLst/>
                  <a:gdLst>
                    <a:gd name="T0" fmla="*/ 0 w 155"/>
                    <a:gd name="T1" fmla="*/ 57 h 153"/>
                    <a:gd name="T2" fmla="*/ 52 w 155"/>
                    <a:gd name="T3" fmla="*/ 29 h 153"/>
                    <a:gd name="T4" fmla="*/ 112 w 155"/>
                    <a:gd name="T5" fmla="*/ 61 h 153"/>
                    <a:gd name="T6" fmla="*/ 140 w 155"/>
                    <a:gd name="T7" fmla="*/ 89 h 153"/>
                    <a:gd name="T8" fmla="*/ 128 w 155"/>
                    <a:gd name="T9" fmla="*/ 153 h 153"/>
                    <a:gd name="T10" fmla="*/ 40 w 155"/>
                    <a:gd name="T11" fmla="*/ 125 h 153"/>
                    <a:gd name="T12" fmla="*/ 24 w 155"/>
                    <a:gd name="T13" fmla="*/ 89 h 153"/>
                    <a:gd name="T14" fmla="*/ 0 w 155"/>
                    <a:gd name="T15" fmla="*/ 53 h 153"/>
                    <a:gd name="T16" fmla="*/ 4 w 155"/>
                    <a:gd name="T17" fmla="*/ 41 h 153"/>
                    <a:gd name="T18" fmla="*/ 16 w 155"/>
                    <a:gd name="T19" fmla="*/ 33 h 1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5" h="153">
                      <a:moveTo>
                        <a:pt x="0" y="57"/>
                      </a:moveTo>
                      <a:cubicBezTo>
                        <a:pt x="16" y="35"/>
                        <a:pt x="25" y="34"/>
                        <a:pt x="52" y="29"/>
                      </a:cubicBezTo>
                      <a:cubicBezTo>
                        <a:pt x="96" y="0"/>
                        <a:pt x="90" y="39"/>
                        <a:pt x="112" y="61"/>
                      </a:cubicBezTo>
                      <a:cubicBezTo>
                        <a:pt x="116" y="74"/>
                        <a:pt x="140" y="89"/>
                        <a:pt x="140" y="89"/>
                      </a:cubicBezTo>
                      <a:cubicBezTo>
                        <a:pt x="148" y="112"/>
                        <a:pt x="155" y="144"/>
                        <a:pt x="128" y="153"/>
                      </a:cubicBezTo>
                      <a:cubicBezTo>
                        <a:pt x="97" y="147"/>
                        <a:pt x="66" y="142"/>
                        <a:pt x="40" y="125"/>
                      </a:cubicBezTo>
                      <a:cubicBezTo>
                        <a:pt x="27" y="106"/>
                        <a:pt x="34" y="118"/>
                        <a:pt x="24" y="89"/>
                      </a:cubicBezTo>
                      <a:cubicBezTo>
                        <a:pt x="21" y="80"/>
                        <a:pt x="5" y="67"/>
                        <a:pt x="0" y="53"/>
                      </a:cubicBezTo>
                      <a:cubicBezTo>
                        <a:pt x="1" y="49"/>
                        <a:pt x="1" y="44"/>
                        <a:pt x="4" y="41"/>
                      </a:cubicBezTo>
                      <a:cubicBezTo>
                        <a:pt x="7" y="37"/>
                        <a:pt x="16" y="33"/>
                        <a:pt x="16" y="33"/>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889" name="Freeform 169">
                  <a:extLst>
                    <a:ext uri="{FF2B5EF4-FFF2-40B4-BE49-F238E27FC236}">
                      <a16:creationId xmlns:a16="http://schemas.microsoft.com/office/drawing/2014/main" id="{5ACE577C-B0F3-41DA-8C4C-1256271ACEF1}"/>
                    </a:ext>
                  </a:extLst>
                </p:cNvPr>
                <p:cNvSpPr>
                  <a:spLocks/>
                </p:cNvSpPr>
                <p:nvPr/>
              </p:nvSpPr>
              <p:spPr bwMode="auto">
                <a:xfrm>
                  <a:off x="4488" y="3184"/>
                  <a:ext cx="114" cy="96"/>
                </a:xfrm>
                <a:custGeom>
                  <a:avLst/>
                  <a:gdLst>
                    <a:gd name="T0" fmla="*/ 12 w 114"/>
                    <a:gd name="T1" fmla="*/ 20 h 96"/>
                    <a:gd name="T2" fmla="*/ 64 w 114"/>
                    <a:gd name="T3" fmla="*/ 76 h 96"/>
                    <a:gd name="T4" fmla="*/ 100 w 114"/>
                    <a:gd name="T5" fmla="*/ 96 h 96"/>
                    <a:gd name="T6" fmla="*/ 112 w 114"/>
                    <a:gd name="T7" fmla="*/ 68 h 96"/>
                    <a:gd name="T8" fmla="*/ 88 w 114"/>
                    <a:gd name="T9" fmla="*/ 20 h 96"/>
                    <a:gd name="T10" fmla="*/ 52 w 114"/>
                    <a:gd name="T11" fmla="*/ 8 h 96"/>
                    <a:gd name="T12" fmla="*/ 28 w 114"/>
                    <a:gd name="T13" fmla="*/ 0 h 96"/>
                    <a:gd name="T14" fmla="*/ 12 w 114"/>
                    <a:gd name="T15" fmla="*/ 44 h 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4" h="96">
                      <a:moveTo>
                        <a:pt x="12" y="20"/>
                      </a:moveTo>
                      <a:cubicBezTo>
                        <a:pt x="0" y="68"/>
                        <a:pt x="22" y="71"/>
                        <a:pt x="64" y="76"/>
                      </a:cubicBezTo>
                      <a:cubicBezTo>
                        <a:pt x="92" y="94"/>
                        <a:pt x="79" y="89"/>
                        <a:pt x="100" y="96"/>
                      </a:cubicBezTo>
                      <a:cubicBezTo>
                        <a:pt x="105" y="88"/>
                        <a:pt x="114" y="79"/>
                        <a:pt x="112" y="68"/>
                      </a:cubicBezTo>
                      <a:cubicBezTo>
                        <a:pt x="112" y="65"/>
                        <a:pt x="94" y="24"/>
                        <a:pt x="88" y="20"/>
                      </a:cubicBezTo>
                      <a:cubicBezTo>
                        <a:pt x="77" y="13"/>
                        <a:pt x="64" y="12"/>
                        <a:pt x="52" y="8"/>
                      </a:cubicBezTo>
                      <a:cubicBezTo>
                        <a:pt x="44" y="5"/>
                        <a:pt x="28" y="0"/>
                        <a:pt x="28" y="0"/>
                      </a:cubicBezTo>
                      <a:cubicBezTo>
                        <a:pt x="23" y="16"/>
                        <a:pt x="12" y="27"/>
                        <a:pt x="12" y="44"/>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890" name="Freeform 170">
                  <a:extLst>
                    <a:ext uri="{FF2B5EF4-FFF2-40B4-BE49-F238E27FC236}">
                      <a16:creationId xmlns:a16="http://schemas.microsoft.com/office/drawing/2014/main" id="{84BDFE22-0727-4DB5-9D85-67FEA5693264}"/>
                    </a:ext>
                  </a:extLst>
                </p:cNvPr>
                <p:cNvSpPr>
                  <a:spLocks/>
                </p:cNvSpPr>
                <p:nvPr/>
              </p:nvSpPr>
              <p:spPr bwMode="auto">
                <a:xfrm>
                  <a:off x="4539" y="3253"/>
                  <a:ext cx="165" cy="99"/>
                </a:xfrm>
                <a:custGeom>
                  <a:avLst/>
                  <a:gdLst>
                    <a:gd name="T0" fmla="*/ 1 w 165"/>
                    <a:gd name="T1" fmla="*/ 27 h 99"/>
                    <a:gd name="T2" fmla="*/ 61 w 165"/>
                    <a:gd name="T3" fmla="*/ 67 h 99"/>
                    <a:gd name="T4" fmla="*/ 97 w 165"/>
                    <a:gd name="T5" fmla="*/ 91 h 99"/>
                    <a:gd name="T6" fmla="*/ 121 w 165"/>
                    <a:gd name="T7" fmla="*/ 99 h 99"/>
                    <a:gd name="T8" fmla="*/ 165 w 165"/>
                    <a:gd name="T9" fmla="*/ 71 h 99"/>
                    <a:gd name="T10" fmla="*/ 97 w 165"/>
                    <a:gd name="T11" fmla="*/ 31 h 99"/>
                    <a:gd name="T12" fmla="*/ 33 w 165"/>
                    <a:gd name="T13" fmla="*/ 15 h 99"/>
                    <a:gd name="T14" fmla="*/ 9 w 165"/>
                    <a:gd name="T15" fmla="*/ 11 h 99"/>
                    <a:gd name="T16" fmla="*/ 1 w 165"/>
                    <a:gd name="T17" fmla="*/ 27 h 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5" h="99">
                      <a:moveTo>
                        <a:pt x="1" y="27"/>
                      </a:moveTo>
                      <a:cubicBezTo>
                        <a:pt x="14" y="46"/>
                        <a:pt x="39" y="60"/>
                        <a:pt x="61" y="67"/>
                      </a:cubicBezTo>
                      <a:cubicBezTo>
                        <a:pt x="72" y="83"/>
                        <a:pt x="78" y="85"/>
                        <a:pt x="97" y="91"/>
                      </a:cubicBezTo>
                      <a:cubicBezTo>
                        <a:pt x="105" y="93"/>
                        <a:pt x="121" y="99"/>
                        <a:pt x="121" y="99"/>
                      </a:cubicBezTo>
                      <a:cubicBezTo>
                        <a:pt x="154" y="95"/>
                        <a:pt x="156" y="99"/>
                        <a:pt x="165" y="71"/>
                      </a:cubicBezTo>
                      <a:cubicBezTo>
                        <a:pt x="149" y="23"/>
                        <a:pt x="147" y="35"/>
                        <a:pt x="97" y="31"/>
                      </a:cubicBezTo>
                      <a:cubicBezTo>
                        <a:pt x="73" y="23"/>
                        <a:pt x="58" y="19"/>
                        <a:pt x="33" y="15"/>
                      </a:cubicBezTo>
                      <a:cubicBezTo>
                        <a:pt x="27" y="11"/>
                        <a:pt x="17" y="0"/>
                        <a:pt x="9" y="11"/>
                      </a:cubicBezTo>
                      <a:cubicBezTo>
                        <a:pt x="0" y="23"/>
                        <a:pt x="1" y="48"/>
                        <a:pt x="1" y="2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891" name="Freeform 171">
                  <a:extLst>
                    <a:ext uri="{FF2B5EF4-FFF2-40B4-BE49-F238E27FC236}">
                      <a16:creationId xmlns:a16="http://schemas.microsoft.com/office/drawing/2014/main" id="{15E21E36-04B7-4751-AC8C-FAE523627053}"/>
                    </a:ext>
                  </a:extLst>
                </p:cNvPr>
                <p:cNvSpPr>
                  <a:spLocks/>
                </p:cNvSpPr>
                <p:nvPr/>
              </p:nvSpPr>
              <p:spPr bwMode="auto">
                <a:xfrm>
                  <a:off x="4936" y="2898"/>
                  <a:ext cx="104" cy="170"/>
                </a:xfrm>
                <a:custGeom>
                  <a:avLst/>
                  <a:gdLst>
                    <a:gd name="T0" fmla="*/ 16 w 104"/>
                    <a:gd name="T1" fmla="*/ 2 h 170"/>
                    <a:gd name="T2" fmla="*/ 80 w 104"/>
                    <a:gd name="T3" fmla="*/ 54 h 170"/>
                    <a:gd name="T4" fmla="*/ 28 w 104"/>
                    <a:gd name="T5" fmla="*/ 162 h 170"/>
                    <a:gd name="T6" fmla="*/ 0 w 104"/>
                    <a:gd name="T7" fmla="*/ 134 h 170"/>
                    <a:gd name="T8" fmla="*/ 16 w 104"/>
                    <a:gd name="T9" fmla="*/ 78 h 170"/>
                    <a:gd name="T10" fmla="*/ 0 w 104"/>
                    <a:gd name="T11" fmla="*/ 26 h 170"/>
                    <a:gd name="T12" fmla="*/ 8 w 104"/>
                    <a:gd name="T13" fmla="*/ 14 h 170"/>
                    <a:gd name="T14" fmla="*/ 16 w 104"/>
                    <a:gd name="T15" fmla="*/ 2 h 17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4" h="170">
                      <a:moveTo>
                        <a:pt x="16" y="2"/>
                      </a:moveTo>
                      <a:cubicBezTo>
                        <a:pt x="83" y="7"/>
                        <a:pt x="69" y="0"/>
                        <a:pt x="80" y="54"/>
                      </a:cubicBezTo>
                      <a:cubicBezTo>
                        <a:pt x="76" y="152"/>
                        <a:pt x="104" y="170"/>
                        <a:pt x="28" y="162"/>
                      </a:cubicBezTo>
                      <a:cubicBezTo>
                        <a:pt x="0" y="144"/>
                        <a:pt x="7" y="155"/>
                        <a:pt x="0" y="134"/>
                      </a:cubicBezTo>
                      <a:cubicBezTo>
                        <a:pt x="3" y="112"/>
                        <a:pt x="4" y="96"/>
                        <a:pt x="16" y="78"/>
                      </a:cubicBezTo>
                      <a:cubicBezTo>
                        <a:pt x="13" y="54"/>
                        <a:pt x="7" y="47"/>
                        <a:pt x="0" y="26"/>
                      </a:cubicBezTo>
                      <a:cubicBezTo>
                        <a:pt x="3" y="22"/>
                        <a:pt x="4" y="17"/>
                        <a:pt x="8" y="14"/>
                      </a:cubicBezTo>
                      <a:cubicBezTo>
                        <a:pt x="27" y="2"/>
                        <a:pt x="47" y="10"/>
                        <a:pt x="16" y="2"/>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892" name="Freeform 172">
                  <a:extLst>
                    <a:ext uri="{FF2B5EF4-FFF2-40B4-BE49-F238E27FC236}">
                      <a16:creationId xmlns:a16="http://schemas.microsoft.com/office/drawing/2014/main" id="{1500A2C3-8511-44D4-B6AC-1AC0A37E6161}"/>
                    </a:ext>
                  </a:extLst>
                </p:cNvPr>
                <p:cNvSpPr>
                  <a:spLocks/>
                </p:cNvSpPr>
                <p:nvPr/>
              </p:nvSpPr>
              <p:spPr bwMode="auto">
                <a:xfrm>
                  <a:off x="4680" y="3260"/>
                  <a:ext cx="180" cy="108"/>
                </a:xfrm>
                <a:custGeom>
                  <a:avLst/>
                  <a:gdLst>
                    <a:gd name="T0" fmla="*/ 12 w 180"/>
                    <a:gd name="T1" fmla="*/ 100 h 108"/>
                    <a:gd name="T2" fmla="*/ 160 w 180"/>
                    <a:gd name="T3" fmla="*/ 80 h 108"/>
                    <a:gd name="T4" fmla="*/ 172 w 180"/>
                    <a:gd name="T5" fmla="*/ 68 h 108"/>
                    <a:gd name="T6" fmla="*/ 180 w 180"/>
                    <a:gd name="T7" fmla="*/ 44 h 108"/>
                    <a:gd name="T8" fmla="*/ 148 w 180"/>
                    <a:gd name="T9" fmla="*/ 0 h 108"/>
                    <a:gd name="T10" fmla="*/ 48 w 180"/>
                    <a:gd name="T11" fmla="*/ 32 h 108"/>
                    <a:gd name="T12" fmla="*/ 24 w 180"/>
                    <a:gd name="T13" fmla="*/ 40 h 108"/>
                    <a:gd name="T14" fmla="*/ 12 w 180"/>
                    <a:gd name="T15" fmla="*/ 44 h 108"/>
                    <a:gd name="T16" fmla="*/ 0 w 180"/>
                    <a:gd name="T17" fmla="*/ 68 h 108"/>
                    <a:gd name="T18" fmla="*/ 20 w 180"/>
                    <a:gd name="T19" fmla="*/ 108 h 108"/>
                    <a:gd name="T20" fmla="*/ 12 w 180"/>
                    <a:gd name="T21" fmla="*/ 100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08">
                      <a:moveTo>
                        <a:pt x="12" y="100"/>
                      </a:moveTo>
                      <a:cubicBezTo>
                        <a:pt x="72" y="97"/>
                        <a:pt x="108" y="97"/>
                        <a:pt x="160" y="80"/>
                      </a:cubicBezTo>
                      <a:cubicBezTo>
                        <a:pt x="164" y="76"/>
                        <a:pt x="169" y="73"/>
                        <a:pt x="172" y="68"/>
                      </a:cubicBezTo>
                      <a:cubicBezTo>
                        <a:pt x="176" y="61"/>
                        <a:pt x="180" y="44"/>
                        <a:pt x="180" y="44"/>
                      </a:cubicBezTo>
                      <a:cubicBezTo>
                        <a:pt x="174" y="22"/>
                        <a:pt x="172" y="8"/>
                        <a:pt x="148" y="0"/>
                      </a:cubicBezTo>
                      <a:cubicBezTo>
                        <a:pt x="113" y="9"/>
                        <a:pt x="83" y="23"/>
                        <a:pt x="48" y="32"/>
                      </a:cubicBezTo>
                      <a:cubicBezTo>
                        <a:pt x="40" y="34"/>
                        <a:pt x="32" y="37"/>
                        <a:pt x="24" y="40"/>
                      </a:cubicBezTo>
                      <a:cubicBezTo>
                        <a:pt x="20" y="41"/>
                        <a:pt x="12" y="44"/>
                        <a:pt x="12" y="44"/>
                      </a:cubicBezTo>
                      <a:cubicBezTo>
                        <a:pt x="8" y="50"/>
                        <a:pt x="0" y="60"/>
                        <a:pt x="0" y="68"/>
                      </a:cubicBezTo>
                      <a:cubicBezTo>
                        <a:pt x="0" y="77"/>
                        <a:pt x="4" y="108"/>
                        <a:pt x="20" y="108"/>
                      </a:cubicBezTo>
                      <a:cubicBezTo>
                        <a:pt x="24" y="108"/>
                        <a:pt x="15" y="103"/>
                        <a:pt x="12" y="100"/>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893" name="Freeform 173">
                  <a:extLst>
                    <a:ext uri="{FF2B5EF4-FFF2-40B4-BE49-F238E27FC236}">
                      <a16:creationId xmlns:a16="http://schemas.microsoft.com/office/drawing/2014/main" id="{0841E487-B4BC-400E-9505-44EF5F78517A}"/>
                    </a:ext>
                  </a:extLst>
                </p:cNvPr>
                <p:cNvSpPr>
                  <a:spLocks/>
                </p:cNvSpPr>
                <p:nvPr/>
              </p:nvSpPr>
              <p:spPr bwMode="auto">
                <a:xfrm>
                  <a:off x="4813" y="3158"/>
                  <a:ext cx="170" cy="182"/>
                </a:xfrm>
                <a:custGeom>
                  <a:avLst/>
                  <a:gdLst>
                    <a:gd name="T0" fmla="*/ 47 w 170"/>
                    <a:gd name="T1" fmla="*/ 182 h 182"/>
                    <a:gd name="T2" fmla="*/ 15 w 170"/>
                    <a:gd name="T3" fmla="*/ 150 h 182"/>
                    <a:gd name="T4" fmla="*/ 11 w 170"/>
                    <a:gd name="T5" fmla="*/ 98 h 182"/>
                    <a:gd name="T6" fmla="*/ 35 w 170"/>
                    <a:gd name="T7" fmla="*/ 78 h 182"/>
                    <a:gd name="T8" fmla="*/ 59 w 170"/>
                    <a:gd name="T9" fmla="*/ 62 h 182"/>
                    <a:gd name="T10" fmla="*/ 103 w 170"/>
                    <a:gd name="T11" fmla="*/ 22 h 182"/>
                    <a:gd name="T12" fmla="*/ 143 w 170"/>
                    <a:gd name="T13" fmla="*/ 18 h 182"/>
                    <a:gd name="T14" fmla="*/ 159 w 170"/>
                    <a:gd name="T15" fmla="*/ 66 h 182"/>
                    <a:gd name="T16" fmla="*/ 135 w 170"/>
                    <a:gd name="T17" fmla="*/ 82 h 182"/>
                    <a:gd name="T18" fmla="*/ 111 w 170"/>
                    <a:gd name="T19" fmla="*/ 98 h 182"/>
                    <a:gd name="T20" fmla="*/ 43 w 170"/>
                    <a:gd name="T21" fmla="*/ 154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0" h="182">
                      <a:moveTo>
                        <a:pt x="47" y="182"/>
                      </a:moveTo>
                      <a:cubicBezTo>
                        <a:pt x="35" y="170"/>
                        <a:pt x="24" y="164"/>
                        <a:pt x="15" y="150"/>
                      </a:cubicBezTo>
                      <a:cubicBezTo>
                        <a:pt x="11" y="135"/>
                        <a:pt x="0" y="112"/>
                        <a:pt x="11" y="98"/>
                      </a:cubicBezTo>
                      <a:cubicBezTo>
                        <a:pt x="18" y="90"/>
                        <a:pt x="27" y="84"/>
                        <a:pt x="35" y="78"/>
                      </a:cubicBezTo>
                      <a:cubicBezTo>
                        <a:pt x="43" y="72"/>
                        <a:pt x="59" y="62"/>
                        <a:pt x="59" y="62"/>
                      </a:cubicBezTo>
                      <a:cubicBezTo>
                        <a:pt x="70" y="45"/>
                        <a:pt x="88" y="37"/>
                        <a:pt x="103" y="22"/>
                      </a:cubicBezTo>
                      <a:cubicBezTo>
                        <a:pt x="110" y="0"/>
                        <a:pt x="126" y="12"/>
                        <a:pt x="143" y="18"/>
                      </a:cubicBezTo>
                      <a:cubicBezTo>
                        <a:pt x="158" y="33"/>
                        <a:pt x="170" y="41"/>
                        <a:pt x="159" y="66"/>
                      </a:cubicBezTo>
                      <a:cubicBezTo>
                        <a:pt x="152" y="82"/>
                        <a:pt x="146" y="76"/>
                        <a:pt x="135" y="82"/>
                      </a:cubicBezTo>
                      <a:cubicBezTo>
                        <a:pt x="127" y="87"/>
                        <a:pt x="111" y="98"/>
                        <a:pt x="111" y="98"/>
                      </a:cubicBezTo>
                      <a:cubicBezTo>
                        <a:pt x="94" y="123"/>
                        <a:pt x="79" y="154"/>
                        <a:pt x="43" y="154"/>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894" name="Freeform 174">
                  <a:extLst>
                    <a:ext uri="{FF2B5EF4-FFF2-40B4-BE49-F238E27FC236}">
                      <a16:creationId xmlns:a16="http://schemas.microsoft.com/office/drawing/2014/main" id="{94B6ACF3-E577-4539-807A-392667017564}"/>
                    </a:ext>
                  </a:extLst>
                </p:cNvPr>
                <p:cNvSpPr>
                  <a:spLocks/>
                </p:cNvSpPr>
                <p:nvPr/>
              </p:nvSpPr>
              <p:spPr bwMode="auto">
                <a:xfrm>
                  <a:off x="4908" y="3043"/>
                  <a:ext cx="120" cy="158"/>
                </a:xfrm>
                <a:custGeom>
                  <a:avLst/>
                  <a:gdLst>
                    <a:gd name="T0" fmla="*/ 120 w 120"/>
                    <a:gd name="T1" fmla="*/ 13 h 158"/>
                    <a:gd name="T2" fmla="*/ 32 w 120"/>
                    <a:gd name="T3" fmla="*/ 5 h 158"/>
                    <a:gd name="T4" fmla="*/ 0 w 120"/>
                    <a:gd name="T5" fmla="*/ 29 h 158"/>
                    <a:gd name="T6" fmla="*/ 4 w 120"/>
                    <a:gd name="T7" fmla="*/ 97 h 158"/>
                    <a:gd name="T8" fmla="*/ 8 w 120"/>
                    <a:gd name="T9" fmla="*/ 121 h 158"/>
                    <a:gd name="T10" fmla="*/ 32 w 120"/>
                    <a:gd name="T11" fmla="*/ 137 h 158"/>
                    <a:gd name="T12" fmla="*/ 40 w 120"/>
                    <a:gd name="T13" fmla="*/ 149 h 158"/>
                    <a:gd name="T14" fmla="*/ 92 w 120"/>
                    <a:gd name="T15" fmla="*/ 77 h 158"/>
                    <a:gd name="T16" fmla="*/ 96 w 120"/>
                    <a:gd name="T17" fmla="*/ 53 h 158"/>
                    <a:gd name="T18" fmla="*/ 92 w 120"/>
                    <a:gd name="T19" fmla="*/ 17 h 1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0" h="158">
                      <a:moveTo>
                        <a:pt x="120" y="13"/>
                      </a:moveTo>
                      <a:cubicBezTo>
                        <a:pt x="80" y="9"/>
                        <a:pt x="69" y="0"/>
                        <a:pt x="32" y="5"/>
                      </a:cubicBezTo>
                      <a:cubicBezTo>
                        <a:pt x="18" y="14"/>
                        <a:pt x="10" y="15"/>
                        <a:pt x="0" y="29"/>
                      </a:cubicBezTo>
                      <a:cubicBezTo>
                        <a:pt x="13" y="67"/>
                        <a:pt x="9" y="45"/>
                        <a:pt x="4" y="97"/>
                      </a:cubicBezTo>
                      <a:cubicBezTo>
                        <a:pt x="5" y="105"/>
                        <a:pt x="3" y="114"/>
                        <a:pt x="8" y="121"/>
                      </a:cubicBezTo>
                      <a:cubicBezTo>
                        <a:pt x="14" y="129"/>
                        <a:pt x="32" y="137"/>
                        <a:pt x="32" y="137"/>
                      </a:cubicBezTo>
                      <a:cubicBezTo>
                        <a:pt x="35" y="141"/>
                        <a:pt x="35" y="148"/>
                        <a:pt x="40" y="149"/>
                      </a:cubicBezTo>
                      <a:cubicBezTo>
                        <a:pt x="78" y="158"/>
                        <a:pt x="87" y="102"/>
                        <a:pt x="92" y="77"/>
                      </a:cubicBezTo>
                      <a:cubicBezTo>
                        <a:pt x="93" y="69"/>
                        <a:pt x="95" y="61"/>
                        <a:pt x="96" y="53"/>
                      </a:cubicBezTo>
                      <a:cubicBezTo>
                        <a:pt x="95" y="41"/>
                        <a:pt x="92" y="17"/>
                        <a:pt x="92" y="17"/>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grpSp>
          <p:nvGrpSpPr>
            <p:cNvPr id="414895" name="Group 175">
              <a:extLst>
                <a:ext uri="{FF2B5EF4-FFF2-40B4-BE49-F238E27FC236}">
                  <a16:creationId xmlns:a16="http://schemas.microsoft.com/office/drawing/2014/main" id="{154DDE5E-1390-4A2A-BCCA-8840C3143DD0}"/>
                </a:ext>
              </a:extLst>
            </p:cNvPr>
            <p:cNvGrpSpPr>
              <a:grpSpLocks/>
            </p:cNvGrpSpPr>
            <p:nvPr/>
          </p:nvGrpSpPr>
          <p:grpSpPr bwMode="auto">
            <a:xfrm>
              <a:off x="4405" y="2374"/>
              <a:ext cx="603" cy="682"/>
              <a:chOff x="4437" y="2678"/>
              <a:chExt cx="603" cy="682"/>
            </a:xfrm>
          </p:grpSpPr>
          <p:sp>
            <p:nvSpPr>
              <p:cNvPr id="414896" name="Oval 176">
                <a:extLst>
                  <a:ext uri="{FF2B5EF4-FFF2-40B4-BE49-F238E27FC236}">
                    <a16:creationId xmlns:a16="http://schemas.microsoft.com/office/drawing/2014/main" id="{FC084ED9-F997-4E1F-A028-78D2EFCC338D}"/>
                  </a:ext>
                </a:extLst>
              </p:cNvPr>
              <p:cNvSpPr>
                <a:spLocks noChangeArrowheads="1"/>
              </p:cNvSpPr>
              <p:nvPr/>
            </p:nvSpPr>
            <p:spPr bwMode="auto">
              <a:xfrm>
                <a:off x="4475" y="2748"/>
                <a:ext cx="504" cy="566"/>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nvGrpSpPr>
              <p:cNvPr id="414897" name="Group 177">
                <a:extLst>
                  <a:ext uri="{FF2B5EF4-FFF2-40B4-BE49-F238E27FC236}">
                    <a16:creationId xmlns:a16="http://schemas.microsoft.com/office/drawing/2014/main" id="{B2F91985-B8BA-4F13-AF26-C503F0C85E97}"/>
                  </a:ext>
                </a:extLst>
              </p:cNvPr>
              <p:cNvGrpSpPr>
                <a:grpSpLocks/>
              </p:cNvGrpSpPr>
              <p:nvPr/>
            </p:nvGrpSpPr>
            <p:grpSpPr bwMode="auto">
              <a:xfrm>
                <a:off x="4437" y="2678"/>
                <a:ext cx="603" cy="682"/>
                <a:chOff x="4437" y="2686"/>
                <a:chExt cx="603" cy="682"/>
              </a:xfrm>
            </p:grpSpPr>
            <p:sp>
              <p:nvSpPr>
                <p:cNvPr id="414898" name="Freeform 178">
                  <a:extLst>
                    <a:ext uri="{FF2B5EF4-FFF2-40B4-BE49-F238E27FC236}">
                      <a16:creationId xmlns:a16="http://schemas.microsoft.com/office/drawing/2014/main" id="{CDDDFB89-BDD8-4599-88F7-B02AE78ACB52}"/>
                    </a:ext>
                  </a:extLst>
                </p:cNvPr>
                <p:cNvSpPr>
                  <a:spLocks/>
                </p:cNvSpPr>
                <p:nvPr/>
              </p:nvSpPr>
              <p:spPr bwMode="auto">
                <a:xfrm>
                  <a:off x="4534" y="2724"/>
                  <a:ext cx="158" cy="128"/>
                </a:xfrm>
                <a:custGeom>
                  <a:avLst/>
                  <a:gdLst>
                    <a:gd name="T0" fmla="*/ 118 w 158"/>
                    <a:gd name="T1" fmla="*/ 0 h 128"/>
                    <a:gd name="T2" fmla="*/ 46 w 158"/>
                    <a:gd name="T3" fmla="*/ 28 h 128"/>
                    <a:gd name="T4" fmla="*/ 14 w 158"/>
                    <a:gd name="T5" fmla="*/ 60 h 128"/>
                    <a:gd name="T6" fmla="*/ 26 w 158"/>
                    <a:gd name="T7" fmla="*/ 128 h 128"/>
                    <a:gd name="T8" fmla="*/ 86 w 158"/>
                    <a:gd name="T9" fmla="*/ 116 h 128"/>
                    <a:gd name="T10" fmla="*/ 122 w 158"/>
                    <a:gd name="T11" fmla="*/ 68 h 128"/>
                    <a:gd name="T12" fmla="*/ 158 w 158"/>
                    <a:gd name="T13" fmla="*/ 48 h 128"/>
                    <a:gd name="T14" fmla="*/ 70 w 158"/>
                    <a:gd name="T15" fmla="*/ 16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 h="128">
                      <a:moveTo>
                        <a:pt x="118" y="0"/>
                      </a:moveTo>
                      <a:cubicBezTo>
                        <a:pt x="93" y="8"/>
                        <a:pt x="70" y="20"/>
                        <a:pt x="46" y="28"/>
                      </a:cubicBezTo>
                      <a:cubicBezTo>
                        <a:pt x="37" y="42"/>
                        <a:pt x="26" y="48"/>
                        <a:pt x="14" y="60"/>
                      </a:cubicBezTo>
                      <a:cubicBezTo>
                        <a:pt x="5" y="86"/>
                        <a:pt x="0" y="111"/>
                        <a:pt x="26" y="128"/>
                      </a:cubicBezTo>
                      <a:cubicBezTo>
                        <a:pt x="46" y="125"/>
                        <a:pt x="66" y="120"/>
                        <a:pt x="86" y="116"/>
                      </a:cubicBezTo>
                      <a:cubicBezTo>
                        <a:pt x="98" y="98"/>
                        <a:pt x="107" y="83"/>
                        <a:pt x="122" y="68"/>
                      </a:cubicBezTo>
                      <a:cubicBezTo>
                        <a:pt x="128" y="49"/>
                        <a:pt x="141" y="54"/>
                        <a:pt x="158" y="48"/>
                      </a:cubicBezTo>
                      <a:cubicBezTo>
                        <a:pt x="130" y="20"/>
                        <a:pt x="110" y="16"/>
                        <a:pt x="70" y="16"/>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899" name="Freeform 179">
                  <a:extLst>
                    <a:ext uri="{FF2B5EF4-FFF2-40B4-BE49-F238E27FC236}">
                      <a16:creationId xmlns:a16="http://schemas.microsoft.com/office/drawing/2014/main" id="{BBA7461C-4AFF-41CE-92DD-44B938CB4B47}"/>
                    </a:ext>
                  </a:extLst>
                </p:cNvPr>
                <p:cNvSpPr>
                  <a:spLocks/>
                </p:cNvSpPr>
                <p:nvPr/>
              </p:nvSpPr>
              <p:spPr bwMode="auto">
                <a:xfrm>
                  <a:off x="4460" y="2797"/>
                  <a:ext cx="88" cy="159"/>
                </a:xfrm>
                <a:custGeom>
                  <a:avLst/>
                  <a:gdLst>
                    <a:gd name="T0" fmla="*/ 64 w 88"/>
                    <a:gd name="T1" fmla="*/ 7 h 159"/>
                    <a:gd name="T2" fmla="*/ 16 w 88"/>
                    <a:gd name="T3" fmla="*/ 67 h 159"/>
                    <a:gd name="T4" fmla="*/ 0 w 88"/>
                    <a:gd name="T5" fmla="*/ 131 h 159"/>
                    <a:gd name="T6" fmla="*/ 28 w 88"/>
                    <a:gd name="T7" fmla="*/ 159 h 159"/>
                    <a:gd name="T8" fmla="*/ 60 w 88"/>
                    <a:gd name="T9" fmla="*/ 155 h 159"/>
                    <a:gd name="T10" fmla="*/ 68 w 88"/>
                    <a:gd name="T11" fmla="*/ 127 h 159"/>
                    <a:gd name="T12" fmla="*/ 88 w 88"/>
                    <a:gd name="T13" fmla="*/ 63 h 159"/>
                    <a:gd name="T14" fmla="*/ 64 w 88"/>
                    <a:gd name="T15" fmla="*/ 7 h 1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8" h="159">
                      <a:moveTo>
                        <a:pt x="64" y="7"/>
                      </a:moveTo>
                      <a:cubicBezTo>
                        <a:pt x="40" y="23"/>
                        <a:pt x="25" y="39"/>
                        <a:pt x="16" y="67"/>
                      </a:cubicBezTo>
                      <a:cubicBezTo>
                        <a:pt x="13" y="97"/>
                        <a:pt x="15" y="108"/>
                        <a:pt x="0" y="131"/>
                      </a:cubicBezTo>
                      <a:cubicBezTo>
                        <a:pt x="5" y="147"/>
                        <a:pt x="12" y="154"/>
                        <a:pt x="28" y="159"/>
                      </a:cubicBezTo>
                      <a:cubicBezTo>
                        <a:pt x="39" y="158"/>
                        <a:pt x="50" y="159"/>
                        <a:pt x="60" y="155"/>
                      </a:cubicBezTo>
                      <a:cubicBezTo>
                        <a:pt x="69" y="151"/>
                        <a:pt x="66" y="137"/>
                        <a:pt x="68" y="127"/>
                      </a:cubicBezTo>
                      <a:cubicBezTo>
                        <a:pt x="73" y="103"/>
                        <a:pt x="66" y="77"/>
                        <a:pt x="88" y="63"/>
                      </a:cubicBezTo>
                      <a:cubicBezTo>
                        <a:pt x="82" y="0"/>
                        <a:pt x="86" y="40"/>
                        <a:pt x="64" y="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900" name="Freeform 180">
                  <a:extLst>
                    <a:ext uri="{FF2B5EF4-FFF2-40B4-BE49-F238E27FC236}">
                      <a16:creationId xmlns:a16="http://schemas.microsoft.com/office/drawing/2014/main" id="{C9D7FA8A-ADC1-4E28-BDF9-4555245A13A1}"/>
                    </a:ext>
                  </a:extLst>
                </p:cNvPr>
                <p:cNvSpPr>
                  <a:spLocks/>
                </p:cNvSpPr>
                <p:nvPr/>
              </p:nvSpPr>
              <p:spPr bwMode="auto">
                <a:xfrm>
                  <a:off x="4440" y="2966"/>
                  <a:ext cx="80" cy="132"/>
                </a:xfrm>
                <a:custGeom>
                  <a:avLst/>
                  <a:gdLst>
                    <a:gd name="T0" fmla="*/ 28 w 80"/>
                    <a:gd name="T1" fmla="*/ 2 h 132"/>
                    <a:gd name="T2" fmla="*/ 12 w 80"/>
                    <a:gd name="T3" fmla="*/ 6 h 132"/>
                    <a:gd name="T4" fmla="*/ 4 w 80"/>
                    <a:gd name="T5" fmla="*/ 30 h 132"/>
                    <a:gd name="T6" fmla="*/ 0 w 80"/>
                    <a:gd name="T7" fmla="*/ 94 h 132"/>
                    <a:gd name="T8" fmla="*/ 60 w 80"/>
                    <a:gd name="T9" fmla="*/ 118 h 132"/>
                    <a:gd name="T10" fmla="*/ 76 w 80"/>
                    <a:gd name="T11" fmla="*/ 82 h 132"/>
                    <a:gd name="T12" fmla="*/ 80 w 80"/>
                    <a:gd name="T13" fmla="*/ 70 h 132"/>
                    <a:gd name="T14" fmla="*/ 68 w 80"/>
                    <a:gd name="T15" fmla="*/ 6 h 132"/>
                    <a:gd name="T16" fmla="*/ 28 w 80"/>
                    <a:gd name="T17" fmla="*/ 2 h 1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0" h="132">
                      <a:moveTo>
                        <a:pt x="28" y="2"/>
                      </a:moveTo>
                      <a:cubicBezTo>
                        <a:pt x="23" y="3"/>
                        <a:pt x="16" y="2"/>
                        <a:pt x="12" y="6"/>
                      </a:cubicBezTo>
                      <a:cubicBezTo>
                        <a:pt x="7" y="12"/>
                        <a:pt x="4" y="30"/>
                        <a:pt x="4" y="30"/>
                      </a:cubicBezTo>
                      <a:cubicBezTo>
                        <a:pt x="10" y="52"/>
                        <a:pt x="6" y="72"/>
                        <a:pt x="0" y="94"/>
                      </a:cubicBezTo>
                      <a:cubicBezTo>
                        <a:pt x="8" y="132"/>
                        <a:pt x="19" y="122"/>
                        <a:pt x="60" y="118"/>
                      </a:cubicBezTo>
                      <a:cubicBezTo>
                        <a:pt x="73" y="99"/>
                        <a:pt x="66" y="111"/>
                        <a:pt x="76" y="82"/>
                      </a:cubicBezTo>
                      <a:cubicBezTo>
                        <a:pt x="77" y="78"/>
                        <a:pt x="80" y="70"/>
                        <a:pt x="80" y="70"/>
                      </a:cubicBezTo>
                      <a:cubicBezTo>
                        <a:pt x="79" y="62"/>
                        <a:pt x="74" y="14"/>
                        <a:pt x="68" y="6"/>
                      </a:cubicBezTo>
                      <a:cubicBezTo>
                        <a:pt x="64" y="0"/>
                        <a:pt x="29" y="2"/>
                        <a:pt x="28" y="2"/>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901" name="Freeform 181">
                  <a:extLst>
                    <a:ext uri="{FF2B5EF4-FFF2-40B4-BE49-F238E27FC236}">
                      <a16:creationId xmlns:a16="http://schemas.microsoft.com/office/drawing/2014/main" id="{6BCEE67B-FCF1-43D5-BA2A-25625BFD0F8F}"/>
                    </a:ext>
                  </a:extLst>
                </p:cNvPr>
                <p:cNvSpPr>
                  <a:spLocks/>
                </p:cNvSpPr>
                <p:nvPr/>
              </p:nvSpPr>
              <p:spPr bwMode="auto">
                <a:xfrm>
                  <a:off x="4437" y="3079"/>
                  <a:ext cx="118" cy="131"/>
                </a:xfrm>
                <a:custGeom>
                  <a:avLst/>
                  <a:gdLst>
                    <a:gd name="T0" fmla="*/ 31 w 118"/>
                    <a:gd name="T1" fmla="*/ 17 h 131"/>
                    <a:gd name="T2" fmla="*/ 19 w 118"/>
                    <a:gd name="T3" fmla="*/ 45 h 131"/>
                    <a:gd name="T4" fmla="*/ 63 w 118"/>
                    <a:gd name="T5" fmla="*/ 113 h 131"/>
                    <a:gd name="T6" fmla="*/ 87 w 118"/>
                    <a:gd name="T7" fmla="*/ 129 h 131"/>
                    <a:gd name="T8" fmla="*/ 115 w 118"/>
                    <a:gd name="T9" fmla="*/ 113 h 131"/>
                    <a:gd name="T10" fmla="*/ 107 w 118"/>
                    <a:gd name="T11" fmla="*/ 101 h 131"/>
                    <a:gd name="T12" fmla="*/ 99 w 118"/>
                    <a:gd name="T13" fmla="*/ 77 h 131"/>
                    <a:gd name="T14" fmla="*/ 83 w 118"/>
                    <a:gd name="T15" fmla="*/ 33 h 131"/>
                    <a:gd name="T16" fmla="*/ 31 w 118"/>
                    <a:gd name="T17" fmla="*/ 17 h 1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8" h="131">
                      <a:moveTo>
                        <a:pt x="31" y="17"/>
                      </a:moveTo>
                      <a:cubicBezTo>
                        <a:pt x="0" y="22"/>
                        <a:pt x="4" y="23"/>
                        <a:pt x="19" y="45"/>
                      </a:cubicBezTo>
                      <a:cubicBezTo>
                        <a:pt x="24" y="78"/>
                        <a:pt x="38" y="94"/>
                        <a:pt x="63" y="113"/>
                      </a:cubicBezTo>
                      <a:cubicBezTo>
                        <a:pt x="71" y="119"/>
                        <a:pt x="87" y="129"/>
                        <a:pt x="87" y="129"/>
                      </a:cubicBezTo>
                      <a:cubicBezTo>
                        <a:pt x="97" y="127"/>
                        <a:pt x="118" y="131"/>
                        <a:pt x="115" y="113"/>
                      </a:cubicBezTo>
                      <a:cubicBezTo>
                        <a:pt x="114" y="108"/>
                        <a:pt x="109" y="105"/>
                        <a:pt x="107" y="101"/>
                      </a:cubicBezTo>
                      <a:cubicBezTo>
                        <a:pt x="104" y="93"/>
                        <a:pt x="99" y="77"/>
                        <a:pt x="99" y="77"/>
                      </a:cubicBezTo>
                      <a:cubicBezTo>
                        <a:pt x="104" y="52"/>
                        <a:pt x="100" y="50"/>
                        <a:pt x="83" y="33"/>
                      </a:cubicBezTo>
                      <a:cubicBezTo>
                        <a:pt x="72" y="0"/>
                        <a:pt x="71" y="9"/>
                        <a:pt x="31" y="1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902" name="Freeform 182">
                  <a:extLst>
                    <a:ext uri="{FF2B5EF4-FFF2-40B4-BE49-F238E27FC236}">
                      <a16:creationId xmlns:a16="http://schemas.microsoft.com/office/drawing/2014/main" id="{21F6F7C3-0D3D-4380-96CC-E67E4BD823AF}"/>
                    </a:ext>
                  </a:extLst>
                </p:cNvPr>
                <p:cNvSpPr>
                  <a:spLocks/>
                </p:cNvSpPr>
                <p:nvPr/>
              </p:nvSpPr>
              <p:spPr bwMode="auto">
                <a:xfrm>
                  <a:off x="4624" y="2686"/>
                  <a:ext cx="230" cy="114"/>
                </a:xfrm>
                <a:custGeom>
                  <a:avLst/>
                  <a:gdLst>
                    <a:gd name="T0" fmla="*/ 40 w 230"/>
                    <a:gd name="T1" fmla="*/ 102 h 114"/>
                    <a:gd name="T2" fmla="*/ 0 w 230"/>
                    <a:gd name="T3" fmla="*/ 74 h 114"/>
                    <a:gd name="T4" fmla="*/ 24 w 230"/>
                    <a:gd name="T5" fmla="*/ 54 h 114"/>
                    <a:gd name="T6" fmla="*/ 32 w 230"/>
                    <a:gd name="T7" fmla="*/ 30 h 114"/>
                    <a:gd name="T8" fmla="*/ 44 w 230"/>
                    <a:gd name="T9" fmla="*/ 14 h 114"/>
                    <a:gd name="T10" fmla="*/ 48 w 230"/>
                    <a:gd name="T11" fmla="*/ 2 h 114"/>
                    <a:gd name="T12" fmla="*/ 76 w 230"/>
                    <a:gd name="T13" fmla="*/ 6 h 114"/>
                    <a:gd name="T14" fmla="*/ 144 w 230"/>
                    <a:gd name="T15" fmla="*/ 10 h 114"/>
                    <a:gd name="T16" fmla="*/ 204 w 230"/>
                    <a:gd name="T17" fmla="*/ 50 h 114"/>
                    <a:gd name="T18" fmla="*/ 216 w 230"/>
                    <a:gd name="T19" fmla="*/ 98 h 114"/>
                    <a:gd name="T20" fmla="*/ 128 w 230"/>
                    <a:gd name="T21" fmla="*/ 114 h 114"/>
                    <a:gd name="T22" fmla="*/ 48 w 230"/>
                    <a:gd name="T23" fmla="*/ 102 h 114"/>
                    <a:gd name="T24" fmla="*/ 16 w 230"/>
                    <a:gd name="T25" fmla="*/ 86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0" h="114">
                      <a:moveTo>
                        <a:pt x="40" y="102"/>
                      </a:moveTo>
                      <a:cubicBezTo>
                        <a:pt x="22" y="95"/>
                        <a:pt x="6" y="93"/>
                        <a:pt x="0" y="74"/>
                      </a:cubicBezTo>
                      <a:cubicBezTo>
                        <a:pt x="7" y="67"/>
                        <a:pt x="18" y="63"/>
                        <a:pt x="24" y="54"/>
                      </a:cubicBezTo>
                      <a:cubicBezTo>
                        <a:pt x="28" y="47"/>
                        <a:pt x="27" y="37"/>
                        <a:pt x="32" y="30"/>
                      </a:cubicBezTo>
                      <a:cubicBezTo>
                        <a:pt x="36" y="25"/>
                        <a:pt x="40" y="19"/>
                        <a:pt x="44" y="14"/>
                      </a:cubicBezTo>
                      <a:cubicBezTo>
                        <a:pt x="45" y="10"/>
                        <a:pt x="44" y="3"/>
                        <a:pt x="48" y="2"/>
                      </a:cubicBezTo>
                      <a:cubicBezTo>
                        <a:pt x="57" y="0"/>
                        <a:pt x="67" y="5"/>
                        <a:pt x="76" y="6"/>
                      </a:cubicBezTo>
                      <a:cubicBezTo>
                        <a:pt x="99" y="8"/>
                        <a:pt x="121" y="9"/>
                        <a:pt x="144" y="10"/>
                      </a:cubicBezTo>
                      <a:cubicBezTo>
                        <a:pt x="160" y="34"/>
                        <a:pt x="176" y="44"/>
                        <a:pt x="204" y="50"/>
                      </a:cubicBezTo>
                      <a:cubicBezTo>
                        <a:pt x="216" y="62"/>
                        <a:pt x="230" y="79"/>
                        <a:pt x="216" y="98"/>
                      </a:cubicBezTo>
                      <a:cubicBezTo>
                        <a:pt x="211" y="105"/>
                        <a:pt x="133" y="113"/>
                        <a:pt x="128" y="114"/>
                      </a:cubicBezTo>
                      <a:cubicBezTo>
                        <a:pt x="101" y="112"/>
                        <a:pt x="74" y="111"/>
                        <a:pt x="48" y="102"/>
                      </a:cubicBezTo>
                      <a:cubicBezTo>
                        <a:pt x="38" y="87"/>
                        <a:pt x="33" y="86"/>
                        <a:pt x="16" y="86"/>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903" name="Freeform 183">
                  <a:extLst>
                    <a:ext uri="{FF2B5EF4-FFF2-40B4-BE49-F238E27FC236}">
                      <a16:creationId xmlns:a16="http://schemas.microsoft.com/office/drawing/2014/main" id="{7352D613-24FB-46B5-8D5A-649D8263AD0D}"/>
                    </a:ext>
                  </a:extLst>
                </p:cNvPr>
                <p:cNvSpPr>
                  <a:spLocks/>
                </p:cNvSpPr>
                <p:nvPr/>
              </p:nvSpPr>
              <p:spPr bwMode="auto">
                <a:xfrm>
                  <a:off x="4832" y="2743"/>
                  <a:ext cx="155" cy="153"/>
                </a:xfrm>
                <a:custGeom>
                  <a:avLst/>
                  <a:gdLst>
                    <a:gd name="T0" fmla="*/ 0 w 155"/>
                    <a:gd name="T1" fmla="*/ 57 h 153"/>
                    <a:gd name="T2" fmla="*/ 52 w 155"/>
                    <a:gd name="T3" fmla="*/ 29 h 153"/>
                    <a:gd name="T4" fmla="*/ 112 w 155"/>
                    <a:gd name="T5" fmla="*/ 61 h 153"/>
                    <a:gd name="T6" fmla="*/ 140 w 155"/>
                    <a:gd name="T7" fmla="*/ 89 h 153"/>
                    <a:gd name="T8" fmla="*/ 128 w 155"/>
                    <a:gd name="T9" fmla="*/ 153 h 153"/>
                    <a:gd name="T10" fmla="*/ 40 w 155"/>
                    <a:gd name="T11" fmla="*/ 125 h 153"/>
                    <a:gd name="T12" fmla="*/ 24 w 155"/>
                    <a:gd name="T13" fmla="*/ 89 h 153"/>
                    <a:gd name="T14" fmla="*/ 0 w 155"/>
                    <a:gd name="T15" fmla="*/ 53 h 153"/>
                    <a:gd name="T16" fmla="*/ 4 w 155"/>
                    <a:gd name="T17" fmla="*/ 41 h 153"/>
                    <a:gd name="T18" fmla="*/ 16 w 155"/>
                    <a:gd name="T19" fmla="*/ 33 h 1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5" h="153">
                      <a:moveTo>
                        <a:pt x="0" y="57"/>
                      </a:moveTo>
                      <a:cubicBezTo>
                        <a:pt x="16" y="35"/>
                        <a:pt x="25" y="34"/>
                        <a:pt x="52" y="29"/>
                      </a:cubicBezTo>
                      <a:cubicBezTo>
                        <a:pt x="96" y="0"/>
                        <a:pt x="90" y="39"/>
                        <a:pt x="112" y="61"/>
                      </a:cubicBezTo>
                      <a:cubicBezTo>
                        <a:pt x="116" y="74"/>
                        <a:pt x="140" y="89"/>
                        <a:pt x="140" y="89"/>
                      </a:cubicBezTo>
                      <a:cubicBezTo>
                        <a:pt x="148" y="112"/>
                        <a:pt x="155" y="144"/>
                        <a:pt x="128" y="153"/>
                      </a:cubicBezTo>
                      <a:cubicBezTo>
                        <a:pt x="97" y="147"/>
                        <a:pt x="66" y="142"/>
                        <a:pt x="40" y="125"/>
                      </a:cubicBezTo>
                      <a:cubicBezTo>
                        <a:pt x="27" y="106"/>
                        <a:pt x="34" y="118"/>
                        <a:pt x="24" y="89"/>
                      </a:cubicBezTo>
                      <a:cubicBezTo>
                        <a:pt x="21" y="80"/>
                        <a:pt x="5" y="67"/>
                        <a:pt x="0" y="53"/>
                      </a:cubicBezTo>
                      <a:cubicBezTo>
                        <a:pt x="1" y="49"/>
                        <a:pt x="1" y="44"/>
                        <a:pt x="4" y="41"/>
                      </a:cubicBezTo>
                      <a:cubicBezTo>
                        <a:pt x="7" y="37"/>
                        <a:pt x="16" y="33"/>
                        <a:pt x="16" y="33"/>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904" name="Freeform 184">
                  <a:extLst>
                    <a:ext uri="{FF2B5EF4-FFF2-40B4-BE49-F238E27FC236}">
                      <a16:creationId xmlns:a16="http://schemas.microsoft.com/office/drawing/2014/main" id="{5121E290-F7B3-402B-988B-9842378F72EF}"/>
                    </a:ext>
                  </a:extLst>
                </p:cNvPr>
                <p:cNvSpPr>
                  <a:spLocks/>
                </p:cNvSpPr>
                <p:nvPr/>
              </p:nvSpPr>
              <p:spPr bwMode="auto">
                <a:xfrm>
                  <a:off x="4488" y="3184"/>
                  <a:ext cx="114" cy="96"/>
                </a:xfrm>
                <a:custGeom>
                  <a:avLst/>
                  <a:gdLst>
                    <a:gd name="T0" fmla="*/ 12 w 114"/>
                    <a:gd name="T1" fmla="*/ 20 h 96"/>
                    <a:gd name="T2" fmla="*/ 64 w 114"/>
                    <a:gd name="T3" fmla="*/ 76 h 96"/>
                    <a:gd name="T4" fmla="*/ 100 w 114"/>
                    <a:gd name="T5" fmla="*/ 96 h 96"/>
                    <a:gd name="T6" fmla="*/ 112 w 114"/>
                    <a:gd name="T7" fmla="*/ 68 h 96"/>
                    <a:gd name="T8" fmla="*/ 88 w 114"/>
                    <a:gd name="T9" fmla="*/ 20 h 96"/>
                    <a:gd name="T10" fmla="*/ 52 w 114"/>
                    <a:gd name="T11" fmla="*/ 8 h 96"/>
                    <a:gd name="T12" fmla="*/ 28 w 114"/>
                    <a:gd name="T13" fmla="*/ 0 h 96"/>
                    <a:gd name="T14" fmla="*/ 12 w 114"/>
                    <a:gd name="T15" fmla="*/ 44 h 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4" h="96">
                      <a:moveTo>
                        <a:pt x="12" y="20"/>
                      </a:moveTo>
                      <a:cubicBezTo>
                        <a:pt x="0" y="68"/>
                        <a:pt x="22" y="71"/>
                        <a:pt x="64" y="76"/>
                      </a:cubicBezTo>
                      <a:cubicBezTo>
                        <a:pt x="92" y="94"/>
                        <a:pt x="79" y="89"/>
                        <a:pt x="100" y="96"/>
                      </a:cubicBezTo>
                      <a:cubicBezTo>
                        <a:pt x="105" y="88"/>
                        <a:pt x="114" y="79"/>
                        <a:pt x="112" y="68"/>
                      </a:cubicBezTo>
                      <a:cubicBezTo>
                        <a:pt x="112" y="65"/>
                        <a:pt x="94" y="24"/>
                        <a:pt x="88" y="20"/>
                      </a:cubicBezTo>
                      <a:cubicBezTo>
                        <a:pt x="77" y="13"/>
                        <a:pt x="64" y="12"/>
                        <a:pt x="52" y="8"/>
                      </a:cubicBezTo>
                      <a:cubicBezTo>
                        <a:pt x="44" y="5"/>
                        <a:pt x="28" y="0"/>
                        <a:pt x="28" y="0"/>
                      </a:cubicBezTo>
                      <a:cubicBezTo>
                        <a:pt x="23" y="16"/>
                        <a:pt x="12" y="27"/>
                        <a:pt x="12" y="44"/>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905" name="Freeform 185">
                  <a:extLst>
                    <a:ext uri="{FF2B5EF4-FFF2-40B4-BE49-F238E27FC236}">
                      <a16:creationId xmlns:a16="http://schemas.microsoft.com/office/drawing/2014/main" id="{1039DBD1-9017-4498-9CC7-A7B38B7C7E86}"/>
                    </a:ext>
                  </a:extLst>
                </p:cNvPr>
                <p:cNvSpPr>
                  <a:spLocks/>
                </p:cNvSpPr>
                <p:nvPr/>
              </p:nvSpPr>
              <p:spPr bwMode="auto">
                <a:xfrm>
                  <a:off x="4539" y="3253"/>
                  <a:ext cx="165" cy="99"/>
                </a:xfrm>
                <a:custGeom>
                  <a:avLst/>
                  <a:gdLst>
                    <a:gd name="T0" fmla="*/ 1 w 165"/>
                    <a:gd name="T1" fmla="*/ 27 h 99"/>
                    <a:gd name="T2" fmla="*/ 61 w 165"/>
                    <a:gd name="T3" fmla="*/ 67 h 99"/>
                    <a:gd name="T4" fmla="*/ 97 w 165"/>
                    <a:gd name="T5" fmla="*/ 91 h 99"/>
                    <a:gd name="T6" fmla="*/ 121 w 165"/>
                    <a:gd name="T7" fmla="*/ 99 h 99"/>
                    <a:gd name="T8" fmla="*/ 165 w 165"/>
                    <a:gd name="T9" fmla="*/ 71 h 99"/>
                    <a:gd name="T10" fmla="*/ 97 w 165"/>
                    <a:gd name="T11" fmla="*/ 31 h 99"/>
                    <a:gd name="T12" fmla="*/ 33 w 165"/>
                    <a:gd name="T13" fmla="*/ 15 h 99"/>
                    <a:gd name="T14" fmla="*/ 9 w 165"/>
                    <a:gd name="T15" fmla="*/ 11 h 99"/>
                    <a:gd name="T16" fmla="*/ 1 w 165"/>
                    <a:gd name="T17" fmla="*/ 27 h 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5" h="99">
                      <a:moveTo>
                        <a:pt x="1" y="27"/>
                      </a:moveTo>
                      <a:cubicBezTo>
                        <a:pt x="14" y="46"/>
                        <a:pt x="39" y="60"/>
                        <a:pt x="61" y="67"/>
                      </a:cubicBezTo>
                      <a:cubicBezTo>
                        <a:pt x="72" y="83"/>
                        <a:pt x="78" y="85"/>
                        <a:pt x="97" y="91"/>
                      </a:cubicBezTo>
                      <a:cubicBezTo>
                        <a:pt x="105" y="93"/>
                        <a:pt x="121" y="99"/>
                        <a:pt x="121" y="99"/>
                      </a:cubicBezTo>
                      <a:cubicBezTo>
                        <a:pt x="154" y="95"/>
                        <a:pt x="156" y="99"/>
                        <a:pt x="165" y="71"/>
                      </a:cubicBezTo>
                      <a:cubicBezTo>
                        <a:pt x="149" y="23"/>
                        <a:pt x="147" y="35"/>
                        <a:pt x="97" y="31"/>
                      </a:cubicBezTo>
                      <a:cubicBezTo>
                        <a:pt x="73" y="23"/>
                        <a:pt x="58" y="19"/>
                        <a:pt x="33" y="15"/>
                      </a:cubicBezTo>
                      <a:cubicBezTo>
                        <a:pt x="27" y="11"/>
                        <a:pt x="17" y="0"/>
                        <a:pt x="9" y="11"/>
                      </a:cubicBezTo>
                      <a:cubicBezTo>
                        <a:pt x="0" y="23"/>
                        <a:pt x="1" y="48"/>
                        <a:pt x="1" y="2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906" name="Freeform 186">
                  <a:extLst>
                    <a:ext uri="{FF2B5EF4-FFF2-40B4-BE49-F238E27FC236}">
                      <a16:creationId xmlns:a16="http://schemas.microsoft.com/office/drawing/2014/main" id="{7493A4F6-98A8-4BBB-A5AE-76D2561BF0EE}"/>
                    </a:ext>
                  </a:extLst>
                </p:cNvPr>
                <p:cNvSpPr>
                  <a:spLocks/>
                </p:cNvSpPr>
                <p:nvPr/>
              </p:nvSpPr>
              <p:spPr bwMode="auto">
                <a:xfrm>
                  <a:off x="4936" y="2898"/>
                  <a:ext cx="104" cy="170"/>
                </a:xfrm>
                <a:custGeom>
                  <a:avLst/>
                  <a:gdLst>
                    <a:gd name="T0" fmla="*/ 16 w 104"/>
                    <a:gd name="T1" fmla="*/ 2 h 170"/>
                    <a:gd name="T2" fmla="*/ 80 w 104"/>
                    <a:gd name="T3" fmla="*/ 54 h 170"/>
                    <a:gd name="T4" fmla="*/ 28 w 104"/>
                    <a:gd name="T5" fmla="*/ 162 h 170"/>
                    <a:gd name="T6" fmla="*/ 0 w 104"/>
                    <a:gd name="T7" fmla="*/ 134 h 170"/>
                    <a:gd name="T8" fmla="*/ 16 w 104"/>
                    <a:gd name="T9" fmla="*/ 78 h 170"/>
                    <a:gd name="T10" fmla="*/ 0 w 104"/>
                    <a:gd name="T11" fmla="*/ 26 h 170"/>
                    <a:gd name="T12" fmla="*/ 8 w 104"/>
                    <a:gd name="T13" fmla="*/ 14 h 170"/>
                    <a:gd name="T14" fmla="*/ 16 w 104"/>
                    <a:gd name="T15" fmla="*/ 2 h 17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4" h="170">
                      <a:moveTo>
                        <a:pt x="16" y="2"/>
                      </a:moveTo>
                      <a:cubicBezTo>
                        <a:pt x="83" y="7"/>
                        <a:pt x="69" y="0"/>
                        <a:pt x="80" y="54"/>
                      </a:cubicBezTo>
                      <a:cubicBezTo>
                        <a:pt x="76" y="152"/>
                        <a:pt x="104" y="170"/>
                        <a:pt x="28" y="162"/>
                      </a:cubicBezTo>
                      <a:cubicBezTo>
                        <a:pt x="0" y="144"/>
                        <a:pt x="7" y="155"/>
                        <a:pt x="0" y="134"/>
                      </a:cubicBezTo>
                      <a:cubicBezTo>
                        <a:pt x="3" y="112"/>
                        <a:pt x="4" y="96"/>
                        <a:pt x="16" y="78"/>
                      </a:cubicBezTo>
                      <a:cubicBezTo>
                        <a:pt x="13" y="54"/>
                        <a:pt x="7" y="47"/>
                        <a:pt x="0" y="26"/>
                      </a:cubicBezTo>
                      <a:cubicBezTo>
                        <a:pt x="3" y="22"/>
                        <a:pt x="4" y="17"/>
                        <a:pt x="8" y="14"/>
                      </a:cubicBezTo>
                      <a:cubicBezTo>
                        <a:pt x="27" y="2"/>
                        <a:pt x="47" y="10"/>
                        <a:pt x="16" y="2"/>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907" name="Freeform 187">
                  <a:extLst>
                    <a:ext uri="{FF2B5EF4-FFF2-40B4-BE49-F238E27FC236}">
                      <a16:creationId xmlns:a16="http://schemas.microsoft.com/office/drawing/2014/main" id="{48D942D3-124E-46D4-9192-0FA373DCA0F8}"/>
                    </a:ext>
                  </a:extLst>
                </p:cNvPr>
                <p:cNvSpPr>
                  <a:spLocks/>
                </p:cNvSpPr>
                <p:nvPr/>
              </p:nvSpPr>
              <p:spPr bwMode="auto">
                <a:xfrm>
                  <a:off x="4680" y="3260"/>
                  <a:ext cx="180" cy="108"/>
                </a:xfrm>
                <a:custGeom>
                  <a:avLst/>
                  <a:gdLst>
                    <a:gd name="T0" fmla="*/ 12 w 180"/>
                    <a:gd name="T1" fmla="*/ 100 h 108"/>
                    <a:gd name="T2" fmla="*/ 160 w 180"/>
                    <a:gd name="T3" fmla="*/ 80 h 108"/>
                    <a:gd name="T4" fmla="*/ 172 w 180"/>
                    <a:gd name="T5" fmla="*/ 68 h 108"/>
                    <a:gd name="T6" fmla="*/ 180 w 180"/>
                    <a:gd name="T7" fmla="*/ 44 h 108"/>
                    <a:gd name="T8" fmla="*/ 148 w 180"/>
                    <a:gd name="T9" fmla="*/ 0 h 108"/>
                    <a:gd name="T10" fmla="*/ 48 w 180"/>
                    <a:gd name="T11" fmla="*/ 32 h 108"/>
                    <a:gd name="T12" fmla="*/ 24 w 180"/>
                    <a:gd name="T13" fmla="*/ 40 h 108"/>
                    <a:gd name="T14" fmla="*/ 12 w 180"/>
                    <a:gd name="T15" fmla="*/ 44 h 108"/>
                    <a:gd name="T16" fmla="*/ 0 w 180"/>
                    <a:gd name="T17" fmla="*/ 68 h 108"/>
                    <a:gd name="T18" fmla="*/ 20 w 180"/>
                    <a:gd name="T19" fmla="*/ 108 h 108"/>
                    <a:gd name="T20" fmla="*/ 12 w 180"/>
                    <a:gd name="T21" fmla="*/ 100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08">
                      <a:moveTo>
                        <a:pt x="12" y="100"/>
                      </a:moveTo>
                      <a:cubicBezTo>
                        <a:pt x="72" y="97"/>
                        <a:pt x="108" y="97"/>
                        <a:pt x="160" y="80"/>
                      </a:cubicBezTo>
                      <a:cubicBezTo>
                        <a:pt x="164" y="76"/>
                        <a:pt x="169" y="73"/>
                        <a:pt x="172" y="68"/>
                      </a:cubicBezTo>
                      <a:cubicBezTo>
                        <a:pt x="176" y="61"/>
                        <a:pt x="180" y="44"/>
                        <a:pt x="180" y="44"/>
                      </a:cubicBezTo>
                      <a:cubicBezTo>
                        <a:pt x="174" y="22"/>
                        <a:pt x="172" y="8"/>
                        <a:pt x="148" y="0"/>
                      </a:cubicBezTo>
                      <a:cubicBezTo>
                        <a:pt x="113" y="9"/>
                        <a:pt x="83" y="23"/>
                        <a:pt x="48" y="32"/>
                      </a:cubicBezTo>
                      <a:cubicBezTo>
                        <a:pt x="40" y="34"/>
                        <a:pt x="32" y="37"/>
                        <a:pt x="24" y="40"/>
                      </a:cubicBezTo>
                      <a:cubicBezTo>
                        <a:pt x="20" y="41"/>
                        <a:pt x="12" y="44"/>
                        <a:pt x="12" y="44"/>
                      </a:cubicBezTo>
                      <a:cubicBezTo>
                        <a:pt x="8" y="50"/>
                        <a:pt x="0" y="60"/>
                        <a:pt x="0" y="68"/>
                      </a:cubicBezTo>
                      <a:cubicBezTo>
                        <a:pt x="0" y="77"/>
                        <a:pt x="4" y="108"/>
                        <a:pt x="20" y="108"/>
                      </a:cubicBezTo>
                      <a:cubicBezTo>
                        <a:pt x="24" y="108"/>
                        <a:pt x="15" y="103"/>
                        <a:pt x="12" y="100"/>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908" name="Freeform 188">
                  <a:extLst>
                    <a:ext uri="{FF2B5EF4-FFF2-40B4-BE49-F238E27FC236}">
                      <a16:creationId xmlns:a16="http://schemas.microsoft.com/office/drawing/2014/main" id="{FD00093A-3FCD-42EA-BC6E-DD91FDC39CC0}"/>
                    </a:ext>
                  </a:extLst>
                </p:cNvPr>
                <p:cNvSpPr>
                  <a:spLocks/>
                </p:cNvSpPr>
                <p:nvPr/>
              </p:nvSpPr>
              <p:spPr bwMode="auto">
                <a:xfrm>
                  <a:off x="4813" y="3158"/>
                  <a:ext cx="170" cy="182"/>
                </a:xfrm>
                <a:custGeom>
                  <a:avLst/>
                  <a:gdLst>
                    <a:gd name="T0" fmla="*/ 47 w 170"/>
                    <a:gd name="T1" fmla="*/ 182 h 182"/>
                    <a:gd name="T2" fmla="*/ 15 w 170"/>
                    <a:gd name="T3" fmla="*/ 150 h 182"/>
                    <a:gd name="T4" fmla="*/ 11 w 170"/>
                    <a:gd name="T5" fmla="*/ 98 h 182"/>
                    <a:gd name="T6" fmla="*/ 35 w 170"/>
                    <a:gd name="T7" fmla="*/ 78 h 182"/>
                    <a:gd name="T8" fmla="*/ 59 w 170"/>
                    <a:gd name="T9" fmla="*/ 62 h 182"/>
                    <a:gd name="T10" fmla="*/ 103 w 170"/>
                    <a:gd name="T11" fmla="*/ 22 h 182"/>
                    <a:gd name="T12" fmla="*/ 143 w 170"/>
                    <a:gd name="T13" fmla="*/ 18 h 182"/>
                    <a:gd name="T14" fmla="*/ 159 w 170"/>
                    <a:gd name="T15" fmla="*/ 66 h 182"/>
                    <a:gd name="T16" fmla="*/ 135 w 170"/>
                    <a:gd name="T17" fmla="*/ 82 h 182"/>
                    <a:gd name="T18" fmla="*/ 111 w 170"/>
                    <a:gd name="T19" fmla="*/ 98 h 182"/>
                    <a:gd name="T20" fmla="*/ 43 w 170"/>
                    <a:gd name="T21" fmla="*/ 154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0" h="182">
                      <a:moveTo>
                        <a:pt x="47" y="182"/>
                      </a:moveTo>
                      <a:cubicBezTo>
                        <a:pt x="35" y="170"/>
                        <a:pt x="24" y="164"/>
                        <a:pt x="15" y="150"/>
                      </a:cubicBezTo>
                      <a:cubicBezTo>
                        <a:pt x="11" y="135"/>
                        <a:pt x="0" y="112"/>
                        <a:pt x="11" y="98"/>
                      </a:cubicBezTo>
                      <a:cubicBezTo>
                        <a:pt x="18" y="90"/>
                        <a:pt x="27" y="84"/>
                        <a:pt x="35" y="78"/>
                      </a:cubicBezTo>
                      <a:cubicBezTo>
                        <a:pt x="43" y="72"/>
                        <a:pt x="59" y="62"/>
                        <a:pt x="59" y="62"/>
                      </a:cubicBezTo>
                      <a:cubicBezTo>
                        <a:pt x="70" y="45"/>
                        <a:pt x="88" y="37"/>
                        <a:pt x="103" y="22"/>
                      </a:cubicBezTo>
                      <a:cubicBezTo>
                        <a:pt x="110" y="0"/>
                        <a:pt x="126" y="12"/>
                        <a:pt x="143" y="18"/>
                      </a:cubicBezTo>
                      <a:cubicBezTo>
                        <a:pt x="158" y="33"/>
                        <a:pt x="170" y="41"/>
                        <a:pt x="159" y="66"/>
                      </a:cubicBezTo>
                      <a:cubicBezTo>
                        <a:pt x="152" y="82"/>
                        <a:pt x="146" y="76"/>
                        <a:pt x="135" y="82"/>
                      </a:cubicBezTo>
                      <a:cubicBezTo>
                        <a:pt x="127" y="87"/>
                        <a:pt x="111" y="98"/>
                        <a:pt x="111" y="98"/>
                      </a:cubicBezTo>
                      <a:cubicBezTo>
                        <a:pt x="94" y="123"/>
                        <a:pt x="79" y="154"/>
                        <a:pt x="43" y="154"/>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909" name="Freeform 189">
                  <a:extLst>
                    <a:ext uri="{FF2B5EF4-FFF2-40B4-BE49-F238E27FC236}">
                      <a16:creationId xmlns:a16="http://schemas.microsoft.com/office/drawing/2014/main" id="{CD443C24-F0B9-4954-A6DF-12BBB794A7AC}"/>
                    </a:ext>
                  </a:extLst>
                </p:cNvPr>
                <p:cNvSpPr>
                  <a:spLocks/>
                </p:cNvSpPr>
                <p:nvPr/>
              </p:nvSpPr>
              <p:spPr bwMode="auto">
                <a:xfrm>
                  <a:off x="4908" y="3043"/>
                  <a:ext cx="120" cy="158"/>
                </a:xfrm>
                <a:custGeom>
                  <a:avLst/>
                  <a:gdLst>
                    <a:gd name="T0" fmla="*/ 120 w 120"/>
                    <a:gd name="T1" fmla="*/ 13 h 158"/>
                    <a:gd name="T2" fmla="*/ 32 w 120"/>
                    <a:gd name="T3" fmla="*/ 5 h 158"/>
                    <a:gd name="T4" fmla="*/ 0 w 120"/>
                    <a:gd name="T5" fmla="*/ 29 h 158"/>
                    <a:gd name="T6" fmla="*/ 4 w 120"/>
                    <a:gd name="T7" fmla="*/ 97 h 158"/>
                    <a:gd name="T8" fmla="*/ 8 w 120"/>
                    <a:gd name="T9" fmla="*/ 121 h 158"/>
                    <a:gd name="T10" fmla="*/ 32 w 120"/>
                    <a:gd name="T11" fmla="*/ 137 h 158"/>
                    <a:gd name="T12" fmla="*/ 40 w 120"/>
                    <a:gd name="T13" fmla="*/ 149 h 158"/>
                    <a:gd name="T14" fmla="*/ 92 w 120"/>
                    <a:gd name="T15" fmla="*/ 77 h 158"/>
                    <a:gd name="T16" fmla="*/ 96 w 120"/>
                    <a:gd name="T17" fmla="*/ 53 h 158"/>
                    <a:gd name="T18" fmla="*/ 92 w 120"/>
                    <a:gd name="T19" fmla="*/ 17 h 1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0" h="158">
                      <a:moveTo>
                        <a:pt x="120" y="13"/>
                      </a:moveTo>
                      <a:cubicBezTo>
                        <a:pt x="80" y="9"/>
                        <a:pt x="69" y="0"/>
                        <a:pt x="32" y="5"/>
                      </a:cubicBezTo>
                      <a:cubicBezTo>
                        <a:pt x="18" y="14"/>
                        <a:pt x="10" y="15"/>
                        <a:pt x="0" y="29"/>
                      </a:cubicBezTo>
                      <a:cubicBezTo>
                        <a:pt x="13" y="67"/>
                        <a:pt x="9" y="45"/>
                        <a:pt x="4" y="97"/>
                      </a:cubicBezTo>
                      <a:cubicBezTo>
                        <a:pt x="5" y="105"/>
                        <a:pt x="3" y="114"/>
                        <a:pt x="8" y="121"/>
                      </a:cubicBezTo>
                      <a:cubicBezTo>
                        <a:pt x="14" y="129"/>
                        <a:pt x="32" y="137"/>
                        <a:pt x="32" y="137"/>
                      </a:cubicBezTo>
                      <a:cubicBezTo>
                        <a:pt x="35" y="141"/>
                        <a:pt x="35" y="148"/>
                        <a:pt x="40" y="149"/>
                      </a:cubicBezTo>
                      <a:cubicBezTo>
                        <a:pt x="78" y="158"/>
                        <a:pt x="87" y="102"/>
                        <a:pt x="92" y="77"/>
                      </a:cubicBezTo>
                      <a:cubicBezTo>
                        <a:pt x="93" y="69"/>
                        <a:pt x="95" y="61"/>
                        <a:pt x="96" y="53"/>
                      </a:cubicBezTo>
                      <a:cubicBezTo>
                        <a:pt x="95" y="41"/>
                        <a:pt x="92" y="17"/>
                        <a:pt x="92" y="17"/>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grpSp>
          <p:nvGrpSpPr>
            <p:cNvPr id="414910" name="Group 190">
              <a:extLst>
                <a:ext uri="{FF2B5EF4-FFF2-40B4-BE49-F238E27FC236}">
                  <a16:creationId xmlns:a16="http://schemas.microsoft.com/office/drawing/2014/main" id="{7CA197AE-CEF3-47F3-9B89-C19121764697}"/>
                </a:ext>
              </a:extLst>
            </p:cNvPr>
            <p:cNvGrpSpPr>
              <a:grpSpLocks/>
            </p:cNvGrpSpPr>
            <p:nvPr/>
          </p:nvGrpSpPr>
          <p:grpSpPr bwMode="auto">
            <a:xfrm>
              <a:off x="3909" y="1934"/>
              <a:ext cx="603" cy="682"/>
              <a:chOff x="4437" y="2678"/>
              <a:chExt cx="603" cy="682"/>
            </a:xfrm>
          </p:grpSpPr>
          <p:sp>
            <p:nvSpPr>
              <p:cNvPr id="414911" name="Oval 191">
                <a:extLst>
                  <a:ext uri="{FF2B5EF4-FFF2-40B4-BE49-F238E27FC236}">
                    <a16:creationId xmlns:a16="http://schemas.microsoft.com/office/drawing/2014/main" id="{55102500-91A4-4F0E-92D2-D8347071A847}"/>
                  </a:ext>
                </a:extLst>
              </p:cNvPr>
              <p:cNvSpPr>
                <a:spLocks noChangeArrowheads="1"/>
              </p:cNvSpPr>
              <p:nvPr/>
            </p:nvSpPr>
            <p:spPr bwMode="auto">
              <a:xfrm>
                <a:off x="4475" y="2748"/>
                <a:ext cx="504" cy="566"/>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nvGrpSpPr>
              <p:cNvPr id="414912" name="Group 192">
                <a:extLst>
                  <a:ext uri="{FF2B5EF4-FFF2-40B4-BE49-F238E27FC236}">
                    <a16:creationId xmlns:a16="http://schemas.microsoft.com/office/drawing/2014/main" id="{4B35245F-6225-41D0-87C4-10C617A0B80C}"/>
                  </a:ext>
                </a:extLst>
              </p:cNvPr>
              <p:cNvGrpSpPr>
                <a:grpSpLocks/>
              </p:cNvGrpSpPr>
              <p:nvPr/>
            </p:nvGrpSpPr>
            <p:grpSpPr bwMode="auto">
              <a:xfrm>
                <a:off x="4437" y="2678"/>
                <a:ext cx="603" cy="682"/>
                <a:chOff x="4437" y="2686"/>
                <a:chExt cx="603" cy="682"/>
              </a:xfrm>
            </p:grpSpPr>
            <p:sp>
              <p:nvSpPr>
                <p:cNvPr id="414913" name="Freeform 193">
                  <a:extLst>
                    <a:ext uri="{FF2B5EF4-FFF2-40B4-BE49-F238E27FC236}">
                      <a16:creationId xmlns:a16="http://schemas.microsoft.com/office/drawing/2014/main" id="{C98D945D-74A6-402A-9E51-3074479DACEE}"/>
                    </a:ext>
                  </a:extLst>
                </p:cNvPr>
                <p:cNvSpPr>
                  <a:spLocks/>
                </p:cNvSpPr>
                <p:nvPr/>
              </p:nvSpPr>
              <p:spPr bwMode="auto">
                <a:xfrm>
                  <a:off x="4534" y="2724"/>
                  <a:ext cx="158" cy="128"/>
                </a:xfrm>
                <a:custGeom>
                  <a:avLst/>
                  <a:gdLst>
                    <a:gd name="T0" fmla="*/ 118 w 158"/>
                    <a:gd name="T1" fmla="*/ 0 h 128"/>
                    <a:gd name="T2" fmla="*/ 46 w 158"/>
                    <a:gd name="T3" fmla="*/ 28 h 128"/>
                    <a:gd name="T4" fmla="*/ 14 w 158"/>
                    <a:gd name="T5" fmla="*/ 60 h 128"/>
                    <a:gd name="T6" fmla="*/ 26 w 158"/>
                    <a:gd name="T7" fmla="*/ 128 h 128"/>
                    <a:gd name="T8" fmla="*/ 86 w 158"/>
                    <a:gd name="T9" fmla="*/ 116 h 128"/>
                    <a:gd name="T10" fmla="*/ 122 w 158"/>
                    <a:gd name="T11" fmla="*/ 68 h 128"/>
                    <a:gd name="T12" fmla="*/ 158 w 158"/>
                    <a:gd name="T13" fmla="*/ 48 h 128"/>
                    <a:gd name="T14" fmla="*/ 70 w 158"/>
                    <a:gd name="T15" fmla="*/ 16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 h="128">
                      <a:moveTo>
                        <a:pt x="118" y="0"/>
                      </a:moveTo>
                      <a:cubicBezTo>
                        <a:pt x="93" y="8"/>
                        <a:pt x="70" y="20"/>
                        <a:pt x="46" y="28"/>
                      </a:cubicBezTo>
                      <a:cubicBezTo>
                        <a:pt x="37" y="42"/>
                        <a:pt x="26" y="48"/>
                        <a:pt x="14" y="60"/>
                      </a:cubicBezTo>
                      <a:cubicBezTo>
                        <a:pt x="5" y="86"/>
                        <a:pt x="0" y="111"/>
                        <a:pt x="26" y="128"/>
                      </a:cubicBezTo>
                      <a:cubicBezTo>
                        <a:pt x="46" y="125"/>
                        <a:pt x="66" y="120"/>
                        <a:pt x="86" y="116"/>
                      </a:cubicBezTo>
                      <a:cubicBezTo>
                        <a:pt x="98" y="98"/>
                        <a:pt x="107" y="83"/>
                        <a:pt x="122" y="68"/>
                      </a:cubicBezTo>
                      <a:cubicBezTo>
                        <a:pt x="128" y="49"/>
                        <a:pt x="141" y="54"/>
                        <a:pt x="158" y="48"/>
                      </a:cubicBezTo>
                      <a:cubicBezTo>
                        <a:pt x="130" y="20"/>
                        <a:pt x="110" y="16"/>
                        <a:pt x="70" y="16"/>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914" name="Freeform 194">
                  <a:extLst>
                    <a:ext uri="{FF2B5EF4-FFF2-40B4-BE49-F238E27FC236}">
                      <a16:creationId xmlns:a16="http://schemas.microsoft.com/office/drawing/2014/main" id="{4EBE1FD1-D36A-465C-BD1B-0692CDAECAAB}"/>
                    </a:ext>
                  </a:extLst>
                </p:cNvPr>
                <p:cNvSpPr>
                  <a:spLocks/>
                </p:cNvSpPr>
                <p:nvPr/>
              </p:nvSpPr>
              <p:spPr bwMode="auto">
                <a:xfrm>
                  <a:off x="4460" y="2797"/>
                  <a:ext cx="88" cy="159"/>
                </a:xfrm>
                <a:custGeom>
                  <a:avLst/>
                  <a:gdLst>
                    <a:gd name="T0" fmla="*/ 64 w 88"/>
                    <a:gd name="T1" fmla="*/ 7 h 159"/>
                    <a:gd name="T2" fmla="*/ 16 w 88"/>
                    <a:gd name="T3" fmla="*/ 67 h 159"/>
                    <a:gd name="T4" fmla="*/ 0 w 88"/>
                    <a:gd name="T5" fmla="*/ 131 h 159"/>
                    <a:gd name="T6" fmla="*/ 28 w 88"/>
                    <a:gd name="T7" fmla="*/ 159 h 159"/>
                    <a:gd name="T8" fmla="*/ 60 w 88"/>
                    <a:gd name="T9" fmla="*/ 155 h 159"/>
                    <a:gd name="T10" fmla="*/ 68 w 88"/>
                    <a:gd name="T11" fmla="*/ 127 h 159"/>
                    <a:gd name="T12" fmla="*/ 88 w 88"/>
                    <a:gd name="T13" fmla="*/ 63 h 159"/>
                    <a:gd name="T14" fmla="*/ 64 w 88"/>
                    <a:gd name="T15" fmla="*/ 7 h 1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8" h="159">
                      <a:moveTo>
                        <a:pt x="64" y="7"/>
                      </a:moveTo>
                      <a:cubicBezTo>
                        <a:pt x="40" y="23"/>
                        <a:pt x="25" y="39"/>
                        <a:pt x="16" y="67"/>
                      </a:cubicBezTo>
                      <a:cubicBezTo>
                        <a:pt x="13" y="97"/>
                        <a:pt x="15" y="108"/>
                        <a:pt x="0" y="131"/>
                      </a:cubicBezTo>
                      <a:cubicBezTo>
                        <a:pt x="5" y="147"/>
                        <a:pt x="12" y="154"/>
                        <a:pt x="28" y="159"/>
                      </a:cubicBezTo>
                      <a:cubicBezTo>
                        <a:pt x="39" y="158"/>
                        <a:pt x="50" y="159"/>
                        <a:pt x="60" y="155"/>
                      </a:cubicBezTo>
                      <a:cubicBezTo>
                        <a:pt x="69" y="151"/>
                        <a:pt x="66" y="137"/>
                        <a:pt x="68" y="127"/>
                      </a:cubicBezTo>
                      <a:cubicBezTo>
                        <a:pt x="73" y="103"/>
                        <a:pt x="66" y="77"/>
                        <a:pt x="88" y="63"/>
                      </a:cubicBezTo>
                      <a:cubicBezTo>
                        <a:pt x="82" y="0"/>
                        <a:pt x="86" y="40"/>
                        <a:pt x="64" y="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915" name="Freeform 195">
                  <a:extLst>
                    <a:ext uri="{FF2B5EF4-FFF2-40B4-BE49-F238E27FC236}">
                      <a16:creationId xmlns:a16="http://schemas.microsoft.com/office/drawing/2014/main" id="{8A4069B3-A8E2-4D95-A127-2E25EF48A467}"/>
                    </a:ext>
                  </a:extLst>
                </p:cNvPr>
                <p:cNvSpPr>
                  <a:spLocks/>
                </p:cNvSpPr>
                <p:nvPr/>
              </p:nvSpPr>
              <p:spPr bwMode="auto">
                <a:xfrm>
                  <a:off x="4440" y="2966"/>
                  <a:ext cx="80" cy="132"/>
                </a:xfrm>
                <a:custGeom>
                  <a:avLst/>
                  <a:gdLst>
                    <a:gd name="T0" fmla="*/ 28 w 80"/>
                    <a:gd name="T1" fmla="*/ 2 h 132"/>
                    <a:gd name="T2" fmla="*/ 12 w 80"/>
                    <a:gd name="T3" fmla="*/ 6 h 132"/>
                    <a:gd name="T4" fmla="*/ 4 w 80"/>
                    <a:gd name="T5" fmla="*/ 30 h 132"/>
                    <a:gd name="T6" fmla="*/ 0 w 80"/>
                    <a:gd name="T7" fmla="*/ 94 h 132"/>
                    <a:gd name="T8" fmla="*/ 60 w 80"/>
                    <a:gd name="T9" fmla="*/ 118 h 132"/>
                    <a:gd name="T10" fmla="*/ 76 w 80"/>
                    <a:gd name="T11" fmla="*/ 82 h 132"/>
                    <a:gd name="T12" fmla="*/ 80 w 80"/>
                    <a:gd name="T13" fmla="*/ 70 h 132"/>
                    <a:gd name="T14" fmla="*/ 68 w 80"/>
                    <a:gd name="T15" fmla="*/ 6 h 132"/>
                    <a:gd name="T16" fmla="*/ 28 w 80"/>
                    <a:gd name="T17" fmla="*/ 2 h 1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0" h="132">
                      <a:moveTo>
                        <a:pt x="28" y="2"/>
                      </a:moveTo>
                      <a:cubicBezTo>
                        <a:pt x="23" y="3"/>
                        <a:pt x="16" y="2"/>
                        <a:pt x="12" y="6"/>
                      </a:cubicBezTo>
                      <a:cubicBezTo>
                        <a:pt x="7" y="12"/>
                        <a:pt x="4" y="30"/>
                        <a:pt x="4" y="30"/>
                      </a:cubicBezTo>
                      <a:cubicBezTo>
                        <a:pt x="10" y="52"/>
                        <a:pt x="6" y="72"/>
                        <a:pt x="0" y="94"/>
                      </a:cubicBezTo>
                      <a:cubicBezTo>
                        <a:pt x="8" y="132"/>
                        <a:pt x="19" y="122"/>
                        <a:pt x="60" y="118"/>
                      </a:cubicBezTo>
                      <a:cubicBezTo>
                        <a:pt x="73" y="99"/>
                        <a:pt x="66" y="111"/>
                        <a:pt x="76" y="82"/>
                      </a:cubicBezTo>
                      <a:cubicBezTo>
                        <a:pt x="77" y="78"/>
                        <a:pt x="80" y="70"/>
                        <a:pt x="80" y="70"/>
                      </a:cubicBezTo>
                      <a:cubicBezTo>
                        <a:pt x="79" y="62"/>
                        <a:pt x="74" y="14"/>
                        <a:pt x="68" y="6"/>
                      </a:cubicBezTo>
                      <a:cubicBezTo>
                        <a:pt x="64" y="0"/>
                        <a:pt x="29" y="2"/>
                        <a:pt x="28" y="2"/>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916" name="Freeform 196">
                  <a:extLst>
                    <a:ext uri="{FF2B5EF4-FFF2-40B4-BE49-F238E27FC236}">
                      <a16:creationId xmlns:a16="http://schemas.microsoft.com/office/drawing/2014/main" id="{B9D708A5-8AE2-44A8-B206-4D1BEF087B34}"/>
                    </a:ext>
                  </a:extLst>
                </p:cNvPr>
                <p:cNvSpPr>
                  <a:spLocks/>
                </p:cNvSpPr>
                <p:nvPr/>
              </p:nvSpPr>
              <p:spPr bwMode="auto">
                <a:xfrm>
                  <a:off x="4437" y="3079"/>
                  <a:ext cx="118" cy="131"/>
                </a:xfrm>
                <a:custGeom>
                  <a:avLst/>
                  <a:gdLst>
                    <a:gd name="T0" fmla="*/ 31 w 118"/>
                    <a:gd name="T1" fmla="*/ 17 h 131"/>
                    <a:gd name="T2" fmla="*/ 19 w 118"/>
                    <a:gd name="T3" fmla="*/ 45 h 131"/>
                    <a:gd name="T4" fmla="*/ 63 w 118"/>
                    <a:gd name="T5" fmla="*/ 113 h 131"/>
                    <a:gd name="T6" fmla="*/ 87 w 118"/>
                    <a:gd name="T7" fmla="*/ 129 h 131"/>
                    <a:gd name="T8" fmla="*/ 115 w 118"/>
                    <a:gd name="T9" fmla="*/ 113 h 131"/>
                    <a:gd name="T10" fmla="*/ 107 w 118"/>
                    <a:gd name="T11" fmla="*/ 101 h 131"/>
                    <a:gd name="T12" fmla="*/ 99 w 118"/>
                    <a:gd name="T13" fmla="*/ 77 h 131"/>
                    <a:gd name="T14" fmla="*/ 83 w 118"/>
                    <a:gd name="T15" fmla="*/ 33 h 131"/>
                    <a:gd name="T16" fmla="*/ 31 w 118"/>
                    <a:gd name="T17" fmla="*/ 17 h 1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8" h="131">
                      <a:moveTo>
                        <a:pt x="31" y="17"/>
                      </a:moveTo>
                      <a:cubicBezTo>
                        <a:pt x="0" y="22"/>
                        <a:pt x="4" y="23"/>
                        <a:pt x="19" y="45"/>
                      </a:cubicBezTo>
                      <a:cubicBezTo>
                        <a:pt x="24" y="78"/>
                        <a:pt x="38" y="94"/>
                        <a:pt x="63" y="113"/>
                      </a:cubicBezTo>
                      <a:cubicBezTo>
                        <a:pt x="71" y="119"/>
                        <a:pt x="87" y="129"/>
                        <a:pt x="87" y="129"/>
                      </a:cubicBezTo>
                      <a:cubicBezTo>
                        <a:pt x="97" y="127"/>
                        <a:pt x="118" y="131"/>
                        <a:pt x="115" y="113"/>
                      </a:cubicBezTo>
                      <a:cubicBezTo>
                        <a:pt x="114" y="108"/>
                        <a:pt x="109" y="105"/>
                        <a:pt x="107" y="101"/>
                      </a:cubicBezTo>
                      <a:cubicBezTo>
                        <a:pt x="104" y="93"/>
                        <a:pt x="99" y="77"/>
                        <a:pt x="99" y="77"/>
                      </a:cubicBezTo>
                      <a:cubicBezTo>
                        <a:pt x="104" y="52"/>
                        <a:pt x="100" y="50"/>
                        <a:pt x="83" y="33"/>
                      </a:cubicBezTo>
                      <a:cubicBezTo>
                        <a:pt x="72" y="0"/>
                        <a:pt x="71" y="9"/>
                        <a:pt x="31" y="1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917" name="Freeform 197">
                  <a:extLst>
                    <a:ext uri="{FF2B5EF4-FFF2-40B4-BE49-F238E27FC236}">
                      <a16:creationId xmlns:a16="http://schemas.microsoft.com/office/drawing/2014/main" id="{6B73B0B4-C838-492D-BD28-1D517692AB83}"/>
                    </a:ext>
                  </a:extLst>
                </p:cNvPr>
                <p:cNvSpPr>
                  <a:spLocks/>
                </p:cNvSpPr>
                <p:nvPr/>
              </p:nvSpPr>
              <p:spPr bwMode="auto">
                <a:xfrm>
                  <a:off x="4624" y="2686"/>
                  <a:ext cx="230" cy="114"/>
                </a:xfrm>
                <a:custGeom>
                  <a:avLst/>
                  <a:gdLst>
                    <a:gd name="T0" fmla="*/ 40 w 230"/>
                    <a:gd name="T1" fmla="*/ 102 h 114"/>
                    <a:gd name="T2" fmla="*/ 0 w 230"/>
                    <a:gd name="T3" fmla="*/ 74 h 114"/>
                    <a:gd name="T4" fmla="*/ 24 w 230"/>
                    <a:gd name="T5" fmla="*/ 54 h 114"/>
                    <a:gd name="T6" fmla="*/ 32 w 230"/>
                    <a:gd name="T7" fmla="*/ 30 h 114"/>
                    <a:gd name="T8" fmla="*/ 44 w 230"/>
                    <a:gd name="T9" fmla="*/ 14 h 114"/>
                    <a:gd name="T10" fmla="*/ 48 w 230"/>
                    <a:gd name="T11" fmla="*/ 2 h 114"/>
                    <a:gd name="T12" fmla="*/ 76 w 230"/>
                    <a:gd name="T13" fmla="*/ 6 h 114"/>
                    <a:gd name="T14" fmla="*/ 144 w 230"/>
                    <a:gd name="T15" fmla="*/ 10 h 114"/>
                    <a:gd name="T16" fmla="*/ 204 w 230"/>
                    <a:gd name="T17" fmla="*/ 50 h 114"/>
                    <a:gd name="T18" fmla="*/ 216 w 230"/>
                    <a:gd name="T19" fmla="*/ 98 h 114"/>
                    <a:gd name="T20" fmla="*/ 128 w 230"/>
                    <a:gd name="T21" fmla="*/ 114 h 114"/>
                    <a:gd name="T22" fmla="*/ 48 w 230"/>
                    <a:gd name="T23" fmla="*/ 102 h 114"/>
                    <a:gd name="T24" fmla="*/ 16 w 230"/>
                    <a:gd name="T25" fmla="*/ 86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0" h="114">
                      <a:moveTo>
                        <a:pt x="40" y="102"/>
                      </a:moveTo>
                      <a:cubicBezTo>
                        <a:pt x="22" y="95"/>
                        <a:pt x="6" y="93"/>
                        <a:pt x="0" y="74"/>
                      </a:cubicBezTo>
                      <a:cubicBezTo>
                        <a:pt x="7" y="67"/>
                        <a:pt x="18" y="63"/>
                        <a:pt x="24" y="54"/>
                      </a:cubicBezTo>
                      <a:cubicBezTo>
                        <a:pt x="28" y="47"/>
                        <a:pt x="27" y="37"/>
                        <a:pt x="32" y="30"/>
                      </a:cubicBezTo>
                      <a:cubicBezTo>
                        <a:pt x="36" y="25"/>
                        <a:pt x="40" y="19"/>
                        <a:pt x="44" y="14"/>
                      </a:cubicBezTo>
                      <a:cubicBezTo>
                        <a:pt x="45" y="10"/>
                        <a:pt x="44" y="3"/>
                        <a:pt x="48" y="2"/>
                      </a:cubicBezTo>
                      <a:cubicBezTo>
                        <a:pt x="57" y="0"/>
                        <a:pt x="67" y="5"/>
                        <a:pt x="76" y="6"/>
                      </a:cubicBezTo>
                      <a:cubicBezTo>
                        <a:pt x="99" y="8"/>
                        <a:pt x="121" y="9"/>
                        <a:pt x="144" y="10"/>
                      </a:cubicBezTo>
                      <a:cubicBezTo>
                        <a:pt x="160" y="34"/>
                        <a:pt x="176" y="44"/>
                        <a:pt x="204" y="50"/>
                      </a:cubicBezTo>
                      <a:cubicBezTo>
                        <a:pt x="216" y="62"/>
                        <a:pt x="230" y="79"/>
                        <a:pt x="216" y="98"/>
                      </a:cubicBezTo>
                      <a:cubicBezTo>
                        <a:pt x="211" y="105"/>
                        <a:pt x="133" y="113"/>
                        <a:pt x="128" y="114"/>
                      </a:cubicBezTo>
                      <a:cubicBezTo>
                        <a:pt x="101" y="112"/>
                        <a:pt x="74" y="111"/>
                        <a:pt x="48" y="102"/>
                      </a:cubicBezTo>
                      <a:cubicBezTo>
                        <a:pt x="38" y="87"/>
                        <a:pt x="33" y="86"/>
                        <a:pt x="16" y="86"/>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918" name="Freeform 198">
                  <a:extLst>
                    <a:ext uri="{FF2B5EF4-FFF2-40B4-BE49-F238E27FC236}">
                      <a16:creationId xmlns:a16="http://schemas.microsoft.com/office/drawing/2014/main" id="{E62B8361-A941-44E5-AD77-79C8436EE9DC}"/>
                    </a:ext>
                  </a:extLst>
                </p:cNvPr>
                <p:cNvSpPr>
                  <a:spLocks/>
                </p:cNvSpPr>
                <p:nvPr/>
              </p:nvSpPr>
              <p:spPr bwMode="auto">
                <a:xfrm>
                  <a:off x="4832" y="2743"/>
                  <a:ext cx="155" cy="153"/>
                </a:xfrm>
                <a:custGeom>
                  <a:avLst/>
                  <a:gdLst>
                    <a:gd name="T0" fmla="*/ 0 w 155"/>
                    <a:gd name="T1" fmla="*/ 57 h 153"/>
                    <a:gd name="T2" fmla="*/ 52 w 155"/>
                    <a:gd name="T3" fmla="*/ 29 h 153"/>
                    <a:gd name="T4" fmla="*/ 112 w 155"/>
                    <a:gd name="T5" fmla="*/ 61 h 153"/>
                    <a:gd name="T6" fmla="*/ 140 w 155"/>
                    <a:gd name="T7" fmla="*/ 89 h 153"/>
                    <a:gd name="T8" fmla="*/ 128 w 155"/>
                    <a:gd name="T9" fmla="*/ 153 h 153"/>
                    <a:gd name="T10" fmla="*/ 40 w 155"/>
                    <a:gd name="T11" fmla="*/ 125 h 153"/>
                    <a:gd name="T12" fmla="*/ 24 w 155"/>
                    <a:gd name="T13" fmla="*/ 89 h 153"/>
                    <a:gd name="T14" fmla="*/ 0 w 155"/>
                    <a:gd name="T15" fmla="*/ 53 h 153"/>
                    <a:gd name="T16" fmla="*/ 4 w 155"/>
                    <a:gd name="T17" fmla="*/ 41 h 153"/>
                    <a:gd name="T18" fmla="*/ 16 w 155"/>
                    <a:gd name="T19" fmla="*/ 33 h 1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5" h="153">
                      <a:moveTo>
                        <a:pt x="0" y="57"/>
                      </a:moveTo>
                      <a:cubicBezTo>
                        <a:pt x="16" y="35"/>
                        <a:pt x="25" y="34"/>
                        <a:pt x="52" y="29"/>
                      </a:cubicBezTo>
                      <a:cubicBezTo>
                        <a:pt x="96" y="0"/>
                        <a:pt x="90" y="39"/>
                        <a:pt x="112" y="61"/>
                      </a:cubicBezTo>
                      <a:cubicBezTo>
                        <a:pt x="116" y="74"/>
                        <a:pt x="140" y="89"/>
                        <a:pt x="140" y="89"/>
                      </a:cubicBezTo>
                      <a:cubicBezTo>
                        <a:pt x="148" y="112"/>
                        <a:pt x="155" y="144"/>
                        <a:pt x="128" y="153"/>
                      </a:cubicBezTo>
                      <a:cubicBezTo>
                        <a:pt x="97" y="147"/>
                        <a:pt x="66" y="142"/>
                        <a:pt x="40" y="125"/>
                      </a:cubicBezTo>
                      <a:cubicBezTo>
                        <a:pt x="27" y="106"/>
                        <a:pt x="34" y="118"/>
                        <a:pt x="24" y="89"/>
                      </a:cubicBezTo>
                      <a:cubicBezTo>
                        <a:pt x="21" y="80"/>
                        <a:pt x="5" y="67"/>
                        <a:pt x="0" y="53"/>
                      </a:cubicBezTo>
                      <a:cubicBezTo>
                        <a:pt x="1" y="49"/>
                        <a:pt x="1" y="44"/>
                        <a:pt x="4" y="41"/>
                      </a:cubicBezTo>
                      <a:cubicBezTo>
                        <a:pt x="7" y="37"/>
                        <a:pt x="16" y="33"/>
                        <a:pt x="16" y="33"/>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919" name="Freeform 199">
                  <a:extLst>
                    <a:ext uri="{FF2B5EF4-FFF2-40B4-BE49-F238E27FC236}">
                      <a16:creationId xmlns:a16="http://schemas.microsoft.com/office/drawing/2014/main" id="{0184319A-69AE-439B-8A63-7F6C0B90BE1C}"/>
                    </a:ext>
                  </a:extLst>
                </p:cNvPr>
                <p:cNvSpPr>
                  <a:spLocks/>
                </p:cNvSpPr>
                <p:nvPr/>
              </p:nvSpPr>
              <p:spPr bwMode="auto">
                <a:xfrm>
                  <a:off x="4488" y="3184"/>
                  <a:ext cx="114" cy="96"/>
                </a:xfrm>
                <a:custGeom>
                  <a:avLst/>
                  <a:gdLst>
                    <a:gd name="T0" fmla="*/ 12 w 114"/>
                    <a:gd name="T1" fmla="*/ 20 h 96"/>
                    <a:gd name="T2" fmla="*/ 64 w 114"/>
                    <a:gd name="T3" fmla="*/ 76 h 96"/>
                    <a:gd name="T4" fmla="*/ 100 w 114"/>
                    <a:gd name="T5" fmla="*/ 96 h 96"/>
                    <a:gd name="T6" fmla="*/ 112 w 114"/>
                    <a:gd name="T7" fmla="*/ 68 h 96"/>
                    <a:gd name="T8" fmla="*/ 88 w 114"/>
                    <a:gd name="T9" fmla="*/ 20 h 96"/>
                    <a:gd name="T10" fmla="*/ 52 w 114"/>
                    <a:gd name="T11" fmla="*/ 8 h 96"/>
                    <a:gd name="T12" fmla="*/ 28 w 114"/>
                    <a:gd name="T13" fmla="*/ 0 h 96"/>
                    <a:gd name="T14" fmla="*/ 12 w 114"/>
                    <a:gd name="T15" fmla="*/ 44 h 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4" h="96">
                      <a:moveTo>
                        <a:pt x="12" y="20"/>
                      </a:moveTo>
                      <a:cubicBezTo>
                        <a:pt x="0" y="68"/>
                        <a:pt x="22" y="71"/>
                        <a:pt x="64" y="76"/>
                      </a:cubicBezTo>
                      <a:cubicBezTo>
                        <a:pt x="92" y="94"/>
                        <a:pt x="79" y="89"/>
                        <a:pt x="100" y="96"/>
                      </a:cubicBezTo>
                      <a:cubicBezTo>
                        <a:pt x="105" y="88"/>
                        <a:pt x="114" y="79"/>
                        <a:pt x="112" y="68"/>
                      </a:cubicBezTo>
                      <a:cubicBezTo>
                        <a:pt x="112" y="65"/>
                        <a:pt x="94" y="24"/>
                        <a:pt x="88" y="20"/>
                      </a:cubicBezTo>
                      <a:cubicBezTo>
                        <a:pt x="77" y="13"/>
                        <a:pt x="64" y="12"/>
                        <a:pt x="52" y="8"/>
                      </a:cubicBezTo>
                      <a:cubicBezTo>
                        <a:pt x="44" y="5"/>
                        <a:pt x="28" y="0"/>
                        <a:pt x="28" y="0"/>
                      </a:cubicBezTo>
                      <a:cubicBezTo>
                        <a:pt x="23" y="16"/>
                        <a:pt x="12" y="27"/>
                        <a:pt x="12" y="44"/>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920" name="Freeform 200">
                  <a:extLst>
                    <a:ext uri="{FF2B5EF4-FFF2-40B4-BE49-F238E27FC236}">
                      <a16:creationId xmlns:a16="http://schemas.microsoft.com/office/drawing/2014/main" id="{B3E1F60F-1D93-4AC6-BEE3-FB0203D5839D}"/>
                    </a:ext>
                  </a:extLst>
                </p:cNvPr>
                <p:cNvSpPr>
                  <a:spLocks/>
                </p:cNvSpPr>
                <p:nvPr/>
              </p:nvSpPr>
              <p:spPr bwMode="auto">
                <a:xfrm>
                  <a:off x="4539" y="3253"/>
                  <a:ext cx="165" cy="99"/>
                </a:xfrm>
                <a:custGeom>
                  <a:avLst/>
                  <a:gdLst>
                    <a:gd name="T0" fmla="*/ 1 w 165"/>
                    <a:gd name="T1" fmla="*/ 27 h 99"/>
                    <a:gd name="T2" fmla="*/ 61 w 165"/>
                    <a:gd name="T3" fmla="*/ 67 h 99"/>
                    <a:gd name="T4" fmla="*/ 97 w 165"/>
                    <a:gd name="T5" fmla="*/ 91 h 99"/>
                    <a:gd name="T6" fmla="*/ 121 w 165"/>
                    <a:gd name="T7" fmla="*/ 99 h 99"/>
                    <a:gd name="T8" fmla="*/ 165 w 165"/>
                    <a:gd name="T9" fmla="*/ 71 h 99"/>
                    <a:gd name="T10" fmla="*/ 97 w 165"/>
                    <a:gd name="T11" fmla="*/ 31 h 99"/>
                    <a:gd name="T12" fmla="*/ 33 w 165"/>
                    <a:gd name="T13" fmla="*/ 15 h 99"/>
                    <a:gd name="T14" fmla="*/ 9 w 165"/>
                    <a:gd name="T15" fmla="*/ 11 h 99"/>
                    <a:gd name="T16" fmla="*/ 1 w 165"/>
                    <a:gd name="T17" fmla="*/ 27 h 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5" h="99">
                      <a:moveTo>
                        <a:pt x="1" y="27"/>
                      </a:moveTo>
                      <a:cubicBezTo>
                        <a:pt x="14" y="46"/>
                        <a:pt x="39" y="60"/>
                        <a:pt x="61" y="67"/>
                      </a:cubicBezTo>
                      <a:cubicBezTo>
                        <a:pt x="72" y="83"/>
                        <a:pt x="78" y="85"/>
                        <a:pt x="97" y="91"/>
                      </a:cubicBezTo>
                      <a:cubicBezTo>
                        <a:pt x="105" y="93"/>
                        <a:pt x="121" y="99"/>
                        <a:pt x="121" y="99"/>
                      </a:cubicBezTo>
                      <a:cubicBezTo>
                        <a:pt x="154" y="95"/>
                        <a:pt x="156" y="99"/>
                        <a:pt x="165" y="71"/>
                      </a:cubicBezTo>
                      <a:cubicBezTo>
                        <a:pt x="149" y="23"/>
                        <a:pt x="147" y="35"/>
                        <a:pt x="97" y="31"/>
                      </a:cubicBezTo>
                      <a:cubicBezTo>
                        <a:pt x="73" y="23"/>
                        <a:pt x="58" y="19"/>
                        <a:pt x="33" y="15"/>
                      </a:cubicBezTo>
                      <a:cubicBezTo>
                        <a:pt x="27" y="11"/>
                        <a:pt x="17" y="0"/>
                        <a:pt x="9" y="11"/>
                      </a:cubicBezTo>
                      <a:cubicBezTo>
                        <a:pt x="0" y="23"/>
                        <a:pt x="1" y="48"/>
                        <a:pt x="1" y="2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921" name="Freeform 201">
                  <a:extLst>
                    <a:ext uri="{FF2B5EF4-FFF2-40B4-BE49-F238E27FC236}">
                      <a16:creationId xmlns:a16="http://schemas.microsoft.com/office/drawing/2014/main" id="{D66C1C2A-06EE-4417-B99C-24F12A6CABAE}"/>
                    </a:ext>
                  </a:extLst>
                </p:cNvPr>
                <p:cNvSpPr>
                  <a:spLocks/>
                </p:cNvSpPr>
                <p:nvPr/>
              </p:nvSpPr>
              <p:spPr bwMode="auto">
                <a:xfrm>
                  <a:off x="4936" y="2898"/>
                  <a:ext cx="104" cy="170"/>
                </a:xfrm>
                <a:custGeom>
                  <a:avLst/>
                  <a:gdLst>
                    <a:gd name="T0" fmla="*/ 16 w 104"/>
                    <a:gd name="T1" fmla="*/ 2 h 170"/>
                    <a:gd name="T2" fmla="*/ 80 w 104"/>
                    <a:gd name="T3" fmla="*/ 54 h 170"/>
                    <a:gd name="T4" fmla="*/ 28 w 104"/>
                    <a:gd name="T5" fmla="*/ 162 h 170"/>
                    <a:gd name="T6" fmla="*/ 0 w 104"/>
                    <a:gd name="T7" fmla="*/ 134 h 170"/>
                    <a:gd name="T8" fmla="*/ 16 w 104"/>
                    <a:gd name="T9" fmla="*/ 78 h 170"/>
                    <a:gd name="T10" fmla="*/ 0 w 104"/>
                    <a:gd name="T11" fmla="*/ 26 h 170"/>
                    <a:gd name="T12" fmla="*/ 8 w 104"/>
                    <a:gd name="T13" fmla="*/ 14 h 170"/>
                    <a:gd name="T14" fmla="*/ 16 w 104"/>
                    <a:gd name="T15" fmla="*/ 2 h 17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4" h="170">
                      <a:moveTo>
                        <a:pt x="16" y="2"/>
                      </a:moveTo>
                      <a:cubicBezTo>
                        <a:pt x="83" y="7"/>
                        <a:pt x="69" y="0"/>
                        <a:pt x="80" y="54"/>
                      </a:cubicBezTo>
                      <a:cubicBezTo>
                        <a:pt x="76" y="152"/>
                        <a:pt x="104" y="170"/>
                        <a:pt x="28" y="162"/>
                      </a:cubicBezTo>
                      <a:cubicBezTo>
                        <a:pt x="0" y="144"/>
                        <a:pt x="7" y="155"/>
                        <a:pt x="0" y="134"/>
                      </a:cubicBezTo>
                      <a:cubicBezTo>
                        <a:pt x="3" y="112"/>
                        <a:pt x="4" y="96"/>
                        <a:pt x="16" y="78"/>
                      </a:cubicBezTo>
                      <a:cubicBezTo>
                        <a:pt x="13" y="54"/>
                        <a:pt x="7" y="47"/>
                        <a:pt x="0" y="26"/>
                      </a:cubicBezTo>
                      <a:cubicBezTo>
                        <a:pt x="3" y="22"/>
                        <a:pt x="4" y="17"/>
                        <a:pt x="8" y="14"/>
                      </a:cubicBezTo>
                      <a:cubicBezTo>
                        <a:pt x="27" y="2"/>
                        <a:pt x="47" y="10"/>
                        <a:pt x="16" y="2"/>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922" name="Freeform 202">
                  <a:extLst>
                    <a:ext uri="{FF2B5EF4-FFF2-40B4-BE49-F238E27FC236}">
                      <a16:creationId xmlns:a16="http://schemas.microsoft.com/office/drawing/2014/main" id="{17650D4A-E999-4158-9E82-50E1029F980F}"/>
                    </a:ext>
                  </a:extLst>
                </p:cNvPr>
                <p:cNvSpPr>
                  <a:spLocks/>
                </p:cNvSpPr>
                <p:nvPr/>
              </p:nvSpPr>
              <p:spPr bwMode="auto">
                <a:xfrm>
                  <a:off x="4680" y="3260"/>
                  <a:ext cx="180" cy="108"/>
                </a:xfrm>
                <a:custGeom>
                  <a:avLst/>
                  <a:gdLst>
                    <a:gd name="T0" fmla="*/ 12 w 180"/>
                    <a:gd name="T1" fmla="*/ 100 h 108"/>
                    <a:gd name="T2" fmla="*/ 160 w 180"/>
                    <a:gd name="T3" fmla="*/ 80 h 108"/>
                    <a:gd name="T4" fmla="*/ 172 w 180"/>
                    <a:gd name="T5" fmla="*/ 68 h 108"/>
                    <a:gd name="T6" fmla="*/ 180 w 180"/>
                    <a:gd name="T7" fmla="*/ 44 h 108"/>
                    <a:gd name="T8" fmla="*/ 148 w 180"/>
                    <a:gd name="T9" fmla="*/ 0 h 108"/>
                    <a:gd name="T10" fmla="*/ 48 w 180"/>
                    <a:gd name="T11" fmla="*/ 32 h 108"/>
                    <a:gd name="T12" fmla="*/ 24 w 180"/>
                    <a:gd name="T13" fmla="*/ 40 h 108"/>
                    <a:gd name="T14" fmla="*/ 12 w 180"/>
                    <a:gd name="T15" fmla="*/ 44 h 108"/>
                    <a:gd name="T16" fmla="*/ 0 w 180"/>
                    <a:gd name="T17" fmla="*/ 68 h 108"/>
                    <a:gd name="T18" fmla="*/ 20 w 180"/>
                    <a:gd name="T19" fmla="*/ 108 h 108"/>
                    <a:gd name="T20" fmla="*/ 12 w 180"/>
                    <a:gd name="T21" fmla="*/ 100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08">
                      <a:moveTo>
                        <a:pt x="12" y="100"/>
                      </a:moveTo>
                      <a:cubicBezTo>
                        <a:pt x="72" y="97"/>
                        <a:pt x="108" y="97"/>
                        <a:pt x="160" y="80"/>
                      </a:cubicBezTo>
                      <a:cubicBezTo>
                        <a:pt x="164" y="76"/>
                        <a:pt x="169" y="73"/>
                        <a:pt x="172" y="68"/>
                      </a:cubicBezTo>
                      <a:cubicBezTo>
                        <a:pt x="176" y="61"/>
                        <a:pt x="180" y="44"/>
                        <a:pt x="180" y="44"/>
                      </a:cubicBezTo>
                      <a:cubicBezTo>
                        <a:pt x="174" y="22"/>
                        <a:pt x="172" y="8"/>
                        <a:pt x="148" y="0"/>
                      </a:cubicBezTo>
                      <a:cubicBezTo>
                        <a:pt x="113" y="9"/>
                        <a:pt x="83" y="23"/>
                        <a:pt x="48" y="32"/>
                      </a:cubicBezTo>
                      <a:cubicBezTo>
                        <a:pt x="40" y="34"/>
                        <a:pt x="32" y="37"/>
                        <a:pt x="24" y="40"/>
                      </a:cubicBezTo>
                      <a:cubicBezTo>
                        <a:pt x="20" y="41"/>
                        <a:pt x="12" y="44"/>
                        <a:pt x="12" y="44"/>
                      </a:cubicBezTo>
                      <a:cubicBezTo>
                        <a:pt x="8" y="50"/>
                        <a:pt x="0" y="60"/>
                        <a:pt x="0" y="68"/>
                      </a:cubicBezTo>
                      <a:cubicBezTo>
                        <a:pt x="0" y="77"/>
                        <a:pt x="4" y="108"/>
                        <a:pt x="20" y="108"/>
                      </a:cubicBezTo>
                      <a:cubicBezTo>
                        <a:pt x="24" y="108"/>
                        <a:pt x="15" y="103"/>
                        <a:pt x="12" y="100"/>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923" name="Freeform 203">
                  <a:extLst>
                    <a:ext uri="{FF2B5EF4-FFF2-40B4-BE49-F238E27FC236}">
                      <a16:creationId xmlns:a16="http://schemas.microsoft.com/office/drawing/2014/main" id="{D91BAE1C-1D6F-45AA-8516-30ED4E0546AE}"/>
                    </a:ext>
                  </a:extLst>
                </p:cNvPr>
                <p:cNvSpPr>
                  <a:spLocks/>
                </p:cNvSpPr>
                <p:nvPr/>
              </p:nvSpPr>
              <p:spPr bwMode="auto">
                <a:xfrm>
                  <a:off x="4813" y="3158"/>
                  <a:ext cx="170" cy="182"/>
                </a:xfrm>
                <a:custGeom>
                  <a:avLst/>
                  <a:gdLst>
                    <a:gd name="T0" fmla="*/ 47 w 170"/>
                    <a:gd name="T1" fmla="*/ 182 h 182"/>
                    <a:gd name="T2" fmla="*/ 15 w 170"/>
                    <a:gd name="T3" fmla="*/ 150 h 182"/>
                    <a:gd name="T4" fmla="*/ 11 w 170"/>
                    <a:gd name="T5" fmla="*/ 98 h 182"/>
                    <a:gd name="T6" fmla="*/ 35 w 170"/>
                    <a:gd name="T7" fmla="*/ 78 h 182"/>
                    <a:gd name="T8" fmla="*/ 59 w 170"/>
                    <a:gd name="T9" fmla="*/ 62 h 182"/>
                    <a:gd name="T10" fmla="*/ 103 w 170"/>
                    <a:gd name="T11" fmla="*/ 22 h 182"/>
                    <a:gd name="T12" fmla="*/ 143 w 170"/>
                    <a:gd name="T13" fmla="*/ 18 h 182"/>
                    <a:gd name="T14" fmla="*/ 159 w 170"/>
                    <a:gd name="T15" fmla="*/ 66 h 182"/>
                    <a:gd name="T16" fmla="*/ 135 w 170"/>
                    <a:gd name="T17" fmla="*/ 82 h 182"/>
                    <a:gd name="T18" fmla="*/ 111 w 170"/>
                    <a:gd name="T19" fmla="*/ 98 h 182"/>
                    <a:gd name="T20" fmla="*/ 43 w 170"/>
                    <a:gd name="T21" fmla="*/ 154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0" h="182">
                      <a:moveTo>
                        <a:pt x="47" y="182"/>
                      </a:moveTo>
                      <a:cubicBezTo>
                        <a:pt x="35" y="170"/>
                        <a:pt x="24" y="164"/>
                        <a:pt x="15" y="150"/>
                      </a:cubicBezTo>
                      <a:cubicBezTo>
                        <a:pt x="11" y="135"/>
                        <a:pt x="0" y="112"/>
                        <a:pt x="11" y="98"/>
                      </a:cubicBezTo>
                      <a:cubicBezTo>
                        <a:pt x="18" y="90"/>
                        <a:pt x="27" y="84"/>
                        <a:pt x="35" y="78"/>
                      </a:cubicBezTo>
                      <a:cubicBezTo>
                        <a:pt x="43" y="72"/>
                        <a:pt x="59" y="62"/>
                        <a:pt x="59" y="62"/>
                      </a:cubicBezTo>
                      <a:cubicBezTo>
                        <a:pt x="70" y="45"/>
                        <a:pt x="88" y="37"/>
                        <a:pt x="103" y="22"/>
                      </a:cubicBezTo>
                      <a:cubicBezTo>
                        <a:pt x="110" y="0"/>
                        <a:pt x="126" y="12"/>
                        <a:pt x="143" y="18"/>
                      </a:cubicBezTo>
                      <a:cubicBezTo>
                        <a:pt x="158" y="33"/>
                        <a:pt x="170" y="41"/>
                        <a:pt x="159" y="66"/>
                      </a:cubicBezTo>
                      <a:cubicBezTo>
                        <a:pt x="152" y="82"/>
                        <a:pt x="146" y="76"/>
                        <a:pt x="135" y="82"/>
                      </a:cubicBezTo>
                      <a:cubicBezTo>
                        <a:pt x="127" y="87"/>
                        <a:pt x="111" y="98"/>
                        <a:pt x="111" y="98"/>
                      </a:cubicBezTo>
                      <a:cubicBezTo>
                        <a:pt x="94" y="123"/>
                        <a:pt x="79" y="154"/>
                        <a:pt x="43" y="154"/>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924" name="Freeform 204">
                  <a:extLst>
                    <a:ext uri="{FF2B5EF4-FFF2-40B4-BE49-F238E27FC236}">
                      <a16:creationId xmlns:a16="http://schemas.microsoft.com/office/drawing/2014/main" id="{F7BC4A76-231A-484A-B605-03CD368DE166}"/>
                    </a:ext>
                  </a:extLst>
                </p:cNvPr>
                <p:cNvSpPr>
                  <a:spLocks/>
                </p:cNvSpPr>
                <p:nvPr/>
              </p:nvSpPr>
              <p:spPr bwMode="auto">
                <a:xfrm>
                  <a:off x="4908" y="3043"/>
                  <a:ext cx="120" cy="158"/>
                </a:xfrm>
                <a:custGeom>
                  <a:avLst/>
                  <a:gdLst>
                    <a:gd name="T0" fmla="*/ 120 w 120"/>
                    <a:gd name="T1" fmla="*/ 13 h 158"/>
                    <a:gd name="T2" fmla="*/ 32 w 120"/>
                    <a:gd name="T3" fmla="*/ 5 h 158"/>
                    <a:gd name="T4" fmla="*/ 0 w 120"/>
                    <a:gd name="T5" fmla="*/ 29 h 158"/>
                    <a:gd name="T6" fmla="*/ 4 w 120"/>
                    <a:gd name="T7" fmla="*/ 97 h 158"/>
                    <a:gd name="T8" fmla="*/ 8 w 120"/>
                    <a:gd name="T9" fmla="*/ 121 h 158"/>
                    <a:gd name="T10" fmla="*/ 32 w 120"/>
                    <a:gd name="T11" fmla="*/ 137 h 158"/>
                    <a:gd name="T12" fmla="*/ 40 w 120"/>
                    <a:gd name="T13" fmla="*/ 149 h 158"/>
                    <a:gd name="T14" fmla="*/ 92 w 120"/>
                    <a:gd name="T15" fmla="*/ 77 h 158"/>
                    <a:gd name="T16" fmla="*/ 96 w 120"/>
                    <a:gd name="T17" fmla="*/ 53 h 158"/>
                    <a:gd name="T18" fmla="*/ 92 w 120"/>
                    <a:gd name="T19" fmla="*/ 17 h 1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0" h="158">
                      <a:moveTo>
                        <a:pt x="120" y="13"/>
                      </a:moveTo>
                      <a:cubicBezTo>
                        <a:pt x="80" y="9"/>
                        <a:pt x="69" y="0"/>
                        <a:pt x="32" y="5"/>
                      </a:cubicBezTo>
                      <a:cubicBezTo>
                        <a:pt x="18" y="14"/>
                        <a:pt x="10" y="15"/>
                        <a:pt x="0" y="29"/>
                      </a:cubicBezTo>
                      <a:cubicBezTo>
                        <a:pt x="13" y="67"/>
                        <a:pt x="9" y="45"/>
                        <a:pt x="4" y="97"/>
                      </a:cubicBezTo>
                      <a:cubicBezTo>
                        <a:pt x="5" y="105"/>
                        <a:pt x="3" y="114"/>
                        <a:pt x="8" y="121"/>
                      </a:cubicBezTo>
                      <a:cubicBezTo>
                        <a:pt x="14" y="129"/>
                        <a:pt x="32" y="137"/>
                        <a:pt x="32" y="137"/>
                      </a:cubicBezTo>
                      <a:cubicBezTo>
                        <a:pt x="35" y="141"/>
                        <a:pt x="35" y="148"/>
                        <a:pt x="40" y="149"/>
                      </a:cubicBezTo>
                      <a:cubicBezTo>
                        <a:pt x="78" y="158"/>
                        <a:pt x="87" y="102"/>
                        <a:pt x="92" y="77"/>
                      </a:cubicBezTo>
                      <a:cubicBezTo>
                        <a:pt x="93" y="69"/>
                        <a:pt x="95" y="61"/>
                        <a:pt x="96" y="53"/>
                      </a:cubicBezTo>
                      <a:cubicBezTo>
                        <a:pt x="95" y="41"/>
                        <a:pt x="92" y="17"/>
                        <a:pt x="92" y="17"/>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grpSp>
          <p:nvGrpSpPr>
            <p:cNvPr id="414925" name="Group 205">
              <a:extLst>
                <a:ext uri="{FF2B5EF4-FFF2-40B4-BE49-F238E27FC236}">
                  <a16:creationId xmlns:a16="http://schemas.microsoft.com/office/drawing/2014/main" id="{082780FC-E1D7-4429-8980-A22A02966740}"/>
                </a:ext>
              </a:extLst>
            </p:cNvPr>
            <p:cNvGrpSpPr>
              <a:grpSpLocks/>
            </p:cNvGrpSpPr>
            <p:nvPr/>
          </p:nvGrpSpPr>
          <p:grpSpPr bwMode="auto">
            <a:xfrm>
              <a:off x="3245" y="2502"/>
              <a:ext cx="603" cy="682"/>
              <a:chOff x="4437" y="2678"/>
              <a:chExt cx="603" cy="682"/>
            </a:xfrm>
          </p:grpSpPr>
          <p:sp>
            <p:nvSpPr>
              <p:cNvPr id="414926" name="Oval 206">
                <a:extLst>
                  <a:ext uri="{FF2B5EF4-FFF2-40B4-BE49-F238E27FC236}">
                    <a16:creationId xmlns:a16="http://schemas.microsoft.com/office/drawing/2014/main" id="{4ACCB1A3-400A-4582-9F07-4F07EF3C9439}"/>
                  </a:ext>
                </a:extLst>
              </p:cNvPr>
              <p:cNvSpPr>
                <a:spLocks noChangeArrowheads="1"/>
              </p:cNvSpPr>
              <p:nvPr/>
            </p:nvSpPr>
            <p:spPr bwMode="auto">
              <a:xfrm>
                <a:off x="4475" y="2748"/>
                <a:ext cx="504" cy="566"/>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nvGrpSpPr>
              <p:cNvPr id="414927" name="Group 207">
                <a:extLst>
                  <a:ext uri="{FF2B5EF4-FFF2-40B4-BE49-F238E27FC236}">
                    <a16:creationId xmlns:a16="http://schemas.microsoft.com/office/drawing/2014/main" id="{ED068F4D-A6C3-4741-B5E6-ACB0CF007CBF}"/>
                  </a:ext>
                </a:extLst>
              </p:cNvPr>
              <p:cNvGrpSpPr>
                <a:grpSpLocks/>
              </p:cNvGrpSpPr>
              <p:nvPr/>
            </p:nvGrpSpPr>
            <p:grpSpPr bwMode="auto">
              <a:xfrm>
                <a:off x="4437" y="2678"/>
                <a:ext cx="603" cy="682"/>
                <a:chOff x="4437" y="2686"/>
                <a:chExt cx="603" cy="682"/>
              </a:xfrm>
            </p:grpSpPr>
            <p:sp>
              <p:nvSpPr>
                <p:cNvPr id="414928" name="Freeform 208">
                  <a:extLst>
                    <a:ext uri="{FF2B5EF4-FFF2-40B4-BE49-F238E27FC236}">
                      <a16:creationId xmlns:a16="http://schemas.microsoft.com/office/drawing/2014/main" id="{AB1B1FEF-27A2-4DC1-BBBE-4EF07946AF88}"/>
                    </a:ext>
                  </a:extLst>
                </p:cNvPr>
                <p:cNvSpPr>
                  <a:spLocks/>
                </p:cNvSpPr>
                <p:nvPr/>
              </p:nvSpPr>
              <p:spPr bwMode="auto">
                <a:xfrm>
                  <a:off x="4534" y="2724"/>
                  <a:ext cx="158" cy="128"/>
                </a:xfrm>
                <a:custGeom>
                  <a:avLst/>
                  <a:gdLst>
                    <a:gd name="T0" fmla="*/ 118 w 158"/>
                    <a:gd name="T1" fmla="*/ 0 h 128"/>
                    <a:gd name="T2" fmla="*/ 46 w 158"/>
                    <a:gd name="T3" fmla="*/ 28 h 128"/>
                    <a:gd name="T4" fmla="*/ 14 w 158"/>
                    <a:gd name="T5" fmla="*/ 60 h 128"/>
                    <a:gd name="T6" fmla="*/ 26 w 158"/>
                    <a:gd name="T7" fmla="*/ 128 h 128"/>
                    <a:gd name="T8" fmla="*/ 86 w 158"/>
                    <a:gd name="T9" fmla="*/ 116 h 128"/>
                    <a:gd name="T10" fmla="*/ 122 w 158"/>
                    <a:gd name="T11" fmla="*/ 68 h 128"/>
                    <a:gd name="T12" fmla="*/ 158 w 158"/>
                    <a:gd name="T13" fmla="*/ 48 h 128"/>
                    <a:gd name="T14" fmla="*/ 70 w 158"/>
                    <a:gd name="T15" fmla="*/ 16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 h="128">
                      <a:moveTo>
                        <a:pt x="118" y="0"/>
                      </a:moveTo>
                      <a:cubicBezTo>
                        <a:pt x="93" y="8"/>
                        <a:pt x="70" y="20"/>
                        <a:pt x="46" y="28"/>
                      </a:cubicBezTo>
                      <a:cubicBezTo>
                        <a:pt x="37" y="42"/>
                        <a:pt x="26" y="48"/>
                        <a:pt x="14" y="60"/>
                      </a:cubicBezTo>
                      <a:cubicBezTo>
                        <a:pt x="5" y="86"/>
                        <a:pt x="0" y="111"/>
                        <a:pt x="26" y="128"/>
                      </a:cubicBezTo>
                      <a:cubicBezTo>
                        <a:pt x="46" y="125"/>
                        <a:pt x="66" y="120"/>
                        <a:pt x="86" y="116"/>
                      </a:cubicBezTo>
                      <a:cubicBezTo>
                        <a:pt x="98" y="98"/>
                        <a:pt x="107" y="83"/>
                        <a:pt x="122" y="68"/>
                      </a:cubicBezTo>
                      <a:cubicBezTo>
                        <a:pt x="128" y="49"/>
                        <a:pt x="141" y="54"/>
                        <a:pt x="158" y="48"/>
                      </a:cubicBezTo>
                      <a:cubicBezTo>
                        <a:pt x="130" y="20"/>
                        <a:pt x="110" y="16"/>
                        <a:pt x="70" y="16"/>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929" name="Freeform 209">
                  <a:extLst>
                    <a:ext uri="{FF2B5EF4-FFF2-40B4-BE49-F238E27FC236}">
                      <a16:creationId xmlns:a16="http://schemas.microsoft.com/office/drawing/2014/main" id="{E437675F-52E1-44D8-9F93-D097B04B592E}"/>
                    </a:ext>
                  </a:extLst>
                </p:cNvPr>
                <p:cNvSpPr>
                  <a:spLocks/>
                </p:cNvSpPr>
                <p:nvPr/>
              </p:nvSpPr>
              <p:spPr bwMode="auto">
                <a:xfrm>
                  <a:off x="4460" y="2797"/>
                  <a:ext cx="88" cy="159"/>
                </a:xfrm>
                <a:custGeom>
                  <a:avLst/>
                  <a:gdLst>
                    <a:gd name="T0" fmla="*/ 64 w 88"/>
                    <a:gd name="T1" fmla="*/ 7 h 159"/>
                    <a:gd name="T2" fmla="*/ 16 w 88"/>
                    <a:gd name="T3" fmla="*/ 67 h 159"/>
                    <a:gd name="T4" fmla="*/ 0 w 88"/>
                    <a:gd name="T5" fmla="*/ 131 h 159"/>
                    <a:gd name="T6" fmla="*/ 28 w 88"/>
                    <a:gd name="T7" fmla="*/ 159 h 159"/>
                    <a:gd name="T8" fmla="*/ 60 w 88"/>
                    <a:gd name="T9" fmla="*/ 155 h 159"/>
                    <a:gd name="T10" fmla="*/ 68 w 88"/>
                    <a:gd name="T11" fmla="*/ 127 h 159"/>
                    <a:gd name="T12" fmla="*/ 88 w 88"/>
                    <a:gd name="T13" fmla="*/ 63 h 159"/>
                    <a:gd name="T14" fmla="*/ 64 w 88"/>
                    <a:gd name="T15" fmla="*/ 7 h 1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8" h="159">
                      <a:moveTo>
                        <a:pt x="64" y="7"/>
                      </a:moveTo>
                      <a:cubicBezTo>
                        <a:pt x="40" y="23"/>
                        <a:pt x="25" y="39"/>
                        <a:pt x="16" y="67"/>
                      </a:cubicBezTo>
                      <a:cubicBezTo>
                        <a:pt x="13" y="97"/>
                        <a:pt x="15" y="108"/>
                        <a:pt x="0" y="131"/>
                      </a:cubicBezTo>
                      <a:cubicBezTo>
                        <a:pt x="5" y="147"/>
                        <a:pt x="12" y="154"/>
                        <a:pt x="28" y="159"/>
                      </a:cubicBezTo>
                      <a:cubicBezTo>
                        <a:pt x="39" y="158"/>
                        <a:pt x="50" y="159"/>
                        <a:pt x="60" y="155"/>
                      </a:cubicBezTo>
                      <a:cubicBezTo>
                        <a:pt x="69" y="151"/>
                        <a:pt x="66" y="137"/>
                        <a:pt x="68" y="127"/>
                      </a:cubicBezTo>
                      <a:cubicBezTo>
                        <a:pt x="73" y="103"/>
                        <a:pt x="66" y="77"/>
                        <a:pt x="88" y="63"/>
                      </a:cubicBezTo>
                      <a:cubicBezTo>
                        <a:pt x="82" y="0"/>
                        <a:pt x="86" y="40"/>
                        <a:pt x="64" y="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930" name="Freeform 210">
                  <a:extLst>
                    <a:ext uri="{FF2B5EF4-FFF2-40B4-BE49-F238E27FC236}">
                      <a16:creationId xmlns:a16="http://schemas.microsoft.com/office/drawing/2014/main" id="{E19533E3-F802-42AE-9D52-DC53E784DAA0}"/>
                    </a:ext>
                  </a:extLst>
                </p:cNvPr>
                <p:cNvSpPr>
                  <a:spLocks/>
                </p:cNvSpPr>
                <p:nvPr/>
              </p:nvSpPr>
              <p:spPr bwMode="auto">
                <a:xfrm>
                  <a:off x="4440" y="2966"/>
                  <a:ext cx="80" cy="132"/>
                </a:xfrm>
                <a:custGeom>
                  <a:avLst/>
                  <a:gdLst>
                    <a:gd name="T0" fmla="*/ 28 w 80"/>
                    <a:gd name="T1" fmla="*/ 2 h 132"/>
                    <a:gd name="T2" fmla="*/ 12 w 80"/>
                    <a:gd name="T3" fmla="*/ 6 h 132"/>
                    <a:gd name="T4" fmla="*/ 4 w 80"/>
                    <a:gd name="T5" fmla="*/ 30 h 132"/>
                    <a:gd name="T6" fmla="*/ 0 w 80"/>
                    <a:gd name="T7" fmla="*/ 94 h 132"/>
                    <a:gd name="T8" fmla="*/ 60 w 80"/>
                    <a:gd name="T9" fmla="*/ 118 h 132"/>
                    <a:gd name="T10" fmla="*/ 76 w 80"/>
                    <a:gd name="T11" fmla="*/ 82 h 132"/>
                    <a:gd name="T12" fmla="*/ 80 w 80"/>
                    <a:gd name="T13" fmla="*/ 70 h 132"/>
                    <a:gd name="T14" fmla="*/ 68 w 80"/>
                    <a:gd name="T15" fmla="*/ 6 h 132"/>
                    <a:gd name="T16" fmla="*/ 28 w 80"/>
                    <a:gd name="T17" fmla="*/ 2 h 1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0" h="132">
                      <a:moveTo>
                        <a:pt x="28" y="2"/>
                      </a:moveTo>
                      <a:cubicBezTo>
                        <a:pt x="23" y="3"/>
                        <a:pt x="16" y="2"/>
                        <a:pt x="12" y="6"/>
                      </a:cubicBezTo>
                      <a:cubicBezTo>
                        <a:pt x="7" y="12"/>
                        <a:pt x="4" y="30"/>
                        <a:pt x="4" y="30"/>
                      </a:cubicBezTo>
                      <a:cubicBezTo>
                        <a:pt x="10" y="52"/>
                        <a:pt x="6" y="72"/>
                        <a:pt x="0" y="94"/>
                      </a:cubicBezTo>
                      <a:cubicBezTo>
                        <a:pt x="8" y="132"/>
                        <a:pt x="19" y="122"/>
                        <a:pt x="60" y="118"/>
                      </a:cubicBezTo>
                      <a:cubicBezTo>
                        <a:pt x="73" y="99"/>
                        <a:pt x="66" y="111"/>
                        <a:pt x="76" y="82"/>
                      </a:cubicBezTo>
                      <a:cubicBezTo>
                        <a:pt x="77" y="78"/>
                        <a:pt x="80" y="70"/>
                        <a:pt x="80" y="70"/>
                      </a:cubicBezTo>
                      <a:cubicBezTo>
                        <a:pt x="79" y="62"/>
                        <a:pt x="74" y="14"/>
                        <a:pt x="68" y="6"/>
                      </a:cubicBezTo>
                      <a:cubicBezTo>
                        <a:pt x="64" y="0"/>
                        <a:pt x="29" y="2"/>
                        <a:pt x="28" y="2"/>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931" name="Freeform 211">
                  <a:extLst>
                    <a:ext uri="{FF2B5EF4-FFF2-40B4-BE49-F238E27FC236}">
                      <a16:creationId xmlns:a16="http://schemas.microsoft.com/office/drawing/2014/main" id="{5A1B5AB5-75E9-42F1-AE18-20246847FC93}"/>
                    </a:ext>
                  </a:extLst>
                </p:cNvPr>
                <p:cNvSpPr>
                  <a:spLocks/>
                </p:cNvSpPr>
                <p:nvPr/>
              </p:nvSpPr>
              <p:spPr bwMode="auto">
                <a:xfrm>
                  <a:off x="4437" y="3079"/>
                  <a:ext cx="118" cy="131"/>
                </a:xfrm>
                <a:custGeom>
                  <a:avLst/>
                  <a:gdLst>
                    <a:gd name="T0" fmla="*/ 31 w 118"/>
                    <a:gd name="T1" fmla="*/ 17 h 131"/>
                    <a:gd name="T2" fmla="*/ 19 w 118"/>
                    <a:gd name="T3" fmla="*/ 45 h 131"/>
                    <a:gd name="T4" fmla="*/ 63 w 118"/>
                    <a:gd name="T5" fmla="*/ 113 h 131"/>
                    <a:gd name="T6" fmla="*/ 87 w 118"/>
                    <a:gd name="T7" fmla="*/ 129 h 131"/>
                    <a:gd name="T8" fmla="*/ 115 w 118"/>
                    <a:gd name="T9" fmla="*/ 113 h 131"/>
                    <a:gd name="T10" fmla="*/ 107 w 118"/>
                    <a:gd name="T11" fmla="*/ 101 h 131"/>
                    <a:gd name="T12" fmla="*/ 99 w 118"/>
                    <a:gd name="T13" fmla="*/ 77 h 131"/>
                    <a:gd name="T14" fmla="*/ 83 w 118"/>
                    <a:gd name="T15" fmla="*/ 33 h 131"/>
                    <a:gd name="T16" fmla="*/ 31 w 118"/>
                    <a:gd name="T17" fmla="*/ 17 h 1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8" h="131">
                      <a:moveTo>
                        <a:pt x="31" y="17"/>
                      </a:moveTo>
                      <a:cubicBezTo>
                        <a:pt x="0" y="22"/>
                        <a:pt x="4" y="23"/>
                        <a:pt x="19" y="45"/>
                      </a:cubicBezTo>
                      <a:cubicBezTo>
                        <a:pt x="24" y="78"/>
                        <a:pt x="38" y="94"/>
                        <a:pt x="63" y="113"/>
                      </a:cubicBezTo>
                      <a:cubicBezTo>
                        <a:pt x="71" y="119"/>
                        <a:pt x="87" y="129"/>
                        <a:pt x="87" y="129"/>
                      </a:cubicBezTo>
                      <a:cubicBezTo>
                        <a:pt x="97" y="127"/>
                        <a:pt x="118" y="131"/>
                        <a:pt x="115" y="113"/>
                      </a:cubicBezTo>
                      <a:cubicBezTo>
                        <a:pt x="114" y="108"/>
                        <a:pt x="109" y="105"/>
                        <a:pt x="107" y="101"/>
                      </a:cubicBezTo>
                      <a:cubicBezTo>
                        <a:pt x="104" y="93"/>
                        <a:pt x="99" y="77"/>
                        <a:pt x="99" y="77"/>
                      </a:cubicBezTo>
                      <a:cubicBezTo>
                        <a:pt x="104" y="52"/>
                        <a:pt x="100" y="50"/>
                        <a:pt x="83" y="33"/>
                      </a:cubicBezTo>
                      <a:cubicBezTo>
                        <a:pt x="72" y="0"/>
                        <a:pt x="71" y="9"/>
                        <a:pt x="31" y="1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932" name="Freeform 212">
                  <a:extLst>
                    <a:ext uri="{FF2B5EF4-FFF2-40B4-BE49-F238E27FC236}">
                      <a16:creationId xmlns:a16="http://schemas.microsoft.com/office/drawing/2014/main" id="{32249469-C313-4BF5-8793-A013DAE5617C}"/>
                    </a:ext>
                  </a:extLst>
                </p:cNvPr>
                <p:cNvSpPr>
                  <a:spLocks/>
                </p:cNvSpPr>
                <p:nvPr/>
              </p:nvSpPr>
              <p:spPr bwMode="auto">
                <a:xfrm>
                  <a:off x="4624" y="2686"/>
                  <a:ext cx="230" cy="114"/>
                </a:xfrm>
                <a:custGeom>
                  <a:avLst/>
                  <a:gdLst>
                    <a:gd name="T0" fmla="*/ 40 w 230"/>
                    <a:gd name="T1" fmla="*/ 102 h 114"/>
                    <a:gd name="T2" fmla="*/ 0 w 230"/>
                    <a:gd name="T3" fmla="*/ 74 h 114"/>
                    <a:gd name="T4" fmla="*/ 24 w 230"/>
                    <a:gd name="T5" fmla="*/ 54 h 114"/>
                    <a:gd name="T6" fmla="*/ 32 w 230"/>
                    <a:gd name="T7" fmla="*/ 30 h 114"/>
                    <a:gd name="T8" fmla="*/ 44 w 230"/>
                    <a:gd name="T9" fmla="*/ 14 h 114"/>
                    <a:gd name="T10" fmla="*/ 48 w 230"/>
                    <a:gd name="T11" fmla="*/ 2 h 114"/>
                    <a:gd name="T12" fmla="*/ 76 w 230"/>
                    <a:gd name="T13" fmla="*/ 6 h 114"/>
                    <a:gd name="T14" fmla="*/ 144 w 230"/>
                    <a:gd name="T15" fmla="*/ 10 h 114"/>
                    <a:gd name="T16" fmla="*/ 204 w 230"/>
                    <a:gd name="T17" fmla="*/ 50 h 114"/>
                    <a:gd name="T18" fmla="*/ 216 w 230"/>
                    <a:gd name="T19" fmla="*/ 98 h 114"/>
                    <a:gd name="T20" fmla="*/ 128 w 230"/>
                    <a:gd name="T21" fmla="*/ 114 h 114"/>
                    <a:gd name="T22" fmla="*/ 48 w 230"/>
                    <a:gd name="T23" fmla="*/ 102 h 114"/>
                    <a:gd name="T24" fmla="*/ 16 w 230"/>
                    <a:gd name="T25" fmla="*/ 86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0" h="114">
                      <a:moveTo>
                        <a:pt x="40" y="102"/>
                      </a:moveTo>
                      <a:cubicBezTo>
                        <a:pt x="22" y="95"/>
                        <a:pt x="6" y="93"/>
                        <a:pt x="0" y="74"/>
                      </a:cubicBezTo>
                      <a:cubicBezTo>
                        <a:pt x="7" y="67"/>
                        <a:pt x="18" y="63"/>
                        <a:pt x="24" y="54"/>
                      </a:cubicBezTo>
                      <a:cubicBezTo>
                        <a:pt x="28" y="47"/>
                        <a:pt x="27" y="37"/>
                        <a:pt x="32" y="30"/>
                      </a:cubicBezTo>
                      <a:cubicBezTo>
                        <a:pt x="36" y="25"/>
                        <a:pt x="40" y="19"/>
                        <a:pt x="44" y="14"/>
                      </a:cubicBezTo>
                      <a:cubicBezTo>
                        <a:pt x="45" y="10"/>
                        <a:pt x="44" y="3"/>
                        <a:pt x="48" y="2"/>
                      </a:cubicBezTo>
                      <a:cubicBezTo>
                        <a:pt x="57" y="0"/>
                        <a:pt x="67" y="5"/>
                        <a:pt x="76" y="6"/>
                      </a:cubicBezTo>
                      <a:cubicBezTo>
                        <a:pt x="99" y="8"/>
                        <a:pt x="121" y="9"/>
                        <a:pt x="144" y="10"/>
                      </a:cubicBezTo>
                      <a:cubicBezTo>
                        <a:pt x="160" y="34"/>
                        <a:pt x="176" y="44"/>
                        <a:pt x="204" y="50"/>
                      </a:cubicBezTo>
                      <a:cubicBezTo>
                        <a:pt x="216" y="62"/>
                        <a:pt x="230" y="79"/>
                        <a:pt x="216" y="98"/>
                      </a:cubicBezTo>
                      <a:cubicBezTo>
                        <a:pt x="211" y="105"/>
                        <a:pt x="133" y="113"/>
                        <a:pt x="128" y="114"/>
                      </a:cubicBezTo>
                      <a:cubicBezTo>
                        <a:pt x="101" y="112"/>
                        <a:pt x="74" y="111"/>
                        <a:pt x="48" y="102"/>
                      </a:cubicBezTo>
                      <a:cubicBezTo>
                        <a:pt x="38" y="87"/>
                        <a:pt x="33" y="86"/>
                        <a:pt x="16" y="86"/>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933" name="Freeform 213">
                  <a:extLst>
                    <a:ext uri="{FF2B5EF4-FFF2-40B4-BE49-F238E27FC236}">
                      <a16:creationId xmlns:a16="http://schemas.microsoft.com/office/drawing/2014/main" id="{19D95D17-8F83-4FC8-9354-0639D823B70D}"/>
                    </a:ext>
                  </a:extLst>
                </p:cNvPr>
                <p:cNvSpPr>
                  <a:spLocks/>
                </p:cNvSpPr>
                <p:nvPr/>
              </p:nvSpPr>
              <p:spPr bwMode="auto">
                <a:xfrm>
                  <a:off x="4832" y="2743"/>
                  <a:ext cx="155" cy="153"/>
                </a:xfrm>
                <a:custGeom>
                  <a:avLst/>
                  <a:gdLst>
                    <a:gd name="T0" fmla="*/ 0 w 155"/>
                    <a:gd name="T1" fmla="*/ 57 h 153"/>
                    <a:gd name="T2" fmla="*/ 52 w 155"/>
                    <a:gd name="T3" fmla="*/ 29 h 153"/>
                    <a:gd name="T4" fmla="*/ 112 w 155"/>
                    <a:gd name="T5" fmla="*/ 61 h 153"/>
                    <a:gd name="T6" fmla="*/ 140 w 155"/>
                    <a:gd name="T7" fmla="*/ 89 h 153"/>
                    <a:gd name="T8" fmla="*/ 128 w 155"/>
                    <a:gd name="T9" fmla="*/ 153 h 153"/>
                    <a:gd name="T10" fmla="*/ 40 w 155"/>
                    <a:gd name="T11" fmla="*/ 125 h 153"/>
                    <a:gd name="T12" fmla="*/ 24 w 155"/>
                    <a:gd name="T13" fmla="*/ 89 h 153"/>
                    <a:gd name="T14" fmla="*/ 0 w 155"/>
                    <a:gd name="T15" fmla="*/ 53 h 153"/>
                    <a:gd name="T16" fmla="*/ 4 w 155"/>
                    <a:gd name="T17" fmla="*/ 41 h 153"/>
                    <a:gd name="T18" fmla="*/ 16 w 155"/>
                    <a:gd name="T19" fmla="*/ 33 h 1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5" h="153">
                      <a:moveTo>
                        <a:pt x="0" y="57"/>
                      </a:moveTo>
                      <a:cubicBezTo>
                        <a:pt x="16" y="35"/>
                        <a:pt x="25" y="34"/>
                        <a:pt x="52" y="29"/>
                      </a:cubicBezTo>
                      <a:cubicBezTo>
                        <a:pt x="96" y="0"/>
                        <a:pt x="90" y="39"/>
                        <a:pt x="112" y="61"/>
                      </a:cubicBezTo>
                      <a:cubicBezTo>
                        <a:pt x="116" y="74"/>
                        <a:pt x="140" y="89"/>
                        <a:pt x="140" y="89"/>
                      </a:cubicBezTo>
                      <a:cubicBezTo>
                        <a:pt x="148" y="112"/>
                        <a:pt x="155" y="144"/>
                        <a:pt x="128" y="153"/>
                      </a:cubicBezTo>
                      <a:cubicBezTo>
                        <a:pt x="97" y="147"/>
                        <a:pt x="66" y="142"/>
                        <a:pt x="40" y="125"/>
                      </a:cubicBezTo>
                      <a:cubicBezTo>
                        <a:pt x="27" y="106"/>
                        <a:pt x="34" y="118"/>
                        <a:pt x="24" y="89"/>
                      </a:cubicBezTo>
                      <a:cubicBezTo>
                        <a:pt x="21" y="80"/>
                        <a:pt x="5" y="67"/>
                        <a:pt x="0" y="53"/>
                      </a:cubicBezTo>
                      <a:cubicBezTo>
                        <a:pt x="1" y="49"/>
                        <a:pt x="1" y="44"/>
                        <a:pt x="4" y="41"/>
                      </a:cubicBezTo>
                      <a:cubicBezTo>
                        <a:pt x="7" y="37"/>
                        <a:pt x="16" y="33"/>
                        <a:pt x="16" y="33"/>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934" name="Freeform 214">
                  <a:extLst>
                    <a:ext uri="{FF2B5EF4-FFF2-40B4-BE49-F238E27FC236}">
                      <a16:creationId xmlns:a16="http://schemas.microsoft.com/office/drawing/2014/main" id="{9D312003-4232-429A-9923-405AFFCBAC20}"/>
                    </a:ext>
                  </a:extLst>
                </p:cNvPr>
                <p:cNvSpPr>
                  <a:spLocks/>
                </p:cNvSpPr>
                <p:nvPr/>
              </p:nvSpPr>
              <p:spPr bwMode="auto">
                <a:xfrm>
                  <a:off x="4488" y="3184"/>
                  <a:ext cx="114" cy="96"/>
                </a:xfrm>
                <a:custGeom>
                  <a:avLst/>
                  <a:gdLst>
                    <a:gd name="T0" fmla="*/ 12 w 114"/>
                    <a:gd name="T1" fmla="*/ 20 h 96"/>
                    <a:gd name="T2" fmla="*/ 64 w 114"/>
                    <a:gd name="T3" fmla="*/ 76 h 96"/>
                    <a:gd name="T4" fmla="*/ 100 w 114"/>
                    <a:gd name="T5" fmla="*/ 96 h 96"/>
                    <a:gd name="T6" fmla="*/ 112 w 114"/>
                    <a:gd name="T7" fmla="*/ 68 h 96"/>
                    <a:gd name="T8" fmla="*/ 88 w 114"/>
                    <a:gd name="T9" fmla="*/ 20 h 96"/>
                    <a:gd name="T10" fmla="*/ 52 w 114"/>
                    <a:gd name="T11" fmla="*/ 8 h 96"/>
                    <a:gd name="T12" fmla="*/ 28 w 114"/>
                    <a:gd name="T13" fmla="*/ 0 h 96"/>
                    <a:gd name="T14" fmla="*/ 12 w 114"/>
                    <a:gd name="T15" fmla="*/ 44 h 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4" h="96">
                      <a:moveTo>
                        <a:pt x="12" y="20"/>
                      </a:moveTo>
                      <a:cubicBezTo>
                        <a:pt x="0" y="68"/>
                        <a:pt x="22" y="71"/>
                        <a:pt x="64" y="76"/>
                      </a:cubicBezTo>
                      <a:cubicBezTo>
                        <a:pt x="92" y="94"/>
                        <a:pt x="79" y="89"/>
                        <a:pt x="100" y="96"/>
                      </a:cubicBezTo>
                      <a:cubicBezTo>
                        <a:pt x="105" y="88"/>
                        <a:pt x="114" y="79"/>
                        <a:pt x="112" y="68"/>
                      </a:cubicBezTo>
                      <a:cubicBezTo>
                        <a:pt x="112" y="65"/>
                        <a:pt x="94" y="24"/>
                        <a:pt x="88" y="20"/>
                      </a:cubicBezTo>
                      <a:cubicBezTo>
                        <a:pt x="77" y="13"/>
                        <a:pt x="64" y="12"/>
                        <a:pt x="52" y="8"/>
                      </a:cubicBezTo>
                      <a:cubicBezTo>
                        <a:pt x="44" y="5"/>
                        <a:pt x="28" y="0"/>
                        <a:pt x="28" y="0"/>
                      </a:cubicBezTo>
                      <a:cubicBezTo>
                        <a:pt x="23" y="16"/>
                        <a:pt x="12" y="27"/>
                        <a:pt x="12" y="44"/>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935" name="Freeform 215">
                  <a:extLst>
                    <a:ext uri="{FF2B5EF4-FFF2-40B4-BE49-F238E27FC236}">
                      <a16:creationId xmlns:a16="http://schemas.microsoft.com/office/drawing/2014/main" id="{124E7269-3AA5-49EC-8D28-71E4FD07E3DC}"/>
                    </a:ext>
                  </a:extLst>
                </p:cNvPr>
                <p:cNvSpPr>
                  <a:spLocks/>
                </p:cNvSpPr>
                <p:nvPr/>
              </p:nvSpPr>
              <p:spPr bwMode="auto">
                <a:xfrm>
                  <a:off x="4539" y="3253"/>
                  <a:ext cx="165" cy="99"/>
                </a:xfrm>
                <a:custGeom>
                  <a:avLst/>
                  <a:gdLst>
                    <a:gd name="T0" fmla="*/ 1 w 165"/>
                    <a:gd name="T1" fmla="*/ 27 h 99"/>
                    <a:gd name="T2" fmla="*/ 61 w 165"/>
                    <a:gd name="T3" fmla="*/ 67 h 99"/>
                    <a:gd name="T4" fmla="*/ 97 w 165"/>
                    <a:gd name="T5" fmla="*/ 91 h 99"/>
                    <a:gd name="T6" fmla="*/ 121 w 165"/>
                    <a:gd name="T7" fmla="*/ 99 h 99"/>
                    <a:gd name="T8" fmla="*/ 165 w 165"/>
                    <a:gd name="T9" fmla="*/ 71 h 99"/>
                    <a:gd name="T10" fmla="*/ 97 w 165"/>
                    <a:gd name="T11" fmla="*/ 31 h 99"/>
                    <a:gd name="T12" fmla="*/ 33 w 165"/>
                    <a:gd name="T13" fmla="*/ 15 h 99"/>
                    <a:gd name="T14" fmla="*/ 9 w 165"/>
                    <a:gd name="T15" fmla="*/ 11 h 99"/>
                    <a:gd name="T16" fmla="*/ 1 w 165"/>
                    <a:gd name="T17" fmla="*/ 27 h 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5" h="99">
                      <a:moveTo>
                        <a:pt x="1" y="27"/>
                      </a:moveTo>
                      <a:cubicBezTo>
                        <a:pt x="14" y="46"/>
                        <a:pt x="39" y="60"/>
                        <a:pt x="61" y="67"/>
                      </a:cubicBezTo>
                      <a:cubicBezTo>
                        <a:pt x="72" y="83"/>
                        <a:pt x="78" y="85"/>
                        <a:pt x="97" y="91"/>
                      </a:cubicBezTo>
                      <a:cubicBezTo>
                        <a:pt x="105" y="93"/>
                        <a:pt x="121" y="99"/>
                        <a:pt x="121" y="99"/>
                      </a:cubicBezTo>
                      <a:cubicBezTo>
                        <a:pt x="154" y="95"/>
                        <a:pt x="156" y="99"/>
                        <a:pt x="165" y="71"/>
                      </a:cubicBezTo>
                      <a:cubicBezTo>
                        <a:pt x="149" y="23"/>
                        <a:pt x="147" y="35"/>
                        <a:pt x="97" y="31"/>
                      </a:cubicBezTo>
                      <a:cubicBezTo>
                        <a:pt x="73" y="23"/>
                        <a:pt x="58" y="19"/>
                        <a:pt x="33" y="15"/>
                      </a:cubicBezTo>
                      <a:cubicBezTo>
                        <a:pt x="27" y="11"/>
                        <a:pt x="17" y="0"/>
                        <a:pt x="9" y="11"/>
                      </a:cubicBezTo>
                      <a:cubicBezTo>
                        <a:pt x="0" y="23"/>
                        <a:pt x="1" y="48"/>
                        <a:pt x="1" y="2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936" name="Freeform 216">
                  <a:extLst>
                    <a:ext uri="{FF2B5EF4-FFF2-40B4-BE49-F238E27FC236}">
                      <a16:creationId xmlns:a16="http://schemas.microsoft.com/office/drawing/2014/main" id="{65DED0B0-0332-4B86-9644-0CAF8B3708B8}"/>
                    </a:ext>
                  </a:extLst>
                </p:cNvPr>
                <p:cNvSpPr>
                  <a:spLocks/>
                </p:cNvSpPr>
                <p:nvPr/>
              </p:nvSpPr>
              <p:spPr bwMode="auto">
                <a:xfrm>
                  <a:off x="4936" y="2898"/>
                  <a:ext cx="104" cy="170"/>
                </a:xfrm>
                <a:custGeom>
                  <a:avLst/>
                  <a:gdLst>
                    <a:gd name="T0" fmla="*/ 16 w 104"/>
                    <a:gd name="T1" fmla="*/ 2 h 170"/>
                    <a:gd name="T2" fmla="*/ 80 w 104"/>
                    <a:gd name="T3" fmla="*/ 54 h 170"/>
                    <a:gd name="T4" fmla="*/ 28 w 104"/>
                    <a:gd name="T5" fmla="*/ 162 h 170"/>
                    <a:gd name="T6" fmla="*/ 0 w 104"/>
                    <a:gd name="T7" fmla="*/ 134 h 170"/>
                    <a:gd name="T8" fmla="*/ 16 w 104"/>
                    <a:gd name="T9" fmla="*/ 78 h 170"/>
                    <a:gd name="T10" fmla="*/ 0 w 104"/>
                    <a:gd name="T11" fmla="*/ 26 h 170"/>
                    <a:gd name="T12" fmla="*/ 8 w 104"/>
                    <a:gd name="T13" fmla="*/ 14 h 170"/>
                    <a:gd name="T14" fmla="*/ 16 w 104"/>
                    <a:gd name="T15" fmla="*/ 2 h 17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4" h="170">
                      <a:moveTo>
                        <a:pt x="16" y="2"/>
                      </a:moveTo>
                      <a:cubicBezTo>
                        <a:pt x="83" y="7"/>
                        <a:pt x="69" y="0"/>
                        <a:pt x="80" y="54"/>
                      </a:cubicBezTo>
                      <a:cubicBezTo>
                        <a:pt x="76" y="152"/>
                        <a:pt x="104" y="170"/>
                        <a:pt x="28" y="162"/>
                      </a:cubicBezTo>
                      <a:cubicBezTo>
                        <a:pt x="0" y="144"/>
                        <a:pt x="7" y="155"/>
                        <a:pt x="0" y="134"/>
                      </a:cubicBezTo>
                      <a:cubicBezTo>
                        <a:pt x="3" y="112"/>
                        <a:pt x="4" y="96"/>
                        <a:pt x="16" y="78"/>
                      </a:cubicBezTo>
                      <a:cubicBezTo>
                        <a:pt x="13" y="54"/>
                        <a:pt x="7" y="47"/>
                        <a:pt x="0" y="26"/>
                      </a:cubicBezTo>
                      <a:cubicBezTo>
                        <a:pt x="3" y="22"/>
                        <a:pt x="4" y="17"/>
                        <a:pt x="8" y="14"/>
                      </a:cubicBezTo>
                      <a:cubicBezTo>
                        <a:pt x="27" y="2"/>
                        <a:pt x="47" y="10"/>
                        <a:pt x="16" y="2"/>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937" name="Freeform 217">
                  <a:extLst>
                    <a:ext uri="{FF2B5EF4-FFF2-40B4-BE49-F238E27FC236}">
                      <a16:creationId xmlns:a16="http://schemas.microsoft.com/office/drawing/2014/main" id="{11AD0FB4-9169-4161-9CF3-9931E6B4698A}"/>
                    </a:ext>
                  </a:extLst>
                </p:cNvPr>
                <p:cNvSpPr>
                  <a:spLocks/>
                </p:cNvSpPr>
                <p:nvPr/>
              </p:nvSpPr>
              <p:spPr bwMode="auto">
                <a:xfrm>
                  <a:off x="4680" y="3260"/>
                  <a:ext cx="180" cy="108"/>
                </a:xfrm>
                <a:custGeom>
                  <a:avLst/>
                  <a:gdLst>
                    <a:gd name="T0" fmla="*/ 12 w 180"/>
                    <a:gd name="T1" fmla="*/ 100 h 108"/>
                    <a:gd name="T2" fmla="*/ 160 w 180"/>
                    <a:gd name="T3" fmla="*/ 80 h 108"/>
                    <a:gd name="T4" fmla="*/ 172 w 180"/>
                    <a:gd name="T5" fmla="*/ 68 h 108"/>
                    <a:gd name="T6" fmla="*/ 180 w 180"/>
                    <a:gd name="T7" fmla="*/ 44 h 108"/>
                    <a:gd name="T8" fmla="*/ 148 w 180"/>
                    <a:gd name="T9" fmla="*/ 0 h 108"/>
                    <a:gd name="T10" fmla="*/ 48 w 180"/>
                    <a:gd name="T11" fmla="*/ 32 h 108"/>
                    <a:gd name="T12" fmla="*/ 24 w 180"/>
                    <a:gd name="T13" fmla="*/ 40 h 108"/>
                    <a:gd name="T14" fmla="*/ 12 w 180"/>
                    <a:gd name="T15" fmla="*/ 44 h 108"/>
                    <a:gd name="T16" fmla="*/ 0 w 180"/>
                    <a:gd name="T17" fmla="*/ 68 h 108"/>
                    <a:gd name="T18" fmla="*/ 20 w 180"/>
                    <a:gd name="T19" fmla="*/ 108 h 108"/>
                    <a:gd name="T20" fmla="*/ 12 w 180"/>
                    <a:gd name="T21" fmla="*/ 100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08">
                      <a:moveTo>
                        <a:pt x="12" y="100"/>
                      </a:moveTo>
                      <a:cubicBezTo>
                        <a:pt x="72" y="97"/>
                        <a:pt x="108" y="97"/>
                        <a:pt x="160" y="80"/>
                      </a:cubicBezTo>
                      <a:cubicBezTo>
                        <a:pt x="164" y="76"/>
                        <a:pt x="169" y="73"/>
                        <a:pt x="172" y="68"/>
                      </a:cubicBezTo>
                      <a:cubicBezTo>
                        <a:pt x="176" y="61"/>
                        <a:pt x="180" y="44"/>
                        <a:pt x="180" y="44"/>
                      </a:cubicBezTo>
                      <a:cubicBezTo>
                        <a:pt x="174" y="22"/>
                        <a:pt x="172" y="8"/>
                        <a:pt x="148" y="0"/>
                      </a:cubicBezTo>
                      <a:cubicBezTo>
                        <a:pt x="113" y="9"/>
                        <a:pt x="83" y="23"/>
                        <a:pt x="48" y="32"/>
                      </a:cubicBezTo>
                      <a:cubicBezTo>
                        <a:pt x="40" y="34"/>
                        <a:pt x="32" y="37"/>
                        <a:pt x="24" y="40"/>
                      </a:cubicBezTo>
                      <a:cubicBezTo>
                        <a:pt x="20" y="41"/>
                        <a:pt x="12" y="44"/>
                        <a:pt x="12" y="44"/>
                      </a:cubicBezTo>
                      <a:cubicBezTo>
                        <a:pt x="8" y="50"/>
                        <a:pt x="0" y="60"/>
                        <a:pt x="0" y="68"/>
                      </a:cubicBezTo>
                      <a:cubicBezTo>
                        <a:pt x="0" y="77"/>
                        <a:pt x="4" y="108"/>
                        <a:pt x="20" y="108"/>
                      </a:cubicBezTo>
                      <a:cubicBezTo>
                        <a:pt x="24" y="108"/>
                        <a:pt x="15" y="103"/>
                        <a:pt x="12" y="100"/>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938" name="Freeform 218">
                  <a:extLst>
                    <a:ext uri="{FF2B5EF4-FFF2-40B4-BE49-F238E27FC236}">
                      <a16:creationId xmlns:a16="http://schemas.microsoft.com/office/drawing/2014/main" id="{6EADBD05-10A2-40DD-A933-BAF0FF47688C}"/>
                    </a:ext>
                  </a:extLst>
                </p:cNvPr>
                <p:cNvSpPr>
                  <a:spLocks/>
                </p:cNvSpPr>
                <p:nvPr/>
              </p:nvSpPr>
              <p:spPr bwMode="auto">
                <a:xfrm>
                  <a:off x="4813" y="3158"/>
                  <a:ext cx="170" cy="182"/>
                </a:xfrm>
                <a:custGeom>
                  <a:avLst/>
                  <a:gdLst>
                    <a:gd name="T0" fmla="*/ 47 w 170"/>
                    <a:gd name="T1" fmla="*/ 182 h 182"/>
                    <a:gd name="T2" fmla="*/ 15 w 170"/>
                    <a:gd name="T3" fmla="*/ 150 h 182"/>
                    <a:gd name="T4" fmla="*/ 11 w 170"/>
                    <a:gd name="T5" fmla="*/ 98 h 182"/>
                    <a:gd name="T6" fmla="*/ 35 w 170"/>
                    <a:gd name="T7" fmla="*/ 78 h 182"/>
                    <a:gd name="T8" fmla="*/ 59 w 170"/>
                    <a:gd name="T9" fmla="*/ 62 h 182"/>
                    <a:gd name="T10" fmla="*/ 103 w 170"/>
                    <a:gd name="T11" fmla="*/ 22 h 182"/>
                    <a:gd name="T12" fmla="*/ 143 w 170"/>
                    <a:gd name="T13" fmla="*/ 18 h 182"/>
                    <a:gd name="T14" fmla="*/ 159 w 170"/>
                    <a:gd name="T15" fmla="*/ 66 h 182"/>
                    <a:gd name="T16" fmla="*/ 135 w 170"/>
                    <a:gd name="T17" fmla="*/ 82 h 182"/>
                    <a:gd name="T18" fmla="*/ 111 w 170"/>
                    <a:gd name="T19" fmla="*/ 98 h 182"/>
                    <a:gd name="T20" fmla="*/ 43 w 170"/>
                    <a:gd name="T21" fmla="*/ 154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0" h="182">
                      <a:moveTo>
                        <a:pt x="47" y="182"/>
                      </a:moveTo>
                      <a:cubicBezTo>
                        <a:pt x="35" y="170"/>
                        <a:pt x="24" y="164"/>
                        <a:pt x="15" y="150"/>
                      </a:cubicBezTo>
                      <a:cubicBezTo>
                        <a:pt x="11" y="135"/>
                        <a:pt x="0" y="112"/>
                        <a:pt x="11" y="98"/>
                      </a:cubicBezTo>
                      <a:cubicBezTo>
                        <a:pt x="18" y="90"/>
                        <a:pt x="27" y="84"/>
                        <a:pt x="35" y="78"/>
                      </a:cubicBezTo>
                      <a:cubicBezTo>
                        <a:pt x="43" y="72"/>
                        <a:pt x="59" y="62"/>
                        <a:pt x="59" y="62"/>
                      </a:cubicBezTo>
                      <a:cubicBezTo>
                        <a:pt x="70" y="45"/>
                        <a:pt x="88" y="37"/>
                        <a:pt x="103" y="22"/>
                      </a:cubicBezTo>
                      <a:cubicBezTo>
                        <a:pt x="110" y="0"/>
                        <a:pt x="126" y="12"/>
                        <a:pt x="143" y="18"/>
                      </a:cubicBezTo>
                      <a:cubicBezTo>
                        <a:pt x="158" y="33"/>
                        <a:pt x="170" y="41"/>
                        <a:pt x="159" y="66"/>
                      </a:cubicBezTo>
                      <a:cubicBezTo>
                        <a:pt x="152" y="82"/>
                        <a:pt x="146" y="76"/>
                        <a:pt x="135" y="82"/>
                      </a:cubicBezTo>
                      <a:cubicBezTo>
                        <a:pt x="127" y="87"/>
                        <a:pt x="111" y="98"/>
                        <a:pt x="111" y="98"/>
                      </a:cubicBezTo>
                      <a:cubicBezTo>
                        <a:pt x="94" y="123"/>
                        <a:pt x="79" y="154"/>
                        <a:pt x="43" y="154"/>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939" name="Freeform 219">
                  <a:extLst>
                    <a:ext uri="{FF2B5EF4-FFF2-40B4-BE49-F238E27FC236}">
                      <a16:creationId xmlns:a16="http://schemas.microsoft.com/office/drawing/2014/main" id="{80E0CC1F-208A-4B7B-A7BD-423BE350A904}"/>
                    </a:ext>
                  </a:extLst>
                </p:cNvPr>
                <p:cNvSpPr>
                  <a:spLocks/>
                </p:cNvSpPr>
                <p:nvPr/>
              </p:nvSpPr>
              <p:spPr bwMode="auto">
                <a:xfrm>
                  <a:off x="4908" y="3043"/>
                  <a:ext cx="120" cy="158"/>
                </a:xfrm>
                <a:custGeom>
                  <a:avLst/>
                  <a:gdLst>
                    <a:gd name="T0" fmla="*/ 120 w 120"/>
                    <a:gd name="T1" fmla="*/ 13 h 158"/>
                    <a:gd name="T2" fmla="*/ 32 w 120"/>
                    <a:gd name="T3" fmla="*/ 5 h 158"/>
                    <a:gd name="T4" fmla="*/ 0 w 120"/>
                    <a:gd name="T5" fmla="*/ 29 h 158"/>
                    <a:gd name="T6" fmla="*/ 4 w 120"/>
                    <a:gd name="T7" fmla="*/ 97 h 158"/>
                    <a:gd name="T8" fmla="*/ 8 w 120"/>
                    <a:gd name="T9" fmla="*/ 121 h 158"/>
                    <a:gd name="T10" fmla="*/ 32 w 120"/>
                    <a:gd name="T11" fmla="*/ 137 h 158"/>
                    <a:gd name="T12" fmla="*/ 40 w 120"/>
                    <a:gd name="T13" fmla="*/ 149 h 158"/>
                    <a:gd name="T14" fmla="*/ 92 w 120"/>
                    <a:gd name="T15" fmla="*/ 77 h 158"/>
                    <a:gd name="T16" fmla="*/ 96 w 120"/>
                    <a:gd name="T17" fmla="*/ 53 h 158"/>
                    <a:gd name="T18" fmla="*/ 92 w 120"/>
                    <a:gd name="T19" fmla="*/ 17 h 1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0" h="158">
                      <a:moveTo>
                        <a:pt x="120" y="13"/>
                      </a:moveTo>
                      <a:cubicBezTo>
                        <a:pt x="80" y="9"/>
                        <a:pt x="69" y="0"/>
                        <a:pt x="32" y="5"/>
                      </a:cubicBezTo>
                      <a:cubicBezTo>
                        <a:pt x="18" y="14"/>
                        <a:pt x="10" y="15"/>
                        <a:pt x="0" y="29"/>
                      </a:cubicBezTo>
                      <a:cubicBezTo>
                        <a:pt x="13" y="67"/>
                        <a:pt x="9" y="45"/>
                        <a:pt x="4" y="97"/>
                      </a:cubicBezTo>
                      <a:cubicBezTo>
                        <a:pt x="5" y="105"/>
                        <a:pt x="3" y="114"/>
                        <a:pt x="8" y="121"/>
                      </a:cubicBezTo>
                      <a:cubicBezTo>
                        <a:pt x="14" y="129"/>
                        <a:pt x="32" y="137"/>
                        <a:pt x="32" y="137"/>
                      </a:cubicBezTo>
                      <a:cubicBezTo>
                        <a:pt x="35" y="141"/>
                        <a:pt x="35" y="148"/>
                        <a:pt x="40" y="149"/>
                      </a:cubicBezTo>
                      <a:cubicBezTo>
                        <a:pt x="78" y="158"/>
                        <a:pt x="87" y="102"/>
                        <a:pt x="92" y="77"/>
                      </a:cubicBezTo>
                      <a:cubicBezTo>
                        <a:pt x="93" y="69"/>
                        <a:pt x="95" y="61"/>
                        <a:pt x="96" y="53"/>
                      </a:cubicBezTo>
                      <a:cubicBezTo>
                        <a:pt x="95" y="41"/>
                        <a:pt x="92" y="17"/>
                        <a:pt x="92" y="17"/>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grpSp>
      <p:grpSp>
        <p:nvGrpSpPr>
          <p:cNvPr id="414940" name="Group 220">
            <a:extLst>
              <a:ext uri="{FF2B5EF4-FFF2-40B4-BE49-F238E27FC236}">
                <a16:creationId xmlns:a16="http://schemas.microsoft.com/office/drawing/2014/main" id="{6C8D2924-52AE-4856-B749-AB0721D4E5D0}"/>
              </a:ext>
            </a:extLst>
          </p:cNvPr>
          <p:cNvGrpSpPr>
            <a:grpSpLocks/>
          </p:cNvGrpSpPr>
          <p:nvPr/>
        </p:nvGrpSpPr>
        <p:grpSpPr bwMode="auto">
          <a:xfrm>
            <a:off x="6298882" y="3529608"/>
            <a:ext cx="1079302" cy="1073468"/>
            <a:chOff x="2448" y="2580"/>
            <a:chExt cx="740" cy="736"/>
          </a:xfrm>
        </p:grpSpPr>
        <p:sp>
          <p:nvSpPr>
            <p:cNvPr id="414941" name="Freeform 221">
              <a:extLst>
                <a:ext uri="{FF2B5EF4-FFF2-40B4-BE49-F238E27FC236}">
                  <a16:creationId xmlns:a16="http://schemas.microsoft.com/office/drawing/2014/main" id="{3573B3A3-F506-468C-A884-DBA317D68952}"/>
                </a:ext>
              </a:extLst>
            </p:cNvPr>
            <p:cNvSpPr>
              <a:spLocks/>
            </p:cNvSpPr>
            <p:nvPr/>
          </p:nvSpPr>
          <p:spPr bwMode="auto">
            <a:xfrm>
              <a:off x="2493" y="2580"/>
              <a:ext cx="136" cy="180"/>
            </a:xfrm>
            <a:custGeom>
              <a:avLst/>
              <a:gdLst>
                <a:gd name="T0" fmla="*/ 131 w 136"/>
                <a:gd name="T1" fmla="*/ 104 h 180"/>
                <a:gd name="T2" fmla="*/ 99 w 136"/>
                <a:gd name="T3" fmla="*/ 72 h 180"/>
                <a:gd name="T4" fmla="*/ 83 w 136"/>
                <a:gd name="T5" fmla="*/ 12 h 180"/>
                <a:gd name="T6" fmla="*/ 55 w 136"/>
                <a:gd name="T7" fmla="*/ 0 h 180"/>
                <a:gd name="T8" fmla="*/ 11 w 136"/>
                <a:gd name="T9" fmla="*/ 72 h 180"/>
                <a:gd name="T10" fmla="*/ 35 w 136"/>
                <a:gd name="T11" fmla="*/ 108 h 180"/>
                <a:gd name="T12" fmla="*/ 55 w 136"/>
                <a:gd name="T13" fmla="*/ 156 h 180"/>
                <a:gd name="T14" fmla="*/ 71 w 136"/>
                <a:gd name="T15" fmla="*/ 180 h 180"/>
                <a:gd name="T16" fmla="*/ 127 w 136"/>
                <a:gd name="T17" fmla="*/ 164 h 180"/>
                <a:gd name="T18" fmla="*/ 131 w 136"/>
                <a:gd name="T19" fmla="*/ 104 h 1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6" h="180">
                  <a:moveTo>
                    <a:pt x="131" y="104"/>
                  </a:moveTo>
                  <a:cubicBezTo>
                    <a:pt x="119" y="92"/>
                    <a:pt x="113" y="81"/>
                    <a:pt x="99" y="72"/>
                  </a:cubicBezTo>
                  <a:cubicBezTo>
                    <a:pt x="87" y="54"/>
                    <a:pt x="95" y="28"/>
                    <a:pt x="83" y="12"/>
                  </a:cubicBezTo>
                  <a:cubicBezTo>
                    <a:pt x="80" y="8"/>
                    <a:pt x="61" y="2"/>
                    <a:pt x="55" y="0"/>
                  </a:cubicBezTo>
                  <a:cubicBezTo>
                    <a:pt x="0" y="11"/>
                    <a:pt x="37" y="33"/>
                    <a:pt x="11" y="72"/>
                  </a:cubicBezTo>
                  <a:cubicBezTo>
                    <a:pt x="16" y="87"/>
                    <a:pt x="26" y="95"/>
                    <a:pt x="35" y="108"/>
                  </a:cubicBezTo>
                  <a:cubicBezTo>
                    <a:pt x="18" y="142"/>
                    <a:pt x="37" y="133"/>
                    <a:pt x="55" y="156"/>
                  </a:cubicBezTo>
                  <a:cubicBezTo>
                    <a:pt x="61" y="164"/>
                    <a:pt x="71" y="180"/>
                    <a:pt x="71" y="180"/>
                  </a:cubicBezTo>
                  <a:cubicBezTo>
                    <a:pt x="97" y="177"/>
                    <a:pt x="107" y="177"/>
                    <a:pt x="127" y="164"/>
                  </a:cubicBezTo>
                  <a:cubicBezTo>
                    <a:pt x="136" y="137"/>
                    <a:pt x="131" y="156"/>
                    <a:pt x="131" y="104"/>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942" name="Freeform 222">
              <a:extLst>
                <a:ext uri="{FF2B5EF4-FFF2-40B4-BE49-F238E27FC236}">
                  <a16:creationId xmlns:a16="http://schemas.microsoft.com/office/drawing/2014/main" id="{087BBBF1-7A6A-4B55-B984-1B9E2B941096}"/>
                </a:ext>
              </a:extLst>
            </p:cNvPr>
            <p:cNvSpPr>
              <a:spLocks/>
            </p:cNvSpPr>
            <p:nvPr/>
          </p:nvSpPr>
          <p:spPr bwMode="auto">
            <a:xfrm>
              <a:off x="2455" y="2688"/>
              <a:ext cx="141" cy="183"/>
            </a:xfrm>
            <a:custGeom>
              <a:avLst/>
              <a:gdLst>
                <a:gd name="T0" fmla="*/ 13 w 141"/>
                <a:gd name="T1" fmla="*/ 0 h 183"/>
                <a:gd name="T2" fmla="*/ 9 w 141"/>
                <a:gd name="T3" fmla="*/ 32 h 183"/>
                <a:gd name="T4" fmla="*/ 25 w 141"/>
                <a:gd name="T5" fmla="*/ 56 h 183"/>
                <a:gd name="T6" fmla="*/ 85 w 141"/>
                <a:gd name="T7" fmla="*/ 180 h 183"/>
                <a:gd name="T8" fmla="*/ 141 w 141"/>
                <a:gd name="T9" fmla="*/ 156 h 183"/>
                <a:gd name="T10" fmla="*/ 81 w 141"/>
                <a:gd name="T11" fmla="*/ 108 h 183"/>
                <a:gd name="T12" fmla="*/ 53 w 141"/>
                <a:gd name="T13" fmla="*/ 80 h 183"/>
                <a:gd name="T14" fmla="*/ 53 w 141"/>
                <a:gd name="T15" fmla="*/ 40 h 183"/>
                <a:gd name="T16" fmla="*/ 29 w 141"/>
                <a:gd name="T17" fmla="*/ 24 h 183"/>
                <a:gd name="T18" fmla="*/ 13 w 141"/>
                <a:gd name="T19" fmla="*/ 0 h 18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1" h="183">
                  <a:moveTo>
                    <a:pt x="13" y="0"/>
                  </a:moveTo>
                  <a:cubicBezTo>
                    <a:pt x="4" y="14"/>
                    <a:pt x="0" y="13"/>
                    <a:pt x="9" y="32"/>
                  </a:cubicBezTo>
                  <a:cubicBezTo>
                    <a:pt x="13" y="41"/>
                    <a:pt x="25" y="56"/>
                    <a:pt x="25" y="56"/>
                  </a:cubicBezTo>
                  <a:cubicBezTo>
                    <a:pt x="34" y="118"/>
                    <a:pt x="25" y="150"/>
                    <a:pt x="85" y="180"/>
                  </a:cubicBezTo>
                  <a:cubicBezTo>
                    <a:pt x="114" y="177"/>
                    <a:pt x="132" y="183"/>
                    <a:pt x="141" y="156"/>
                  </a:cubicBezTo>
                  <a:cubicBezTo>
                    <a:pt x="135" y="107"/>
                    <a:pt x="127" y="114"/>
                    <a:pt x="81" y="108"/>
                  </a:cubicBezTo>
                  <a:cubicBezTo>
                    <a:pt x="53" y="90"/>
                    <a:pt x="60" y="101"/>
                    <a:pt x="53" y="80"/>
                  </a:cubicBezTo>
                  <a:cubicBezTo>
                    <a:pt x="54" y="75"/>
                    <a:pt x="62" y="49"/>
                    <a:pt x="53" y="40"/>
                  </a:cubicBezTo>
                  <a:cubicBezTo>
                    <a:pt x="46" y="33"/>
                    <a:pt x="29" y="24"/>
                    <a:pt x="29" y="24"/>
                  </a:cubicBezTo>
                  <a:cubicBezTo>
                    <a:pt x="24" y="16"/>
                    <a:pt x="18" y="8"/>
                    <a:pt x="13" y="0"/>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943" name="Freeform 223">
              <a:extLst>
                <a:ext uri="{FF2B5EF4-FFF2-40B4-BE49-F238E27FC236}">
                  <a16:creationId xmlns:a16="http://schemas.microsoft.com/office/drawing/2014/main" id="{E058ECC4-08FE-4888-9DD0-FEB36C6C8F38}"/>
                </a:ext>
              </a:extLst>
            </p:cNvPr>
            <p:cNvSpPr>
              <a:spLocks/>
            </p:cNvSpPr>
            <p:nvPr/>
          </p:nvSpPr>
          <p:spPr bwMode="auto">
            <a:xfrm>
              <a:off x="2645" y="2720"/>
              <a:ext cx="135" cy="128"/>
            </a:xfrm>
            <a:custGeom>
              <a:avLst/>
              <a:gdLst>
                <a:gd name="T0" fmla="*/ 35 w 135"/>
                <a:gd name="T1" fmla="*/ 0 h 128"/>
                <a:gd name="T2" fmla="*/ 3 w 135"/>
                <a:gd name="T3" fmla="*/ 20 h 128"/>
                <a:gd name="T4" fmla="*/ 15 w 135"/>
                <a:gd name="T5" fmla="*/ 44 h 128"/>
                <a:gd name="T6" fmla="*/ 43 w 135"/>
                <a:gd name="T7" fmla="*/ 116 h 128"/>
                <a:gd name="T8" fmla="*/ 135 w 135"/>
                <a:gd name="T9" fmla="*/ 88 h 128"/>
                <a:gd name="T10" fmla="*/ 87 w 135"/>
                <a:gd name="T11" fmla="*/ 24 h 128"/>
                <a:gd name="T12" fmla="*/ 35 w 135"/>
                <a:gd name="T13" fmla="*/ 0 h 12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5" h="128">
                  <a:moveTo>
                    <a:pt x="35" y="0"/>
                  </a:moveTo>
                  <a:cubicBezTo>
                    <a:pt x="25" y="8"/>
                    <a:pt x="9" y="9"/>
                    <a:pt x="3" y="20"/>
                  </a:cubicBezTo>
                  <a:cubicBezTo>
                    <a:pt x="0" y="25"/>
                    <a:pt x="14" y="42"/>
                    <a:pt x="15" y="44"/>
                  </a:cubicBezTo>
                  <a:cubicBezTo>
                    <a:pt x="27" y="68"/>
                    <a:pt x="13" y="106"/>
                    <a:pt x="43" y="116"/>
                  </a:cubicBezTo>
                  <a:cubicBezTo>
                    <a:pt x="80" y="114"/>
                    <a:pt x="122" y="128"/>
                    <a:pt x="135" y="88"/>
                  </a:cubicBezTo>
                  <a:cubicBezTo>
                    <a:pt x="126" y="60"/>
                    <a:pt x="117" y="34"/>
                    <a:pt x="87" y="24"/>
                  </a:cubicBezTo>
                  <a:cubicBezTo>
                    <a:pt x="74" y="5"/>
                    <a:pt x="56" y="7"/>
                    <a:pt x="35" y="0"/>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944" name="Freeform 224">
              <a:extLst>
                <a:ext uri="{FF2B5EF4-FFF2-40B4-BE49-F238E27FC236}">
                  <a16:creationId xmlns:a16="http://schemas.microsoft.com/office/drawing/2014/main" id="{E0C5BB48-1E08-45DC-AB54-D76D651A8E9C}"/>
                </a:ext>
              </a:extLst>
            </p:cNvPr>
            <p:cNvSpPr>
              <a:spLocks/>
            </p:cNvSpPr>
            <p:nvPr/>
          </p:nvSpPr>
          <p:spPr bwMode="auto">
            <a:xfrm>
              <a:off x="2537" y="2900"/>
              <a:ext cx="123" cy="165"/>
            </a:xfrm>
            <a:custGeom>
              <a:avLst/>
              <a:gdLst>
                <a:gd name="T0" fmla="*/ 51 w 123"/>
                <a:gd name="T1" fmla="*/ 0 h 165"/>
                <a:gd name="T2" fmla="*/ 27 w 123"/>
                <a:gd name="T3" fmla="*/ 20 h 165"/>
                <a:gd name="T4" fmla="*/ 11 w 123"/>
                <a:gd name="T5" fmla="*/ 44 h 165"/>
                <a:gd name="T6" fmla="*/ 15 w 123"/>
                <a:gd name="T7" fmla="*/ 72 h 165"/>
                <a:gd name="T8" fmla="*/ 3 w 123"/>
                <a:gd name="T9" fmla="*/ 116 h 165"/>
                <a:gd name="T10" fmla="*/ 27 w 123"/>
                <a:gd name="T11" fmla="*/ 160 h 165"/>
                <a:gd name="T12" fmla="*/ 107 w 123"/>
                <a:gd name="T13" fmla="*/ 152 h 165"/>
                <a:gd name="T14" fmla="*/ 123 w 123"/>
                <a:gd name="T15" fmla="*/ 116 h 165"/>
                <a:gd name="T16" fmla="*/ 107 w 123"/>
                <a:gd name="T17" fmla="*/ 72 h 165"/>
                <a:gd name="T18" fmla="*/ 83 w 123"/>
                <a:gd name="T19" fmla="*/ 20 h 165"/>
                <a:gd name="T20" fmla="*/ 51 w 123"/>
                <a:gd name="T21" fmla="*/ 0 h 1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3" h="165">
                  <a:moveTo>
                    <a:pt x="51" y="0"/>
                  </a:moveTo>
                  <a:cubicBezTo>
                    <a:pt x="40" y="7"/>
                    <a:pt x="35" y="9"/>
                    <a:pt x="27" y="20"/>
                  </a:cubicBezTo>
                  <a:cubicBezTo>
                    <a:pt x="21" y="28"/>
                    <a:pt x="11" y="44"/>
                    <a:pt x="11" y="44"/>
                  </a:cubicBezTo>
                  <a:cubicBezTo>
                    <a:pt x="0" y="87"/>
                    <a:pt x="9" y="36"/>
                    <a:pt x="15" y="72"/>
                  </a:cubicBezTo>
                  <a:cubicBezTo>
                    <a:pt x="17" y="83"/>
                    <a:pt x="7" y="105"/>
                    <a:pt x="3" y="116"/>
                  </a:cubicBezTo>
                  <a:cubicBezTo>
                    <a:pt x="7" y="142"/>
                    <a:pt x="4" y="148"/>
                    <a:pt x="27" y="160"/>
                  </a:cubicBezTo>
                  <a:cubicBezTo>
                    <a:pt x="54" y="158"/>
                    <a:pt x="84" y="165"/>
                    <a:pt x="107" y="152"/>
                  </a:cubicBezTo>
                  <a:cubicBezTo>
                    <a:pt x="118" y="145"/>
                    <a:pt x="123" y="116"/>
                    <a:pt x="123" y="116"/>
                  </a:cubicBezTo>
                  <a:cubicBezTo>
                    <a:pt x="119" y="98"/>
                    <a:pt x="113" y="89"/>
                    <a:pt x="107" y="72"/>
                  </a:cubicBezTo>
                  <a:cubicBezTo>
                    <a:pt x="103" y="43"/>
                    <a:pt x="106" y="35"/>
                    <a:pt x="83" y="20"/>
                  </a:cubicBezTo>
                  <a:cubicBezTo>
                    <a:pt x="77" y="3"/>
                    <a:pt x="69" y="0"/>
                    <a:pt x="51" y="0"/>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945" name="Freeform 225">
              <a:extLst>
                <a:ext uri="{FF2B5EF4-FFF2-40B4-BE49-F238E27FC236}">
                  <a16:creationId xmlns:a16="http://schemas.microsoft.com/office/drawing/2014/main" id="{6BC40A10-98DD-46C9-9936-3BE7BF5C5483}"/>
                </a:ext>
              </a:extLst>
            </p:cNvPr>
            <p:cNvSpPr>
              <a:spLocks/>
            </p:cNvSpPr>
            <p:nvPr/>
          </p:nvSpPr>
          <p:spPr bwMode="auto">
            <a:xfrm>
              <a:off x="2799" y="2764"/>
              <a:ext cx="147" cy="121"/>
            </a:xfrm>
            <a:custGeom>
              <a:avLst/>
              <a:gdLst>
                <a:gd name="T0" fmla="*/ 85 w 147"/>
                <a:gd name="T1" fmla="*/ 12 h 121"/>
                <a:gd name="T2" fmla="*/ 41 w 147"/>
                <a:gd name="T3" fmla="*/ 28 h 121"/>
                <a:gd name="T4" fmla="*/ 21 w 147"/>
                <a:gd name="T5" fmla="*/ 44 h 121"/>
                <a:gd name="T6" fmla="*/ 29 w 147"/>
                <a:gd name="T7" fmla="*/ 104 h 121"/>
                <a:gd name="T8" fmla="*/ 53 w 147"/>
                <a:gd name="T9" fmla="*/ 120 h 121"/>
                <a:gd name="T10" fmla="*/ 129 w 147"/>
                <a:gd name="T11" fmla="*/ 96 h 121"/>
                <a:gd name="T12" fmla="*/ 141 w 147"/>
                <a:gd name="T13" fmla="*/ 56 h 121"/>
                <a:gd name="T14" fmla="*/ 137 w 147"/>
                <a:gd name="T15" fmla="*/ 20 h 121"/>
                <a:gd name="T16" fmla="*/ 85 w 147"/>
                <a:gd name="T17" fmla="*/ 12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7" h="121">
                  <a:moveTo>
                    <a:pt x="85" y="12"/>
                  </a:moveTo>
                  <a:cubicBezTo>
                    <a:pt x="71" y="18"/>
                    <a:pt x="54" y="20"/>
                    <a:pt x="41" y="28"/>
                  </a:cubicBezTo>
                  <a:cubicBezTo>
                    <a:pt x="0" y="54"/>
                    <a:pt x="65" y="29"/>
                    <a:pt x="21" y="44"/>
                  </a:cubicBezTo>
                  <a:cubicBezTo>
                    <a:pt x="14" y="65"/>
                    <a:pt x="22" y="83"/>
                    <a:pt x="29" y="104"/>
                  </a:cubicBezTo>
                  <a:cubicBezTo>
                    <a:pt x="32" y="113"/>
                    <a:pt x="53" y="120"/>
                    <a:pt x="53" y="120"/>
                  </a:cubicBezTo>
                  <a:cubicBezTo>
                    <a:pt x="92" y="117"/>
                    <a:pt x="104" y="121"/>
                    <a:pt x="129" y="96"/>
                  </a:cubicBezTo>
                  <a:cubicBezTo>
                    <a:pt x="132" y="82"/>
                    <a:pt x="141" y="56"/>
                    <a:pt x="141" y="56"/>
                  </a:cubicBezTo>
                  <a:cubicBezTo>
                    <a:pt x="140" y="44"/>
                    <a:pt x="147" y="26"/>
                    <a:pt x="137" y="20"/>
                  </a:cubicBezTo>
                  <a:cubicBezTo>
                    <a:pt x="105" y="0"/>
                    <a:pt x="54" y="27"/>
                    <a:pt x="85" y="12"/>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946" name="Freeform 226">
              <a:extLst>
                <a:ext uri="{FF2B5EF4-FFF2-40B4-BE49-F238E27FC236}">
                  <a16:creationId xmlns:a16="http://schemas.microsoft.com/office/drawing/2014/main" id="{6AED8589-3227-47D3-9FBE-D59884474BB2}"/>
                </a:ext>
              </a:extLst>
            </p:cNvPr>
            <p:cNvSpPr>
              <a:spLocks/>
            </p:cNvSpPr>
            <p:nvPr/>
          </p:nvSpPr>
          <p:spPr bwMode="auto">
            <a:xfrm>
              <a:off x="2656" y="2855"/>
              <a:ext cx="152" cy="153"/>
            </a:xfrm>
            <a:custGeom>
              <a:avLst/>
              <a:gdLst>
                <a:gd name="T0" fmla="*/ 0 w 152"/>
                <a:gd name="T1" fmla="*/ 21 h 153"/>
                <a:gd name="T2" fmla="*/ 32 w 152"/>
                <a:gd name="T3" fmla="*/ 77 h 153"/>
                <a:gd name="T4" fmla="*/ 36 w 152"/>
                <a:gd name="T5" fmla="*/ 117 h 153"/>
                <a:gd name="T6" fmla="*/ 96 w 152"/>
                <a:gd name="T7" fmla="*/ 153 h 153"/>
                <a:gd name="T8" fmla="*/ 132 w 152"/>
                <a:gd name="T9" fmla="*/ 137 h 153"/>
                <a:gd name="T10" fmla="*/ 144 w 152"/>
                <a:gd name="T11" fmla="*/ 125 h 153"/>
                <a:gd name="T12" fmla="*/ 152 w 152"/>
                <a:gd name="T13" fmla="*/ 101 h 153"/>
                <a:gd name="T14" fmla="*/ 108 w 152"/>
                <a:gd name="T15" fmla="*/ 17 h 153"/>
                <a:gd name="T16" fmla="*/ 60 w 152"/>
                <a:gd name="T17" fmla="*/ 13 h 153"/>
                <a:gd name="T18" fmla="*/ 12 w 152"/>
                <a:gd name="T19" fmla="*/ 5 h 153"/>
                <a:gd name="T20" fmla="*/ 0 w 152"/>
                <a:gd name="T21" fmla="*/ 21 h 1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2" h="153">
                  <a:moveTo>
                    <a:pt x="0" y="21"/>
                  </a:moveTo>
                  <a:cubicBezTo>
                    <a:pt x="7" y="42"/>
                    <a:pt x="13" y="65"/>
                    <a:pt x="32" y="77"/>
                  </a:cubicBezTo>
                  <a:cubicBezTo>
                    <a:pt x="33" y="90"/>
                    <a:pt x="32" y="104"/>
                    <a:pt x="36" y="117"/>
                  </a:cubicBezTo>
                  <a:cubicBezTo>
                    <a:pt x="41" y="134"/>
                    <a:pt x="81" y="148"/>
                    <a:pt x="96" y="153"/>
                  </a:cubicBezTo>
                  <a:cubicBezTo>
                    <a:pt x="109" y="149"/>
                    <a:pt x="119" y="141"/>
                    <a:pt x="132" y="137"/>
                  </a:cubicBezTo>
                  <a:cubicBezTo>
                    <a:pt x="136" y="133"/>
                    <a:pt x="141" y="130"/>
                    <a:pt x="144" y="125"/>
                  </a:cubicBezTo>
                  <a:cubicBezTo>
                    <a:pt x="148" y="118"/>
                    <a:pt x="152" y="101"/>
                    <a:pt x="152" y="101"/>
                  </a:cubicBezTo>
                  <a:cubicBezTo>
                    <a:pt x="148" y="74"/>
                    <a:pt x="144" y="22"/>
                    <a:pt x="108" y="17"/>
                  </a:cubicBezTo>
                  <a:cubicBezTo>
                    <a:pt x="92" y="15"/>
                    <a:pt x="76" y="14"/>
                    <a:pt x="60" y="13"/>
                  </a:cubicBezTo>
                  <a:cubicBezTo>
                    <a:pt x="37" y="5"/>
                    <a:pt x="40" y="0"/>
                    <a:pt x="12" y="5"/>
                  </a:cubicBezTo>
                  <a:cubicBezTo>
                    <a:pt x="8" y="10"/>
                    <a:pt x="0" y="41"/>
                    <a:pt x="0" y="21"/>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947" name="Freeform 227">
              <a:extLst>
                <a:ext uri="{FF2B5EF4-FFF2-40B4-BE49-F238E27FC236}">
                  <a16:creationId xmlns:a16="http://schemas.microsoft.com/office/drawing/2014/main" id="{4FCB3DCF-FB16-4964-AED3-006D09BA5BD7}"/>
                </a:ext>
              </a:extLst>
            </p:cNvPr>
            <p:cNvSpPr>
              <a:spLocks/>
            </p:cNvSpPr>
            <p:nvPr/>
          </p:nvSpPr>
          <p:spPr bwMode="auto">
            <a:xfrm>
              <a:off x="3065" y="3104"/>
              <a:ext cx="123" cy="165"/>
            </a:xfrm>
            <a:custGeom>
              <a:avLst/>
              <a:gdLst>
                <a:gd name="T0" fmla="*/ 51 w 123"/>
                <a:gd name="T1" fmla="*/ 0 h 165"/>
                <a:gd name="T2" fmla="*/ 27 w 123"/>
                <a:gd name="T3" fmla="*/ 20 h 165"/>
                <a:gd name="T4" fmla="*/ 11 w 123"/>
                <a:gd name="T5" fmla="*/ 44 h 165"/>
                <a:gd name="T6" fmla="*/ 15 w 123"/>
                <a:gd name="T7" fmla="*/ 72 h 165"/>
                <a:gd name="T8" fmla="*/ 3 w 123"/>
                <a:gd name="T9" fmla="*/ 116 h 165"/>
                <a:gd name="T10" fmla="*/ 27 w 123"/>
                <a:gd name="T11" fmla="*/ 160 h 165"/>
                <a:gd name="T12" fmla="*/ 107 w 123"/>
                <a:gd name="T13" fmla="*/ 152 h 165"/>
                <a:gd name="T14" fmla="*/ 123 w 123"/>
                <a:gd name="T15" fmla="*/ 116 h 165"/>
                <a:gd name="T16" fmla="*/ 107 w 123"/>
                <a:gd name="T17" fmla="*/ 72 h 165"/>
                <a:gd name="T18" fmla="*/ 83 w 123"/>
                <a:gd name="T19" fmla="*/ 20 h 165"/>
                <a:gd name="T20" fmla="*/ 51 w 123"/>
                <a:gd name="T21" fmla="*/ 0 h 1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3" h="165">
                  <a:moveTo>
                    <a:pt x="51" y="0"/>
                  </a:moveTo>
                  <a:cubicBezTo>
                    <a:pt x="40" y="7"/>
                    <a:pt x="35" y="9"/>
                    <a:pt x="27" y="20"/>
                  </a:cubicBezTo>
                  <a:cubicBezTo>
                    <a:pt x="21" y="28"/>
                    <a:pt x="11" y="44"/>
                    <a:pt x="11" y="44"/>
                  </a:cubicBezTo>
                  <a:cubicBezTo>
                    <a:pt x="0" y="87"/>
                    <a:pt x="9" y="36"/>
                    <a:pt x="15" y="72"/>
                  </a:cubicBezTo>
                  <a:cubicBezTo>
                    <a:pt x="17" y="83"/>
                    <a:pt x="7" y="105"/>
                    <a:pt x="3" y="116"/>
                  </a:cubicBezTo>
                  <a:cubicBezTo>
                    <a:pt x="7" y="142"/>
                    <a:pt x="4" y="148"/>
                    <a:pt x="27" y="160"/>
                  </a:cubicBezTo>
                  <a:cubicBezTo>
                    <a:pt x="54" y="158"/>
                    <a:pt x="84" y="165"/>
                    <a:pt x="107" y="152"/>
                  </a:cubicBezTo>
                  <a:cubicBezTo>
                    <a:pt x="118" y="145"/>
                    <a:pt x="123" y="116"/>
                    <a:pt x="123" y="116"/>
                  </a:cubicBezTo>
                  <a:cubicBezTo>
                    <a:pt x="119" y="98"/>
                    <a:pt x="113" y="89"/>
                    <a:pt x="107" y="72"/>
                  </a:cubicBezTo>
                  <a:cubicBezTo>
                    <a:pt x="103" y="43"/>
                    <a:pt x="106" y="35"/>
                    <a:pt x="83" y="20"/>
                  </a:cubicBezTo>
                  <a:cubicBezTo>
                    <a:pt x="77" y="3"/>
                    <a:pt x="69" y="0"/>
                    <a:pt x="51" y="0"/>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948" name="Freeform 228">
              <a:extLst>
                <a:ext uri="{FF2B5EF4-FFF2-40B4-BE49-F238E27FC236}">
                  <a16:creationId xmlns:a16="http://schemas.microsoft.com/office/drawing/2014/main" id="{21243BE9-84EC-4DAE-8C09-9AB0E8E6A334}"/>
                </a:ext>
              </a:extLst>
            </p:cNvPr>
            <p:cNvSpPr>
              <a:spLocks/>
            </p:cNvSpPr>
            <p:nvPr/>
          </p:nvSpPr>
          <p:spPr bwMode="auto">
            <a:xfrm>
              <a:off x="2819" y="2888"/>
              <a:ext cx="147" cy="121"/>
            </a:xfrm>
            <a:custGeom>
              <a:avLst/>
              <a:gdLst>
                <a:gd name="T0" fmla="*/ 85 w 147"/>
                <a:gd name="T1" fmla="*/ 12 h 121"/>
                <a:gd name="T2" fmla="*/ 41 w 147"/>
                <a:gd name="T3" fmla="*/ 28 h 121"/>
                <a:gd name="T4" fmla="*/ 21 w 147"/>
                <a:gd name="T5" fmla="*/ 44 h 121"/>
                <a:gd name="T6" fmla="*/ 29 w 147"/>
                <a:gd name="T7" fmla="*/ 104 h 121"/>
                <a:gd name="T8" fmla="*/ 53 w 147"/>
                <a:gd name="T9" fmla="*/ 120 h 121"/>
                <a:gd name="T10" fmla="*/ 129 w 147"/>
                <a:gd name="T11" fmla="*/ 96 h 121"/>
                <a:gd name="T12" fmla="*/ 141 w 147"/>
                <a:gd name="T13" fmla="*/ 56 h 121"/>
                <a:gd name="T14" fmla="*/ 137 w 147"/>
                <a:gd name="T15" fmla="*/ 20 h 121"/>
                <a:gd name="T16" fmla="*/ 85 w 147"/>
                <a:gd name="T17" fmla="*/ 12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7" h="121">
                  <a:moveTo>
                    <a:pt x="85" y="12"/>
                  </a:moveTo>
                  <a:cubicBezTo>
                    <a:pt x="71" y="18"/>
                    <a:pt x="54" y="20"/>
                    <a:pt x="41" y="28"/>
                  </a:cubicBezTo>
                  <a:cubicBezTo>
                    <a:pt x="0" y="54"/>
                    <a:pt x="65" y="29"/>
                    <a:pt x="21" y="44"/>
                  </a:cubicBezTo>
                  <a:cubicBezTo>
                    <a:pt x="14" y="65"/>
                    <a:pt x="22" y="83"/>
                    <a:pt x="29" y="104"/>
                  </a:cubicBezTo>
                  <a:cubicBezTo>
                    <a:pt x="32" y="113"/>
                    <a:pt x="53" y="120"/>
                    <a:pt x="53" y="120"/>
                  </a:cubicBezTo>
                  <a:cubicBezTo>
                    <a:pt x="92" y="117"/>
                    <a:pt x="104" y="121"/>
                    <a:pt x="129" y="96"/>
                  </a:cubicBezTo>
                  <a:cubicBezTo>
                    <a:pt x="132" y="82"/>
                    <a:pt x="141" y="56"/>
                    <a:pt x="141" y="56"/>
                  </a:cubicBezTo>
                  <a:cubicBezTo>
                    <a:pt x="140" y="44"/>
                    <a:pt x="147" y="26"/>
                    <a:pt x="137" y="20"/>
                  </a:cubicBezTo>
                  <a:cubicBezTo>
                    <a:pt x="105" y="0"/>
                    <a:pt x="54" y="27"/>
                    <a:pt x="85" y="12"/>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949" name="Freeform 229">
              <a:extLst>
                <a:ext uri="{FF2B5EF4-FFF2-40B4-BE49-F238E27FC236}">
                  <a16:creationId xmlns:a16="http://schemas.microsoft.com/office/drawing/2014/main" id="{418B2A44-2A8D-4225-88A2-CD8B4C522112}"/>
                </a:ext>
              </a:extLst>
            </p:cNvPr>
            <p:cNvSpPr>
              <a:spLocks/>
            </p:cNvSpPr>
            <p:nvPr/>
          </p:nvSpPr>
          <p:spPr bwMode="auto">
            <a:xfrm>
              <a:off x="2544" y="3103"/>
              <a:ext cx="152" cy="153"/>
            </a:xfrm>
            <a:custGeom>
              <a:avLst/>
              <a:gdLst>
                <a:gd name="T0" fmla="*/ 0 w 152"/>
                <a:gd name="T1" fmla="*/ 21 h 153"/>
                <a:gd name="T2" fmla="*/ 32 w 152"/>
                <a:gd name="T3" fmla="*/ 77 h 153"/>
                <a:gd name="T4" fmla="*/ 36 w 152"/>
                <a:gd name="T5" fmla="*/ 117 h 153"/>
                <a:gd name="T6" fmla="*/ 96 w 152"/>
                <a:gd name="T7" fmla="*/ 153 h 153"/>
                <a:gd name="T8" fmla="*/ 132 w 152"/>
                <a:gd name="T9" fmla="*/ 137 h 153"/>
                <a:gd name="T10" fmla="*/ 144 w 152"/>
                <a:gd name="T11" fmla="*/ 125 h 153"/>
                <a:gd name="T12" fmla="*/ 152 w 152"/>
                <a:gd name="T13" fmla="*/ 101 h 153"/>
                <a:gd name="T14" fmla="*/ 108 w 152"/>
                <a:gd name="T15" fmla="*/ 17 h 153"/>
                <a:gd name="T16" fmla="*/ 60 w 152"/>
                <a:gd name="T17" fmla="*/ 13 h 153"/>
                <a:gd name="T18" fmla="*/ 12 w 152"/>
                <a:gd name="T19" fmla="*/ 5 h 153"/>
                <a:gd name="T20" fmla="*/ 0 w 152"/>
                <a:gd name="T21" fmla="*/ 21 h 1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2" h="153">
                  <a:moveTo>
                    <a:pt x="0" y="21"/>
                  </a:moveTo>
                  <a:cubicBezTo>
                    <a:pt x="7" y="42"/>
                    <a:pt x="13" y="65"/>
                    <a:pt x="32" y="77"/>
                  </a:cubicBezTo>
                  <a:cubicBezTo>
                    <a:pt x="33" y="90"/>
                    <a:pt x="32" y="104"/>
                    <a:pt x="36" y="117"/>
                  </a:cubicBezTo>
                  <a:cubicBezTo>
                    <a:pt x="41" y="134"/>
                    <a:pt x="81" y="148"/>
                    <a:pt x="96" y="153"/>
                  </a:cubicBezTo>
                  <a:cubicBezTo>
                    <a:pt x="109" y="149"/>
                    <a:pt x="119" y="141"/>
                    <a:pt x="132" y="137"/>
                  </a:cubicBezTo>
                  <a:cubicBezTo>
                    <a:pt x="136" y="133"/>
                    <a:pt x="141" y="130"/>
                    <a:pt x="144" y="125"/>
                  </a:cubicBezTo>
                  <a:cubicBezTo>
                    <a:pt x="148" y="118"/>
                    <a:pt x="152" y="101"/>
                    <a:pt x="152" y="101"/>
                  </a:cubicBezTo>
                  <a:cubicBezTo>
                    <a:pt x="148" y="74"/>
                    <a:pt x="144" y="22"/>
                    <a:pt x="108" y="17"/>
                  </a:cubicBezTo>
                  <a:cubicBezTo>
                    <a:pt x="92" y="15"/>
                    <a:pt x="76" y="14"/>
                    <a:pt x="60" y="13"/>
                  </a:cubicBezTo>
                  <a:cubicBezTo>
                    <a:pt x="37" y="5"/>
                    <a:pt x="40" y="0"/>
                    <a:pt x="12" y="5"/>
                  </a:cubicBezTo>
                  <a:cubicBezTo>
                    <a:pt x="8" y="10"/>
                    <a:pt x="0" y="41"/>
                    <a:pt x="0" y="21"/>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950" name="Freeform 230">
              <a:extLst>
                <a:ext uri="{FF2B5EF4-FFF2-40B4-BE49-F238E27FC236}">
                  <a16:creationId xmlns:a16="http://schemas.microsoft.com/office/drawing/2014/main" id="{C08AF9FA-AC3C-4BCD-84EC-7C7267C38439}"/>
                </a:ext>
              </a:extLst>
            </p:cNvPr>
            <p:cNvSpPr>
              <a:spLocks/>
            </p:cNvSpPr>
            <p:nvPr/>
          </p:nvSpPr>
          <p:spPr bwMode="auto">
            <a:xfrm>
              <a:off x="2448" y="3211"/>
              <a:ext cx="113" cy="105"/>
            </a:xfrm>
            <a:custGeom>
              <a:avLst/>
              <a:gdLst>
                <a:gd name="T0" fmla="*/ 68 w 113"/>
                <a:gd name="T1" fmla="*/ 1 h 105"/>
                <a:gd name="T2" fmla="*/ 56 w 113"/>
                <a:gd name="T3" fmla="*/ 5 h 105"/>
                <a:gd name="T4" fmla="*/ 44 w 113"/>
                <a:gd name="T5" fmla="*/ 13 h 105"/>
                <a:gd name="T6" fmla="*/ 20 w 113"/>
                <a:gd name="T7" fmla="*/ 21 h 105"/>
                <a:gd name="T8" fmla="*/ 0 w 113"/>
                <a:gd name="T9" fmla="*/ 61 h 105"/>
                <a:gd name="T10" fmla="*/ 52 w 113"/>
                <a:gd name="T11" fmla="*/ 105 h 105"/>
                <a:gd name="T12" fmla="*/ 112 w 113"/>
                <a:gd name="T13" fmla="*/ 41 h 105"/>
                <a:gd name="T14" fmla="*/ 100 w 113"/>
                <a:gd name="T15" fmla="*/ 5 h 105"/>
                <a:gd name="T16" fmla="*/ 68 w 113"/>
                <a:gd name="T17" fmla="*/ 1 h 1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3" h="105">
                  <a:moveTo>
                    <a:pt x="68" y="1"/>
                  </a:moveTo>
                  <a:cubicBezTo>
                    <a:pt x="64" y="2"/>
                    <a:pt x="60" y="3"/>
                    <a:pt x="56" y="5"/>
                  </a:cubicBezTo>
                  <a:cubicBezTo>
                    <a:pt x="52" y="7"/>
                    <a:pt x="48" y="11"/>
                    <a:pt x="44" y="13"/>
                  </a:cubicBezTo>
                  <a:cubicBezTo>
                    <a:pt x="36" y="16"/>
                    <a:pt x="20" y="21"/>
                    <a:pt x="20" y="21"/>
                  </a:cubicBezTo>
                  <a:cubicBezTo>
                    <a:pt x="1" y="50"/>
                    <a:pt x="6" y="36"/>
                    <a:pt x="0" y="61"/>
                  </a:cubicBezTo>
                  <a:cubicBezTo>
                    <a:pt x="7" y="100"/>
                    <a:pt x="14" y="100"/>
                    <a:pt x="52" y="105"/>
                  </a:cubicBezTo>
                  <a:cubicBezTo>
                    <a:pt x="113" y="99"/>
                    <a:pt x="107" y="103"/>
                    <a:pt x="112" y="41"/>
                  </a:cubicBezTo>
                  <a:cubicBezTo>
                    <a:pt x="112" y="39"/>
                    <a:pt x="110" y="8"/>
                    <a:pt x="100" y="5"/>
                  </a:cubicBezTo>
                  <a:cubicBezTo>
                    <a:pt x="82" y="0"/>
                    <a:pt x="68" y="27"/>
                    <a:pt x="68" y="1"/>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951" name="Freeform 231">
              <a:extLst>
                <a:ext uri="{FF2B5EF4-FFF2-40B4-BE49-F238E27FC236}">
                  <a16:creationId xmlns:a16="http://schemas.microsoft.com/office/drawing/2014/main" id="{6F8CD4FB-9621-453C-8915-12B1509B4CC3}"/>
                </a:ext>
              </a:extLst>
            </p:cNvPr>
            <p:cNvSpPr>
              <a:spLocks/>
            </p:cNvSpPr>
            <p:nvPr/>
          </p:nvSpPr>
          <p:spPr bwMode="auto">
            <a:xfrm>
              <a:off x="2965" y="2852"/>
              <a:ext cx="123" cy="165"/>
            </a:xfrm>
            <a:custGeom>
              <a:avLst/>
              <a:gdLst>
                <a:gd name="T0" fmla="*/ 51 w 123"/>
                <a:gd name="T1" fmla="*/ 0 h 165"/>
                <a:gd name="T2" fmla="*/ 27 w 123"/>
                <a:gd name="T3" fmla="*/ 20 h 165"/>
                <a:gd name="T4" fmla="*/ 11 w 123"/>
                <a:gd name="T5" fmla="*/ 44 h 165"/>
                <a:gd name="T6" fmla="*/ 15 w 123"/>
                <a:gd name="T7" fmla="*/ 72 h 165"/>
                <a:gd name="T8" fmla="*/ 3 w 123"/>
                <a:gd name="T9" fmla="*/ 116 h 165"/>
                <a:gd name="T10" fmla="*/ 27 w 123"/>
                <a:gd name="T11" fmla="*/ 160 h 165"/>
                <a:gd name="T12" fmla="*/ 107 w 123"/>
                <a:gd name="T13" fmla="*/ 152 h 165"/>
                <a:gd name="T14" fmla="*/ 123 w 123"/>
                <a:gd name="T15" fmla="*/ 116 h 165"/>
                <a:gd name="T16" fmla="*/ 107 w 123"/>
                <a:gd name="T17" fmla="*/ 72 h 165"/>
                <a:gd name="T18" fmla="*/ 83 w 123"/>
                <a:gd name="T19" fmla="*/ 20 h 165"/>
                <a:gd name="T20" fmla="*/ 51 w 123"/>
                <a:gd name="T21" fmla="*/ 0 h 1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3" h="165">
                  <a:moveTo>
                    <a:pt x="51" y="0"/>
                  </a:moveTo>
                  <a:cubicBezTo>
                    <a:pt x="40" y="7"/>
                    <a:pt x="35" y="9"/>
                    <a:pt x="27" y="20"/>
                  </a:cubicBezTo>
                  <a:cubicBezTo>
                    <a:pt x="21" y="28"/>
                    <a:pt x="11" y="44"/>
                    <a:pt x="11" y="44"/>
                  </a:cubicBezTo>
                  <a:cubicBezTo>
                    <a:pt x="0" y="87"/>
                    <a:pt x="9" y="36"/>
                    <a:pt x="15" y="72"/>
                  </a:cubicBezTo>
                  <a:cubicBezTo>
                    <a:pt x="17" y="83"/>
                    <a:pt x="7" y="105"/>
                    <a:pt x="3" y="116"/>
                  </a:cubicBezTo>
                  <a:cubicBezTo>
                    <a:pt x="7" y="142"/>
                    <a:pt x="4" y="148"/>
                    <a:pt x="27" y="160"/>
                  </a:cubicBezTo>
                  <a:cubicBezTo>
                    <a:pt x="54" y="158"/>
                    <a:pt x="84" y="165"/>
                    <a:pt x="107" y="152"/>
                  </a:cubicBezTo>
                  <a:cubicBezTo>
                    <a:pt x="118" y="145"/>
                    <a:pt x="123" y="116"/>
                    <a:pt x="123" y="116"/>
                  </a:cubicBezTo>
                  <a:cubicBezTo>
                    <a:pt x="119" y="98"/>
                    <a:pt x="113" y="89"/>
                    <a:pt x="107" y="72"/>
                  </a:cubicBezTo>
                  <a:cubicBezTo>
                    <a:pt x="103" y="43"/>
                    <a:pt x="106" y="35"/>
                    <a:pt x="83" y="20"/>
                  </a:cubicBezTo>
                  <a:cubicBezTo>
                    <a:pt x="77" y="3"/>
                    <a:pt x="69" y="0"/>
                    <a:pt x="51" y="0"/>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952" name="Freeform 232">
              <a:extLst>
                <a:ext uri="{FF2B5EF4-FFF2-40B4-BE49-F238E27FC236}">
                  <a16:creationId xmlns:a16="http://schemas.microsoft.com/office/drawing/2014/main" id="{FEB147A9-E3BF-458C-9F53-CE485A60B24A}"/>
                </a:ext>
              </a:extLst>
            </p:cNvPr>
            <p:cNvSpPr>
              <a:spLocks/>
            </p:cNvSpPr>
            <p:nvPr/>
          </p:nvSpPr>
          <p:spPr bwMode="auto">
            <a:xfrm>
              <a:off x="2947" y="2724"/>
              <a:ext cx="147" cy="121"/>
            </a:xfrm>
            <a:custGeom>
              <a:avLst/>
              <a:gdLst>
                <a:gd name="T0" fmla="*/ 85 w 147"/>
                <a:gd name="T1" fmla="*/ 12 h 121"/>
                <a:gd name="T2" fmla="*/ 41 w 147"/>
                <a:gd name="T3" fmla="*/ 28 h 121"/>
                <a:gd name="T4" fmla="*/ 21 w 147"/>
                <a:gd name="T5" fmla="*/ 44 h 121"/>
                <a:gd name="T6" fmla="*/ 29 w 147"/>
                <a:gd name="T7" fmla="*/ 104 h 121"/>
                <a:gd name="T8" fmla="*/ 53 w 147"/>
                <a:gd name="T9" fmla="*/ 120 h 121"/>
                <a:gd name="T10" fmla="*/ 129 w 147"/>
                <a:gd name="T11" fmla="*/ 96 h 121"/>
                <a:gd name="T12" fmla="*/ 141 w 147"/>
                <a:gd name="T13" fmla="*/ 56 h 121"/>
                <a:gd name="T14" fmla="*/ 137 w 147"/>
                <a:gd name="T15" fmla="*/ 20 h 121"/>
                <a:gd name="T16" fmla="*/ 85 w 147"/>
                <a:gd name="T17" fmla="*/ 12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7" h="121">
                  <a:moveTo>
                    <a:pt x="85" y="12"/>
                  </a:moveTo>
                  <a:cubicBezTo>
                    <a:pt x="71" y="18"/>
                    <a:pt x="54" y="20"/>
                    <a:pt x="41" y="28"/>
                  </a:cubicBezTo>
                  <a:cubicBezTo>
                    <a:pt x="0" y="54"/>
                    <a:pt x="65" y="29"/>
                    <a:pt x="21" y="44"/>
                  </a:cubicBezTo>
                  <a:cubicBezTo>
                    <a:pt x="14" y="65"/>
                    <a:pt x="22" y="83"/>
                    <a:pt x="29" y="104"/>
                  </a:cubicBezTo>
                  <a:cubicBezTo>
                    <a:pt x="32" y="113"/>
                    <a:pt x="53" y="120"/>
                    <a:pt x="53" y="120"/>
                  </a:cubicBezTo>
                  <a:cubicBezTo>
                    <a:pt x="92" y="117"/>
                    <a:pt x="104" y="121"/>
                    <a:pt x="129" y="96"/>
                  </a:cubicBezTo>
                  <a:cubicBezTo>
                    <a:pt x="132" y="82"/>
                    <a:pt x="141" y="56"/>
                    <a:pt x="141" y="56"/>
                  </a:cubicBezTo>
                  <a:cubicBezTo>
                    <a:pt x="140" y="44"/>
                    <a:pt x="147" y="26"/>
                    <a:pt x="137" y="20"/>
                  </a:cubicBezTo>
                  <a:cubicBezTo>
                    <a:pt x="105" y="0"/>
                    <a:pt x="54" y="27"/>
                    <a:pt x="85" y="12"/>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953" name="Freeform 233">
              <a:extLst>
                <a:ext uri="{FF2B5EF4-FFF2-40B4-BE49-F238E27FC236}">
                  <a16:creationId xmlns:a16="http://schemas.microsoft.com/office/drawing/2014/main" id="{398E0676-7CB5-45C0-9F8F-69BE700851C7}"/>
                </a:ext>
              </a:extLst>
            </p:cNvPr>
            <p:cNvSpPr>
              <a:spLocks/>
            </p:cNvSpPr>
            <p:nvPr/>
          </p:nvSpPr>
          <p:spPr bwMode="auto">
            <a:xfrm>
              <a:off x="2956" y="3039"/>
              <a:ext cx="113" cy="105"/>
            </a:xfrm>
            <a:custGeom>
              <a:avLst/>
              <a:gdLst>
                <a:gd name="T0" fmla="*/ 68 w 113"/>
                <a:gd name="T1" fmla="*/ 1 h 105"/>
                <a:gd name="T2" fmla="*/ 56 w 113"/>
                <a:gd name="T3" fmla="*/ 5 h 105"/>
                <a:gd name="T4" fmla="*/ 44 w 113"/>
                <a:gd name="T5" fmla="*/ 13 h 105"/>
                <a:gd name="T6" fmla="*/ 20 w 113"/>
                <a:gd name="T7" fmla="*/ 21 h 105"/>
                <a:gd name="T8" fmla="*/ 0 w 113"/>
                <a:gd name="T9" fmla="*/ 61 h 105"/>
                <a:gd name="T10" fmla="*/ 52 w 113"/>
                <a:gd name="T11" fmla="*/ 105 h 105"/>
                <a:gd name="T12" fmla="*/ 112 w 113"/>
                <a:gd name="T13" fmla="*/ 41 h 105"/>
                <a:gd name="T14" fmla="*/ 100 w 113"/>
                <a:gd name="T15" fmla="*/ 5 h 105"/>
                <a:gd name="T16" fmla="*/ 68 w 113"/>
                <a:gd name="T17" fmla="*/ 1 h 1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3" h="105">
                  <a:moveTo>
                    <a:pt x="68" y="1"/>
                  </a:moveTo>
                  <a:cubicBezTo>
                    <a:pt x="64" y="2"/>
                    <a:pt x="60" y="3"/>
                    <a:pt x="56" y="5"/>
                  </a:cubicBezTo>
                  <a:cubicBezTo>
                    <a:pt x="52" y="7"/>
                    <a:pt x="48" y="11"/>
                    <a:pt x="44" y="13"/>
                  </a:cubicBezTo>
                  <a:cubicBezTo>
                    <a:pt x="36" y="16"/>
                    <a:pt x="20" y="21"/>
                    <a:pt x="20" y="21"/>
                  </a:cubicBezTo>
                  <a:cubicBezTo>
                    <a:pt x="1" y="50"/>
                    <a:pt x="6" y="36"/>
                    <a:pt x="0" y="61"/>
                  </a:cubicBezTo>
                  <a:cubicBezTo>
                    <a:pt x="7" y="100"/>
                    <a:pt x="14" y="100"/>
                    <a:pt x="52" y="105"/>
                  </a:cubicBezTo>
                  <a:cubicBezTo>
                    <a:pt x="113" y="99"/>
                    <a:pt x="107" y="103"/>
                    <a:pt x="112" y="41"/>
                  </a:cubicBezTo>
                  <a:cubicBezTo>
                    <a:pt x="112" y="39"/>
                    <a:pt x="110" y="8"/>
                    <a:pt x="100" y="5"/>
                  </a:cubicBezTo>
                  <a:cubicBezTo>
                    <a:pt x="82" y="0"/>
                    <a:pt x="68" y="27"/>
                    <a:pt x="68" y="1"/>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634090" name="Group 234">
            <a:extLst>
              <a:ext uri="{FF2B5EF4-FFF2-40B4-BE49-F238E27FC236}">
                <a16:creationId xmlns:a16="http://schemas.microsoft.com/office/drawing/2014/main" id="{F55429B1-7B44-4A5B-9FB7-B89BF3B5202E}"/>
              </a:ext>
            </a:extLst>
          </p:cNvPr>
          <p:cNvGrpSpPr>
            <a:grpSpLocks/>
          </p:cNvGrpSpPr>
          <p:nvPr/>
        </p:nvGrpSpPr>
        <p:grpSpPr bwMode="auto">
          <a:xfrm>
            <a:off x="5679014" y="3004543"/>
            <a:ext cx="2234446" cy="2276743"/>
            <a:chOff x="3319" y="2060"/>
            <a:chExt cx="1532" cy="1561"/>
          </a:xfrm>
        </p:grpSpPr>
        <p:grpSp>
          <p:nvGrpSpPr>
            <p:cNvPr id="414955" name="Group 235">
              <a:extLst>
                <a:ext uri="{FF2B5EF4-FFF2-40B4-BE49-F238E27FC236}">
                  <a16:creationId xmlns:a16="http://schemas.microsoft.com/office/drawing/2014/main" id="{2E1DC0D4-FA14-452E-A360-BD02EE4ADA9A}"/>
                </a:ext>
              </a:extLst>
            </p:cNvPr>
            <p:cNvGrpSpPr>
              <a:grpSpLocks/>
            </p:cNvGrpSpPr>
            <p:nvPr/>
          </p:nvGrpSpPr>
          <p:grpSpPr bwMode="auto">
            <a:xfrm>
              <a:off x="3319" y="2060"/>
              <a:ext cx="1532" cy="1561"/>
              <a:chOff x="3319" y="2060"/>
              <a:chExt cx="1532" cy="1561"/>
            </a:xfrm>
          </p:grpSpPr>
          <p:grpSp>
            <p:nvGrpSpPr>
              <p:cNvPr id="414956" name="Group 236">
                <a:extLst>
                  <a:ext uri="{FF2B5EF4-FFF2-40B4-BE49-F238E27FC236}">
                    <a16:creationId xmlns:a16="http://schemas.microsoft.com/office/drawing/2014/main" id="{5410DF70-954E-44A7-A2D2-CE2E5A70F6E7}"/>
                  </a:ext>
                </a:extLst>
              </p:cNvPr>
              <p:cNvGrpSpPr>
                <a:grpSpLocks/>
              </p:cNvGrpSpPr>
              <p:nvPr/>
            </p:nvGrpSpPr>
            <p:grpSpPr bwMode="auto">
              <a:xfrm>
                <a:off x="4034" y="3164"/>
                <a:ext cx="226" cy="144"/>
                <a:chOff x="3958" y="3396"/>
                <a:chExt cx="226" cy="144"/>
              </a:xfrm>
            </p:grpSpPr>
            <p:sp>
              <p:nvSpPr>
                <p:cNvPr id="414957" name="Freeform 237">
                  <a:extLst>
                    <a:ext uri="{FF2B5EF4-FFF2-40B4-BE49-F238E27FC236}">
                      <a16:creationId xmlns:a16="http://schemas.microsoft.com/office/drawing/2014/main" id="{3BAA51EB-B3BD-4AC3-8C9F-1F689AB95FF4}"/>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958" name="Freeform 238">
                  <a:extLst>
                    <a:ext uri="{FF2B5EF4-FFF2-40B4-BE49-F238E27FC236}">
                      <a16:creationId xmlns:a16="http://schemas.microsoft.com/office/drawing/2014/main" id="{587249CC-BD4F-4A02-84A8-E6414FA41DD0}"/>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14959" name="Group 239">
                <a:extLst>
                  <a:ext uri="{FF2B5EF4-FFF2-40B4-BE49-F238E27FC236}">
                    <a16:creationId xmlns:a16="http://schemas.microsoft.com/office/drawing/2014/main" id="{899B23BC-BFA2-4CB5-A78F-2645581BEB77}"/>
                  </a:ext>
                </a:extLst>
              </p:cNvPr>
              <p:cNvGrpSpPr>
                <a:grpSpLocks/>
              </p:cNvGrpSpPr>
              <p:nvPr/>
            </p:nvGrpSpPr>
            <p:grpSpPr bwMode="auto">
              <a:xfrm rot="-4249260">
                <a:off x="4178" y="3436"/>
                <a:ext cx="226" cy="144"/>
                <a:chOff x="3958" y="3396"/>
                <a:chExt cx="226" cy="144"/>
              </a:xfrm>
            </p:grpSpPr>
            <p:sp>
              <p:nvSpPr>
                <p:cNvPr id="414960" name="Freeform 240">
                  <a:extLst>
                    <a:ext uri="{FF2B5EF4-FFF2-40B4-BE49-F238E27FC236}">
                      <a16:creationId xmlns:a16="http://schemas.microsoft.com/office/drawing/2014/main" id="{C328F74D-E0E1-4F40-BC55-126723034D5F}"/>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961" name="Freeform 241">
                  <a:extLst>
                    <a:ext uri="{FF2B5EF4-FFF2-40B4-BE49-F238E27FC236}">
                      <a16:creationId xmlns:a16="http://schemas.microsoft.com/office/drawing/2014/main" id="{27692040-211A-41CA-B023-C61635F1E077}"/>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14962" name="Group 242">
                <a:extLst>
                  <a:ext uri="{FF2B5EF4-FFF2-40B4-BE49-F238E27FC236}">
                    <a16:creationId xmlns:a16="http://schemas.microsoft.com/office/drawing/2014/main" id="{7F7DCD22-685E-4FC1-8C9B-EDB69F2037E8}"/>
                  </a:ext>
                </a:extLst>
              </p:cNvPr>
              <p:cNvGrpSpPr>
                <a:grpSpLocks/>
              </p:cNvGrpSpPr>
              <p:nvPr/>
            </p:nvGrpSpPr>
            <p:grpSpPr bwMode="auto">
              <a:xfrm rot="3418568">
                <a:off x="3974" y="3400"/>
                <a:ext cx="226" cy="144"/>
                <a:chOff x="3958" y="3396"/>
                <a:chExt cx="226" cy="144"/>
              </a:xfrm>
            </p:grpSpPr>
            <p:sp>
              <p:nvSpPr>
                <p:cNvPr id="414963" name="Freeform 243">
                  <a:extLst>
                    <a:ext uri="{FF2B5EF4-FFF2-40B4-BE49-F238E27FC236}">
                      <a16:creationId xmlns:a16="http://schemas.microsoft.com/office/drawing/2014/main" id="{D47098F6-2667-45B6-9726-A9418833CA09}"/>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964" name="Freeform 244">
                  <a:extLst>
                    <a:ext uri="{FF2B5EF4-FFF2-40B4-BE49-F238E27FC236}">
                      <a16:creationId xmlns:a16="http://schemas.microsoft.com/office/drawing/2014/main" id="{FD69F339-DA39-4F0C-972F-254E470339FD}"/>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14965" name="Group 245">
                <a:extLst>
                  <a:ext uri="{FF2B5EF4-FFF2-40B4-BE49-F238E27FC236}">
                    <a16:creationId xmlns:a16="http://schemas.microsoft.com/office/drawing/2014/main" id="{34CC0BF5-EBE5-4853-80AB-9F51DE068874}"/>
                  </a:ext>
                </a:extLst>
              </p:cNvPr>
              <p:cNvGrpSpPr>
                <a:grpSpLocks/>
              </p:cNvGrpSpPr>
              <p:nvPr/>
            </p:nvGrpSpPr>
            <p:grpSpPr bwMode="auto">
              <a:xfrm>
                <a:off x="4522" y="2468"/>
                <a:ext cx="226" cy="144"/>
                <a:chOff x="3958" y="3396"/>
                <a:chExt cx="226" cy="144"/>
              </a:xfrm>
            </p:grpSpPr>
            <p:sp>
              <p:nvSpPr>
                <p:cNvPr id="414966" name="Freeform 246">
                  <a:extLst>
                    <a:ext uri="{FF2B5EF4-FFF2-40B4-BE49-F238E27FC236}">
                      <a16:creationId xmlns:a16="http://schemas.microsoft.com/office/drawing/2014/main" id="{99BF0B66-3443-417D-AE65-8F515C1C8389}"/>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967" name="Freeform 247">
                  <a:extLst>
                    <a:ext uri="{FF2B5EF4-FFF2-40B4-BE49-F238E27FC236}">
                      <a16:creationId xmlns:a16="http://schemas.microsoft.com/office/drawing/2014/main" id="{73532925-F56D-4F91-B1B0-F18B79B602C6}"/>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14968" name="Group 248">
                <a:extLst>
                  <a:ext uri="{FF2B5EF4-FFF2-40B4-BE49-F238E27FC236}">
                    <a16:creationId xmlns:a16="http://schemas.microsoft.com/office/drawing/2014/main" id="{2E93E2DE-618F-4607-AF8B-E1E64D67F925}"/>
                  </a:ext>
                </a:extLst>
              </p:cNvPr>
              <p:cNvGrpSpPr>
                <a:grpSpLocks/>
              </p:cNvGrpSpPr>
              <p:nvPr/>
            </p:nvGrpSpPr>
            <p:grpSpPr bwMode="auto">
              <a:xfrm rot="-4249260">
                <a:off x="4666" y="2740"/>
                <a:ext cx="226" cy="144"/>
                <a:chOff x="3958" y="3396"/>
                <a:chExt cx="226" cy="144"/>
              </a:xfrm>
            </p:grpSpPr>
            <p:sp>
              <p:nvSpPr>
                <p:cNvPr id="414969" name="Freeform 249">
                  <a:extLst>
                    <a:ext uri="{FF2B5EF4-FFF2-40B4-BE49-F238E27FC236}">
                      <a16:creationId xmlns:a16="http://schemas.microsoft.com/office/drawing/2014/main" id="{2473DE4E-17A8-49C1-8173-AD876781CE61}"/>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970" name="Freeform 250">
                  <a:extLst>
                    <a:ext uri="{FF2B5EF4-FFF2-40B4-BE49-F238E27FC236}">
                      <a16:creationId xmlns:a16="http://schemas.microsoft.com/office/drawing/2014/main" id="{42EEBE2C-076F-40B5-9297-0D6249543983}"/>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14971" name="Group 251">
                <a:extLst>
                  <a:ext uri="{FF2B5EF4-FFF2-40B4-BE49-F238E27FC236}">
                    <a16:creationId xmlns:a16="http://schemas.microsoft.com/office/drawing/2014/main" id="{3921571F-2034-411A-AD31-640616F3D623}"/>
                  </a:ext>
                </a:extLst>
              </p:cNvPr>
              <p:cNvGrpSpPr>
                <a:grpSpLocks/>
              </p:cNvGrpSpPr>
              <p:nvPr/>
            </p:nvGrpSpPr>
            <p:grpSpPr bwMode="auto">
              <a:xfrm rot="3418568">
                <a:off x="4462" y="2704"/>
                <a:ext cx="226" cy="144"/>
                <a:chOff x="3958" y="3396"/>
                <a:chExt cx="226" cy="144"/>
              </a:xfrm>
            </p:grpSpPr>
            <p:sp>
              <p:nvSpPr>
                <p:cNvPr id="414972" name="Freeform 252">
                  <a:extLst>
                    <a:ext uri="{FF2B5EF4-FFF2-40B4-BE49-F238E27FC236}">
                      <a16:creationId xmlns:a16="http://schemas.microsoft.com/office/drawing/2014/main" id="{0488C9E7-A57F-43E6-9241-9A9204A7E8FC}"/>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973" name="Freeform 253">
                  <a:extLst>
                    <a:ext uri="{FF2B5EF4-FFF2-40B4-BE49-F238E27FC236}">
                      <a16:creationId xmlns:a16="http://schemas.microsoft.com/office/drawing/2014/main" id="{046E798B-DAC1-4AA7-87BA-62AE5CE31453}"/>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14974" name="Group 254">
                <a:extLst>
                  <a:ext uri="{FF2B5EF4-FFF2-40B4-BE49-F238E27FC236}">
                    <a16:creationId xmlns:a16="http://schemas.microsoft.com/office/drawing/2014/main" id="{EAE1D483-68F8-4999-A5B1-930DBA2052D0}"/>
                  </a:ext>
                </a:extLst>
              </p:cNvPr>
              <p:cNvGrpSpPr>
                <a:grpSpLocks/>
              </p:cNvGrpSpPr>
              <p:nvPr/>
            </p:nvGrpSpPr>
            <p:grpSpPr bwMode="auto">
              <a:xfrm>
                <a:off x="4026" y="2060"/>
                <a:ext cx="226" cy="144"/>
                <a:chOff x="3958" y="3396"/>
                <a:chExt cx="226" cy="144"/>
              </a:xfrm>
            </p:grpSpPr>
            <p:sp>
              <p:nvSpPr>
                <p:cNvPr id="414975" name="Freeform 255">
                  <a:extLst>
                    <a:ext uri="{FF2B5EF4-FFF2-40B4-BE49-F238E27FC236}">
                      <a16:creationId xmlns:a16="http://schemas.microsoft.com/office/drawing/2014/main" id="{1004883A-F9BC-45D3-8ED6-C7C6A2F58B41}"/>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976" name="Freeform 256">
                  <a:extLst>
                    <a:ext uri="{FF2B5EF4-FFF2-40B4-BE49-F238E27FC236}">
                      <a16:creationId xmlns:a16="http://schemas.microsoft.com/office/drawing/2014/main" id="{A7AEFAB5-5A34-4F24-9948-B05F20330F71}"/>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14977" name="Group 257">
                <a:extLst>
                  <a:ext uri="{FF2B5EF4-FFF2-40B4-BE49-F238E27FC236}">
                    <a16:creationId xmlns:a16="http://schemas.microsoft.com/office/drawing/2014/main" id="{8A0A0951-E7DC-4485-AD7A-7B9B01641F07}"/>
                  </a:ext>
                </a:extLst>
              </p:cNvPr>
              <p:cNvGrpSpPr>
                <a:grpSpLocks/>
              </p:cNvGrpSpPr>
              <p:nvPr/>
            </p:nvGrpSpPr>
            <p:grpSpPr bwMode="auto">
              <a:xfrm rot="-4249260">
                <a:off x="4170" y="2332"/>
                <a:ext cx="226" cy="144"/>
                <a:chOff x="3958" y="3396"/>
                <a:chExt cx="226" cy="144"/>
              </a:xfrm>
            </p:grpSpPr>
            <p:sp>
              <p:nvSpPr>
                <p:cNvPr id="414978" name="Freeform 258">
                  <a:extLst>
                    <a:ext uri="{FF2B5EF4-FFF2-40B4-BE49-F238E27FC236}">
                      <a16:creationId xmlns:a16="http://schemas.microsoft.com/office/drawing/2014/main" id="{777A1DA6-CCA1-45E2-B2DB-BA3A0DE45A15}"/>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979" name="Freeform 259">
                  <a:extLst>
                    <a:ext uri="{FF2B5EF4-FFF2-40B4-BE49-F238E27FC236}">
                      <a16:creationId xmlns:a16="http://schemas.microsoft.com/office/drawing/2014/main" id="{A257082D-9ABA-4CE6-8EF1-648426B10564}"/>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14980" name="Group 260">
                <a:extLst>
                  <a:ext uri="{FF2B5EF4-FFF2-40B4-BE49-F238E27FC236}">
                    <a16:creationId xmlns:a16="http://schemas.microsoft.com/office/drawing/2014/main" id="{28685185-86D4-406A-9F6F-77842C02B394}"/>
                  </a:ext>
                </a:extLst>
              </p:cNvPr>
              <p:cNvGrpSpPr>
                <a:grpSpLocks/>
              </p:cNvGrpSpPr>
              <p:nvPr/>
            </p:nvGrpSpPr>
            <p:grpSpPr bwMode="auto">
              <a:xfrm>
                <a:off x="3338" y="2620"/>
                <a:ext cx="226" cy="144"/>
                <a:chOff x="3958" y="3396"/>
                <a:chExt cx="226" cy="144"/>
              </a:xfrm>
            </p:grpSpPr>
            <p:sp>
              <p:nvSpPr>
                <p:cNvPr id="414981" name="Freeform 261">
                  <a:extLst>
                    <a:ext uri="{FF2B5EF4-FFF2-40B4-BE49-F238E27FC236}">
                      <a16:creationId xmlns:a16="http://schemas.microsoft.com/office/drawing/2014/main" id="{3D35DC9D-BD35-4112-A3DD-ABD369188CFA}"/>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982" name="Freeform 262">
                  <a:extLst>
                    <a:ext uri="{FF2B5EF4-FFF2-40B4-BE49-F238E27FC236}">
                      <a16:creationId xmlns:a16="http://schemas.microsoft.com/office/drawing/2014/main" id="{F7E5F853-1686-4A77-816F-D21DF3A48080}"/>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14983" name="Group 263">
                <a:extLst>
                  <a:ext uri="{FF2B5EF4-FFF2-40B4-BE49-F238E27FC236}">
                    <a16:creationId xmlns:a16="http://schemas.microsoft.com/office/drawing/2014/main" id="{E533CDF2-33A4-42D5-AFBD-6CE19EBD7187}"/>
                  </a:ext>
                </a:extLst>
              </p:cNvPr>
              <p:cNvGrpSpPr>
                <a:grpSpLocks/>
              </p:cNvGrpSpPr>
              <p:nvPr/>
            </p:nvGrpSpPr>
            <p:grpSpPr bwMode="auto">
              <a:xfrm rot="3418568">
                <a:off x="3278" y="2856"/>
                <a:ext cx="226" cy="144"/>
                <a:chOff x="3958" y="3396"/>
                <a:chExt cx="226" cy="144"/>
              </a:xfrm>
            </p:grpSpPr>
            <p:sp>
              <p:nvSpPr>
                <p:cNvPr id="414984" name="Freeform 264">
                  <a:extLst>
                    <a:ext uri="{FF2B5EF4-FFF2-40B4-BE49-F238E27FC236}">
                      <a16:creationId xmlns:a16="http://schemas.microsoft.com/office/drawing/2014/main" id="{DFA6430F-9B72-4807-9A11-36AD7AFF7B63}"/>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985" name="Freeform 265">
                  <a:extLst>
                    <a:ext uri="{FF2B5EF4-FFF2-40B4-BE49-F238E27FC236}">
                      <a16:creationId xmlns:a16="http://schemas.microsoft.com/office/drawing/2014/main" id="{896EEDBF-D1E2-4058-B1F7-4AA3CCD79FCA}"/>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14986" name="Group 266">
                <a:extLst>
                  <a:ext uri="{FF2B5EF4-FFF2-40B4-BE49-F238E27FC236}">
                    <a16:creationId xmlns:a16="http://schemas.microsoft.com/office/drawing/2014/main" id="{5B093D0C-5D29-4576-861D-E6C1E655456E}"/>
                  </a:ext>
                </a:extLst>
              </p:cNvPr>
              <p:cNvGrpSpPr>
                <a:grpSpLocks/>
              </p:cNvGrpSpPr>
              <p:nvPr/>
            </p:nvGrpSpPr>
            <p:grpSpPr bwMode="auto">
              <a:xfrm>
                <a:off x="3746" y="2996"/>
                <a:ext cx="226" cy="144"/>
                <a:chOff x="3958" y="3396"/>
                <a:chExt cx="226" cy="144"/>
              </a:xfrm>
            </p:grpSpPr>
            <p:sp>
              <p:nvSpPr>
                <p:cNvPr id="414987" name="Freeform 267">
                  <a:extLst>
                    <a:ext uri="{FF2B5EF4-FFF2-40B4-BE49-F238E27FC236}">
                      <a16:creationId xmlns:a16="http://schemas.microsoft.com/office/drawing/2014/main" id="{C296F1A9-8116-43C3-93CC-D0E086873840}"/>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988" name="Freeform 268">
                  <a:extLst>
                    <a:ext uri="{FF2B5EF4-FFF2-40B4-BE49-F238E27FC236}">
                      <a16:creationId xmlns:a16="http://schemas.microsoft.com/office/drawing/2014/main" id="{70DFB6A2-437A-45CD-A6C2-E2B9366CF066}"/>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14989" name="Group 269">
                <a:extLst>
                  <a:ext uri="{FF2B5EF4-FFF2-40B4-BE49-F238E27FC236}">
                    <a16:creationId xmlns:a16="http://schemas.microsoft.com/office/drawing/2014/main" id="{82A0059F-5D98-43BF-99EE-BD798740CD20}"/>
                  </a:ext>
                </a:extLst>
              </p:cNvPr>
              <p:cNvGrpSpPr>
                <a:grpSpLocks/>
              </p:cNvGrpSpPr>
              <p:nvPr/>
            </p:nvGrpSpPr>
            <p:grpSpPr bwMode="auto">
              <a:xfrm rot="-4249260">
                <a:off x="3890" y="2660"/>
                <a:ext cx="226" cy="144"/>
                <a:chOff x="3958" y="3396"/>
                <a:chExt cx="226" cy="144"/>
              </a:xfrm>
            </p:grpSpPr>
            <p:sp>
              <p:nvSpPr>
                <p:cNvPr id="414990" name="Freeform 270">
                  <a:extLst>
                    <a:ext uri="{FF2B5EF4-FFF2-40B4-BE49-F238E27FC236}">
                      <a16:creationId xmlns:a16="http://schemas.microsoft.com/office/drawing/2014/main" id="{38E6D225-71F7-48AA-9D81-155DA0EAB77B}"/>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991" name="Freeform 271">
                  <a:extLst>
                    <a:ext uri="{FF2B5EF4-FFF2-40B4-BE49-F238E27FC236}">
                      <a16:creationId xmlns:a16="http://schemas.microsoft.com/office/drawing/2014/main" id="{0F2566CA-3347-4680-A72A-EC3DC57C667E}"/>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14992" name="Group 272">
                <a:extLst>
                  <a:ext uri="{FF2B5EF4-FFF2-40B4-BE49-F238E27FC236}">
                    <a16:creationId xmlns:a16="http://schemas.microsoft.com/office/drawing/2014/main" id="{D1BCF422-CBA4-45C3-B4CA-C4E8B4C80DF7}"/>
                  </a:ext>
                </a:extLst>
              </p:cNvPr>
              <p:cNvGrpSpPr>
                <a:grpSpLocks/>
              </p:cNvGrpSpPr>
              <p:nvPr/>
            </p:nvGrpSpPr>
            <p:grpSpPr bwMode="auto">
              <a:xfrm rot="3418568">
                <a:off x="4302" y="2928"/>
                <a:ext cx="226" cy="144"/>
                <a:chOff x="3958" y="3396"/>
                <a:chExt cx="226" cy="144"/>
              </a:xfrm>
            </p:grpSpPr>
            <p:sp>
              <p:nvSpPr>
                <p:cNvPr id="414993" name="Freeform 273">
                  <a:extLst>
                    <a:ext uri="{FF2B5EF4-FFF2-40B4-BE49-F238E27FC236}">
                      <a16:creationId xmlns:a16="http://schemas.microsoft.com/office/drawing/2014/main" id="{651CAE7C-BC7F-4190-BF04-1F7B156F03C4}"/>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994" name="Freeform 274">
                  <a:extLst>
                    <a:ext uri="{FF2B5EF4-FFF2-40B4-BE49-F238E27FC236}">
                      <a16:creationId xmlns:a16="http://schemas.microsoft.com/office/drawing/2014/main" id="{947B6C02-ECCB-4FF2-9C6E-C3453F9AAD97}"/>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grpSp>
          <p:nvGrpSpPr>
            <p:cNvPr id="414995" name="Group 275">
              <a:extLst>
                <a:ext uri="{FF2B5EF4-FFF2-40B4-BE49-F238E27FC236}">
                  <a16:creationId xmlns:a16="http://schemas.microsoft.com/office/drawing/2014/main" id="{3CC38552-1BEC-41C6-B7BC-99EE7BC2E191}"/>
                </a:ext>
              </a:extLst>
            </p:cNvPr>
            <p:cNvGrpSpPr>
              <a:grpSpLocks/>
            </p:cNvGrpSpPr>
            <p:nvPr/>
          </p:nvGrpSpPr>
          <p:grpSpPr bwMode="auto">
            <a:xfrm>
              <a:off x="3504" y="2265"/>
              <a:ext cx="745" cy="1159"/>
              <a:chOff x="3504" y="2265"/>
              <a:chExt cx="745" cy="1159"/>
            </a:xfrm>
          </p:grpSpPr>
          <p:grpSp>
            <p:nvGrpSpPr>
              <p:cNvPr id="414996" name="Group 276">
                <a:extLst>
                  <a:ext uri="{FF2B5EF4-FFF2-40B4-BE49-F238E27FC236}">
                    <a16:creationId xmlns:a16="http://schemas.microsoft.com/office/drawing/2014/main" id="{BDBCDAC5-7FD3-48BD-869C-5385F3C36112}"/>
                  </a:ext>
                </a:extLst>
              </p:cNvPr>
              <p:cNvGrpSpPr>
                <a:grpSpLocks/>
              </p:cNvGrpSpPr>
              <p:nvPr/>
            </p:nvGrpSpPr>
            <p:grpSpPr bwMode="auto">
              <a:xfrm>
                <a:off x="4120" y="3301"/>
                <a:ext cx="129" cy="123"/>
                <a:chOff x="4112" y="3085"/>
                <a:chExt cx="129" cy="123"/>
              </a:xfrm>
            </p:grpSpPr>
            <p:sp>
              <p:nvSpPr>
                <p:cNvPr id="414997" name="Freeform 277">
                  <a:extLst>
                    <a:ext uri="{FF2B5EF4-FFF2-40B4-BE49-F238E27FC236}">
                      <a16:creationId xmlns:a16="http://schemas.microsoft.com/office/drawing/2014/main" id="{74865BCD-8A0F-4144-8B1F-759C98539DF2}"/>
                    </a:ext>
                  </a:extLst>
                </p:cNvPr>
                <p:cNvSpPr>
                  <a:spLocks/>
                </p:cNvSpPr>
                <p:nvPr/>
              </p:nvSpPr>
              <p:spPr bwMode="auto">
                <a:xfrm>
                  <a:off x="4112" y="3085"/>
                  <a:ext cx="129" cy="123"/>
                </a:xfrm>
                <a:custGeom>
                  <a:avLst/>
                  <a:gdLst>
                    <a:gd name="T0" fmla="*/ 92 w 129"/>
                    <a:gd name="T1" fmla="*/ 15 h 123"/>
                    <a:gd name="T2" fmla="*/ 12 w 129"/>
                    <a:gd name="T3" fmla="*/ 19 h 123"/>
                    <a:gd name="T4" fmla="*/ 0 w 129"/>
                    <a:gd name="T5" fmla="*/ 67 h 123"/>
                    <a:gd name="T6" fmla="*/ 72 w 129"/>
                    <a:gd name="T7" fmla="*/ 123 h 123"/>
                    <a:gd name="T8" fmla="*/ 124 w 129"/>
                    <a:gd name="T9" fmla="*/ 87 h 123"/>
                    <a:gd name="T10" fmla="*/ 116 w 129"/>
                    <a:gd name="T11" fmla="*/ 39 h 123"/>
                    <a:gd name="T12" fmla="*/ 92 w 129"/>
                    <a:gd name="T13" fmla="*/ 31 h 123"/>
                    <a:gd name="T14" fmla="*/ 80 w 129"/>
                    <a:gd name="T15" fmla="*/ 19 h 123"/>
                    <a:gd name="T16" fmla="*/ 68 w 129"/>
                    <a:gd name="T17" fmla="*/ 11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9" h="123">
                      <a:moveTo>
                        <a:pt x="92" y="15"/>
                      </a:moveTo>
                      <a:cubicBezTo>
                        <a:pt x="62" y="0"/>
                        <a:pt x="39" y="1"/>
                        <a:pt x="12" y="19"/>
                      </a:cubicBezTo>
                      <a:cubicBezTo>
                        <a:pt x="1" y="51"/>
                        <a:pt x="5" y="35"/>
                        <a:pt x="0" y="67"/>
                      </a:cubicBezTo>
                      <a:cubicBezTo>
                        <a:pt x="7" y="104"/>
                        <a:pt x="37" y="116"/>
                        <a:pt x="72" y="123"/>
                      </a:cubicBezTo>
                      <a:cubicBezTo>
                        <a:pt x="102" y="119"/>
                        <a:pt x="114" y="116"/>
                        <a:pt x="124" y="87"/>
                      </a:cubicBezTo>
                      <a:cubicBezTo>
                        <a:pt x="122" y="71"/>
                        <a:pt x="129" y="48"/>
                        <a:pt x="116" y="39"/>
                      </a:cubicBezTo>
                      <a:cubicBezTo>
                        <a:pt x="109" y="34"/>
                        <a:pt x="92" y="31"/>
                        <a:pt x="92" y="31"/>
                      </a:cubicBezTo>
                      <a:cubicBezTo>
                        <a:pt x="88" y="27"/>
                        <a:pt x="84" y="23"/>
                        <a:pt x="80" y="19"/>
                      </a:cubicBezTo>
                      <a:cubicBezTo>
                        <a:pt x="76" y="16"/>
                        <a:pt x="68" y="11"/>
                        <a:pt x="68" y="11"/>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4998" name="Freeform 278">
                  <a:extLst>
                    <a:ext uri="{FF2B5EF4-FFF2-40B4-BE49-F238E27FC236}">
                      <a16:creationId xmlns:a16="http://schemas.microsoft.com/office/drawing/2014/main" id="{5080DFF3-E752-4C4C-9670-D2C22C64FCD3}"/>
                    </a:ext>
                  </a:extLst>
                </p:cNvPr>
                <p:cNvSpPr>
                  <a:spLocks/>
                </p:cNvSpPr>
                <p:nvPr/>
              </p:nvSpPr>
              <p:spPr bwMode="auto">
                <a:xfrm>
                  <a:off x="4126" y="3120"/>
                  <a:ext cx="84" cy="72"/>
                </a:xfrm>
                <a:custGeom>
                  <a:avLst/>
                  <a:gdLst>
                    <a:gd name="T0" fmla="*/ 26 w 84"/>
                    <a:gd name="T1" fmla="*/ 0 h 72"/>
                    <a:gd name="T2" fmla="*/ 10 w 84"/>
                    <a:gd name="T3" fmla="*/ 52 h 72"/>
                    <a:gd name="T4" fmla="*/ 66 w 84"/>
                    <a:gd name="T5" fmla="*/ 72 h 72"/>
                    <a:gd name="T6" fmla="*/ 74 w 84"/>
                    <a:gd name="T7" fmla="*/ 40 h 72"/>
                    <a:gd name="T8" fmla="*/ 26 w 84"/>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4" h="72">
                      <a:moveTo>
                        <a:pt x="26" y="0"/>
                      </a:moveTo>
                      <a:cubicBezTo>
                        <a:pt x="2" y="8"/>
                        <a:pt x="0" y="25"/>
                        <a:pt x="10" y="52"/>
                      </a:cubicBezTo>
                      <a:cubicBezTo>
                        <a:pt x="17" y="71"/>
                        <a:pt x="66" y="72"/>
                        <a:pt x="66" y="72"/>
                      </a:cubicBezTo>
                      <a:cubicBezTo>
                        <a:pt x="84" y="60"/>
                        <a:pt x="81" y="67"/>
                        <a:pt x="74" y="40"/>
                      </a:cubicBezTo>
                      <a:cubicBezTo>
                        <a:pt x="67" y="11"/>
                        <a:pt x="54" y="7"/>
                        <a:pt x="26"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14999" name="Group 279">
                <a:extLst>
                  <a:ext uri="{FF2B5EF4-FFF2-40B4-BE49-F238E27FC236}">
                    <a16:creationId xmlns:a16="http://schemas.microsoft.com/office/drawing/2014/main" id="{AA1EE713-E4D3-4FAC-989E-8D668028AEA0}"/>
                  </a:ext>
                </a:extLst>
              </p:cNvPr>
              <p:cNvGrpSpPr>
                <a:grpSpLocks/>
              </p:cNvGrpSpPr>
              <p:nvPr/>
            </p:nvGrpSpPr>
            <p:grpSpPr bwMode="auto">
              <a:xfrm>
                <a:off x="4032" y="2265"/>
                <a:ext cx="129" cy="123"/>
                <a:chOff x="4112" y="3085"/>
                <a:chExt cx="129" cy="123"/>
              </a:xfrm>
            </p:grpSpPr>
            <p:sp>
              <p:nvSpPr>
                <p:cNvPr id="415000" name="Freeform 280">
                  <a:extLst>
                    <a:ext uri="{FF2B5EF4-FFF2-40B4-BE49-F238E27FC236}">
                      <a16:creationId xmlns:a16="http://schemas.microsoft.com/office/drawing/2014/main" id="{55FCE607-8624-48FB-B8D4-EC0FE9F59C14}"/>
                    </a:ext>
                  </a:extLst>
                </p:cNvPr>
                <p:cNvSpPr>
                  <a:spLocks/>
                </p:cNvSpPr>
                <p:nvPr/>
              </p:nvSpPr>
              <p:spPr bwMode="auto">
                <a:xfrm>
                  <a:off x="4112" y="3085"/>
                  <a:ext cx="129" cy="123"/>
                </a:xfrm>
                <a:custGeom>
                  <a:avLst/>
                  <a:gdLst>
                    <a:gd name="T0" fmla="*/ 92 w 129"/>
                    <a:gd name="T1" fmla="*/ 15 h 123"/>
                    <a:gd name="T2" fmla="*/ 12 w 129"/>
                    <a:gd name="T3" fmla="*/ 19 h 123"/>
                    <a:gd name="T4" fmla="*/ 0 w 129"/>
                    <a:gd name="T5" fmla="*/ 67 h 123"/>
                    <a:gd name="T6" fmla="*/ 72 w 129"/>
                    <a:gd name="T7" fmla="*/ 123 h 123"/>
                    <a:gd name="T8" fmla="*/ 124 w 129"/>
                    <a:gd name="T9" fmla="*/ 87 h 123"/>
                    <a:gd name="T10" fmla="*/ 116 w 129"/>
                    <a:gd name="T11" fmla="*/ 39 h 123"/>
                    <a:gd name="T12" fmla="*/ 92 w 129"/>
                    <a:gd name="T13" fmla="*/ 31 h 123"/>
                    <a:gd name="T14" fmla="*/ 80 w 129"/>
                    <a:gd name="T15" fmla="*/ 19 h 123"/>
                    <a:gd name="T16" fmla="*/ 68 w 129"/>
                    <a:gd name="T17" fmla="*/ 11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9" h="123">
                      <a:moveTo>
                        <a:pt x="92" y="15"/>
                      </a:moveTo>
                      <a:cubicBezTo>
                        <a:pt x="62" y="0"/>
                        <a:pt x="39" y="1"/>
                        <a:pt x="12" y="19"/>
                      </a:cubicBezTo>
                      <a:cubicBezTo>
                        <a:pt x="1" y="51"/>
                        <a:pt x="5" y="35"/>
                        <a:pt x="0" y="67"/>
                      </a:cubicBezTo>
                      <a:cubicBezTo>
                        <a:pt x="7" y="104"/>
                        <a:pt x="37" y="116"/>
                        <a:pt x="72" y="123"/>
                      </a:cubicBezTo>
                      <a:cubicBezTo>
                        <a:pt x="102" y="119"/>
                        <a:pt x="114" y="116"/>
                        <a:pt x="124" y="87"/>
                      </a:cubicBezTo>
                      <a:cubicBezTo>
                        <a:pt x="122" y="71"/>
                        <a:pt x="129" y="48"/>
                        <a:pt x="116" y="39"/>
                      </a:cubicBezTo>
                      <a:cubicBezTo>
                        <a:pt x="109" y="34"/>
                        <a:pt x="92" y="31"/>
                        <a:pt x="92" y="31"/>
                      </a:cubicBezTo>
                      <a:cubicBezTo>
                        <a:pt x="88" y="27"/>
                        <a:pt x="84" y="23"/>
                        <a:pt x="80" y="19"/>
                      </a:cubicBezTo>
                      <a:cubicBezTo>
                        <a:pt x="76" y="16"/>
                        <a:pt x="68" y="11"/>
                        <a:pt x="68" y="11"/>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5001" name="Freeform 281">
                  <a:extLst>
                    <a:ext uri="{FF2B5EF4-FFF2-40B4-BE49-F238E27FC236}">
                      <a16:creationId xmlns:a16="http://schemas.microsoft.com/office/drawing/2014/main" id="{1EE403D6-4567-4EA7-854F-90B83C73FE25}"/>
                    </a:ext>
                  </a:extLst>
                </p:cNvPr>
                <p:cNvSpPr>
                  <a:spLocks/>
                </p:cNvSpPr>
                <p:nvPr/>
              </p:nvSpPr>
              <p:spPr bwMode="auto">
                <a:xfrm>
                  <a:off x="4126" y="3120"/>
                  <a:ext cx="84" cy="72"/>
                </a:xfrm>
                <a:custGeom>
                  <a:avLst/>
                  <a:gdLst>
                    <a:gd name="T0" fmla="*/ 26 w 84"/>
                    <a:gd name="T1" fmla="*/ 0 h 72"/>
                    <a:gd name="T2" fmla="*/ 10 w 84"/>
                    <a:gd name="T3" fmla="*/ 52 h 72"/>
                    <a:gd name="T4" fmla="*/ 66 w 84"/>
                    <a:gd name="T5" fmla="*/ 72 h 72"/>
                    <a:gd name="T6" fmla="*/ 74 w 84"/>
                    <a:gd name="T7" fmla="*/ 40 h 72"/>
                    <a:gd name="T8" fmla="*/ 26 w 84"/>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4" h="72">
                      <a:moveTo>
                        <a:pt x="26" y="0"/>
                      </a:moveTo>
                      <a:cubicBezTo>
                        <a:pt x="2" y="8"/>
                        <a:pt x="0" y="25"/>
                        <a:pt x="10" y="52"/>
                      </a:cubicBezTo>
                      <a:cubicBezTo>
                        <a:pt x="17" y="71"/>
                        <a:pt x="66" y="72"/>
                        <a:pt x="66" y="72"/>
                      </a:cubicBezTo>
                      <a:cubicBezTo>
                        <a:pt x="84" y="60"/>
                        <a:pt x="81" y="67"/>
                        <a:pt x="74" y="40"/>
                      </a:cubicBezTo>
                      <a:cubicBezTo>
                        <a:pt x="67" y="11"/>
                        <a:pt x="54" y="7"/>
                        <a:pt x="26"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15002" name="Group 282">
                <a:extLst>
                  <a:ext uri="{FF2B5EF4-FFF2-40B4-BE49-F238E27FC236}">
                    <a16:creationId xmlns:a16="http://schemas.microsoft.com/office/drawing/2014/main" id="{B51FDCF4-D36F-4857-B4F9-60193C00709A}"/>
                  </a:ext>
                </a:extLst>
              </p:cNvPr>
              <p:cNvGrpSpPr>
                <a:grpSpLocks/>
              </p:cNvGrpSpPr>
              <p:nvPr/>
            </p:nvGrpSpPr>
            <p:grpSpPr bwMode="auto">
              <a:xfrm>
                <a:off x="4064" y="2889"/>
                <a:ext cx="129" cy="123"/>
                <a:chOff x="4112" y="3085"/>
                <a:chExt cx="129" cy="123"/>
              </a:xfrm>
            </p:grpSpPr>
            <p:sp>
              <p:nvSpPr>
                <p:cNvPr id="415003" name="Freeform 283">
                  <a:extLst>
                    <a:ext uri="{FF2B5EF4-FFF2-40B4-BE49-F238E27FC236}">
                      <a16:creationId xmlns:a16="http://schemas.microsoft.com/office/drawing/2014/main" id="{163AA5EC-41D9-4A8B-A522-8BAACC6C12A9}"/>
                    </a:ext>
                  </a:extLst>
                </p:cNvPr>
                <p:cNvSpPr>
                  <a:spLocks/>
                </p:cNvSpPr>
                <p:nvPr/>
              </p:nvSpPr>
              <p:spPr bwMode="auto">
                <a:xfrm>
                  <a:off x="4112" y="3085"/>
                  <a:ext cx="129" cy="123"/>
                </a:xfrm>
                <a:custGeom>
                  <a:avLst/>
                  <a:gdLst>
                    <a:gd name="T0" fmla="*/ 92 w 129"/>
                    <a:gd name="T1" fmla="*/ 15 h 123"/>
                    <a:gd name="T2" fmla="*/ 12 w 129"/>
                    <a:gd name="T3" fmla="*/ 19 h 123"/>
                    <a:gd name="T4" fmla="*/ 0 w 129"/>
                    <a:gd name="T5" fmla="*/ 67 h 123"/>
                    <a:gd name="T6" fmla="*/ 72 w 129"/>
                    <a:gd name="T7" fmla="*/ 123 h 123"/>
                    <a:gd name="T8" fmla="*/ 124 w 129"/>
                    <a:gd name="T9" fmla="*/ 87 h 123"/>
                    <a:gd name="T10" fmla="*/ 116 w 129"/>
                    <a:gd name="T11" fmla="*/ 39 h 123"/>
                    <a:gd name="T12" fmla="*/ 92 w 129"/>
                    <a:gd name="T13" fmla="*/ 31 h 123"/>
                    <a:gd name="T14" fmla="*/ 80 w 129"/>
                    <a:gd name="T15" fmla="*/ 19 h 123"/>
                    <a:gd name="T16" fmla="*/ 68 w 129"/>
                    <a:gd name="T17" fmla="*/ 11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9" h="123">
                      <a:moveTo>
                        <a:pt x="92" y="15"/>
                      </a:moveTo>
                      <a:cubicBezTo>
                        <a:pt x="62" y="0"/>
                        <a:pt x="39" y="1"/>
                        <a:pt x="12" y="19"/>
                      </a:cubicBezTo>
                      <a:cubicBezTo>
                        <a:pt x="1" y="51"/>
                        <a:pt x="5" y="35"/>
                        <a:pt x="0" y="67"/>
                      </a:cubicBezTo>
                      <a:cubicBezTo>
                        <a:pt x="7" y="104"/>
                        <a:pt x="37" y="116"/>
                        <a:pt x="72" y="123"/>
                      </a:cubicBezTo>
                      <a:cubicBezTo>
                        <a:pt x="102" y="119"/>
                        <a:pt x="114" y="116"/>
                        <a:pt x="124" y="87"/>
                      </a:cubicBezTo>
                      <a:cubicBezTo>
                        <a:pt x="122" y="71"/>
                        <a:pt x="129" y="48"/>
                        <a:pt x="116" y="39"/>
                      </a:cubicBezTo>
                      <a:cubicBezTo>
                        <a:pt x="109" y="34"/>
                        <a:pt x="92" y="31"/>
                        <a:pt x="92" y="31"/>
                      </a:cubicBezTo>
                      <a:cubicBezTo>
                        <a:pt x="88" y="27"/>
                        <a:pt x="84" y="23"/>
                        <a:pt x="80" y="19"/>
                      </a:cubicBezTo>
                      <a:cubicBezTo>
                        <a:pt x="76" y="16"/>
                        <a:pt x="68" y="11"/>
                        <a:pt x="68" y="11"/>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5004" name="Freeform 284">
                  <a:extLst>
                    <a:ext uri="{FF2B5EF4-FFF2-40B4-BE49-F238E27FC236}">
                      <a16:creationId xmlns:a16="http://schemas.microsoft.com/office/drawing/2014/main" id="{EDF2B5AD-EFF4-4EA1-99F2-B1CF081FBC90}"/>
                    </a:ext>
                  </a:extLst>
                </p:cNvPr>
                <p:cNvSpPr>
                  <a:spLocks/>
                </p:cNvSpPr>
                <p:nvPr/>
              </p:nvSpPr>
              <p:spPr bwMode="auto">
                <a:xfrm>
                  <a:off x="4126" y="3120"/>
                  <a:ext cx="84" cy="72"/>
                </a:xfrm>
                <a:custGeom>
                  <a:avLst/>
                  <a:gdLst>
                    <a:gd name="T0" fmla="*/ 26 w 84"/>
                    <a:gd name="T1" fmla="*/ 0 h 72"/>
                    <a:gd name="T2" fmla="*/ 10 w 84"/>
                    <a:gd name="T3" fmla="*/ 52 h 72"/>
                    <a:gd name="T4" fmla="*/ 66 w 84"/>
                    <a:gd name="T5" fmla="*/ 72 h 72"/>
                    <a:gd name="T6" fmla="*/ 74 w 84"/>
                    <a:gd name="T7" fmla="*/ 40 h 72"/>
                    <a:gd name="T8" fmla="*/ 26 w 84"/>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4" h="72">
                      <a:moveTo>
                        <a:pt x="26" y="0"/>
                      </a:moveTo>
                      <a:cubicBezTo>
                        <a:pt x="2" y="8"/>
                        <a:pt x="0" y="25"/>
                        <a:pt x="10" y="52"/>
                      </a:cubicBezTo>
                      <a:cubicBezTo>
                        <a:pt x="17" y="71"/>
                        <a:pt x="66" y="72"/>
                        <a:pt x="66" y="72"/>
                      </a:cubicBezTo>
                      <a:cubicBezTo>
                        <a:pt x="84" y="60"/>
                        <a:pt x="81" y="67"/>
                        <a:pt x="74" y="40"/>
                      </a:cubicBezTo>
                      <a:cubicBezTo>
                        <a:pt x="67" y="11"/>
                        <a:pt x="54" y="7"/>
                        <a:pt x="26"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15005" name="Group 285">
                <a:extLst>
                  <a:ext uri="{FF2B5EF4-FFF2-40B4-BE49-F238E27FC236}">
                    <a16:creationId xmlns:a16="http://schemas.microsoft.com/office/drawing/2014/main" id="{518693FE-D588-446C-A5D5-F2838B4B4A3C}"/>
                  </a:ext>
                </a:extLst>
              </p:cNvPr>
              <p:cNvGrpSpPr>
                <a:grpSpLocks/>
              </p:cNvGrpSpPr>
              <p:nvPr/>
            </p:nvGrpSpPr>
            <p:grpSpPr bwMode="auto">
              <a:xfrm>
                <a:off x="3504" y="2809"/>
                <a:ext cx="129" cy="123"/>
                <a:chOff x="4112" y="3085"/>
                <a:chExt cx="129" cy="123"/>
              </a:xfrm>
            </p:grpSpPr>
            <p:sp>
              <p:nvSpPr>
                <p:cNvPr id="415006" name="Freeform 286">
                  <a:extLst>
                    <a:ext uri="{FF2B5EF4-FFF2-40B4-BE49-F238E27FC236}">
                      <a16:creationId xmlns:a16="http://schemas.microsoft.com/office/drawing/2014/main" id="{B75D853D-CFF9-4FF5-AB4C-5400134D2F0C}"/>
                    </a:ext>
                  </a:extLst>
                </p:cNvPr>
                <p:cNvSpPr>
                  <a:spLocks/>
                </p:cNvSpPr>
                <p:nvPr/>
              </p:nvSpPr>
              <p:spPr bwMode="auto">
                <a:xfrm>
                  <a:off x="4112" y="3085"/>
                  <a:ext cx="129" cy="123"/>
                </a:xfrm>
                <a:custGeom>
                  <a:avLst/>
                  <a:gdLst>
                    <a:gd name="T0" fmla="*/ 92 w 129"/>
                    <a:gd name="T1" fmla="*/ 15 h 123"/>
                    <a:gd name="T2" fmla="*/ 12 w 129"/>
                    <a:gd name="T3" fmla="*/ 19 h 123"/>
                    <a:gd name="T4" fmla="*/ 0 w 129"/>
                    <a:gd name="T5" fmla="*/ 67 h 123"/>
                    <a:gd name="T6" fmla="*/ 72 w 129"/>
                    <a:gd name="T7" fmla="*/ 123 h 123"/>
                    <a:gd name="T8" fmla="*/ 124 w 129"/>
                    <a:gd name="T9" fmla="*/ 87 h 123"/>
                    <a:gd name="T10" fmla="*/ 116 w 129"/>
                    <a:gd name="T11" fmla="*/ 39 h 123"/>
                    <a:gd name="T12" fmla="*/ 92 w 129"/>
                    <a:gd name="T13" fmla="*/ 31 h 123"/>
                    <a:gd name="T14" fmla="*/ 80 w 129"/>
                    <a:gd name="T15" fmla="*/ 19 h 123"/>
                    <a:gd name="T16" fmla="*/ 68 w 129"/>
                    <a:gd name="T17" fmla="*/ 11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9" h="123">
                      <a:moveTo>
                        <a:pt x="92" y="15"/>
                      </a:moveTo>
                      <a:cubicBezTo>
                        <a:pt x="62" y="0"/>
                        <a:pt x="39" y="1"/>
                        <a:pt x="12" y="19"/>
                      </a:cubicBezTo>
                      <a:cubicBezTo>
                        <a:pt x="1" y="51"/>
                        <a:pt x="5" y="35"/>
                        <a:pt x="0" y="67"/>
                      </a:cubicBezTo>
                      <a:cubicBezTo>
                        <a:pt x="7" y="104"/>
                        <a:pt x="37" y="116"/>
                        <a:pt x="72" y="123"/>
                      </a:cubicBezTo>
                      <a:cubicBezTo>
                        <a:pt x="102" y="119"/>
                        <a:pt x="114" y="116"/>
                        <a:pt x="124" y="87"/>
                      </a:cubicBezTo>
                      <a:cubicBezTo>
                        <a:pt x="122" y="71"/>
                        <a:pt x="129" y="48"/>
                        <a:pt x="116" y="39"/>
                      </a:cubicBezTo>
                      <a:cubicBezTo>
                        <a:pt x="109" y="34"/>
                        <a:pt x="92" y="31"/>
                        <a:pt x="92" y="31"/>
                      </a:cubicBezTo>
                      <a:cubicBezTo>
                        <a:pt x="88" y="27"/>
                        <a:pt x="84" y="23"/>
                        <a:pt x="80" y="19"/>
                      </a:cubicBezTo>
                      <a:cubicBezTo>
                        <a:pt x="76" y="16"/>
                        <a:pt x="68" y="11"/>
                        <a:pt x="68" y="11"/>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5007" name="Freeform 287">
                  <a:extLst>
                    <a:ext uri="{FF2B5EF4-FFF2-40B4-BE49-F238E27FC236}">
                      <a16:creationId xmlns:a16="http://schemas.microsoft.com/office/drawing/2014/main" id="{A85F16A1-089B-47CB-A438-832C0EE46223}"/>
                    </a:ext>
                  </a:extLst>
                </p:cNvPr>
                <p:cNvSpPr>
                  <a:spLocks/>
                </p:cNvSpPr>
                <p:nvPr/>
              </p:nvSpPr>
              <p:spPr bwMode="auto">
                <a:xfrm>
                  <a:off x="4126" y="3120"/>
                  <a:ext cx="84" cy="72"/>
                </a:xfrm>
                <a:custGeom>
                  <a:avLst/>
                  <a:gdLst>
                    <a:gd name="T0" fmla="*/ 26 w 84"/>
                    <a:gd name="T1" fmla="*/ 0 h 72"/>
                    <a:gd name="T2" fmla="*/ 10 w 84"/>
                    <a:gd name="T3" fmla="*/ 52 h 72"/>
                    <a:gd name="T4" fmla="*/ 66 w 84"/>
                    <a:gd name="T5" fmla="*/ 72 h 72"/>
                    <a:gd name="T6" fmla="*/ 74 w 84"/>
                    <a:gd name="T7" fmla="*/ 40 h 72"/>
                    <a:gd name="T8" fmla="*/ 26 w 84"/>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4" h="72">
                      <a:moveTo>
                        <a:pt x="26" y="0"/>
                      </a:moveTo>
                      <a:cubicBezTo>
                        <a:pt x="2" y="8"/>
                        <a:pt x="0" y="25"/>
                        <a:pt x="10" y="52"/>
                      </a:cubicBezTo>
                      <a:cubicBezTo>
                        <a:pt x="17" y="71"/>
                        <a:pt x="66" y="72"/>
                        <a:pt x="66" y="72"/>
                      </a:cubicBezTo>
                      <a:cubicBezTo>
                        <a:pt x="84" y="60"/>
                        <a:pt x="81" y="67"/>
                        <a:pt x="74" y="40"/>
                      </a:cubicBezTo>
                      <a:cubicBezTo>
                        <a:pt x="67" y="11"/>
                        <a:pt x="54" y="7"/>
                        <a:pt x="26"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grpSp>
      <p:sp>
        <p:nvSpPr>
          <p:cNvPr id="415008" name="Text Box 288">
            <a:extLst>
              <a:ext uri="{FF2B5EF4-FFF2-40B4-BE49-F238E27FC236}">
                <a16:creationId xmlns:a16="http://schemas.microsoft.com/office/drawing/2014/main" id="{57B3F2E3-F5D6-4C2C-AAAF-F3BE31432428}"/>
              </a:ext>
            </a:extLst>
          </p:cNvPr>
          <p:cNvSpPr txBox="1">
            <a:spLocks noChangeArrowheads="1"/>
          </p:cNvSpPr>
          <p:nvPr/>
        </p:nvSpPr>
        <p:spPr bwMode="auto">
          <a:xfrm>
            <a:off x="3367266" y="838647"/>
            <a:ext cx="3116879" cy="3468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654">
                <a:solidFill>
                  <a:srgbClr val="000066"/>
                </a:solidFill>
              </a:rPr>
              <a:t>EVOLUCION Y PRONOSTICO</a:t>
            </a:r>
          </a:p>
        </p:txBody>
      </p:sp>
      <p:sp>
        <p:nvSpPr>
          <p:cNvPr id="415009" name="Text Box 289">
            <a:extLst>
              <a:ext uri="{FF2B5EF4-FFF2-40B4-BE49-F238E27FC236}">
                <a16:creationId xmlns:a16="http://schemas.microsoft.com/office/drawing/2014/main" id="{72E12ED0-3887-4E41-A3F4-57278423D784}"/>
              </a:ext>
            </a:extLst>
          </p:cNvPr>
          <p:cNvSpPr txBox="1">
            <a:spLocks noChangeArrowheads="1"/>
          </p:cNvSpPr>
          <p:nvPr/>
        </p:nvSpPr>
        <p:spPr bwMode="auto">
          <a:xfrm>
            <a:off x="1407022" y="1433722"/>
            <a:ext cx="2780185" cy="346890"/>
          </a:xfrm>
          <a:prstGeom prst="rect">
            <a:avLst/>
          </a:prstGeom>
          <a:solidFill>
            <a:srgbClr val="FF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654" b="1">
                <a:solidFill>
                  <a:srgbClr val="FF0000"/>
                </a:solidFill>
              </a:rPr>
              <a:t>CURACION INCOMPLETA</a:t>
            </a:r>
          </a:p>
        </p:txBody>
      </p:sp>
      <p:sp>
        <p:nvSpPr>
          <p:cNvPr id="415010" name="Text Box 290">
            <a:extLst>
              <a:ext uri="{FF2B5EF4-FFF2-40B4-BE49-F238E27FC236}">
                <a16:creationId xmlns:a16="http://schemas.microsoft.com/office/drawing/2014/main" id="{2D756397-D000-455D-8336-67ED44B765F9}"/>
              </a:ext>
            </a:extLst>
          </p:cNvPr>
          <p:cNvSpPr txBox="1">
            <a:spLocks noChangeArrowheads="1"/>
          </p:cNvSpPr>
          <p:nvPr/>
        </p:nvSpPr>
        <p:spPr bwMode="auto">
          <a:xfrm>
            <a:off x="4464070" y="1433722"/>
            <a:ext cx="1959191" cy="3468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654">
                <a:solidFill>
                  <a:srgbClr val="000000"/>
                </a:solidFill>
              </a:rPr>
              <a:t>(25% en ancianos)</a:t>
            </a:r>
          </a:p>
        </p:txBody>
      </p:sp>
      <p:sp>
        <p:nvSpPr>
          <p:cNvPr id="634147" name="Text Box 291">
            <a:extLst>
              <a:ext uri="{FF2B5EF4-FFF2-40B4-BE49-F238E27FC236}">
                <a16:creationId xmlns:a16="http://schemas.microsoft.com/office/drawing/2014/main" id="{0EFBF708-3AAE-4ECB-B3D4-FBCB0B93771A}"/>
              </a:ext>
            </a:extLst>
          </p:cNvPr>
          <p:cNvSpPr txBox="1">
            <a:spLocks noChangeArrowheads="1"/>
          </p:cNvSpPr>
          <p:nvPr/>
        </p:nvSpPr>
        <p:spPr bwMode="auto">
          <a:xfrm>
            <a:off x="1596628" y="2308831"/>
            <a:ext cx="3418761" cy="3185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50000"/>
              </a:spcBef>
              <a:spcAft>
                <a:spcPct val="0"/>
              </a:spcAft>
            </a:pPr>
            <a:r>
              <a:rPr lang="es-ES" altLang="es-ES" sz="1470" b="1">
                <a:solidFill>
                  <a:srgbClr val="000000"/>
                </a:solidFill>
              </a:rPr>
              <a:t>1) Limpieza subepitelial</a:t>
            </a:r>
          </a:p>
        </p:txBody>
      </p:sp>
      <p:sp>
        <p:nvSpPr>
          <p:cNvPr id="634148" name="Text Box 292">
            <a:extLst>
              <a:ext uri="{FF2B5EF4-FFF2-40B4-BE49-F238E27FC236}">
                <a16:creationId xmlns:a16="http://schemas.microsoft.com/office/drawing/2014/main" id="{C907BBA5-36AE-4737-B833-09674CB7FE66}"/>
              </a:ext>
            </a:extLst>
          </p:cNvPr>
          <p:cNvSpPr txBox="1">
            <a:spLocks noChangeArrowheads="1"/>
          </p:cNvSpPr>
          <p:nvPr/>
        </p:nvSpPr>
        <p:spPr bwMode="auto">
          <a:xfrm>
            <a:off x="1596628" y="2728883"/>
            <a:ext cx="3418761" cy="6578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50000"/>
              </a:spcBef>
              <a:spcAft>
                <a:spcPct val="0"/>
              </a:spcAft>
            </a:pPr>
            <a:r>
              <a:rPr lang="es-ES" altLang="es-ES" sz="1470" b="1">
                <a:solidFill>
                  <a:srgbClr val="000000"/>
                </a:solidFill>
              </a:rPr>
              <a:t>2) Limpieza subendotelial</a:t>
            </a:r>
          </a:p>
          <a:p>
            <a:pPr defTabSz="840151" eaLnBrk="1" fontAlgn="base" hangingPunct="1">
              <a:spcBef>
                <a:spcPct val="50000"/>
              </a:spcBef>
              <a:spcAft>
                <a:spcPct val="0"/>
              </a:spcAft>
            </a:pPr>
            <a:r>
              <a:rPr lang="es-ES" altLang="es-ES" sz="1470" b="1">
                <a:solidFill>
                  <a:srgbClr val="000000"/>
                </a:solidFill>
              </a:rPr>
              <a:t>    Reparación membrana basal</a:t>
            </a:r>
          </a:p>
        </p:txBody>
      </p:sp>
      <p:sp>
        <p:nvSpPr>
          <p:cNvPr id="634149" name="Text Box 293">
            <a:extLst>
              <a:ext uri="{FF2B5EF4-FFF2-40B4-BE49-F238E27FC236}">
                <a16:creationId xmlns:a16="http://schemas.microsoft.com/office/drawing/2014/main" id="{2119CAF0-7012-4C3A-A6AA-84AED20595EC}"/>
              </a:ext>
            </a:extLst>
          </p:cNvPr>
          <p:cNvSpPr txBox="1">
            <a:spLocks noChangeArrowheads="1"/>
          </p:cNvSpPr>
          <p:nvPr/>
        </p:nvSpPr>
        <p:spPr bwMode="auto">
          <a:xfrm>
            <a:off x="1573292" y="3463976"/>
            <a:ext cx="3418761" cy="3185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50000"/>
              </a:spcBef>
              <a:spcAft>
                <a:spcPct val="0"/>
              </a:spcAft>
            </a:pPr>
            <a:r>
              <a:rPr lang="es-ES" altLang="es-ES" sz="1470" b="1">
                <a:solidFill>
                  <a:srgbClr val="000000"/>
                </a:solidFill>
              </a:rPr>
              <a:t>3) Apoptosis celulas inflamatorias</a:t>
            </a:r>
          </a:p>
        </p:txBody>
      </p:sp>
      <p:sp>
        <p:nvSpPr>
          <p:cNvPr id="634150" name="Text Box 294">
            <a:extLst>
              <a:ext uri="{FF2B5EF4-FFF2-40B4-BE49-F238E27FC236}">
                <a16:creationId xmlns:a16="http://schemas.microsoft.com/office/drawing/2014/main" id="{41B804B8-F6D7-4A70-B9F4-A105F9CC37DB}"/>
              </a:ext>
            </a:extLst>
          </p:cNvPr>
          <p:cNvSpPr txBox="1">
            <a:spLocks noChangeArrowheads="1"/>
          </p:cNvSpPr>
          <p:nvPr/>
        </p:nvSpPr>
        <p:spPr bwMode="auto">
          <a:xfrm>
            <a:off x="1584960" y="3849024"/>
            <a:ext cx="3418761" cy="3185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50000"/>
              </a:spcBef>
              <a:spcAft>
                <a:spcPct val="0"/>
              </a:spcAft>
            </a:pPr>
            <a:r>
              <a:rPr lang="es-ES" altLang="es-ES" sz="1470" b="1">
                <a:solidFill>
                  <a:srgbClr val="000000"/>
                </a:solidFill>
              </a:rPr>
              <a:t>4) Reparación endotelio</a:t>
            </a:r>
          </a:p>
        </p:txBody>
      </p:sp>
      <p:sp>
        <p:nvSpPr>
          <p:cNvPr id="634151" name="Text Box 295">
            <a:extLst>
              <a:ext uri="{FF2B5EF4-FFF2-40B4-BE49-F238E27FC236}">
                <a16:creationId xmlns:a16="http://schemas.microsoft.com/office/drawing/2014/main" id="{C11A2DD0-2EDD-4066-A5D8-39C11C727CC6}"/>
              </a:ext>
            </a:extLst>
          </p:cNvPr>
          <p:cNvSpPr txBox="1">
            <a:spLocks noChangeArrowheads="1"/>
          </p:cNvSpPr>
          <p:nvPr/>
        </p:nvSpPr>
        <p:spPr bwMode="auto">
          <a:xfrm>
            <a:off x="1596628" y="4257408"/>
            <a:ext cx="3418761" cy="318549"/>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50000"/>
              </a:spcBef>
              <a:spcAft>
                <a:spcPct val="0"/>
              </a:spcAft>
            </a:pPr>
            <a:r>
              <a:rPr lang="es-ES" altLang="es-ES" sz="1470" b="1">
                <a:solidFill>
                  <a:srgbClr val="000000"/>
                </a:solidFill>
              </a:rPr>
              <a:t>5) Limpieza y reparación mesangial</a:t>
            </a:r>
          </a:p>
        </p:txBody>
      </p:sp>
      <p:grpSp>
        <p:nvGrpSpPr>
          <p:cNvPr id="415016" name="Group 296">
            <a:extLst>
              <a:ext uri="{FF2B5EF4-FFF2-40B4-BE49-F238E27FC236}">
                <a16:creationId xmlns:a16="http://schemas.microsoft.com/office/drawing/2014/main" id="{BD3F56C2-6C87-4A86-BF8E-8F86AC43957C}"/>
              </a:ext>
            </a:extLst>
          </p:cNvPr>
          <p:cNvGrpSpPr>
            <a:grpSpLocks/>
          </p:cNvGrpSpPr>
          <p:nvPr/>
        </p:nvGrpSpPr>
        <p:grpSpPr bwMode="auto">
          <a:xfrm>
            <a:off x="6491406" y="3716298"/>
            <a:ext cx="717590" cy="600908"/>
            <a:chOff x="1012" y="820"/>
            <a:chExt cx="492" cy="412"/>
          </a:xfrm>
        </p:grpSpPr>
        <p:sp>
          <p:nvSpPr>
            <p:cNvPr id="415017" name="Oval 297">
              <a:extLst>
                <a:ext uri="{FF2B5EF4-FFF2-40B4-BE49-F238E27FC236}">
                  <a16:creationId xmlns:a16="http://schemas.microsoft.com/office/drawing/2014/main" id="{BEFB0571-F909-4E25-B329-13A605E12F6E}"/>
                </a:ext>
              </a:extLst>
            </p:cNvPr>
            <p:cNvSpPr>
              <a:spLocks noChangeArrowheads="1"/>
            </p:cNvSpPr>
            <p:nvPr/>
          </p:nvSpPr>
          <p:spPr bwMode="auto">
            <a:xfrm>
              <a:off x="1012" y="820"/>
              <a:ext cx="116" cy="120"/>
            </a:xfrm>
            <a:prstGeom prst="ellipse">
              <a:avLst/>
            </a:prstGeom>
            <a:solidFill>
              <a:srgbClr val="FF0000"/>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5018" name="Oval 298">
              <a:extLst>
                <a:ext uri="{FF2B5EF4-FFF2-40B4-BE49-F238E27FC236}">
                  <a16:creationId xmlns:a16="http://schemas.microsoft.com/office/drawing/2014/main" id="{63A08B92-6CE3-4FC3-A166-4ECB0C3AC610}"/>
                </a:ext>
              </a:extLst>
            </p:cNvPr>
            <p:cNvSpPr>
              <a:spLocks noChangeArrowheads="1"/>
            </p:cNvSpPr>
            <p:nvPr/>
          </p:nvSpPr>
          <p:spPr bwMode="auto">
            <a:xfrm>
              <a:off x="1208" y="944"/>
              <a:ext cx="116" cy="120"/>
            </a:xfrm>
            <a:prstGeom prst="ellipse">
              <a:avLst/>
            </a:prstGeom>
            <a:solidFill>
              <a:srgbClr val="FF0000"/>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5019" name="Oval 299">
              <a:extLst>
                <a:ext uri="{FF2B5EF4-FFF2-40B4-BE49-F238E27FC236}">
                  <a16:creationId xmlns:a16="http://schemas.microsoft.com/office/drawing/2014/main" id="{EFDCB9C7-8B57-43CE-893A-2003BED664AC}"/>
                </a:ext>
              </a:extLst>
            </p:cNvPr>
            <p:cNvSpPr>
              <a:spLocks noChangeArrowheads="1"/>
            </p:cNvSpPr>
            <p:nvPr/>
          </p:nvSpPr>
          <p:spPr bwMode="auto">
            <a:xfrm>
              <a:off x="1092" y="1112"/>
              <a:ext cx="116" cy="120"/>
            </a:xfrm>
            <a:prstGeom prst="ellipse">
              <a:avLst/>
            </a:prstGeom>
            <a:solidFill>
              <a:srgbClr val="FF0000"/>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5020" name="Oval 300">
              <a:extLst>
                <a:ext uri="{FF2B5EF4-FFF2-40B4-BE49-F238E27FC236}">
                  <a16:creationId xmlns:a16="http://schemas.microsoft.com/office/drawing/2014/main" id="{47092B99-28A8-4BF6-B64C-D3C1011679A7}"/>
                </a:ext>
              </a:extLst>
            </p:cNvPr>
            <p:cNvSpPr>
              <a:spLocks noChangeArrowheads="1"/>
            </p:cNvSpPr>
            <p:nvPr/>
          </p:nvSpPr>
          <p:spPr bwMode="auto">
            <a:xfrm>
              <a:off x="1388" y="924"/>
              <a:ext cx="116" cy="120"/>
            </a:xfrm>
            <a:prstGeom prst="ellipse">
              <a:avLst/>
            </a:prstGeom>
            <a:solidFill>
              <a:srgbClr val="FF0000"/>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5021" name="Oval 301">
              <a:extLst>
                <a:ext uri="{FF2B5EF4-FFF2-40B4-BE49-F238E27FC236}">
                  <a16:creationId xmlns:a16="http://schemas.microsoft.com/office/drawing/2014/main" id="{813AA185-BDB6-4072-9748-6AC33F205CB6}"/>
                </a:ext>
              </a:extLst>
            </p:cNvPr>
            <p:cNvSpPr>
              <a:spLocks noChangeArrowheads="1"/>
            </p:cNvSpPr>
            <p:nvPr/>
          </p:nvSpPr>
          <p:spPr bwMode="auto">
            <a:xfrm>
              <a:off x="1332" y="1104"/>
              <a:ext cx="116" cy="120"/>
            </a:xfrm>
            <a:prstGeom prst="ellipse">
              <a:avLst/>
            </a:prstGeom>
            <a:solidFill>
              <a:srgbClr val="FF0000"/>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grpSp>
        <p:nvGrpSpPr>
          <p:cNvPr id="634158" name="Group 302">
            <a:extLst>
              <a:ext uri="{FF2B5EF4-FFF2-40B4-BE49-F238E27FC236}">
                <a16:creationId xmlns:a16="http://schemas.microsoft.com/office/drawing/2014/main" id="{E298DF15-0F22-40E5-BF58-2839C82869D5}"/>
              </a:ext>
            </a:extLst>
          </p:cNvPr>
          <p:cNvGrpSpPr>
            <a:grpSpLocks/>
          </p:cNvGrpSpPr>
          <p:nvPr/>
        </p:nvGrpSpPr>
        <p:grpSpPr bwMode="auto">
          <a:xfrm>
            <a:off x="5350848" y="2619494"/>
            <a:ext cx="2610743" cy="2911197"/>
            <a:chOff x="3094" y="1796"/>
            <a:chExt cx="1790" cy="1996"/>
          </a:xfrm>
        </p:grpSpPr>
        <p:sp>
          <p:nvSpPr>
            <p:cNvPr id="415023" name="Freeform 303">
              <a:extLst>
                <a:ext uri="{FF2B5EF4-FFF2-40B4-BE49-F238E27FC236}">
                  <a16:creationId xmlns:a16="http://schemas.microsoft.com/office/drawing/2014/main" id="{0350987B-4F7E-4EB7-B3E1-560E9A089DFD}"/>
                </a:ext>
              </a:extLst>
            </p:cNvPr>
            <p:cNvSpPr>
              <a:spLocks/>
            </p:cNvSpPr>
            <p:nvPr/>
          </p:nvSpPr>
          <p:spPr bwMode="auto">
            <a:xfrm>
              <a:off x="3480" y="2332"/>
              <a:ext cx="204" cy="128"/>
            </a:xfrm>
            <a:custGeom>
              <a:avLst/>
              <a:gdLst>
                <a:gd name="T0" fmla="*/ 72 w 204"/>
                <a:gd name="T1" fmla="*/ 108 h 128"/>
                <a:gd name="T2" fmla="*/ 204 w 204"/>
                <a:gd name="T3" fmla="*/ 108 h 128"/>
                <a:gd name="T4" fmla="*/ 188 w 204"/>
                <a:gd name="T5" fmla="*/ 36 h 128"/>
                <a:gd name="T6" fmla="*/ 96 w 204"/>
                <a:gd name="T7" fmla="*/ 0 h 128"/>
                <a:gd name="T8" fmla="*/ 32 w 204"/>
                <a:gd name="T9" fmla="*/ 24 h 128"/>
                <a:gd name="T10" fmla="*/ 0 w 204"/>
                <a:gd name="T11" fmla="*/ 84 h 128"/>
                <a:gd name="T12" fmla="*/ 8 w 204"/>
                <a:gd name="T13" fmla="*/ 128 h 128"/>
                <a:gd name="T14" fmla="*/ 72 w 204"/>
                <a:gd name="T15" fmla="*/ 108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4" h="128">
                  <a:moveTo>
                    <a:pt x="72" y="108"/>
                  </a:moveTo>
                  <a:lnTo>
                    <a:pt x="204" y="108"/>
                  </a:lnTo>
                  <a:lnTo>
                    <a:pt x="188" y="36"/>
                  </a:lnTo>
                  <a:lnTo>
                    <a:pt x="96" y="0"/>
                  </a:lnTo>
                  <a:lnTo>
                    <a:pt x="32" y="24"/>
                  </a:lnTo>
                  <a:lnTo>
                    <a:pt x="0" y="84"/>
                  </a:lnTo>
                  <a:lnTo>
                    <a:pt x="8" y="128"/>
                  </a:lnTo>
                  <a:lnTo>
                    <a:pt x="72" y="108"/>
                  </a:lnTo>
                  <a:close/>
                </a:path>
              </a:pathLst>
            </a:cu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5024" name="Freeform 304">
              <a:extLst>
                <a:ext uri="{FF2B5EF4-FFF2-40B4-BE49-F238E27FC236}">
                  <a16:creationId xmlns:a16="http://schemas.microsoft.com/office/drawing/2014/main" id="{2D90BF5C-7619-4504-94E2-6E6741154E9D}"/>
                </a:ext>
              </a:extLst>
            </p:cNvPr>
            <p:cNvSpPr>
              <a:spLocks/>
            </p:cNvSpPr>
            <p:nvPr/>
          </p:nvSpPr>
          <p:spPr bwMode="auto">
            <a:xfrm rot="-4428647">
              <a:off x="3056" y="2740"/>
              <a:ext cx="204" cy="128"/>
            </a:xfrm>
            <a:custGeom>
              <a:avLst/>
              <a:gdLst>
                <a:gd name="T0" fmla="*/ 72 w 204"/>
                <a:gd name="T1" fmla="*/ 108 h 128"/>
                <a:gd name="T2" fmla="*/ 204 w 204"/>
                <a:gd name="T3" fmla="*/ 108 h 128"/>
                <a:gd name="T4" fmla="*/ 188 w 204"/>
                <a:gd name="T5" fmla="*/ 36 h 128"/>
                <a:gd name="T6" fmla="*/ 96 w 204"/>
                <a:gd name="T7" fmla="*/ 0 h 128"/>
                <a:gd name="T8" fmla="*/ 32 w 204"/>
                <a:gd name="T9" fmla="*/ 24 h 128"/>
                <a:gd name="T10" fmla="*/ 0 w 204"/>
                <a:gd name="T11" fmla="*/ 84 h 128"/>
                <a:gd name="T12" fmla="*/ 8 w 204"/>
                <a:gd name="T13" fmla="*/ 128 h 128"/>
                <a:gd name="T14" fmla="*/ 72 w 204"/>
                <a:gd name="T15" fmla="*/ 108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4" h="128">
                  <a:moveTo>
                    <a:pt x="72" y="108"/>
                  </a:moveTo>
                  <a:lnTo>
                    <a:pt x="204" y="108"/>
                  </a:lnTo>
                  <a:lnTo>
                    <a:pt x="188" y="36"/>
                  </a:lnTo>
                  <a:lnTo>
                    <a:pt x="96" y="0"/>
                  </a:lnTo>
                  <a:lnTo>
                    <a:pt x="32" y="24"/>
                  </a:lnTo>
                  <a:lnTo>
                    <a:pt x="0" y="84"/>
                  </a:lnTo>
                  <a:lnTo>
                    <a:pt x="8" y="128"/>
                  </a:lnTo>
                  <a:lnTo>
                    <a:pt x="72" y="108"/>
                  </a:lnTo>
                  <a:close/>
                </a:path>
              </a:pathLst>
            </a:cu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5025" name="Freeform 305">
              <a:extLst>
                <a:ext uri="{FF2B5EF4-FFF2-40B4-BE49-F238E27FC236}">
                  <a16:creationId xmlns:a16="http://schemas.microsoft.com/office/drawing/2014/main" id="{1F167D80-CB9F-429F-A134-DA517A470BBB}"/>
                </a:ext>
              </a:extLst>
            </p:cNvPr>
            <p:cNvSpPr>
              <a:spLocks/>
            </p:cNvSpPr>
            <p:nvPr/>
          </p:nvSpPr>
          <p:spPr bwMode="auto">
            <a:xfrm rot="-9774085">
              <a:off x="3368" y="3220"/>
              <a:ext cx="204" cy="128"/>
            </a:xfrm>
            <a:custGeom>
              <a:avLst/>
              <a:gdLst>
                <a:gd name="T0" fmla="*/ 72 w 204"/>
                <a:gd name="T1" fmla="*/ 108 h 128"/>
                <a:gd name="T2" fmla="*/ 204 w 204"/>
                <a:gd name="T3" fmla="*/ 108 h 128"/>
                <a:gd name="T4" fmla="*/ 188 w 204"/>
                <a:gd name="T5" fmla="*/ 36 h 128"/>
                <a:gd name="T6" fmla="*/ 96 w 204"/>
                <a:gd name="T7" fmla="*/ 0 h 128"/>
                <a:gd name="T8" fmla="*/ 32 w 204"/>
                <a:gd name="T9" fmla="*/ 24 h 128"/>
                <a:gd name="T10" fmla="*/ 0 w 204"/>
                <a:gd name="T11" fmla="*/ 84 h 128"/>
                <a:gd name="T12" fmla="*/ 8 w 204"/>
                <a:gd name="T13" fmla="*/ 128 h 128"/>
                <a:gd name="T14" fmla="*/ 72 w 204"/>
                <a:gd name="T15" fmla="*/ 108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4" h="128">
                  <a:moveTo>
                    <a:pt x="72" y="108"/>
                  </a:moveTo>
                  <a:lnTo>
                    <a:pt x="204" y="108"/>
                  </a:lnTo>
                  <a:lnTo>
                    <a:pt x="188" y="36"/>
                  </a:lnTo>
                  <a:lnTo>
                    <a:pt x="96" y="0"/>
                  </a:lnTo>
                  <a:lnTo>
                    <a:pt x="32" y="24"/>
                  </a:lnTo>
                  <a:lnTo>
                    <a:pt x="0" y="84"/>
                  </a:lnTo>
                  <a:lnTo>
                    <a:pt x="8" y="128"/>
                  </a:lnTo>
                  <a:lnTo>
                    <a:pt x="72" y="108"/>
                  </a:lnTo>
                  <a:close/>
                </a:path>
              </a:pathLst>
            </a:cu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5026" name="Freeform 306">
              <a:extLst>
                <a:ext uri="{FF2B5EF4-FFF2-40B4-BE49-F238E27FC236}">
                  <a16:creationId xmlns:a16="http://schemas.microsoft.com/office/drawing/2014/main" id="{1CAF48E7-9057-4526-A9B7-DE67FEF7A9E1}"/>
                </a:ext>
              </a:extLst>
            </p:cNvPr>
            <p:cNvSpPr>
              <a:spLocks/>
            </p:cNvSpPr>
            <p:nvPr/>
          </p:nvSpPr>
          <p:spPr bwMode="auto">
            <a:xfrm rot="-8899138">
              <a:off x="3788" y="3664"/>
              <a:ext cx="204" cy="128"/>
            </a:xfrm>
            <a:custGeom>
              <a:avLst/>
              <a:gdLst>
                <a:gd name="T0" fmla="*/ 72 w 204"/>
                <a:gd name="T1" fmla="*/ 108 h 128"/>
                <a:gd name="T2" fmla="*/ 204 w 204"/>
                <a:gd name="T3" fmla="*/ 108 h 128"/>
                <a:gd name="T4" fmla="*/ 188 w 204"/>
                <a:gd name="T5" fmla="*/ 36 h 128"/>
                <a:gd name="T6" fmla="*/ 96 w 204"/>
                <a:gd name="T7" fmla="*/ 0 h 128"/>
                <a:gd name="T8" fmla="*/ 32 w 204"/>
                <a:gd name="T9" fmla="*/ 24 h 128"/>
                <a:gd name="T10" fmla="*/ 0 w 204"/>
                <a:gd name="T11" fmla="*/ 84 h 128"/>
                <a:gd name="T12" fmla="*/ 8 w 204"/>
                <a:gd name="T13" fmla="*/ 128 h 128"/>
                <a:gd name="T14" fmla="*/ 72 w 204"/>
                <a:gd name="T15" fmla="*/ 108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4" h="128">
                  <a:moveTo>
                    <a:pt x="72" y="108"/>
                  </a:moveTo>
                  <a:lnTo>
                    <a:pt x="204" y="108"/>
                  </a:lnTo>
                  <a:lnTo>
                    <a:pt x="188" y="36"/>
                  </a:lnTo>
                  <a:lnTo>
                    <a:pt x="96" y="0"/>
                  </a:lnTo>
                  <a:lnTo>
                    <a:pt x="32" y="24"/>
                  </a:lnTo>
                  <a:lnTo>
                    <a:pt x="0" y="84"/>
                  </a:lnTo>
                  <a:lnTo>
                    <a:pt x="8" y="128"/>
                  </a:lnTo>
                  <a:lnTo>
                    <a:pt x="72" y="108"/>
                  </a:lnTo>
                  <a:close/>
                </a:path>
              </a:pathLst>
            </a:cu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5027" name="Freeform 307">
              <a:extLst>
                <a:ext uri="{FF2B5EF4-FFF2-40B4-BE49-F238E27FC236}">
                  <a16:creationId xmlns:a16="http://schemas.microsoft.com/office/drawing/2014/main" id="{14305E74-522E-4161-82FD-F892C0DC0C7E}"/>
                </a:ext>
              </a:extLst>
            </p:cNvPr>
            <p:cNvSpPr>
              <a:spLocks/>
            </p:cNvSpPr>
            <p:nvPr/>
          </p:nvSpPr>
          <p:spPr bwMode="auto">
            <a:xfrm rot="10272192">
              <a:off x="4680" y="3088"/>
              <a:ext cx="204" cy="128"/>
            </a:xfrm>
            <a:custGeom>
              <a:avLst/>
              <a:gdLst>
                <a:gd name="T0" fmla="*/ 72 w 204"/>
                <a:gd name="T1" fmla="*/ 108 h 128"/>
                <a:gd name="T2" fmla="*/ 204 w 204"/>
                <a:gd name="T3" fmla="*/ 108 h 128"/>
                <a:gd name="T4" fmla="*/ 188 w 204"/>
                <a:gd name="T5" fmla="*/ 36 h 128"/>
                <a:gd name="T6" fmla="*/ 96 w 204"/>
                <a:gd name="T7" fmla="*/ 0 h 128"/>
                <a:gd name="T8" fmla="*/ 32 w 204"/>
                <a:gd name="T9" fmla="*/ 24 h 128"/>
                <a:gd name="T10" fmla="*/ 0 w 204"/>
                <a:gd name="T11" fmla="*/ 84 h 128"/>
                <a:gd name="T12" fmla="*/ 8 w 204"/>
                <a:gd name="T13" fmla="*/ 128 h 128"/>
                <a:gd name="T14" fmla="*/ 72 w 204"/>
                <a:gd name="T15" fmla="*/ 108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4" h="128">
                  <a:moveTo>
                    <a:pt x="72" y="108"/>
                  </a:moveTo>
                  <a:lnTo>
                    <a:pt x="204" y="108"/>
                  </a:lnTo>
                  <a:lnTo>
                    <a:pt x="188" y="36"/>
                  </a:lnTo>
                  <a:lnTo>
                    <a:pt x="96" y="0"/>
                  </a:lnTo>
                  <a:lnTo>
                    <a:pt x="32" y="24"/>
                  </a:lnTo>
                  <a:lnTo>
                    <a:pt x="0" y="84"/>
                  </a:lnTo>
                  <a:lnTo>
                    <a:pt x="8" y="128"/>
                  </a:lnTo>
                  <a:lnTo>
                    <a:pt x="72" y="108"/>
                  </a:lnTo>
                  <a:close/>
                </a:path>
              </a:pathLst>
            </a:cu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5028" name="Freeform 308">
              <a:extLst>
                <a:ext uri="{FF2B5EF4-FFF2-40B4-BE49-F238E27FC236}">
                  <a16:creationId xmlns:a16="http://schemas.microsoft.com/office/drawing/2014/main" id="{ADB88C97-9156-40C1-BA88-4091D533C846}"/>
                </a:ext>
              </a:extLst>
            </p:cNvPr>
            <p:cNvSpPr>
              <a:spLocks/>
            </p:cNvSpPr>
            <p:nvPr/>
          </p:nvSpPr>
          <p:spPr bwMode="auto">
            <a:xfrm rot="710934">
              <a:off x="4636" y="2228"/>
              <a:ext cx="204" cy="128"/>
            </a:xfrm>
            <a:custGeom>
              <a:avLst/>
              <a:gdLst>
                <a:gd name="T0" fmla="*/ 72 w 204"/>
                <a:gd name="T1" fmla="*/ 108 h 128"/>
                <a:gd name="T2" fmla="*/ 204 w 204"/>
                <a:gd name="T3" fmla="*/ 108 h 128"/>
                <a:gd name="T4" fmla="*/ 188 w 204"/>
                <a:gd name="T5" fmla="*/ 36 h 128"/>
                <a:gd name="T6" fmla="*/ 96 w 204"/>
                <a:gd name="T7" fmla="*/ 0 h 128"/>
                <a:gd name="T8" fmla="*/ 32 w 204"/>
                <a:gd name="T9" fmla="*/ 24 h 128"/>
                <a:gd name="T10" fmla="*/ 0 w 204"/>
                <a:gd name="T11" fmla="*/ 84 h 128"/>
                <a:gd name="T12" fmla="*/ 8 w 204"/>
                <a:gd name="T13" fmla="*/ 128 h 128"/>
                <a:gd name="T14" fmla="*/ 72 w 204"/>
                <a:gd name="T15" fmla="*/ 108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4" h="128">
                  <a:moveTo>
                    <a:pt x="72" y="108"/>
                  </a:moveTo>
                  <a:lnTo>
                    <a:pt x="204" y="108"/>
                  </a:lnTo>
                  <a:lnTo>
                    <a:pt x="188" y="36"/>
                  </a:lnTo>
                  <a:lnTo>
                    <a:pt x="96" y="0"/>
                  </a:lnTo>
                  <a:lnTo>
                    <a:pt x="32" y="24"/>
                  </a:lnTo>
                  <a:lnTo>
                    <a:pt x="0" y="84"/>
                  </a:lnTo>
                  <a:lnTo>
                    <a:pt x="8" y="128"/>
                  </a:lnTo>
                  <a:lnTo>
                    <a:pt x="72" y="108"/>
                  </a:lnTo>
                  <a:close/>
                </a:path>
              </a:pathLst>
            </a:cu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5029" name="Freeform 309">
              <a:extLst>
                <a:ext uri="{FF2B5EF4-FFF2-40B4-BE49-F238E27FC236}">
                  <a16:creationId xmlns:a16="http://schemas.microsoft.com/office/drawing/2014/main" id="{A397A1C8-5A89-4A0D-869B-92DF0817F2B0}"/>
                </a:ext>
              </a:extLst>
            </p:cNvPr>
            <p:cNvSpPr>
              <a:spLocks/>
            </p:cNvSpPr>
            <p:nvPr/>
          </p:nvSpPr>
          <p:spPr bwMode="auto">
            <a:xfrm rot="283433">
              <a:off x="4108" y="1796"/>
              <a:ext cx="204" cy="128"/>
            </a:xfrm>
            <a:custGeom>
              <a:avLst/>
              <a:gdLst>
                <a:gd name="T0" fmla="*/ 72 w 204"/>
                <a:gd name="T1" fmla="*/ 108 h 128"/>
                <a:gd name="T2" fmla="*/ 204 w 204"/>
                <a:gd name="T3" fmla="*/ 108 h 128"/>
                <a:gd name="T4" fmla="*/ 188 w 204"/>
                <a:gd name="T5" fmla="*/ 36 h 128"/>
                <a:gd name="T6" fmla="*/ 96 w 204"/>
                <a:gd name="T7" fmla="*/ 0 h 128"/>
                <a:gd name="T8" fmla="*/ 32 w 204"/>
                <a:gd name="T9" fmla="*/ 24 h 128"/>
                <a:gd name="T10" fmla="*/ 0 w 204"/>
                <a:gd name="T11" fmla="*/ 84 h 128"/>
                <a:gd name="T12" fmla="*/ 8 w 204"/>
                <a:gd name="T13" fmla="*/ 128 h 128"/>
                <a:gd name="T14" fmla="*/ 72 w 204"/>
                <a:gd name="T15" fmla="*/ 108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4" h="128">
                  <a:moveTo>
                    <a:pt x="72" y="108"/>
                  </a:moveTo>
                  <a:lnTo>
                    <a:pt x="204" y="108"/>
                  </a:lnTo>
                  <a:lnTo>
                    <a:pt x="188" y="36"/>
                  </a:lnTo>
                  <a:lnTo>
                    <a:pt x="96" y="0"/>
                  </a:lnTo>
                  <a:lnTo>
                    <a:pt x="32" y="24"/>
                  </a:lnTo>
                  <a:lnTo>
                    <a:pt x="0" y="84"/>
                  </a:lnTo>
                  <a:lnTo>
                    <a:pt x="8" y="128"/>
                  </a:lnTo>
                  <a:lnTo>
                    <a:pt x="72" y="108"/>
                  </a:lnTo>
                  <a:close/>
                </a:path>
              </a:pathLst>
            </a:cu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pic>
        <p:nvPicPr>
          <p:cNvPr id="634166" name="Picture 310" descr="RESOLVING  POSTINFECTIOUS  GLOMERULONEPHRITIS">
            <a:extLst>
              <a:ext uri="{FF2B5EF4-FFF2-40B4-BE49-F238E27FC236}">
                <a16:creationId xmlns:a16="http://schemas.microsoft.com/office/drawing/2014/main" id="{8D08145F-6B47-4E9A-A4EE-D4661A4A88C6}"/>
              </a:ext>
            </a:extLst>
          </p:cNvPr>
          <p:cNvPicPr>
            <a:picLocks noChangeAspect="1" noChangeArrowheads="1"/>
          </p:cNvPicPr>
          <p:nvPr/>
        </p:nvPicPr>
        <p:blipFill>
          <a:blip r:embed="rId4">
            <a:lum contrast="12000"/>
            <a:extLst>
              <a:ext uri="{28A0092B-C50C-407E-A947-70E740481C1C}">
                <a14:useLocalDpi xmlns:a14="http://schemas.microsoft.com/office/drawing/2010/main" val="0"/>
              </a:ext>
            </a:extLst>
          </a:blip>
          <a:srcRect l="22165" r="9648"/>
          <a:stretch>
            <a:fillRect/>
          </a:stretch>
        </p:blipFill>
        <p:spPr bwMode="auto">
          <a:xfrm>
            <a:off x="5137904" y="2438639"/>
            <a:ext cx="3471267" cy="33939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34167" name="Group 311">
            <a:extLst>
              <a:ext uri="{FF2B5EF4-FFF2-40B4-BE49-F238E27FC236}">
                <a16:creationId xmlns:a16="http://schemas.microsoft.com/office/drawing/2014/main" id="{0CDBC8F9-0AEF-4984-A0C2-9DE26C9EAD55}"/>
              </a:ext>
            </a:extLst>
          </p:cNvPr>
          <p:cNvGrpSpPr>
            <a:grpSpLocks/>
          </p:cNvGrpSpPr>
          <p:nvPr/>
        </p:nvGrpSpPr>
        <p:grpSpPr bwMode="auto">
          <a:xfrm>
            <a:off x="1369100" y="4632244"/>
            <a:ext cx="4306997" cy="1508105"/>
            <a:chOff x="364" y="3376"/>
            <a:chExt cx="2953" cy="1034"/>
          </a:xfrm>
        </p:grpSpPr>
        <p:sp>
          <p:nvSpPr>
            <p:cNvPr id="415032" name="Text Box 312">
              <a:extLst>
                <a:ext uri="{FF2B5EF4-FFF2-40B4-BE49-F238E27FC236}">
                  <a16:creationId xmlns:a16="http://schemas.microsoft.com/office/drawing/2014/main" id="{3FF0C230-5FAB-4483-98DB-E77D0E466A9D}"/>
                </a:ext>
              </a:extLst>
            </p:cNvPr>
            <p:cNvSpPr txBox="1">
              <a:spLocks noChangeArrowheads="1"/>
            </p:cNvSpPr>
            <p:nvPr/>
          </p:nvSpPr>
          <p:spPr bwMode="auto">
            <a:xfrm>
              <a:off x="364" y="3726"/>
              <a:ext cx="2953" cy="684"/>
            </a:xfrm>
            <a:prstGeom prst="rect">
              <a:avLst/>
            </a:prstGeom>
            <a:solidFill>
              <a:srgbClr val="FF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algn="ctr" defTabSz="840151" eaLnBrk="1" fontAlgn="base" hangingPunct="1">
                <a:spcBef>
                  <a:spcPct val="50000"/>
                </a:spcBef>
                <a:spcAft>
                  <a:spcPct val="0"/>
                </a:spcAft>
              </a:pPr>
              <a:r>
                <a:rPr lang="es-ES" altLang="es-ES" sz="1470" b="1" dirty="0">
                  <a:solidFill>
                    <a:srgbClr val="FF0000"/>
                  </a:solidFill>
                </a:rPr>
                <a:t>HEMATURIA PERSISTENTE MÁS DE 6 MESES</a:t>
              </a:r>
            </a:p>
            <a:p>
              <a:pPr algn="ctr" defTabSz="840151" eaLnBrk="1" fontAlgn="base" hangingPunct="1">
                <a:spcBef>
                  <a:spcPct val="50000"/>
                </a:spcBef>
                <a:spcAft>
                  <a:spcPct val="0"/>
                </a:spcAft>
              </a:pPr>
              <a:r>
                <a:rPr lang="es-ES" altLang="es-ES" sz="1470" b="1" dirty="0">
                  <a:solidFill>
                    <a:srgbClr val="FF0000"/>
                  </a:solidFill>
                </a:rPr>
                <a:t>TRANSFORMACION EN FORMA MESANGIAL</a:t>
              </a:r>
            </a:p>
            <a:p>
              <a:pPr algn="ctr" defTabSz="840151" eaLnBrk="1" fontAlgn="base" hangingPunct="1">
                <a:spcBef>
                  <a:spcPct val="50000"/>
                </a:spcBef>
                <a:spcAft>
                  <a:spcPct val="0"/>
                </a:spcAft>
              </a:pPr>
              <a:r>
                <a:rPr lang="es-ES" altLang="es-ES" sz="1470" b="1" dirty="0" err="1">
                  <a:solidFill>
                    <a:srgbClr val="FF0000"/>
                  </a:solidFill>
                </a:rPr>
                <a:t>IgG</a:t>
              </a:r>
              <a:endParaRPr lang="es-ES" altLang="es-ES" sz="1470" b="1" dirty="0">
                <a:solidFill>
                  <a:srgbClr val="FF0000"/>
                </a:solidFill>
              </a:endParaRPr>
            </a:p>
          </p:txBody>
        </p:sp>
        <p:sp>
          <p:nvSpPr>
            <p:cNvPr id="415033" name="AutoShape 313">
              <a:extLst>
                <a:ext uri="{FF2B5EF4-FFF2-40B4-BE49-F238E27FC236}">
                  <a16:creationId xmlns:a16="http://schemas.microsoft.com/office/drawing/2014/main" id="{ADCFCAF3-72C7-420C-AEC1-758418A154E2}"/>
                </a:ext>
              </a:extLst>
            </p:cNvPr>
            <p:cNvSpPr>
              <a:spLocks noChangeArrowheads="1"/>
            </p:cNvSpPr>
            <p:nvPr/>
          </p:nvSpPr>
          <p:spPr bwMode="auto">
            <a:xfrm>
              <a:off x="1688" y="3376"/>
              <a:ext cx="184" cy="264"/>
            </a:xfrm>
            <a:prstGeom prst="downArrow">
              <a:avLst>
                <a:gd name="adj1" fmla="val 50000"/>
                <a:gd name="adj2" fmla="val 35870"/>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sp>
        <p:nvSpPr>
          <p:cNvPr id="4" name="Marcador de número de diapositiva 3"/>
          <p:cNvSpPr>
            <a:spLocks noGrp="1"/>
          </p:cNvSpPr>
          <p:nvPr>
            <p:ph type="sldNum" sz="quarter" idx="12"/>
          </p:nvPr>
        </p:nvSpPr>
        <p:spPr/>
        <p:txBody>
          <a:bodyPr/>
          <a:lstStyle/>
          <a:p>
            <a:fld id="{5724328B-D857-40DC-B64E-9DD5185DF98C}" type="slidenum">
              <a:rPr lang="es-ES" altLang="es-ES" smtClean="0"/>
              <a:pPr/>
              <a:t>19</a:t>
            </a:fld>
            <a:endParaRPr lang="es-ES" altLang="es-ES"/>
          </a:p>
        </p:txBody>
      </p:sp>
    </p:spTree>
    <p:custDataLst>
      <p:tags r:id="rId1"/>
    </p:custDataLst>
  </p:cSld>
  <p:clrMapOvr>
    <a:masterClrMapping/>
  </p:clrMapOvr>
  <mc:AlternateContent xmlns:mc="http://schemas.openxmlformats.org/markup-compatibility/2006" xmlns:p14="http://schemas.microsoft.com/office/powerpoint/2010/main">
    <mc:Choice Requires="p14">
      <p:transition spd="slow" p14:dur="2000" advTm="84708"/>
    </mc:Choice>
    <mc:Fallback xmlns="">
      <p:transition spd="slow" advTm="84708"/>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34147"/>
                                        </p:tgtEl>
                                        <p:attrNameLst>
                                          <p:attrName>style.visibility</p:attrName>
                                        </p:attrNameLst>
                                      </p:cBhvr>
                                      <p:to>
                                        <p:strVal val="visible"/>
                                      </p:to>
                                    </p:set>
                                  </p:childTnLst>
                                </p:cTn>
                              </p:par>
                            </p:childTnLst>
                          </p:cTn>
                        </p:par>
                        <p:par>
                          <p:cTn id="7" fill="hold" nodeType="afterGroup">
                            <p:stCondLst>
                              <p:cond delay="0"/>
                            </p:stCondLst>
                            <p:childTnLst>
                              <p:par>
                                <p:cTn id="8" presetID="10" presetClass="exit" presetSubtype="0" fill="hold" nodeType="afterEffect">
                                  <p:stCondLst>
                                    <p:cond delay="0"/>
                                  </p:stCondLst>
                                  <p:childTnLst>
                                    <p:animEffect transition="out" filter="fade">
                                      <p:cBhvr>
                                        <p:cTn id="9" dur="2000"/>
                                        <p:tgtEl>
                                          <p:spTgt spid="633903"/>
                                        </p:tgtEl>
                                      </p:cBhvr>
                                    </p:animEffect>
                                    <p:set>
                                      <p:cBhvr>
                                        <p:cTn id="10" dur="1" fill="hold">
                                          <p:stCondLst>
                                            <p:cond delay="1999"/>
                                          </p:stCondLst>
                                        </p:cTn>
                                        <p:tgtEl>
                                          <p:spTgt spid="633903"/>
                                        </p:tgtEl>
                                        <p:attrNameLst>
                                          <p:attrName>style.visibility</p:attrName>
                                        </p:attrNameLst>
                                      </p:cBhvr>
                                      <p:to>
                                        <p:strVal val="hidden"/>
                                      </p:to>
                                    </p:set>
                                  </p:childTnLst>
                                </p:cTn>
                              </p:par>
                              <p:par>
                                <p:cTn id="11" presetID="10" presetClass="exit" presetSubtype="0" fill="hold" nodeType="withEffect">
                                  <p:stCondLst>
                                    <p:cond delay="0"/>
                                  </p:stCondLst>
                                  <p:childTnLst>
                                    <p:animEffect transition="out" filter="fade">
                                      <p:cBhvr>
                                        <p:cTn id="12" dur="2000"/>
                                        <p:tgtEl>
                                          <p:spTgt spid="634158"/>
                                        </p:tgtEl>
                                      </p:cBhvr>
                                    </p:animEffect>
                                    <p:set>
                                      <p:cBhvr>
                                        <p:cTn id="13" dur="1" fill="hold">
                                          <p:stCondLst>
                                            <p:cond delay="1999"/>
                                          </p:stCondLst>
                                        </p:cTn>
                                        <p:tgtEl>
                                          <p:spTgt spid="634158"/>
                                        </p:tgtEl>
                                        <p:attrNameLst>
                                          <p:attrName>style.visibility</p:attrName>
                                        </p:attrNameLst>
                                      </p:cBhvr>
                                      <p:to>
                                        <p:strVal val="hidden"/>
                                      </p:to>
                                    </p:set>
                                  </p:childTnLst>
                                </p:cTn>
                              </p:par>
                            </p:childTnLst>
                          </p:cTn>
                        </p:par>
                        <p:par>
                          <p:cTn id="14" fill="hold" nodeType="afterGroup">
                            <p:stCondLst>
                              <p:cond delay="2000"/>
                            </p:stCondLst>
                            <p:childTnLst>
                              <p:par>
                                <p:cTn id="15" presetID="1" presetClass="entr" presetSubtype="0" fill="hold" grpId="0" nodeType="afterEffect">
                                  <p:stCondLst>
                                    <p:cond delay="0"/>
                                  </p:stCondLst>
                                  <p:childTnLst>
                                    <p:set>
                                      <p:cBhvr>
                                        <p:cTn id="16" dur="1" fill="hold">
                                          <p:stCondLst>
                                            <p:cond delay="0"/>
                                          </p:stCondLst>
                                        </p:cTn>
                                        <p:tgtEl>
                                          <p:spTgt spid="634148"/>
                                        </p:tgtEl>
                                        <p:attrNameLst>
                                          <p:attrName>style.visibility</p:attrName>
                                        </p:attrNameLst>
                                      </p:cBhvr>
                                      <p:to>
                                        <p:strVal val="visible"/>
                                      </p:to>
                                    </p:set>
                                  </p:childTnLst>
                                </p:cTn>
                              </p:par>
                            </p:childTnLst>
                          </p:cTn>
                        </p:par>
                        <p:par>
                          <p:cTn id="17" fill="hold" nodeType="afterGroup">
                            <p:stCondLst>
                              <p:cond delay="2000"/>
                            </p:stCondLst>
                            <p:childTnLst>
                              <p:par>
                                <p:cTn id="18" presetID="10" presetClass="exit" presetSubtype="0" fill="hold" nodeType="afterEffect">
                                  <p:stCondLst>
                                    <p:cond delay="0"/>
                                  </p:stCondLst>
                                  <p:childTnLst>
                                    <p:animEffect transition="out" filter="fade">
                                      <p:cBhvr>
                                        <p:cTn id="19" dur="2000"/>
                                        <p:tgtEl>
                                          <p:spTgt spid="633982"/>
                                        </p:tgtEl>
                                      </p:cBhvr>
                                    </p:animEffect>
                                    <p:set>
                                      <p:cBhvr>
                                        <p:cTn id="20" dur="1" fill="hold">
                                          <p:stCondLst>
                                            <p:cond delay="1999"/>
                                          </p:stCondLst>
                                        </p:cTn>
                                        <p:tgtEl>
                                          <p:spTgt spid="633982"/>
                                        </p:tgtEl>
                                        <p:attrNameLst>
                                          <p:attrName>style.visibility</p:attrName>
                                        </p:attrNameLst>
                                      </p:cBhvr>
                                      <p:to>
                                        <p:strVal val="hidden"/>
                                      </p:to>
                                    </p:set>
                                  </p:childTnLst>
                                </p:cTn>
                              </p:par>
                            </p:childTnLst>
                          </p:cTn>
                        </p:par>
                        <p:par>
                          <p:cTn id="21" fill="hold" nodeType="afterGroup">
                            <p:stCondLst>
                              <p:cond delay="4000"/>
                            </p:stCondLst>
                            <p:childTnLst>
                              <p:par>
                                <p:cTn id="22" presetID="1" presetClass="entr" presetSubtype="0" fill="hold" grpId="0" nodeType="afterEffect">
                                  <p:stCondLst>
                                    <p:cond delay="0"/>
                                  </p:stCondLst>
                                  <p:childTnLst>
                                    <p:set>
                                      <p:cBhvr>
                                        <p:cTn id="23" dur="1" fill="hold">
                                          <p:stCondLst>
                                            <p:cond delay="0"/>
                                          </p:stCondLst>
                                        </p:cTn>
                                        <p:tgtEl>
                                          <p:spTgt spid="634149"/>
                                        </p:tgtEl>
                                        <p:attrNameLst>
                                          <p:attrName>style.visibility</p:attrName>
                                        </p:attrNameLst>
                                      </p:cBhvr>
                                      <p:to>
                                        <p:strVal val="visible"/>
                                      </p:to>
                                    </p:set>
                                  </p:childTnLst>
                                </p:cTn>
                              </p:par>
                            </p:childTnLst>
                          </p:cTn>
                        </p:par>
                        <p:par>
                          <p:cTn id="24" fill="hold" nodeType="afterGroup">
                            <p:stCondLst>
                              <p:cond delay="4000"/>
                            </p:stCondLst>
                            <p:childTnLst>
                              <p:par>
                                <p:cTn id="25" presetID="10" presetClass="exit" presetSubtype="0" fill="hold" nodeType="afterEffect">
                                  <p:stCondLst>
                                    <p:cond delay="0"/>
                                  </p:stCondLst>
                                  <p:childTnLst>
                                    <p:animEffect transition="out" filter="fade">
                                      <p:cBhvr>
                                        <p:cTn id="26" dur="2000"/>
                                        <p:tgtEl>
                                          <p:spTgt spid="634090"/>
                                        </p:tgtEl>
                                      </p:cBhvr>
                                    </p:animEffect>
                                    <p:set>
                                      <p:cBhvr>
                                        <p:cTn id="27" dur="1" fill="hold">
                                          <p:stCondLst>
                                            <p:cond delay="1999"/>
                                          </p:stCondLst>
                                        </p:cTn>
                                        <p:tgtEl>
                                          <p:spTgt spid="634090"/>
                                        </p:tgtEl>
                                        <p:attrNameLst>
                                          <p:attrName>style.visibility</p:attrName>
                                        </p:attrNameLst>
                                      </p:cBhvr>
                                      <p:to>
                                        <p:strVal val="hidden"/>
                                      </p:to>
                                    </p:set>
                                  </p:childTnLst>
                                </p:cTn>
                              </p:par>
                            </p:childTnLst>
                          </p:cTn>
                        </p:par>
                        <p:par>
                          <p:cTn id="28" fill="hold" nodeType="afterGroup">
                            <p:stCondLst>
                              <p:cond delay="6000"/>
                            </p:stCondLst>
                            <p:childTnLst>
                              <p:par>
                                <p:cTn id="29" presetID="1" presetClass="entr" presetSubtype="0" fill="hold" grpId="0" nodeType="afterEffect">
                                  <p:stCondLst>
                                    <p:cond delay="0"/>
                                  </p:stCondLst>
                                  <p:childTnLst>
                                    <p:set>
                                      <p:cBhvr>
                                        <p:cTn id="30" dur="1" fill="hold">
                                          <p:stCondLst>
                                            <p:cond delay="0"/>
                                          </p:stCondLst>
                                        </p:cTn>
                                        <p:tgtEl>
                                          <p:spTgt spid="634150"/>
                                        </p:tgtEl>
                                        <p:attrNameLst>
                                          <p:attrName>style.visibility</p:attrName>
                                        </p:attrNameLst>
                                      </p:cBhvr>
                                      <p:to>
                                        <p:strVal val="visible"/>
                                      </p:to>
                                    </p:set>
                                  </p:childTnLst>
                                </p:cTn>
                              </p:par>
                            </p:childTnLst>
                          </p:cTn>
                        </p:par>
                        <p:par>
                          <p:cTn id="31" fill="hold" nodeType="afterGroup">
                            <p:stCondLst>
                              <p:cond delay="6000"/>
                            </p:stCondLst>
                            <p:childTnLst>
                              <p:par>
                                <p:cTn id="32" presetID="10" presetClass="exit" presetSubtype="0" fill="hold" nodeType="afterEffect">
                                  <p:stCondLst>
                                    <p:cond delay="0"/>
                                  </p:stCondLst>
                                  <p:childTnLst>
                                    <p:animEffect transition="out" filter="fade">
                                      <p:cBhvr>
                                        <p:cTn id="33" dur="2000"/>
                                        <p:tgtEl>
                                          <p:spTgt spid="634015"/>
                                        </p:tgtEl>
                                      </p:cBhvr>
                                    </p:animEffect>
                                    <p:set>
                                      <p:cBhvr>
                                        <p:cTn id="34" dur="1" fill="hold">
                                          <p:stCondLst>
                                            <p:cond delay="1999"/>
                                          </p:stCondLst>
                                        </p:cTn>
                                        <p:tgtEl>
                                          <p:spTgt spid="634015"/>
                                        </p:tgtEl>
                                        <p:attrNameLst>
                                          <p:attrName>style.visibility</p:attrName>
                                        </p:attrNameLst>
                                      </p:cBhvr>
                                      <p:to>
                                        <p:strVal val="hidden"/>
                                      </p:to>
                                    </p:set>
                                  </p:childTnLst>
                                </p:cTn>
                              </p:par>
                            </p:childTnLst>
                          </p:cTn>
                        </p:par>
                        <p:par>
                          <p:cTn id="35" fill="hold" nodeType="afterGroup">
                            <p:stCondLst>
                              <p:cond delay="8000"/>
                            </p:stCondLst>
                            <p:childTnLst>
                              <p:par>
                                <p:cTn id="36" presetID="1" presetClass="entr" presetSubtype="0" fill="hold" grpId="0" nodeType="afterEffect">
                                  <p:stCondLst>
                                    <p:cond delay="0"/>
                                  </p:stCondLst>
                                  <p:childTnLst>
                                    <p:set>
                                      <p:cBhvr>
                                        <p:cTn id="37" dur="1" fill="hold">
                                          <p:stCondLst>
                                            <p:cond delay="0"/>
                                          </p:stCondLst>
                                        </p:cTn>
                                        <p:tgtEl>
                                          <p:spTgt spid="634151"/>
                                        </p:tgtEl>
                                        <p:attrNameLst>
                                          <p:attrName>style.visibility</p:attrName>
                                        </p:attrNameLst>
                                      </p:cBhvr>
                                      <p:to>
                                        <p:strVal val="visible"/>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1" presetClass="entr" presetSubtype="0" fill="hold" nodeType="clickEffect">
                                  <p:stCondLst>
                                    <p:cond delay="0"/>
                                  </p:stCondLst>
                                  <p:childTnLst>
                                    <p:set>
                                      <p:cBhvr>
                                        <p:cTn id="41" dur="1" fill="hold">
                                          <p:stCondLst>
                                            <p:cond delay="0"/>
                                          </p:stCondLst>
                                        </p:cTn>
                                        <p:tgtEl>
                                          <p:spTgt spid="634167"/>
                                        </p:tgtEl>
                                        <p:attrNameLst>
                                          <p:attrName>style.visibility</p:attrName>
                                        </p:attrNameLst>
                                      </p:cBhvr>
                                      <p:to>
                                        <p:strVal val="visible"/>
                                      </p:to>
                                    </p:set>
                                  </p:childTnLst>
                                </p:cTn>
                              </p:par>
                            </p:childTnLst>
                          </p:cTn>
                        </p:par>
                        <p:par>
                          <p:cTn id="42" fill="hold" nodeType="afterGroup">
                            <p:stCondLst>
                              <p:cond delay="0"/>
                            </p:stCondLst>
                            <p:childTnLst>
                              <p:par>
                                <p:cTn id="43" presetID="53" presetClass="entr" presetSubtype="0" fill="hold" nodeType="afterEffect">
                                  <p:stCondLst>
                                    <p:cond delay="0"/>
                                  </p:stCondLst>
                                  <p:childTnLst>
                                    <p:set>
                                      <p:cBhvr>
                                        <p:cTn id="44" dur="1" fill="hold">
                                          <p:stCondLst>
                                            <p:cond delay="0"/>
                                          </p:stCondLst>
                                        </p:cTn>
                                        <p:tgtEl>
                                          <p:spTgt spid="634166"/>
                                        </p:tgtEl>
                                        <p:attrNameLst>
                                          <p:attrName>style.visibility</p:attrName>
                                        </p:attrNameLst>
                                      </p:cBhvr>
                                      <p:to>
                                        <p:strVal val="visible"/>
                                      </p:to>
                                    </p:set>
                                    <p:anim calcmode="lin" valueType="num">
                                      <p:cBhvr>
                                        <p:cTn id="45" dur="3000" fill="hold"/>
                                        <p:tgtEl>
                                          <p:spTgt spid="634166"/>
                                        </p:tgtEl>
                                        <p:attrNameLst>
                                          <p:attrName>ppt_w</p:attrName>
                                        </p:attrNameLst>
                                      </p:cBhvr>
                                      <p:tavLst>
                                        <p:tav tm="0">
                                          <p:val>
                                            <p:fltVal val="0"/>
                                          </p:val>
                                        </p:tav>
                                        <p:tav tm="100000">
                                          <p:val>
                                            <p:strVal val="#ppt_w"/>
                                          </p:val>
                                        </p:tav>
                                      </p:tavLst>
                                    </p:anim>
                                    <p:anim calcmode="lin" valueType="num">
                                      <p:cBhvr>
                                        <p:cTn id="46" dur="3000" fill="hold"/>
                                        <p:tgtEl>
                                          <p:spTgt spid="634166"/>
                                        </p:tgtEl>
                                        <p:attrNameLst>
                                          <p:attrName>ppt_h</p:attrName>
                                        </p:attrNameLst>
                                      </p:cBhvr>
                                      <p:tavLst>
                                        <p:tav tm="0">
                                          <p:val>
                                            <p:fltVal val="0"/>
                                          </p:val>
                                        </p:tav>
                                        <p:tav tm="100000">
                                          <p:val>
                                            <p:strVal val="#ppt_h"/>
                                          </p:val>
                                        </p:tav>
                                      </p:tavLst>
                                    </p:anim>
                                    <p:animEffect transition="in" filter="fade">
                                      <p:cBhvr>
                                        <p:cTn id="47" dur="3000"/>
                                        <p:tgtEl>
                                          <p:spTgt spid="6341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4147" grpId="0"/>
      <p:bldP spid="634148" grpId="0"/>
      <p:bldP spid="634149" grpId="0"/>
      <p:bldP spid="634150" grpId="0"/>
      <p:bldP spid="634151"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Título 1">
            <a:extLst>
              <a:ext uri="{FF2B5EF4-FFF2-40B4-BE49-F238E27FC236}">
                <a16:creationId xmlns:a16="http://schemas.microsoft.com/office/drawing/2014/main" id="{725857CC-8A98-456C-98FD-6CFDF0867673}"/>
              </a:ext>
            </a:extLst>
          </p:cNvPr>
          <p:cNvSpPr>
            <a:spLocks noGrp="1"/>
          </p:cNvSpPr>
          <p:nvPr>
            <p:ph type="title"/>
          </p:nvPr>
        </p:nvSpPr>
        <p:spPr/>
        <p:txBody>
          <a:bodyPr/>
          <a:lstStyle/>
          <a:p>
            <a:r>
              <a:rPr lang="es-ES" altLang="es-ES" sz="3308" dirty="0">
                <a:solidFill>
                  <a:schemeClr val="bg1"/>
                </a:solidFill>
                <a:latin typeface="Arial" panose="020B0604020202020204" pitchFamily="34" charset="0"/>
                <a:cs typeface="Arial" panose="020B0604020202020204" pitchFamily="34" charset="0"/>
              </a:rPr>
              <a:t>ÍNDICE</a:t>
            </a:r>
          </a:p>
        </p:txBody>
      </p:sp>
      <p:sp>
        <p:nvSpPr>
          <p:cNvPr id="5123" name="Marcador de contenido 2">
            <a:extLst>
              <a:ext uri="{FF2B5EF4-FFF2-40B4-BE49-F238E27FC236}">
                <a16:creationId xmlns:a16="http://schemas.microsoft.com/office/drawing/2014/main" id="{CC558716-DDFD-44DE-B8E0-328DEBE355DC}"/>
              </a:ext>
            </a:extLst>
          </p:cNvPr>
          <p:cNvSpPr>
            <a:spLocks noGrp="1"/>
          </p:cNvSpPr>
          <p:nvPr>
            <p:ph idx="1"/>
          </p:nvPr>
        </p:nvSpPr>
        <p:spPr>
          <a:xfrm>
            <a:off x="1201371" y="1165354"/>
            <a:ext cx="7560945" cy="2345080"/>
          </a:xfrm>
        </p:spPr>
        <p:txBody>
          <a:bodyPr/>
          <a:lstStyle/>
          <a:p>
            <a:r>
              <a:rPr lang="es-ES" altLang="es-ES" dirty="0" err="1">
                <a:solidFill>
                  <a:schemeClr val="bg1"/>
                </a:solidFill>
              </a:rPr>
              <a:t>Gn</a:t>
            </a:r>
            <a:r>
              <a:rPr lang="es-ES" altLang="es-ES" dirty="0">
                <a:solidFill>
                  <a:schemeClr val="bg1"/>
                </a:solidFill>
              </a:rPr>
              <a:t> proliferativa </a:t>
            </a:r>
            <a:r>
              <a:rPr lang="es-ES" altLang="es-ES" dirty="0" err="1">
                <a:solidFill>
                  <a:schemeClr val="bg1"/>
                </a:solidFill>
              </a:rPr>
              <a:t>endocapilar</a:t>
            </a:r>
            <a:r>
              <a:rPr lang="es-ES" altLang="es-ES" dirty="0">
                <a:solidFill>
                  <a:schemeClr val="bg1"/>
                </a:solidFill>
              </a:rPr>
              <a:t> o </a:t>
            </a:r>
            <a:r>
              <a:rPr lang="es-ES" altLang="es-ES" dirty="0" err="1">
                <a:solidFill>
                  <a:schemeClr val="bg1"/>
                </a:solidFill>
              </a:rPr>
              <a:t>postinfecciosa</a:t>
            </a:r>
            <a:endParaRPr lang="es-ES" altLang="es-ES" dirty="0">
              <a:solidFill>
                <a:schemeClr val="bg1"/>
              </a:solidFill>
            </a:endParaRPr>
          </a:p>
          <a:p>
            <a:r>
              <a:rPr lang="es-ES" altLang="es-ES" dirty="0" err="1">
                <a:solidFill>
                  <a:schemeClr val="bg1"/>
                </a:solidFill>
              </a:rPr>
              <a:t>Gn</a:t>
            </a:r>
            <a:r>
              <a:rPr lang="es-ES" altLang="es-ES" dirty="0">
                <a:solidFill>
                  <a:schemeClr val="bg1"/>
                </a:solidFill>
              </a:rPr>
              <a:t> proliferativa </a:t>
            </a:r>
            <a:r>
              <a:rPr lang="es-ES" altLang="es-ES" dirty="0" err="1">
                <a:solidFill>
                  <a:schemeClr val="bg1"/>
                </a:solidFill>
              </a:rPr>
              <a:t>extracapilar</a:t>
            </a:r>
            <a:endParaRPr lang="es-ES" altLang="es-ES" dirty="0">
              <a:solidFill>
                <a:schemeClr val="bg1"/>
              </a:solidFill>
            </a:endParaRPr>
          </a:p>
          <a:p>
            <a:r>
              <a:rPr lang="es-ES" altLang="es-ES" dirty="0" err="1">
                <a:solidFill>
                  <a:schemeClr val="bg1"/>
                </a:solidFill>
              </a:rPr>
              <a:t>Nefropatia</a:t>
            </a:r>
            <a:r>
              <a:rPr lang="es-ES" altLang="es-ES" dirty="0">
                <a:solidFill>
                  <a:schemeClr val="bg1"/>
                </a:solidFill>
              </a:rPr>
              <a:t> IgA</a:t>
            </a:r>
          </a:p>
          <a:p>
            <a:r>
              <a:rPr lang="es-ES" altLang="es-ES" dirty="0" err="1">
                <a:solidFill>
                  <a:schemeClr val="bg1"/>
                </a:solidFill>
              </a:rPr>
              <a:t>Gn</a:t>
            </a:r>
            <a:r>
              <a:rPr lang="es-ES" altLang="es-ES" dirty="0">
                <a:solidFill>
                  <a:schemeClr val="bg1"/>
                </a:solidFill>
              </a:rPr>
              <a:t> </a:t>
            </a:r>
            <a:r>
              <a:rPr lang="es-ES" altLang="es-ES" dirty="0" err="1">
                <a:solidFill>
                  <a:schemeClr val="bg1"/>
                </a:solidFill>
              </a:rPr>
              <a:t>membranoproliferativa</a:t>
            </a:r>
            <a:endParaRPr lang="es-ES" altLang="es-ES" dirty="0">
              <a:solidFill>
                <a:schemeClr val="bg1"/>
              </a:solidFill>
            </a:endParaRPr>
          </a:p>
        </p:txBody>
      </p:sp>
      <p:sp>
        <p:nvSpPr>
          <p:cNvPr id="5125" name="Marcador de número de diapositiva 4">
            <a:extLst>
              <a:ext uri="{FF2B5EF4-FFF2-40B4-BE49-F238E27FC236}">
                <a16:creationId xmlns:a16="http://schemas.microsoft.com/office/drawing/2014/main" id="{693E7454-B83B-4223-B4D8-44D23FDE63E8}"/>
              </a:ext>
            </a:extLst>
          </p:cNvPr>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2940">
                <a:solidFill>
                  <a:schemeClr val="tx1"/>
                </a:solidFill>
                <a:latin typeface="Calibri" panose="020F0502020204030204" pitchFamily="34" charset="0"/>
              </a:defRPr>
            </a:lvl1pPr>
            <a:lvl2pPr marL="682622" indent="-262547">
              <a:spcBef>
                <a:spcPct val="20000"/>
              </a:spcBef>
              <a:buFont typeface="Arial" panose="020B0604020202020204" pitchFamily="34" charset="0"/>
              <a:buChar char="–"/>
              <a:defRPr sz="2573">
                <a:solidFill>
                  <a:schemeClr val="tx1"/>
                </a:solidFill>
                <a:latin typeface="Calibri" panose="020F0502020204030204" pitchFamily="34" charset="0"/>
              </a:defRPr>
            </a:lvl2pPr>
            <a:lvl3pPr marL="1050188" indent="-210038">
              <a:spcBef>
                <a:spcPct val="20000"/>
              </a:spcBef>
              <a:buFont typeface="Arial" panose="020B0604020202020204" pitchFamily="34" charset="0"/>
              <a:buChar char="•"/>
              <a:defRPr sz="2205">
                <a:solidFill>
                  <a:schemeClr val="tx1"/>
                </a:solidFill>
                <a:latin typeface="Calibri" panose="020F0502020204030204" pitchFamily="34" charset="0"/>
              </a:defRPr>
            </a:lvl3pPr>
            <a:lvl4pPr marL="1470264" indent="-210038">
              <a:spcBef>
                <a:spcPct val="20000"/>
              </a:spcBef>
              <a:buFont typeface="Arial" panose="020B0604020202020204" pitchFamily="34" charset="0"/>
              <a:buChar char="–"/>
              <a:defRPr sz="1838">
                <a:solidFill>
                  <a:schemeClr val="tx1"/>
                </a:solidFill>
                <a:latin typeface="Calibri" panose="020F0502020204030204" pitchFamily="34" charset="0"/>
              </a:defRPr>
            </a:lvl4pPr>
            <a:lvl5pPr marL="1890339" indent="-210038">
              <a:spcBef>
                <a:spcPct val="20000"/>
              </a:spcBef>
              <a:buFont typeface="Arial" panose="020B0604020202020204" pitchFamily="34" charset="0"/>
              <a:buChar char="»"/>
              <a:defRPr sz="1838">
                <a:solidFill>
                  <a:schemeClr val="tx1"/>
                </a:solidFill>
                <a:latin typeface="Calibri" panose="020F0502020204030204" pitchFamily="34" charset="0"/>
              </a:defRPr>
            </a:lvl5pPr>
            <a:lvl6pPr marL="2310414" indent="-210038" eaLnBrk="0" fontAlgn="base" hangingPunct="0">
              <a:spcBef>
                <a:spcPct val="20000"/>
              </a:spcBef>
              <a:spcAft>
                <a:spcPct val="0"/>
              </a:spcAft>
              <a:buFont typeface="Arial" panose="020B0604020202020204" pitchFamily="34" charset="0"/>
              <a:buChar char="»"/>
              <a:defRPr sz="1838">
                <a:solidFill>
                  <a:schemeClr val="tx1"/>
                </a:solidFill>
                <a:latin typeface="Calibri" panose="020F0502020204030204" pitchFamily="34" charset="0"/>
              </a:defRPr>
            </a:lvl6pPr>
            <a:lvl7pPr marL="2730490" indent="-210038" eaLnBrk="0" fontAlgn="base" hangingPunct="0">
              <a:spcBef>
                <a:spcPct val="20000"/>
              </a:spcBef>
              <a:spcAft>
                <a:spcPct val="0"/>
              </a:spcAft>
              <a:buFont typeface="Arial" panose="020B0604020202020204" pitchFamily="34" charset="0"/>
              <a:buChar char="»"/>
              <a:defRPr sz="1838">
                <a:solidFill>
                  <a:schemeClr val="tx1"/>
                </a:solidFill>
                <a:latin typeface="Calibri" panose="020F0502020204030204" pitchFamily="34" charset="0"/>
              </a:defRPr>
            </a:lvl7pPr>
            <a:lvl8pPr marL="3150565" indent="-210038" eaLnBrk="0" fontAlgn="base" hangingPunct="0">
              <a:spcBef>
                <a:spcPct val="20000"/>
              </a:spcBef>
              <a:spcAft>
                <a:spcPct val="0"/>
              </a:spcAft>
              <a:buFont typeface="Arial" panose="020B0604020202020204" pitchFamily="34" charset="0"/>
              <a:buChar char="»"/>
              <a:defRPr sz="1838">
                <a:solidFill>
                  <a:schemeClr val="tx1"/>
                </a:solidFill>
                <a:latin typeface="Calibri" panose="020F0502020204030204" pitchFamily="34" charset="0"/>
              </a:defRPr>
            </a:lvl8pPr>
            <a:lvl9pPr marL="3570641" indent="-210038" eaLnBrk="0" fontAlgn="base" hangingPunct="0">
              <a:spcBef>
                <a:spcPct val="20000"/>
              </a:spcBef>
              <a:spcAft>
                <a:spcPct val="0"/>
              </a:spcAft>
              <a:buFont typeface="Arial" panose="020B0604020202020204" pitchFamily="34" charset="0"/>
              <a:buChar char="»"/>
              <a:defRPr sz="1838">
                <a:solidFill>
                  <a:schemeClr val="tx1"/>
                </a:solidFill>
                <a:latin typeface="Calibri" panose="020F0502020204030204" pitchFamily="34" charset="0"/>
              </a:defRPr>
            </a:lvl9pPr>
          </a:lstStyle>
          <a:p>
            <a:pPr defTabSz="840151" fontAlgn="base">
              <a:spcBef>
                <a:spcPct val="0"/>
              </a:spcBef>
              <a:spcAft>
                <a:spcPct val="0"/>
              </a:spcAft>
              <a:buNone/>
            </a:pPr>
            <a:fld id="{36B96FBF-4DC9-4626-9BF4-0E23E4316829}" type="slidenum">
              <a:rPr lang="es-ES" altLang="es-ES" sz="1103">
                <a:solidFill>
                  <a:prstClr val="black"/>
                </a:solidFill>
                <a:cs typeface="Arial" panose="020B0604020202020204" pitchFamily="34" charset="0"/>
              </a:rPr>
              <a:pPr defTabSz="840151" fontAlgn="base">
                <a:spcBef>
                  <a:spcPct val="0"/>
                </a:spcBef>
                <a:spcAft>
                  <a:spcPct val="0"/>
                </a:spcAft>
                <a:buNone/>
              </a:pPr>
              <a:t>2</a:t>
            </a:fld>
            <a:endParaRPr lang="es-ES" altLang="es-ES" sz="1103">
              <a:solidFill>
                <a:prstClr val="black"/>
              </a:solidFill>
              <a:cs typeface="Arial" panose="020B0604020202020204" pitchFamily="34" charset="0"/>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8818" name="Freeform 2">
            <a:extLst>
              <a:ext uri="{FF2B5EF4-FFF2-40B4-BE49-F238E27FC236}">
                <a16:creationId xmlns:a16="http://schemas.microsoft.com/office/drawing/2014/main" id="{61A0F716-9F26-49AC-A431-F2823E39A6B2}"/>
              </a:ext>
            </a:extLst>
          </p:cNvPr>
          <p:cNvSpPr>
            <a:spLocks/>
          </p:cNvSpPr>
          <p:nvPr/>
        </p:nvSpPr>
        <p:spPr bwMode="auto">
          <a:xfrm>
            <a:off x="5502533" y="2794516"/>
            <a:ext cx="2696796" cy="2720132"/>
          </a:xfrm>
          <a:custGeom>
            <a:avLst/>
            <a:gdLst>
              <a:gd name="T0" fmla="*/ 2005356038 w 2081"/>
              <a:gd name="T1" fmla="*/ 181451281 h 1865"/>
              <a:gd name="T2" fmla="*/ 1772592354 w 2081"/>
              <a:gd name="T3" fmla="*/ 302418801 h 1865"/>
              <a:gd name="T4" fmla="*/ 1647257954 w 2081"/>
              <a:gd name="T5" fmla="*/ 544353842 h 1865"/>
              <a:gd name="T6" fmla="*/ 1575637491 w 2081"/>
              <a:gd name="T7" fmla="*/ 806450136 h 1865"/>
              <a:gd name="T8" fmla="*/ 1521922144 w 2081"/>
              <a:gd name="T9" fmla="*/ 1068546430 h 1865"/>
              <a:gd name="T10" fmla="*/ 1432397976 w 2081"/>
              <a:gd name="T11" fmla="*/ 1310481471 h 1865"/>
              <a:gd name="T12" fmla="*/ 1217537997 w 2081"/>
              <a:gd name="T13" fmla="*/ 1370965232 h 1865"/>
              <a:gd name="T14" fmla="*/ 1002678019 w 2081"/>
              <a:gd name="T15" fmla="*/ 1350803978 h 1865"/>
              <a:gd name="T16" fmla="*/ 734104104 w 2081"/>
              <a:gd name="T17" fmla="*/ 1411287738 h 1865"/>
              <a:gd name="T18" fmla="*/ 519244125 w 2081"/>
              <a:gd name="T19" fmla="*/ 1491932752 h 1865"/>
              <a:gd name="T20" fmla="*/ 322289262 w 2081"/>
              <a:gd name="T21" fmla="*/ 1633061526 h 1865"/>
              <a:gd name="T22" fmla="*/ 161144631 w 2081"/>
              <a:gd name="T23" fmla="*/ 1854835313 h 1865"/>
              <a:gd name="T24" fmla="*/ 53715347 w 2081"/>
              <a:gd name="T25" fmla="*/ 2076609101 h 1865"/>
              <a:gd name="T26" fmla="*/ 17905116 w 2081"/>
              <a:gd name="T27" fmla="*/ 2147483647 h 1865"/>
              <a:gd name="T28" fmla="*/ 17905116 w 2081"/>
              <a:gd name="T29" fmla="*/ 2147483647 h 1865"/>
              <a:gd name="T30" fmla="*/ 125334400 w 2081"/>
              <a:gd name="T31" fmla="*/ 2147483647 h 1865"/>
              <a:gd name="T32" fmla="*/ 268573915 w 2081"/>
              <a:gd name="T33" fmla="*/ 2147483647 h 1865"/>
              <a:gd name="T34" fmla="*/ 483433894 w 2081"/>
              <a:gd name="T35" fmla="*/ 2147483647 h 1865"/>
              <a:gd name="T36" fmla="*/ 716198988 w 2081"/>
              <a:gd name="T37" fmla="*/ 2147483647 h 1865"/>
              <a:gd name="T38" fmla="*/ 948964082 w 2081"/>
              <a:gd name="T39" fmla="*/ 2147483647 h 1865"/>
              <a:gd name="T40" fmla="*/ 1181727766 w 2081"/>
              <a:gd name="T41" fmla="*/ 2147483647 h 1865"/>
              <a:gd name="T42" fmla="*/ 1396587744 w 2081"/>
              <a:gd name="T43" fmla="*/ 2147483647 h 1865"/>
              <a:gd name="T44" fmla="*/ 1539827260 w 2081"/>
              <a:gd name="T45" fmla="*/ 2147483647 h 1865"/>
              <a:gd name="T46" fmla="*/ 1486111912 w 2081"/>
              <a:gd name="T47" fmla="*/ 2147483647 h 1865"/>
              <a:gd name="T48" fmla="*/ 1504017028 w 2081"/>
              <a:gd name="T49" fmla="*/ 2147483647 h 1865"/>
              <a:gd name="T50" fmla="*/ 1575637491 w 2081"/>
              <a:gd name="T51" fmla="*/ 2147483647 h 1865"/>
              <a:gd name="T52" fmla="*/ 1754687238 w 2081"/>
              <a:gd name="T53" fmla="*/ 2147483647 h 1865"/>
              <a:gd name="T54" fmla="*/ 1987452332 w 2081"/>
              <a:gd name="T55" fmla="*/ 2147483647 h 1865"/>
              <a:gd name="T56" fmla="*/ 2147483647 w 2081"/>
              <a:gd name="T57" fmla="*/ 2147483647 h 1865"/>
              <a:gd name="T58" fmla="*/ 2147483647 w 2081"/>
              <a:gd name="T59" fmla="*/ 2147483647 h 1865"/>
              <a:gd name="T60" fmla="*/ 2147483647 w 2081"/>
              <a:gd name="T61" fmla="*/ 2147483647 h 1865"/>
              <a:gd name="T62" fmla="*/ 2147483647 w 2081"/>
              <a:gd name="T63" fmla="*/ 2147483647 h 1865"/>
              <a:gd name="T64" fmla="*/ 2147483647 w 2081"/>
              <a:gd name="T65" fmla="*/ 2147483647 h 1865"/>
              <a:gd name="T66" fmla="*/ 2147483647 w 2081"/>
              <a:gd name="T67" fmla="*/ 2147483647 h 1865"/>
              <a:gd name="T68" fmla="*/ 2147483647 w 2081"/>
              <a:gd name="T69" fmla="*/ 2147483647 h 1865"/>
              <a:gd name="T70" fmla="*/ 2147483647 w 2081"/>
              <a:gd name="T71" fmla="*/ 2147483647 h 1865"/>
              <a:gd name="T72" fmla="*/ 2147483647 w 2081"/>
              <a:gd name="T73" fmla="*/ 2147483647 h 1865"/>
              <a:gd name="T74" fmla="*/ 2147483647 w 2081"/>
              <a:gd name="T75" fmla="*/ 2147483647 h 1865"/>
              <a:gd name="T76" fmla="*/ 2147483647 w 2081"/>
              <a:gd name="T77" fmla="*/ 2147483647 h 1865"/>
              <a:gd name="T78" fmla="*/ 2147483647 w 2081"/>
              <a:gd name="T79" fmla="*/ 2147483647 h 1865"/>
              <a:gd name="T80" fmla="*/ 2147483647 w 2081"/>
              <a:gd name="T81" fmla="*/ 2147483647 h 1865"/>
              <a:gd name="T82" fmla="*/ 2147483647 w 2081"/>
              <a:gd name="T83" fmla="*/ 2147483647 h 1865"/>
              <a:gd name="T84" fmla="*/ 2147483647 w 2081"/>
              <a:gd name="T85" fmla="*/ 2147483647 h 1865"/>
              <a:gd name="T86" fmla="*/ 2147483647 w 2081"/>
              <a:gd name="T87" fmla="*/ 2147483647 h 1865"/>
              <a:gd name="T88" fmla="*/ 2147483647 w 2081"/>
              <a:gd name="T89" fmla="*/ 2076609101 h 1865"/>
              <a:gd name="T90" fmla="*/ 2147483647 w 2081"/>
              <a:gd name="T91" fmla="*/ 1834674060 h 1865"/>
              <a:gd name="T92" fmla="*/ 2147483647 w 2081"/>
              <a:gd name="T93" fmla="*/ 1572577766 h 1865"/>
              <a:gd name="T94" fmla="*/ 2147483647 w 2081"/>
              <a:gd name="T95" fmla="*/ 1350803978 h 1865"/>
              <a:gd name="T96" fmla="*/ 2147483647 w 2081"/>
              <a:gd name="T97" fmla="*/ 1189513951 h 1865"/>
              <a:gd name="T98" fmla="*/ 2147483647 w 2081"/>
              <a:gd name="T99" fmla="*/ 1068546430 h 1865"/>
              <a:gd name="T100" fmla="*/ 2147483647 w 2081"/>
              <a:gd name="T101" fmla="*/ 1088707684 h 1865"/>
              <a:gd name="T102" fmla="*/ 2147483647 w 2081"/>
              <a:gd name="T103" fmla="*/ 1149191444 h 1865"/>
              <a:gd name="T104" fmla="*/ 2147483647 w 2081"/>
              <a:gd name="T105" fmla="*/ 1129030191 h 1865"/>
              <a:gd name="T106" fmla="*/ 2147483647 w 2081"/>
              <a:gd name="T107" fmla="*/ 866933896 h 1865"/>
              <a:gd name="T108" fmla="*/ 2147483647 w 2081"/>
              <a:gd name="T109" fmla="*/ 624998856 h 1865"/>
              <a:gd name="T110" fmla="*/ 2147483647 w 2081"/>
              <a:gd name="T111" fmla="*/ 383063815 h 1865"/>
              <a:gd name="T112" fmla="*/ 2147483647 w 2081"/>
              <a:gd name="T113" fmla="*/ 161290027 h 1865"/>
              <a:gd name="T114" fmla="*/ 2147483647 w 2081"/>
              <a:gd name="T115" fmla="*/ 20161253 h 1865"/>
              <a:gd name="T116" fmla="*/ 2147483647 w 2081"/>
              <a:gd name="T117" fmla="*/ 0 h 1865"/>
              <a:gd name="T118" fmla="*/ 2147483647 w 2081"/>
              <a:gd name="T119" fmla="*/ 0 h 186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081" h="1865">
                <a:moveTo>
                  <a:pt x="984" y="24"/>
                </a:moveTo>
                <a:lnTo>
                  <a:pt x="968" y="32"/>
                </a:lnTo>
                <a:lnTo>
                  <a:pt x="952" y="40"/>
                </a:lnTo>
                <a:lnTo>
                  <a:pt x="936" y="56"/>
                </a:lnTo>
                <a:lnTo>
                  <a:pt x="920" y="56"/>
                </a:lnTo>
                <a:lnTo>
                  <a:pt x="896" y="72"/>
                </a:lnTo>
                <a:lnTo>
                  <a:pt x="880" y="80"/>
                </a:lnTo>
                <a:lnTo>
                  <a:pt x="864" y="88"/>
                </a:lnTo>
                <a:lnTo>
                  <a:pt x="848" y="88"/>
                </a:lnTo>
                <a:lnTo>
                  <a:pt x="832" y="96"/>
                </a:lnTo>
                <a:lnTo>
                  <a:pt x="808" y="112"/>
                </a:lnTo>
                <a:lnTo>
                  <a:pt x="792" y="120"/>
                </a:lnTo>
                <a:lnTo>
                  <a:pt x="776" y="136"/>
                </a:lnTo>
                <a:lnTo>
                  <a:pt x="768" y="152"/>
                </a:lnTo>
                <a:lnTo>
                  <a:pt x="760" y="168"/>
                </a:lnTo>
                <a:lnTo>
                  <a:pt x="752" y="184"/>
                </a:lnTo>
                <a:lnTo>
                  <a:pt x="744" y="200"/>
                </a:lnTo>
                <a:lnTo>
                  <a:pt x="736" y="216"/>
                </a:lnTo>
                <a:lnTo>
                  <a:pt x="728" y="232"/>
                </a:lnTo>
                <a:lnTo>
                  <a:pt x="720" y="248"/>
                </a:lnTo>
                <a:lnTo>
                  <a:pt x="720" y="264"/>
                </a:lnTo>
                <a:lnTo>
                  <a:pt x="720" y="280"/>
                </a:lnTo>
                <a:lnTo>
                  <a:pt x="712" y="304"/>
                </a:lnTo>
                <a:lnTo>
                  <a:pt x="704" y="320"/>
                </a:lnTo>
                <a:lnTo>
                  <a:pt x="704" y="344"/>
                </a:lnTo>
                <a:lnTo>
                  <a:pt x="696" y="360"/>
                </a:lnTo>
                <a:lnTo>
                  <a:pt x="688" y="376"/>
                </a:lnTo>
                <a:lnTo>
                  <a:pt x="688" y="392"/>
                </a:lnTo>
                <a:lnTo>
                  <a:pt x="680" y="408"/>
                </a:lnTo>
                <a:lnTo>
                  <a:pt x="680" y="424"/>
                </a:lnTo>
                <a:lnTo>
                  <a:pt x="680" y="440"/>
                </a:lnTo>
                <a:lnTo>
                  <a:pt x="672" y="456"/>
                </a:lnTo>
                <a:lnTo>
                  <a:pt x="664" y="472"/>
                </a:lnTo>
                <a:lnTo>
                  <a:pt x="656" y="488"/>
                </a:lnTo>
                <a:lnTo>
                  <a:pt x="648" y="504"/>
                </a:lnTo>
                <a:lnTo>
                  <a:pt x="640" y="520"/>
                </a:lnTo>
                <a:lnTo>
                  <a:pt x="624" y="528"/>
                </a:lnTo>
                <a:lnTo>
                  <a:pt x="608" y="544"/>
                </a:lnTo>
                <a:lnTo>
                  <a:pt x="592" y="544"/>
                </a:lnTo>
                <a:lnTo>
                  <a:pt x="576" y="544"/>
                </a:lnTo>
                <a:lnTo>
                  <a:pt x="560" y="544"/>
                </a:lnTo>
                <a:lnTo>
                  <a:pt x="544" y="544"/>
                </a:lnTo>
                <a:lnTo>
                  <a:pt x="528" y="536"/>
                </a:lnTo>
                <a:lnTo>
                  <a:pt x="512" y="536"/>
                </a:lnTo>
                <a:lnTo>
                  <a:pt x="496" y="536"/>
                </a:lnTo>
                <a:lnTo>
                  <a:pt x="480" y="536"/>
                </a:lnTo>
                <a:lnTo>
                  <a:pt x="464" y="536"/>
                </a:lnTo>
                <a:lnTo>
                  <a:pt x="448" y="536"/>
                </a:lnTo>
                <a:lnTo>
                  <a:pt x="424" y="536"/>
                </a:lnTo>
                <a:lnTo>
                  <a:pt x="408" y="536"/>
                </a:lnTo>
                <a:lnTo>
                  <a:pt x="392" y="544"/>
                </a:lnTo>
                <a:lnTo>
                  <a:pt x="360" y="552"/>
                </a:lnTo>
                <a:lnTo>
                  <a:pt x="344" y="552"/>
                </a:lnTo>
                <a:lnTo>
                  <a:pt x="328" y="560"/>
                </a:lnTo>
                <a:lnTo>
                  <a:pt x="312" y="568"/>
                </a:lnTo>
                <a:lnTo>
                  <a:pt x="296" y="568"/>
                </a:lnTo>
                <a:lnTo>
                  <a:pt x="280" y="576"/>
                </a:lnTo>
                <a:lnTo>
                  <a:pt x="264" y="584"/>
                </a:lnTo>
                <a:lnTo>
                  <a:pt x="248" y="592"/>
                </a:lnTo>
                <a:lnTo>
                  <a:pt x="232" y="592"/>
                </a:lnTo>
                <a:lnTo>
                  <a:pt x="216" y="600"/>
                </a:lnTo>
                <a:lnTo>
                  <a:pt x="200" y="608"/>
                </a:lnTo>
                <a:lnTo>
                  <a:pt x="184" y="616"/>
                </a:lnTo>
                <a:lnTo>
                  <a:pt x="168" y="632"/>
                </a:lnTo>
                <a:lnTo>
                  <a:pt x="152" y="632"/>
                </a:lnTo>
                <a:lnTo>
                  <a:pt x="144" y="648"/>
                </a:lnTo>
                <a:lnTo>
                  <a:pt x="128" y="656"/>
                </a:lnTo>
                <a:lnTo>
                  <a:pt x="120" y="672"/>
                </a:lnTo>
                <a:lnTo>
                  <a:pt x="104" y="688"/>
                </a:lnTo>
                <a:lnTo>
                  <a:pt x="88" y="704"/>
                </a:lnTo>
                <a:lnTo>
                  <a:pt x="80" y="720"/>
                </a:lnTo>
                <a:lnTo>
                  <a:pt x="72" y="736"/>
                </a:lnTo>
                <a:lnTo>
                  <a:pt x="72" y="752"/>
                </a:lnTo>
                <a:lnTo>
                  <a:pt x="56" y="760"/>
                </a:lnTo>
                <a:lnTo>
                  <a:pt x="48" y="776"/>
                </a:lnTo>
                <a:lnTo>
                  <a:pt x="40" y="792"/>
                </a:lnTo>
                <a:lnTo>
                  <a:pt x="32" y="808"/>
                </a:lnTo>
                <a:lnTo>
                  <a:pt x="24" y="824"/>
                </a:lnTo>
                <a:lnTo>
                  <a:pt x="16" y="840"/>
                </a:lnTo>
                <a:lnTo>
                  <a:pt x="16" y="856"/>
                </a:lnTo>
                <a:lnTo>
                  <a:pt x="8" y="872"/>
                </a:lnTo>
                <a:lnTo>
                  <a:pt x="8" y="888"/>
                </a:lnTo>
                <a:lnTo>
                  <a:pt x="8" y="904"/>
                </a:lnTo>
                <a:lnTo>
                  <a:pt x="8" y="920"/>
                </a:lnTo>
                <a:lnTo>
                  <a:pt x="8" y="944"/>
                </a:lnTo>
                <a:lnTo>
                  <a:pt x="8" y="960"/>
                </a:lnTo>
                <a:lnTo>
                  <a:pt x="0" y="984"/>
                </a:lnTo>
                <a:lnTo>
                  <a:pt x="8" y="1000"/>
                </a:lnTo>
                <a:lnTo>
                  <a:pt x="8" y="1016"/>
                </a:lnTo>
                <a:lnTo>
                  <a:pt x="8" y="1032"/>
                </a:lnTo>
                <a:lnTo>
                  <a:pt x="16" y="1048"/>
                </a:lnTo>
                <a:lnTo>
                  <a:pt x="32" y="1072"/>
                </a:lnTo>
                <a:lnTo>
                  <a:pt x="32" y="1088"/>
                </a:lnTo>
                <a:lnTo>
                  <a:pt x="40" y="1104"/>
                </a:lnTo>
                <a:lnTo>
                  <a:pt x="48" y="1128"/>
                </a:lnTo>
                <a:lnTo>
                  <a:pt x="56" y="1144"/>
                </a:lnTo>
                <a:lnTo>
                  <a:pt x="64" y="1160"/>
                </a:lnTo>
                <a:lnTo>
                  <a:pt x="72" y="1176"/>
                </a:lnTo>
                <a:lnTo>
                  <a:pt x="88" y="1184"/>
                </a:lnTo>
                <a:lnTo>
                  <a:pt x="96" y="1200"/>
                </a:lnTo>
                <a:lnTo>
                  <a:pt x="104" y="1216"/>
                </a:lnTo>
                <a:lnTo>
                  <a:pt x="120" y="1224"/>
                </a:lnTo>
                <a:lnTo>
                  <a:pt x="120" y="1240"/>
                </a:lnTo>
                <a:lnTo>
                  <a:pt x="136" y="1248"/>
                </a:lnTo>
                <a:lnTo>
                  <a:pt x="152" y="1256"/>
                </a:lnTo>
                <a:lnTo>
                  <a:pt x="168" y="1272"/>
                </a:lnTo>
                <a:lnTo>
                  <a:pt x="184" y="1272"/>
                </a:lnTo>
                <a:lnTo>
                  <a:pt x="216" y="1288"/>
                </a:lnTo>
                <a:lnTo>
                  <a:pt x="232" y="1296"/>
                </a:lnTo>
                <a:lnTo>
                  <a:pt x="248" y="1304"/>
                </a:lnTo>
                <a:lnTo>
                  <a:pt x="264" y="1304"/>
                </a:lnTo>
                <a:lnTo>
                  <a:pt x="288" y="1312"/>
                </a:lnTo>
                <a:lnTo>
                  <a:pt x="304" y="1312"/>
                </a:lnTo>
                <a:lnTo>
                  <a:pt x="320" y="1320"/>
                </a:lnTo>
                <a:lnTo>
                  <a:pt x="336" y="1320"/>
                </a:lnTo>
                <a:lnTo>
                  <a:pt x="360" y="1320"/>
                </a:lnTo>
                <a:lnTo>
                  <a:pt x="376" y="1320"/>
                </a:lnTo>
                <a:lnTo>
                  <a:pt x="392" y="1320"/>
                </a:lnTo>
                <a:lnTo>
                  <a:pt x="408" y="1320"/>
                </a:lnTo>
                <a:lnTo>
                  <a:pt x="424" y="1328"/>
                </a:lnTo>
                <a:lnTo>
                  <a:pt x="440" y="1328"/>
                </a:lnTo>
                <a:lnTo>
                  <a:pt x="464" y="1336"/>
                </a:lnTo>
                <a:lnTo>
                  <a:pt x="480" y="1336"/>
                </a:lnTo>
                <a:lnTo>
                  <a:pt x="496" y="1328"/>
                </a:lnTo>
                <a:lnTo>
                  <a:pt x="512" y="1328"/>
                </a:lnTo>
                <a:lnTo>
                  <a:pt x="528" y="1328"/>
                </a:lnTo>
                <a:lnTo>
                  <a:pt x="544" y="1328"/>
                </a:lnTo>
                <a:lnTo>
                  <a:pt x="560" y="1336"/>
                </a:lnTo>
                <a:lnTo>
                  <a:pt x="576" y="1336"/>
                </a:lnTo>
                <a:lnTo>
                  <a:pt x="592" y="1336"/>
                </a:lnTo>
                <a:lnTo>
                  <a:pt x="608" y="1344"/>
                </a:lnTo>
                <a:lnTo>
                  <a:pt x="624" y="1344"/>
                </a:lnTo>
                <a:lnTo>
                  <a:pt x="648" y="1368"/>
                </a:lnTo>
                <a:lnTo>
                  <a:pt x="648" y="1384"/>
                </a:lnTo>
                <a:lnTo>
                  <a:pt x="648" y="1400"/>
                </a:lnTo>
                <a:lnTo>
                  <a:pt x="656" y="1416"/>
                </a:lnTo>
                <a:lnTo>
                  <a:pt x="672" y="1424"/>
                </a:lnTo>
                <a:lnTo>
                  <a:pt x="688" y="1424"/>
                </a:lnTo>
                <a:lnTo>
                  <a:pt x="696" y="1408"/>
                </a:lnTo>
                <a:lnTo>
                  <a:pt x="680" y="1416"/>
                </a:lnTo>
                <a:lnTo>
                  <a:pt x="672" y="1432"/>
                </a:lnTo>
                <a:lnTo>
                  <a:pt x="664" y="1448"/>
                </a:lnTo>
                <a:lnTo>
                  <a:pt x="664" y="1464"/>
                </a:lnTo>
                <a:lnTo>
                  <a:pt x="664" y="1480"/>
                </a:lnTo>
                <a:lnTo>
                  <a:pt x="664" y="1496"/>
                </a:lnTo>
                <a:lnTo>
                  <a:pt x="664" y="1512"/>
                </a:lnTo>
                <a:lnTo>
                  <a:pt x="664" y="1528"/>
                </a:lnTo>
                <a:lnTo>
                  <a:pt x="672" y="1544"/>
                </a:lnTo>
                <a:lnTo>
                  <a:pt x="672" y="1560"/>
                </a:lnTo>
                <a:lnTo>
                  <a:pt x="672" y="1576"/>
                </a:lnTo>
                <a:lnTo>
                  <a:pt x="680" y="1592"/>
                </a:lnTo>
                <a:lnTo>
                  <a:pt x="680" y="1608"/>
                </a:lnTo>
                <a:lnTo>
                  <a:pt x="680" y="1624"/>
                </a:lnTo>
                <a:lnTo>
                  <a:pt x="688" y="1640"/>
                </a:lnTo>
                <a:lnTo>
                  <a:pt x="696" y="1656"/>
                </a:lnTo>
                <a:lnTo>
                  <a:pt x="704" y="1672"/>
                </a:lnTo>
                <a:lnTo>
                  <a:pt x="712" y="1696"/>
                </a:lnTo>
                <a:lnTo>
                  <a:pt x="728" y="1704"/>
                </a:lnTo>
                <a:lnTo>
                  <a:pt x="736" y="1720"/>
                </a:lnTo>
                <a:lnTo>
                  <a:pt x="752" y="1728"/>
                </a:lnTo>
                <a:lnTo>
                  <a:pt x="768" y="1744"/>
                </a:lnTo>
                <a:lnTo>
                  <a:pt x="784" y="1752"/>
                </a:lnTo>
                <a:lnTo>
                  <a:pt x="800" y="1760"/>
                </a:lnTo>
                <a:lnTo>
                  <a:pt x="816" y="1776"/>
                </a:lnTo>
                <a:lnTo>
                  <a:pt x="832" y="1776"/>
                </a:lnTo>
                <a:lnTo>
                  <a:pt x="848" y="1784"/>
                </a:lnTo>
                <a:lnTo>
                  <a:pt x="864" y="1792"/>
                </a:lnTo>
                <a:lnTo>
                  <a:pt x="888" y="1808"/>
                </a:lnTo>
                <a:lnTo>
                  <a:pt x="904" y="1816"/>
                </a:lnTo>
                <a:lnTo>
                  <a:pt x="920" y="1824"/>
                </a:lnTo>
                <a:lnTo>
                  <a:pt x="936" y="1832"/>
                </a:lnTo>
                <a:lnTo>
                  <a:pt x="960" y="1840"/>
                </a:lnTo>
                <a:lnTo>
                  <a:pt x="1000" y="1848"/>
                </a:lnTo>
                <a:lnTo>
                  <a:pt x="1016" y="1848"/>
                </a:lnTo>
                <a:lnTo>
                  <a:pt x="1032" y="1856"/>
                </a:lnTo>
                <a:lnTo>
                  <a:pt x="1048" y="1864"/>
                </a:lnTo>
                <a:lnTo>
                  <a:pt x="1064" y="1864"/>
                </a:lnTo>
                <a:lnTo>
                  <a:pt x="1080" y="1864"/>
                </a:lnTo>
                <a:lnTo>
                  <a:pt x="1096" y="1864"/>
                </a:lnTo>
                <a:lnTo>
                  <a:pt x="1112" y="1864"/>
                </a:lnTo>
                <a:lnTo>
                  <a:pt x="1128" y="1864"/>
                </a:lnTo>
                <a:lnTo>
                  <a:pt x="1144" y="1864"/>
                </a:lnTo>
                <a:lnTo>
                  <a:pt x="1160" y="1864"/>
                </a:lnTo>
                <a:lnTo>
                  <a:pt x="1176" y="1864"/>
                </a:lnTo>
                <a:lnTo>
                  <a:pt x="1200" y="1864"/>
                </a:lnTo>
                <a:lnTo>
                  <a:pt x="1216" y="1864"/>
                </a:lnTo>
                <a:lnTo>
                  <a:pt x="1232" y="1864"/>
                </a:lnTo>
                <a:lnTo>
                  <a:pt x="1248" y="1848"/>
                </a:lnTo>
                <a:lnTo>
                  <a:pt x="1264" y="1840"/>
                </a:lnTo>
                <a:lnTo>
                  <a:pt x="1280" y="1840"/>
                </a:lnTo>
                <a:lnTo>
                  <a:pt x="1296" y="1832"/>
                </a:lnTo>
                <a:lnTo>
                  <a:pt x="1320" y="1824"/>
                </a:lnTo>
                <a:lnTo>
                  <a:pt x="1336" y="1816"/>
                </a:lnTo>
                <a:lnTo>
                  <a:pt x="1352" y="1816"/>
                </a:lnTo>
                <a:lnTo>
                  <a:pt x="1368" y="1800"/>
                </a:lnTo>
                <a:lnTo>
                  <a:pt x="1384" y="1800"/>
                </a:lnTo>
                <a:lnTo>
                  <a:pt x="1392" y="1784"/>
                </a:lnTo>
                <a:lnTo>
                  <a:pt x="1408" y="1776"/>
                </a:lnTo>
                <a:lnTo>
                  <a:pt x="1424" y="1752"/>
                </a:lnTo>
                <a:lnTo>
                  <a:pt x="1440" y="1736"/>
                </a:lnTo>
                <a:lnTo>
                  <a:pt x="1456" y="1728"/>
                </a:lnTo>
                <a:lnTo>
                  <a:pt x="1464" y="1712"/>
                </a:lnTo>
                <a:lnTo>
                  <a:pt x="1472" y="1696"/>
                </a:lnTo>
                <a:lnTo>
                  <a:pt x="1480" y="1680"/>
                </a:lnTo>
                <a:lnTo>
                  <a:pt x="1488" y="1664"/>
                </a:lnTo>
                <a:lnTo>
                  <a:pt x="1496" y="1648"/>
                </a:lnTo>
                <a:lnTo>
                  <a:pt x="1504" y="1632"/>
                </a:lnTo>
                <a:lnTo>
                  <a:pt x="1520" y="1624"/>
                </a:lnTo>
                <a:lnTo>
                  <a:pt x="1528" y="1608"/>
                </a:lnTo>
                <a:lnTo>
                  <a:pt x="1536" y="1592"/>
                </a:lnTo>
                <a:lnTo>
                  <a:pt x="1536" y="1576"/>
                </a:lnTo>
                <a:lnTo>
                  <a:pt x="1536" y="1560"/>
                </a:lnTo>
                <a:lnTo>
                  <a:pt x="1536" y="1544"/>
                </a:lnTo>
                <a:lnTo>
                  <a:pt x="1544" y="1528"/>
                </a:lnTo>
                <a:lnTo>
                  <a:pt x="1544" y="1512"/>
                </a:lnTo>
                <a:lnTo>
                  <a:pt x="1544" y="1488"/>
                </a:lnTo>
                <a:lnTo>
                  <a:pt x="1544" y="1472"/>
                </a:lnTo>
                <a:lnTo>
                  <a:pt x="1544" y="1456"/>
                </a:lnTo>
                <a:lnTo>
                  <a:pt x="1544" y="1440"/>
                </a:lnTo>
                <a:lnTo>
                  <a:pt x="1544" y="1424"/>
                </a:lnTo>
                <a:lnTo>
                  <a:pt x="1544" y="1400"/>
                </a:lnTo>
                <a:lnTo>
                  <a:pt x="1536" y="1384"/>
                </a:lnTo>
                <a:lnTo>
                  <a:pt x="1536" y="1368"/>
                </a:lnTo>
                <a:lnTo>
                  <a:pt x="1536" y="1352"/>
                </a:lnTo>
                <a:lnTo>
                  <a:pt x="1528" y="1336"/>
                </a:lnTo>
                <a:lnTo>
                  <a:pt x="1528" y="1320"/>
                </a:lnTo>
                <a:lnTo>
                  <a:pt x="1528" y="1304"/>
                </a:lnTo>
                <a:lnTo>
                  <a:pt x="1528" y="1288"/>
                </a:lnTo>
                <a:lnTo>
                  <a:pt x="1536" y="1272"/>
                </a:lnTo>
                <a:lnTo>
                  <a:pt x="1536" y="1256"/>
                </a:lnTo>
                <a:lnTo>
                  <a:pt x="1536" y="1240"/>
                </a:lnTo>
                <a:lnTo>
                  <a:pt x="1544" y="1224"/>
                </a:lnTo>
                <a:lnTo>
                  <a:pt x="1560" y="1216"/>
                </a:lnTo>
                <a:lnTo>
                  <a:pt x="1584" y="1224"/>
                </a:lnTo>
                <a:lnTo>
                  <a:pt x="1600" y="1216"/>
                </a:lnTo>
                <a:lnTo>
                  <a:pt x="1616" y="1224"/>
                </a:lnTo>
                <a:lnTo>
                  <a:pt x="1640" y="1216"/>
                </a:lnTo>
                <a:lnTo>
                  <a:pt x="1656" y="1216"/>
                </a:lnTo>
                <a:lnTo>
                  <a:pt x="1680" y="1208"/>
                </a:lnTo>
                <a:lnTo>
                  <a:pt x="1696" y="1200"/>
                </a:lnTo>
                <a:lnTo>
                  <a:pt x="1720" y="1200"/>
                </a:lnTo>
                <a:lnTo>
                  <a:pt x="1736" y="1200"/>
                </a:lnTo>
                <a:lnTo>
                  <a:pt x="1752" y="1192"/>
                </a:lnTo>
                <a:lnTo>
                  <a:pt x="1768" y="1184"/>
                </a:lnTo>
                <a:lnTo>
                  <a:pt x="1784" y="1176"/>
                </a:lnTo>
                <a:lnTo>
                  <a:pt x="1800" y="1176"/>
                </a:lnTo>
                <a:lnTo>
                  <a:pt x="1832" y="1168"/>
                </a:lnTo>
                <a:lnTo>
                  <a:pt x="1848" y="1160"/>
                </a:lnTo>
                <a:lnTo>
                  <a:pt x="1864" y="1152"/>
                </a:lnTo>
                <a:lnTo>
                  <a:pt x="1880" y="1136"/>
                </a:lnTo>
                <a:lnTo>
                  <a:pt x="1904" y="1128"/>
                </a:lnTo>
                <a:lnTo>
                  <a:pt x="1920" y="1120"/>
                </a:lnTo>
                <a:lnTo>
                  <a:pt x="1944" y="1096"/>
                </a:lnTo>
                <a:lnTo>
                  <a:pt x="1960" y="1080"/>
                </a:lnTo>
                <a:lnTo>
                  <a:pt x="1976" y="1072"/>
                </a:lnTo>
                <a:lnTo>
                  <a:pt x="1984" y="1056"/>
                </a:lnTo>
                <a:lnTo>
                  <a:pt x="2000" y="1040"/>
                </a:lnTo>
                <a:lnTo>
                  <a:pt x="2008" y="1024"/>
                </a:lnTo>
                <a:lnTo>
                  <a:pt x="2024" y="1008"/>
                </a:lnTo>
                <a:lnTo>
                  <a:pt x="2032" y="992"/>
                </a:lnTo>
                <a:lnTo>
                  <a:pt x="2040" y="976"/>
                </a:lnTo>
                <a:lnTo>
                  <a:pt x="2048" y="960"/>
                </a:lnTo>
                <a:lnTo>
                  <a:pt x="2056" y="944"/>
                </a:lnTo>
                <a:lnTo>
                  <a:pt x="2056" y="928"/>
                </a:lnTo>
                <a:lnTo>
                  <a:pt x="2064" y="912"/>
                </a:lnTo>
                <a:lnTo>
                  <a:pt x="2072" y="888"/>
                </a:lnTo>
                <a:lnTo>
                  <a:pt x="2072" y="872"/>
                </a:lnTo>
                <a:lnTo>
                  <a:pt x="2072" y="856"/>
                </a:lnTo>
                <a:lnTo>
                  <a:pt x="2072" y="840"/>
                </a:lnTo>
                <a:lnTo>
                  <a:pt x="2080" y="824"/>
                </a:lnTo>
                <a:lnTo>
                  <a:pt x="2080" y="808"/>
                </a:lnTo>
                <a:lnTo>
                  <a:pt x="2080" y="792"/>
                </a:lnTo>
                <a:lnTo>
                  <a:pt x="2080" y="776"/>
                </a:lnTo>
                <a:lnTo>
                  <a:pt x="2080" y="760"/>
                </a:lnTo>
                <a:lnTo>
                  <a:pt x="2072" y="744"/>
                </a:lnTo>
                <a:lnTo>
                  <a:pt x="2072" y="728"/>
                </a:lnTo>
                <a:lnTo>
                  <a:pt x="2072" y="712"/>
                </a:lnTo>
                <a:lnTo>
                  <a:pt x="2072" y="696"/>
                </a:lnTo>
                <a:lnTo>
                  <a:pt x="2072" y="680"/>
                </a:lnTo>
                <a:lnTo>
                  <a:pt x="2064" y="656"/>
                </a:lnTo>
                <a:lnTo>
                  <a:pt x="2064" y="640"/>
                </a:lnTo>
                <a:lnTo>
                  <a:pt x="2064" y="624"/>
                </a:lnTo>
                <a:lnTo>
                  <a:pt x="2056" y="608"/>
                </a:lnTo>
                <a:lnTo>
                  <a:pt x="2040" y="584"/>
                </a:lnTo>
                <a:lnTo>
                  <a:pt x="2024" y="576"/>
                </a:lnTo>
                <a:lnTo>
                  <a:pt x="2008" y="568"/>
                </a:lnTo>
                <a:lnTo>
                  <a:pt x="1984" y="552"/>
                </a:lnTo>
                <a:lnTo>
                  <a:pt x="1968" y="536"/>
                </a:lnTo>
                <a:lnTo>
                  <a:pt x="1952" y="520"/>
                </a:lnTo>
                <a:lnTo>
                  <a:pt x="1944" y="504"/>
                </a:lnTo>
                <a:lnTo>
                  <a:pt x="1928" y="488"/>
                </a:lnTo>
                <a:lnTo>
                  <a:pt x="1912" y="480"/>
                </a:lnTo>
                <a:lnTo>
                  <a:pt x="1896" y="480"/>
                </a:lnTo>
                <a:lnTo>
                  <a:pt x="1872" y="472"/>
                </a:lnTo>
                <a:lnTo>
                  <a:pt x="1856" y="464"/>
                </a:lnTo>
                <a:lnTo>
                  <a:pt x="1840" y="464"/>
                </a:lnTo>
                <a:lnTo>
                  <a:pt x="1824" y="456"/>
                </a:lnTo>
                <a:lnTo>
                  <a:pt x="1800" y="448"/>
                </a:lnTo>
                <a:lnTo>
                  <a:pt x="1768" y="432"/>
                </a:lnTo>
                <a:lnTo>
                  <a:pt x="1744" y="424"/>
                </a:lnTo>
                <a:lnTo>
                  <a:pt x="1720" y="416"/>
                </a:lnTo>
                <a:lnTo>
                  <a:pt x="1704" y="416"/>
                </a:lnTo>
                <a:lnTo>
                  <a:pt x="1688" y="416"/>
                </a:lnTo>
                <a:lnTo>
                  <a:pt x="1672" y="424"/>
                </a:lnTo>
                <a:lnTo>
                  <a:pt x="1656" y="424"/>
                </a:lnTo>
                <a:lnTo>
                  <a:pt x="1640" y="432"/>
                </a:lnTo>
                <a:lnTo>
                  <a:pt x="1624" y="432"/>
                </a:lnTo>
                <a:lnTo>
                  <a:pt x="1608" y="440"/>
                </a:lnTo>
                <a:lnTo>
                  <a:pt x="1592" y="440"/>
                </a:lnTo>
                <a:lnTo>
                  <a:pt x="1576" y="440"/>
                </a:lnTo>
                <a:lnTo>
                  <a:pt x="1560" y="448"/>
                </a:lnTo>
                <a:lnTo>
                  <a:pt x="1544" y="456"/>
                </a:lnTo>
                <a:lnTo>
                  <a:pt x="1528" y="464"/>
                </a:lnTo>
                <a:lnTo>
                  <a:pt x="1512" y="472"/>
                </a:lnTo>
                <a:lnTo>
                  <a:pt x="1496" y="480"/>
                </a:lnTo>
                <a:lnTo>
                  <a:pt x="1480" y="480"/>
                </a:lnTo>
                <a:lnTo>
                  <a:pt x="1472" y="464"/>
                </a:lnTo>
                <a:lnTo>
                  <a:pt x="1472" y="448"/>
                </a:lnTo>
                <a:lnTo>
                  <a:pt x="1472" y="432"/>
                </a:lnTo>
                <a:lnTo>
                  <a:pt x="1480" y="416"/>
                </a:lnTo>
                <a:lnTo>
                  <a:pt x="1480" y="400"/>
                </a:lnTo>
                <a:lnTo>
                  <a:pt x="1480" y="376"/>
                </a:lnTo>
                <a:lnTo>
                  <a:pt x="1488" y="360"/>
                </a:lnTo>
                <a:lnTo>
                  <a:pt x="1488" y="344"/>
                </a:lnTo>
                <a:lnTo>
                  <a:pt x="1488" y="328"/>
                </a:lnTo>
                <a:lnTo>
                  <a:pt x="1488" y="312"/>
                </a:lnTo>
                <a:lnTo>
                  <a:pt x="1488" y="296"/>
                </a:lnTo>
                <a:lnTo>
                  <a:pt x="1488" y="280"/>
                </a:lnTo>
                <a:lnTo>
                  <a:pt x="1480" y="264"/>
                </a:lnTo>
                <a:lnTo>
                  <a:pt x="1480" y="248"/>
                </a:lnTo>
                <a:lnTo>
                  <a:pt x="1480" y="232"/>
                </a:lnTo>
                <a:lnTo>
                  <a:pt x="1472" y="216"/>
                </a:lnTo>
                <a:lnTo>
                  <a:pt x="1464" y="200"/>
                </a:lnTo>
                <a:lnTo>
                  <a:pt x="1456" y="184"/>
                </a:lnTo>
                <a:lnTo>
                  <a:pt x="1448" y="168"/>
                </a:lnTo>
                <a:lnTo>
                  <a:pt x="1440" y="152"/>
                </a:lnTo>
                <a:lnTo>
                  <a:pt x="1432" y="136"/>
                </a:lnTo>
                <a:lnTo>
                  <a:pt x="1424" y="120"/>
                </a:lnTo>
                <a:lnTo>
                  <a:pt x="1408" y="112"/>
                </a:lnTo>
                <a:lnTo>
                  <a:pt x="1400" y="96"/>
                </a:lnTo>
                <a:lnTo>
                  <a:pt x="1376" y="80"/>
                </a:lnTo>
                <a:lnTo>
                  <a:pt x="1352" y="64"/>
                </a:lnTo>
                <a:lnTo>
                  <a:pt x="1320" y="40"/>
                </a:lnTo>
                <a:lnTo>
                  <a:pt x="1304" y="40"/>
                </a:lnTo>
                <a:lnTo>
                  <a:pt x="1288" y="32"/>
                </a:lnTo>
                <a:lnTo>
                  <a:pt x="1272" y="24"/>
                </a:lnTo>
                <a:lnTo>
                  <a:pt x="1248" y="8"/>
                </a:lnTo>
                <a:lnTo>
                  <a:pt x="1232" y="8"/>
                </a:lnTo>
                <a:lnTo>
                  <a:pt x="1208" y="0"/>
                </a:lnTo>
                <a:lnTo>
                  <a:pt x="1192" y="0"/>
                </a:lnTo>
                <a:lnTo>
                  <a:pt x="1176" y="0"/>
                </a:lnTo>
                <a:lnTo>
                  <a:pt x="1160" y="0"/>
                </a:lnTo>
                <a:lnTo>
                  <a:pt x="1144" y="0"/>
                </a:lnTo>
                <a:lnTo>
                  <a:pt x="1128" y="0"/>
                </a:lnTo>
                <a:lnTo>
                  <a:pt x="1112" y="0"/>
                </a:lnTo>
                <a:lnTo>
                  <a:pt x="1096" y="0"/>
                </a:lnTo>
                <a:lnTo>
                  <a:pt x="1080" y="0"/>
                </a:lnTo>
                <a:lnTo>
                  <a:pt x="1064" y="0"/>
                </a:lnTo>
                <a:lnTo>
                  <a:pt x="1048" y="0"/>
                </a:lnTo>
                <a:lnTo>
                  <a:pt x="1032" y="0"/>
                </a:lnTo>
                <a:lnTo>
                  <a:pt x="1008" y="8"/>
                </a:lnTo>
                <a:lnTo>
                  <a:pt x="992" y="16"/>
                </a:lnTo>
                <a:lnTo>
                  <a:pt x="984" y="24"/>
                </a:lnTo>
              </a:path>
            </a:pathLst>
          </a:custGeom>
          <a:solidFill>
            <a:srgbClr val="A2C1FE"/>
          </a:solidFill>
          <a:ln w="508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819" name="Oval 3">
            <a:extLst>
              <a:ext uri="{FF2B5EF4-FFF2-40B4-BE49-F238E27FC236}">
                <a16:creationId xmlns:a16="http://schemas.microsoft.com/office/drawing/2014/main" id="{8E5B1CD1-60E7-4AD7-B013-14609591AC49}"/>
              </a:ext>
            </a:extLst>
          </p:cNvPr>
          <p:cNvSpPr>
            <a:spLocks noChangeArrowheads="1"/>
          </p:cNvSpPr>
          <p:nvPr/>
        </p:nvSpPr>
        <p:spPr bwMode="auto">
          <a:xfrm>
            <a:off x="6558499" y="2861608"/>
            <a:ext cx="819686" cy="921782"/>
          </a:xfrm>
          <a:prstGeom prst="ellipse">
            <a:avLst/>
          </a:prstGeom>
          <a:solidFill>
            <a:srgbClr val="FE9B03"/>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8820" name="Oval 4">
            <a:extLst>
              <a:ext uri="{FF2B5EF4-FFF2-40B4-BE49-F238E27FC236}">
                <a16:creationId xmlns:a16="http://schemas.microsoft.com/office/drawing/2014/main" id="{EEE7788D-ABBC-45E0-BBB4-8BE8593A032C}"/>
              </a:ext>
            </a:extLst>
          </p:cNvPr>
          <p:cNvSpPr>
            <a:spLocks noChangeArrowheads="1"/>
          </p:cNvSpPr>
          <p:nvPr/>
        </p:nvSpPr>
        <p:spPr bwMode="auto">
          <a:xfrm>
            <a:off x="6600796" y="2909740"/>
            <a:ext cx="733633" cy="825520"/>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8821" name="Oval 5">
            <a:extLst>
              <a:ext uri="{FF2B5EF4-FFF2-40B4-BE49-F238E27FC236}">
                <a16:creationId xmlns:a16="http://schemas.microsoft.com/office/drawing/2014/main" id="{4BD84CD1-E95B-4C9A-BFD1-C820331A3BDF}"/>
              </a:ext>
            </a:extLst>
          </p:cNvPr>
          <p:cNvSpPr>
            <a:spLocks noChangeArrowheads="1"/>
          </p:cNvSpPr>
          <p:nvPr/>
        </p:nvSpPr>
        <p:spPr bwMode="auto">
          <a:xfrm>
            <a:off x="7305259" y="3487312"/>
            <a:ext cx="819686" cy="921782"/>
          </a:xfrm>
          <a:prstGeom prst="ellipse">
            <a:avLst/>
          </a:prstGeom>
          <a:solidFill>
            <a:srgbClr val="FE9B03"/>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8822" name="Oval 6">
            <a:extLst>
              <a:ext uri="{FF2B5EF4-FFF2-40B4-BE49-F238E27FC236}">
                <a16:creationId xmlns:a16="http://schemas.microsoft.com/office/drawing/2014/main" id="{7C648BAA-3FAF-4D4C-9D5E-6006C55996D1}"/>
              </a:ext>
            </a:extLst>
          </p:cNvPr>
          <p:cNvSpPr>
            <a:spLocks noChangeArrowheads="1"/>
          </p:cNvSpPr>
          <p:nvPr/>
        </p:nvSpPr>
        <p:spPr bwMode="auto">
          <a:xfrm>
            <a:off x="7347556" y="3535443"/>
            <a:ext cx="735092" cy="825520"/>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8823" name="Oval 7">
            <a:extLst>
              <a:ext uri="{FF2B5EF4-FFF2-40B4-BE49-F238E27FC236}">
                <a16:creationId xmlns:a16="http://schemas.microsoft.com/office/drawing/2014/main" id="{C6488F1B-F37E-473E-99BA-8612801AC49A}"/>
              </a:ext>
            </a:extLst>
          </p:cNvPr>
          <p:cNvSpPr>
            <a:spLocks noChangeArrowheads="1"/>
          </p:cNvSpPr>
          <p:nvPr/>
        </p:nvSpPr>
        <p:spPr bwMode="auto">
          <a:xfrm>
            <a:off x="6562875" y="4460141"/>
            <a:ext cx="818227" cy="921782"/>
          </a:xfrm>
          <a:prstGeom prst="ellipse">
            <a:avLst/>
          </a:prstGeom>
          <a:solidFill>
            <a:srgbClr val="FE9B03"/>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8824" name="Oval 8">
            <a:extLst>
              <a:ext uri="{FF2B5EF4-FFF2-40B4-BE49-F238E27FC236}">
                <a16:creationId xmlns:a16="http://schemas.microsoft.com/office/drawing/2014/main" id="{25DBF8CD-09CC-4C55-A968-E7F7D1155B41}"/>
              </a:ext>
            </a:extLst>
          </p:cNvPr>
          <p:cNvSpPr>
            <a:spLocks noChangeArrowheads="1"/>
          </p:cNvSpPr>
          <p:nvPr/>
        </p:nvSpPr>
        <p:spPr bwMode="auto">
          <a:xfrm>
            <a:off x="6605171" y="4508273"/>
            <a:ext cx="733634" cy="825520"/>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8825" name="Oval 9">
            <a:extLst>
              <a:ext uri="{FF2B5EF4-FFF2-40B4-BE49-F238E27FC236}">
                <a16:creationId xmlns:a16="http://schemas.microsoft.com/office/drawing/2014/main" id="{C95A465A-86B8-4F10-948D-44458A5E356C}"/>
              </a:ext>
            </a:extLst>
          </p:cNvPr>
          <p:cNvSpPr>
            <a:spLocks noChangeArrowheads="1"/>
          </p:cNvSpPr>
          <p:nvPr/>
        </p:nvSpPr>
        <p:spPr bwMode="auto">
          <a:xfrm>
            <a:off x="5611922" y="3682753"/>
            <a:ext cx="819686" cy="921782"/>
          </a:xfrm>
          <a:prstGeom prst="ellipse">
            <a:avLst/>
          </a:prstGeom>
          <a:solidFill>
            <a:srgbClr val="FE9B03"/>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8826" name="Oval 10">
            <a:extLst>
              <a:ext uri="{FF2B5EF4-FFF2-40B4-BE49-F238E27FC236}">
                <a16:creationId xmlns:a16="http://schemas.microsoft.com/office/drawing/2014/main" id="{9228F4A1-A4D1-4CAB-ACB5-2D6C2933521A}"/>
              </a:ext>
            </a:extLst>
          </p:cNvPr>
          <p:cNvSpPr>
            <a:spLocks noChangeArrowheads="1"/>
          </p:cNvSpPr>
          <p:nvPr/>
        </p:nvSpPr>
        <p:spPr bwMode="auto">
          <a:xfrm>
            <a:off x="5654219" y="3730884"/>
            <a:ext cx="735092" cy="825520"/>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8827" name="Freeform 11">
            <a:extLst>
              <a:ext uri="{FF2B5EF4-FFF2-40B4-BE49-F238E27FC236}">
                <a16:creationId xmlns:a16="http://schemas.microsoft.com/office/drawing/2014/main" id="{DAF6AAA5-68AD-4EDF-AB0F-CBD903549B81}"/>
              </a:ext>
            </a:extLst>
          </p:cNvPr>
          <p:cNvSpPr>
            <a:spLocks/>
          </p:cNvSpPr>
          <p:nvPr/>
        </p:nvSpPr>
        <p:spPr bwMode="auto">
          <a:xfrm>
            <a:off x="7623215" y="4632246"/>
            <a:ext cx="121057" cy="135642"/>
          </a:xfrm>
          <a:custGeom>
            <a:avLst/>
            <a:gdLst>
              <a:gd name="T0" fmla="*/ 0 w 93"/>
              <a:gd name="T1" fmla="*/ 30241977 h 93"/>
              <a:gd name="T2" fmla="*/ 17993442 w 93"/>
              <a:gd name="T3" fmla="*/ 30241977 h 93"/>
              <a:gd name="T4" fmla="*/ 44983605 w 93"/>
              <a:gd name="T5" fmla="*/ 20161318 h 93"/>
              <a:gd name="T6" fmla="*/ 62977047 w 93"/>
              <a:gd name="T7" fmla="*/ 20161318 h 93"/>
              <a:gd name="T8" fmla="*/ 98963931 w 93"/>
              <a:gd name="T9" fmla="*/ 20161318 h 93"/>
              <a:gd name="T10" fmla="*/ 116957373 w 93"/>
              <a:gd name="T11" fmla="*/ 20161318 h 93"/>
              <a:gd name="T12" fmla="*/ 134950815 w 93"/>
              <a:gd name="T13" fmla="*/ 10080659 h 93"/>
              <a:gd name="T14" fmla="*/ 152944256 w 93"/>
              <a:gd name="T15" fmla="*/ 10080659 h 93"/>
              <a:gd name="T16" fmla="*/ 170937698 w 93"/>
              <a:gd name="T17" fmla="*/ 0 h 93"/>
              <a:gd name="T18" fmla="*/ 188931140 w 93"/>
              <a:gd name="T19" fmla="*/ 0 h 93"/>
              <a:gd name="T20" fmla="*/ 197927861 w 93"/>
              <a:gd name="T21" fmla="*/ 20161318 h 93"/>
              <a:gd name="T22" fmla="*/ 206924582 w 93"/>
              <a:gd name="T23" fmla="*/ 40322637 h 93"/>
              <a:gd name="T24" fmla="*/ 206924582 w 93"/>
              <a:gd name="T25" fmla="*/ 60483955 h 93"/>
              <a:gd name="T26" fmla="*/ 197927861 w 93"/>
              <a:gd name="T27" fmla="*/ 80645273 h 93"/>
              <a:gd name="T28" fmla="*/ 179934419 w 93"/>
              <a:gd name="T29" fmla="*/ 90725932 h 93"/>
              <a:gd name="T30" fmla="*/ 170937698 w 93"/>
              <a:gd name="T31" fmla="*/ 120967910 h 93"/>
              <a:gd name="T32" fmla="*/ 170937698 w 93"/>
              <a:gd name="T33" fmla="*/ 141129228 h 93"/>
              <a:gd name="T34" fmla="*/ 170937698 w 93"/>
              <a:gd name="T35" fmla="*/ 161290546 h 93"/>
              <a:gd name="T36" fmla="*/ 161940977 w 93"/>
              <a:gd name="T37" fmla="*/ 191532524 h 93"/>
              <a:gd name="T38" fmla="*/ 161940977 w 93"/>
              <a:gd name="T39" fmla="*/ 211693842 h 93"/>
              <a:gd name="T40" fmla="*/ 152944256 w 93"/>
              <a:gd name="T41" fmla="*/ 231855160 h 93"/>
              <a:gd name="T42" fmla="*/ 134950815 w 93"/>
              <a:gd name="T43" fmla="*/ 231855160 h 93"/>
              <a:gd name="T44" fmla="*/ 116957373 w 93"/>
              <a:gd name="T45" fmla="*/ 221774501 h 93"/>
              <a:gd name="T46" fmla="*/ 107960652 w 93"/>
              <a:gd name="T47" fmla="*/ 201613183 h 93"/>
              <a:gd name="T48" fmla="*/ 98963931 w 93"/>
              <a:gd name="T49" fmla="*/ 181451865 h 93"/>
              <a:gd name="T50" fmla="*/ 80970489 w 93"/>
              <a:gd name="T51" fmla="*/ 161290546 h 93"/>
              <a:gd name="T52" fmla="*/ 71973768 w 93"/>
              <a:gd name="T53" fmla="*/ 141129228 h 93"/>
              <a:gd name="T54" fmla="*/ 53980326 w 93"/>
              <a:gd name="T55" fmla="*/ 131048569 h 93"/>
              <a:gd name="T56" fmla="*/ 35986884 w 93"/>
              <a:gd name="T57" fmla="*/ 120967910 h 93"/>
              <a:gd name="T58" fmla="*/ 17993442 w 93"/>
              <a:gd name="T59" fmla="*/ 110887251 h 93"/>
              <a:gd name="T60" fmla="*/ 8996721 w 93"/>
              <a:gd name="T61" fmla="*/ 90725932 h 93"/>
              <a:gd name="T62" fmla="*/ 8996721 w 93"/>
              <a:gd name="T63" fmla="*/ 70564614 h 93"/>
              <a:gd name="T64" fmla="*/ 0 w 93"/>
              <a:gd name="T65" fmla="*/ 30241977 h 9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3" h="93">
                <a:moveTo>
                  <a:pt x="0" y="12"/>
                </a:moveTo>
                <a:lnTo>
                  <a:pt x="8" y="12"/>
                </a:lnTo>
                <a:lnTo>
                  <a:pt x="20" y="8"/>
                </a:lnTo>
                <a:lnTo>
                  <a:pt x="28" y="8"/>
                </a:lnTo>
                <a:lnTo>
                  <a:pt x="44" y="8"/>
                </a:lnTo>
                <a:lnTo>
                  <a:pt x="52" y="8"/>
                </a:lnTo>
                <a:lnTo>
                  <a:pt x="60" y="4"/>
                </a:lnTo>
                <a:lnTo>
                  <a:pt x="68" y="4"/>
                </a:lnTo>
                <a:lnTo>
                  <a:pt x="76" y="0"/>
                </a:lnTo>
                <a:lnTo>
                  <a:pt x="84" y="0"/>
                </a:lnTo>
                <a:lnTo>
                  <a:pt x="88" y="8"/>
                </a:lnTo>
                <a:lnTo>
                  <a:pt x="92" y="16"/>
                </a:lnTo>
                <a:lnTo>
                  <a:pt x="92" y="24"/>
                </a:lnTo>
                <a:lnTo>
                  <a:pt x="88" y="32"/>
                </a:lnTo>
                <a:lnTo>
                  <a:pt x="80" y="36"/>
                </a:lnTo>
                <a:lnTo>
                  <a:pt x="76" y="48"/>
                </a:lnTo>
                <a:lnTo>
                  <a:pt x="76" y="56"/>
                </a:lnTo>
                <a:lnTo>
                  <a:pt x="76" y="64"/>
                </a:lnTo>
                <a:lnTo>
                  <a:pt x="72" y="76"/>
                </a:lnTo>
                <a:lnTo>
                  <a:pt x="72" y="84"/>
                </a:lnTo>
                <a:lnTo>
                  <a:pt x="68" y="92"/>
                </a:lnTo>
                <a:lnTo>
                  <a:pt x="60" y="92"/>
                </a:lnTo>
                <a:lnTo>
                  <a:pt x="52" y="88"/>
                </a:lnTo>
                <a:lnTo>
                  <a:pt x="48" y="80"/>
                </a:lnTo>
                <a:lnTo>
                  <a:pt x="44" y="72"/>
                </a:lnTo>
                <a:lnTo>
                  <a:pt x="36" y="64"/>
                </a:lnTo>
                <a:lnTo>
                  <a:pt x="32" y="56"/>
                </a:lnTo>
                <a:lnTo>
                  <a:pt x="24" y="52"/>
                </a:lnTo>
                <a:lnTo>
                  <a:pt x="16" y="48"/>
                </a:lnTo>
                <a:lnTo>
                  <a:pt x="8" y="44"/>
                </a:lnTo>
                <a:lnTo>
                  <a:pt x="4" y="36"/>
                </a:lnTo>
                <a:lnTo>
                  <a:pt x="4" y="28"/>
                </a:lnTo>
                <a:lnTo>
                  <a:pt x="0" y="1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828" name="Freeform 12">
            <a:extLst>
              <a:ext uri="{FF2B5EF4-FFF2-40B4-BE49-F238E27FC236}">
                <a16:creationId xmlns:a16="http://schemas.microsoft.com/office/drawing/2014/main" id="{305C6246-E42B-4E8C-9D71-FB719474EBC9}"/>
              </a:ext>
            </a:extLst>
          </p:cNvPr>
          <p:cNvSpPr>
            <a:spLocks/>
          </p:cNvSpPr>
          <p:nvPr/>
        </p:nvSpPr>
        <p:spPr bwMode="auto">
          <a:xfrm>
            <a:off x="7783652" y="4556403"/>
            <a:ext cx="172105" cy="164813"/>
          </a:xfrm>
          <a:custGeom>
            <a:avLst/>
            <a:gdLst>
              <a:gd name="T0" fmla="*/ 0 w 133"/>
              <a:gd name="T1" fmla="*/ 110887184 h 113"/>
              <a:gd name="T2" fmla="*/ 17887425 w 133"/>
              <a:gd name="T3" fmla="*/ 100806531 h 113"/>
              <a:gd name="T4" fmla="*/ 44718562 w 133"/>
              <a:gd name="T5" fmla="*/ 100806531 h 113"/>
              <a:gd name="T6" fmla="*/ 62605987 w 133"/>
              <a:gd name="T7" fmla="*/ 100806531 h 113"/>
              <a:gd name="T8" fmla="*/ 80493412 w 133"/>
              <a:gd name="T9" fmla="*/ 100806531 h 113"/>
              <a:gd name="T10" fmla="*/ 98380836 w 133"/>
              <a:gd name="T11" fmla="*/ 90725878 h 113"/>
              <a:gd name="T12" fmla="*/ 116268261 w 133"/>
              <a:gd name="T13" fmla="*/ 80645225 h 113"/>
              <a:gd name="T14" fmla="*/ 125211974 w 133"/>
              <a:gd name="T15" fmla="*/ 60483919 h 113"/>
              <a:gd name="T16" fmla="*/ 143099398 w 133"/>
              <a:gd name="T17" fmla="*/ 60483919 h 113"/>
              <a:gd name="T18" fmla="*/ 160986823 w 133"/>
              <a:gd name="T19" fmla="*/ 50403265 h 113"/>
              <a:gd name="T20" fmla="*/ 178874248 w 133"/>
              <a:gd name="T21" fmla="*/ 40322612 h 113"/>
              <a:gd name="T22" fmla="*/ 196761673 w 133"/>
              <a:gd name="T23" fmla="*/ 30241959 h 113"/>
              <a:gd name="T24" fmla="*/ 214649098 w 133"/>
              <a:gd name="T25" fmla="*/ 20161306 h 113"/>
              <a:gd name="T26" fmla="*/ 232536523 w 133"/>
              <a:gd name="T27" fmla="*/ 0 h 113"/>
              <a:gd name="T28" fmla="*/ 250423947 w 133"/>
              <a:gd name="T29" fmla="*/ 0 h 113"/>
              <a:gd name="T30" fmla="*/ 277255085 w 133"/>
              <a:gd name="T31" fmla="*/ 0 h 113"/>
              <a:gd name="T32" fmla="*/ 295142509 w 133"/>
              <a:gd name="T33" fmla="*/ 30241959 h 113"/>
              <a:gd name="T34" fmla="*/ 295142509 w 133"/>
              <a:gd name="T35" fmla="*/ 50403265 h 113"/>
              <a:gd name="T36" fmla="*/ 277255085 w 133"/>
              <a:gd name="T37" fmla="*/ 70564572 h 113"/>
              <a:gd name="T38" fmla="*/ 268311372 w 133"/>
              <a:gd name="T39" fmla="*/ 90725878 h 113"/>
              <a:gd name="T40" fmla="*/ 250423947 w 133"/>
              <a:gd name="T41" fmla="*/ 110887184 h 113"/>
              <a:gd name="T42" fmla="*/ 241480235 w 133"/>
              <a:gd name="T43" fmla="*/ 131048490 h 113"/>
              <a:gd name="T44" fmla="*/ 250423947 w 133"/>
              <a:gd name="T45" fmla="*/ 161290450 h 113"/>
              <a:gd name="T46" fmla="*/ 250423947 w 133"/>
              <a:gd name="T47" fmla="*/ 181451756 h 113"/>
              <a:gd name="T48" fmla="*/ 250423947 w 133"/>
              <a:gd name="T49" fmla="*/ 201613062 h 113"/>
              <a:gd name="T50" fmla="*/ 250423947 w 133"/>
              <a:gd name="T51" fmla="*/ 221774368 h 113"/>
              <a:gd name="T52" fmla="*/ 250423947 w 133"/>
              <a:gd name="T53" fmla="*/ 241935674 h 113"/>
              <a:gd name="T54" fmla="*/ 250423947 w 133"/>
              <a:gd name="T55" fmla="*/ 262096981 h 113"/>
              <a:gd name="T56" fmla="*/ 232536523 w 133"/>
              <a:gd name="T57" fmla="*/ 282258287 h 113"/>
              <a:gd name="T58" fmla="*/ 205705385 w 133"/>
              <a:gd name="T59" fmla="*/ 272177634 h 113"/>
              <a:gd name="T60" fmla="*/ 187817961 w 133"/>
              <a:gd name="T61" fmla="*/ 262096981 h 113"/>
              <a:gd name="T62" fmla="*/ 169930536 w 133"/>
              <a:gd name="T63" fmla="*/ 231855021 h 113"/>
              <a:gd name="T64" fmla="*/ 152043111 w 133"/>
              <a:gd name="T65" fmla="*/ 211693715 h 113"/>
              <a:gd name="T66" fmla="*/ 134155686 w 133"/>
              <a:gd name="T67" fmla="*/ 201613062 h 113"/>
              <a:gd name="T68" fmla="*/ 116268261 w 133"/>
              <a:gd name="T69" fmla="*/ 191532409 h 113"/>
              <a:gd name="T70" fmla="*/ 98380836 w 133"/>
              <a:gd name="T71" fmla="*/ 181451756 h 113"/>
              <a:gd name="T72" fmla="*/ 80493412 w 133"/>
              <a:gd name="T73" fmla="*/ 181451756 h 113"/>
              <a:gd name="T74" fmla="*/ 53662274 w 133"/>
              <a:gd name="T75" fmla="*/ 171371103 h 113"/>
              <a:gd name="T76" fmla="*/ 35774850 w 133"/>
              <a:gd name="T77" fmla="*/ 171371103 h 113"/>
              <a:gd name="T78" fmla="*/ 17887425 w 133"/>
              <a:gd name="T79" fmla="*/ 171371103 h 113"/>
              <a:gd name="T80" fmla="*/ 8943712 w 133"/>
              <a:gd name="T81" fmla="*/ 151209796 h 113"/>
              <a:gd name="T82" fmla="*/ 0 w 133"/>
              <a:gd name="T83" fmla="*/ 131048490 h 113"/>
              <a:gd name="T84" fmla="*/ 0 w 133"/>
              <a:gd name="T85" fmla="*/ 110887184 h 11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3" h="113">
                <a:moveTo>
                  <a:pt x="0" y="44"/>
                </a:moveTo>
                <a:lnTo>
                  <a:pt x="8" y="40"/>
                </a:lnTo>
                <a:lnTo>
                  <a:pt x="20" y="40"/>
                </a:lnTo>
                <a:lnTo>
                  <a:pt x="28" y="40"/>
                </a:lnTo>
                <a:lnTo>
                  <a:pt x="36" y="40"/>
                </a:lnTo>
                <a:lnTo>
                  <a:pt x="44" y="36"/>
                </a:lnTo>
                <a:lnTo>
                  <a:pt x="52" y="32"/>
                </a:lnTo>
                <a:lnTo>
                  <a:pt x="56" y="24"/>
                </a:lnTo>
                <a:lnTo>
                  <a:pt x="64" y="24"/>
                </a:lnTo>
                <a:lnTo>
                  <a:pt x="72" y="20"/>
                </a:lnTo>
                <a:lnTo>
                  <a:pt x="80" y="16"/>
                </a:lnTo>
                <a:lnTo>
                  <a:pt x="88" y="12"/>
                </a:lnTo>
                <a:lnTo>
                  <a:pt x="96" y="8"/>
                </a:lnTo>
                <a:lnTo>
                  <a:pt x="104" y="0"/>
                </a:lnTo>
                <a:lnTo>
                  <a:pt x="112" y="0"/>
                </a:lnTo>
                <a:lnTo>
                  <a:pt x="124" y="0"/>
                </a:lnTo>
                <a:lnTo>
                  <a:pt x="132" y="12"/>
                </a:lnTo>
                <a:lnTo>
                  <a:pt x="132" y="20"/>
                </a:lnTo>
                <a:lnTo>
                  <a:pt x="124" y="28"/>
                </a:lnTo>
                <a:lnTo>
                  <a:pt x="120" y="36"/>
                </a:lnTo>
                <a:lnTo>
                  <a:pt x="112" y="44"/>
                </a:lnTo>
                <a:lnTo>
                  <a:pt x="108" y="52"/>
                </a:lnTo>
                <a:lnTo>
                  <a:pt x="112" y="64"/>
                </a:lnTo>
                <a:lnTo>
                  <a:pt x="112" y="72"/>
                </a:lnTo>
                <a:lnTo>
                  <a:pt x="112" y="80"/>
                </a:lnTo>
                <a:lnTo>
                  <a:pt x="112" y="88"/>
                </a:lnTo>
                <a:lnTo>
                  <a:pt x="112" y="96"/>
                </a:lnTo>
                <a:lnTo>
                  <a:pt x="112" y="104"/>
                </a:lnTo>
                <a:lnTo>
                  <a:pt x="104" y="112"/>
                </a:lnTo>
                <a:lnTo>
                  <a:pt x="92" y="108"/>
                </a:lnTo>
                <a:lnTo>
                  <a:pt x="84" y="104"/>
                </a:lnTo>
                <a:lnTo>
                  <a:pt x="76" y="92"/>
                </a:lnTo>
                <a:lnTo>
                  <a:pt x="68" y="84"/>
                </a:lnTo>
                <a:lnTo>
                  <a:pt x="60" y="80"/>
                </a:lnTo>
                <a:lnTo>
                  <a:pt x="52" y="76"/>
                </a:lnTo>
                <a:lnTo>
                  <a:pt x="44" y="72"/>
                </a:lnTo>
                <a:lnTo>
                  <a:pt x="36" y="72"/>
                </a:lnTo>
                <a:lnTo>
                  <a:pt x="24" y="68"/>
                </a:lnTo>
                <a:lnTo>
                  <a:pt x="16" y="68"/>
                </a:lnTo>
                <a:lnTo>
                  <a:pt x="8" y="68"/>
                </a:lnTo>
                <a:lnTo>
                  <a:pt x="4" y="60"/>
                </a:lnTo>
                <a:lnTo>
                  <a:pt x="0" y="52"/>
                </a:lnTo>
                <a:lnTo>
                  <a:pt x="0" y="4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829" name="Freeform 13">
            <a:extLst>
              <a:ext uri="{FF2B5EF4-FFF2-40B4-BE49-F238E27FC236}">
                <a16:creationId xmlns:a16="http://schemas.microsoft.com/office/drawing/2014/main" id="{53F4DF6A-A5CC-4D3E-9404-1B93DA528841}"/>
              </a:ext>
            </a:extLst>
          </p:cNvPr>
          <p:cNvSpPr>
            <a:spLocks/>
          </p:cNvSpPr>
          <p:nvPr/>
        </p:nvSpPr>
        <p:spPr bwMode="auto">
          <a:xfrm>
            <a:off x="7986386" y="4142184"/>
            <a:ext cx="514856" cy="520691"/>
          </a:xfrm>
          <a:custGeom>
            <a:avLst/>
            <a:gdLst>
              <a:gd name="T0" fmla="*/ 179267378 w 397"/>
              <a:gd name="T1" fmla="*/ 554434864 h 357"/>
              <a:gd name="T2" fmla="*/ 125487164 w 397"/>
              <a:gd name="T3" fmla="*/ 584676766 h 357"/>
              <a:gd name="T4" fmla="*/ 71706951 w 397"/>
              <a:gd name="T5" fmla="*/ 614918668 h 357"/>
              <a:gd name="T6" fmla="*/ 8963369 w 397"/>
              <a:gd name="T7" fmla="*/ 645160569 h 357"/>
              <a:gd name="T8" fmla="*/ 8963369 w 397"/>
              <a:gd name="T9" fmla="*/ 705644373 h 357"/>
              <a:gd name="T10" fmla="*/ 53780213 w 397"/>
              <a:gd name="T11" fmla="*/ 745966908 h 357"/>
              <a:gd name="T12" fmla="*/ 98597058 w 397"/>
              <a:gd name="T13" fmla="*/ 796370078 h 357"/>
              <a:gd name="T14" fmla="*/ 161340640 w 397"/>
              <a:gd name="T15" fmla="*/ 796370078 h 357"/>
              <a:gd name="T16" fmla="*/ 215120853 w 397"/>
              <a:gd name="T17" fmla="*/ 826611979 h 357"/>
              <a:gd name="T18" fmla="*/ 250974329 w 397"/>
              <a:gd name="T19" fmla="*/ 866934515 h 357"/>
              <a:gd name="T20" fmla="*/ 295791173 w 397"/>
              <a:gd name="T21" fmla="*/ 897176417 h 357"/>
              <a:gd name="T22" fmla="*/ 367498125 w 397"/>
              <a:gd name="T23" fmla="*/ 887095783 h 357"/>
              <a:gd name="T24" fmla="*/ 448168445 w 397"/>
              <a:gd name="T25" fmla="*/ 856853881 h 357"/>
              <a:gd name="T26" fmla="*/ 519875396 w 397"/>
              <a:gd name="T27" fmla="*/ 836692613 h 357"/>
              <a:gd name="T28" fmla="*/ 600545716 w 397"/>
              <a:gd name="T29" fmla="*/ 796370078 h 357"/>
              <a:gd name="T30" fmla="*/ 672252667 w 397"/>
              <a:gd name="T31" fmla="*/ 735886274 h 357"/>
              <a:gd name="T32" fmla="*/ 734996249 w 397"/>
              <a:gd name="T33" fmla="*/ 665321837 h 357"/>
              <a:gd name="T34" fmla="*/ 806703200 w 397"/>
              <a:gd name="T35" fmla="*/ 564515498 h 357"/>
              <a:gd name="T36" fmla="*/ 851520045 w 397"/>
              <a:gd name="T37" fmla="*/ 504031695 h 357"/>
              <a:gd name="T38" fmla="*/ 869446782 w 397"/>
              <a:gd name="T39" fmla="*/ 372983454 h 357"/>
              <a:gd name="T40" fmla="*/ 887373520 w 397"/>
              <a:gd name="T41" fmla="*/ 312499651 h 357"/>
              <a:gd name="T42" fmla="*/ 860483414 w 397"/>
              <a:gd name="T43" fmla="*/ 262096481 h 357"/>
              <a:gd name="T44" fmla="*/ 851520045 w 397"/>
              <a:gd name="T45" fmla="*/ 201612678 h 357"/>
              <a:gd name="T46" fmla="*/ 797739831 w 397"/>
              <a:gd name="T47" fmla="*/ 161290142 h 357"/>
              <a:gd name="T48" fmla="*/ 726032880 w 397"/>
              <a:gd name="T49" fmla="*/ 141128875 h 357"/>
              <a:gd name="T50" fmla="*/ 672252667 w 397"/>
              <a:gd name="T51" fmla="*/ 181451410 h 357"/>
              <a:gd name="T52" fmla="*/ 618472454 w 397"/>
              <a:gd name="T53" fmla="*/ 141128875 h 357"/>
              <a:gd name="T54" fmla="*/ 573655609 w 397"/>
              <a:gd name="T55" fmla="*/ 110886973 h 357"/>
              <a:gd name="T56" fmla="*/ 555728871 w 397"/>
              <a:gd name="T57" fmla="*/ 40322536 h 357"/>
              <a:gd name="T58" fmla="*/ 501948658 w 397"/>
              <a:gd name="T59" fmla="*/ 0 h 357"/>
              <a:gd name="T60" fmla="*/ 448168445 w 397"/>
              <a:gd name="T61" fmla="*/ 40322536 h 357"/>
              <a:gd name="T62" fmla="*/ 430241707 w 397"/>
              <a:gd name="T63" fmla="*/ 100806339 h 357"/>
              <a:gd name="T64" fmla="*/ 403351600 w 397"/>
              <a:gd name="T65" fmla="*/ 161290142 h 357"/>
              <a:gd name="T66" fmla="*/ 376461493 w 397"/>
              <a:gd name="T67" fmla="*/ 211693312 h 357"/>
              <a:gd name="T68" fmla="*/ 394388231 w 397"/>
              <a:gd name="T69" fmla="*/ 262096481 h 357"/>
              <a:gd name="T70" fmla="*/ 457131813 w 397"/>
              <a:gd name="T71" fmla="*/ 272177115 h 357"/>
              <a:gd name="T72" fmla="*/ 510912027 w 397"/>
              <a:gd name="T73" fmla="*/ 282257749 h 357"/>
              <a:gd name="T74" fmla="*/ 573655609 w 397"/>
              <a:gd name="T75" fmla="*/ 332660918 h 357"/>
              <a:gd name="T76" fmla="*/ 564692240 w 397"/>
              <a:gd name="T77" fmla="*/ 393144722 h 357"/>
              <a:gd name="T78" fmla="*/ 501948658 w 397"/>
              <a:gd name="T79" fmla="*/ 463709159 h 357"/>
              <a:gd name="T80" fmla="*/ 457131813 w 397"/>
              <a:gd name="T81" fmla="*/ 504031695 h 357"/>
              <a:gd name="T82" fmla="*/ 412314969 w 397"/>
              <a:gd name="T83" fmla="*/ 554434864 h 357"/>
              <a:gd name="T84" fmla="*/ 376461493 w 397"/>
              <a:gd name="T85" fmla="*/ 594757400 h 357"/>
              <a:gd name="T86" fmla="*/ 331644649 w 397"/>
              <a:gd name="T87" fmla="*/ 645160569 h 357"/>
              <a:gd name="T88" fmla="*/ 286827805 w 397"/>
              <a:gd name="T89" fmla="*/ 685483105 h 357"/>
              <a:gd name="T90" fmla="*/ 233047591 w 397"/>
              <a:gd name="T91" fmla="*/ 675402471 h 357"/>
              <a:gd name="T92" fmla="*/ 215120853 w 397"/>
              <a:gd name="T93" fmla="*/ 614918668 h 357"/>
              <a:gd name="T94" fmla="*/ 224084222 w 397"/>
              <a:gd name="T95" fmla="*/ 554434864 h 3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397" h="357">
                <a:moveTo>
                  <a:pt x="88" y="204"/>
                </a:moveTo>
                <a:lnTo>
                  <a:pt x="84" y="212"/>
                </a:lnTo>
                <a:lnTo>
                  <a:pt x="80" y="220"/>
                </a:lnTo>
                <a:lnTo>
                  <a:pt x="72" y="224"/>
                </a:lnTo>
                <a:lnTo>
                  <a:pt x="64" y="228"/>
                </a:lnTo>
                <a:lnTo>
                  <a:pt x="56" y="232"/>
                </a:lnTo>
                <a:lnTo>
                  <a:pt x="48" y="236"/>
                </a:lnTo>
                <a:lnTo>
                  <a:pt x="40" y="240"/>
                </a:lnTo>
                <a:lnTo>
                  <a:pt x="32" y="244"/>
                </a:lnTo>
                <a:lnTo>
                  <a:pt x="24" y="248"/>
                </a:lnTo>
                <a:lnTo>
                  <a:pt x="12" y="252"/>
                </a:lnTo>
                <a:lnTo>
                  <a:pt x="4" y="256"/>
                </a:lnTo>
                <a:lnTo>
                  <a:pt x="0" y="264"/>
                </a:lnTo>
                <a:lnTo>
                  <a:pt x="0" y="272"/>
                </a:lnTo>
                <a:lnTo>
                  <a:pt x="4" y="280"/>
                </a:lnTo>
                <a:lnTo>
                  <a:pt x="12" y="280"/>
                </a:lnTo>
                <a:lnTo>
                  <a:pt x="16" y="288"/>
                </a:lnTo>
                <a:lnTo>
                  <a:pt x="24" y="296"/>
                </a:lnTo>
                <a:lnTo>
                  <a:pt x="28" y="304"/>
                </a:lnTo>
                <a:lnTo>
                  <a:pt x="36" y="312"/>
                </a:lnTo>
                <a:lnTo>
                  <a:pt x="44" y="316"/>
                </a:lnTo>
                <a:lnTo>
                  <a:pt x="52" y="320"/>
                </a:lnTo>
                <a:lnTo>
                  <a:pt x="60" y="320"/>
                </a:lnTo>
                <a:lnTo>
                  <a:pt x="72" y="316"/>
                </a:lnTo>
                <a:lnTo>
                  <a:pt x="80" y="320"/>
                </a:lnTo>
                <a:lnTo>
                  <a:pt x="88" y="320"/>
                </a:lnTo>
                <a:lnTo>
                  <a:pt x="96" y="328"/>
                </a:lnTo>
                <a:lnTo>
                  <a:pt x="104" y="332"/>
                </a:lnTo>
                <a:lnTo>
                  <a:pt x="112" y="336"/>
                </a:lnTo>
                <a:lnTo>
                  <a:pt x="112" y="344"/>
                </a:lnTo>
                <a:lnTo>
                  <a:pt x="116" y="352"/>
                </a:lnTo>
                <a:lnTo>
                  <a:pt x="124" y="356"/>
                </a:lnTo>
                <a:lnTo>
                  <a:pt x="132" y="356"/>
                </a:lnTo>
                <a:lnTo>
                  <a:pt x="140" y="356"/>
                </a:lnTo>
                <a:lnTo>
                  <a:pt x="156" y="352"/>
                </a:lnTo>
                <a:lnTo>
                  <a:pt x="164" y="352"/>
                </a:lnTo>
                <a:lnTo>
                  <a:pt x="176" y="344"/>
                </a:lnTo>
                <a:lnTo>
                  <a:pt x="184" y="344"/>
                </a:lnTo>
                <a:lnTo>
                  <a:pt x="200" y="340"/>
                </a:lnTo>
                <a:lnTo>
                  <a:pt x="208" y="336"/>
                </a:lnTo>
                <a:lnTo>
                  <a:pt x="224" y="332"/>
                </a:lnTo>
                <a:lnTo>
                  <a:pt x="232" y="332"/>
                </a:lnTo>
                <a:lnTo>
                  <a:pt x="240" y="328"/>
                </a:lnTo>
                <a:lnTo>
                  <a:pt x="260" y="320"/>
                </a:lnTo>
                <a:lnTo>
                  <a:pt x="268" y="316"/>
                </a:lnTo>
                <a:lnTo>
                  <a:pt x="276" y="312"/>
                </a:lnTo>
                <a:lnTo>
                  <a:pt x="292" y="300"/>
                </a:lnTo>
                <a:lnTo>
                  <a:pt x="300" y="292"/>
                </a:lnTo>
                <a:lnTo>
                  <a:pt x="308" y="288"/>
                </a:lnTo>
                <a:lnTo>
                  <a:pt x="324" y="272"/>
                </a:lnTo>
                <a:lnTo>
                  <a:pt x="328" y="264"/>
                </a:lnTo>
                <a:lnTo>
                  <a:pt x="340" y="252"/>
                </a:lnTo>
                <a:lnTo>
                  <a:pt x="344" y="244"/>
                </a:lnTo>
                <a:lnTo>
                  <a:pt x="360" y="224"/>
                </a:lnTo>
                <a:lnTo>
                  <a:pt x="364" y="216"/>
                </a:lnTo>
                <a:lnTo>
                  <a:pt x="372" y="208"/>
                </a:lnTo>
                <a:lnTo>
                  <a:pt x="380" y="200"/>
                </a:lnTo>
                <a:lnTo>
                  <a:pt x="372" y="176"/>
                </a:lnTo>
                <a:lnTo>
                  <a:pt x="380" y="152"/>
                </a:lnTo>
                <a:lnTo>
                  <a:pt x="388" y="148"/>
                </a:lnTo>
                <a:lnTo>
                  <a:pt x="392" y="140"/>
                </a:lnTo>
                <a:lnTo>
                  <a:pt x="396" y="132"/>
                </a:lnTo>
                <a:lnTo>
                  <a:pt x="396" y="124"/>
                </a:lnTo>
                <a:lnTo>
                  <a:pt x="392" y="116"/>
                </a:lnTo>
                <a:lnTo>
                  <a:pt x="384" y="112"/>
                </a:lnTo>
                <a:lnTo>
                  <a:pt x="384" y="104"/>
                </a:lnTo>
                <a:lnTo>
                  <a:pt x="380" y="96"/>
                </a:lnTo>
                <a:lnTo>
                  <a:pt x="380" y="88"/>
                </a:lnTo>
                <a:lnTo>
                  <a:pt x="380" y="80"/>
                </a:lnTo>
                <a:lnTo>
                  <a:pt x="376" y="72"/>
                </a:lnTo>
                <a:lnTo>
                  <a:pt x="364" y="68"/>
                </a:lnTo>
                <a:lnTo>
                  <a:pt x="356" y="64"/>
                </a:lnTo>
                <a:lnTo>
                  <a:pt x="348" y="60"/>
                </a:lnTo>
                <a:lnTo>
                  <a:pt x="336" y="56"/>
                </a:lnTo>
                <a:lnTo>
                  <a:pt x="324" y="56"/>
                </a:lnTo>
                <a:lnTo>
                  <a:pt x="316" y="64"/>
                </a:lnTo>
                <a:lnTo>
                  <a:pt x="308" y="68"/>
                </a:lnTo>
                <a:lnTo>
                  <a:pt x="300" y="72"/>
                </a:lnTo>
                <a:lnTo>
                  <a:pt x="292" y="64"/>
                </a:lnTo>
                <a:lnTo>
                  <a:pt x="284" y="60"/>
                </a:lnTo>
                <a:lnTo>
                  <a:pt x="276" y="56"/>
                </a:lnTo>
                <a:lnTo>
                  <a:pt x="272" y="48"/>
                </a:lnTo>
                <a:lnTo>
                  <a:pt x="264" y="48"/>
                </a:lnTo>
                <a:lnTo>
                  <a:pt x="256" y="44"/>
                </a:lnTo>
                <a:lnTo>
                  <a:pt x="252" y="36"/>
                </a:lnTo>
                <a:lnTo>
                  <a:pt x="248" y="24"/>
                </a:lnTo>
                <a:lnTo>
                  <a:pt x="248" y="16"/>
                </a:lnTo>
                <a:lnTo>
                  <a:pt x="240" y="8"/>
                </a:lnTo>
                <a:lnTo>
                  <a:pt x="232" y="4"/>
                </a:lnTo>
                <a:lnTo>
                  <a:pt x="224" y="0"/>
                </a:lnTo>
                <a:lnTo>
                  <a:pt x="216" y="0"/>
                </a:lnTo>
                <a:lnTo>
                  <a:pt x="204" y="8"/>
                </a:lnTo>
                <a:lnTo>
                  <a:pt x="200" y="16"/>
                </a:lnTo>
                <a:lnTo>
                  <a:pt x="200" y="24"/>
                </a:lnTo>
                <a:lnTo>
                  <a:pt x="192" y="32"/>
                </a:lnTo>
                <a:lnTo>
                  <a:pt x="192" y="40"/>
                </a:lnTo>
                <a:lnTo>
                  <a:pt x="188" y="48"/>
                </a:lnTo>
                <a:lnTo>
                  <a:pt x="184" y="56"/>
                </a:lnTo>
                <a:lnTo>
                  <a:pt x="180" y="64"/>
                </a:lnTo>
                <a:lnTo>
                  <a:pt x="176" y="72"/>
                </a:lnTo>
                <a:lnTo>
                  <a:pt x="168" y="76"/>
                </a:lnTo>
                <a:lnTo>
                  <a:pt x="168" y="84"/>
                </a:lnTo>
                <a:lnTo>
                  <a:pt x="164" y="92"/>
                </a:lnTo>
                <a:lnTo>
                  <a:pt x="168" y="100"/>
                </a:lnTo>
                <a:lnTo>
                  <a:pt x="176" y="104"/>
                </a:lnTo>
                <a:lnTo>
                  <a:pt x="184" y="100"/>
                </a:lnTo>
                <a:lnTo>
                  <a:pt x="192" y="104"/>
                </a:lnTo>
                <a:lnTo>
                  <a:pt x="204" y="108"/>
                </a:lnTo>
                <a:lnTo>
                  <a:pt x="212" y="108"/>
                </a:lnTo>
                <a:lnTo>
                  <a:pt x="220" y="112"/>
                </a:lnTo>
                <a:lnTo>
                  <a:pt x="228" y="112"/>
                </a:lnTo>
                <a:lnTo>
                  <a:pt x="236" y="116"/>
                </a:lnTo>
                <a:lnTo>
                  <a:pt x="248" y="120"/>
                </a:lnTo>
                <a:lnTo>
                  <a:pt x="256" y="132"/>
                </a:lnTo>
                <a:lnTo>
                  <a:pt x="260" y="140"/>
                </a:lnTo>
                <a:lnTo>
                  <a:pt x="256" y="148"/>
                </a:lnTo>
                <a:lnTo>
                  <a:pt x="252" y="156"/>
                </a:lnTo>
                <a:lnTo>
                  <a:pt x="240" y="164"/>
                </a:lnTo>
                <a:lnTo>
                  <a:pt x="232" y="176"/>
                </a:lnTo>
                <a:lnTo>
                  <a:pt x="224" y="184"/>
                </a:lnTo>
                <a:lnTo>
                  <a:pt x="216" y="188"/>
                </a:lnTo>
                <a:lnTo>
                  <a:pt x="208" y="192"/>
                </a:lnTo>
                <a:lnTo>
                  <a:pt x="204" y="200"/>
                </a:lnTo>
                <a:lnTo>
                  <a:pt x="196" y="204"/>
                </a:lnTo>
                <a:lnTo>
                  <a:pt x="188" y="212"/>
                </a:lnTo>
                <a:lnTo>
                  <a:pt x="184" y="220"/>
                </a:lnTo>
                <a:lnTo>
                  <a:pt x="176" y="224"/>
                </a:lnTo>
                <a:lnTo>
                  <a:pt x="176" y="232"/>
                </a:lnTo>
                <a:lnTo>
                  <a:pt x="168" y="236"/>
                </a:lnTo>
                <a:lnTo>
                  <a:pt x="164" y="244"/>
                </a:lnTo>
                <a:lnTo>
                  <a:pt x="156" y="248"/>
                </a:lnTo>
                <a:lnTo>
                  <a:pt x="148" y="256"/>
                </a:lnTo>
                <a:lnTo>
                  <a:pt x="140" y="260"/>
                </a:lnTo>
                <a:lnTo>
                  <a:pt x="136" y="268"/>
                </a:lnTo>
                <a:lnTo>
                  <a:pt x="128" y="272"/>
                </a:lnTo>
                <a:lnTo>
                  <a:pt x="120" y="272"/>
                </a:lnTo>
                <a:lnTo>
                  <a:pt x="112" y="272"/>
                </a:lnTo>
                <a:lnTo>
                  <a:pt x="104" y="268"/>
                </a:lnTo>
                <a:lnTo>
                  <a:pt x="96" y="260"/>
                </a:lnTo>
                <a:lnTo>
                  <a:pt x="96" y="252"/>
                </a:lnTo>
                <a:lnTo>
                  <a:pt x="96" y="244"/>
                </a:lnTo>
                <a:lnTo>
                  <a:pt x="100" y="236"/>
                </a:lnTo>
                <a:lnTo>
                  <a:pt x="100" y="228"/>
                </a:lnTo>
                <a:lnTo>
                  <a:pt x="100" y="220"/>
                </a:lnTo>
                <a:lnTo>
                  <a:pt x="96" y="212"/>
                </a:lnTo>
                <a:lnTo>
                  <a:pt x="88" y="20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830" name="Freeform 14">
            <a:extLst>
              <a:ext uri="{FF2B5EF4-FFF2-40B4-BE49-F238E27FC236}">
                <a16:creationId xmlns:a16="http://schemas.microsoft.com/office/drawing/2014/main" id="{C47A460F-DB93-40B5-93E3-EFC412E4621C}"/>
              </a:ext>
            </a:extLst>
          </p:cNvPr>
          <p:cNvSpPr>
            <a:spLocks/>
          </p:cNvSpPr>
          <p:nvPr/>
        </p:nvSpPr>
        <p:spPr bwMode="auto">
          <a:xfrm>
            <a:off x="8136613" y="4323041"/>
            <a:ext cx="78760" cy="106472"/>
          </a:xfrm>
          <a:custGeom>
            <a:avLst/>
            <a:gdLst>
              <a:gd name="T0" fmla="*/ 70220018 w 61"/>
              <a:gd name="T1" fmla="*/ 0 h 73"/>
              <a:gd name="T2" fmla="*/ 61442340 w 61"/>
              <a:gd name="T3" fmla="*/ 20161337 h 73"/>
              <a:gd name="T4" fmla="*/ 61442340 w 61"/>
              <a:gd name="T5" fmla="*/ 40322674 h 73"/>
              <a:gd name="T6" fmla="*/ 43888389 w 61"/>
              <a:gd name="T7" fmla="*/ 50403342 h 73"/>
              <a:gd name="T8" fmla="*/ 35110711 w 61"/>
              <a:gd name="T9" fmla="*/ 70564679 h 73"/>
              <a:gd name="T10" fmla="*/ 17555356 w 61"/>
              <a:gd name="T11" fmla="*/ 90726016 h 73"/>
              <a:gd name="T12" fmla="*/ 8777678 w 61"/>
              <a:gd name="T13" fmla="*/ 110887353 h 73"/>
              <a:gd name="T14" fmla="*/ 0 w 61"/>
              <a:gd name="T15" fmla="*/ 131048690 h 73"/>
              <a:gd name="T16" fmla="*/ 8777678 w 61"/>
              <a:gd name="T17" fmla="*/ 151210027 h 73"/>
              <a:gd name="T18" fmla="*/ 8777678 w 61"/>
              <a:gd name="T19" fmla="*/ 171371364 h 73"/>
              <a:gd name="T20" fmla="*/ 26333034 w 61"/>
              <a:gd name="T21" fmla="*/ 181452033 h 73"/>
              <a:gd name="T22" fmla="*/ 43888389 w 61"/>
              <a:gd name="T23" fmla="*/ 181452033 h 73"/>
              <a:gd name="T24" fmla="*/ 61442340 w 61"/>
              <a:gd name="T25" fmla="*/ 181452033 h 73"/>
              <a:gd name="T26" fmla="*/ 78997695 w 61"/>
              <a:gd name="T27" fmla="*/ 181452033 h 73"/>
              <a:gd name="T28" fmla="*/ 96553051 w 61"/>
              <a:gd name="T29" fmla="*/ 161290696 h 73"/>
              <a:gd name="T30" fmla="*/ 96553051 w 61"/>
              <a:gd name="T31" fmla="*/ 141129359 h 73"/>
              <a:gd name="T32" fmla="*/ 114108407 w 61"/>
              <a:gd name="T33" fmla="*/ 120968022 h 73"/>
              <a:gd name="T34" fmla="*/ 122886085 w 61"/>
              <a:gd name="T35" fmla="*/ 100806685 h 73"/>
              <a:gd name="T36" fmla="*/ 131663763 w 61"/>
              <a:gd name="T37" fmla="*/ 80645348 h 73"/>
              <a:gd name="T38" fmla="*/ 131663763 w 61"/>
              <a:gd name="T39" fmla="*/ 60484011 h 73"/>
              <a:gd name="T40" fmla="*/ 114108407 w 61"/>
              <a:gd name="T41" fmla="*/ 50403342 h 73"/>
              <a:gd name="T42" fmla="*/ 114108407 w 61"/>
              <a:gd name="T43" fmla="*/ 30242005 h 73"/>
              <a:gd name="T44" fmla="*/ 105330729 w 61"/>
              <a:gd name="T45" fmla="*/ 10080668 h 73"/>
              <a:gd name="T46" fmla="*/ 87775373 w 61"/>
              <a:gd name="T47" fmla="*/ 10080668 h 73"/>
              <a:gd name="T48" fmla="*/ 70220018 w 61"/>
              <a:gd name="T49" fmla="*/ 0 h 7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73">
                <a:moveTo>
                  <a:pt x="32" y="0"/>
                </a:moveTo>
                <a:lnTo>
                  <a:pt x="28" y="8"/>
                </a:lnTo>
                <a:lnTo>
                  <a:pt x="28" y="16"/>
                </a:lnTo>
                <a:lnTo>
                  <a:pt x="20" y="20"/>
                </a:lnTo>
                <a:lnTo>
                  <a:pt x="16" y="28"/>
                </a:lnTo>
                <a:lnTo>
                  <a:pt x="8" y="36"/>
                </a:lnTo>
                <a:lnTo>
                  <a:pt x="4" y="44"/>
                </a:lnTo>
                <a:lnTo>
                  <a:pt x="0" y="52"/>
                </a:lnTo>
                <a:lnTo>
                  <a:pt x="4" y="60"/>
                </a:lnTo>
                <a:lnTo>
                  <a:pt x="4" y="68"/>
                </a:lnTo>
                <a:lnTo>
                  <a:pt x="12" y="72"/>
                </a:lnTo>
                <a:lnTo>
                  <a:pt x="20" y="72"/>
                </a:lnTo>
                <a:lnTo>
                  <a:pt x="28" y="72"/>
                </a:lnTo>
                <a:lnTo>
                  <a:pt x="36" y="72"/>
                </a:lnTo>
                <a:lnTo>
                  <a:pt x="44" y="64"/>
                </a:lnTo>
                <a:lnTo>
                  <a:pt x="44" y="56"/>
                </a:lnTo>
                <a:lnTo>
                  <a:pt x="52" y="48"/>
                </a:lnTo>
                <a:lnTo>
                  <a:pt x="56" y="40"/>
                </a:lnTo>
                <a:lnTo>
                  <a:pt x="60" y="32"/>
                </a:lnTo>
                <a:lnTo>
                  <a:pt x="60" y="24"/>
                </a:lnTo>
                <a:lnTo>
                  <a:pt x="52" y="20"/>
                </a:lnTo>
                <a:lnTo>
                  <a:pt x="52" y="12"/>
                </a:lnTo>
                <a:lnTo>
                  <a:pt x="48" y="4"/>
                </a:lnTo>
                <a:lnTo>
                  <a:pt x="40" y="4"/>
                </a:lnTo>
                <a:lnTo>
                  <a:pt x="32"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831" name="Freeform 15">
            <a:extLst>
              <a:ext uri="{FF2B5EF4-FFF2-40B4-BE49-F238E27FC236}">
                <a16:creationId xmlns:a16="http://schemas.microsoft.com/office/drawing/2014/main" id="{EACA1DFD-3F13-4150-BFEE-32443AAC73D3}"/>
              </a:ext>
            </a:extLst>
          </p:cNvPr>
          <p:cNvSpPr>
            <a:spLocks/>
          </p:cNvSpPr>
          <p:nvPr/>
        </p:nvSpPr>
        <p:spPr bwMode="auto">
          <a:xfrm>
            <a:off x="8260587" y="3891320"/>
            <a:ext cx="121056" cy="188149"/>
          </a:xfrm>
          <a:custGeom>
            <a:avLst/>
            <a:gdLst>
              <a:gd name="T0" fmla="*/ 9092995 w 93"/>
              <a:gd name="T1" fmla="*/ 312500138 h 129"/>
              <a:gd name="T2" fmla="*/ 27280401 w 93"/>
              <a:gd name="T3" fmla="*/ 292338839 h 129"/>
              <a:gd name="T4" fmla="*/ 27280401 w 93"/>
              <a:gd name="T5" fmla="*/ 272177540 h 129"/>
              <a:gd name="T6" fmla="*/ 27280401 w 93"/>
              <a:gd name="T7" fmla="*/ 252016240 h 129"/>
              <a:gd name="T8" fmla="*/ 18187406 w 93"/>
              <a:gd name="T9" fmla="*/ 231854941 h 129"/>
              <a:gd name="T10" fmla="*/ 9092995 w 93"/>
              <a:gd name="T11" fmla="*/ 211693642 h 129"/>
              <a:gd name="T12" fmla="*/ 9092995 w 93"/>
              <a:gd name="T13" fmla="*/ 191532343 h 129"/>
              <a:gd name="T14" fmla="*/ 9092995 w 93"/>
              <a:gd name="T15" fmla="*/ 171371043 h 129"/>
              <a:gd name="T16" fmla="*/ 9092995 w 93"/>
              <a:gd name="T17" fmla="*/ 151209744 h 129"/>
              <a:gd name="T18" fmla="*/ 9092995 w 93"/>
              <a:gd name="T19" fmla="*/ 131048445 h 129"/>
              <a:gd name="T20" fmla="*/ 0 w 93"/>
              <a:gd name="T21" fmla="*/ 110887146 h 129"/>
              <a:gd name="T22" fmla="*/ 0 w 93"/>
              <a:gd name="T23" fmla="*/ 90725847 h 129"/>
              <a:gd name="T24" fmla="*/ 0 w 93"/>
              <a:gd name="T25" fmla="*/ 60483898 h 129"/>
              <a:gd name="T26" fmla="*/ 9092995 w 93"/>
              <a:gd name="T27" fmla="*/ 40322598 h 129"/>
              <a:gd name="T28" fmla="*/ 9092995 w 93"/>
              <a:gd name="T29" fmla="*/ 20161299 h 129"/>
              <a:gd name="T30" fmla="*/ 18187406 w 93"/>
              <a:gd name="T31" fmla="*/ 0 h 129"/>
              <a:gd name="T32" fmla="*/ 36373396 w 93"/>
              <a:gd name="T33" fmla="*/ 0 h 129"/>
              <a:gd name="T34" fmla="*/ 54560802 w 93"/>
              <a:gd name="T35" fmla="*/ 20161299 h 129"/>
              <a:gd name="T36" fmla="*/ 72746792 w 93"/>
              <a:gd name="T37" fmla="*/ 50403248 h 129"/>
              <a:gd name="T38" fmla="*/ 81841204 w 93"/>
              <a:gd name="T39" fmla="*/ 70564547 h 129"/>
              <a:gd name="T40" fmla="*/ 90934198 w 93"/>
              <a:gd name="T41" fmla="*/ 90725847 h 129"/>
              <a:gd name="T42" fmla="*/ 90934198 w 93"/>
              <a:gd name="T43" fmla="*/ 110887146 h 129"/>
              <a:gd name="T44" fmla="*/ 109120188 w 93"/>
              <a:gd name="T45" fmla="*/ 120967795 h 129"/>
              <a:gd name="T46" fmla="*/ 127307594 w 93"/>
              <a:gd name="T47" fmla="*/ 131048445 h 129"/>
              <a:gd name="T48" fmla="*/ 145493584 w 93"/>
              <a:gd name="T49" fmla="*/ 131048445 h 129"/>
              <a:gd name="T50" fmla="*/ 163680990 w 93"/>
              <a:gd name="T51" fmla="*/ 151209744 h 129"/>
              <a:gd name="T52" fmla="*/ 172773985 w 93"/>
              <a:gd name="T53" fmla="*/ 171371043 h 129"/>
              <a:gd name="T54" fmla="*/ 190961391 w 93"/>
              <a:gd name="T55" fmla="*/ 181451693 h 129"/>
              <a:gd name="T56" fmla="*/ 209147381 w 93"/>
              <a:gd name="T57" fmla="*/ 191532343 h 129"/>
              <a:gd name="T58" fmla="*/ 209147381 w 93"/>
              <a:gd name="T59" fmla="*/ 211693642 h 129"/>
              <a:gd name="T60" fmla="*/ 209147381 w 93"/>
              <a:gd name="T61" fmla="*/ 231854941 h 129"/>
              <a:gd name="T62" fmla="*/ 209147381 w 93"/>
              <a:gd name="T63" fmla="*/ 252016240 h 129"/>
              <a:gd name="T64" fmla="*/ 181868397 w 93"/>
              <a:gd name="T65" fmla="*/ 252016240 h 129"/>
              <a:gd name="T66" fmla="*/ 154587996 w 93"/>
              <a:gd name="T67" fmla="*/ 252016240 h 129"/>
              <a:gd name="T68" fmla="*/ 118214600 w 93"/>
              <a:gd name="T69" fmla="*/ 262096890 h 129"/>
              <a:gd name="T70" fmla="*/ 100027193 w 93"/>
              <a:gd name="T71" fmla="*/ 282258189 h 129"/>
              <a:gd name="T72" fmla="*/ 81841204 w 93"/>
              <a:gd name="T73" fmla="*/ 312500138 h 129"/>
              <a:gd name="T74" fmla="*/ 63653797 w 93"/>
              <a:gd name="T75" fmla="*/ 312500138 h 129"/>
              <a:gd name="T76" fmla="*/ 45466391 w 93"/>
              <a:gd name="T77" fmla="*/ 312500138 h 129"/>
              <a:gd name="T78" fmla="*/ 27280401 w 93"/>
              <a:gd name="T79" fmla="*/ 322580788 h 129"/>
              <a:gd name="T80" fmla="*/ 9092995 w 93"/>
              <a:gd name="T81" fmla="*/ 302419488 h 129"/>
              <a:gd name="T82" fmla="*/ 9092995 w 93"/>
              <a:gd name="T83" fmla="*/ 312500138 h 12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93" h="129">
                <a:moveTo>
                  <a:pt x="4" y="124"/>
                </a:moveTo>
                <a:lnTo>
                  <a:pt x="12" y="116"/>
                </a:lnTo>
                <a:lnTo>
                  <a:pt x="12" y="108"/>
                </a:lnTo>
                <a:lnTo>
                  <a:pt x="12" y="100"/>
                </a:lnTo>
                <a:lnTo>
                  <a:pt x="8" y="92"/>
                </a:lnTo>
                <a:lnTo>
                  <a:pt x="4" y="84"/>
                </a:lnTo>
                <a:lnTo>
                  <a:pt x="4" y="76"/>
                </a:lnTo>
                <a:lnTo>
                  <a:pt x="4" y="68"/>
                </a:lnTo>
                <a:lnTo>
                  <a:pt x="4" y="60"/>
                </a:lnTo>
                <a:lnTo>
                  <a:pt x="4" y="52"/>
                </a:lnTo>
                <a:lnTo>
                  <a:pt x="0" y="44"/>
                </a:lnTo>
                <a:lnTo>
                  <a:pt x="0" y="36"/>
                </a:lnTo>
                <a:lnTo>
                  <a:pt x="0" y="24"/>
                </a:lnTo>
                <a:lnTo>
                  <a:pt x="4" y="16"/>
                </a:lnTo>
                <a:lnTo>
                  <a:pt x="4" y="8"/>
                </a:lnTo>
                <a:lnTo>
                  <a:pt x="8" y="0"/>
                </a:lnTo>
                <a:lnTo>
                  <a:pt x="16" y="0"/>
                </a:lnTo>
                <a:lnTo>
                  <a:pt x="24" y="8"/>
                </a:lnTo>
                <a:lnTo>
                  <a:pt x="32" y="20"/>
                </a:lnTo>
                <a:lnTo>
                  <a:pt x="36" y="28"/>
                </a:lnTo>
                <a:lnTo>
                  <a:pt x="40" y="36"/>
                </a:lnTo>
                <a:lnTo>
                  <a:pt x="40" y="44"/>
                </a:lnTo>
                <a:lnTo>
                  <a:pt x="48" y="48"/>
                </a:lnTo>
                <a:lnTo>
                  <a:pt x="56" y="52"/>
                </a:lnTo>
                <a:lnTo>
                  <a:pt x="64" y="52"/>
                </a:lnTo>
                <a:lnTo>
                  <a:pt x="72" y="60"/>
                </a:lnTo>
                <a:lnTo>
                  <a:pt x="76" y="68"/>
                </a:lnTo>
                <a:lnTo>
                  <a:pt x="84" y="72"/>
                </a:lnTo>
                <a:lnTo>
                  <a:pt x="92" y="76"/>
                </a:lnTo>
                <a:lnTo>
                  <a:pt x="92" y="84"/>
                </a:lnTo>
                <a:lnTo>
                  <a:pt x="92" y="92"/>
                </a:lnTo>
                <a:lnTo>
                  <a:pt x="92" y="100"/>
                </a:lnTo>
                <a:lnTo>
                  <a:pt x="80" y="100"/>
                </a:lnTo>
                <a:lnTo>
                  <a:pt x="68" y="100"/>
                </a:lnTo>
                <a:lnTo>
                  <a:pt x="52" y="104"/>
                </a:lnTo>
                <a:lnTo>
                  <a:pt x="44" y="112"/>
                </a:lnTo>
                <a:lnTo>
                  <a:pt x="36" y="124"/>
                </a:lnTo>
                <a:lnTo>
                  <a:pt x="28" y="124"/>
                </a:lnTo>
                <a:lnTo>
                  <a:pt x="20" y="124"/>
                </a:lnTo>
                <a:lnTo>
                  <a:pt x="12" y="128"/>
                </a:lnTo>
                <a:lnTo>
                  <a:pt x="4" y="120"/>
                </a:lnTo>
                <a:lnTo>
                  <a:pt x="4" y="12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832" name="Freeform 16">
            <a:extLst>
              <a:ext uri="{FF2B5EF4-FFF2-40B4-BE49-F238E27FC236}">
                <a16:creationId xmlns:a16="http://schemas.microsoft.com/office/drawing/2014/main" id="{E90ACE94-F529-449F-8793-7DD00A13D889}"/>
              </a:ext>
            </a:extLst>
          </p:cNvPr>
          <p:cNvSpPr>
            <a:spLocks/>
          </p:cNvSpPr>
          <p:nvPr/>
        </p:nvSpPr>
        <p:spPr bwMode="auto">
          <a:xfrm>
            <a:off x="7426316" y="2952036"/>
            <a:ext cx="115222" cy="141476"/>
          </a:xfrm>
          <a:custGeom>
            <a:avLst/>
            <a:gdLst>
              <a:gd name="T0" fmla="*/ 80531413 w 89"/>
              <a:gd name="T1" fmla="*/ 241935786 h 97"/>
              <a:gd name="T2" fmla="*/ 80531413 w 89"/>
              <a:gd name="T3" fmla="*/ 221774470 h 97"/>
              <a:gd name="T4" fmla="*/ 71583479 w 89"/>
              <a:gd name="T5" fmla="*/ 201613155 h 97"/>
              <a:gd name="T6" fmla="*/ 71583479 w 89"/>
              <a:gd name="T7" fmla="*/ 181451839 h 97"/>
              <a:gd name="T8" fmla="*/ 62635544 w 89"/>
              <a:gd name="T9" fmla="*/ 161290524 h 97"/>
              <a:gd name="T10" fmla="*/ 53687609 w 89"/>
              <a:gd name="T11" fmla="*/ 141129208 h 97"/>
              <a:gd name="T12" fmla="*/ 44739674 w 89"/>
              <a:gd name="T13" fmla="*/ 120967893 h 97"/>
              <a:gd name="T14" fmla="*/ 35791739 w 89"/>
              <a:gd name="T15" fmla="*/ 100806577 h 97"/>
              <a:gd name="T16" fmla="*/ 17895870 w 89"/>
              <a:gd name="T17" fmla="*/ 90725920 h 97"/>
              <a:gd name="T18" fmla="*/ 8947935 w 89"/>
              <a:gd name="T19" fmla="*/ 70564604 h 97"/>
              <a:gd name="T20" fmla="*/ 0 w 89"/>
              <a:gd name="T21" fmla="*/ 40322631 h 97"/>
              <a:gd name="T22" fmla="*/ 0 w 89"/>
              <a:gd name="T23" fmla="*/ 20161315 h 97"/>
              <a:gd name="T24" fmla="*/ 0 w 89"/>
              <a:gd name="T25" fmla="*/ 0 h 97"/>
              <a:gd name="T26" fmla="*/ 17895870 w 89"/>
              <a:gd name="T27" fmla="*/ 0 h 97"/>
              <a:gd name="T28" fmla="*/ 35791739 w 89"/>
              <a:gd name="T29" fmla="*/ 0 h 97"/>
              <a:gd name="T30" fmla="*/ 53687609 w 89"/>
              <a:gd name="T31" fmla="*/ 10080658 h 97"/>
              <a:gd name="T32" fmla="*/ 62635544 w 89"/>
              <a:gd name="T33" fmla="*/ 30241973 h 97"/>
              <a:gd name="T34" fmla="*/ 80531413 w 89"/>
              <a:gd name="T35" fmla="*/ 40322631 h 97"/>
              <a:gd name="T36" fmla="*/ 98427283 w 89"/>
              <a:gd name="T37" fmla="*/ 50403289 h 97"/>
              <a:gd name="T38" fmla="*/ 116323153 w 89"/>
              <a:gd name="T39" fmla="*/ 50403289 h 97"/>
              <a:gd name="T40" fmla="*/ 134219022 w 89"/>
              <a:gd name="T41" fmla="*/ 50403289 h 97"/>
              <a:gd name="T42" fmla="*/ 152114892 w 89"/>
              <a:gd name="T43" fmla="*/ 50403289 h 97"/>
              <a:gd name="T44" fmla="*/ 170010762 w 89"/>
              <a:gd name="T45" fmla="*/ 60483946 h 97"/>
              <a:gd name="T46" fmla="*/ 187906631 w 89"/>
              <a:gd name="T47" fmla="*/ 60483946 h 97"/>
              <a:gd name="T48" fmla="*/ 196854566 w 89"/>
              <a:gd name="T49" fmla="*/ 80645262 h 97"/>
              <a:gd name="T50" fmla="*/ 187906631 w 89"/>
              <a:gd name="T51" fmla="*/ 100806577 h 97"/>
              <a:gd name="T52" fmla="*/ 187906631 w 89"/>
              <a:gd name="T53" fmla="*/ 120967893 h 97"/>
              <a:gd name="T54" fmla="*/ 170010762 w 89"/>
              <a:gd name="T55" fmla="*/ 131048551 h 97"/>
              <a:gd name="T56" fmla="*/ 152114892 w 89"/>
              <a:gd name="T57" fmla="*/ 151209866 h 97"/>
              <a:gd name="T58" fmla="*/ 134219022 w 89"/>
              <a:gd name="T59" fmla="*/ 181451839 h 97"/>
              <a:gd name="T60" fmla="*/ 125271088 w 89"/>
              <a:gd name="T61" fmla="*/ 201613155 h 97"/>
              <a:gd name="T62" fmla="*/ 107375218 w 89"/>
              <a:gd name="T63" fmla="*/ 221774470 h 97"/>
              <a:gd name="T64" fmla="*/ 98427283 w 89"/>
              <a:gd name="T65" fmla="*/ 241935786 h 97"/>
              <a:gd name="T66" fmla="*/ 80531413 w 89"/>
              <a:gd name="T67" fmla="*/ 241935786 h 9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89" h="97">
                <a:moveTo>
                  <a:pt x="36" y="96"/>
                </a:moveTo>
                <a:lnTo>
                  <a:pt x="36" y="88"/>
                </a:lnTo>
                <a:lnTo>
                  <a:pt x="32" y="80"/>
                </a:lnTo>
                <a:lnTo>
                  <a:pt x="32" y="72"/>
                </a:lnTo>
                <a:lnTo>
                  <a:pt x="28" y="64"/>
                </a:lnTo>
                <a:lnTo>
                  <a:pt x="24" y="56"/>
                </a:lnTo>
                <a:lnTo>
                  <a:pt x="20" y="48"/>
                </a:lnTo>
                <a:lnTo>
                  <a:pt x="16" y="40"/>
                </a:lnTo>
                <a:lnTo>
                  <a:pt x="8" y="36"/>
                </a:lnTo>
                <a:lnTo>
                  <a:pt x="4" y="28"/>
                </a:lnTo>
                <a:lnTo>
                  <a:pt x="0" y="16"/>
                </a:lnTo>
                <a:lnTo>
                  <a:pt x="0" y="8"/>
                </a:lnTo>
                <a:lnTo>
                  <a:pt x="0" y="0"/>
                </a:lnTo>
                <a:lnTo>
                  <a:pt x="8" y="0"/>
                </a:lnTo>
                <a:lnTo>
                  <a:pt x="16" y="0"/>
                </a:lnTo>
                <a:lnTo>
                  <a:pt x="24" y="4"/>
                </a:lnTo>
                <a:lnTo>
                  <a:pt x="28" y="12"/>
                </a:lnTo>
                <a:lnTo>
                  <a:pt x="36" y="16"/>
                </a:lnTo>
                <a:lnTo>
                  <a:pt x="44" y="20"/>
                </a:lnTo>
                <a:lnTo>
                  <a:pt x="52" y="20"/>
                </a:lnTo>
                <a:lnTo>
                  <a:pt x="60" y="20"/>
                </a:lnTo>
                <a:lnTo>
                  <a:pt x="68" y="20"/>
                </a:lnTo>
                <a:lnTo>
                  <a:pt x="76" y="24"/>
                </a:lnTo>
                <a:lnTo>
                  <a:pt x="84" y="24"/>
                </a:lnTo>
                <a:lnTo>
                  <a:pt x="88" y="32"/>
                </a:lnTo>
                <a:lnTo>
                  <a:pt x="84" y="40"/>
                </a:lnTo>
                <a:lnTo>
                  <a:pt x="84" y="48"/>
                </a:lnTo>
                <a:lnTo>
                  <a:pt x="76" y="52"/>
                </a:lnTo>
                <a:lnTo>
                  <a:pt x="68" y="60"/>
                </a:lnTo>
                <a:lnTo>
                  <a:pt x="60" y="72"/>
                </a:lnTo>
                <a:lnTo>
                  <a:pt x="56" y="80"/>
                </a:lnTo>
                <a:lnTo>
                  <a:pt x="48" y="88"/>
                </a:lnTo>
                <a:lnTo>
                  <a:pt x="44" y="96"/>
                </a:lnTo>
                <a:lnTo>
                  <a:pt x="36" y="96"/>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833" name="Freeform 17">
            <a:extLst>
              <a:ext uri="{FF2B5EF4-FFF2-40B4-BE49-F238E27FC236}">
                <a16:creationId xmlns:a16="http://schemas.microsoft.com/office/drawing/2014/main" id="{829B6B06-059D-4CC5-B8D4-CF15CA0E9887}"/>
              </a:ext>
            </a:extLst>
          </p:cNvPr>
          <p:cNvSpPr>
            <a:spLocks/>
          </p:cNvSpPr>
          <p:nvPr/>
        </p:nvSpPr>
        <p:spPr bwMode="auto">
          <a:xfrm>
            <a:off x="7540080" y="4678918"/>
            <a:ext cx="64175" cy="153145"/>
          </a:xfrm>
          <a:custGeom>
            <a:avLst/>
            <a:gdLst>
              <a:gd name="T0" fmla="*/ 55420986 w 49"/>
              <a:gd name="T1" fmla="*/ 10080655 h 105"/>
              <a:gd name="T2" fmla="*/ 36946373 w 49"/>
              <a:gd name="T3" fmla="*/ 30241966 h 105"/>
              <a:gd name="T4" fmla="*/ 27710493 w 49"/>
              <a:gd name="T5" fmla="*/ 50403276 h 105"/>
              <a:gd name="T6" fmla="*/ 18473187 w 49"/>
              <a:gd name="T7" fmla="*/ 70564587 h 105"/>
              <a:gd name="T8" fmla="*/ 9237306 w 49"/>
              <a:gd name="T9" fmla="*/ 90725897 h 105"/>
              <a:gd name="T10" fmla="*/ 0 w 49"/>
              <a:gd name="T11" fmla="*/ 110887208 h 105"/>
              <a:gd name="T12" fmla="*/ 0 w 49"/>
              <a:gd name="T13" fmla="*/ 131048518 h 105"/>
              <a:gd name="T14" fmla="*/ 0 w 49"/>
              <a:gd name="T15" fmla="*/ 161290484 h 105"/>
              <a:gd name="T16" fmla="*/ 18473187 w 49"/>
              <a:gd name="T17" fmla="*/ 171371139 h 105"/>
              <a:gd name="T18" fmla="*/ 18473187 w 49"/>
              <a:gd name="T19" fmla="*/ 191532450 h 105"/>
              <a:gd name="T20" fmla="*/ 27710493 w 49"/>
              <a:gd name="T21" fmla="*/ 211693760 h 105"/>
              <a:gd name="T22" fmla="*/ 46183680 w 49"/>
              <a:gd name="T23" fmla="*/ 221774415 h 105"/>
              <a:gd name="T24" fmla="*/ 55420986 w 49"/>
              <a:gd name="T25" fmla="*/ 241935726 h 105"/>
              <a:gd name="T26" fmla="*/ 83130053 w 49"/>
              <a:gd name="T27" fmla="*/ 262097036 h 105"/>
              <a:gd name="T28" fmla="*/ 92367359 w 49"/>
              <a:gd name="T29" fmla="*/ 241935726 h 105"/>
              <a:gd name="T30" fmla="*/ 101604665 w 49"/>
              <a:gd name="T31" fmla="*/ 221774415 h 105"/>
              <a:gd name="T32" fmla="*/ 110840546 w 49"/>
              <a:gd name="T33" fmla="*/ 201613105 h 105"/>
              <a:gd name="T34" fmla="*/ 92367359 w 49"/>
              <a:gd name="T35" fmla="*/ 181451794 h 105"/>
              <a:gd name="T36" fmla="*/ 92367359 w 49"/>
              <a:gd name="T37" fmla="*/ 161290484 h 105"/>
              <a:gd name="T38" fmla="*/ 92367359 w 49"/>
              <a:gd name="T39" fmla="*/ 131048518 h 105"/>
              <a:gd name="T40" fmla="*/ 101604665 w 49"/>
              <a:gd name="T41" fmla="*/ 110887208 h 105"/>
              <a:gd name="T42" fmla="*/ 101604665 w 49"/>
              <a:gd name="T43" fmla="*/ 90725897 h 105"/>
              <a:gd name="T44" fmla="*/ 101604665 w 49"/>
              <a:gd name="T45" fmla="*/ 70564587 h 105"/>
              <a:gd name="T46" fmla="*/ 92367359 w 49"/>
              <a:gd name="T47" fmla="*/ 40322621 h 105"/>
              <a:gd name="T48" fmla="*/ 73894172 w 49"/>
              <a:gd name="T49" fmla="*/ 40322621 h 105"/>
              <a:gd name="T50" fmla="*/ 64656866 w 49"/>
              <a:gd name="T51" fmla="*/ 20161310 h 105"/>
              <a:gd name="T52" fmla="*/ 55420986 w 49"/>
              <a:gd name="T53" fmla="*/ 0 h 105"/>
              <a:gd name="T54" fmla="*/ 55420986 w 49"/>
              <a:gd name="T55" fmla="*/ 10080655 h 10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9" h="105">
                <a:moveTo>
                  <a:pt x="24" y="4"/>
                </a:moveTo>
                <a:lnTo>
                  <a:pt x="16" y="12"/>
                </a:lnTo>
                <a:lnTo>
                  <a:pt x="12" y="20"/>
                </a:lnTo>
                <a:lnTo>
                  <a:pt x="8" y="28"/>
                </a:lnTo>
                <a:lnTo>
                  <a:pt x="4" y="36"/>
                </a:lnTo>
                <a:lnTo>
                  <a:pt x="0" y="44"/>
                </a:lnTo>
                <a:lnTo>
                  <a:pt x="0" y="52"/>
                </a:lnTo>
                <a:lnTo>
                  <a:pt x="0" y="64"/>
                </a:lnTo>
                <a:lnTo>
                  <a:pt x="8" y="68"/>
                </a:lnTo>
                <a:lnTo>
                  <a:pt x="8" y="76"/>
                </a:lnTo>
                <a:lnTo>
                  <a:pt x="12" y="84"/>
                </a:lnTo>
                <a:lnTo>
                  <a:pt x="20" y="88"/>
                </a:lnTo>
                <a:lnTo>
                  <a:pt x="24" y="96"/>
                </a:lnTo>
                <a:lnTo>
                  <a:pt x="36" y="104"/>
                </a:lnTo>
                <a:lnTo>
                  <a:pt x="40" y="96"/>
                </a:lnTo>
                <a:lnTo>
                  <a:pt x="44" y="88"/>
                </a:lnTo>
                <a:lnTo>
                  <a:pt x="48" y="80"/>
                </a:lnTo>
                <a:lnTo>
                  <a:pt x="40" y="72"/>
                </a:lnTo>
                <a:lnTo>
                  <a:pt x="40" y="64"/>
                </a:lnTo>
                <a:lnTo>
                  <a:pt x="40" y="52"/>
                </a:lnTo>
                <a:lnTo>
                  <a:pt x="44" y="44"/>
                </a:lnTo>
                <a:lnTo>
                  <a:pt x="44" y="36"/>
                </a:lnTo>
                <a:lnTo>
                  <a:pt x="44" y="28"/>
                </a:lnTo>
                <a:lnTo>
                  <a:pt x="40" y="16"/>
                </a:lnTo>
                <a:lnTo>
                  <a:pt x="32" y="16"/>
                </a:lnTo>
                <a:lnTo>
                  <a:pt x="28" y="8"/>
                </a:lnTo>
                <a:lnTo>
                  <a:pt x="24" y="0"/>
                </a:lnTo>
                <a:lnTo>
                  <a:pt x="24" y="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834" name="Freeform 18">
            <a:extLst>
              <a:ext uri="{FF2B5EF4-FFF2-40B4-BE49-F238E27FC236}">
                <a16:creationId xmlns:a16="http://schemas.microsoft.com/office/drawing/2014/main" id="{79CDFB20-B975-4137-9216-369AAF438DCA}"/>
              </a:ext>
            </a:extLst>
          </p:cNvPr>
          <p:cNvSpPr>
            <a:spLocks/>
          </p:cNvSpPr>
          <p:nvPr/>
        </p:nvSpPr>
        <p:spPr bwMode="auto">
          <a:xfrm>
            <a:off x="7540080" y="4865608"/>
            <a:ext cx="88969" cy="199817"/>
          </a:xfrm>
          <a:custGeom>
            <a:avLst/>
            <a:gdLst>
              <a:gd name="T0" fmla="*/ 26735433 w 69"/>
              <a:gd name="T1" fmla="*/ 0 h 137"/>
              <a:gd name="T2" fmla="*/ 26735433 w 69"/>
              <a:gd name="T3" fmla="*/ 20161296 h 137"/>
              <a:gd name="T4" fmla="*/ 26735433 w 69"/>
              <a:gd name="T5" fmla="*/ 50403241 h 137"/>
              <a:gd name="T6" fmla="*/ 26735433 w 69"/>
              <a:gd name="T7" fmla="*/ 70564537 h 137"/>
              <a:gd name="T8" fmla="*/ 26735433 w 69"/>
              <a:gd name="T9" fmla="*/ 90725834 h 137"/>
              <a:gd name="T10" fmla="*/ 17823622 w 69"/>
              <a:gd name="T11" fmla="*/ 110887130 h 137"/>
              <a:gd name="T12" fmla="*/ 17823622 w 69"/>
              <a:gd name="T13" fmla="*/ 131048426 h 137"/>
              <a:gd name="T14" fmla="*/ 8911811 w 69"/>
              <a:gd name="T15" fmla="*/ 151209723 h 137"/>
              <a:gd name="T16" fmla="*/ 0 w 69"/>
              <a:gd name="T17" fmla="*/ 181451667 h 137"/>
              <a:gd name="T18" fmla="*/ 0 w 69"/>
              <a:gd name="T19" fmla="*/ 201612964 h 137"/>
              <a:gd name="T20" fmla="*/ 0 w 69"/>
              <a:gd name="T21" fmla="*/ 221774260 h 137"/>
              <a:gd name="T22" fmla="*/ 0 w 69"/>
              <a:gd name="T23" fmla="*/ 241935556 h 137"/>
              <a:gd name="T24" fmla="*/ 0 w 69"/>
              <a:gd name="T25" fmla="*/ 272177501 h 137"/>
              <a:gd name="T26" fmla="*/ 0 w 69"/>
              <a:gd name="T27" fmla="*/ 292338797 h 137"/>
              <a:gd name="T28" fmla="*/ 8911811 w 69"/>
              <a:gd name="T29" fmla="*/ 312500093 h 137"/>
              <a:gd name="T30" fmla="*/ 8911811 w 69"/>
              <a:gd name="T31" fmla="*/ 332661390 h 137"/>
              <a:gd name="T32" fmla="*/ 35647243 w 69"/>
              <a:gd name="T33" fmla="*/ 342742038 h 137"/>
              <a:gd name="T34" fmla="*/ 44559054 w 69"/>
              <a:gd name="T35" fmla="*/ 322580742 h 137"/>
              <a:gd name="T36" fmla="*/ 62382676 w 69"/>
              <a:gd name="T37" fmla="*/ 332661390 h 137"/>
              <a:gd name="T38" fmla="*/ 80206298 w 69"/>
              <a:gd name="T39" fmla="*/ 342742038 h 137"/>
              <a:gd name="T40" fmla="*/ 98029920 w 69"/>
              <a:gd name="T41" fmla="*/ 342742038 h 137"/>
              <a:gd name="T42" fmla="*/ 115853541 w 69"/>
              <a:gd name="T43" fmla="*/ 342742038 h 137"/>
              <a:gd name="T44" fmla="*/ 133677163 w 69"/>
              <a:gd name="T45" fmla="*/ 342742038 h 137"/>
              <a:gd name="T46" fmla="*/ 142588974 w 69"/>
              <a:gd name="T47" fmla="*/ 322580742 h 137"/>
              <a:gd name="T48" fmla="*/ 151500785 w 69"/>
              <a:gd name="T49" fmla="*/ 302419445 h 137"/>
              <a:gd name="T50" fmla="*/ 142588974 w 69"/>
              <a:gd name="T51" fmla="*/ 282258149 h 137"/>
              <a:gd name="T52" fmla="*/ 124765352 w 69"/>
              <a:gd name="T53" fmla="*/ 272177501 h 137"/>
              <a:gd name="T54" fmla="*/ 115853541 w 69"/>
              <a:gd name="T55" fmla="*/ 252016204 h 137"/>
              <a:gd name="T56" fmla="*/ 106941730 w 69"/>
              <a:gd name="T57" fmla="*/ 221774260 h 137"/>
              <a:gd name="T58" fmla="*/ 106941730 w 69"/>
              <a:gd name="T59" fmla="*/ 201612964 h 137"/>
              <a:gd name="T60" fmla="*/ 106941730 w 69"/>
              <a:gd name="T61" fmla="*/ 181451667 h 137"/>
              <a:gd name="T62" fmla="*/ 106941730 w 69"/>
              <a:gd name="T63" fmla="*/ 161290371 h 137"/>
              <a:gd name="T64" fmla="*/ 106941730 w 69"/>
              <a:gd name="T65" fmla="*/ 131048426 h 137"/>
              <a:gd name="T66" fmla="*/ 106941730 w 69"/>
              <a:gd name="T67" fmla="*/ 110887130 h 137"/>
              <a:gd name="T68" fmla="*/ 98029920 w 69"/>
              <a:gd name="T69" fmla="*/ 90725834 h 137"/>
              <a:gd name="T70" fmla="*/ 98029920 w 69"/>
              <a:gd name="T71" fmla="*/ 70564537 h 137"/>
              <a:gd name="T72" fmla="*/ 80206298 w 69"/>
              <a:gd name="T73" fmla="*/ 50403241 h 137"/>
              <a:gd name="T74" fmla="*/ 80206298 w 69"/>
              <a:gd name="T75" fmla="*/ 30241945 h 137"/>
              <a:gd name="T76" fmla="*/ 62382676 w 69"/>
              <a:gd name="T77" fmla="*/ 20161296 h 137"/>
              <a:gd name="T78" fmla="*/ 53470865 w 69"/>
              <a:gd name="T79" fmla="*/ 0 h 137"/>
              <a:gd name="T80" fmla="*/ 35647243 w 69"/>
              <a:gd name="T81" fmla="*/ 0 h 137"/>
              <a:gd name="T82" fmla="*/ 17823622 w 69"/>
              <a:gd name="T83" fmla="*/ 10080648 h 137"/>
              <a:gd name="T84" fmla="*/ 26735433 w 69"/>
              <a:gd name="T85" fmla="*/ 0 h 13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 h="137">
                <a:moveTo>
                  <a:pt x="12" y="0"/>
                </a:moveTo>
                <a:lnTo>
                  <a:pt x="12" y="8"/>
                </a:lnTo>
                <a:lnTo>
                  <a:pt x="12" y="20"/>
                </a:lnTo>
                <a:lnTo>
                  <a:pt x="12" y="28"/>
                </a:lnTo>
                <a:lnTo>
                  <a:pt x="12" y="36"/>
                </a:lnTo>
                <a:lnTo>
                  <a:pt x="8" y="44"/>
                </a:lnTo>
                <a:lnTo>
                  <a:pt x="8" y="52"/>
                </a:lnTo>
                <a:lnTo>
                  <a:pt x="4" y="60"/>
                </a:lnTo>
                <a:lnTo>
                  <a:pt x="0" y="72"/>
                </a:lnTo>
                <a:lnTo>
                  <a:pt x="0" y="80"/>
                </a:lnTo>
                <a:lnTo>
                  <a:pt x="0" y="88"/>
                </a:lnTo>
                <a:lnTo>
                  <a:pt x="0" y="96"/>
                </a:lnTo>
                <a:lnTo>
                  <a:pt x="0" y="108"/>
                </a:lnTo>
                <a:lnTo>
                  <a:pt x="0" y="116"/>
                </a:lnTo>
                <a:lnTo>
                  <a:pt x="4" y="124"/>
                </a:lnTo>
                <a:lnTo>
                  <a:pt x="4" y="132"/>
                </a:lnTo>
                <a:lnTo>
                  <a:pt x="16" y="136"/>
                </a:lnTo>
                <a:lnTo>
                  <a:pt x="20" y="128"/>
                </a:lnTo>
                <a:lnTo>
                  <a:pt x="28" y="132"/>
                </a:lnTo>
                <a:lnTo>
                  <a:pt x="36" y="136"/>
                </a:lnTo>
                <a:lnTo>
                  <a:pt x="44" y="136"/>
                </a:lnTo>
                <a:lnTo>
                  <a:pt x="52" y="136"/>
                </a:lnTo>
                <a:lnTo>
                  <a:pt x="60" y="136"/>
                </a:lnTo>
                <a:lnTo>
                  <a:pt x="64" y="128"/>
                </a:lnTo>
                <a:lnTo>
                  <a:pt x="68" y="120"/>
                </a:lnTo>
                <a:lnTo>
                  <a:pt x="64" y="112"/>
                </a:lnTo>
                <a:lnTo>
                  <a:pt x="56" y="108"/>
                </a:lnTo>
                <a:lnTo>
                  <a:pt x="52" y="100"/>
                </a:lnTo>
                <a:lnTo>
                  <a:pt x="48" y="88"/>
                </a:lnTo>
                <a:lnTo>
                  <a:pt x="48" y="80"/>
                </a:lnTo>
                <a:lnTo>
                  <a:pt x="48" y="72"/>
                </a:lnTo>
                <a:lnTo>
                  <a:pt x="48" y="64"/>
                </a:lnTo>
                <a:lnTo>
                  <a:pt x="48" y="52"/>
                </a:lnTo>
                <a:lnTo>
                  <a:pt x="48" y="44"/>
                </a:lnTo>
                <a:lnTo>
                  <a:pt x="44" y="36"/>
                </a:lnTo>
                <a:lnTo>
                  <a:pt x="44" y="28"/>
                </a:lnTo>
                <a:lnTo>
                  <a:pt x="36" y="20"/>
                </a:lnTo>
                <a:lnTo>
                  <a:pt x="36" y="12"/>
                </a:lnTo>
                <a:lnTo>
                  <a:pt x="28" y="8"/>
                </a:lnTo>
                <a:lnTo>
                  <a:pt x="24" y="0"/>
                </a:lnTo>
                <a:lnTo>
                  <a:pt x="16" y="0"/>
                </a:lnTo>
                <a:lnTo>
                  <a:pt x="8" y="4"/>
                </a:lnTo>
                <a:lnTo>
                  <a:pt x="12"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835" name="Freeform 19">
            <a:extLst>
              <a:ext uri="{FF2B5EF4-FFF2-40B4-BE49-F238E27FC236}">
                <a16:creationId xmlns:a16="http://schemas.microsoft.com/office/drawing/2014/main" id="{536EACE4-CB8B-4052-B262-C92EE744D9B3}"/>
              </a:ext>
            </a:extLst>
          </p:cNvPr>
          <p:cNvSpPr>
            <a:spLocks/>
          </p:cNvSpPr>
          <p:nvPr/>
        </p:nvSpPr>
        <p:spPr bwMode="auto">
          <a:xfrm>
            <a:off x="7483197" y="5081469"/>
            <a:ext cx="105013" cy="223153"/>
          </a:xfrm>
          <a:custGeom>
            <a:avLst/>
            <a:gdLst>
              <a:gd name="T0" fmla="*/ 107526667 w 81"/>
              <a:gd name="T1" fmla="*/ 20161292 h 153"/>
              <a:gd name="T2" fmla="*/ 107526667 w 81"/>
              <a:gd name="T3" fmla="*/ 50403229 h 153"/>
              <a:gd name="T4" fmla="*/ 107526667 w 81"/>
              <a:gd name="T5" fmla="*/ 80645166 h 153"/>
              <a:gd name="T6" fmla="*/ 107526667 w 81"/>
              <a:gd name="T7" fmla="*/ 100806458 h 153"/>
              <a:gd name="T8" fmla="*/ 98566111 w 81"/>
              <a:gd name="T9" fmla="*/ 131048395 h 153"/>
              <a:gd name="T10" fmla="*/ 89605556 w 81"/>
              <a:gd name="T11" fmla="*/ 151209686 h 153"/>
              <a:gd name="T12" fmla="*/ 71684444 w 81"/>
              <a:gd name="T13" fmla="*/ 171370978 h 153"/>
              <a:gd name="T14" fmla="*/ 62723889 w 81"/>
              <a:gd name="T15" fmla="*/ 191532269 h 153"/>
              <a:gd name="T16" fmla="*/ 53763333 w 81"/>
              <a:gd name="T17" fmla="*/ 211693561 h 153"/>
              <a:gd name="T18" fmla="*/ 44802778 w 81"/>
              <a:gd name="T19" fmla="*/ 231854852 h 153"/>
              <a:gd name="T20" fmla="*/ 35842222 w 81"/>
              <a:gd name="T21" fmla="*/ 252016144 h 153"/>
              <a:gd name="T22" fmla="*/ 26881667 w 81"/>
              <a:gd name="T23" fmla="*/ 272177435 h 153"/>
              <a:gd name="T24" fmla="*/ 17921111 w 81"/>
              <a:gd name="T25" fmla="*/ 292338727 h 153"/>
              <a:gd name="T26" fmla="*/ 8960556 w 81"/>
              <a:gd name="T27" fmla="*/ 312500018 h 153"/>
              <a:gd name="T28" fmla="*/ 0 w 81"/>
              <a:gd name="T29" fmla="*/ 332661310 h 153"/>
              <a:gd name="T30" fmla="*/ 8960556 w 81"/>
              <a:gd name="T31" fmla="*/ 352822601 h 153"/>
              <a:gd name="T32" fmla="*/ 26881667 w 81"/>
              <a:gd name="T33" fmla="*/ 372983893 h 153"/>
              <a:gd name="T34" fmla="*/ 53763333 w 81"/>
              <a:gd name="T35" fmla="*/ 383064539 h 153"/>
              <a:gd name="T36" fmla="*/ 71684444 w 81"/>
              <a:gd name="T37" fmla="*/ 383064539 h 153"/>
              <a:gd name="T38" fmla="*/ 107526667 w 81"/>
              <a:gd name="T39" fmla="*/ 383064539 h 153"/>
              <a:gd name="T40" fmla="*/ 125447778 w 81"/>
              <a:gd name="T41" fmla="*/ 362903247 h 153"/>
              <a:gd name="T42" fmla="*/ 143368889 w 81"/>
              <a:gd name="T43" fmla="*/ 342741956 h 153"/>
              <a:gd name="T44" fmla="*/ 152329444 w 81"/>
              <a:gd name="T45" fmla="*/ 322580664 h 153"/>
              <a:gd name="T46" fmla="*/ 170250556 w 81"/>
              <a:gd name="T47" fmla="*/ 302419373 h 153"/>
              <a:gd name="T48" fmla="*/ 170250556 w 81"/>
              <a:gd name="T49" fmla="*/ 282258081 h 153"/>
              <a:gd name="T50" fmla="*/ 170250556 w 81"/>
              <a:gd name="T51" fmla="*/ 252016144 h 153"/>
              <a:gd name="T52" fmla="*/ 170250556 w 81"/>
              <a:gd name="T53" fmla="*/ 231854852 h 153"/>
              <a:gd name="T54" fmla="*/ 179211111 w 81"/>
              <a:gd name="T55" fmla="*/ 211693561 h 153"/>
              <a:gd name="T56" fmla="*/ 179211111 w 81"/>
              <a:gd name="T57" fmla="*/ 191532269 h 153"/>
              <a:gd name="T58" fmla="*/ 179211111 w 81"/>
              <a:gd name="T59" fmla="*/ 171370978 h 153"/>
              <a:gd name="T60" fmla="*/ 179211111 w 81"/>
              <a:gd name="T61" fmla="*/ 151209686 h 153"/>
              <a:gd name="T62" fmla="*/ 179211111 w 81"/>
              <a:gd name="T63" fmla="*/ 131048395 h 153"/>
              <a:gd name="T64" fmla="*/ 170250556 w 81"/>
              <a:gd name="T65" fmla="*/ 110887103 h 153"/>
              <a:gd name="T66" fmla="*/ 161290000 w 81"/>
              <a:gd name="T67" fmla="*/ 80645166 h 153"/>
              <a:gd name="T68" fmla="*/ 161290000 w 81"/>
              <a:gd name="T69" fmla="*/ 50403229 h 153"/>
              <a:gd name="T70" fmla="*/ 143368889 w 81"/>
              <a:gd name="T71" fmla="*/ 20161292 h 153"/>
              <a:gd name="T72" fmla="*/ 134408333 w 81"/>
              <a:gd name="T73" fmla="*/ 0 h 153"/>
              <a:gd name="T74" fmla="*/ 107526667 w 81"/>
              <a:gd name="T75" fmla="*/ 20161292 h 15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81" h="153">
                <a:moveTo>
                  <a:pt x="48" y="8"/>
                </a:moveTo>
                <a:lnTo>
                  <a:pt x="48" y="20"/>
                </a:lnTo>
                <a:lnTo>
                  <a:pt x="48" y="32"/>
                </a:lnTo>
                <a:lnTo>
                  <a:pt x="48" y="40"/>
                </a:lnTo>
                <a:lnTo>
                  <a:pt x="44" y="52"/>
                </a:lnTo>
                <a:lnTo>
                  <a:pt x="40" y="60"/>
                </a:lnTo>
                <a:lnTo>
                  <a:pt x="32" y="68"/>
                </a:lnTo>
                <a:lnTo>
                  <a:pt x="28" y="76"/>
                </a:lnTo>
                <a:lnTo>
                  <a:pt x="24" y="84"/>
                </a:lnTo>
                <a:lnTo>
                  <a:pt x="20" y="92"/>
                </a:lnTo>
                <a:lnTo>
                  <a:pt x="16" y="100"/>
                </a:lnTo>
                <a:lnTo>
                  <a:pt x="12" y="108"/>
                </a:lnTo>
                <a:lnTo>
                  <a:pt x="8" y="116"/>
                </a:lnTo>
                <a:lnTo>
                  <a:pt x="4" y="124"/>
                </a:lnTo>
                <a:lnTo>
                  <a:pt x="0" y="132"/>
                </a:lnTo>
                <a:lnTo>
                  <a:pt x="4" y="140"/>
                </a:lnTo>
                <a:lnTo>
                  <a:pt x="12" y="148"/>
                </a:lnTo>
                <a:lnTo>
                  <a:pt x="24" y="152"/>
                </a:lnTo>
                <a:lnTo>
                  <a:pt x="32" y="152"/>
                </a:lnTo>
                <a:lnTo>
                  <a:pt x="48" y="152"/>
                </a:lnTo>
                <a:lnTo>
                  <a:pt x="56" y="144"/>
                </a:lnTo>
                <a:lnTo>
                  <a:pt x="64" y="136"/>
                </a:lnTo>
                <a:lnTo>
                  <a:pt x="68" y="128"/>
                </a:lnTo>
                <a:lnTo>
                  <a:pt x="76" y="120"/>
                </a:lnTo>
                <a:lnTo>
                  <a:pt x="76" y="112"/>
                </a:lnTo>
                <a:lnTo>
                  <a:pt x="76" y="100"/>
                </a:lnTo>
                <a:lnTo>
                  <a:pt x="76" y="92"/>
                </a:lnTo>
                <a:lnTo>
                  <a:pt x="80" y="84"/>
                </a:lnTo>
                <a:lnTo>
                  <a:pt x="80" y="76"/>
                </a:lnTo>
                <a:lnTo>
                  <a:pt x="80" y="68"/>
                </a:lnTo>
                <a:lnTo>
                  <a:pt x="80" y="60"/>
                </a:lnTo>
                <a:lnTo>
                  <a:pt x="80" y="52"/>
                </a:lnTo>
                <a:lnTo>
                  <a:pt x="76" y="44"/>
                </a:lnTo>
                <a:lnTo>
                  <a:pt x="72" y="32"/>
                </a:lnTo>
                <a:lnTo>
                  <a:pt x="72" y="20"/>
                </a:lnTo>
                <a:lnTo>
                  <a:pt x="64" y="8"/>
                </a:lnTo>
                <a:lnTo>
                  <a:pt x="60" y="0"/>
                </a:lnTo>
                <a:lnTo>
                  <a:pt x="48" y="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836" name="Freeform 20">
            <a:extLst>
              <a:ext uri="{FF2B5EF4-FFF2-40B4-BE49-F238E27FC236}">
                <a16:creationId xmlns:a16="http://schemas.microsoft.com/office/drawing/2014/main" id="{C690E78E-BD11-43EC-97B0-A92F25D39A2A}"/>
              </a:ext>
            </a:extLst>
          </p:cNvPr>
          <p:cNvSpPr>
            <a:spLocks/>
          </p:cNvSpPr>
          <p:nvPr/>
        </p:nvSpPr>
        <p:spPr bwMode="auto">
          <a:xfrm>
            <a:off x="6949381" y="5339626"/>
            <a:ext cx="586323" cy="443389"/>
          </a:xfrm>
          <a:custGeom>
            <a:avLst/>
            <a:gdLst>
              <a:gd name="T0" fmla="*/ 833080313 w 402"/>
              <a:gd name="T1" fmla="*/ 189012513 h 304"/>
              <a:gd name="T2" fmla="*/ 912421975 w 402"/>
              <a:gd name="T3" fmla="*/ 68045013 h 304"/>
              <a:gd name="T4" fmla="*/ 991763638 w 402"/>
              <a:gd name="T5" fmla="*/ 57964388 h 304"/>
              <a:gd name="T6" fmla="*/ 1116441125 w 402"/>
              <a:gd name="T7" fmla="*/ 27722513 h 304"/>
              <a:gd name="T8" fmla="*/ 1071103713 w 402"/>
              <a:gd name="T9" fmla="*/ 259576888 h 304"/>
              <a:gd name="T10" fmla="*/ 912421975 w 402"/>
              <a:gd name="T11" fmla="*/ 682963138 h 304"/>
              <a:gd name="T12" fmla="*/ 663063825 w 402"/>
              <a:gd name="T13" fmla="*/ 753527513 h 304"/>
              <a:gd name="T14" fmla="*/ 527051588 w 402"/>
              <a:gd name="T15" fmla="*/ 682963138 h 304"/>
              <a:gd name="T16" fmla="*/ 368369850 w 402"/>
              <a:gd name="T17" fmla="*/ 642640638 h 304"/>
              <a:gd name="T18" fmla="*/ 107676950 w 402"/>
              <a:gd name="T19" fmla="*/ 582156888 h 304"/>
              <a:gd name="T20" fmla="*/ 85009038 w 402"/>
              <a:gd name="T21" fmla="*/ 481350638 h 304"/>
              <a:gd name="T22" fmla="*/ 391037763 w 402"/>
              <a:gd name="T23" fmla="*/ 430947513 h 304"/>
              <a:gd name="T24" fmla="*/ 425042013 w 402"/>
              <a:gd name="T25" fmla="*/ 501511888 h 304"/>
              <a:gd name="T26" fmla="*/ 617726413 w 402"/>
              <a:gd name="T27" fmla="*/ 551915013 h 304"/>
              <a:gd name="T28" fmla="*/ 787742900 w 402"/>
              <a:gd name="T29" fmla="*/ 491431263 h 304"/>
              <a:gd name="T30" fmla="*/ 867084563 w 402"/>
              <a:gd name="T31" fmla="*/ 420866888 h 304"/>
              <a:gd name="T32" fmla="*/ 889752475 w 402"/>
              <a:gd name="T33" fmla="*/ 360383138 h 304"/>
              <a:gd name="T34" fmla="*/ 708402825 w 402"/>
              <a:gd name="T35" fmla="*/ 380544388 h 304"/>
              <a:gd name="T36" fmla="*/ 572389000 w 402"/>
              <a:gd name="T37" fmla="*/ 410786263 h 304"/>
              <a:gd name="T38" fmla="*/ 583723750 w 402"/>
              <a:gd name="T39" fmla="*/ 360383138 h 304"/>
              <a:gd name="T40" fmla="*/ 719735988 w 402"/>
              <a:gd name="T41" fmla="*/ 320060638 h 304"/>
              <a:gd name="T42" fmla="*/ 787742900 w 402"/>
              <a:gd name="T43" fmla="*/ 279738138 h 304"/>
              <a:gd name="T44" fmla="*/ 833080313 w 402"/>
              <a:gd name="T45" fmla="*/ 189012513 h 30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02" h="304">
                <a:moveTo>
                  <a:pt x="294" y="75"/>
                </a:moveTo>
                <a:cubicBezTo>
                  <a:pt x="356" y="54"/>
                  <a:pt x="277" y="89"/>
                  <a:pt x="322" y="27"/>
                </a:cubicBezTo>
                <a:cubicBezTo>
                  <a:pt x="328" y="19"/>
                  <a:pt x="341" y="24"/>
                  <a:pt x="350" y="23"/>
                </a:cubicBezTo>
                <a:cubicBezTo>
                  <a:pt x="358" y="0"/>
                  <a:pt x="371" y="8"/>
                  <a:pt x="394" y="11"/>
                </a:cubicBezTo>
                <a:cubicBezTo>
                  <a:pt x="402" y="35"/>
                  <a:pt x="386" y="78"/>
                  <a:pt x="378" y="103"/>
                </a:cubicBezTo>
                <a:cubicBezTo>
                  <a:pt x="373" y="177"/>
                  <a:pt x="395" y="235"/>
                  <a:pt x="322" y="271"/>
                </a:cubicBezTo>
                <a:cubicBezTo>
                  <a:pt x="312" y="300"/>
                  <a:pt x="257" y="297"/>
                  <a:pt x="234" y="299"/>
                </a:cubicBezTo>
                <a:cubicBezTo>
                  <a:pt x="165" y="282"/>
                  <a:pt x="236" y="304"/>
                  <a:pt x="186" y="271"/>
                </a:cubicBezTo>
                <a:cubicBezTo>
                  <a:pt x="147" y="276"/>
                  <a:pt x="157" y="273"/>
                  <a:pt x="130" y="255"/>
                </a:cubicBezTo>
                <a:cubicBezTo>
                  <a:pt x="107" y="220"/>
                  <a:pt x="88" y="234"/>
                  <a:pt x="38" y="231"/>
                </a:cubicBezTo>
                <a:cubicBezTo>
                  <a:pt x="12" y="222"/>
                  <a:pt x="0" y="211"/>
                  <a:pt x="30" y="191"/>
                </a:cubicBezTo>
                <a:cubicBezTo>
                  <a:pt x="58" y="210"/>
                  <a:pt x="110" y="190"/>
                  <a:pt x="138" y="171"/>
                </a:cubicBezTo>
                <a:cubicBezTo>
                  <a:pt x="173" y="176"/>
                  <a:pt x="172" y="177"/>
                  <a:pt x="150" y="199"/>
                </a:cubicBezTo>
                <a:cubicBezTo>
                  <a:pt x="134" y="247"/>
                  <a:pt x="134" y="223"/>
                  <a:pt x="218" y="219"/>
                </a:cubicBezTo>
                <a:cubicBezTo>
                  <a:pt x="239" y="212"/>
                  <a:pt x="258" y="202"/>
                  <a:pt x="278" y="195"/>
                </a:cubicBezTo>
                <a:cubicBezTo>
                  <a:pt x="287" y="181"/>
                  <a:pt x="299" y="183"/>
                  <a:pt x="306" y="167"/>
                </a:cubicBezTo>
                <a:cubicBezTo>
                  <a:pt x="309" y="159"/>
                  <a:pt x="314" y="143"/>
                  <a:pt x="314" y="143"/>
                </a:cubicBezTo>
                <a:cubicBezTo>
                  <a:pt x="294" y="130"/>
                  <a:pt x="272" y="146"/>
                  <a:pt x="250" y="151"/>
                </a:cubicBezTo>
                <a:cubicBezTo>
                  <a:pt x="236" y="172"/>
                  <a:pt x="228" y="167"/>
                  <a:pt x="202" y="163"/>
                </a:cubicBezTo>
                <a:cubicBezTo>
                  <a:pt x="203" y="156"/>
                  <a:pt x="201" y="148"/>
                  <a:pt x="206" y="143"/>
                </a:cubicBezTo>
                <a:cubicBezTo>
                  <a:pt x="217" y="132"/>
                  <a:pt x="241" y="135"/>
                  <a:pt x="254" y="127"/>
                </a:cubicBezTo>
                <a:cubicBezTo>
                  <a:pt x="262" y="122"/>
                  <a:pt x="278" y="111"/>
                  <a:pt x="278" y="111"/>
                </a:cubicBezTo>
                <a:cubicBezTo>
                  <a:pt x="284" y="93"/>
                  <a:pt x="313" y="85"/>
                  <a:pt x="294" y="75"/>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837" name="Text Box 21">
            <a:extLst>
              <a:ext uri="{FF2B5EF4-FFF2-40B4-BE49-F238E27FC236}">
                <a16:creationId xmlns:a16="http://schemas.microsoft.com/office/drawing/2014/main" id="{9AE187F3-54CF-4E1D-93ED-C20C03767427}"/>
              </a:ext>
            </a:extLst>
          </p:cNvPr>
          <p:cNvSpPr txBox="1">
            <a:spLocks noChangeArrowheads="1"/>
          </p:cNvSpPr>
          <p:nvPr/>
        </p:nvSpPr>
        <p:spPr bwMode="auto">
          <a:xfrm>
            <a:off x="1570376" y="406927"/>
            <a:ext cx="6852106" cy="3751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algn="ctr" defTabSz="840151" eaLnBrk="1" fontAlgn="base" hangingPunct="1">
              <a:spcBef>
                <a:spcPct val="0"/>
              </a:spcBef>
              <a:spcAft>
                <a:spcPct val="0"/>
              </a:spcAft>
            </a:pPr>
            <a:r>
              <a:rPr lang="es-ES" altLang="es-ES" sz="1838" b="1">
                <a:solidFill>
                  <a:srgbClr val="000066"/>
                </a:solidFill>
              </a:rPr>
              <a:t>GLOMERULONEFRITIS AGUDA POSTESTREPTOCÓCICA</a:t>
            </a:r>
          </a:p>
        </p:txBody>
      </p:sp>
      <p:grpSp>
        <p:nvGrpSpPr>
          <p:cNvPr id="418838" name="Group 22">
            <a:extLst>
              <a:ext uri="{FF2B5EF4-FFF2-40B4-BE49-F238E27FC236}">
                <a16:creationId xmlns:a16="http://schemas.microsoft.com/office/drawing/2014/main" id="{9336148A-9FE4-46C6-8055-3358C359598A}"/>
              </a:ext>
            </a:extLst>
          </p:cNvPr>
          <p:cNvGrpSpPr>
            <a:grpSpLocks/>
          </p:cNvGrpSpPr>
          <p:nvPr/>
        </p:nvGrpSpPr>
        <p:grpSpPr bwMode="auto">
          <a:xfrm>
            <a:off x="5557957" y="2829521"/>
            <a:ext cx="2619494" cy="2631162"/>
            <a:chOff x="364" y="196"/>
            <a:chExt cx="1796" cy="1804"/>
          </a:xfrm>
        </p:grpSpPr>
        <p:grpSp>
          <p:nvGrpSpPr>
            <p:cNvPr id="418839" name="Group 23">
              <a:extLst>
                <a:ext uri="{FF2B5EF4-FFF2-40B4-BE49-F238E27FC236}">
                  <a16:creationId xmlns:a16="http://schemas.microsoft.com/office/drawing/2014/main" id="{4EEA0178-418A-48CA-AC24-16743FFB29EE}"/>
                </a:ext>
              </a:extLst>
            </p:cNvPr>
            <p:cNvGrpSpPr>
              <a:grpSpLocks/>
            </p:cNvGrpSpPr>
            <p:nvPr/>
          </p:nvGrpSpPr>
          <p:grpSpPr bwMode="auto">
            <a:xfrm>
              <a:off x="1652" y="620"/>
              <a:ext cx="508" cy="740"/>
              <a:chOff x="1652" y="620"/>
              <a:chExt cx="508" cy="740"/>
            </a:xfrm>
          </p:grpSpPr>
          <p:sp>
            <p:nvSpPr>
              <p:cNvPr id="418840" name="Oval 24">
                <a:extLst>
                  <a:ext uri="{FF2B5EF4-FFF2-40B4-BE49-F238E27FC236}">
                    <a16:creationId xmlns:a16="http://schemas.microsoft.com/office/drawing/2014/main" id="{FA00008F-7FD2-45EE-90C4-45C8F3F0658D}"/>
                  </a:ext>
                </a:extLst>
              </p:cNvPr>
              <p:cNvSpPr>
                <a:spLocks noChangeArrowheads="1"/>
              </p:cNvSpPr>
              <p:nvPr/>
            </p:nvSpPr>
            <p:spPr bwMode="auto">
              <a:xfrm flipH="1">
                <a:off x="1652" y="65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8841" name="Oval 25">
                <a:extLst>
                  <a:ext uri="{FF2B5EF4-FFF2-40B4-BE49-F238E27FC236}">
                    <a16:creationId xmlns:a16="http://schemas.microsoft.com/office/drawing/2014/main" id="{F6F4BC71-FA73-4283-98AB-98DB052458E2}"/>
                  </a:ext>
                </a:extLst>
              </p:cNvPr>
              <p:cNvSpPr>
                <a:spLocks noChangeArrowheads="1"/>
              </p:cNvSpPr>
              <p:nvPr/>
            </p:nvSpPr>
            <p:spPr bwMode="auto">
              <a:xfrm flipH="1">
                <a:off x="1792" y="62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8842" name="Oval 26">
                <a:extLst>
                  <a:ext uri="{FF2B5EF4-FFF2-40B4-BE49-F238E27FC236}">
                    <a16:creationId xmlns:a16="http://schemas.microsoft.com/office/drawing/2014/main" id="{1B126044-496D-4577-B418-61967096C3A3}"/>
                  </a:ext>
                </a:extLst>
              </p:cNvPr>
              <p:cNvSpPr>
                <a:spLocks noChangeArrowheads="1"/>
              </p:cNvSpPr>
              <p:nvPr/>
            </p:nvSpPr>
            <p:spPr bwMode="auto">
              <a:xfrm flipH="1">
                <a:off x="1956" y="66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8843" name="Oval 27">
                <a:extLst>
                  <a:ext uri="{FF2B5EF4-FFF2-40B4-BE49-F238E27FC236}">
                    <a16:creationId xmlns:a16="http://schemas.microsoft.com/office/drawing/2014/main" id="{544D5A8C-F9D2-40F4-8129-0D8D5D7B58D6}"/>
                  </a:ext>
                </a:extLst>
              </p:cNvPr>
              <p:cNvSpPr>
                <a:spLocks noChangeArrowheads="1"/>
              </p:cNvSpPr>
              <p:nvPr/>
            </p:nvSpPr>
            <p:spPr bwMode="auto">
              <a:xfrm flipH="1">
                <a:off x="2076" y="76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8844" name="Oval 28">
                <a:extLst>
                  <a:ext uri="{FF2B5EF4-FFF2-40B4-BE49-F238E27FC236}">
                    <a16:creationId xmlns:a16="http://schemas.microsoft.com/office/drawing/2014/main" id="{BEFC5168-C440-4455-B8BF-E290186376F9}"/>
                  </a:ext>
                </a:extLst>
              </p:cNvPr>
              <p:cNvSpPr>
                <a:spLocks noChangeArrowheads="1"/>
              </p:cNvSpPr>
              <p:nvPr/>
            </p:nvSpPr>
            <p:spPr bwMode="auto">
              <a:xfrm flipH="1">
                <a:off x="2104" y="94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8845" name="Oval 29">
                <a:extLst>
                  <a:ext uri="{FF2B5EF4-FFF2-40B4-BE49-F238E27FC236}">
                    <a16:creationId xmlns:a16="http://schemas.microsoft.com/office/drawing/2014/main" id="{3C515752-DA2F-4EBD-9AB0-D67A8BD51C5A}"/>
                  </a:ext>
                </a:extLst>
              </p:cNvPr>
              <p:cNvSpPr>
                <a:spLocks noChangeArrowheads="1"/>
              </p:cNvSpPr>
              <p:nvPr/>
            </p:nvSpPr>
            <p:spPr bwMode="auto">
              <a:xfrm flipH="1">
                <a:off x="2072" y="112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8846" name="Oval 30">
                <a:extLst>
                  <a:ext uri="{FF2B5EF4-FFF2-40B4-BE49-F238E27FC236}">
                    <a16:creationId xmlns:a16="http://schemas.microsoft.com/office/drawing/2014/main" id="{0EBEA3BE-8ED3-477B-8C72-C56656EAB31E}"/>
                  </a:ext>
                </a:extLst>
              </p:cNvPr>
              <p:cNvSpPr>
                <a:spLocks noChangeArrowheads="1"/>
              </p:cNvSpPr>
              <p:nvPr/>
            </p:nvSpPr>
            <p:spPr bwMode="auto">
              <a:xfrm flipH="1">
                <a:off x="1964" y="124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8847" name="Oval 31">
                <a:extLst>
                  <a:ext uri="{FF2B5EF4-FFF2-40B4-BE49-F238E27FC236}">
                    <a16:creationId xmlns:a16="http://schemas.microsoft.com/office/drawing/2014/main" id="{2E1754E1-A10B-43A3-8ADD-C3AE78393079}"/>
                  </a:ext>
                </a:extLst>
              </p:cNvPr>
              <p:cNvSpPr>
                <a:spLocks noChangeArrowheads="1"/>
              </p:cNvSpPr>
              <p:nvPr/>
            </p:nvSpPr>
            <p:spPr bwMode="auto">
              <a:xfrm flipH="1">
                <a:off x="1852" y="126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8848" name="Oval 32">
                <a:extLst>
                  <a:ext uri="{FF2B5EF4-FFF2-40B4-BE49-F238E27FC236}">
                    <a16:creationId xmlns:a16="http://schemas.microsoft.com/office/drawing/2014/main" id="{BF3F8BC8-BE7A-49E7-81F1-5CF358E81804}"/>
                  </a:ext>
                </a:extLst>
              </p:cNvPr>
              <p:cNvSpPr>
                <a:spLocks noChangeArrowheads="1"/>
              </p:cNvSpPr>
              <p:nvPr/>
            </p:nvSpPr>
            <p:spPr bwMode="auto">
              <a:xfrm flipH="1">
                <a:off x="1724" y="13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sp>
          <p:nvSpPr>
            <p:cNvPr id="418849" name="Oval 33">
              <a:extLst>
                <a:ext uri="{FF2B5EF4-FFF2-40B4-BE49-F238E27FC236}">
                  <a16:creationId xmlns:a16="http://schemas.microsoft.com/office/drawing/2014/main" id="{AACA28CB-F9DF-4B0A-91DF-CCC789E46543}"/>
                </a:ext>
              </a:extLst>
            </p:cNvPr>
            <p:cNvSpPr>
              <a:spLocks noChangeArrowheads="1"/>
            </p:cNvSpPr>
            <p:nvPr/>
          </p:nvSpPr>
          <p:spPr bwMode="auto">
            <a:xfrm flipV="1">
              <a:off x="812" y="141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8850" name="Oval 34">
              <a:extLst>
                <a:ext uri="{FF2B5EF4-FFF2-40B4-BE49-F238E27FC236}">
                  <a16:creationId xmlns:a16="http://schemas.microsoft.com/office/drawing/2014/main" id="{43561C08-1239-451F-A481-40B5510218EE}"/>
                </a:ext>
              </a:extLst>
            </p:cNvPr>
            <p:cNvSpPr>
              <a:spLocks noChangeArrowheads="1"/>
            </p:cNvSpPr>
            <p:nvPr/>
          </p:nvSpPr>
          <p:spPr bwMode="auto">
            <a:xfrm flipV="1">
              <a:off x="676" y="142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8851" name="Oval 35">
              <a:extLst>
                <a:ext uri="{FF2B5EF4-FFF2-40B4-BE49-F238E27FC236}">
                  <a16:creationId xmlns:a16="http://schemas.microsoft.com/office/drawing/2014/main" id="{4837B14A-E2ED-4957-B301-D3FC1CC4693F}"/>
                </a:ext>
              </a:extLst>
            </p:cNvPr>
            <p:cNvSpPr>
              <a:spLocks noChangeArrowheads="1"/>
            </p:cNvSpPr>
            <p:nvPr/>
          </p:nvSpPr>
          <p:spPr bwMode="auto">
            <a:xfrm flipV="1">
              <a:off x="504" y="137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8852" name="Oval 36">
              <a:extLst>
                <a:ext uri="{FF2B5EF4-FFF2-40B4-BE49-F238E27FC236}">
                  <a16:creationId xmlns:a16="http://schemas.microsoft.com/office/drawing/2014/main" id="{FD066F2C-30A6-4EA1-A365-2087CF8656F2}"/>
                </a:ext>
              </a:extLst>
            </p:cNvPr>
            <p:cNvSpPr>
              <a:spLocks noChangeArrowheads="1"/>
            </p:cNvSpPr>
            <p:nvPr/>
          </p:nvSpPr>
          <p:spPr bwMode="auto">
            <a:xfrm flipH="1" flipV="1">
              <a:off x="392" y="126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8853" name="Oval 37">
              <a:extLst>
                <a:ext uri="{FF2B5EF4-FFF2-40B4-BE49-F238E27FC236}">
                  <a16:creationId xmlns:a16="http://schemas.microsoft.com/office/drawing/2014/main" id="{70641075-8136-46E2-BD35-CFA4EDC19240}"/>
                </a:ext>
              </a:extLst>
            </p:cNvPr>
            <p:cNvSpPr>
              <a:spLocks noChangeArrowheads="1"/>
            </p:cNvSpPr>
            <p:nvPr/>
          </p:nvSpPr>
          <p:spPr bwMode="auto">
            <a:xfrm flipV="1">
              <a:off x="364" y="108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8854" name="Oval 38">
              <a:extLst>
                <a:ext uri="{FF2B5EF4-FFF2-40B4-BE49-F238E27FC236}">
                  <a16:creationId xmlns:a16="http://schemas.microsoft.com/office/drawing/2014/main" id="{4628EC0F-DECF-4C72-915C-81807FC84D5E}"/>
                </a:ext>
              </a:extLst>
            </p:cNvPr>
            <p:cNvSpPr>
              <a:spLocks noChangeArrowheads="1"/>
            </p:cNvSpPr>
            <p:nvPr/>
          </p:nvSpPr>
          <p:spPr bwMode="auto">
            <a:xfrm flipV="1">
              <a:off x="396" y="89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8855" name="Oval 39">
              <a:extLst>
                <a:ext uri="{FF2B5EF4-FFF2-40B4-BE49-F238E27FC236}">
                  <a16:creationId xmlns:a16="http://schemas.microsoft.com/office/drawing/2014/main" id="{E323CB30-3724-452A-AF43-66C56870F456}"/>
                </a:ext>
              </a:extLst>
            </p:cNvPr>
            <p:cNvSpPr>
              <a:spLocks noChangeArrowheads="1"/>
            </p:cNvSpPr>
            <p:nvPr/>
          </p:nvSpPr>
          <p:spPr bwMode="auto">
            <a:xfrm flipV="1">
              <a:off x="504" y="78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8856" name="Oval 40">
              <a:extLst>
                <a:ext uri="{FF2B5EF4-FFF2-40B4-BE49-F238E27FC236}">
                  <a16:creationId xmlns:a16="http://schemas.microsoft.com/office/drawing/2014/main" id="{D1733F28-7748-4817-9604-1489D1652EC8}"/>
                </a:ext>
              </a:extLst>
            </p:cNvPr>
            <p:cNvSpPr>
              <a:spLocks noChangeArrowheads="1"/>
            </p:cNvSpPr>
            <p:nvPr/>
          </p:nvSpPr>
          <p:spPr bwMode="auto">
            <a:xfrm flipV="1">
              <a:off x="744" y="72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8857" name="Oval 41">
              <a:extLst>
                <a:ext uri="{FF2B5EF4-FFF2-40B4-BE49-F238E27FC236}">
                  <a16:creationId xmlns:a16="http://schemas.microsoft.com/office/drawing/2014/main" id="{3693BF19-57BE-4243-9D8E-36B28C2E1E28}"/>
                </a:ext>
              </a:extLst>
            </p:cNvPr>
            <p:cNvSpPr>
              <a:spLocks noChangeArrowheads="1"/>
            </p:cNvSpPr>
            <p:nvPr/>
          </p:nvSpPr>
          <p:spPr bwMode="auto">
            <a:xfrm rot="5400000" flipH="1">
              <a:off x="1596" y="149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8858" name="Oval 42">
              <a:extLst>
                <a:ext uri="{FF2B5EF4-FFF2-40B4-BE49-F238E27FC236}">
                  <a16:creationId xmlns:a16="http://schemas.microsoft.com/office/drawing/2014/main" id="{C5DAD27A-D5B7-4A21-AC79-BB0F286CBB07}"/>
                </a:ext>
              </a:extLst>
            </p:cNvPr>
            <p:cNvSpPr>
              <a:spLocks noChangeArrowheads="1"/>
            </p:cNvSpPr>
            <p:nvPr/>
          </p:nvSpPr>
          <p:spPr bwMode="auto">
            <a:xfrm rot="5400000" flipH="1">
              <a:off x="1628" y="163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8859" name="Oval 43">
              <a:extLst>
                <a:ext uri="{FF2B5EF4-FFF2-40B4-BE49-F238E27FC236}">
                  <a16:creationId xmlns:a16="http://schemas.microsoft.com/office/drawing/2014/main" id="{F4100C52-3063-4CDC-A7B8-308D81A16926}"/>
                </a:ext>
              </a:extLst>
            </p:cNvPr>
            <p:cNvSpPr>
              <a:spLocks noChangeArrowheads="1"/>
            </p:cNvSpPr>
            <p:nvPr/>
          </p:nvSpPr>
          <p:spPr bwMode="auto">
            <a:xfrm rot="5400000" flipH="1">
              <a:off x="1584" y="179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8860" name="Oval 44">
              <a:extLst>
                <a:ext uri="{FF2B5EF4-FFF2-40B4-BE49-F238E27FC236}">
                  <a16:creationId xmlns:a16="http://schemas.microsoft.com/office/drawing/2014/main" id="{F29E7C16-F24E-4FC4-9F06-A169F59C9FCB}"/>
                </a:ext>
              </a:extLst>
            </p:cNvPr>
            <p:cNvSpPr>
              <a:spLocks noChangeArrowheads="1"/>
            </p:cNvSpPr>
            <p:nvPr/>
          </p:nvSpPr>
          <p:spPr bwMode="auto">
            <a:xfrm rot="5400000" flipH="1">
              <a:off x="1484" y="191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8861" name="Oval 45">
              <a:extLst>
                <a:ext uri="{FF2B5EF4-FFF2-40B4-BE49-F238E27FC236}">
                  <a16:creationId xmlns:a16="http://schemas.microsoft.com/office/drawing/2014/main" id="{D0924D89-2370-4576-8A83-27147B229310}"/>
                </a:ext>
              </a:extLst>
            </p:cNvPr>
            <p:cNvSpPr>
              <a:spLocks noChangeArrowheads="1"/>
            </p:cNvSpPr>
            <p:nvPr/>
          </p:nvSpPr>
          <p:spPr bwMode="auto">
            <a:xfrm rot="5400000" flipH="1">
              <a:off x="1304" y="194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8862" name="Oval 46">
              <a:extLst>
                <a:ext uri="{FF2B5EF4-FFF2-40B4-BE49-F238E27FC236}">
                  <a16:creationId xmlns:a16="http://schemas.microsoft.com/office/drawing/2014/main" id="{B27FD830-9741-441E-AB83-DED093D17501}"/>
                </a:ext>
              </a:extLst>
            </p:cNvPr>
            <p:cNvSpPr>
              <a:spLocks noChangeArrowheads="1"/>
            </p:cNvSpPr>
            <p:nvPr/>
          </p:nvSpPr>
          <p:spPr bwMode="auto">
            <a:xfrm rot="5400000" flipH="1">
              <a:off x="1120" y="191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8863" name="Oval 47">
              <a:extLst>
                <a:ext uri="{FF2B5EF4-FFF2-40B4-BE49-F238E27FC236}">
                  <a16:creationId xmlns:a16="http://schemas.microsoft.com/office/drawing/2014/main" id="{E1FDFFAC-1CBB-4B76-B10E-9363DC4A353D}"/>
                </a:ext>
              </a:extLst>
            </p:cNvPr>
            <p:cNvSpPr>
              <a:spLocks noChangeArrowheads="1"/>
            </p:cNvSpPr>
            <p:nvPr/>
          </p:nvSpPr>
          <p:spPr bwMode="auto">
            <a:xfrm rot="5400000" flipH="1">
              <a:off x="1004" y="18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8864" name="Oval 48">
              <a:extLst>
                <a:ext uri="{FF2B5EF4-FFF2-40B4-BE49-F238E27FC236}">
                  <a16:creationId xmlns:a16="http://schemas.microsoft.com/office/drawing/2014/main" id="{7AB94375-0595-458E-808C-05A071E45F16}"/>
                </a:ext>
              </a:extLst>
            </p:cNvPr>
            <p:cNvSpPr>
              <a:spLocks noChangeArrowheads="1"/>
            </p:cNvSpPr>
            <p:nvPr/>
          </p:nvSpPr>
          <p:spPr bwMode="auto">
            <a:xfrm rot="5400000" flipH="1">
              <a:off x="980" y="169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8865" name="Oval 49">
              <a:extLst>
                <a:ext uri="{FF2B5EF4-FFF2-40B4-BE49-F238E27FC236}">
                  <a16:creationId xmlns:a16="http://schemas.microsoft.com/office/drawing/2014/main" id="{034B9F83-3157-479E-A4E1-E5717DA77A30}"/>
                </a:ext>
              </a:extLst>
            </p:cNvPr>
            <p:cNvSpPr>
              <a:spLocks noChangeArrowheads="1"/>
            </p:cNvSpPr>
            <p:nvPr/>
          </p:nvSpPr>
          <p:spPr bwMode="auto">
            <a:xfrm rot="5400000" flipH="1">
              <a:off x="976" y="156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8866" name="Oval 50">
              <a:extLst>
                <a:ext uri="{FF2B5EF4-FFF2-40B4-BE49-F238E27FC236}">
                  <a16:creationId xmlns:a16="http://schemas.microsoft.com/office/drawing/2014/main" id="{FF4958E2-6C99-463A-82CC-1C6363B085AF}"/>
                </a:ext>
              </a:extLst>
            </p:cNvPr>
            <p:cNvSpPr>
              <a:spLocks noChangeArrowheads="1"/>
            </p:cNvSpPr>
            <p:nvPr/>
          </p:nvSpPr>
          <p:spPr bwMode="auto">
            <a:xfrm rot="-5400000" flipH="1" flipV="1">
              <a:off x="1488" y="22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8867" name="Oval 51">
              <a:extLst>
                <a:ext uri="{FF2B5EF4-FFF2-40B4-BE49-F238E27FC236}">
                  <a16:creationId xmlns:a16="http://schemas.microsoft.com/office/drawing/2014/main" id="{CB8955E9-3DFC-47A9-A3F2-3F7D24E70DAB}"/>
                </a:ext>
              </a:extLst>
            </p:cNvPr>
            <p:cNvSpPr>
              <a:spLocks noChangeArrowheads="1"/>
            </p:cNvSpPr>
            <p:nvPr/>
          </p:nvSpPr>
          <p:spPr bwMode="auto">
            <a:xfrm rot="-5400000" flipH="1" flipV="1">
              <a:off x="1184" y="19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8868" name="Oval 52">
              <a:extLst>
                <a:ext uri="{FF2B5EF4-FFF2-40B4-BE49-F238E27FC236}">
                  <a16:creationId xmlns:a16="http://schemas.microsoft.com/office/drawing/2014/main" id="{B134390E-4BD0-43A7-B355-0AB57944C46D}"/>
                </a:ext>
              </a:extLst>
            </p:cNvPr>
            <p:cNvSpPr>
              <a:spLocks noChangeArrowheads="1"/>
            </p:cNvSpPr>
            <p:nvPr/>
          </p:nvSpPr>
          <p:spPr bwMode="auto">
            <a:xfrm rot="-5400000" flipH="1" flipV="1">
              <a:off x="1044" y="30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8869" name="Oval 53">
              <a:extLst>
                <a:ext uri="{FF2B5EF4-FFF2-40B4-BE49-F238E27FC236}">
                  <a16:creationId xmlns:a16="http://schemas.microsoft.com/office/drawing/2014/main" id="{6267A113-FB42-4ED5-9A4E-DB54FAA13C35}"/>
                </a:ext>
              </a:extLst>
            </p:cNvPr>
            <p:cNvSpPr>
              <a:spLocks noChangeArrowheads="1"/>
            </p:cNvSpPr>
            <p:nvPr/>
          </p:nvSpPr>
          <p:spPr bwMode="auto">
            <a:xfrm rot="-5400000" flipH="1" flipV="1">
              <a:off x="992" y="46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8870" name="Oval 54">
              <a:extLst>
                <a:ext uri="{FF2B5EF4-FFF2-40B4-BE49-F238E27FC236}">
                  <a16:creationId xmlns:a16="http://schemas.microsoft.com/office/drawing/2014/main" id="{39BE9CD1-A855-4C65-BFEB-DBD05978AFD8}"/>
                </a:ext>
              </a:extLst>
            </p:cNvPr>
            <p:cNvSpPr>
              <a:spLocks noChangeArrowheads="1"/>
            </p:cNvSpPr>
            <p:nvPr/>
          </p:nvSpPr>
          <p:spPr bwMode="auto">
            <a:xfrm rot="-5400000" flipH="1" flipV="1">
              <a:off x="988" y="59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grpSp>
        <p:nvGrpSpPr>
          <p:cNvPr id="418871" name="Group 55">
            <a:extLst>
              <a:ext uri="{FF2B5EF4-FFF2-40B4-BE49-F238E27FC236}">
                <a16:creationId xmlns:a16="http://schemas.microsoft.com/office/drawing/2014/main" id="{B46D01BE-00E2-42BE-AAF9-70A5CE93494C}"/>
              </a:ext>
            </a:extLst>
          </p:cNvPr>
          <p:cNvGrpSpPr>
            <a:grpSpLocks/>
          </p:cNvGrpSpPr>
          <p:nvPr/>
        </p:nvGrpSpPr>
        <p:grpSpPr bwMode="auto">
          <a:xfrm>
            <a:off x="5571083" y="2820770"/>
            <a:ext cx="2571363" cy="2604909"/>
            <a:chOff x="3245" y="1934"/>
            <a:chExt cx="1763" cy="1786"/>
          </a:xfrm>
        </p:grpSpPr>
        <p:grpSp>
          <p:nvGrpSpPr>
            <p:cNvPr id="418872" name="Group 56">
              <a:extLst>
                <a:ext uri="{FF2B5EF4-FFF2-40B4-BE49-F238E27FC236}">
                  <a16:creationId xmlns:a16="http://schemas.microsoft.com/office/drawing/2014/main" id="{0A341A53-033A-458D-9959-1917835194D9}"/>
                </a:ext>
              </a:extLst>
            </p:cNvPr>
            <p:cNvGrpSpPr>
              <a:grpSpLocks/>
            </p:cNvGrpSpPr>
            <p:nvPr/>
          </p:nvGrpSpPr>
          <p:grpSpPr bwMode="auto">
            <a:xfrm>
              <a:off x="3909" y="3038"/>
              <a:ext cx="603" cy="682"/>
              <a:chOff x="4437" y="2678"/>
              <a:chExt cx="603" cy="682"/>
            </a:xfrm>
          </p:grpSpPr>
          <p:sp>
            <p:nvSpPr>
              <p:cNvPr id="418873" name="Oval 57">
                <a:extLst>
                  <a:ext uri="{FF2B5EF4-FFF2-40B4-BE49-F238E27FC236}">
                    <a16:creationId xmlns:a16="http://schemas.microsoft.com/office/drawing/2014/main" id="{5AFF03E0-D939-43AF-AE5D-FCB557337ABF}"/>
                  </a:ext>
                </a:extLst>
              </p:cNvPr>
              <p:cNvSpPr>
                <a:spLocks noChangeArrowheads="1"/>
              </p:cNvSpPr>
              <p:nvPr/>
            </p:nvSpPr>
            <p:spPr bwMode="auto">
              <a:xfrm>
                <a:off x="4475" y="2748"/>
                <a:ext cx="504" cy="566"/>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nvGrpSpPr>
              <p:cNvPr id="418874" name="Group 58">
                <a:extLst>
                  <a:ext uri="{FF2B5EF4-FFF2-40B4-BE49-F238E27FC236}">
                    <a16:creationId xmlns:a16="http://schemas.microsoft.com/office/drawing/2014/main" id="{979C0C65-3C2C-4389-BDCF-1E3C9EAB6205}"/>
                  </a:ext>
                </a:extLst>
              </p:cNvPr>
              <p:cNvGrpSpPr>
                <a:grpSpLocks/>
              </p:cNvGrpSpPr>
              <p:nvPr/>
            </p:nvGrpSpPr>
            <p:grpSpPr bwMode="auto">
              <a:xfrm>
                <a:off x="4437" y="2678"/>
                <a:ext cx="603" cy="682"/>
                <a:chOff x="4437" y="2686"/>
                <a:chExt cx="603" cy="682"/>
              </a:xfrm>
            </p:grpSpPr>
            <p:sp>
              <p:nvSpPr>
                <p:cNvPr id="418875" name="Freeform 59">
                  <a:extLst>
                    <a:ext uri="{FF2B5EF4-FFF2-40B4-BE49-F238E27FC236}">
                      <a16:creationId xmlns:a16="http://schemas.microsoft.com/office/drawing/2014/main" id="{F305DE43-2FFA-4FC1-8712-0AC6562FE76D}"/>
                    </a:ext>
                  </a:extLst>
                </p:cNvPr>
                <p:cNvSpPr>
                  <a:spLocks/>
                </p:cNvSpPr>
                <p:nvPr/>
              </p:nvSpPr>
              <p:spPr bwMode="auto">
                <a:xfrm>
                  <a:off x="4534" y="2724"/>
                  <a:ext cx="158" cy="128"/>
                </a:xfrm>
                <a:custGeom>
                  <a:avLst/>
                  <a:gdLst>
                    <a:gd name="T0" fmla="*/ 118 w 158"/>
                    <a:gd name="T1" fmla="*/ 0 h 128"/>
                    <a:gd name="T2" fmla="*/ 46 w 158"/>
                    <a:gd name="T3" fmla="*/ 28 h 128"/>
                    <a:gd name="T4" fmla="*/ 14 w 158"/>
                    <a:gd name="T5" fmla="*/ 60 h 128"/>
                    <a:gd name="T6" fmla="*/ 26 w 158"/>
                    <a:gd name="T7" fmla="*/ 128 h 128"/>
                    <a:gd name="T8" fmla="*/ 86 w 158"/>
                    <a:gd name="T9" fmla="*/ 116 h 128"/>
                    <a:gd name="T10" fmla="*/ 122 w 158"/>
                    <a:gd name="T11" fmla="*/ 68 h 128"/>
                    <a:gd name="T12" fmla="*/ 158 w 158"/>
                    <a:gd name="T13" fmla="*/ 48 h 128"/>
                    <a:gd name="T14" fmla="*/ 70 w 158"/>
                    <a:gd name="T15" fmla="*/ 16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 h="128">
                      <a:moveTo>
                        <a:pt x="118" y="0"/>
                      </a:moveTo>
                      <a:cubicBezTo>
                        <a:pt x="93" y="8"/>
                        <a:pt x="70" y="20"/>
                        <a:pt x="46" y="28"/>
                      </a:cubicBezTo>
                      <a:cubicBezTo>
                        <a:pt x="37" y="42"/>
                        <a:pt x="26" y="48"/>
                        <a:pt x="14" y="60"/>
                      </a:cubicBezTo>
                      <a:cubicBezTo>
                        <a:pt x="5" y="86"/>
                        <a:pt x="0" y="111"/>
                        <a:pt x="26" y="128"/>
                      </a:cubicBezTo>
                      <a:cubicBezTo>
                        <a:pt x="46" y="125"/>
                        <a:pt x="66" y="120"/>
                        <a:pt x="86" y="116"/>
                      </a:cubicBezTo>
                      <a:cubicBezTo>
                        <a:pt x="98" y="98"/>
                        <a:pt x="107" y="83"/>
                        <a:pt x="122" y="68"/>
                      </a:cubicBezTo>
                      <a:cubicBezTo>
                        <a:pt x="128" y="49"/>
                        <a:pt x="141" y="54"/>
                        <a:pt x="158" y="48"/>
                      </a:cubicBezTo>
                      <a:cubicBezTo>
                        <a:pt x="130" y="20"/>
                        <a:pt x="110" y="16"/>
                        <a:pt x="70" y="16"/>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876" name="Freeform 60">
                  <a:extLst>
                    <a:ext uri="{FF2B5EF4-FFF2-40B4-BE49-F238E27FC236}">
                      <a16:creationId xmlns:a16="http://schemas.microsoft.com/office/drawing/2014/main" id="{7CB91EF4-C73B-4F72-9D40-8A93B0489753}"/>
                    </a:ext>
                  </a:extLst>
                </p:cNvPr>
                <p:cNvSpPr>
                  <a:spLocks/>
                </p:cNvSpPr>
                <p:nvPr/>
              </p:nvSpPr>
              <p:spPr bwMode="auto">
                <a:xfrm>
                  <a:off x="4460" y="2797"/>
                  <a:ext cx="88" cy="159"/>
                </a:xfrm>
                <a:custGeom>
                  <a:avLst/>
                  <a:gdLst>
                    <a:gd name="T0" fmla="*/ 64 w 88"/>
                    <a:gd name="T1" fmla="*/ 7 h 159"/>
                    <a:gd name="T2" fmla="*/ 16 w 88"/>
                    <a:gd name="T3" fmla="*/ 67 h 159"/>
                    <a:gd name="T4" fmla="*/ 0 w 88"/>
                    <a:gd name="T5" fmla="*/ 131 h 159"/>
                    <a:gd name="T6" fmla="*/ 28 w 88"/>
                    <a:gd name="T7" fmla="*/ 159 h 159"/>
                    <a:gd name="T8" fmla="*/ 60 w 88"/>
                    <a:gd name="T9" fmla="*/ 155 h 159"/>
                    <a:gd name="T10" fmla="*/ 68 w 88"/>
                    <a:gd name="T11" fmla="*/ 127 h 159"/>
                    <a:gd name="T12" fmla="*/ 88 w 88"/>
                    <a:gd name="T13" fmla="*/ 63 h 159"/>
                    <a:gd name="T14" fmla="*/ 64 w 88"/>
                    <a:gd name="T15" fmla="*/ 7 h 1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8" h="159">
                      <a:moveTo>
                        <a:pt x="64" y="7"/>
                      </a:moveTo>
                      <a:cubicBezTo>
                        <a:pt x="40" y="23"/>
                        <a:pt x="25" y="39"/>
                        <a:pt x="16" y="67"/>
                      </a:cubicBezTo>
                      <a:cubicBezTo>
                        <a:pt x="13" y="97"/>
                        <a:pt x="15" y="108"/>
                        <a:pt x="0" y="131"/>
                      </a:cubicBezTo>
                      <a:cubicBezTo>
                        <a:pt x="5" y="147"/>
                        <a:pt x="12" y="154"/>
                        <a:pt x="28" y="159"/>
                      </a:cubicBezTo>
                      <a:cubicBezTo>
                        <a:pt x="39" y="158"/>
                        <a:pt x="50" y="159"/>
                        <a:pt x="60" y="155"/>
                      </a:cubicBezTo>
                      <a:cubicBezTo>
                        <a:pt x="69" y="151"/>
                        <a:pt x="66" y="137"/>
                        <a:pt x="68" y="127"/>
                      </a:cubicBezTo>
                      <a:cubicBezTo>
                        <a:pt x="73" y="103"/>
                        <a:pt x="66" y="77"/>
                        <a:pt x="88" y="63"/>
                      </a:cubicBezTo>
                      <a:cubicBezTo>
                        <a:pt x="82" y="0"/>
                        <a:pt x="86" y="40"/>
                        <a:pt x="64" y="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877" name="Freeform 61">
                  <a:extLst>
                    <a:ext uri="{FF2B5EF4-FFF2-40B4-BE49-F238E27FC236}">
                      <a16:creationId xmlns:a16="http://schemas.microsoft.com/office/drawing/2014/main" id="{DAEF2789-1B7C-4474-82F6-354DCEC8DE2A}"/>
                    </a:ext>
                  </a:extLst>
                </p:cNvPr>
                <p:cNvSpPr>
                  <a:spLocks/>
                </p:cNvSpPr>
                <p:nvPr/>
              </p:nvSpPr>
              <p:spPr bwMode="auto">
                <a:xfrm>
                  <a:off x="4440" y="2966"/>
                  <a:ext cx="80" cy="132"/>
                </a:xfrm>
                <a:custGeom>
                  <a:avLst/>
                  <a:gdLst>
                    <a:gd name="T0" fmla="*/ 28 w 80"/>
                    <a:gd name="T1" fmla="*/ 2 h 132"/>
                    <a:gd name="T2" fmla="*/ 12 w 80"/>
                    <a:gd name="T3" fmla="*/ 6 h 132"/>
                    <a:gd name="T4" fmla="*/ 4 w 80"/>
                    <a:gd name="T5" fmla="*/ 30 h 132"/>
                    <a:gd name="T6" fmla="*/ 0 w 80"/>
                    <a:gd name="T7" fmla="*/ 94 h 132"/>
                    <a:gd name="T8" fmla="*/ 60 w 80"/>
                    <a:gd name="T9" fmla="*/ 118 h 132"/>
                    <a:gd name="T10" fmla="*/ 76 w 80"/>
                    <a:gd name="T11" fmla="*/ 82 h 132"/>
                    <a:gd name="T12" fmla="*/ 80 w 80"/>
                    <a:gd name="T13" fmla="*/ 70 h 132"/>
                    <a:gd name="T14" fmla="*/ 68 w 80"/>
                    <a:gd name="T15" fmla="*/ 6 h 132"/>
                    <a:gd name="T16" fmla="*/ 28 w 80"/>
                    <a:gd name="T17" fmla="*/ 2 h 1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0" h="132">
                      <a:moveTo>
                        <a:pt x="28" y="2"/>
                      </a:moveTo>
                      <a:cubicBezTo>
                        <a:pt x="23" y="3"/>
                        <a:pt x="16" y="2"/>
                        <a:pt x="12" y="6"/>
                      </a:cubicBezTo>
                      <a:cubicBezTo>
                        <a:pt x="7" y="12"/>
                        <a:pt x="4" y="30"/>
                        <a:pt x="4" y="30"/>
                      </a:cubicBezTo>
                      <a:cubicBezTo>
                        <a:pt x="10" y="52"/>
                        <a:pt x="6" y="72"/>
                        <a:pt x="0" y="94"/>
                      </a:cubicBezTo>
                      <a:cubicBezTo>
                        <a:pt x="8" y="132"/>
                        <a:pt x="19" y="122"/>
                        <a:pt x="60" y="118"/>
                      </a:cubicBezTo>
                      <a:cubicBezTo>
                        <a:pt x="73" y="99"/>
                        <a:pt x="66" y="111"/>
                        <a:pt x="76" y="82"/>
                      </a:cubicBezTo>
                      <a:cubicBezTo>
                        <a:pt x="77" y="78"/>
                        <a:pt x="80" y="70"/>
                        <a:pt x="80" y="70"/>
                      </a:cubicBezTo>
                      <a:cubicBezTo>
                        <a:pt x="79" y="62"/>
                        <a:pt x="74" y="14"/>
                        <a:pt x="68" y="6"/>
                      </a:cubicBezTo>
                      <a:cubicBezTo>
                        <a:pt x="64" y="0"/>
                        <a:pt x="29" y="2"/>
                        <a:pt x="28" y="2"/>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878" name="Freeform 62">
                  <a:extLst>
                    <a:ext uri="{FF2B5EF4-FFF2-40B4-BE49-F238E27FC236}">
                      <a16:creationId xmlns:a16="http://schemas.microsoft.com/office/drawing/2014/main" id="{87FC565E-7813-4B23-8F50-74423D8963BF}"/>
                    </a:ext>
                  </a:extLst>
                </p:cNvPr>
                <p:cNvSpPr>
                  <a:spLocks/>
                </p:cNvSpPr>
                <p:nvPr/>
              </p:nvSpPr>
              <p:spPr bwMode="auto">
                <a:xfrm>
                  <a:off x="4437" y="3079"/>
                  <a:ext cx="118" cy="131"/>
                </a:xfrm>
                <a:custGeom>
                  <a:avLst/>
                  <a:gdLst>
                    <a:gd name="T0" fmla="*/ 31 w 118"/>
                    <a:gd name="T1" fmla="*/ 17 h 131"/>
                    <a:gd name="T2" fmla="*/ 19 w 118"/>
                    <a:gd name="T3" fmla="*/ 45 h 131"/>
                    <a:gd name="T4" fmla="*/ 63 w 118"/>
                    <a:gd name="T5" fmla="*/ 113 h 131"/>
                    <a:gd name="T6" fmla="*/ 87 w 118"/>
                    <a:gd name="T7" fmla="*/ 129 h 131"/>
                    <a:gd name="T8" fmla="*/ 115 w 118"/>
                    <a:gd name="T9" fmla="*/ 113 h 131"/>
                    <a:gd name="T10" fmla="*/ 107 w 118"/>
                    <a:gd name="T11" fmla="*/ 101 h 131"/>
                    <a:gd name="T12" fmla="*/ 99 w 118"/>
                    <a:gd name="T13" fmla="*/ 77 h 131"/>
                    <a:gd name="T14" fmla="*/ 83 w 118"/>
                    <a:gd name="T15" fmla="*/ 33 h 131"/>
                    <a:gd name="T16" fmla="*/ 31 w 118"/>
                    <a:gd name="T17" fmla="*/ 17 h 1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8" h="131">
                      <a:moveTo>
                        <a:pt x="31" y="17"/>
                      </a:moveTo>
                      <a:cubicBezTo>
                        <a:pt x="0" y="22"/>
                        <a:pt x="4" y="23"/>
                        <a:pt x="19" y="45"/>
                      </a:cubicBezTo>
                      <a:cubicBezTo>
                        <a:pt x="24" y="78"/>
                        <a:pt x="38" y="94"/>
                        <a:pt x="63" y="113"/>
                      </a:cubicBezTo>
                      <a:cubicBezTo>
                        <a:pt x="71" y="119"/>
                        <a:pt x="87" y="129"/>
                        <a:pt x="87" y="129"/>
                      </a:cubicBezTo>
                      <a:cubicBezTo>
                        <a:pt x="97" y="127"/>
                        <a:pt x="118" y="131"/>
                        <a:pt x="115" y="113"/>
                      </a:cubicBezTo>
                      <a:cubicBezTo>
                        <a:pt x="114" y="108"/>
                        <a:pt x="109" y="105"/>
                        <a:pt x="107" y="101"/>
                      </a:cubicBezTo>
                      <a:cubicBezTo>
                        <a:pt x="104" y="93"/>
                        <a:pt x="99" y="77"/>
                        <a:pt x="99" y="77"/>
                      </a:cubicBezTo>
                      <a:cubicBezTo>
                        <a:pt x="104" y="52"/>
                        <a:pt x="100" y="50"/>
                        <a:pt x="83" y="33"/>
                      </a:cubicBezTo>
                      <a:cubicBezTo>
                        <a:pt x="72" y="0"/>
                        <a:pt x="71" y="9"/>
                        <a:pt x="31" y="1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879" name="Freeform 63">
                  <a:extLst>
                    <a:ext uri="{FF2B5EF4-FFF2-40B4-BE49-F238E27FC236}">
                      <a16:creationId xmlns:a16="http://schemas.microsoft.com/office/drawing/2014/main" id="{6E8B3E35-501F-4098-9628-D22C46DE93AD}"/>
                    </a:ext>
                  </a:extLst>
                </p:cNvPr>
                <p:cNvSpPr>
                  <a:spLocks/>
                </p:cNvSpPr>
                <p:nvPr/>
              </p:nvSpPr>
              <p:spPr bwMode="auto">
                <a:xfrm>
                  <a:off x="4624" y="2686"/>
                  <a:ext cx="230" cy="114"/>
                </a:xfrm>
                <a:custGeom>
                  <a:avLst/>
                  <a:gdLst>
                    <a:gd name="T0" fmla="*/ 40 w 230"/>
                    <a:gd name="T1" fmla="*/ 102 h 114"/>
                    <a:gd name="T2" fmla="*/ 0 w 230"/>
                    <a:gd name="T3" fmla="*/ 74 h 114"/>
                    <a:gd name="T4" fmla="*/ 24 w 230"/>
                    <a:gd name="T5" fmla="*/ 54 h 114"/>
                    <a:gd name="T6" fmla="*/ 32 w 230"/>
                    <a:gd name="T7" fmla="*/ 30 h 114"/>
                    <a:gd name="T8" fmla="*/ 44 w 230"/>
                    <a:gd name="T9" fmla="*/ 14 h 114"/>
                    <a:gd name="T10" fmla="*/ 48 w 230"/>
                    <a:gd name="T11" fmla="*/ 2 h 114"/>
                    <a:gd name="T12" fmla="*/ 76 w 230"/>
                    <a:gd name="T13" fmla="*/ 6 h 114"/>
                    <a:gd name="T14" fmla="*/ 144 w 230"/>
                    <a:gd name="T15" fmla="*/ 10 h 114"/>
                    <a:gd name="T16" fmla="*/ 204 w 230"/>
                    <a:gd name="T17" fmla="*/ 50 h 114"/>
                    <a:gd name="T18" fmla="*/ 216 w 230"/>
                    <a:gd name="T19" fmla="*/ 98 h 114"/>
                    <a:gd name="T20" fmla="*/ 128 w 230"/>
                    <a:gd name="T21" fmla="*/ 114 h 114"/>
                    <a:gd name="T22" fmla="*/ 48 w 230"/>
                    <a:gd name="T23" fmla="*/ 102 h 114"/>
                    <a:gd name="T24" fmla="*/ 16 w 230"/>
                    <a:gd name="T25" fmla="*/ 86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0" h="114">
                      <a:moveTo>
                        <a:pt x="40" y="102"/>
                      </a:moveTo>
                      <a:cubicBezTo>
                        <a:pt x="22" y="95"/>
                        <a:pt x="6" y="93"/>
                        <a:pt x="0" y="74"/>
                      </a:cubicBezTo>
                      <a:cubicBezTo>
                        <a:pt x="7" y="67"/>
                        <a:pt x="18" y="63"/>
                        <a:pt x="24" y="54"/>
                      </a:cubicBezTo>
                      <a:cubicBezTo>
                        <a:pt x="28" y="47"/>
                        <a:pt x="27" y="37"/>
                        <a:pt x="32" y="30"/>
                      </a:cubicBezTo>
                      <a:cubicBezTo>
                        <a:pt x="36" y="25"/>
                        <a:pt x="40" y="19"/>
                        <a:pt x="44" y="14"/>
                      </a:cubicBezTo>
                      <a:cubicBezTo>
                        <a:pt x="45" y="10"/>
                        <a:pt x="44" y="3"/>
                        <a:pt x="48" y="2"/>
                      </a:cubicBezTo>
                      <a:cubicBezTo>
                        <a:pt x="57" y="0"/>
                        <a:pt x="67" y="5"/>
                        <a:pt x="76" y="6"/>
                      </a:cubicBezTo>
                      <a:cubicBezTo>
                        <a:pt x="99" y="8"/>
                        <a:pt x="121" y="9"/>
                        <a:pt x="144" y="10"/>
                      </a:cubicBezTo>
                      <a:cubicBezTo>
                        <a:pt x="160" y="34"/>
                        <a:pt x="176" y="44"/>
                        <a:pt x="204" y="50"/>
                      </a:cubicBezTo>
                      <a:cubicBezTo>
                        <a:pt x="216" y="62"/>
                        <a:pt x="230" y="79"/>
                        <a:pt x="216" y="98"/>
                      </a:cubicBezTo>
                      <a:cubicBezTo>
                        <a:pt x="211" y="105"/>
                        <a:pt x="133" y="113"/>
                        <a:pt x="128" y="114"/>
                      </a:cubicBezTo>
                      <a:cubicBezTo>
                        <a:pt x="101" y="112"/>
                        <a:pt x="74" y="111"/>
                        <a:pt x="48" y="102"/>
                      </a:cubicBezTo>
                      <a:cubicBezTo>
                        <a:pt x="38" y="87"/>
                        <a:pt x="33" y="86"/>
                        <a:pt x="16" y="86"/>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880" name="Freeform 64">
                  <a:extLst>
                    <a:ext uri="{FF2B5EF4-FFF2-40B4-BE49-F238E27FC236}">
                      <a16:creationId xmlns:a16="http://schemas.microsoft.com/office/drawing/2014/main" id="{51C28E79-27B0-4E7E-A4A2-DA4DF605152C}"/>
                    </a:ext>
                  </a:extLst>
                </p:cNvPr>
                <p:cNvSpPr>
                  <a:spLocks/>
                </p:cNvSpPr>
                <p:nvPr/>
              </p:nvSpPr>
              <p:spPr bwMode="auto">
                <a:xfrm>
                  <a:off x="4832" y="2743"/>
                  <a:ext cx="155" cy="153"/>
                </a:xfrm>
                <a:custGeom>
                  <a:avLst/>
                  <a:gdLst>
                    <a:gd name="T0" fmla="*/ 0 w 155"/>
                    <a:gd name="T1" fmla="*/ 57 h 153"/>
                    <a:gd name="T2" fmla="*/ 52 w 155"/>
                    <a:gd name="T3" fmla="*/ 29 h 153"/>
                    <a:gd name="T4" fmla="*/ 112 w 155"/>
                    <a:gd name="T5" fmla="*/ 61 h 153"/>
                    <a:gd name="T6" fmla="*/ 140 w 155"/>
                    <a:gd name="T7" fmla="*/ 89 h 153"/>
                    <a:gd name="T8" fmla="*/ 128 w 155"/>
                    <a:gd name="T9" fmla="*/ 153 h 153"/>
                    <a:gd name="T10" fmla="*/ 40 w 155"/>
                    <a:gd name="T11" fmla="*/ 125 h 153"/>
                    <a:gd name="T12" fmla="*/ 24 w 155"/>
                    <a:gd name="T13" fmla="*/ 89 h 153"/>
                    <a:gd name="T14" fmla="*/ 0 w 155"/>
                    <a:gd name="T15" fmla="*/ 53 h 153"/>
                    <a:gd name="T16" fmla="*/ 4 w 155"/>
                    <a:gd name="T17" fmla="*/ 41 h 153"/>
                    <a:gd name="T18" fmla="*/ 16 w 155"/>
                    <a:gd name="T19" fmla="*/ 33 h 1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5" h="153">
                      <a:moveTo>
                        <a:pt x="0" y="57"/>
                      </a:moveTo>
                      <a:cubicBezTo>
                        <a:pt x="16" y="35"/>
                        <a:pt x="25" y="34"/>
                        <a:pt x="52" y="29"/>
                      </a:cubicBezTo>
                      <a:cubicBezTo>
                        <a:pt x="96" y="0"/>
                        <a:pt x="90" y="39"/>
                        <a:pt x="112" y="61"/>
                      </a:cubicBezTo>
                      <a:cubicBezTo>
                        <a:pt x="116" y="74"/>
                        <a:pt x="140" y="89"/>
                        <a:pt x="140" y="89"/>
                      </a:cubicBezTo>
                      <a:cubicBezTo>
                        <a:pt x="148" y="112"/>
                        <a:pt x="155" y="144"/>
                        <a:pt x="128" y="153"/>
                      </a:cubicBezTo>
                      <a:cubicBezTo>
                        <a:pt x="97" y="147"/>
                        <a:pt x="66" y="142"/>
                        <a:pt x="40" y="125"/>
                      </a:cubicBezTo>
                      <a:cubicBezTo>
                        <a:pt x="27" y="106"/>
                        <a:pt x="34" y="118"/>
                        <a:pt x="24" y="89"/>
                      </a:cubicBezTo>
                      <a:cubicBezTo>
                        <a:pt x="21" y="80"/>
                        <a:pt x="5" y="67"/>
                        <a:pt x="0" y="53"/>
                      </a:cubicBezTo>
                      <a:cubicBezTo>
                        <a:pt x="1" y="49"/>
                        <a:pt x="1" y="44"/>
                        <a:pt x="4" y="41"/>
                      </a:cubicBezTo>
                      <a:cubicBezTo>
                        <a:pt x="7" y="37"/>
                        <a:pt x="16" y="33"/>
                        <a:pt x="16" y="33"/>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881" name="Freeform 65">
                  <a:extLst>
                    <a:ext uri="{FF2B5EF4-FFF2-40B4-BE49-F238E27FC236}">
                      <a16:creationId xmlns:a16="http://schemas.microsoft.com/office/drawing/2014/main" id="{687F3D24-A3ED-4135-94AF-AA8703C61AB2}"/>
                    </a:ext>
                  </a:extLst>
                </p:cNvPr>
                <p:cNvSpPr>
                  <a:spLocks/>
                </p:cNvSpPr>
                <p:nvPr/>
              </p:nvSpPr>
              <p:spPr bwMode="auto">
                <a:xfrm>
                  <a:off x="4488" y="3184"/>
                  <a:ext cx="114" cy="96"/>
                </a:xfrm>
                <a:custGeom>
                  <a:avLst/>
                  <a:gdLst>
                    <a:gd name="T0" fmla="*/ 12 w 114"/>
                    <a:gd name="T1" fmla="*/ 20 h 96"/>
                    <a:gd name="T2" fmla="*/ 64 w 114"/>
                    <a:gd name="T3" fmla="*/ 76 h 96"/>
                    <a:gd name="T4" fmla="*/ 100 w 114"/>
                    <a:gd name="T5" fmla="*/ 96 h 96"/>
                    <a:gd name="T6" fmla="*/ 112 w 114"/>
                    <a:gd name="T7" fmla="*/ 68 h 96"/>
                    <a:gd name="T8" fmla="*/ 88 w 114"/>
                    <a:gd name="T9" fmla="*/ 20 h 96"/>
                    <a:gd name="T10" fmla="*/ 52 w 114"/>
                    <a:gd name="T11" fmla="*/ 8 h 96"/>
                    <a:gd name="T12" fmla="*/ 28 w 114"/>
                    <a:gd name="T13" fmla="*/ 0 h 96"/>
                    <a:gd name="T14" fmla="*/ 12 w 114"/>
                    <a:gd name="T15" fmla="*/ 44 h 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4" h="96">
                      <a:moveTo>
                        <a:pt x="12" y="20"/>
                      </a:moveTo>
                      <a:cubicBezTo>
                        <a:pt x="0" y="68"/>
                        <a:pt x="22" y="71"/>
                        <a:pt x="64" y="76"/>
                      </a:cubicBezTo>
                      <a:cubicBezTo>
                        <a:pt x="92" y="94"/>
                        <a:pt x="79" y="89"/>
                        <a:pt x="100" y="96"/>
                      </a:cubicBezTo>
                      <a:cubicBezTo>
                        <a:pt x="105" y="88"/>
                        <a:pt x="114" y="79"/>
                        <a:pt x="112" y="68"/>
                      </a:cubicBezTo>
                      <a:cubicBezTo>
                        <a:pt x="112" y="65"/>
                        <a:pt x="94" y="24"/>
                        <a:pt x="88" y="20"/>
                      </a:cubicBezTo>
                      <a:cubicBezTo>
                        <a:pt x="77" y="13"/>
                        <a:pt x="64" y="12"/>
                        <a:pt x="52" y="8"/>
                      </a:cubicBezTo>
                      <a:cubicBezTo>
                        <a:pt x="44" y="5"/>
                        <a:pt x="28" y="0"/>
                        <a:pt x="28" y="0"/>
                      </a:cubicBezTo>
                      <a:cubicBezTo>
                        <a:pt x="23" y="16"/>
                        <a:pt x="12" y="27"/>
                        <a:pt x="12" y="44"/>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882" name="Freeform 66">
                  <a:extLst>
                    <a:ext uri="{FF2B5EF4-FFF2-40B4-BE49-F238E27FC236}">
                      <a16:creationId xmlns:a16="http://schemas.microsoft.com/office/drawing/2014/main" id="{E79B0760-4567-4AAB-A594-EC5B119FAB25}"/>
                    </a:ext>
                  </a:extLst>
                </p:cNvPr>
                <p:cNvSpPr>
                  <a:spLocks/>
                </p:cNvSpPr>
                <p:nvPr/>
              </p:nvSpPr>
              <p:spPr bwMode="auto">
                <a:xfrm>
                  <a:off x="4539" y="3253"/>
                  <a:ext cx="165" cy="99"/>
                </a:xfrm>
                <a:custGeom>
                  <a:avLst/>
                  <a:gdLst>
                    <a:gd name="T0" fmla="*/ 1 w 165"/>
                    <a:gd name="T1" fmla="*/ 27 h 99"/>
                    <a:gd name="T2" fmla="*/ 61 w 165"/>
                    <a:gd name="T3" fmla="*/ 67 h 99"/>
                    <a:gd name="T4" fmla="*/ 97 w 165"/>
                    <a:gd name="T5" fmla="*/ 91 h 99"/>
                    <a:gd name="T6" fmla="*/ 121 w 165"/>
                    <a:gd name="T7" fmla="*/ 99 h 99"/>
                    <a:gd name="T8" fmla="*/ 165 w 165"/>
                    <a:gd name="T9" fmla="*/ 71 h 99"/>
                    <a:gd name="T10" fmla="*/ 97 w 165"/>
                    <a:gd name="T11" fmla="*/ 31 h 99"/>
                    <a:gd name="T12" fmla="*/ 33 w 165"/>
                    <a:gd name="T13" fmla="*/ 15 h 99"/>
                    <a:gd name="T14" fmla="*/ 9 w 165"/>
                    <a:gd name="T15" fmla="*/ 11 h 99"/>
                    <a:gd name="T16" fmla="*/ 1 w 165"/>
                    <a:gd name="T17" fmla="*/ 27 h 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5" h="99">
                      <a:moveTo>
                        <a:pt x="1" y="27"/>
                      </a:moveTo>
                      <a:cubicBezTo>
                        <a:pt x="14" y="46"/>
                        <a:pt x="39" y="60"/>
                        <a:pt x="61" y="67"/>
                      </a:cubicBezTo>
                      <a:cubicBezTo>
                        <a:pt x="72" y="83"/>
                        <a:pt x="78" y="85"/>
                        <a:pt x="97" y="91"/>
                      </a:cubicBezTo>
                      <a:cubicBezTo>
                        <a:pt x="105" y="93"/>
                        <a:pt x="121" y="99"/>
                        <a:pt x="121" y="99"/>
                      </a:cubicBezTo>
                      <a:cubicBezTo>
                        <a:pt x="154" y="95"/>
                        <a:pt x="156" y="99"/>
                        <a:pt x="165" y="71"/>
                      </a:cubicBezTo>
                      <a:cubicBezTo>
                        <a:pt x="149" y="23"/>
                        <a:pt x="147" y="35"/>
                        <a:pt x="97" y="31"/>
                      </a:cubicBezTo>
                      <a:cubicBezTo>
                        <a:pt x="73" y="23"/>
                        <a:pt x="58" y="19"/>
                        <a:pt x="33" y="15"/>
                      </a:cubicBezTo>
                      <a:cubicBezTo>
                        <a:pt x="27" y="11"/>
                        <a:pt x="17" y="0"/>
                        <a:pt x="9" y="11"/>
                      </a:cubicBezTo>
                      <a:cubicBezTo>
                        <a:pt x="0" y="23"/>
                        <a:pt x="1" y="48"/>
                        <a:pt x="1" y="2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883" name="Freeform 67">
                  <a:extLst>
                    <a:ext uri="{FF2B5EF4-FFF2-40B4-BE49-F238E27FC236}">
                      <a16:creationId xmlns:a16="http://schemas.microsoft.com/office/drawing/2014/main" id="{909DEA1F-DC75-4B1B-8AEF-80BE03F953A7}"/>
                    </a:ext>
                  </a:extLst>
                </p:cNvPr>
                <p:cNvSpPr>
                  <a:spLocks/>
                </p:cNvSpPr>
                <p:nvPr/>
              </p:nvSpPr>
              <p:spPr bwMode="auto">
                <a:xfrm>
                  <a:off x="4936" y="2898"/>
                  <a:ext cx="104" cy="170"/>
                </a:xfrm>
                <a:custGeom>
                  <a:avLst/>
                  <a:gdLst>
                    <a:gd name="T0" fmla="*/ 16 w 104"/>
                    <a:gd name="T1" fmla="*/ 2 h 170"/>
                    <a:gd name="T2" fmla="*/ 80 w 104"/>
                    <a:gd name="T3" fmla="*/ 54 h 170"/>
                    <a:gd name="T4" fmla="*/ 28 w 104"/>
                    <a:gd name="T5" fmla="*/ 162 h 170"/>
                    <a:gd name="T6" fmla="*/ 0 w 104"/>
                    <a:gd name="T7" fmla="*/ 134 h 170"/>
                    <a:gd name="T8" fmla="*/ 16 w 104"/>
                    <a:gd name="T9" fmla="*/ 78 h 170"/>
                    <a:gd name="T10" fmla="*/ 0 w 104"/>
                    <a:gd name="T11" fmla="*/ 26 h 170"/>
                    <a:gd name="T12" fmla="*/ 8 w 104"/>
                    <a:gd name="T13" fmla="*/ 14 h 170"/>
                    <a:gd name="T14" fmla="*/ 16 w 104"/>
                    <a:gd name="T15" fmla="*/ 2 h 17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4" h="170">
                      <a:moveTo>
                        <a:pt x="16" y="2"/>
                      </a:moveTo>
                      <a:cubicBezTo>
                        <a:pt x="83" y="7"/>
                        <a:pt x="69" y="0"/>
                        <a:pt x="80" y="54"/>
                      </a:cubicBezTo>
                      <a:cubicBezTo>
                        <a:pt x="76" y="152"/>
                        <a:pt x="104" y="170"/>
                        <a:pt x="28" y="162"/>
                      </a:cubicBezTo>
                      <a:cubicBezTo>
                        <a:pt x="0" y="144"/>
                        <a:pt x="7" y="155"/>
                        <a:pt x="0" y="134"/>
                      </a:cubicBezTo>
                      <a:cubicBezTo>
                        <a:pt x="3" y="112"/>
                        <a:pt x="4" y="96"/>
                        <a:pt x="16" y="78"/>
                      </a:cubicBezTo>
                      <a:cubicBezTo>
                        <a:pt x="13" y="54"/>
                        <a:pt x="7" y="47"/>
                        <a:pt x="0" y="26"/>
                      </a:cubicBezTo>
                      <a:cubicBezTo>
                        <a:pt x="3" y="22"/>
                        <a:pt x="4" y="17"/>
                        <a:pt x="8" y="14"/>
                      </a:cubicBezTo>
                      <a:cubicBezTo>
                        <a:pt x="27" y="2"/>
                        <a:pt x="47" y="10"/>
                        <a:pt x="16" y="2"/>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884" name="Freeform 68">
                  <a:extLst>
                    <a:ext uri="{FF2B5EF4-FFF2-40B4-BE49-F238E27FC236}">
                      <a16:creationId xmlns:a16="http://schemas.microsoft.com/office/drawing/2014/main" id="{1B93CEB6-2C23-4EE9-905B-4A95144CE904}"/>
                    </a:ext>
                  </a:extLst>
                </p:cNvPr>
                <p:cNvSpPr>
                  <a:spLocks/>
                </p:cNvSpPr>
                <p:nvPr/>
              </p:nvSpPr>
              <p:spPr bwMode="auto">
                <a:xfrm>
                  <a:off x="4680" y="3260"/>
                  <a:ext cx="180" cy="108"/>
                </a:xfrm>
                <a:custGeom>
                  <a:avLst/>
                  <a:gdLst>
                    <a:gd name="T0" fmla="*/ 12 w 180"/>
                    <a:gd name="T1" fmla="*/ 100 h 108"/>
                    <a:gd name="T2" fmla="*/ 160 w 180"/>
                    <a:gd name="T3" fmla="*/ 80 h 108"/>
                    <a:gd name="T4" fmla="*/ 172 w 180"/>
                    <a:gd name="T5" fmla="*/ 68 h 108"/>
                    <a:gd name="T6" fmla="*/ 180 w 180"/>
                    <a:gd name="T7" fmla="*/ 44 h 108"/>
                    <a:gd name="T8" fmla="*/ 148 w 180"/>
                    <a:gd name="T9" fmla="*/ 0 h 108"/>
                    <a:gd name="T10" fmla="*/ 48 w 180"/>
                    <a:gd name="T11" fmla="*/ 32 h 108"/>
                    <a:gd name="T12" fmla="*/ 24 w 180"/>
                    <a:gd name="T13" fmla="*/ 40 h 108"/>
                    <a:gd name="T14" fmla="*/ 12 w 180"/>
                    <a:gd name="T15" fmla="*/ 44 h 108"/>
                    <a:gd name="T16" fmla="*/ 0 w 180"/>
                    <a:gd name="T17" fmla="*/ 68 h 108"/>
                    <a:gd name="T18" fmla="*/ 20 w 180"/>
                    <a:gd name="T19" fmla="*/ 108 h 108"/>
                    <a:gd name="T20" fmla="*/ 12 w 180"/>
                    <a:gd name="T21" fmla="*/ 100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08">
                      <a:moveTo>
                        <a:pt x="12" y="100"/>
                      </a:moveTo>
                      <a:cubicBezTo>
                        <a:pt x="72" y="97"/>
                        <a:pt x="108" y="97"/>
                        <a:pt x="160" y="80"/>
                      </a:cubicBezTo>
                      <a:cubicBezTo>
                        <a:pt x="164" y="76"/>
                        <a:pt x="169" y="73"/>
                        <a:pt x="172" y="68"/>
                      </a:cubicBezTo>
                      <a:cubicBezTo>
                        <a:pt x="176" y="61"/>
                        <a:pt x="180" y="44"/>
                        <a:pt x="180" y="44"/>
                      </a:cubicBezTo>
                      <a:cubicBezTo>
                        <a:pt x="174" y="22"/>
                        <a:pt x="172" y="8"/>
                        <a:pt x="148" y="0"/>
                      </a:cubicBezTo>
                      <a:cubicBezTo>
                        <a:pt x="113" y="9"/>
                        <a:pt x="83" y="23"/>
                        <a:pt x="48" y="32"/>
                      </a:cubicBezTo>
                      <a:cubicBezTo>
                        <a:pt x="40" y="34"/>
                        <a:pt x="32" y="37"/>
                        <a:pt x="24" y="40"/>
                      </a:cubicBezTo>
                      <a:cubicBezTo>
                        <a:pt x="20" y="41"/>
                        <a:pt x="12" y="44"/>
                        <a:pt x="12" y="44"/>
                      </a:cubicBezTo>
                      <a:cubicBezTo>
                        <a:pt x="8" y="50"/>
                        <a:pt x="0" y="60"/>
                        <a:pt x="0" y="68"/>
                      </a:cubicBezTo>
                      <a:cubicBezTo>
                        <a:pt x="0" y="77"/>
                        <a:pt x="4" y="108"/>
                        <a:pt x="20" y="108"/>
                      </a:cubicBezTo>
                      <a:cubicBezTo>
                        <a:pt x="24" y="108"/>
                        <a:pt x="15" y="103"/>
                        <a:pt x="12" y="100"/>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885" name="Freeform 69">
                  <a:extLst>
                    <a:ext uri="{FF2B5EF4-FFF2-40B4-BE49-F238E27FC236}">
                      <a16:creationId xmlns:a16="http://schemas.microsoft.com/office/drawing/2014/main" id="{B8ACCE53-E0F9-481D-BF0B-37EA6AFA035E}"/>
                    </a:ext>
                  </a:extLst>
                </p:cNvPr>
                <p:cNvSpPr>
                  <a:spLocks/>
                </p:cNvSpPr>
                <p:nvPr/>
              </p:nvSpPr>
              <p:spPr bwMode="auto">
                <a:xfrm>
                  <a:off x="4813" y="3158"/>
                  <a:ext cx="170" cy="182"/>
                </a:xfrm>
                <a:custGeom>
                  <a:avLst/>
                  <a:gdLst>
                    <a:gd name="T0" fmla="*/ 47 w 170"/>
                    <a:gd name="T1" fmla="*/ 182 h 182"/>
                    <a:gd name="T2" fmla="*/ 15 w 170"/>
                    <a:gd name="T3" fmla="*/ 150 h 182"/>
                    <a:gd name="T4" fmla="*/ 11 w 170"/>
                    <a:gd name="T5" fmla="*/ 98 h 182"/>
                    <a:gd name="T6" fmla="*/ 35 w 170"/>
                    <a:gd name="T7" fmla="*/ 78 h 182"/>
                    <a:gd name="T8" fmla="*/ 59 w 170"/>
                    <a:gd name="T9" fmla="*/ 62 h 182"/>
                    <a:gd name="T10" fmla="*/ 103 w 170"/>
                    <a:gd name="T11" fmla="*/ 22 h 182"/>
                    <a:gd name="T12" fmla="*/ 143 w 170"/>
                    <a:gd name="T13" fmla="*/ 18 h 182"/>
                    <a:gd name="T14" fmla="*/ 159 w 170"/>
                    <a:gd name="T15" fmla="*/ 66 h 182"/>
                    <a:gd name="T16" fmla="*/ 135 w 170"/>
                    <a:gd name="T17" fmla="*/ 82 h 182"/>
                    <a:gd name="T18" fmla="*/ 111 w 170"/>
                    <a:gd name="T19" fmla="*/ 98 h 182"/>
                    <a:gd name="T20" fmla="*/ 43 w 170"/>
                    <a:gd name="T21" fmla="*/ 154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0" h="182">
                      <a:moveTo>
                        <a:pt x="47" y="182"/>
                      </a:moveTo>
                      <a:cubicBezTo>
                        <a:pt x="35" y="170"/>
                        <a:pt x="24" y="164"/>
                        <a:pt x="15" y="150"/>
                      </a:cubicBezTo>
                      <a:cubicBezTo>
                        <a:pt x="11" y="135"/>
                        <a:pt x="0" y="112"/>
                        <a:pt x="11" y="98"/>
                      </a:cubicBezTo>
                      <a:cubicBezTo>
                        <a:pt x="18" y="90"/>
                        <a:pt x="27" y="84"/>
                        <a:pt x="35" y="78"/>
                      </a:cubicBezTo>
                      <a:cubicBezTo>
                        <a:pt x="43" y="72"/>
                        <a:pt x="59" y="62"/>
                        <a:pt x="59" y="62"/>
                      </a:cubicBezTo>
                      <a:cubicBezTo>
                        <a:pt x="70" y="45"/>
                        <a:pt x="88" y="37"/>
                        <a:pt x="103" y="22"/>
                      </a:cubicBezTo>
                      <a:cubicBezTo>
                        <a:pt x="110" y="0"/>
                        <a:pt x="126" y="12"/>
                        <a:pt x="143" y="18"/>
                      </a:cubicBezTo>
                      <a:cubicBezTo>
                        <a:pt x="158" y="33"/>
                        <a:pt x="170" y="41"/>
                        <a:pt x="159" y="66"/>
                      </a:cubicBezTo>
                      <a:cubicBezTo>
                        <a:pt x="152" y="82"/>
                        <a:pt x="146" y="76"/>
                        <a:pt x="135" y="82"/>
                      </a:cubicBezTo>
                      <a:cubicBezTo>
                        <a:pt x="127" y="87"/>
                        <a:pt x="111" y="98"/>
                        <a:pt x="111" y="98"/>
                      </a:cubicBezTo>
                      <a:cubicBezTo>
                        <a:pt x="94" y="123"/>
                        <a:pt x="79" y="154"/>
                        <a:pt x="43" y="154"/>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886" name="Freeform 70">
                  <a:extLst>
                    <a:ext uri="{FF2B5EF4-FFF2-40B4-BE49-F238E27FC236}">
                      <a16:creationId xmlns:a16="http://schemas.microsoft.com/office/drawing/2014/main" id="{DF614525-B6C8-4673-A3B1-7B4F6B3B0577}"/>
                    </a:ext>
                  </a:extLst>
                </p:cNvPr>
                <p:cNvSpPr>
                  <a:spLocks/>
                </p:cNvSpPr>
                <p:nvPr/>
              </p:nvSpPr>
              <p:spPr bwMode="auto">
                <a:xfrm>
                  <a:off x="4908" y="3043"/>
                  <a:ext cx="120" cy="158"/>
                </a:xfrm>
                <a:custGeom>
                  <a:avLst/>
                  <a:gdLst>
                    <a:gd name="T0" fmla="*/ 120 w 120"/>
                    <a:gd name="T1" fmla="*/ 13 h 158"/>
                    <a:gd name="T2" fmla="*/ 32 w 120"/>
                    <a:gd name="T3" fmla="*/ 5 h 158"/>
                    <a:gd name="T4" fmla="*/ 0 w 120"/>
                    <a:gd name="T5" fmla="*/ 29 h 158"/>
                    <a:gd name="T6" fmla="*/ 4 w 120"/>
                    <a:gd name="T7" fmla="*/ 97 h 158"/>
                    <a:gd name="T8" fmla="*/ 8 w 120"/>
                    <a:gd name="T9" fmla="*/ 121 h 158"/>
                    <a:gd name="T10" fmla="*/ 32 w 120"/>
                    <a:gd name="T11" fmla="*/ 137 h 158"/>
                    <a:gd name="T12" fmla="*/ 40 w 120"/>
                    <a:gd name="T13" fmla="*/ 149 h 158"/>
                    <a:gd name="T14" fmla="*/ 92 w 120"/>
                    <a:gd name="T15" fmla="*/ 77 h 158"/>
                    <a:gd name="T16" fmla="*/ 96 w 120"/>
                    <a:gd name="T17" fmla="*/ 53 h 158"/>
                    <a:gd name="T18" fmla="*/ 92 w 120"/>
                    <a:gd name="T19" fmla="*/ 17 h 1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0" h="158">
                      <a:moveTo>
                        <a:pt x="120" y="13"/>
                      </a:moveTo>
                      <a:cubicBezTo>
                        <a:pt x="80" y="9"/>
                        <a:pt x="69" y="0"/>
                        <a:pt x="32" y="5"/>
                      </a:cubicBezTo>
                      <a:cubicBezTo>
                        <a:pt x="18" y="14"/>
                        <a:pt x="10" y="15"/>
                        <a:pt x="0" y="29"/>
                      </a:cubicBezTo>
                      <a:cubicBezTo>
                        <a:pt x="13" y="67"/>
                        <a:pt x="9" y="45"/>
                        <a:pt x="4" y="97"/>
                      </a:cubicBezTo>
                      <a:cubicBezTo>
                        <a:pt x="5" y="105"/>
                        <a:pt x="3" y="114"/>
                        <a:pt x="8" y="121"/>
                      </a:cubicBezTo>
                      <a:cubicBezTo>
                        <a:pt x="14" y="129"/>
                        <a:pt x="32" y="137"/>
                        <a:pt x="32" y="137"/>
                      </a:cubicBezTo>
                      <a:cubicBezTo>
                        <a:pt x="35" y="141"/>
                        <a:pt x="35" y="148"/>
                        <a:pt x="40" y="149"/>
                      </a:cubicBezTo>
                      <a:cubicBezTo>
                        <a:pt x="78" y="158"/>
                        <a:pt x="87" y="102"/>
                        <a:pt x="92" y="77"/>
                      </a:cubicBezTo>
                      <a:cubicBezTo>
                        <a:pt x="93" y="69"/>
                        <a:pt x="95" y="61"/>
                        <a:pt x="96" y="53"/>
                      </a:cubicBezTo>
                      <a:cubicBezTo>
                        <a:pt x="95" y="41"/>
                        <a:pt x="92" y="17"/>
                        <a:pt x="92" y="17"/>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grpSp>
          <p:nvGrpSpPr>
            <p:cNvPr id="418887" name="Group 71">
              <a:extLst>
                <a:ext uri="{FF2B5EF4-FFF2-40B4-BE49-F238E27FC236}">
                  <a16:creationId xmlns:a16="http://schemas.microsoft.com/office/drawing/2014/main" id="{B22839B3-5DA4-471F-B299-5029430260D3}"/>
                </a:ext>
              </a:extLst>
            </p:cNvPr>
            <p:cNvGrpSpPr>
              <a:grpSpLocks/>
            </p:cNvGrpSpPr>
            <p:nvPr/>
          </p:nvGrpSpPr>
          <p:grpSpPr bwMode="auto">
            <a:xfrm>
              <a:off x="4405" y="2374"/>
              <a:ext cx="603" cy="682"/>
              <a:chOff x="4437" y="2678"/>
              <a:chExt cx="603" cy="682"/>
            </a:xfrm>
          </p:grpSpPr>
          <p:sp>
            <p:nvSpPr>
              <p:cNvPr id="418888" name="Oval 72">
                <a:extLst>
                  <a:ext uri="{FF2B5EF4-FFF2-40B4-BE49-F238E27FC236}">
                    <a16:creationId xmlns:a16="http://schemas.microsoft.com/office/drawing/2014/main" id="{8E0EDD66-8379-4714-9EC4-42F8E68B8D50}"/>
                  </a:ext>
                </a:extLst>
              </p:cNvPr>
              <p:cNvSpPr>
                <a:spLocks noChangeArrowheads="1"/>
              </p:cNvSpPr>
              <p:nvPr/>
            </p:nvSpPr>
            <p:spPr bwMode="auto">
              <a:xfrm>
                <a:off x="4475" y="2748"/>
                <a:ext cx="504" cy="566"/>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nvGrpSpPr>
              <p:cNvPr id="418889" name="Group 73">
                <a:extLst>
                  <a:ext uri="{FF2B5EF4-FFF2-40B4-BE49-F238E27FC236}">
                    <a16:creationId xmlns:a16="http://schemas.microsoft.com/office/drawing/2014/main" id="{23EB8059-59AB-479B-82EB-CE6157EBEC87}"/>
                  </a:ext>
                </a:extLst>
              </p:cNvPr>
              <p:cNvGrpSpPr>
                <a:grpSpLocks/>
              </p:cNvGrpSpPr>
              <p:nvPr/>
            </p:nvGrpSpPr>
            <p:grpSpPr bwMode="auto">
              <a:xfrm>
                <a:off x="4437" y="2678"/>
                <a:ext cx="603" cy="682"/>
                <a:chOff x="4437" y="2686"/>
                <a:chExt cx="603" cy="682"/>
              </a:xfrm>
            </p:grpSpPr>
            <p:sp>
              <p:nvSpPr>
                <p:cNvPr id="418890" name="Freeform 74">
                  <a:extLst>
                    <a:ext uri="{FF2B5EF4-FFF2-40B4-BE49-F238E27FC236}">
                      <a16:creationId xmlns:a16="http://schemas.microsoft.com/office/drawing/2014/main" id="{D48AAAEA-1FD0-4A65-99D7-44BE856B9220}"/>
                    </a:ext>
                  </a:extLst>
                </p:cNvPr>
                <p:cNvSpPr>
                  <a:spLocks/>
                </p:cNvSpPr>
                <p:nvPr/>
              </p:nvSpPr>
              <p:spPr bwMode="auto">
                <a:xfrm>
                  <a:off x="4534" y="2724"/>
                  <a:ext cx="158" cy="128"/>
                </a:xfrm>
                <a:custGeom>
                  <a:avLst/>
                  <a:gdLst>
                    <a:gd name="T0" fmla="*/ 118 w 158"/>
                    <a:gd name="T1" fmla="*/ 0 h 128"/>
                    <a:gd name="T2" fmla="*/ 46 w 158"/>
                    <a:gd name="T3" fmla="*/ 28 h 128"/>
                    <a:gd name="T4" fmla="*/ 14 w 158"/>
                    <a:gd name="T5" fmla="*/ 60 h 128"/>
                    <a:gd name="T6" fmla="*/ 26 w 158"/>
                    <a:gd name="T7" fmla="*/ 128 h 128"/>
                    <a:gd name="T8" fmla="*/ 86 w 158"/>
                    <a:gd name="T9" fmla="*/ 116 h 128"/>
                    <a:gd name="T10" fmla="*/ 122 w 158"/>
                    <a:gd name="T11" fmla="*/ 68 h 128"/>
                    <a:gd name="T12" fmla="*/ 158 w 158"/>
                    <a:gd name="T13" fmla="*/ 48 h 128"/>
                    <a:gd name="T14" fmla="*/ 70 w 158"/>
                    <a:gd name="T15" fmla="*/ 16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 h="128">
                      <a:moveTo>
                        <a:pt x="118" y="0"/>
                      </a:moveTo>
                      <a:cubicBezTo>
                        <a:pt x="93" y="8"/>
                        <a:pt x="70" y="20"/>
                        <a:pt x="46" y="28"/>
                      </a:cubicBezTo>
                      <a:cubicBezTo>
                        <a:pt x="37" y="42"/>
                        <a:pt x="26" y="48"/>
                        <a:pt x="14" y="60"/>
                      </a:cubicBezTo>
                      <a:cubicBezTo>
                        <a:pt x="5" y="86"/>
                        <a:pt x="0" y="111"/>
                        <a:pt x="26" y="128"/>
                      </a:cubicBezTo>
                      <a:cubicBezTo>
                        <a:pt x="46" y="125"/>
                        <a:pt x="66" y="120"/>
                        <a:pt x="86" y="116"/>
                      </a:cubicBezTo>
                      <a:cubicBezTo>
                        <a:pt x="98" y="98"/>
                        <a:pt x="107" y="83"/>
                        <a:pt x="122" y="68"/>
                      </a:cubicBezTo>
                      <a:cubicBezTo>
                        <a:pt x="128" y="49"/>
                        <a:pt x="141" y="54"/>
                        <a:pt x="158" y="48"/>
                      </a:cubicBezTo>
                      <a:cubicBezTo>
                        <a:pt x="130" y="20"/>
                        <a:pt x="110" y="16"/>
                        <a:pt x="70" y="16"/>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891" name="Freeform 75">
                  <a:extLst>
                    <a:ext uri="{FF2B5EF4-FFF2-40B4-BE49-F238E27FC236}">
                      <a16:creationId xmlns:a16="http://schemas.microsoft.com/office/drawing/2014/main" id="{DF8B3EAE-3E3B-4A28-B0C2-9E8698626C11}"/>
                    </a:ext>
                  </a:extLst>
                </p:cNvPr>
                <p:cNvSpPr>
                  <a:spLocks/>
                </p:cNvSpPr>
                <p:nvPr/>
              </p:nvSpPr>
              <p:spPr bwMode="auto">
                <a:xfrm>
                  <a:off x="4460" y="2797"/>
                  <a:ext cx="88" cy="159"/>
                </a:xfrm>
                <a:custGeom>
                  <a:avLst/>
                  <a:gdLst>
                    <a:gd name="T0" fmla="*/ 64 w 88"/>
                    <a:gd name="T1" fmla="*/ 7 h 159"/>
                    <a:gd name="T2" fmla="*/ 16 w 88"/>
                    <a:gd name="T3" fmla="*/ 67 h 159"/>
                    <a:gd name="T4" fmla="*/ 0 w 88"/>
                    <a:gd name="T5" fmla="*/ 131 h 159"/>
                    <a:gd name="T6" fmla="*/ 28 w 88"/>
                    <a:gd name="T7" fmla="*/ 159 h 159"/>
                    <a:gd name="T8" fmla="*/ 60 w 88"/>
                    <a:gd name="T9" fmla="*/ 155 h 159"/>
                    <a:gd name="T10" fmla="*/ 68 w 88"/>
                    <a:gd name="T11" fmla="*/ 127 h 159"/>
                    <a:gd name="T12" fmla="*/ 88 w 88"/>
                    <a:gd name="T13" fmla="*/ 63 h 159"/>
                    <a:gd name="T14" fmla="*/ 64 w 88"/>
                    <a:gd name="T15" fmla="*/ 7 h 1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8" h="159">
                      <a:moveTo>
                        <a:pt x="64" y="7"/>
                      </a:moveTo>
                      <a:cubicBezTo>
                        <a:pt x="40" y="23"/>
                        <a:pt x="25" y="39"/>
                        <a:pt x="16" y="67"/>
                      </a:cubicBezTo>
                      <a:cubicBezTo>
                        <a:pt x="13" y="97"/>
                        <a:pt x="15" y="108"/>
                        <a:pt x="0" y="131"/>
                      </a:cubicBezTo>
                      <a:cubicBezTo>
                        <a:pt x="5" y="147"/>
                        <a:pt x="12" y="154"/>
                        <a:pt x="28" y="159"/>
                      </a:cubicBezTo>
                      <a:cubicBezTo>
                        <a:pt x="39" y="158"/>
                        <a:pt x="50" y="159"/>
                        <a:pt x="60" y="155"/>
                      </a:cubicBezTo>
                      <a:cubicBezTo>
                        <a:pt x="69" y="151"/>
                        <a:pt x="66" y="137"/>
                        <a:pt x="68" y="127"/>
                      </a:cubicBezTo>
                      <a:cubicBezTo>
                        <a:pt x="73" y="103"/>
                        <a:pt x="66" y="77"/>
                        <a:pt x="88" y="63"/>
                      </a:cubicBezTo>
                      <a:cubicBezTo>
                        <a:pt x="82" y="0"/>
                        <a:pt x="86" y="40"/>
                        <a:pt x="64" y="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892" name="Freeform 76">
                  <a:extLst>
                    <a:ext uri="{FF2B5EF4-FFF2-40B4-BE49-F238E27FC236}">
                      <a16:creationId xmlns:a16="http://schemas.microsoft.com/office/drawing/2014/main" id="{3461F020-85A2-41D0-BF56-1318AF134F8B}"/>
                    </a:ext>
                  </a:extLst>
                </p:cNvPr>
                <p:cNvSpPr>
                  <a:spLocks/>
                </p:cNvSpPr>
                <p:nvPr/>
              </p:nvSpPr>
              <p:spPr bwMode="auto">
                <a:xfrm>
                  <a:off x="4440" y="2966"/>
                  <a:ext cx="80" cy="132"/>
                </a:xfrm>
                <a:custGeom>
                  <a:avLst/>
                  <a:gdLst>
                    <a:gd name="T0" fmla="*/ 28 w 80"/>
                    <a:gd name="T1" fmla="*/ 2 h 132"/>
                    <a:gd name="T2" fmla="*/ 12 w 80"/>
                    <a:gd name="T3" fmla="*/ 6 h 132"/>
                    <a:gd name="T4" fmla="*/ 4 w 80"/>
                    <a:gd name="T5" fmla="*/ 30 h 132"/>
                    <a:gd name="T6" fmla="*/ 0 w 80"/>
                    <a:gd name="T7" fmla="*/ 94 h 132"/>
                    <a:gd name="T8" fmla="*/ 60 w 80"/>
                    <a:gd name="T9" fmla="*/ 118 h 132"/>
                    <a:gd name="T10" fmla="*/ 76 w 80"/>
                    <a:gd name="T11" fmla="*/ 82 h 132"/>
                    <a:gd name="T12" fmla="*/ 80 w 80"/>
                    <a:gd name="T13" fmla="*/ 70 h 132"/>
                    <a:gd name="T14" fmla="*/ 68 w 80"/>
                    <a:gd name="T15" fmla="*/ 6 h 132"/>
                    <a:gd name="T16" fmla="*/ 28 w 80"/>
                    <a:gd name="T17" fmla="*/ 2 h 1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0" h="132">
                      <a:moveTo>
                        <a:pt x="28" y="2"/>
                      </a:moveTo>
                      <a:cubicBezTo>
                        <a:pt x="23" y="3"/>
                        <a:pt x="16" y="2"/>
                        <a:pt x="12" y="6"/>
                      </a:cubicBezTo>
                      <a:cubicBezTo>
                        <a:pt x="7" y="12"/>
                        <a:pt x="4" y="30"/>
                        <a:pt x="4" y="30"/>
                      </a:cubicBezTo>
                      <a:cubicBezTo>
                        <a:pt x="10" y="52"/>
                        <a:pt x="6" y="72"/>
                        <a:pt x="0" y="94"/>
                      </a:cubicBezTo>
                      <a:cubicBezTo>
                        <a:pt x="8" y="132"/>
                        <a:pt x="19" y="122"/>
                        <a:pt x="60" y="118"/>
                      </a:cubicBezTo>
                      <a:cubicBezTo>
                        <a:pt x="73" y="99"/>
                        <a:pt x="66" y="111"/>
                        <a:pt x="76" y="82"/>
                      </a:cubicBezTo>
                      <a:cubicBezTo>
                        <a:pt x="77" y="78"/>
                        <a:pt x="80" y="70"/>
                        <a:pt x="80" y="70"/>
                      </a:cubicBezTo>
                      <a:cubicBezTo>
                        <a:pt x="79" y="62"/>
                        <a:pt x="74" y="14"/>
                        <a:pt x="68" y="6"/>
                      </a:cubicBezTo>
                      <a:cubicBezTo>
                        <a:pt x="64" y="0"/>
                        <a:pt x="29" y="2"/>
                        <a:pt x="28" y="2"/>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893" name="Freeform 77">
                  <a:extLst>
                    <a:ext uri="{FF2B5EF4-FFF2-40B4-BE49-F238E27FC236}">
                      <a16:creationId xmlns:a16="http://schemas.microsoft.com/office/drawing/2014/main" id="{401F3ED5-8E05-41DE-B138-B426C7270D1D}"/>
                    </a:ext>
                  </a:extLst>
                </p:cNvPr>
                <p:cNvSpPr>
                  <a:spLocks/>
                </p:cNvSpPr>
                <p:nvPr/>
              </p:nvSpPr>
              <p:spPr bwMode="auto">
                <a:xfrm>
                  <a:off x="4437" y="3079"/>
                  <a:ext cx="118" cy="131"/>
                </a:xfrm>
                <a:custGeom>
                  <a:avLst/>
                  <a:gdLst>
                    <a:gd name="T0" fmla="*/ 31 w 118"/>
                    <a:gd name="T1" fmla="*/ 17 h 131"/>
                    <a:gd name="T2" fmla="*/ 19 w 118"/>
                    <a:gd name="T3" fmla="*/ 45 h 131"/>
                    <a:gd name="T4" fmla="*/ 63 w 118"/>
                    <a:gd name="T5" fmla="*/ 113 h 131"/>
                    <a:gd name="T6" fmla="*/ 87 w 118"/>
                    <a:gd name="T7" fmla="*/ 129 h 131"/>
                    <a:gd name="T8" fmla="*/ 115 w 118"/>
                    <a:gd name="T9" fmla="*/ 113 h 131"/>
                    <a:gd name="T10" fmla="*/ 107 w 118"/>
                    <a:gd name="T11" fmla="*/ 101 h 131"/>
                    <a:gd name="T12" fmla="*/ 99 w 118"/>
                    <a:gd name="T13" fmla="*/ 77 h 131"/>
                    <a:gd name="T14" fmla="*/ 83 w 118"/>
                    <a:gd name="T15" fmla="*/ 33 h 131"/>
                    <a:gd name="T16" fmla="*/ 31 w 118"/>
                    <a:gd name="T17" fmla="*/ 17 h 1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8" h="131">
                      <a:moveTo>
                        <a:pt x="31" y="17"/>
                      </a:moveTo>
                      <a:cubicBezTo>
                        <a:pt x="0" y="22"/>
                        <a:pt x="4" y="23"/>
                        <a:pt x="19" y="45"/>
                      </a:cubicBezTo>
                      <a:cubicBezTo>
                        <a:pt x="24" y="78"/>
                        <a:pt x="38" y="94"/>
                        <a:pt x="63" y="113"/>
                      </a:cubicBezTo>
                      <a:cubicBezTo>
                        <a:pt x="71" y="119"/>
                        <a:pt x="87" y="129"/>
                        <a:pt x="87" y="129"/>
                      </a:cubicBezTo>
                      <a:cubicBezTo>
                        <a:pt x="97" y="127"/>
                        <a:pt x="118" y="131"/>
                        <a:pt x="115" y="113"/>
                      </a:cubicBezTo>
                      <a:cubicBezTo>
                        <a:pt x="114" y="108"/>
                        <a:pt x="109" y="105"/>
                        <a:pt x="107" y="101"/>
                      </a:cubicBezTo>
                      <a:cubicBezTo>
                        <a:pt x="104" y="93"/>
                        <a:pt x="99" y="77"/>
                        <a:pt x="99" y="77"/>
                      </a:cubicBezTo>
                      <a:cubicBezTo>
                        <a:pt x="104" y="52"/>
                        <a:pt x="100" y="50"/>
                        <a:pt x="83" y="33"/>
                      </a:cubicBezTo>
                      <a:cubicBezTo>
                        <a:pt x="72" y="0"/>
                        <a:pt x="71" y="9"/>
                        <a:pt x="31" y="1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894" name="Freeform 78">
                  <a:extLst>
                    <a:ext uri="{FF2B5EF4-FFF2-40B4-BE49-F238E27FC236}">
                      <a16:creationId xmlns:a16="http://schemas.microsoft.com/office/drawing/2014/main" id="{D6B41739-8665-4604-94A2-0415F94CFD0C}"/>
                    </a:ext>
                  </a:extLst>
                </p:cNvPr>
                <p:cNvSpPr>
                  <a:spLocks/>
                </p:cNvSpPr>
                <p:nvPr/>
              </p:nvSpPr>
              <p:spPr bwMode="auto">
                <a:xfrm>
                  <a:off x="4624" y="2686"/>
                  <a:ext cx="230" cy="114"/>
                </a:xfrm>
                <a:custGeom>
                  <a:avLst/>
                  <a:gdLst>
                    <a:gd name="T0" fmla="*/ 40 w 230"/>
                    <a:gd name="T1" fmla="*/ 102 h 114"/>
                    <a:gd name="T2" fmla="*/ 0 w 230"/>
                    <a:gd name="T3" fmla="*/ 74 h 114"/>
                    <a:gd name="T4" fmla="*/ 24 w 230"/>
                    <a:gd name="T5" fmla="*/ 54 h 114"/>
                    <a:gd name="T6" fmla="*/ 32 w 230"/>
                    <a:gd name="T7" fmla="*/ 30 h 114"/>
                    <a:gd name="T8" fmla="*/ 44 w 230"/>
                    <a:gd name="T9" fmla="*/ 14 h 114"/>
                    <a:gd name="T10" fmla="*/ 48 w 230"/>
                    <a:gd name="T11" fmla="*/ 2 h 114"/>
                    <a:gd name="T12" fmla="*/ 76 w 230"/>
                    <a:gd name="T13" fmla="*/ 6 h 114"/>
                    <a:gd name="T14" fmla="*/ 144 w 230"/>
                    <a:gd name="T15" fmla="*/ 10 h 114"/>
                    <a:gd name="T16" fmla="*/ 204 w 230"/>
                    <a:gd name="T17" fmla="*/ 50 h 114"/>
                    <a:gd name="T18" fmla="*/ 216 w 230"/>
                    <a:gd name="T19" fmla="*/ 98 h 114"/>
                    <a:gd name="T20" fmla="*/ 128 w 230"/>
                    <a:gd name="T21" fmla="*/ 114 h 114"/>
                    <a:gd name="T22" fmla="*/ 48 w 230"/>
                    <a:gd name="T23" fmla="*/ 102 h 114"/>
                    <a:gd name="T24" fmla="*/ 16 w 230"/>
                    <a:gd name="T25" fmla="*/ 86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0" h="114">
                      <a:moveTo>
                        <a:pt x="40" y="102"/>
                      </a:moveTo>
                      <a:cubicBezTo>
                        <a:pt x="22" y="95"/>
                        <a:pt x="6" y="93"/>
                        <a:pt x="0" y="74"/>
                      </a:cubicBezTo>
                      <a:cubicBezTo>
                        <a:pt x="7" y="67"/>
                        <a:pt x="18" y="63"/>
                        <a:pt x="24" y="54"/>
                      </a:cubicBezTo>
                      <a:cubicBezTo>
                        <a:pt x="28" y="47"/>
                        <a:pt x="27" y="37"/>
                        <a:pt x="32" y="30"/>
                      </a:cubicBezTo>
                      <a:cubicBezTo>
                        <a:pt x="36" y="25"/>
                        <a:pt x="40" y="19"/>
                        <a:pt x="44" y="14"/>
                      </a:cubicBezTo>
                      <a:cubicBezTo>
                        <a:pt x="45" y="10"/>
                        <a:pt x="44" y="3"/>
                        <a:pt x="48" y="2"/>
                      </a:cubicBezTo>
                      <a:cubicBezTo>
                        <a:pt x="57" y="0"/>
                        <a:pt x="67" y="5"/>
                        <a:pt x="76" y="6"/>
                      </a:cubicBezTo>
                      <a:cubicBezTo>
                        <a:pt x="99" y="8"/>
                        <a:pt x="121" y="9"/>
                        <a:pt x="144" y="10"/>
                      </a:cubicBezTo>
                      <a:cubicBezTo>
                        <a:pt x="160" y="34"/>
                        <a:pt x="176" y="44"/>
                        <a:pt x="204" y="50"/>
                      </a:cubicBezTo>
                      <a:cubicBezTo>
                        <a:pt x="216" y="62"/>
                        <a:pt x="230" y="79"/>
                        <a:pt x="216" y="98"/>
                      </a:cubicBezTo>
                      <a:cubicBezTo>
                        <a:pt x="211" y="105"/>
                        <a:pt x="133" y="113"/>
                        <a:pt x="128" y="114"/>
                      </a:cubicBezTo>
                      <a:cubicBezTo>
                        <a:pt x="101" y="112"/>
                        <a:pt x="74" y="111"/>
                        <a:pt x="48" y="102"/>
                      </a:cubicBezTo>
                      <a:cubicBezTo>
                        <a:pt x="38" y="87"/>
                        <a:pt x="33" y="86"/>
                        <a:pt x="16" y="86"/>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895" name="Freeform 79">
                  <a:extLst>
                    <a:ext uri="{FF2B5EF4-FFF2-40B4-BE49-F238E27FC236}">
                      <a16:creationId xmlns:a16="http://schemas.microsoft.com/office/drawing/2014/main" id="{F5DB4CD3-F63F-478D-9D43-466DAEFE2C08}"/>
                    </a:ext>
                  </a:extLst>
                </p:cNvPr>
                <p:cNvSpPr>
                  <a:spLocks/>
                </p:cNvSpPr>
                <p:nvPr/>
              </p:nvSpPr>
              <p:spPr bwMode="auto">
                <a:xfrm>
                  <a:off x="4832" y="2743"/>
                  <a:ext cx="155" cy="153"/>
                </a:xfrm>
                <a:custGeom>
                  <a:avLst/>
                  <a:gdLst>
                    <a:gd name="T0" fmla="*/ 0 w 155"/>
                    <a:gd name="T1" fmla="*/ 57 h 153"/>
                    <a:gd name="T2" fmla="*/ 52 w 155"/>
                    <a:gd name="T3" fmla="*/ 29 h 153"/>
                    <a:gd name="T4" fmla="*/ 112 w 155"/>
                    <a:gd name="T5" fmla="*/ 61 h 153"/>
                    <a:gd name="T6" fmla="*/ 140 w 155"/>
                    <a:gd name="T7" fmla="*/ 89 h 153"/>
                    <a:gd name="T8" fmla="*/ 128 w 155"/>
                    <a:gd name="T9" fmla="*/ 153 h 153"/>
                    <a:gd name="T10" fmla="*/ 40 w 155"/>
                    <a:gd name="T11" fmla="*/ 125 h 153"/>
                    <a:gd name="T12" fmla="*/ 24 w 155"/>
                    <a:gd name="T13" fmla="*/ 89 h 153"/>
                    <a:gd name="T14" fmla="*/ 0 w 155"/>
                    <a:gd name="T15" fmla="*/ 53 h 153"/>
                    <a:gd name="T16" fmla="*/ 4 w 155"/>
                    <a:gd name="T17" fmla="*/ 41 h 153"/>
                    <a:gd name="T18" fmla="*/ 16 w 155"/>
                    <a:gd name="T19" fmla="*/ 33 h 1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5" h="153">
                      <a:moveTo>
                        <a:pt x="0" y="57"/>
                      </a:moveTo>
                      <a:cubicBezTo>
                        <a:pt x="16" y="35"/>
                        <a:pt x="25" y="34"/>
                        <a:pt x="52" y="29"/>
                      </a:cubicBezTo>
                      <a:cubicBezTo>
                        <a:pt x="96" y="0"/>
                        <a:pt x="90" y="39"/>
                        <a:pt x="112" y="61"/>
                      </a:cubicBezTo>
                      <a:cubicBezTo>
                        <a:pt x="116" y="74"/>
                        <a:pt x="140" y="89"/>
                        <a:pt x="140" y="89"/>
                      </a:cubicBezTo>
                      <a:cubicBezTo>
                        <a:pt x="148" y="112"/>
                        <a:pt x="155" y="144"/>
                        <a:pt x="128" y="153"/>
                      </a:cubicBezTo>
                      <a:cubicBezTo>
                        <a:pt x="97" y="147"/>
                        <a:pt x="66" y="142"/>
                        <a:pt x="40" y="125"/>
                      </a:cubicBezTo>
                      <a:cubicBezTo>
                        <a:pt x="27" y="106"/>
                        <a:pt x="34" y="118"/>
                        <a:pt x="24" y="89"/>
                      </a:cubicBezTo>
                      <a:cubicBezTo>
                        <a:pt x="21" y="80"/>
                        <a:pt x="5" y="67"/>
                        <a:pt x="0" y="53"/>
                      </a:cubicBezTo>
                      <a:cubicBezTo>
                        <a:pt x="1" y="49"/>
                        <a:pt x="1" y="44"/>
                        <a:pt x="4" y="41"/>
                      </a:cubicBezTo>
                      <a:cubicBezTo>
                        <a:pt x="7" y="37"/>
                        <a:pt x="16" y="33"/>
                        <a:pt x="16" y="33"/>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896" name="Freeform 80">
                  <a:extLst>
                    <a:ext uri="{FF2B5EF4-FFF2-40B4-BE49-F238E27FC236}">
                      <a16:creationId xmlns:a16="http://schemas.microsoft.com/office/drawing/2014/main" id="{FAA0E6C0-C84F-4DB9-BC83-3CDE8F2BFFC7}"/>
                    </a:ext>
                  </a:extLst>
                </p:cNvPr>
                <p:cNvSpPr>
                  <a:spLocks/>
                </p:cNvSpPr>
                <p:nvPr/>
              </p:nvSpPr>
              <p:spPr bwMode="auto">
                <a:xfrm>
                  <a:off x="4488" y="3184"/>
                  <a:ext cx="114" cy="96"/>
                </a:xfrm>
                <a:custGeom>
                  <a:avLst/>
                  <a:gdLst>
                    <a:gd name="T0" fmla="*/ 12 w 114"/>
                    <a:gd name="T1" fmla="*/ 20 h 96"/>
                    <a:gd name="T2" fmla="*/ 64 w 114"/>
                    <a:gd name="T3" fmla="*/ 76 h 96"/>
                    <a:gd name="T4" fmla="*/ 100 w 114"/>
                    <a:gd name="T5" fmla="*/ 96 h 96"/>
                    <a:gd name="T6" fmla="*/ 112 w 114"/>
                    <a:gd name="T7" fmla="*/ 68 h 96"/>
                    <a:gd name="T8" fmla="*/ 88 w 114"/>
                    <a:gd name="T9" fmla="*/ 20 h 96"/>
                    <a:gd name="T10" fmla="*/ 52 w 114"/>
                    <a:gd name="T11" fmla="*/ 8 h 96"/>
                    <a:gd name="T12" fmla="*/ 28 w 114"/>
                    <a:gd name="T13" fmla="*/ 0 h 96"/>
                    <a:gd name="T14" fmla="*/ 12 w 114"/>
                    <a:gd name="T15" fmla="*/ 44 h 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4" h="96">
                      <a:moveTo>
                        <a:pt x="12" y="20"/>
                      </a:moveTo>
                      <a:cubicBezTo>
                        <a:pt x="0" y="68"/>
                        <a:pt x="22" y="71"/>
                        <a:pt x="64" y="76"/>
                      </a:cubicBezTo>
                      <a:cubicBezTo>
                        <a:pt x="92" y="94"/>
                        <a:pt x="79" y="89"/>
                        <a:pt x="100" y="96"/>
                      </a:cubicBezTo>
                      <a:cubicBezTo>
                        <a:pt x="105" y="88"/>
                        <a:pt x="114" y="79"/>
                        <a:pt x="112" y="68"/>
                      </a:cubicBezTo>
                      <a:cubicBezTo>
                        <a:pt x="112" y="65"/>
                        <a:pt x="94" y="24"/>
                        <a:pt x="88" y="20"/>
                      </a:cubicBezTo>
                      <a:cubicBezTo>
                        <a:pt x="77" y="13"/>
                        <a:pt x="64" y="12"/>
                        <a:pt x="52" y="8"/>
                      </a:cubicBezTo>
                      <a:cubicBezTo>
                        <a:pt x="44" y="5"/>
                        <a:pt x="28" y="0"/>
                        <a:pt x="28" y="0"/>
                      </a:cubicBezTo>
                      <a:cubicBezTo>
                        <a:pt x="23" y="16"/>
                        <a:pt x="12" y="27"/>
                        <a:pt x="12" y="44"/>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897" name="Freeform 81">
                  <a:extLst>
                    <a:ext uri="{FF2B5EF4-FFF2-40B4-BE49-F238E27FC236}">
                      <a16:creationId xmlns:a16="http://schemas.microsoft.com/office/drawing/2014/main" id="{8E685F32-4719-4597-8E13-E06E0226519C}"/>
                    </a:ext>
                  </a:extLst>
                </p:cNvPr>
                <p:cNvSpPr>
                  <a:spLocks/>
                </p:cNvSpPr>
                <p:nvPr/>
              </p:nvSpPr>
              <p:spPr bwMode="auto">
                <a:xfrm>
                  <a:off x="4539" y="3253"/>
                  <a:ext cx="165" cy="99"/>
                </a:xfrm>
                <a:custGeom>
                  <a:avLst/>
                  <a:gdLst>
                    <a:gd name="T0" fmla="*/ 1 w 165"/>
                    <a:gd name="T1" fmla="*/ 27 h 99"/>
                    <a:gd name="T2" fmla="*/ 61 w 165"/>
                    <a:gd name="T3" fmla="*/ 67 h 99"/>
                    <a:gd name="T4" fmla="*/ 97 w 165"/>
                    <a:gd name="T5" fmla="*/ 91 h 99"/>
                    <a:gd name="T6" fmla="*/ 121 w 165"/>
                    <a:gd name="T7" fmla="*/ 99 h 99"/>
                    <a:gd name="T8" fmla="*/ 165 w 165"/>
                    <a:gd name="T9" fmla="*/ 71 h 99"/>
                    <a:gd name="T10" fmla="*/ 97 w 165"/>
                    <a:gd name="T11" fmla="*/ 31 h 99"/>
                    <a:gd name="T12" fmla="*/ 33 w 165"/>
                    <a:gd name="T13" fmla="*/ 15 h 99"/>
                    <a:gd name="T14" fmla="*/ 9 w 165"/>
                    <a:gd name="T15" fmla="*/ 11 h 99"/>
                    <a:gd name="T16" fmla="*/ 1 w 165"/>
                    <a:gd name="T17" fmla="*/ 27 h 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5" h="99">
                      <a:moveTo>
                        <a:pt x="1" y="27"/>
                      </a:moveTo>
                      <a:cubicBezTo>
                        <a:pt x="14" y="46"/>
                        <a:pt x="39" y="60"/>
                        <a:pt x="61" y="67"/>
                      </a:cubicBezTo>
                      <a:cubicBezTo>
                        <a:pt x="72" y="83"/>
                        <a:pt x="78" y="85"/>
                        <a:pt x="97" y="91"/>
                      </a:cubicBezTo>
                      <a:cubicBezTo>
                        <a:pt x="105" y="93"/>
                        <a:pt x="121" y="99"/>
                        <a:pt x="121" y="99"/>
                      </a:cubicBezTo>
                      <a:cubicBezTo>
                        <a:pt x="154" y="95"/>
                        <a:pt x="156" y="99"/>
                        <a:pt x="165" y="71"/>
                      </a:cubicBezTo>
                      <a:cubicBezTo>
                        <a:pt x="149" y="23"/>
                        <a:pt x="147" y="35"/>
                        <a:pt x="97" y="31"/>
                      </a:cubicBezTo>
                      <a:cubicBezTo>
                        <a:pt x="73" y="23"/>
                        <a:pt x="58" y="19"/>
                        <a:pt x="33" y="15"/>
                      </a:cubicBezTo>
                      <a:cubicBezTo>
                        <a:pt x="27" y="11"/>
                        <a:pt x="17" y="0"/>
                        <a:pt x="9" y="11"/>
                      </a:cubicBezTo>
                      <a:cubicBezTo>
                        <a:pt x="0" y="23"/>
                        <a:pt x="1" y="48"/>
                        <a:pt x="1" y="2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898" name="Freeform 82">
                  <a:extLst>
                    <a:ext uri="{FF2B5EF4-FFF2-40B4-BE49-F238E27FC236}">
                      <a16:creationId xmlns:a16="http://schemas.microsoft.com/office/drawing/2014/main" id="{3462779F-8677-4E9A-AF04-8BAED09B1FE5}"/>
                    </a:ext>
                  </a:extLst>
                </p:cNvPr>
                <p:cNvSpPr>
                  <a:spLocks/>
                </p:cNvSpPr>
                <p:nvPr/>
              </p:nvSpPr>
              <p:spPr bwMode="auto">
                <a:xfrm>
                  <a:off x="4936" y="2898"/>
                  <a:ext cx="104" cy="170"/>
                </a:xfrm>
                <a:custGeom>
                  <a:avLst/>
                  <a:gdLst>
                    <a:gd name="T0" fmla="*/ 16 w 104"/>
                    <a:gd name="T1" fmla="*/ 2 h 170"/>
                    <a:gd name="T2" fmla="*/ 80 w 104"/>
                    <a:gd name="T3" fmla="*/ 54 h 170"/>
                    <a:gd name="T4" fmla="*/ 28 w 104"/>
                    <a:gd name="T5" fmla="*/ 162 h 170"/>
                    <a:gd name="T6" fmla="*/ 0 w 104"/>
                    <a:gd name="T7" fmla="*/ 134 h 170"/>
                    <a:gd name="T8" fmla="*/ 16 w 104"/>
                    <a:gd name="T9" fmla="*/ 78 h 170"/>
                    <a:gd name="T10" fmla="*/ 0 w 104"/>
                    <a:gd name="T11" fmla="*/ 26 h 170"/>
                    <a:gd name="T12" fmla="*/ 8 w 104"/>
                    <a:gd name="T13" fmla="*/ 14 h 170"/>
                    <a:gd name="T14" fmla="*/ 16 w 104"/>
                    <a:gd name="T15" fmla="*/ 2 h 17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4" h="170">
                      <a:moveTo>
                        <a:pt x="16" y="2"/>
                      </a:moveTo>
                      <a:cubicBezTo>
                        <a:pt x="83" y="7"/>
                        <a:pt x="69" y="0"/>
                        <a:pt x="80" y="54"/>
                      </a:cubicBezTo>
                      <a:cubicBezTo>
                        <a:pt x="76" y="152"/>
                        <a:pt x="104" y="170"/>
                        <a:pt x="28" y="162"/>
                      </a:cubicBezTo>
                      <a:cubicBezTo>
                        <a:pt x="0" y="144"/>
                        <a:pt x="7" y="155"/>
                        <a:pt x="0" y="134"/>
                      </a:cubicBezTo>
                      <a:cubicBezTo>
                        <a:pt x="3" y="112"/>
                        <a:pt x="4" y="96"/>
                        <a:pt x="16" y="78"/>
                      </a:cubicBezTo>
                      <a:cubicBezTo>
                        <a:pt x="13" y="54"/>
                        <a:pt x="7" y="47"/>
                        <a:pt x="0" y="26"/>
                      </a:cubicBezTo>
                      <a:cubicBezTo>
                        <a:pt x="3" y="22"/>
                        <a:pt x="4" y="17"/>
                        <a:pt x="8" y="14"/>
                      </a:cubicBezTo>
                      <a:cubicBezTo>
                        <a:pt x="27" y="2"/>
                        <a:pt x="47" y="10"/>
                        <a:pt x="16" y="2"/>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899" name="Freeform 83">
                  <a:extLst>
                    <a:ext uri="{FF2B5EF4-FFF2-40B4-BE49-F238E27FC236}">
                      <a16:creationId xmlns:a16="http://schemas.microsoft.com/office/drawing/2014/main" id="{E494248B-4237-40E8-A23C-84250442F113}"/>
                    </a:ext>
                  </a:extLst>
                </p:cNvPr>
                <p:cNvSpPr>
                  <a:spLocks/>
                </p:cNvSpPr>
                <p:nvPr/>
              </p:nvSpPr>
              <p:spPr bwMode="auto">
                <a:xfrm>
                  <a:off x="4680" y="3260"/>
                  <a:ext cx="180" cy="108"/>
                </a:xfrm>
                <a:custGeom>
                  <a:avLst/>
                  <a:gdLst>
                    <a:gd name="T0" fmla="*/ 12 w 180"/>
                    <a:gd name="T1" fmla="*/ 100 h 108"/>
                    <a:gd name="T2" fmla="*/ 160 w 180"/>
                    <a:gd name="T3" fmla="*/ 80 h 108"/>
                    <a:gd name="T4" fmla="*/ 172 w 180"/>
                    <a:gd name="T5" fmla="*/ 68 h 108"/>
                    <a:gd name="T6" fmla="*/ 180 w 180"/>
                    <a:gd name="T7" fmla="*/ 44 h 108"/>
                    <a:gd name="T8" fmla="*/ 148 w 180"/>
                    <a:gd name="T9" fmla="*/ 0 h 108"/>
                    <a:gd name="T10" fmla="*/ 48 w 180"/>
                    <a:gd name="T11" fmla="*/ 32 h 108"/>
                    <a:gd name="T12" fmla="*/ 24 w 180"/>
                    <a:gd name="T13" fmla="*/ 40 h 108"/>
                    <a:gd name="T14" fmla="*/ 12 w 180"/>
                    <a:gd name="T15" fmla="*/ 44 h 108"/>
                    <a:gd name="T16" fmla="*/ 0 w 180"/>
                    <a:gd name="T17" fmla="*/ 68 h 108"/>
                    <a:gd name="T18" fmla="*/ 20 w 180"/>
                    <a:gd name="T19" fmla="*/ 108 h 108"/>
                    <a:gd name="T20" fmla="*/ 12 w 180"/>
                    <a:gd name="T21" fmla="*/ 100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08">
                      <a:moveTo>
                        <a:pt x="12" y="100"/>
                      </a:moveTo>
                      <a:cubicBezTo>
                        <a:pt x="72" y="97"/>
                        <a:pt x="108" y="97"/>
                        <a:pt x="160" y="80"/>
                      </a:cubicBezTo>
                      <a:cubicBezTo>
                        <a:pt x="164" y="76"/>
                        <a:pt x="169" y="73"/>
                        <a:pt x="172" y="68"/>
                      </a:cubicBezTo>
                      <a:cubicBezTo>
                        <a:pt x="176" y="61"/>
                        <a:pt x="180" y="44"/>
                        <a:pt x="180" y="44"/>
                      </a:cubicBezTo>
                      <a:cubicBezTo>
                        <a:pt x="174" y="22"/>
                        <a:pt x="172" y="8"/>
                        <a:pt x="148" y="0"/>
                      </a:cubicBezTo>
                      <a:cubicBezTo>
                        <a:pt x="113" y="9"/>
                        <a:pt x="83" y="23"/>
                        <a:pt x="48" y="32"/>
                      </a:cubicBezTo>
                      <a:cubicBezTo>
                        <a:pt x="40" y="34"/>
                        <a:pt x="32" y="37"/>
                        <a:pt x="24" y="40"/>
                      </a:cubicBezTo>
                      <a:cubicBezTo>
                        <a:pt x="20" y="41"/>
                        <a:pt x="12" y="44"/>
                        <a:pt x="12" y="44"/>
                      </a:cubicBezTo>
                      <a:cubicBezTo>
                        <a:pt x="8" y="50"/>
                        <a:pt x="0" y="60"/>
                        <a:pt x="0" y="68"/>
                      </a:cubicBezTo>
                      <a:cubicBezTo>
                        <a:pt x="0" y="77"/>
                        <a:pt x="4" y="108"/>
                        <a:pt x="20" y="108"/>
                      </a:cubicBezTo>
                      <a:cubicBezTo>
                        <a:pt x="24" y="108"/>
                        <a:pt x="15" y="103"/>
                        <a:pt x="12" y="100"/>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900" name="Freeform 84">
                  <a:extLst>
                    <a:ext uri="{FF2B5EF4-FFF2-40B4-BE49-F238E27FC236}">
                      <a16:creationId xmlns:a16="http://schemas.microsoft.com/office/drawing/2014/main" id="{3EA349CC-1BD0-4CD7-8917-74D3C4E4D273}"/>
                    </a:ext>
                  </a:extLst>
                </p:cNvPr>
                <p:cNvSpPr>
                  <a:spLocks/>
                </p:cNvSpPr>
                <p:nvPr/>
              </p:nvSpPr>
              <p:spPr bwMode="auto">
                <a:xfrm>
                  <a:off x="4813" y="3158"/>
                  <a:ext cx="170" cy="182"/>
                </a:xfrm>
                <a:custGeom>
                  <a:avLst/>
                  <a:gdLst>
                    <a:gd name="T0" fmla="*/ 47 w 170"/>
                    <a:gd name="T1" fmla="*/ 182 h 182"/>
                    <a:gd name="T2" fmla="*/ 15 w 170"/>
                    <a:gd name="T3" fmla="*/ 150 h 182"/>
                    <a:gd name="T4" fmla="*/ 11 w 170"/>
                    <a:gd name="T5" fmla="*/ 98 h 182"/>
                    <a:gd name="T6" fmla="*/ 35 w 170"/>
                    <a:gd name="T7" fmla="*/ 78 h 182"/>
                    <a:gd name="T8" fmla="*/ 59 w 170"/>
                    <a:gd name="T9" fmla="*/ 62 h 182"/>
                    <a:gd name="T10" fmla="*/ 103 w 170"/>
                    <a:gd name="T11" fmla="*/ 22 h 182"/>
                    <a:gd name="T12" fmla="*/ 143 w 170"/>
                    <a:gd name="T13" fmla="*/ 18 h 182"/>
                    <a:gd name="T14" fmla="*/ 159 w 170"/>
                    <a:gd name="T15" fmla="*/ 66 h 182"/>
                    <a:gd name="T16" fmla="*/ 135 w 170"/>
                    <a:gd name="T17" fmla="*/ 82 h 182"/>
                    <a:gd name="T18" fmla="*/ 111 w 170"/>
                    <a:gd name="T19" fmla="*/ 98 h 182"/>
                    <a:gd name="T20" fmla="*/ 43 w 170"/>
                    <a:gd name="T21" fmla="*/ 154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0" h="182">
                      <a:moveTo>
                        <a:pt x="47" y="182"/>
                      </a:moveTo>
                      <a:cubicBezTo>
                        <a:pt x="35" y="170"/>
                        <a:pt x="24" y="164"/>
                        <a:pt x="15" y="150"/>
                      </a:cubicBezTo>
                      <a:cubicBezTo>
                        <a:pt x="11" y="135"/>
                        <a:pt x="0" y="112"/>
                        <a:pt x="11" y="98"/>
                      </a:cubicBezTo>
                      <a:cubicBezTo>
                        <a:pt x="18" y="90"/>
                        <a:pt x="27" y="84"/>
                        <a:pt x="35" y="78"/>
                      </a:cubicBezTo>
                      <a:cubicBezTo>
                        <a:pt x="43" y="72"/>
                        <a:pt x="59" y="62"/>
                        <a:pt x="59" y="62"/>
                      </a:cubicBezTo>
                      <a:cubicBezTo>
                        <a:pt x="70" y="45"/>
                        <a:pt x="88" y="37"/>
                        <a:pt x="103" y="22"/>
                      </a:cubicBezTo>
                      <a:cubicBezTo>
                        <a:pt x="110" y="0"/>
                        <a:pt x="126" y="12"/>
                        <a:pt x="143" y="18"/>
                      </a:cubicBezTo>
                      <a:cubicBezTo>
                        <a:pt x="158" y="33"/>
                        <a:pt x="170" y="41"/>
                        <a:pt x="159" y="66"/>
                      </a:cubicBezTo>
                      <a:cubicBezTo>
                        <a:pt x="152" y="82"/>
                        <a:pt x="146" y="76"/>
                        <a:pt x="135" y="82"/>
                      </a:cubicBezTo>
                      <a:cubicBezTo>
                        <a:pt x="127" y="87"/>
                        <a:pt x="111" y="98"/>
                        <a:pt x="111" y="98"/>
                      </a:cubicBezTo>
                      <a:cubicBezTo>
                        <a:pt x="94" y="123"/>
                        <a:pt x="79" y="154"/>
                        <a:pt x="43" y="154"/>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901" name="Freeform 85">
                  <a:extLst>
                    <a:ext uri="{FF2B5EF4-FFF2-40B4-BE49-F238E27FC236}">
                      <a16:creationId xmlns:a16="http://schemas.microsoft.com/office/drawing/2014/main" id="{12549D76-1D06-47D0-A8F1-14B0F9C9EDB3}"/>
                    </a:ext>
                  </a:extLst>
                </p:cNvPr>
                <p:cNvSpPr>
                  <a:spLocks/>
                </p:cNvSpPr>
                <p:nvPr/>
              </p:nvSpPr>
              <p:spPr bwMode="auto">
                <a:xfrm>
                  <a:off x="4908" y="3043"/>
                  <a:ext cx="120" cy="158"/>
                </a:xfrm>
                <a:custGeom>
                  <a:avLst/>
                  <a:gdLst>
                    <a:gd name="T0" fmla="*/ 120 w 120"/>
                    <a:gd name="T1" fmla="*/ 13 h 158"/>
                    <a:gd name="T2" fmla="*/ 32 w 120"/>
                    <a:gd name="T3" fmla="*/ 5 h 158"/>
                    <a:gd name="T4" fmla="*/ 0 w 120"/>
                    <a:gd name="T5" fmla="*/ 29 h 158"/>
                    <a:gd name="T6" fmla="*/ 4 w 120"/>
                    <a:gd name="T7" fmla="*/ 97 h 158"/>
                    <a:gd name="T8" fmla="*/ 8 w 120"/>
                    <a:gd name="T9" fmla="*/ 121 h 158"/>
                    <a:gd name="T10" fmla="*/ 32 w 120"/>
                    <a:gd name="T11" fmla="*/ 137 h 158"/>
                    <a:gd name="T12" fmla="*/ 40 w 120"/>
                    <a:gd name="T13" fmla="*/ 149 h 158"/>
                    <a:gd name="T14" fmla="*/ 92 w 120"/>
                    <a:gd name="T15" fmla="*/ 77 h 158"/>
                    <a:gd name="T16" fmla="*/ 96 w 120"/>
                    <a:gd name="T17" fmla="*/ 53 h 158"/>
                    <a:gd name="T18" fmla="*/ 92 w 120"/>
                    <a:gd name="T19" fmla="*/ 17 h 1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0" h="158">
                      <a:moveTo>
                        <a:pt x="120" y="13"/>
                      </a:moveTo>
                      <a:cubicBezTo>
                        <a:pt x="80" y="9"/>
                        <a:pt x="69" y="0"/>
                        <a:pt x="32" y="5"/>
                      </a:cubicBezTo>
                      <a:cubicBezTo>
                        <a:pt x="18" y="14"/>
                        <a:pt x="10" y="15"/>
                        <a:pt x="0" y="29"/>
                      </a:cubicBezTo>
                      <a:cubicBezTo>
                        <a:pt x="13" y="67"/>
                        <a:pt x="9" y="45"/>
                        <a:pt x="4" y="97"/>
                      </a:cubicBezTo>
                      <a:cubicBezTo>
                        <a:pt x="5" y="105"/>
                        <a:pt x="3" y="114"/>
                        <a:pt x="8" y="121"/>
                      </a:cubicBezTo>
                      <a:cubicBezTo>
                        <a:pt x="14" y="129"/>
                        <a:pt x="32" y="137"/>
                        <a:pt x="32" y="137"/>
                      </a:cubicBezTo>
                      <a:cubicBezTo>
                        <a:pt x="35" y="141"/>
                        <a:pt x="35" y="148"/>
                        <a:pt x="40" y="149"/>
                      </a:cubicBezTo>
                      <a:cubicBezTo>
                        <a:pt x="78" y="158"/>
                        <a:pt x="87" y="102"/>
                        <a:pt x="92" y="77"/>
                      </a:cubicBezTo>
                      <a:cubicBezTo>
                        <a:pt x="93" y="69"/>
                        <a:pt x="95" y="61"/>
                        <a:pt x="96" y="53"/>
                      </a:cubicBezTo>
                      <a:cubicBezTo>
                        <a:pt x="95" y="41"/>
                        <a:pt x="92" y="17"/>
                        <a:pt x="92" y="17"/>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grpSp>
          <p:nvGrpSpPr>
            <p:cNvPr id="418902" name="Group 86">
              <a:extLst>
                <a:ext uri="{FF2B5EF4-FFF2-40B4-BE49-F238E27FC236}">
                  <a16:creationId xmlns:a16="http://schemas.microsoft.com/office/drawing/2014/main" id="{481212B7-B1F9-43DE-A87D-56D7B0BE4637}"/>
                </a:ext>
              </a:extLst>
            </p:cNvPr>
            <p:cNvGrpSpPr>
              <a:grpSpLocks/>
            </p:cNvGrpSpPr>
            <p:nvPr/>
          </p:nvGrpSpPr>
          <p:grpSpPr bwMode="auto">
            <a:xfrm>
              <a:off x="3909" y="1934"/>
              <a:ext cx="603" cy="682"/>
              <a:chOff x="4437" y="2678"/>
              <a:chExt cx="603" cy="682"/>
            </a:xfrm>
          </p:grpSpPr>
          <p:sp>
            <p:nvSpPr>
              <p:cNvPr id="418903" name="Oval 87">
                <a:extLst>
                  <a:ext uri="{FF2B5EF4-FFF2-40B4-BE49-F238E27FC236}">
                    <a16:creationId xmlns:a16="http://schemas.microsoft.com/office/drawing/2014/main" id="{CD8FF17D-054F-45FE-8F83-BEA4F521839E}"/>
                  </a:ext>
                </a:extLst>
              </p:cNvPr>
              <p:cNvSpPr>
                <a:spLocks noChangeArrowheads="1"/>
              </p:cNvSpPr>
              <p:nvPr/>
            </p:nvSpPr>
            <p:spPr bwMode="auto">
              <a:xfrm>
                <a:off x="4475" y="2748"/>
                <a:ext cx="504" cy="566"/>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nvGrpSpPr>
              <p:cNvPr id="418904" name="Group 88">
                <a:extLst>
                  <a:ext uri="{FF2B5EF4-FFF2-40B4-BE49-F238E27FC236}">
                    <a16:creationId xmlns:a16="http://schemas.microsoft.com/office/drawing/2014/main" id="{ADDA5EB6-91E3-4C52-AA51-2FB644B1D98E}"/>
                  </a:ext>
                </a:extLst>
              </p:cNvPr>
              <p:cNvGrpSpPr>
                <a:grpSpLocks/>
              </p:cNvGrpSpPr>
              <p:nvPr/>
            </p:nvGrpSpPr>
            <p:grpSpPr bwMode="auto">
              <a:xfrm>
                <a:off x="4437" y="2678"/>
                <a:ext cx="603" cy="682"/>
                <a:chOff x="4437" y="2686"/>
                <a:chExt cx="603" cy="682"/>
              </a:xfrm>
            </p:grpSpPr>
            <p:sp>
              <p:nvSpPr>
                <p:cNvPr id="418905" name="Freeform 89">
                  <a:extLst>
                    <a:ext uri="{FF2B5EF4-FFF2-40B4-BE49-F238E27FC236}">
                      <a16:creationId xmlns:a16="http://schemas.microsoft.com/office/drawing/2014/main" id="{C00C68B7-FFA1-4AA3-9513-B731EED890B4}"/>
                    </a:ext>
                  </a:extLst>
                </p:cNvPr>
                <p:cNvSpPr>
                  <a:spLocks/>
                </p:cNvSpPr>
                <p:nvPr/>
              </p:nvSpPr>
              <p:spPr bwMode="auto">
                <a:xfrm>
                  <a:off x="4534" y="2724"/>
                  <a:ext cx="158" cy="128"/>
                </a:xfrm>
                <a:custGeom>
                  <a:avLst/>
                  <a:gdLst>
                    <a:gd name="T0" fmla="*/ 118 w 158"/>
                    <a:gd name="T1" fmla="*/ 0 h 128"/>
                    <a:gd name="T2" fmla="*/ 46 w 158"/>
                    <a:gd name="T3" fmla="*/ 28 h 128"/>
                    <a:gd name="T4" fmla="*/ 14 w 158"/>
                    <a:gd name="T5" fmla="*/ 60 h 128"/>
                    <a:gd name="T6" fmla="*/ 26 w 158"/>
                    <a:gd name="T7" fmla="*/ 128 h 128"/>
                    <a:gd name="T8" fmla="*/ 86 w 158"/>
                    <a:gd name="T9" fmla="*/ 116 h 128"/>
                    <a:gd name="T10" fmla="*/ 122 w 158"/>
                    <a:gd name="T11" fmla="*/ 68 h 128"/>
                    <a:gd name="T12" fmla="*/ 158 w 158"/>
                    <a:gd name="T13" fmla="*/ 48 h 128"/>
                    <a:gd name="T14" fmla="*/ 70 w 158"/>
                    <a:gd name="T15" fmla="*/ 16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 h="128">
                      <a:moveTo>
                        <a:pt x="118" y="0"/>
                      </a:moveTo>
                      <a:cubicBezTo>
                        <a:pt x="93" y="8"/>
                        <a:pt x="70" y="20"/>
                        <a:pt x="46" y="28"/>
                      </a:cubicBezTo>
                      <a:cubicBezTo>
                        <a:pt x="37" y="42"/>
                        <a:pt x="26" y="48"/>
                        <a:pt x="14" y="60"/>
                      </a:cubicBezTo>
                      <a:cubicBezTo>
                        <a:pt x="5" y="86"/>
                        <a:pt x="0" y="111"/>
                        <a:pt x="26" y="128"/>
                      </a:cubicBezTo>
                      <a:cubicBezTo>
                        <a:pt x="46" y="125"/>
                        <a:pt x="66" y="120"/>
                        <a:pt x="86" y="116"/>
                      </a:cubicBezTo>
                      <a:cubicBezTo>
                        <a:pt x="98" y="98"/>
                        <a:pt x="107" y="83"/>
                        <a:pt x="122" y="68"/>
                      </a:cubicBezTo>
                      <a:cubicBezTo>
                        <a:pt x="128" y="49"/>
                        <a:pt x="141" y="54"/>
                        <a:pt x="158" y="48"/>
                      </a:cubicBezTo>
                      <a:cubicBezTo>
                        <a:pt x="130" y="20"/>
                        <a:pt x="110" y="16"/>
                        <a:pt x="70" y="16"/>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906" name="Freeform 90">
                  <a:extLst>
                    <a:ext uri="{FF2B5EF4-FFF2-40B4-BE49-F238E27FC236}">
                      <a16:creationId xmlns:a16="http://schemas.microsoft.com/office/drawing/2014/main" id="{9DBB6938-EF80-44FB-9480-40A2EEE5D8D4}"/>
                    </a:ext>
                  </a:extLst>
                </p:cNvPr>
                <p:cNvSpPr>
                  <a:spLocks/>
                </p:cNvSpPr>
                <p:nvPr/>
              </p:nvSpPr>
              <p:spPr bwMode="auto">
                <a:xfrm>
                  <a:off x="4460" y="2797"/>
                  <a:ext cx="88" cy="159"/>
                </a:xfrm>
                <a:custGeom>
                  <a:avLst/>
                  <a:gdLst>
                    <a:gd name="T0" fmla="*/ 64 w 88"/>
                    <a:gd name="T1" fmla="*/ 7 h 159"/>
                    <a:gd name="T2" fmla="*/ 16 w 88"/>
                    <a:gd name="T3" fmla="*/ 67 h 159"/>
                    <a:gd name="T4" fmla="*/ 0 w 88"/>
                    <a:gd name="T5" fmla="*/ 131 h 159"/>
                    <a:gd name="T6" fmla="*/ 28 w 88"/>
                    <a:gd name="T7" fmla="*/ 159 h 159"/>
                    <a:gd name="T8" fmla="*/ 60 w 88"/>
                    <a:gd name="T9" fmla="*/ 155 h 159"/>
                    <a:gd name="T10" fmla="*/ 68 w 88"/>
                    <a:gd name="T11" fmla="*/ 127 h 159"/>
                    <a:gd name="T12" fmla="*/ 88 w 88"/>
                    <a:gd name="T13" fmla="*/ 63 h 159"/>
                    <a:gd name="T14" fmla="*/ 64 w 88"/>
                    <a:gd name="T15" fmla="*/ 7 h 1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8" h="159">
                      <a:moveTo>
                        <a:pt x="64" y="7"/>
                      </a:moveTo>
                      <a:cubicBezTo>
                        <a:pt x="40" y="23"/>
                        <a:pt x="25" y="39"/>
                        <a:pt x="16" y="67"/>
                      </a:cubicBezTo>
                      <a:cubicBezTo>
                        <a:pt x="13" y="97"/>
                        <a:pt x="15" y="108"/>
                        <a:pt x="0" y="131"/>
                      </a:cubicBezTo>
                      <a:cubicBezTo>
                        <a:pt x="5" y="147"/>
                        <a:pt x="12" y="154"/>
                        <a:pt x="28" y="159"/>
                      </a:cubicBezTo>
                      <a:cubicBezTo>
                        <a:pt x="39" y="158"/>
                        <a:pt x="50" y="159"/>
                        <a:pt x="60" y="155"/>
                      </a:cubicBezTo>
                      <a:cubicBezTo>
                        <a:pt x="69" y="151"/>
                        <a:pt x="66" y="137"/>
                        <a:pt x="68" y="127"/>
                      </a:cubicBezTo>
                      <a:cubicBezTo>
                        <a:pt x="73" y="103"/>
                        <a:pt x="66" y="77"/>
                        <a:pt x="88" y="63"/>
                      </a:cubicBezTo>
                      <a:cubicBezTo>
                        <a:pt x="82" y="0"/>
                        <a:pt x="86" y="40"/>
                        <a:pt x="64" y="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907" name="Freeform 91">
                  <a:extLst>
                    <a:ext uri="{FF2B5EF4-FFF2-40B4-BE49-F238E27FC236}">
                      <a16:creationId xmlns:a16="http://schemas.microsoft.com/office/drawing/2014/main" id="{6A037D35-5623-4951-9753-5002851899D8}"/>
                    </a:ext>
                  </a:extLst>
                </p:cNvPr>
                <p:cNvSpPr>
                  <a:spLocks/>
                </p:cNvSpPr>
                <p:nvPr/>
              </p:nvSpPr>
              <p:spPr bwMode="auto">
                <a:xfrm>
                  <a:off x="4440" y="2966"/>
                  <a:ext cx="80" cy="132"/>
                </a:xfrm>
                <a:custGeom>
                  <a:avLst/>
                  <a:gdLst>
                    <a:gd name="T0" fmla="*/ 28 w 80"/>
                    <a:gd name="T1" fmla="*/ 2 h 132"/>
                    <a:gd name="T2" fmla="*/ 12 w 80"/>
                    <a:gd name="T3" fmla="*/ 6 h 132"/>
                    <a:gd name="T4" fmla="*/ 4 w 80"/>
                    <a:gd name="T5" fmla="*/ 30 h 132"/>
                    <a:gd name="T6" fmla="*/ 0 w 80"/>
                    <a:gd name="T7" fmla="*/ 94 h 132"/>
                    <a:gd name="T8" fmla="*/ 60 w 80"/>
                    <a:gd name="T9" fmla="*/ 118 h 132"/>
                    <a:gd name="T10" fmla="*/ 76 w 80"/>
                    <a:gd name="T11" fmla="*/ 82 h 132"/>
                    <a:gd name="T12" fmla="*/ 80 w 80"/>
                    <a:gd name="T13" fmla="*/ 70 h 132"/>
                    <a:gd name="T14" fmla="*/ 68 w 80"/>
                    <a:gd name="T15" fmla="*/ 6 h 132"/>
                    <a:gd name="T16" fmla="*/ 28 w 80"/>
                    <a:gd name="T17" fmla="*/ 2 h 1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0" h="132">
                      <a:moveTo>
                        <a:pt x="28" y="2"/>
                      </a:moveTo>
                      <a:cubicBezTo>
                        <a:pt x="23" y="3"/>
                        <a:pt x="16" y="2"/>
                        <a:pt x="12" y="6"/>
                      </a:cubicBezTo>
                      <a:cubicBezTo>
                        <a:pt x="7" y="12"/>
                        <a:pt x="4" y="30"/>
                        <a:pt x="4" y="30"/>
                      </a:cubicBezTo>
                      <a:cubicBezTo>
                        <a:pt x="10" y="52"/>
                        <a:pt x="6" y="72"/>
                        <a:pt x="0" y="94"/>
                      </a:cubicBezTo>
                      <a:cubicBezTo>
                        <a:pt x="8" y="132"/>
                        <a:pt x="19" y="122"/>
                        <a:pt x="60" y="118"/>
                      </a:cubicBezTo>
                      <a:cubicBezTo>
                        <a:pt x="73" y="99"/>
                        <a:pt x="66" y="111"/>
                        <a:pt x="76" y="82"/>
                      </a:cubicBezTo>
                      <a:cubicBezTo>
                        <a:pt x="77" y="78"/>
                        <a:pt x="80" y="70"/>
                        <a:pt x="80" y="70"/>
                      </a:cubicBezTo>
                      <a:cubicBezTo>
                        <a:pt x="79" y="62"/>
                        <a:pt x="74" y="14"/>
                        <a:pt x="68" y="6"/>
                      </a:cubicBezTo>
                      <a:cubicBezTo>
                        <a:pt x="64" y="0"/>
                        <a:pt x="29" y="2"/>
                        <a:pt x="28" y="2"/>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908" name="Freeform 92">
                  <a:extLst>
                    <a:ext uri="{FF2B5EF4-FFF2-40B4-BE49-F238E27FC236}">
                      <a16:creationId xmlns:a16="http://schemas.microsoft.com/office/drawing/2014/main" id="{2715F111-698D-4081-B3D4-76993C717D81}"/>
                    </a:ext>
                  </a:extLst>
                </p:cNvPr>
                <p:cNvSpPr>
                  <a:spLocks/>
                </p:cNvSpPr>
                <p:nvPr/>
              </p:nvSpPr>
              <p:spPr bwMode="auto">
                <a:xfrm>
                  <a:off x="4437" y="3079"/>
                  <a:ext cx="118" cy="131"/>
                </a:xfrm>
                <a:custGeom>
                  <a:avLst/>
                  <a:gdLst>
                    <a:gd name="T0" fmla="*/ 31 w 118"/>
                    <a:gd name="T1" fmla="*/ 17 h 131"/>
                    <a:gd name="T2" fmla="*/ 19 w 118"/>
                    <a:gd name="T3" fmla="*/ 45 h 131"/>
                    <a:gd name="T4" fmla="*/ 63 w 118"/>
                    <a:gd name="T5" fmla="*/ 113 h 131"/>
                    <a:gd name="T6" fmla="*/ 87 w 118"/>
                    <a:gd name="T7" fmla="*/ 129 h 131"/>
                    <a:gd name="T8" fmla="*/ 115 w 118"/>
                    <a:gd name="T9" fmla="*/ 113 h 131"/>
                    <a:gd name="T10" fmla="*/ 107 w 118"/>
                    <a:gd name="T11" fmla="*/ 101 h 131"/>
                    <a:gd name="T12" fmla="*/ 99 w 118"/>
                    <a:gd name="T13" fmla="*/ 77 h 131"/>
                    <a:gd name="T14" fmla="*/ 83 w 118"/>
                    <a:gd name="T15" fmla="*/ 33 h 131"/>
                    <a:gd name="T16" fmla="*/ 31 w 118"/>
                    <a:gd name="T17" fmla="*/ 17 h 1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8" h="131">
                      <a:moveTo>
                        <a:pt x="31" y="17"/>
                      </a:moveTo>
                      <a:cubicBezTo>
                        <a:pt x="0" y="22"/>
                        <a:pt x="4" y="23"/>
                        <a:pt x="19" y="45"/>
                      </a:cubicBezTo>
                      <a:cubicBezTo>
                        <a:pt x="24" y="78"/>
                        <a:pt x="38" y="94"/>
                        <a:pt x="63" y="113"/>
                      </a:cubicBezTo>
                      <a:cubicBezTo>
                        <a:pt x="71" y="119"/>
                        <a:pt x="87" y="129"/>
                        <a:pt x="87" y="129"/>
                      </a:cubicBezTo>
                      <a:cubicBezTo>
                        <a:pt x="97" y="127"/>
                        <a:pt x="118" y="131"/>
                        <a:pt x="115" y="113"/>
                      </a:cubicBezTo>
                      <a:cubicBezTo>
                        <a:pt x="114" y="108"/>
                        <a:pt x="109" y="105"/>
                        <a:pt x="107" y="101"/>
                      </a:cubicBezTo>
                      <a:cubicBezTo>
                        <a:pt x="104" y="93"/>
                        <a:pt x="99" y="77"/>
                        <a:pt x="99" y="77"/>
                      </a:cubicBezTo>
                      <a:cubicBezTo>
                        <a:pt x="104" y="52"/>
                        <a:pt x="100" y="50"/>
                        <a:pt x="83" y="33"/>
                      </a:cubicBezTo>
                      <a:cubicBezTo>
                        <a:pt x="72" y="0"/>
                        <a:pt x="71" y="9"/>
                        <a:pt x="31" y="1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909" name="Freeform 93">
                  <a:extLst>
                    <a:ext uri="{FF2B5EF4-FFF2-40B4-BE49-F238E27FC236}">
                      <a16:creationId xmlns:a16="http://schemas.microsoft.com/office/drawing/2014/main" id="{FADBD3CF-4AD8-4D7B-BAE2-2B6ECD293EF4}"/>
                    </a:ext>
                  </a:extLst>
                </p:cNvPr>
                <p:cNvSpPr>
                  <a:spLocks/>
                </p:cNvSpPr>
                <p:nvPr/>
              </p:nvSpPr>
              <p:spPr bwMode="auto">
                <a:xfrm>
                  <a:off x="4624" y="2686"/>
                  <a:ext cx="230" cy="114"/>
                </a:xfrm>
                <a:custGeom>
                  <a:avLst/>
                  <a:gdLst>
                    <a:gd name="T0" fmla="*/ 40 w 230"/>
                    <a:gd name="T1" fmla="*/ 102 h 114"/>
                    <a:gd name="T2" fmla="*/ 0 w 230"/>
                    <a:gd name="T3" fmla="*/ 74 h 114"/>
                    <a:gd name="T4" fmla="*/ 24 w 230"/>
                    <a:gd name="T5" fmla="*/ 54 h 114"/>
                    <a:gd name="T6" fmla="*/ 32 w 230"/>
                    <a:gd name="T7" fmla="*/ 30 h 114"/>
                    <a:gd name="T8" fmla="*/ 44 w 230"/>
                    <a:gd name="T9" fmla="*/ 14 h 114"/>
                    <a:gd name="T10" fmla="*/ 48 w 230"/>
                    <a:gd name="T11" fmla="*/ 2 h 114"/>
                    <a:gd name="T12" fmla="*/ 76 w 230"/>
                    <a:gd name="T13" fmla="*/ 6 h 114"/>
                    <a:gd name="T14" fmla="*/ 144 w 230"/>
                    <a:gd name="T15" fmla="*/ 10 h 114"/>
                    <a:gd name="T16" fmla="*/ 204 w 230"/>
                    <a:gd name="T17" fmla="*/ 50 h 114"/>
                    <a:gd name="T18" fmla="*/ 216 w 230"/>
                    <a:gd name="T19" fmla="*/ 98 h 114"/>
                    <a:gd name="T20" fmla="*/ 128 w 230"/>
                    <a:gd name="T21" fmla="*/ 114 h 114"/>
                    <a:gd name="T22" fmla="*/ 48 w 230"/>
                    <a:gd name="T23" fmla="*/ 102 h 114"/>
                    <a:gd name="T24" fmla="*/ 16 w 230"/>
                    <a:gd name="T25" fmla="*/ 86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0" h="114">
                      <a:moveTo>
                        <a:pt x="40" y="102"/>
                      </a:moveTo>
                      <a:cubicBezTo>
                        <a:pt x="22" y="95"/>
                        <a:pt x="6" y="93"/>
                        <a:pt x="0" y="74"/>
                      </a:cubicBezTo>
                      <a:cubicBezTo>
                        <a:pt x="7" y="67"/>
                        <a:pt x="18" y="63"/>
                        <a:pt x="24" y="54"/>
                      </a:cubicBezTo>
                      <a:cubicBezTo>
                        <a:pt x="28" y="47"/>
                        <a:pt x="27" y="37"/>
                        <a:pt x="32" y="30"/>
                      </a:cubicBezTo>
                      <a:cubicBezTo>
                        <a:pt x="36" y="25"/>
                        <a:pt x="40" y="19"/>
                        <a:pt x="44" y="14"/>
                      </a:cubicBezTo>
                      <a:cubicBezTo>
                        <a:pt x="45" y="10"/>
                        <a:pt x="44" y="3"/>
                        <a:pt x="48" y="2"/>
                      </a:cubicBezTo>
                      <a:cubicBezTo>
                        <a:pt x="57" y="0"/>
                        <a:pt x="67" y="5"/>
                        <a:pt x="76" y="6"/>
                      </a:cubicBezTo>
                      <a:cubicBezTo>
                        <a:pt x="99" y="8"/>
                        <a:pt x="121" y="9"/>
                        <a:pt x="144" y="10"/>
                      </a:cubicBezTo>
                      <a:cubicBezTo>
                        <a:pt x="160" y="34"/>
                        <a:pt x="176" y="44"/>
                        <a:pt x="204" y="50"/>
                      </a:cubicBezTo>
                      <a:cubicBezTo>
                        <a:pt x="216" y="62"/>
                        <a:pt x="230" y="79"/>
                        <a:pt x="216" y="98"/>
                      </a:cubicBezTo>
                      <a:cubicBezTo>
                        <a:pt x="211" y="105"/>
                        <a:pt x="133" y="113"/>
                        <a:pt x="128" y="114"/>
                      </a:cubicBezTo>
                      <a:cubicBezTo>
                        <a:pt x="101" y="112"/>
                        <a:pt x="74" y="111"/>
                        <a:pt x="48" y="102"/>
                      </a:cubicBezTo>
                      <a:cubicBezTo>
                        <a:pt x="38" y="87"/>
                        <a:pt x="33" y="86"/>
                        <a:pt x="16" y="86"/>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910" name="Freeform 94">
                  <a:extLst>
                    <a:ext uri="{FF2B5EF4-FFF2-40B4-BE49-F238E27FC236}">
                      <a16:creationId xmlns:a16="http://schemas.microsoft.com/office/drawing/2014/main" id="{2C0C04B2-D16E-4EF5-B19C-47EB91B45B55}"/>
                    </a:ext>
                  </a:extLst>
                </p:cNvPr>
                <p:cNvSpPr>
                  <a:spLocks/>
                </p:cNvSpPr>
                <p:nvPr/>
              </p:nvSpPr>
              <p:spPr bwMode="auto">
                <a:xfrm>
                  <a:off x="4832" y="2743"/>
                  <a:ext cx="155" cy="153"/>
                </a:xfrm>
                <a:custGeom>
                  <a:avLst/>
                  <a:gdLst>
                    <a:gd name="T0" fmla="*/ 0 w 155"/>
                    <a:gd name="T1" fmla="*/ 57 h 153"/>
                    <a:gd name="T2" fmla="*/ 52 w 155"/>
                    <a:gd name="T3" fmla="*/ 29 h 153"/>
                    <a:gd name="T4" fmla="*/ 112 w 155"/>
                    <a:gd name="T5" fmla="*/ 61 h 153"/>
                    <a:gd name="T6" fmla="*/ 140 w 155"/>
                    <a:gd name="T7" fmla="*/ 89 h 153"/>
                    <a:gd name="T8" fmla="*/ 128 w 155"/>
                    <a:gd name="T9" fmla="*/ 153 h 153"/>
                    <a:gd name="T10" fmla="*/ 40 w 155"/>
                    <a:gd name="T11" fmla="*/ 125 h 153"/>
                    <a:gd name="T12" fmla="*/ 24 w 155"/>
                    <a:gd name="T13" fmla="*/ 89 h 153"/>
                    <a:gd name="T14" fmla="*/ 0 w 155"/>
                    <a:gd name="T15" fmla="*/ 53 h 153"/>
                    <a:gd name="T16" fmla="*/ 4 w 155"/>
                    <a:gd name="T17" fmla="*/ 41 h 153"/>
                    <a:gd name="T18" fmla="*/ 16 w 155"/>
                    <a:gd name="T19" fmla="*/ 33 h 1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5" h="153">
                      <a:moveTo>
                        <a:pt x="0" y="57"/>
                      </a:moveTo>
                      <a:cubicBezTo>
                        <a:pt x="16" y="35"/>
                        <a:pt x="25" y="34"/>
                        <a:pt x="52" y="29"/>
                      </a:cubicBezTo>
                      <a:cubicBezTo>
                        <a:pt x="96" y="0"/>
                        <a:pt x="90" y="39"/>
                        <a:pt x="112" y="61"/>
                      </a:cubicBezTo>
                      <a:cubicBezTo>
                        <a:pt x="116" y="74"/>
                        <a:pt x="140" y="89"/>
                        <a:pt x="140" y="89"/>
                      </a:cubicBezTo>
                      <a:cubicBezTo>
                        <a:pt x="148" y="112"/>
                        <a:pt x="155" y="144"/>
                        <a:pt x="128" y="153"/>
                      </a:cubicBezTo>
                      <a:cubicBezTo>
                        <a:pt x="97" y="147"/>
                        <a:pt x="66" y="142"/>
                        <a:pt x="40" y="125"/>
                      </a:cubicBezTo>
                      <a:cubicBezTo>
                        <a:pt x="27" y="106"/>
                        <a:pt x="34" y="118"/>
                        <a:pt x="24" y="89"/>
                      </a:cubicBezTo>
                      <a:cubicBezTo>
                        <a:pt x="21" y="80"/>
                        <a:pt x="5" y="67"/>
                        <a:pt x="0" y="53"/>
                      </a:cubicBezTo>
                      <a:cubicBezTo>
                        <a:pt x="1" y="49"/>
                        <a:pt x="1" y="44"/>
                        <a:pt x="4" y="41"/>
                      </a:cubicBezTo>
                      <a:cubicBezTo>
                        <a:pt x="7" y="37"/>
                        <a:pt x="16" y="33"/>
                        <a:pt x="16" y="33"/>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911" name="Freeform 95">
                  <a:extLst>
                    <a:ext uri="{FF2B5EF4-FFF2-40B4-BE49-F238E27FC236}">
                      <a16:creationId xmlns:a16="http://schemas.microsoft.com/office/drawing/2014/main" id="{37EDE957-80B0-424C-83F8-4B3D9DE2D044}"/>
                    </a:ext>
                  </a:extLst>
                </p:cNvPr>
                <p:cNvSpPr>
                  <a:spLocks/>
                </p:cNvSpPr>
                <p:nvPr/>
              </p:nvSpPr>
              <p:spPr bwMode="auto">
                <a:xfrm>
                  <a:off x="4488" y="3184"/>
                  <a:ext cx="114" cy="96"/>
                </a:xfrm>
                <a:custGeom>
                  <a:avLst/>
                  <a:gdLst>
                    <a:gd name="T0" fmla="*/ 12 w 114"/>
                    <a:gd name="T1" fmla="*/ 20 h 96"/>
                    <a:gd name="T2" fmla="*/ 64 w 114"/>
                    <a:gd name="T3" fmla="*/ 76 h 96"/>
                    <a:gd name="T4" fmla="*/ 100 w 114"/>
                    <a:gd name="T5" fmla="*/ 96 h 96"/>
                    <a:gd name="T6" fmla="*/ 112 w 114"/>
                    <a:gd name="T7" fmla="*/ 68 h 96"/>
                    <a:gd name="T8" fmla="*/ 88 w 114"/>
                    <a:gd name="T9" fmla="*/ 20 h 96"/>
                    <a:gd name="T10" fmla="*/ 52 w 114"/>
                    <a:gd name="T11" fmla="*/ 8 h 96"/>
                    <a:gd name="T12" fmla="*/ 28 w 114"/>
                    <a:gd name="T13" fmla="*/ 0 h 96"/>
                    <a:gd name="T14" fmla="*/ 12 w 114"/>
                    <a:gd name="T15" fmla="*/ 44 h 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4" h="96">
                      <a:moveTo>
                        <a:pt x="12" y="20"/>
                      </a:moveTo>
                      <a:cubicBezTo>
                        <a:pt x="0" y="68"/>
                        <a:pt x="22" y="71"/>
                        <a:pt x="64" y="76"/>
                      </a:cubicBezTo>
                      <a:cubicBezTo>
                        <a:pt x="92" y="94"/>
                        <a:pt x="79" y="89"/>
                        <a:pt x="100" y="96"/>
                      </a:cubicBezTo>
                      <a:cubicBezTo>
                        <a:pt x="105" y="88"/>
                        <a:pt x="114" y="79"/>
                        <a:pt x="112" y="68"/>
                      </a:cubicBezTo>
                      <a:cubicBezTo>
                        <a:pt x="112" y="65"/>
                        <a:pt x="94" y="24"/>
                        <a:pt x="88" y="20"/>
                      </a:cubicBezTo>
                      <a:cubicBezTo>
                        <a:pt x="77" y="13"/>
                        <a:pt x="64" y="12"/>
                        <a:pt x="52" y="8"/>
                      </a:cubicBezTo>
                      <a:cubicBezTo>
                        <a:pt x="44" y="5"/>
                        <a:pt x="28" y="0"/>
                        <a:pt x="28" y="0"/>
                      </a:cubicBezTo>
                      <a:cubicBezTo>
                        <a:pt x="23" y="16"/>
                        <a:pt x="12" y="27"/>
                        <a:pt x="12" y="44"/>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912" name="Freeform 96">
                  <a:extLst>
                    <a:ext uri="{FF2B5EF4-FFF2-40B4-BE49-F238E27FC236}">
                      <a16:creationId xmlns:a16="http://schemas.microsoft.com/office/drawing/2014/main" id="{08232A12-FFEB-492D-BA55-5966A87051F2}"/>
                    </a:ext>
                  </a:extLst>
                </p:cNvPr>
                <p:cNvSpPr>
                  <a:spLocks/>
                </p:cNvSpPr>
                <p:nvPr/>
              </p:nvSpPr>
              <p:spPr bwMode="auto">
                <a:xfrm>
                  <a:off x="4539" y="3253"/>
                  <a:ext cx="165" cy="99"/>
                </a:xfrm>
                <a:custGeom>
                  <a:avLst/>
                  <a:gdLst>
                    <a:gd name="T0" fmla="*/ 1 w 165"/>
                    <a:gd name="T1" fmla="*/ 27 h 99"/>
                    <a:gd name="T2" fmla="*/ 61 w 165"/>
                    <a:gd name="T3" fmla="*/ 67 h 99"/>
                    <a:gd name="T4" fmla="*/ 97 w 165"/>
                    <a:gd name="T5" fmla="*/ 91 h 99"/>
                    <a:gd name="T6" fmla="*/ 121 w 165"/>
                    <a:gd name="T7" fmla="*/ 99 h 99"/>
                    <a:gd name="T8" fmla="*/ 165 w 165"/>
                    <a:gd name="T9" fmla="*/ 71 h 99"/>
                    <a:gd name="T10" fmla="*/ 97 w 165"/>
                    <a:gd name="T11" fmla="*/ 31 h 99"/>
                    <a:gd name="T12" fmla="*/ 33 w 165"/>
                    <a:gd name="T13" fmla="*/ 15 h 99"/>
                    <a:gd name="T14" fmla="*/ 9 w 165"/>
                    <a:gd name="T15" fmla="*/ 11 h 99"/>
                    <a:gd name="T16" fmla="*/ 1 w 165"/>
                    <a:gd name="T17" fmla="*/ 27 h 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5" h="99">
                      <a:moveTo>
                        <a:pt x="1" y="27"/>
                      </a:moveTo>
                      <a:cubicBezTo>
                        <a:pt x="14" y="46"/>
                        <a:pt x="39" y="60"/>
                        <a:pt x="61" y="67"/>
                      </a:cubicBezTo>
                      <a:cubicBezTo>
                        <a:pt x="72" y="83"/>
                        <a:pt x="78" y="85"/>
                        <a:pt x="97" y="91"/>
                      </a:cubicBezTo>
                      <a:cubicBezTo>
                        <a:pt x="105" y="93"/>
                        <a:pt x="121" y="99"/>
                        <a:pt x="121" y="99"/>
                      </a:cubicBezTo>
                      <a:cubicBezTo>
                        <a:pt x="154" y="95"/>
                        <a:pt x="156" y="99"/>
                        <a:pt x="165" y="71"/>
                      </a:cubicBezTo>
                      <a:cubicBezTo>
                        <a:pt x="149" y="23"/>
                        <a:pt x="147" y="35"/>
                        <a:pt x="97" y="31"/>
                      </a:cubicBezTo>
                      <a:cubicBezTo>
                        <a:pt x="73" y="23"/>
                        <a:pt x="58" y="19"/>
                        <a:pt x="33" y="15"/>
                      </a:cubicBezTo>
                      <a:cubicBezTo>
                        <a:pt x="27" y="11"/>
                        <a:pt x="17" y="0"/>
                        <a:pt x="9" y="11"/>
                      </a:cubicBezTo>
                      <a:cubicBezTo>
                        <a:pt x="0" y="23"/>
                        <a:pt x="1" y="48"/>
                        <a:pt x="1" y="2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913" name="Freeform 97">
                  <a:extLst>
                    <a:ext uri="{FF2B5EF4-FFF2-40B4-BE49-F238E27FC236}">
                      <a16:creationId xmlns:a16="http://schemas.microsoft.com/office/drawing/2014/main" id="{210DA353-1427-41E7-9A7F-B4D462D040E2}"/>
                    </a:ext>
                  </a:extLst>
                </p:cNvPr>
                <p:cNvSpPr>
                  <a:spLocks/>
                </p:cNvSpPr>
                <p:nvPr/>
              </p:nvSpPr>
              <p:spPr bwMode="auto">
                <a:xfrm>
                  <a:off x="4936" y="2898"/>
                  <a:ext cx="104" cy="170"/>
                </a:xfrm>
                <a:custGeom>
                  <a:avLst/>
                  <a:gdLst>
                    <a:gd name="T0" fmla="*/ 16 w 104"/>
                    <a:gd name="T1" fmla="*/ 2 h 170"/>
                    <a:gd name="T2" fmla="*/ 80 w 104"/>
                    <a:gd name="T3" fmla="*/ 54 h 170"/>
                    <a:gd name="T4" fmla="*/ 28 w 104"/>
                    <a:gd name="T5" fmla="*/ 162 h 170"/>
                    <a:gd name="T6" fmla="*/ 0 w 104"/>
                    <a:gd name="T7" fmla="*/ 134 h 170"/>
                    <a:gd name="T8" fmla="*/ 16 w 104"/>
                    <a:gd name="T9" fmla="*/ 78 h 170"/>
                    <a:gd name="T10" fmla="*/ 0 w 104"/>
                    <a:gd name="T11" fmla="*/ 26 h 170"/>
                    <a:gd name="T12" fmla="*/ 8 w 104"/>
                    <a:gd name="T13" fmla="*/ 14 h 170"/>
                    <a:gd name="T14" fmla="*/ 16 w 104"/>
                    <a:gd name="T15" fmla="*/ 2 h 17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4" h="170">
                      <a:moveTo>
                        <a:pt x="16" y="2"/>
                      </a:moveTo>
                      <a:cubicBezTo>
                        <a:pt x="83" y="7"/>
                        <a:pt x="69" y="0"/>
                        <a:pt x="80" y="54"/>
                      </a:cubicBezTo>
                      <a:cubicBezTo>
                        <a:pt x="76" y="152"/>
                        <a:pt x="104" y="170"/>
                        <a:pt x="28" y="162"/>
                      </a:cubicBezTo>
                      <a:cubicBezTo>
                        <a:pt x="0" y="144"/>
                        <a:pt x="7" y="155"/>
                        <a:pt x="0" y="134"/>
                      </a:cubicBezTo>
                      <a:cubicBezTo>
                        <a:pt x="3" y="112"/>
                        <a:pt x="4" y="96"/>
                        <a:pt x="16" y="78"/>
                      </a:cubicBezTo>
                      <a:cubicBezTo>
                        <a:pt x="13" y="54"/>
                        <a:pt x="7" y="47"/>
                        <a:pt x="0" y="26"/>
                      </a:cubicBezTo>
                      <a:cubicBezTo>
                        <a:pt x="3" y="22"/>
                        <a:pt x="4" y="17"/>
                        <a:pt x="8" y="14"/>
                      </a:cubicBezTo>
                      <a:cubicBezTo>
                        <a:pt x="27" y="2"/>
                        <a:pt x="47" y="10"/>
                        <a:pt x="16" y="2"/>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914" name="Freeform 98">
                  <a:extLst>
                    <a:ext uri="{FF2B5EF4-FFF2-40B4-BE49-F238E27FC236}">
                      <a16:creationId xmlns:a16="http://schemas.microsoft.com/office/drawing/2014/main" id="{0549E395-CDCA-4B75-9C97-87CC5E36A96C}"/>
                    </a:ext>
                  </a:extLst>
                </p:cNvPr>
                <p:cNvSpPr>
                  <a:spLocks/>
                </p:cNvSpPr>
                <p:nvPr/>
              </p:nvSpPr>
              <p:spPr bwMode="auto">
                <a:xfrm>
                  <a:off x="4680" y="3260"/>
                  <a:ext cx="180" cy="108"/>
                </a:xfrm>
                <a:custGeom>
                  <a:avLst/>
                  <a:gdLst>
                    <a:gd name="T0" fmla="*/ 12 w 180"/>
                    <a:gd name="T1" fmla="*/ 100 h 108"/>
                    <a:gd name="T2" fmla="*/ 160 w 180"/>
                    <a:gd name="T3" fmla="*/ 80 h 108"/>
                    <a:gd name="T4" fmla="*/ 172 w 180"/>
                    <a:gd name="T5" fmla="*/ 68 h 108"/>
                    <a:gd name="T6" fmla="*/ 180 w 180"/>
                    <a:gd name="T7" fmla="*/ 44 h 108"/>
                    <a:gd name="T8" fmla="*/ 148 w 180"/>
                    <a:gd name="T9" fmla="*/ 0 h 108"/>
                    <a:gd name="T10" fmla="*/ 48 w 180"/>
                    <a:gd name="T11" fmla="*/ 32 h 108"/>
                    <a:gd name="T12" fmla="*/ 24 w 180"/>
                    <a:gd name="T13" fmla="*/ 40 h 108"/>
                    <a:gd name="T14" fmla="*/ 12 w 180"/>
                    <a:gd name="T15" fmla="*/ 44 h 108"/>
                    <a:gd name="T16" fmla="*/ 0 w 180"/>
                    <a:gd name="T17" fmla="*/ 68 h 108"/>
                    <a:gd name="T18" fmla="*/ 20 w 180"/>
                    <a:gd name="T19" fmla="*/ 108 h 108"/>
                    <a:gd name="T20" fmla="*/ 12 w 180"/>
                    <a:gd name="T21" fmla="*/ 100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08">
                      <a:moveTo>
                        <a:pt x="12" y="100"/>
                      </a:moveTo>
                      <a:cubicBezTo>
                        <a:pt x="72" y="97"/>
                        <a:pt x="108" y="97"/>
                        <a:pt x="160" y="80"/>
                      </a:cubicBezTo>
                      <a:cubicBezTo>
                        <a:pt x="164" y="76"/>
                        <a:pt x="169" y="73"/>
                        <a:pt x="172" y="68"/>
                      </a:cubicBezTo>
                      <a:cubicBezTo>
                        <a:pt x="176" y="61"/>
                        <a:pt x="180" y="44"/>
                        <a:pt x="180" y="44"/>
                      </a:cubicBezTo>
                      <a:cubicBezTo>
                        <a:pt x="174" y="22"/>
                        <a:pt x="172" y="8"/>
                        <a:pt x="148" y="0"/>
                      </a:cubicBezTo>
                      <a:cubicBezTo>
                        <a:pt x="113" y="9"/>
                        <a:pt x="83" y="23"/>
                        <a:pt x="48" y="32"/>
                      </a:cubicBezTo>
                      <a:cubicBezTo>
                        <a:pt x="40" y="34"/>
                        <a:pt x="32" y="37"/>
                        <a:pt x="24" y="40"/>
                      </a:cubicBezTo>
                      <a:cubicBezTo>
                        <a:pt x="20" y="41"/>
                        <a:pt x="12" y="44"/>
                        <a:pt x="12" y="44"/>
                      </a:cubicBezTo>
                      <a:cubicBezTo>
                        <a:pt x="8" y="50"/>
                        <a:pt x="0" y="60"/>
                        <a:pt x="0" y="68"/>
                      </a:cubicBezTo>
                      <a:cubicBezTo>
                        <a:pt x="0" y="77"/>
                        <a:pt x="4" y="108"/>
                        <a:pt x="20" y="108"/>
                      </a:cubicBezTo>
                      <a:cubicBezTo>
                        <a:pt x="24" y="108"/>
                        <a:pt x="15" y="103"/>
                        <a:pt x="12" y="100"/>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915" name="Freeform 99">
                  <a:extLst>
                    <a:ext uri="{FF2B5EF4-FFF2-40B4-BE49-F238E27FC236}">
                      <a16:creationId xmlns:a16="http://schemas.microsoft.com/office/drawing/2014/main" id="{88D2B8CD-7203-4A09-A011-F179CE0BD32E}"/>
                    </a:ext>
                  </a:extLst>
                </p:cNvPr>
                <p:cNvSpPr>
                  <a:spLocks/>
                </p:cNvSpPr>
                <p:nvPr/>
              </p:nvSpPr>
              <p:spPr bwMode="auto">
                <a:xfrm>
                  <a:off x="4813" y="3158"/>
                  <a:ext cx="170" cy="182"/>
                </a:xfrm>
                <a:custGeom>
                  <a:avLst/>
                  <a:gdLst>
                    <a:gd name="T0" fmla="*/ 47 w 170"/>
                    <a:gd name="T1" fmla="*/ 182 h 182"/>
                    <a:gd name="T2" fmla="*/ 15 w 170"/>
                    <a:gd name="T3" fmla="*/ 150 h 182"/>
                    <a:gd name="T4" fmla="*/ 11 w 170"/>
                    <a:gd name="T5" fmla="*/ 98 h 182"/>
                    <a:gd name="T6" fmla="*/ 35 w 170"/>
                    <a:gd name="T7" fmla="*/ 78 h 182"/>
                    <a:gd name="T8" fmla="*/ 59 w 170"/>
                    <a:gd name="T9" fmla="*/ 62 h 182"/>
                    <a:gd name="T10" fmla="*/ 103 w 170"/>
                    <a:gd name="T11" fmla="*/ 22 h 182"/>
                    <a:gd name="T12" fmla="*/ 143 w 170"/>
                    <a:gd name="T13" fmla="*/ 18 h 182"/>
                    <a:gd name="T14" fmla="*/ 159 w 170"/>
                    <a:gd name="T15" fmla="*/ 66 h 182"/>
                    <a:gd name="T16" fmla="*/ 135 w 170"/>
                    <a:gd name="T17" fmla="*/ 82 h 182"/>
                    <a:gd name="T18" fmla="*/ 111 w 170"/>
                    <a:gd name="T19" fmla="*/ 98 h 182"/>
                    <a:gd name="T20" fmla="*/ 43 w 170"/>
                    <a:gd name="T21" fmla="*/ 154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0" h="182">
                      <a:moveTo>
                        <a:pt x="47" y="182"/>
                      </a:moveTo>
                      <a:cubicBezTo>
                        <a:pt x="35" y="170"/>
                        <a:pt x="24" y="164"/>
                        <a:pt x="15" y="150"/>
                      </a:cubicBezTo>
                      <a:cubicBezTo>
                        <a:pt x="11" y="135"/>
                        <a:pt x="0" y="112"/>
                        <a:pt x="11" y="98"/>
                      </a:cubicBezTo>
                      <a:cubicBezTo>
                        <a:pt x="18" y="90"/>
                        <a:pt x="27" y="84"/>
                        <a:pt x="35" y="78"/>
                      </a:cubicBezTo>
                      <a:cubicBezTo>
                        <a:pt x="43" y="72"/>
                        <a:pt x="59" y="62"/>
                        <a:pt x="59" y="62"/>
                      </a:cubicBezTo>
                      <a:cubicBezTo>
                        <a:pt x="70" y="45"/>
                        <a:pt x="88" y="37"/>
                        <a:pt x="103" y="22"/>
                      </a:cubicBezTo>
                      <a:cubicBezTo>
                        <a:pt x="110" y="0"/>
                        <a:pt x="126" y="12"/>
                        <a:pt x="143" y="18"/>
                      </a:cubicBezTo>
                      <a:cubicBezTo>
                        <a:pt x="158" y="33"/>
                        <a:pt x="170" y="41"/>
                        <a:pt x="159" y="66"/>
                      </a:cubicBezTo>
                      <a:cubicBezTo>
                        <a:pt x="152" y="82"/>
                        <a:pt x="146" y="76"/>
                        <a:pt x="135" y="82"/>
                      </a:cubicBezTo>
                      <a:cubicBezTo>
                        <a:pt x="127" y="87"/>
                        <a:pt x="111" y="98"/>
                        <a:pt x="111" y="98"/>
                      </a:cubicBezTo>
                      <a:cubicBezTo>
                        <a:pt x="94" y="123"/>
                        <a:pt x="79" y="154"/>
                        <a:pt x="43" y="154"/>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916" name="Freeform 100">
                  <a:extLst>
                    <a:ext uri="{FF2B5EF4-FFF2-40B4-BE49-F238E27FC236}">
                      <a16:creationId xmlns:a16="http://schemas.microsoft.com/office/drawing/2014/main" id="{E5FFF6DC-BFB4-4C7B-80A3-10DC41A9E925}"/>
                    </a:ext>
                  </a:extLst>
                </p:cNvPr>
                <p:cNvSpPr>
                  <a:spLocks/>
                </p:cNvSpPr>
                <p:nvPr/>
              </p:nvSpPr>
              <p:spPr bwMode="auto">
                <a:xfrm>
                  <a:off x="4908" y="3043"/>
                  <a:ext cx="120" cy="158"/>
                </a:xfrm>
                <a:custGeom>
                  <a:avLst/>
                  <a:gdLst>
                    <a:gd name="T0" fmla="*/ 120 w 120"/>
                    <a:gd name="T1" fmla="*/ 13 h 158"/>
                    <a:gd name="T2" fmla="*/ 32 w 120"/>
                    <a:gd name="T3" fmla="*/ 5 h 158"/>
                    <a:gd name="T4" fmla="*/ 0 w 120"/>
                    <a:gd name="T5" fmla="*/ 29 h 158"/>
                    <a:gd name="T6" fmla="*/ 4 w 120"/>
                    <a:gd name="T7" fmla="*/ 97 h 158"/>
                    <a:gd name="T8" fmla="*/ 8 w 120"/>
                    <a:gd name="T9" fmla="*/ 121 h 158"/>
                    <a:gd name="T10" fmla="*/ 32 w 120"/>
                    <a:gd name="T11" fmla="*/ 137 h 158"/>
                    <a:gd name="T12" fmla="*/ 40 w 120"/>
                    <a:gd name="T13" fmla="*/ 149 h 158"/>
                    <a:gd name="T14" fmla="*/ 92 w 120"/>
                    <a:gd name="T15" fmla="*/ 77 h 158"/>
                    <a:gd name="T16" fmla="*/ 96 w 120"/>
                    <a:gd name="T17" fmla="*/ 53 h 158"/>
                    <a:gd name="T18" fmla="*/ 92 w 120"/>
                    <a:gd name="T19" fmla="*/ 17 h 1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0" h="158">
                      <a:moveTo>
                        <a:pt x="120" y="13"/>
                      </a:moveTo>
                      <a:cubicBezTo>
                        <a:pt x="80" y="9"/>
                        <a:pt x="69" y="0"/>
                        <a:pt x="32" y="5"/>
                      </a:cubicBezTo>
                      <a:cubicBezTo>
                        <a:pt x="18" y="14"/>
                        <a:pt x="10" y="15"/>
                        <a:pt x="0" y="29"/>
                      </a:cubicBezTo>
                      <a:cubicBezTo>
                        <a:pt x="13" y="67"/>
                        <a:pt x="9" y="45"/>
                        <a:pt x="4" y="97"/>
                      </a:cubicBezTo>
                      <a:cubicBezTo>
                        <a:pt x="5" y="105"/>
                        <a:pt x="3" y="114"/>
                        <a:pt x="8" y="121"/>
                      </a:cubicBezTo>
                      <a:cubicBezTo>
                        <a:pt x="14" y="129"/>
                        <a:pt x="32" y="137"/>
                        <a:pt x="32" y="137"/>
                      </a:cubicBezTo>
                      <a:cubicBezTo>
                        <a:pt x="35" y="141"/>
                        <a:pt x="35" y="148"/>
                        <a:pt x="40" y="149"/>
                      </a:cubicBezTo>
                      <a:cubicBezTo>
                        <a:pt x="78" y="158"/>
                        <a:pt x="87" y="102"/>
                        <a:pt x="92" y="77"/>
                      </a:cubicBezTo>
                      <a:cubicBezTo>
                        <a:pt x="93" y="69"/>
                        <a:pt x="95" y="61"/>
                        <a:pt x="96" y="53"/>
                      </a:cubicBezTo>
                      <a:cubicBezTo>
                        <a:pt x="95" y="41"/>
                        <a:pt x="92" y="17"/>
                        <a:pt x="92" y="17"/>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grpSp>
          <p:nvGrpSpPr>
            <p:cNvPr id="418917" name="Group 101">
              <a:extLst>
                <a:ext uri="{FF2B5EF4-FFF2-40B4-BE49-F238E27FC236}">
                  <a16:creationId xmlns:a16="http://schemas.microsoft.com/office/drawing/2014/main" id="{56A580C3-7BB6-432B-AF16-3D672783DDBD}"/>
                </a:ext>
              </a:extLst>
            </p:cNvPr>
            <p:cNvGrpSpPr>
              <a:grpSpLocks/>
            </p:cNvGrpSpPr>
            <p:nvPr/>
          </p:nvGrpSpPr>
          <p:grpSpPr bwMode="auto">
            <a:xfrm>
              <a:off x="3245" y="2502"/>
              <a:ext cx="603" cy="682"/>
              <a:chOff x="4437" y="2678"/>
              <a:chExt cx="603" cy="682"/>
            </a:xfrm>
          </p:grpSpPr>
          <p:sp>
            <p:nvSpPr>
              <p:cNvPr id="418918" name="Oval 102">
                <a:extLst>
                  <a:ext uri="{FF2B5EF4-FFF2-40B4-BE49-F238E27FC236}">
                    <a16:creationId xmlns:a16="http://schemas.microsoft.com/office/drawing/2014/main" id="{E52A041C-6D6D-4370-A0FD-1EC09C4E9194}"/>
                  </a:ext>
                </a:extLst>
              </p:cNvPr>
              <p:cNvSpPr>
                <a:spLocks noChangeArrowheads="1"/>
              </p:cNvSpPr>
              <p:nvPr/>
            </p:nvSpPr>
            <p:spPr bwMode="auto">
              <a:xfrm>
                <a:off x="4475" y="2748"/>
                <a:ext cx="504" cy="566"/>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nvGrpSpPr>
              <p:cNvPr id="418919" name="Group 103">
                <a:extLst>
                  <a:ext uri="{FF2B5EF4-FFF2-40B4-BE49-F238E27FC236}">
                    <a16:creationId xmlns:a16="http://schemas.microsoft.com/office/drawing/2014/main" id="{1374588E-5074-4D92-8D95-17CC1C2AAD48}"/>
                  </a:ext>
                </a:extLst>
              </p:cNvPr>
              <p:cNvGrpSpPr>
                <a:grpSpLocks/>
              </p:cNvGrpSpPr>
              <p:nvPr/>
            </p:nvGrpSpPr>
            <p:grpSpPr bwMode="auto">
              <a:xfrm>
                <a:off x="4437" y="2678"/>
                <a:ext cx="603" cy="682"/>
                <a:chOff x="4437" y="2686"/>
                <a:chExt cx="603" cy="682"/>
              </a:xfrm>
            </p:grpSpPr>
            <p:sp>
              <p:nvSpPr>
                <p:cNvPr id="418920" name="Freeform 104">
                  <a:extLst>
                    <a:ext uri="{FF2B5EF4-FFF2-40B4-BE49-F238E27FC236}">
                      <a16:creationId xmlns:a16="http://schemas.microsoft.com/office/drawing/2014/main" id="{B77217BB-36D0-4F15-9C72-D104C82E98CA}"/>
                    </a:ext>
                  </a:extLst>
                </p:cNvPr>
                <p:cNvSpPr>
                  <a:spLocks/>
                </p:cNvSpPr>
                <p:nvPr/>
              </p:nvSpPr>
              <p:spPr bwMode="auto">
                <a:xfrm>
                  <a:off x="4534" y="2724"/>
                  <a:ext cx="158" cy="128"/>
                </a:xfrm>
                <a:custGeom>
                  <a:avLst/>
                  <a:gdLst>
                    <a:gd name="T0" fmla="*/ 118 w 158"/>
                    <a:gd name="T1" fmla="*/ 0 h 128"/>
                    <a:gd name="T2" fmla="*/ 46 w 158"/>
                    <a:gd name="T3" fmla="*/ 28 h 128"/>
                    <a:gd name="T4" fmla="*/ 14 w 158"/>
                    <a:gd name="T5" fmla="*/ 60 h 128"/>
                    <a:gd name="T6" fmla="*/ 26 w 158"/>
                    <a:gd name="T7" fmla="*/ 128 h 128"/>
                    <a:gd name="T8" fmla="*/ 86 w 158"/>
                    <a:gd name="T9" fmla="*/ 116 h 128"/>
                    <a:gd name="T10" fmla="*/ 122 w 158"/>
                    <a:gd name="T11" fmla="*/ 68 h 128"/>
                    <a:gd name="T12" fmla="*/ 158 w 158"/>
                    <a:gd name="T13" fmla="*/ 48 h 128"/>
                    <a:gd name="T14" fmla="*/ 70 w 158"/>
                    <a:gd name="T15" fmla="*/ 16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 h="128">
                      <a:moveTo>
                        <a:pt x="118" y="0"/>
                      </a:moveTo>
                      <a:cubicBezTo>
                        <a:pt x="93" y="8"/>
                        <a:pt x="70" y="20"/>
                        <a:pt x="46" y="28"/>
                      </a:cubicBezTo>
                      <a:cubicBezTo>
                        <a:pt x="37" y="42"/>
                        <a:pt x="26" y="48"/>
                        <a:pt x="14" y="60"/>
                      </a:cubicBezTo>
                      <a:cubicBezTo>
                        <a:pt x="5" y="86"/>
                        <a:pt x="0" y="111"/>
                        <a:pt x="26" y="128"/>
                      </a:cubicBezTo>
                      <a:cubicBezTo>
                        <a:pt x="46" y="125"/>
                        <a:pt x="66" y="120"/>
                        <a:pt x="86" y="116"/>
                      </a:cubicBezTo>
                      <a:cubicBezTo>
                        <a:pt x="98" y="98"/>
                        <a:pt x="107" y="83"/>
                        <a:pt x="122" y="68"/>
                      </a:cubicBezTo>
                      <a:cubicBezTo>
                        <a:pt x="128" y="49"/>
                        <a:pt x="141" y="54"/>
                        <a:pt x="158" y="48"/>
                      </a:cubicBezTo>
                      <a:cubicBezTo>
                        <a:pt x="130" y="20"/>
                        <a:pt x="110" y="16"/>
                        <a:pt x="70" y="16"/>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921" name="Freeform 105">
                  <a:extLst>
                    <a:ext uri="{FF2B5EF4-FFF2-40B4-BE49-F238E27FC236}">
                      <a16:creationId xmlns:a16="http://schemas.microsoft.com/office/drawing/2014/main" id="{DDA00860-039E-4CDD-BCA9-E0A53BD971DD}"/>
                    </a:ext>
                  </a:extLst>
                </p:cNvPr>
                <p:cNvSpPr>
                  <a:spLocks/>
                </p:cNvSpPr>
                <p:nvPr/>
              </p:nvSpPr>
              <p:spPr bwMode="auto">
                <a:xfrm>
                  <a:off x="4460" y="2797"/>
                  <a:ext cx="88" cy="159"/>
                </a:xfrm>
                <a:custGeom>
                  <a:avLst/>
                  <a:gdLst>
                    <a:gd name="T0" fmla="*/ 64 w 88"/>
                    <a:gd name="T1" fmla="*/ 7 h 159"/>
                    <a:gd name="T2" fmla="*/ 16 w 88"/>
                    <a:gd name="T3" fmla="*/ 67 h 159"/>
                    <a:gd name="T4" fmla="*/ 0 w 88"/>
                    <a:gd name="T5" fmla="*/ 131 h 159"/>
                    <a:gd name="T6" fmla="*/ 28 w 88"/>
                    <a:gd name="T7" fmla="*/ 159 h 159"/>
                    <a:gd name="T8" fmla="*/ 60 w 88"/>
                    <a:gd name="T9" fmla="*/ 155 h 159"/>
                    <a:gd name="T10" fmla="*/ 68 w 88"/>
                    <a:gd name="T11" fmla="*/ 127 h 159"/>
                    <a:gd name="T12" fmla="*/ 88 w 88"/>
                    <a:gd name="T13" fmla="*/ 63 h 159"/>
                    <a:gd name="T14" fmla="*/ 64 w 88"/>
                    <a:gd name="T15" fmla="*/ 7 h 1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8" h="159">
                      <a:moveTo>
                        <a:pt x="64" y="7"/>
                      </a:moveTo>
                      <a:cubicBezTo>
                        <a:pt x="40" y="23"/>
                        <a:pt x="25" y="39"/>
                        <a:pt x="16" y="67"/>
                      </a:cubicBezTo>
                      <a:cubicBezTo>
                        <a:pt x="13" y="97"/>
                        <a:pt x="15" y="108"/>
                        <a:pt x="0" y="131"/>
                      </a:cubicBezTo>
                      <a:cubicBezTo>
                        <a:pt x="5" y="147"/>
                        <a:pt x="12" y="154"/>
                        <a:pt x="28" y="159"/>
                      </a:cubicBezTo>
                      <a:cubicBezTo>
                        <a:pt x="39" y="158"/>
                        <a:pt x="50" y="159"/>
                        <a:pt x="60" y="155"/>
                      </a:cubicBezTo>
                      <a:cubicBezTo>
                        <a:pt x="69" y="151"/>
                        <a:pt x="66" y="137"/>
                        <a:pt x="68" y="127"/>
                      </a:cubicBezTo>
                      <a:cubicBezTo>
                        <a:pt x="73" y="103"/>
                        <a:pt x="66" y="77"/>
                        <a:pt x="88" y="63"/>
                      </a:cubicBezTo>
                      <a:cubicBezTo>
                        <a:pt x="82" y="0"/>
                        <a:pt x="86" y="40"/>
                        <a:pt x="64" y="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922" name="Freeform 106">
                  <a:extLst>
                    <a:ext uri="{FF2B5EF4-FFF2-40B4-BE49-F238E27FC236}">
                      <a16:creationId xmlns:a16="http://schemas.microsoft.com/office/drawing/2014/main" id="{644F2958-142E-419A-979E-7B20899749CB}"/>
                    </a:ext>
                  </a:extLst>
                </p:cNvPr>
                <p:cNvSpPr>
                  <a:spLocks/>
                </p:cNvSpPr>
                <p:nvPr/>
              </p:nvSpPr>
              <p:spPr bwMode="auto">
                <a:xfrm>
                  <a:off x="4440" y="2966"/>
                  <a:ext cx="80" cy="132"/>
                </a:xfrm>
                <a:custGeom>
                  <a:avLst/>
                  <a:gdLst>
                    <a:gd name="T0" fmla="*/ 28 w 80"/>
                    <a:gd name="T1" fmla="*/ 2 h 132"/>
                    <a:gd name="T2" fmla="*/ 12 w 80"/>
                    <a:gd name="T3" fmla="*/ 6 h 132"/>
                    <a:gd name="T4" fmla="*/ 4 w 80"/>
                    <a:gd name="T5" fmla="*/ 30 h 132"/>
                    <a:gd name="T6" fmla="*/ 0 w 80"/>
                    <a:gd name="T7" fmla="*/ 94 h 132"/>
                    <a:gd name="T8" fmla="*/ 60 w 80"/>
                    <a:gd name="T9" fmla="*/ 118 h 132"/>
                    <a:gd name="T10" fmla="*/ 76 w 80"/>
                    <a:gd name="T11" fmla="*/ 82 h 132"/>
                    <a:gd name="T12" fmla="*/ 80 w 80"/>
                    <a:gd name="T13" fmla="*/ 70 h 132"/>
                    <a:gd name="T14" fmla="*/ 68 w 80"/>
                    <a:gd name="T15" fmla="*/ 6 h 132"/>
                    <a:gd name="T16" fmla="*/ 28 w 80"/>
                    <a:gd name="T17" fmla="*/ 2 h 1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0" h="132">
                      <a:moveTo>
                        <a:pt x="28" y="2"/>
                      </a:moveTo>
                      <a:cubicBezTo>
                        <a:pt x="23" y="3"/>
                        <a:pt x="16" y="2"/>
                        <a:pt x="12" y="6"/>
                      </a:cubicBezTo>
                      <a:cubicBezTo>
                        <a:pt x="7" y="12"/>
                        <a:pt x="4" y="30"/>
                        <a:pt x="4" y="30"/>
                      </a:cubicBezTo>
                      <a:cubicBezTo>
                        <a:pt x="10" y="52"/>
                        <a:pt x="6" y="72"/>
                        <a:pt x="0" y="94"/>
                      </a:cubicBezTo>
                      <a:cubicBezTo>
                        <a:pt x="8" y="132"/>
                        <a:pt x="19" y="122"/>
                        <a:pt x="60" y="118"/>
                      </a:cubicBezTo>
                      <a:cubicBezTo>
                        <a:pt x="73" y="99"/>
                        <a:pt x="66" y="111"/>
                        <a:pt x="76" y="82"/>
                      </a:cubicBezTo>
                      <a:cubicBezTo>
                        <a:pt x="77" y="78"/>
                        <a:pt x="80" y="70"/>
                        <a:pt x="80" y="70"/>
                      </a:cubicBezTo>
                      <a:cubicBezTo>
                        <a:pt x="79" y="62"/>
                        <a:pt x="74" y="14"/>
                        <a:pt x="68" y="6"/>
                      </a:cubicBezTo>
                      <a:cubicBezTo>
                        <a:pt x="64" y="0"/>
                        <a:pt x="29" y="2"/>
                        <a:pt x="28" y="2"/>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923" name="Freeform 107">
                  <a:extLst>
                    <a:ext uri="{FF2B5EF4-FFF2-40B4-BE49-F238E27FC236}">
                      <a16:creationId xmlns:a16="http://schemas.microsoft.com/office/drawing/2014/main" id="{A37A1FF9-7A08-45AE-B0E5-1DFD6C83E27E}"/>
                    </a:ext>
                  </a:extLst>
                </p:cNvPr>
                <p:cNvSpPr>
                  <a:spLocks/>
                </p:cNvSpPr>
                <p:nvPr/>
              </p:nvSpPr>
              <p:spPr bwMode="auto">
                <a:xfrm>
                  <a:off x="4437" y="3079"/>
                  <a:ext cx="118" cy="131"/>
                </a:xfrm>
                <a:custGeom>
                  <a:avLst/>
                  <a:gdLst>
                    <a:gd name="T0" fmla="*/ 31 w 118"/>
                    <a:gd name="T1" fmla="*/ 17 h 131"/>
                    <a:gd name="T2" fmla="*/ 19 w 118"/>
                    <a:gd name="T3" fmla="*/ 45 h 131"/>
                    <a:gd name="T4" fmla="*/ 63 w 118"/>
                    <a:gd name="T5" fmla="*/ 113 h 131"/>
                    <a:gd name="T6" fmla="*/ 87 w 118"/>
                    <a:gd name="T7" fmla="*/ 129 h 131"/>
                    <a:gd name="T8" fmla="*/ 115 w 118"/>
                    <a:gd name="T9" fmla="*/ 113 h 131"/>
                    <a:gd name="T10" fmla="*/ 107 w 118"/>
                    <a:gd name="T11" fmla="*/ 101 h 131"/>
                    <a:gd name="T12" fmla="*/ 99 w 118"/>
                    <a:gd name="T13" fmla="*/ 77 h 131"/>
                    <a:gd name="T14" fmla="*/ 83 w 118"/>
                    <a:gd name="T15" fmla="*/ 33 h 131"/>
                    <a:gd name="T16" fmla="*/ 31 w 118"/>
                    <a:gd name="T17" fmla="*/ 17 h 1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8" h="131">
                      <a:moveTo>
                        <a:pt x="31" y="17"/>
                      </a:moveTo>
                      <a:cubicBezTo>
                        <a:pt x="0" y="22"/>
                        <a:pt x="4" y="23"/>
                        <a:pt x="19" y="45"/>
                      </a:cubicBezTo>
                      <a:cubicBezTo>
                        <a:pt x="24" y="78"/>
                        <a:pt x="38" y="94"/>
                        <a:pt x="63" y="113"/>
                      </a:cubicBezTo>
                      <a:cubicBezTo>
                        <a:pt x="71" y="119"/>
                        <a:pt x="87" y="129"/>
                        <a:pt x="87" y="129"/>
                      </a:cubicBezTo>
                      <a:cubicBezTo>
                        <a:pt x="97" y="127"/>
                        <a:pt x="118" y="131"/>
                        <a:pt x="115" y="113"/>
                      </a:cubicBezTo>
                      <a:cubicBezTo>
                        <a:pt x="114" y="108"/>
                        <a:pt x="109" y="105"/>
                        <a:pt x="107" y="101"/>
                      </a:cubicBezTo>
                      <a:cubicBezTo>
                        <a:pt x="104" y="93"/>
                        <a:pt x="99" y="77"/>
                        <a:pt x="99" y="77"/>
                      </a:cubicBezTo>
                      <a:cubicBezTo>
                        <a:pt x="104" y="52"/>
                        <a:pt x="100" y="50"/>
                        <a:pt x="83" y="33"/>
                      </a:cubicBezTo>
                      <a:cubicBezTo>
                        <a:pt x="72" y="0"/>
                        <a:pt x="71" y="9"/>
                        <a:pt x="31" y="1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924" name="Freeform 108">
                  <a:extLst>
                    <a:ext uri="{FF2B5EF4-FFF2-40B4-BE49-F238E27FC236}">
                      <a16:creationId xmlns:a16="http://schemas.microsoft.com/office/drawing/2014/main" id="{21CEDFC9-2306-4A82-A676-57C59FAA72A9}"/>
                    </a:ext>
                  </a:extLst>
                </p:cNvPr>
                <p:cNvSpPr>
                  <a:spLocks/>
                </p:cNvSpPr>
                <p:nvPr/>
              </p:nvSpPr>
              <p:spPr bwMode="auto">
                <a:xfrm>
                  <a:off x="4624" y="2686"/>
                  <a:ext cx="230" cy="114"/>
                </a:xfrm>
                <a:custGeom>
                  <a:avLst/>
                  <a:gdLst>
                    <a:gd name="T0" fmla="*/ 40 w 230"/>
                    <a:gd name="T1" fmla="*/ 102 h 114"/>
                    <a:gd name="T2" fmla="*/ 0 w 230"/>
                    <a:gd name="T3" fmla="*/ 74 h 114"/>
                    <a:gd name="T4" fmla="*/ 24 w 230"/>
                    <a:gd name="T5" fmla="*/ 54 h 114"/>
                    <a:gd name="T6" fmla="*/ 32 w 230"/>
                    <a:gd name="T7" fmla="*/ 30 h 114"/>
                    <a:gd name="T8" fmla="*/ 44 w 230"/>
                    <a:gd name="T9" fmla="*/ 14 h 114"/>
                    <a:gd name="T10" fmla="*/ 48 w 230"/>
                    <a:gd name="T11" fmla="*/ 2 h 114"/>
                    <a:gd name="T12" fmla="*/ 76 w 230"/>
                    <a:gd name="T13" fmla="*/ 6 h 114"/>
                    <a:gd name="T14" fmla="*/ 144 w 230"/>
                    <a:gd name="T15" fmla="*/ 10 h 114"/>
                    <a:gd name="T16" fmla="*/ 204 w 230"/>
                    <a:gd name="T17" fmla="*/ 50 h 114"/>
                    <a:gd name="T18" fmla="*/ 216 w 230"/>
                    <a:gd name="T19" fmla="*/ 98 h 114"/>
                    <a:gd name="T20" fmla="*/ 128 w 230"/>
                    <a:gd name="T21" fmla="*/ 114 h 114"/>
                    <a:gd name="T22" fmla="*/ 48 w 230"/>
                    <a:gd name="T23" fmla="*/ 102 h 114"/>
                    <a:gd name="T24" fmla="*/ 16 w 230"/>
                    <a:gd name="T25" fmla="*/ 86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0" h="114">
                      <a:moveTo>
                        <a:pt x="40" y="102"/>
                      </a:moveTo>
                      <a:cubicBezTo>
                        <a:pt x="22" y="95"/>
                        <a:pt x="6" y="93"/>
                        <a:pt x="0" y="74"/>
                      </a:cubicBezTo>
                      <a:cubicBezTo>
                        <a:pt x="7" y="67"/>
                        <a:pt x="18" y="63"/>
                        <a:pt x="24" y="54"/>
                      </a:cubicBezTo>
                      <a:cubicBezTo>
                        <a:pt x="28" y="47"/>
                        <a:pt x="27" y="37"/>
                        <a:pt x="32" y="30"/>
                      </a:cubicBezTo>
                      <a:cubicBezTo>
                        <a:pt x="36" y="25"/>
                        <a:pt x="40" y="19"/>
                        <a:pt x="44" y="14"/>
                      </a:cubicBezTo>
                      <a:cubicBezTo>
                        <a:pt x="45" y="10"/>
                        <a:pt x="44" y="3"/>
                        <a:pt x="48" y="2"/>
                      </a:cubicBezTo>
                      <a:cubicBezTo>
                        <a:pt x="57" y="0"/>
                        <a:pt x="67" y="5"/>
                        <a:pt x="76" y="6"/>
                      </a:cubicBezTo>
                      <a:cubicBezTo>
                        <a:pt x="99" y="8"/>
                        <a:pt x="121" y="9"/>
                        <a:pt x="144" y="10"/>
                      </a:cubicBezTo>
                      <a:cubicBezTo>
                        <a:pt x="160" y="34"/>
                        <a:pt x="176" y="44"/>
                        <a:pt x="204" y="50"/>
                      </a:cubicBezTo>
                      <a:cubicBezTo>
                        <a:pt x="216" y="62"/>
                        <a:pt x="230" y="79"/>
                        <a:pt x="216" y="98"/>
                      </a:cubicBezTo>
                      <a:cubicBezTo>
                        <a:pt x="211" y="105"/>
                        <a:pt x="133" y="113"/>
                        <a:pt x="128" y="114"/>
                      </a:cubicBezTo>
                      <a:cubicBezTo>
                        <a:pt x="101" y="112"/>
                        <a:pt x="74" y="111"/>
                        <a:pt x="48" y="102"/>
                      </a:cubicBezTo>
                      <a:cubicBezTo>
                        <a:pt x="38" y="87"/>
                        <a:pt x="33" y="86"/>
                        <a:pt x="16" y="86"/>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925" name="Freeform 109">
                  <a:extLst>
                    <a:ext uri="{FF2B5EF4-FFF2-40B4-BE49-F238E27FC236}">
                      <a16:creationId xmlns:a16="http://schemas.microsoft.com/office/drawing/2014/main" id="{F1A11D8B-919A-4FA9-B26F-9AAA0DC19FE1}"/>
                    </a:ext>
                  </a:extLst>
                </p:cNvPr>
                <p:cNvSpPr>
                  <a:spLocks/>
                </p:cNvSpPr>
                <p:nvPr/>
              </p:nvSpPr>
              <p:spPr bwMode="auto">
                <a:xfrm>
                  <a:off x="4832" y="2743"/>
                  <a:ext cx="155" cy="153"/>
                </a:xfrm>
                <a:custGeom>
                  <a:avLst/>
                  <a:gdLst>
                    <a:gd name="T0" fmla="*/ 0 w 155"/>
                    <a:gd name="T1" fmla="*/ 57 h 153"/>
                    <a:gd name="T2" fmla="*/ 52 w 155"/>
                    <a:gd name="T3" fmla="*/ 29 h 153"/>
                    <a:gd name="T4" fmla="*/ 112 w 155"/>
                    <a:gd name="T5" fmla="*/ 61 h 153"/>
                    <a:gd name="T6" fmla="*/ 140 w 155"/>
                    <a:gd name="T7" fmla="*/ 89 h 153"/>
                    <a:gd name="T8" fmla="*/ 128 w 155"/>
                    <a:gd name="T9" fmla="*/ 153 h 153"/>
                    <a:gd name="T10" fmla="*/ 40 w 155"/>
                    <a:gd name="T11" fmla="*/ 125 h 153"/>
                    <a:gd name="T12" fmla="*/ 24 w 155"/>
                    <a:gd name="T13" fmla="*/ 89 h 153"/>
                    <a:gd name="T14" fmla="*/ 0 w 155"/>
                    <a:gd name="T15" fmla="*/ 53 h 153"/>
                    <a:gd name="T16" fmla="*/ 4 w 155"/>
                    <a:gd name="T17" fmla="*/ 41 h 153"/>
                    <a:gd name="T18" fmla="*/ 16 w 155"/>
                    <a:gd name="T19" fmla="*/ 33 h 1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5" h="153">
                      <a:moveTo>
                        <a:pt x="0" y="57"/>
                      </a:moveTo>
                      <a:cubicBezTo>
                        <a:pt x="16" y="35"/>
                        <a:pt x="25" y="34"/>
                        <a:pt x="52" y="29"/>
                      </a:cubicBezTo>
                      <a:cubicBezTo>
                        <a:pt x="96" y="0"/>
                        <a:pt x="90" y="39"/>
                        <a:pt x="112" y="61"/>
                      </a:cubicBezTo>
                      <a:cubicBezTo>
                        <a:pt x="116" y="74"/>
                        <a:pt x="140" y="89"/>
                        <a:pt x="140" y="89"/>
                      </a:cubicBezTo>
                      <a:cubicBezTo>
                        <a:pt x="148" y="112"/>
                        <a:pt x="155" y="144"/>
                        <a:pt x="128" y="153"/>
                      </a:cubicBezTo>
                      <a:cubicBezTo>
                        <a:pt x="97" y="147"/>
                        <a:pt x="66" y="142"/>
                        <a:pt x="40" y="125"/>
                      </a:cubicBezTo>
                      <a:cubicBezTo>
                        <a:pt x="27" y="106"/>
                        <a:pt x="34" y="118"/>
                        <a:pt x="24" y="89"/>
                      </a:cubicBezTo>
                      <a:cubicBezTo>
                        <a:pt x="21" y="80"/>
                        <a:pt x="5" y="67"/>
                        <a:pt x="0" y="53"/>
                      </a:cubicBezTo>
                      <a:cubicBezTo>
                        <a:pt x="1" y="49"/>
                        <a:pt x="1" y="44"/>
                        <a:pt x="4" y="41"/>
                      </a:cubicBezTo>
                      <a:cubicBezTo>
                        <a:pt x="7" y="37"/>
                        <a:pt x="16" y="33"/>
                        <a:pt x="16" y="33"/>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926" name="Freeform 110">
                  <a:extLst>
                    <a:ext uri="{FF2B5EF4-FFF2-40B4-BE49-F238E27FC236}">
                      <a16:creationId xmlns:a16="http://schemas.microsoft.com/office/drawing/2014/main" id="{E5323070-4273-47C6-8A00-3136B44D64F1}"/>
                    </a:ext>
                  </a:extLst>
                </p:cNvPr>
                <p:cNvSpPr>
                  <a:spLocks/>
                </p:cNvSpPr>
                <p:nvPr/>
              </p:nvSpPr>
              <p:spPr bwMode="auto">
                <a:xfrm>
                  <a:off x="4488" y="3184"/>
                  <a:ext cx="114" cy="96"/>
                </a:xfrm>
                <a:custGeom>
                  <a:avLst/>
                  <a:gdLst>
                    <a:gd name="T0" fmla="*/ 12 w 114"/>
                    <a:gd name="T1" fmla="*/ 20 h 96"/>
                    <a:gd name="T2" fmla="*/ 64 w 114"/>
                    <a:gd name="T3" fmla="*/ 76 h 96"/>
                    <a:gd name="T4" fmla="*/ 100 w 114"/>
                    <a:gd name="T5" fmla="*/ 96 h 96"/>
                    <a:gd name="T6" fmla="*/ 112 w 114"/>
                    <a:gd name="T7" fmla="*/ 68 h 96"/>
                    <a:gd name="T8" fmla="*/ 88 w 114"/>
                    <a:gd name="T9" fmla="*/ 20 h 96"/>
                    <a:gd name="T10" fmla="*/ 52 w 114"/>
                    <a:gd name="T11" fmla="*/ 8 h 96"/>
                    <a:gd name="T12" fmla="*/ 28 w 114"/>
                    <a:gd name="T13" fmla="*/ 0 h 96"/>
                    <a:gd name="T14" fmla="*/ 12 w 114"/>
                    <a:gd name="T15" fmla="*/ 44 h 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4" h="96">
                      <a:moveTo>
                        <a:pt x="12" y="20"/>
                      </a:moveTo>
                      <a:cubicBezTo>
                        <a:pt x="0" y="68"/>
                        <a:pt x="22" y="71"/>
                        <a:pt x="64" y="76"/>
                      </a:cubicBezTo>
                      <a:cubicBezTo>
                        <a:pt x="92" y="94"/>
                        <a:pt x="79" y="89"/>
                        <a:pt x="100" y="96"/>
                      </a:cubicBezTo>
                      <a:cubicBezTo>
                        <a:pt x="105" y="88"/>
                        <a:pt x="114" y="79"/>
                        <a:pt x="112" y="68"/>
                      </a:cubicBezTo>
                      <a:cubicBezTo>
                        <a:pt x="112" y="65"/>
                        <a:pt x="94" y="24"/>
                        <a:pt x="88" y="20"/>
                      </a:cubicBezTo>
                      <a:cubicBezTo>
                        <a:pt x="77" y="13"/>
                        <a:pt x="64" y="12"/>
                        <a:pt x="52" y="8"/>
                      </a:cubicBezTo>
                      <a:cubicBezTo>
                        <a:pt x="44" y="5"/>
                        <a:pt x="28" y="0"/>
                        <a:pt x="28" y="0"/>
                      </a:cubicBezTo>
                      <a:cubicBezTo>
                        <a:pt x="23" y="16"/>
                        <a:pt x="12" y="27"/>
                        <a:pt x="12" y="44"/>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927" name="Freeform 111">
                  <a:extLst>
                    <a:ext uri="{FF2B5EF4-FFF2-40B4-BE49-F238E27FC236}">
                      <a16:creationId xmlns:a16="http://schemas.microsoft.com/office/drawing/2014/main" id="{921099A5-9034-42FD-BBA4-CA1F5CAB9CBC}"/>
                    </a:ext>
                  </a:extLst>
                </p:cNvPr>
                <p:cNvSpPr>
                  <a:spLocks/>
                </p:cNvSpPr>
                <p:nvPr/>
              </p:nvSpPr>
              <p:spPr bwMode="auto">
                <a:xfrm>
                  <a:off x="4539" y="3253"/>
                  <a:ext cx="165" cy="99"/>
                </a:xfrm>
                <a:custGeom>
                  <a:avLst/>
                  <a:gdLst>
                    <a:gd name="T0" fmla="*/ 1 w 165"/>
                    <a:gd name="T1" fmla="*/ 27 h 99"/>
                    <a:gd name="T2" fmla="*/ 61 w 165"/>
                    <a:gd name="T3" fmla="*/ 67 h 99"/>
                    <a:gd name="T4" fmla="*/ 97 w 165"/>
                    <a:gd name="T5" fmla="*/ 91 h 99"/>
                    <a:gd name="T6" fmla="*/ 121 w 165"/>
                    <a:gd name="T7" fmla="*/ 99 h 99"/>
                    <a:gd name="T8" fmla="*/ 165 w 165"/>
                    <a:gd name="T9" fmla="*/ 71 h 99"/>
                    <a:gd name="T10" fmla="*/ 97 w 165"/>
                    <a:gd name="T11" fmla="*/ 31 h 99"/>
                    <a:gd name="T12" fmla="*/ 33 w 165"/>
                    <a:gd name="T13" fmla="*/ 15 h 99"/>
                    <a:gd name="T14" fmla="*/ 9 w 165"/>
                    <a:gd name="T15" fmla="*/ 11 h 99"/>
                    <a:gd name="T16" fmla="*/ 1 w 165"/>
                    <a:gd name="T17" fmla="*/ 27 h 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5" h="99">
                      <a:moveTo>
                        <a:pt x="1" y="27"/>
                      </a:moveTo>
                      <a:cubicBezTo>
                        <a:pt x="14" y="46"/>
                        <a:pt x="39" y="60"/>
                        <a:pt x="61" y="67"/>
                      </a:cubicBezTo>
                      <a:cubicBezTo>
                        <a:pt x="72" y="83"/>
                        <a:pt x="78" y="85"/>
                        <a:pt x="97" y="91"/>
                      </a:cubicBezTo>
                      <a:cubicBezTo>
                        <a:pt x="105" y="93"/>
                        <a:pt x="121" y="99"/>
                        <a:pt x="121" y="99"/>
                      </a:cubicBezTo>
                      <a:cubicBezTo>
                        <a:pt x="154" y="95"/>
                        <a:pt x="156" y="99"/>
                        <a:pt x="165" y="71"/>
                      </a:cubicBezTo>
                      <a:cubicBezTo>
                        <a:pt x="149" y="23"/>
                        <a:pt x="147" y="35"/>
                        <a:pt x="97" y="31"/>
                      </a:cubicBezTo>
                      <a:cubicBezTo>
                        <a:pt x="73" y="23"/>
                        <a:pt x="58" y="19"/>
                        <a:pt x="33" y="15"/>
                      </a:cubicBezTo>
                      <a:cubicBezTo>
                        <a:pt x="27" y="11"/>
                        <a:pt x="17" y="0"/>
                        <a:pt x="9" y="11"/>
                      </a:cubicBezTo>
                      <a:cubicBezTo>
                        <a:pt x="0" y="23"/>
                        <a:pt x="1" y="48"/>
                        <a:pt x="1" y="27"/>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928" name="Freeform 112">
                  <a:extLst>
                    <a:ext uri="{FF2B5EF4-FFF2-40B4-BE49-F238E27FC236}">
                      <a16:creationId xmlns:a16="http://schemas.microsoft.com/office/drawing/2014/main" id="{AC6E641B-52F7-4599-A010-6A5775333D20}"/>
                    </a:ext>
                  </a:extLst>
                </p:cNvPr>
                <p:cNvSpPr>
                  <a:spLocks/>
                </p:cNvSpPr>
                <p:nvPr/>
              </p:nvSpPr>
              <p:spPr bwMode="auto">
                <a:xfrm>
                  <a:off x="4936" y="2898"/>
                  <a:ext cx="104" cy="170"/>
                </a:xfrm>
                <a:custGeom>
                  <a:avLst/>
                  <a:gdLst>
                    <a:gd name="T0" fmla="*/ 16 w 104"/>
                    <a:gd name="T1" fmla="*/ 2 h 170"/>
                    <a:gd name="T2" fmla="*/ 80 w 104"/>
                    <a:gd name="T3" fmla="*/ 54 h 170"/>
                    <a:gd name="T4" fmla="*/ 28 w 104"/>
                    <a:gd name="T5" fmla="*/ 162 h 170"/>
                    <a:gd name="T6" fmla="*/ 0 w 104"/>
                    <a:gd name="T7" fmla="*/ 134 h 170"/>
                    <a:gd name="T8" fmla="*/ 16 w 104"/>
                    <a:gd name="T9" fmla="*/ 78 h 170"/>
                    <a:gd name="T10" fmla="*/ 0 w 104"/>
                    <a:gd name="T11" fmla="*/ 26 h 170"/>
                    <a:gd name="T12" fmla="*/ 8 w 104"/>
                    <a:gd name="T13" fmla="*/ 14 h 170"/>
                    <a:gd name="T14" fmla="*/ 16 w 104"/>
                    <a:gd name="T15" fmla="*/ 2 h 17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4" h="170">
                      <a:moveTo>
                        <a:pt x="16" y="2"/>
                      </a:moveTo>
                      <a:cubicBezTo>
                        <a:pt x="83" y="7"/>
                        <a:pt x="69" y="0"/>
                        <a:pt x="80" y="54"/>
                      </a:cubicBezTo>
                      <a:cubicBezTo>
                        <a:pt x="76" y="152"/>
                        <a:pt x="104" y="170"/>
                        <a:pt x="28" y="162"/>
                      </a:cubicBezTo>
                      <a:cubicBezTo>
                        <a:pt x="0" y="144"/>
                        <a:pt x="7" y="155"/>
                        <a:pt x="0" y="134"/>
                      </a:cubicBezTo>
                      <a:cubicBezTo>
                        <a:pt x="3" y="112"/>
                        <a:pt x="4" y="96"/>
                        <a:pt x="16" y="78"/>
                      </a:cubicBezTo>
                      <a:cubicBezTo>
                        <a:pt x="13" y="54"/>
                        <a:pt x="7" y="47"/>
                        <a:pt x="0" y="26"/>
                      </a:cubicBezTo>
                      <a:cubicBezTo>
                        <a:pt x="3" y="22"/>
                        <a:pt x="4" y="17"/>
                        <a:pt x="8" y="14"/>
                      </a:cubicBezTo>
                      <a:cubicBezTo>
                        <a:pt x="27" y="2"/>
                        <a:pt x="47" y="10"/>
                        <a:pt x="16" y="2"/>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929" name="Freeform 113">
                  <a:extLst>
                    <a:ext uri="{FF2B5EF4-FFF2-40B4-BE49-F238E27FC236}">
                      <a16:creationId xmlns:a16="http://schemas.microsoft.com/office/drawing/2014/main" id="{F9CD7931-B707-43A3-B72D-56C658F96E48}"/>
                    </a:ext>
                  </a:extLst>
                </p:cNvPr>
                <p:cNvSpPr>
                  <a:spLocks/>
                </p:cNvSpPr>
                <p:nvPr/>
              </p:nvSpPr>
              <p:spPr bwMode="auto">
                <a:xfrm>
                  <a:off x="4680" y="3260"/>
                  <a:ext cx="180" cy="108"/>
                </a:xfrm>
                <a:custGeom>
                  <a:avLst/>
                  <a:gdLst>
                    <a:gd name="T0" fmla="*/ 12 w 180"/>
                    <a:gd name="T1" fmla="*/ 100 h 108"/>
                    <a:gd name="T2" fmla="*/ 160 w 180"/>
                    <a:gd name="T3" fmla="*/ 80 h 108"/>
                    <a:gd name="T4" fmla="*/ 172 w 180"/>
                    <a:gd name="T5" fmla="*/ 68 h 108"/>
                    <a:gd name="T6" fmla="*/ 180 w 180"/>
                    <a:gd name="T7" fmla="*/ 44 h 108"/>
                    <a:gd name="T8" fmla="*/ 148 w 180"/>
                    <a:gd name="T9" fmla="*/ 0 h 108"/>
                    <a:gd name="T10" fmla="*/ 48 w 180"/>
                    <a:gd name="T11" fmla="*/ 32 h 108"/>
                    <a:gd name="T12" fmla="*/ 24 w 180"/>
                    <a:gd name="T13" fmla="*/ 40 h 108"/>
                    <a:gd name="T14" fmla="*/ 12 w 180"/>
                    <a:gd name="T15" fmla="*/ 44 h 108"/>
                    <a:gd name="T16" fmla="*/ 0 w 180"/>
                    <a:gd name="T17" fmla="*/ 68 h 108"/>
                    <a:gd name="T18" fmla="*/ 20 w 180"/>
                    <a:gd name="T19" fmla="*/ 108 h 108"/>
                    <a:gd name="T20" fmla="*/ 12 w 180"/>
                    <a:gd name="T21" fmla="*/ 100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08">
                      <a:moveTo>
                        <a:pt x="12" y="100"/>
                      </a:moveTo>
                      <a:cubicBezTo>
                        <a:pt x="72" y="97"/>
                        <a:pt x="108" y="97"/>
                        <a:pt x="160" y="80"/>
                      </a:cubicBezTo>
                      <a:cubicBezTo>
                        <a:pt x="164" y="76"/>
                        <a:pt x="169" y="73"/>
                        <a:pt x="172" y="68"/>
                      </a:cubicBezTo>
                      <a:cubicBezTo>
                        <a:pt x="176" y="61"/>
                        <a:pt x="180" y="44"/>
                        <a:pt x="180" y="44"/>
                      </a:cubicBezTo>
                      <a:cubicBezTo>
                        <a:pt x="174" y="22"/>
                        <a:pt x="172" y="8"/>
                        <a:pt x="148" y="0"/>
                      </a:cubicBezTo>
                      <a:cubicBezTo>
                        <a:pt x="113" y="9"/>
                        <a:pt x="83" y="23"/>
                        <a:pt x="48" y="32"/>
                      </a:cubicBezTo>
                      <a:cubicBezTo>
                        <a:pt x="40" y="34"/>
                        <a:pt x="32" y="37"/>
                        <a:pt x="24" y="40"/>
                      </a:cubicBezTo>
                      <a:cubicBezTo>
                        <a:pt x="20" y="41"/>
                        <a:pt x="12" y="44"/>
                        <a:pt x="12" y="44"/>
                      </a:cubicBezTo>
                      <a:cubicBezTo>
                        <a:pt x="8" y="50"/>
                        <a:pt x="0" y="60"/>
                        <a:pt x="0" y="68"/>
                      </a:cubicBezTo>
                      <a:cubicBezTo>
                        <a:pt x="0" y="77"/>
                        <a:pt x="4" y="108"/>
                        <a:pt x="20" y="108"/>
                      </a:cubicBezTo>
                      <a:cubicBezTo>
                        <a:pt x="24" y="108"/>
                        <a:pt x="15" y="103"/>
                        <a:pt x="12" y="100"/>
                      </a:cubicBezTo>
                      <a:close/>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930" name="Freeform 114">
                  <a:extLst>
                    <a:ext uri="{FF2B5EF4-FFF2-40B4-BE49-F238E27FC236}">
                      <a16:creationId xmlns:a16="http://schemas.microsoft.com/office/drawing/2014/main" id="{E52A2D9A-0FB0-46B0-B76F-6FDC2702CF60}"/>
                    </a:ext>
                  </a:extLst>
                </p:cNvPr>
                <p:cNvSpPr>
                  <a:spLocks/>
                </p:cNvSpPr>
                <p:nvPr/>
              </p:nvSpPr>
              <p:spPr bwMode="auto">
                <a:xfrm>
                  <a:off x="4813" y="3158"/>
                  <a:ext cx="170" cy="182"/>
                </a:xfrm>
                <a:custGeom>
                  <a:avLst/>
                  <a:gdLst>
                    <a:gd name="T0" fmla="*/ 47 w 170"/>
                    <a:gd name="T1" fmla="*/ 182 h 182"/>
                    <a:gd name="T2" fmla="*/ 15 w 170"/>
                    <a:gd name="T3" fmla="*/ 150 h 182"/>
                    <a:gd name="T4" fmla="*/ 11 w 170"/>
                    <a:gd name="T5" fmla="*/ 98 h 182"/>
                    <a:gd name="T6" fmla="*/ 35 w 170"/>
                    <a:gd name="T7" fmla="*/ 78 h 182"/>
                    <a:gd name="T8" fmla="*/ 59 w 170"/>
                    <a:gd name="T9" fmla="*/ 62 h 182"/>
                    <a:gd name="T10" fmla="*/ 103 w 170"/>
                    <a:gd name="T11" fmla="*/ 22 h 182"/>
                    <a:gd name="T12" fmla="*/ 143 w 170"/>
                    <a:gd name="T13" fmla="*/ 18 h 182"/>
                    <a:gd name="T14" fmla="*/ 159 w 170"/>
                    <a:gd name="T15" fmla="*/ 66 h 182"/>
                    <a:gd name="T16" fmla="*/ 135 w 170"/>
                    <a:gd name="T17" fmla="*/ 82 h 182"/>
                    <a:gd name="T18" fmla="*/ 111 w 170"/>
                    <a:gd name="T19" fmla="*/ 98 h 182"/>
                    <a:gd name="T20" fmla="*/ 43 w 170"/>
                    <a:gd name="T21" fmla="*/ 154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0" h="182">
                      <a:moveTo>
                        <a:pt x="47" y="182"/>
                      </a:moveTo>
                      <a:cubicBezTo>
                        <a:pt x="35" y="170"/>
                        <a:pt x="24" y="164"/>
                        <a:pt x="15" y="150"/>
                      </a:cubicBezTo>
                      <a:cubicBezTo>
                        <a:pt x="11" y="135"/>
                        <a:pt x="0" y="112"/>
                        <a:pt x="11" y="98"/>
                      </a:cubicBezTo>
                      <a:cubicBezTo>
                        <a:pt x="18" y="90"/>
                        <a:pt x="27" y="84"/>
                        <a:pt x="35" y="78"/>
                      </a:cubicBezTo>
                      <a:cubicBezTo>
                        <a:pt x="43" y="72"/>
                        <a:pt x="59" y="62"/>
                        <a:pt x="59" y="62"/>
                      </a:cubicBezTo>
                      <a:cubicBezTo>
                        <a:pt x="70" y="45"/>
                        <a:pt x="88" y="37"/>
                        <a:pt x="103" y="22"/>
                      </a:cubicBezTo>
                      <a:cubicBezTo>
                        <a:pt x="110" y="0"/>
                        <a:pt x="126" y="12"/>
                        <a:pt x="143" y="18"/>
                      </a:cubicBezTo>
                      <a:cubicBezTo>
                        <a:pt x="158" y="33"/>
                        <a:pt x="170" y="41"/>
                        <a:pt x="159" y="66"/>
                      </a:cubicBezTo>
                      <a:cubicBezTo>
                        <a:pt x="152" y="82"/>
                        <a:pt x="146" y="76"/>
                        <a:pt x="135" y="82"/>
                      </a:cubicBezTo>
                      <a:cubicBezTo>
                        <a:pt x="127" y="87"/>
                        <a:pt x="111" y="98"/>
                        <a:pt x="111" y="98"/>
                      </a:cubicBezTo>
                      <a:cubicBezTo>
                        <a:pt x="94" y="123"/>
                        <a:pt x="79" y="154"/>
                        <a:pt x="43" y="154"/>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931" name="Freeform 115">
                  <a:extLst>
                    <a:ext uri="{FF2B5EF4-FFF2-40B4-BE49-F238E27FC236}">
                      <a16:creationId xmlns:a16="http://schemas.microsoft.com/office/drawing/2014/main" id="{453D7453-B3BC-449C-926D-B93684F84404}"/>
                    </a:ext>
                  </a:extLst>
                </p:cNvPr>
                <p:cNvSpPr>
                  <a:spLocks/>
                </p:cNvSpPr>
                <p:nvPr/>
              </p:nvSpPr>
              <p:spPr bwMode="auto">
                <a:xfrm>
                  <a:off x="4908" y="3043"/>
                  <a:ext cx="120" cy="158"/>
                </a:xfrm>
                <a:custGeom>
                  <a:avLst/>
                  <a:gdLst>
                    <a:gd name="T0" fmla="*/ 120 w 120"/>
                    <a:gd name="T1" fmla="*/ 13 h 158"/>
                    <a:gd name="T2" fmla="*/ 32 w 120"/>
                    <a:gd name="T3" fmla="*/ 5 h 158"/>
                    <a:gd name="T4" fmla="*/ 0 w 120"/>
                    <a:gd name="T5" fmla="*/ 29 h 158"/>
                    <a:gd name="T6" fmla="*/ 4 w 120"/>
                    <a:gd name="T7" fmla="*/ 97 h 158"/>
                    <a:gd name="T8" fmla="*/ 8 w 120"/>
                    <a:gd name="T9" fmla="*/ 121 h 158"/>
                    <a:gd name="T10" fmla="*/ 32 w 120"/>
                    <a:gd name="T11" fmla="*/ 137 h 158"/>
                    <a:gd name="T12" fmla="*/ 40 w 120"/>
                    <a:gd name="T13" fmla="*/ 149 h 158"/>
                    <a:gd name="T14" fmla="*/ 92 w 120"/>
                    <a:gd name="T15" fmla="*/ 77 h 158"/>
                    <a:gd name="T16" fmla="*/ 96 w 120"/>
                    <a:gd name="T17" fmla="*/ 53 h 158"/>
                    <a:gd name="T18" fmla="*/ 92 w 120"/>
                    <a:gd name="T19" fmla="*/ 17 h 1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0" h="158">
                      <a:moveTo>
                        <a:pt x="120" y="13"/>
                      </a:moveTo>
                      <a:cubicBezTo>
                        <a:pt x="80" y="9"/>
                        <a:pt x="69" y="0"/>
                        <a:pt x="32" y="5"/>
                      </a:cubicBezTo>
                      <a:cubicBezTo>
                        <a:pt x="18" y="14"/>
                        <a:pt x="10" y="15"/>
                        <a:pt x="0" y="29"/>
                      </a:cubicBezTo>
                      <a:cubicBezTo>
                        <a:pt x="13" y="67"/>
                        <a:pt x="9" y="45"/>
                        <a:pt x="4" y="97"/>
                      </a:cubicBezTo>
                      <a:cubicBezTo>
                        <a:pt x="5" y="105"/>
                        <a:pt x="3" y="114"/>
                        <a:pt x="8" y="121"/>
                      </a:cubicBezTo>
                      <a:cubicBezTo>
                        <a:pt x="14" y="129"/>
                        <a:pt x="32" y="137"/>
                        <a:pt x="32" y="137"/>
                      </a:cubicBezTo>
                      <a:cubicBezTo>
                        <a:pt x="35" y="141"/>
                        <a:pt x="35" y="148"/>
                        <a:pt x="40" y="149"/>
                      </a:cubicBezTo>
                      <a:cubicBezTo>
                        <a:pt x="78" y="158"/>
                        <a:pt x="87" y="102"/>
                        <a:pt x="92" y="77"/>
                      </a:cubicBezTo>
                      <a:cubicBezTo>
                        <a:pt x="93" y="69"/>
                        <a:pt x="95" y="61"/>
                        <a:pt x="96" y="53"/>
                      </a:cubicBezTo>
                      <a:cubicBezTo>
                        <a:pt x="95" y="41"/>
                        <a:pt x="92" y="17"/>
                        <a:pt x="92" y="17"/>
                      </a:cubicBezTo>
                    </a:path>
                  </a:pathLst>
                </a:custGeom>
                <a:solidFill>
                  <a:srgbClr val="FF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grpSp>
      <p:grpSp>
        <p:nvGrpSpPr>
          <p:cNvPr id="418932" name="Group 116">
            <a:extLst>
              <a:ext uri="{FF2B5EF4-FFF2-40B4-BE49-F238E27FC236}">
                <a16:creationId xmlns:a16="http://schemas.microsoft.com/office/drawing/2014/main" id="{56A803E1-EBAB-460A-8B59-001FDC11E74F}"/>
              </a:ext>
            </a:extLst>
          </p:cNvPr>
          <p:cNvGrpSpPr>
            <a:grpSpLocks/>
          </p:cNvGrpSpPr>
          <p:nvPr/>
        </p:nvGrpSpPr>
        <p:grpSpPr bwMode="auto">
          <a:xfrm>
            <a:off x="6298882" y="3529608"/>
            <a:ext cx="1079302" cy="1073468"/>
            <a:chOff x="2448" y="2580"/>
            <a:chExt cx="740" cy="736"/>
          </a:xfrm>
        </p:grpSpPr>
        <p:sp>
          <p:nvSpPr>
            <p:cNvPr id="418933" name="Freeform 117">
              <a:extLst>
                <a:ext uri="{FF2B5EF4-FFF2-40B4-BE49-F238E27FC236}">
                  <a16:creationId xmlns:a16="http://schemas.microsoft.com/office/drawing/2014/main" id="{CF2F248D-4042-4387-872C-A9335E55B135}"/>
                </a:ext>
              </a:extLst>
            </p:cNvPr>
            <p:cNvSpPr>
              <a:spLocks/>
            </p:cNvSpPr>
            <p:nvPr/>
          </p:nvSpPr>
          <p:spPr bwMode="auto">
            <a:xfrm>
              <a:off x="2493" y="2580"/>
              <a:ext cx="136" cy="180"/>
            </a:xfrm>
            <a:custGeom>
              <a:avLst/>
              <a:gdLst>
                <a:gd name="T0" fmla="*/ 131 w 136"/>
                <a:gd name="T1" fmla="*/ 104 h 180"/>
                <a:gd name="T2" fmla="*/ 99 w 136"/>
                <a:gd name="T3" fmla="*/ 72 h 180"/>
                <a:gd name="T4" fmla="*/ 83 w 136"/>
                <a:gd name="T5" fmla="*/ 12 h 180"/>
                <a:gd name="T6" fmla="*/ 55 w 136"/>
                <a:gd name="T7" fmla="*/ 0 h 180"/>
                <a:gd name="T8" fmla="*/ 11 w 136"/>
                <a:gd name="T9" fmla="*/ 72 h 180"/>
                <a:gd name="T10" fmla="*/ 35 w 136"/>
                <a:gd name="T11" fmla="*/ 108 h 180"/>
                <a:gd name="T12" fmla="*/ 55 w 136"/>
                <a:gd name="T13" fmla="*/ 156 h 180"/>
                <a:gd name="T14" fmla="*/ 71 w 136"/>
                <a:gd name="T15" fmla="*/ 180 h 180"/>
                <a:gd name="T16" fmla="*/ 127 w 136"/>
                <a:gd name="T17" fmla="*/ 164 h 180"/>
                <a:gd name="T18" fmla="*/ 131 w 136"/>
                <a:gd name="T19" fmla="*/ 104 h 1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6" h="180">
                  <a:moveTo>
                    <a:pt x="131" y="104"/>
                  </a:moveTo>
                  <a:cubicBezTo>
                    <a:pt x="119" y="92"/>
                    <a:pt x="113" y="81"/>
                    <a:pt x="99" y="72"/>
                  </a:cubicBezTo>
                  <a:cubicBezTo>
                    <a:pt x="87" y="54"/>
                    <a:pt x="95" y="28"/>
                    <a:pt x="83" y="12"/>
                  </a:cubicBezTo>
                  <a:cubicBezTo>
                    <a:pt x="80" y="8"/>
                    <a:pt x="61" y="2"/>
                    <a:pt x="55" y="0"/>
                  </a:cubicBezTo>
                  <a:cubicBezTo>
                    <a:pt x="0" y="11"/>
                    <a:pt x="37" y="33"/>
                    <a:pt x="11" y="72"/>
                  </a:cubicBezTo>
                  <a:cubicBezTo>
                    <a:pt x="16" y="87"/>
                    <a:pt x="26" y="95"/>
                    <a:pt x="35" y="108"/>
                  </a:cubicBezTo>
                  <a:cubicBezTo>
                    <a:pt x="18" y="142"/>
                    <a:pt x="37" y="133"/>
                    <a:pt x="55" y="156"/>
                  </a:cubicBezTo>
                  <a:cubicBezTo>
                    <a:pt x="61" y="164"/>
                    <a:pt x="71" y="180"/>
                    <a:pt x="71" y="180"/>
                  </a:cubicBezTo>
                  <a:cubicBezTo>
                    <a:pt x="97" y="177"/>
                    <a:pt x="107" y="177"/>
                    <a:pt x="127" y="164"/>
                  </a:cubicBezTo>
                  <a:cubicBezTo>
                    <a:pt x="136" y="137"/>
                    <a:pt x="131" y="156"/>
                    <a:pt x="131" y="104"/>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934" name="Freeform 118">
              <a:extLst>
                <a:ext uri="{FF2B5EF4-FFF2-40B4-BE49-F238E27FC236}">
                  <a16:creationId xmlns:a16="http://schemas.microsoft.com/office/drawing/2014/main" id="{9A12E812-9C19-4AB2-A147-21BF65AF0A66}"/>
                </a:ext>
              </a:extLst>
            </p:cNvPr>
            <p:cNvSpPr>
              <a:spLocks/>
            </p:cNvSpPr>
            <p:nvPr/>
          </p:nvSpPr>
          <p:spPr bwMode="auto">
            <a:xfrm>
              <a:off x="2455" y="2688"/>
              <a:ext cx="141" cy="183"/>
            </a:xfrm>
            <a:custGeom>
              <a:avLst/>
              <a:gdLst>
                <a:gd name="T0" fmla="*/ 13 w 141"/>
                <a:gd name="T1" fmla="*/ 0 h 183"/>
                <a:gd name="T2" fmla="*/ 9 w 141"/>
                <a:gd name="T3" fmla="*/ 32 h 183"/>
                <a:gd name="T4" fmla="*/ 25 w 141"/>
                <a:gd name="T5" fmla="*/ 56 h 183"/>
                <a:gd name="T6" fmla="*/ 85 w 141"/>
                <a:gd name="T7" fmla="*/ 180 h 183"/>
                <a:gd name="T8" fmla="*/ 141 w 141"/>
                <a:gd name="T9" fmla="*/ 156 h 183"/>
                <a:gd name="T10" fmla="*/ 81 w 141"/>
                <a:gd name="T11" fmla="*/ 108 h 183"/>
                <a:gd name="T12" fmla="*/ 53 w 141"/>
                <a:gd name="T13" fmla="*/ 80 h 183"/>
                <a:gd name="T14" fmla="*/ 53 w 141"/>
                <a:gd name="T15" fmla="*/ 40 h 183"/>
                <a:gd name="T16" fmla="*/ 29 w 141"/>
                <a:gd name="T17" fmla="*/ 24 h 183"/>
                <a:gd name="T18" fmla="*/ 13 w 141"/>
                <a:gd name="T19" fmla="*/ 0 h 18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1" h="183">
                  <a:moveTo>
                    <a:pt x="13" y="0"/>
                  </a:moveTo>
                  <a:cubicBezTo>
                    <a:pt x="4" y="14"/>
                    <a:pt x="0" y="13"/>
                    <a:pt x="9" y="32"/>
                  </a:cubicBezTo>
                  <a:cubicBezTo>
                    <a:pt x="13" y="41"/>
                    <a:pt x="25" y="56"/>
                    <a:pt x="25" y="56"/>
                  </a:cubicBezTo>
                  <a:cubicBezTo>
                    <a:pt x="34" y="118"/>
                    <a:pt x="25" y="150"/>
                    <a:pt x="85" y="180"/>
                  </a:cubicBezTo>
                  <a:cubicBezTo>
                    <a:pt x="114" y="177"/>
                    <a:pt x="132" y="183"/>
                    <a:pt x="141" y="156"/>
                  </a:cubicBezTo>
                  <a:cubicBezTo>
                    <a:pt x="135" y="107"/>
                    <a:pt x="127" y="114"/>
                    <a:pt x="81" y="108"/>
                  </a:cubicBezTo>
                  <a:cubicBezTo>
                    <a:pt x="53" y="90"/>
                    <a:pt x="60" y="101"/>
                    <a:pt x="53" y="80"/>
                  </a:cubicBezTo>
                  <a:cubicBezTo>
                    <a:pt x="54" y="75"/>
                    <a:pt x="62" y="49"/>
                    <a:pt x="53" y="40"/>
                  </a:cubicBezTo>
                  <a:cubicBezTo>
                    <a:pt x="46" y="33"/>
                    <a:pt x="29" y="24"/>
                    <a:pt x="29" y="24"/>
                  </a:cubicBezTo>
                  <a:cubicBezTo>
                    <a:pt x="24" y="16"/>
                    <a:pt x="18" y="8"/>
                    <a:pt x="13" y="0"/>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935" name="Freeform 119">
              <a:extLst>
                <a:ext uri="{FF2B5EF4-FFF2-40B4-BE49-F238E27FC236}">
                  <a16:creationId xmlns:a16="http://schemas.microsoft.com/office/drawing/2014/main" id="{6BB75413-D4F0-4012-AB38-46A52A72BCB4}"/>
                </a:ext>
              </a:extLst>
            </p:cNvPr>
            <p:cNvSpPr>
              <a:spLocks/>
            </p:cNvSpPr>
            <p:nvPr/>
          </p:nvSpPr>
          <p:spPr bwMode="auto">
            <a:xfrm>
              <a:off x="2645" y="2720"/>
              <a:ext cx="135" cy="128"/>
            </a:xfrm>
            <a:custGeom>
              <a:avLst/>
              <a:gdLst>
                <a:gd name="T0" fmla="*/ 35 w 135"/>
                <a:gd name="T1" fmla="*/ 0 h 128"/>
                <a:gd name="T2" fmla="*/ 3 w 135"/>
                <a:gd name="T3" fmla="*/ 20 h 128"/>
                <a:gd name="T4" fmla="*/ 15 w 135"/>
                <a:gd name="T5" fmla="*/ 44 h 128"/>
                <a:gd name="T6" fmla="*/ 43 w 135"/>
                <a:gd name="T7" fmla="*/ 116 h 128"/>
                <a:gd name="T8" fmla="*/ 135 w 135"/>
                <a:gd name="T9" fmla="*/ 88 h 128"/>
                <a:gd name="T10" fmla="*/ 87 w 135"/>
                <a:gd name="T11" fmla="*/ 24 h 128"/>
                <a:gd name="T12" fmla="*/ 35 w 135"/>
                <a:gd name="T13" fmla="*/ 0 h 12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5" h="128">
                  <a:moveTo>
                    <a:pt x="35" y="0"/>
                  </a:moveTo>
                  <a:cubicBezTo>
                    <a:pt x="25" y="8"/>
                    <a:pt x="9" y="9"/>
                    <a:pt x="3" y="20"/>
                  </a:cubicBezTo>
                  <a:cubicBezTo>
                    <a:pt x="0" y="25"/>
                    <a:pt x="14" y="42"/>
                    <a:pt x="15" y="44"/>
                  </a:cubicBezTo>
                  <a:cubicBezTo>
                    <a:pt x="27" y="68"/>
                    <a:pt x="13" y="106"/>
                    <a:pt x="43" y="116"/>
                  </a:cubicBezTo>
                  <a:cubicBezTo>
                    <a:pt x="80" y="114"/>
                    <a:pt x="122" y="128"/>
                    <a:pt x="135" y="88"/>
                  </a:cubicBezTo>
                  <a:cubicBezTo>
                    <a:pt x="126" y="60"/>
                    <a:pt x="117" y="34"/>
                    <a:pt x="87" y="24"/>
                  </a:cubicBezTo>
                  <a:cubicBezTo>
                    <a:pt x="74" y="5"/>
                    <a:pt x="56" y="7"/>
                    <a:pt x="35" y="0"/>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936" name="Freeform 120">
              <a:extLst>
                <a:ext uri="{FF2B5EF4-FFF2-40B4-BE49-F238E27FC236}">
                  <a16:creationId xmlns:a16="http://schemas.microsoft.com/office/drawing/2014/main" id="{C7E64F61-3913-4494-8A30-10F754ABFD3F}"/>
                </a:ext>
              </a:extLst>
            </p:cNvPr>
            <p:cNvSpPr>
              <a:spLocks/>
            </p:cNvSpPr>
            <p:nvPr/>
          </p:nvSpPr>
          <p:spPr bwMode="auto">
            <a:xfrm>
              <a:off x="2537" y="2900"/>
              <a:ext cx="123" cy="165"/>
            </a:xfrm>
            <a:custGeom>
              <a:avLst/>
              <a:gdLst>
                <a:gd name="T0" fmla="*/ 51 w 123"/>
                <a:gd name="T1" fmla="*/ 0 h 165"/>
                <a:gd name="T2" fmla="*/ 27 w 123"/>
                <a:gd name="T3" fmla="*/ 20 h 165"/>
                <a:gd name="T4" fmla="*/ 11 w 123"/>
                <a:gd name="T5" fmla="*/ 44 h 165"/>
                <a:gd name="T6" fmla="*/ 15 w 123"/>
                <a:gd name="T7" fmla="*/ 72 h 165"/>
                <a:gd name="T8" fmla="*/ 3 w 123"/>
                <a:gd name="T9" fmla="*/ 116 h 165"/>
                <a:gd name="T10" fmla="*/ 27 w 123"/>
                <a:gd name="T11" fmla="*/ 160 h 165"/>
                <a:gd name="T12" fmla="*/ 107 w 123"/>
                <a:gd name="T13" fmla="*/ 152 h 165"/>
                <a:gd name="T14" fmla="*/ 123 w 123"/>
                <a:gd name="T15" fmla="*/ 116 h 165"/>
                <a:gd name="T16" fmla="*/ 107 w 123"/>
                <a:gd name="T17" fmla="*/ 72 h 165"/>
                <a:gd name="T18" fmla="*/ 83 w 123"/>
                <a:gd name="T19" fmla="*/ 20 h 165"/>
                <a:gd name="T20" fmla="*/ 51 w 123"/>
                <a:gd name="T21" fmla="*/ 0 h 1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3" h="165">
                  <a:moveTo>
                    <a:pt x="51" y="0"/>
                  </a:moveTo>
                  <a:cubicBezTo>
                    <a:pt x="40" y="7"/>
                    <a:pt x="35" y="9"/>
                    <a:pt x="27" y="20"/>
                  </a:cubicBezTo>
                  <a:cubicBezTo>
                    <a:pt x="21" y="28"/>
                    <a:pt x="11" y="44"/>
                    <a:pt x="11" y="44"/>
                  </a:cubicBezTo>
                  <a:cubicBezTo>
                    <a:pt x="0" y="87"/>
                    <a:pt x="9" y="36"/>
                    <a:pt x="15" y="72"/>
                  </a:cubicBezTo>
                  <a:cubicBezTo>
                    <a:pt x="17" y="83"/>
                    <a:pt x="7" y="105"/>
                    <a:pt x="3" y="116"/>
                  </a:cubicBezTo>
                  <a:cubicBezTo>
                    <a:pt x="7" y="142"/>
                    <a:pt x="4" y="148"/>
                    <a:pt x="27" y="160"/>
                  </a:cubicBezTo>
                  <a:cubicBezTo>
                    <a:pt x="54" y="158"/>
                    <a:pt x="84" y="165"/>
                    <a:pt x="107" y="152"/>
                  </a:cubicBezTo>
                  <a:cubicBezTo>
                    <a:pt x="118" y="145"/>
                    <a:pt x="123" y="116"/>
                    <a:pt x="123" y="116"/>
                  </a:cubicBezTo>
                  <a:cubicBezTo>
                    <a:pt x="119" y="98"/>
                    <a:pt x="113" y="89"/>
                    <a:pt x="107" y="72"/>
                  </a:cubicBezTo>
                  <a:cubicBezTo>
                    <a:pt x="103" y="43"/>
                    <a:pt x="106" y="35"/>
                    <a:pt x="83" y="20"/>
                  </a:cubicBezTo>
                  <a:cubicBezTo>
                    <a:pt x="77" y="3"/>
                    <a:pt x="69" y="0"/>
                    <a:pt x="51" y="0"/>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937" name="Freeform 121">
              <a:extLst>
                <a:ext uri="{FF2B5EF4-FFF2-40B4-BE49-F238E27FC236}">
                  <a16:creationId xmlns:a16="http://schemas.microsoft.com/office/drawing/2014/main" id="{A8F0462A-18A7-42BA-BDA4-CB1A0903C228}"/>
                </a:ext>
              </a:extLst>
            </p:cNvPr>
            <p:cNvSpPr>
              <a:spLocks/>
            </p:cNvSpPr>
            <p:nvPr/>
          </p:nvSpPr>
          <p:spPr bwMode="auto">
            <a:xfrm>
              <a:off x="2799" y="2764"/>
              <a:ext cx="147" cy="121"/>
            </a:xfrm>
            <a:custGeom>
              <a:avLst/>
              <a:gdLst>
                <a:gd name="T0" fmla="*/ 85 w 147"/>
                <a:gd name="T1" fmla="*/ 12 h 121"/>
                <a:gd name="T2" fmla="*/ 41 w 147"/>
                <a:gd name="T3" fmla="*/ 28 h 121"/>
                <a:gd name="T4" fmla="*/ 21 w 147"/>
                <a:gd name="T5" fmla="*/ 44 h 121"/>
                <a:gd name="T6" fmla="*/ 29 w 147"/>
                <a:gd name="T7" fmla="*/ 104 h 121"/>
                <a:gd name="T8" fmla="*/ 53 w 147"/>
                <a:gd name="T9" fmla="*/ 120 h 121"/>
                <a:gd name="T10" fmla="*/ 129 w 147"/>
                <a:gd name="T11" fmla="*/ 96 h 121"/>
                <a:gd name="T12" fmla="*/ 141 w 147"/>
                <a:gd name="T13" fmla="*/ 56 h 121"/>
                <a:gd name="T14" fmla="*/ 137 w 147"/>
                <a:gd name="T15" fmla="*/ 20 h 121"/>
                <a:gd name="T16" fmla="*/ 85 w 147"/>
                <a:gd name="T17" fmla="*/ 12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7" h="121">
                  <a:moveTo>
                    <a:pt x="85" y="12"/>
                  </a:moveTo>
                  <a:cubicBezTo>
                    <a:pt x="71" y="18"/>
                    <a:pt x="54" y="20"/>
                    <a:pt x="41" y="28"/>
                  </a:cubicBezTo>
                  <a:cubicBezTo>
                    <a:pt x="0" y="54"/>
                    <a:pt x="65" y="29"/>
                    <a:pt x="21" y="44"/>
                  </a:cubicBezTo>
                  <a:cubicBezTo>
                    <a:pt x="14" y="65"/>
                    <a:pt x="22" y="83"/>
                    <a:pt x="29" y="104"/>
                  </a:cubicBezTo>
                  <a:cubicBezTo>
                    <a:pt x="32" y="113"/>
                    <a:pt x="53" y="120"/>
                    <a:pt x="53" y="120"/>
                  </a:cubicBezTo>
                  <a:cubicBezTo>
                    <a:pt x="92" y="117"/>
                    <a:pt x="104" y="121"/>
                    <a:pt x="129" y="96"/>
                  </a:cubicBezTo>
                  <a:cubicBezTo>
                    <a:pt x="132" y="82"/>
                    <a:pt x="141" y="56"/>
                    <a:pt x="141" y="56"/>
                  </a:cubicBezTo>
                  <a:cubicBezTo>
                    <a:pt x="140" y="44"/>
                    <a:pt x="147" y="26"/>
                    <a:pt x="137" y="20"/>
                  </a:cubicBezTo>
                  <a:cubicBezTo>
                    <a:pt x="105" y="0"/>
                    <a:pt x="54" y="27"/>
                    <a:pt x="85" y="12"/>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938" name="Freeform 122">
              <a:extLst>
                <a:ext uri="{FF2B5EF4-FFF2-40B4-BE49-F238E27FC236}">
                  <a16:creationId xmlns:a16="http://schemas.microsoft.com/office/drawing/2014/main" id="{D6B92D51-ADAA-4FD1-87F2-8629964DAB70}"/>
                </a:ext>
              </a:extLst>
            </p:cNvPr>
            <p:cNvSpPr>
              <a:spLocks/>
            </p:cNvSpPr>
            <p:nvPr/>
          </p:nvSpPr>
          <p:spPr bwMode="auto">
            <a:xfrm>
              <a:off x="2656" y="2855"/>
              <a:ext cx="152" cy="153"/>
            </a:xfrm>
            <a:custGeom>
              <a:avLst/>
              <a:gdLst>
                <a:gd name="T0" fmla="*/ 0 w 152"/>
                <a:gd name="T1" fmla="*/ 21 h 153"/>
                <a:gd name="T2" fmla="*/ 32 w 152"/>
                <a:gd name="T3" fmla="*/ 77 h 153"/>
                <a:gd name="T4" fmla="*/ 36 w 152"/>
                <a:gd name="T5" fmla="*/ 117 h 153"/>
                <a:gd name="T6" fmla="*/ 96 w 152"/>
                <a:gd name="T7" fmla="*/ 153 h 153"/>
                <a:gd name="T8" fmla="*/ 132 w 152"/>
                <a:gd name="T9" fmla="*/ 137 h 153"/>
                <a:gd name="T10" fmla="*/ 144 w 152"/>
                <a:gd name="T11" fmla="*/ 125 h 153"/>
                <a:gd name="T12" fmla="*/ 152 w 152"/>
                <a:gd name="T13" fmla="*/ 101 h 153"/>
                <a:gd name="T14" fmla="*/ 108 w 152"/>
                <a:gd name="T15" fmla="*/ 17 h 153"/>
                <a:gd name="T16" fmla="*/ 60 w 152"/>
                <a:gd name="T17" fmla="*/ 13 h 153"/>
                <a:gd name="T18" fmla="*/ 12 w 152"/>
                <a:gd name="T19" fmla="*/ 5 h 153"/>
                <a:gd name="T20" fmla="*/ 0 w 152"/>
                <a:gd name="T21" fmla="*/ 21 h 1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2" h="153">
                  <a:moveTo>
                    <a:pt x="0" y="21"/>
                  </a:moveTo>
                  <a:cubicBezTo>
                    <a:pt x="7" y="42"/>
                    <a:pt x="13" y="65"/>
                    <a:pt x="32" y="77"/>
                  </a:cubicBezTo>
                  <a:cubicBezTo>
                    <a:pt x="33" y="90"/>
                    <a:pt x="32" y="104"/>
                    <a:pt x="36" y="117"/>
                  </a:cubicBezTo>
                  <a:cubicBezTo>
                    <a:pt x="41" y="134"/>
                    <a:pt x="81" y="148"/>
                    <a:pt x="96" y="153"/>
                  </a:cubicBezTo>
                  <a:cubicBezTo>
                    <a:pt x="109" y="149"/>
                    <a:pt x="119" y="141"/>
                    <a:pt x="132" y="137"/>
                  </a:cubicBezTo>
                  <a:cubicBezTo>
                    <a:pt x="136" y="133"/>
                    <a:pt x="141" y="130"/>
                    <a:pt x="144" y="125"/>
                  </a:cubicBezTo>
                  <a:cubicBezTo>
                    <a:pt x="148" y="118"/>
                    <a:pt x="152" y="101"/>
                    <a:pt x="152" y="101"/>
                  </a:cubicBezTo>
                  <a:cubicBezTo>
                    <a:pt x="148" y="74"/>
                    <a:pt x="144" y="22"/>
                    <a:pt x="108" y="17"/>
                  </a:cubicBezTo>
                  <a:cubicBezTo>
                    <a:pt x="92" y="15"/>
                    <a:pt x="76" y="14"/>
                    <a:pt x="60" y="13"/>
                  </a:cubicBezTo>
                  <a:cubicBezTo>
                    <a:pt x="37" y="5"/>
                    <a:pt x="40" y="0"/>
                    <a:pt x="12" y="5"/>
                  </a:cubicBezTo>
                  <a:cubicBezTo>
                    <a:pt x="8" y="10"/>
                    <a:pt x="0" y="41"/>
                    <a:pt x="0" y="21"/>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939" name="Freeform 123">
              <a:extLst>
                <a:ext uri="{FF2B5EF4-FFF2-40B4-BE49-F238E27FC236}">
                  <a16:creationId xmlns:a16="http://schemas.microsoft.com/office/drawing/2014/main" id="{6C69FB22-8F06-4E3C-8986-57F49F8DE1DB}"/>
                </a:ext>
              </a:extLst>
            </p:cNvPr>
            <p:cNvSpPr>
              <a:spLocks/>
            </p:cNvSpPr>
            <p:nvPr/>
          </p:nvSpPr>
          <p:spPr bwMode="auto">
            <a:xfrm>
              <a:off x="3065" y="3104"/>
              <a:ext cx="123" cy="165"/>
            </a:xfrm>
            <a:custGeom>
              <a:avLst/>
              <a:gdLst>
                <a:gd name="T0" fmla="*/ 51 w 123"/>
                <a:gd name="T1" fmla="*/ 0 h 165"/>
                <a:gd name="T2" fmla="*/ 27 w 123"/>
                <a:gd name="T3" fmla="*/ 20 h 165"/>
                <a:gd name="T4" fmla="*/ 11 w 123"/>
                <a:gd name="T5" fmla="*/ 44 h 165"/>
                <a:gd name="T6" fmla="*/ 15 w 123"/>
                <a:gd name="T7" fmla="*/ 72 h 165"/>
                <a:gd name="T8" fmla="*/ 3 w 123"/>
                <a:gd name="T9" fmla="*/ 116 h 165"/>
                <a:gd name="T10" fmla="*/ 27 w 123"/>
                <a:gd name="T11" fmla="*/ 160 h 165"/>
                <a:gd name="T12" fmla="*/ 107 w 123"/>
                <a:gd name="T13" fmla="*/ 152 h 165"/>
                <a:gd name="T14" fmla="*/ 123 w 123"/>
                <a:gd name="T15" fmla="*/ 116 h 165"/>
                <a:gd name="T16" fmla="*/ 107 w 123"/>
                <a:gd name="T17" fmla="*/ 72 h 165"/>
                <a:gd name="T18" fmla="*/ 83 w 123"/>
                <a:gd name="T19" fmla="*/ 20 h 165"/>
                <a:gd name="T20" fmla="*/ 51 w 123"/>
                <a:gd name="T21" fmla="*/ 0 h 1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3" h="165">
                  <a:moveTo>
                    <a:pt x="51" y="0"/>
                  </a:moveTo>
                  <a:cubicBezTo>
                    <a:pt x="40" y="7"/>
                    <a:pt x="35" y="9"/>
                    <a:pt x="27" y="20"/>
                  </a:cubicBezTo>
                  <a:cubicBezTo>
                    <a:pt x="21" y="28"/>
                    <a:pt x="11" y="44"/>
                    <a:pt x="11" y="44"/>
                  </a:cubicBezTo>
                  <a:cubicBezTo>
                    <a:pt x="0" y="87"/>
                    <a:pt x="9" y="36"/>
                    <a:pt x="15" y="72"/>
                  </a:cubicBezTo>
                  <a:cubicBezTo>
                    <a:pt x="17" y="83"/>
                    <a:pt x="7" y="105"/>
                    <a:pt x="3" y="116"/>
                  </a:cubicBezTo>
                  <a:cubicBezTo>
                    <a:pt x="7" y="142"/>
                    <a:pt x="4" y="148"/>
                    <a:pt x="27" y="160"/>
                  </a:cubicBezTo>
                  <a:cubicBezTo>
                    <a:pt x="54" y="158"/>
                    <a:pt x="84" y="165"/>
                    <a:pt x="107" y="152"/>
                  </a:cubicBezTo>
                  <a:cubicBezTo>
                    <a:pt x="118" y="145"/>
                    <a:pt x="123" y="116"/>
                    <a:pt x="123" y="116"/>
                  </a:cubicBezTo>
                  <a:cubicBezTo>
                    <a:pt x="119" y="98"/>
                    <a:pt x="113" y="89"/>
                    <a:pt x="107" y="72"/>
                  </a:cubicBezTo>
                  <a:cubicBezTo>
                    <a:pt x="103" y="43"/>
                    <a:pt x="106" y="35"/>
                    <a:pt x="83" y="20"/>
                  </a:cubicBezTo>
                  <a:cubicBezTo>
                    <a:pt x="77" y="3"/>
                    <a:pt x="69" y="0"/>
                    <a:pt x="51" y="0"/>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940" name="Freeform 124">
              <a:extLst>
                <a:ext uri="{FF2B5EF4-FFF2-40B4-BE49-F238E27FC236}">
                  <a16:creationId xmlns:a16="http://schemas.microsoft.com/office/drawing/2014/main" id="{05BE2868-9B54-4A23-91AD-249DC79B1E94}"/>
                </a:ext>
              </a:extLst>
            </p:cNvPr>
            <p:cNvSpPr>
              <a:spLocks/>
            </p:cNvSpPr>
            <p:nvPr/>
          </p:nvSpPr>
          <p:spPr bwMode="auto">
            <a:xfrm>
              <a:off x="2819" y="2888"/>
              <a:ext cx="147" cy="121"/>
            </a:xfrm>
            <a:custGeom>
              <a:avLst/>
              <a:gdLst>
                <a:gd name="T0" fmla="*/ 85 w 147"/>
                <a:gd name="T1" fmla="*/ 12 h 121"/>
                <a:gd name="T2" fmla="*/ 41 w 147"/>
                <a:gd name="T3" fmla="*/ 28 h 121"/>
                <a:gd name="T4" fmla="*/ 21 w 147"/>
                <a:gd name="T5" fmla="*/ 44 h 121"/>
                <a:gd name="T6" fmla="*/ 29 w 147"/>
                <a:gd name="T7" fmla="*/ 104 h 121"/>
                <a:gd name="T8" fmla="*/ 53 w 147"/>
                <a:gd name="T9" fmla="*/ 120 h 121"/>
                <a:gd name="T10" fmla="*/ 129 w 147"/>
                <a:gd name="T11" fmla="*/ 96 h 121"/>
                <a:gd name="T12" fmla="*/ 141 w 147"/>
                <a:gd name="T13" fmla="*/ 56 h 121"/>
                <a:gd name="T14" fmla="*/ 137 w 147"/>
                <a:gd name="T15" fmla="*/ 20 h 121"/>
                <a:gd name="T16" fmla="*/ 85 w 147"/>
                <a:gd name="T17" fmla="*/ 12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7" h="121">
                  <a:moveTo>
                    <a:pt x="85" y="12"/>
                  </a:moveTo>
                  <a:cubicBezTo>
                    <a:pt x="71" y="18"/>
                    <a:pt x="54" y="20"/>
                    <a:pt x="41" y="28"/>
                  </a:cubicBezTo>
                  <a:cubicBezTo>
                    <a:pt x="0" y="54"/>
                    <a:pt x="65" y="29"/>
                    <a:pt x="21" y="44"/>
                  </a:cubicBezTo>
                  <a:cubicBezTo>
                    <a:pt x="14" y="65"/>
                    <a:pt x="22" y="83"/>
                    <a:pt x="29" y="104"/>
                  </a:cubicBezTo>
                  <a:cubicBezTo>
                    <a:pt x="32" y="113"/>
                    <a:pt x="53" y="120"/>
                    <a:pt x="53" y="120"/>
                  </a:cubicBezTo>
                  <a:cubicBezTo>
                    <a:pt x="92" y="117"/>
                    <a:pt x="104" y="121"/>
                    <a:pt x="129" y="96"/>
                  </a:cubicBezTo>
                  <a:cubicBezTo>
                    <a:pt x="132" y="82"/>
                    <a:pt x="141" y="56"/>
                    <a:pt x="141" y="56"/>
                  </a:cubicBezTo>
                  <a:cubicBezTo>
                    <a:pt x="140" y="44"/>
                    <a:pt x="147" y="26"/>
                    <a:pt x="137" y="20"/>
                  </a:cubicBezTo>
                  <a:cubicBezTo>
                    <a:pt x="105" y="0"/>
                    <a:pt x="54" y="27"/>
                    <a:pt x="85" y="12"/>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941" name="Freeform 125">
              <a:extLst>
                <a:ext uri="{FF2B5EF4-FFF2-40B4-BE49-F238E27FC236}">
                  <a16:creationId xmlns:a16="http://schemas.microsoft.com/office/drawing/2014/main" id="{F1E34047-680B-44DF-A1DF-0D063D630710}"/>
                </a:ext>
              </a:extLst>
            </p:cNvPr>
            <p:cNvSpPr>
              <a:spLocks/>
            </p:cNvSpPr>
            <p:nvPr/>
          </p:nvSpPr>
          <p:spPr bwMode="auto">
            <a:xfrm>
              <a:off x="2544" y="3103"/>
              <a:ext cx="152" cy="153"/>
            </a:xfrm>
            <a:custGeom>
              <a:avLst/>
              <a:gdLst>
                <a:gd name="T0" fmla="*/ 0 w 152"/>
                <a:gd name="T1" fmla="*/ 21 h 153"/>
                <a:gd name="T2" fmla="*/ 32 w 152"/>
                <a:gd name="T3" fmla="*/ 77 h 153"/>
                <a:gd name="T4" fmla="*/ 36 w 152"/>
                <a:gd name="T5" fmla="*/ 117 h 153"/>
                <a:gd name="T6" fmla="*/ 96 w 152"/>
                <a:gd name="T7" fmla="*/ 153 h 153"/>
                <a:gd name="T8" fmla="*/ 132 w 152"/>
                <a:gd name="T9" fmla="*/ 137 h 153"/>
                <a:gd name="T10" fmla="*/ 144 w 152"/>
                <a:gd name="T11" fmla="*/ 125 h 153"/>
                <a:gd name="T12" fmla="*/ 152 w 152"/>
                <a:gd name="T13" fmla="*/ 101 h 153"/>
                <a:gd name="T14" fmla="*/ 108 w 152"/>
                <a:gd name="T15" fmla="*/ 17 h 153"/>
                <a:gd name="T16" fmla="*/ 60 w 152"/>
                <a:gd name="T17" fmla="*/ 13 h 153"/>
                <a:gd name="T18" fmla="*/ 12 w 152"/>
                <a:gd name="T19" fmla="*/ 5 h 153"/>
                <a:gd name="T20" fmla="*/ 0 w 152"/>
                <a:gd name="T21" fmla="*/ 21 h 1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2" h="153">
                  <a:moveTo>
                    <a:pt x="0" y="21"/>
                  </a:moveTo>
                  <a:cubicBezTo>
                    <a:pt x="7" y="42"/>
                    <a:pt x="13" y="65"/>
                    <a:pt x="32" y="77"/>
                  </a:cubicBezTo>
                  <a:cubicBezTo>
                    <a:pt x="33" y="90"/>
                    <a:pt x="32" y="104"/>
                    <a:pt x="36" y="117"/>
                  </a:cubicBezTo>
                  <a:cubicBezTo>
                    <a:pt x="41" y="134"/>
                    <a:pt x="81" y="148"/>
                    <a:pt x="96" y="153"/>
                  </a:cubicBezTo>
                  <a:cubicBezTo>
                    <a:pt x="109" y="149"/>
                    <a:pt x="119" y="141"/>
                    <a:pt x="132" y="137"/>
                  </a:cubicBezTo>
                  <a:cubicBezTo>
                    <a:pt x="136" y="133"/>
                    <a:pt x="141" y="130"/>
                    <a:pt x="144" y="125"/>
                  </a:cubicBezTo>
                  <a:cubicBezTo>
                    <a:pt x="148" y="118"/>
                    <a:pt x="152" y="101"/>
                    <a:pt x="152" y="101"/>
                  </a:cubicBezTo>
                  <a:cubicBezTo>
                    <a:pt x="148" y="74"/>
                    <a:pt x="144" y="22"/>
                    <a:pt x="108" y="17"/>
                  </a:cubicBezTo>
                  <a:cubicBezTo>
                    <a:pt x="92" y="15"/>
                    <a:pt x="76" y="14"/>
                    <a:pt x="60" y="13"/>
                  </a:cubicBezTo>
                  <a:cubicBezTo>
                    <a:pt x="37" y="5"/>
                    <a:pt x="40" y="0"/>
                    <a:pt x="12" y="5"/>
                  </a:cubicBezTo>
                  <a:cubicBezTo>
                    <a:pt x="8" y="10"/>
                    <a:pt x="0" y="41"/>
                    <a:pt x="0" y="21"/>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942" name="Freeform 126">
              <a:extLst>
                <a:ext uri="{FF2B5EF4-FFF2-40B4-BE49-F238E27FC236}">
                  <a16:creationId xmlns:a16="http://schemas.microsoft.com/office/drawing/2014/main" id="{2EDB2557-E6F2-4E13-88C8-A80FDE1A268D}"/>
                </a:ext>
              </a:extLst>
            </p:cNvPr>
            <p:cNvSpPr>
              <a:spLocks/>
            </p:cNvSpPr>
            <p:nvPr/>
          </p:nvSpPr>
          <p:spPr bwMode="auto">
            <a:xfrm>
              <a:off x="2448" y="3211"/>
              <a:ext cx="113" cy="105"/>
            </a:xfrm>
            <a:custGeom>
              <a:avLst/>
              <a:gdLst>
                <a:gd name="T0" fmla="*/ 68 w 113"/>
                <a:gd name="T1" fmla="*/ 1 h 105"/>
                <a:gd name="T2" fmla="*/ 56 w 113"/>
                <a:gd name="T3" fmla="*/ 5 h 105"/>
                <a:gd name="T4" fmla="*/ 44 w 113"/>
                <a:gd name="T5" fmla="*/ 13 h 105"/>
                <a:gd name="T6" fmla="*/ 20 w 113"/>
                <a:gd name="T7" fmla="*/ 21 h 105"/>
                <a:gd name="T8" fmla="*/ 0 w 113"/>
                <a:gd name="T9" fmla="*/ 61 h 105"/>
                <a:gd name="T10" fmla="*/ 52 w 113"/>
                <a:gd name="T11" fmla="*/ 105 h 105"/>
                <a:gd name="T12" fmla="*/ 112 w 113"/>
                <a:gd name="T13" fmla="*/ 41 h 105"/>
                <a:gd name="T14" fmla="*/ 100 w 113"/>
                <a:gd name="T15" fmla="*/ 5 h 105"/>
                <a:gd name="T16" fmla="*/ 68 w 113"/>
                <a:gd name="T17" fmla="*/ 1 h 1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3" h="105">
                  <a:moveTo>
                    <a:pt x="68" y="1"/>
                  </a:moveTo>
                  <a:cubicBezTo>
                    <a:pt x="64" y="2"/>
                    <a:pt x="60" y="3"/>
                    <a:pt x="56" y="5"/>
                  </a:cubicBezTo>
                  <a:cubicBezTo>
                    <a:pt x="52" y="7"/>
                    <a:pt x="48" y="11"/>
                    <a:pt x="44" y="13"/>
                  </a:cubicBezTo>
                  <a:cubicBezTo>
                    <a:pt x="36" y="16"/>
                    <a:pt x="20" y="21"/>
                    <a:pt x="20" y="21"/>
                  </a:cubicBezTo>
                  <a:cubicBezTo>
                    <a:pt x="1" y="50"/>
                    <a:pt x="6" y="36"/>
                    <a:pt x="0" y="61"/>
                  </a:cubicBezTo>
                  <a:cubicBezTo>
                    <a:pt x="7" y="100"/>
                    <a:pt x="14" y="100"/>
                    <a:pt x="52" y="105"/>
                  </a:cubicBezTo>
                  <a:cubicBezTo>
                    <a:pt x="113" y="99"/>
                    <a:pt x="107" y="103"/>
                    <a:pt x="112" y="41"/>
                  </a:cubicBezTo>
                  <a:cubicBezTo>
                    <a:pt x="112" y="39"/>
                    <a:pt x="110" y="8"/>
                    <a:pt x="100" y="5"/>
                  </a:cubicBezTo>
                  <a:cubicBezTo>
                    <a:pt x="82" y="0"/>
                    <a:pt x="68" y="27"/>
                    <a:pt x="68" y="1"/>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943" name="Freeform 127">
              <a:extLst>
                <a:ext uri="{FF2B5EF4-FFF2-40B4-BE49-F238E27FC236}">
                  <a16:creationId xmlns:a16="http://schemas.microsoft.com/office/drawing/2014/main" id="{A8C200FD-DB77-4CAC-A974-D205778BC537}"/>
                </a:ext>
              </a:extLst>
            </p:cNvPr>
            <p:cNvSpPr>
              <a:spLocks/>
            </p:cNvSpPr>
            <p:nvPr/>
          </p:nvSpPr>
          <p:spPr bwMode="auto">
            <a:xfrm>
              <a:off x="2965" y="2852"/>
              <a:ext cx="123" cy="165"/>
            </a:xfrm>
            <a:custGeom>
              <a:avLst/>
              <a:gdLst>
                <a:gd name="T0" fmla="*/ 51 w 123"/>
                <a:gd name="T1" fmla="*/ 0 h 165"/>
                <a:gd name="T2" fmla="*/ 27 w 123"/>
                <a:gd name="T3" fmla="*/ 20 h 165"/>
                <a:gd name="T4" fmla="*/ 11 w 123"/>
                <a:gd name="T5" fmla="*/ 44 h 165"/>
                <a:gd name="T6" fmla="*/ 15 w 123"/>
                <a:gd name="T7" fmla="*/ 72 h 165"/>
                <a:gd name="T8" fmla="*/ 3 w 123"/>
                <a:gd name="T9" fmla="*/ 116 h 165"/>
                <a:gd name="T10" fmla="*/ 27 w 123"/>
                <a:gd name="T11" fmla="*/ 160 h 165"/>
                <a:gd name="T12" fmla="*/ 107 w 123"/>
                <a:gd name="T13" fmla="*/ 152 h 165"/>
                <a:gd name="T14" fmla="*/ 123 w 123"/>
                <a:gd name="T15" fmla="*/ 116 h 165"/>
                <a:gd name="T16" fmla="*/ 107 w 123"/>
                <a:gd name="T17" fmla="*/ 72 h 165"/>
                <a:gd name="T18" fmla="*/ 83 w 123"/>
                <a:gd name="T19" fmla="*/ 20 h 165"/>
                <a:gd name="T20" fmla="*/ 51 w 123"/>
                <a:gd name="T21" fmla="*/ 0 h 1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3" h="165">
                  <a:moveTo>
                    <a:pt x="51" y="0"/>
                  </a:moveTo>
                  <a:cubicBezTo>
                    <a:pt x="40" y="7"/>
                    <a:pt x="35" y="9"/>
                    <a:pt x="27" y="20"/>
                  </a:cubicBezTo>
                  <a:cubicBezTo>
                    <a:pt x="21" y="28"/>
                    <a:pt x="11" y="44"/>
                    <a:pt x="11" y="44"/>
                  </a:cubicBezTo>
                  <a:cubicBezTo>
                    <a:pt x="0" y="87"/>
                    <a:pt x="9" y="36"/>
                    <a:pt x="15" y="72"/>
                  </a:cubicBezTo>
                  <a:cubicBezTo>
                    <a:pt x="17" y="83"/>
                    <a:pt x="7" y="105"/>
                    <a:pt x="3" y="116"/>
                  </a:cubicBezTo>
                  <a:cubicBezTo>
                    <a:pt x="7" y="142"/>
                    <a:pt x="4" y="148"/>
                    <a:pt x="27" y="160"/>
                  </a:cubicBezTo>
                  <a:cubicBezTo>
                    <a:pt x="54" y="158"/>
                    <a:pt x="84" y="165"/>
                    <a:pt x="107" y="152"/>
                  </a:cubicBezTo>
                  <a:cubicBezTo>
                    <a:pt x="118" y="145"/>
                    <a:pt x="123" y="116"/>
                    <a:pt x="123" y="116"/>
                  </a:cubicBezTo>
                  <a:cubicBezTo>
                    <a:pt x="119" y="98"/>
                    <a:pt x="113" y="89"/>
                    <a:pt x="107" y="72"/>
                  </a:cubicBezTo>
                  <a:cubicBezTo>
                    <a:pt x="103" y="43"/>
                    <a:pt x="106" y="35"/>
                    <a:pt x="83" y="20"/>
                  </a:cubicBezTo>
                  <a:cubicBezTo>
                    <a:pt x="77" y="3"/>
                    <a:pt x="69" y="0"/>
                    <a:pt x="51" y="0"/>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944" name="Freeform 128">
              <a:extLst>
                <a:ext uri="{FF2B5EF4-FFF2-40B4-BE49-F238E27FC236}">
                  <a16:creationId xmlns:a16="http://schemas.microsoft.com/office/drawing/2014/main" id="{2229F450-216A-4CD9-8987-0159C164AEA2}"/>
                </a:ext>
              </a:extLst>
            </p:cNvPr>
            <p:cNvSpPr>
              <a:spLocks/>
            </p:cNvSpPr>
            <p:nvPr/>
          </p:nvSpPr>
          <p:spPr bwMode="auto">
            <a:xfrm>
              <a:off x="2947" y="2724"/>
              <a:ext cx="147" cy="121"/>
            </a:xfrm>
            <a:custGeom>
              <a:avLst/>
              <a:gdLst>
                <a:gd name="T0" fmla="*/ 85 w 147"/>
                <a:gd name="T1" fmla="*/ 12 h 121"/>
                <a:gd name="T2" fmla="*/ 41 w 147"/>
                <a:gd name="T3" fmla="*/ 28 h 121"/>
                <a:gd name="T4" fmla="*/ 21 w 147"/>
                <a:gd name="T5" fmla="*/ 44 h 121"/>
                <a:gd name="T6" fmla="*/ 29 w 147"/>
                <a:gd name="T7" fmla="*/ 104 h 121"/>
                <a:gd name="T8" fmla="*/ 53 w 147"/>
                <a:gd name="T9" fmla="*/ 120 h 121"/>
                <a:gd name="T10" fmla="*/ 129 w 147"/>
                <a:gd name="T11" fmla="*/ 96 h 121"/>
                <a:gd name="T12" fmla="*/ 141 w 147"/>
                <a:gd name="T13" fmla="*/ 56 h 121"/>
                <a:gd name="T14" fmla="*/ 137 w 147"/>
                <a:gd name="T15" fmla="*/ 20 h 121"/>
                <a:gd name="T16" fmla="*/ 85 w 147"/>
                <a:gd name="T17" fmla="*/ 12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7" h="121">
                  <a:moveTo>
                    <a:pt x="85" y="12"/>
                  </a:moveTo>
                  <a:cubicBezTo>
                    <a:pt x="71" y="18"/>
                    <a:pt x="54" y="20"/>
                    <a:pt x="41" y="28"/>
                  </a:cubicBezTo>
                  <a:cubicBezTo>
                    <a:pt x="0" y="54"/>
                    <a:pt x="65" y="29"/>
                    <a:pt x="21" y="44"/>
                  </a:cubicBezTo>
                  <a:cubicBezTo>
                    <a:pt x="14" y="65"/>
                    <a:pt x="22" y="83"/>
                    <a:pt x="29" y="104"/>
                  </a:cubicBezTo>
                  <a:cubicBezTo>
                    <a:pt x="32" y="113"/>
                    <a:pt x="53" y="120"/>
                    <a:pt x="53" y="120"/>
                  </a:cubicBezTo>
                  <a:cubicBezTo>
                    <a:pt x="92" y="117"/>
                    <a:pt x="104" y="121"/>
                    <a:pt x="129" y="96"/>
                  </a:cubicBezTo>
                  <a:cubicBezTo>
                    <a:pt x="132" y="82"/>
                    <a:pt x="141" y="56"/>
                    <a:pt x="141" y="56"/>
                  </a:cubicBezTo>
                  <a:cubicBezTo>
                    <a:pt x="140" y="44"/>
                    <a:pt x="147" y="26"/>
                    <a:pt x="137" y="20"/>
                  </a:cubicBezTo>
                  <a:cubicBezTo>
                    <a:pt x="105" y="0"/>
                    <a:pt x="54" y="27"/>
                    <a:pt x="85" y="12"/>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945" name="Freeform 129">
              <a:extLst>
                <a:ext uri="{FF2B5EF4-FFF2-40B4-BE49-F238E27FC236}">
                  <a16:creationId xmlns:a16="http://schemas.microsoft.com/office/drawing/2014/main" id="{854036BB-653B-4AA8-9425-F537F4A73442}"/>
                </a:ext>
              </a:extLst>
            </p:cNvPr>
            <p:cNvSpPr>
              <a:spLocks/>
            </p:cNvSpPr>
            <p:nvPr/>
          </p:nvSpPr>
          <p:spPr bwMode="auto">
            <a:xfrm>
              <a:off x="2956" y="3039"/>
              <a:ext cx="113" cy="105"/>
            </a:xfrm>
            <a:custGeom>
              <a:avLst/>
              <a:gdLst>
                <a:gd name="T0" fmla="*/ 68 w 113"/>
                <a:gd name="T1" fmla="*/ 1 h 105"/>
                <a:gd name="T2" fmla="*/ 56 w 113"/>
                <a:gd name="T3" fmla="*/ 5 h 105"/>
                <a:gd name="T4" fmla="*/ 44 w 113"/>
                <a:gd name="T5" fmla="*/ 13 h 105"/>
                <a:gd name="T6" fmla="*/ 20 w 113"/>
                <a:gd name="T7" fmla="*/ 21 h 105"/>
                <a:gd name="T8" fmla="*/ 0 w 113"/>
                <a:gd name="T9" fmla="*/ 61 h 105"/>
                <a:gd name="T10" fmla="*/ 52 w 113"/>
                <a:gd name="T11" fmla="*/ 105 h 105"/>
                <a:gd name="T12" fmla="*/ 112 w 113"/>
                <a:gd name="T13" fmla="*/ 41 h 105"/>
                <a:gd name="T14" fmla="*/ 100 w 113"/>
                <a:gd name="T15" fmla="*/ 5 h 105"/>
                <a:gd name="T16" fmla="*/ 68 w 113"/>
                <a:gd name="T17" fmla="*/ 1 h 1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3" h="105">
                  <a:moveTo>
                    <a:pt x="68" y="1"/>
                  </a:moveTo>
                  <a:cubicBezTo>
                    <a:pt x="64" y="2"/>
                    <a:pt x="60" y="3"/>
                    <a:pt x="56" y="5"/>
                  </a:cubicBezTo>
                  <a:cubicBezTo>
                    <a:pt x="52" y="7"/>
                    <a:pt x="48" y="11"/>
                    <a:pt x="44" y="13"/>
                  </a:cubicBezTo>
                  <a:cubicBezTo>
                    <a:pt x="36" y="16"/>
                    <a:pt x="20" y="21"/>
                    <a:pt x="20" y="21"/>
                  </a:cubicBezTo>
                  <a:cubicBezTo>
                    <a:pt x="1" y="50"/>
                    <a:pt x="6" y="36"/>
                    <a:pt x="0" y="61"/>
                  </a:cubicBezTo>
                  <a:cubicBezTo>
                    <a:pt x="7" y="100"/>
                    <a:pt x="14" y="100"/>
                    <a:pt x="52" y="105"/>
                  </a:cubicBezTo>
                  <a:cubicBezTo>
                    <a:pt x="113" y="99"/>
                    <a:pt x="107" y="103"/>
                    <a:pt x="112" y="41"/>
                  </a:cubicBezTo>
                  <a:cubicBezTo>
                    <a:pt x="112" y="39"/>
                    <a:pt x="110" y="8"/>
                    <a:pt x="100" y="5"/>
                  </a:cubicBezTo>
                  <a:cubicBezTo>
                    <a:pt x="82" y="0"/>
                    <a:pt x="68" y="27"/>
                    <a:pt x="68" y="1"/>
                  </a:cubicBezTo>
                  <a:close/>
                </a:path>
              </a:pathLst>
            </a:custGeom>
            <a:solidFill>
              <a:srgbClr val="FFFF99"/>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18946" name="Group 130">
            <a:extLst>
              <a:ext uri="{FF2B5EF4-FFF2-40B4-BE49-F238E27FC236}">
                <a16:creationId xmlns:a16="http://schemas.microsoft.com/office/drawing/2014/main" id="{782CDD3C-40AB-4FD1-ACBB-BBB28B4F219D}"/>
              </a:ext>
            </a:extLst>
          </p:cNvPr>
          <p:cNvGrpSpPr>
            <a:grpSpLocks/>
          </p:cNvGrpSpPr>
          <p:nvPr/>
        </p:nvGrpSpPr>
        <p:grpSpPr bwMode="auto">
          <a:xfrm>
            <a:off x="5679014" y="3004543"/>
            <a:ext cx="2234446" cy="2276743"/>
            <a:chOff x="3319" y="2060"/>
            <a:chExt cx="1532" cy="1561"/>
          </a:xfrm>
        </p:grpSpPr>
        <p:grpSp>
          <p:nvGrpSpPr>
            <p:cNvPr id="418947" name="Group 131">
              <a:extLst>
                <a:ext uri="{FF2B5EF4-FFF2-40B4-BE49-F238E27FC236}">
                  <a16:creationId xmlns:a16="http://schemas.microsoft.com/office/drawing/2014/main" id="{D07A8570-2C4D-4A94-BED4-626275EA98EB}"/>
                </a:ext>
              </a:extLst>
            </p:cNvPr>
            <p:cNvGrpSpPr>
              <a:grpSpLocks/>
            </p:cNvGrpSpPr>
            <p:nvPr/>
          </p:nvGrpSpPr>
          <p:grpSpPr bwMode="auto">
            <a:xfrm>
              <a:off x="3319" y="2060"/>
              <a:ext cx="1532" cy="1561"/>
              <a:chOff x="3319" y="2060"/>
              <a:chExt cx="1532" cy="1561"/>
            </a:xfrm>
          </p:grpSpPr>
          <p:grpSp>
            <p:nvGrpSpPr>
              <p:cNvPr id="418948" name="Group 132">
                <a:extLst>
                  <a:ext uri="{FF2B5EF4-FFF2-40B4-BE49-F238E27FC236}">
                    <a16:creationId xmlns:a16="http://schemas.microsoft.com/office/drawing/2014/main" id="{28CFEF2D-E8F8-4196-A883-51D9357632AB}"/>
                  </a:ext>
                </a:extLst>
              </p:cNvPr>
              <p:cNvGrpSpPr>
                <a:grpSpLocks/>
              </p:cNvGrpSpPr>
              <p:nvPr/>
            </p:nvGrpSpPr>
            <p:grpSpPr bwMode="auto">
              <a:xfrm>
                <a:off x="4034" y="3164"/>
                <a:ext cx="226" cy="144"/>
                <a:chOff x="3958" y="3396"/>
                <a:chExt cx="226" cy="144"/>
              </a:xfrm>
            </p:grpSpPr>
            <p:sp>
              <p:nvSpPr>
                <p:cNvPr id="418949" name="Freeform 133">
                  <a:extLst>
                    <a:ext uri="{FF2B5EF4-FFF2-40B4-BE49-F238E27FC236}">
                      <a16:creationId xmlns:a16="http://schemas.microsoft.com/office/drawing/2014/main" id="{D5E94921-1808-40F5-8CC9-8F18BDF51E5C}"/>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950" name="Freeform 134">
                  <a:extLst>
                    <a:ext uri="{FF2B5EF4-FFF2-40B4-BE49-F238E27FC236}">
                      <a16:creationId xmlns:a16="http://schemas.microsoft.com/office/drawing/2014/main" id="{62A142FC-494F-4096-B080-D59FBC3B991F}"/>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18951" name="Group 135">
                <a:extLst>
                  <a:ext uri="{FF2B5EF4-FFF2-40B4-BE49-F238E27FC236}">
                    <a16:creationId xmlns:a16="http://schemas.microsoft.com/office/drawing/2014/main" id="{0A4F405B-CC71-48BD-96EF-0D4FCF6DA85F}"/>
                  </a:ext>
                </a:extLst>
              </p:cNvPr>
              <p:cNvGrpSpPr>
                <a:grpSpLocks/>
              </p:cNvGrpSpPr>
              <p:nvPr/>
            </p:nvGrpSpPr>
            <p:grpSpPr bwMode="auto">
              <a:xfrm rot="-4249260">
                <a:off x="4178" y="3436"/>
                <a:ext cx="226" cy="144"/>
                <a:chOff x="3958" y="3396"/>
                <a:chExt cx="226" cy="144"/>
              </a:xfrm>
            </p:grpSpPr>
            <p:sp>
              <p:nvSpPr>
                <p:cNvPr id="418952" name="Freeform 136">
                  <a:extLst>
                    <a:ext uri="{FF2B5EF4-FFF2-40B4-BE49-F238E27FC236}">
                      <a16:creationId xmlns:a16="http://schemas.microsoft.com/office/drawing/2014/main" id="{A7E80FEA-AAC0-435E-B522-3A4743121FDB}"/>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953" name="Freeform 137">
                  <a:extLst>
                    <a:ext uri="{FF2B5EF4-FFF2-40B4-BE49-F238E27FC236}">
                      <a16:creationId xmlns:a16="http://schemas.microsoft.com/office/drawing/2014/main" id="{195537BC-D2E5-4508-A11A-233C3B8A5F32}"/>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18954" name="Group 138">
                <a:extLst>
                  <a:ext uri="{FF2B5EF4-FFF2-40B4-BE49-F238E27FC236}">
                    <a16:creationId xmlns:a16="http://schemas.microsoft.com/office/drawing/2014/main" id="{BF888C97-546E-490B-A65A-3CD9029C6B1B}"/>
                  </a:ext>
                </a:extLst>
              </p:cNvPr>
              <p:cNvGrpSpPr>
                <a:grpSpLocks/>
              </p:cNvGrpSpPr>
              <p:nvPr/>
            </p:nvGrpSpPr>
            <p:grpSpPr bwMode="auto">
              <a:xfrm rot="3418568">
                <a:off x="3974" y="3400"/>
                <a:ext cx="226" cy="144"/>
                <a:chOff x="3958" y="3396"/>
                <a:chExt cx="226" cy="144"/>
              </a:xfrm>
            </p:grpSpPr>
            <p:sp>
              <p:nvSpPr>
                <p:cNvPr id="418955" name="Freeform 139">
                  <a:extLst>
                    <a:ext uri="{FF2B5EF4-FFF2-40B4-BE49-F238E27FC236}">
                      <a16:creationId xmlns:a16="http://schemas.microsoft.com/office/drawing/2014/main" id="{E124D681-833A-435E-8644-81F9DD37D644}"/>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956" name="Freeform 140">
                  <a:extLst>
                    <a:ext uri="{FF2B5EF4-FFF2-40B4-BE49-F238E27FC236}">
                      <a16:creationId xmlns:a16="http://schemas.microsoft.com/office/drawing/2014/main" id="{49C56A91-B1F5-4F30-90FC-E5514764A36B}"/>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18957" name="Group 141">
                <a:extLst>
                  <a:ext uri="{FF2B5EF4-FFF2-40B4-BE49-F238E27FC236}">
                    <a16:creationId xmlns:a16="http://schemas.microsoft.com/office/drawing/2014/main" id="{B8641D93-508E-440F-B2CB-7032E3B37F9D}"/>
                  </a:ext>
                </a:extLst>
              </p:cNvPr>
              <p:cNvGrpSpPr>
                <a:grpSpLocks/>
              </p:cNvGrpSpPr>
              <p:nvPr/>
            </p:nvGrpSpPr>
            <p:grpSpPr bwMode="auto">
              <a:xfrm>
                <a:off x="4522" y="2468"/>
                <a:ext cx="226" cy="144"/>
                <a:chOff x="3958" y="3396"/>
                <a:chExt cx="226" cy="144"/>
              </a:xfrm>
            </p:grpSpPr>
            <p:sp>
              <p:nvSpPr>
                <p:cNvPr id="418958" name="Freeform 142">
                  <a:extLst>
                    <a:ext uri="{FF2B5EF4-FFF2-40B4-BE49-F238E27FC236}">
                      <a16:creationId xmlns:a16="http://schemas.microsoft.com/office/drawing/2014/main" id="{BE0B9259-BE3A-4E06-B091-687BA813596C}"/>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959" name="Freeform 143">
                  <a:extLst>
                    <a:ext uri="{FF2B5EF4-FFF2-40B4-BE49-F238E27FC236}">
                      <a16:creationId xmlns:a16="http://schemas.microsoft.com/office/drawing/2014/main" id="{63D2E142-F697-42A2-B01A-1D7E940516C5}"/>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18960" name="Group 144">
                <a:extLst>
                  <a:ext uri="{FF2B5EF4-FFF2-40B4-BE49-F238E27FC236}">
                    <a16:creationId xmlns:a16="http://schemas.microsoft.com/office/drawing/2014/main" id="{22EDCA29-53DF-4AF1-87E6-EFCAC3EB0D0F}"/>
                  </a:ext>
                </a:extLst>
              </p:cNvPr>
              <p:cNvGrpSpPr>
                <a:grpSpLocks/>
              </p:cNvGrpSpPr>
              <p:nvPr/>
            </p:nvGrpSpPr>
            <p:grpSpPr bwMode="auto">
              <a:xfrm rot="-4249260">
                <a:off x="4666" y="2740"/>
                <a:ext cx="226" cy="144"/>
                <a:chOff x="3958" y="3396"/>
                <a:chExt cx="226" cy="144"/>
              </a:xfrm>
            </p:grpSpPr>
            <p:sp>
              <p:nvSpPr>
                <p:cNvPr id="418961" name="Freeform 145">
                  <a:extLst>
                    <a:ext uri="{FF2B5EF4-FFF2-40B4-BE49-F238E27FC236}">
                      <a16:creationId xmlns:a16="http://schemas.microsoft.com/office/drawing/2014/main" id="{F8B27A08-87C2-41E8-B6C1-B2E4D49E3783}"/>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962" name="Freeform 146">
                  <a:extLst>
                    <a:ext uri="{FF2B5EF4-FFF2-40B4-BE49-F238E27FC236}">
                      <a16:creationId xmlns:a16="http://schemas.microsoft.com/office/drawing/2014/main" id="{3FB98706-67E1-4FAF-99B6-DB5F6BC085CF}"/>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18963" name="Group 147">
                <a:extLst>
                  <a:ext uri="{FF2B5EF4-FFF2-40B4-BE49-F238E27FC236}">
                    <a16:creationId xmlns:a16="http://schemas.microsoft.com/office/drawing/2014/main" id="{4F15F087-18C5-40F6-90CA-DA744EF86321}"/>
                  </a:ext>
                </a:extLst>
              </p:cNvPr>
              <p:cNvGrpSpPr>
                <a:grpSpLocks/>
              </p:cNvGrpSpPr>
              <p:nvPr/>
            </p:nvGrpSpPr>
            <p:grpSpPr bwMode="auto">
              <a:xfrm rot="3418568">
                <a:off x="4462" y="2704"/>
                <a:ext cx="226" cy="144"/>
                <a:chOff x="3958" y="3396"/>
                <a:chExt cx="226" cy="144"/>
              </a:xfrm>
            </p:grpSpPr>
            <p:sp>
              <p:nvSpPr>
                <p:cNvPr id="418964" name="Freeform 148">
                  <a:extLst>
                    <a:ext uri="{FF2B5EF4-FFF2-40B4-BE49-F238E27FC236}">
                      <a16:creationId xmlns:a16="http://schemas.microsoft.com/office/drawing/2014/main" id="{82F3514A-08C2-4D6E-B6D6-CAFA29DF3D55}"/>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965" name="Freeform 149">
                  <a:extLst>
                    <a:ext uri="{FF2B5EF4-FFF2-40B4-BE49-F238E27FC236}">
                      <a16:creationId xmlns:a16="http://schemas.microsoft.com/office/drawing/2014/main" id="{4555ACC5-B3D6-4254-BC1B-A5E03362F5E4}"/>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18966" name="Group 150">
                <a:extLst>
                  <a:ext uri="{FF2B5EF4-FFF2-40B4-BE49-F238E27FC236}">
                    <a16:creationId xmlns:a16="http://schemas.microsoft.com/office/drawing/2014/main" id="{45CB30A4-3EFC-4379-BA3A-4DA0BF8027D3}"/>
                  </a:ext>
                </a:extLst>
              </p:cNvPr>
              <p:cNvGrpSpPr>
                <a:grpSpLocks/>
              </p:cNvGrpSpPr>
              <p:nvPr/>
            </p:nvGrpSpPr>
            <p:grpSpPr bwMode="auto">
              <a:xfrm>
                <a:off x="4026" y="2060"/>
                <a:ext cx="226" cy="144"/>
                <a:chOff x="3958" y="3396"/>
                <a:chExt cx="226" cy="144"/>
              </a:xfrm>
            </p:grpSpPr>
            <p:sp>
              <p:nvSpPr>
                <p:cNvPr id="418967" name="Freeform 151">
                  <a:extLst>
                    <a:ext uri="{FF2B5EF4-FFF2-40B4-BE49-F238E27FC236}">
                      <a16:creationId xmlns:a16="http://schemas.microsoft.com/office/drawing/2014/main" id="{76C955C7-BA14-42E1-9C88-B2E71558BF46}"/>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968" name="Freeform 152">
                  <a:extLst>
                    <a:ext uri="{FF2B5EF4-FFF2-40B4-BE49-F238E27FC236}">
                      <a16:creationId xmlns:a16="http://schemas.microsoft.com/office/drawing/2014/main" id="{B35E5A18-8D54-4415-9DCB-E568A9851E0A}"/>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18969" name="Group 153">
                <a:extLst>
                  <a:ext uri="{FF2B5EF4-FFF2-40B4-BE49-F238E27FC236}">
                    <a16:creationId xmlns:a16="http://schemas.microsoft.com/office/drawing/2014/main" id="{A5BCE310-C4C2-4F08-BF18-951A0E6A3EAB}"/>
                  </a:ext>
                </a:extLst>
              </p:cNvPr>
              <p:cNvGrpSpPr>
                <a:grpSpLocks/>
              </p:cNvGrpSpPr>
              <p:nvPr/>
            </p:nvGrpSpPr>
            <p:grpSpPr bwMode="auto">
              <a:xfrm rot="-4249260">
                <a:off x="4170" y="2332"/>
                <a:ext cx="226" cy="144"/>
                <a:chOff x="3958" y="3396"/>
                <a:chExt cx="226" cy="144"/>
              </a:xfrm>
            </p:grpSpPr>
            <p:sp>
              <p:nvSpPr>
                <p:cNvPr id="418970" name="Freeform 154">
                  <a:extLst>
                    <a:ext uri="{FF2B5EF4-FFF2-40B4-BE49-F238E27FC236}">
                      <a16:creationId xmlns:a16="http://schemas.microsoft.com/office/drawing/2014/main" id="{BE19C28C-48D4-474E-AA46-2EB238898695}"/>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971" name="Freeform 155">
                  <a:extLst>
                    <a:ext uri="{FF2B5EF4-FFF2-40B4-BE49-F238E27FC236}">
                      <a16:creationId xmlns:a16="http://schemas.microsoft.com/office/drawing/2014/main" id="{CF98F54A-4D36-4637-8B39-7B62B03D6C43}"/>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18972" name="Group 156">
                <a:extLst>
                  <a:ext uri="{FF2B5EF4-FFF2-40B4-BE49-F238E27FC236}">
                    <a16:creationId xmlns:a16="http://schemas.microsoft.com/office/drawing/2014/main" id="{2ADEF963-EE3C-49FC-8627-23B11701CE32}"/>
                  </a:ext>
                </a:extLst>
              </p:cNvPr>
              <p:cNvGrpSpPr>
                <a:grpSpLocks/>
              </p:cNvGrpSpPr>
              <p:nvPr/>
            </p:nvGrpSpPr>
            <p:grpSpPr bwMode="auto">
              <a:xfrm>
                <a:off x="3338" y="2620"/>
                <a:ext cx="226" cy="144"/>
                <a:chOff x="3958" y="3396"/>
                <a:chExt cx="226" cy="144"/>
              </a:xfrm>
            </p:grpSpPr>
            <p:sp>
              <p:nvSpPr>
                <p:cNvPr id="418973" name="Freeform 157">
                  <a:extLst>
                    <a:ext uri="{FF2B5EF4-FFF2-40B4-BE49-F238E27FC236}">
                      <a16:creationId xmlns:a16="http://schemas.microsoft.com/office/drawing/2014/main" id="{E6C9AFD7-1A59-4273-ABF2-0F1D8554EDBC}"/>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974" name="Freeform 158">
                  <a:extLst>
                    <a:ext uri="{FF2B5EF4-FFF2-40B4-BE49-F238E27FC236}">
                      <a16:creationId xmlns:a16="http://schemas.microsoft.com/office/drawing/2014/main" id="{3804166E-6EA5-480E-95D6-145A88A2CB13}"/>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18975" name="Group 159">
                <a:extLst>
                  <a:ext uri="{FF2B5EF4-FFF2-40B4-BE49-F238E27FC236}">
                    <a16:creationId xmlns:a16="http://schemas.microsoft.com/office/drawing/2014/main" id="{F1594B1A-5E02-4EE9-87C6-2BE3CC02767E}"/>
                  </a:ext>
                </a:extLst>
              </p:cNvPr>
              <p:cNvGrpSpPr>
                <a:grpSpLocks/>
              </p:cNvGrpSpPr>
              <p:nvPr/>
            </p:nvGrpSpPr>
            <p:grpSpPr bwMode="auto">
              <a:xfrm rot="3418568">
                <a:off x="3278" y="2856"/>
                <a:ext cx="226" cy="144"/>
                <a:chOff x="3958" y="3396"/>
                <a:chExt cx="226" cy="144"/>
              </a:xfrm>
            </p:grpSpPr>
            <p:sp>
              <p:nvSpPr>
                <p:cNvPr id="418976" name="Freeform 160">
                  <a:extLst>
                    <a:ext uri="{FF2B5EF4-FFF2-40B4-BE49-F238E27FC236}">
                      <a16:creationId xmlns:a16="http://schemas.microsoft.com/office/drawing/2014/main" id="{3A1B0714-4D7A-4E93-8ED6-ED6708F7C1A6}"/>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977" name="Freeform 161">
                  <a:extLst>
                    <a:ext uri="{FF2B5EF4-FFF2-40B4-BE49-F238E27FC236}">
                      <a16:creationId xmlns:a16="http://schemas.microsoft.com/office/drawing/2014/main" id="{4822EF4D-D9E2-4B54-B670-38FB3DCED0D3}"/>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18978" name="Group 162">
                <a:extLst>
                  <a:ext uri="{FF2B5EF4-FFF2-40B4-BE49-F238E27FC236}">
                    <a16:creationId xmlns:a16="http://schemas.microsoft.com/office/drawing/2014/main" id="{A6A22AF5-4C2F-4E45-B94D-20B75B2D2EE7}"/>
                  </a:ext>
                </a:extLst>
              </p:cNvPr>
              <p:cNvGrpSpPr>
                <a:grpSpLocks/>
              </p:cNvGrpSpPr>
              <p:nvPr/>
            </p:nvGrpSpPr>
            <p:grpSpPr bwMode="auto">
              <a:xfrm>
                <a:off x="3746" y="2996"/>
                <a:ext cx="226" cy="144"/>
                <a:chOff x="3958" y="3396"/>
                <a:chExt cx="226" cy="144"/>
              </a:xfrm>
            </p:grpSpPr>
            <p:sp>
              <p:nvSpPr>
                <p:cNvPr id="418979" name="Freeform 163">
                  <a:extLst>
                    <a:ext uri="{FF2B5EF4-FFF2-40B4-BE49-F238E27FC236}">
                      <a16:creationId xmlns:a16="http://schemas.microsoft.com/office/drawing/2014/main" id="{4391F515-3A8B-4617-B1AC-D7D6507B194D}"/>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980" name="Freeform 164">
                  <a:extLst>
                    <a:ext uri="{FF2B5EF4-FFF2-40B4-BE49-F238E27FC236}">
                      <a16:creationId xmlns:a16="http://schemas.microsoft.com/office/drawing/2014/main" id="{5376713B-A4FC-4806-865F-54D5428088BE}"/>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18981" name="Group 165">
                <a:extLst>
                  <a:ext uri="{FF2B5EF4-FFF2-40B4-BE49-F238E27FC236}">
                    <a16:creationId xmlns:a16="http://schemas.microsoft.com/office/drawing/2014/main" id="{CDDE33A9-0AB7-48F7-B1D0-BDBD91BE51C6}"/>
                  </a:ext>
                </a:extLst>
              </p:cNvPr>
              <p:cNvGrpSpPr>
                <a:grpSpLocks/>
              </p:cNvGrpSpPr>
              <p:nvPr/>
            </p:nvGrpSpPr>
            <p:grpSpPr bwMode="auto">
              <a:xfrm rot="-4249260">
                <a:off x="3890" y="2660"/>
                <a:ext cx="226" cy="144"/>
                <a:chOff x="3958" y="3396"/>
                <a:chExt cx="226" cy="144"/>
              </a:xfrm>
            </p:grpSpPr>
            <p:sp>
              <p:nvSpPr>
                <p:cNvPr id="418982" name="Freeform 166">
                  <a:extLst>
                    <a:ext uri="{FF2B5EF4-FFF2-40B4-BE49-F238E27FC236}">
                      <a16:creationId xmlns:a16="http://schemas.microsoft.com/office/drawing/2014/main" id="{57A405F7-2AE7-47AF-814B-4DB8019D28FE}"/>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983" name="Freeform 167">
                  <a:extLst>
                    <a:ext uri="{FF2B5EF4-FFF2-40B4-BE49-F238E27FC236}">
                      <a16:creationId xmlns:a16="http://schemas.microsoft.com/office/drawing/2014/main" id="{39B7DC71-A7F0-48C0-87A8-99E8A505A8C5}"/>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18984" name="Group 168">
                <a:extLst>
                  <a:ext uri="{FF2B5EF4-FFF2-40B4-BE49-F238E27FC236}">
                    <a16:creationId xmlns:a16="http://schemas.microsoft.com/office/drawing/2014/main" id="{3AD073A4-3E83-4880-975E-7D4C0EBE3BC5}"/>
                  </a:ext>
                </a:extLst>
              </p:cNvPr>
              <p:cNvGrpSpPr>
                <a:grpSpLocks/>
              </p:cNvGrpSpPr>
              <p:nvPr/>
            </p:nvGrpSpPr>
            <p:grpSpPr bwMode="auto">
              <a:xfrm rot="3418568">
                <a:off x="4302" y="2928"/>
                <a:ext cx="226" cy="144"/>
                <a:chOff x="3958" y="3396"/>
                <a:chExt cx="226" cy="144"/>
              </a:xfrm>
            </p:grpSpPr>
            <p:sp>
              <p:nvSpPr>
                <p:cNvPr id="418985" name="Freeform 169">
                  <a:extLst>
                    <a:ext uri="{FF2B5EF4-FFF2-40B4-BE49-F238E27FC236}">
                      <a16:creationId xmlns:a16="http://schemas.microsoft.com/office/drawing/2014/main" id="{D54D62A9-5B60-4900-92CF-CF7751366D96}"/>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986" name="Freeform 170">
                  <a:extLst>
                    <a:ext uri="{FF2B5EF4-FFF2-40B4-BE49-F238E27FC236}">
                      <a16:creationId xmlns:a16="http://schemas.microsoft.com/office/drawing/2014/main" id="{7C5391B6-248E-4DA9-988A-7D959F3F6DFF}"/>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grpSp>
          <p:nvGrpSpPr>
            <p:cNvPr id="418987" name="Group 171">
              <a:extLst>
                <a:ext uri="{FF2B5EF4-FFF2-40B4-BE49-F238E27FC236}">
                  <a16:creationId xmlns:a16="http://schemas.microsoft.com/office/drawing/2014/main" id="{0D74736D-5F4E-422D-958B-2DD85D975748}"/>
                </a:ext>
              </a:extLst>
            </p:cNvPr>
            <p:cNvGrpSpPr>
              <a:grpSpLocks/>
            </p:cNvGrpSpPr>
            <p:nvPr/>
          </p:nvGrpSpPr>
          <p:grpSpPr bwMode="auto">
            <a:xfrm>
              <a:off x="3504" y="2265"/>
              <a:ext cx="745" cy="1159"/>
              <a:chOff x="3504" y="2265"/>
              <a:chExt cx="745" cy="1159"/>
            </a:xfrm>
          </p:grpSpPr>
          <p:grpSp>
            <p:nvGrpSpPr>
              <p:cNvPr id="418988" name="Group 172">
                <a:extLst>
                  <a:ext uri="{FF2B5EF4-FFF2-40B4-BE49-F238E27FC236}">
                    <a16:creationId xmlns:a16="http://schemas.microsoft.com/office/drawing/2014/main" id="{B7E80B5A-EB23-49A1-8E46-4DFA900C66C7}"/>
                  </a:ext>
                </a:extLst>
              </p:cNvPr>
              <p:cNvGrpSpPr>
                <a:grpSpLocks/>
              </p:cNvGrpSpPr>
              <p:nvPr/>
            </p:nvGrpSpPr>
            <p:grpSpPr bwMode="auto">
              <a:xfrm>
                <a:off x="4120" y="3301"/>
                <a:ext cx="129" cy="123"/>
                <a:chOff x="4112" y="3085"/>
                <a:chExt cx="129" cy="123"/>
              </a:xfrm>
            </p:grpSpPr>
            <p:sp>
              <p:nvSpPr>
                <p:cNvPr id="418989" name="Freeform 173">
                  <a:extLst>
                    <a:ext uri="{FF2B5EF4-FFF2-40B4-BE49-F238E27FC236}">
                      <a16:creationId xmlns:a16="http://schemas.microsoft.com/office/drawing/2014/main" id="{2D0E19DC-6311-4027-8F68-9FF7ACABFFB9}"/>
                    </a:ext>
                  </a:extLst>
                </p:cNvPr>
                <p:cNvSpPr>
                  <a:spLocks/>
                </p:cNvSpPr>
                <p:nvPr/>
              </p:nvSpPr>
              <p:spPr bwMode="auto">
                <a:xfrm>
                  <a:off x="4112" y="3085"/>
                  <a:ext cx="129" cy="123"/>
                </a:xfrm>
                <a:custGeom>
                  <a:avLst/>
                  <a:gdLst>
                    <a:gd name="T0" fmla="*/ 92 w 129"/>
                    <a:gd name="T1" fmla="*/ 15 h 123"/>
                    <a:gd name="T2" fmla="*/ 12 w 129"/>
                    <a:gd name="T3" fmla="*/ 19 h 123"/>
                    <a:gd name="T4" fmla="*/ 0 w 129"/>
                    <a:gd name="T5" fmla="*/ 67 h 123"/>
                    <a:gd name="T6" fmla="*/ 72 w 129"/>
                    <a:gd name="T7" fmla="*/ 123 h 123"/>
                    <a:gd name="T8" fmla="*/ 124 w 129"/>
                    <a:gd name="T9" fmla="*/ 87 h 123"/>
                    <a:gd name="T10" fmla="*/ 116 w 129"/>
                    <a:gd name="T11" fmla="*/ 39 h 123"/>
                    <a:gd name="T12" fmla="*/ 92 w 129"/>
                    <a:gd name="T13" fmla="*/ 31 h 123"/>
                    <a:gd name="T14" fmla="*/ 80 w 129"/>
                    <a:gd name="T15" fmla="*/ 19 h 123"/>
                    <a:gd name="T16" fmla="*/ 68 w 129"/>
                    <a:gd name="T17" fmla="*/ 11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9" h="123">
                      <a:moveTo>
                        <a:pt x="92" y="15"/>
                      </a:moveTo>
                      <a:cubicBezTo>
                        <a:pt x="62" y="0"/>
                        <a:pt x="39" y="1"/>
                        <a:pt x="12" y="19"/>
                      </a:cubicBezTo>
                      <a:cubicBezTo>
                        <a:pt x="1" y="51"/>
                        <a:pt x="5" y="35"/>
                        <a:pt x="0" y="67"/>
                      </a:cubicBezTo>
                      <a:cubicBezTo>
                        <a:pt x="7" y="104"/>
                        <a:pt x="37" y="116"/>
                        <a:pt x="72" y="123"/>
                      </a:cubicBezTo>
                      <a:cubicBezTo>
                        <a:pt x="102" y="119"/>
                        <a:pt x="114" y="116"/>
                        <a:pt x="124" y="87"/>
                      </a:cubicBezTo>
                      <a:cubicBezTo>
                        <a:pt x="122" y="71"/>
                        <a:pt x="129" y="48"/>
                        <a:pt x="116" y="39"/>
                      </a:cubicBezTo>
                      <a:cubicBezTo>
                        <a:pt x="109" y="34"/>
                        <a:pt x="92" y="31"/>
                        <a:pt x="92" y="31"/>
                      </a:cubicBezTo>
                      <a:cubicBezTo>
                        <a:pt x="88" y="27"/>
                        <a:pt x="84" y="23"/>
                        <a:pt x="80" y="19"/>
                      </a:cubicBezTo>
                      <a:cubicBezTo>
                        <a:pt x="76" y="16"/>
                        <a:pt x="68" y="11"/>
                        <a:pt x="68" y="11"/>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990" name="Freeform 174">
                  <a:extLst>
                    <a:ext uri="{FF2B5EF4-FFF2-40B4-BE49-F238E27FC236}">
                      <a16:creationId xmlns:a16="http://schemas.microsoft.com/office/drawing/2014/main" id="{BD29FEA8-4739-496D-B9DC-7A1039CD0CC3}"/>
                    </a:ext>
                  </a:extLst>
                </p:cNvPr>
                <p:cNvSpPr>
                  <a:spLocks/>
                </p:cNvSpPr>
                <p:nvPr/>
              </p:nvSpPr>
              <p:spPr bwMode="auto">
                <a:xfrm>
                  <a:off x="4126" y="3120"/>
                  <a:ext cx="84" cy="72"/>
                </a:xfrm>
                <a:custGeom>
                  <a:avLst/>
                  <a:gdLst>
                    <a:gd name="T0" fmla="*/ 26 w 84"/>
                    <a:gd name="T1" fmla="*/ 0 h 72"/>
                    <a:gd name="T2" fmla="*/ 10 w 84"/>
                    <a:gd name="T3" fmla="*/ 52 h 72"/>
                    <a:gd name="T4" fmla="*/ 66 w 84"/>
                    <a:gd name="T5" fmla="*/ 72 h 72"/>
                    <a:gd name="T6" fmla="*/ 74 w 84"/>
                    <a:gd name="T7" fmla="*/ 40 h 72"/>
                    <a:gd name="T8" fmla="*/ 26 w 84"/>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4" h="72">
                      <a:moveTo>
                        <a:pt x="26" y="0"/>
                      </a:moveTo>
                      <a:cubicBezTo>
                        <a:pt x="2" y="8"/>
                        <a:pt x="0" y="25"/>
                        <a:pt x="10" y="52"/>
                      </a:cubicBezTo>
                      <a:cubicBezTo>
                        <a:pt x="17" y="71"/>
                        <a:pt x="66" y="72"/>
                        <a:pt x="66" y="72"/>
                      </a:cubicBezTo>
                      <a:cubicBezTo>
                        <a:pt x="84" y="60"/>
                        <a:pt x="81" y="67"/>
                        <a:pt x="74" y="40"/>
                      </a:cubicBezTo>
                      <a:cubicBezTo>
                        <a:pt x="67" y="11"/>
                        <a:pt x="54" y="7"/>
                        <a:pt x="26"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18991" name="Group 175">
                <a:extLst>
                  <a:ext uri="{FF2B5EF4-FFF2-40B4-BE49-F238E27FC236}">
                    <a16:creationId xmlns:a16="http://schemas.microsoft.com/office/drawing/2014/main" id="{CCF4301A-A7EE-4EA2-A7A6-6D68BA7EF50A}"/>
                  </a:ext>
                </a:extLst>
              </p:cNvPr>
              <p:cNvGrpSpPr>
                <a:grpSpLocks/>
              </p:cNvGrpSpPr>
              <p:nvPr/>
            </p:nvGrpSpPr>
            <p:grpSpPr bwMode="auto">
              <a:xfrm>
                <a:off x="4032" y="2265"/>
                <a:ext cx="129" cy="123"/>
                <a:chOff x="4112" y="3085"/>
                <a:chExt cx="129" cy="123"/>
              </a:xfrm>
            </p:grpSpPr>
            <p:sp>
              <p:nvSpPr>
                <p:cNvPr id="418992" name="Freeform 176">
                  <a:extLst>
                    <a:ext uri="{FF2B5EF4-FFF2-40B4-BE49-F238E27FC236}">
                      <a16:creationId xmlns:a16="http://schemas.microsoft.com/office/drawing/2014/main" id="{0D2F482E-516F-4F41-8CA9-01F42EB69869}"/>
                    </a:ext>
                  </a:extLst>
                </p:cNvPr>
                <p:cNvSpPr>
                  <a:spLocks/>
                </p:cNvSpPr>
                <p:nvPr/>
              </p:nvSpPr>
              <p:spPr bwMode="auto">
                <a:xfrm>
                  <a:off x="4112" y="3085"/>
                  <a:ext cx="129" cy="123"/>
                </a:xfrm>
                <a:custGeom>
                  <a:avLst/>
                  <a:gdLst>
                    <a:gd name="T0" fmla="*/ 92 w 129"/>
                    <a:gd name="T1" fmla="*/ 15 h 123"/>
                    <a:gd name="T2" fmla="*/ 12 w 129"/>
                    <a:gd name="T3" fmla="*/ 19 h 123"/>
                    <a:gd name="T4" fmla="*/ 0 w 129"/>
                    <a:gd name="T5" fmla="*/ 67 h 123"/>
                    <a:gd name="T6" fmla="*/ 72 w 129"/>
                    <a:gd name="T7" fmla="*/ 123 h 123"/>
                    <a:gd name="T8" fmla="*/ 124 w 129"/>
                    <a:gd name="T9" fmla="*/ 87 h 123"/>
                    <a:gd name="T10" fmla="*/ 116 w 129"/>
                    <a:gd name="T11" fmla="*/ 39 h 123"/>
                    <a:gd name="T12" fmla="*/ 92 w 129"/>
                    <a:gd name="T13" fmla="*/ 31 h 123"/>
                    <a:gd name="T14" fmla="*/ 80 w 129"/>
                    <a:gd name="T15" fmla="*/ 19 h 123"/>
                    <a:gd name="T16" fmla="*/ 68 w 129"/>
                    <a:gd name="T17" fmla="*/ 11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9" h="123">
                      <a:moveTo>
                        <a:pt x="92" y="15"/>
                      </a:moveTo>
                      <a:cubicBezTo>
                        <a:pt x="62" y="0"/>
                        <a:pt x="39" y="1"/>
                        <a:pt x="12" y="19"/>
                      </a:cubicBezTo>
                      <a:cubicBezTo>
                        <a:pt x="1" y="51"/>
                        <a:pt x="5" y="35"/>
                        <a:pt x="0" y="67"/>
                      </a:cubicBezTo>
                      <a:cubicBezTo>
                        <a:pt x="7" y="104"/>
                        <a:pt x="37" y="116"/>
                        <a:pt x="72" y="123"/>
                      </a:cubicBezTo>
                      <a:cubicBezTo>
                        <a:pt x="102" y="119"/>
                        <a:pt x="114" y="116"/>
                        <a:pt x="124" y="87"/>
                      </a:cubicBezTo>
                      <a:cubicBezTo>
                        <a:pt x="122" y="71"/>
                        <a:pt x="129" y="48"/>
                        <a:pt x="116" y="39"/>
                      </a:cubicBezTo>
                      <a:cubicBezTo>
                        <a:pt x="109" y="34"/>
                        <a:pt x="92" y="31"/>
                        <a:pt x="92" y="31"/>
                      </a:cubicBezTo>
                      <a:cubicBezTo>
                        <a:pt x="88" y="27"/>
                        <a:pt x="84" y="23"/>
                        <a:pt x="80" y="19"/>
                      </a:cubicBezTo>
                      <a:cubicBezTo>
                        <a:pt x="76" y="16"/>
                        <a:pt x="68" y="11"/>
                        <a:pt x="68" y="11"/>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993" name="Freeform 177">
                  <a:extLst>
                    <a:ext uri="{FF2B5EF4-FFF2-40B4-BE49-F238E27FC236}">
                      <a16:creationId xmlns:a16="http://schemas.microsoft.com/office/drawing/2014/main" id="{83F4EA4E-8A77-4091-B177-3A68530C513B}"/>
                    </a:ext>
                  </a:extLst>
                </p:cNvPr>
                <p:cNvSpPr>
                  <a:spLocks/>
                </p:cNvSpPr>
                <p:nvPr/>
              </p:nvSpPr>
              <p:spPr bwMode="auto">
                <a:xfrm>
                  <a:off x="4126" y="3120"/>
                  <a:ext cx="84" cy="72"/>
                </a:xfrm>
                <a:custGeom>
                  <a:avLst/>
                  <a:gdLst>
                    <a:gd name="T0" fmla="*/ 26 w 84"/>
                    <a:gd name="T1" fmla="*/ 0 h 72"/>
                    <a:gd name="T2" fmla="*/ 10 w 84"/>
                    <a:gd name="T3" fmla="*/ 52 h 72"/>
                    <a:gd name="T4" fmla="*/ 66 w 84"/>
                    <a:gd name="T5" fmla="*/ 72 h 72"/>
                    <a:gd name="T6" fmla="*/ 74 w 84"/>
                    <a:gd name="T7" fmla="*/ 40 h 72"/>
                    <a:gd name="T8" fmla="*/ 26 w 84"/>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4" h="72">
                      <a:moveTo>
                        <a:pt x="26" y="0"/>
                      </a:moveTo>
                      <a:cubicBezTo>
                        <a:pt x="2" y="8"/>
                        <a:pt x="0" y="25"/>
                        <a:pt x="10" y="52"/>
                      </a:cubicBezTo>
                      <a:cubicBezTo>
                        <a:pt x="17" y="71"/>
                        <a:pt x="66" y="72"/>
                        <a:pt x="66" y="72"/>
                      </a:cubicBezTo>
                      <a:cubicBezTo>
                        <a:pt x="84" y="60"/>
                        <a:pt x="81" y="67"/>
                        <a:pt x="74" y="40"/>
                      </a:cubicBezTo>
                      <a:cubicBezTo>
                        <a:pt x="67" y="11"/>
                        <a:pt x="54" y="7"/>
                        <a:pt x="26"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18994" name="Group 178">
                <a:extLst>
                  <a:ext uri="{FF2B5EF4-FFF2-40B4-BE49-F238E27FC236}">
                    <a16:creationId xmlns:a16="http://schemas.microsoft.com/office/drawing/2014/main" id="{9D4FA5B6-76D5-4506-8C25-2D6A20ADB1D0}"/>
                  </a:ext>
                </a:extLst>
              </p:cNvPr>
              <p:cNvGrpSpPr>
                <a:grpSpLocks/>
              </p:cNvGrpSpPr>
              <p:nvPr/>
            </p:nvGrpSpPr>
            <p:grpSpPr bwMode="auto">
              <a:xfrm>
                <a:off x="4064" y="2889"/>
                <a:ext cx="129" cy="123"/>
                <a:chOff x="4112" y="3085"/>
                <a:chExt cx="129" cy="123"/>
              </a:xfrm>
            </p:grpSpPr>
            <p:sp>
              <p:nvSpPr>
                <p:cNvPr id="418995" name="Freeform 179">
                  <a:extLst>
                    <a:ext uri="{FF2B5EF4-FFF2-40B4-BE49-F238E27FC236}">
                      <a16:creationId xmlns:a16="http://schemas.microsoft.com/office/drawing/2014/main" id="{C04D319A-0F39-4654-BC15-07749672E5C6}"/>
                    </a:ext>
                  </a:extLst>
                </p:cNvPr>
                <p:cNvSpPr>
                  <a:spLocks/>
                </p:cNvSpPr>
                <p:nvPr/>
              </p:nvSpPr>
              <p:spPr bwMode="auto">
                <a:xfrm>
                  <a:off x="4112" y="3085"/>
                  <a:ext cx="129" cy="123"/>
                </a:xfrm>
                <a:custGeom>
                  <a:avLst/>
                  <a:gdLst>
                    <a:gd name="T0" fmla="*/ 92 w 129"/>
                    <a:gd name="T1" fmla="*/ 15 h 123"/>
                    <a:gd name="T2" fmla="*/ 12 w 129"/>
                    <a:gd name="T3" fmla="*/ 19 h 123"/>
                    <a:gd name="T4" fmla="*/ 0 w 129"/>
                    <a:gd name="T5" fmla="*/ 67 h 123"/>
                    <a:gd name="T6" fmla="*/ 72 w 129"/>
                    <a:gd name="T7" fmla="*/ 123 h 123"/>
                    <a:gd name="T8" fmla="*/ 124 w 129"/>
                    <a:gd name="T9" fmla="*/ 87 h 123"/>
                    <a:gd name="T10" fmla="*/ 116 w 129"/>
                    <a:gd name="T11" fmla="*/ 39 h 123"/>
                    <a:gd name="T12" fmla="*/ 92 w 129"/>
                    <a:gd name="T13" fmla="*/ 31 h 123"/>
                    <a:gd name="T14" fmla="*/ 80 w 129"/>
                    <a:gd name="T15" fmla="*/ 19 h 123"/>
                    <a:gd name="T16" fmla="*/ 68 w 129"/>
                    <a:gd name="T17" fmla="*/ 11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9" h="123">
                      <a:moveTo>
                        <a:pt x="92" y="15"/>
                      </a:moveTo>
                      <a:cubicBezTo>
                        <a:pt x="62" y="0"/>
                        <a:pt x="39" y="1"/>
                        <a:pt x="12" y="19"/>
                      </a:cubicBezTo>
                      <a:cubicBezTo>
                        <a:pt x="1" y="51"/>
                        <a:pt x="5" y="35"/>
                        <a:pt x="0" y="67"/>
                      </a:cubicBezTo>
                      <a:cubicBezTo>
                        <a:pt x="7" y="104"/>
                        <a:pt x="37" y="116"/>
                        <a:pt x="72" y="123"/>
                      </a:cubicBezTo>
                      <a:cubicBezTo>
                        <a:pt x="102" y="119"/>
                        <a:pt x="114" y="116"/>
                        <a:pt x="124" y="87"/>
                      </a:cubicBezTo>
                      <a:cubicBezTo>
                        <a:pt x="122" y="71"/>
                        <a:pt x="129" y="48"/>
                        <a:pt x="116" y="39"/>
                      </a:cubicBezTo>
                      <a:cubicBezTo>
                        <a:pt x="109" y="34"/>
                        <a:pt x="92" y="31"/>
                        <a:pt x="92" y="31"/>
                      </a:cubicBezTo>
                      <a:cubicBezTo>
                        <a:pt x="88" y="27"/>
                        <a:pt x="84" y="23"/>
                        <a:pt x="80" y="19"/>
                      </a:cubicBezTo>
                      <a:cubicBezTo>
                        <a:pt x="76" y="16"/>
                        <a:pt x="68" y="11"/>
                        <a:pt x="68" y="11"/>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996" name="Freeform 180">
                  <a:extLst>
                    <a:ext uri="{FF2B5EF4-FFF2-40B4-BE49-F238E27FC236}">
                      <a16:creationId xmlns:a16="http://schemas.microsoft.com/office/drawing/2014/main" id="{B9900FAF-BD30-4342-82F0-D7B4A9AA2AA4}"/>
                    </a:ext>
                  </a:extLst>
                </p:cNvPr>
                <p:cNvSpPr>
                  <a:spLocks/>
                </p:cNvSpPr>
                <p:nvPr/>
              </p:nvSpPr>
              <p:spPr bwMode="auto">
                <a:xfrm>
                  <a:off x="4126" y="3120"/>
                  <a:ext cx="84" cy="72"/>
                </a:xfrm>
                <a:custGeom>
                  <a:avLst/>
                  <a:gdLst>
                    <a:gd name="T0" fmla="*/ 26 w 84"/>
                    <a:gd name="T1" fmla="*/ 0 h 72"/>
                    <a:gd name="T2" fmla="*/ 10 w 84"/>
                    <a:gd name="T3" fmla="*/ 52 h 72"/>
                    <a:gd name="T4" fmla="*/ 66 w 84"/>
                    <a:gd name="T5" fmla="*/ 72 h 72"/>
                    <a:gd name="T6" fmla="*/ 74 w 84"/>
                    <a:gd name="T7" fmla="*/ 40 h 72"/>
                    <a:gd name="T8" fmla="*/ 26 w 84"/>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4" h="72">
                      <a:moveTo>
                        <a:pt x="26" y="0"/>
                      </a:moveTo>
                      <a:cubicBezTo>
                        <a:pt x="2" y="8"/>
                        <a:pt x="0" y="25"/>
                        <a:pt x="10" y="52"/>
                      </a:cubicBezTo>
                      <a:cubicBezTo>
                        <a:pt x="17" y="71"/>
                        <a:pt x="66" y="72"/>
                        <a:pt x="66" y="72"/>
                      </a:cubicBezTo>
                      <a:cubicBezTo>
                        <a:pt x="84" y="60"/>
                        <a:pt x="81" y="67"/>
                        <a:pt x="74" y="40"/>
                      </a:cubicBezTo>
                      <a:cubicBezTo>
                        <a:pt x="67" y="11"/>
                        <a:pt x="54" y="7"/>
                        <a:pt x="26"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18997" name="Group 181">
                <a:extLst>
                  <a:ext uri="{FF2B5EF4-FFF2-40B4-BE49-F238E27FC236}">
                    <a16:creationId xmlns:a16="http://schemas.microsoft.com/office/drawing/2014/main" id="{C7EF1A03-33AB-4B35-B579-99A360DF5064}"/>
                  </a:ext>
                </a:extLst>
              </p:cNvPr>
              <p:cNvGrpSpPr>
                <a:grpSpLocks/>
              </p:cNvGrpSpPr>
              <p:nvPr/>
            </p:nvGrpSpPr>
            <p:grpSpPr bwMode="auto">
              <a:xfrm>
                <a:off x="3504" y="2809"/>
                <a:ext cx="129" cy="123"/>
                <a:chOff x="4112" y="3085"/>
                <a:chExt cx="129" cy="123"/>
              </a:xfrm>
            </p:grpSpPr>
            <p:sp>
              <p:nvSpPr>
                <p:cNvPr id="418998" name="Freeform 182">
                  <a:extLst>
                    <a:ext uri="{FF2B5EF4-FFF2-40B4-BE49-F238E27FC236}">
                      <a16:creationId xmlns:a16="http://schemas.microsoft.com/office/drawing/2014/main" id="{FE781C10-2D9D-4D14-8974-0255EA79565A}"/>
                    </a:ext>
                  </a:extLst>
                </p:cNvPr>
                <p:cNvSpPr>
                  <a:spLocks/>
                </p:cNvSpPr>
                <p:nvPr/>
              </p:nvSpPr>
              <p:spPr bwMode="auto">
                <a:xfrm>
                  <a:off x="4112" y="3085"/>
                  <a:ext cx="129" cy="123"/>
                </a:xfrm>
                <a:custGeom>
                  <a:avLst/>
                  <a:gdLst>
                    <a:gd name="T0" fmla="*/ 92 w 129"/>
                    <a:gd name="T1" fmla="*/ 15 h 123"/>
                    <a:gd name="T2" fmla="*/ 12 w 129"/>
                    <a:gd name="T3" fmla="*/ 19 h 123"/>
                    <a:gd name="T4" fmla="*/ 0 w 129"/>
                    <a:gd name="T5" fmla="*/ 67 h 123"/>
                    <a:gd name="T6" fmla="*/ 72 w 129"/>
                    <a:gd name="T7" fmla="*/ 123 h 123"/>
                    <a:gd name="T8" fmla="*/ 124 w 129"/>
                    <a:gd name="T9" fmla="*/ 87 h 123"/>
                    <a:gd name="T10" fmla="*/ 116 w 129"/>
                    <a:gd name="T11" fmla="*/ 39 h 123"/>
                    <a:gd name="T12" fmla="*/ 92 w 129"/>
                    <a:gd name="T13" fmla="*/ 31 h 123"/>
                    <a:gd name="T14" fmla="*/ 80 w 129"/>
                    <a:gd name="T15" fmla="*/ 19 h 123"/>
                    <a:gd name="T16" fmla="*/ 68 w 129"/>
                    <a:gd name="T17" fmla="*/ 11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9" h="123">
                      <a:moveTo>
                        <a:pt x="92" y="15"/>
                      </a:moveTo>
                      <a:cubicBezTo>
                        <a:pt x="62" y="0"/>
                        <a:pt x="39" y="1"/>
                        <a:pt x="12" y="19"/>
                      </a:cubicBezTo>
                      <a:cubicBezTo>
                        <a:pt x="1" y="51"/>
                        <a:pt x="5" y="35"/>
                        <a:pt x="0" y="67"/>
                      </a:cubicBezTo>
                      <a:cubicBezTo>
                        <a:pt x="7" y="104"/>
                        <a:pt x="37" y="116"/>
                        <a:pt x="72" y="123"/>
                      </a:cubicBezTo>
                      <a:cubicBezTo>
                        <a:pt x="102" y="119"/>
                        <a:pt x="114" y="116"/>
                        <a:pt x="124" y="87"/>
                      </a:cubicBezTo>
                      <a:cubicBezTo>
                        <a:pt x="122" y="71"/>
                        <a:pt x="129" y="48"/>
                        <a:pt x="116" y="39"/>
                      </a:cubicBezTo>
                      <a:cubicBezTo>
                        <a:pt x="109" y="34"/>
                        <a:pt x="92" y="31"/>
                        <a:pt x="92" y="31"/>
                      </a:cubicBezTo>
                      <a:cubicBezTo>
                        <a:pt x="88" y="27"/>
                        <a:pt x="84" y="23"/>
                        <a:pt x="80" y="19"/>
                      </a:cubicBezTo>
                      <a:cubicBezTo>
                        <a:pt x="76" y="16"/>
                        <a:pt x="68" y="11"/>
                        <a:pt x="68" y="11"/>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8999" name="Freeform 183">
                  <a:extLst>
                    <a:ext uri="{FF2B5EF4-FFF2-40B4-BE49-F238E27FC236}">
                      <a16:creationId xmlns:a16="http://schemas.microsoft.com/office/drawing/2014/main" id="{9E5A7129-7E8F-4E4D-B6D5-1054730D7DF1}"/>
                    </a:ext>
                  </a:extLst>
                </p:cNvPr>
                <p:cNvSpPr>
                  <a:spLocks/>
                </p:cNvSpPr>
                <p:nvPr/>
              </p:nvSpPr>
              <p:spPr bwMode="auto">
                <a:xfrm>
                  <a:off x="4126" y="3120"/>
                  <a:ext cx="84" cy="72"/>
                </a:xfrm>
                <a:custGeom>
                  <a:avLst/>
                  <a:gdLst>
                    <a:gd name="T0" fmla="*/ 26 w 84"/>
                    <a:gd name="T1" fmla="*/ 0 h 72"/>
                    <a:gd name="T2" fmla="*/ 10 w 84"/>
                    <a:gd name="T3" fmla="*/ 52 h 72"/>
                    <a:gd name="T4" fmla="*/ 66 w 84"/>
                    <a:gd name="T5" fmla="*/ 72 h 72"/>
                    <a:gd name="T6" fmla="*/ 74 w 84"/>
                    <a:gd name="T7" fmla="*/ 40 h 72"/>
                    <a:gd name="T8" fmla="*/ 26 w 84"/>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4" h="72">
                      <a:moveTo>
                        <a:pt x="26" y="0"/>
                      </a:moveTo>
                      <a:cubicBezTo>
                        <a:pt x="2" y="8"/>
                        <a:pt x="0" y="25"/>
                        <a:pt x="10" y="52"/>
                      </a:cubicBezTo>
                      <a:cubicBezTo>
                        <a:pt x="17" y="71"/>
                        <a:pt x="66" y="72"/>
                        <a:pt x="66" y="72"/>
                      </a:cubicBezTo>
                      <a:cubicBezTo>
                        <a:pt x="84" y="60"/>
                        <a:pt x="81" y="67"/>
                        <a:pt x="74" y="40"/>
                      </a:cubicBezTo>
                      <a:cubicBezTo>
                        <a:pt x="67" y="11"/>
                        <a:pt x="54" y="7"/>
                        <a:pt x="26"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grpSp>
      <p:sp>
        <p:nvSpPr>
          <p:cNvPr id="419000" name="Text Box 184">
            <a:extLst>
              <a:ext uri="{FF2B5EF4-FFF2-40B4-BE49-F238E27FC236}">
                <a16:creationId xmlns:a16="http://schemas.microsoft.com/office/drawing/2014/main" id="{343E1B18-F974-4745-9E81-A4BE6B83CECC}"/>
              </a:ext>
            </a:extLst>
          </p:cNvPr>
          <p:cNvSpPr txBox="1">
            <a:spLocks noChangeArrowheads="1"/>
          </p:cNvSpPr>
          <p:nvPr/>
        </p:nvSpPr>
        <p:spPr bwMode="auto">
          <a:xfrm>
            <a:off x="3367266" y="838647"/>
            <a:ext cx="3116879" cy="3468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654">
                <a:solidFill>
                  <a:srgbClr val="000066"/>
                </a:solidFill>
              </a:rPr>
              <a:t>EVOLUCION Y PRONOSTICO</a:t>
            </a:r>
          </a:p>
        </p:txBody>
      </p:sp>
      <p:sp>
        <p:nvSpPr>
          <p:cNvPr id="419001" name="Text Box 185">
            <a:extLst>
              <a:ext uri="{FF2B5EF4-FFF2-40B4-BE49-F238E27FC236}">
                <a16:creationId xmlns:a16="http://schemas.microsoft.com/office/drawing/2014/main" id="{6464A73E-BCDC-4CEF-9E10-DC0915BD9880}"/>
              </a:ext>
            </a:extLst>
          </p:cNvPr>
          <p:cNvSpPr txBox="1">
            <a:spLocks noChangeArrowheads="1"/>
          </p:cNvSpPr>
          <p:nvPr/>
        </p:nvSpPr>
        <p:spPr bwMode="auto">
          <a:xfrm>
            <a:off x="1407022" y="1433722"/>
            <a:ext cx="3829575" cy="346890"/>
          </a:xfrm>
          <a:prstGeom prst="rect">
            <a:avLst/>
          </a:prstGeom>
          <a:solidFill>
            <a:srgbClr val="FF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654" b="1">
                <a:solidFill>
                  <a:srgbClr val="FF0000"/>
                </a:solidFill>
              </a:rPr>
              <a:t>PROGRESION  Y EMPEORAMIENTO</a:t>
            </a:r>
          </a:p>
        </p:txBody>
      </p:sp>
      <p:sp>
        <p:nvSpPr>
          <p:cNvPr id="419002" name="Text Box 186">
            <a:extLst>
              <a:ext uri="{FF2B5EF4-FFF2-40B4-BE49-F238E27FC236}">
                <a16:creationId xmlns:a16="http://schemas.microsoft.com/office/drawing/2014/main" id="{49B90833-7975-4904-AB9C-974EEF11F5C2}"/>
              </a:ext>
            </a:extLst>
          </p:cNvPr>
          <p:cNvSpPr txBox="1">
            <a:spLocks noChangeArrowheads="1"/>
          </p:cNvSpPr>
          <p:nvPr/>
        </p:nvSpPr>
        <p:spPr bwMode="auto">
          <a:xfrm>
            <a:off x="5572542" y="1433722"/>
            <a:ext cx="3151825" cy="3468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654">
                <a:solidFill>
                  <a:srgbClr val="000000"/>
                </a:solidFill>
              </a:rPr>
              <a:t>(Rotura de la Membrana Basal)</a:t>
            </a:r>
          </a:p>
        </p:txBody>
      </p:sp>
      <p:sp>
        <p:nvSpPr>
          <p:cNvPr id="638139" name="Text Box 187">
            <a:extLst>
              <a:ext uri="{FF2B5EF4-FFF2-40B4-BE49-F238E27FC236}">
                <a16:creationId xmlns:a16="http://schemas.microsoft.com/office/drawing/2014/main" id="{E476FBB2-C904-481E-AC87-2B8E22E9350E}"/>
              </a:ext>
            </a:extLst>
          </p:cNvPr>
          <p:cNvSpPr txBox="1">
            <a:spLocks noChangeArrowheads="1"/>
          </p:cNvSpPr>
          <p:nvPr/>
        </p:nvSpPr>
        <p:spPr bwMode="auto">
          <a:xfrm>
            <a:off x="1097816" y="2600534"/>
            <a:ext cx="3441381" cy="5447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50000"/>
              </a:spcBef>
              <a:spcAft>
                <a:spcPct val="0"/>
              </a:spcAft>
            </a:pPr>
            <a:r>
              <a:rPr lang="es-ES" altLang="es-ES" sz="1470" b="1" dirty="0">
                <a:solidFill>
                  <a:srgbClr val="000000"/>
                </a:solidFill>
              </a:rPr>
              <a:t>2) Hay fuga de plasma al espacio de </a:t>
            </a:r>
            <a:r>
              <a:rPr lang="es-ES" altLang="es-ES" sz="1470" b="1" dirty="0" err="1">
                <a:solidFill>
                  <a:srgbClr val="000000"/>
                </a:solidFill>
              </a:rPr>
              <a:t>Bowmann</a:t>
            </a:r>
            <a:endParaRPr lang="es-ES" altLang="es-ES" sz="1470" b="1" dirty="0">
              <a:solidFill>
                <a:srgbClr val="000000"/>
              </a:solidFill>
            </a:endParaRPr>
          </a:p>
        </p:txBody>
      </p:sp>
      <p:sp>
        <p:nvSpPr>
          <p:cNvPr id="638140" name="Text Box 188">
            <a:extLst>
              <a:ext uri="{FF2B5EF4-FFF2-40B4-BE49-F238E27FC236}">
                <a16:creationId xmlns:a16="http://schemas.microsoft.com/office/drawing/2014/main" id="{DD95D591-4232-460A-9FBC-AE50EC726CB8}"/>
              </a:ext>
            </a:extLst>
          </p:cNvPr>
          <p:cNvSpPr txBox="1">
            <a:spLocks noChangeArrowheads="1"/>
          </p:cNvSpPr>
          <p:nvPr/>
        </p:nvSpPr>
        <p:spPr bwMode="auto">
          <a:xfrm>
            <a:off x="1118978" y="3127058"/>
            <a:ext cx="3602774" cy="3185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50000"/>
              </a:spcBef>
              <a:spcAft>
                <a:spcPct val="0"/>
              </a:spcAft>
            </a:pPr>
            <a:r>
              <a:rPr lang="es-ES" altLang="es-ES" sz="1470" b="1" dirty="0">
                <a:solidFill>
                  <a:srgbClr val="000000"/>
                </a:solidFill>
              </a:rPr>
              <a:t>3) Estímulo del crecimiento epitelial</a:t>
            </a:r>
          </a:p>
        </p:txBody>
      </p:sp>
      <p:grpSp>
        <p:nvGrpSpPr>
          <p:cNvPr id="419005" name="Group 189">
            <a:extLst>
              <a:ext uri="{FF2B5EF4-FFF2-40B4-BE49-F238E27FC236}">
                <a16:creationId xmlns:a16="http://schemas.microsoft.com/office/drawing/2014/main" id="{3CA13921-42A2-4D51-92EE-571609E57DE8}"/>
              </a:ext>
            </a:extLst>
          </p:cNvPr>
          <p:cNvGrpSpPr>
            <a:grpSpLocks/>
          </p:cNvGrpSpPr>
          <p:nvPr/>
        </p:nvGrpSpPr>
        <p:grpSpPr bwMode="auto">
          <a:xfrm>
            <a:off x="6491406" y="3716298"/>
            <a:ext cx="717590" cy="600908"/>
            <a:chOff x="1012" y="820"/>
            <a:chExt cx="492" cy="412"/>
          </a:xfrm>
        </p:grpSpPr>
        <p:sp>
          <p:nvSpPr>
            <p:cNvPr id="419006" name="Oval 190">
              <a:extLst>
                <a:ext uri="{FF2B5EF4-FFF2-40B4-BE49-F238E27FC236}">
                  <a16:creationId xmlns:a16="http://schemas.microsoft.com/office/drawing/2014/main" id="{F4BCA3FA-01E9-4C0E-B1F9-668889ED13AE}"/>
                </a:ext>
              </a:extLst>
            </p:cNvPr>
            <p:cNvSpPr>
              <a:spLocks noChangeArrowheads="1"/>
            </p:cNvSpPr>
            <p:nvPr/>
          </p:nvSpPr>
          <p:spPr bwMode="auto">
            <a:xfrm>
              <a:off x="1012" y="820"/>
              <a:ext cx="116" cy="120"/>
            </a:xfrm>
            <a:prstGeom prst="ellipse">
              <a:avLst/>
            </a:prstGeom>
            <a:solidFill>
              <a:srgbClr val="FF0000"/>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007" name="Oval 191">
              <a:extLst>
                <a:ext uri="{FF2B5EF4-FFF2-40B4-BE49-F238E27FC236}">
                  <a16:creationId xmlns:a16="http://schemas.microsoft.com/office/drawing/2014/main" id="{0023A408-C324-4819-9836-AFA7A023E63B}"/>
                </a:ext>
              </a:extLst>
            </p:cNvPr>
            <p:cNvSpPr>
              <a:spLocks noChangeArrowheads="1"/>
            </p:cNvSpPr>
            <p:nvPr/>
          </p:nvSpPr>
          <p:spPr bwMode="auto">
            <a:xfrm>
              <a:off x="1208" y="944"/>
              <a:ext cx="116" cy="120"/>
            </a:xfrm>
            <a:prstGeom prst="ellipse">
              <a:avLst/>
            </a:prstGeom>
            <a:solidFill>
              <a:srgbClr val="FF0000"/>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008" name="Oval 192">
              <a:extLst>
                <a:ext uri="{FF2B5EF4-FFF2-40B4-BE49-F238E27FC236}">
                  <a16:creationId xmlns:a16="http://schemas.microsoft.com/office/drawing/2014/main" id="{7BAF70C4-B458-49CB-8749-9FCECAFCD4BF}"/>
                </a:ext>
              </a:extLst>
            </p:cNvPr>
            <p:cNvSpPr>
              <a:spLocks noChangeArrowheads="1"/>
            </p:cNvSpPr>
            <p:nvPr/>
          </p:nvSpPr>
          <p:spPr bwMode="auto">
            <a:xfrm>
              <a:off x="1092" y="1112"/>
              <a:ext cx="116" cy="120"/>
            </a:xfrm>
            <a:prstGeom prst="ellipse">
              <a:avLst/>
            </a:prstGeom>
            <a:solidFill>
              <a:srgbClr val="FF0000"/>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009" name="Oval 193">
              <a:extLst>
                <a:ext uri="{FF2B5EF4-FFF2-40B4-BE49-F238E27FC236}">
                  <a16:creationId xmlns:a16="http://schemas.microsoft.com/office/drawing/2014/main" id="{8EACFE4E-545F-4649-8954-E498D3BB569E}"/>
                </a:ext>
              </a:extLst>
            </p:cNvPr>
            <p:cNvSpPr>
              <a:spLocks noChangeArrowheads="1"/>
            </p:cNvSpPr>
            <p:nvPr/>
          </p:nvSpPr>
          <p:spPr bwMode="auto">
            <a:xfrm>
              <a:off x="1388" y="924"/>
              <a:ext cx="116" cy="120"/>
            </a:xfrm>
            <a:prstGeom prst="ellipse">
              <a:avLst/>
            </a:prstGeom>
            <a:solidFill>
              <a:srgbClr val="FF0000"/>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010" name="Oval 194">
              <a:extLst>
                <a:ext uri="{FF2B5EF4-FFF2-40B4-BE49-F238E27FC236}">
                  <a16:creationId xmlns:a16="http://schemas.microsoft.com/office/drawing/2014/main" id="{284D70A4-5CA4-463C-BA42-FE52DAF8A6BD}"/>
                </a:ext>
              </a:extLst>
            </p:cNvPr>
            <p:cNvSpPr>
              <a:spLocks noChangeArrowheads="1"/>
            </p:cNvSpPr>
            <p:nvPr/>
          </p:nvSpPr>
          <p:spPr bwMode="auto">
            <a:xfrm>
              <a:off x="1332" y="1104"/>
              <a:ext cx="116" cy="120"/>
            </a:xfrm>
            <a:prstGeom prst="ellipse">
              <a:avLst/>
            </a:prstGeom>
            <a:solidFill>
              <a:srgbClr val="FF0000"/>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sp>
        <p:nvSpPr>
          <p:cNvPr id="638147" name="Text Box 195">
            <a:extLst>
              <a:ext uri="{FF2B5EF4-FFF2-40B4-BE49-F238E27FC236}">
                <a16:creationId xmlns:a16="http://schemas.microsoft.com/office/drawing/2014/main" id="{2C1CDA06-17E4-456D-8A05-87F09DF3DAE3}"/>
              </a:ext>
            </a:extLst>
          </p:cNvPr>
          <p:cNvSpPr txBox="1">
            <a:spLocks noChangeArrowheads="1"/>
          </p:cNvSpPr>
          <p:nvPr/>
        </p:nvSpPr>
        <p:spPr bwMode="auto">
          <a:xfrm>
            <a:off x="1078286" y="2214027"/>
            <a:ext cx="5830150" cy="3185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470" b="1">
                <a:solidFill>
                  <a:srgbClr val="000000"/>
                </a:solidFill>
              </a:rPr>
              <a:t>1) La formación de “jorobas” no logra impedir las fisuras</a:t>
            </a:r>
          </a:p>
        </p:txBody>
      </p:sp>
      <p:grpSp>
        <p:nvGrpSpPr>
          <p:cNvPr id="638148" name="Group 196">
            <a:extLst>
              <a:ext uri="{FF2B5EF4-FFF2-40B4-BE49-F238E27FC236}">
                <a16:creationId xmlns:a16="http://schemas.microsoft.com/office/drawing/2014/main" id="{A4E438F6-5E69-4D2A-8378-F9E2D7B1911D}"/>
              </a:ext>
            </a:extLst>
          </p:cNvPr>
          <p:cNvGrpSpPr>
            <a:grpSpLocks/>
          </p:cNvGrpSpPr>
          <p:nvPr/>
        </p:nvGrpSpPr>
        <p:grpSpPr bwMode="auto">
          <a:xfrm>
            <a:off x="5149572" y="2555320"/>
            <a:ext cx="3313748" cy="3172272"/>
            <a:chOff x="3316" y="160"/>
            <a:chExt cx="2272" cy="2175"/>
          </a:xfrm>
        </p:grpSpPr>
        <p:sp>
          <p:nvSpPr>
            <p:cNvPr id="419013" name="Freeform 197">
              <a:extLst>
                <a:ext uri="{FF2B5EF4-FFF2-40B4-BE49-F238E27FC236}">
                  <a16:creationId xmlns:a16="http://schemas.microsoft.com/office/drawing/2014/main" id="{00A8B241-6C00-4587-9854-575018E31F0A}"/>
                </a:ext>
              </a:extLst>
            </p:cNvPr>
            <p:cNvSpPr>
              <a:spLocks/>
            </p:cNvSpPr>
            <p:nvPr/>
          </p:nvSpPr>
          <p:spPr bwMode="auto">
            <a:xfrm>
              <a:off x="5111" y="508"/>
              <a:ext cx="477" cy="541"/>
            </a:xfrm>
            <a:custGeom>
              <a:avLst/>
              <a:gdLst>
                <a:gd name="T0" fmla="*/ 297 w 537"/>
                <a:gd name="T1" fmla="*/ 492 h 541"/>
                <a:gd name="T2" fmla="*/ 287 w 537"/>
                <a:gd name="T3" fmla="*/ 448 h 541"/>
                <a:gd name="T4" fmla="*/ 303 w 537"/>
                <a:gd name="T5" fmla="*/ 424 h 541"/>
                <a:gd name="T6" fmla="*/ 335 w 537"/>
                <a:gd name="T7" fmla="*/ 440 h 541"/>
                <a:gd name="T8" fmla="*/ 366 w 537"/>
                <a:gd name="T9" fmla="*/ 424 h 541"/>
                <a:gd name="T10" fmla="*/ 385 w 537"/>
                <a:gd name="T11" fmla="*/ 388 h 541"/>
                <a:gd name="T12" fmla="*/ 388 w 537"/>
                <a:gd name="T13" fmla="*/ 348 h 541"/>
                <a:gd name="T14" fmla="*/ 356 w 537"/>
                <a:gd name="T15" fmla="*/ 336 h 541"/>
                <a:gd name="T16" fmla="*/ 325 w 537"/>
                <a:gd name="T17" fmla="*/ 340 h 541"/>
                <a:gd name="T18" fmla="*/ 303 w 537"/>
                <a:gd name="T19" fmla="*/ 380 h 541"/>
                <a:gd name="T20" fmla="*/ 278 w 537"/>
                <a:gd name="T21" fmla="*/ 388 h 541"/>
                <a:gd name="T22" fmla="*/ 250 w 537"/>
                <a:gd name="T23" fmla="*/ 356 h 541"/>
                <a:gd name="T24" fmla="*/ 224 w 537"/>
                <a:gd name="T25" fmla="*/ 316 h 541"/>
                <a:gd name="T26" fmla="*/ 258 w 537"/>
                <a:gd name="T27" fmla="*/ 316 h 541"/>
                <a:gd name="T28" fmla="*/ 293 w 537"/>
                <a:gd name="T29" fmla="*/ 316 h 541"/>
                <a:gd name="T30" fmla="*/ 322 w 537"/>
                <a:gd name="T31" fmla="*/ 292 h 541"/>
                <a:gd name="T32" fmla="*/ 309 w 537"/>
                <a:gd name="T33" fmla="*/ 256 h 541"/>
                <a:gd name="T34" fmla="*/ 284 w 537"/>
                <a:gd name="T35" fmla="*/ 220 h 541"/>
                <a:gd name="T36" fmla="*/ 243 w 537"/>
                <a:gd name="T37" fmla="*/ 204 h 541"/>
                <a:gd name="T38" fmla="*/ 215 w 537"/>
                <a:gd name="T39" fmla="*/ 180 h 541"/>
                <a:gd name="T40" fmla="*/ 177 w 537"/>
                <a:gd name="T41" fmla="*/ 156 h 541"/>
                <a:gd name="T42" fmla="*/ 145 w 537"/>
                <a:gd name="T43" fmla="*/ 160 h 541"/>
                <a:gd name="T44" fmla="*/ 110 w 537"/>
                <a:gd name="T45" fmla="*/ 152 h 541"/>
                <a:gd name="T46" fmla="*/ 85 w 537"/>
                <a:gd name="T47" fmla="*/ 176 h 541"/>
                <a:gd name="T48" fmla="*/ 91 w 537"/>
                <a:gd name="T49" fmla="*/ 220 h 541"/>
                <a:gd name="T50" fmla="*/ 60 w 537"/>
                <a:gd name="T51" fmla="*/ 208 h 541"/>
                <a:gd name="T52" fmla="*/ 28 w 537"/>
                <a:gd name="T53" fmla="*/ 196 h 541"/>
                <a:gd name="T54" fmla="*/ 0 w 537"/>
                <a:gd name="T55" fmla="*/ 172 h 541"/>
                <a:gd name="T56" fmla="*/ 28 w 537"/>
                <a:gd name="T57" fmla="*/ 152 h 541"/>
                <a:gd name="T58" fmla="*/ 60 w 537"/>
                <a:gd name="T59" fmla="*/ 128 h 541"/>
                <a:gd name="T60" fmla="*/ 67 w 537"/>
                <a:gd name="T61" fmla="*/ 84 h 541"/>
                <a:gd name="T62" fmla="*/ 51 w 537"/>
                <a:gd name="T63" fmla="*/ 44 h 541"/>
                <a:gd name="T64" fmla="*/ 79 w 537"/>
                <a:gd name="T65" fmla="*/ 12 h 541"/>
                <a:gd name="T66" fmla="*/ 120 w 537"/>
                <a:gd name="T67" fmla="*/ 4 h 541"/>
                <a:gd name="T68" fmla="*/ 158 w 537"/>
                <a:gd name="T69" fmla="*/ 8 h 541"/>
                <a:gd name="T70" fmla="*/ 189 w 537"/>
                <a:gd name="T71" fmla="*/ 16 h 541"/>
                <a:gd name="T72" fmla="*/ 234 w 537"/>
                <a:gd name="T73" fmla="*/ 20 h 541"/>
                <a:gd name="T74" fmla="*/ 274 w 537"/>
                <a:gd name="T75" fmla="*/ 28 h 541"/>
                <a:gd name="T76" fmla="*/ 313 w 537"/>
                <a:gd name="T77" fmla="*/ 52 h 541"/>
                <a:gd name="T78" fmla="*/ 341 w 537"/>
                <a:gd name="T79" fmla="*/ 92 h 541"/>
                <a:gd name="T80" fmla="*/ 356 w 537"/>
                <a:gd name="T81" fmla="*/ 136 h 541"/>
                <a:gd name="T82" fmla="*/ 366 w 537"/>
                <a:gd name="T83" fmla="*/ 188 h 541"/>
                <a:gd name="T84" fmla="*/ 376 w 537"/>
                <a:gd name="T85" fmla="*/ 232 h 541"/>
                <a:gd name="T86" fmla="*/ 404 w 537"/>
                <a:gd name="T87" fmla="*/ 280 h 541"/>
                <a:gd name="T88" fmla="*/ 420 w 537"/>
                <a:gd name="T89" fmla="*/ 324 h 541"/>
                <a:gd name="T90" fmla="*/ 420 w 537"/>
                <a:gd name="T91" fmla="*/ 364 h 541"/>
                <a:gd name="T92" fmla="*/ 420 w 537"/>
                <a:gd name="T93" fmla="*/ 404 h 541"/>
                <a:gd name="T94" fmla="*/ 388 w 537"/>
                <a:gd name="T95" fmla="*/ 440 h 541"/>
                <a:gd name="T96" fmla="*/ 356 w 537"/>
                <a:gd name="T97" fmla="*/ 472 h 541"/>
                <a:gd name="T98" fmla="*/ 331 w 537"/>
                <a:gd name="T99" fmla="*/ 508 h 541"/>
                <a:gd name="T100" fmla="*/ 306 w 537"/>
                <a:gd name="T101" fmla="*/ 540 h 54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37" h="541">
                  <a:moveTo>
                    <a:pt x="380" y="524"/>
                  </a:moveTo>
                  <a:lnTo>
                    <a:pt x="380" y="516"/>
                  </a:lnTo>
                  <a:lnTo>
                    <a:pt x="380" y="508"/>
                  </a:lnTo>
                  <a:lnTo>
                    <a:pt x="380" y="500"/>
                  </a:lnTo>
                  <a:lnTo>
                    <a:pt x="376" y="492"/>
                  </a:lnTo>
                  <a:lnTo>
                    <a:pt x="372" y="484"/>
                  </a:lnTo>
                  <a:lnTo>
                    <a:pt x="372" y="472"/>
                  </a:lnTo>
                  <a:lnTo>
                    <a:pt x="368" y="464"/>
                  </a:lnTo>
                  <a:lnTo>
                    <a:pt x="364" y="456"/>
                  </a:lnTo>
                  <a:lnTo>
                    <a:pt x="364" y="448"/>
                  </a:lnTo>
                  <a:lnTo>
                    <a:pt x="360" y="440"/>
                  </a:lnTo>
                  <a:lnTo>
                    <a:pt x="364" y="432"/>
                  </a:lnTo>
                  <a:lnTo>
                    <a:pt x="368" y="424"/>
                  </a:lnTo>
                  <a:lnTo>
                    <a:pt x="376" y="420"/>
                  </a:lnTo>
                  <a:lnTo>
                    <a:pt x="384" y="424"/>
                  </a:lnTo>
                  <a:lnTo>
                    <a:pt x="392" y="428"/>
                  </a:lnTo>
                  <a:lnTo>
                    <a:pt x="400" y="432"/>
                  </a:lnTo>
                  <a:lnTo>
                    <a:pt x="408" y="436"/>
                  </a:lnTo>
                  <a:lnTo>
                    <a:pt x="416" y="436"/>
                  </a:lnTo>
                  <a:lnTo>
                    <a:pt x="424" y="440"/>
                  </a:lnTo>
                  <a:lnTo>
                    <a:pt x="432" y="440"/>
                  </a:lnTo>
                  <a:lnTo>
                    <a:pt x="440" y="440"/>
                  </a:lnTo>
                  <a:lnTo>
                    <a:pt x="452" y="436"/>
                  </a:lnTo>
                  <a:lnTo>
                    <a:pt x="460" y="432"/>
                  </a:lnTo>
                  <a:lnTo>
                    <a:pt x="464" y="424"/>
                  </a:lnTo>
                  <a:lnTo>
                    <a:pt x="472" y="420"/>
                  </a:lnTo>
                  <a:lnTo>
                    <a:pt x="476" y="412"/>
                  </a:lnTo>
                  <a:lnTo>
                    <a:pt x="476" y="404"/>
                  </a:lnTo>
                  <a:lnTo>
                    <a:pt x="480" y="396"/>
                  </a:lnTo>
                  <a:lnTo>
                    <a:pt x="488" y="388"/>
                  </a:lnTo>
                  <a:lnTo>
                    <a:pt x="492" y="380"/>
                  </a:lnTo>
                  <a:lnTo>
                    <a:pt x="492" y="372"/>
                  </a:lnTo>
                  <a:lnTo>
                    <a:pt x="496" y="364"/>
                  </a:lnTo>
                  <a:lnTo>
                    <a:pt x="492" y="356"/>
                  </a:lnTo>
                  <a:lnTo>
                    <a:pt x="492" y="348"/>
                  </a:lnTo>
                  <a:lnTo>
                    <a:pt x="484" y="340"/>
                  </a:lnTo>
                  <a:lnTo>
                    <a:pt x="476" y="340"/>
                  </a:lnTo>
                  <a:lnTo>
                    <a:pt x="468" y="340"/>
                  </a:lnTo>
                  <a:lnTo>
                    <a:pt x="460" y="336"/>
                  </a:lnTo>
                  <a:lnTo>
                    <a:pt x="452" y="336"/>
                  </a:lnTo>
                  <a:lnTo>
                    <a:pt x="444" y="336"/>
                  </a:lnTo>
                  <a:lnTo>
                    <a:pt x="436" y="332"/>
                  </a:lnTo>
                  <a:lnTo>
                    <a:pt x="428" y="336"/>
                  </a:lnTo>
                  <a:lnTo>
                    <a:pt x="420" y="336"/>
                  </a:lnTo>
                  <a:lnTo>
                    <a:pt x="412" y="340"/>
                  </a:lnTo>
                  <a:lnTo>
                    <a:pt x="408" y="348"/>
                  </a:lnTo>
                  <a:lnTo>
                    <a:pt x="396" y="356"/>
                  </a:lnTo>
                  <a:lnTo>
                    <a:pt x="396" y="364"/>
                  </a:lnTo>
                  <a:lnTo>
                    <a:pt x="388" y="372"/>
                  </a:lnTo>
                  <a:lnTo>
                    <a:pt x="384" y="380"/>
                  </a:lnTo>
                  <a:lnTo>
                    <a:pt x="380" y="388"/>
                  </a:lnTo>
                  <a:lnTo>
                    <a:pt x="372" y="392"/>
                  </a:lnTo>
                  <a:lnTo>
                    <a:pt x="368" y="400"/>
                  </a:lnTo>
                  <a:lnTo>
                    <a:pt x="356" y="396"/>
                  </a:lnTo>
                  <a:lnTo>
                    <a:pt x="352" y="388"/>
                  </a:lnTo>
                  <a:lnTo>
                    <a:pt x="348" y="380"/>
                  </a:lnTo>
                  <a:lnTo>
                    <a:pt x="340" y="376"/>
                  </a:lnTo>
                  <a:lnTo>
                    <a:pt x="332" y="364"/>
                  </a:lnTo>
                  <a:lnTo>
                    <a:pt x="324" y="356"/>
                  </a:lnTo>
                  <a:lnTo>
                    <a:pt x="316" y="356"/>
                  </a:lnTo>
                  <a:lnTo>
                    <a:pt x="308" y="348"/>
                  </a:lnTo>
                  <a:lnTo>
                    <a:pt x="300" y="344"/>
                  </a:lnTo>
                  <a:lnTo>
                    <a:pt x="292" y="332"/>
                  </a:lnTo>
                  <a:lnTo>
                    <a:pt x="288" y="324"/>
                  </a:lnTo>
                  <a:lnTo>
                    <a:pt x="284" y="316"/>
                  </a:lnTo>
                  <a:lnTo>
                    <a:pt x="296" y="308"/>
                  </a:lnTo>
                  <a:lnTo>
                    <a:pt x="304" y="308"/>
                  </a:lnTo>
                  <a:lnTo>
                    <a:pt x="312" y="312"/>
                  </a:lnTo>
                  <a:lnTo>
                    <a:pt x="320" y="316"/>
                  </a:lnTo>
                  <a:lnTo>
                    <a:pt x="328" y="316"/>
                  </a:lnTo>
                  <a:lnTo>
                    <a:pt x="336" y="320"/>
                  </a:lnTo>
                  <a:lnTo>
                    <a:pt x="344" y="320"/>
                  </a:lnTo>
                  <a:lnTo>
                    <a:pt x="356" y="320"/>
                  </a:lnTo>
                  <a:lnTo>
                    <a:pt x="364" y="320"/>
                  </a:lnTo>
                  <a:lnTo>
                    <a:pt x="372" y="316"/>
                  </a:lnTo>
                  <a:lnTo>
                    <a:pt x="380" y="308"/>
                  </a:lnTo>
                  <a:lnTo>
                    <a:pt x="388" y="308"/>
                  </a:lnTo>
                  <a:lnTo>
                    <a:pt x="396" y="304"/>
                  </a:lnTo>
                  <a:lnTo>
                    <a:pt x="404" y="300"/>
                  </a:lnTo>
                  <a:lnTo>
                    <a:pt x="408" y="292"/>
                  </a:lnTo>
                  <a:lnTo>
                    <a:pt x="408" y="284"/>
                  </a:lnTo>
                  <a:lnTo>
                    <a:pt x="408" y="276"/>
                  </a:lnTo>
                  <a:lnTo>
                    <a:pt x="404" y="268"/>
                  </a:lnTo>
                  <a:lnTo>
                    <a:pt x="396" y="264"/>
                  </a:lnTo>
                  <a:lnTo>
                    <a:pt x="392" y="256"/>
                  </a:lnTo>
                  <a:lnTo>
                    <a:pt x="384" y="248"/>
                  </a:lnTo>
                  <a:lnTo>
                    <a:pt x="380" y="240"/>
                  </a:lnTo>
                  <a:lnTo>
                    <a:pt x="376" y="232"/>
                  </a:lnTo>
                  <a:lnTo>
                    <a:pt x="372" y="224"/>
                  </a:lnTo>
                  <a:lnTo>
                    <a:pt x="360" y="220"/>
                  </a:lnTo>
                  <a:lnTo>
                    <a:pt x="344" y="212"/>
                  </a:lnTo>
                  <a:lnTo>
                    <a:pt x="336" y="212"/>
                  </a:lnTo>
                  <a:lnTo>
                    <a:pt x="328" y="208"/>
                  </a:lnTo>
                  <a:lnTo>
                    <a:pt x="320" y="208"/>
                  </a:lnTo>
                  <a:lnTo>
                    <a:pt x="308" y="204"/>
                  </a:lnTo>
                  <a:lnTo>
                    <a:pt x="300" y="200"/>
                  </a:lnTo>
                  <a:lnTo>
                    <a:pt x="292" y="196"/>
                  </a:lnTo>
                  <a:lnTo>
                    <a:pt x="284" y="192"/>
                  </a:lnTo>
                  <a:lnTo>
                    <a:pt x="276" y="188"/>
                  </a:lnTo>
                  <a:lnTo>
                    <a:pt x="272" y="180"/>
                  </a:lnTo>
                  <a:lnTo>
                    <a:pt x="260" y="176"/>
                  </a:lnTo>
                  <a:lnTo>
                    <a:pt x="252" y="172"/>
                  </a:lnTo>
                  <a:lnTo>
                    <a:pt x="244" y="168"/>
                  </a:lnTo>
                  <a:lnTo>
                    <a:pt x="232" y="160"/>
                  </a:lnTo>
                  <a:lnTo>
                    <a:pt x="224" y="156"/>
                  </a:lnTo>
                  <a:lnTo>
                    <a:pt x="216" y="156"/>
                  </a:lnTo>
                  <a:lnTo>
                    <a:pt x="208" y="156"/>
                  </a:lnTo>
                  <a:lnTo>
                    <a:pt x="200" y="156"/>
                  </a:lnTo>
                  <a:lnTo>
                    <a:pt x="192" y="156"/>
                  </a:lnTo>
                  <a:lnTo>
                    <a:pt x="184" y="160"/>
                  </a:lnTo>
                  <a:lnTo>
                    <a:pt x="176" y="160"/>
                  </a:lnTo>
                  <a:lnTo>
                    <a:pt x="168" y="160"/>
                  </a:lnTo>
                  <a:lnTo>
                    <a:pt x="160" y="156"/>
                  </a:lnTo>
                  <a:lnTo>
                    <a:pt x="148" y="152"/>
                  </a:lnTo>
                  <a:lnTo>
                    <a:pt x="140" y="152"/>
                  </a:lnTo>
                  <a:lnTo>
                    <a:pt x="132" y="152"/>
                  </a:lnTo>
                  <a:lnTo>
                    <a:pt x="124" y="152"/>
                  </a:lnTo>
                  <a:lnTo>
                    <a:pt x="116" y="160"/>
                  </a:lnTo>
                  <a:lnTo>
                    <a:pt x="108" y="168"/>
                  </a:lnTo>
                  <a:lnTo>
                    <a:pt x="108" y="176"/>
                  </a:lnTo>
                  <a:lnTo>
                    <a:pt x="108" y="188"/>
                  </a:lnTo>
                  <a:lnTo>
                    <a:pt x="108" y="196"/>
                  </a:lnTo>
                  <a:lnTo>
                    <a:pt x="112" y="204"/>
                  </a:lnTo>
                  <a:lnTo>
                    <a:pt x="116" y="212"/>
                  </a:lnTo>
                  <a:lnTo>
                    <a:pt x="116" y="220"/>
                  </a:lnTo>
                  <a:lnTo>
                    <a:pt x="108" y="224"/>
                  </a:lnTo>
                  <a:lnTo>
                    <a:pt x="100" y="224"/>
                  </a:lnTo>
                  <a:lnTo>
                    <a:pt x="92" y="220"/>
                  </a:lnTo>
                  <a:lnTo>
                    <a:pt x="84" y="212"/>
                  </a:lnTo>
                  <a:lnTo>
                    <a:pt x="76" y="208"/>
                  </a:lnTo>
                  <a:lnTo>
                    <a:pt x="68" y="204"/>
                  </a:lnTo>
                  <a:lnTo>
                    <a:pt x="60" y="200"/>
                  </a:lnTo>
                  <a:lnTo>
                    <a:pt x="52" y="200"/>
                  </a:lnTo>
                  <a:lnTo>
                    <a:pt x="44" y="196"/>
                  </a:lnTo>
                  <a:lnTo>
                    <a:pt x="36" y="196"/>
                  </a:lnTo>
                  <a:lnTo>
                    <a:pt x="28" y="196"/>
                  </a:lnTo>
                  <a:lnTo>
                    <a:pt x="16" y="192"/>
                  </a:lnTo>
                  <a:lnTo>
                    <a:pt x="8" y="188"/>
                  </a:lnTo>
                  <a:lnTo>
                    <a:pt x="4" y="180"/>
                  </a:lnTo>
                  <a:lnTo>
                    <a:pt x="0" y="172"/>
                  </a:lnTo>
                  <a:lnTo>
                    <a:pt x="4" y="164"/>
                  </a:lnTo>
                  <a:lnTo>
                    <a:pt x="8" y="156"/>
                  </a:lnTo>
                  <a:lnTo>
                    <a:pt x="16" y="156"/>
                  </a:lnTo>
                  <a:lnTo>
                    <a:pt x="28" y="156"/>
                  </a:lnTo>
                  <a:lnTo>
                    <a:pt x="36" y="152"/>
                  </a:lnTo>
                  <a:lnTo>
                    <a:pt x="44" y="156"/>
                  </a:lnTo>
                  <a:lnTo>
                    <a:pt x="52" y="148"/>
                  </a:lnTo>
                  <a:lnTo>
                    <a:pt x="60" y="144"/>
                  </a:lnTo>
                  <a:lnTo>
                    <a:pt x="64" y="136"/>
                  </a:lnTo>
                  <a:lnTo>
                    <a:pt x="76" y="128"/>
                  </a:lnTo>
                  <a:lnTo>
                    <a:pt x="80" y="120"/>
                  </a:lnTo>
                  <a:lnTo>
                    <a:pt x="84" y="112"/>
                  </a:lnTo>
                  <a:lnTo>
                    <a:pt x="88" y="104"/>
                  </a:lnTo>
                  <a:lnTo>
                    <a:pt x="88" y="96"/>
                  </a:lnTo>
                  <a:lnTo>
                    <a:pt x="84" y="84"/>
                  </a:lnTo>
                  <a:lnTo>
                    <a:pt x="76" y="76"/>
                  </a:lnTo>
                  <a:lnTo>
                    <a:pt x="68" y="68"/>
                  </a:lnTo>
                  <a:lnTo>
                    <a:pt x="64" y="60"/>
                  </a:lnTo>
                  <a:lnTo>
                    <a:pt x="64" y="52"/>
                  </a:lnTo>
                  <a:lnTo>
                    <a:pt x="64" y="44"/>
                  </a:lnTo>
                  <a:lnTo>
                    <a:pt x="68" y="36"/>
                  </a:lnTo>
                  <a:lnTo>
                    <a:pt x="72" y="28"/>
                  </a:lnTo>
                  <a:lnTo>
                    <a:pt x="80" y="20"/>
                  </a:lnTo>
                  <a:lnTo>
                    <a:pt x="92" y="12"/>
                  </a:lnTo>
                  <a:lnTo>
                    <a:pt x="100" y="12"/>
                  </a:lnTo>
                  <a:lnTo>
                    <a:pt x="108" y="8"/>
                  </a:lnTo>
                  <a:lnTo>
                    <a:pt x="120" y="4"/>
                  </a:lnTo>
                  <a:lnTo>
                    <a:pt x="128" y="4"/>
                  </a:lnTo>
                  <a:lnTo>
                    <a:pt x="136" y="4"/>
                  </a:lnTo>
                  <a:lnTo>
                    <a:pt x="152" y="4"/>
                  </a:lnTo>
                  <a:lnTo>
                    <a:pt x="160" y="0"/>
                  </a:lnTo>
                  <a:lnTo>
                    <a:pt x="172" y="4"/>
                  </a:lnTo>
                  <a:lnTo>
                    <a:pt x="180" y="4"/>
                  </a:lnTo>
                  <a:lnTo>
                    <a:pt x="188" y="4"/>
                  </a:lnTo>
                  <a:lnTo>
                    <a:pt x="200" y="8"/>
                  </a:lnTo>
                  <a:lnTo>
                    <a:pt x="208" y="8"/>
                  </a:lnTo>
                  <a:lnTo>
                    <a:pt x="216" y="12"/>
                  </a:lnTo>
                  <a:lnTo>
                    <a:pt x="224" y="12"/>
                  </a:lnTo>
                  <a:lnTo>
                    <a:pt x="232" y="16"/>
                  </a:lnTo>
                  <a:lnTo>
                    <a:pt x="240" y="16"/>
                  </a:lnTo>
                  <a:lnTo>
                    <a:pt x="256" y="16"/>
                  </a:lnTo>
                  <a:lnTo>
                    <a:pt x="264" y="20"/>
                  </a:lnTo>
                  <a:lnTo>
                    <a:pt x="272" y="20"/>
                  </a:lnTo>
                  <a:lnTo>
                    <a:pt x="288" y="20"/>
                  </a:lnTo>
                  <a:lnTo>
                    <a:pt x="296" y="20"/>
                  </a:lnTo>
                  <a:lnTo>
                    <a:pt x="304" y="20"/>
                  </a:lnTo>
                  <a:lnTo>
                    <a:pt x="316" y="24"/>
                  </a:lnTo>
                  <a:lnTo>
                    <a:pt x="324" y="24"/>
                  </a:lnTo>
                  <a:lnTo>
                    <a:pt x="332" y="28"/>
                  </a:lnTo>
                  <a:lnTo>
                    <a:pt x="348" y="28"/>
                  </a:lnTo>
                  <a:lnTo>
                    <a:pt x="356" y="32"/>
                  </a:lnTo>
                  <a:lnTo>
                    <a:pt x="364" y="32"/>
                  </a:lnTo>
                  <a:lnTo>
                    <a:pt x="388" y="40"/>
                  </a:lnTo>
                  <a:lnTo>
                    <a:pt x="396" y="44"/>
                  </a:lnTo>
                  <a:lnTo>
                    <a:pt x="396" y="52"/>
                  </a:lnTo>
                  <a:lnTo>
                    <a:pt x="404" y="56"/>
                  </a:lnTo>
                  <a:lnTo>
                    <a:pt x="412" y="64"/>
                  </a:lnTo>
                  <a:lnTo>
                    <a:pt x="416" y="72"/>
                  </a:lnTo>
                  <a:lnTo>
                    <a:pt x="428" y="84"/>
                  </a:lnTo>
                  <a:lnTo>
                    <a:pt x="432" y="92"/>
                  </a:lnTo>
                  <a:lnTo>
                    <a:pt x="436" y="100"/>
                  </a:lnTo>
                  <a:lnTo>
                    <a:pt x="444" y="112"/>
                  </a:lnTo>
                  <a:lnTo>
                    <a:pt x="448" y="120"/>
                  </a:lnTo>
                  <a:lnTo>
                    <a:pt x="452" y="128"/>
                  </a:lnTo>
                  <a:lnTo>
                    <a:pt x="452" y="136"/>
                  </a:lnTo>
                  <a:lnTo>
                    <a:pt x="452" y="144"/>
                  </a:lnTo>
                  <a:lnTo>
                    <a:pt x="460" y="164"/>
                  </a:lnTo>
                  <a:lnTo>
                    <a:pt x="464" y="172"/>
                  </a:lnTo>
                  <a:lnTo>
                    <a:pt x="464" y="180"/>
                  </a:lnTo>
                  <a:lnTo>
                    <a:pt x="464" y="188"/>
                  </a:lnTo>
                  <a:lnTo>
                    <a:pt x="464" y="196"/>
                  </a:lnTo>
                  <a:lnTo>
                    <a:pt x="464" y="204"/>
                  </a:lnTo>
                  <a:lnTo>
                    <a:pt x="468" y="216"/>
                  </a:lnTo>
                  <a:lnTo>
                    <a:pt x="472" y="224"/>
                  </a:lnTo>
                  <a:lnTo>
                    <a:pt x="476" y="232"/>
                  </a:lnTo>
                  <a:lnTo>
                    <a:pt x="484" y="244"/>
                  </a:lnTo>
                  <a:lnTo>
                    <a:pt x="488" y="252"/>
                  </a:lnTo>
                  <a:lnTo>
                    <a:pt x="500" y="268"/>
                  </a:lnTo>
                  <a:lnTo>
                    <a:pt x="508" y="272"/>
                  </a:lnTo>
                  <a:lnTo>
                    <a:pt x="512" y="280"/>
                  </a:lnTo>
                  <a:lnTo>
                    <a:pt x="516" y="288"/>
                  </a:lnTo>
                  <a:lnTo>
                    <a:pt x="524" y="300"/>
                  </a:lnTo>
                  <a:lnTo>
                    <a:pt x="524" y="308"/>
                  </a:lnTo>
                  <a:lnTo>
                    <a:pt x="528" y="316"/>
                  </a:lnTo>
                  <a:lnTo>
                    <a:pt x="532" y="324"/>
                  </a:lnTo>
                  <a:lnTo>
                    <a:pt x="532" y="332"/>
                  </a:lnTo>
                  <a:lnTo>
                    <a:pt x="532" y="340"/>
                  </a:lnTo>
                  <a:lnTo>
                    <a:pt x="532" y="348"/>
                  </a:lnTo>
                  <a:lnTo>
                    <a:pt x="532" y="356"/>
                  </a:lnTo>
                  <a:lnTo>
                    <a:pt x="532" y="364"/>
                  </a:lnTo>
                  <a:lnTo>
                    <a:pt x="532" y="372"/>
                  </a:lnTo>
                  <a:lnTo>
                    <a:pt x="536" y="380"/>
                  </a:lnTo>
                  <a:lnTo>
                    <a:pt x="536" y="388"/>
                  </a:lnTo>
                  <a:lnTo>
                    <a:pt x="532" y="396"/>
                  </a:lnTo>
                  <a:lnTo>
                    <a:pt x="532" y="404"/>
                  </a:lnTo>
                  <a:lnTo>
                    <a:pt x="524" y="416"/>
                  </a:lnTo>
                  <a:lnTo>
                    <a:pt x="516" y="420"/>
                  </a:lnTo>
                  <a:lnTo>
                    <a:pt x="508" y="428"/>
                  </a:lnTo>
                  <a:lnTo>
                    <a:pt x="500" y="436"/>
                  </a:lnTo>
                  <a:lnTo>
                    <a:pt x="492" y="440"/>
                  </a:lnTo>
                  <a:lnTo>
                    <a:pt x="488" y="448"/>
                  </a:lnTo>
                  <a:lnTo>
                    <a:pt x="480" y="456"/>
                  </a:lnTo>
                  <a:lnTo>
                    <a:pt x="476" y="464"/>
                  </a:lnTo>
                  <a:lnTo>
                    <a:pt x="468" y="468"/>
                  </a:lnTo>
                  <a:lnTo>
                    <a:pt x="452" y="472"/>
                  </a:lnTo>
                  <a:lnTo>
                    <a:pt x="444" y="476"/>
                  </a:lnTo>
                  <a:lnTo>
                    <a:pt x="436" y="484"/>
                  </a:lnTo>
                  <a:lnTo>
                    <a:pt x="432" y="492"/>
                  </a:lnTo>
                  <a:lnTo>
                    <a:pt x="424" y="500"/>
                  </a:lnTo>
                  <a:lnTo>
                    <a:pt x="420" y="508"/>
                  </a:lnTo>
                  <a:lnTo>
                    <a:pt x="416" y="516"/>
                  </a:lnTo>
                  <a:lnTo>
                    <a:pt x="412" y="524"/>
                  </a:lnTo>
                  <a:lnTo>
                    <a:pt x="404" y="532"/>
                  </a:lnTo>
                  <a:lnTo>
                    <a:pt x="396" y="536"/>
                  </a:lnTo>
                  <a:lnTo>
                    <a:pt x="388" y="540"/>
                  </a:lnTo>
                  <a:lnTo>
                    <a:pt x="380" y="532"/>
                  </a:lnTo>
                  <a:lnTo>
                    <a:pt x="380" y="52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14" name="Freeform 198">
              <a:extLst>
                <a:ext uri="{FF2B5EF4-FFF2-40B4-BE49-F238E27FC236}">
                  <a16:creationId xmlns:a16="http://schemas.microsoft.com/office/drawing/2014/main" id="{BD6F566D-150E-4A25-AEB6-96FE5CC0F31F}"/>
                </a:ext>
              </a:extLst>
            </p:cNvPr>
            <p:cNvSpPr>
              <a:spLocks/>
            </p:cNvSpPr>
            <p:nvPr/>
          </p:nvSpPr>
          <p:spPr bwMode="auto">
            <a:xfrm>
              <a:off x="4972" y="652"/>
              <a:ext cx="107" cy="65"/>
            </a:xfrm>
            <a:custGeom>
              <a:avLst/>
              <a:gdLst>
                <a:gd name="T0" fmla="*/ 88 w 121"/>
                <a:gd name="T1" fmla="*/ 48 h 65"/>
                <a:gd name="T2" fmla="*/ 81 w 121"/>
                <a:gd name="T3" fmla="*/ 48 h 65"/>
                <a:gd name="T4" fmla="*/ 75 w 121"/>
                <a:gd name="T5" fmla="*/ 44 h 65"/>
                <a:gd name="T6" fmla="*/ 69 w 121"/>
                <a:gd name="T7" fmla="*/ 44 h 65"/>
                <a:gd name="T8" fmla="*/ 63 w 121"/>
                <a:gd name="T9" fmla="*/ 44 h 65"/>
                <a:gd name="T10" fmla="*/ 57 w 121"/>
                <a:gd name="T11" fmla="*/ 48 h 65"/>
                <a:gd name="T12" fmla="*/ 50 w 121"/>
                <a:gd name="T13" fmla="*/ 52 h 65"/>
                <a:gd name="T14" fmla="*/ 44 w 121"/>
                <a:gd name="T15" fmla="*/ 52 h 65"/>
                <a:gd name="T16" fmla="*/ 37 w 121"/>
                <a:gd name="T17" fmla="*/ 56 h 65"/>
                <a:gd name="T18" fmla="*/ 31 w 121"/>
                <a:gd name="T19" fmla="*/ 56 h 65"/>
                <a:gd name="T20" fmla="*/ 25 w 121"/>
                <a:gd name="T21" fmla="*/ 60 h 65"/>
                <a:gd name="T22" fmla="*/ 19 w 121"/>
                <a:gd name="T23" fmla="*/ 64 h 65"/>
                <a:gd name="T24" fmla="*/ 12 w 121"/>
                <a:gd name="T25" fmla="*/ 64 h 65"/>
                <a:gd name="T26" fmla="*/ 6 w 121"/>
                <a:gd name="T27" fmla="*/ 64 h 65"/>
                <a:gd name="T28" fmla="*/ 0 w 121"/>
                <a:gd name="T29" fmla="*/ 60 h 65"/>
                <a:gd name="T30" fmla="*/ 0 w 121"/>
                <a:gd name="T31" fmla="*/ 52 h 65"/>
                <a:gd name="T32" fmla="*/ 6 w 121"/>
                <a:gd name="T33" fmla="*/ 40 h 65"/>
                <a:gd name="T34" fmla="*/ 10 w 121"/>
                <a:gd name="T35" fmla="*/ 32 h 65"/>
                <a:gd name="T36" fmla="*/ 12 w 121"/>
                <a:gd name="T37" fmla="*/ 24 h 65"/>
                <a:gd name="T38" fmla="*/ 22 w 121"/>
                <a:gd name="T39" fmla="*/ 16 h 65"/>
                <a:gd name="T40" fmla="*/ 25 w 121"/>
                <a:gd name="T41" fmla="*/ 8 h 65"/>
                <a:gd name="T42" fmla="*/ 31 w 121"/>
                <a:gd name="T43" fmla="*/ 4 h 65"/>
                <a:gd name="T44" fmla="*/ 37 w 121"/>
                <a:gd name="T45" fmla="*/ 0 h 65"/>
                <a:gd name="T46" fmla="*/ 44 w 121"/>
                <a:gd name="T47" fmla="*/ 0 h 65"/>
                <a:gd name="T48" fmla="*/ 50 w 121"/>
                <a:gd name="T49" fmla="*/ 0 h 65"/>
                <a:gd name="T50" fmla="*/ 57 w 121"/>
                <a:gd name="T51" fmla="*/ 0 h 65"/>
                <a:gd name="T52" fmla="*/ 63 w 121"/>
                <a:gd name="T53" fmla="*/ 0 h 65"/>
                <a:gd name="T54" fmla="*/ 69 w 121"/>
                <a:gd name="T55" fmla="*/ 4 h 65"/>
                <a:gd name="T56" fmla="*/ 75 w 121"/>
                <a:gd name="T57" fmla="*/ 8 h 65"/>
                <a:gd name="T58" fmla="*/ 88 w 121"/>
                <a:gd name="T59" fmla="*/ 20 h 65"/>
                <a:gd name="T60" fmla="*/ 91 w 121"/>
                <a:gd name="T61" fmla="*/ 28 h 65"/>
                <a:gd name="T62" fmla="*/ 94 w 121"/>
                <a:gd name="T63" fmla="*/ 36 h 65"/>
                <a:gd name="T64" fmla="*/ 94 w 121"/>
                <a:gd name="T65" fmla="*/ 44 h 65"/>
                <a:gd name="T66" fmla="*/ 88 w 121"/>
                <a:gd name="T67" fmla="*/ 48 h 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1" h="65">
                  <a:moveTo>
                    <a:pt x="112" y="48"/>
                  </a:moveTo>
                  <a:lnTo>
                    <a:pt x="104" y="48"/>
                  </a:lnTo>
                  <a:lnTo>
                    <a:pt x="96" y="44"/>
                  </a:lnTo>
                  <a:lnTo>
                    <a:pt x="88" y="44"/>
                  </a:lnTo>
                  <a:lnTo>
                    <a:pt x="80" y="44"/>
                  </a:lnTo>
                  <a:lnTo>
                    <a:pt x="72" y="48"/>
                  </a:lnTo>
                  <a:lnTo>
                    <a:pt x="64" y="52"/>
                  </a:lnTo>
                  <a:lnTo>
                    <a:pt x="56" y="52"/>
                  </a:lnTo>
                  <a:lnTo>
                    <a:pt x="48" y="56"/>
                  </a:lnTo>
                  <a:lnTo>
                    <a:pt x="40" y="56"/>
                  </a:lnTo>
                  <a:lnTo>
                    <a:pt x="32" y="60"/>
                  </a:lnTo>
                  <a:lnTo>
                    <a:pt x="24" y="64"/>
                  </a:lnTo>
                  <a:lnTo>
                    <a:pt x="16" y="64"/>
                  </a:lnTo>
                  <a:lnTo>
                    <a:pt x="8" y="64"/>
                  </a:lnTo>
                  <a:lnTo>
                    <a:pt x="0" y="60"/>
                  </a:lnTo>
                  <a:lnTo>
                    <a:pt x="0" y="52"/>
                  </a:lnTo>
                  <a:lnTo>
                    <a:pt x="8" y="40"/>
                  </a:lnTo>
                  <a:lnTo>
                    <a:pt x="12" y="32"/>
                  </a:lnTo>
                  <a:lnTo>
                    <a:pt x="16" y="24"/>
                  </a:lnTo>
                  <a:lnTo>
                    <a:pt x="28" y="16"/>
                  </a:lnTo>
                  <a:lnTo>
                    <a:pt x="32" y="8"/>
                  </a:lnTo>
                  <a:lnTo>
                    <a:pt x="40" y="4"/>
                  </a:lnTo>
                  <a:lnTo>
                    <a:pt x="48" y="0"/>
                  </a:lnTo>
                  <a:lnTo>
                    <a:pt x="56" y="0"/>
                  </a:lnTo>
                  <a:lnTo>
                    <a:pt x="64" y="0"/>
                  </a:lnTo>
                  <a:lnTo>
                    <a:pt x="72" y="0"/>
                  </a:lnTo>
                  <a:lnTo>
                    <a:pt x="80" y="0"/>
                  </a:lnTo>
                  <a:lnTo>
                    <a:pt x="88" y="4"/>
                  </a:lnTo>
                  <a:lnTo>
                    <a:pt x="96" y="8"/>
                  </a:lnTo>
                  <a:lnTo>
                    <a:pt x="112" y="20"/>
                  </a:lnTo>
                  <a:lnTo>
                    <a:pt x="116" y="28"/>
                  </a:lnTo>
                  <a:lnTo>
                    <a:pt x="120" y="36"/>
                  </a:lnTo>
                  <a:lnTo>
                    <a:pt x="120" y="44"/>
                  </a:lnTo>
                  <a:lnTo>
                    <a:pt x="112" y="4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15" name="Freeform 199">
              <a:extLst>
                <a:ext uri="{FF2B5EF4-FFF2-40B4-BE49-F238E27FC236}">
                  <a16:creationId xmlns:a16="http://schemas.microsoft.com/office/drawing/2014/main" id="{B3C16B72-A736-4F3C-8270-262D2DCA7A16}"/>
                </a:ext>
              </a:extLst>
            </p:cNvPr>
            <p:cNvSpPr>
              <a:spLocks/>
            </p:cNvSpPr>
            <p:nvPr/>
          </p:nvSpPr>
          <p:spPr bwMode="auto">
            <a:xfrm>
              <a:off x="4894" y="688"/>
              <a:ext cx="47" cy="61"/>
            </a:xfrm>
            <a:custGeom>
              <a:avLst/>
              <a:gdLst>
                <a:gd name="T0" fmla="*/ 16 w 53"/>
                <a:gd name="T1" fmla="*/ 12 h 61"/>
                <a:gd name="T2" fmla="*/ 16 w 53"/>
                <a:gd name="T3" fmla="*/ 20 h 61"/>
                <a:gd name="T4" fmla="*/ 12 w 53"/>
                <a:gd name="T5" fmla="*/ 28 h 61"/>
                <a:gd name="T6" fmla="*/ 10 w 53"/>
                <a:gd name="T7" fmla="*/ 36 h 61"/>
                <a:gd name="T8" fmla="*/ 6 w 53"/>
                <a:gd name="T9" fmla="*/ 44 h 61"/>
                <a:gd name="T10" fmla="*/ 0 w 53"/>
                <a:gd name="T11" fmla="*/ 48 h 61"/>
                <a:gd name="T12" fmla="*/ 0 w 53"/>
                <a:gd name="T13" fmla="*/ 56 h 61"/>
                <a:gd name="T14" fmla="*/ 6 w 53"/>
                <a:gd name="T15" fmla="*/ 60 h 61"/>
                <a:gd name="T16" fmla="*/ 12 w 53"/>
                <a:gd name="T17" fmla="*/ 60 h 61"/>
                <a:gd name="T18" fmla="*/ 19 w 53"/>
                <a:gd name="T19" fmla="*/ 56 h 61"/>
                <a:gd name="T20" fmla="*/ 25 w 53"/>
                <a:gd name="T21" fmla="*/ 56 h 61"/>
                <a:gd name="T22" fmla="*/ 31 w 53"/>
                <a:gd name="T23" fmla="*/ 52 h 61"/>
                <a:gd name="T24" fmla="*/ 35 w 53"/>
                <a:gd name="T25" fmla="*/ 44 h 61"/>
                <a:gd name="T26" fmla="*/ 35 w 53"/>
                <a:gd name="T27" fmla="*/ 36 h 61"/>
                <a:gd name="T28" fmla="*/ 38 w 53"/>
                <a:gd name="T29" fmla="*/ 28 h 61"/>
                <a:gd name="T30" fmla="*/ 41 w 53"/>
                <a:gd name="T31" fmla="*/ 20 h 61"/>
                <a:gd name="T32" fmla="*/ 41 w 53"/>
                <a:gd name="T33" fmla="*/ 12 h 61"/>
                <a:gd name="T34" fmla="*/ 38 w 53"/>
                <a:gd name="T35" fmla="*/ 4 h 61"/>
                <a:gd name="T36" fmla="*/ 31 w 53"/>
                <a:gd name="T37" fmla="*/ 0 h 61"/>
                <a:gd name="T38" fmla="*/ 25 w 53"/>
                <a:gd name="T39" fmla="*/ 0 h 61"/>
                <a:gd name="T40" fmla="*/ 19 w 53"/>
                <a:gd name="T41" fmla="*/ 4 h 61"/>
                <a:gd name="T42" fmla="*/ 19 w 53"/>
                <a:gd name="T43" fmla="*/ 12 h 61"/>
                <a:gd name="T44" fmla="*/ 16 w 53"/>
                <a:gd name="T45" fmla="*/ 12 h 6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3" h="61">
                  <a:moveTo>
                    <a:pt x="20" y="12"/>
                  </a:moveTo>
                  <a:lnTo>
                    <a:pt x="20" y="20"/>
                  </a:lnTo>
                  <a:lnTo>
                    <a:pt x="16" y="28"/>
                  </a:lnTo>
                  <a:lnTo>
                    <a:pt x="12" y="36"/>
                  </a:lnTo>
                  <a:lnTo>
                    <a:pt x="8" y="44"/>
                  </a:lnTo>
                  <a:lnTo>
                    <a:pt x="0" y="48"/>
                  </a:lnTo>
                  <a:lnTo>
                    <a:pt x="0" y="56"/>
                  </a:lnTo>
                  <a:lnTo>
                    <a:pt x="8" y="60"/>
                  </a:lnTo>
                  <a:lnTo>
                    <a:pt x="16" y="60"/>
                  </a:lnTo>
                  <a:lnTo>
                    <a:pt x="24" y="56"/>
                  </a:lnTo>
                  <a:lnTo>
                    <a:pt x="32" y="56"/>
                  </a:lnTo>
                  <a:lnTo>
                    <a:pt x="40" y="52"/>
                  </a:lnTo>
                  <a:lnTo>
                    <a:pt x="44" y="44"/>
                  </a:lnTo>
                  <a:lnTo>
                    <a:pt x="44" y="36"/>
                  </a:lnTo>
                  <a:lnTo>
                    <a:pt x="48" y="28"/>
                  </a:lnTo>
                  <a:lnTo>
                    <a:pt x="52" y="20"/>
                  </a:lnTo>
                  <a:lnTo>
                    <a:pt x="52" y="12"/>
                  </a:lnTo>
                  <a:lnTo>
                    <a:pt x="48" y="4"/>
                  </a:lnTo>
                  <a:lnTo>
                    <a:pt x="40" y="0"/>
                  </a:lnTo>
                  <a:lnTo>
                    <a:pt x="32" y="0"/>
                  </a:lnTo>
                  <a:lnTo>
                    <a:pt x="24" y="4"/>
                  </a:lnTo>
                  <a:lnTo>
                    <a:pt x="24" y="12"/>
                  </a:lnTo>
                  <a:lnTo>
                    <a:pt x="20" y="1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16" name="Freeform 200">
              <a:extLst>
                <a:ext uri="{FF2B5EF4-FFF2-40B4-BE49-F238E27FC236}">
                  <a16:creationId xmlns:a16="http://schemas.microsoft.com/office/drawing/2014/main" id="{6B3D68D7-7CE2-4A18-9402-3F22F61A83EA}"/>
                </a:ext>
              </a:extLst>
            </p:cNvPr>
            <p:cNvSpPr>
              <a:spLocks/>
            </p:cNvSpPr>
            <p:nvPr/>
          </p:nvSpPr>
          <p:spPr bwMode="auto">
            <a:xfrm>
              <a:off x="4904" y="556"/>
              <a:ext cx="58" cy="97"/>
            </a:xfrm>
            <a:custGeom>
              <a:avLst/>
              <a:gdLst>
                <a:gd name="T0" fmla="*/ 0 w 65"/>
                <a:gd name="T1" fmla="*/ 8 h 97"/>
                <a:gd name="T2" fmla="*/ 4 w 65"/>
                <a:gd name="T3" fmla="*/ 16 h 97"/>
                <a:gd name="T4" fmla="*/ 6 w 65"/>
                <a:gd name="T5" fmla="*/ 24 h 97"/>
                <a:gd name="T6" fmla="*/ 10 w 65"/>
                <a:gd name="T7" fmla="*/ 32 h 97"/>
                <a:gd name="T8" fmla="*/ 10 w 65"/>
                <a:gd name="T9" fmla="*/ 40 h 97"/>
                <a:gd name="T10" fmla="*/ 10 w 65"/>
                <a:gd name="T11" fmla="*/ 48 h 97"/>
                <a:gd name="T12" fmla="*/ 10 w 65"/>
                <a:gd name="T13" fmla="*/ 56 h 97"/>
                <a:gd name="T14" fmla="*/ 10 w 65"/>
                <a:gd name="T15" fmla="*/ 64 h 97"/>
                <a:gd name="T16" fmla="*/ 10 w 65"/>
                <a:gd name="T17" fmla="*/ 72 h 97"/>
                <a:gd name="T18" fmla="*/ 10 w 65"/>
                <a:gd name="T19" fmla="*/ 80 h 97"/>
                <a:gd name="T20" fmla="*/ 10 w 65"/>
                <a:gd name="T21" fmla="*/ 88 h 97"/>
                <a:gd name="T22" fmla="*/ 12 w 65"/>
                <a:gd name="T23" fmla="*/ 96 h 97"/>
                <a:gd name="T24" fmla="*/ 19 w 65"/>
                <a:gd name="T25" fmla="*/ 92 h 97"/>
                <a:gd name="T26" fmla="*/ 26 w 65"/>
                <a:gd name="T27" fmla="*/ 88 h 97"/>
                <a:gd name="T28" fmla="*/ 32 w 65"/>
                <a:gd name="T29" fmla="*/ 84 h 97"/>
                <a:gd name="T30" fmla="*/ 38 w 65"/>
                <a:gd name="T31" fmla="*/ 76 h 97"/>
                <a:gd name="T32" fmla="*/ 48 w 65"/>
                <a:gd name="T33" fmla="*/ 64 h 97"/>
                <a:gd name="T34" fmla="*/ 51 w 65"/>
                <a:gd name="T35" fmla="*/ 56 h 97"/>
                <a:gd name="T36" fmla="*/ 48 w 65"/>
                <a:gd name="T37" fmla="*/ 48 h 97"/>
                <a:gd name="T38" fmla="*/ 45 w 65"/>
                <a:gd name="T39" fmla="*/ 40 h 97"/>
                <a:gd name="T40" fmla="*/ 45 w 65"/>
                <a:gd name="T41" fmla="*/ 32 h 97"/>
                <a:gd name="T42" fmla="*/ 45 w 65"/>
                <a:gd name="T43" fmla="*/ 24 h 97"/>
                <a:gd name="T44" fmla="*/ 38 w 65"/>
                <a:gd name="T45" fmla="*/ 16 h 97"/>
                <a:gd name="T46" fmla="*/ 32 w 65"/>
                <a:gd name="T47" fmla="*/ 8 h 97"/>
                <a:gd name="T48" fmla="*/ 26 w 65"/>
                <a:gd name="T49" fmla="*/ 8 h 97"/>
                <a:gd name="T50" fmla="*/ 19 w 65"/>
                <a:gd name="T51" fmla="*/ 4 h 97"/>
                <a:gd name="T52" fmla="*/ 12 w 65"/>
                <a:gd name="T53" fmla="*/ 0 h 97"/>
                <a:gd name="T54" fmla="*/ 6 w 65"/>
                <a:gd name="T55" fmla="*/ 4 h 97"/>
                <a:gd name="T56" fmla="*/ 4 w 65"/>
                <a:gd name="T57" fmla="*/ 12 h 97"/>
                <a:gd name="T58" fmla="*/ 0 w 65"/>
                <a:gd name="T59" fmla="*/ 8 h 9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65" h="97">
                  <a:moveTo>
                    <a:pt x="0" y="8"/>
                  </a:moveTo>
                  <a:lnTo>
                    <a:pt x="4" y="16"/>
                  </a:lnTo>
                  <a:lnTo>
                    <a:pt x="8" y="24"/>
                  </a:lnTo>
                  <a:lnTo>
                    <a:pt x="12" y="32"/>
                  </a:lnTo>
                  <a:lnTo>
                    <a:pt x="12" y="40"/>
                  </a:lnTo>
                  <a:lnTo>
                    <a:pt x="12" y="48"/>
                  </a:lnTo>
                  <a:lnTo>
                    <a:pt x="12" y="56"/>
                  </a:lnTo>
                  <a:lnTo>
                    <a:pt x="12" y="64"/>
                  </a:lnTo>
                  <a:lnTo>
                    <a:pt x="12" y="72"/>
                  </a:lnTo>
                  <a:lnTo>
                    <a:pt x="12" y="80"/>
                  </a:lnTo>
                  <a:lnTo>
                    <a:pt x="12" y="88"/>
                  </a:lnTo>
                  <a:lnTo>
                    <a:pt x="16" y="96"/>
                  </a:lnTo>
                  <a:lnTo>
                    <a:pt x="24" y="92"/>
                  </a:lnTo>
                  <a:lnTo>
                    <a:pt x="32" y="88"/>
                  </a:lnTo>
                  <a:lnTo>
                    <a:pt x="40" y="84"/>
                  </a:lnTo>
                  <a:lnTo>
                    <a:pt x="48" y="76"/>
                  </a:lnTo>
                  <a:lnTo>
                    <a:pt x="60" y="64"/>
                  </a:lnTo>
                  <a:lnTo>
                    <a:pt x="64" y="56"/>
                  </a:lnTo>
                  <a:lnTo>
                    <a:pt x="60" y="48"/>
                  </a:lnTo>
                  <a:lnTo>
                    <a:pt x="56" y="40"/>
                  </a:lnTo>
                  <a:lnTo>
                    <a:pt x="56" y="32"/>
                  </a:lnTo>
                  <a:lnTo>
                    <a:pt x="56" y="24"/>
                  </a:lnTo>
                  <a:lnTo>
                    <a:pt x="48" y="16"/>
                  </a:lnTo>
                  <a:lnTo>
                    <a:pt x="40" y="8"/>
                  </a:lnTo>
                  <a:lnTo>
                    <a:pt x="32" y="8"/>
                  </a:lnTo>
                  <a:lnTo>
                    <a:pt x="24" y="4"/>
                  </a:lnTo>
                  <a:lnTo>
                    <a:pt x="16" y="0"/>
                  </a:lnTo>
                  <a:lnTo>
                    <a:pt x="8" y="4"/>
                  </a:lnTo>
                  <a:lnTo>
                    <a:pt x="4" y="12"/>
                  </a:lnTo>
                  <a:lnTo>
                    <a:pt x="0" y="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17" name="Freeform 201">
              <a:extLst>
                <a:ext uri="{FF2B5EF4-FFF2-40B4-BE49-F238E27FC236}">
                  <a16:creationId xmlns:a16="http://schemas.microsoft.com/office/drawing/2014/main" id="{DE9AC137-4CAF-4798-9566-2B3C9DFA7E62}"/>
                </a:ext>
              </a:extLst>
            </p:cNvPr>
            <p:cNvSpPr>
              <a:spLocks/>
            </p:cNvSpPr>
            <p:nvPr/>
          </p:nvSpPr>
          <p:spPr bwMode="auto">
            <a:xfrm>
              <a:off x="4869" y="440"/>
              <a:ext cx="79" cy="97"/>
            </a:xfrm>
            <a:custGeom>
              <a:avLst/>
              <a:gdLst>
                <a:gd name="T0" fmla="*/ 28 w 89"/>
                <a:gd name="T1" fmla="*/ 96 h 97"/>
                <a:gd name="T2" fmla="*/ 28 w 89"/>
                <a:gd name="T3" fmla="*/ 88 h 97"/>
                <a:gd name="T4" fmla="*/ 25 w 89"/>
                <a:gd name="T5" fmla="*/ 80 h 97"/>
                <a:gd name="T6" fmla="*/ 25 w 89"/>
                <a:gd name="T7" fmla="*/ 72 h 97"/>
                <a:gd name="T8" fmla="*/ 22 w 89"/>
                <a:gd name="T9" fmla="*/ 64 h 97"/>
                <a:gd name="T10" fmla="*/ 19 w 89"/>
                <a:gd name="T11" fmla="*/ 56 h 97"/>
                <a:gd name="T12" fmla="*/ 16 w 89"/>
                <a:gd name="T13" fmla="*/ 48 h 97"/>
                <a:gd name="T14" fmla="*/ 12 w 89"/>
                <a:gd name="T15" fmla="*/ 40 h 97"/>
                <a:gd name="T16" fmla="*/ 6 w 89"/>
                <a:gd name="T17" fmla="*/ 36 h 97"/>
                <a:gd name="T18" fmla="*/ 4 w 89"/>
                <a:gd name="T19" fmla="*/ 28 h 97"/>
                <a:gd name="T20" fmla="*/ 0 w 89"/>
                <a:gd name="T21" fmla="*/ 16 h 97"/>
                <a:gd name="T22" fmla="*/ 0 w 89"/>
                <a:gd name="T23" fmla="*/ 8 h 97"/>
                <a:gd name="T24" fmla="*/ 0 w 89"/>
                <a:gd name="T25" fmla="*/ 0 h 97"/>
                <a:gd name="T26" fmla="*/ 6 w 89"/>
                <a:gd name="T27" fmla="*/ 0 h 97"/>
                <a:gd name="T28" fmla="*/ 12 w 89"/>
                <a:gd name="T29" fmla="*/ 0 h 97"/>
                <a:gd name="T30" fmla="*/ 19 w 89"/>
                <a:gd name="T31" fmla="*/ 4 h 97"/>
                <a:gd name="T32" fmla="*/ 22 w 89"/>
                <a:gd name="T33" fmla="*/ 12 h 97"/>
                <a:gd name="T34" fmla="*/ 28 w 89"/>
                <a:gd name="T35" fmla="*/ 16 h 97"/>
                <a:gd name="T36" fmla="*/ 35 w 89"/>
                <a:gd name="T37" fmla="*/ 20 h 97"/>
                <a:gd name="T38" fmla="*/ 41 w 89"/>
                <a:gd name="T39" fmla="*/ 20 h 97"/>
                <a:gd name="T40" fmla="*/ 47 w 89"/>
                <a:gd name="T41" fmla="*/ 20 h 97"/>
                <a:gd name="T42" fmla="*/ 53 w 89"/>
                <a:gd name="T43" fmla="*/ 20 h 97"/>
                <a:gd name="T44" fmla="*/ 59 w 89"/>
                <a:gd name="T45" fmla="*/ 24 h 97"/>
                <a:gd name="T46" fmla="*/ 67 w 89"/>
                <a:gd name="T47" fmla="*/ 24 h 97"/>
                <a:gd name="T48" fmla="*/ 69 w 89"/>
                <a:gd name="T49" fmla="*/ 32 h 97"/>
                <a:gd name="T50" fmla="*/ 67 w 89"/>
                <a:gd name="T51" fmla="*/ 40 h 97"/>
                <a:gd name="T52" fmla="*/ 67 w 89"/>
                <a:gd name="T53" fmla="*/ 48 h 97"/>
                <a:gd name="T54" fmla="*/ 59 w 89"/>
                <a:gd name="T55" fmla="*/ 52 h 97"/>
                <a:gd name="T56" fmla="*/ 53 w 89"/>
                <a:gd name="T57" fmla="*/ 60 h 97"/>
                <a:gd name="T58" fmla="*/ 47 w 89"/>
                <a:gd name="T59" fmla="*/ 72 h 97"/>
                <a:gd name="T60" fmla="*/ 44 w 89"/>
                <a:gd name="T61" fmla="*/ 80 h 97"/>
                <a:gd name="T62" fmla="*/ 38 w 89"/>
                <a:gd name="T63" fmla="*/ 88 h 97"/>
                <a:gd name="T64" fmla="*/ 35 w 89"/>
                <a:gd name="T65" fmla="*/ 96 h 97"/>
                <a:gd name="T66" fmla="*/ 28 w 89"/>
                <a:gd name="T67" fmla="*/ 96 h 9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89" h="97">
                  <a:moveTo>
                    <a:pt x="36" y="96"/>
                  </a:moveTo>
                  <a:lnTo>
                    <a:pt x="36" y="88"/>
                  </a:lnTo>
                  <a:lnTo>
                    <a:pt x="32" y="80"/>
                  </a:lnTo>
                  <a:lnTo>
                    <a:pt x="32" y="72"/>
                  </a:lnTo>
                  <a:lnTo>
                    <a:pt x="28" y="64"/>
                  </a:lnTo>
                  <a:lnTo>
                    <a:pt x="24" y="56"/>
                  </a:lnTo>
                  <a:lnTo>
                    <a:pt x="20" y="48"/>
                  </a:lnTo>
                  <a:lnTo>
                    <a:pt x="16" y="40"/>
                  </a:lnTo>
                  <a:lnTo>
                    <a:pt x="8" y="36"/>
                  </a:lnTo>
                  <a:lnTo>
                    <a:pt x="4" y="28"/>
                  </a:lnTo>
                  <a:lnTo>
                    <a:pt x="0" y="16"/>
                  </a:lnTo>
                  <a:lnTo>
                    <a:pt x="0" y="8"/>
                  </a:lnTo>
                  <a:lnTo>
                    <a:pt x="0" y="0"/>
                  </a:lnTo>
                  <a:lnTo>
                    <a:pt x="8" y="0"/>
                  </a:lnTo>
                  <a:lnTo>
                    <a:pt x="16" y="0"/>
                  </a:lnTo>
                  <a:lnTo>
                    <a:pt x="24" y="4"/>
                  </a:lnTo>
                  <a:lnTo>
                    <a:pt x="28" y="12"/>
                  </a:lnTo>
                  <a:lnTo>
                    <a:pt x="36" y="16"/>
                  </a:lnTo>
                  <a:lnTo>
                    <a:pt x="44" y="20"/>
                  </a:lnTo>
                  <a:lnTo>
                    <a:pt x="52" y="20"/>
                  </a:lnTo>
                  <a:lnTo>
                    <a:pt x="60" y="20"/>
                  </a:lnTo>
                  <a:lnTo>
                    <a:pt x="68" y="20"/>
                  </a:lnTo>
                  <a:lnTo>
                    <a:pt x="76" y="24"/>
                  </a:lnTo>
                  <a:lnTo>
                    <a:pt x="84" y="24"/>
                  </a:lnTo>
                  <a:lnTo>
                    <a:pt x="88" y="32"/>
                  </a:lnTo>
                  <a:lnTo>
                    <a:pt x="84" y="40"/>
                  </a:lnTo>
                  <a:lnTo>
                    <a:pt x="84" y="48"/>
                  </a:lnTo>
                  <a:lnTo>
                    <a:pt x="76" y="52"/>
                  </a:lnTo>
                  <a:lnTo>
                    <a:pt x="68" y="60"/>
                  </a:lnTo>
                  <a:lnTo>
                    <a:pt x="60" y="72"/>
                  </a:lnTo>
                  <a:lnTo>
                    <a:pt x="56" y="80"/>
                  </a:lnTo>
                  <a:lnTo>
                    <a:pt x="48" y="88"/>
                  </a:lnTo>
                  <a:lnTo>
                    <a:pt x="44" y="96"/>
                  </a:lnTo>
                  <a:lnTo>
                    <a:pt x="36" y="96"/>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18" name="Freeform 202">
              <a:extLst>
                <a:ext uri="{FF2B5EF4-FFF2-40B4-BE49-F238E27FC236}">
                  <a16:creationId xmlns:a16="http://schemas.microsoft.com/office/drawing/2014/main" id="{FAB3AB24-C325-4552-AF85-20D58E403BE1}"/>
                </a:ext>
              </a:extLst>
            </p:cNvPr>
            <p:cNvSpPr>
              <a:spLocks/>
            </p:cNvSpPr>
            <p:nvPr/>
          </p:nvSpPr>
          <p:spPr bwMode="auto">
            <a:xfrm>
              <a:off x="4808" y="344"/>
              <a:ext cx="72" cy="73"/>
            </a:xfrm>
            <a:custGeom>
              <a:avLst/>
              <a:gdLst>
                <a:gd name="T0" fmla="*/ 35 w 81"/>
                <a:gd name="T1" fmla="*/ 72 h 73"/>
                <a:gd name="T2" fmla="*/ 32 w 81"/>
                <a:gd name="T3" fmla="*/ 64 h 73"/>
                <a:gd name="T4" fmla="*/ 25 w 81"/>
                <a:gd name="T5" fmla="*/ 60 h 73"/>
                <a:gd name="T6" fmla="*/ 19 w 81"/>
                <a:gd name="T7" fmla="*/ 56 h 73"/>
                <a:gd name="T8" fmla="*/ 12 w 81"/>
                <a:gd name="T9" fmla="*/ 52 h 73"/>
                <a:gd name="T10" fmla="*/ 6 w 81"/>
                <a:gd name="T11" fmla="*/ 48 h 73"/>
                <a:gd name="T12" fmla="*/ 4 w 81"/>
                <a:gd name="T13" fmla="*/ 40 h 73"/>
                <a:gd name="T14" fmla="*/ 0 w 81"/>
                <a:gd name="T15" fmla="*/ 32 h 73"/>
                <a:gd name="T16" fmla="*/ 0 w 81"/>
                <a:gd name="T17" fmla="*/ 24 h 73"/>
                <a:gd name="T18" fmla="*/ 4 w 81"/>
                <a:gd name="T19" fmla="*/ 16 h 73"/>
                <a:gd name="T20" fmla="*/ 12 w 81"/>
                <a:gd name="T21" fmla="*/ 12 h 73"/>
                <a:gd name="T22" fmla="*/ 19 w 81"/>
                <a:gd name="T23" fmla="*/ 16 h 73"/>
                <a:gd name="T24" fmla="*/ 25 w 81"/>
                <a:gd name="T25" fmla="*/ 16 h 73"/>
                <a:gd name="T26" fmla="*/ 32 w 81"/>
                <a:gd name="T27" fmla="*/ 12 h 73"/>
                <a:gd name="T28" fmla="*/ 41 w 81"/>
                <a:gd name="T29" fmla="*/ 8 h 73"/>
                <a:gd name="T30" fmla="*/ 47 w 81"/>
                <a:gd name="T31" fmla="*/ 4 h 73"/>
                <a:gd name="T32" fmla="*/ 53 w 81"/>
                <a:gd name="T33" fmla="*/ 0 h 73"/>
                <a:gd name="T34" fmla="*/ 60 w 81"/>
                <a:gd name="T35" fmla="*/ 0 h 73"/>
                <a:gd name="T36" fmla="*/ 63 w 81"/>
                <a:gd name="T37" fmla="*/ 12 h 73"/>
                <a:gd name="T38" fmla="*/ 63 w 81"/>
                <a:gd name="T39" fmla="*/ 20 h 73"/>
                <a:gd name="T40" fmla="*/ 60 w 81"/>
                <a:gd name="T41" fmla="*/ 28 h 73"/>
                <a:gd name="T42" fmla="*/ 57 w 81"/>
                <a:gd name="T43" fmla="*/ 36 h 73"/>
                <a:gd name="T44" fmla="*/ 53 w 81"/>
                <a:gd name="T45" fmla="*/ 44 h 73"/>
                <a:gd name="T46" fmla="*/ 51 w 81"/>
                <a:gd name="T47" fmla="*/ 52 h 73"/>
                <a:gd name="T48" fmla="*/ 47 w 81"/>
                <a:gd name="T49" fmla="*/ 60 h 73"/>
                <a:gd name="T50" fmla="*/ 44 w 81"/>
                <a:gd name="T51" fmla="*/ 68 h 73"/>
                <a:gd name="T52" fmla="*/ 38 w 81"/>
                <a:gd name="T53" fmla="*/ 68 h 73"/>
                <a:gd name="T54" fmla="*/ 35 w 81"/>
                <a:gd name="T55" fmla="*/ 72 h 7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81" h="73">
                  <a:moveTo>
                    <a:pt x="44" y="72"/>
                  </a:moveTo>
                  <a:lnTo>
                    <a:pt x="40" y="64"/>
                  </a:lnTo>
                  <a:lnTo>
                    <a:pt x="32" y="60"/>
                  </a:lnTo>
                  <a:lnTo>
                    <a:pt x="24" y="56"/>
                  </a:lnTo>
                  <a:lnTo>
                    <a:pt x="16" y="52"/>
                  </a:lnTo>
                  <a:lnTo>
                    <a:pt x="8" y="48"/>
                  </a:lnTo>
                  <a:lnTo>
                    <a:pt x="4" y="40"/>
                  </a:lnTo>
                  <a:lnTo>
                    <a:pt x="0" y="32"/>
                  </a:lnTo>
                  <a:lnTo>
                    <a:pt x="0" y="24"/>
                  </a:lnTo>
                  <a:lnTo>
                    <a:pt x="4" y="16"/>
                  </a:lnTo>
                  <a:lnTo>
                    <a:pt x="16" y="12"/>
                  </a:lnTo>
                  <a:lnTo>
                    <a:pt x="24" y="16"/>
                  </a:lnTo>
                  <a:lnTo>
                    <a:pt x="32" y="16"/>
                  </a:lnTo>
                  <a:lnTo>
                    <a:pt x="40" y="12"/>
                  </a:lnTo>
                  <a:lnTo>
                    <a:pt x="52" y="8"/>
                  </a:lnTo>
                  <a:lnTo>
                    <a:pt x="60" y="4"/>
                  </a:lnTo>
                  <a:lnTo>
                    <a:pt x="68" y="0"/>
                  </a:lnTo>
                  <a:lnTo>
                    <a:pt x="76" y="0"/>
                  </a:lnTo>
                  <a:lnTo>
                    <a:pt x="80" y="12"/>
                  </a:lnTo>
                  <a:lnTo>
                    <a:pt x="80" y="20"/>
                  </a:lnTo>
                  <a:lnTo>
                    <a:pt x="76" y="28"/>
                  </a:lnTo>
                  <a:lnTo>
                    <a:pt x="72" y="36"/>
                  </a:lnTo>
                  <a:lnTo>
                    <a:pt x="68" y="44"/>
                  </a:lnTo>
                  <a:lnTo>
                    <a:pt x="64" y="52"/>
                  </a:lnTo>
                  <a:lnTo>
                    <a:pt x="60" y="60"/>
                  </a:lnTo>
                  <a:lnTo>
                    <a:pt x="56" y="68"/>
                  </a:lnTo>
                  <a:lnTo>
                    <a:pt x="48" y="68"/>
                  </a:lnTo>
                  <a:lnTo>
                    <a:pt x="44" y="7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19" name="Freeform 203">
              <a:extLst>
                <a:ext uri="{FF2B5EF4-FFF2-40B4-BE49-F238E27FC236}">
                  <a16:creationId xmlns:a16="http://schemas.microsoft.com/office/drawing/2014/main" id="{C768E627-736F-45FF-962A-93B04E364E23}"/>
                </a:ext>
              </a:extLst>
            </p:cNvPr>
            <p:cNvSpPr>
              <a:spLocks/>
            </p:cNvSpPr>
            <p:nvPr/>
          </p:nvSpPr>
          <p:spPr bwMode="auto">
            <a:xfrm>
              <a:off x="4705" y="280"/>
              <a:ext cx="86" cy="69"/>
            </a:xfrm>
            <a:custGeom>
              <a:avLst/>
              <a:gdLst>
                <a:gd name="T0" fmla="*/ 66 w 97"/>
                <a:gd name="T1" fmla="*/ 68 h 69"/>
                <a:gd name="T2" fmla="*/ 63 w 97"/>
                <a:gd name="T3" fmla="*/ 60 h 69"/>
                <a:gd name="T4" fmla="*/ 57 w 97"/>
                <a:gd name="T5" fmla="*/ 56 h 69"/>
                <a:gd name="T6" fmla="*/ 51 w 97"/>
                <a:gd name="T7" fmla="*/ 52 h 69"/>
                <a:gd name="T8" fmla="*/ 38 w 97"/>
                <a:gd name="T9" fmla="*/ 48 h 69"/>
                <a:gd name="T10" fmla="*/ 31 w 97"/>
                <a:gd name="T11" fmla="*/ 44 h 69"/>
                <a:gd name="T12" fmla="*/ 25 w 97"/>
                <a:gd name="T13" fmla="*/ 44 h 69"/>
                <a:gd name="T14" fmla="*/ 19 w 97"/>
                <a:gd name="T15" fmla="*/ 36 h 69"/>
                <a:gd name="T16" fmla="*/ 12 w 97"/>
                <a:gd name="T17" fmla="*/ 36 h 69"/>
                <a:gd name="T18" fmla="*/ 6 w 97"/>
                <a:gd name="T19" fmla="*/ 36 h 69"/>
                <a:gd name="T20" fmla="*/ 0 w 97"/>
                <a:gd name="T21" fmla="*/ 28 h 69"/>
                <a:gd name="T22" fmla="*/ 0 w 97"/>
                <a:gd name="T23" fmla="*/ 20 h 69"/>
                <a:gd name="T24" fmla="*/ 4 w 97"/>
                <a:gd name="T25" fmla="*/ 12 h 69"/>
                <a:gd name="T26" fmla="*/ 12 w 97"/>
                <a:gd name="T27" fmla="*/ 12 h 69"/>
                <a:gd name="T28" fmla="*/ 19 w 97"/>
                <a:gd name="T29" fmla="*/ 8 h 69"/>
                <a:gd name="T30" fmla="*/ 25 w 97"/>
                <a:gd name="T31" fmla="*/ 8 h 69"/>
                <a:gd name="T32" fmla="*/ 31 w 97"/>
                <a:gd name="T33" fmla="*/ 8 h 69"/>
                <a:gd name="T34" fmla="*/ 38 w 97"/>
                <a:gd name="T35" fmla="*/ 8 h 69"/>
                <a:gd name="T36" fmla="*/ 47 w 97"/>
                <a:gd name="T37" fmla="*/ 4 h 69"/>
                <a:gd name="T38" fmla="*/ 53 w 97"/>
                <a:gd name="T39" fmla="*/ 0 h 69"/>
                <a:gd name="T40" fmla="*/ 63 w 97"/>
                <a:gd name="T41" fmla="*/ 4 h 69"/>
                <a:gd name="T42" fmla="*/ 69 w 97"/>
                <a:gd name="T43" fmla="*/ 4 h 69"/>
                <a:gd name="T44" fmla="*/ 69 w 97"/>
                <a:gd name="T45" fmla="*/ 16 h 69"/>
                <a:gd name="T46" fmla="*/ 73 w 97"/>
                <a:gd name="T47" fmla="*/ 24 h 69"/>
                <a:gd name="T48" fmla="*/ 75 w 97"/>
                <a:gd name="T49" fmla="*/ 32 h 69"/>
                <a:gd name="T50" fmla="*/ 75 w 97"/>
                <a:gd name="T51" fmla="*/ 40 h 69"/>
                <a:gd name="T52" fmla="*/ 75 w 97"/>
                <a:gd name="T53" fmla="*/ 48 h 69"/>
                <a:gd name="T54" fmla="*/ 73 w 97"/>
                <a:gd name="T55" fmla="*/ 56 h 69"/>
                <a:gd name="T56" fmla="*/ 73 w 97"/>
                <a:gd name="T57" fmla="*/ 64 h 69"/>
                <a:gd name="T58" fmla="*/ 66 w 97"/>
                <a:gd name="T59" fmla="*/ 68 h 6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97" h="69">
                  <a:moveTo>
                    <a:pt x="84" y="68"/>
                  </a:moveTo>
                  <a:lnTo>
                    <a:pt x="80" y="60"/>
                  </a:lnTo>
                  <a:lnTo>
                    <a:pt x="72" y="56"/>
                  </a:lnTo>
                  <a:lnTo>
                    <a:pt x="64" y="52"/>
                  </a:lnTo>
                  <a:lnTo>
                    <a:pt x="48" y="48"/>
                  </a:lnTo>
                  <a:lnTo>
                    <a:pt x="40" y="44"/>
                  </a:lnTo>
                  <a:lnTo>
                    <a:pt x="32" y="44"/>
                  </a:lnTo>
                  <a:lnTo>
                    <a:pt x="24" y="36"/>
                  </a:lnTo>
                  <a:lnTo>
                    <a:pt x="16" y="36"/>
                  </a:lnTo>
                  <a:lnTo>
                    <a:pt x="8" y="36"/>
                  </a:lnTo>
                  <a:lnTo>
                    <a:pt x="0" y="28"/>
                  </a:lnTo>
                  <a:lnTo>
                    <a:pt x="0" y="20"/>
                  </a:lnTo>
                  <a:lnTo>
                    <a:pt x="4" y="12"/>
                  </a:lnTo>
                  <a:lnTo>
                    <a:pt x="16" y="12"/>
                  </a:lnTo>
                  <a:lnTo>
                    <a:pt x="24" y="8"/>
                  </a:lnTo>
                  <a:lnTo>
                    <a:pt x="32" y="8"/>
                  </a:lnTo>
                  <a:lnTo>
                    <a:pt x="40" y="8"/>
                  </a:lnTo>
                  <a:lnTo>
                    <a:pt x="48" y="8"/>
                  </a:lnTo>
                  <a:lnTo>
                    <a:pt x="60" y="4"/>
                  </a:lnTo>
                  <a:lnTo>
                    <a:pt x="68" y="0"/>
                  </a:lnTo>
                  <a:lnTo>
                    <a:pt x="80" y="4"/>
                  </a:lnTo>
                  <a:lnTo>
                    <a:pt x="88" y="4"/>
                  </a:lnTo>
                  <a:lnTo>
                    <a:pt x="88" y="16"/>
                  </a:lnTo>
                  <a:lnTo>
                    <a:pt x="92" y="24"/>
                  </a:lnTo>
                  <a:lnTo>
                    <a:pt x="96" y="32"/>
                  </a:lnTo>
                  <a:lnTo>
                    <a:pt x="96" y="40"/>
                  </a:lnTo>
                  <a:lnTo>
                    <a:pt x="96" y="48"/>
                  </a:lnTo>
                  <a:lnTo>
                    <a:pt x="92" y="56"/>
                  </a:lnTo>
                  <a:lnTo>
                    <a:pt x="92" y="64"/>
                  </a:lnTo>
                  <a:lnTo>
                    <a:pt x="84" y="6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20" name="Freeform 204">
              <a:extLst>
                <a:ext uri="{FF2B5EF4-FFF2-40B4-BE49-F238E27FC236}">
                  <a16:creationId xmlns:a16="http://schemas.microsoft.com/office/drawing/2014/main" id="{B4698C39-A3F6-435B-B58D-A80BFF45251B}"/>
                </a:ext>
              </a:extLst>
            </p:cNvPr>
            <p:cNvSpPr>
              <a:spLocks/>
            </p:cNvSpPr>
            <p:nvPr/>
          </p:nvSpPr>
          <p:spPr bwMode="auto">
            <a:xfrm>
              <a:off x="4463" y="160"/>
              <a:ext cx="207" cy="129"/>
            </a:xfrm>
            <a:custGeom>
              <a:avLst/>
              <a:gdLst>
                <a:gd name="T0" fmla="*/ 173 w 233"/>
                <a:gd name="T1" fmla="*/ 128 h 129"/>
                <a:gd name="T2" fmla="*/ 161 w 233"/>
                <a:gd name="T3" fmla="*/ 124 h 129"/>
                <a:gd name="T4" fmla="*/ 148 w 233"/>
                <a:gd name="T5" fmla="*/ 120 h 129"/>
                <a:gd name="T6" fmla="*/ 132 w 233"/>
                <a:gd name="T7" fmla="*/ 120 h 129"/>
                <a:gd name="T8" fmla="*/ 120 w 233"/>
                <a:gd name="T9" fmla="*/ 120 h 129"/>
                <a:gd name="T10" fmla="*/ 107 w 233"/>
                <a:gd name="T11" fmla="*/ 120 h 129"/>
                <a:gd name="T12" fmla="*/ 101 w 233"/>
                <a:gd name="T13" fmla="*/ 112 h 129"/>
                <a:gd name="T14" fmla="*/ 107 w 233"/>
                <a:gd name="T15" fmla="*/ 100 h 129"/>
                <a:gd name="T16" fmla="*/ 116 w 233"/>
                <a:gd name="T17" fmla="*/ 84 h 129"/>
                <a:gd name="T18" fmla="*/ 120 w 233"/>
                <a:gd name="T19" fmla="*/ 68 h 129"/>
                <a:gd name="T20" fmla="*/ 114 w 233"/>
                <a:gd name="T21" fmla="*/ 56 h 129"/>
                <a:gd name="T22" fmla="*/ 98 w 233"/>
                <a:gd name="T23" fmla="*/ 48 h 129"/>
                <a:gd name="T24" fmla="*/ 82 w 233"/>
                <a:gd name="T25" fmla="*/ 48 h 129"/>
                <a:gd name="T26" fmla="*/ 69 w 233"/>
                <a:gd name="T27" fmla="*/ 52 h 129"/>
                <a:gd name="T28" fmla="*/ 57 w 233"/>
                <a:gd name="T29" fmla="*/ 52 h 129"/>
                <a:gd name="T30" fmla="*/ 51 w 233"/>
                <a:gd name="T31" fmla="*/ 64 h 129"/>
                <a:gd name="T32" fmla="*/ 53 w 233"/>
                <a:gd name="T33" fmla="*/ 80 h 129"/>
                <a:gd name="T34" fmla="*/ 57 w 233"/>
                <a:gd name="T35" fmla="*/ 96 h 129"/>
                <a:gd name="T36" fmla="*/ 69 w 233"/>
                <a:gd name="T37" fmla="*/ 108 h 129"/>
                <a:gd name="T38" fmla="*/ 76 w 233"/>
                <a:gd name="T39" fmla="*/ 116 h 129"/>
                <a:gd name="T40" fmla="*/ 69 w 233"/>
                <a:gd name="T41" fmla="*/ 128 h 129"/>
                <a:gd name="T42" fmla="*/ 53 w 233"/>
                <a:gd name="T43" fmla="*/ 124 h 129"/>
                <a:gd name="T44" fmla="*/ 41 w 233"/>
                <a:gd name="T45" fmla="*/ 124 h 129"/>
                <a:gd name="T46" fmla="*/ 25 w 233"/>
                <a:gd name="T47" fmla="*/ 128 h 129"/>
                <a:gd name="T48" fmla="*/ 10 w 233"/>
                <a:gd name="T49" fmla="*/ 128 h 129"/>
                <a:gd name="T50" fmla="*/ 0 w 233"/>
                <a:gd name="T51" fmla="*/ 112 h 129"/>
                <a:gd name="T52" fmla="*/ 6 w 233"/>
                <a:gd name="T53" fmla="*/ 104 h 129"/>
                <a:gd name="T54" fmla="*/ 12 w 233"/>
                <a:gd name="T55" fmla="*/ 88 h 129"/>
                <a:gd name="T56" fmla="*/ 16 w 233"/>
                <a:gd name="T57" fmla="*/ 72 h 129"/>
                <a:gd name="T58" fmla="*/ 16 w 233"/>
                <a:gd name="T59" fmla="*/ 56 h 129"/>
                <a:gd name="T60" fmla="*/ 10 w 233"/>
                <a:gd name="T61" fmla="*/ 36 h 129"/>
                <a:gd name="T62" fmla="*/ 16 w 233"/>
                <a:gd name="T63" fmla="*/ 24 h 129"/>
                <a:gd name="T64" fmla="*/ 28 w 233"/>
                <a:gd name="T65" fmla="*/ 16 h 129"/>
                <a:gd name="T66" fmla="*/ 44 w 233"/>
                <a:gd name="T67" fmla="*/ 4 h 129"/>
                <a:gd name="T68" fmla="*/ 60 w 233"/>
                <a:gd name="T69" fmla="*/ 0 h 129"/>
                <a:gd name="T70" fmla="*/ 79 w 233"/>
                <a:gd name="T71" fmla="*/ 0 h 129"/>
                <a:gd name="T72" fmla="*/ 92 w 233"/>
                <a:gd name="T73" fmla="*/ 0 h 129"/>
                <a:gd name="T74" fmla="*/ 107 w 233"/>
                <a:gd name="T75" fmla="*/ 0 h 129"/>
                <a:gd name="T76" fmla="*/ 123 w 233"/>
                <a:gd name="T77" fmla="*/ 0 h 129"/>
                <a:gd name="T78" fmla="*/ 142 w 233"/>
                <a:gd name="T79" fmla="*/ 16 h 129"/>
                <a:gd name="T80" fmla="*/ 158 w 233"/>
                <a:gd name="T81" fmla="*/ 32 h 129"/>
                <a:gd name="T82" fmla="*/ 167 w 233"/>
                <a:gd name="T83" fmla="*/ 52 h 129"/>
                <a:gd name="T84" fmla="*/ 164 w 233"/>
                <a:gd name="T85" fmla="*/ 68 h 129"/>
                <a:gd name="T86" fmla="*/ 171 w 233"/>
                <a:gd name="T87" fmla="*/ 88 h 129"/>
                <a:gd name="T88" fmla="*/ 177 w 233"/>
                <a:gd name="T89" fmla="*/ 104 h 129"/>
                <a:gd name="T90" fmla="*/ 183 w 233"/>
                <a:gd name="T91" fmla="*/ 120 h 129"/>
                <a:gd name="T92" fmla="*/ 180 w 233"/>
                <a:gd name="T93" fmla="*/ 128 h 12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33" h="129">
                  <a:moveTo>
                    <a:pt x="228" y="128"/>
                  </a:moveTo>
                  <a:lnTo>
                    <a:pt x="220" y="128"/>
                  </a:lnTo>
                  <a:lnTo>
                    <a:pt x="212" y="128"/>
                  </a:lnTo>
                  <a:lnTo>
                    <a:pt x="204" y="124"/>
                  </a:lnTo>
                  <a:lnTo>
                    <a:pt x="196" y="120"/>
                  </a:lnTo>
                  <a:lnTo>
                    <a:pt x="188" y="120"/>
                  </a:lnTo>
                  <a:lnTo>
                    <a:pt x="176" y="120"/>
                  </a:lnTo>
                  <a:lnTo>
                    <a:pt x="168" y="120"/>
                  </a:lnTo>
                  <a:lnTo>
                    <a:pt x="160" y="120"/>
                  </a:lnTo>
                  <a:lnTo>
                    <a:pt x="152" y="120"/>
                  </a:lnTo>
                  <a:lnTo>
                    <a:pt x="144" y="120"/>
                  </a:lnTo>
                  <a:lnTo>
                    <a:pt x="136" y="120"/>
                  </a:lnTo>
                  <a:lnTo>
                    <a:pt x="128" y="120"/>
                  </a:lnTo>
                  <a:lnTo>
                    <a:pt x="128" y="112"/>
                  </a:lnTo>
                  <a:lnTo>
                    <a:pt x="128" y="104"/>
                  </a:lnTo>
                  <a:lnTo>
                    <a:pt x="136" y="100"/>
                  </a:lnTo>
                  <a:lnTo>
                    <a:pt x="144" y="92"/>
                  </a:lnTo>
                  <a:lnTo>
                    <a:pt x="148" y="84"/>
                  </a:lnTo>
                  <a:lnTo>
                    <a:pt x="152" y="76"/>
                  </a:lnTo>
                  <a:lnTo>
                    <a:pt x="152" y="68"/>
                  </a:lnTo>
                  <a:lnTo>
                    <a:pt x="152" y="60"/>
                  </a:lnTo>
                  <a:lnTo>
                    <a:pt x="144" y="56"/>
                  </a:lnTo>
                  <a:lnTo>
                    <a:pt x="136" y="56"/>
                  </a:lnTo>
                  <a:lnTo>
                    <a:pt x="124" y="48"/>
                  </a:lnTo>
                  <a:lnTo>
                    <a:pt x="112" y="48"/>
                  </a:lnTo>
                  <a:lnTo>
                    <a:pt x="104" y="48"/>
                  </a:lnTo>
                  <a:lnTo>
                    <a:pt x="96" y="48"/>
                  </a:lnTo>
                  <a:lnTo>
                    <a:pt x="88" y="52"/>
                  </a:lnTo>
                  <a:lnTo>
                    <a:pt x="80" y="52"/>
                  </a:lnTo>
                  <a:lnTo>
                    <a:pt x="72" y="52"/>
                  </a:lnTo>
                  <a:lnTo>
                    <a:pt x="64" y="56"/>
                  </a:lnTo>
                  <a:lnTo>
                    <a:pt x="64" y="64"/>
                  </a:lnTo>
                  <a:lnTo>
                    <a:pt x="64" y="72"/>
                  </a:lnTo>
                  <a:lnTo>
                    <a:pt x="68" y="80"/>
                  </a:lnTo>
                  <a:lnTo>
                    <a:pt x="68" y="88"/>
                  </a:lnTo>
                  <a:lnTo>
                    <a:pt x="72" y="96"/>
                  </a:lnTo>
                  <a:lnTo>
                    <a:pt x="76" y="104"/>
                  </a:lnTo>
                  <a:lnTo>
                    <a:pt x="88" y="108"/>
                  </a:lnTo>
                  <a:lnTo>
                    <a:pt x="96" y="108"/>
                  </a:lnTo>
                  <a:lnTo>
                    <a:pt x="96" y="116"/>
                  </a:lnTo>
                  <a:lnTo>
                    <a:pt x="96" y="124"/>
                  </a:lnTo>
                  <a:lnTo>
                    <a:pt x="88" y="128"/>
                  </a:lnTo>
                  <a:lnTo>
                    <a:pt x="80" y="124"/>
                  </a:lnTo>
                  <a:lnTo>
                    <a:pt x="68" y="124"/>
                  </a:lnTo>
                  <a:lnTo>
                    <a:pt x="60" y="124"/>
                  </a:lnTo>
                  <a:lnTo>
                    <a:pt x="52" y="124"/>
                  </a:lnTo>
                  <a:lnTo>
                    <a:pt x="44" y="124"/>
                  </a:lnTo>
                  <a:lnTo>
                    <a:pt x="32" y="128"/>
                  </a:lnTo>
                  <a:lnTo>
                    <a:pt x="20" y="128"/>
                  </a:lnTo>
                  <a:lnTo>
                    <a:pt x="12" y="128"/>
                  </a:lnTo>
                  <a:lnTo>
                    <a:pt x="4" y="124"/>
                  </a:lnTo>
                  <a:lnTo>
                    <a:pt x="0" y="112"/>
                  </a:lnTo>
                  <a:lnTo>
                    <a:pt x="8" y="112"/>
                  </a:lnTo>
                  <a:lnTo>
                    <a:pt x="8" y="104"/>
                  </a:lnTo>
                  <a:lnTo>
                    <a:pt x="16" y="96"/>
                  </a:lnTo>
                  <a:lnTo>
                    <a:pt x="16" y="88"/>
                  </a:lnTo>
                  <a:lnTo>
                    <a:pt x="16" y="80"/>
                  </a:lnTo>
                  <a:lnTo>
                    <a:pt x="20" y="72"/>
                  </a:lnTo>
                  <a:lnTo>
                    <a:pt x="20" y="64"/>
                  </a:lnTo>
                  <a:lnTo>
                    <a:pt x="20" y="56"/>
                  </a:lnTo>
                  <a:lnTo>
                    <a:pt x="16" y="48"/>
                  </a:lnTo>
                  <a:lnTo>
                    <a:pt x="12" y="36"/>
                  </a:lnTo>
                  <a:lnTo>
                    <a:pt x="12" y="28"/>
                  </a:lnTo>
                  <a:lnTo>
                    <a:pt x="20" y="24"/>
                  </a:lnTo>
                  <a:lnTo>
                    <a:pt x="28" y="20"/>
                  </a:lnTo>
                  <a:lnTo>
                    <a:pt x="36" y="16"/>
                  </a:lnTo>
                  <a:lnTo>
                    <a:pt x="48" y="8"/>
                  </a:lnTo>
                  <a:lnTo>
                    <a:pt x="56" y="4"/>
                  </a:lnTo>
                  <a:lnTo>
                    <a:pt x="68" y="0"/>
                  </a:lnTo>
                  <a:lnTo>
                    <a:pt x="76" y="0"/>
                  </a:lnTo>
                  <a:lnTo>
                    <a:pt x="92" y="0"/>
                  </a:lnTo>
                  <a:lnTo>
                    <a:pt x="100" y="0"/>
                  </a:lnTo>
                  <a:lnTo>
                    <a:pt x="108" y="0"/>
                  </a:lnTo>
                  <a:lnTo>
                    <a:pt x="116" y="0"/>
                  </a:lnTo>
                  <a:lnTo>
                    <a:pt x="128" y="0"/>
                  </a:lnTo>
                  <a:lnTo>
                    <a:pt x="136" y="0"/>
                  </a:lnTo>
                  <a:lnTo>
                    <a:pt x="148" y="0"/>
                  </a:lnTo>
                  <a:lnTo>
                    <a:pt x="156" y="0"/>
                  </a:lnTo>
                  <a:lnTo>
                    <a:pt x="176" y="8"/>
                  </a:lnTo>
                  <a:lnTo>
                    <a:pt x="180" y="16"/>
                  </a:lnTo>
                  <a:lnTo>
                    <a:pt x="196" y="24"/>
                  </a:lnTo>
                  <a:lnTo>
                    <a:pt x="200" y="32"/>
                  </a:lnTo>
                  <a:lnTo>
                    <a:pt x="208" y="44"/>
                  </a:lnTo>
                  <a:lnTo>
                    <a:pt x="212" y="52"/>
                  </a:lnTo>
                  <a:lnTo>
                    <a:pt x="208" y="60"/>
                  </a:lnTo>
                  <a:lnTo>
                    <a:pt x="208" y="68"/>
                  </a:lnTo>
                  <a:lnTo>
                    <a:pt x="208" y="80"/>
                  </a:lnTo>
                  <a:lnTo>
                    <a:pt x="216" y="88"/>
                  </a:lnTo>
                  <a:lnTo>
                    <a:pt x="220" y="96"/>
                  </a:lnTo>
                  <a:lnTo>
                    <a:pt x="224" y="104"/>
                  </a:lnTo>
                  <a:lnTo>
                    <a:pt x="228" y="112"/>
                  </a:lnTo>
                  <a:lnTo>
                    <a:pt x="232" y="120"/>
                  </a:lnTo>
                  <a:lnTo>
                    <a:pt x="232" y="128"/>
                  </a:lnTo>
                  <a:lnTo>
                    <a:pt x="228" y="12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21" name="Freeform 205">
              <a:extLst>
                <a:ext uri="{FF2B5EF4-FFF2-40B4-BE49-F238E27FC236}">
                  <a16:creationId xmlns:a16="http://schemas.microsoft.com/office/drawing/2014/main" id="{85054195-8C94-422C-B425-80B3557A4FD4}"/>
                </a:ext>
              </a:extLst>
            </p:cNvPr>
            <p:cNvSpPr>
              <a:spLocks/>
            </p:cNvSpPr>
            <p:nvPr/>
          </p:nvSpPr>
          <p:spPr bwMode="auto">
            <a:xfrm>
              <a:off x="4346" y="240"/>
              <a:ext cx="86" cy="93"/>
            </a:xfrm>
            <a:custGeom>
              <a:avLst/>
              <a:gdLst>
                <a:gd name="T0" fmla="*/ 75 w 97"/>
                <a:gd name="T1" fmla="*/ 52 h 93"/>
                <a:gd name="T2" fmla="*/ 69 w 97"/>
                <a:gd name="T3" fmla="*/ 56 h 93"/>
                <a:gd name="T4" fmla="*/ 63 w 97"/>
                <a:gd name="T5" fmla="*/ 56 h 93"/>
                <a:gd name="T6" fmla="*/ 57 w 97"/>
                <a:gd name="T7" fmla="*/ 60 h 93"/>
                <a:gd name="T8" fmla="*/ 51 w 97"/>
                <a:gd name="T9" fmla="*/ 64 h 93"/>
                <a:gd name="T10" fmla="*/ 44 w 97"/>
                <a:gd name="T11" fmla="*/ 72 h 93"/>
                <a:gd name="T12" fmla="*/ 38 w 97"/>
                <a:gd name="T13" fmla="*/ 72 h 93"/>
                <a:gd name="T14" fmla="*/ 31 w 97"/>
                <a:gd name="T15" fmla="*/ 80 h 93"/>
                <a:gd name="T16" fmla="*/ 25 w 97"/>
                <a:gd name="T17" fmla="*/ 84 h 93"/>
                <a:gd name="T18" fmla="*/ 19 w 97"/>
                <a:gd name="T19" fmla="*/ 88 h 93"/>
                <a:gd name="T20" fmla="*/ 12 w 97"/>
                <a:gd name="T21" fmla="*/ 92 h 93"/>
                <a:gd name="T22" fmla="*/ 6 w 97"/>
                <a:gd name="T23" fmla="*/ 92 h 93"/>
                <a:gd name="T24" fmla="*/ 4 w 97"/>
                <a:gd name="T25" fmla="*/ 84 h 93"/>
                <a:gd name="T26" fmla="*/ 6 w 97"/>
                <a:gd name="T27" fmla="*/ 72 h 93"/>
                <a:gd name="T28" fmla="*/ 10 w 97"/>
                <a:gd name="T29" fmla="*/ 64 h 93"/>
                <a:gd name="T30" fmla="*/ 10 w 97"/>
                <a:gd name="T31" fmla="*/ 56 h 93"/>
                <a:gd name="T32" fmla="*/ 6 w 97"/>
                <a:gd name="T33" fmla="*/ 48 h 93"/>
                <a:gd name="T34" fmla="*/ 4 w 97"/>
                <a:gd name="T35" fmla="*/ 40 h 93"/>
                <a:gd name="T36" fmla="*/ 0 w 97"/>
                <a:gd name="T37" fmla="*/ 32 h 93"/>
                <a:gd name="T38" fmla="*/ 0 w 97"/>
                <a:gd name="T39" fmla="*/ 24 h 93"/>
                <a:gd name="T40" fmla="*/ 0 w 97"/>
                <a:gd name="T41" fmla="*/ 16 h 93"/>
                <a:gd name="T42" fmla="*/ 4 w 97"/>
                <a:gd name="T43" fmla="*/ 8 h 93"/>
                <a:gd name="T44" fmla="*/ 10 w 97"/>
                <a:gd name="T45" fmla="*/ 0 h 93"/>
                <a:gd name="T46" fmla="*/ 16 w 97"/>
                <a:gd name="T47" fmla="*/ 0 h 93"/>
                <a:gd name="T48" fmla="*/ 22 w 97"/>
                <a:gd name="T49" fmla="*/ 4 h 93"/>
                <a:gd name="T50" fmla="*/ 25 w 97"/>
                <a:gd name="T51" fmla="*/ 12 h 93"/>
                <a:gd name="T52" fmla="*/ 31 w 97"/>
                <a:gd name="T53" fmla="*/ 20 h 93"/>
                <a:gd name="T54" fmla="*/ 38 w 97"/>
                <a:gd name="T55" fmla="*/ 24 h 93"/>
                <a:gd name="T56" fmla="*/ 44 w 97"/>
                <a:gd name="T57" fmla="*/ 28 h 93"/>
                <a:gd name="T58" fmla="*/ 51 w 97"/>
                <a:gd name="T59" fmla="*/ 32 h 93"/>
                <a:gd name="T60" fmla="*/ 57 w 97"/>
                <a:gd name="T61" fmla="*/ 36 h 93"/>
                <a:gd name="T62" fmla="*/ 63 w 97"/>
                <a:gd name="T63" fmla="*/ 40 h 93"/>
                <a:gd name="T64" fmla="*/ 69 w 97"/>
                <a:gd name="T65" fmla="*/ 40 h 93"/>
                <a:gd name="T66" fmla="*/ 75 w 97"/>
                <a:gd name="T67" fmla="*/ 44 h 93"/>
                <a:gd name="T68" fmla="*/ 75 w 97"/>
                <a:gd name="T69" fmla="*/ 52 h 9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7" h="93">
                  <a:moveTo>
                    <a:pt x="96" y="52"/>
                  </a:moveTo>
                  <a:lnTo>
                    <a:pt x="88" y="56"/>
                  </a:lnTo>
                  <a:lnTo>
                    <a:pt x="80" y="56"/>
                  </a:lnTo>
                  <a:lnTo>
                    <a:pt x="72" y="60"/>
                  </a:lnTo>
                  <a:lnTo>
                    <a:pt x="64" y="64"/>
                  </a:lnTo>
                  <a:lnTo>
                    <a:pt x="56" y="72"/>
                  </a:lnTo>
                  <a:lnTo>
                    <a:pt x="48" y="72"/>
                  </a:lnTo>
                  <a:lnTo>
                    <a:pt x="40" y="80"/>
                  </a:lnTo>
                  <a:lnTo>
                    <a:pt x="32" y="84"/>
                  </a:lnTo>
                  <a:lnTo>
                    <a:pt x="24" y="88"/>
                  </a:lnTo>
                  <a:lnTo>
                    <a:pt x="16" y="92"/>
                  </a:lnTo>
                  <a:lnTo>
                    <a:pt x="8" y="92"/>
                  </a:lnTo>
                  <a:lnTo>
                    <a:pt x="4" y="84"/>
                  </a:lnTo>
                  <a:lnTo>
                    <a:pt x="8" y="72"/>
                  </a:lnTo>
                  <a:lnTo>
                    <a:pt x="12" y="64"/>
                  </a:lnTo>
                  <a:lnTo>
                    <a:pt x="12" y="56"/>
                  </a:lnTo>
                  <a:lnTo>
                    <a:pt x="8" y="48"/>
                  </a:lnTo>
                  <a:lnTo>
                    <a:pt x="4" y="40"/>
                  </a:lnTo>
                  <a:lnTo>
                    <a:pt x="0" y="32"/>
                  </a:lnTo>
                  <a:lnTo>
                    <a:pt x="0" y="24"/>
                  </a:lnTo>
                  <a:lnTo>
                    <a:pt x="0" y="16"/>
                  </a:lnTo>
                  <a:lnTo>
                    <a:pt x="4" y="8"/>
                  </a:lnTo>
                  <a:lnTo>
                    <a:pt x="12" y="0"/>
                  </a:lnTo>
                  <a:lnTo>
                    <a:pt x="20" y="0"/>
                  </a:lnTo>
                  <a:lnTo>
                    <a:pt x="28" y="4"/>
                  </a:lnTo>
                  <a:lnTo>
                    <a:pt x="32" y="12"/>
                  </a:lnTo>
                  <a:lnTo>
                    <a:pt x="40" y="20"/>
                  </a:lnTo>
                  <a:lnTo>
                    <a:pt x="48" y="24"/>
                  </a:lnTo>
                  <a:lnTo>
                    <a:pt x="56" y="28"/>
                  </a:lnTo>
                  <a:lnTo>
                    <a:pt x="64" y="32"/>
                  </a:lnTo>
                  <a:lnTo>
                    <a:pt x="72" y="36"/>
                  </a:lnTo>
                  <a:lnTo>
                    <a:pt x="80" y="40"/>
                  </a:lnTo>
                  <a:lnTo>
                    <a:pt x="88" y="40"/>
                  </a:lnTo>
                  <a:lnTo>
                    <a:pt x="96" y="44"/>
                  </a:lnTo>
                  <a:lnTo>
                    <a:pt x="96" y="5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22" name="Freeform 206">
              <a:extLst>
                <a:ext uri="{FF2B5EF4-FFF2-40B4-BE49-F238E27FC236}">
                  <a16:creationId xmlns:a16="http://schemas.microsoft.com/office/drawing/2014/main" id="{A2E96245-D14D-46B7-B2A1-AEBF5193BEE6}"/>
                </a:ext>
              </a:extLst>
            </p:cNvPr>
            <p:cNvSpPr>
              <a:spLocks/>
            </p:cNvSpPr>
            <p:nvPr/>
          </p:nvSpPr>
          <p:spPr bwMode="auto">
            <a:xfrm>
              <a:off x="4236" y="296"/>
              <a:ext cx="90" cy="97"/>
            </a:xfrm>
            <a:custGeom>
              <a:avLst/>
              <a:gdLst>
                <a:gd name="T0" fmla="*/ 79 w 101"/>
                <a:gd name="T1" fmla="*/ 56 h 97"/>
                <a:gd name="T2" fmla="*/ 73 w 101"/>
                <a:gd name="T3" fmla="*/ 60 h 97"/>
                <a:gd name="T4" fmla="*/ 67 w 101"/>
                <a:gd name="T5" fmla="*/ 64 h 97"/>
                <a:gd name="T6" fmla="*/ 61 w 101"/>
                <a:gd name="T7" fmla="*/ 64 h 97"/>
                <a:gd name="T8" fmla="*/ 54 w 101"/>
                <a:gd name="T9" fmla="*/ 72 h 97"/>
                <a:gd name="T10" fmla="*/ 47 w 101"/>
                <a:gd name="T11" fmla="*/ 76 h 97"/>
                <a:gd name="T12" fmla="*/ 41 w 101"/>
                <a:gd name="T13" fmla="*/ 80 h 97"/>
                <a:gd name="T14" fmla="*/ 32 w 101"/>
                <a:gd name="T15" fmla="*/ 84 h 97"/>
                <a:gd name="T16" fmla="*/ 26 w 101"/>
                <a:gd name="T17" fmla="*/ 88 h 97"/>
                <a:gd name="T18" fmla="*/ 19 w 101"/>
                <a:gd name="T19" fmla="*/ 92 h 97"/>
                <a:gd name="T20" fmla="*/ 12 w 101"/>
                <a:gd name="T21" fmla="*/ 96 h 97"/>
                <a:gd name="T22" fmla="*/ 4 w 101"/>
                <a:gd name="T23" fmla="*/ 84 h 97"/>
                <a:gd name="T24" fmla="*/ 0 w 101"/>
                <a:gd name="T25" fmla="*/ 76 h 97"/>
                <a:gd name="T26" fmla="*/ 0 w 101"/>
                <a:gd name="T27" fmla="*/ 68 h 97"/>
                <a:gd name="T28" fmla="*/ 6 w 101"/>
                <a:gd name="T29" fmla="*/ 60 h 97"/>
                <a:gd name="T30" fmla="*/ 6 w 101"/>
                <a:gd name="T31" fmla="*/ 52 h 97"/>
                <a:gd name="T32" fmla="*/ 6 w 101"/>
                <a:gd name="T33" fmla="*/ 44 h 97"/>
                <a:gd name="T34" fmla="*/ 6 w 101"/>
                <a:gd name="T35" fmla="*/ 36 h 97"/>
                <a:gd name="T36" fmla="*/ 6 w 101"/>
                <a:gd name="T37" fmla="*/ 28 h 97"/>
                <a:gd name="T38" fmla="*/ 6 w 101"/>
                <a:gd name="T39" fmla="*/ 20 h 97"/>
                <a:gd name="T40" fmla="*/ 6 w 101"/>
                <a:gd name="T41" fmla="*/ 12 h 97"/>
                <a:gd name="T42" fmla="*/ 6 w 101"/>
                <a:gd name="T43" fmla="*/ 4 h 97"/>
                <a:gd name="T44" fmla="*/ 12 w 101"/>
                <a:gd name="T45" fmla="*/ 0 h 97"/>
                <a:gd name="T46" fmla="*/ 19 w 101"/>
                <a:gd name="T47" fmla="*/ 0 h 97"/>
                <a:gd name="T48" fmla="*/ 26 w 101"/>
                <a:gd name="T49" fmla="*/ 0 h 97"/>
                <a:gd name="T50" fmla="*/ 29 w 101"/>
                <a:gd name="T51" fmla="*/ 8 h 97"/>
                <a:gd name="T52" fmla="*/ 32 w 101"/>
                <a:gd name="T53" fmla="*/ 16 h 97"/>
                <a:gd name="T54" fmla="*/ 35 w 101"/>
                <a:gd name="T55" fmla="*/ 24 h 97"/>
                <a:gd name="T56" fmla="*/ 41 w 101"/>
                <a:gd name="T57" fmla="*/ 28 h 97"/>
                <a:gd name="T58" fmla="*/ 51 w 101"/>
                <a:gd name="T59" fmla="*/ 36 h 97"/>
                <a:gd name="T60" fmla="*/ 57 w 101"/>
                <a:gd name="T61" fmla="*/ 36 h 97"/>
                <a:gd name="T62" fmla="*/ 63 w 101"/>
                <a:gd name="T63" fmla="*/ 40 h 97"/>
                <a:gd name="T64" fmla="*/ 70 w 101"/>
                <a:gd name="T65" fmla="*/ 44 h 97"/>
                <a:gd name="T66" fmla="*/ 73 w 101"/>
                <a:gd name="T67" fmla="*/ 52 h 97"/>
                <a:gd name="T68" fmla="*/ 77 w 101"/>
                <a:gd name="T69" fmla="*/ 60 h 97"/>
                <a:gd name="T70" fmla="*/ 79 w 101"/>
                <a:gd name="T71" fmla="*/ 56 h 9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01" h="97">
                  <a:moveTo>
                    <a:pt x="100" y="56"/>
                  </a:moveTo>
                  <a:lnTo>
                    <a:pt x="92" y="60"/>
                  </a:lnTo>
                  <a:lnTo>
                    <a:pt x="84" y="64"/>
                  </a:lnTo>
                  <a:lnTo>
                    <a:pt x="76" y="64"/>
                  </a:lnTo>
                  <a:lnTo>
                    <a:pt x="68" y="72"/>
                  </a:lnTo>
                  <a:lnTo>
                    <a:pt x="60" y="76"/>
                  </a:lnTo>
                  <a:lnTo>
                    <a:pt x="52" y="80"/>
                  </a:lnTo>
                  <a:lnTo>
                    <a:pt x="40" y="84"/>
                  </a:lnTo>
                  <a:lnTo>
                    <a:pt x="32" y="88"/>
                  </a:lnTo>
                  <a:lnTo>
                    <a:pt x="24" y="92"/>
                  </a:lnTo>
                  <a:lnTo>
                    <a:pt x="16" y="96"/>
                  </a:lnTo>
                  <a:lnTo>
                    <a:pt x="4" y="84"/>
                  </a:lnTo>
                  <a:lnTo>
                    <a:pt x="0" y="76"/>
                  </a:lnTo>
                  <a:lnTo>
                    <a:pt x="0" y="68"/>
                  </a:lnTo>
                  <a:lnTo>
                    <a:pt x="8" y="60"/>
                  </a:lnTo>
                  <a:lnTo>
                    <a:pt x="8" y="52"/>
                  </a:lnTo>
                  <a:lnTo>
                    <a:pt x="8" y="44"/>
                  </a:lnTo>
                  <a:lnTo>
                    <a:pt x="8" y="36"/>
                  </a:lnTo>
                  <a:lnTo>
                    <a:pt x="8" y="28"/>
                  </a:lnTo>
                  <a:lnTo>
                    <a:pt x="8" y="20"/>
                  </a:lnTo>
                  <a:lnTo>
                    <a:pt x="8" y="12"/>
                  </a:lnTo>
                  <a:lnTo>
                    <a:pt x="8" y="4"/>
                  </a:lnTo>
                  <a:lnTo>
                    <a:pt x="16" y="0"/>
                  </a:lnTo>
                  <a:lnTo>
                    <a:pt x="24" y="0"/>
                  </a:lnTo>
                  <a:lnTo>
                    <a:pt x="32" y="0"/>
                  </a:lnTo>
                  <a:lnTo>
                    <a:pt x="36" y="8"/>
                  </a:lnTo>
                  <a:lnTo>
                    <a:pt x="40" y="16"/>
                  </a:lnTo>
                  <a:lnTo>
                    <a:pt x="44" y="24"/>
                  </a:lnTo>
                  <a:lnTo>
                    <a:pt x="52" y="28"/>
                  </a:lnTo>
                  <a:lnTo>
                    <a:pt x="64" y="36"/>
                  </a:lnTo>
                  <a:lnTo>
                    <a:pt x="72" y="36"/>
                  </a:lnTo>
                  <a:lnTo>
                    <a:pt x="80" y="40"/>
                  </a:lnTo>
                  <a:lnTo>
                    <a:pt x="88" y="44"/>
                  </a:lnTo>
                  <a:lnTo>
                    <a:pt x="92" y="52"/>
                  </a:lnTo>
                  <a:lnTo>
                    <a:pt x="96" y="60"/>
                  </a:lnTo>
                  <a:lnTo>
                    <a:pt x="100" y="56"/>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23" name="Freeform 207">
              <a:extLst>
                <a:ext uri="{FF2B5EF4-FFF2-40B4-BE49-F238E27FC236}">
                  <a16:creationId xmlns:a16="http://schemas.microsoft.com/office/drawing/2014/main" id="{54F9B5CA-E4F2-4C6B-AD20-C7D49DA6A071}"/>
                </a:ext>
              </a:extLst>
            </p:cNvPr>
            <p:cNvSpPr>
              <a:spLocks/>
            </p:cNvSpPr>
            <p:nvPr/>
          </p:nvSpPr>
          <p:spPr bwMode="auto">
            <a:xfrm>
              <a:off x="3845" y="408"/>
              <a:ext cx="370" cy="417"/>
            </a:xfrm>
            <a:custGeom>
              <a:avLst/>
              <a:gdLst>
                <a:gd name="T0" fmla="*/ 321 w 417"/>
                <a:gd name="T1" fmla="*/ 32 h 417"/>
                <a:gd name="T2" fmla="*/ 305 w 417"/>
                <a:gd name="T3" fmla="*/ 56 h 417"/>
                <a:gd name="T4" fmla="*/ 299 w 417"/>
                <a:gd name="T5" fmla="*/ 80 h 417"/>
                <a:gd name="T6" fmla="*/ 290 w 417"/>
                <a:gd name="T7" fmla="*/ 104 h 417"/>
                <a:gd name="T8" fmla="*/ 280 w 417"/>
                <a:gd name="T9" fmla="*/ 84 h 417"/>
                <a:gd name="T10" fmla="*/ 280 w 417"/>
                <a:gd name="T11" fmla="*/ 56 h 417"/>
                <a:gd name="T12" fmla="*/ 268 w 417"/>
                <a:gd name="T13" fmla="*/ 40 h 417"/>
                <a:gd name="T14" fmla="*/ 248 w 417"/>
                <a:gd name="T15" fmla="*/ 40 h 417"/>
                <a:gd name="T16" fmla="*/ 236 w 417"/>
                <a:gd name="T17" fmla="*/ 60 h 417"/>
                <a:gd name="T18" fmla="*/ 230 w 417"/>
                <a:gd name="T19" fmla="*/ 84 h 417"/>
                <a:gd name="T20" fmla="*/ 224 w 417"/>
                <a:gd name="T21" fmla="*/ 108 h 417"/>
                <a:gd name="T22" fmla="*/ 220 w 417"/>
                <a:gd name="T23" fmla="*/ 136 h 417"/>
                <a:gd name="T24" fmla="*/ 220 w 417"/>
                <a:gd name="T25" fmla="*/ 160 h 417"/>
                <a:gd name="T26" fmla="*/ 211 w 417"/>
                <a:gd name="T27" fmla="*/ 184 h 417"/>
                <a:gd name="T28" fmla="*/ 195 w 417"/>
                <a:gd name="T29" fmla="*/ 200 h 417"/>
                <a:gd name="T30" fmla="*/ 189 w 417"/>
                <a:gd name="T31" fmla="*/ 224 h 417"/>
                <a:gd name="T32" fmla="*/ 185 w 417"/>
                <a:gd name="T33" fmla="*/ 248 h 417"/>
                <a:gd name="T34" fmla="*/ 179 w 417"/>
                <a:gd name="T35" fmla="*/ 276 h 417"/>
                <a:gd name="T36" fmla="*/ 170 w 417"/>
                <a:gd name="T37" fmla="*/ 304 h 417"/>
                <a:gd name="T38" fmla="*/ 151 w 417"/>
                <a:gd name="T39" fmla="*/ 320 h 417"/>
                <a:gd name="T40" fmla="*/ 132 w 417"/>
                <a:gd name="T41" fmla="*/ 332 h 417"/>
                <a:gd name="T42" fmla="*/ 107 w 417"/>
                <a:gd name="T43" fmla="*/ 348 h 417"/>
                <a:gd name="T44" fmla="*/ 94 w 417"/>
                <a:gd name="T45" fmla="*/ 368 h 417"/>
                <a:gd name="T46" fmla="*/ 98 w 417"/>
                <a:gd name="T47" fmla="*/ 392 h 417"/>
                <a:gd name="T48" fmla="*/ 88 w 417"/>
                <a:gd name="T49" fmla="*/ 412 h 417"/>
                <a:gd name="T50" fmla="*/ 69 w 417"/>
                <a:gd name="T51" fmla="*/ 412 h 417"/>
                <a:gd name="T52" fmla="*/ 51 w 417"/>
                <a:gd name="T53" fmla="*/ 408 h 417"/>
                <a:gd name="T54" fmla="*/ 31 w 417"/>
                <a:gd name="T55" fmla="*/ 416 h 417"/>
                <a:gd name="T56" fmla="*/ 12 w 417"/>
                <a:gd name="T57" fmla="*/ 416 h 417"/>
                <a:gd name="T58" fmla="*/ 16 w 417"/>
                <a:gd name="T59" fmla="*/ 388 h 417"/>
                <a:gd name="T60" fmla="*/ 31 w 417"/>
                <a:gd name="T61" fmla="*/ 368 h 417"/>
                <a:gd name="T62" fmla="*/ 31 w 417"/>
                <a:gd name="T63" fmla="*/ 336 h 417"/>
                <a:gd name="T64" fmla="*/ 25 w 417"/>
                <a:gd name="T65" fmla="*/ 312 h 417"/>
                <a:gd name="T66" fmla="*/ 12 w 417"/>
                <a:gd name="T67" fmla="*/ 280 h 417"/>
                <a:gd name="T68" fmla="*/ 4 w 417"/>
                <a:gd name="T69" fmla="*/ 260 h 417"/>
                <a:gd name="T70" fmla="*/ 0 w 417"/>
                <a:gd name="T71" fmla="*/ 236 h 417"/>
                <a:gd name="T72" fmla="*/ 0 w 417"/>
                <a:gd name="T73" fmla="*/ 208 h 417"/>
                <a:gd name="T74" fmla="*/ 12 w 417"/>
                <a:gd name="T75" fmla="*/ 184 h 417"/>
                <a:gd name="T76" fmla="*/ 28 w 417"/>
                <a:gd name="T77" fmla="*/ 172 h 417"/>
                <a:gd name="T78" fmla="*/ 63 w 417"/>
                <a:gd name="T79" fmla="*/ 168 h 417"/>
                <a:gd name="T80" fmla="*/ 85 w 417"/>
                <a:gd name="T81" fmla="*/ 164 h 417"/>
                <a:gd name="T82" fmla="*/ 107 w 417"/>
                <a:gd name="T83" fmla="*/ 160 h 417"/>
                <a:gd name="T84" fmla="*/ 132 w 417"/>
                <a:gd name="T85" fmla="*/ 152 h 417"/>
                <a:gd name="T86" fmla="*/ 151 w 417"/>
                <a:gd name="T87" fmla="*/ 140 h 417"/>
                <a:gd name="T88" fmla="*/ 170 w 417"/>
                <a:gd name="T89" fmla="*/ 116 h 417"/>
                <a:gd name="T90" fmla="*/ 183 w 417"/>
                <a:gd name="T91" fmla="*/ 92 h 417"/>
                <a:gd name="T92" fmla="*/ 192 w 417"/>
                <a:gd name="T93" fmla="*/ 64 h 417"/>
                <a:gd name="T94" fmla="*/ 201 w 417"/>
                <a:gd name="T95" fmla="*/ 40 h 417"/>
                <a:gd name="T96" fmla="*/ 211 w 417"/>
                <a:gd name="T97" fmla="*/ 16 h 417"/>
                <a:gd name="T98" fmla="*/ 240 w 417"/>
                <a:gd name="T99" fmla="*/ 0 h 417"/>
                <a:gd name="T100" fmla="*/ 262 w 417"/>
                <a:gd name="T101" fmla="*/ 4 h 417"/>
                <a:gd name="T102" fmla="*/ 283 w 417"/>
                <a:gd name="T103" fmla="*/ 12 h 417"/>
                <a:gd name="T104" fmla="*/ 303 w 417"/>
                <a:gd name="T105" fmla="*/ 16 h 417"/>
                <a:gd name="T106" fmla="*/ 321 w 417"/>
                <a:gd name="T107" fmla="*/ 16 h 41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417" h="417">
                  <a:moveTo>
                    <a:pt x="416" y="16"/>
                  </a:moveTo>
                  <a:lnTo>
                    <a:pt x="412" y="24"/>
                  </a:lnTo>
                  <a:lnTo>
                    <a:pt x="408" y="32"/>
                  </a:lnTo>
                  <a:lnTo>
                    <a:pt x="400" y="36"/>
                  </a:lnTo>
                  <a:lnTo>
                    <a:pt x="392" y="44"/>
                  </a:lnTo>
                  <a:lnTo>
                    <a:pt x="388" y="56"/>
                  </a:lnTo>
                  <a:lnTo>
                    <a:pt x="384" y="64"/>
                  </a:lnTo>
                  <a:lnTo>
                    <a:pt x="384" y="72"/>
                  </a:lnTo>
                  <a:lnTo>
                    <a:pt x="380" y="80"/>
                  </a:lnTo>
                  <a:lnTo>
                    <a:pt x="376" y="92"/>
                  </a:lnTo>
                  <a:lnTo>
                    <a:pt x="368" y="96"/>
                  </a:lnTo>
                  <a:lnTo>
                    <a:pt x="368" y="104"/>
                  </a:lnTo>
                  <a:lnTo>
                    <a:pt x="360" y="100"/>
                  </a:lnTo>
                  <a:lnTo>
                    <a:pt x="356" y="92"/>
                  </a:lnTo>
                  <a:lnTo>
                    <a:pt x="356" y="84"/>
                  </a:lnTo>
                  <a:lnTo>
                    <a:pt x="356" y="76"/>
                  </a:lnTo>
                  <a:lnTo>
                    <a:pt x="360" y="68"/>
                  </a:lnTo>
                  <a:lnTo>
                    <a:pt x="356" y="56"/>
                  </a:lnTo>
                  <a:lnTo>
                    <a:pt x="356" y="48"/>
                  </a:lnTo>
                  <a:lnTo>
                    <a:pt x="348" y="44"/>
                  </a:lnTo>
                  <a:lnTo>
                    <a:pt x="340" y="40"/>
                  </a:lnTo>
                  <a:lnTo>
                    <a:pt x="332" y="40"/>
                  </a:lnTo>
                  <a:lnTo>
                    <a:pt x="324" y="40"/>
                  </a:lnTo>
                  <a:lnTo>
                    <a:pt x="316" y="40"/>
                  </a:lnTo>
                  <a:lnTo>
                    <a:pt x="308" y="40"/>
                  </a:lnTo>
                  <a:lnTo>
                    <a:pt x="304" y="48"/>
                  </a:lnTo>
                  <a:lnTo>
                    <a:pt x="300" y="60"/>
                  </a:lnTo>
                  <a:lnTo>
                    <a:pt x="300" y="68"/>
                  </a:lnTo>
                  <a:lnTo>
                    <a:pt x="300" y="76"/>
                  </a:lnTo>
                  <a:lnTo>
                    <a:pt x="292" y="84"/>
                  </a:lnTo>
                  <a:lnTo>
                    <a:pt x="288" y="92"/>
                  </a:lnTo>
                  <a:lnTo>
                    <a:pt x="288" y="100"/>
                  </a:lnTo>
                  <a:lnTo>
                    <a:pt x="284" y="108"/>
                  </a:lnTo>
                  <a:lnTo>
                    <a:pt x="284" y="116"/>
                  </a:lnTo>
                  <a:lnTo>
                    <a:pt x="280" y="124"/>
                  </a:lnTo>
                  <a:lnTo>
                    <a:pt x="280" y="136"/>
                  </a:lnTo>
                  <a:lnTo>
                    <a:pt x="280" y="144"/>
                  </a:lnTo>
                  <a:lnTo>
                    <a:pt x="280" y="152"/>
                  </a:lnTo>
                  <a:lnTo>
                    <a:pt x="280" y="160"/>
                  </a:lnTo>
                  <a:lnTo>
                    <a:pt x="272" y="168"/>
                  </a:lnTo>
                  <a:lnTo>
                    <a:pt x="272" y="176"/>
                  </a:lnTo>
                  <a:lnTo>
                    <a:pt x="268" y="184"/>
                  </a:lnTo>
                  <a:lnTo>
                    <a:pt x="260" y="188"/>
                  </a:lnTo>
                  <a:lnTo>
                    <a:pt x="252" y="192"/>
                  </a:lnTo>
                  <a:lnTo>
                    <a:pt x="248" y="200"/>
                  </a:lnTo>
                  <a:lnTo>
                    <a:pt x="244" y="208"/>
                  </a:lnTo>
                  <a:lnTo>
                    <a:pt x="240" y="216"/>
                  </a:lnTo>
                  <a:lnTo>
                    <a:pt x="240" y="224"/>
                  </a:lnTo>
                  <a:lnTo>
                    <a:pt x="240" y="232"/>
                  </a:lnTo>
                  <a:lnTo>
                    <a:pt x="236" y="240"/>
                  </a:lnTo>
                  <a:lnTo>
                    <a:pt x="236" y="248"/>
                  </a:lnTo>
                  <a:lnTo>
                    <a:pt x="236" y="256"/>
                  </a:lnTo>
                  <a:lnTo>
                    <a:pt x="232" y="268"/>
                  </a:lnTo>
                  <a:lnTo>
                    <a:pt x="228" y="276"/>
                  </a:lnTo>
                  <a:lnTo>
                    <a:pt x="220" y="288"/>
                  </a:lnTo>
                  <a:lnTo>
                    <a:pt x="216" y="296"/>
                  </a:lnTo>
                  <a:lnTo>
                    <a:pt x="216" y="304"/>
                  </a:lnTo>
                  <a:lnTo>
                    <a:pt x="208" y="308"/>
                  </a:lnTo>
                  <a:lnTo>
                    <a:pt x="200" y="316"/>
                  </a:lnTo>
                  <a:lnTo>
                    <a:pt x="192" y="320"/>
                  </a:lnTo>
                  <a:lnTo>
                    <a:pt x="184" y="324"/>
                  </a:lnTo>
                  <a:lnTo>
                    <a:pt x="176" y="328"/>
                  </a:lnTo>
                  <a:lnTo>
                    <a:pt x="168" y="332"/>
                  </a:lnTo>
                  <a:lnTo>
                    <a:pt x="160" y="336"/>
                  </a:lnTo>
                  <a:lnTo>
                    <a:pt x="144" y="344"/>
                  </a:lnTo>
                  <a:lnTo>
                    <a:pt x="136" y="348"/>
                  </a:lnTo>
                  <a:lnTo>
                    <a:pt x="128" y="352"/>
                  </a:lnTo>
                  <a:lnTo>
                    <a:pt x="120" y="360"/>
                  </a:lnTo>
                  <a:lnTo>
                    <a:pt x="120" y="368"/>
                  </a:lnTo>
                  <a:lnTo>
                    <a:pt x="120" y="376"/>
                  </a:lnTo>
                  <a:lnTo>
                    <a:pt x="120" y="384"/>
                  </a:lnTo>
                  <a:lnTo>
                    <a:pt x="124" y="392"/>
                  </a:lnTo>
                  <a:lnTo>
                    <a:pt x="120" y="400"/>
                  </a:lnTo>
                  <a:lnTo>
                    <a:pt x="120" y="408"/>
                  </a:lnTo>
                  <a:lnTo>
                    <a:pt x="112" y="412"/>
                  </a:lnTo>
                  <a:lnTo>
                    <a:pt x="104" y="412"/>
                  </a:lnTo>
                  <a:lnTo>
                    <a:pt x="96" y="416"/>
                  </a:lnTo>
                  <a:lnTo>
                    <a:pt x="88" y="412"/>
                  </a:lnTo>
                  <a:lnTo>
                    <a:pt x="80" y="412"/>
                  </a:lnTo>
                  <a:lnTo>
                    <a:pt x="72" y="412"/>
                  </a:lnTo>
                  <a:lnTo>
                    <a:pt x="64" y="408"/>
                  </a:lnTo>
                  <a:lnTo>
                    <a:pt x="56" y="408"/>
                  </a:lnTo>
                  <a:lnTo>
                    <a:pt x="48" y="412"/>
                  </a:lnTo>
                  <a:lnTo>
                    <a:pt x="40" y="416"/>
                  </a:lnTo>
                  <a:lnTo>
                    <a:pt x="32" y="416"/>
                  </a:lnTo>
                  <a:lnTo>
                    <a:pt x="24" y="416"/>
                  </a:lnTo>
                  <a:lnTo>
                    <a:pt x="16" y="416"/>
                  </a:lnTo>
                  <a:lnTo>
                    <a:pt x="12" y="408"/>
                  </a:lnTo>
                  <a:lnTo>
                    <a:pt x="12" y="400"/>
                  </a:lnTo>
                  <a:lnTo>
                    <a:pt x="20" y="388"/>
                  </a:lnTo>
                  <a:lnTo>
                    <a:pt x="28" y="384"/>
                  </a:lnTo>
                  <a:lnTo>
                    <a:pt x="36" y="376"/>
                  </a:lnTo>
                  <a:lnTo>
                    <a:pt x="40" y="368"/>
                  </a:lnTo>
                  <a:lnTo>
                    <a:pt x="44" y="360"/>
                  </a:lnTo>
                  <a:lnTo>
                    <a:pt x="44" y="352"/>
                  </a:lnTo>
                  <a:lnTo>
                    <a:pt x="40" y="336"/>
                  </a:lnTo>
                  <a:lnTo>
                    <a:pt x="36" y="328"/>
                  </a:lnTo>
                  <a:lnTo>
                    <a:pt x="32" y="320"/>
                  </a:lnTo>
                  <a:lnTo>
                    <a:pt x="32" y="312"/>
                  </a:lnTo>
                  <a:lnTo>
                    <a:pt x="28" y="304"/>
                  </a:lnTo>
                  <a:lnTo>
                    <a:pt x="24" y="292"/>
                  </a:lnTo>
                  <a:lnTo>
                    <a:pt x="16" y="280"/>
                  </a:lnTo>
                  <a:lnTo>
                    <a:pt x="8" y="276"/>
                  </a:lnTo>
                  <a:lnTo>
                    <a:pt x="8" y="268"/>
                  </a:lnTo>
                  <a:lnTo>
                    <a:pt x="4" y="260"/>
                  </a:lnTo>
                  <a:lnTo>
                    <a:pt x="0" y="252"/>
                  </a:lnTo>
                  <a:lnTo>
                    <a:pt x="0" y="244"/>
                  </a:lnTo>
                  <a:lnTo>
                    <a:pt x="0" y="236"/>
                  </a:lnTo>
                  <a:lnTo>
                    <a:pt x="0" y="224"/>
                  </a:lnTo>
                  <a:lnTo>
                    <a:pt x="0" y="216"/>
                  </a:lnTo>
                  <a:lnTo>
                    <a:pt x="0" y="208"/>
                  </a:lnTo>
                  <a:lnTo>
                    <a:pt x="4" y="200"/>
                  </a:lnTo>
                  <a:lnTo>
                    <a:pt x="8" y="192"/>
                  </a:lnTo>
                  <a:lnTo>
                    <a:pt x="16" y="184"/>
                  </a:lnTo>
                  <a:lnTo>
                    <a:pt x="24" y="180"/>
                  </a:lnTo>
                  <a:lnTo>
                    <a:pt x="28" y="172"/>
                  </a:lnTo>
                  <a:lnTo>
                    <a:pt x="36" y="172"/>
                  </a:lnTo>
                  <a:lnTo>
                    <a:pt x="56" y="168"/>
                  </a:lnTo>
                  <a:lnTo>
                    <a:pt x="64" y="168"/>
                  </a:lnTo>
                  <a:lnTo>
                    <a:pt x="80" y="168"/>
                  </a:lnTo>
                  <a:lnTo>
                    <a:pt x="88" y="168"/>
                  </a:lnTo>
                  <a:lnTo>
                    <a:pt x="96" y="168"/>
                  </a:lnTo>
                  <a:lnTo>
                    <a:pt x="108" y="164"/>
                  </a:lnTo>
                  <a:lnTo>
                    <a:pt x="116" y="164"/>
                  </a:lnTo>
                  <a:lnTo>
                    <a:pt x="128" y="160"/>
                  </a:lnTo>
                  <a:lnTo>
                    <a:pt x="136" y="160"/>
                  </a:lnTo>
                  <a:lnTo>
                    <a:pt x="148" y="156"/>
                  </a:lnTo>
                  <a:lnTo>
                    <a:pt x="156" y="156"/>
                  </a:lnTo>
                  <a:lnTo>
                    <a:pt x="168" y="152"/>
                  </a:lnTo>
                  <a:lnTo>
                    <a:pt x="176" y="148"/>
                  </a:lnTo>
                  <a:lnTo>
                    <a:pt x="184" y="144"/>
                  </a:lnTo>
                  <a:lnTo>
                    <a:pt x="192" y="140"/>
                  </a:lnTo>
                  <a:lnTo>
                    <a:pt x="200" y="136"/>
                  </a:lnTo>
                  <a:lnTo>
                    <a:pt x="204" y="128"/>
                  </a:lnTo>
                  <a:lnTo>
                    <a:pt x="216" y="116"/>
                  </a:lnTo>
                  <a:lnTo>
                    <a:pt x="224" y="112"/>
                  </a:lnTo>
                  <a:lnTo>
                    <a:pt x="228" y="104"/>
                  </a:lnTo>
                  <a:lnTo>
                    <a:pt x="232" y="92"/>
                  </a:lnTo>
                  <a:lnTo>
                    <a:pt x="232" y="84"/>
                  </a:lnTo>
                  <a:lnTo>
                    <a:pt x="236" y="76"/>
                  </a:lnTo>
                  <a:lnTo>
                    <a:pt x="244" y="64"/>
                  </a:lnTo>
                  <a:lnTo>
                    <a:pt x="248" y="56"/>
                  </a:lnTo>
                  <a:lnTo>
                    <a:pt x="252" y="48"/>
                  </a:lnTo>
                  <a:lnTo>
                    <a:pt x="256" y="40"/>
                  </a:lnTo>
                  <a:lnTo>
                    <a:pt x="256" y="32"/>
                  </a:lnTo>
                  <a:lnTo>
                    <a:pt x="264" y="24"/>
                  </a:lnTo>
                  <a:lnTo>
                    <a:pt x="268" y="16"/>
                  </a:lnTo>
                  <a:lnTo>
                    <a:pt x="288" y="8"/>
                  </a:lnTo>
                  <a:lnTo>
                    <a:pt x="296" y="0"/>
                  </a:lnTo>
                  <a:lnTo>
                    <a:pt x="304" y="0"/>
                  </a:lnTo>
                  <a:lnTo>
                    <a:pt x="316" y="0"/>
                  </a:lnTo>
                  <a:lnTo>
                    <a:pt x="324" y="0"/>
                  </a:lnTo>
                  <a:lnTo>
                    <a:pt x="332" y="4"/>
                  </a:lnTo>
                  <a:lnTo>
                    <a:pt x="340" y="8"/>
                  </a:lnTo>
                  <a:lnTo>
                    <a:pt x="348" y="8"/>
                  </a:lnTo>
                  <a:lnTo>
                    <a:pt x="360" y="12"/>
                  </a:lnTo>
                  <a:lnTo>
                    <a:pt x="368" y="16"/>
                  </a:lnTo>
                  <a:lnTo>
                    <a:pt x="376" y="16"/>
                  </a:lnTo>
                  <a:lnTo>
                    <a:pt x="384" y="16"/>
                  </a:lnTo>
                  <a:lnTo>
                    <a:pt x="392" y="16"/>
                  </a:lnTo>
                  <a:lnTo>
                    <a:pt x="400" y="16"/>
                  </a:lnTo>
                  <a:lnTo>
                    <a:pt x="408" y="16"/>
                  </a:lnTo>
                  <a:lnTo>
                    <a:pt x="416" y="16"/>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24" name="Freeform 208">
              <a:extLst>
                <a:ext uri="{FF2B5EF4-FFF2-40B4-BE49-F238E27FC236}">
                  <a16:creationId xmlns:a16="http://schemas.microsoft.com/office/drawing/2014/main" id="{AE805F89-614A-437E-BF7B-CB8186185322}"/>
                </a:ext>
              </a:extLst>
            </p:cNvPr>
            <p:cNvSpPr>
              <a:spLocks/>
            </p:cNvSpPr>
            <p:nvPr/>
          </p:nvSpPr>
          <p:spPr bwMode="auto">
            <a:xfrm>
              <a:off x="4115" y="544"/>
              <a:ext cx="47" cy="85"/>
            </a:xfrm>
            <a:custGeom>
              <a:avLst/>
              <a:gdLst>
                <a:gd name="T0" fmla="*/ 41 w 53"/>
                <a:gd name="T1" fmla="*/ 0 h 85"/>
                <a:gd name="T2" fmla="*/ 35 w 53"/>
                <a:gd name="T3" fmla="*/ 4 h 85"/>
                <a:gd name="T4" fmla="*/ 31 w 53"/>
                <a:gd name="T5" fmla="*/ 12 h 85"/>
                <a:gd name="T6" fmla="*/ 31 w 53"/>
                <a:gd name="T7" fmla="*/ 20 h 85"/>
                <a:gd name="T8" fmla="*/ 31 w 53"/>
                <a:gd name="T9" fmla="*/ 28 h 85"/>
                <a:gd name="T10" fmla="*/ 28 w 53"/>
                <a:gd name="T11" fmla="*/ 36 h 85"/>
                <a:gd name="T12" fmla="*/ 28 w 53"/>
                <a:gd name="T13" fmla="*/ 44 h 85"/>
                <a:gd name="T14" fmla="*/ 28 w 53"/>
                <a:gd name="T15" fmla="*/ 52 h 85"/>
                <a:gd name="T16" fmla="*/ 25 w 53"/>
                <a:gd name="T17" fmla="*/ 60 h 85"/>
                <a:gd name="T18" fmla="*/ 22 w 53"/>
                <a:gd name="T19" fmla="*/ 68 h 85"/>
                <a:gd name="T20" fmla="*/ 19 w 53"/>
                <a:gd name="T21" fmla="*/ 76 h 85"/>
                <a:gd name="T22" fmla="*/ 12 w 53"/>
                <a:gd name="T23" fmla="*/ 84 h 85"/>
                <a:gd name="T24" fmla="*/ 6 w 53"/>
                <a:gd name="T25" fmla="*/ 84 h 85"/>
                <a:gd name="T26" fmla="*/ 4 w 53"/>
                <a:gd name="T27" fmla="*/ 76 h 85"/>
                <a:gd name="T28" fmla="*/ 0 w 53"/>
                <a:gd name="T29" fmla="*/ 68 h 85"/>
                <a:gd name="T30" fmla="*/ 0 w 53"/>
                <a:gd name="T31" fmla="*/ 60 h 85"/>
                <a:gd name="T32" fmla="*/ 0 w 53"/>
                <a:gd name="T33" fmla="*/ 52 h 85"/>
                <a:gd name="T34" fmla="*/ 0 w 53"/>
                <a:gd name="T35" fmla="*/ 44 h 85"/>
                <a:gd name="T36" fmla="*/ 4 w 53"/>
                <a:gd name="T37" fmla="*/ 32 h 85"/>
                <a:gd name="T38" fmla="*/ 10 w 53"/>
                <a:gd name="T39" fmla="*/ 28 h 85"/>
                <a:gd name="T40" fmla="*/ 12 w 53"/>
                <a:gd name="T41" fmla="*/ 20 h 85"/>
                <a:gd name="T42" fmla="*/ 16 w 53"/>
                <a:gd name="T43" fmla="*/ 12 h 85"/>
                <a:gd name="T44" fmla="*/ 22 w 53"/>
                <a:gd name="T45" fmla="*/ 4 h 85"/>
                <a:gd name="T46" fmla="*/ 28 w 53"/>
                <a:gd name="T47" fmla="*/ 0 h 85"/>
                <a:gd name="T48" fmla="*/ 35 w 53"/>
                <a:gd name="T49" fmla="*/ 0 h 85"/>
                <a:gd name="T50" fmla="*/ 41 w 53"/>
                <a:gd name="T51" fmla="*/ 0 h 8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3" h="85">
                  <a:moveTo>
                    <a:pt x="52" y="0"/>
                  </a:moveTo>
                  <a:lnTo>
                    <a:pt x="44" y="4"/>
                  </a:lnTo>
                  <a:lnTo>
                    <a:pt x="40" y="12"/>
                  </a:lnTo>
                  <a:lnTo>
                    <a:pt x="40" y="20"/>
                  </a:lnTo>
                  <a:lnTo>
                    <a:pt x="40" y="28"/>
                  </a:lnTo>
                  <a:lnTo>
                    <a:pt x="36" y="36"/>
                  </a:lnTo>
                  <a:lnTo>
                    <a:pt x="36" y="44"/>
                  </a:lnTo>
                  <a:lnTo>
                    <a:pt x="36" y="52"/>
                  </a:lnTo>
                  <a:lnTo>
                    <a:pt x="32" y="60"/>
                  </a:lnTo>
                  <a:lnTo>
                    <a:pt x="28" y="68"/>
                  </a:lnTo>
                  <a:lnTo>
                    <a:pt x="24" y="76"/>
                  </a:lnTo>
                  <a:lnTo>
                    <a:pt x="16" y="84"/>
                  </a:lnTo>
                  <a:lnTo>
                    <a:pt x="8" y="84"/>
                  </a:lnTo>
                  <a:lnTo>
                    <a:pt x="4" y="76"/>
                  </a:lnTo>
                  <a:lnTo>
                    <a:pt x="0" y="68"/>
                  </a:lnTo>
                  <a:lnTo>
                    <a:pt x="0" y="60"/>
                  </a:lnTo>
                  <a:lnTo>
                    <a:pt x="0" y="52"/>
                  </a:lnTo>
                  <a:lnTo>
                    <a:pt x="0" y="44"/>
                  </a:lnTo>
                  <a:lnTo>
                    <a:pt x="4" y="32"/>
                  </a:lnTo>
                  <a:lnTo>
                    <a:pt x="12" y="28"/>
                  </a:lnTo>
                  <a:lnTo>
                    <a:pt x="16" y="20"/>
                  </a:lnTo>
                  <a:lnTo>
                    <a:pt x="20" y="12"/>
                  </a:lnTo>
                  <a:lnTo>
                    <a:pt x="28" y="4"/>
                  </a:lnTo>
                  <a:lnTo>
                    <a:pt x="36" y="0"/>
                  </a:lnTo>
                  <a:lnTo>
                    <a:pt x="44" y="0"/>
                  </a:lnTo>
                  <a:lnTo>
                    <a:pt x="52"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25" name="Freeform 209">
              <a:extLst>
                <a:ext uri="{FF2B5EF4-FFF2-40B4-BE49-F238E27FC236}">
                  <a16:creationId xmlns:a16="http://schemas.microsoft.com/office/drawing/2014/main" id="{496C4315-7638-4C01-B482-16887CB17FCD}"/>
                </a:ext>
              </a:extLst>
            </p:cNvPr>
            <p:cNvSpPr>
              <a:spLocks/>
            </p:cNvSpPr>
            <p:nvPr/>
          </p:nvSpPr>
          <p:spPr bwMode="auto">
            <a:xfrm>
              <a:off x="4072" y="672"/>
              <a:ext cx="51" cy="105"/>
            </a:xfrm>
            <a:custGeom>
              <a:avLst/>
              <a:gdLst>
                <a:gd name="T0" fmla="*/ 45 w 57"/>
                <a:gd name="T1" fmla="*/ 0 h 105"/>
                <a:gd name="T2" fmla="*/ 42 w 57"/>
                <a:gd name="T3" fmla="*/ 8 h 105"/>
                <a:gd name="T4" fmla="*/ 38 w 57"/>
                <a:gd name="T5" fmla="*/ 16 h 105"/>
                <a:gd name="T6" fmla="*/ 38 w 57"/>
                <a:gd name="T7" fmla="*/ 24 h 105"/>
                <a:gd name="T8" fmla="*/ 38 w 57"/>
                <a:gd name="T9" fmla="*/ 32 h 105"/>
                <a:gd name="T10" fmla="*/ 35 w 57"/>
                <a:gd name="T11" fmla="*/ 40 h 105"/>
                <a:gd name="T12" fmla="*/ 35 w 57"/>
                <a:gd name="T13" fmla="*/ 48 h 105"/>
                <a:gd name="T14" fmla="*/ 35 w 57"/>
                <a:gd name="T15" fmla="*/ 56 h 105"/>
                <a:gd name="T16" fmla="*/ 35 w 57"/>
                <a:gd name="T17" fmla="*/ 64 h 105"/>
                <a:gd name="T18" fmla="*/ 32 w 57"/>
                <a:gd name="T19" fmla="*/ 72 h 105"/>
                <a:gd name="T20" fmla="*/ 29 w 57"/>
                <a:gd name="T21" fmla="*/ 80 h 105"/>
                <a:gd name="T22" fmla="*/ 29 w 57"/>
                <a:gd name="T23" fmla="*/ 88 h 105"/>
                <a:gd name="T24" fmla="*/ 22 w 57"/>
                <a:gd name="T25" fmla="*/ 96 h 105"/>
                <a:gd name="T26" fmla="*/ 19 w 57"/>
                <a:gd name="T27" fmla="*/ 104 h 105"/>
                <a:gd name="T28" fmla="*/ 13 w 57"/>
                <a:gd name="T29" fmla="*/ 104 h 105"/>
                <a:gd name="T30" fmla="*/ 6 w 57"/>
                <a:gd name="T31" fmla="*/ 100 h 105"/>
                <a:gd name="T32" fmla="*/ 4 w 57"/>
                <a:gd name="T33" fmla="*/ 92 h 105"/>
                <a:gd name="T34" fmla="*/ 4 w 57"/>
                <a:gd name="T35" fmla="*/ 84 h 105"/>
                <a:gd name="T36" fmla="*/ 4 w 57"/>
                <a:gd name="T37" fmla="*/ 76 h 105"/>
                <a:gd name="T38" fmla="*/ 4 w 57"/>
                <a:gd name="T39" fmla="*/ 68 h 105"/>
                <a:gd name="T40" fmla="*/ 0 w 57"/>
                <a:gd name="T41" fmla="*/ 56 h 105"/>
                <a:gd name="T42" fmla="*/ 0 w 57"/>
                <a:gd name="T43" fmla="*/ 48 h 105"/>
                <a:gd name="T44" fmla="*/ 0 w 57"/>
                <a:gd name="T45" fmla="*/ 40 h 105"/>
                <a:gd name="T46" fmla="*/ 6 w 57"/>
                <a:gd name="T47" fmla="*/ 32 h 105"/>
                <a:gd name="T48" fmla="*/ 10 w 57"/>
                <a:gd name="T49" fmla="*/ 24 h 105"/>
                <a:gd name="T50" fmla="*/ 16 w 57"/>
                <a:gd name="T51" fmla="*/ 24 h 105"/>
                <a:gd name="T52" fmla="*/ 19 w 57"/>
                <a:gd name="T53" fmla="*/ 16 h 105"/>
                <a:gd name="T54" fmla="*/ 26 w 57"/>
                <a:gd name="T55" fmla="*/ 12 h 105"/>
                <a:gd name="T56" fmla="*/ 35 w 57"/>
                <a:gd name="T57" fmla="*/ 8 h 105"/>
                <a:gd name="T58" fmla="*/ 42 w 57"/>
                <a:gd name="T59" fmla="*/ 4 h 105"/>
                <a:gd name="T60" fmla="*/ 45 w 57"/>
                <a:gd name="T61" fmla="*/ 0 h 10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57" h="105">
                  <a:moveTo>
                    <a:pt x="56" y="0"/>
                  </a:moveTo>
                  <a:lnTo>
                    <a:pt x="52" y="8"/>
                  </a:lnTo>
                  <a:lnTo>
                    <a:pt x="48" y="16"/>
                  </a:lnTo>
                  <a:lnTo>
                    <a:pt x="48" y="24"/>
                  </a:lnTo>
                  <a:lnTo>
                    <a:pt x="48" y="32"/>
                  </a:lnTo>
                  <a:lnTo>
                    <a:pt x="44" y="40"/>
                  </a:lnTo>
                  <a:lnTo>
                    <a:pt x="44" y="48"/>
                  </a:lnTo>
                  <a:lnTo>
                    <a:pt x="44" y="56"/>
                  </a:lnTo>
                  <a:lnTo>
                    <a:pt x="44" y="64"/>
                  </a:lnTo>
                  <a:lnTo>
                    <a:pt x="40" y="72"/>
                  </a:lnTo>
                  <a:lnTo>
                    <a:pt x="36" y="80"/>
                  </a:lnTo>
                  <a:lnTo>
                    <a:pt x="36" y="88"/>
                  </a:lnTo>
                  <a:lnTo>
                    <a:pt x="28" y="96"/>
                  </a:lnTo>
                  <a:lnTo>
                    <a:pt x="24" y="104"/>
                  </a:lnTo>
                  <a:lnTo>
                    <a:pt x="16" y="104"/>
                  </a:lnTo>
                  <a:lnTo>
                    <a:pt x="8" y="100"/>
                  </a:lnTo>
                  <a:lnTo>
                    <a:pt x="4" y="92"/>
                  </a:lnTo>
                  <a:lnTo>
                    <a:pt x="4" y="84"/>
                  </a:lnTo>
                  <a:lnTo>
                    <a:pt x="4" y="76"/>
                  </a:lnTo>
                  <a:lnTo>
                    <a:pt x="4" y="68"/>
                  </a:lnTo>
                  <a:lnTo>
                    <a:pt x="0" y="56"/>
                  </a:lnTo>
                  <a:lnTo>
                    <a:pt x="0" y="48"/>
                  </a:lnTo>
                  <a:lnTo>
                    <a:pt x="0" y="40"/>
                  </a:lnTo>
                  <a:lnTo>
                    <a:pt x="8" y="32"/>
                  </a:lnTo>
                  <a:lnTo>
                    <a:pt x="12" y="24"/>
                  </a:lnTo>
                  <a:lnTo>
                    <a:pt x="20" y="24"/>
                  </a:lnTo>
                  <a:lnTo>
                    <a:pt x="24" y="16"/>
                  </a:lnTo>
                  <a:lnTo>
                    <a:pt x="32" y="12"/>
                  </a:lnTo>
                  <a:lnTo>
                    <a:pt x="44" y="8"/>
                  </a:lnTo>
                  <a:lnTo>
                    <a:pt x="52" y="4"/>
                  </a:lnTo>
                  <a:lnTo>
                    <a:pt x="56"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26" name="Freeform 210">
              <a:extLst>
                <a:ext uri="{FF2B5EF4-FFF2-40B4-BE49-F238E27FC236}">
                  <a16:creationId xmlns:a16="http://schemas.microsoft.com/office/drawing/2014/main" id="{00385419-AAFD-45F7-9663-A73ECC6676D2}"/>
                </a:ext>
              </a:extLst>
            </p:cNvPr>
            <p:cNvSpPr>
              <a:spLocks/>
            </p:cNvSpPr>
            <p:nvPr/>
          </p:nvSpPr>
          <p:spPr bwMode="auto">
            <a:xfrm>
              <a:off x="3980" y="772"/>
              <a:ext cx="86" cy="61"/>
            </a:xfrm>
            <a:custGeom>
              <a:avLst/>
              <a:gdLst>
                <a:gd name="T0" fmla="*/ 6 w 97"/>
                <a:gd name="T1" fmla="*/ 48 h 61"/>
                <a:gd name="T2" fmla="*/ 12 w 97"/>
                <a:gd name="T3" fmla="*/ 48 h 61"/>
                <a:gd name="T4" fmla="*/ 19 w 97"/>
                <a:gd name="T5" fmla="*/ 52 h 61"/>
                <a:gd name="T6" fmla="*/ 25 w 97"/>
                <a:gd name="T7" fmla="*/ 52 h 61"/>
                <a:gd name="T8" fmla="*/ 31 w 97"/>
                <a:gd name="T9" fmla="*/ 52 h 61"/>
                <a:gd name="T10" fmla="*/ 38 w 97"/>
                <a:gd name="T11" fmla="*/ 56 h 61"/>
                <a:gd name="T12" fmla="*/ 44 w 97"/>
                <a:gd name="T13" fmla="*/ 60 h 61"/>
                <a:gd name="T14" fmla="*/ 51 w 97"/>
                <a:gd name="T15" fmla="*/ 60 h 61"/>
                <a:gd name="T16" fmla="*/ 57 w 97"/>
                <a:gd name="T17" fmla="*/ 60 h 61"/>
                <a:gd name="T18" fmla="*/ 63 w 97"/>
                <a:gd name="T19" fmla="*/ 56 h 61"/>
                <a:gd name="T20" fmla="*/ 69 w 97"/>
                <a:gd name="T21" fmla="*/ 52 h 61"/>
                <a:gd name="T22" fmla="*/ 73 w 97"/>
                <a:gd name="T23" fmla="*/ 44 h 61"/>
                <a:gd name="T24" fmla="*/ 75 w 97"/>
                <a:gd name="T25" fmla="*/ 36 h 61"/>
                <a:gd name="T26" fmla="*/ 75 w 97"/>
                <a:gd name="T27" fmla="*/ 28 h 61"/>
                <a:gd name="T28" fmla="*/ 69 w 97"/>
                <a:gd name="T29" fmla="*/ 20 h 61"/>
                <a:gd name="T30" fmla="*/ 59 w 97"/>
                <a:gd name="T31" fmla="*/ 16 h 61"/>
                <a:gd name="T32" fmla="*/ 53 w 97"/>
                <a:gd name="T33" fmla="*/ 16 h 61"/>
                <a:gd name="T34" fmla="*/ 44 w 97"/>
                <a:gd name="T35" fmla="*/ 8 h 61"/>
                <a:gd name="T36" fmla="*/ 35 w 97"/>
                <a:gd name="T37" fmla="*/ 4 h 61"/>
                <a:gd name="T38" fmla="*/ 28 w 97"/>
                <a:gd name="T39" fmla="*/ 0 h 61"/>
                <a:gd name="T40" fmla="*/ 22 w 97"/>
                <a:gd name="T41" fmla="*/ 4 h 61"/>
                <a:gd name="T42" fmla="*/ 16 w 97"/>
                <a:gd name="T43" fmla="*/ 12 h 61"/>
                <a:gd name="T44" fmla="*/ 12 w 97"/>
                <a:gd name="T45" fmla="*/ 20 h 61"/>
                <a:gd name="T46" fmla="*/ 10 w 97"/>
                <a:gd name="T47" fmla="*/ 28 h 61"/>
                <a:gd name="T48" fmla="*/ 10 w 97"/>
                <a:gd name="T49" fmla="*/ 36 h 61"/>
                <a:gd name="T50" fmla="*/ 4 w 97"/>
                <a:gd name="T51" fmla="*/ 40 h 61"/>
                <a:gd name="T52" fmla="*/ 0 w 97"/>
                <a:gd name="T53" fmla="*/ 48 h 61"/>
                <a:gd name="T54" fmla="*/ 6 w 97"/>
                <a:gd name="T55" fmla="*/ 52 h 61"/>
                <a:gd name="T56" fmla="*/ 6 w 97"/>
                <a:gd name="T57" fmla="*/ 48 h 6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97" h="61">
                  <a:moveTo>
                    <a:pt x="8" y="48"/>
                  </a:moveTo>
                  <a:lnTo>
                    <a:pt x="16" y="48"/>
                  </a:lnTo>
                  <a:lnTo>
                    <a:pt x="24" y="52"/>
                  </a:lnTo>
                  <a:lnTo>
                    <a:pt x="32" y="52"/>
                  </a:lnTo>
                  <a:lnTo>
                    <a:pt x="40" y="52"/>
                  </a:lnTo>
                  <a:lnTo>
                    <a:pt x="48" y="56"/>
                  </a:lnTo>
                  <a:lnTo>
                    <a:pt x="56" y="60"/>
                  </a:lnTo>
                  <a:lnTo>
                    <a:pt x="64" y="60"/>
                  </a:lnTo>
                  <a:lnTo>
                    <a:pt x="72" y="60"/>
                  </a:lnTo>
                  <a:lnTo>
                    <a:pt x="80" y="56"/>
                  </a:lnTo>
                  <a:lnTo>
                    <a:pt x="88" y="52"/>
                  </a:lnTo>
                  <a:lnTo>
                    <a:pt x="92" y="44"/>
                  </a:lnTo>
                  <a:lnTo>
                    <a:pt x="96" y="36"/>
                  </a:lnTo>
                  <a:lnTo>
                    <a:pt x="96" y="28"/>
                  </a:lnTo>
                  <a:lnTo>
                    <a:pt x="88" y="20"/>
                  </a:lnTo>
                  <a:lnTo>
                    <a:pt x="76" y="16"/>
                  </a:lnTo>
                  <a:lnTo>
                    <a:pt x="68" y="16"/>
                  </a:lnTo>
                  <a:lnTo>
                    <a:pt x="56" y="8"/>
                  </a:lnTo>
                  <a:lnTo>
                    <a:pt x="44" y="4"/>
                  </a:lnTo>
                  <a:lnTo>
                    <a:pt x="36" y="0"/>
                  </a:lnTo>
                  <a:lnTo>
                    <a:pt x="28" y="4"/>
                  </a:lnTo>
                  <a:lnTo>
                    <a:pt x="20" y="12"/>
                  </a:lnTo>
                  <a:lnTo>
                    <a:pt x="16" y="20"/>
                  </a:lnTo>
                  <a:lnTo>
                    <a:pt x="12" y="28"/>
                  </a:lnTo>
                  <a:lnTo>
                    <a:pt x="12" y="36"/>
                  </a:lnTo>
                  <a:lnTo>
                    <a:pt x="4" y="40"/>
                  </a:lnTo>
                  <a:lnTo>
                    <a:pt x="0" y="48"/>
                  </a:lnTo>
                  <a:lnTo>
                    <a:pt x="8" y="52"/>
                  </a:lnTo>
                  <a:lnTo>
                    <a:pt x="8" y="4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27" name="Freeform 211">
              <a:extLst>
                <a:ext uri="{FF2B5EF4-FFF2-40B4-BE49-F238E27FC236}">
                  <a16:creationId xmlns:a16="http://schemas.microsoft.com/office/drawing/2014/main" id="{D436E011-22AD-4A19-A4A1-1D907F074277}"/>
                </a:ext>
              </a:extLst>
            </p:cNvPr>
            <p:cNvSpPr>
              <a:spLocks/>
            </p:cNvSpPr>
            <p:nvPr/>
          </p:nvSpPr>
          <p:spPr bwMode="auto">
            <a:xfrm>
              <a:off x="3983" y="1716"/>
              <a:ext cx="79" cy="85"/>
            </a:xfrm>
            <a:custGeom>
              <a:avLst/>
              <a:gdLst>
                <a:gd name="T0" fmla="*/ 0 w 89"/>
                <a:gd name="T1" fmla="*/ 4 h 85"/>
                <a:gd name="T2" fmla="*/ 6 w 89"/>
                <a:gd name="T3" fmla="*/ 0 h 85"/>
                <a:gd name="T4" fmla="*/ 12 w 89"/>
                <a:gd name="T5" fmla="*/ 0 h 85"/>
                <a:gd name="T6" fmla="*/ 19 w 89"/>
                <a:gd name="T7" fmla="*/ 0 h 85"/>
                <a:gd name="T8" fmla="*/ 25 w 89"/>
                <a:gd name="T9" fmla="*/ 0 h 85"/>
                <a:gd name="T10" fmla="*/ 32 w 89"/>
                <a:gd name="T11" fmla="*/ 4 h 85"/>
                <a:gd name="T12" fmla="*/ 44 w 89"/>
                <a:gd name="T13" fmla="*/ 8 h 85"/>
                <a:gd name="T14" fmla="*/ 51 w 89"/>
                <a:gd name="T15" fmla="*/ 12 h 85"/>
                <a:gd name="T16" fmla="*/ 57 w 89"/>
                <a:gd name="T17" fmla="*/ 12 h 85"/>
                <a:gd name="T18" fmla="*/ 63 w 89"/>
                <a:gd name="T19" fmla="*/ 16 h 85"/>
                <a:gd name="T20" fmla="*/ 67 w 89"/>
                <a:gd name="T21" fmla="*/ 24 h 85"/>
                <a:gd name="T22" fmla="*/ 69 w 89"/>
                <a:gd name="T23" fmla="*/ 32 h 85"/>
                <a:gd name="T24" fmla="*/ 69 w 89"/>
                <a:gd name="T25" fmla="*/ 40 h 85"/>
                <a:gd name="T26" fmla="*/ 63 w 89"/>
                <a:gd name="T27" fmla="*/ 44 h 85"/>
                <a:gd name="T28" fmla="*/ 57 w 89"/>
                <a:gd name="T29" fmla="*/ 48 h 85"/>
                <a:gd name="T30" fmla="*/ 53 w 89"/>
                <a:gd name="T31" fmla="*/ 56 h 85"/>
                <a:gd name="T32" fmla="*/ 51 w 89"/>
                <a:gd name="T33" fmla="*/ 64 h 85"/>
                <a:gd name="T34" fmla="*/ 47 w 89"/>
                <a:gd name="T35" fmla="*/ 72 h 85"/>
                <a:gd name="T36" fmla="*/ 44 w 89"/>
                <a:gd name="T37" fmla="*/ 80 h 85"/>
                <a:gd name="T38" fmla="*/ 38 w 89"/>
                <a:gd name="T39" fmla="*/ 80 h 85"/>
                <a:gd name="T40" fmla="*/ 32 w 89"/>
                <a:gd name="T41" fmla="*/ 84 h 85"/>
                <a:gd name="T42" fmla="*/ 22 w 89"/>
                <a:gd name="T43" fmla="*/ 80 h 85"/>
                <a:gd name="T44" fmla="*/ 16 w 89"/>
                <a:gd name="T45" fmla="*/ 76 h 85"/>
                <a:gd name="T46" fmla="*/ 12 w 89"/>
                <a:gd name="T47" fmla="*/ 68 h 85"/>
                <a:gd name="T48" fmla="*/ 10 w 89"/>
                <a:gd name="T49" fmla="*/ 60 h 85"/>
                <a:gd name="T50" fmla="*/ 10 w 89"/>
                <a:gd name="T51" fmla="*/ 52 h 85"/>
                <a:gd name="T52" fmla="*/ 10 w 89"/>
                <a:gd name="T53" fmla="*/ 44 h 85"/>
                <a:gd name="T54" fmla="*/ 6 w 89"/>
                <a:gd name="T55" fmla="*/ 36 h 85"/>
                <a:gd name="T56" fmla="*/ 4 w 89"/>
                <a:gd name="T57" fmla="*/ 28 h 85"/>
                <a:gd name="T58" fmla="*/ 0 w 89"/>
                <a:gd name="T59" fmla="*/ 20 h 85"/>
                <a:gd name="T60" fmla="*/ 0 w 89"/>
                <a:gd name="T61" fmla="*/ 12 h 85"/>
                <a:gd name="T62" fmla="*/ 0 w 89"/>
                <a:gd name="T63" fmla="*/ 4 h 8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9" h="85">
                  <a:moveTo>
                    <a:pt x="0" y="4"/>
                  </a:moveTo>
                  <a:lnTo>
                    <a:pt x="8" y="0"/>
                  </a:lnTo>
                  <a:lnTo>
                    <a:pt x="16" y="0"/>
                  </a:lnTo>
                  <a:lnTo>
                    <a:pt x="24" y="0"/>
                  </a:lnTo>
                  <a:lnTo>
                    <a:pt x="32" y="0"/>
                  </a:lnTo>
                  <a:lnTo>
                    <a:pt x="40" y="4"/>
                  </a:lnTo>
                  <a:lnTo>
                    <a:pt x="56" y="8"/>
                  </a:lnTo>
                  <a:lnTo>
                    <a:pt x="64" y="12"/>
                  </a:lnTo>
                  <a:lnTo>
                    <a:pt x="72" y="12"/>
                  </a:lnTo>
                  <a:lnTo>
                    <a:pt x="80" y="16"/>
                  </a:lnTo>
                  <a:lnTo>
                    <a:pt x="84" y="24"/>
                  </a:lnTo>
                  <a:lnTo>
                    <a:pt x="88" y="32"/>
                  </a:lnTo>
                  <a:lnTo>
                    <a:pt x="88" y="40"/>
                  </a:lnTo>
                  <a:lnTo>
                    <a:pt x="80" y="44"/>
                  </a:lnTo>
                  <a:lnTo>
                    <a:pt x="72" y="48"/>
                  </a:lnTo>
                  <a:lnTo>
                    <a:pt x="68" y="56"/>
                  </a:lnTo>
                  <a:lnTo>
                    <a:pt x="64" y="64"/>
                  </a:lnTo>
                  <a:lnTo>
                    <a:pt x="60" y="72"/>
                  </a:lnTo>
                  <a:lnTo>
                    <a:pt x="56" y="80"/>
                  </a:lnTo>
                  <a:lnTo>
                    <a:pt x="48" y="80"/>
                  </a:lnTo>
                  <a:lnTo>
                    <a:pt x="40" y="84"/>
                  </a:lnTo>
                  <a:lnTo>
                    <a:pt x="28" y="80"/>
                  </a:lnTo>
                  <a:lnTo>
                    <a:pt x="20" y="76"/>
                  </a:lnTo>
                  <a:lnTo>
                    <a:pt x="16" y="68"/>
                  </a:lnTo>
                  <a:lnTo>
                    <a:pt x="12" y="60"/>
                  </a:lnTo>
                  <a:lnTo>
                    <a:pt x="12" y="52"/>
                  </a:lnTo>
                  <a:lnTo>
                    <a:pt x="12" y="44"/>
                  </a:lnTo>
                  <a:lnTo>
                    <a:pt x="8" y="36"/>
                  </a:lnTo>
                  <a:lnTo>
                    <a:pt x="4" y="28"/>
                  </a:lnTo>
                  <a:lnTo>
                    <a:pt x="0" y="20"/>
                  </a:lnTo>
                  <a:lnTo>
                    <a:pt x="0" y="12"/>
                  </a:lnTo>
                  <a:lnTo>
                    <a:pt x="0" y="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28" name="Freeform 212">
              <a:extLst>
                <a:ext uri="{FF2B5EF4-FFF2-40B4-BE49-F238E27FC236}">
                  <a16:creationId xmlns:a16="http://schemas.microsoft.com/office/drawing/2014/main" id="{401ABE6B-E446-4411-8871-540F8E534F94}"/>
                </a:ext>
              </a:extLst>
            </p:cNvPr>
            <p:cNvSpPr>
              <a:spLocks/>
            </p:cNvSpPr>
            <p:nvPr/>
          </p:nvSpPr>
          <p:spPr bwMode="auto">
            <a:xfrm>
              <a:off x="4325" y="2196"/>
              <a:ext cx="57" cy="65"/>
            </a:xfrm>
            <a:custGeom>
              <a:avLst/>
              <a:gdLst>
                <a:gd name="T0" fmla="*/ 0 w 65"/>
                <a:gd name="T1" fmla="*/ 0 h 65"/>
                <a:gd name="T2" fmla="*/ 0 w 65"/>
                <a:gd name="T3" fmla="*/ 8 h 65"/>
                <a:gd name="T4" fmla="*/ 0 w 65"/>
                <a:gd name="T5" fmla="*/ 16 h 65"/>
                <a:gd name="T6" fmla="*/ 0 w 65"/>
                <a:gd name="T7" fmla="*/ 24 h 65"/>
                <a:gd name="T8" fmla="*/ 4 w 65"/>
                <a:gd name="T9" fmla="*/ 32 h 65"/>
                <a:gd name="T10" fmla="*/ 6 w 65"/>
                <a:gd name="T11" fmla="*/ 40 h 65"/>
                <a:gd name="T12" fmla="*/ 12 w 65"/>
                <a:gd name="T13" fmla="*/ 40 h 65"/>
                <a:gd name="T14" fmla="*/ 18 w 65"/>
                <a:gd name="T15" fmla="*/ 44 h 65"/>
                <a:gd name="T16" fmla="*/ 22 w 65"/>
                <a:gd name="T17" fmla="*/ 52 h 65"/>
                <a:gd name="T18" fmla="*/ 28 w 65"/>
                <a:gd name="T19" fmla="*/ 60 h 65"/>
                <a:gd name="T20" fmla="*/ 34 w 65"/>
                <a:gd name="T21" fmla="*/ 64 h 65"/>
                <a:gd name="T22" fmla="*/ 40 w 65"/>
                <a:gd name="T23" fmla="*/ 64 h 65"/>
                <a:gd name="T24" fmla="*/ 46 w 65"/>
                <a:gd name="T25" fmla="*/ 56 h 65"/>
                <a:gd name="T26" fmla="*/ 49 w 65"/>
                <a:gd name="T27" fmla="*/ 48 h 65"/>
                <a:gd name="T28" fmla="*/ 49 w 65"/>
                <a:gd name="T29" fmla="*/ 40 h 65"/>
                <a:gd name="T30" fmla="*/ 46 w 65"/>
                <a:gd name="T31" fmla="*/ 32 h 65"/>
                <a:gd name="T32" fmla="*/ 40 w 65"/>
                <a:gd name="T33" fmla="*/ 28 h 65"/>
                <a:gd name="T34" fmla="*/ 37 w 65"/>
                <a:gd name="T35" fmla="*/ 20 h 65"/>
                <a:gd name="T36" fmla="*/ 31 w 65"/>
                <a:gd name="T37" fmla="*/ 16 h 65"/>
                <a:gd name="T38" fmla="*/ 25 w 65"/>
                <a:gd name="T39" fmla="*/ 16 h 65"/>
                <a:gd name="T40" fmla="*/ 18 w 65"/>
                <a:gd name="T41" fmla="*/ 12 h 65"/>
                <a:gd name="T42" fmla="*/ 16 w 65"/>
                <a:gd name="T43" fmla="*/ 4 h 65"/>
                <a:gd name="T44" fmla="*/ 10 w 65"/>
                <a:gd name="T45" fmla="*/ 0 h 65"/>
                <a:gd name="T46" fmla="*/ 4 w 65"/>
                <a:gd name="T47" fmla="*/ 0 h 65"/>
                <a:gd name="T48" fmla="*/ 0 w 65"/>
                <a:gd name="T49" fmla="*/ 0 h 6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5" h="65">
                  <a:moveTo>
                    <a:pt x="0" y="0"/>
                  </a:moveTo>
                  <a:lnTo>
                    <a:pt x="0" y="8"/>
                  </a:lnTo>
                  <a:lnTo>
                    <a:pt x="0" y="16"/>
                  </a:lnTo>
                  <a:lnTo>
                    <a:pt x="0" y="24"/>
                  </a:lnTo>
                  <a:lnTo>
                    <a:pt x="4" y="32"/>
                  </a:lnTo>
                  <a:lnTo>
                    <a:pt x="8" y="40"/>
                  </a:lnTo>
                  <a:lnTo>
                    <a:pt x="16" y="40"/>
                  </a:lnTo>
                  <a:lnTo>
                    <a:pt x="24" y="44"/>
                  </a:lnTo>
                  <a:lnTo>
                    <a:pt x="28" y="52"/>
                  </a:lnTo>
                  <a:lnTo>
                    <a:pt x="36" y="60"/>
                  </a:lnTo>
                  <a:lnTo>
                    <a:pt x="44" y="64"/>
                  </a:lnTo>
                  <a:lnTo>
                    <a:pt x="52" y="64"/>
                  </a:lnTo>
                  <a:lnTo>
                    <a:pt x="60" y="56"/>
                  </a:lnTo>
                  <a:lnTo>
                    <a:pt x="64" y="48"/>
                  </a:lnTo>
                  <a:lnTo>
                    <a:pt x="64" y="40"/>
                  </a:lnTo>
                  <a:lnTo>
                    <a:pt x="60" y="32"/>
                  </a:lnTo>
                  <a:lnTo>
                    <a:pt x="52" y="28"/>
                  </a:lnTo>
                  <a:lnTo>
                    <a:pt x="48" y="20"/>
                  </a:lnTo>
                  <a:lnTo>
                    <a:pt x="40" y="16"/>
                  </a:lnTo>
                  <a:lnTo>
                    <a:pt x="32" y="16"/>
                  </a:lnTo>
                  <a:lnTo>
                    <a:pt x="24" y="12"/>
                  </a:lnTo>
                  <a:lnTo>
                    <a:pt x="20" y="4"/>
                  </a:lnTo>
                  <a:lnTo>
                    <a:pt x="12" y="0"/>
                  </a:lnTo>
                  <a:lnTo>
                    <a:pt x="4" y="0"/>
                  </a:lnTo>
                  <a:lnTo>
                    <a:pt x="0"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29" name="Freeform 213">
              <a:extLst>
                <a:ext uri="{FF2B5EF4-FFF2-40B4-BE49-F238E27FC236}">
                  <a16:creationId xmlns:a16="http://schemas.microsoft.com/office/drawing/2014/main" id="{464B105F-B790-4481-BE5E-F11EECA2A355}"/>
                </a:ext>
              </a:extLst>
            </p:cNvPr>
            <p:cNvSpPr>
              <a:spLocks/>
            </p:cNvSpPr>
            <p:nvPr/>
          </p:nvSpPr>
          <p:spPr bwMode="auto">
            <a:xfrm>
              <a:off x="4383" y="2240"/>
              <a:ext cx="141" cy="95"/>
            </a:xfrm>
            <a:custGeom>
              <a:avLst/>
              <a:gdLst>
                <a:gd name="T0" fmla="*/ 33 w 141"/>
                <a:gd name="T1" fmla="*/ 0 h 95"/>
                <a:gd name="T2" fmla="*/ 93 w 141"/>
                <a:gd name="T3" fmla="*/ 12 h 95"/>
                <a:gd name="T4" fmla="*/ 117 w 141"/>
                <a:gd name="T5" fmla="*/ 20 h 95"/>
                <a:gd name="T6" fmla="*/ 73 w 141"/>
                <a:gd name="T7" fmla="*/ 64 h 95"/>
                <a:gd name="T8" fmla="*/ 33 w 141"/>
                <a:gd name="T9" fmla="*/ 92 h 95"/>
                <a:gd name="T10" fmla="*/ 5 w 141"/>
                <a:gd name="T11" fmla="*/ 88 h 95"/>
                <a:gd name="T12" fmla="*/ 9 w 141"/>
                <a:gd name="T13" fmla="*/ 64 h 95"/>
                <a:gd name="T14" fmla="*/ 17 w 141"/>
                <a:gd name="T15" fmla="*/ 28 h 95"/>
                <a:gd name="T16" fmla="*/ 29 w 141"/>
                <a:gd name="T17" fmla="*/ 20 h 95"/>
                <a:gd name="T18" fmla="*/ 33 w 141"/>
                <a:gd name="T19" fmla="*/ 0 h 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1" h="95">
                  <a:moveTo>
                    <a:pt x="33" y="0"/>
                  </a:moveTo>
                  <a:cubicBezTo>
                    <a:pt x="53" y="7"/>
                    <a:pt x="73" y="6"/>
                    <a:pt x="93" y="12"/>
                  </a:cubicBezTo>
                  <a:cubicBezTo>
                    <a:pt x="101" y="14"/>
                    <a:pt x="117" y="20"/>
                    <a:pt x="117" y="20"/>
                  </a:cubicBezTo>
                  <a:cubicBezTo>
                    <a:pt x="141" y="56"/>
                    <a:pt x="98" y="60"/>
                    <a:pt x="73" y="64"/>
                  </a:cubicBezTo>
                  <a:cubicBezTo>
                    <a:pt x="30" y="78"/>
                    <a:pt x="65" y="71"/>
                    <a:pt x="33" y="92"/>
                  </a:cubicBezTo>
                  <a:cubicBezTo>
                    <a:pt x="24" y="91"/>
                    <a:pt x="11" y="95"/>
                    <a:pt x="5" y="88"/>
                  </a:cubicBezTo>
                  <a:cubicBezTo>
                    <a:pt x="0" y="82"/>
                    <a:pt x="7" y="72"/>
                    <a:pt x="9" y="64"/>
                  </a:cubicBezTo>
                  <a:cubicBezTo>
                    <a:pt x="12" y="52"/>
                    <a:pt x="12" y="39"/>
                    <a:pt x="17" y="28"/>
                  </a:cubicBezTo>
                  <a:cubicBezTo>
                    <a:pt x="19" y="24"/>
                    <a:pt x="27" y="24"/>
                    <a:pt x="29" y="20"/>
                  </a:cubicBezTo>
                  <a:cubicBezTo>
                    <a:pt x="32" y="14"/>
                    <a:pt x="32" y="7"/>
                    <a:pt x="33"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30" name="Freeform 214">
              <a:extLst>
                <a:ext uri="{FF2B5EF4-FFF2-40B4-BE49-F238E27FC236}">
                  <a16:creationId xmlns:a16="http://schemas.microsoft.com/office/drawing/2014/main" id="{C917CAAC-4E90-4852-9D68-6176BA296A4A}"/>
                </a:ext>
              </a:extLst>
            </p:cNvPr>
            <p:cNvSpPr>
              <a:spLocks/>
            </p:cNvSpPr>
            <p:nvPr/>
          </p:nvSpPr>
          <p:spPr bwMode="auto">
            <a:xfrm>
              <a:off x="3922" y="1797"/>
              <a:ext cx="373" cy="471"/>
            </a:xfrm>
            <a:custGeom>
              <a:avLst/>
              <a:gdLst>
                <a:gd name="T0" fmla="*/ 158 w 373"/>
                <a:gd name="T1" fmla="*/ 55 h 471"/>
                <a:gd name="T2" fmla="*/ 182 w 373"/>
                <a:gd name="T3" fmla="*/ 167 h 471"/>
                <a:gd name="T4" fmla="*/ 158 w 373"/>
                <a:gd name="T5" fmla="*/ 215 h 471"/>
                <a:gd name="T6" fmla="*/ 134 w 373"/>
                <a:gd name="T7" fmla="*/ 179 h 471"/>
                <a:gd name="T8" fmla="*/ 110 w 373"/>
                <a:gd name="T9" fmla="*/ 183 h 471"/>
                <a:gd name="T10" fmla="*/ 102 w 373"/>
                <a:gd name="T11" fmla="*/ 207 h 471"/>
                <a:gd name="T12" fmla="*/ 118 w 373"/>
                <a:gd name="T13" fmla="*/ 231 h 471"/>
                <a:gd name="T14" fmla="*/ 154 w 373"/>
                <a:gd name="T15" fmla="*/ 299 h 471"/>
                <a:gd name="T16" fmla="*/ 162 w 373"/>
                <a:gd name="T17" fmla="*/ 323 h 471"/>
                <a:gd name="T18" fmla="*/ 186 w 373"/>
                <a:gd name="T19" fmla="*/ 331 h 471"/>
                <a:gd name="T20" fmla="*/ 198 w 373"/>
                <a:gd name="T21" fmla="*/ 335 h 471"/>
                <a:gd name="T22" fmla="*/ 202 w 373"/>
                <a:gd name="T23" fmla="*/ 347 h 471"/>
                <a:gd name="T24" fmla="*/ 226 w 373"/>
                <a:gd name="T25" fmla="*/ 355 h 471"/>
                <a:gd name="T26" fmla="*/ 190 w 373"/>
                <a:gd name="T27" fmla="*/ 319 h 471"/>
                <a:gd name="T28" fmla="*/ 174 w 373"/>
                <a:gd name="T29" fmla="*/ 295 h 471"/>
                <a:gd name="T30" fmla="*/ 166 w 373"/>
                <a:gd name="T31" fmla="*/ 283 h 471"/>
                <a:gd name="T32" fmla="*/ 170 w 373"/>
                <a:gd name="T33" fmla="*/ 255 h 471"/>
                <a:gd name="T34" fmla="*/ 194 w 373"/>
                <a:gd name="T35" fmla="*/ 247 h 471"/>
                <a:gd name="T36" fmla="*/ 246 w 373"/>
                <a:gd name="T37" fmla="*/ 295 h 471"/>
                <a:gd name="T38" fmla="*/ 282 w 373"/>
                <a:gd name="T39" fmla="*/ 339 h 471"/>
                <a:gd name="T40" fmla="*/ 358 w 373"/>
                <a:gd name="T41" fmla="*/ 367 h 471"/>
                <a:gd name="T42" fmla="*/ 330 w 373"/>
                <a:gd name="T43" fmla="*/ 423 h 471"/>
                <a:gd name="T44" fmla="*/ 274 w 373"/>
                <a:gd name="T45" fmla="*/ 407 h 471"/>
                <a:gd name="T46" fmla="*/ 146 w 373"/>
                <a:gd name="T47" fmla="*/ 443 h 471"/>
                <a:gd name="T48" fmla="*/ 106 w 373"/>
                <a:gd name="T49" fmla="*/ 463 h 471"/>
                <a:gd name="T50" fmla="*/ 82 w 373"/>
                <a:gd name="T51" fmla="*/ 471 h 471"/>
                <a:gd name="T52" fmla="*/ 42 w 373"/>
                <a:gd name="T53" fmla="*/ 463 h 471"/>
                <a:gd name="T54" fmla="*/ 18 w 373"/>
                <a:gd name="T55" fmla="*/ 447 h 471"/>
                <a:gd name="T56" fmla="*/ 10 w 373"/>
                <a:gd name="T57" fmla="*/ 367 h 471"/>
                <a:gd name="T58" fmla="*/ 18 w 373"/>
                <a:gd name="T59" fmla="*/ 319 h 471"/>
                <a:gd name="T60" fmla="*/ 42 w 373"/>
                <a:gd name="T61" fmla="*/ 303 h 471"/>
                <a:gd name="T62" fmla="*/ 70 w 373"/>
                <a:gd name="T63" fmla="*/ 255 h 471"/>
                <a:gd name="T64" fmla="*/ 86 w 373"/>
                <a:gd name="T65" fmla="*/ 167 h 471"/>
                <a:gd name="T66" fmla="*/ 110 w 373"/>
                <a:gd name="T67" fmla="*/ 151 h 471"/>
                <a:gd name="T68" fmla="*/ 126 w 373"/>
                <a:gd name="T69" fmla="*/ 91 h 471"/>
                <a:gd name="T70" fmla="*/ 138 w 373"/>
                <a:gd name="T71" fmla="*/ 3 h 471"/>
                <a:gd name="T72" fmla="*/ 166 w 373"/>
                <a:gd name="T73" fmla="*/ 19 h 471"/>
                <a:gd name="T74" fmla="*/ 162 w 373"/>
                <a:gd name="T75" fmla="*/ 59 h 471"/>
                <a:gd name="T76" fmla="*/ 158 w 373"/>
                <a:gd name="T77" fmla="*/ 71 h 471"/>
                <a:gd name="T78" fmla="*/ 158 w 373"/>
                <a:gd name="T79" fmla="*/ 55 h 47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73" h="471">
                  <a:moveTo>
                    <a:pt x="158" y="55"/>
                  </a:moveTo>
                  <a:cubicBezTo>
                    <a:pt x="164" y="93"/>
                    <a:pt x="148" y="144"/>
                    <a:pt x="182" y="167"/>
                  </a:cubicBezTo>
                  <a:cubicBezTo>
                    <a:pt x="191" y="194"/>
                    <a:pt x="183" y="207"/>
                    <a:pt x="158" y="215"/>
                  </a:cubicBezTo>
                  <a:cubicBezTo>
                    <a:pt x="135" y="209"/>
                    <a:pt x="139" y="202"/>
                    <a:pt x="134" y="179"/>
                  </a:cubicBezTo>
                  <a:cubicBezTo>
                    <a:pt x="126" y="180"/>
                    <a:pt x="116" y="178"/>
                    <a:pt x="110" y="183"/>
                  </a:cubicBezTo>
                  <a:cubicBezTo>
                    <a:pt x="104" y="189"/>
                    <a:pt x="102" y="207"/>
                    <a:pt x="102" y="207"/>
                  </a:cubicBezTo>
                  <a:cubicBezTo>
                    <a:pt x="112" y="236"/>
                    <a:pt x="98" y="201"/>
                    <a:pt x="118" y="231"/>
                  </a:cubicBezTo>
                  <a:cubicBezTo>
                    <a:pt x="133" y="253"/>
                    <a:pt x="125" y="289"/>
                    <a:pt x="154" y="299"/>
                  </a:cubicBezTo>
                  <a:cubicBezTo>
                    <a:pt x="157" y="307"/>
                    <a:pt x="159" y="315"/>
                    <a:pt x="162" y="323"/>
                  </a:cubicBezTo>
                  <a:cubicBezTo>
                    <a:pt x="165" y="331"/>
                    <a:pt x="178" y="328"/>
                    <a:pt x="186" y="331"/>
                  </a:cubicBezTo>
                  <a:cubicBezTo>
                    <a:pt x="190" y="332"/>
                    <a:pt x="198" y="335"/>
                    <a:pt x="198" y="335"/>
                  </a:cubicBezTo>
                  <a:cubicBezTo>
                    <a:pt x="199" y="339"/>
                    <a:pt x="199" y="345"/>
                    <a:pt x="202" y="347"/>
                  </a:cubicBezTo>
                  <a:cubicBezTo>
                    <a:pt x="209" y="352"/>
                    <a:pt x="226" y="355"/>
                    <a:pt x="226" y="355"/>
                  </a:cubicBezTo>
                  <a:cubicBezTo>
                    <a:pt x="239" y="317"/>
                    <a:pt x="237" y="325"/>
                    <a:pt x="190" y="319"/>
                  </a:cubicBezTo>
                  <a:cubicBezTo>
                    <a:pt x="185" y="311"/>
                    <a:pt x="179" y="303"/>
                    <a:pt x="174" y="295"/>
                  </a:cubicBezTo>
                  <a:cubicBezTo>
                    <a:pt x="171" y="291"/>
                    <a:pt x="166" y="283"/>
                    <a:pt x="166" y="283"/>
                  </a:cubicBezTo>
                  <a:cubicBezTo>
                    <a:pt x="167" y="274"/>
                    <a:pt x="164" y="262"/>
                    <a:pt x="170" y="255"/>
                  </a:cubicBezTo>
                  <a:cubicBezTo>
                    <a:pt x="175" y="248"/>
                    <a:pt x="194" y="247"/>
                    <a:pt x="194" y="247"/>
                  </a:cubicBezTo>
                  <a:cubicBezTo>
                    <a:pt x="214" y="267"/>
                    <a:pt x="219" y="286"/>
                    <a:pt x="246" y="295"/>
                  </a:cubicBezTo>
                  <a:cubicBezTo>
                    <a:pt x="260" y="309"/>
                    <a:pt x="263" y="331"/>
                    <a:pt x="282" y="339"/>
                  </a:cubicBezTo>
                  <a:cubicBezTo>
                    <a:pt x="307" y="350"/>
                    <a:pt x="335" y="351"/>
                    <a:pt x="358" y="367"/>
                  </a:cubicBezTo>
                  <a:cubicBezTo>
                    <a:pt x="370" y="403"/>
                    <a:pt x="373" y="414"/>
                    <a:pt x="330" y="423"/>
                  </a:cubicBezTo>
                  <a:cubicBezTo>
                    <a:pt x="308" y="419"/>
                    <a:pt x="295" y="411"/>
                    <a:pt x="274" y="407"/>
                  </a:cubicBezTo>
                  <a:cubicBezTo>
                    <a:pt x="227" y="411"/>
                    <a:pt x="186" y="419"/>
                    <a:pt x="146" y="443"/>
                  </a:cubicBezTo>
                  <a:cubicBezTo>
                    <a:pt x="104" y="468"/>
                    <a:pt x="139" y="453"/>
                    <a:pt x="106" y="463"/>
                  </a:cubicBezTo>
                  <a:cubicBezTo>
                    <a:pt x="98" y="465"/>
                    <a:pt x="82" y="471"/>
                    <a:pt x="82" y="471"/>
                  </a:cubicBezTo>
                  <a:cubicBezTo>
                    <a:pt x="75" y="470"/>
                    <a:pt x="52" y="468"/>
                    <a:pt x="42" y="463"/>
                  </a:cubicBezTo>
                  <a:cubicBezTo>
                    <a:pt x="34" y="458"/>
                    <a:pt x="18" y="447"/>
                    <a:pt x="18" y="447"/>
                  </a:cubicBezTo>
                  <a:cubicBezTo>
                    <a:pt x="0" y="419"/>
                    <a:pt x="7" y="404"/>
                    <a:pt x="10" y="367"/>
                  </a:cubicBezTo>
                  <a:cubicBezTo>
                    <a:pt x="7" y="349"/>
                    <a:pt x="2" y="333"/>
                    <a:pt x="18" y="319"/>
                  </a:cubicBezTo>
                  <a:cubicBezTo>
                    <a:pt x="25" y="313"/>
                    <a:pt x="42" y="303"/>
                    <a:pt x="42" y="303"/>
                  </a:cubicBezTo>
                  <a:cubicBezTo>
                    <a:pt x="53" y="286"/>
                    <a:pt x="59" y="271"/>
                    <a:pt x="70" y="255"/>
                  </a:cubicBezTo>
                  <a:cubicBezTo>
                    <a:pt x="70" y="251"/>
                    <a:pt x="78" y="178"/>
                    <a:pt x="86" y="167"/>
                  </a:cubicBezTo>
                  <a:cubicBezTo>
                    <a:pt x="92" y="159"/>
                    <a:pt x="110" y="151"/>
                    <a:pt x="110" y="151"/>
                  </a:cubicBezTo>
                  <a:cubicBezTo>
                    <a:pt x="117" y="130"/>
                    <a:pt x="114" y="110"/>
                    <a:pt x="126" y="91"/>
                  </a:cubicBezTo>
                  <a:cubicBezTo>
                    <a:pt x="103" y="56"/>
                    <a:pt x="127" y="37"/>
                    <a:pt x="138" y="3"/>
                  </a:cubicBezTo>
                  <a:cubicBezTo>
                    <a:pt x="154" y="6"/>
                    <a:pt x="166" y="0"/>
                    <a:pt x="166" y="19"/>
                  </a:cubicBezTo>
                  <a:cubicBezTo>
                    <a:pt x="166" y="32"/>
                    <a:pt x="164" y="46"/>
                    <a:pt x="162" y="59"/>
                  </a:cubicBezTo>
                  <a:cubicBezTo>
                    <a:pt x="161" y="63"/>
                    <a:pt x="161" y="74"/>
                    <a:pt x="158" y="71"/>
                  </a:cubicBezTo>
                  <a:cubicBezTo>
                    <a:pt x="154" y="67"/>
                    <a:pt x="158" y="60"/>
                    <a:pt x="158" y="55"/>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31" name="Freeform 215">
              <a:extLst>
                <a:ext uri="{FF2B5EF4-FFF2-40B4-BE49-F238E27FC236}">
                  <a16:creationId xmlns:a16="http://schemas.microsoft.com/office/drawing/2014/main" id="{39995C71-4A2F-4B13-B9A6-AE1CF9E09CDE}"/>
                </a:ext>
              </a:extLst>
            </p:cNvPr>
            <p:cNvSpPr>
              <a:spLocks/>
            </p:cNvSpPr>
            <p:nvPr/>
          </p:nvSpPr>
          <p:spPr bwMode="auto">
            <a:xfrm>
              <a:off x="3784" y="1704"/>
              <a:ext cx="148" cy="73"/>
            </a:xfrm>
            <a:custGeom>
              <a:avLst/>
              <a:gdLst>
                <a:gd name="T0" fmla="*/ 120 w 148"/>
                <a:gd name="T1" fmla="*/ 8 h 73"/>
                <a:gd name="T2" fmla="*/ 148 w 148"/>
                <a:gd name="T3" fmla="*/ 28 h 73"/>
                <a:gd name="T4" fmla="*/ 112 w 148"/>
                <a:gd name="T5" fmla="*/ 48 h 73"/>
                <a:gd name="T6" fmla="*/ 40 w 148"/>
                <a:gd name="T7" fmla="*/ 60 h 73"/>
                <a:gd name="T8" fmla="*/ 0 w 148"/>
                <a:gd name="T9" fmla="*/ 24 h 73"/>
                <a:gd name="T10" fmla="*/ 28 w 148"/>
                <a:gd name="T11" fmla="*/ 0 h 73"/>
                <a:gd name="T12" fmla="*/ 88 w 148"/>
                <a:gd name="T13" fmla="*/ 4 h 73"/>
                <a:gd name="T14" fmla="*/ 120 w 148"/>
                <a:gd name="T15" fmla="*/ 8 h 7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8" h="73">
                  <a:moveTo>
                    <a:pt x="120" y="8"/>
                  </a:moveTo>
                  <a:cubicBezTo>
                    <a:pt x="148" y="17"/>
                    <a:pt x="141" y="8"/>
                    <a:pt x="148" y="28"/>
                  </a:cubicBezTo>
                  <a:cubicBezTo>
                    <a:pt x="137" y="44"/>
                    <a:pt x="130" y="43"/>
                    <a:pt x="112" y="48"/>
                  </a:cubicBezTo>
                  <a:cubicBezTo>
                    <a:pt x="95" y="73"/>
                    <a:pt x="66" y="63"/>
                    <a:pt x="40" y="60"/>
                  </a:cubicBezTo>
                  <a:cubicBezTo>
                    <a:pt x="21" y="54"/>
                    <a:pt x="17" y="35"/>
                    <a:pt x="0" y="24"/>
                  </a:cubicBezTo>
                  <a:cubicBezTo>
                    <a:pt x="5" y="8"/>
                    <a:pt x="12" y="5"/>
                    <a:pt x="28" y="0"/>
                  </a:cubicBezTo>
                  <a:cubicBezTo>
                    <a:pt x="48" y="1"/>
                    <a:pt x="68" y="2"/>
                    <a:pt x="88" y="4"/>
                  </a:cubicBezTo>
                  <a:cubicBezTo>
                    <a:pt x="99" y="5"/>
                    <a:pt x="110" y="18"/>
                    <a:pt x="120" y="8"/>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32" name="Freeform 216">
              <a:extLst>
                <a:ext uri="{FF2B5EF4-FFF2-40B4-BE49-F238E27FC236}">
                  <a16:creationId xmlns:a16="http://schemas.microsoft.com/office/drawing/2014/main" id="{DDA9064F-A22F-42E1-BB23-012AD7EB065B}"/>
                </a:ext>
              </a:extLst>
            </p:cNvPr>
            <p:cNvSpPr>
              <a:spLocks/>
            </p:cNvSpPr>
            <p:nvPr/>
          </p:nvSpPr>
          <p:spPr bwMode="auto">
            <a:xfrm>
              <a:off x="3615" y="1652"/>
              <a:ext cx="143" cy="122"/>
            </a:xfrm>
            <a:custGeom>
              <a:avLst/>
              <a:gdLst>
                <a:gd name="T0" fmla="*/ 49 w 143"/>
                <a:gd name="T1" fmla="*/ 0 h 122"/>
                <a:gd name="T2" fmla="*/ 101 w 143"/>
                <a:gd name="T3" fmla="*/ 32 h 122"/>
                <a:gd name="T4" fmla="*/ 125 w 143"/>
                <a:gd name="T5" fmla="*/ 40 h 122"/>
                <a:gd name="T6" fmla="*/ 49 w 143"/>
                <a:gd name="T7" fmla="*/ 100 h 122"/>
                <a:gd name="T8" fmla="*/ 9 w 143"/>
                <a:gd name="T9" fmla="*/ 104 h 122"/>
                <a:gd name="T10" fmla="*/ 13 w 143"/>
                <a:gd name="T11" fmla="*/ 76 h 122"/>
                <a:gd name="T12" fmla="*/ 25 w 143"/>
                <a:gd name="T13" fmla="*/ 4 h 122"/>
                <a:gd name="T14" fmla="*/ 49 w 143"/>
                <a:gd name="T15" fmla="*/ 0 h 12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3" h="122">
                  <a:moveTo>
                    <a:pt x="49" y="0"/>
                  </a:moveTo>
                  <a:cubicBezTo>
                    <a:pt x="57" y="24"/>
                    <a:pt x="79" y="25"/>
                    <a:pt x="101" y="32"/>
                  </a:cubicBezTo>
                  <a:cubicBezTo>
                    <a:pt x="109" y="35"/>
                    <a:pt x="125" y="40"/>
                    <a:pt x="125" y="40"/>
                  </a:cubicBezTo>
                  <a:cubicBezTo>
                    <a:pt x="143" y="93"/>
                    <a:pt x="85" y="95"/>
                    <a:pt x="49" y="100"/>
                  </a:cubicBezTo>
                  <a:cubicBezTo>
                    <a:pt x="39" y="107"/>
                    <a:pt x="22" y="122"/>
                    <a:pt x="9" y="104"/>
                  </a:cubicBezTo>
                  <a:cubicBezTo>
                    <a:pt x="3" y="96"/>
                    <a:pt x="12" y="85"/>
                    <a:pt x="13" y="76"/>
                  </a:cubicBezTo>
                  <a:cubicBezTo>
                    <a:pt x="10" y="49"/>
                    <a:pt x="0" y="21"/>
                    <a:pt x="25" y="4"/>
                  </a:cubicBezTo>
                  <a:cubicBezTo>
                    <a:pt x="48" y="9"/>
                    <a:pt x="42" y="14"/>
                    <a:pt x="49"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33" name="Freeform 217">
              <a:extLst>
                <a:ext uri="{FF2B5EF4-FFF2-40B4-BE49-F238E27FC236}">
                  <a16:creationId xmlns:a16="http://schemas.microsoft.com/office/drawing/2014/main" id="{E703A742-DAED-42EB-AD6F-9FC89E8A7C6C}"/>
                </a:ext>
              </a:extLst>
            </p:cNvPr>
            <p:cNvSpPr>
              <a:spLocks/>
            </p:cNvSpPr>
            <p:nvPr/>
          </p:nvSpPr>
          <p:spPr bwMode="auto">
            <a:xfrm>
              <a:off x="3467" y="1464"/>
              <a:ext cx="141" cy="190"/>
            </a:xfrm>
            <a:custGeom>
              <a:avLst/>
              <a:gdLst>
                <a:gd name="T0" fmla="*/ 121 w 141"/>
                <a:gd name="T1" fmla="*/ 120 h 190"/>
                <a:gd name="T2" fmla="*/ 101 w 141"/>
                <a:gd name="T3" fmla="*/ 88 h 190"/>
                <a:gd name="T4" fmla="*/ 77 w 141"/>
                <a:gd name="T5" fmla="*/ 76 h 190"/>
                <a:gd name="T6" fmla="*/ 73 w 141"/>
                <a:gd name="T7" fmla="*/ 64 h 190"/>
                <a:gd name="T8" fmla="*/ 65 w 141"/>
                <a:gd name="T9" fmla="*/ 52 h 190"/>
                <a:gd name="T10" fmla="*/ 33 w 141"/>
                <a:gd name="T11" fmla="*/ 0 h 190"/>
                <a:gd name="T12" fmla="*/ 21 w 141"/>
                <a:gd name="T13" fmla="*/ 40 h 190"/>
                <a:gd name="T14" fmla="*/ 5 w 141"/>
                <a:gd name="T15" fmla="*/ 108 h 190"/>
                <a:gd name="T16" fmla="*/ 9 w 141"/>
                <a:gd name="T17" fmla="*/ 120 h 190"/>
                <a:gd name="T18" fmla="*/ 41 w 141"/>
                <a:gd name="T19" fmla="*/ 116 h 190"/>
                <a:gd name="T20" fmla="*/ 81 w 141"/>
                <a:gd name="T21" fmla="*/ 120 h 190"/>
                <a:gd name="T22" fmla="*/ 113 w 141"/>
                <a:gd name="T23" fmla="*/ 168 h 190"/>
                <a:gd name="T24" fmla="*/ 141 w 141"/>
                <a:gd name="T25" fmla="*/ 156 h 190"/>
                <a:gd name="T26" fmla="*/ 121 w 141"/>
                <a:gd name="T27" fmla="*/ 120 h 19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41" h="190">
                  <a:moveTo>
                    <a:pt x="121" y="120"/>
                  </a:moveTo>
                  <a:cubicBezTo>
                    <a:pt x="98" y="112"/>
                    <a:pt x="114" y="104"/>
                    <a:pt x="101" y="88"/>
                  </a:cubicBezTo>
                  <a:cubicBezTo>
                    <a:pt x="95" y="81"/>
                    <a:pt x="84" y="81"/>
                    <a:pt x="77" y="76"/>
                  </a:cubicBezTo>
                  <a:cubicBezTo>
                    <a:pt x="76" y="72"/>
                    <a:pt x="75" y="68"/>
                    <a:pt x="73" y="64"/>
                  </a:cubicBezTo>
                  <a:cubicBezTo>
                    <a:pt x="71" y="60"/>
                    <a:pt x="67" y="57"/>
                    <a:pt x="65" y="52"/>
                  </a:cubicBezTo>
                  <a:cubicBezTo>
                    <a:pt x="55" y="26"/>
                    <a:pt x="58" y="17"/>
                    <a:pt x="33" y="0"/>
                  </a:cubicBezTo>
                  <a:cubicBezTo>
                    <a:pt x="0" y="7"/>
                    <a:pt x="5" y="16"/>
                    <a:pt x="21" y="40"/>
                  </a:cubicBezTo>
                  <a:cubicBezTo>
                    <a:pt x="18" y="64"/>
                    <a:pt x="11" y="85"/>
                    <a:pt x="5" y="108"/>
                  </a:cubicBezTo>
                  <a:cubicBezTo>
                    <a:pt x="6" y="112"/>
                    <a:pt x="5" y="119"/>
                    <a:pt x="9" y="120"/>
                  </a:cubicBezTo>
                  <a:cubicBezTo>
                    <a:pt x="19" y="122"/>
                    <a:pt x="30" y="116"/>
                    <a:pt x="41" y="116"/>
                  </a:cubicBezTo>
                  <a:cubicBezTo>
                    <a:pt x="54" y="116"/>
                    <a:pt x="68" y="119"/>
                    <a:pt x="81" y="120"/>
                  </a:cubicBezTo>
                  <a:cubicBezTo>
                    <a:pt x="94" y="139"/>
                    <a:pt x="93" y="155"/>
                    <a:pt x="113" y="168"/>
                  </a:cubicBezTo>
                  <a:cubicBezTo>
                    <a:pt x="128" y="190"/>
                    <a:pt x="125" y="172"/>
                    <a:pt x="141" y="156"/>
                  </a:cubicBezTo>
                  <a:cubicBezTo>
                    <a:pt x="133" y="110"/>
                    <a:pt x="135" y="149"/>
                    <a:pt x="121" y="12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34" name="Freeform 218">
              <a:extLst>
                <a:ext uri="{FF2B5EF4-FFF2-40B4-BE49-F238E27FC236}">
                  <a16:creationId xmlns:a16="http://schemas.microsoft.com/office/drawing/2014/main" id="{B45F288C-725C-47EF-B6C6-21A676F45647}"/>
                </a:ext>
              </a:extLst>
            </p:cNvPr>
            <p:cNvSpPr>
              <a:spLocks/>
            </p:cNvSpPr>
            <p:nvPr/>
          </p:nvSpPr>
          <p:spPr bwMode="auto">
            <a:xfrm>
              <a:off x="3316" y="781"/>
              <a:ext cx="472" cy="659"/>
            </a:xfrm>
            <a:custGeom>
              <a:avLst/>
              <a:gdLst>
                <a:gd name="T0" fmla="*/ 468 w 472"/>
                <a:gd name="T1" fmla="*/ 75 h 659"/>
                <a:gd name="T2" fmla="*/ 360 w 472"/>
                <a:gd name="T3" fmla="*/ 111 h 659"/>
                <a:gd name="T4" fmla="*/ 336 w 472"/>
                <a:gd name="T5" fmla="*/ 143 h 659"/>
                <a:gd name="T6" fmla="*/ 312 w 472"/>
                <a:gd name="T7" fmla="*/ 151 h 659"/>
                <a:gd name="T8" fmla="*/ 300 w 472"/>
                <a:gd name="T9" fmla="*/ 147 h 659"/>
                <a:gd name="T10" fmla="*/ 340 w 472"/>
                <a:gd name="T11" fmla="*/ 83 h 659"/>
                <a:gd name="T12" fmla="*/ 336 w 472"/>
                <a:gd name="T13" fmla="*/ 55 h 659"/>
                <a:gd name="T14" fmla="*/ 244 w 472"/>
                <a:gd name="T15" fmla="*/ 75 h 659"/>
                <a:gd name="T16" fmla="*/ 204 w 472"/>
                <a:gd name="T17" fmla="*/ 119 h 659"/>
                <a:gd name="T18" fmla="*/ 160 w 472"/>
                <a:gd name="T19" fmla="*/ 183 h 659"/>
                <a:gd name="T20" fmla="*/ 124 w 472"/>
                <a:gd name="T21" fmla="*/ 255 h 659"/>
                <a:gd name="T22" fmla="*/ 108 w 472"/>
                <a:gd name="T23" fmla="*/ 347 h 659"/>
                <a:gd name="T24" fmla="*/ 116 w 472"/>
                <a:gd name="T25" fmla="*/ 395 h 659"/>
                <a:gd name="T26" fmla="*/ 156 w 472"/>
                <a:gd name="T27" fmla="*/ 407 h 659"/>
                <a:gd name="T28" fmla="*/ 176 w 472"/>
                <a:gd name="T29" fmla="*/ 375 h 659"/>
                <a:gd name="T30" fmla="*/ 200 w 472"/>
                <a:gd name="T31" fmla="*/ 359 h 659"/>
                <a:gd name="T32" fmla="*/ 196 w 472"/>
                <a:gd name="T33" fmla="*/ 395 h 659"/>
                <a:gd name="T34" fmla="*/ 184 w 472"/>
                <a:gd name="T35" fmla="*/ 487 h 659"/>
                <a:gd name="T36" fmla="*/ 160 w 472"/>
                <a:gd name="T37" fmla="*/ 495 h 659"/>
                <a:gd name="T38" fmla="*/ 116 w 472"/>
                <a:gd name="T39" fmla="*/ 467 h 659"/>
                <a:gd name="T40" fmla="*/ 112 w 472"/>
                <a:gd name="T41" fmla="*/ 535 h 659"/>
                <a:gd name="T42" fmla="*/ 136 w 472"/>
                <a:gd name="T43" fmla="*/ 543 h 659"/>
                <a:gd name="T44" fmla="*/ 184 w 472"/>
                <a:gd name="T45" fmla="*/ 543 h 659"/>
                <a:gd name="T46" fmla="*/ 168 w 472"/>
                <a:gd name="T47" fmla="*/ 659 h 659"/>
                <a:gd name="T48" fmla="*/ 148 w 472"/>
                <a:gd name="T49" fmla="*/ 655 h 659"/>
                <a:gd name="T50" fmla="*/ 144 w 472"/>
                <a:gd name="T51" fmla="*/ 643 h 659"/>
                <a:gd name="T52" fmla="*/ 120 w 472"/>
                <a:gd name="T53" fmla="*/ 635 h 659"/>
                <a:gd name="T54" fmla="*/ 96 w 472"/>
                <a:gd name="T55" fmla="*/ 607 h 659"/>
                <a:gd name="T56" fmla="*/ 60 w 472"/>
                <a:gd name="T57" fmla="*/ 555 h 659"/>
                <a:gd name="T58" fmla="*/ 40 w 472"/>
                <a:gd name="T59" fmla="*/ 507 h 659"/>
                <a:gd name="T60" fmla="*/ 8 w 472"/>
                <a:gd name="T61" fmla="*/ 463 h 659"/>
                <a:gd name="T62" fmla="*/ 16 w 472"/>
                <a:gd name="T63" fmla="*/ 399 h 659"/>
                <a:gd name="T64" fmla="*/ 4 w 472"/>
                <a:gd name="T65" fmla="*/ 279 h 659"/>
                <a:gd name="T66" fmla="*/ 24 w 472"/>
                <a:gd name="T67" fmla="*/ 223 h 659"/>
                <a:gd name="T68" fmla="*/ 32 w 472"/>
                <a:gd name="T69" fmla="*/ 183 h 659"/>
                <a:gd name="T70" fmla="*/ 72 w 472"/>
                <a:gd name="T71" fmla="*/ 119 h 659"/>
                <a:gd name="T72" fmla="*/ 76 w 472"/>
                <a:gd name="T73" fmla="*/ 99 h 659"/>
                <a:gd name="T74" fmla="*/ 92 w 472"/>
                <a:gd name="T75" fmla="*/ 95 h 659"/>
                <a:gd name="T76" fmla="*/ 100 w 472"/>
                <a:gd name="T77" fmla="*/ 83 h 659"/>
                <a:gd name="T78" fmla="*/ 148 w 472"/>
                <a:gd name="T79" fmla="*/ 59 h 659"/>
                <a:gd name="T80" fmla="*/ 292 w 472"/>
                <a:gd name="T81" fmla="*/ 3 h 659"/>
                <a:gd name="T82" fmla="*/ 336 w 472"/>
                <a:gd name="T83" fmla="*/ 19 h 659"/>
                <a:gd name="T84" fmla="*/ 344 w 472"/>
                <a:gd name="T85" fmla="*/ 31 h 659"/>
                <a:gd name="T86" fmla="*/ 432 w 472"/>
                <a:gd name="T87" fmla="*/ 47 h 659"/>
                <a:gd name="T88" fmla="*/ 456 w 472"/>
                <a:gd name="T89" fmla="*/ 47 h 659"/>
                <a:gd name="T90" fmla="*/ 472 w 472"/>
                <a:gd name="T91" fmla="*/ 71 h 659"/>
                <a:gd name="T92" fmla="*/ 468 w 472"/>
                <a:gd name="T93" fmla="*/ 75 h 6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72" h="659">
                  <a:moveTo>
                    <a:pt x="468" y="75"/>
                  </a:moveTo>
                  <a:cubicBezTo>
                    <a:pt x="431" y="87"/>
                    <a:pt x="398" y="102"/>
                    <a:pt x="360" y="111"/>
                  </a:cubicBezTo>
                  <a:cubicBezTo>
                    <a:pt x="352" y="124"/>
                    <a:pt x="351" y="136"/>
                    <a:pt x="336" y="143"/>
                  </a:cubicBezTo>
                  <a:cubicBezTo>
                    <a:pt x="328" y="146"/>
                    <a:pt x="312" y="151"/>
                    <a:pt x="312" y="151"/>
                  </a:cubicBezTo>
                  <a:cubicBezTo>
                    <a:pt x="308" y="150"/>
                    <a:pt x="303" y="150"/>
                    <a:pt x="300" y="147"/>
                  </a:cubicBezTo>
                  <a:cubicBezTo>
                    <a:pt x="280" y="122"/>
                    <a:pt x="319" y="90"/>
                    <a:pt x="340" y="83"/>
                  </a:cubicBezTo>
                  <a:cubicBezTo>
                    <a:pt x="339" y="74"/>
                    <a:pt x="345" y="58"/>
                    <a:pt x="336" y="55"/>
                  </a:cubicBezTo>
                  <a:cubicBezTo>
                    <a:pt x="241" y="25"/>
                    <a:pt x="286" y="61"/>
                    <a:pt x="244" y="75"/>
                  </a:cubicBezTo>
                  <a:cubicBezTo>
                    <a:pt x="233" y="92"/>
                    <a:pt x="213" y="100"/>
                    <a:pt x="204" y="119"/>
                  </a:cubicBezTo>
                  <a:cubicBezTo>
                    <a:pt x="191" y="148"/>
                    <a:pt x="194" y="172"/>
                    <a:pt x="160" y="183"/>
                  </a:cubicBezTo>
                  <a:cubicBezTo>
                    <a:pt x="145" y="205"/>
                    <a:pt x="132" y="230"/>
                    <a:pt x="124" y="255"/>
                  </a:cubicBezTo>
                  <a:cubicBezTo>
                    <a:pt x="120" y="285"/>
                    <a:pt x="117" y="319"/>
                    <a:pt x="108" y="347"/>
                  </a:cubicBezTo>
                  <a:cubicBezTo>
                    <a:pt x="110" y="363"/>
                    <a:pt x="104" y="384"/>
                    <a:pt x="116" y="395"/>
                  </a:cubicBezTo>
                  <a:cubicBezTo>
                    <a:pt x="120" y="398"/>
                    <a:pt x="148" y="405"/>
                    <a:pt x="156" y="407"/>
                  </a:cubicBezTo>
                  <a:cubicBezTo>
                    <a:pt x="193" y="398"/>
                    <a:pt x="152" y="413"/>
                    <a:pt x="176" y="375"/>
                  </a:cubicBezTo>
                  <a:cubicBezTo>
                    <a:pt x="181" y="367"/>
                    <a:pt x="200" y="359"/>
                    <a:pt x="200" y="359"/>
                  </a:cubicBezTo>
                  <a:cubicBezTo>
                    <a:pt x="212" y="376"/>
                    <a:pt x="202" y="377"/>
                    <a:pt x="196" y="395"/>
                  </a:cubicBezTo>
                  <a:cubicBezTo>
                    <a:pt x="195" y="401"/>
                    <a:pt x="189" y="481"/>
                    <a:pt x="184" y="487"/>
                  </a:cubicBezTo>
                  <a:cubicBezTo>
                    <a:pt x="178" y="493"/>
                    <a:pt x="160" y="495"/>
                    <a:pt x="160" y="495"/>
                  </a:cubicBezTo>
                  <a:cubicBezTo>
                    <a:pt x="170" y="455"/>
                    <a:pt x="159" y="463"/>
                    <a:pt x="116" y="467"/>
                  </a:cubicBezTo>
                  <a:cubicBezTo>
                    <a:pt x="104" y="491"/>
                    <a:pt x="96" y="500"/>
                    <a:pt x="112" y="535"/>
                  </a:cubicBezTo>
                  <a:cubicBezTo>
                    <a:pt x="116" y="543"/>
                    <a:pt x="136" y="543"/>
                    <a:pt x="136" y="543"/>
                  </a:cubicBezTo>
                  <a:cubicBezTo>
                    <a:pt x="165" y="539"/>
                    <a:pt x="172" y="525"/>
                    <a:pt x="184" y="543"/>
                  </a:cubicBezTo>
                  <a:cubicBezTo>
                    <a:pt x="187" y="569"/>
                    <a:pt x="197" y="649"/>
                    <a:pt x="168" y="659"/>
                  </a:cubicBezTo>
                  <a:cubicBezTo>
                    <a:pt x="161" y="658"/>
                    <a:pt x="154" y="659"/>
                    <a:pt x="148" y="655"/>
                  </a:cubicBezTo>
                  <a:cubicBezTo>
                    <a:pt x="144" y="653"/>
                    <a:pt x="147" y="645"/>
                    <a:pt x="144" y="643"/>
                  </a:cubicBezTo>
                  <a:cubicBezTo>
                    <a:pt x="137" y="638"/>
                    <a:pt x="120" y="635"/>
                    <a:pt x="120" y="635"/>
                  </a:cubicBezTo>
                  <a:cubicBezTo>
                    <a:pt x="111" y="621"/>
                    <a:pt x="112" y="612"/>
                    <a:pt x="96" y="607"/>
                  </a:cubicBezTo>
                  <a:cubicBezTo>
                    <a:pt x="84" y="595"/>
                    <a:pt x="65" y="571"/>
                    <a:pt x="60" y="555"/>
                  </a:cubicBezTo>
                  <a:cubicBezTo>
                    <a:pt x="53" y="535"/>
                    <a:pt x="55" y="522"/>
                    <a:pt x="40" y="507"/>
                  </a:cubicBezTo>
                  <a:cubicBezTo>
                    <a:pt x="33" y="487"/>
                    <a:pt x="25" y="474"/>
                    <a:pt x="8" y="463"/>
                  </a:cubicBezTo>
                  <a:cubicBezTo>
                    <a:pt x="0" y="440"/>
                    <a:pt x="3" y="419"/>
                    <a:pt x="16" y="399"/>
                  </a:cubicBezTo>
                  <a:cubicBezTo>
                    <a:pt x="20" y="346"/>
                    <a:pt x="13" y="326"/>
                    <a:pt x="4" y="279"/>
                  </a:cubicBezTo>
                  <a:cubicBezTo>
                    <a:pt x="11" y="259"/>
                    <a:pt x="12" y="241"/>
                    <a:pt x="24" y="223"/>
                  </a:cubicBezTo>
                  <a:cubicBezTo>
                    <a:pt x="32" y="193"/>
                    <a:pt x="47" y="212"/>
                    <a:pt x="32" y="183"/>
                  </a:cubicBezTo>
                  <a:cubicBezTo>
                    <a:pt x="38" y="155"/>
                    <a:pt x="48" y="135"/>
                    <a:pt x="72" y="119"/>
                  </a:cubicBezTo>
                  <a:cubicBezTo>
                    <a:pt x="73" y="112"/>
                    <a:pt x="72" y="104"/>
                    <a:pt x="76" y="99"/>
                  </a:cubicBezTo>
                  <a:cubicBezTo>
                    <a:pt x="80" y="95"/>
                    <a:pt x="87" y="98"/>
                    <a:pt x="92" y="95"/>
                  </a:cubicBezTo>
                  <a:cubicBezTo>
                    <a:pt x="96" y="92"/>
                    <a:pt x="97" y="86"/>
                    <a:pt x="100" y="83"/>
                  </a:cubicBezTo>
                  <a:cubicBezTo>
                    <a:pt x="111" y="72"/>
                    <a:pt x="134" y="64"/>
                    <a:pt x="148" y="59"/>
                  </a:cubicBezTo>
                  <a:cubicBezTo>
                    <a:pt x="185" y="22"/>
                    <a:pt x="242" y="8"/>
                    <a:pt x="292" y="3"/>
                  </a:cubicBezTo>
                  <a:cubicBezTo>
                    <a:pt x="323" y="7"/>
                    <a:pt x="320" y="0"/>
                    <a:pt x="336" y="19"/>
                  </a:cubicBezTo>
                  <a:cubicBezTo>
                    <a:pt x="339" y="23"/>
                    <a:pt x="340" y="28"/>
                    <a:pt x="344" y="31"/>
                  </a:cubicBezTo>
                  <a:cubicBezTo>
                    <a:pt x="367" y="46"/>
                    <a:pt x="408" y="45"/>
                    <a:pt x="432" y="47"/>
                  </a:cubicBezTo>
                  <a:cubicBezTo>
                    <a:pt x="440" y="44"/>
                    <a:pt x="448" y="39"/>
                    <a:pt x="456" y="47"/>
                  </a:cubicBezTo>
                  <a:cubicBezTo>
                    <a:pt x="463" y="54"/>
                    <a:pt x="472" y="71"/>
                    <a:pt x="472" y="71"/>
                  </a:cubicBezTo>
                  <a:cubicBezTo>
                    <a:pt x="457" y="76"/>
                    <a:pt x="456" y="75"/>
                    <a:pt x="468" y="75"/>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35" name="Freeform 219">
              <a:extLst>
                <a:ext uri="{FF2B5EF4-FFF2-40B4-BE49-F238E27FC236}">
                  <a16:creationId xmlns:a16="http://schemas.microsoft.com/office/drawing/2014/main" id="{2B70E0E7-F999-4113-9A81-CD0897FD4B99}"/>
                </a:ext>
              </a:extLst>
            </p:cNvPr>
            <p:cNvSpPr>
              <a:spLocks/>
            </p:cNvSpPr>
            <p:nvPr/>
          </p:nvSpPr>
          <p:spPr bwMode="auto">
            <a:xfrm>
              <a:off x="3524" y="957"/>
              <a:ext cx="91" cy="89"/>
            </a:xfrm>
            <a:custGeom>
              <a:avLst/>
              <a:gdLst>
                <a:gd name="T0" fmla="*/ 88 w 91"/>
                <a:gd name="T1" fmla="*/ 27 h 89"/>
                <a:gd name="T2" fmla="*/ 52 w 91"/>
                <a:gd name="T3" fmla="*/ 67 h 89"/>
                <a:gd name="T4" fmla="*/ 0 w 91"/>
                <a:gd name="T5" fmla="*/ 63 h 89"/>
                <a:gd name="T6" fmla="*/ 28 w 91"/>
                <a:gd name="T7" fmla="*/ 23 h 89"/>
                <a:gd name="T8" fmla="*/ 84 w 91"/>
                <a:gd name="T9" fmla="*/ 11 h 89"/>
                <a:gd name="T10" fmla="*/ 88 w 91"/>
                <a:gd name="T11" fmla="*/ 23 h 89"/>
                <a:gd name="T12" fmla="*/ 88 w 91"/>
                <a:gd name="T13" fmla="*/ 27 h 8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1" h="89">
                  <a:moveTo>
                    <a:pt x="88" y="27"/>
                  </a:moveTo>
                  <a:cubicBezTo>
                    <a:pt x="70" y="39"/>
                    <a:pt x="69" y="56"/>
                    <a:pt x="52" y="67"/>
                  </a:cubicBezTo>
                  <a:cubicBezTo>
                    <a:pt x="38" y="88"/>
                    <a:pt x="9" y="89"/>
                    <a:pt x="0" y="63"/>
                  </a:cubicBezTo>
                  <a:cubicBezTo>
                    <a:pt x="7" y="43"/>
                    <a:pt x="7" y="30"/>
                    <a:pt x="28" y="23"/>
                  </a:cubicBezTo>
                  <a:cubicBezTo>
                    <a:pt x="43" y="0"/>
                    <a:pt x="57" y="8"/>
                    <a:pt x="84" y="11"/>
                  </a:cubicBezTo>
                  <a:cubicBezTo>
                    <a:pt x="85" y="15"/>
                    <a:pt x="91" y="20"/>
                    <a:pt x="88" y="23"/>
                  </a:cubicBezTo>
                  <a:cubicBezTo>
                    <a:pt x="84" y="28"/>
                    <a:pt x="50" y="27"/>
                    <a:pt x="88" y="27"/>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36" name="Freeform 220">
              <a:extLst>
                <a:ext uri="{FF2B5EF4-FFF2-40B4-BE49-F238E27FC236}">
                  <a16:creationId xmlns:a16="http://schemas.microsoft.com/office/drawing/2014/main" id="{E45D28DC-9BA4-4AF6-83CB-F538C4ACD55A}"/>
                </a:ext>
              </a:extLst>
            </p:cNvPr>
            <p:cNvSpPr>
              <a:spLocks/>
            </p:cNvSpPr>
            <p:nvPr/>
          </p:nvSpPr>
          <p:spPr bwMode="auto">
            <a:xfrm>
              <a:off x="3476" y="1078"/>
              <a:ext cx="63" cy="26"/>
            </a:xfrm>
            <a:custGeom>
              <a:avLst/>
              <a:gdLst>
                <a:gd name="T0" fmla="*/ 52 w 63"/>
                <a:gd name="T1" fmla="*/ 2 h 26"/>
                <a:gd name="T2" fmla="*/ 4 w 63"/>
                <a:gd name="T3" fmla="*/ 6 h 26"/>
                <a:gd name="T4" fmla="*/ 12 w 63"/>
                <a:gd name="T5" fmla="*/ 18 h 26"/>
                <a:gd name="T6" fmla="*/ 52 w 63"/>
                <a:gd name="T7" fmla="*/ 26 h 26"/>
                <a:gd name="T8" fmla="*/ 52 w 63"/>
                <a:gd name="T9" fmla="*/ 2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 h="26">
                  <a:moveTo>
                    <a:pt x="52" y="2"/>
                  </a:moveTo>
                  <a:cubicBezTo>
                    <a:pt x="36" y="3"/>
                    <a:pt x="19" y="0"/>
                    <a:pt x="4" y="6"/>
                  </a:cubicBezTo>
                  <a:cubicBezTo>
                    <a:pt x="0" y="8"/>
                    <a:pt x="8" y="15"/>
                    <a:pt x="12" y="18"/>
                  </a:cubicBezTo>
                  <a:cubicBezTo>
                    <a:pt x="23" y="26"/>
                    <a:pt x="39" y="24"/>
                    <a:pt x="52" y="26"/>
                  </a:cubicBezTo>
                  <a:cubicBezTo>
                    <a:pt x="63" y="10"/>
                    <a:pt x="63" y="18"/>
                    <a:pt x="52" y="2"/>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638173" name="Group 221">
            <a:extLst>
              <a:ext uri="{FF2B5EF4-FFF2-40B4-BE49-F238E27FC236}">
                <a16:creationId xmlns:a16="http://schemas.microsoft.com/office/drawing/2014/main" id="{00BBDBEE-4661-47D2-BF7B-FD4EF190DBFC}"/>
              </a:ext>
            </a:extLst>
          </p:cNvPr>
          <p:cNvGrpSpPr>
            <a:grpSpLocks/>
          </p:cNvGrpSpPr>
          <p:nvPr/>
        </p:nvGrpSpPr>
        <p:grpSpPr bwMode="auto">
          <a:xfrm>
            <a:off x="5073730" y="2559696"/>
            <a:ext cx="3264158" cy="3167896"/>
            <a:chOff x="2904" y="1755"/>
            <a:chExt cx="2238" cy="2172"/>
          </a:xfrm>
        </p:grpSpPr>
        <p:grpSp>
          <p:nvGrpSpPr>
            <p:cNvPr id="419038" name="Group 222">
              <a:extLst>
                <a:ext uri="{FF2B5EF4-FFF2-40B4-BE49-F238E27FC236}">
                  <a16:creationId xmlns:a16="http://schemas.microsoft.com/office/drawing/2014/main" id="{D7BBFED6-CED8-4A27-8D9F-3B0183F06047}"/>
                </a:ext>
              </a:extLst>
            </p:cNvPr>
            <p:cNvGrpSpPr>
              <a:grpSpLocks/>
            </p:cNvGrpSpPr>
            <p:nvPr/>
          </p:nvGrpSpPr>
          <p:grpSpPr bwMode="auto">
            <a:xfrm>
              <a:off x="2966" y="1755"/>
              <a:ext cx="2176" cy="1897"/>
              <a:chOff x="3366" y="2039"/>
              <a:chExt cx="2176" cy="1897"/>
            </a:xfrm>
          </p:grpSpPr>
          <p:sp>
            <p:nvSpPr>
              <p:cNvPr id="419039" name="Freeform 223">
                <a:extLst>
                  <a:ext uri="{FF2B5EF4-FFF2-40B4-BE49-F238E27FC236}">
                    <a16:creationId xmlns:a16="http://schemas.microsoft.com/office/drawing/2014/main" id="{37628F4D-8F4D-4B8C-A6C4-99DAA5296AA8}"/>
                  </a:ext>
                </a:extLst>
              </p:cNvPr>
              <p:cNvSpPr>
                <a:spLocks/>
              </p:cNvSpPr>
              <p:nvPr/>
            </p:nvSpPr>
            <p:spPr bwMode="auto">
              <a:xfrm>
                <a:off x="5303" y="2580"/>
                <a:ext cx="64" cy="57"/>
              </a:xfrm>
              <a:custGeom>
                <a:avLst/>
                <a:gdLst>
                  <a:gd name="T0" fmla="*/ 0 w 73"/>
                  <a:gd name="T1" fmla="*/ 20 h 57"/>
                  <a:gd name="T2" fmla="*/ 6 w 73"/>
                  <a:gd name="T3" fmla="*/ 20 h 57"/>
                  <a:gd name="T4" fmla="*/ 12 w 73"/>
                  <a:gd name="T5" fmla="*/ 20 h 57"/>
                  <a:gd name="T6" fmla="*/ 18 w 73"/>
                  <a:gd name="T7" fmla="*/ 24 h 57"/>
                  <a:gd name="T8" fmla="*/ 22 w 73"/>
                  <a:gd name="T9" fmla="*/ 32 h 57"/>
                  <a:gd name="T10" fmla="*/ 28 w 73"/>
                  <a:gd name="T11" fmla="*/ 36 h 57"/>
                  <a:gd name="T12" fmla="*/ 31 w 73"/>
                  <a:gd name="T13" fmla="*/ 44 h 57"/>
                  <a:gd name="T14" fmla="*/ 37 w 73"/>
                  <a:gd name="T15" fmla="*/ 48 h 57"/>
                  <a:gd name="T16" fmla="*/ 43 w 73"/>
                  <a:gd name="T17" fmla="*/ 52 h 57"/>
                  <a:gd name="T18" fmla="*/ 49 w 73"/>
                  <a:gd name="T19" fmla="*/ 56 h 57"/>
                  <a:gd name="T20" fmla="*/ 55 w 73"/>
                  <a:gd name="T21" fmla="*/ 48 h 57"/>
                  <a:gd name="T22" fmla="*/ 55 w 73"/>
                  <a:gd name="T23" fmla="*/ 40 h 57"/>
                  <a:gd name="T24" fmla="*/ 55 w 73"/>
                  <a:gd name="T25" fmla="*/ 32 h 57"/>
                  <a:gd name="T26" fmla="*/ 55 w 73"/>
                  <a:gd name="T27" fmla="*/ 24 h 57"/>
                  <a:gd name="T28" fmla="*/ 55 w 73"/>
                  <a:gd name="T29" fmla="*/ 16 h 57"/>
                  <a:gd name="T30" fmla="*/ 55 w 73"/>
                  <a:gd name="T31" fmla="*/ 8 h 57"/>
                  <a:gd name="T32" fmla="*/ 53 w 73"/>
                  <a:gd name="T33" fmla="*/ 0 h 57"/>
                  <a:gd name="T34" fmla="*/ 46 w 73"/>
                  <a:gd name="T35" fmla="*/ 0 h 57"/>
                  <a:gd name="T36" fmla="*/ 34 w 73"/>
                  <a:gd name="T37" fmla="*/ 0 h 57"/>
                  <a:gd name="T38" fmla="*/ 28 w 73"/>
                  <a:gd name="T39" fmla="*/ 4 h 57"/>
                  <a:gd name="T40" fmla="*/ 22 w 73"/>
                  <a:gd name="T41" fmla="*/ 4 h 57"/>
                  <a:gd name="T42" fmla="*/ 12 w 73"/>
                  <a:gd name="T43" fmla="*/ 0 h 57"/>
                  <a:gd name="T44" fmla="*/ 4 w 73"/>
                  <a:gd name="T45" fmla="*/ 0 h 57"/>
                  <a:gd name="T46" fmla="*/ 0 w 73"/>
                  <a:gd name="T47" fmla="*/ 8 h 57"/>
                  <a:gd name="T48" fmla="*/ 0 w 73"/>
                  <a:gd name="T49" fmla="*/ 16 h 57"/>
                  <a:gd name="T50" fmla="*/ 0 w 73"/>
                  <a:gd name="T51" fmla="*/ 20 h 5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3" h="57">
                    <a:moveTo>
                      <a:pt x="0" y="20"/>
                    </a:moveTo>
                    <a:lnTo>
                      <a:pt x="8" y="20"/>
                    </a:lnTo>
                    <a:lnTo>
                      <a:pt x="16" y="20"/>
                    </a:lnTo>
                    <a:lnTo>
                      <a:pt x="24" y="24"/>
                    </a:lnTo>
                    <a:lnTo>
                      <a:pt x="28" y="32"/>
                    </a:lnTo>
                    <a:lnTo>
                      <a:pt x="36" y="36"/>
                    </a:lnTo>
                    <a:lnTo>
                      <a:pt x="40" y="44"/>
                    </a:lnTo>
                    <a:lnTo>
                      <a:pt x="48" y="48"/>
                    </a:lnTo>
                    <a:lnTo>
                      <a:pt x="56" y="52"/>
                    </a:lnTo>
                    <a:lnTo>
                      <a:pt x="64" y="56"/>
                    </a:lnTo>
                    <a:lnTo>
                      <a:pt x="72" y="48"/>
                    </a:lnTo>
                    <a:lnTo>
                      <a:pt x="72" y="40"/>
                    </a:lnTo>
                    <a:lnTo>
                      <a:pt x="72" y="32"/>
                    </a:lnTo>
                    <a:lnTo>
                      <a:pt x="72" y="24"/>
                    </a:lnTo>
                    <a:lnTo>
                      <a:pt x="72" y="16"/>
                    </a:lnTo>
                    <a:lnTo>
                      <a:pt x="72" y="8"/>
                    </a:lnTo>
                    <a:lnTo>
                      <a:pt x="68" y="0"/>
                    </a:lnTo>
                    <a:lnTo>
                      <a:pt x="60" y="0"/>
                    </a:lnTo>
                    <a:lnTo>
                      <a:pt x="44" y="0"/>
                    </a:lnTo>
                    <a:lnTo>
                      <a:pt x="36" y="4"/>
                    </a:lnTo>
                    <a:lnTo>
                      <a:pt x="28" y="4"/>
                    </a:lnTo>
                    <a:lnTo>
                      <a:pt x="16" y="0"/>
                    </a:lnTo>
                    <a:lnTo>
                      <a:pt x="4" y="0"/>
                    </a:lnTo>
                    <a:lnTo>
                      <a:pt x="0" y="8"/>
                    </a:lnTo>
                    <a:lnTo>
                      <a:pt x="0" y="16"/>
                    </a:lnTo>
                    <a:lnTo>
                      <a:pt x="0" y="2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40" name="Freeform 224">
                <a:extLst>
                  <a:ext uri="{FF2B5EF4-FFF2-40B4-BE49-F238E27FC236}">
                    <a16:creationId xmlns:a16="http://schemas.microsoft.com/office/drawing/2014/main" id="{780B34BE-87B5-43CF-87F0-EFBB6B59BF3E}"/>
                  </a:ext>
                </a:extLst>
              </p:cNvPr>
              <p:cNvSpPr>
                <a:spLocks/>
              </p:cNvSpPr>
              <p:nvPr/>
            </p:nvSpPr>
            <p:spPr bwMode="auto">
              <a:xfrm>
                <a:off x="5388" y="2612"/>
                <a:ext cx="36" cy="53"/>
              </a:xfrm>
              <a:custGeom>
                <a:avLst/>
                <a:gdLst>
                  <a:gd name="T0" fmla="*/ 0 w 41"/>
                  <a:gd name="T1" fmla="*/ 32 h 53"/>
                  <a:gd name="T2" fmla="*/ 6 w 41"/>
                  <a:gd name="T3" fmla="*/ 28 h 53"/>
                  <a:gd name="T4" fmla="*/ 10 w 41"/>
                  <a:gd name="T5" fmla="*/ 16 h 53"/>
                  <a:gd name="T6" fmla="*/ 12 w 41"/>
                  <a:gd name="T7" fmla="*/ 8 h 53"/>
                  <a:gd name="T8" fmla="*/ 18 w 41"/>
                  <a:gd name="T9" fmla="*/ 4 h 53"/>
                  <a:gd name="T10" fmla="*/ 25 w 41"/>
                  <a:gd name="T11" fmla="*/ 0 h 53"/>
                  <a:gd name="T12" fmla="*/ 31 w 41"/>
                  <a:gd name="T13" fmla="*/ 4 h 53"/>
                  <a:gd name="T14" fmla="*/ 31 w 41"/>
                  <a:gd name="T15" fmla="*/ 12 h 53"/>
                  <a:gd name="T16" fmla="*/ 31 w 41"/>
                  <a:gd name="T17" fmla="*/ 20 h 53"/>
                  <a:gd name="T18" fmla="*/ 31 w 41"/>
                  <a:gd name="T19" fmla="*/ 28 h 53"/>
                  <a:gd name="T20" fmla="*/ 25 w 41"/>
                  <a:gd name="T21" fmla="*/ 36 h 53"/>
                  <a:gd name="T22" fmla="*/ 18 w 41"/>
                  <a:gd name="T23" fmla="*/ 40 h 53"/>
                  <a:gd name="T24" fmla="*/ 16 w 41"/>
                  <a:gd name="T25" fmla="*/ 48 h 53"/>
                  <a:gd name="T26" fmla="*/ 10 w 41"/>
                  <a:gd name="T27" fmla="*/ 52 h 53"/>
                  <a:gd name="T28" fmla="*/ 4 w 41"/>
                  <a:gd name="T29" fmla="*/ 48 h 53"/>
                  <a:gd name="T30" fmla="*/ 0 w 41"/>
                  <a:gd name="T31" fmla="*/ 40 h 53"/>
                  <a:gd name="T32" fmla="*/ 0 w 41"/>
                  <a:gd name="T33" fmla="*/ 3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53">
                    <a:moveTo>
                      <a:pt x="0" y="32"/>
                    </a:moveTo>
                    <a:lnTo>
                      <a:pt x="8" y="28"/>
                    </a:lnTo>
                    <a:lnTo>
                      <a:pt x="12" y="16"/>
                    </a:lnTo>
                    <a:lnTo>
                      <a:pt x="16" y="8"/>
                    </a:lnTo>
                    <a:lnTo>
                      <a:pt x="24" y="4"/>
                    </a:lnTo>
                    <a:lnTo>
                      <a:pt x="32" y="0"/>
                    </a:lnTo>
                    <a:lnTo>
                      <a:pt x="40" y="4"/>
                    </a:lnTo>
                    <a:lnTo>
                      <a:pt x="40" y="12"/>
                    </a:lnTo>
                    <a:lnTo>
                      <a:pt x="40" y="20"/>
                    </a:lnTo>
                    <a:lnTo>
                      <a:pt x="40" y="28"/>
                    </a:lnTo>
                    <a:lnTo>
                      <a:pt x="32" y="36"/>
                    </a:lnTo>
                    <a:lnTo>
                      <a:pt x="24" y="40"/>
                    </a:lnTo>
                    <a:lnTo>
                      <a:pt x="20" y="48"/>
                    </a:lnTo>
                    <a:lnTo>
                      <a:pt x="12" y="52"/>
                    </a:lnTo>
                    <a:lnTo>
                      <a:pt x="4" y="48"/>
                    </a:lnTo>
                    <a:lnTo>
                      <a:pt x="0" y="40"/>
                    </a:lnTo>
                    <a:lnTo>
                      <a:pt x="0" y="3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41" name="Freeform 225">
                <a:extLst>
                  <a:ext uri="{FF2B5EF4-FFF2-40B4-BE49-F238E27FC236}">
                    <a16:creationId xmlns:a16="http://schemas.microsoft.com/office/drawing/2014/main" id="{0EEC0558-B1C1-425D-AD92-2E9A119C2CB6}"/>
                  </a:ext>
                </a:extLst>
              </p:cNvPr>
              <p:cNvSpPr>
                <a:spLocks/>
              </p:cNvSpPr>
              <p:nvPr/>
            </p:nvSpPr>
            <p:spPr bwMode="auto">
              <a:xfrm>
                <a:off x="5036" y="2508"/>
                <a:ext cx="107" cy="65"/>
              </a:xfrm>
              <a:custGeom>
                <a:avLst/>
                <a:gdLst>
                  <a:gd name="T0" fmla="*/ 88 w 121"/>
                  <a:gd name="T1" fmla="*/ 48 h 65"/>
                  <a:gd name="T2" fmla="*/ 81 w 121"/>
                  <a:gd name="T3" fmla="*/ 48 h 65"/>
                  <a:gd name="T4" fmla="*/ 75 w 121"/>
                  <a:gd name="T5" fmla="*/ 44 h 65"/>
                  <a:gd name="T6" fmla="*/ 69 w 121"/>
                  <a:gd name="T7" fmla="*/ 44 h 65"/>
                  <a:gd name="T8" fmla="*/ 63 w 121"/>
                  <a:gd name="T9" fmla="*/ 44 h 65"/>
                  <a:gd name="T10" fmla="*/ 57 w 121"/>
                  <a:gd name="T11" fmla="*/ 48 h 65"/>
                  <a:gd name="T12" fmla="*/ 50 w 121"/>
                  <a:gd name="T13" fmla="*/ 52 h 65"/>
                  <a:gd name="T14" fmla="*/ 44 w 121"/>
                  <a:gd name="T15" fmla="*/ 52 h 65"/>
                  <a:gd name="T16" fmla="*/ 37 w 121"/>
                  <a:gd name="T17" fmla="*/ 56 h 65"/>
                  <a:gd name="T18" fmla="*/ 31 w 121"/>
                  <a:gd name="T19" fmla="*/ 56 h 65"/>
                  <a:gd name="T20" fmla="*/ 25 w 121"/>
                  <a:gd name="T21" fmla="*/ 60 h 65"/>
                  <a:gd name="T22" fmla="*/ 19 w 121"/>
                  <a:gd name="T23" fmla="*/ 64 h 65"/>
                  <a:gd name="T24" fmla="*/ 12 w 121"/>
                  <a:gd name="T25" fmla="*/ 64 h 65"/>
                  <a:gd name="T26" fmla="*/ 6 w 121"/>
                  <a:gd name="T27" fmla="*/ 64 h 65"/>
                  <a:gd name="T28" fmla="*/ 0 w 121"/>
                  <a:gd name="T29" fmla="*/ 60 h 65"/>
                  <a:gd name="T30" fmla="*/ 0 w 121"/>
                  <a:gd name="T31" fmla="*/ 52 h 65"/>
                  <a:gd name="T32" fmla="*/ 6 w 121"/>
                  <a:gd name="T33" fmla="*/ 40 h 65"/>
                  <a:gd name="T34" fmla="*/ 10 w 121"/>
                  <a:gd name="T35" fmla="*/ 32 h 65"/>
                  <a:gd name="T36" fmla="*/ 12 w 121"/>
                  <a:gd name="T37" fmla="*/ 24 h 65"/>
                  <a:gd name="T38" fmla="*/ 22 w 121"/>
                  <a:gd name="T39" fmla="*/ 16 h 65"/>
                  <a:gd name="T40" fmla="*/ 25 w 121"/>
                  <a:gd name="T41" fmla="*/ 8 h 65"/>
                  <a:gd name="T42" fmla="*/ 31 w 121"/>
                  <a:gd name="T43" fmla="*/ 4 h 65"/>
                  <a:gd name="T44" fmla="*/ 37 w 121"/>
                  <a:gd name="T45" fmla="*/ 0 h 65"/>
                  <a:gd name="T46" fmla="*/ 44 w 121"/>
                  <a:gd name="T47" fmla="*/ 0 h 65"/>
                  <a:gd name="T48" fmla="*/ 50 w 121"/>
                  <a:gd name="T49" fmla="*/ 0 h 65"/>
                  <a:gd name="T50" fmla="*/ 57 w 121"/>
                  <a:gd name="T51" fmla="*/ 0 h 65"/>
                  <a:gd name="T52" fmla="*/ 63 w 121"/>
                  <a:gd name="T53" fmla="*/ 0 h 65"/>
                  <a:gd name="T54" fmla="*/ 69 w 121"/>
                  <a:gd name="T55" fmla="*/ 4 h 65"/>
                  <a:gd name="T56" fmla="*/ 75 w 121"/>
                  <a:gd name="T57" fmla="*/ 8 h 65"/>
                  <a:gd name="T58" fmla="*/ 88 w 121"/>
                  <a:gd name="T59" fmla="*/ 20 h 65"/>
                  <a:gd name="T60" fmla="*/ 91 w 121"/>
                  <a:gd name="T61" fmla="*/ 28 h 65"/>
                  <a:gd name="T62" fmla="*/ 94 w 121"/>
                  <a:gd name="T63" fmla="*/ 36 h 65"/>
                  <a:gd name="T64" fmla="*/ 94 w 121"/>
                  <a:gd name="T65" fmla="*/ 44 h 65"/>
                  <a:gd name="T66" fmla="*/ 88 w 121"/>
                  <a:gd name="T67" fmla="*/ 48 h 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1" h="65">
                    <a:moveTo>
                      <a:pt x="112" y="48"/>
                    </a:moveTo>
                    <a:lnTo>
                      <a:pt x="104" y="48"/>
                    </a:lnTo>
                    <a:lnTo>
                      <a:pt x="96" y="44"/>
                    </a:lnTo>
                    <a:lnTo>
                      <a:pt x="88" y="44"/>
                    </a:lnTo>
                    <a:lnTo>
                      <a:pt x="80" y="44"/>
                    </a:lnTo>
                    <a:lnTo>
                      <a:pt x="72" y="48"/>
                    </a:lnTo>
                    <a:lnTo>
                      <a:pt x="64" y="52"/>
                    </a:lnTo>
                    <a:lnTo>
                      <a:pt x="56" y="52"/>
                    </a:lnTo>
                    <a:lnTo>
                      <a:pt x="48" y="56"/>
                    </a:lnTo>
                    <a:lnTo>
                      <a:pt x="40" y="56"/>
                    </a:lnTo>
                    <a:lnTo>
                      <a:pt x="32" y="60"/>
                    </a:lnTo>
                    <a:lnTo>
                      <a:pt x="24" y="64"/>
                    </a:lnTo>
                    <a:lnTo>
                      <a:pt x="16" y="64"/>
                    </a:lnTo>
                    <a:lnTo>
                      <a:pt x="8" y="64"/>
                    </a:lnTo>
                    <a:lnTo>
                      <a:pt x="0" y="60"/>
                    </a:lnTo>
                    <a:lnTo>
                      <a:pt x="0" y="52"/>
                    </a:lnTo>
                    <a:lnTo>
                      <a:pt x="8" y="40"/>
                    </a:lnTo>
                    <a:lnTo>
                      <a:pt x="12" y="32"/>
                    </a:lnTo>
                    <a:lnTo>
                      <a:pt x="16" y="24"/>
                    </a:lnTo>
                    <a:lnTo>
                      <a:pt x="28" y="16"/>
                    </a:lnTo>
                    <a:lnTo>
                      <a:pt x="32" y="8"/>
                    </a:lnTo>
                    <a:lnTo>
                      <a:pt x="40" y="4"/>
                    </a:lnTo>
                    <a:lnTo>
                      <a:pt x="48" y="0"/>
                    </a:lnTo>
                    <a:lnTo>
                      <a:pt x="56" y="0"/>
                    </a:lnTo>
                    <a:lnTo>
                      <a:pt x="64" y="0"/>
                    </a:lnTo>
                    <a:lnTo>
                      <a:pt x="72" y="0"/>
                    </a:lnTo>
                    <a:lnTo>
                      <a:pt x="80" y="0"/>
                    </a:lnTo>
                    <a:lnTo>
                      <a:pt x="88" y="4"/>
                    </a:lnTo>
                    <a:lnTo>
                      <a:pt x="96" y="8"/>
                    </a:lnTo>
                    <a:lnTo>
                      <a:pt x="112" y="20"/>
                    </a:lnTo>
                    <a:lnTo>
                      <a:pt x="116" y="28"/>
                    </a:lnTo>
                    <a:lnTo>
                      <a:pt x="120" y="36"/>
                    </a:lnTo>
                    <a:lnTo>
                      <a:pt x="120" y="44"/>
                    </a:lnTo>
                    <a:lnTo>
                      <a:pt x="112" y="4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42" name="Freeform 226">
                <a:extLst>
                  <a:ext uri="{FF2B5EF4-FFF2-40B4-BE49-F238E27FC236}">
                    <a16:creationId xmlns:a16="http://schemas.microsoft.com/office/drawing/2014/main" id="{C1357622-7D04-4077-9CB6-131DC1D2D395}"/>
                  </a:ext>
                </a:extLst>
              </p:cNvPr>
              <p:cNvSpPr>
                <a:spLocks/>
              </p:cNvSpPr>
              <p:nvPr/>
            </p:nvSpPr>
            <p:spPr bwMode="auto">
              <a:xfrm>
                <a:off x="4958" y="2544"/>
                <a:ext cx="47" cy="61"/>
              </a:xfrm>
              <a:custGeom>
                <a:avLst/>
                <a:gdLst>
                  <a:gd name="T0" fmla="*/ 16 w 53"/>
                  <a:gd name="T1" fmla="*/ 12 h 61"/>
                  <a:gd name="T2" fmla="*/ 16 w 53"/>
                  <a:gd name="T3" fmla="*/ 20 h 61"/>
                  <a:gd name="T4" fmla="*/ 12 w 53"/>
                  <a:gd name="T5" fmla="*/ 28 h 61"/>
                  <a:gd name="T6" fmla="*/ 10 w 53"/>
                  <a:gd name="T7" fmla="*/ 36 h 61"/>
                  <a:gd name="T8" fmla="*/ 6 w 53"/>
                  <a:gd name="T9" fmla="*/ 44 h 61"/>
                  <a:gd name="T10" fmla="*/ 0 w 53"/>
                  <a:gd name="T11" fmla="*/ 48 h 61"/>
                  <a:gd name="T12" fmla="*/ 0 w 53"/>
                  <a:gd name="T13" fmla="*/ 56 h 61"/>
                  <a:gd name="T14" fmla="*/ 6 w 53"/>
                  <a:gd name="T15" fmla="*/ 60 h 61"/>
                  <a:gd name="T16" fmla="*/ 12 w 53"/>
                  <a:gd name="T17" fmla="*/ 60 h 61"/>
                  <a:gd name="T18" fmla="*/ 19 w 53"/>
                  <a:gd name="T19" fmla="*/ 56 h 61"/>
                  <a:gd name="T20" fmla="*/ 25 w 53"/>
                  <a:gd name="T21" fmla="*/ 56 h 61"/>
                  <a:gd name="T22" fmla="*/ 31 w 53"/>
                  <a:gd name="T23" fmla="*/ 52 h 61"/>
                  <a:gd name="T24" fmla="*/ 35 w 53"/>
                  <a:gd name="T25" fmla="*/ 44 h 61"/>
                  <a:gd name="T26" fmla="*/ 35 w 53"/>
                  <a:gd name="T27" fmla="*/ 36 h 61"/>
                  <a:gd name="T28" fmla="*/ 38 w 53"/>
                  <a:gd name="T29" fmla="*/ 28 h 61"/>
                  <a:gd name="T30" fmla="*/ 41 w 53"/>
                  <a:gd name="T31" fmla="*/ 20 h 61"/>
                  <a:gd name="T32" fmla="*/ 41 w 53"/>
                  <a:gd name="T33" fmla="*/ 12 h 61"/>
                  <a:gd name="T34" fmla="*/ 38 w 53"/>
                  <a:gd name="T35" fmla="*/ 4 h 61"/>
                  <a:gd name="T36" fmla="*/ 31 w 53"/>
                  <a:gd name="T37" fmla="*/ 0 h 61"/>
                  <a:gd name="T38" fmla="*/ 25 w 53"/>
                  <a:gd name="T39" fmla="*/ 0 h 61"/>
                  <a:gd name="T40" fmla="*/ 19 w 53"/>
                  <a:gd name="T41" fmla="*/ 4 h 61"/>
                  <a:gd name="T42" fmla="*/ 19 w 53"/>
                  <a:gd name="T43" fmla="*/ 12 h 61"/>
                  <a:gd name="T44" fmla="*/ 16 w 53"/>
                  <a:gd name="T45" fmla="*/ 12 h 6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3" h="61">
                    <a:moveTo>
                      <a:pt x="20" y="12"/>
                    </a:moveTo>
                    <a:lnTo>
                      <a:pt x="20" y="20"/>
                    </a:lnTo>
                    <a:lnTo>
                      <a:pt x="16" y="28"/>
                    </a:lnTo>
                    <a:lnTo>
                      <a:pt x="12" y="36"/>
                    </a:lnTo>
                    <a:lnTo>
                      <a:pt x="8" y="44"/>
                    </a:lnTo>
                    <a:lnTo>
                      <a:pt x="0" y="48"/>
                    </a:lnTo>
                    <a:lnTo>
                      <a:pt x="0" y="56"/>
                    </a:lnTo>
                    <a:lnTo>
                      <a:pt x="8" y="60"/>
                    </a:lnTo>
                    <a:lnTo>
                      <a:pt x="16" y="60"/>
                    </a:lnTo>
                    <a:lnTo>
                      <a:pt x="24" y="56"/>
                    </a:lnTo>
                    <a:lnTo>
                      <a:pt x="32" y="56"/>
                    </a:lnTo>
                    <a:lnTo>
                      <a:pt x="40" y="52"/>
                    </a:lnTo>
                    <a:lnTo>
                      <a:pt x="44" y="44"/>
                    </a:lnTo>
                    <a:lnTo>
                      <a:pt x="44" y="36"/>
                    </a:lnTo>
                    <a:lnTo>
                      <a:pt x="48" y="28"/>
                    </a:lnTo>
                    <a:lnTo>
                      <a:pt x="52" y="20"/>
                    </a:lnTo>
                    <a:lnTo>
                      <a:pt x="52" y="12"/>
                    </a:lnTo>
                    <a:lnTo>
                      <a:pt x="48" y="4"/>
                    </a:lnTo>
                    <a:lnTo>
                      <a:pt x="40" y="0"/>
                    </a:lnTo>
                    <a:lnTo>
                      <a:pt x="32" y="0"/>
                    </a:lnTo>
                    <a:lnTo>
                      <a:pt x="24" y="4"/>
                    </a:lnTo>
                    <a:lnTo>
                      <a:pt x="24" y="12"/>
                    </a:lnTo>
                    <a:lnTo>
                      <a:pt x="20" y="1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43" name="Freeform 227">
                <a:extLst>
                  <a:ext uri="{FF2B5EF4-FFF2-40B4-BE49-F238E27FC236}">
                    <a16:creationId xmlns:a16="http://schemas.microsoft.com/office/drawing/2014/main" id="{79C0B75F-4E9B-48BD-AA20-51C632D10710}"/>
                  </a:ext>
                </a:extLst>
              </p:cNvPr>
              <p:cNvSpPr>
                <a:spLocks/>
              </p:cNvSpPr>
              <p:nvPr/>
            </p:nvSpPr>
            <p:spPr bwMode="auto">
              <a:xfrm>
                <a:off x="4968" y="2412"/>
                <a:ext cx="58" cy="97"/>
              </a:xfrm>
              <a:custGeom>
                <a:avLst/>
                <a:gdLst>
                  <a:gd name="T0" fmla="*/ 0 w 65"/>
                  <a:gd name="T1" fmla="*/ 8 h 97"/>
                  <a:gd name="T2" fmla="*/ 4 w 65"/>
                  <a:gd name="T3" fmla="*/ 16 h 97"/>
                  <a:gd name="T4" fmla="*/ 6 w 65"/>
                  <a:gd name="T5" fmla="*/ 24 h 97"/>
                  <a:gd name="T6" fmla="*/ 10 w 65"/>
                  <a:gd name="T7" fmla="*/ 32 h 97"/>
                  <a:gd name="T8" fmla="*/ 10 w 65"/>
                  <a:gd name="T9" fmla="*/ 40 h 97"/>
                  <a:gd name="T10" fmla="*/ 10 w 65"/>
                  <a:gd name="T11" fmla="*/ 48 h 97"/>
                  <a:gd name="T12" fmla="*/ 10 w 65"/>
                  <a:gd name="T13" fmla="*/ 56 h 97"/>
                  <a:gd name="T14" fmla="*/ 10 w 65"/>
                  <a:gd name="T15" fmla="*/ 64 h 97"/>
                  <a:gd name="T16" fmla="*/ 10 w 65"/>
                  <a:gd name="T17" fmla="*/ 72 h 97"/>
                  <a:gd name="T18" fmla="*/ 10 w 65"/>
                  <a:gd name="T19" fmla="*/ 80 h 97"/>
                  <a:gd name="T20" fmla="*/ 10 w 65"/>
                  <a:gd name="T21" fmla="*/ 88 h 97"/>
                  <a:gd name="T22" fmla="*/ 12 w 65"/>
                  <a:gd name="T23" fmla="*/ 96 h 97"/>
                  <a:gd name="T24" fmla="*/ 19 w 65"/>
                  <a:gd name="T25" fmla="*/ 92 h 97"/>
                  <a:gd name="T26" fmla="*/ 26 w 65"/>
                  <a:gd name="T27" fmla="*/ 88 h 97"/>
                  <a:gd name="T28" fmla="*/ 32 w 65"/>
                  <a:gd name="T29" fmla="*/ 84 h 97"/>
                  <a:gd name="T30" fmla="*/ 38 w 65"/>
                  <a:gd name="T31" fmla="*/ 76 h 97"/>
                  <a:gd name="T32" fmla="*/ 48 w 65"/>
                  <a:gd name="T33" fmla="*/ 64 h 97"/>
                  <a:gd name="T34" fmla="*/ 51 w 65"/>
                  <a:gd name="T35" fmla="*/ 56 h 97"/>
                  <a:gd name="T36" fmla="*/ 48 w 65"/>
                  <a:gd name="T37" fmla="*/ 48 h 97"/>
                  <a:gd name="T38" fmla="*/ 45 w 65"/>
                  <a:gd name="T39" fmla="*/ 40 h 97"/>
                  <a:gd name="T40" fmla="*/ 45 w 65"/>
                  <a:gd name="T41" fmla="*/ 32 h 97"/>
                  <a:gd name="T42" fmla="*/ 45 w 65"/>
                  <a:gd name="T43" fmla="*/ 24 h 97"/>
                  <a:gd name="T44" fmla="*/ 38 w 65"/>
                  <a:gd name="T45" fmla="*/ 16 h 97"/>
                  <a:gd name="T46" fmla="*/ 32 w 65"/>
                  <a:gd name="T47" fmla="*/ 8 h 97"/>
                  <a:gd name="T48" fmla="*/ 26 w 65"/>
                  <a:gd name="T49" fmla="*/ 8 h 97"/>
                  <a:gd name="T50" fmla="*/ 19 w 65"/>
                  <a:gd name="T51" fmla="*/ 4 h 97"/>
                  <a:gd name="T52" fmla="*/ 12 w 65"/>
                  <a:gd name="T53" fmla="*/ 0 h 97"/>
                  <a:gd name="T54" fmla="*/ 6 w 65"/>
                  <a:gd name="T55" fmla="*/ 4 h 97"/>
                  <a:gd name="T56" fmla="*/ 4 w 65"/>
                  <a:gd name="T57" fmla="*/ 12 h 97"/>
                  <a:gd name="T58" fmla="*/ 0 w 65"/>
                  <a:gd name="T59" fmla="*/ 8 h 9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65" h="97">
                    <a:moveTo>
                      <a:pt x="0" y="8"/>
                    </a:moveTo>
                    <a:lnTo>
                      <a:pt x="4" y="16"/>
                    </a:lnTo>
                    <a:lnTo>
                      <a:pt x="8" y="24"/>
                    </a:lnTo>
                    <a:lnTo>
                      <a:pt x="12" y="32"/>
                    </a:lnTo>
                    <a:lnTo>
                      <a:pt x="12" y="40"/>
                    </a:lnTo>
                    <a:lnTo>
                      <a:pt x="12" y="48"/>
                    </a:lnTo>
                    <a:lnTo>
                      <a:pt x="12" y="56"/>
                    </a:lnTo>
                    <a:lnTo>
                      <a:pt x="12" y="64"/>
                    </a:lnTo>
                    <a:lnTo>
                      <a:pt x="12" y="72"/>
                    </a:lnTo>
                    <a:lnTo>
                      <a:pt x="12" y="80"/>
                    </a:lnTo>
                    <a:lnTo>
                      <a:pt x="12" y="88"/>
                    </a:lnTo>
                    <a:lnTo>
                      <a:pt x="16" y="96"/>
                    </a:lnTo>
                    <a:lnTo>
                      <a:pt x="24" y="92"/>
                    </a:lnTo>
                    <a:lnTo>
                      <a:pt x="32" y="88"/>
                    </a:lnTo>
                    <a:lnTo>
                      <a:pt x="40" y="84"/>
                    </a:lnTo>
                    <a:lnTo>
                      <a:pt x="48" y="76"/>
                    </a:lnTo>
                    <a:lnTo>
                      <a:pt x="60" y="64"/>
                    </a:lnTo>
                    <a:lnTo>
                      <a:pt x="64" y="56"/>
                    </a:lnTo>
                    <a:lnTo>
                      <a:pt x="60" y="48"/>
                    </a:lnTo>
                    <a:lnTo>
                      <a:pt x="56" y="40"/>
                    </a:lnTo>
                    <a:lnTo>
                      <a:pt x="56" y="32"/>
                    </a:lnTo>
                    <a:lnTo>
                      <a:pt x="56" y="24"/>
                    </a:lnTo>
                    <a:lnTo>
                      <a:pt x="48" y="16"/>
                    </a:lnTo>
                    <a:lnTo>
                      <a:pt x="40" y="8"/>
                    </a:lnTo>
                    <a:lnTo>
                      <a:pt x="32" y="8"/>
                    </a:lnTo>
                    <a:lnTo>
                      <a:pt x="24" y="4"/>
                    </a:lnTo>
                    <a:lnTo>
                      <a:pt x="16" y="0"/>
                    </a:lnTo>
                    <a:lnTo>
                      <a:pt x="8" y="4"/>
                    </a:lnTo>
                    <a:lnTo>
                      <a:pt x="4" y="12"/>
                    </a:lnTo>
                    <a:lnTo>
                      <a:pt x="0" y="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44" name="Freeform 228">
                <a:extLst>
                  <a:ext uri="{FF2B5EF4-FFF2-40B4-BE49-F238E27FC236}">
                    <a16:creationId xmlns:a16="http://schemas.microsoft.com/office/drawing/2014/main" id="{DFFE7DFB-4945-4702-A9E3-FA0F24F65C17}"/>
                  </a:ext>
                </a:extLst>
              </p:cNvPr>
              <p:cNvSpPr>
                <a:spLocks/>
              </p:cNvSpPr>
              <p:nvPr/>
            </p:nvSpPr>
            <p:spPr bwMode="auto">
              <a:xfrm>
                <a:off x="4933" y="2296"/>
                <a:ext cx="79" cy="97"/>
              </a:xfrm>
              <a:custGeom>
                <a:avLst/>
                <a:gdLst>
                  <a:gd name="T0" fmla="*/ 28 w 89"/>
                  <a:gd name="T1" fmla="*/ 96 h 97"/>
                  <a:gd name="T2" fmla="*/ 28 w 89"/>
                  <a:gd name="T3" fmla="*/ 88 h 97"/>
                  <a:gd name="T4" fmla="*/ 25 w 89"/>
                  <a:gd name="T5" fmla="*/ 80 h 97"/>
                  <a:gd name="T6" fmla="*/ 25 w 89"/>
                  <a:gd name="T7" fmla="*/ 72 h 97"/>
                  <a:gd name="T8" fmla="*/ 22 w 89"/>
                  <a:gd name="T9" fmla="*/ 64 h 97"/>
                  <a:gd name="T10" fmla="*/ 19 w 89"/>
                  <a:gd name="T11" fmla="*/ 56 h 97"/>
                  <a:gd name="T12" fmla="*/ 16 w 89"/>
                  <a:gd name="T13" fmla="*/ 48 h 97"/>
                  <a:gd name="T14" fmla="*/ 12 w 89"/>
                  <a:gd name="T15" fmla="*/ 40 h 97"/>
                  <a:gd name="T16" fmla="*/ 6 w 89"/>
                  <a:gd name="T17" fmla="*/ 36 h 97"/>
                  <a:gd name="T18" fmla="*/ 4 w 89"/>
                  <a:gd name="T19" fmla="*/ 28 h 97"/>
                  <a:gd name="T20" fmla="*/ 0 w 89"/>
                  <a:gd name="T21" fmla="*/ 16 h 97"/>
                  <a:gd name="T22" fmla="*/ 0 w 89"/>
                  <a:gd name="T23" fmla="*/ 8 h 97"/>
                  <a:gd name="T24" fmla="*/ 0 w 89"/>
                  <a:gd name="T25" fmla="*/ 0 h 97"/>
                  <a:gd name="T26" fmla="*/ 6 w 89"/>
                  <a:gd name="T27" fmla="*/ 0 h 97"/>
                  <a:gd name="T28" fmla="*/ 12 w 89"/>
                  <a:gd name="T29" fmla="*/ 0 h 97"/>
                  <a:gd name="T30" fmla="*/ 19 w 89"/>
                  <a:gd name="T31" fmla="*/ 4 h 97"/>
                  <a:gd name="T32" fmla="*/ 22 w 89"/>
                  <a:gd name="T33" fmla="*/ 12 h 97"/>
                  <a:gd name="T34" fmla="*/ 28 w 89"/>
                  <a:gd name="T35" fmla="*/ 16 h 97"/>
                  <a:gd name="T36" fmla="*/ 35 w 89"/>
                  <a:gd name="T37" fmla="*/ 20 h 97"/>
                  <a:gd name="T38" fmla="*/ 41 w 89"/>
                  <a:gd name="T39" fmla="*/ 20 h 97"/>
                  <a:gd name="T40" fmla="*/ 47 w 89"/>
                  <a:gd name="T41" fmla="*/ 20 h 97"/>
                  <a:gd name="T42" fmla="*/ 53 w 89"/>
                  <a:gd name="T43" fmla="*/ 20 h 97"/>
                  <a:gd name="T44" fmla="*/ 59 w 89"/>
                  <a:gd name="T45" fmla="*/ 24 h 97"/>
                  <a:gd name="T46" fmla="*/ 67 w 89"/>
                  <a:gd name="T47" fmla="*/ 24 h 97"/>
                  <a:gd name="T48" fmla="*/ 69 w 89"/>
                  <a:gd name="T49" fmla="*/ 32 h 97"/>
                  <a:gd name="T50" fmla="*/ 67 w 89"/>
                  <a:gd name="T51" fmla="*/ 40 h 97"/>
                  <a:gd name="T52" fmla="*/ 67 w 89"/>
                  <a:gd name="T53" fmla="*/ 48 h 97"/>
                  <a:gd name="T54" fmla="*/ 59 w 89"/>
                  <a:gd name="T55" fmla="*/ 52 h 97"/>
                  <a:gd name="T56" fmla="*/ 53 w 89"/>
                  <a:gd name="T57" fmla="*/ 60 h 97"/>
                  <a:gd name="T58" fmla="*/ 47 w 89"/>
                  <a:gd name="T59" fmla="*/ 72 h 97"/>
                  <a:gd name="T60" fmla="*/ 44 w 89"/>
                  <a:gd name="T61" fmla="*/ 80 h 97"/>
                  <a:gd name="T62" fmla="*/ 38 w 89"/>
                  <a:gd name="T63" fmla="*/ 88 h 97"/>
                  <a:gd name="T64" fmla="*/ 35 w 89"/>
                  <a:gd name="T65" fmla="*/ 96 h 97"/>
                  <a:gd name="T66" fmla="*/ 28 w 89"/>
                  <a:gd name="T67" fmla="*/ 96 h 9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89" h="97">
                    <a:moveTo>
                      <a:pt x="36" y="96"/>
                    </a:moveTo>
                    <a:lnTo>
                      <a:pt x="36" y="88"/>
                    </a:lnTo>
                    <a:lnTo>
                      <a:pt x="32" y="80"/>
                    </a:lnTo>
                    <a:lnTo>
                      <a:pt x="32" y="72"/>
                    </a:lnTo>
                    <a:lnTo>
                      <a:pt x="28" y="64"/>
                    </a:lnTo>
                    <a:lnTo>
                      <a:pt x="24" y="56"/>
                    </a:lnTo>
                    <a:lnTo>
                      <a:pt x="20" y="48"/>
                    </a:lnTo>
                    <a:lnTo>
                      <a:pt x="16" y="40"/>
                    </a:lnTo>
                    <a:lnTo>
                      <a:pt x="8" y="36"/>
                    </a:lnTo>
                    <a:lnTo>
                      <a:pt x="4" y="28"/>
                    </a:lnTo>
                    <a:lnTo>
                      <a:pt x="0" y="16"/>
                    </a:lnTo>
                    <a:lnTo>
                      <a:pt x="0" y="8"/>
                    </a:lnTo>
                    <a:lnTo>
                      <a:pt x="0" y="0"/>
                    </a:lnTo>
                    <a:lnTo>
                      <a:pt x="8" y="0"/>
                    </a:lnTo>
                    <a:lnTo>
                      <a:pt x="16" y="0"/>
                    </a:lnTo>
                    <a:lnTo>
                      <a:pt x="24" y="4"/>
                    </a:lnTo>
                    <a:lnTo>
                      <a:pt x="28" y="12"/>
                    </a:lnTo>
                    <a:lnTo>
                      <a:pt x="36" y="16"/>
                    </a:lnTo>
                    <a:lnTo>
                      <a:pt x="44" y="20"/>
                    </a:lnTo>
                    <a:lnTo>
                      <a:pt x="52" y="20"/>
                    </a:lnTo>
                    <a:lnTo>
                      <a:pt x="60" y="20"/>
                    </a:lnTo>
                    <a:lnTo>
                      <a:pt x="68" y="20"/>
                    </a:lnTo>
                    <a:lnTo>
                      <a:pt x="76" y="24"/>
                    </a:lnTo>
                    <a:lnTo>
                      <a:pt x="84" y="24"/>
                    </a:lnTo>
                    <a:lnTo>
                      <a:pt x="88" y="32"/>
                    </a:lnTo>
                    <a:lnTo>
                      <a:pt x="84" y="40"/>
                    </a:lnTo>
                    <a:lnTo>
                      <a:pt x="84" y="48"/>
                    </a:lnTo>
                    <a:lnTo>
                      <a:pt x="76" y="52"/>
                    </a:lnTo>
                    <a:lnTo>
                      <a:pt x="68" y="60"/>
                    </a:lnTo>
                    <a:lnTo>
                      <a:pt x="60" y="72"/>
                    </a:lnTo>
                    <a:lnTo>
                      <a:pt x="56" y="80"/>
                    </a:lnTo>
                    <a:lnTo>
                      <a:pt x="48" y="88"/>
                    </a:lnTo>
                    <a:lnTo>
                      <a:pt x="44" y="96"/>
                    </a:lnTo>
                    <a:lnTo>
                      <a:pt x="36" y="96"/>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45" name="Freeform 229">
                <a:extLst>
                  <a:ext uri="{FF2B5EF4-FFF2-40B4-BE49-F238E27FC236}">
                    <a16:creationId xmlns:a16="http://schemas.microsoft.com/office/drawing/2014/main" id="{D47D0543-70CE-44A1-8E94-D4B100D48737}"/>
                  </a:ext>
                </a:extLst>
              </p:cNvPr>
              <p:cNvSpPr>
                <a:spLocks/>
              </p:cNvSpPr>
              <p:nvPr/>
            </p:nvSpPr>
            <p:spPr bwMode="auto">
              <a:xfrm>
                <a:off x="4872" y="2200"/>
                <a:ext cx="72" cy="73"/>
              </a:xfrm>
              <a:custGeom>
                <a:avLst/>
                <a:gdLst>
                  <a:gd name="T0" fmla="*/ 35 w 81"/>
                  <a:gd name="T1" fmla="*/ 72 h 73"/>
                  <a:gd name="T2" fmla="*/ 32 w 81"/>
                  <a:gd name="T3" fmla="*/ 64 h 73"/>
                  <a:gd name="T4" fmla="*/ 25 w 81"/>
                  <a:gd name="T5" fmla="*/ 60 h 73"/>
                  <a:gd name="T6" fmla="*/ 19 w 81"/>
                  <a:gd name="T7" fmla="*/ 56 h 73"/>
                  <a:gd name="T8" fmla="*/ 12 w 81"/>
                  <a:gd name="T9" fmla="*/ 52 h 73"/>
                  <a:gd name="T10" fmla="*/ 6 w 81"/>
                  <a:gd name="T11" fmla="*/ 48 h 73"/>
                  <a:gd name="T12" fmla="*/ 4 w 81"/>
                  <a:gd name="T13" fmla="*/ 40 h 73"/>
                  <a:gd name="T14" fmla="*/ 0 w 81"/>
                  <a:gd name="T15" fmla="*/ 32 h 73"/>
                  <a:gd name="T16" fmla="*/ 0 w 81"/>
                  <a:gd name="T17" fmla="*/ 24 h 73"/>
                  <a:gd name="T18" fmla="*/ 4 w 81"/>
                  <a:gd name="T19" fmla="*/ 16 h 73"/>
                  <a:gd name="T20" fmla="*/ 12 w 81"/>
                  <a:gd name="T21" fmla="*/ 12 h 73"/>
                  <a:gd name="T22" fmla="*/ 19 w 81"/>
                  <a:gd name="T23" fmla="*/ 16 h 73"/>
                  <a:gd name="T24" fmla="*/ 25 w 81"/>
                  <a:gd name="T25" fmla="*/ 16 h 73"/>
                  <a:gd name="T26" fmla="*/ 32 w 81"/>
                  <a:gd name="T27" fmla="*/ 12 h 73"/>
                  <a:gd name="T28" fmla="*/ 41 w 81"/>
                  <a:gd name="T29" fmla="*/ 8 h 73"/>
                  <a:gd name="T30" fmla="*/ 47 w 81"/>
                  <a:gd name="T31" fmla="*/ 4 h 73"/>
                  <a:gd name="T32" fmla="*/ 53 w 81"/>
                  <a:gd name="T33" fmla="*/ 0 h 73"/>
                  <a:gd name="T34" fmla="*/ 60 w 81"/>
                  <a:gd name="T35" fmla="*/ 0 h 73"/>
                  <a:gd name="T36" fmla="*/ 63 w 81"/>
                  <a:gd name="T37" fmla="*/ 12 h 73"/>
                  <a:gd name="T38" fmla="*/ 63 w 81"/>
                  <a:gd name="T39" fmla="*/ 20 h 73"/>
                  <a:gd name="T40" fmla="*/ 60 w 81"/>
                  <a:gd name="T41" fmla="*/ 28 h 73"/>
                  <a:gd name="T42" fmla="*/ 57 w 81"/>
                  <a:gd name="T43" fmla="*/ 36 h 73"/>
                  <a:gd name="T44" fmla="*/ 53 w 81"/>
                  <a:gd name="T45" fmla="*/ 44 h 73"/>
                  <a:gd name="T46" fmla="*/ 51 w 81"/>
                  <a:gd name="T47" fmla="*/ 52 h 73"/>
                  <a:gd name="T48" fmla="*/ 47 w 81"/>
                  <a:gd name="T49" fmla="*/ 60 h 73"/>
                  <a:gd name="T50" fmla="*/ 44 w 81"/>
                  <a:gd name="T51" fmla="*/ 68 h 73"/>
                  <a:gd name="T52" fmla="*/ 38 w 81"/>
                  <a:gd name="T53" fmla="*/ 68 h 73"/>
                  <a:gd name="T54" fmla="*/ 35 w 81"/>
                  <a:gd name="T55" fmla="*/ 72 h 7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81" h="73">
                    <a:moveTo>
                      <a:pt x="44" y="72"/>
                    </a:moveTo>
                    <a:lnTo>
                      <a:pt x="40" y="64"/>
                    </a:lnTo>
                    <a:lnTo>
                      <a:pt x="32" y="60"/>
                    </a:lnTo>
                    <a:lnTo>
                      <a:pt x="24" y="56"/>
                    </a:lnTo>
                    <a:lnTo>
                      <a:pt x="16" y="52"/>
                    </a:lnTo>
                    <a:lnTo>
                      <a:pt x="8" y="48"/>
                    </a:lnTo>
                    <a:lnTo>
                      <a:pt x="4" y="40"/>
                    </a:lnTo>
                    <a:lnTo>
                      <a:pt x="0" y="32"/>
                    </a:lnTo>
                    <a:lnTo>
                      <a:pt x="0" y="24"/>
                    </a:lnTo>
                    <a:lnTo>
                      <a:pt x="4" y="16"/>
                    </a:lnTo>
                    <a:lnTo>
                      <a:pt x="16" y="12"/>
                    </a:lnTo>
                    <a:lnTo>
                      <a:pt x="24" y="16"/>
                    </a:lnTo>
                    <a:lnTo>
                      <a:pt x="32" y="16"/>
                    </a:lnTo>
                    <a:lnTo>
                      <a:pt x="40" y="12"/>
                    </a:lnTo>
                    <a:lnTo>
                      <a:pt x="52" y="8"/>
                    </a:lnTo>
                    <a:lnTo>
                      <a:pt x="60" y="4"/>
                    </a:lnTo>
                    <a:lnTo>
                      <a:pt x="68" y="0"/>
                    </a:lnTo>
                    <a:lnTo>
                      <a:pt x="76" y="0"/>
                    </a:lnTo>
                    <a:lnTo>
                      <a:pt x="80" y="12"/>
                    </a:lnTo>
                    <a:lnTo>
                      <a:pt x="80" y="20"/>
                    </a:lnTo>
                    <a:lnTo>
                      <a:pt x="76" y="28"/>
                    </a:lnTo>
                    <a:lnTo>
                      <a:pt x="72" y="36"/>
                    </a:lnTo>
                    <a:lnTo>
                      <a:pt x="68" y="44"/>
                    </a:lnTo>
                    <a:lnTo>
                      <a:pt x="64" y="52"/>
                    </a:lnTo>
                    <a:lnTo>
                      <a:pt x="60" y="60"/>
                    </a:lnTo>
                    <a:lnTo>
                      <a:pt x="56" y="68"/>
                    </a:lnTo>
                    <a:lnTo>
                      <a:pt x="48" y="68"/>
                    </a:lnTo>
                    <a:lnTo>
                      <a:pt x="44" y="7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46" name="Freeform 230">
                <a:extLst>
                  <a:ext uri="{FF2B5EF4-FFF2-40B4-BE49-F238E27FC236}">
                    <a16:creationId xmlns:a16="http://schemas.microsoft.com/office/drawing/2014/main" id="{7F3D756A-4404-483D-902B-A138A3BF0D2F}"/>
                  </a:ext>
                </a:extLst>
              </p:cNvPr>
              <p:cNvSpPr>
                <a:spLocks/>
              </p:cNvSpPr>
              <p:nvPr/>
            </p:nvSpPr>
            <p:spPr bwMode="auto">
              <a:xfrm>
                <a:off x="4769" y="2136"/>
                <a:ext cx="86" cy="69"/>
              </a:xfrm>
              <a:custGeom>
                <a:avLst/>
                <a:gdLst>
                  <a:gd name="T0" fmla="*/ 66 w 97"/>
                  <a:gd name="T1" fmla="*/ 68 h 69"/>
                  <a:gd name="T2" fmla="*/ 63 w 97"/>
                  <a:gd name="T3" fmla="*/ 60 h 69"/>
                  <a:gd name="T4" fmla="*/ 57 w 97"/>
                  <a:gd name="T5" fmla="*/ 56 h 69"/>
                  <a:gd name="T6" fmla="*/ 51 w 97"/>
                  <a:gd name="T7" fmla="*/ 52 h 69"/>
                  <a:gd name="T8" fmla="*/ 38 w 97"/>
                  <a:gd name="T9" fmla="*/ 48 h 69"/>
                  <a:gd name="T10" fmla="*/ 31 w 97"/>
                  <a:gd name="T11" fmla="*/ 44 h 69"/>
                  <a:gd name="T12" fmla="*/ 25 w 97"/>
                  <a:gd name="T13" fmla="*/ 44 h 69"/>
                  <a:gd name="T14" fmla="*/ 19 w 97"/>
                  <a:gd name="T15" fmla="*/ 36 h 69"/>
                  <a:gd name="T16" fmla="*/ 12 w 97"/>
                  <a:gd name="T17" fmla="*/ 36 h 69"/>
                  <a:gd name="T18" fmla="*/ 6 w 97"/>
                  <a:gd name="T19" fmla="*/ 36 h 69"/>
                  <a:gd name="T20" fmla="*/ 0 w 97"/>
                  <a:gd name="T21" fmla="*/ 28 h 69"/>
                  <a:gd name="T22" fmla="*/ 0 w 97"/>
                  <a:gd name="T23" fmla="*/ 20 h 69"/>
                  <a:gd name="T24" fmla="*/ 4 w 97"/>
                  <a:gd name="T25" fmla="*/ 12 h 69"/>
                  <a:gd name="T26" fmla="*/ 12 w 97"/>
                  <a:gd name="T27" fmla="*/ 12 h 69"/>
                  <a:gd name="T28" fmla="*/ 19 w 97"/>
                  <a:gd name="T29" fmla="*/ 8 h 69"/>
                  <a:gd name="T30" fmla="*/ 25 w 97"/>
                  <a:gd name="T31" fmla="*/ 8 h 69"/>
                  <a:gd name="T32" fmla="*/ 31 w 97"/>
                  <a:gd name="T33" fmla="*/ 8 h 69"/>
                  <a:gd name="T34" fmla="*/ 38 w 97"/>
                  <a:gd name="T35" fmla="*/ 8 h 69"/>
                  <a:gd name="T36" fmla="*/ 47 w 97"/>
                  <a:gd name="T37" fmla="*/ 4 h 69"/>
                  <a:gd name="T38" fmla="*/ 53 w 97"/>
                  <a:gd name="T39" fmla="*/ 0 h 69"/>
                  <a:gd name="T40" fmla="*/ 63 w 97"/>
                  <a:gd name="T41" fmla="*/ 4 h 69"/>
                  <a:gd name="T42" fmla="*/ 69 w 97"/>
                  <a:gd name="T43" fmla="*/ 4 h 69"/>
                  <a:gd name="T44" fmla="*/ 69 w 97"/>
                  <a:gd name="T45" fmla="*/ 16 h 69"/>
                  <a:gd name="T46" fmla="*/ 73 w 97"/>
                  <a:gd name="T47" fmla="*/ 24 h 69"/>
                  <a:gd name="T48" fmla="*/ 75 w 97"/>
                  <a:gd name="T49" fmla="*/ 32 h 69"/>
                  <a:gd name="T50" fmla="*/ 75 w 97"/>
                  <a:gd name="T51" fmla="*/ 40 h 69"/>
                  <a:gd name="T52" fmla="*/ 75 w 97"/>
                  <a:gd name="T53" fmla="*/ 48 h 69"/>
                  <a:gd name="T54" fmla="*/ 73 w 97"/>
                  <a:gd name="T55" fmla="*/ 56 h 69"/>
                  <a:gd name="T56" fmla="*/ 73 w 97"/>
                  <a:gd name="T57" fmla="*/ 64 h 69"/>
                  <a:gd name="T58" fmla="*/ 66 w 97"/>
                  <a:gd name="T59" fmla="*/ 68 h 6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97" h="69">
                    <a:moveTo>
                      <a:pt x="84" y="68"/>
                    </a:moveTo>
                    <a:lnTo>
                      <a:pt x="80" y="60"/>
                    </a:lnTo>
                    <a:lnTo>
                      <a:pt x="72" y="56"/>
                    </a:lnTo>
                    <a:lnTo>
                      <a:pt x="64" y="52"/>
                    </a:lnTo>
                    <a:lnTo>
                      <a:pt x="48" y="48"/>
                    </a:lnTo>
                    <a:lnTo>
                      <a:pt x="40" y="44"/>
                    </a:lnTo>
                    <a:lnTo>
                      <a:pt x="32" y="44"/>
                    </a:lnTo>
                    <a:lnTo>
                      <a:pt x="24" y="36"/>
                    </a:lnTo>
                    <a:lnTo>
                      <a:pt x="16" y="36"/>
                    </a:lnTo>
                    <a:lnTo>
                      <a:pt x="8" y="36"/>
                    </a:lnTo>
                    <a:lnTo>
                      <a:pt x="0" y="28"/>
                    </a:lnTo>
                    <a:lnTo>
                      <a:pt x="0" y="20"/>
                    </a:lnTo>
                    <a:lnTo>
                      <a:pt x="4" y="12"/>
                    </a:lnTo>
                    <a:lnTo>
                      <a:pt x="16" y="12"/>
                    </a:lnTo>
                    <a:lnTo>
                      <a:pt x="24" y="8"/>
                    </a:lnTo>
                    <a:lnTo>
                      <a:pt x="32" y="8"/>
                    </a:lnTo>
                    <a:lnTo>
                      <a:pt x="40" y="8"/>
                    </a:lnTo>
                    <a:lnTo>
                      <a:pt x="48" y="8"/>
                    </a:lnTo>
                    <a:lnTo>
                      <a:pt x="60" y="4"/>
                    </a:lnTo>
                    <a:lnTo>
                      <a:pt x="68" y="0"/>
                    </a:lnTo>
                    <a:lnTo>
                      <a:pt x="80" y="4"/>
                    </a:lnTo>
                    <a:lnTo>
                      <a:pt x="88" y="4"/>
                    </a:lnTo>
                    <a:lnTo>
                      <a:pt x="88" y="16"/>
                    </a:lnTo>
                    <a:lnTo>
                      <a:pt x="92" y="24"/>
                    </a:lnTo>
                    <a:lnTo>
                      <a:pt x="96" y="32"/>
                    </a:lnTo>
                    <a:lnTo>
                      <a:pt x="96" y="40"/>
                    </a:lnTo>
                    <a:lnTo>
                      <a:pt x="96" y="48"/>
                    </a:lnTo>
                    <a:lnTo>
                      <a:pt x="92" y="56"/>
                    </a:lnTo>
                    <a:lnTo>
                      <a:pt x="92" y="64"/>
                    </a:lnTo>
                    <a:lnTo>
                      <a:pt x="84" y="6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47" name="Freeform 231">
                <a:extLst>
                  <a:ext uri="{FF2B5EF4-FFF2-40B4-BE49-F238E27FC236}">
                    <a16:creationId xmlns:a16="http://schemas.microsoft.com/office/drawing/2014/main" id="{A3DF760E-84B6-48CB-B045-4833D59575EA}"/>
                  </a:ext>
                </a:extLst>
              </p:cNvPr>
              <p:cNvSpPr>
                <a:spLocks/>
              </p:cNvSpPr>
              <p:nvPr/>
            </p:nvSpPr>
            <p:spPr bwMode="auto">
              <a:xfrm>
                <a:off x="4410" y="2096"/>
                <a:ext cx="86" cy="93"/>
              </a:xfrm>
              <a:custGeom>
                <a:avLst/>
                <a:gdLst>
                  <a:gd name="T0" fmla="*/ 75 w 97"/>
                  <a:gd name="T1" fmla="*/ 52 h 93"/>
                  <a:gd name="T2" fmla="*/ 69 w 97"/>
                  <a:gd name="T3" fmla="*/ 56 h 93"/>
                  <a:gd name="T4" fmla="*/ 63 w 97"/>
                  <a:gd name="T5" fmla="*/ 56 h 93"/>
                  <a:gd name="T6" fmla="*/ 57 w 97"/>
                  <a:gd name="T7" fmla="*/ 60 h 93"/>
                  <a:gd name="T8" fmla="*/ 51 w 97"/>
                  <a:gd name="T9" fmla="*/ 64 h 93"/>
                  <a:gd name="T10" fmla="*/ 44 w 97"/>
                  <a:gd name="T11" fmla="*/ 72 h 93"/>
                  <a:gd name="T12" fmla="*/ 38 w 97"/>
                  <a:gd name="T13" fmla="*/ 72 h 93"/>
                  <a:gd name="T14" fmla="*/ 31 w 97"/>
                  <a:gd name="T15" fmla="*/ 80 h 93"/>
                  <a:gd name="T16" fmla="*/ 25 w 97"/>
                  <a:gd name="T17" fmla="*/ 84 h 93"/>
                  <a:gd name="T18" fmla="*/ 19 w 97"/>
                  <a:gd name="T19" fmla="*/ 88 h 93"/>
                  <a:gd name="T20" fmla="*/ 12 w 97"/>
                  <a:gd name="T21" fmla="*/ 92 h 93"/>
                  <a:gd name="T22" fmla="*/ 6 w 97"/>
                  <a:gd name="T23" fmla="*/ 92 h 93"/>
                  <a:gd name="T24" fmla="*/ 4 w 97"/>
                  <a:gd name="T25" fmla="*/ 84 h 93"/>
                  <a:gd name="T26" fmla="*/ 6 w 97"/>
                  <a:gd name="T27" fmla="*/ 72 h 93"/>
                  <a:gd name="T28" fmla="*/ 10 w 97"/>
                  <a:gd name="T29" fmla="*/ 64 h 93"/>
                  <a:gd name="T30" fmla="*/ 10 w 97"/>
                  <a:gd name="T31" fmla="*/ 56 h 93"/>
                  <a:gd name="T32" fmla="*/ 6 w 97"/>
                  <a:gd name="T33" fmla="*/ 48 h 93"/>
                  <a:gd name="T34" fmla="*/ 4 w 97"/>
                  <a:gd name="T35" fmla="*/ 40 h 93"/>
                  <a:gd name="T36" fmla="*/ 0 w 97"/>
                  <a:gd name="T37" fmla="*/ 32 h 93"/>
                  <a:gd name="T38" fmla="*/ 0 w 97"/>
                  <a:gd name="T39" fmla="*/ 24 h 93"/>
                  <a:gd name="T40" fmla="*/ 0 w 97"/>
                  <a:gd name="T41" fmla="*/ 16 h 93"/>
                  <a:gd name="T42" fmla="*/ 4 w 97"/>
                  <a:gd name="T43" fmla="*/ 8 h 93"/>
                  <a:gd name="T44" fmla="*/ 10 w 97"/>
                  <a:gd name="T45" fmla="*/ 0 h 93"/>
                  <a:gd name="T46" fmla="*/ 16 w 97"/>
                  <a:gd name="T47" fmla="*/ 0 h 93"/>
                  <a:gd name="T48" fmla="*/ 22 w 97"/>
                  <a:gd name="T49" fmla="*/ 4 h 93"/>
                  <a:gd name="T50" fmla="*/ 25 w 97"/>
                  <a:gd name="T51" fmla="*/ 12 h 93"/>
                  <a:gd name="T52" fmla="*/ 31 w 97"/>
                  <a:gd name="T53" fmla="*/ 20 h 93"/>
                  <a:gd name="T54" fmla="*/ 38 w 97"/>
                  <a:gd name="T55" fmla="*/ 24 h 93"/>
                  <a:gd name="T56" fmla="*/ 44 w 97"/>
                  <a:gd name="T57" fmla="*/ 28 h 93"/>
                  <a:gd name="T58" fmla="*/ 51 w 97"/>
                  <a:gd name="T59" fmla="*/ 32 h 93"/>
                  <a:gd name="T60" fmla="*/ 57 w 97"/>
                  <a:gd name="T61" fmla="*/ 36 h 93"/>
                  <a:gd name="T62" fmla="*/ 63 w 97"/>
                  <a:gd name="T63" fmla="*/ 40 h 93"/>
                  <a:gd name="T64" fmla="*/ 69 w 97"/>
                  <a:gd name="T65" fmla="*/ 40 h 93"/>
                  <a:gd name="T66" fmla="*/ 75 w 97"/>
                  <a:gd name="T67" fmla="*/ 44 h 93"/>
                  <a:gd name="T68" fmla="*/ 75 w 97"/>
                  <a:gd name="T69" fmla="*/ 52 h 9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7" h="93">
                    <a:moveTo>
                      <a:pt x="96" y="52"/>
                    </a:moveTo>
                    <a:lnTo>
                      <a:pt x="88" y="56"/>
                    </a:lnTo>
                    <a:lnTo>
                      <a:pt x="80" y="56"/>
                    </a:lnTo>
                    <a:lnTo>
                      <a:pt x="72" y="60"/>
                    </a:lnTo>
                    <a:lnTo>
                      <a:pt x="64" y="64"/>
                    </a:lnTo>
                    <a:lnTo>
                      <a:pt x="56" y="72"/>
                    </a:lnTo>
                    <a:lnTo>
                      <a:pt x="48" y="72"/>
                    </a:lnTo>
                    <a:lnTo>
                      <a:pt x="40" y="80"/>
                    </a:lnTo>
                    <a:lnTo>
                      <a:pt x="32" y="84"/>
                    </a:lnTo>
                    <a:lnTo>
                      <a:pt x="24" y="88"/>
                    </a:lnTo>
                    <a:lnTo>
                      <a:pt x="16" y="92"/>
                    </a:lnTo>
                    <a:lnTo>
                      <a:pt x="8" y="92"/>
                    </a:lnTo>
                    <a:lnTo>
                      <a:pt x="4" y="84"/>
                    </a:lnTo>
                    <a:lnTo>
                      <a:pt x="8" y="72"/>
                    </a:lnTo>
                    <a:lnTo>
                      <a:pt x="12" y="64"/>
                    </a:lnTo>
                    <a:lnTo>
                      <a:pt x="12" y="56"/>
                    </a:lnTo>
                    <a:lnTo>
                      <a:pt x="8" y="48"/>
                    </a:lnTo>
                    <a:lnTo>
                      <a:pt x="4" y="40"/>
                    </a:lnTo>
                    <a:lnTo>
                      <a:pt x="0" y="32"/>
                    </a:lnTo>
                    <a:lnTo>
                      <a:pt x="0" y="24"/>
                    </a:lnTo>
                    <a:lnTo>
                      <a:pt x="0" y="16"/>
                    </a:lnTo>
                    <a:lnTo>
                      <a:pt x="4" y="8"/>
                    </a:lnTo>
                    <a:lnTo>
                      <a:pt x="12" y="0"/>
                    </a:lnTo>
                    <a:lnTo>
                      <a:pt x="20" y="0"/>
                    </a:lnTo>
                    <a:lnTo>
                      <a:pt x="28" y="4"/>
                    </a:lnTo>
                    <a:lnTo>
                      <a:pt x="32" y="12"/>
                    </a:lnTo>
                    <a:lnTo>
                      <a:pt x="40" y="20"/>
                    </a:lnTo>
                    <a:lnTo>
                      <a:pt x="48" y="24"/>
                    </a:lnTo>
                    <a:lnTo>
                      <a:pt x="56" y="28"/>
                    </a:lnTo>
                    <a:lnTo>
                      <a:pt x="64" y="32"/>
                    </a:lnTo>
                    <a:lnTo>
                      <a:pt x="72" y="36"/>
                    </a:lnTo>
                    <a:lnTo>
                      <a:pt x="80" y="40"/>
                    </a:lnTo>
                    <a:lnTo>
                      <a:pt x="88" y="40"/>
                    </a:lnTo>
                    <a:lnTo>
                      <a:pt x="96" y="44"/>
                    </a:lnTo>
                    <a:lnTo>
                      <a:pt x="96" y="5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48" name="Freeform 232">
                <a:extLst>
                  <a:ext uri="{FF2B5EF4-FFF2-40B4-BE49-F238E27FC236}">
                    <a16:creationId xmlns:a16="http://schemas.microsoft.com/office/drawing/2014/main" id="{A7FDC962-A492-49AC-B960-43840095FE97}"/>
                  </a:ext>
                </a:extLst>
              </p:cNvPr>
              <p:cNvSpPr>
                <a:spLocks/>
              </p:cNvSpPr>
              <p:nvPr/>
            </p:nvSpPr>
            <p:spPr bwMode="auto">
              <a:xfrm>
                <a:off x="4300" y="2152"/>
                <a:ext cx="90" cy="97"/>
              </a:xfrm>
              <a:custGeom>
                <a:avLst/>
                <a:gdLst>
                  <a:gd name="T0" fmla="*/ 79 w 101"/>
                  <a:gd name="T1" fmla="*/ 56 h 97"/>
                  <a:gd name="T2" fmla="*/ 73 w 101"/>
                  <a:gd name="T3" fmla="*/ 60 h 97"/>
                  <a:gd name="T4" fmla="*/ 67 w 101"/>
                  <a:gd name="T5" fmla="*/ 64 h 97"/>
                  <a:gd name="T6" fmla="*/ 61 w 101"/>
                  <a:gd name="T7" fmla="*/ 64 h 97"/>
                  <a:gd name="T8" fmla="*/ 54 w 101"/>
                  <a:gd name="T9" fmla="*/ 72 h 97"/>
                  <a:gd name="T10" fmla="*/ 47 w 101"/>
                  <a:gd name="T11" fmla="*/ 76 h 97"/>
                  <a:gd name="T12" fmla="*/ 41 w 101"/>
                  <a:gd name="T13" fmla="*/ 80 h 97"/>
                  <a:gd name="T14" fmla="*/ 32 w 101"/>
                  <a:gd name="T15" fmla="*/ 84 h 97"/>
                  <a:gd name="T16" fmla="*/ 26 w 101"/>
                  <a:gd name="T17" fmla="*/ 88 h 97"/>
                  <a:gd name="T18" fmla="*/ 19 w 101"/>
                  <a:gd name="T19" fmla="*/ 92 h 97"/>
                  <a:gd name="T20" fmla="*/ 12 w 101"/>
                  <a:gd name="T21" fmla="*/ 96 h 97"/>
                  <a:gd name="T22" fmla="*/ 4 w 101"/>
                  <a:gd name="T23" fmla="*/ 84 h 97"/>
                  <a:gd name="T24" fmla="*/ 0 w 101"/>
                  <a:gd name="T25" fmla="*/ 76 h 97"/>
                  <a:gd name="T26" fmla="*/ 0 w 101"/>
                  <a:gd name="T27" fmla="*/ 68 h 97"/>
                  <a:gd name="T28" fmla="*/ 6 w 101"/>
                  <a:gd name="T29" fmla="*/ 60 h 97"/>
                  <a:gd name="T30" fmla="*/ 6 w 101"/>
                  <a:gd name="T31" fmla="*/ 52 h 97"/>
                  <a:gd name="T32" fmla="*/ 6 w 101"/>
                  <a:gd name="T33" fmla="*/ 44 h 97"/>
                  <a:gd name="T34" fmla="*/ 6 w 101"/>
                  <a:gd name="T35" fmla="*/ 36 h 97"/>
                  <a:gd name="T36" fmla="*/ 6 w 101"/>
                  <a:gd name="T37" fmla="*/ 28 h 97"/>
                  <a:gd name="T38" fmla="*/ 6 w 101"/>
                  <a:gd name="T39" fmla="*/ 20 h 97"/>
                  <a:gd name="T40" fmla="*/ 6 w 101"/>
                  <a:gd name="T41" fmla="*/ 12 h 97"/>
                  <a:gd name="T42" fmla="*/ 6 w 101"/>
                  <a:gd name="T43" fmla="*/ 4 h 97"/>
                  <a:gd name="T44" fmla="*/ 12 w 101"/>
                  <a:gd name="T45" fmla="*/ 0 h 97"/>
                  <a:gd name="T46" fmla="*/ 19 w 101"/>
                  <a:gd name="T47" fmla="*/ 0 h 97"/>
                  <a:gd name="T48" fmla="*/ 26 w 101"/>
                  <a:gd name="T49" fmla="*/ 0 h 97"/>
                  <a:gd name="T50" fmla="*/ 29 w 101"/>
                  <a:gd name="T51" fmla="*/ 8 h 97"/>
                  <a:gd name="T52" fmla="*/ 32 w 101"/>
                  <a:gd name="T53" fmla="*/ 16 h 97"/>
                  <a:gd name="T54" fmla="*/ 35 w 101"/>
                  <a:gd name="T55" fmla="*/ 24 h 97"/>
                  <a:gd name="T56" fmla="*/ 41 w 101"/>
                  <a:gd name="T57" fmla="*/ 28 h 97"/>
                  <a:gd name="T58" fmla="*/ 51 w 101"/>
                  <a:gd name="T59" fmla="*/ 36 h 97"/>
                  <a:gd name="T60" fmla="*/ 57 w 101"/>
                  <a:gd name="T61" fmla="*/ 36 h 97"/>
                  <a:gd name="T62" fmla="*/ 63 w 101"/>
                  <a:gd name="T63" fmla="*/ 40 h 97"/>
                  <a:gd name="T64" fmla="*/ 70 w 101"/>
                  <a:gd name="T65" fmla="*/ 44 h 97"/>
                  <a:gd name="T66" fmla="*/ 73 w 101"/>
                  <a:gd name="T67" fmla="*/ 52 h 97"/>
                  <a:gd name="T68" fmla="*/ 77 w 101"/>
                  <a:gd name="T69" fmla="*/ 60 h 97"/>
                  <a:gd name="T70" fmla="*/ 79 w 101"/>
                  <a:gd name="T71" fmla="*/ 56 h 9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01" h="97">
                    <a:moveTo>
                      <a:pt x="100" y="56"/>
                    </a:moveTo>
                    <a:lnTo>
                      <a:pt x="92" y="60"/>
                    </a:lnTo>
                    <a:lnTo>
                      <a:pt x="84" y="64"/>
                    </a:lnTo>
                    <a:lnTo>
                      <a:pt x="76" y="64"/>
                    </a:lnTo>
                    <a:lnTo>
                      <a:pt x="68" y="72"/>
                    </a:lnTo>
                    <a:lnTo>
                      <a:pt x="60" y="76"/>
                    </a:lnTo>
                    <a:lnTo>
                      <a:pt x="52" y="80"/>
                    </a:lnTo>
                    <a:lnTo>
                      <a:pt x="40" y="84"/>
                    </a:lnTo>
                    <a:lnTo>
                      <a:pt x="32" y="88"/>
                    </a:lnTo>
                    <a:lnTo>
                      <a:pt x="24" y="92"/>
                    </a:lnTo>
                    <a:lnTo>
                      <a:pt x="16" y="96"/>
                    </a:lnTo>
                    <a:lnTo>
                      <a:pt x="4" y="84"/>
                    </a:lnTo>
                    <a:lnTo>
                      <a:pt x="0" y="76"/>
                    </a:lnTo>
                    <a:lnTo>
                      <a:pt x="0" y="68"/>
                    </a:lnTo>
                    <a:lnTo>
                      <a:pt x="8" y="60"/>
                    </a:lnTo>
                    <a:lnTo>
                      <a:pt x="8" y="52"/>
                    </a:lnTo>
                    <a:lnTo>
                      <a:pt x="8" y="44"/>
                    </a:lnTo>
                    <a:lnTo>
                      <a:pt x="8" y="36"/>
                    </a:lnTo>
                    <a:lnTo>
                      <a:pt x="8" y="28"/>
                    </a:lnTo>
                    <a:lnTo>
                      <a:pt x="8" y="20"/>
                    </a:lnTo>
                    <a:lnTo>
                      <a:pt x="8" y="12"/>
                    </a:lnTo>
                    <a:lnTo>
                      <a:pt x="8" y="4"/>
                    </a:lnTo>
                    <a:lnTo>
                      <a:pt x="16" y="0"/>
                    </a:lnTo>
                    <a:lnTo>
                      <a:pt x="24" y="0"/>
                    </a:lnTo>
                    <a:lnTo>
                      <a:pt x="32" y="0"/>
                    </a:lnTo>
                    <a:lnTo>
                      <a:pt x="36" y="8"/>
                    </a:lnTo>
                    <a:lnTo>
                      <a:pt x="40" y="16"/>
                    </a:lnTo>
                    <a:lnTo>
                      <a:pt x="44" y="24"/>
                    </a:lnTo>
                    <a:lnTo>
                      <a:pt x="52" y="28"/>
                    </a:lnTo>
                    <a:lnTo>
                      <a:pt x="64" y="36"/>
                    </a:lnTo>
                    <a:lnTo>
                      <a:pt x="72" y="36"/>
                    </a:lnTo>
                    <a:lnTo>
                      <a:pt x="80" y="40"/>
                    </a:lnTo>
                    <a:lnTo>
                      <a:pt x="88" y="44"/>
                    </a:lnTo>
                    <a:lnTo>
                      <a:pt x="92" y="52"/>
                    </a:lnTo>
                    <a:lnTo>
                      <a:pt x="96" y="60"/>
                    </a:lnTo>
                    <a:lnTo>
                      <a:pt x="100" y="56"/>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49" name="Freeform 233">
                <a:extLst>
                  <a:ext uri="{FF2B5EF4-FFF2-40B4-BE49-F238E27FC236}">
                    <a16:creationId xmlns:a16="http://schemas.microsoft.com/office/drawing/2014/main" id="{7FC3D8CA-F029-46BA-B61B-A55D867F0DDC}"/>
                  </a:ext>
                </a:extLst>
              </p:cNvPr>
              <p:cNvSpPr>
                <a:spLocks/>
              </p:cNvSpPr>
              <p:nvPr/>
            </p:nvSpPr>
            <p:spPr bwMode="auto">
              <a:xfrm>
                <a:off x="4179" y="2400"/>
                <a:ext cx="47" cy="85"/>
              </a:xfrm>
              <a:custGeom>
                <a:avLst/>
                <a:gdLst>
                  <a:gd name="T0" fmla="*/ 41 w 53"/>
                  <a:gd name="T1" fmla="*/ 0 h 85"/>
                  <a:gd name="T2" fmla="*/ 35 w 53"/>
                  <a:gd name="T3" fmla="*/ 4 h 85"/>
                  <a:gd name="T4" fmla="*/ 31 w 53"/>
                  <a:gd name="T5" fmla="*/ 12 h 85"/>
                  <a:gd name="T6" fmla="*/ 31 w 53"/>
                  <a:gd name="T7" fmla="*/ 20 h 85"/>
                  <a:gd name="T8" fmla="*/ 31 w 53"/>
                  <a:gd name="T9" fmla="*/ 28 h 85"/>
                  <a:gd name="T10" fmla="*/ 28 w 53"/>
                  <a:gd name="T11" fmla="*/ 36 h 85"/>
                  <a:gd name="T12" fmla="*/ 28 w 53"/>
                  <a:gd name="T13" fmla="*/ 44 h 85"/>
                  <a:gd name="T14" fmla="*/ 28 w 53"/>
                  <a:gd name="T15" fmla="*/ 52 h 85"/>
                  <a:gd name="T16" fmla="*/ 25 w 53"/>
                  <a:gd name="T17" fmla="*/ 60 h 85"/>
                  <a:gd name="T18" fmla="*/ 22 w 53"/>
                  <a:gd name="T19" fmla="*/ 68 h 85"/>
                  <a:gd name="T20" fmla="*/ 19 w 53"/>
                  <a:gd name="T21" fmla="*/ 76 h 85"/>
                  <a:gd name="T22" fmla="*/ 12 w 53"/>
                  <a:gd name="T23" fmla="*/ 84 h 85"/>
                  <a:gd name="T24" fmla="*/ 6 w 53"/>
                  <a:gd name="T25" fmla="*/ 84 h 85"/>
                  <a:gd name="T26" fmla="*/ 4 w 53"/>
                  <a:gd name="T27" fmla="*/ 76 h 85"/>
                  <a:gd name="T28" fmla="*/ 0 w 53"/>
                  <a:gd name="T29" fmla="*/ 68 h 85"/>
                  <a:gd name="T30" fmla="*/ 0 w 53"/>
                  <a:gd name="T31" fmla="*/ 60 h 85"/>
                  <a:gd name="T32" fmla="*/ 0 w 53"/>
                  <a:gd name="T33" fmla="*/ 52 h 85"/>
                  <a:gd name="T34" fmla="*/ 0 w 53"/>
                  <a:gd name="T35" fmla="*/ 44 h 85"/>
                  <a:gd name="T36" fmla="*/ 4 w 53"/>
                  <a:gd name="T37" fmla="*/ 32 h 85"/>
                  <a:gd name="T38" fmla="*/ 10 w 53"/>
                  <a:gd name="T39" fmla="*/ 28 h 85"/>
                  <a:gd name="T40" fmla="*/ 12 w 53"/>
                  <a:gd name="T41" fmla="*/ 20 h 85"/>
                  <a:gd name="T42" fmla="*/ 16 w 53"/>
                  <a:gd name="T43" fmla="*/ 12 h 85"/>
                  <a:gd name="T44" fmla="*/ 22 w 53"/>
                  <a:gd name="T45" fmla="*/ 4 h 85"/>
                  <a:gd name="T46" fmla="*/ 28 w 53"/>
                  <a:gd name="T47" fmla="*/ 0 h 85"/>
                  <a:gd name="T48" fmla="*/ 35 w 53"/>
                  <a:gd name="T49" fmla="*/ 0 h 85"/>
                  <a:gd name="T50" fmla="*/ 41 w 53"/>
                  <a:gd name="T51" fmla="*/ 0 h 8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3" h="85">
                    <a:moveTo>
                      <a:pt x="52" y="0"/>
                    </a:moveTo>
                    <a:lnTo>
                      <a:pt x="44" y="4"/>
                    </a:lnTo>
                    <a:lnTo>
                      <a:pt x="40" y="12"/>
                    </a:lnTo>
                    <a:lnTo>
                      <a:pt x="40" y="20"/>
                    </a:lnTo>
                    <a:lnTo>
                      <a:pt x="40" y="28"/>
                    </a:lnTo>
                    <a:lnTo>
                      <a:pt x="36" y="36"/>
                    </a:lnTo>
                    <a:lnTo>
                      <a:pt x="36" y="44"/>
                    </a:lnTo>
                    <a:lnTo>
                      <a:pt x="36" y="52"/>
                    </a:lnTo>
                    <a:lnTo>
                      <a:pt x="32" y="60"/>
                    </a:lnTo>
                    <a:lnTo>
                      <a:pt x="28" y="68"/>
                    </a:lnTo>
                    <a:lnTo>
                      <a:pt x="24" y="76"/>
                    </a:lnTo>
                    <a:lnTo>
                      <a:pt x="16" y="84"/>
                    </a:lnTo>
                    <a:lnTo>
                      <a:pt x="8" y="84"/>
                    </a:lnTo>
                    <a:lnTo>
                      <a:pt x="4" y="76"/>
                    </a:lnTo>
                    <a:lnTo>
                      <a:pt x="0" y="68"/>
                    </a:lnTo>
                    <a:lnTo>
                      <a:pt x="0" y="60"/>
                    </a:lnTo>
                    <a:lnTo>
                      <a:pt x="0" y="52"/>
                    </a:lnTo>
                    <a:lnTo>
                      <a:pt x="0" y="44"/>
                    </a:lnTo>
                    <a:lnTo>
                      <a:pt x="4" y="32"/>
                    </a:lnTo>
                    <a:lnTo>
                      <a:pt x="12" y="28"/>
                    </a:lnTo>
                    <a:lnTo>
                      <a:pt x="16" y="20"/>
                    </a:lnTo>
                    <a:lnTo>
                      <a:pt x="20" y="12"/>
                    </a:lnTo>
                    <a:lnTo>
                      <a:pt x="28" y="4"/>
                    </a:lnTo>
                    <a:lnTo>
                      <a:pt x="36" y="0"/>
                    </a:lnTo>
                    <a:lnTo>
                      <a:pt x="44" y="0"/>
                    </a:lnTo>
                    <a:lnTo>
                      <a:pt x="52"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50" name="Freeform 234">
                <a:extLst>
                  <a:ext uri="{FF2B5EF4-FFF2-40B4-BE49-F238E27FC236}">
                    <a16:creationId xmlns:a16="http://schemas.microsoft.com/office/drawing/2014/main" id="{0B884855-AB01-483F-A1DA-B9F603D2A56D}"/>
                  </a:ext>
                </a:extLst>
              </p:cNvPr>
              <p:cNvSpPr>
                <a:spLocks/>
              </p:cNvSpPr>
              <p:nvPr/>
            </p:nvSpPr>
            <p:spPr bwMode="auto">
              <a:xfrm>
                <a:off x="4136" y="2528"/>
                <a:ext cx="51" cy="105"/>
              </a:xfrm>
              <a:custGeom>
                <a:avLst/>
                <a:gdLst>
                  <a:gd name="T0" fmla="*/ 45 w 57"/>
                  <a:gd name="T1" fmla="*/ 0 h 105"/>
                  <a:gd name="T2" fmla="*/ 42 w 57"/>
                  <a:gd name="T3" fmla="*/ 8 h 105"/>
                  <a:gd name="T4" fmla="*/ 38 w 57"/>
                  <a:gd name="T5" fmla="*/ 16 h 105"/>
                  <a:gd name="T6" fmla="*/ 38 w 57"/>
                  <a:gd name="T7" fmla="*/ 24 h 105"/>
                  <a:gd name="T8" fmla="*/ 38 w 57"/>
                  <a:gd name="T9" fmla="*/ 32 h 105"/>
                  <a:gd name="T10" fmla="*/ 35 w 57"/>
                  <a:gd name="T11" fmla="*/ 40 h 105"/>
                  <a:gd name="T12" fmla="*/ 35 w 57"/>
                  <a:gd name="T13" fmla="*/ 48 h 105"/>
                  <a:gd name="T14" fmla="*/ 35 w 57"/>
                  <a:gd name="T15" fmla="*/ 56 h 105"/>
                  <a:gd name="T16" fmla="*/ 35 w 57"/>
                  <a:gd name="T17" fmla="*/ 64 h 105"/>
                  <a:gd name="T18" fmla="*/ 32 w 57"/>
                  <a:gd name="T19" fmla="*/ 72 h 105"/>
                  <a:gd name="T20" fmla="*/ 29 w 57"/>
                  <a:gd name="T21" fmla="*/ 80 h 105"/>
                  <a:gd name="T22" fmla="*/ 29 w 57"/>
                  <a:gd name="T23" fmla="*/ 88 h 105"/>
                  <a:gd name="T24" fmla="*/ 22 w 57"/>
                  <a:gd name="T25" fmla="*/ 96 h 105"/>
                  <a:gd name="T26" fmla="*/ 19 w 57"/>
                  <a:gd name="T27" fmla="*/ 104 h 105"/>
                  <a:gd name="T28" fmla="*/ 13 w 57"/>
                  <a:gd name="T29" fmla="*/ 104 h 105"/>
                  <a:gd name="T30" fmla="*/ 6 w 57"/>
                  <a:gd name="T31" fmla="*/ 100 h 105"/>
                  <a:gd name="T32" fmla="*/ 4 w 57"/>
                  <a:gd name="T33" fmla="*/ 92 h 105"/>
                  <a:gd name="T34" fmla="*/ 4 w 57"/>
                  <a:gd name="T35" fmla="*/ 84 h 105"/>
                  <a:gd name="T36" fmla="*/ 4 w 57"/>
                  <a:gd name="T37" fmla="*/ 76 h 105"/>
                  <a:gd name="T38" fmla="*/ 4 w 57"/>
                  <a:gd name="T39" fmla="*/ 68 h 105"/>
                  <a:gd name="T40" fmla="*/ 0 w 57"/>
                  <a:gd name="T41" fmla="*/ 56 h 105"/>
                  <a:gd name="T42" fmla="*/ 0 w 57"/>
                  <a:gd name="T43" fmla="*/ 48 h 105"/>
                  <a:gd name="T44" fmla="*/ 0 w 57"/>
                  <a:gd name="T45" fmla="*/ 40 h 105"/>
                  <a:gd name="T46" fmla="*/ 6 w 57"/>
                  <a:gd name="T47" fmla="*/ 32 h 105"/>
                  <a:gd name="T48" fmla="*/ 10 w 57"/>
                  <a:gd name="T49" fmla="*/ 24 h 105"/>
                  <a:gd name="T50" fmla="*/ 16 w 57"/>
                  <a:gd name="T51" fmla="*/ 24 h 105"/>
                  <a:gd name="T52" fmla="*/ 19 w 57"/>
                  <a:gd name="T53" fmla="*/ 16 h 105"/>
                  <a:gd name="T54" fmla="*/ 26 w 57"/>
                  <a:gd name="T55" fmla="*/ 12 h 105"/>
                  <a:gd name="T56" fmla="*/ 35 w 57"/>
                  <a:gd name="T57" fmla="*/ 8 h 105"/>
                  <a:gd name="T58" fmla="*/ 42 w 57"/>
                  <a:gd name="T59" fmla="*/ 4 h 105"/>
                  <a:gd name="T60" fmla="*/ 45 w 57"/>
                  <a:gd name="T61" fmla="*/ 0 h 10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57" h="105">
                    <a:moveTo>
                      <a:pt x="56" y="0"/>
                    </a:moveTo>
                    <a:lnTo>
                      <a:pt x="52" y="8"/>
                    </a:lnTo>
                    <a:lnTo>
                      <a:pt x="48" y="16"/>
                    </a:lnTo>
                    <a:lnTo>
                      <a:pt x="48" y="24"/>
                    </a:lnTo>
                    <a:lnTo>
                      <a:pt x="48" y="32"/>
                    </a:lnTo>
                    <a:lnTo>
                      <a:pt x="44" y="40"/>
                    </a:lnTo>
                    <a:lnTo>
                      <a:pt x="44" y="48"/>
                    </a:lnTo>
                    <a:lnTo>
                      <a:pt x="44" y="56"/>
                    </a:lnTo>
                    <a:lnTo>
                      <a:pt x="44" y="64"/>
                    </a:lnTo>
                    <a:lnTo>
                      <a:pt x="40" y="72"/>
                    </a:lnTo>
                    <a:lnTo>
                      <a:pt x="36" y="80"/>
                    </a:lnTo>
                    <a:lnTo>
                      <a:pt x="36" y="88"/>
                    </a:lnTo>
                    <a:lnTo>
                      <a:pt x="28" y="96"/>
                    </a:lnTo>
                    <a:lnTo>
                      <a:pt x="24" y="104"/>
                    </a:lnTo>
                    <a:lnTo>
                      <a:pt x="16" y="104"/>
                    </a:lnTo>
                    <a:lnTo>
                      <a:pt x="8" y="100"/>
                    </a:lnTo>
                    <a:lnTo>
                      <a:pt x="4" y="92"/>
                    </a:lnTo>
                    <a:lnTo>
                      <a:pt x="4" y="84"/>
                    </a:lnTo>
                    <a:lnTo>
                      <a:pt x="4" y="76"/>
                    </a:lnTo>
                    <a:lnTo>
                      <a:pt x="4" y="68"/>
                    </a:lnTo>
                    <a:lnTo>
                      <a:pt x="0" y="56"/>
                    </a:lnTo>
                    <a:lnTo>
                      <a:pt x="0" y="48"/>
                    </a:lnTo>
                    <a:lnTo>
                      <a:pt x="0" y="40"/>
                    </a:lnTo>
                    <a:lnTo>
                      <a:pt x="8" y="32"/>
                    </a:lnTo>
                    <a:lnTo>
                      <a:pt x="12" y="24"/>
                    </a:lnTo>
                    <a:lnTo>
                      <a:pt x="20" y="24"/>
                    </a:lnTo>
                    <a:lnTo>
                      <a:pt x="24" y="16"/>
                    </a:lnTo>
                    <a:lnTo>
                      <a:pt x="32" y="12"/>
                    </a:lnTo>
                    <a:lnTo>
                      <a:pt x="44" y="8"/>
                    </a:lnTo>
                    <a:lnTo>
                      <a:pt x="52" y="4"/>
                    </a:lnTo>
                    <a:lnTo>
                      <a:pt x="56"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51" name="Freeform 235">
                <a:extLst>
                  <a:ext uri="{FF2B5EF4-FFF2-40B4-BE49-F238E27FC236}">
                    <a16:creationId xmlns:a16="http://schemas.microsoft.com/office/drawing/2014/main" id="{57E43575-0465-4D98-8D5E-C3B6172EE930}"/>
                  </a:ext>
                </a:extLst>
              </p:cNvPr>
              <p:cNvSpPr>
                <a:spLocks/>
              </p:cNvSpPr>
              <p:nvPr/>
            </p:nvSpPr>
            <p:spPr bwMode="auto">
              <a:xfrm>
                <a:off x="4044" y="2628"/>
                <a:ext cx="86" cy="61"/>
              </a:xfrm>
              <a:custGeom>
                <a:avLst/>
                <a:gdLst>
                  <a:gd name="T0" fmla="*/ 6 w 97"/>
                  <a:gd name="T1" fmla="*/ 48 h 61"/>
                  <a:gd name="T2" fmla="*/ 12 w 97"/>
                  <a:gd name="T3" fmla="*/ 48 h 61"/>
                  <a:gd name="T4" fmla="*/ 19 w 97"/>
                  <a:gd name="T5" fmla="*/ 52 h 61"/>
                  <a:gd name="T6" fmla="*/ 25 w 97"/>
                  <a:gd name="T7" fmla="*/ 52 h 61"/>
                  <a:gd name="T8" fmla="*/ 31 w 97"/>
                  <a:gd name="T9" fmla="*/ 52 h 61"/>
                  <a:gd name="T10" fmla="*/ 38 w 97"/>
                  <a:gd name="T11" fmla="*/ 56 h 61"/>
                  <a:gd name="T12" fmla="*/ 44 w 97"/>
                  <a:gd name="T13" fmla="*/ 60 h 61"/>
                  <a:gd name="T14" fmla="*/ 51 w 97"/>
                  <a:gd name="T15" fmla="*/ 60 h 61"/>
                  <a:gd name="T16" fmla="*/ 57 w 97"/>
                  <a:gd name="T17" fmla="*/ 60 h 61"/>
                  <a:gd name="T18" fmla="*/ 63 w 97"/>
                  <a:gd name="T19" fmla="*/ 56 h 61"/>
                  <a:gd name="T20" fmla="*/ 69 w 97"/>
                  <a:gd name="T21" fmla="*/ 52 h 61"/>
                  <a:gd name="T22" fmla="*/ 73 w 97"/>
                  <a:gd name="T23" fmla="*/ 44 h 61"/>
                  <a:gd name="T24" fmla="*/ 75 w 97"/>
                  <a:gd name="T25" fmla="*/ 36 h 61"/>
                  <a:gd name="T26" fmla="*/ 75 w 97"/>
                  <a:gd name="T27" fmla="*/ 28 h 61"/>
                  <a:gd name="T28" fmla="*/ 69 w 97"/>
                  <a:gd name="T29" fmla="*/ 20 h 61"/>
                  <a:gd name="T30" fmla="*/ 59 w 97"/>
                  <a:gd name="T31" fmla="*/ 16 h 61"/>
                  <a:gd name="T32" fmla="*/ 53 w 97"/>
                  <a:gd name="T33" fmla="*/ 16 h 61"/>
                  <a:gd name="T34" fmla="*/ 44 w 97"/>
                  <a:gd name="T35" fmla="*/ 8 h 61"/>
                  <a:gd name="T36" fmla="*/ 35 w 97"/>
                  <a:gd name="T37" fmla="*/ 4 h 61"/>
                  <a:gd name="T38" fmla="*/ 28 w 97"/>
                  <a:gd name="T39" fmla="*/ 0 h 61"/>
                  <a:gd name="T40" fmla="*/ 22 w 97"/>
                  <a:gd name="T41" fmla="*/ 4 h 61"/>
                  <a:gd name="T42" fmla="*/ 16 w 97"/>
                  <a:gd name="T43" fmla="*/ 12 h 61"/>
                  <a:gd name="T44" fmla="*/ 12 w 97"/>
                  <a:gd name="T45" fmla="*/ 20 h 61"/>
                  <a:gd name="T46" fmla="*/ 10 w 97"/>
                  <a:gd name="T47" fmla="*/ 28 h 61"/>
                  <a:gd name="T48" fmla="*/ 10 w 97"/>
                  <a:gd name="T49" fmla="*/ 36 h 61"/>
                  <a:gd name="T50" fmla="*/ 4 w 97"/>
                  <a:gd name="T51" fmla="*/ 40 h 61"/>
                  <a:gd name="T52" fmla="*/ 0 w 97"/>
                  <a:gd name="T53" fmla="*/ 48 h 61"/>
                  <a:gd name="T54" fmla="*/ 6 w 97"/>
                  <a:gd name="T55" fmla="*/ 52 h 61"/>
                  <a:gd name="T56" fmla="*/ 6 w 97"/>
                  <a:gd name="T57" fmla="*/ 48 h 6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97" h="61">
                    <a:moveTo>
                      <a:pt x="8" y="48"/>
                    </a:moveTo>
                    <a:lnTo>
                      <a:pt x="16" y="48"/>
                    </a:lnTo>
                    <a:lnTo>
                      <a:pt x="24" y="52"/>
                    </a:lnTo>
                    <a:lnTo>
                      <a:pt x="32" y="52"/>
                    </a:lnTo>
                    <a:lnTo>
                      <a:pt x="40" y="52"/>
                    </a:lnTo>
                    <a:lnTo>
                      <a:pt x="48" y="56"/>
                    </a:lnTo>
                    <a:lnTo>
                      <a:pt x="56" y="60"/>
                    </a:lnTo>
                    <a:lnTo>
                      <a:pt x="64" y="60"/>
                    </a:lnTo>
                    <a:lnTo>
                      <a:pt x="72" y="60"/>
                    </a:lnTo>
                    <a:lnTo>
                      <a:pt x="80" y="56"/>
                    </a:lnTo>
                    <a:lnTo>
                      <a:pt x="88" y="52"/>
                    </a:lnTo>
                    <a:lnTo>
                      <a:pt x="92" y="44"/>
                    </a:lnTo>
                    <a:lnTo>
                      <a:pt x="96" y="36"/>
                    </a:lnTo>
                    <a:lnTo>
                      <a:pt x="96" y="28"/>
                    </a:lnTo>
                    <a:lnTo>
                      <a:pt x="88" y="20"/>
                    </a:lnTo>
                    <a:lnTo>
                      <a:pt x="76" y="16"/>
                    </a:lnTo>
                    <a:lnTo>
                      <a:pt x="68" y="16"/>
                    </a:lnTo>
                    <a:lnTo>
                      <a:pt x="56" y="8"/>
                    </a:lnTo>
                    <a:lnTo>
                      <a:pt x="44" y="4"/>
                    </a:lnTo>
                    <a:lnTo>
                      <a:pt x="36" y="0"/>
                    </a:lnTo>
                    <a:lnTo>
                      <a:pt x="28" y="4"/>
                    </a:lnTo>
                    <a:lnTo>
                      <a:pt x="20" y="12"/>
                    </a:lnTo>
                    <a:lnTo>
                      <a:pt x="16" y="20"/>
                    </a:lnTo>
                    <a:lnTo>
                      <a:pt x="12" y="28"/>
                    </a:lnTo>
                    <a:lnTo>
                      <a:pt x="12" y="36"/>
                    </a:lnTo>
                    <a:lnTo>
                      <a:pt x="4" y="40"/>
                    </a:lnTo>
                    <a:lnTo>
                      <a:pt x="0" y="48"/>
                    </a:lnTo>
                    <a:lnTo>
                      <a:pt x="8" y="52"/>
                    </a:lnTo>
                    <a:lnTo>
                      <a:pt x="8" y="4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52" name="Freeform 236">
                <a:extLst>
                  <a:ext uri="{FF2B5EF4-FFF2-40B4-BE49-F238E27FC236}">
                    <a16:creationId xmlns:a16="http://schemas.microsoft.com/office/drawing/2014/main" id="{A0C6ECA4-4FCB-43DD-89CC-3F234D2441A8}"/>
                  </a:ext>
                </a:extLst>
              </p:cNvPr>
              <p:cNvSpPr>
                <a:spLocks/>
              </p:cNvSpPr>
              <p:nvPr/>
            </p:nvSpPr>
            <p:spPr bwMode="auto">
              <a:xfrm>
                <a:off x="4047" y="3572"/>
                <a:ext cx="79" cy="85"/>
              </a:xfrm>
              <a:custGeom>
                <a:avLst/>
                <a:gdLst>
                  <a:gd name="T0" fmla="*/ 0 w 89"/>
                  <a:gd name="T1" fmla="*/ 4 h 85"/>
                  <a:gd name="T2" fmla="*/ 6 w 89"/>
                  <a:gd name="T3" fmla="*/ 0 h 85"/>
                  <a:gd name="T4" fmla="*/ 12 w 89"/>
                  <a:gd name="T5" fmla="*/ 0 h 85"/>
                  <a:gd name="T6" fmla="*/ 19 w 89"/>
                  <a:gd name="T7" fmla="*/ 0 h 85"/>
                  <a:gd name="T8" fmla="*/ 25 w 89"/>
                  <a:gd name="T9" fmla="*/ 0 h 85"/>
                  <a:gd name="T10" fmla="*/ 32 w 89"/>
                  <a:gd name="T11" fmla="*/ 4 h 85"/>
                  <a:gd name="T12" fmla="*/ 44 w 89"/>
                  <a:gd name="T13" fmla="*/ 8 h 85"/>
                  <a:gd name="T14" fmla="*/ 51 w 89"/>
                  <a:gd name="T15" fmla="*/ 12 h 85"/>
                  <a:gd name="T16" fmla="*/ 57 w 89"/>
                  <a:gd name="T17" fmla="*/ 12 h 85"/>
                  <a:gd name="T18" fmla="*/ 63 w 89"/>
                  <a:gd name="T19" fmla="*/ 16 h 85"/>
                  <a:gd name="T20" fmla="*/ 67 w 89"/>
                  <a:gd name="T21" fmla="*/ 24 h 85"/>
                  <a:gd name="T22" fmla="*/ 69 w 89"/>
                  <a:gd name="T23" fmla="*/ 32 h 85"/>
                  <a:gd name="T24" fmla="*/ 69 w 89"/>
                  <a:gd name="T25" fmla="*/ 40 h 85"/>
                  <a:gd name="T26" fmla="*/ 63 w 89"/>
                  <a:gd name="T27" fmla="*/ 44 h 85"/>
                  <a:gd name="T28" fmla="*/ 57 w 89"/>
                  <a:gd name="T29" fmla="*/ 48 h 85"/>
                  <a:gd name="T30" fmla="*/ 53 w 89"/>
                  <a:gd name="T31" fmla="*/ 56 h 85"/>
                  <a:gd name="T32" fmla="*/ 51 w 89"/>
                  <a:gd name="T33" fmla="*/ 64 h 85"/>
                  <a:gd name="T34" fmla="*/ 47 w 89"/>
                  <a:gd name="T35" fmla="*/ 72 h 85"/>
                  <a:gd name="T36" fmla="*/ 44 w 89"/>
                  <a:gd name="T37" fmla="*/ 80 h 85"/>
                  <a:gd name="T38" fmla="*/ 38 w 89"/>
                  <a:gd name="T39" fmla="*/ 80 h 85"/>
                  <a:gd name="T40" fmla="*/ 32 w 89"/>
                  <a:gd name="T41" fmla="*/ 84 h 85"/>
                  <a:gd name="T42" fmla="*/ 22 w 89"/>
                  <a:gd name="T43" fmla="*/ 80 h 85"/>
                  <a:gd name="T44" fmla="*/ 16 w 89"/>
                  <a:gd name="T45" fmla="*/ 76 h 85"/>
                  <a:gd name="T46" fmla="*/ 12 w 89"/>
                  <a:gd name="T47" fmla="*/ 68 h 85"/>
                  <a:gd name="T48" fmla="*/ 10 w 89"/>
                  <a:gd name="T49" fmla="*/ 60 h 85"/>
                  <a:gd name="T50" fmla="*/ 10 w 89"/>
                  <a:gd name="T51" fmla="*/ 52 h 85"/>
                  <a:gd name="T52" fmla="*/ 10 w 89"/>
                  <a:gd name="T53" fmla="*/ 44 h 85"/>
                  <a:gd name="T54" fmla="*/ 6 w 89"/>
                  <a:gd name="T55" fmla="*/ 36 h 85"/>
                  <a:gd name="T56" fmla="*/ 4 w 89"/>
                  <a:gd name="T57" fmla="*/ 28 h 85"/>
                  <a:gd name="T58" fmla="*/ 0 w 89"/>
                  <a:gd name="T59" fmla="*/ 20 h 85"/>
                  <a:gd name="T60" fmla="*/ 0 w 89"/>
                  <a:gd name="T61" fmla="*/ 12 h 85"/>
                  <a:gd name="T62" fmla="*/ 0 w 89"/>
                  <a:gd name="T63" fmla="*/ 4 h 8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9" h="85">
                    <a:moveTo>
                      <a:pt x="0" y="4"/>
                    </a:moveTo>
                    <a:lnTo>
                      <a:pt x="8" y="0"/>
                    </a:lnTo>
                    <a:lnTo>
                      <a:pt x="16" y="0"/>
                    </a:lnTo>
                    <a:lnTo>
                      <a:pt x="24" y="0"/>
                    </a:lnTo>
                    <a:lnTo>
                      <a:pt x="32" y="0"/>
                    </a:lnTo>
                    <a:lnTo>
                      <a:pt x="40" y="4"/>
                    </a:lnTo>
                    <a:lnTo>
                      <a:pt x="56" y="8"/>
                    </a:lnTo>
                    <a:lnTo>
                      <a:pt x="64" y="12"/>
                    </a:lnTo>
                    <a:lnTo>
                      <a:pt x="72" y="12"/>
                    </a:lnTo>
                    <a:lnTo>
                      <a:pt x="80" y="16"/>
                    </a:lnTo>
                    <a:lnTo>
                      <a:pt x="84" y="24"/>
                    </a:lnTo>
                    <a:lnTo>
                      <a:pt x="88" y="32"/>
                    </a:lnTo>
                    <a:lnTo>
                      <a:pt x="88" y="40"/>
                    </a:lnTo>
                    <a:lnTo>
                      <a:pt x="80" y="44"/>
                    </a:lnTo>
                    <a:lnTo>
                      <a:pt x="72" y="48"/>
                    </a:lnTo>
                    <a:lnTo>
                      <a:pt x="68" y="56"/>
                    </a:lnTo>
                    <a:lnTo>
                      <a:pt x="64" y="64"/>
                    </a:lnTo>
                    <a:lnTo>
                      <a:pt x="60" y="72"/>
                    </a:lnTo>
                    <a:lnTo>
                      <a:pt x="56" y="80"/>
                    </a:lnTo>
                    <a:lnTo>
                      <a:pt x="48" y="80"/>
                    </a:lnTo>
                    <a:lnTo>
                      <a:pt x="40" y="84"/>
                    </a:lnTo>
                    <a:lnTo>
                      <a:pt x="28" y="80"/>
                    </a:lnTo>
                    <a:lnTo>
                      <a:pt x="20" y="76"/>
                    </a:lnTo>
                    <a:lnTo>
                      <a:pt x="16" y="68"/>
                    </a:lnTo>
                    <a:lnTo>
                      <a:pt x="12" y="60"/>
                    </a:lnTo>
                    <a:lnTo>
                      <a:pt x="12" y="52"/>
                    </a:lnTo>
                    <a:lnTo>
                      <a:pt x="12" y="44"/>
                    </a:lnTo>
                    <a:lnTo>
                      <a:pt x="8" y="36"/>
                    </a:lnTo>
                    <a:lnTo>
                      <a:pt x="4" y="28"/>
                    </a:lnTo>
                    <a:lnTo>
                      <a:pt x="0" y="20"/>
                    </a:lnTo>
                    <a:lnTo>
                      <a:pt x="0" y="12"/>
                    </a:lnTo>
                    <a:lnTo>
                      <a:pt x="0" y="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53" name="Freeform 237">
                <a:extLst>
                  <a:ext uri="{FF2B5EF4-FFF2-40B4-BE49-F238E27FC236}">
                    <a16:creationId xmlns:a16="http://schemas.microsoft.com/office/drawing/2014/main" id="{DC421258-BCE0-40F5-9554-9C6047FED689}"/>
                  </a:ext>
                </a:extLst>
              </p:cNvPr>
              <p:cNvSpPr>
                <a:spLocks/>
              </p:cNvSpPr>
              <p:nvPr/>
            </p:nvSpPr>
            <p:spPr bwMode="auto">
              <a:xfrm>
                <a:off x="3848" y="3560"/>
                <a:ext cx="148" cy="73"/>
              </a:xfrm>
              <a:custGeom>
                <a:avLst/>
                <a:gdLst>
                  <a:gd name="T0" fmla="*/ 120 w 148"/>
                  <a:gd name="T1" fmla="*/ 8 h 73"/>
                  <a:gd name="T2" fmla="*/ 148 w 148"/>
                  <a:gd name="T3" fmla="*/ 28 h 73"/>
                  <a:gd name="T4" fmla="*/ 112 w 148"/>
                  <a:gd name="T5" fmla="*/ 48 h 73"/>
                  <a:gd name="T6" fmla="*/ 40 w 148"/>
                  <a:gd name="T7" fmla="*/ 60 h 73"/>
                  <a:gd name="T8" fmla="*/ 0 w 148"/>
                  <a:gd name="T9" fmla="*/ 24 h 73"/>
                  <a:gd name="T10" fmla="*/ 28 w 148"/>
                  <a:gd name="T11" fmla="*/ 0 h 73"/>
                  <a:gd name="T12" fmla="*/ 88 w 148"/>
                  <a:gd name="T13" fmla="*/ 4 h 73"/>
                  <a:gd name="T14" fmla="*/ 120 w 148"/>
                  <a:gd name="T15" fmla="*/ 8 h 7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8" h="73">
                    <a:moveTo>
                      <a:pt x="120" y="8"/>
                    </a:moveTo>
                    <a:cubicBezTo>
                      <a:pt x="148" y="17"/>
                      <a:pt x="141" y="8"/>
                      <a:pt x="148" y="28"/>
                    </a:cubicBezTo>
                    <a:cubicBezTo>
                      <a:pt x="137" y="44"/>
                      <a:pt x="130" y="43"/>
                      <a:pt x="112" y="48"/>
                    </a:cubicBezTo>
                    <a:cubicBezTo>
                      <a:pt x="95" y="73"/>
                      <a:pt x="66" y="63"/>
                      <a:pt x="40" y="60"/>
                    </a:cubicBezTo>
                    <a:cubicBezTo>
                      <a:pt x="21" y="54"/>
                      <a:pt x="17" y="35"/>
                      <a:pt x="0" y="24"/>
                    </a:cubicBezTo>
                    <a:cubicBezTo>
                      <a:pt x="5" y="8"/>
                      <a:pt x="12" y="5"/>
                      <a:pt x="28" y="0"/>
                    </a:cubicBezTo>
                    <a:cubicBezTo>
                      <a:pt x="48" y="1"/>
                      <a:pt x="68" y="2"/>
                      <a:pt x="88" y="4"/>
                    </a:cubicBezTo>
                    <a:cubicBezTo>
                      <a:pt x="99" y="5"/>
                      <a:pt x="110" y="18"/>
                      <a:pt x="120" y="8"/>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54" name="Freeform 238">
                <a:extLst>
                  <a:ext uri="{FF2B5EF4-FFF2-40B4-BE49-F238E27FC236}">
                    <a16:creationId xmlns:a16="http://schemas.microsoft.com/office/drawing/2014/main" id="{95D6B23D-D0E9-4818-8CB4-348AB0D71415}"/>
                  </a:ext>
                </a:extLst>
              </p:cNvPr>
              <p:cNvSpPr>
                <a:spLocks/>
              </p:cNvSpPr>
              <p:nvPr/>
            </p:nvSpPr>
            <p:spPr bwMode="auto">
              <a:xfrm>
                <a:off x="3679" y="3508"/>
                <a:ext cx="143" cy="122"/>
              </a:xfrm>
              <a:custGeom>
                <a:avLst/>
                <a:gdLst>
                  <a:gd name="T0" fmla="*/ 49 w 143"/>
                  <a:gd name="T1" fmla="*/ 0 h 122"/>
                  <a:gd name="T2" fmla="*/ 101 w 143"/>
                  <a:gd name="T3" fmla="*/ 32 h 122"/>
                  <a:gd name="T4" fmla="*/ 125 w 143"/>
                  <a:gd name="T5" fmla="*/ 40 h 122"/>
                  <a:gd name="T6" fmla="*/ 49 w 143"/>
                  <a:gd name="T7" fmla="*/ 100 h 122"/>
                  <a:gd name="T8" fmla="*/ 9 w 143"/>
                  <a:gd name="T9" fmla="*/ 104 h 122"/>
                  <a:gd name="T10" fmla="*/ 13 w 143"/>
                  <a:gd name="T11" fmla="*/ 76 h 122"/>
                  <a:gd name="T12" fmla="*/ 25 w 143"/>
                  <a:gd name="T13" fmla="*/ 4 h 122"/>
                  <a:gd name="T14" fmla="*/ 49 w 143"/>
                  <a:gd name="T15" fmla="*/ 0 h 12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3" h="122">
                    <a:moveTo>
                      <a:pt x="49" y="0"/>
                    </a:moveTo>
                    <a:cubicBezTo>
                      <a:pt x="57" y="24"/>
                      <a:pt x="79" y="25"/>
                      <a:pt x="101" y="32"/>
                    </a:cubicBezTo>
                    <a:cubicBezTo>
                      <a:pt x="109" y="35"/>
                      <a:pt x="125" y="40"/>
                      <a:pt x="125" y="40"/>
                    </a:cubicBezTo>
                    <a:cubicBezTo>
                      <a:pt x="143" y="93"/>
                      <a:pt x="85" y="95"/>
                      <a:pt x="49" y="100"/>
                    </a:cubicBezTo>
                    <a:cubicBezTo>
                      <a:pt x="39" y="107"/>
                      <a:pt x="22" y="122"/>
                      <a:pt x="9" y="104"/>
                    </a:cubicBezTo>
                    <a:cubicBezTo>
                      <a:pt x="3" y="96"/>
                      <a:pt x="12" y="85"/>
                      <a:pt x="13" y="76"/>
                    </a:cubicBezTo>
                    <a:cubicBezTo>
                      <a:pt x="10" y="49"/>
                      <a:pt x="0" y="21"/>
                      <a:pt x="25" y="4"/>
                    </a:cubicBezTo>
                    <a:cubicBezTo>
                      <a:pt x="48" y="9"/>
                      <a:pt x="42" y="14"/>
                      <a:pt x="49"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55" name="Freeform 239">
                <a:extLst>
                  <a:ext uri="{FF2B5EF4-FFF2-40B4-BE49-F238E27FC236}">
                    <a16:creationId xmlns:a16="http://schemas.microsoft.com/office/drawing/2014/main" id="{6EB1174F-955A-4309-AA54-E650AE32DCDF}"/>
                  </a:ext>
                </a:extLst>
              </p:cNvPr>
              <p:cNvSpPr>
                <a:spLocks/>
              </p:cNvSpPr>
              <p:nvPr/>
            </p:nvSpPr>
            <p:spPr bwMode="auto">
              <a:xfrm>
                <a:off x="3531" y="3320"/>
                <a:ext cx="141" cy="190"/>
              </a:xfrm>
              <a:custGeom>
                <a:avLst/>
                <a:gdLst>
                  <a:gd name="T0" fmla="*/ 121 w 141"/>
                  <a:gd name="T1" fmla="*/ 120 h 190"/>
                  <a:gd name="T2" fmla="*/ 101 w 141"/>
                  <a:gd name="T3" fmla="*/ 88 h 190"/>
                  <a:gd name="T4" fmla="*/ 77 w 141"/>
                  <a:gd name="T5" fmla="*/ 76 h 190"/>
                  <a:gd name="T6" fmla="*/ 73 w 141"/>
                  <a:gd name="T7" fmla="*/ 64 h 190"/>
                  <a:gd name="T8" fmla="*/ 65 w 141"/>
                  <a:gd name="T9" fmla="*/ 52 h 190"/>
                  <a:gd name="T10" fmla="*/ 33 w 141"/>
                  <a:gd name="T11" fmla="*/ 0 h 190"/>
                  <a:gd name="T12" fmla="*/ 21 w 141"/>
                  <a:gd name="T13" fmla="*/ 40 h 190"/>
                  <a:gd name="T14" fmla="*/ 5 w 141"/>
                  <a:gd name="T15" fmla="*/ 108 h 190"/>
                  <a:gd name="T16" fmla="*/ 9 w 141"/>
                  <a:gd name="T17" fmla="*/ 120 h 190"/>
                  <a:gd name="T18" fmla="*/ 41 w 141"/>
                  <a:gd name="T19" fmla="*/ 116 h 190"/>
                  <a:gd name="T20" fmla="*/ 81 w 141"/>
                  <a:gd name="T21" fmla="*/ 120 h 190"/>
                  <a:gd name="T22" fmla="*/ 113 w 141"/>
                  <a:gd name="T23" fmla="*/ 168 h 190"/>
                  <a:gd name="T24" fmla="*/ 141 w 141"/>
                  <a:gd name="T25" fmla="*/ 156 h 190"/>
                  <a:gd name="T26" fmla="*/ 121 w 141"/>
                  <a:gd name="T27" fmla="*/ 120 h 19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41" h="190">
                    <a:moveTo>
                      <a:pt x="121" y="120"/>
                    </a:moveTo>
                    <a:cubicBezTo>
                      <a:pt x="98" y="112"/>
                      <a:pt x="114" y="104"/>
                      <a:pt x="101" y="88"/>
                    </a:cubicBezTo>
                    <a:cubicBezTo>
                      <a:pt x="95" y="81"/>
                      <a:pt x="84" y="81"/>
                      <a:pt x="77" y="76"/>
                    </a:cubicBezTo>
                    <a:cubicBezTo>
                      <a:pt x="76" y="72"/>
                      <a:pt x="75" y="68"/>
                      <a:pt x="73" y="64"/>
                    </a:cubicBezTo>
                    <a:cubicBezTo>
                      <a:pt x="71" y="60"/>
                      <a:pt x="67" y="57"/>
                      <a:pt x="65" y="52"/>
                    </a:cubicBezTo>
                    <a:cubicBezTo>
                      <a:pt x="55" y="26"/>
                      <a:pt x="58" y="17"/>
                      <a:pt x="33" y="0"/>
                    </a:cubicBezTo>
                    <a:cubicBezTo>
                      <a:pt x="0" y="7"/>
                      <a:pt x="5" y="16"/>
                      <a:pt x="21" y="40"/>
                    </a:cubicBezTo>
                    <a:cubicBezTo>
                      <a:pt x="18" y="64"/>
                      <a:pt x="11" y="85"/>
                      <a:pt x="5" y="108"/>
                    </a:cubicBezTo>
                    <a:cubicBezTo>
                      <a:pt x="6" y="112"/>
                      <a:pt x="5" y="119"/>
                      <a:pt x="9" y="120"/>
                    </a:cubicBezTo>
                    <a:cubicBezTo>
                      <a:pt x="19" y="122"/>
                      <a:pt x="30" y="116"/>
                      <a:pt x="41" y="116"/>
                    </a:cubicBezTo>
                    <a:cubicBezTo>
                      <a:pt x="54" y="116"/>
                      <a:pt x="68" y="119"/>
                      <a:pt x="81" y="120"/>
                    </a:cubicBezTo>
                    <a:cubicBezTo>
                      <a:pt x="94" y="139"/>
                      <a:pt x="93" y="155"/>
                      <a:pt x="113" y="168"/>
                    </a:cubicBezTo>
                    <a:cubicBezTo>
                      <a:pt x="128" y="190"/>
                      <a:pt x="125" y="172"/>
                      <a:pt x="141" y="156"/>
                    </a:cubicBezTo>
                    <a:cubicBezTo>
                      <a:pt x="133" y="110"/>
                      <a:pt x="135" y="149"/>
                      <a:pt x="121" y="12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56" name="Freeform 240">
                <a:extLst>
                  <a:ext uri="{FF2B5EF4-FFF2-40B4-BE49-F238E27FC236}">
                    <a16:creationId xmlns:a16="http://schemas.microsoft.com/office/drawing/2014/main" id="{9D9BA707-149E-4E9A-B72D-335EDCFD2F8D}"/>
                  </a:ext>
                </a:extLst>
              </p:cNvPr>
              <p:cNvSpPr>
                <a:spLocks/>
              </p:cNvSpPr>
              <p:nvPr/>
            </p:nvSpPr>
            <p:spPr bwMode="auto">
              <a:xfrm>
                <a:off x="3588" y="2813"/>
                <a:ext cx="91" cy="89"/>
              </a:xfrm>
              <a:custGeom>
                <a:avLst/>
                <a:gdLst>
                  <a:gd name="T0" fmla="*/ 88 w 91"/>
                  <a:gd name="T1" fmla="*/ 27 h 89"/>
                  <a:gd name="T2" fmla="*/ 52 w 91"/>
                  <a:gd name="T3" fmla="*/ 67 h 89"/>
                  <a:gd name="T4" fmla="*/ 0 w 91"/>
                  <a:gd name="T5" fmla="*/ 63 h 89"/>
                  <a:gd name="T6" fmla="*/ 28 w 91"/>
                  <a:gd name="T7" fmla="*/ 23 h 89"/>
                  <a:gd name="T8" fmla="*/ 84 w 91"/>
                  <a:gd name="T9" fmla="*/ 11 h 89"/>
                  <a:gd name="T10" fmla="*/ 88 w 91"/>
                  <a:gd name="T11" fmla="*/ 23 h 89"/>
                  <a:gd name="T12" fmla="*/ 88 w 91"/>
                  <a:gd name="T13" fmla="*/ 27 h 8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1" h="89">
                    <a:moveTo>
                      <a:pt x="88" y="27"/>
                    </a:moveTo>
                    <a:cubicBezTo>
                      <a:pt x="70" y="39"/>
                      <a:pt x="69" y="56"/>
                      <a:pt x="52" y="67"/>
                    </a:cubicBezTo>
                    <a:cubicBezTo>
                      <a:pt x="38" y="88"/>
                      <a:pt x="9" y="89"/>
                      <a:pt x="0" y="63"/>
                    </a:cubicBezTo>
                    <a:cubicBezTo>
                      <a:pt x="7" y="43"/>
                      <a:pt x="7" y="30"/>
                      <a:pt x="28" y="23"/>
                    </a:cubicBezTo>
                    <a:cubicBezTo>
                      <a:pt x="43" y="0"/>
                      <a:pt x="57" y="8"/>
                      <a:pt x="84" y="11"/>
                    </a:cubicBezTo>
                    <a:cubicBezTo>
                      <a:pt x="85" y="15"/>
                      <a:pt x="91" y="20"/>
                      <a:pt x="88" y="23"/>
                    </a:cubicBezTo>
                    <a:cubicBezTo>
                      <a:pt x="84" y="28"/>
                      <a:pt x="50" y="27"/>
                      <a:pt x="88" y="27"/>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57" name="Freeform 241">
                <a:extLst>
                  <a:ext uri="{FF2B5EF4-FFF2-40B4-BE49-F238E27FC236}">
                    <a16:creationId xmlns:a16="http://schemas.microsoft.com/office/drawing/2014/main" id="{EE9B8254-E4B5-4D42-802F-015D6091069A}"/>
                  </a:ext>
                </a:extLst>
              </p:cNvPr>
              <p:cNvSpPr>
                <a:spLocks/>
              </p:cNvSpPr>
              <p:nvPr/>
            </p:nvSpPr>
            <p:spPr bwMode="auto">
              <a:xfrm>
                <a:off x="3540" y="2934"/>
                <a:ext cx="63" cy="26"/>
              </a:xfrm>
              <a:custGeom>
                <a:avLst/>
                <a:gdLst>
                  <a:gd name="T0" fmla="*/ 52 w 63"/>
                  <a:gd name="T1" fmla="*/ 2 h 26"/>
                  <a:gd name="T2" fmla="*/ 4 w 63"/>
                  <a:gd name="T3" fmla="*/ 6 h 26"/>
                  <a:gd name="T4" fmla="*/ 12 w 63"/>
                  <a:gd name="T5" fmla="*/ 18 h 26"/>
                  <a:gd name="T6" fmla="*/ 52 w 63"/>
                  <a:gd name="T7" fmla="*/ 26 h 26"/>
                  <a:gd name="T8" fmla="*/ 52 w 63"/>
                  <a:gd name="T9" fmla="*/ 2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 h="26">
                    <a:moveTo>
                      <a:pt x="52" y="2"/>
                    </a:moveTo>
                    <a:cubicBezTo>
                      <a:pt x="36" y="3"/>
                      <a:pt x="19" y="0"/>
                      <a:pt x="4" y="6"/>
                    </a:cubicBezTo>
                    <a:cubicBezTo>
                      <a:pt x="0" y="8"/>
                      <a:pt x="8" y="15"/>
                      <a:pt x="12" y="18"/>
                    </a:cubicBezTo>
                    <a:cubicBezTo>
                      <a:pt x="23" y="26"/>
                      <a:pt x="39" y="24"/>
                      <a:pt x="52" y="26"/>
                    </a:cubicBezTo>
                    <a:cubicBezTo>
                      <a:pt x="63" y="10"/>
                      <a:pt x="63" y="18"/>
                      <a:pt x="52" y="2"/>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58" name="Freeform 242">
                <a:extLst>
                  <a:ext uri="{FF2B5EF4-FFF2-40B4-BE49-F238E27FC236}">
                    <a16:creationId xmlns:a16="http://schemas.microsoft.com/office/drawing/2014/main" id="{5F16BE30-B0DA-4429-8E51-6F85A359E14A}"/>
                  </a:ext>
                </a:extLst>
              </p:cNvPr>
              <p:cNvSpPr>
                <a:spLocks/>
              </p:cNvSpPr>
              <p:nvPr/>
            </p:nvSpPr>
            <p:spPr bwMode="auto">
              <a:xfrm>
                <a:off x="4198" y="2239"/>
                <a:ext cx="78" cy="89"/>
              </a:xfrm>
              <a:custGeom>
                <a:avLst/>
                <a:gdLst>
                  <a:gd name="T0" fmla="*/ 58 w 78"/>
                  <a:gd name="T1" fmla="*/ 21 h 89"/>
                  <a:gd name="T2" fmla="*/ 6 w 78"/>
                  <a:gd name="T3" fmla="*/ 9 h 89"/>
                  <a:gd name="T4" fmla="*/ 2 w 78"/>
                  <a:gd name="T5" fmla="*/ 61 h 89"/>
                  <a:gd name="T6" fmla="*/ 30 w 78"/>
                  <a:gd name="T7" fmla="*/ 89 h 89"/>
                  <a:gd name="T8" fmla="*/ 66 w 78"/>
                  <a:gd name="T9" fmla="*/ 85 h 89"/>
                  <a:gd name="T10" fmla="*/ 62 w 78"/>
                  <a:gd name="T11" fmla="*/ 33 h 89"/>
                  <a:gd name="T12" fmla="*/ 50 w 78"/>
                  <a:gd name="T13" fmla="*/ 25 h 89"/>
                  <a:gd name="T14" fmla="*/ 58 w 78"/>
                  <a:gd name="T15" fmla="*/ 21 h 8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8" h="89">
                    <a:moveTo>
                      <a:pt x="58" y="21"/>
                    </a:moveTo>
                    <a:cubicBezTo>
                      <a:pt x="26" y="0"/>
                      <a:pt x="44" y="4"/>
                      <a:pt x="6" y="9"/>
                    </a:cubicBezTo>
                    <a:cubicBezTo>
                      <a:pt x="0" y="26"/>
                      <a:pt x="5" y="42"/>
                      <a:pt x="2" y="61"/>
                    </a:cubicBezTo>
                    <a:cubicBezTo>
                      <a:pt x="7" y="81"/>
                      <a:pt x="11" y="83"/>
                      <a:pt x="30" y="89"/>
                    </a:cubicBezTo>
                    <a:cubicBezTo>
                      <a:pt x="42" y="88"/>
                      <a:pt x="55" y="89"/>
                      <a:pt x="66" y="85"/>
                    </a:cubicBezTo>
                    <a:cubicBezTo>
                      <a:pt x="78" y="80"/>
                      <a:pt x="68" y="41"/>
                      <a:pt x="62" y="33"/>
                    </a:cubicBezTo>
                    <a:cubicBezTo>
                      <a:pt x="59" y="29"/>
                      <a:pt x="52" y="30"/>
                      <a:pt x="50" y="25"/>
                    </a:cubicBezTo>
                    <a:cubicBezTo>
                      <a:pt x="49" y="22"/>
                      <a:pt x="55" y="22"/>
                      <a:pt x="58" y="21"/>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59" name="Freeform 243">
                <a:extLst>
                  <a:ext uri="{FF2B5EF4-FFF2-40B4-BE49-F238E27FC236}">
                    <a16:creationId xmlns:a16="http://schemas.microsoft.com/office/drawing/2014/main" id="{B47CC564-5814-4826-A29E-FCEEC7AA3501}"/>
                  </a:ext>
                </a:extLst>
              </p:cNvPr>
              <p:cNvSpPr>
                <a:spLocks/>
              </p:cNvSpPr>
              <p:nvPr/>
            </p:nvSpPr>
            <p:spPr bwMode="auto">
              <a:xfrm>
                <a:off x="4131" y="2312"/>
                <a:ext cx="87" cy="80"/>
              </a:xfrm>
              <a:custGeom>
                <a:avLst/>
                <a:gdLst>
                  <a:gd name="T0" fmla="*/ 33 w 87"/>
                  <a:gd name="T1" fmla="*/ 76 h 80"/>
                  <a:gd name="T2" fmla="*/ 17 w 87"/>
                  <a:gd name="T3" fmla="*/ 8 h 80"/>
                  <a:gd name="T4" fmla="*/ 41 w 87"/>
                  <a:gd name="T5" fmla="*/ 0 h 80"/>
                  <a:gd name="T6" fmla="*/ 81 w 87"/>
                  <a:gd name="T7" fmla="*/ 16 h 80"/>
                  <a:gd name="T8" fmla="*/ 57 w 87"/>
                  <a:gd name="T9" fmla="*/ 80 h 80"/>
                  <a:gd name="T10" fmla="*/ 33 w 87"/>
                  <a:gd name="T11" fmla="*/ 76 h 8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7" h="80">
                    <a:moveTo>
                      <a:pt x="33" y="76"/>
                    </a:moveTo>
                    <a:cubicBezTo>
                      <a:pt x="9" y="60"/>
                      <a:pt x="0" y="42"/>
                      <a:pt x="17" y="8"/>
                    </a:cubicBezTo>
                    <a:cubicBezTo>
                      <a:pt x="21" y="0"/>
                      <a:pt x="41" y="0"/>
                      <a:pt x="41" y="0"/>
                    </a:cubicBezTo>
                    <a:cubicBezTo>
                      <a:pt x="57" y="4"/>
                      <a:pt x="67" y="7"/>
                      <a:pt x="81" y="16"/>
                    </a:cubicBezTo>
                    <a:cubicBezTo>
                      <a:pt x="87" y="40"/>
                      <a:pt x="83" y="71"/>
                      <a:pt x="57" y="80"/>
                    </a:cubicBezTo>
                    <a:cubicBezTo>
                      <a:pt x="17" y="76"/>
                      <a:pt x="9" y="76"/>
                      <a:pt x="33" y="76"/>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60" name="Freeform 244">
                <a:extLst>
                  <a:ext uri="{FF2B5EF4-FFF2-40B4-BE49-F238E27FC236}">
                    <a16:creationId xmlns:a16="http://schemas.microsoft.com/office/drawing/2014/main" id="{A0480585-B011-49EA-B705-29A6D9C8F419}"/>
                  </a:ext>
                </a:extLst>
              </p:cNvPr>
              <p:cNvSpPr>
                <a:spLocks/>
              </p:cNvSpPr>
              <p:nvPr/>
            </p:nvSpPr>
            <p:spPr bwMode="auto">
              <a:xfrm>
                <a:off x="4088" y="2438"/>
                <a:ext cx="82" cy="86"/>
              </a:xfrm>
              <a:custGeom>
                <a:avLst/>
                <a:gdLst>
                  <a:gd name="T0" fmla="*/ 24 w 82"/>
                  <a:gd name="T1" fmla="*/ 86 h 86"/>
                  <a:gd name="T2" fmla="*/ 0 w 82"/>
                  <a:gd name="T3" fmla="*/ 58 h 86"/>
                  <a:gd name="T4" fmla="*/ 20 w 82"/>
                  <a:gd name="T5" fmla="*/ 6 h 86"/>
                  <a:gd name="T6" fmla="*/ 76 w 82"/>
                  <a:gd name="T7" fmla="*/ 2 h 86"/>
                  <a:gd name="T8" fmla="*/ 60 w 82"/>
                  <a:gd name="T9" fmla="*/ 38 h 86"/>
                  <a:gd name="T10" fmla="*/ 24 w 82"/>
                  <a:gd name="T11" fmla="*/ 86 h 8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2" h="86">
                    <a:moveTo>
                      <a:pt x="24" y="86"/>
                    </a:moveTo>
                    <a:cubicBezTo>
                      <a:pt x="8" y="81"/>
                      <a:pt x="5" y="74"/>
                      <a:pt x="0" y="58"/>
                    </a:cubicBezTo>
                    <a:cubicBezTo>
                      <a:pt x="0" y="57"/>
                      <a:pt x="13" y="8"/>
                      <a:pt x="20" y="6"/>
                    </a:cubicBezTo>
                    <a:cubicBezTo>
                      <a:pt x="38" y="0"/>
                      <a:pt x="57" y="3"/>
                      <a:pt x="76" y="2"/>
                    </a:cubicBezTo>
                    <a:cubicBezTo>
                      <a:pt x="82" y="20"/>
                      <a:pt x="73" y="25"/>
                      <a:pt x="60" y="38"/>
                    </a:cubicBezTo>
                    <a:cubicBezTo>
                      <a:pt x="45" y="82"/>
                      <a:pt x="56" y="64"/>
                      <a:pt x="24" y="86"/>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61" name="Freeform 245">
                <a:extLst>
                  <a:ext uri="{FF2B5EF4-FFF2-40B4-BE49-F238E27FC236}">
                    <a16:creationId xmlns:a16="http://schemas.microsoft.com/office/drawing/2014/main" id="{A06164D8-1A86-4F66-BE23-8FE2B185BE99}"/>
                  </a:ext>
                </a:extLst>
              </p:cNvPr>
              <p:cNvSpPr>
                <a:spLocks/>
              </p:cNvSpPr>
              <p:nvPr/>
            </p:nvSpPr>
            <p:spPr bwMode="auto">
              <a:xfrm>
                <a:off x="4008" y="2547"/>
                <a:ext cx="122" cy="57"/>
              </a:xfrm>
              <a:custGeom>
                <a:avLst/>
                <a:gdLst>
                  <a:gd name="T0" fmla="*/ 48 w 122"/>
                  <a:gd name="T1" fmla="*/ 1 h 57"/>
                  <a:gd name="T2" fmla="*/ 4 w 122"/>
                  <a:gd name="T3" fmla="*/ 5 h 57"/>
                  <a:gd name="T4" fmla="*/ 8 w 122"/>
                  <a:gd name="T5" fmla="*/ 17 h 57"/>
                  <a:gd name="T6" fmla="*/ 24 w 122"/>
                  <a:gd name="T7" fmla="*/ 41 h 57"/>
                  <a:gd name="T8" fmla="*/ 96 w 122"/>
                  <a:gd name="T9" fmla="*/ 57 h 57"/>
                  <a:gd name="T10" fmla="*/ 96 w 122"/>
                  <a:gd name="T11" fmla="*/ 37 h 57"/>
                  <a:gd name="T12" fmla="*/ 48 w 122"/>
                  <a:gd name="T13" fmla="*/ 1 h 5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2" h="57">
                    <a:moveTo>
                      <a:pt x="48" y="1"/>
                    </a:moveTo>
                    <a:cubicBezTo>
                      <a:pt x="33" y="2"/>
                      <a:pt x="18" y="0"/>
                      <a:pt x="4" y="5"/>
                    </a:cubicBezTo>
                    <a:cubicBezTo>
                      <a:pt x="0" y="7"/>
                      <a:pt x="6" y="13"/>
                      <a:pt x="8" y="17"/>
                    </a:cubicBezTo>
                    <a:cubicBezTo>
                      <a:pt x="13" y="25"/>
                      <a:pt x="15" y="39"/>
                      <a:pt x="24" y="41"/>
                    </a:cubicBezTo>
                    <a:cubicBezTo>
                      <a:pt x="48" y="47"/>
                      <a:pt x="72" y="49"/>
                      <a:pt x="96" y="57"/>
                    </a:cubicBezTo>
                    <a:cubicBezTo>
                      <a:pt x="122" y="50"/>
                      <a:pt x="117" y="44"/>
                      <a:pt x="96" y="37"/>
                    </a:cubicBezTo>
                    <a:cubicBezTo>
                      <a:pt x="81" y="15"/>
                      <a:pt x="78" y="1"/>
                      <a:pt x="48" y="1"/>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62" name="Freeform 246">
                <a:extLst>
                  <a:ext uri="{FF2B5EF4-FFF2-40B4-BE49-F238E27FC236}">
                    <a16:creationId xmlns:a16="http://schemas.microsoft.com/office/drawing/2014/main" id="{56BEF83A-B462-4A37-AC20-65B59E018B05}"/>
                  </a:ext>
                </a:extLst>
              </p:cNvPr>
              <p:cNvSpPr>
                <a:spLocks/>
              </p:cNvSpPr>
              <p:nvPr/>
            </p:nvSpPr>
            <p:spPr bwMode="auto">
              <a:xfrm>
                <a:off x="3966" y="2403"/>
                <a:ext cx="114" cy="90"/>
              </a:xfrm>
              <a:custGeom>
                <a:avLst/>
                <a:gdLst>
                  <a:gd name="T0" fmla="*/ 30 w 114"/>
                  <a:gd name="T1" fmla="*/ 33 h 90"/>
                  <a:gd name="T2" fmla="*/ 18 w 114"/>
                  <a:gd name="T3" fmla="*/ 69 h 90"/>
                  <a:gd name="T4" fmla="*/ 14 w 114"/>
                  <a:gd name="T5" fmla="*/ 81 h 90"/>
                  <a:gd name="T6" fmla="*/ 86 w 114"/>
                  <a:gd name="T7" fmla="*/ 69 h 90"/>
                  <a:gd name="T8" fmla="*/ 102 w 114"/>
                  <a:gd name="T9" fmla="*/ 45 h 90"/>
                  <a:gd name="T10" fmla="*/ 114 w 114"/>
                  <a:gd name="T11" fmla="*/ 17 h 90"/>
                  <a:gd name="T12" fmla="*/ 110 w 114"/>
                  <a:gd name="T13" fmla="*/ 5 h 90"/>
                  <a:gd name="T14" fmla="*/ 94 w 114"/>
                  <a:gd name="T15" fmla="*/ 1 h 90"/>
                  <a:gd name="T16" fmla="*/ 22 w 114"/>
                  <a:gd name="T17" fmla="*/ 17 h 90"/>
                  <a:gd name="T18" fmla="*/ 30 w 114"/>
                  <a:gd name="T19" fmla="*/ 33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4" h="90">
                    <a:moveTo>
                      <a:pt x="30" y="33"/>
                    </a:moveTo>
                    <a:cubicBezTo>
                      <a:pt x="26" y="45"/>
                      <a:pt x="22" y="57"/>
                      <a:pt x="18" y="69"/>
                    </a:cubicBezTo>
                    <a:cubicBezTo>
                      <a:pt x="17" y="73"/>
                      <a:pt x="14" y="81"/>
                      <a:pt x="14" y="81"/>
                    </a:cubicBezTo>
                    <a:cubicBezTo>
                      <a:pt x="48" y="90"/>
                      <a:pt x="55" y="90"/>
                      <a:pt x="86" y="69"/>
                    </a:cubicBezTo>
                    <a:cubicBezTo>
                      <a:pt x="95" y="32"/>
                      <a:pt x="82" y="70"/>
                      <a:pt x="102" y="45"/>
                    </a:cubicBezTo>
                    <a:cubicBezTo>
                      <a:pt x="108" y="37"/>
                      <a:pt x="109" y="26"/>
                      <a:pt x="114" y="17"/>
                    </a:cubicBezTo>
                    <a:cubicBezTo>
                      <a:pt x="113" y="13"/>
                      <a:pt x="113" y="8"/>
                      <a:pt x="110" y="5"/>
                    </a:cubicBezTo>
                    <a:cubicBezTo>
                      <a:pt x="106" y="2"/>
                      <a:pt x="99" y="0"/>
                      <a:pt x="94" y="1"/>
                    </a:cubicBezTo>
                    <a:cubicBezTo>
                      <a:pt x="72" y="3"/>
                      <a:pt x="46" y="14"/>
                      <a:pt x="22" y="17"/>
                    </a:cubicBezTo>
                    <a:cubicBezTo>
                      <a:pt x="16" y="34"/>
                      <a:pt x="0" y="55"/>
                      <a:pt x="30" y="33"/>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63" name="Freeform 247">
                <a:extLst>
                  <a:ext uri="{FF2B5EF4-FFF2-40B4-BE49-F238E27FC236}">
                    <a16:creationId xmlns:a16="http://schemas.microsoft.com/office/drawing/2014/main" id="{80CC981D-7FD9-48E7-83B3-4D6B5FE18D5F}"/>
                  </a:ext>
                </a:extLst>
              </p:cNvPr>
              <p:cNvSpPr>
                <a:spLocks/>
              </p:cNvSpPr>
              <p:nvPr/>
            </p:nvSpPr>
            <p:spPr bwMode="auto">
              <a:xfrm>
                <a:off x="3920" y="2584"/>
                <a:ext cx="103" cy="72"/>
              </a:xfrm>
              <a:custGeom>
                <a:avLst/>
                <a:gdLst>
                  <a:gd name="T0" fmla="*/ 48 w 103"/>
                  <a:gd name="T1" fmla="*/ 0 h 72"/>
                  <a:gd name="T2" fmla="*/ 0 w 103"/>
                  <a:gd name="T3" fmla="*/ 32 h 72"/>
                  <a:gd name="T4" fmla="*/ 40 w 103"/>
                  <a:gd name="T5" fmla="*/ 72 h 72"/>
                  <a:gd name="T6" fmla="*/ 72 w 103"/>
                  <a:gd name="T7" fmla="*/ 68 h 72"/>
                  <a:gd name="T8" fmla="*/ 56 w 103"/>
                  <a:gd name="T9" fmla="*/ 24 h 72"/>
                  <a:gd name="T10" fmla="*/ 48 w 103"/>
                  <a:gd name="T11" fmla="*/ 0 h 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3" h="72">
                    <a:moveTo>
                      <a:pt x="48" y="0"/>
                    </a:moveTo>
                    <a:cubicBezTo>
                      <a:pt x="14" y="4"/>
                      <a:pt x="6" y="0"/>
                      <a:pt x="0" y="32"/>
                    </a:cubicBezTo>
                    <a:cubicBezTo>
                      <a:pt x="6" y="55"/>
                      <a:pt x="18" y="65"/>
                      <a:pt x="40" y="72"/>
                    </a:cubicBezTo>
                    <a:cubicBezTo>
                      <a:pt x="51" y="71"/>
                      <a:pt x="62" y="72"/>
                      <a:pt x="72" y="68"/>
                    </a:cubicBezTo>
                    <a:cubicBezTo>
                      <a:pt x="103" y="57"/>
                      <a:pt x="71" y="29"/>
                      <a:pt x="56" y="24"/>
                    </a:cubicBezTo>
                    <a:cubicBezTo>
                      <a:pt x="42" y="3"/>
                      <a:pt x="26" y="15"/>
                      <a:pt x="48"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64" name="Freeform 248">
                <a:extLst>
                  <a:ext uri="{FF2B5EF4-FFF2-40B4-BE49-F238E27FC236}">
                    <a16:creationId xmlns:a16="http://schemas.microsoft.com/office/drawing/2014/main" id="{4F7728B2-A4E9-4917-A404-2F9CD5B48E73}"/>
                  </a:ext>
                </a:extLst>
              </p:cNvPr>
              <p:cNvSpPr>
                <a:spLocks/>
              </p:cNvSpPr>
              <p:nvPr/>
            </p:nvSpPr>
            <p:spPr bwMode="auto">
              <a:xfrm>
                <a:off x="3899" y="2480"/>
                <a:ext cx="90" cy="72"/>
              </a:xfrm>
              <a:custGeom>
                <a:avLst/>
                <a:gdLst>
                  <a:gd name="T0" fmla="*/ 65 w 90"/>
                  <a:gd name="T1" fmla="*/ 20 h 72"/>
                  <a:gd name="T2" fmla="*/ 89 w 90"/>
                  <a:gd name="T3" fmla="*/ 28 h 72"/>
                  <a:gd name="T4" fmla="*/ 45 w 90"/>
                  <a:gd name="T5" fmla="*/ 72 h 72"/>
                  <a:gd name="T6" fmla="*/ 9 w 90"/>
                  <a:gd name="T7" fmla="*/ 68 h 72"/>
                  <a:gd name="T8" fmla="*/ 9 w 90"/>
                  <a:gd name="T9" fmla="*/ 40 h 72"/>
                  <a:gd name="T10" fmla="*/ 49 w 90"/>
                  <a:gd name="T11" fmla="*/ 0 h 72"/>
                  <a:gd name="T12" fmla="*/ 65 w 90"/>
                  <a:gd name="T13" fmla="*/ 20 h 7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 h="72">
                    <a:moveTo>
                      <a:pt x="65" y="20"/>
                    </a:moveTo>
                    <a:cubicBezTo>
                      <a:pt x="73" y="23"/>
                      <a:pt x="90" y="20"/>
                      <a:pt x="89" y="28"/>
                    </a:cubicBezTo>
                    <a:cubicBezTo>
                      <a:pt x="83" y="67"/>
                      <a:pt x="80" y="63"/>
                      <a:pt x="45" y="72"/>
                    </a:cubicBezTo>
                    <a:cubicBezTo>
                      <a:pt x="33" y="71"/>
                      <a:pt x="20" y="72"/>
                      <a:pt x="9" y="68"/>
                    </a:cubicBezTo>
                    <a:cubicBezTo>
                      <a:pt x="0" y="64"/>
                      <a:pt x="8" y="42"/>
                      <a:pt x="9" y="40"/>
                    </a:cubicBezTo>
                    <a:cubicBezTo>
                      <a:pt x="15" y="19"/>
                      <a:pt x="29" y="7"/>
                      <a:pt x="49" y="0"/>
                    </a:cubicBezTo>
                    <a:cubicBezTo>
                      <a:pt x="75" y="18"/>
                      <a:pt x="82" y="12"/>
                      <a:pt x="65" y="2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65" name="Freeform 249">
                <a:extLst>
                  <a:ext uri="{FF2B5EF4-FFF2-40B4-BE49-F238E27FC236}">
                    <a16:creationId xmlns:a16="http://schemas.microsoft.com/office/drawing/2014/main" id="{EBE741BD-B9A2-47B7-A3DE-D38B1527C48D}"/>
                  </a:ext>
                </a:extLst>
              </p:cNvPr>
              <p:cNvSpPr>
                <a:spLocks/>
              </p:cNvSpPr>
              <p:nvPr/>
            </p:nvSpPr>
            <p:spPr bwMode="auto">
              <a:xfrm>
                <a:off x="3852" y="2636"/>
                <a:ext cx="68" cy="68"/>
              </a:xfrm>
              <a:custGeom>
                <a:avLst/>
                <a:gdLst>
                  <a:gd name="T0" fmla="*/ 32 w 68"/>
                  <a:gd name="T1" fmla="*/ 0 h 68"/>
                  <a:gd name="T2" fmla="*/ 0 w 68"/>
                  <a:gd name="T3" fmla="*/ 20 h 68"/>
                  <a:gd name="T4" fmla="*/ 20 w 68"/>
                  <a:gd name="T5" fmla="*/ 68 h 68"/>
                  <a:gd name="T6" fmla="*/ 60 w 68"/>
                  <a:gd name="T7" fmla="*/ 56 h 68"/>
                  <a:gd name="T8" fmla="*/ 68 w 68"/>
                  <a:gd name="T9" fmla="*/ 32 h 68"/>
                  <a:gd name="T10" fmla="*/ 32 w 68"/>
                  <a:gd name="T11" fmla="*/ 0 h 6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8" h="68">
                    <a:moveTo>
                      <a:pt x="32" y="0"/>
                    </a:moveTo>
                    <a:cubicBezTo>
                      <a:pt x="16" y="5"/>
                      <a:pt x="6" y="2"/>
                      <a:pt x="0" y="20"/>
                    </a:cubicBezTo>
                    <a:cubicBezTo>
                      <a:pt x="6" y="39"/>
                      <a:pt x="10" y="52"/>
                      <a:pt x="20" y="68"/>
                    </a:cubicBezTo>
                    <a:cubicBezTo>
                      <a:pt x="28" y="67"/>
                      <a:pt x="53" y="67"/>
                      <a:pt x="60" y="56"/>
                    </a:cubicBezTo>
                    <a:cubicBezTo>
                      <a:pt x="64" y="49"/>
                      <a:pt x="68" y="32"/>
                      <a:pt x="68" y="32"/>
                    </a:cubicBezTo>
                    <a:cubicBezTo>
                      <a:pt x="60" y="26"/>
                      <a:pt x="21" y="11"/>
                      <a:pt x="32"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66" name="Freeform 250">
                <a:extLst>
                  <a:ext uri="{FF2B5EF4-FFF2-40B4-BE49-F238E27FC236}">
                    <a16:creationId xmlns:a16="http://schemas.microsoft.com/office/drawing/2014/main" id="{24BD11D6-A8F6-45F6-8AE6-F24B3F495A5C}"/>
                  </a:ext>
                </a:extLst>
              </p:cNvPr>
              <p:cNvSpPr>
                <a:spLocks/>
              </p:cNvSpPr>
              <p:nvPr/>
            </p:nvSpPr>
            <p:spPr bwMode="auto">
              <a:xfrm>
                <a:off x="3834" y="2515"/>
                <a:ext cx="78" cy="89"/>
              </a:xfrm>
              <a:custGeom>
                <a:avLst/>
                <a:gdLst>
                  <a:gd name="T0" fmla="*/ 58 w 78"/>
                  <a:gd name="T1" fmla="*/ 21 h 89"/>
                  <a:gd name="T2" fmla="*/ 6 w 78"/>
                  <a:gd name="T3" fmla="*/ 9 h 89"/>
                  <a:gd name="T4" fmla="*/ 2 w 78"/>
                  <a:gd name="T5" fmla="*/ 61 h 89"/>
                  <a:gd name="T6" fmla="*/ 30 w 78"/>
                  <a:gd name="T7" fmla="*/ 89 h 89"/>
                  <a:gd name="T8" fmla="*/ 66 w 78"/>
                  <a:gd name="T9" fmla="*/ 85 h 89"/>
                  <a:gd name="T10" fmla="*/ 62 w 78"/>
                  <a:gd name="T11" fmla="*/ 33 h 89"/>
                  <a:gd name="T12" fmla="*/ 50 w 78"/>
                  <a:gd name="T13" fmla="*/ 25 h 89"/>
                  <a:gd name="T14" fmla="*/ 58 w 78"/>
                  <a:gd name="T15" fmla="*/ 21 h 8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8" h="89">
                    <a:moveTo>
                      <a:pt x="58" y="21"/>
                    </a:moveTo>
                    <a:cubicBezTo>
                      <a:pt x="26" y="0"/>
                      <a:pt x="44" y="4"/>
                      <a:pt x="6" y="9"/>
                    </a:cubicBezTo>
                    <a:cubicBezTo>
                      <a:pt x="0" y="26"/>
                      <a:pt x="5" y="42"/>
                      <a:pt x="2" y="61"/>
                    </a:cubicBezTo>
                    <a:cubicBezTo>
                      <a:pt x="7" y="81"/>
                      <a:pt x="11" y="83"/>
                      <a:pt x="30" y="89"/>
                    </a:cubicBezTo>
                    <a:cubicBezTo>
                      <a:pt x="42" y="88"/>
                      <a:pt x="55" y="89"/>
                      <a:pt x="66" y="85"/>
                    </a:cubicBezTo>
                    <a:cubicBezTo>
                      <a:pt x="78" y="80"/>
                      <a:pt x="68" y="41"/>
                      <a:pt x="62" y="33"/>
                    </a:cubicBezTo>
                    <a:cubicBezTo>
                      <a:pt x="59" y="29"/>
                      <a:pt x="52" y="30"/>
                      <a:pt x="50" y="25"/>
                    </a:cubicBezTo>
                    <a:cubicBezTo>
                      <a:pt x="49" y="22"/>
                      <a:pt x="55" y="22"/>
                      <a:pt x="58" y="21"/>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67" name="Freeform 251">
                <a:extLst>
                  <a:ext uri="{FF2B5EF4-FFF2-40B4-BE49-F238E27FC236}">
                    <a16:creationId xmlns:a16="http://schemas.microsoft.com/office/drawing/2014/main" id="{EEC636DD-B78A-4F2B-96DE-3ADC01D11905}"/>
                  </a:ext>
                </a:extLst>
              </p:cNvPr>
              <p:cNvSpPr>
                <a:spLocks/>
              </p:cNvSpPr>
              <p:nvPr/>
            </p:nvSpPr>
            <p:spPr bwMode="auto">
              <a:xfrm>
                <a:off x="3747" y="2648"/>
                <a:ext cx="87" cy="80"/>
              </a:xfrm>
              <a:custGeom>
                <a:avLst/>
                <a:gdLst>
                  <a:gd name="T0" fmla="*/ 33 w 87"/>
                  <a:gd name="T1" fmla="*/ 76 h 80"/>
                  <a:gd name="T2" fmla="*/ 17 w 87"/>
                  <a:gd name="T3" fmla="*/ 8 h 80"/>
                  <a:gd name="T4" fmla="*/ 41 w 87"/>
                  <a:gd name="T5" fmla="*/ 0 h 80"/>
                  <a:gd name="T6" fmla="*/ 81 w 87"/>
                  <a:gd name="T7" fmla="*/ 16 h 80"/>
                  <a:gd name="T8" fmla="*/ 57 w 87"/>
                  <a:gd name="T9" fmla="*/ 80 h 80"/>
                  <a:gd name="T10" fmla="*/ 33 w 87"/>
                  <a:gd name="T11" fmla="*/ 76 h 8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7" h="80">
                    <a:moveTo>
                      <a:pt x="33" y="76"/>
                    </a:moveTo>
                    <a:cubicBezTo>
                      <a:pt x="9" y="60"/>
                      <a:pt x="0" y="42"/>
                      <a:pt x="17" y="8"/>
                    </a:cubicBezTo>
                    <a:cubicBezTo>
                      <a:pt x="21" y="0"/>
                      <a:pt x="41" y="0"/>
                      <a:pt x="41" y="0"/>
                    </a:cubicBezTo>
                    <a:cubicBezTo>
                      <a:pt x="57" y="4"/>
                      <a:pt x="67" y="7"/>
                      <a:pt x="81" y="16"/>
                    </a:cubicBezTo>
                    <a:cubicBezTo>
                      <a:pt x="87" y="40"/>
                      <a:pt x="83" y="71"/>
                      <a:pt x="57" y="80"/>
                    </a:cubicBezTo>
                    <a:cubicBezTo>
                      <a:pt x="17" y="76"/>
                      <a:pt x="9" y="76"/>
                      <a:pt x="33" y="76"/>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68" name="Freeform 252">
                <a:extLst>
                  <a:ext uri="{FF2B5EF4-FFF2-40B4-BE49-F238E27FC236}">
                    <a16:creationId xmlns:a16="http://schemas.microsoft.com/office/drawing/2014/main" id="{FED2FAAD-B9C7-412C-B8B4-4BD40BA6A047}"/>
                  </a:ext>
                </a:extLst>
              </p:cNvPr>
              <p:cNvSpPr>
                <a:spLocks/>
              </p:cNvSpPr>
              <p:nvPr/>
            </p:nvSpPr>
            <p:spPr bwMode="auto">
              <a:xfrm>
                <a:off x="3660" y="2718"/>
                <a:ext cx="82" cy="86"/>
              </a:xfrm>
              <a:custGeom>
                <a:avLst/>
                <a:gdLst>
                  <a:gd name="T0" fmla="*/ 24 w 82"/>
                  <a:gd name="T1" fmla="*/ 86 h 86"/>
                  <a:gd name="T2" fmla="*/ 0 w 82"/>
                  <a:gd name="T3" fmla="*/ 58 h 86"/>
                  <a:gd name="T4" fmla="*/ 20 w 82"/>
                  <a:gd name="T5" fmla="*/ 6 h 86"/>
                  <a:gd name="T6" fmla="*/ 76 w 82"/>
                  <a:gd name="T7" fmla="*/ 2 h 86"/>
                  <a:gd name="T8" fmla="*/ 60 w 82"/>
                  <a:gd name="T9" fmla="*/ 38 h 86"/>
                  <a:gd name="T10" fmla="*/ 24 w 82"/>
                  <a:gd name="T11" fmla="*/ 86 h 8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2" h="86">
                    <a:moveTo>
                      <a:pt x="24" y="86"/>
                    </a:moveTo>
                    <a:cubicBezTo>
                      <a:pt x="8" y="81"/>
                      <a:pt x="5" y="74"/>
                      <a:pt x="0" y="58"/>
                    </a:cubicBezTo>
                    <a:cubicBezTo>
                      <a:pt x="0" y="57"/>
                      <a:pt x="13" y="8"/>
                      <a:pt x="20" y="6"/>
                    </a:cubicBezTo>
                    <a:cubicBezTo>
                      <a:pt x="38" y="0"/>
                      <a:pt x="57" y="3"/>
                      <a:pt x="76" y="2"/>
                    </a:cubicBezTo>
                    <a:cubicBezTo>
                      <a:pt x="82" y="20"/>
                      <a:pt x="73" y="25"/>
                      <a:pt x="60" y="38"/>
                    </a:cubicBezTo>
                    <a:cubicBezTo>
                      <a:pt x="45" y="82"/>
                      <a:pt x="56" y="64"/>
                      <a:pt x="24" y="86"/>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69" name="Freeform 253">
                <a:extLst>
                  <a:ext uri="{FF2B5EF4-FFF2-40B4-BE49-F238E27FC236}">
                    <a16:creationId xmlns:a16="http://schemas.microsoft.com/office/drawing/2014/main" id="{99B3BAB8-6EE4-477E-BF99-06AF6D70FE33}"/>
                  </a:ext>
                </a:extLst>
              </p:cNvPr>
              <p:cNvSpPr>
                <a:spLocks/>
              </p:cNvSpPr>
              <p:nvPr/>
            </p:nvSpPr>
            <p:spPr bwMode="auto">
              <a:xfrm>
                <a:off x="3600" y="2647"/>
                <a:ext cx="122" cy="57"/>
              </a:xfrm>
              <a:custGeom>
                <a:avLst/>
                <a:gdLst>
                  <a:gd name="T0" fmla="*/ 48 w 122"/>
                  <a:gd name="T1" fmla="*/ 1 h 57"/>
                  <a:gd name="T2" fmla="*/ 4 w 122"/>
                  <a:gd name="T3" fmla="*/ 5 h 57"/>
                  <a:gd name="T4" fmla="*/ 8 w 122"/>
                  <a:gd name="T5" fmla="*/ 17 h 57"/>
                  <a:gd name="T6" fmla="*/ 24 w 122"/>
                  <a:gd name="T7" fmla="*/ 41 h 57"/>
                  <a:gd name="T8" fmla="*/ 96 w 122"/>
                  <a:gd name="T9" fmla="*/ 57 h 57"/>
                  <a:gd name="T10" fmla="*/ 96 w 122"/>
                  <a:gd name="T11" fmla="*/ 37 h 57"/>
                  <a:gd name="T12" fmla="*/ 48 w 122"/>
                  <a:gd name="T13" fmla="*/ 1 h 5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2" h="57">
                    <a:moveTo>
                      <a:pt x="48" y="1"/>
                    </a:moveTo>
                    <a:cubicBezTo>
                      <a:pt x="33" y="2"/>
                      <a:pt x="18" y="0"/>
                      <a:pt x="4" y="5"/>
                    </a:cubicBezTo>
                    <a:cubicBezTo>
                      <a:pt x="0" y="7"/>
                      <a:pt x="6" y="13"/>
                      <a:pt x="8" y="17"/>
                    </a:cubicBezTo>
                    <a:cubicBezTo>
                      <a:pt x="13" y="25"/>
                      <a:pt x="15" y="39"/>
                      <a:pt x="24" y="41"/>
                    </a:cubicBezTo>
                    <a:cubicBezTo>
                      <a:pt x="48" y="47"/>
                      <a:pt x="72" y="49"/>
                      <a:pt x="96" y="57"/>
                    </a:cubicBezTo>
                    <a:cubicBezTo>
                      <a:pt x="122" y="50"/>
                      <a:pt x="117" y="44"/>
                      <a:pt x="96" y="37"/>
                    </a:cubicBezTo>
                    <a:cubicBezTo>
                      <a:pt x="81" y="15"/>
                      <a:pt x="78" y="1"/>
                      <a:pt x="48" y="1"/>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70" name="Freeform 254">
                <a:extLst>
                  <a:ext uri="{FF2B5EF4-FFF2-40B4-BE49-F238E27FC236}">
                    <a16:creationId xmlns:a16="http://schemas.microsoft.com/office/drawing/2014/main" id="{324AB657-CD08-4B8F-980C-FA0D6C4F598B}"/>
                  </a:ext>
                </a:extLst>
              </p:cNvPr>
              <p:cNvSpPr>
                <a:spLocks/>
              </p:cNvSpPr>
              <p:nvPr/>
            </p:nvSpPr>
            <p:spPr bwMode="auto">
              <a:xfrm>
                <a:off x="3514" y="2715"/>
                <a:ext cx="114" cy="90"/>
              </a:xfrm>
              <a:custGeom>
                <a:avLst/>
                <a:gdLst>
                  <a:gd name="T0" fmla="*/ 30 w 114"/>
                  <a:gd name="T1" fmla="*/ 33 h 90"/>
                  <a:gd name="T2" fmla="*/ 18 w 114"/>
                  <a:gd name="T3" fmla="*/ 69 h 90"/>
                  <a:gd name="T4" fmla="*/ 14 w 114"/>
                  <a:gd name="T5" fmla="*/ 81 h 90"/>
                  <a:gd name="T6" fmla="*/ 86 w 114"/>
                  <a:gd name="T7" fmla="*/ 69 h 90"/>
                  <a:gd name="T8" fmla="*/ 102 w 114"/>
                  <a:gd name="T9" fmla="*/ 45 h 90"/>
                  <a:gd name="T10" fmla="*/ 114 w 114"/>
                  <a:gd name="T11" fmla="*/ 17 h 90"/>
                  <a:gd name="T12" fmla="*/ 110 w 114"/>
                  <a:gd name="T13" fmla="*/ 5 h 90"/>
                  <a:gd name="T14" fmla="*/ 94 w 114"/>
                  <a:gd name="T15" fmla="*/ 1 h 90"/>
                  <a:gd name="T16" fmla="*/ 22 w 114"/>
                  <a:gd name="T17" fmla="*/ 17 h 90"/>
                  <a:gd name="T18" fmla="*/ 30 w 114"/>
                  <a:gd name="T19" fmla="*/ 33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4" h="90">
                    <a:moveTo>
                      <a:pt x="30" y="33"/>
                    </a:moveTo>
                    <a:cubicBezTo>
                      <a:pt x="26" y="45"/>
                      <a:pt x="22" y="57"/>
                      <a:pt x="18" y="69"/>
                    </a:cubicBezTo>
                    <a:cubicBezTo>
                      <a:pt x="17" y="73"/>
                      <a:pt x="14" y="81"/>
                      <a:pt x="14" y="81"/>
                    </a:cubicBezTo>
                    <a:cubicBezTo>
                      <a:pt x="48" y="90"/>
                      <a:pt x="55" y="90"/>
                      <a:pt x="86" y="69"/>
                    </a:cubicBezTo>
                    <a:cubicBezTo>
                      <a:pt x="95" y="32"/>
                      <a:pt x="82" y="70"/>
                      <a:pt x="102" y="45"/>
                    </a:cubicBezTo>
                    <a:cubicBezTo>
                      <a:pt x="108" y="37"/>
                      <a:pt x="109" y="26"/>
                      <a:pt x="114" y="17"/>
                    </a:cubicBezTo>
                    <a:cubicBezTo>
                      <a:pt x="113" y="13"/>
                      <a:pt x="113" y="8"/>
                      <a:pt x="110" y="5"/>
                    </a:cubicBezTo>
                    <a:cubicBezTo>
                      <a:pt x="106" y="2"/>
                      <a:pt x="99" y="0"/>
                      <a:pt x="94" y="1"/>
                    </a:cubicBezTo>
                    <a:cubicBezTo>
                      <a:pt x="72" y="3"/>
                      <a:pt x="46" y="14"/>
                      <a:pt x="22" y="17"/>
                    </a:cubicBezTo>
                    <a:cubicBezTo>
                      <a:pt x="16" y="34"/>
                      <a:pt x="0" y="55"/>
                      <a:pt x="30" y="33"/>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71" name="Freeform 255">
                <a:extLst>
                  <a:ext uri="{FF2B5EF4-FFF2-40B4-BE49-F238E27FC236}">
                    <a16:creationId xmlns:a16="http://schemas.microsoft.com/office/drawing/2014/main" id="{128A64B9-371C-4F43-8A88-3900DD4FBBFC}"/>
                  </a:ext>
                </a:extLst>
              </p:cNvPr>
              <p:cNvSpPr>
                <a:spLocks/>
              </p:cNvSpPr>
              <p:nvPr/>
            </p:nvSpPr>
            <p:spPr bwMode="auto">
              <a:xfrm>
                <a:off x="3468" y="2840"/>
                <a:ext cx="103" cy="72"/>
              </a:xfrm>
              <a:custGeom>
                <a:avLst/>
                <a:gdLst>
                  <a:gd name="T0" fmla="*/ 48 w 103"/>
                  <a:gd name="T1" fmla="*/ 0 h 72"/>
                  <a:gd name="T2" fmla="*/ 0 w 103"/>
                  <a:gd name="T3" fmla="*/ 32 h 72"/>
                  <a:gd name="T4" fmla="*/ 40 w 103"/>
                  <a:gd name="T5" fmla="*/ 72 h 72"/>
                  <a:gd name="T6" fmla="*/ 72 w 103"/>
                  <a:gd name="T7" fmla="*/ 68 h 72"/>
                  <a:gd name="T8" fmla="*/ 56 w 103"/>
                  <a:gd name="T9" fmla="*/ 24 h 72"/>
                  <a:gd name="T10" fmla="*/ 48 w 103"/>
                  <a:gd name="T11" fmla="*/ 0 h 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3" h="72">
                    <a:moveTo>
                      <a:pt x="48" y="0"/>
                    </a:moveTo>
                    <a:cubicBezTo>
                      <a:pt x="14" y="4"/>
                      <a:pt x="6" y="0"/>
                      <a:pt x="0" y="32"/>
                    </a:cubicBezTo>
                    <a:cubicBezTo>
                      <a:pt x="6" y="55"/>
                      <a:pt x="18" y="65"/>
                      <a:pt x="40" y="72"/>
                    </a:cubicBezTo>
                    <a:cubicBezTo>
                      <a:pt x="51" y="71"/>
                      <a:pt x="62" y="72"/>
                      <a:pt x="72" y="68"/>
                    </a:cubicBezTo>
                    <a:cubicBezTo>
                      <a:pt x="103" y="57"/>
                      <a:pt x="71" y="29"/>
                      <a:pt x="56" y="24"/>
                    </a:cubicBezTo>
                    <a:cubicBezTo>
                      <a:pt x="42" y="3"/>
                      <a:pt x="26" y="15"/>
                      <a:pt x="48"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72" name="Freeform 256">
                <a:extLst>
                  <a:ext uri="{FF2B5EF4-FFF2-40B4-BE49-F238E27FC236}">
                    <a16:creationId xmlns:a16="http://schemas.microsoft.com/office/drawing/2014/main" id="{B94D11C5-C671-4AE2-9CF3-6EED94EE6ECC}"/>
                  </a:ext>
                </a:extLst>
              </p:cNvPr>
              <p:cNvSpPr>
                <a:spLocks/>
              </p:cNvSpPr>
              <p:nvPr/>
            </p:nvSpPr>
            <p:spPr bwMode="auto">
              <a:xfrm>
                <a:off x="3731" y="2556"/>
                <a:ext cx="90" cy="72"/>
              </a:xfrm>
              <a:custGeom>
                <a:avLst/>
                <a:gdLst>
                  <a:gd name="T0" fmla="*/ 65 w 90"/>
                  <a:gd name="T1" fmla="*/ 20 h 72"/>
                  <a:gd name="T2" fmla="*/ 89 w 90"/>
                  <a:gd name="T3" fmla="*/ 28 h 72"/>
                  <a:gd name="T4" fmla="*/ 45 w 90"/>
                  <a:gd name="T5" fmla="*/ 72 h 72"/>
                  <a:gd name="T6" fmla="*/ 9 w 90"/>
                  <a:gd name="T7" fmla="*/ 68 h 72"/>
                  <a:gd name="T8" fmla="*/ 9 w 90"/>
                  <a:gd name="T9" fmla="*/ 40 h 72"/>
                  <a:gd name="T10" fmla="*/ 49 w 90"/>
                  <a:gd name="T11" fmla="*/ 0 h 72"/>
                  <a:gd name="T12" fmla="*/ 65 w 90"/>
                  <a:gd name="T13" fmla="*/ 20 h 7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 h="72">
                    <a:moveTo>
                      <a:pt x="65" y="20"/>
                    </a:moveTo>
                    <a:cubicBezTo>
                      <a:pt x="73" y="23"/>
                      <a:pt x="90" y="20"/>
                      <a:pt x="89" y="28"/>
                    </a:cubicBezTo>
                    <a:cubicBezTo>
                      <a:pt x="83" y="67"/>
                      <a:pt x="80" y="63"/>
                      <a:pt x="45" y="72"/>
                    </a:cubicBezTo>
                    <a:cubicBezTo>
                      <a:pt x="33" y="71"/>
                      <a:pt x="20" y="72"/>
                      <a:pt x="9" y="68"/>
                    </a:cubicBezTo>
                    <a:cubicBezTo>
                      <a:pt x="0" y="64"/>
                      <a:pt x="8" y="42"/>
                      <a:pt x="9" y="40"/>
                    </a:cubicBezTo>
                    <a:cubicBezTo>
                      <a:pt x="15" y="19"/>
                      <a:pt x="29" y="7"/>
                      <a:pt x="49" y="0"/>
                    </a:cubicBezTo>
                    <a:cubicBezTo>
                      <a:pt x="75" y="18"/>
                      <a:pt x="82" y="12"/>
                      <a:pt x="65" y="2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73" name="Freeform 257">
                <a:extLst>
                  <a:ext uri="{FF2B5EF4-FFF2-40B4-BE49-F238E27FC236}">
                    <a16:creationId xmlns:a16="http://schemas.microsoft.com/office/drawing/2014/main" id="{13FA6550-2DDA-4CA7-8B30-A182F5E27426}"/>
                  </a:ext>
                </a:extLst>
              </p:cNvPr>
              <p:cNvSpPr>
                <a:spLocks/>
              </p:cNvSpPr>
              <p:nvPr/>
            </p:nvSpPr>
            <p:spPr bwMode="auto">
              <a:xfrm>
                <a:off x="4044" y="2312"/>
                <a:ext cx="68" cy="68"/>
              </a:xfrm>
              <a:custGeom>
                <a:avLst/>
                <a:gdLst>
                  <a:gd name="T0" fmla="*/ 32 w 68"/>
                  <a:gd name="T1" fmla="*/ 0 h 68"/>
                  <a:gd name="T2" fmla="*/ 0 w 68"/>
                  <a:gd name="T3" fmla="*/ 20 h 68"/>
                  <a:gd name="T4" fmla="*/ 20 w 68"/>
                  <a:gd name="T5" fmla="*/ 68 h 68"/>
                  <a:gd name="T6" fmla="*/ 60 w 68"/>
                  <a:gd name="T7" fmla="*/ 56 h 68"/>
                  <a:gd name="T8" fmla="*/ 68 w 68"/>
                  <a:gd name="T9" fmla="*/ 32 h 68"/>
                  <a:gd name="T10" fmla="*/ 32 w 68"/>
                  <a:gd name="T11" fmla="*/ 0 h 6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8" h="68">
                    <a:moveTo>
                      <a:pt x="32" y="0"/>
                    </a:moveTo>
                    <a:cubicBezTo>
                      <a:pt x="16" y="5"/>
                      <a:pt x="6" y="2"/>
                      <a:pt x="0" y="20"/>
                    </a:cubicBezTo>
                    <a:cubicBezTo>
                      <a:pt x="6" y="39"/>
                      <a:pt x="10" y="52"/>
                      <a:pt x="20" y="68"/>
                    </a:cubicBezTo>
                    <a:cubicBezTo>
                      <a:pt x="28" y="67"/>
                      <a:pt x="53" y="67"/>
                      <a:pt x="60" y="56"/>
                    </a:cubicBezTo>
                    <a:cubicBezTo>
                      <a:pt x="64" y="49"/>
                      <a:pt x="68" y="32"/>
                      <a:pt x="68" y="32"/>
                    </a:cubicBezTo>
                    <a:cubicBezTo>
                      <a:pt x="60" y="26"/>
                      <a:pt x="21" y="11"/>
                      <a:pt x="32"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74" name="Freeform 258">
                <a:extLst>
                  <a:ext uri="{FF2B5EF4-FFF2-40B4-BE49-F238E27FC236}">
                    <a16:creationId xmlns:a16="http://schemas.microsoft.com/office/drawing/2014/main" id="{D23D6F93-1B00-433C-B4E3-950C602E63A7}"/>
                  </a:ext>
                </a:extLst>
              </p:cNvPr>
              <p:cNvSpPr>
                <a:spLocks/>
              </p:cNvSpPr>
              <p:nvPr/>
            </p:nvSpPr>
            <p:spPr bwMode="auto">
              <a:xfrm>
                <a:off x="3510" y="2979"/>
                <a:ext cx="78" cy="89"/>
              </a:xfrm>
              <a:custGeom>
                <a:avLst/>
                <a:gdLst>
                  <a:gd name="T0" fmla="*/ 58 w 78"/>
                  <a:gd name="T1" fmla="*/ 21 h 89"/>
                  <a:gd name="T2" fmla="*/ 6 w 78"/>
                  <a:gd name="T3" fmla="*/ 9 h 89"/>
                  <a:gd name="T4" fmla="*/ 2 w 78"/>
                  <a:gd name="T5" fmla="*/ 61 h 89"/>
                  <a:gd name="T6" fmla="*/ 30 w 78"/>
                  <a:gd name="T7" fmla="*/ 89 h 89"/>
                  <a:gd name="T8" fmla="*/ 66 w 78"/>
                  <a:gd name="T9" fmla="*/ 85 h 89"/>
                  <a:gd name="T10" fmla="*/ 62 w 78"/>
                  <a:gd name="T11" fmla="*/ 33 h 89"/>
                  <a:gd name="T12" fmla="*/ 50 w 78"/>
                  <a:gd name="T13" fmla="*/ 25 h 89"/>
                  <a:gd name="T14" fmla="*/ 58 w 78"/>
                  <a:gd name="T15" fmla="*/ 21 h 8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8" h="89">
                    <a:moveTo>
                      <a:pt x="58" y="21"/>
                    </a:moveTo>
                    <a:cubicBezTo>
                      <a:pt x="26" y="0"/>
                      <a:pt x="44" y="4"/>
                      <a:pt x="6" y="9"/>
                    </a:cubicBezTo>
                    <a:cubicBezTo>
                      <a:pt x="0" y="26"/>
                      <a:pt x="5" y="42"/>
                      <a:pt x="2" y="61"/>
                    </a:cubicBezTo>
                    <a:cubicBezTo>
                      <a:pt x="7" y="81"/>
                      <a:pt x="11" y="83"/>
                      <a:pt x="30" y="89"/>
                    </a:cubicBezTo>
                    <a:cubicBezTo>
                      <a:pt x="42" y="88"/>
                      <a:pt x="55" y="89"/>
                      <a:pt x="66" y="85"/>
                    </a:cubicBezTo>
                    <a:cubicBezTo>
                      <a:pt x="78" y="80"/>
                      <a:pt x="68" y="41"/>
                      <a:pt x="62" y="33"/>
                    </a:cubicBezTo>
                    <a:cubicBezTo>
                      <a:pt x="59" y="29"/>
                      <a:pt x="52" y="30"/>
                      <a:pt x="50" y="25"/>
                    </a:cubicBezTo>
                    <a:cubicBezTo>
                      <a:pt x="49" y="22"/>
                      <a:pt x="55" y="22"/>
                      <a:pt x="58" y="21"/>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75" name="Freeform 259">
                <a:extLst>
                  <a:ext uri="{FF2B5EF4-FFF2-40B4-BE49-F238E27FC236}">
                    <a16:creationId xmlns:a16="http://schemas.microsoft.com/office/drawing/2014/main" id="{EBAA1A3E-1BC4-4CBD-8EAA-DACAFDB3B9E5}"/>
                  </a:ext>
                </a:extLst>
              </p:cNvPr>
              <p:cNvSpPr>
                <a:spLocks/>
              </p:cNvSpPr>
              <p:nvPr/>
            </p:nvSpPr>
            <p:spPr bwMode="auto">
              <a:xfrm>
                <a:off x="3411" y="3272"/>
                <a:ext cx="87" cy="80"/>
              </a:xfrm>
              <a:custGeom>
                <a:avLst/>
                <a:gdLst>
                  <a:gd name="T0" fmla="*/ 33 w 87"/>
                  <a:gd name="T1" fmla="*/ 76 h 80"/>
                  <a:gd name="T2" fmla="*/ 17 w 87"/>
                  <a:gd name="T3" fmla="*/ 8 h 80"/>
                  <a:gd name="T4" fmla="*/ 41 w 87"/>
                  <a:gd name="T5" fmla="*/ 0 h 80"/>
                  <a:gd name="T6" fmla="*/ 81 w 87"/>
                  <a:gd name="T7" fmla="*/ 16 h 80"/>
                  <a:gd name="T8" fmla="*/ 57 w 87"/>
                  <a:gd name="T9" fmla="*/ 80 h 80"/>
                  <a:gd name="T10" fmla="*/ 33 w 87"/>
                  <a:gd name="T11" fmla="*/ 76 h 8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7" h="80">
                    <a:moveTo>
                      <a:pt x="33" y="76"/>
                    </a:moveTo>
                    <a:cubicBezTo>
                      <a:pt x="9" y="60"/>
                      <a:pt x="0" y="42"/>
                      <a:pt x="17" y="8"/>
                    </a:cubicBezTo>
                    <a:cubicBezTo>
                      <a:pt x="21" y="0"/>
                      <a:pt x="41" y="0"/>
                      <a:pt x="41" y="0"/>
                    </a:cubicBezTo>
                    <a:cubicBezTo>
                      <a:pt x="57" y="4"/>
                      <a:pt x="67" y="7"/>
                      <a:pt x="81" y="16"/>
                    </a:cubicBezTo>
                    <a:cubicBezTo>
                      <a:pt x="87" y="40"/>
                      <a:pt x="83" y="71"/>
                      <a:pt x="57" y="80"/>
                    </a:cubicBezTo>
                    <a:cubicBezTo>
                      <a:pt x="17" y="76"/>
                      <a:pt x="9" y="76"/>
                      <a:pt x="33" y="76"/>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76" name="Freeform 260">
                <a:extLst>
                  <a:ext uri="{FF2B5EF4-FFF2-40B4-BE49-F238E27FC236}">
                    <a16:creationId xmlns:a16="http://schemas.microsoft.com/office/drawing/2014/main" id="{A94F4EF6-2C09-4AE5-A8ED-4E45F2C1E25A}"/>
                  </a:ext>
                </a:extLst>
              </p:cNvPr>
              <p:cNvSpPr>
                <a:spLocks/>
              </p:cNvSpPr>
              <p:nvPr/>
            </p:nvSpPr>
            <p:spPr bwMode="auto">
              <a:xfrm>
                <a:off x="3416" y="2934"/>
                <a:ext cx="82" cy="86"/>
              </a:xfrm>
              <a:custGeom>
                <a:avLst/>
                <a:gdLst>
                  <a:gd name="T0" fmla="*/ 24 w 82"/>
                  <a:gd name="T1" fmla="*/ 86 h 86"/>
                  <a:gd name="T2" fmla="*/ 0 w 82"/>
                  <a:gd name="T3" fmla="*/ 58 h 86"/>
                  <a:gd name="T4" fmla="*/ 20 w 82"/>
                  <a:gd name="T5" fmla="*/ 6 h 86"/>
                  <a:gd name="T6" fmla="*/ 76 w 82"/>
                  <a:gd name="T7" fmla="*/ 2 h 86"/>
                  <a:gd name="T8" fmla="*/ 60 w 82"/>
                  <a:gd name="T9" fmla="*/ 38 h 86"/>
                  <a:gd name="T10" fmla="*/ 24 w 82"/>
                  <a:gd name="T11" fmla="*/ 86 h 8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2" h="86">
                    <a:moveTo>
                      <a:pt x="24" y="86"/>
                    </a:moveTo>
                    <a:cubicBezTo>
                      <a:pt x="8" y="81"/>
                      <a:pt x="5" y="74"/>
                      <a:pt x="0" y="58"/>
                    </a:cubicBezTo>
                    <a:cubicBezTo>
                      <a:pt x="0" y="57"/>
                      <a:pt x="13" y="8"/>
                      <a:pt x="20" y="6"/>
                    </a:cubicBezTo>
                    <a:cubicBezTo>
                      <a:pt x="38" y="0"/>
                      <a:pt x="57" y="3"/>
                      <a:pt x="76" y="2"/>
                    </a:cubicBezTo>
                    <a:cubicBezTo>
                      <a:pt x="82" y="20"/>
                      <a:pt x="73" y="25"/>
                      <a:pt x="60" y="38"/>
                    </a:cubicBezTo>
                    <a:cubicBezTo>
                      <a:pt x="45" y="82"/>
                      <a:pt x="56" y="64"/>
                      <a:pt x="24" y="86"/>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77" name="Freeform 261">
                <a:extLst>
                  <a:ext uri="{FF2B5EF4-FFF2-40B4-BE49-F238E27FC236}">
                    <a16:creationId xmlns:a16="http://schemas.microsoft.com/office/drawing/2014/main" id="{3372D6A8-7571-4CA0-A804-DAA6860C93F1}"/>
                  </a:ext>
                </a:extLst>
              </p:cNvPr>
              <p:cNvSpPr>
                <a:spLocks/>
              </p:cNvSpPr>
              <p:nvPr/>
            </p:nvSpPr>
            <p:spPr bwMode="auto">
              <a:xfrm>
                <a:off x="3476" y="3227"/>
                <a:ext cx="122" cy="57"/>
              </a:xfrm>
              <a:custGeom>
                <a:avLst/>
                <a:gdLst>
                  <a:gd name="T0" fmla="*/ 48 w 122"/>
                  <a:gd name="T1" fmla="*/ 1 h 57"/>
                  <a:gd name="T2" fmla="*/ 4 w 122"/>
                  <a:gd name="T3" fmla="*/ 5 h 57"/>
                  <a:gd name="T4" fmla="*/ 8 w 122"/>
                  <a:gd name="T5" fmla="*/ 17 h 57"/>
                  <a:gd name="T6" fmla="*/ 24 w 122"/>
                  <a:gd name="T7" fmla="*/ 41 h 57"/>
                  <a:gd name="T8" fmla="*/ 96 w 122"/>
                  <a:gd name="T9" fmla="*/ 57 h 57"/>
                  <a:gd name="T10" fmla="*/ 96 w 122"/>
                  <a:gd name="T11" fmla="*/ 37 h 57"/>
                  <a:gd name="T12" fmla="*/ 48 w 122"/>
                  <a:gd name="T13" fmla="*/ 1 h 5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2" h="57">
                    <a:moveTo>
                      <a:pt x="48" y="1"/>
                    </a:moveTo>
                    <a:cubicBezTo>
                      <a:pt x="33" y="2"/>
                      <a:pt x="18" y="0"/>
                      <a:pt x="4" y="5"/>
                    </a:cubicBezTo>
                    <a:cubicBezTo>
                      <a:pt x="0" y="7"/>
                      <a:pt x="6" y="13"/>
                      <a:pt x="8" y="17"/>
                    </a:cubicBezTo>
                    <a:cubicBezTo>
                      <a:pt x="13" y="25"/>
                      <a:pt x="15" y="39"/>
                      <a:pt x="24" y="41"/>
                    </a:cubicBezTo>
                    <a:cubicBezTo>
                      <a:pt x="48" y="47"/>
                      <a:pt x="72" y="49"/>
                      <a:pt x="96" y="57"/>
                    </a:cubicBezTo>
                    <a:cubicBezTo>
                      <a:pt x="122" y="50"/>
                      <a:pt x="117" y="44"/>
                      <a:pt x="96" y="37"/>
                    </a:cubicBezTo>
                    <a:cubicBezTo>
                      <a:pt x="81" y="15"/>
                      <a:pt x="78" y="1"/>
                      <a:pt x="48" y="1"/>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78" name="Freeform 262">
                <a:extLst>
                  <a:ext uri="{FF2B5EF4-FFF2-40B4-BE49-F238E27FC236}">
                    <a16:creationId xmlns:a16="http://schemas.microsoft.com/office/drawing/2014/main" id="{F8D9261A-745B-4B45-B00C-8E13B938883A}"/>
                  </a:ext>
                </a:extLst>
              </p:cNvPr>
              <p:cNvSpPr>
                <a:spLocks/>
              </p:cNvSpPr>
              <p:nvPr/>
            </p:nvSpPr>
            <p:spPr bwMode="auto">
              <a:xfrm>
                <a:off x="3366" y="3047"/>
                <a:ext cx="114" cy="90"/>
              </a:xfrm>
              <a:custGeom>
                <a:avLst/>
                <a:gdLst>
                  <a:gd name="T0" fmla="*/ 30 w 114"/>
                  <a:gd name="T1" fmla="*/ 33 h 90"/>
                  <a:gd name="T2" fmla="*/ 18 w 114"/>
                  <a:gd name="T3" fmla="*/ 69 h 90"/>
                  <a:gd name="T4" fmla="*/ 14 w 114"/>
                  <a:gd name="T5" fmla="*/ 81 h 90"/>
                  <a:gd name="T6" fmla="*/ 86 w 114"/>
                  <a:gd name="T7" fmla="*/ 69 h 90"/>
                  <a:gd name="T8" fmla="*/ 102 w 114"/>
                  <a:gd name="T9" fmla="*/ 45 h 90"/>
                  <a:gd name="T10" fmla="*/ 114 w 114"/>
                  <a:gd name="T11" fmla="*/ 17 h 90"/>
                  <a:gd name="T12" fmla="*/ 110 w 114"/>
                  <a:gd name="T13" fmla="*/ 5 h 90"/>
                  <a:gd name="T14" fmla="*/ 94 w 114"/>
                  <a:gd name="T15" fmla="*/ 1 h 90"/>
                  <a:gd name="T16" fmla="*/ 22 w 114"/>
                  <a:gd name="T17" fmla="*/ 17 h 90"/>
                  <a:gd name="T18" fmla="*/ 30 w 114"/>
                  <a:gd name="T19" fmla="*/ 33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4" h="90">
                    <a:moveTo>
                      <a:pt x="30" y="33"/>
                    </a:moveTo>
                    <a:cubicBezTo>
                      <a:pt x="26" y="45"/>
                      <a:pt x="22" y="57"/>
                      <a:pt x="18" y="69"/>
                    </a:cubicBezTo>
                    <a:cubicBezTo>
                      <a:pt x="17" y="73"/>
                      <a:pt x="14" y="81"/>
                      <a:pt x="14" y="81"/>
                    </a:cubicBezTo>
                    <a:cubicBezTo>
                      <a:pt x="48" y="90"/>
                      <a:pt x="55" y="90"/>
                      <a:pt x="86" y="69"/>
                    </a:cubicBezTo>
                    <a:cubicBezTo>
                      <a:pt x="95" y="32"/>
                      <a:pt x="82" y="70"/>
                      <a:pt x="102" y="45"/>
                    </a:cubicBezTo>
                    <a:cubicBezTo>
                      <a:pt x="108" y="37"/>
                      <a:pt x="109" y="26"/>
                      <a:pt x="114" y="17"/>
                    </a:cubicBezTo>
                    <a:cubicBezTo>
                      <a:pt x="113" y="13"/>
                      <a:pt x="113" y="8"/>
                      <a:pt x="110" y="5"/>
                    </a:cubicBezTo>
                    <a:cubicBezTo>
                      <a:pt x="106" y="2"/>
                      <a:pt x="99" y="0"/>
                      <a:pt x="94" y="1"/>
                    </a:cubicBezTo>
                    <a:cubicBezTo>
                      <a:pt x="72" y="3"/>
                      <a:pt x="46" y="14"/>
                      <a:pt x="22" y="17"/>
                    </a:cubicBezTo>
                    <a:cubicBezTo>
                      <a:pt x="16" y="34"/>
                      <a:pt x="0" y="55"/>
                      <a:pt x="30" y="33"/>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79" name="Freeform 263">
                <a:extLst>
                  <a:ext uri="{FF2B5EF4-FFF2-40B4-BE49-F238E27FC236}">
                    <a16:creationId xmlns:a16="http://schemas.microsoft.com/office/drawing/2014/main" id="{57705110-1328-4EF3-899B-D2A4E30EA973}"/>
                  </a:ext>
                </a:extLst>
              </p:cNvPr>
              <p:cNvSpPr>
                <a:spLocks/>
              </p:cNvSpPr>
              <p:nvPr/>
            </p:nvSpPr>
            <p:spPr bwMode="auto">
              <a:xfrm>
                <a:off x="3496" y="3104"/>
                <a:ext cx="103" cy="72"/>
              </a:xfrm>
              <a:custGeom>
                <a:avLst/>
                <a:gdLst>
                  <a:gd name="T0" fmla="*/ 48 w 103"/>
                  <a:gd name="T1" fmla="*/ 0 h 72"/>
                  <a:gd name="T2" fmla="*/ 0 w 103"/>
                  <a:gd name="T3" fmla="*/ 32 h 72"/>
                  <a:gd name="T4" fmla="*/ 40 w 103"/>
                  <a:gd name="T5" fmla="*/ 72 h 72"/>
                  <a:gd name="T6" fmla="*/ 72 w 103"/>
                  <a:gd name="T7" fmla="*/ 68 h 72"/>
                  <a:gd name="T8" fmla="*/ 56 w 103"/>
                  <a:gd name="T9" fmla="*/ 24 h 72"/>
                  <a:gd name="T10" fmla="*/ 48 w 103"/>
                  <a:gd name="T11" fmla="*/ 0 h 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3" h="72">
                    <a:moveTo>
                      <a:pt x="48" y="0"/>
                    </a:moveTo>
                    <a:cubicBezTo>
                      <a:pt x="14" y="4"/>
                      <a:pt x="6" y="0"/>
                      <a:pt x="0" y="32"/>
                    </a:cubicBezTo>
                    <a:cubicBezTo>
                      <a:pt x="6" y="55"/>
                      <a:pt x="18" y="65"/>
                      <a:pt x="40" y="72"/>
                    </a:cubicBezTo>
                    <a:cubicBezTo>
                      <a:pt x="51" y="71"/>
                      <a:pt x="62" y="72"/>
                      <a:pt x="72" y="68"/>
                    </a:cubicBezTo>
                    <a:cubicBezTo>
                      <a:pt x="103" y="57"/>
                      <a:pt x="71" y="29"/>
                      <a:pt x="56" y="24"/>
                    </a:cubicBezTo>
                    <a:cubicBezTo>
                      <a:pt x="42" y="3"/>
                      <a:pt x="26" y="15"/>
                      <a:pt x="48"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80" name="Freeform 264">
                <a:extLst>
                  <a:ext uri="{FF2B5EF4-FFF2-40B4-BE49-F238E27FC236}">
                    <a16:creationId xmlns:a16="http://schemas.microsoft.com/office/drawing/2014/main" id="{6BF28F23-5BA5-47E6-B7F6-038745CC5B25}"/>
                  </a:ext>
                </a:extLst>
              </p:cNvPr>
              <p:cNvSpPr>
                <a:spLocks/>
              </p:cNvSpPr>
              <p:nvPr/>
            </p:nvSpPr>
            <p:spPr bwMode="auto">
              <a:xfrm>
                <a:off x="3375" y="3148"/>
                <a:ext cx="90" cy="72"/>
              </a:xfrm>
              <a:custGeom>
                <a:avLst/>
                <a:gdLst>
                  <a:gd name="T0" fmla="*/ 65 w 90"/>
                  <a:gd name="T1" fmla="*/ 20 h 72"/>
                  <a:gd name="T2" fmla="*/ 89 w 90"/>
                  <a:gd name="T3" fmla="*/ 28 h 72"/>
                  <a:gd name="T4" fmla="*/ 45 w 90"/>
                  <a:gd name="T5" fmla="*/ 72 h 72"/>
                  <a:gd name="T6" fmla="*/ 9 w 90"/>
                  <a:gd name="T7" fmla="*/ 68 h 72"/>
                  <a:gd name="T8" fmla="*/ 9 w 90"/>
                  <a:gd name="T9" fmla="*/ 40 h 72"/>
                  <a:gd name="T10" fmla="*/ 49 w 90"/>
                  <a:gd name="T11" fmla="*/ 0 h 72"/>
                  <a:gd name="T12" fmla="*/ 65 w 90"/>
                  <a:gd name="T13" fmla="*/ 20 h 7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 h="72">
                    <a:moveTo>
                      <a:pt x="65" y="20"/>
                    </a:moveTo>
                    <a:cubicBezTo>
                      <a:pt x="73" y="23"/>
                      <a:pt x="90" y="20"/>
                      <a:pt x="89" y="28"/>
                    </a:cubicBezTo>
                    <a:cubicBezTo>
                      <a:pt x="83" y="67"/>
                      <a:pt x="80" y="63"/>
                      <a:pt x="45" y="72"/>
                    </a:cubicBezTo>
                    <a:cubicBezTo>
                      <a:pt x="33" y="71"/>
                      <a:pt x="20" y="72"/>
                      <a:pt x="9" y="68"/>
                    </a:cubicBezTo>
                    <a:cubicBezTo>
                      <a:pt x="0" y="64"/>
                      <a:pt x="8" y="42"/>
                      <a:pt x="9" y="40"/>
                    </a:cubicBezTo>
                    <a:cubicBezTo>
                      <a:pt x="15" y="19"/>
                      <a:pt x="29" y="7"/>
                      <a:pt x="49" y="0"/>
                    </a:cubicBezTo>
                    <a:cubicBezTo>
                      <a:pt x="75" y="18"/>
                      <a:pt x="82" y="12"/>
                      <a:pt x="65" y="2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81" name="Freeform 265">
                <a:extLst>
                  <a:ext uri="{FF2B5EF4-FFF2-40B4-BE49-F238E27FC236}">
                    <a16:creationId xmlns:a16="http://schemas.microsoft.com/office/drawing/2014/main" id="{7D5E07B7-7CDC-4A58-B701-E6FDFD571DDC}"/>
                  </a:ext>
                </a:extLst>
              </p:cNvPr>
              <p:cNvSpPr>
                <a:spLocks/>
              </p:cNvSpPr>
              <p:nvPr/>
            </p:nvSpPr>
            <p:spPr bwMode="auto">
              <a:xfrm>
                <a:off x="3664" y="2540"/>
                <a:ext cx="68" cy="68"/>
              </a:xfrm>
              <a:custGeom>
                <a:avLst/>
                <a:gdLst>
                  <a:gd name="T0" fmla="*/ 32 w 68"/>
                  <a:gd name="T1" fmla="*/ 0 h 68"/>
                  <a:gd name="T2" fmla="*/ 0 w 68"/>
                  <a:gd name="T3" fmla="*/ 20 h 68"/>
                  <a:gd name="T4" fmla="*/ 20 w 68"/>
                  <a:gd name="T5" fmla="*/ 68 h 68"/>
                  <a:gd name="T6" fmla="*/ 60 w 68"/>
                  <a:gd name="T7" fmla="*/ 56 h 68"/>
                  <a:gd name="T8" fmla="*/ 68 w 68"/>
                  <a:gd name="T9" fmla="*/ 32 h 68"/>
                  <a:gd name="T10" fmla="*/ 32 w 68"/>
                  <a:gd name="T11" fmla="*/ 0 h 6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8" h="68">
                    <a:moveTo>
                      <a:pt x="32" y="0"/>
                    </a:moveTo>
                    <a:cubicBezTo>
                      <a:pt x="16" y="5"/>
                      <a:pt x="6" y="2"/>
                      <a:pt x="0" y="20"/>
                    </a:cubicBezTo>
                    <a:cubicBezTo>
                      <a:pt x="6" y="39"/>
                      <a:pt x="10" y="52"/>
                      <a:pt x="20" y="68"/>
                    </a:cubicBezTo>
                    <a:cubicBezTo>
                      <a:pt x="28" y="67"/>
                      <a:pt x="53" y="67"/>
                      <a:pt x="60" y="56"/>
                    </a:cubicBezTo>
                    <a:cubicBezTo>
                      <a:pt x="64" y="49"/>
                      <a:pt x="68" y="32"/>
                      <a:pt x="68" y="32"/>
                    </a:cubicBezTo>
                    <a:cubicBezTo>
                      <a:pt x="60" y="26"/>
                      <a:pt x="21" y="11"/>
                      <a:pt x="32"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82" name="Freeform 266">
                <a:extLst>
                  <a:ext uri="{FF2B5EF4-FFF2-40B4-BE49-F238E27FC236}">
                    <a16:creationId xmlns:a16="http://schemas.microsoft.com/office/drawing/2014/main" id="{7D635D79-5397-409A-BB48-EF5A5B80A980}"/>
                  </a:ext>
                </a:extLst>
              </p:cNvPr>
              <p:cNvSpPr>
                <a:spLocks/>
              </p:cNvSpPr>
              <p:nvPr/>
            </p:nvSpPr>
            <p:spPr bwMode="auto">
              <a:xfrm>
                <a:off x="3950" y="2287"/>
                <a:ext cx="78" cy="89"/>
              </a:xfrm>
              <a:custGeom>
                <a:avLst/>
                <a:gdLst>
                  <a:gd name="T0" fmla="*/ 58 w 78"/>
                  <a:gd name="T1" fmla="*/ 21 h 89"/>
                  <a:gd name="T2" fmla="*/ 6 w 78"/>
                  <a:gd name="T3" fmla="*/ 9 h 89"/>
                  <a:gd name="T4" fmla="*/ 2 w 78"/>
                  <a:gd name="T5" fmla="*/ 61 h 89"/>
                  <a:gd name="T6" fmla="*/ 30 w 78"/>
                  <a:gd name="T7" fmla="*/ 89 h 89"/>
                  <a:gd name="T8" fmla="*/ 66 w 78"/>
                  <a:gd name="T9" fmla="*/ 85 h 89"/>
                  <a:gd name="T10" fmla="*/ 62 w 78"/>
                  <a:gd name="T11" fmla="*/ 33 h 89"/>
                  <a:gd name="T12" fmla="*/ 50 w 78"/>
                  <a:gd name="T13" fmla="*/ 25 h 89"/>
                  <a:gd name="T14" fmla="*/ 58 w 78"/>
                  <a:gd name="T15" fmla="*/ 21 h 8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8" h="89">
                    <a:moveTo>
                      <a:pt x="58" y="21"/>
                    </a:moveTo>
                    <a:cubicBezTo>
                      <a:pt x="26" y="0"/>
                      <a:pt x="44" y="4"/>
                      <a:pt x="6" y="9"/>
                    </a:cubicBezTo>
                    <a:cubicBezTo>
                      <a:pt x="0" y="26"/>
                      <a:pt x="5" y="42"/>
                      <a:pt x="2" y="61"/>
                    </a:cubicBezTo>
                    <a:cubicBezTo>
                      <a:pt x="7" y="81"/>
                      <a:pt x="11" y="83"/>
                      <a:pt x="30" y="89"/>
                    </a:cubicBezTo>
                    <a:cubicBezTo>
                      <a:pt x="42" y="88"/>
                      <a:pt x="55" y="89"/>
                      <a:pt x="66" y="85"/>
                    </a:cubicBezTo>
                    <a:cubicBezTo>
                      <a:pt x="78" y="80"/>
                      <a:pt x="68" y="41"/>
                      <a:pt x="62" y="33"/>
                    </a:cubicBezTo>
                    <a:cubicBezTo>
                      <a:pt x="59" y="29"/>
                      <a:pt x="52" y="30"/>
                      <a:pt x="50" y="25"/>
                    </a:cubicBezTo>
                    <a:cubicBezTo>
                      <a:pt x="49" y="22"/>
                      <a:pt x="55" y="22"/>
                      <a:pt x="58" y="21"/>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83" name="Freeform 267">
                <a:extLst>
                  <a:ext uri="{FF2B5EF4-FFF2-40B4-BE49-F238E27FC236}">
                    <a16:creationId xmlns:a16="http://schemas.microsoft.com/office/drawing/2014/main" id="{C0B6575B-80BF-4631-A5C1-A34EF0B1D2AB}"/>
                  </a:ext>
                </a:extLst>
              </p:cNvPr>
              <p:cNvSpPr>
                <a:spLocks/>
              </p:cNvSpPr>
              <p:nvPr/>
            </p:nvSpPr>
            <p:spPr bwMode="auto">
              <a:xfrm>
                <a:off x="4675" y="2044"/>
                <a:ext cx="87" cy="80"/>
              </a:xfrm>
              <a:custGeom>
                <a:avLst/>
                <a:gdLst>
                  <a:gd name="T0" fmla="*/ 33 w 87"/>
                  <a:gd name="T1" fmla="*/ 76 h 80"/>
                  <a:gd name="T2" fmla="*/ 17 w 87"/>
                  <a:gd name="T3" fmla="*/ 8 h 80"/>
                  <a:gd name="T4" fmla="*/ 41 w 87"/>
                  <a:gd name="T5" fmla="*/ 0 h 80"/>
                  <a:gd name="T6" fmla="*/ 81 w 87"/>
                  <a:gd name="T7" fmla="*/ 16 h 80"/>
                  <a:gd name="T8" fmla="*/ 57 w 87"/>
                  <a:gd name="T9" fmla="*/ 80 h 80"/>
                  <a:gd name="T10" fmla="*/ 33 w 87"/>
                  <a:gd name="T11" fmla="*/ 76 h 8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7" h="80">
                    <a:moveTo>
                      <a:pt x="33" y="76"/>
                    </a:moveTo>
                    <a:cubicBezTo>
                      <a:pt x="9" y="60"/>
                      <a:pt x="0" y="42"/>
                      <a:pt x="17" y="8"/>
                    </a:cubicBezTo>
                    <a:cubicBezTo>
                      <a:pt x="21" y="0"/>
                      <a:pt x="41" y="0"/>
                      <a:pt x="41" y="0"/>
                    </a:cubicBezTo>
                    <a:cubicBezTo>
                      <a:pt x="57" y="4"/>
                      <a:pt x="67" y="7"/>
                      <a:pt x="81" y="16"/>
                    </a:cubicBezTo>
                    <a:cubicBezTo>
                      <a:pt x="87" y="40"/>
                      <a:pt x="83" y="71"/>
                      <a:pt x="57" y="80"/>
                    </a:cubicBezTo>
                    <a:cubicBezTo>
                      <a:pt x="17" y="76"/>
                      <a:pt x="9" y="76"/>
                      <a:pt x="33" y="76"/>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84" name="Freeform 268">
                <a:extLst>
                  <a:ext uri="{FF2B5EF4-FFF2-40B4-BE49-F238E27FC236}">
                    <a16:creationId xmlns:a16="http://schemas.microsoft.com/office/drawing/2014/main" id="{30758203-CCB7-4F74-AAA0-70BDF8B41654}"/>
                  </a:ext>
                </a:extLst>
              </p:cNvPr>
              <p:cNvSpPr>
                <a:spLocks/>
              </p:cNvSpPr>
              <p:nvPr/>
            </p:nvSpPr>
            <p:spPr bwMode="auto">
              <a:xfrm>
                <a:off x="3868" y="2390"/>
                <a:ext cx="82" cy="86"/>
              </a:xfrm>
              <a:custGeom>
                <a:avLst/>
                <a:gdLst>
                  <a:gd name="T0" fmla="*/ 24 w 82"/>
                  <a:gd name="T1" fmla="*/ 86 h 86"/>
                  <a:gd name="T2" fmla="*/ 0 w 82"/>
                  <a:gd name="T3" fmla="*/ 58 h 86"/>
                  <a:gd name="T4" fmla="*/ 20 w 82"/>
                  <a:gd name="T5" fmla="*/ 6 h 86"/>
                  <a:gd name="T6" fmla="*/ 76 w 82"/>
                  <a:gd name="T7" fmla="*/ 2 h 86"/>
                  <a:gd name="T8" fmla="*/ 60 w 82"/>
                  <a:gd name="T9" fmla="*/ 38 h 86"/>
                  <a:gd name="T10" fmla="*/ 24 w 82"/>
                  <a:gd name="T11" fmla="*/ 86 h 8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2" h="86">
                    <a:moveTo>
                      <a:pt x="24" y="86"/>
                    </a:moveTo>
                    <a:cubicBezTo>
                      <a:pt x="8" y="81"/>
                      <a:pt x="5" y="74"/>
                      <a:pt x="0" y="58"/>
                    </a:cubicBezTo>
                    <a:cubicBezTo>
                      <a:pt x="0" y="57"/>
                      <a:pt x="13" y="8"/>
                      <a:pt x="20" y="6"/>
                    </a:cubicBezTo>
                    <a:cubicBezTo>
                      <a:pt x="38" y="0"/>
                      <a:pt x="57" y="3"/>
                      <a:pt x="76" y="2"/>
                    </a:cubicBezTo>
                    <a:cubicBezTo>
                      <a:pt x="82" y="20"/>
                      <a:pt x="73" y="25"/>
                      <a:pt x="60" y="38"/>
                    </a:cubicBezTo>
                    <a:cubicBezTo>
                      <a:pt x="45" y="82"/>
                      <a:pt x="56" y="64"/>
                      <a:pt x="24" y="86"/>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85" name="Freeform 269">
                <a:extLst>
                  <a:ext uri="{FF2B5EF4-FFF2-40B4-BE49-F238E27FC236}">
                    <a16:creationId xmlns:a16="http://schemas.microsoft.com/office/drawing/2014/main" id="{C97F6736-E507-4585-A62F-D871E570C222}"/>
                  </a:ext>
                </a:extLst>
              </p:cNvPr>
              <p:cNvSpPr>
                <a:spLocks/>
              </p:cNvSpPr>
              <p:nvPr/>
            </p:nvSpPr>
            <p:spPr bwMode="auto">
              <a:xfrm>
                <a:off x="3736" y="2443"/>
                <a:ext cx="122" cy="57"/>
              </a:xfrm>
              <a:custGeom>
                <a:avLst/>
                <a:gdLst>
                  <a:gd name="T0" fmla="*/ 48 w 122"/>
                  <a:gd name="T1" fmla="*/ 1 h 57"/>
                  <a:gd name="T2" fmla="*/ 4 w 122"/>
                  <a:gd name="T3" fmla="*/ 5 h 57"/>
                  <a:gd name="T4" fmla="*/ 8 w 122"/>
                  <a:gd name="T5" fmla="*/ 17 h 57"/>
                  <a:gd name="T6" fmla="*/ 24 w 122"/>
                  <a:gd name="T7" fmla="*/ 41 h 57"/>
                  <a:gd name="T8" fmla="*/ 96 w 122"/>
                  <a:gd name="T9" fmla="*/ 57 h 57"/>
                  <a:gd name="T10" fmla="*/ 96 w 122"/>
                  <a:gd name="T11" fmla="*/ 37 h 57"/>
                  <a:gd name="T12" fmla="*/ 48 w 122"/>
                  <a:gd name="T13" fmla="*/ 1 h 5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2" h="57">
                    <a:moveTo>
                      <a:pt x="48" y="1"/>
                    </a:moveTo>
                    <a:cubicBezTo>
                      <a:pt x="33" y="2"/>
                      <a:pt x="18" y="0"/>
                      <a:pt x="4" y="5"/>
                    </a:cubicBezTo>
                    <a:cubicBezTo>
                      <a:pt x="0" y="7"/>
                      <a:pt x="6" y="13"/>
                      <a:pt x="8" y="17"/>
                    </a:cubicBezTo>
                    <a:cubicBezTo>
                      <a:pt x="13" y="25"/>
                      <a:pt x="15" y="39"/>
                      <a:pt x="24" y="41"/>
                    </a:cubicBezTo>
                    <a:cubicBezTo>
                      <a:pt x="48" y="47"/>
                      <a:pt x="72" y="49"/>
                      <a:pt x="96" y="57"/>
                    </a:cubicBezTo>
                    <a:cubicBezTo>
                      <a:pt x="122" y="50"/>
                      <a:pt x="117" y="44"/>
                      <a:pt x="96" y="37"/>
                    </a:cubicBezTo>
                    <a:cubicBezTo>
                      <a:pt x="81" y="15"/>
                      <a:pt x="78" y="1"/>
                      <a:pt x="48" y="1"/>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86" name="Freeform 270">
                <a:extLst>
                  <a:ext uri="{FF2B5EF4-FFF2-40B4-BE49-F238E27FC236}">
                    <a16:creationId xmlns:a16="http://schemas.microsoft.com/office/drawing/2014/main" id="{A0EA8828-A4DC-4277-96CA-5D3940FD70B9}"/>
                  </a:ext>
                </a:extLst>
              </p:cNvPr>
              <p:cNvSpPr>
                <a:spLocks/>
              </p:cNvSpPr>
              <p:nvPr/>
            </p:nvSpPr>
            <p:spPr bwMode="auto">
              <a:xfrm>
                <a:off x="4050" y="2191"/>
                <a:ext cx="114" cy="90"/>
              </a:xfrm>
              <a:custGeom>
                <a:avLst/>
                <a:gdLst>
                  <a:gd name="T0" fmla="*/ 30 w 114"/>
                  <a:gd name="T1" fmla="*/ 33 h 90"/>
                  <a:gd name="T2" fmla="*/ 18 w 114"/>
                  <a:gd name="T3" fmla="*/ 69 h 90"/>
                  <a:gd name="T4" fmla="*/ 14 w 114"/>
                  <a:gd name="T5" fmla="*/ 81 h 90"/>
                  <a:gd name="T6" fmla="*/ 86 w 114"/>
                  <a:gd name="T7" fmla="*/ 69 h 90"/>
                  <a:gd name="T8" fmla="*/ 102 w 114"/>
                  <a:gd name="T9" fmla="*/ 45 h 90"/>
                  <a:gd name="T10" fmla="*/ 114 w 114"/>
                  <a:gd name="T11" fmla="*/ 17 h 90"/>
                  <a:gd name="T12" fmla="*/ 110 w 114"/>
                  <a:gd name="T13" fmla="*/ 5 h 90"/>
                  <a:gd name="T14" fmla="*/ 94 w 114"/>
                  <a:gd name="T15" fmla="*/ 1 h 90"/>
                  <a:gd name="T16" fmla="*/ 22 w 114"/>
                  <a:gd name="T17" fmla="*/ 17 h 90"/>
                  <a:gd name="T18" fmla="*/ 30 w 114"/>
                  <a:gd name="T19" fmla="*/ 33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4" h="90">
                    <a:moveTo>
                      <a:pt x="30" y="33"/>
                    </a:moveTo>
                    <a:cubicBezTo>
                      <a:pt x="26" y="45"/>
                      <a:pt x="22" y="57"/>
                      <a:pt x="18" y="69"/>
                    </a:cubicBezTo>
                    <a:cubicBezTo>
                      <a:pt x="17" y="73"/>
                      <a:pt x="14" y="81"/>
                      <a:pt x="14" y="81"/>
                    </a:cubicBezTo>
                    <a:cubicBezTo>
                      <a:pt x="48" y="90"/>
                      <a:pt x="55" y="90"/>
                      <a:pt x="86" y="69"/>
                    </a:cubicBezTo>
                    <a:cubicBezTo>
                      <a:pt x="95" y="32"/>
                      <a:pt x="82" y="70"/>
                      <a:pt x="102" y="45"/>
                    </a:cubicBezTo>
                    <a:cubicBezTo>
                      <a:pt x="108" y="37"/>
                      <a:pt x="109" y="26"/>
                      <a:pt x="114" y="17"/>
                    </a:cubicBezTo>
                    <a:cubicBezTo>
                      <a:pt x="113" y="13"/>
                      <a:pt x="113" y="8"/>
                      <a:pt x="110" y="5"/>
                    </a:cubicBezTo>
                    <a:cubicBezTo>
                      <a:pt x="106" y="2"/>
                      <a:pt x="99" y="0"/>
                      <a:pt x="94" y="1"/>
                    </a:cubicBezTo>
                    <a:cubicBezTo>
                      <a:pt x="72" y="3"/>
                      <a:pt x="46" y="14"/>
                      <a:pt x="22" y="17"/>
                    </a:cubicBezTo>
                    <a:cubicBezTo>
                      <a:pt x="16" y="34"/>
                      <a:pt x="0" y="55"/>
                      <a:pt x="30" y="33"/>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87" name="Freeform 271">
                <a:extLst>
                  <a:ext uri="{FF2B5EF4-FFF2-40B4-BE49-F238E27FC236}">
                    <a16:creationId xmlns:a16="http://schemas.microsoft.com/office/drawing/2014/main" id="{F55E106C-312F-4413-8A8C-9CCA276E54A4}"/>
                  </a:ext>
                </a:extLst>
              </p:cNvPr>
              <p:cNvSpPr>
                <a:spLocks/>
              </p:cNvSpPr>
              <p:nvPr/>
            </p:nvSpPr>
            <p:spPr bwMode="auto">
              <a:xfrm>
                <a:off x="4192" y="2140"/>
                <a:ext cx="103" cy="72"/>
              </a:xfrm>
              <a:custGeom>
                <a:avLst/>
                <a:gdLst>
                  <a:gd name="T0" fmla="*/ 48 w 103"/>
                  <a:gd name="T1" fmla="*/ 0 h 72"/>
                  <a:gd name="T2" fmla="*/ 0 w 103"/>
                  <a:gd name="T3" fmla="*/ 32 h 72"/>
                  <a:gd name="T4" fmla="*/ 40 w 103"/>
                  <a:gd name="T5" fmla="*/ 72 h 72"/>
                  <a:gd name="T6" fmla="*/ 72 w 103"/>
                  <a:gd name="T7" fmla="*/ 68 h 72"/>
                  <a:gd name="T8" fmla="*/ 56 w 103"/>
                  <a:gd name="T9" fmla="*/ 24 h 72"/>
                  <a:gd name="T10" fmla="*/ 48 w 103"/>
                  <a:gd name="T11" fmla="*/ 0 h 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3" h="72">
                    <a:moveTo>
                      <a:pt x="48" y="0"/>
                    </a:moveTo>
                    <a:cubicBezTo>
                      <a:pt x="14" y="4"/>
                      <a:pt x="6" y="0"/>
                      <a:pt x="0" y="32"/>
                    </a:cubicBezTo>
                    <a:cubicBezTo>
                      <a:pt x="6" y="55"/>
                      <a:pt x="18" y="65"/>
                      <a:pt x="40" y="72"/>
                    </a:cubicBezTo>
                    <a:cubicBezTo>
                      <a:pt x="51" y="71"/>
                      <a:pt x="62" y="72"/>
                      <a:pt x="72" y="68"/>
                    </a:cubicBezTo>
                    <a:cubicBezTo>
                      <a:pt x="103" y="57"/>
                      <a:pt x="71" y="29"/>
                      <a:pt x="56" y="24"/>
                    </a:cubicBezTo>
                    <a:cubicBezTo>
                      <a:pt x="42" y="3"/>
                      <a:pt x="26" y="15"/>
                      <a:pt x="48"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88" name="Freeform 272">
                <a:extLst>
                  <a:ext uri="{FF2B5EF4-FFF2-40B4-BE49-F238E27FC236}">
                    <a16:creationId xmlns:a16="http://schemas.microsoft.com/office/drawing/2014/main" id="{BDD9A954-2D05-4646-9AB4-625BBEB87803}"/>
                  </a:ext>
                </a:extLst>
              </p:cNvPr>
              <p:cNvSpPr>
                <a:spLocks/>
              </p:cNvSpPr>
              <p:nvPr/>
            </p:nvSpPr>
            <p:spPr bwMode="auto">
              <a:xfrm>
                <a:off x="4559" y="2044"/>
                <a:ext cx="90" cy="72"/>
              </a:xfrm>
              <a:custGeom>
                <a:avLst/>
                <a:gdLst>
                  <a:gd name="T0" fmla="*/ 65 w 90"/>
                  <a:gd name="T1" fmla="*/ 20 h 72"/>
                  <a:gd name="T2" fmla="*/ 89 w 90"/>
                  <a:gd name="T3" fmla="*/ 28 h 72"/>
                  <a:gd name="T4" fmla="*/ 45 w 90"/>
                  <a:gd name="T5" fmla="*/ 72 h 72"/>
                  <a:gd name="T6" fmla="*/ 9 w 90"/>
                  <a:gd name="T7" fmla="*/ 68 h 72"/>
                  <a:gd name="T8" fmla="*/ 9 w 90"/>
                  <a:gd name="T9" fmla="*/ 40 h 72"/>
                  <a:gd name="T10" fmla="*/ 49 w 90"/>
                  <a:gd name="T11" fmla="*/ 0 h 72"/>
                  <a:gd name="T12" fmla="*/ 65 w 90"/>
                  <a:gd name="T13" fmla="*/ 20 h 7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 h="72">
                    <a:moveTo>
                      <a:pt x="65" y="20"/>
                    </a:moveTo>
                    <a:cubicBezTo>
                      <a:pt x="73" y="23"/>
                      <a:pt x="90" y="20"/>
                      <a:pt x="89" y="28"/>
                    </a:cubicBezTo>
                    <a:cubicBezTo>
                      <a:pt x="83" y="67"/>
                      <a:pt x="80" y="63"/>
                      <a:pt x="45" y="72"/>
                    </a:cubicBezTo>
                    <a:cubicBezTo>
                      <a:pt x="33" y="71"/>
                      <a:pt x="20" y="72"/>
                      <a:pt x="9" y="68"/>
                    </a:cubicBezTo>
                    <a:cubicBezTo>
                      <a:pt x="0" y="64"/>
                      <a:pt x="8" y="42"/>
                      <a:pt x="9" y="40"/>
                    </a:cubicBezTo>
                    <a:cubicBezTo>
                      <a:pt x="15" y="19"/>
                      <a:pt x="29" y="7"/>
                      <a:pt x="49" y="0"/>
                    </a:cubicBezTo>
                    <a:cubicBezTo>
                      <a:pt x="75" y="18"/>
                      <a:pt x="82" y="12"/>
                      <a:pt x="65" y="2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89" name="Freeform 273">
                <a:extLst>
                  <a:ext uri="{FF2B5EF4-FFF2-40B4-BE49-F238E27FC236}">
                    <a16:creationId xmlns:a16="http://schemas.microsoft.com/office/drawing/2014/main" id="{E5C2A868-1464-4CC3-B08C-21DB82D2143C}"/>
                  </a:ext>
                </a:extLst>
              </p:cNvPr>
              <p:cNvSpPr>
                <a:spLocks/>
              </p:cNvSpPr>
              <p:nvPr/>
            </p:nvSpPr>
            <p:spPr bwMode="auto">
              <a:xfrm>
                <a:off x="4476" y="2060"/>
                <a:ext cx="68" cy="68"/>
              </a:xfrm>
              <a:custGeom>
                <a:avLst/>
                <a:gdLst>
                  <a:gd name="T0" fmla="*/ 32 w 68"/>
                  <a:gd name="T1" fmla="*/ 0 h 68"/>
                  <a:gd name="T2" fmla="*/ 0 w 68"/>
                  <a:gd name="T3" fmla="*/ 20 h 68"/>
                  <a:gd name="T4" fmla="*/ 20 w 68"/>
                  <a:gd name="T5" fmla="*/ 68 h 68"/>
                  <a:gd name="T6" fmla="*/ 60 w 68"/>
                  <a:gd name="T7" fmla="*/ 56 h 68"/>
                  <a:gd name="T8" fmla="*/ 68 w 68"/>
                  <a:gd name="T9" fmla="*/ 32 h 68"/>
                  <a:gd name="T10" fmla="*/ 32 w 68"/>
                  <a:gd name="T11" fmla="*/ 0 h 6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8" h="68">
                    <a:moveTo>
                      <a:pt x="32" y="0"/>
                    </a:moveTo>
                    <a:cubicBezTo>
                      <a:pt x="16" y="5"/>
                      <a:pt x="6" y="2"/>
                      <a:pt x="0" y="20"/>
                    </a:cubicBezTo>
                    <a:cubicBezTo>
                      <a:pt x="6" y="39"/>
                      <a:pt x="10" y="52"/>
                      <a:pt x="20" y="68"/>
                    </a:cubicBezTo>
                    <a:cubicBezTo>
                      <a:pt x="28" y="67"/>
                      <a:pt x="53" y="67"/>
                      <a:pt x="60" y="56"/>
                    </a:cubicBezTo>
                    <a:cubicBezTo>
                      <a:pt x="64" y="49"/>
                      <a:pt x="68" y="32"/>
                      <a:pt x="68" y="32"/>
                    </a:cubicBezTo>
                    <a:cubicBezTo>
                      <a:pt x="60" y="26"/>
                      <a:pt x="21" y="11"/>
                      <a:pt x="32"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90" name="Freeform 274">
                <a:extLst>
                  <a:ext uri="{FF2B5EF4-FFF2-40B4-BE49-F238E27FC236}">
                    <a16:creationId xmlns:a16="http://schemas.microsoft.com/office/drawing/2014/main" id="{BD753334-2B2A-4C63-B612-EEE79882E140}"/>
                  </a:ext>
                </a:extLst>
              </p:cNvPr>
              <p:cNvSpPr>
                <a:spLocks/>
              </p:cNvSpPr>
              <p:nvPr/>
            </p:nvSpPr>
            <p:spPr bwMode="auto">
              <a:xfrm>
                <a:off x="4086" y="3663"/>
                <a:ext cx="78" cy="89"/>
              </a:xfrm>
              <a:custGeom>
                <a:avLst/>
                <a:gdLst>
                  <a:gd name="T0" fmla="*/ 58 w 78"/>
                  <a:gd name="T1" fmla="*/ 21 h 89"/>
                  <a:gd name="T2" fmla="*/ 6 w 78"/>
                  <a:gd name="T3" fmla="*/ 9 h 89"/>
                  <a:gd name="T4" fmla="*/ 2 w 78"/>
                  <a:gd name="T5" fmla="*/ 61 h 89"/>
                  <a:gd name="T6" fmla="*/ 30 w 78"/>
                  <a:gd name="T7" fmla="*/ 89 h 89"/>
                  <a:gd name="T8" fmla="*/ 66 w 78"/>
                  <a:gd name="T9" fmla="*/ 85 h 89"/>
                  <a:gd name="T10" fmla="*/ 62 w 78"/>
                  <a:gd name="T11" fmla="*/ 33 h 89"/>
                  <a:gd name="T12" fmla="*/ 50 w 78"/>
                  <a:gd name="T13" fmla="*/ 25 h 89"/>
                  <a:gd name="T14" fmla="*/ 58 w 78"/>
                  <a:gd name="T15" fmla="*/ 21 h 8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8" h="89">
                    <a:moveTo>
                      <a:pt x="58" y="21"/>
                    </a:moveTo>
                    <a:cubicBezTo>
                      <a:pt x="26" y="0"/>
                      <a:pt x="44" y="4"/>
                      <a:pt x="6" y="9"/>
                    </a:cubicBezTo>
                    <a:cubicBezTo>
                      <a:pt x="0" y="26"/>
                      <a:pt x="5" y="42"/>
                      <a:pt x="2" y="61"/>
                    </a:cubicBezTo>
                    <a:cubicBezTo>
                      <a:pt x="7" y="81"/>
                      <a:pt x="11" y="83"/>
                      <a:pt x="30" y="89"/>
                    </a:cubicBezTo>
                    <a:cubicBezTo>
                      <a:pt x="42" y="88"/>
                      <a:pt x="55" y="89"/>
                      <a:pt x="66" y="85"/>
                    </a:cubicBezTo>
                    <a:cubicBezTo>
                      <a:pt x="78" y="80"/>
                      <a:pt x="68" y="41"/>
                      <a:pt x="62" y="33"/>
                    </a:cubicBezTo>
                    <a:cubicBezTo>
                      <a:pt x="59" y="29"/>
                      <a:pt x="52" y="30"/>
                      <a:pt x="50" y="25"/>
                    </a:cubicBezTo>
                    <a:cubicBezTo>
                      <a:pt x="49" y="22"/>
                      <a:pt x="55" y="22"/>
                      <a:pt x="58" y="21"/>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91" name="Freeform 275">
                <a:extLst>
                  <a:ext uri="{FF2B5EF4-FFF2-40B4-BE49-F238E27FC236}">
                    <a16:creationId xmlns:a16="http://schemas.microsoft.com/office/drawing/2014/main" id="{5726BAA1-FE1C-47F5-AF74-5D71156910E8}"/>
                  </a:ext>
                </a:extLst>
              </p:cNvPr>
              <p:cNvSpPr>
                <a:spLocks/>
              </p:cNvSpPr>
              <p:nvPr/>
            </p:nvSpPr>
            <p:spPr bwMode="auto">
              <a:xfrm>
                <a:off x="3448" y="3370"/>
                <a:ext cx="82" cy="86"/>
              </a:xfrm>
              <a:custGeom>
                <a:avLst/>
                <a:gdLst>
                  <a:gd name="T0" fmla="*/ 24 w 82"/>
                  <a:gd name="T1" fmla="*/ 86 h 86"/>
                  <a:gd name="T2" fmla="*/ 0 w 82"/>
                  <a:gd name="T3" fmla="*/ 58 h 86"/>
                  <a:gd name="T4" fmla="*/ 20 w 82"/>
                  <a:gd name="T5" fmla="*/ 6 h 86"/>
                  <a:gd name="T6" fmla="*/ 76 w 82"/>
                  <a:gd name="T7" fmla="*/ 2 h 86"/>
                  <a:gd name="T8" fmla="*/ 60 w 82"/>
                  <a:gd name="T9" fmla="*/ 38 h 86"/>
                  <a:gd name="T10" fmla="*/ 24 w 82"/>
                  <a:gd name="T11" fmla="*/ 86 h 8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2" h="86">
                    <a:moveTo>
                      <a:pt x="24" y="86"/>
                    </a:moveTo>
                    <a:cubicBezTo>
                      <a:pt x="8" y="81"/>
                      <a:pt x="5" y="74"/>
                      <a:pt x="0" y="58"/>
                    </a:cubicBezTo>
                    <a:cubicBezTo>
                      <a:pt x="0" y="57"/>
                      <a:pt x="13" y="8"/>
                      <a:pt x="20" y="6"/>
                    </a:cubicBezTo>
                    <a:cubicBezTo>
                      <a:pt x="38" y="0"/>
                      <a:pt x="57" y="3"/>
                      <a:pt x="76" y="2"/>
                    </a:cubicBezTo>
                    <a:cubicBezTo>
                      <a:pt x="82" y="20"/>
                      <a:pt x="73" y="25"/>
                      <a:pt x="60" y="38"/>
                    </a:cubicBezTo>
                    <a:cubicBezTo>
                      <a:pt x="45" y="82"/>
                      <a:pt x="56" y="64"/>
                      <a:pt x="24" y="86"/>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92" name="Freeform 276">
                <a:extLst>
                  <a:ext uri="{FF2B5EF4-FFF2-40B4-BE49-F238E27FC236}">
                    <a16:creationId xmlns:a16="http://schemas.microsoft.com/office/drawing/2014/main" id="{35BB0B29-7FE9-46A5-B949-271E29A0116B}"/>
                  </a:ext>
                </a:extLst>
              </p:cNvPr>
              <p:cNvSpPr>
                <a:spLocks/>
              </p:cNvSpPr>
              <p:nvPr/>
            </p:nvSpPr>
            <p:spPr bwMode="auto">
              <a:xfrm>
                <a:off x="3760" y="3619"/>
                <a:ext cx="122" cy="57"/>
              </a:xfrm>
              <a:custGeom>
                <a:avLst/>
                <a:gdLst>
                  <a:gd name="T0" fmla="*/ 48 w 122"/>
                  <a:gd name="T1" fmla="*/ 1 h 57"/>
                  <a:gd name="T2" fmla="*/ 4 w 122"/>
                  <a:gd name="T3" fmla="*/ 5 h 57"/>
                  <a:gd name="T4" fmla="*/ 8 w 122"/>
                  <a:gd name="T5" fmla="*/ 17 h 57"/>
                  <a:gd name="T6" fmla="*/ 24 w 122"/>
                  <a:gd name="T7" fmla="*/ 41 h 57"/>
                  <a:gd name="T8" fmla="*/ 96 w 122"/>
                  <a:gd name="T9" fmla="*/ 57 h 57"/>
                  <a:gd name="T10" fmla="*/ 96 w 122"/>
                  <a:gd name="T11" fmla="*/ 37 h 57"/>
                  <a:gd name="T12" fmla="*/ 48 w 122"/>
                  <a:gd name="T13" fmla="*/ 1 h 5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2" h="57">
                    <a:moveTo>
                      <a:pt x="48" y="1"/>
                    </a:moveTo>
                    <a:cubicBezTo>
                      <a:pt x="33" y="2"/>
                      <a:pt x="18" y="0"/>
                      <a:pt x="4" y="5"/>
                    </a:cubicBezTo>
                    <a:cubicBezTo>
                      <a:pt x="0" y="7"/>
                      <a:pt x="6" y="13"/>
                      <a:pt x="8" y="17"/>
                    </a:cubicBezTo>
                    <a:cubicBezTo>
                      <a:pt x="13" y="25"/>
                      <a:pt x="15" y="39"/>
                      <a:pt x="24" y="41"/>
                    </a:cubicBezTo>
                    <a:cubicBezTo>
                      <a:pt x="48" y="47"/>
                      <a:pt x="72" y="49"/>
                      <a:pt x="96" y="57"/>
                    </a:cubicBezTo>
                    <a:cubicBezTo>
                      <a:pt x="122" y="50"/>
                      <a:pt x="117" y="44"/>
                      <a:pt x="96" y="37"/>
                    </a:cubicBezTo>
                    <a:cubicBezTo>
                      <a:pt x="81" y="15"/>
                      <a:pt x="78" y="1"/>
                      <a:pt x="48" y="1"/>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93" name="Freeform 277">
                <a:extLst>
                  <a:ext uri="{FF2B5EF4-FFF2-40B4-BE49-F238E27FC236}">
                    <a16:creationId xmlns:a16="http://schemas.microsoft.com/office/drawing/2014/main" id="{7C6323A6-AF29-4686-87A5-12BC658A3D87}"/>
                  </a:ext>
                </a:extLst>
              </p:cNvPr>
              <p:cNvSpPr>
                <a:spLocks/>
              </p:cNvSpPr>
              <p:nvPr/>
            </p:nvSpPr>
            <p:spPr bwMode="auto">
              <a:xfrm>
                <a:off x="3490" y="3471"/>
                <a:ext cx="114" cy="90"/>
              </a:xfrm>
              <a:custGeom>
                <a:avLst/>
                <a:gdLst>
                  <a:gd name="T0" fmla="*/ 30 w 114"/>
                  <a:gd name="T1" fmla="*/ 33 h 90"/>
                  <a:gd name="T2" fmla="*/ 18 w 114"/>
                  <a:gd name="T3" fmla="*/ 69 h 90"/>
                  <a:gd name="T4" fmla="*/ 14 w 114"/>
                  <a:gd name="T5" fmla="*/ 81 h 90"/>
                  <a:gd name="T6" fmla="*/ 86 w 114"/>
                  <a:gd name="T7" fmla="*/ 69 h 90"/>
                  <a:gd name="T8" fmla="*/ 102 w 114"/>
                  <a:gd name="T9" fmla="*/ 45 h 90"/>
                  <a:gd name="T10" fmla="*/ 114 w 114"/>
                  <a:gd name="T11" fmla="*/ 17 h 90"/>
                  <a:gd name="T12" fmla="*/ 110 w 114"/>
                  <a:gd name="T13" fmla="*/ 5 h 90"/>
                  <a:gd name="T14" fmla="*/ 94 w 114"/>
                  <a:gd name="T15" fmla="*/ 1 h 90"/>
                  <a:gd name="T16" fmla="*/ 22 w 114"/>
                  <a:gd name="T17" fmla="*/ 17 h 90"/>
                  <a:gd name="T18" fmla="*/ 30 w 114"/>
                  <a:gd name="T19" fmla="*/ 33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4" h="90">
                    <a:moveTo>
                      <a:pt x="30" y="33"/>
                    </a:moveTo>
                    <a:cubicBezTo>
                      <a:pt x="26" y="45"/>
                      <a:pt x="22" y="57"/>
                      <a:pt x="18" y="69"/>
                    </a:cubicBezTo>
                    <a:cubicBezTo>
                      <a:pt x="17" y="73"/>
                      <a:pt x="14" y="81"/>
                      <a:pt x="14" y="81"/>
                    </a:cubicBezTo>
                    <a:cubicBezTo>
                      <a:pt x="48" y="90"/>
                      <a:pt x="55" y="90"/>
                      <a:pt x="86" y="69"/>
                    </a:cubicBezTo>
                    <a:cubicBezTo>
                      <a:pt x="95" y="32"/>
                      <a:pt x="82" y="70"/>
                      <a:pt x="102" y="45"/>
                    </a:cubicBezTo>
                    <a:cubicBezTo>
                      <a:pt x="108" y="37"/>
                      <a:pt x="109" y="26"/>
                      <a:pt x="114" y="17"/>
                    </a:cubicBezTo>
                    <a:cubicBezTo>
                      <a:pt x="113" y="13"/>
                      <a:pt x="113" y="8"/>
                      <a:pt x="110" y="5"/>
                    </a:cubicBezTo>
                    <a:cubicBezTo>
                      <a:pt x="106" y="2"/>
                      <a:pt x="99" y="0"/>
                      <a:pt x="94" y="1"/>
                    </a:cubicBezTo>
                    <a:cubicBezTo>
                      <a:pt x="72" y="3"/>
                      <a:pt x="46" y="14"/>
                      <a:pt x="22" y="17"/>
                    </a:cubicBezTo>
                    <a:cubicBezTo>
                      <a:pt x="16" y="34"/>
                      <a:pt x="0" y="55"/>
                      <a:pt x="30" y="33"/>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94" name="Freeform 278">
                <a:extLst>
                  <a:ext uri="{FF2B5EF4-FFF2-40B4-BE49-F238E27FC236}">
                    <a16:creationId xmlns:a16="http://schemas.microsoft.com/office/drawing/2014/main" id="{D976D248-622C-41F1-96B3-927BEE8E8D89}"/>
                  </a:ext>
                </a:extLst>
              </p:cNvPr>
              <p:cNvSpPr>
                <a:spLocks/>
              </p:cNvSpPr>
              <p:nvPr/>
            </p:nvSpPr>
            <p:spPr bwMode="auto">
              <a:xfrm>
                <a:off x="3964" y="3636"/>
                <a:ext cx="103" cy="72"/>
              </a:xfrm>
              <a:custGeom>
                <a:avLst/>
                <a:gdLst>
                  <a:gd name="T0" fmla="*/ 48 w 103"/>
                  <a:gd name="T1" fmla="*/ 0 h 72"/>
                  <a:gd name="T2" fmla="*/ 0 w 103"/>
                  <a:gd name="T3" fmla="*/ 32 h 72"/>
                  <a:gd name="T4" fmla="*/ 40 w 103"/>
                  <a:gd name="T5" fmla="*/ 72 h 72"/>
                  <a:gd name="T6" fmla="*/ 72 w 103"/>
                  <a:gd name="T7" fmla="*/ 68 h 72"/>
                  <a:gd name="T8" fmla="*/ 56 w 103"/>
                  <a:gd name="T9" fmla="*/ 24 h 72"/>
                  <a:gd name="T10" fmla="*/ 48 w 103"/>
                  <a:gd name="T11" fmla="*/ 0 h 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3" h="72">
                    <a:moveTo>
                      <a:pt x="48" y="0"/>
                    </a:moveTo>
                    <a:cubicBezTo>
                      <a:pt x="14" y="4"/>
                      <a:pt x="6" y="0"/>
                      <a:pt x="0" y="32"/>
                    </a:cubicBezTo>
                    <a:cubicBezTo>
                      <a:pt x="6" y="55"/>
                      <a:pt x="18" y="65"/>
                      <a:pt x="40" y="72"/>
                    </a:cubicBezTo>
                    <a:cubicBezTo>
                      <a:pt x="51" y="71"/>
                      <a:pt x="62" y="72"/>
                      <a:pt x="72" y="68"/>
                    </a:cubicBezTo>
                    <a:cubicBezTo>
                      <a:pt x="103" y="57"/>
                      <a:pt x="71" y="29"/>
                      <a:pt x="56" y="24"/>
                    </a:cubicBezTo>
                    <a:cubicBezTo>
                      <a:pt x="42" y="3"/>
                      <a:pt x="26" y="15"/>
                      <a:pt x="48"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95" name="Freeform 279">
                <a:extLst>
                  <a:ext uri="{FF2B5EF4-FFF2-40B4-BE49-F238E27FC236}">
                    <a16:creationId xmlns:a16="http://schemas.microsoft.com/office/drawing/2014/main" id="{FA497CBE-7852-4DD3-9D06-B4FD8F64168A}"/>
                  </a:ext>
                </a:extLst>
              </p:cNvPr>
              <p:cNvSpPr>
                <a:spLocks/>
              </p:cNvSpPr>
              <p:nvPr/>
            </p:nvSpPr>
            <p:spPr bwMode="auto">
              <a:xfrm>
                <a:off x="3571" y="3532"/>
                <a:ext cx="90" cy="72"/>
              </a:xfrm>
              <a:custGeom>
                <a:avLst/>
                <a:gdLst>
                  <a:gd name="T0" fmla="*/ 65 w 90"/>
                  <a:gd name="T1" fmla="*/ 20 h 72"/>
                  <a:gd name="T2" fmla="*/ 89 w 90"/>
                  <a:gd name="T3" fmla="*/ 28 h 72"/>
                  <a:gd name="T4" fmla="*/ 45 w 90"/>
                  <a:gd name="T5" fmla="*/ 72 h 72"/>
                  <a:gd name="T6" fmla="*/ 9 w 90"/>
                  <a:gd name="T7" fmla="*/ 68 h 72"/>
                  <a:gd name="T8" fmla="*/ 9 w 90"/>
                  <a:gd name="T9" fmla="*/ 40 h 72"/>
                  <a:gd name="T10" fmla="*/ 49 w 90"/>
                  <a:gd name="T11" fmla="*/ 0 h 72"/>
                  <a:gd name="T12" fmla="*/ 65 w 90"/>
                  <a:gd name="T13" fmla="*/ 20 h 7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 h="72">
                    <a:moveTo>
                      <a:pt x="65" y="20"/>
                    </a:moveTo>
                    <a:cubicBezTo>
                      <a:pt x="73" y="23"/>
                      <a:pt x="90" y="20"/>
                      <a:pt x="89" y="28"/>
                    </a:cubicBezTo>
                    <a:cubicBezTo>
                      <a:pt x="83" y="67"/>
                      <a:pt x="80" y="63"/>
                      <a:pt x="45" y="72"/>
                    </a:cubicBezTo>
                    <a:cubicBezTo>
                      <a:pt x="33" y="71"/>
                      <a:pt x="20" y="72"/>
                      <a:pt x="9" y="68"/>
                    </a:cubicBezTo>
                    <a:cubicBezTo>
                      <a:pt x="0" y="64"/>
                      <a:pt x="8" y="42"/>
                      <a:pt x="9" y="40"/>
                    </a:cubicBezTo>
                    <a:cubicBezTo>
                      <a:pt x="15" y="19"/>
                      <a:pt x="29" y="7"/>
                      <a:pt x="49" y="0"/>
                    </a:cubicBezTo>
                    <a:cubicBezTo>
                      <a:pt x="75" y="18"/>
                      <a:pt x="82" y="12"/>
                      <a:pt x="65" y="2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96" name="Freeform 280">
                <a:extLst>
                  <a:ext uri="{FF2B5EF4-FFF2-40B4-BE49-F238E27FC236}">
                    <a16:creationId xmlns:a16="http://schemas.microsoft.com/office/drawing/2014/main" id="{E9042876-C7C1-479D-84DC-9368C414A81E}"/>
                  </a:ext>
                </a:extLst>
              </p:cNvPr>
              <p:cNvSpPr>
                <a:spLocks/>
              </p:cNvSpPr>
              <p:nvPr/>
            </p:nvSpPr>
            <p:spPr bwMode="auto">
              <a:xfrm>
                <a:off x="4016" y="3792"/>
                <a:ext cx="68" cy="68"/>
              </a:xfrm>
              <a:custGeom>
                <a:avLst/>
                <a:gdLst>
                  <a:gd name="T0" fmla="*/ 32 w 68"/>
                  <a:gd name="T1" fmla="*/ 0 h 68"/>
                  <a:gd name="T2" fmla="*/ 0 w 68"/>
                  <a:gd name="T3" fmla="*/ 20 h 68"/>
                  <a:gd name="T4" fmla="*/ 20 w 68"/>
                  <a:gd name="T5" fmla="*/ 68 h 68"/>
                  <a:gd name="T6" fmla="*/ 60 w 68"/>
                  <a:gd name="T7" fmla="*/ 56 h 68"/>
                  <a:gd name="T8" fmla="*/ 68 w 68"/>
                  <a:gd name="T9" fmla="*/ 32 h 68"/>
                  <a:gd name="T10" fmla="*/ 32 w 68"/>
                  <a:gd name="T11" fmla="*/ 0 h 6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8" h="68">
                    <a:moveTo>
                      <a:pt x="32" y="0"/>
                    </a:moveTo>
                    <a:cubicBezTo>
                      <a:pt x="16" y="5"/>
                      <a:pt x="6" y="2"/>
                      <a:pt x="0" y="20"/>
                    </a:cubicBezTo>
                    <a:cubicBezTo>
                      <a:pt x="6" y="39"/>
                      <a:pt x="10" y="52"/>
                      <a:pt x="20" y="68"/>
                    </a:cubicBezTo>
                    <a:cubicBezTo>
                      <a:pt x="28" y="67"/>
                      <a:pt x="53" y="67"/>
                      <a:pt x="60" y="56"/>
                    </a:cubicBezTo>
                    <a:cubicBezTo>
                      <a:pt x="64" y="49"/>
                      <a:pt x="68" y="32"/>
                      <a:pt x="68" y="32"/>
                    </a:cubicBezTo>
                    <a:cubicBezTo>
                      <a:pt x="60" y="26"/>
                      <a:pt x="21" y="11"/>
                      <a:pt x="32"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97" name="Freeform 281">
                <a:extLst>
                  <a:ext uri="{FF2B5EF4-FFF2-40B4-BE49-F238E27FC236}">
                    <a16:creationId xmlns:a16="http://schemas.microsoft.com/office/drawing/2014/main" id="{442FEEB8-5612-4C69-9BA9-5A3F4F67D028}"/>
                  </a:ext>
                </a:extLst>
              </p:cNvPr>
              <p:cNvSpPr>
                <a:spLocks/>
              </p:cNvSpPr>
              <p:nvPr/>
            </p:nvSpPr>
            <p:spPr bwMode="auto">
              <a:xfrm>
                <a:off x="4850" y="2057"/>
                <a:ext cx="78" cy="89"/>
              </a:xfrm>
              <a:custGeom>
                <a:avLst/>
                <a:gdLst>
                  <a:gd name="T0" fmla="*/ 58 w 78"/>
                  <a:gd name="T1" fmla="*/ 21 h 89"/>
                  <a:gd name="T2" fmla="*/ 6 w 78"/>
                  <a:gd name="T3" fmla="*/ 9 h 89"/>
                  <a:gd name="T4" fmla="*/ 2 w 78"/>
                  <a:gd name="T5" fmla="*/ 61 h 89"/>
                  <a:gd name="T6" fmla="*/ 30 w 78"/>
                  <a:gd name="T7" fmla="*/ 89 h 89"/>
                  <a:gd name="T8" fmla="*/ 66 w 78"/>
                  <a:gd name="T9" fmla="*/ 85 h 89"/>
                  <a:gd name="T10" fmla="*/ 62 w 78"/>
                  <a:gd name="T11" fmla="*/ 33 h 89"/>
                  <a:gd name="T12" fmla="*/ 50 w 78"/>
                  <a:gd name="T13" fmla="*/ 25 h 89"/>
                  <a:gd name="T14" fmla="*/ 58 w 78"/>
                  <a:gd name="T15" fmla="*/ 21 h 8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8" h="89">
                    <a:moveTo>
                      <a:pt x="58" y="21"/>
                    </a:moveTo>
                    <a:cubicBezTo>
                      <a:pt x="26" y="0"/>
                      <a:pt x="44" y="4"/>
                      <a:pt x="6" y="9"/>
                    </a:cubicBezTo>
                    <a:cubicBezTo>
                      <a:pt x="0" y="26"/>
                      <a:pt x="5" y="42"/>
                      <a:pt x="2" y="61"/>
                    </a:cubicBezTo>
                    <a:cubicBezTo>
                      <a:pt x="7" y="81"/>
                      <a:pt x="11" y="83"/>
                      <a:pt x="30" y="89"/>
                    </a:cubicBezTo>
                    <a:cubicBezTo>
                      <a:pt x="42" y="88"/>
                      <a:pt x="55" y="89"/>
                      <a:pt x="66" y="85"/>
                    </a:cubicBezTo>
                    <a:cubicBezTo>
                      <a:pt x="78" y="80"/>
                      <a:pt x="68" y="41"/>
                      <a:pt x="62" y="33"/>
                    </a:cubicBezTo>
                    <a:cubicBezTo>
                      <a:pt x="59" y="29"/>
                      <a:pt x="52" y="30"/>
                      <a:pt x="50" y="25"/>
                    </a:cubicBezTo>
                    <a:cubicBezTo>
                      <a:pt x="49" y="22"/>
                      <a:pt x="55" y="22"/>
                      <a:pt x="58" y="21"/>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98" name="Freeform 282">
                <a:extLst>
                  <a:ext uri="{FF2B5EF4-FFF2-40B4-BE49-F238E27FC236}">
                    <a16:creationId xmlns:a16="http://schemas.microsoft.com/office/drawing/2014/main" id="{AFF383D1-2052-4FC3-B303-F577393842DF}"/>
                  </a:ext>
                </a:extLst>
              </p:cNvPr>
              <p:cNvSpPr>
                <a:spLocks/>
              </p:cNvSpPr>
              <p:nvPr/>
            </p:nvSpPr>
            <p:spPr bwMode="auto">
              <a:xfrm>
                <a:off x="5455" y="2784"/>
                <a:ext cx="87" cy="80"/>
              </a:xfrm>
              <a:custGeom>
                <a:avLst/>
                <a:gdLst>
                  <a:gd name="T0" fmla="*/ 33 w 87"/>
                  <a:gd name="T1" fmla="*/ 76 h 80"/>
                  <a:gd name="T2" fmla="*/ 17 w 87"/>
                  <a:gd name="T3" fmla="*/ 8 h 80"/>
                  <a:gd name="T4" fmla="*/ 41 w 87"/>
                  <a:gd name="T5" fmla="*/ 0 h 80"/>
                  <a:gd name="T6" fmla="*/ 81 w 87"/>
                  <a:gd name="T7" fmla="*/ 16 h 80"/>
                  <a:gd name="T8" fmla="*/ 57 w 87"/>
                  <a:gd name="T9" fmla="*/ 80 h 80"/>
                  <a:gd name="T10" fmla="*/ 33 w 87"/>
                  <a:gd name="T11" fmla="*/ 76 h 8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7" h="80">
                    <a:moveTo>
                      <a:pt x="33" y="76"/>
                    </a:moveTo>
                    <a:cubicBezTo>
                      <a:pt x="9" y="60"/>
                      <a:pt x="0" y="42"/>
                      <a:pt x="17" y="8"/>
                    </a:cubicBezTo>
                    <a:cubicBezTo>
                      <a:pt x="21" y="0"/>
                      <a:pt x="41" y="0"/>
                      <a:pt x="41" y="0"/>
                    </a:cubicBezTo>
                    <a:cubicBezTo>
                      <a:pt x="57" y="4"/>
                      <a:pt x="67" y="7"/>
                      <a:pt x="81" y="16"/>
                    </a:cubicBezTo>
                    <a:cubicBezTo>
                      <a:pt x="87" y="40"/>
                      <a:pt x="83" y="71"/>
                      <a:pt x="57" y="80"/>
                    </a:cubicBezTo>
                    <a:cubicBezTo>
                      <a:pt x="17" y="76"/>
                      <a:pt x="9" y="76"/>
                      <a:pt x="33" y="76"/>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099" name="Freeform 283">
                <a:extLst>
                  <a:ext uri="{FF2B5EF4-FFF2-40B4-BE49-F238E27FC236}">
                    <a16:creationId xmlns:a16="http://schemas.microsoft.com/office/drawing/2014/main" id="{8417BE79-EC02-4770-A974-2434F315AA84}"/>
                  </a:ext>
                </a:extLst>
              </p:cNvPr>
              <p:cNvSpPr>
                <a:spLocks/>
              </p:cNvSpPr>
              <p:nvPr/>
            </p:nvSpPr>
            <p:spPr bwMode="auto">
              <a:xfrm>
                <a:off x="5163" y="2496"/>
                <a:ext cx="90" cy="72"/>
              </a:xfrm>
              <a:custGeom>
                <a:avLst/>
                <a:gdLst>
                  <a:gd name="T0" fmla="*/ 65 w 90"/>
                  <a:gd name="T1" fmla="*/ 20 h 72"/>
                  <a:gd name="T2" fmla="*/ 89 w 90"/>
                  <a:gd name="T3" fmla="*/ 28 h 72"/>
                  <a:gd name="T4" fmla="*/ 45 w 90"/>
                  <a:gd name="T5" fmla="*/ 72 h 72"/>
                  <a:gd name="T6" fmla="*/ 9 w 90"/>
                  <a:gd name="T7" fmla="*/ 68 h 72"/>
                  <a:gd name="T8" fmla="*/ 9 w 90"/>
                  <a:gd name="T9" fmla="*/ 40 h 72"/>
                  <a:gd name="T10" fmla="*/ 49 w 90"/>
                  <a:gd name="T11" fmla="*/ 0 h 72"/>
                  <a:gd name="T12" fmla="*/ 65 w 90"/>
                  <a:gd name="T13" fmla="*/ 20 h 7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 h="72">
                    <a:moveTo>
                      <a:pt x="65" y="20"/>
                    </a:moveTo>
                    <a:cubicBezTo>
                      <a:pt x="73" y="23"/>
                      <a:pt x="90" y="20"/>
                      <a:pt x="89" y="28"/>
                    </a:cubicBezTo>
                    <a:cubicBezTo>
                      <a:pt x="83" y="67"/>
                      <a:pt x="80" y="63"/>
                      <a:pt x="45" y="72"/>
                    </a:cubicBezTo>
                    <a:cubicBezTo>
                      <a:pt x="33" y="71"/>
                      <a:pt x="20" y="72"/>
                      <a:pt x="9" y="68"/>
                    </a:cubicBezTo>
                    <a:cubicBezTo>
                      <a:pt x="0" y="64"/>
                      <a:pt x="8" y="42"/>
                      <a:pt x="9" y="40"/>
                    </a:cubicBezTo>
                    <a:cubicBezTo>
                      <a:pt x="15" y="19"/>
                      <a:pt x="29" y="7"/>
                      <a:pt x="49" y="0"/>
                    </a:cubicBezTo>
                    <a:cubicBezTo>
                      <a:pt x="75" y="18"/>
                      <a:pt x="82" y="12"/>
                      <a:pt x="65" y="2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100" name="Freeform 284">
                <a:extLst>
                  <a:ext uri="{FF2B5EF4-FFF2-40B4-BE49-F238E27FC236}">
                    <a16:creationId xmlns:a16="http://schemas.microsoft.com/office/drawing/2014/main" id="{E8D76D27-1C4D-449B-980F-47722EA4A429}"/>
                  </a:ext>
                </a:extLst>
              </p:cNvPr>
              <p:cNvSpPr>
                <a:spLocks/>
              </p:cNvSpPr>
              <p:nvPr/>
            </p:nvSpPr>
            <p:spPr bwMode="auto">
              <a:xfrm>
                <a:off x="5434" y="2646"/>
                <a:ext cx="68" cy="68"/>
              </a:xfrm>
              <a:custGeom>
                <a:avLst/>
                <a:gdLst>
                  <a:gd name="T0" fmla="*/ 32 w 68"/>
                  <a:gd name="T1" fmla="*/ 0 h 68"/>
                  <a:gd name="T2" fmla="*/ 0 w 68"/>
                  <a:gd name="T3" fmla="*/ 20 h 68"/>
                  <a:gd name="T4" fmla="*/ 20 w 68"/>
                  <a:gd name="T5" fmla="*/ 68 h 68"/>
                  <a:gd name="T6" fmla="*/ 60 w 68"/>
                  <a:gd name="T7" fmla="*/ 56 h 68"/>
                  <a:gd name="T8" fmla="*/ 68 w 68"/>
                  <a:gd name="T9" fmla="*/ 32 h 68"/>
                  <a:gd name="T10" fmla="*/ 32 w 68"/>
                  <a:gd name="T11" fmla="*/ 0 h 6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8" h="68">
                    <a:moveTo>
                      <a:pt x="32" y="0"/>
                    </a:moveTo>
                    <a:cubicBezTo>
                      <a:pt x="16" y="5"/>
                      <a:pt x="6" y="2"/>
                      <a:pt x="0" y="20"/>
                    </a:cubicBezTo>
                    <a:cubicBezTo>
                      <a:pt x="6" y="39"/>
                      <a:pt x="10" y="52"/>
                      <a:pt x="20" y="68"/>
                    </a:cubicBezTo>
                    <a:cubicBezTo>
                      <a:pt x="28" y="67"/>
                      <a:pt x="53" y="67"/>
                      <a:pt x="60" y="56"/>
                    </a:cubicBezTo>
                    <a:cubicBezTo>
                      <a:pt x="64" y="49"/>
                      <a:pt x="68" y="32"/>
                      <a:pt x="68" y="32"/>
                    </a:cubicBezTo>
                    <a:cubicBezTo>
                      <a:pt x="60" y="26"/>
                      <a:pt x="21" y="11"/>
                      <a:pt x="32"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101" name="Freeform 285">
                <a:extLst>
                  <a:ext uri="{FF2B5EF4-FFF2-40B4-BE49-F238E27FC236}">
                    <a16:creationId xmlns:a16="http://schemas.microsoft.com/office/drawing/2014/main" id="{8FA6BA49-A706-40B2-99FD-DFA131740E66}"/>
                  </a:ext>
                </a:extLst>
              </p:cNvPr>
              <p:cNvSpPr>
                <a:spLocks/>
              </p:cNvSpPr>
              <p:nvPr/>
            </p:nvSpPr>
            <p:spPr bwMode="auto">
              <a:xfrm>
                <a:off x="4986" y="2207"/>
                <a:ext cx="78" cy="89"/>
              </a:xfrm>
              <a:custGeom>
                <a:avLst/>
                <a:gdLst>
                  <a:gd name="T0" fmla="*/ 58 w 78"/>
                  <a:gd name="T1" fmla="*/ 21 h 89"/>
                  <a:gd name="T2" fmla="*/ 6 w 78"/>
                  <a:gd name="T3" fmla="*/ 9 h 89"/>
                  <a:gd name="T4" fmla="*/ 2 w 78"/>
                  <a:gd name="T5" fmla="*/ 61 h 89"/>
                  <a:gd name="T6" fmla="*/ 30 w 78"/>
                  <a:gd name="T7" fmla="*/ 89 h 89"/>
                  <a:gd name="T8" fmla="*/ 66 w 78"/>
                  <a:gd name="T9" fmla="*/ 85 h 89"/>
                  <a:gd name="T10" fmla="*/ 62 w 78"/>
                  <a:gd name="T11" fmla="*/ 33 h 89"/>
                  <a:gd name="T12" fmla="*/ 50 w 78"/>
                  <a:gd name="T13" fmla="*/ 25 h 89"/>
                  <a:gd name="T14" fmla="*/ 58 w 78"/>
                  <a:gd name="T15" fmla="*/ 21 h 8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8" h="89">
                    <a:moveTo>
                      <a:pt x="58" y="21"/>
                    </a:moveTo>
                    <a:cubicBezTo>
                      <a:pt x="26" y="0"/>
                      <a:pt x="44" y="4"/>
                      <a:pt x="6" y="9"/>
                    </a:cubicBezTo>
                    <a:cubicBezTo>
                      <a:pt x="0" y="26"/>
                      <a:pt x="5" y="42"/>
                      <a:pt x="2" y="61"/>
                    </a:cubicBezTo>
                    <a:cubicBezTo>
                      <a:pt x="7" y="81"/>
                      <a:pt x="11" y="83"/>
                      <a:pt x="30" y="89"/>
                    </a:cubicBezTo>
                    <a:cubicBezTo>
                      <a:pt x="42" y="88"/>
                      <a:pt x="55" y="89"/>
                      <a:pt x="66" y="85"/>
                    </a:cubicBezTo>
                    <a:cubicBezTo>
                      <a:pt x="78" y="80"/>
                      <a:pt x="68" y="41"/>
                      <a:pt x="62" y="33"/>
                    </a:cubicBezTo>
                    <a:cubicBezTo>
                      <a:pt x="59" y="29"/>
                      <a:pt x="52" y="30"/>
                      <a:pt x="50" y="25"/>
                    </a:cubicBezTo>
                    <a:cubicBezTo>
                      <a:pt x="49" y="22"/>
                      <a:pt x="55" y="22"/>
                      <a:pt x="58" y="21"/>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102" name="Freeform 286">
                <a:extLst>
                  <a:ext uri="{FF2B5EF4-FFF2-40B4-BE49-F238E27FC236}">
                    <a16:creationId xmlns:a16="http://schemas.microsoft.com/office/drawing/2014/main" id="{AC2A485C-FEF4-4581-8CE1-D48737C454E8}"/>
                  </a:ext>
                </a:extLst>
              </p:cNvPr>
              <p:cNvSpPr>
                <a:spLocks/>
              </p:cNvSpPr>
              <p:nvPr/>
            </p:nvSpPr>
            <p:spPr bwMode="auto">
              <a:xfrm>
                <a:off x="5060" y="2388"/>
                <a:ext cx="82" cy="86"/>
              </a:xfrm>
              <a:custGeom>
                <a:avLst/>
                <a:gdLst>
                  <a:gd name="T0" fmla="*/ 24 w 82"/>
                  <a:gd name="T1" fmla="*/ 86 h 86"/>
                  <a:gd name="T2" fmla="*/ 0 w 82"/>
                  <a:gd name="T3" fmla="*/ 58 h 86"/>
                  <a:gd name="T4" fmla="*/ 20 w 82"/>
                  <a:gd name="T5" fmla="*/ 6 h 86"/>
                  <a:gd name="T6" fmla="*/ 76 w 82"/>
                  <a:gd name="T7" fmla="*/ 2 h 86"/>
                  <a:gd name="T8" fmla="*/ 60 w 82"/>
                  <a:gd name="T9" fmla="*/ 38 h 86"/>
                  <a:gd name="T10" fmla="*/ 24 w 82"/>
                  <a:gd name="T11" fmla="*/ 86 h 8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2" h="86">
                    <a:moveTo>
                      <a:pt x="24" y="86"/>
                    </a:moveTo>
                    <a:cubicBezTo>
                      <a:pt x="8" y="81"/>
                      <a:pt x="5" y="74"/>
                      <a:pt x="0" y="58"/>
                    </a:cubicBezTo>
                    <a:cubicBezTo>
                      <a:pt x="0" y="57"/>
                      <a:pt x="13" y="8"/>
                      <a:pt x="20" y="6"/>
                    </a:cubicBezTo>
                    <a:cubicBezTo>
                      <a:pt x="38" y="0"/>
                      <a:pt x="57" y="3"/>
                      <a:pt x="76" y="2"/>
                    </a:cubicBezTo>
                    <a:cubicBezTo>
                      <a:pt x="82" y="20"/>
                      <a:pt x="73" y="25"/>
                      <a:pt x="60" y="38"/>
                    </a:cubicBezTo>
                    <a:cubicBezTo>
                      <a:pt x="45" y="82"/>
                      <a:pt x="56" y="64"/>
                      <a:pt x="24" y="86"/>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103" name="Freeform 287">
                <a:extLst>
                  <a:ext uri="{FF2B5EF4-FFF2-40B4-BE49-F238E27FC236}">
                    <a16:creationId xmlns:a16="http://schemas.microsoft.com/office/drawing/2014/main" id="{1BA27CDA-5CE1-44C5-8FFF-75E6EA7A4C14}"/>
                  </a:ext>
                </a:extLst>
              </p:cNvPr>
              <p:cNvSpPr>
                <a:spLocks/>
              </p:cNvSpPr>
              <p:nvPr/>
            </p:nvSpPr>
            <p:spPr bwMode="auto">
              <a:xfrm>
                <a:off x="4282" y="2039"/>
                <a:ext cx="114" cy="90"/>
              </a:xfrm>
              <a:custGeom>
                <a:avLst/>
                <a:gdLst>
                  <a:gd name="T0" fmla="*/ 30 w 114"/>
                  <a:gd name="T1" fmla="*/ 33 h 90"/>
                  <a:gd name="T2" fmla="*/ 18 w 114"/>
                  <a:gd name="T3" fmla="*/ 69 h 90"/>
                  <a:gd name="T4" fmla="*/ 14 w 114"/>
                  <a:gd name="T5" fmla="*/ 81 h 90"/>
                  <a:gd name="T6" fmla="*/ 86 w 114"/>
                  <a:gd name="T7" fmla="*/ 69 h 90"/>
                  <a:gd name="T8" fmla="*/ 102 w 114"/>
                  <a:gd name="T9" fmla="*/ 45 h 90"/>
                  <a:gd name="T10" fmla="*/ 114 w 114"/>
                  <a:gd name="T11" fmla="*/ 17 h 90"/>
                  <a:gd name="T12" fmla="*/ 110 w 114"/>
                  <a:gd name="T13" fmla="*/ 5 h 90"/>
                  <a:gd name="T14" fmla="*/ 94 w 114"/>
                  <a:gd name="T15" fmla="*/ 1 h 90"/>
                  <a:gd name="T16" fmla="*/ 22 w 114"/>
                  <a:gd name="T17" fmla="*/ 17 h 90"/>
                  <a:gd name="T18" fmla="*/ 30 w 114"/>
                  <a:gd name="T19" fmla="*/ 33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4" h="90">
                    <a:moveTo>
                      <a:pt x="30" y="33"/>
                    </a:moveTo>
                    <a:cubicBezTo>
                      <a:pt x="26" y="45"/>
                      <a:pt x="22" y="57"/>
                      <a:pt x="18" y="69"/>
                    </a:cubicBezTo>
                    <a:cubicBezTo>
                      <a:pt x="17" y="73"/>
                      <a:pt x="14" y="81"/>
                      <a:pt x="14" y="81"/>
                    </a:cubicBezTo>
                    <a:cubicBezTo>
                      <a:pt x="48" y="90"/>
                      <a:pt x="55" y="90"/>
                      <a:pt x="86" y="69"/>
                    </a:cubicBezTo>
                    <a:cubicBezTo>
                      <a:pt x="95" y="32"/>
                      <a:pt x="82" y="70"/>
                      <a:pt x="102" y="45"/>
                    </a:cubicBezTo>
                    <a:cubicBezTo>
                      <a:pt x="108" y="37"/>
                      <a:pt x="109" y="26"/>
                      <a:pt x="114" y="17"/>
                    </a:cubicBezTo>
                    <a:cubicBezTo>
                      <a:pt x="113" y="13"/>
                      <a:pt x="113" y="8"/>
                      <a:pt x="110" y="5"/>
                    </a:cubicBezTo>
                    <a:cubicBezTo>
                      <a:pt x="106" y="2"/>
                      <a:pt x="99" y="0"/>
                      <a:pt x="94" y="1"/>
                    </a:cubicBezTo>
                    <a:cubicBezTo>
                      <a:pt x="72" y="3"/>
                      <a:pt x="46" y="14"/>
                      <a:pt x="22" y="17"/>
                    </a:cubicBezTo>
                    <a:cubicBezTo>
                      <a:pt x="16" y="34"/>
                      <a:pt x="0" y="55"/>
                      <a:pt x="30" y="33"/>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104" name="Freeform 288">
                <a:extLst>
                  <a:ext uri="{FF2B5EF4-FFF2-40B4-BE49-F238E27FC236}">
                    <a16:creationId xmlns:a16="http://schemas.microsoft.com/office/drawing/2014/main" id="{35A1096E-6302-49F1-8ADB-ADC58F3ACC34}"/>
                  </a:ext>
                </a:extLst>
              </p:cNvPr>
              <p:cNvSpPr>
                <a:spLocks/>
              </p:cNvSpPr>
              <p:nvPr/>
            </p:nvSpPr>
            <p:spPr bwMode="auto">
              <a:xfrm>
                <a:off x="4104" y="3835"/>
                <a:ext cx="122" cy="57"/>
              </a:xfrm>
              <a:custGeom>
                <a:avLst/>
                <a:gdLst>
                  <a:gd name="T0" fmla="*/ 48 w 122"/>
                  <a:gd name="T1" fmla="*/ 1 h 57"/>
                  <a:gd name="T2" fmla="*/ 4 w 122"/>
                  <a:gd name="T3" fmla="*/ 5 h 57"/>
                  <a:gd name="T4" fmla="*/ 8 w 122"/>
                  <a:gd name="T5" fmla="*/ 17 h 57"/>
                  <a:gd name="T6" fmla="*/ 24 w 122"/>
                  <a:gd name="T7" fmla="*/ 41 h 57"/>
                  <a:gd name="T8" fmla="*/ 96 w 122"/>
                  <a:gd name="T9" fmla="*/ 57 h 57"/>
                  <a:gd name="T10" fmla="*/ 96 w 122"/>
                  <a:gd name="T11" fmla="*/ 37 h 57"/>
                  <a:gd name="T12" fmla="*/ 48 w 122"/>
                  <a:gd name="T13" fmla="*/ 1 h 5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2" h="57">
                    <a:moveTo>
                      <a:pt x="48" y="1"/>
                    </a:moveTo>
                    <a:cubicBezTo>
                      <a:pt x="33" y="2"/>
                      <a:pt x="18" y="0"/>
                      <a:pt x="4" y="5"/>
                    </a:cubicBezTo>
                    <a:cubicBezTo>
                      <a:pt x="0" y="7"/>
                      <a:pt x="6" y="13"/>
                      <a:pt x="8" y="17"/>
                    </a:cubicBezTo>
                    <a:cubicBezTo>
                      <a:pt x="13" y="25"/>
                      <a:pt x="15" y="39"/>
                      <a:pt x="24" y="41"/>
                    </a:cubicBezTo>
                    <a:cubicBezTo>
                      <a:pt x="48" y="47"/>
                      <a:pt x="72" y="49"/>
                      <a:pt x="96" y="57"/>
                    </a:cubicBezTo>
                    <a:cubicBezTo>
                      <a:pt x="122" y="50"/>
                      <a:pt x="117" y="44"/>
                      <a:pt x="96" y="37"/>
                    </a:cubicBezTo>
                    <a:cubicBezTo>
                      <a:pt x="81" y="15"/>
                      <a:pt x="78" y="1"/>
                      <a:pt x="48" y="1"/>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105" name="Freeform 289">
                <a:extLst>
                  <a:ext uri="{FF2B5EF4-FFF2-40B4-BE49-F238E27FC236}">
                    <a16:creationId xmlns:a16="http://schemas.microsoft.com/office/drawing/2014/main" id="{BC484C45-BE73-4B7D-BF7A-0C440A15BD9D}"/>
                  </a:ext>
                </a:extLst>
              </p:cNvPr>
              <p:cNvSpPr>
                <a:spLocks/>
              </p:cNvSpPr>
              <p:nvPr/>
            </p:nvSpPr>
            <p:spPr bwMode="auto">
              <a:xfrm>
                <a:off x="3912" y="3864"/>
                <a:ext cx="103" cy="72"/>
              </a:xfrm>
              <a:custGeom>
                <a:avLst/>
                <a:gdLst>
                  <a:gd name="T0" fmla="*/ 48 w 103"/>
                  <a:gd name="T1" fmla="*/ 0 h 72"/>
                  <a:gd name="T2" fmla="*/ 0 w 103"/>
                  <a:gd name="T3" fmla="*/ 32 h 72"/>
                  <a:gd name="T4" fmla="*/ 40 w 103"/>
                  <a:gd name="T5" fmla="*/ 72 h 72"/>
                  <a:gd name="T6" fmla="*/ 72 w 103"/>
                  <a:gd name="T7" fmla="*/ 68 h 72"/>
                  <a:gd name="T8" fmla="*/ 56 w 103"/>
                  <a:gd name="T9" fmla="*/ 24 h 72"/>
                  <a:gd name="T10" fmla="*/ 48 w 103"/>
                  <a:gd name="T11" fmla="*/ 0 h 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3" h="72">
                    <a:moveTo>
                      <a:pt x="48" y="0"/>
                    </a:moveTo>
                    <a:cubicBezTo>
                      <a:pt x="14" y="4"/>
                      <a:pt x="6" y="0"/>
                      <a:pt x="0" y="32"/>
                    </a:cubicBezTo>
                    <a:cubicBezTo>
                      <a:pt x="6" y="55"/>
                      <a:pt x="18" y="65"/>
                      <a:pt x="40" y="72"/>
                    </a:cubicBezTo>
                    <a:cubicBezTo>
                      <a:pt x="51" y="71"/>
                      <a:pt x="62" y="72"/>
                      <a:pt x="72" y="68"/>
                    </a:cubicBezTo>
                    <a:cubicBezTo>
                      <a:pt x="103" y="57"/>
                      <a:pt x="71" y="29"/>
                      <a:pt x="56" y="24"/>
                    </a:cubicBezTo>
                    <a:cubicBezTo>
                      <a:pt x="42" y="3"/>
                      <a:pt x="26" y="15"/>
                      <a:pt x="48"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106" name="Freeform 290">
                <a:extLst>
                  <a:ext uri="{FF2B5EF4-FFF2-40B4-BE49-F238E27FC236}">
                    <a16:creationId xmlns:a16="http://schemas.microsoft.com/office/drawing/2014/main" id="{A1157645-A02C-4B8D-A7E2-89258AA58BA1}"/>
                  </a:ext>
                </a:extLst>
              </p:cNvPr>
              <p:cNvSpPr>
                <a:spLocks/>
              </p:cNvSpPr>
              <p:nvPr/>
            </p:nvSpPr>
            <p:spPr bwMode="auto">
              <a:xfrm>
                <a:off x="3891" y="3736"/>
                <a:ext cx="90" cy="72"/>
              </a:xfrm>
              <a:custGeom>
                <a:avLst/>
                <a:gdLst>
                  <a:gd name="T0" fmla="*/ 65 w 90"/>
                  <a:gd name="T1" fmla="*/ 20 h 72"/>
                  <a:gd name="T2" fmla="*/ 89 w 90"/>
                  <a:gd name="T3" fmla="*/ 28 h 72"/>
                  <a:gd name="T4" fmla="*/ 45 w 90"/>
                  <a:gd name="T5" fmla="*/ 72 h 72"/>
                  <a:gd name="T6" fmla="*/ 9 w 90"/>
                  <a:gd name="T7" fmla="*/ 68 h 72"/>
                  <a:gd name="T8" fmla="*/ 9 w 90"/>
                  <a:gd name="T9" fmla="*/ 40 h 72"/>
                  <a:gd name="T10" fmla="*/ 49 w 90"/>
                  <a:gd name="T11" fmla="*/ 0 h 72"/>
                  <a:gd name="T12" fmla="*/ 65 w 90"/>
                  <a:gd name="T13" fmla="*/ 20 h 7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 h="72">
                    <a:moveTo>
                      <a:pt x="65" y="20"/>
                    </a:moveTo>
                    <a:cubicBezTo>
                      <a:pt x="73" y="23"/>
                      <a:pt x="90" y="20"/>
                      <a:pt x="89" y="28"/>
                    </a:cubicBezTo>
                    <a:cubicBezTo>
                      <a:pt x="83" y="67"/>
                      <a:pt x="80" y="63"/>
                      <a:pt x="45" y="72"/>
                    </a:cubicBezTo>
                    <a:cubicBezTo>
                      <a:pt x="33" y="71"/>
                      <a:pt x="20" y="72"/>
                      <a:pt x="9" y="68"/>
                    </a:cubicBezTo>
                    <a:cubicBezTo>
                      <a:pt x="0" y="64"/>
                      <a:pt x="8" y="42"/>
                      <a:pt x="9" y="40"/>
                    </a:cubicBezTo>
                    <a:cubicBezTo>
                      <a:pt x="15" y="19"/>
                      <a:pt x="29" y="7"/>
                      <a:pt x="49" y="0"/>
                    </a:cubicBezTo>
                    <a:cubicBezTo>
                      <a:pt x="75" y="18"/>
                      <a:pt x="82" y="12"/>
                      <a:pt x="65" y="2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107" name="Freeform 291">
                <a:extLst>
                  <a:ext uri="{FF2B5EF4-FFF2-40B4-BE49-F238E27FC236}">
                    <a16:creationId xmlns:a16="http://schemas.microsoft.com/office/drawing/2014/main" id="{0EA832CC-3BE4-455D-8972-21D995F71B49}"/>
                  </a:ext>
                </a:extLst>
              </p:cNvPr>
              <p:cNvSpPr>
                <a:spLocks/>
              </p:cNvSpPr>
              <p:nvPr/>
            </p:nvSpPr>
            <p:spPr bwMode="auto">
              <a:xfrm>
                <a:off x="3786" y="3787"/>
                <a:ext cx="78" cy="89"/>
              </a:xfrm>
              <a:custGeom>
                <a:avLst/>
                <a:gdLst>
                  <a:gd name="T0" fmla="*/ 58 w 78"/>
                  <a:gd name="T1" fmla="*/ 21 h 89"/>
                  <a:gd name="T2" fmla="*/ 6 w 78"/>
                  <a:gd name="T3" fmla="*/ 9 h 89"/>
                  <a:gd name="T4" fmla="*/ 2 w 78"/>
                  <a:gd name="T5" fmla="*/ 61 h 89"/>
                  <a:gd name="T6" fmla="*/ 30 w 78"/>
                  <a:gd name="T7" fmla="*/ 89 h 89"/>
                  <a:gd name="T8" fmla="*/ 66 w 78"/>
                  <a:gd name="T9" fmla="*/ 85 h 89"/>
                  <a:gd name="T10" fmla="*/ 62 w 78"/>
                  <a:gd name="T11" fmla="*/ 33 h 89"/>
                  <a:gd name="T12" fmla="*/ 50 w 78"/>
                  <a:gd name="T13" fmla="*/ 25 h 89"/>
                  <a:gd name="T14" fmla="*/ 58 w 78"/>
                  <a:gd name="T15" fmla="*/ 21 h 8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8" h="89">
                    <a:moveTo>
                      <a:pt x="58" y="21"/>
                    </a:moveTo>
                    <a:cubicBezTo>
                      <a:pt x="26" y="0"/>
                      <a:pt x="44" y="4"/>
                      <a:pt x="6" y="9"/>
                    </a:cubicBezTo>
                    <a:cubicBezTo>
                      <a:pt x="0" y="26"/>
                      <a:pt x="5" y="42"/>
                      <a:pt x="2" y="61"/>
                    </a:cubicBezTo>
                    <a:cubicBezTo>
                      <a:pt x="7" y="81"/>
                      <a:pt x="11" y="83"/>
                      <a:pt x="30" y="89"/>
                    </a:cubicBezTo>
                    <a:cubicBezTo>
                      <a:pt x="42" y="88"/>
                      <a:pt x="55" y="89"/>
                      <a:pt x="66" y="85"/>
                    </a:cubicBezTo>
                    <a:cubicBezTo>
                      <a:pt x="78" y="80"/>
                      <a:pt x="68" y="41"/>
                      <a:pt x="62" y="33"/>
                    </a:cubicBezTo>
                    <a:cubicBezTo>
                      <a:pt x="59" y="29"/>
                      <a:pt x="52" y="30"/>
                      <a:pt x="50" y="25"/>
                    </a:cubicBezTo>
                    <a:cubicBezTo>
                      <a:pt x="49" y="22"/>
                      <a:pt x="55" y="22"/>
                      <a:pt x="58" y="21"/>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108" name="Freeform 292">
                <a:extLst>
                  <a:ext uri="{FF2B5EF4-FFF2-40B4-BE49-F238E27FC236}">
                    <a16:creationId xmlns:a16="http://schemas.microsoft.com/office/drawing/2014/main" id="{0C49FB53-4F6B-42BA-9350-FB49BC7C3C70}"/>
                  </a:ext>
                </a:extLst>
              </p:cNvPr>
              <p:cNvSpPr>
                <a:spLocks/>
              </p:cNvSpPr>
              <p:nvPr/>
            </p:nvSpPr>
            <p:spPr bwMode="auto">
              <a:xfrm>
                <a:off x="3643" y="3772"/>
                <a:ext cx="90" cy="72"/>
              </a:xfrm>
              <a:custGeom>
                <a:avLst/>
                <a:gdLst>
                  <a:gd name="T0" fmla="*/ 65 w 90"/>
                  <a:gd name="T1" fmla="*/ 20 h 72"/>
                  <a:gd name="T2" fmla="*/ 89 w 90"/>
                  <a:gd name="T3" fmla="*/ 28 h 72"/>
                  <a:gd name="T4" fmla="*/ 45 w 90"/>
                  <a:gd name="T5" fmla="*/ 72 h 72"/>
                  <a:gd name="T6" fmla="*/ 9 w 90"/>
                  <a:gd name="T7" fmla="*/ 68 h 72"/>
                  <a:gd name="T8" fmla="*/ 9 w 90"/>
                  <a:gd name="T9" fmla="*/ 40 h 72"/>
                  <a:gd name="T10" fmla="*/ 49 w 90"/>
                  <a:gd name="T11" fmla="*/ 0 h 72"/>
                  <a:gd name="T12" fmla="*/ 65 w 90"/>
                  <a:gd name="T13" fmla="*/ 20 h 7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 h="72">
                    <a:moveTo>
                      <a:pt x="65" y="20"/>
                    </a:moveTo>
                    <a:cubicBezTo>
                      <a:pt x="73" y="23"/>
                      <a:pt x="90" y="20"/>
                      <a:pt x="89" y="28"/>
                    </a:cubicBezTo>
                    <a:cubicBezTo>
                      <a:pt x="83" y="67"/>
                      <a:pt x="80" y="63"/>
                      <a:pt x="45" y="72"/>
                    </a:cubicBezTo>
                    <a:cubicBezTo>
                      <a:pt x="33" y="71"/>
                      <a:pt x="20" y="72"/>
                      <a:pt x="9" y="68"/>
                    </a:cubicBezTo>
                    <a:cubicBezTo>
                      <a:pt x="0" y="64"/>
                      <a:pt x="8" y="42"/>
                      <a:pt x="9" y="40"/>
                    </a:cubicBezTo>
                    <a:cubicBezTo>
                      <a:pt x="15" y="19"/>
                      <a:pt x="29" y="7"/>
                      <a:pt x="49" y="0"/>
                    </a:cubicBezTo>
                    <a:cubicBezTo>
                      <a:pt x="75" y="18"/>
                      <a:pt x="82" y="12"/>
                      <a:pt x="65" y="2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109" name="Freeform 293">
                <a:extLst>
                  <a:ext uri="{FF2B5EF4-FFF2-40B4-BE49-F238E27FC236}">
                    <a16:creationId xmlns:a16="http://schemas.microsoft.com/office/drawing/2014/main" id="{5146F3A6-83B9-4F88-A7C9-3C720E32B423}"/>
                  </a:ext>
                </a:extLst>
              </p:cNvPr>
              <p:cNvSpPr>
                <a:spLocks/>
              </p:cNvSpPr>
              <p:nvPr/>
            </p:nvSpPr>
            <p:spPr bwMode="auto">
              <a:xfrm>
                <a:off x="3576" y="3660"/>
                <a:ext cx="68" cy="68"/>
              </a:xfrm>
              <a:custGeom>
                <a:avLst/>
                <a:gdLst>
                  <a:gd name="T0" fmla="*/ 32 w 68"/>
                  <a:gd name="T1" fmla="*/ 0 h 68"/>
                  <a:gd name="T2" fmla="*/ 0 w 68"/>
                  <a:gd name="T3" fmla="*/ 20 h 68"/>
                  <a:gd name="T4" fmla="*/ 20 w 68"/>
                  <a:gd name="T5" fmla="*/ 68 h 68"/>
                  <a:gd name="T6" fmla="*/ 60 w 68"/>
                  <a:gd name="T7" fmla="*/ 56 h 68"/>
                  <a:gd name="T8" fmla="*/ 68 w 68"/>
                  <a:gd name="T9" fmla="*/ 32 h 68"/>
                  <a:gd name="T10" fmla="*/ 32 w 68"/>
                  <a:gd name="T11" fmla="*/ 0 h 6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8" h="68">
                    <a:moveTo>
                      <a:pt x="32" y="0"/>
                    </a:moveTo>
                    <a:cubicBezTo>
                      <a:pt x="16" y="5"/>
                      <a:pt x="6" y="2"/>
                      <a:pt x="0" y="20"/>
                    </a:cubicBezTo>
                    <a:cubicBezTo>
                      <a:pt x="6" y="39"/>
                      <a:pt x="10" y="52"/>
                      <a:pt x="20" y="68"/>
                    </a:cubicBezTo>
                    <a:cubicBezTo>
                      <a:pt x="28" y="67"/>
                      <a:pt x="53" y="67"/>
                      <a:pt x="60" y="56"/>
                    </a:cubicBezTo>
                    <a:cubicBezTo>
                      <a:pt x="64" y="49"/>
                      <a:pt x="68" y="32"/>
                      <a:pt x="68" y="32"/>
                    </a:cubicBezTo>
                    <a:cubicBezTo>
                      <a:pt x="60" y="26"/>
                      <a:pt x="21" y="11"/>
                      <a:pt x="32"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110" name="Freeform 294">
                <a:extLst>
                  <a:ext uri="{FF2B5EF4-FFF2-40B4-BE49-F238E27FC236}">
                    <a16:creationId xmlns:a16="http://schemas.microsoft.com/office/drawing/2014/main" id="{BC0DC504-7A16-4EA5-9A08-8E96CBF82EF1}"/>
                  </a:ext>
                </a:extLst>
              </p:cNvPr>
              <p:cNvSpPr>
                <a:spLocks/>
              </p:cNvSpPr>
              <p:nvPr/>
            </p:nvSpPr>
            <p:spPr bwMode="auto">
              <a:xfrm>
                <a:off x="3728" y="3699"/>
                <a:ext cx="122" cy="57"/>
              </a:xfrm>
              <a:custGeom>
                <a:avLst/>
                <a:gdLst>
                  <a:gd name="T0" fmla="*/ 48 w 122"/>
                  <a:gd name="T1" fmla="*/ 1 h 57"/>
                  <a:gd name="T2" fmla="*/ 4 w 122"/>
                  <a:gd name="T3" fmla="*/ 5 h 57"/>
                  <a:gd name="T4" fmla="*/ 8 w 122"/>
                  <a:gd name="T5" fmla="*/ 17 h 57"/>
                  <a:gd name="T6" fmla="*/ 24 w 122"/>
                  <a:gd name="T7" fmla="*/ 41 h 57"/>
                  <a:gd name="T8" fmla="*/ 96 w 122"/>
                  <a:gd name="T9" fmla="*/ 57 h 57"/>
                  <a:gd name="T10" fmla="*/ 96 w 122"/>
                  <a:gd name="T11" fmla="*/ 37 h 57"/>
                  <a:gd name="T12" fmla="*/ 48 w 122"/>
                  <a:gd name="T13" fmla="*/ 1 h 5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2" h="57">
                    <a:moveTo>
                      <a:pt x="48" y="1"/>
                    </a:moveTo>
                    <a:cubicBezTo>
                      <a:pt x="33" y="2"/>
                      <a:pt x="18" y="0"/>
                      <a:pt x="4" y="5"/>
                    </a:cubicBezTo>
                    <a:cubicBezTo>
                      <a:pt x="0" y="7"/>
                      <a:pt x="6" y="13"/>
                      <a:pt x="8" y="17"/>
                    </a:cubicBezTo>
                    <a:cubicBezTo>
                      <a:pt x="13" y="25"/>
                      <a:pt x="15" y="39"/>
                      <a:pt x="24" y="41"/>
                    </a:cubicBezTo>
                    <a:cubicBezTo>
                      <a:pt x="48" y="47"/>
                      <a:pt x="72" y="49"/>
                      <a:pt x="96" y="57"/>
                    </a:cubicBezTo>
                    <a:cubicBezTo>
                      <a:pt x="122" y="50"/>
                      <a:pt x="117" y="44"/>
                      <a:pt x="96" y="37"/>
                    </a:cubicBezTo>
                    <a:cubicBezTo>
                      <a:pt x="81" y="15"/>
                      <a:pt x="78" y="1"/>
                      <a:pt x="48" y="1"/>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19111" name="Group 295">
              <a:extLst>
                <a:ext uri="{FF2B5EF4-FFF2-40B4-BE49-F238E27FC236}">
                  <a16:creationId xmlns:a16="http://schemas.microsoft.com/office/drawing/2014/main" id="{24090709-5776-464E-981C-9CE6B4920DC0}"/>
                </a:ext>
              </a:extLst>
            </p:cNvPr>
            <p:cNvGrpSpPr>
              <a:grpSpLocks/>
            </p:cNvGrpSpPr>
            <p:nvPr/>
          </p:nvGrpSpPr>
          <p:grpSpPr bwMode="auto">
            <a:xfrm>
              <a:off x="2904" y="2999"/>
              <a:ext cx="1252" cy="928"/>
              <a:chOff x="3336" y="3263"/>
              <a:chExt cx="1252" cy="928"/>
            </a:xfrm>
          </p:grpSpPr>
          <p:sp>
            <p:nvSpPr>
              <p:cNvPr id="419112" name="Freeform 296">
                <a:extLst>
                  <a:ext uri="{FF2B5EF4-FFF2-40B4-BE49-F238E27FC236}">
                    <a16:creationId xmlns:a16="http://schemas.microsoft.com/office/drawing/2014/main" id="{7DBAD5A7-77E7-44B7-A923-B7F7CECF4AB5}"/>
                  </a:ext>
                </a:extLst>
              </p:cNvPr>
              <p:cNvSpPr>
                <a:spLocks/>
              </p:cNvSpPr>
              <p:nvPr/>
            </p:nvSpPr>
            <p:spPr bwMode="auto">
              <a:xfrm>
                <a:off x="4389" y="4052"/>
                <a:ext cx="57" cy="65"/>
              </a:xfrm>
              <a:custGeom>
                <a:avLst/>
                <a:gdLst>
                  <a:gd name="T0" fmla="*/ 0 w 65"/>
                  <a:gd name="T1" fmla="*/ 0 h 65"/>
                  <a:gd name="T2" fmla="*/ 0 w 65"/>
                  <a:gd name="T3" fmla="*/ 8 h 65"/>
                  <a:gd name="T4" fmla="*/ 0 w 65"/>
                  <a:gd name="T5" fmla="*/ 16 h 65"/>
                  <a:gd name="T6" fmla="*/ 0 w 65"/>
                  <a:gd name="T7" fmla="*/ 24 h 65"/>
                  <a:gd name="T8" fmla="*/ 4 w 65"/>
                  <a:gd name="T9" fmla="*/ 32 h 65"/>
                  <a:gd name="T10" fmla="*/ 6 w 65"/>
                  <a:gd name="T11" fmla="*/ 40 h 65"/>
                  <a:gd name="T12" fmla="*/ 12 w 65"/>
                  <a:gd name="T13" fmla="*/ 40 h 65"/>
                  <a:gd name="T14" fmla="*/ 18 w 65"/>
                  <a:gd name="T15" fmla="*/ 44 h 65"/>
                  <a:gd name="T16" fmla="*/ 22 w 65"/>
                  <a:gd name="T17" fmla="*/ 52 h 65"/>
                  <a:gd name="T18" fmla="*/ 28 w 65"/>
                  <a:gd name="T19" fmla="*/ 60 h 65"/>
                  <a:gd name="T20" fmla="*/ 34 w 65"/>
                  <a:gd name="T21" fmla="*/ 64 h 65"/>
                  <a:gd name="T22" fmla="*/ 40 w 65"/>
                  <a:gd name="T23" fmla="*/ 64 h 65"/>
                  <a:gd name="T24" fmla="*/ 46 w 65"/>
                  <a:gd name="T25" fmla="*/ 56 h 65"/>
                  <a:gd name="T26" fmla="*/ 49 w 65"/>
                  <a:gd name="T27" fmla="*/ 48 h 65"/>
                  <a:gd name="T28" fmla="*/ 49 w 65"/>
                  <a:gd name="T29" fmla="*/ 40 h 65"/>
                  <a:gd name="T30" fmla="*/ 46 w 65"/>
                  <a:gd name="T31" fmla="*/ 32 h 65"/>
                  <a:gd name="T32" fmla="*/ 40 w 65"/>
                  <a:gd name="T33" fmla="*/ 28 h 65"/>
                  <a:gd name="T34" fmla="*/ 37 w 65"/>
                  <a:gd name="T35" fmla="*/ 20 h 65"/>
                  <a:gd name="T36" fmla="*/ 31 w 65"/>
                  <a:gd name="T37" fmla="*/ 16 h 65"/>
                  <a:gd name="T38" fmla="*/ 25 w 65"/>
                  <a:gd name="T39" fmla="*/ 16 h 65"/>
                  <a:gd name="T40" fmla="*/ 18 w 65"/>
                  <a:gd name="T41" fmla="*/ 12 h 65"/>
                  <a:gd name="T42" fmla="*/ 16 w 65"/>
                  <a:gd name="T43" fmla="*/ 4 h 65"/>
                  <a:gd name="T44" fmla="*/ 10 w 65"/>
                  <a:gd name="T45" fmla="*/ 0 h 65"/>
                  <a:gd name="T46" fmla="*/ 4 w 65"/>
                  <a:gd name="T47" fmla="*/ 0 h 65"/>
                  <a:gd name="T48" fmla="*/ 0 w 65"/>
                  <a:gd name="T49" fmla="*/ 0 h 6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5" h="65">
                    <a:moveTo>
                      <a:pt x="0" y="0"/>
                    </a:moveTo>
                    <a:lnTo>
                      <a:pt x="0" y="8"/>
                    </a:lnTo>
                    <a:lnTo>
                      <a:pt x="0" y="16"/>
                    </a:lnTo>
                    <a:lnTo>
                      <a:pt x="0" y="24"/>
                    </a:lnTo>
                    <a:lnTo>
                      <a:pt x="4" y="32"/>
                    </a:lnTo>
                    <a:lnTo>
                      <a:pt x="8" y="40"/>
                    </a:lnTo>
                    <a:lnTo>
                      <a:pt x="16" y="40"/>
                    </a:lnTo>
                    <a:lnTo>
                      <a:pt x="24" y="44"/>
                    </a:lnTo>
                    <a:lnTo>
                      <a:pt x="28" y="52"/>
                    </a:lnTo>
                    <a:lnTo>
                      <a:pt x="36" y="60"/>
                    </a:lnTo>
                    <a:lnTo>
                      <a:pt x="44" y="64"/>
                    </a:lnTo>
                    <a:lnTo>
                      <a:pt x="52" y="64"/>
                    </a:lnTo>
                    <a:lnTo>
                      <a:pt x="60" y="56"/>
                    </a:lnTo>
                    <a:lnTo>
                      <a:pt x="64" y="48"/>
                    </a:lnTo>
                    <a:lnTo>
                      <a:pt x="64" y="40"/>
                    </a:lnTo>
                    <a:lnTo>
                      <a:pt x="60" y="32"/>
                    </a:lnTo>
                    <a:lnTo>
                      <a:pt x="52" y="28"/>
                    </a:lnTo>
                    <a:lnTo>
                      <a:pt x="48" y="20"/>
                    </a:lnTo>
                    <a:lnTo>
                      <a:pt x="40" y="16"/>
                    </a:lnTo>
                    <a:lnTo>
                      <a:pt x="32" y="16"/>
                    </a:lnTo>
                    <a:lnTo>
                      <a:pt x="24" y="12"/>
                    </a:lnTo>
                    <a:lnTo>
                      <a:pt x="20" y="4"/>
                    </a:lnTo>
                    <a:lnTo>
                      <a:pt x="12" y="0"/>
                    </a:lnTo>
                    <a:lnTo>
                      <a:pt x="4" y="0"/>
                    </a:lnTo>
                    <a:lnTo>
                      <a:pt x="0"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113" name="Freeform 297">
                <a:extLst>
                  <a:ext uri="{FF2B5EF4-FFF2-40B4-BE49-F238E27FC236}">
                    <a16:creationId xmlns:a16="http://schemas.microsoft.com/office/drawing/2014/main" id="{131C5FFC-C986-4811-BB1D-DD02BE2F4BB3}"/>
                  </a:ext>
                </a:extLst>
              </p:cNvPr>
              <p:cNvSpPr>
                <a:spLocks/>
              </p:cNvSpPr>
              <p:nvPr/>
            </p:nvSpPr>
            <p:spPr bwMode="auto">
              <a:xfrm>
                <a:off x="4447" y="4096"/>
                <a:ext cx="141" cy="95"/>
              </a:xfrm>
              <a:custGeom>
                <a:avLst/>
                <a:gdLst>
                  <a:gd name="T0" fmla="*/ 33 w 141"/>
                  <a:gd name="T1" fmla="*/ 0 h 95"/>
                  <a:gd name="T2" fmla="*/ 93 w 141"/>
                  <a:gd name="T3" fmla="*/ 12 h 95"/>
                  <a:gd name="T4" fmla="*/ 117 w 141"/>
                  <a:gd name="T5" fmla="*/ 20 h 95"/>
                  <a:gd name="T6" fmla="*/ 73 w 141"/>
                  <a:gd name="T7" fmla="*/ 64 h 95"/>
                  <a:gd name="T8" fmla="*/ 33 w 141"/>
                  <a:gd name="T9" fmla="*/ 92 h 95"/>
                  <a:gd name="T10" fmla="*/ 5 w 141"/>
                  <a:gd name="T11" fmla="*/ 88 h 95"/>
                  <a:gd name="T12" fmla="*/ 9 w 141"/>
                  <a:gd name="T13" fmla="*/ 64 h 95"/>
                  <a:gd name="T14" fmla="*/ 17 w 141"/>
                  <a:gd name="T15" fmla="*/ 28 h 95"/>
                  <a:gd name="T16" fmla="*/ 29 w 141"/>
                  <a:gd name="T17" fmla="*/ 20 h 95"/>
                  <a:gd name="T18" fmla="*/ 33 w 141"/>
                  <a:gd name="T19" fmla="*/ 0 h 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1" h="95">
                    <a:moveTo>
                      <a:pt x="33" y="0"/>
                    </a:moveTo>
                    <a:cubicBezTo>
                      <a:pt x="53" y="7"/>
                      <a:pt x="73" y="6"/>
                      <a:pt x="93" y="12"/>
                    </a:cubicBezTo>
                    <a:cubicBezTo>
                      <a:pt x="101" y="14"/>
                      <a:pt x="117" y="20"/>
                      <a:pt x="117" y="20"/>
                    </a:cubicBezTo>
                    <a:cubicBezTo>
                      <a:pt x="141" y="56"/>
                      <a:pt x="98" y="60"/>
                      <a:pt x="73" y="64"/>
                    </a:cubicBezTo>
                    <a:cubicBezTo>
                      <a:pt x="30" y="78"/>
                      <a:pt x="65" y="71"/>
                      <a:pt x="33" y="92"/>
                    </a:cubicBezTo>
                    <a:cubicBezTo>
                      <a:pt x="24" y="91"/>
                      <a:pt x="11" y="95"/>
                      <a:pt x="5" y="88"/>
                    </a:cubicBezTo>
                    <a:cubicBezTo>
                      <a:pt x="0" y="82"/>
                      <a:pt x="7" y="72"/>
                      <a:pt x="9" y="64"/>
                    </a:cubicBezTo>
                    <a:cubicBezTo>
                      <a:pt x="12" y="52"/>
                      <a:pt x="12" y="39"/>
                      <a:pt x="17" y="28"/>
                    </a:cubicBezTo>
                    <a:cubicBezTo>
                      <a:pt x="19" y="24"/>
                      <a:pt x="27" y="24"/>
                      <a:pt x="29" y="20"/>
                    </a:cubicBezTo>
                    <a:cubicBezTo>
                      <a:pt x="32" y="14"/>
                      <a:pt x="32" y="7"/>
                      <a:pt x="33"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114" name="Freeform 298">
                <a:extLst>
                  <a:ext uri="{FF2B5EF4-FFF2-40B4-BE49-F238E27FC236}">
                    <a16:creationId xmlns:a16="http://schemas.microsoft.com/office/drawing/2014/main" id="{39AEF1FE-75C2-407E-B260-8E2531502867}"/>
                  </a:ext>
                </a:extLst>
              </p:cNvPr>
              <p:cNvSpPr>
                <a:spLocks/>
              </p:cNvSpPr>
              <p:nvPr/>
            </p:nvSpPr>
            <p:spPr bwMode="auto">
              <a:xfrm>
                <a:off x="4259" y="3984"/>
                <a:ext cx="87" cy="80"/>
              </a:xfrm>
              <a:custGeom>
                <a:avLst/>
                <a:gdLst>
                  <a:gd name="T0" fmla="*/ 33 w 87"/>
                  <a:gd name="T1" fmla="*/ 76 h 80"/>
                  <a:gd name="T2" fmla="*/ 17 w 87"/>
                  <a:gd name="T3" fmla="*/ 8 h 80"/>
                  <a:gd name="T4" fmla="*/ 41 w 87"/>
                  <a:gd name="T5" fmla="*/ 0 h 80"/>
                  <a:gd name="T6" fmla="*/ 81 w 87"/>
                  <a:gd name="T7" fmla="*/ 16 h 80"/>
                  <a:gd name="T8" fmla="*/ 57 w 87"/>
                  <a:gd name="T9" fmla="*/ 80 h 80"/>
                  <a:gd name="T10" fmla="*/ 33 w 87"/>
                  <a:gd name="T11" fmla="*/ 76 h 8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7" h="80">
                    <a:moveTo>
                      <a:pt x="33" y="76"/>
                    </a:moveTo>
                    <a:cubicBezTo>
                      <a:pt x="9" y="60"/>
                      <a:pt x="0" y="42"/>
                      <a:pt x="17" y="8"/>
                    </a:cubicBezTo>
                    <a:cubicBezTo>
                      <a:pt x="21" y="0"/>
                      <a:pt x="41" y="0"/>
                      <a:pt x="41" y="0"/>
                    </a:cubicBezTo>
                    <a:cubicBezTo>
                      <a:pt x="57" y="4"/>
                      <a:pt x="67" y="7"/>
                      <a:pt x="81" y="16"/>
                    </a:cubicBezTo>
                    <a:cubicBezTo>
                      <a:pt x="87" y="40"/>
                      <a:pt x="83" y="71"/>
                      <a:pt x="57" y="80"/>
                    </a:cubicBezTo>
                    <a:cubicBezTo>
                      <a:pt x="17" y="76"/>
                      <a:pt x="9" y="76"/>
                      <a:pt x="33" y="76"/>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115" name="Freeform 299">
                <a:extLst>
                  <a:ext uri="{FF2B5EF4-FFF2-40B4-BE49-F238E27FC236}">
                    <a16:creationId xmlns:a16="http://schemas.microsoft.com/office/drawing/2014/main" id="{538E32DF-72F4-4F7F-B98F-894A39C0BBD9}"/>
                  </a:ext>
                </a:extLst>
              </p:cNvPr>
              <p:cNvSpPr>
                <a:spLocks/>
              </p:cNvSpPr>
              <p:nvPr/>
            </p:nvSpPr>
            <p:spPr bwMode="auto">
              <a:xfrm>
                <a:off x="3336" y="3263"/>
                <a:ext cx="51" cy="105"/>
              </a:xfrm>
              <a:custGeom>
                <a:avLst/>
                <a:gdLst>
                  <a:gd name="T0" fmla="*/ 45 w 57"/>
                  <a:gd name="T1" fmla="*/ 0 h 105"/>
                  <a:gd name="T2" fmla="*/ 42 w 57"/>
                  <a:gd name="T3" fmla="*/ 8 h 105"/>
                  <a:gd name="T4" fmla="*/ 38 w 57"/>
                  <a:gd name="T5" fmla="*/ 16 h 105"/>
                  <a:gd name="T6" fmla="*/ 38 w 57"/>
                  <a:gd name="T7" fmla="*/ 24 h 105"/>
                  <a:gd name="T8" fmla="*/ 38 w 57"/>
                  <a:gd name="T9" fmla="*/ 32 h 105"/>
                  <a:gd name="T10" fmla="*/ 35 w 57"/>
                  <a:gd name="T11" fmla="*/ 40 h 105"/>
                  <a:gd name="T12" fmla="*/ 35 w 57"/>
                  <a:gd name="T13" fmla="*/ 48 h 105"/>
                  <a:gd name="T14" fmla="*/ 35 w 57"/>
                  <a:gd name="T15" fmla="*/ 56 h 105"/>
                  <a:gd name="T16" fmla="*/ 35 w 57"/>
                  <a:gd name="T17" fmla="*/ 64 h 105"/>
                  <a:gd name="T18" fmla="*/ 32 w 57"/>
                  <a:gd name="T19" fmla="*/ 72 h 105"/>
                  <a:gd name="T20" fmla="*/ 29 w 57"/>
                  <a:gd name="T21" fmla="*/ 80 h 105"/>
                  <a:gd name="T22" fmla="*/ 29 w 57"/>
                  <a:gd name="T23" fmla="*/ 88 h 105"/>
                  <a:gd name="T24" fmla="*/ 22 w 57"/>
                  <a:gd name="T25" fmla="*/ 96 h 105"/>
                  <a:gd name="T26" fmla="*/ 19 w 57"/>
                  <a:gd name="T27" fmla="*/ 104 h 105"/>
                  <a:gd name="T28" fmla="*/ 13 w 57"/>
                  <a:gd name="T29" fmla="*/ 104 h 105"/>
                  <a:gd name="T30" fmla="*/ 6 w 57"/>
                  <a:gd name="T31" fmla="*/ 100 h 105"/>
                  <a:gd name="T32" fmla="*/ 4 w 57"/>
                  <a:gd name="T33" fmla="*/ 92 h 105"/>
                  <a:gd name="T34" fmla="*/ 4 w 57"/>
                  <a:gd name="T35" fmla="*/ 84 h 105"/>
                  <a:gd name="T36" fmla="*/ 4 w 57"/>
                  <a:gd name="T37" fmla="*/ 76 h 105"/>
                  <a:gd name="T38" fmla="*/ 4 w 57"/>
                  <a:gd name="T39" fmla="*/ 68 h 105"/>
                  <a:gd name="T40" fmla="*/ 0 w 57"/>
                  <a:gd name="T41" fmla="*/ 56 h 105"/>
                  <a:gd name="T42" fmla="*/ 0 w 57"/>
                  <a:gd name="T43" fmla="*/ 48 h 105"/>
                  <a:gd name="T44" fmla="*/ 0 w 57"/>
                  <a:gd name="T45" fmla="*/ 40 h 105"/>
                  <a:gd name="T46" fmla="*/ 6 w 57"/>
                  <a:gd name="T47" fmla="*/ 32 h 105"/>
                  <a:gd name="T48" fmla="*/ 10 w 57"/>
                  <a:gd name="T49" fmla="*/ 24 h 105"/>
                  <a:gd name="T50" fmla="*/ 16 w 57"/>
                  <a:gd name="T51" fmla="*/ 24 h 105"/>
                  <a:gd name="T52" fmla="*/ 19 w 57"/>
                  <a:gd name="T53" fmla="*/ 16 h 105"/>
                  <a:gd name="T54" fmla="*/ 26 w 57"/>
                  <a:gd name="T55" fmla="*/ 12 h 105"/>
                  <a:gd name="T56" fmla="*/ 35 w 57"/>
                  <a:gd name="T57" fmla="*/ 8 h 105"/>
                  <a:gd name="T58" fmla="*/ 42 w 57"/>
                  <a:gd name="T59" fmla="*/ 4 h 105"/>
                  <a:gd name="T60" fmla="*/ 45 w 57"/>
                  <a:gd name="T61" fmla="*/ 0 h 10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57" h="105">
                    <a:moveTo>
                      <a:pt x="56" y="0"/>
                    </a:moveTo>
                    <a:lnTo>
                      <a:pt x="52" y="8"/>
                    </a:lnTo>
                    <a:lnTo>
                      <a:pt x="48" y="16"/>
                    </a:lnTo>
                    <a:lnTo>
                      <a:pt x="48" y="24"/>
                    </a:lnTo>
                    <a:lnTo>
                      <a:pt x="48" y="32"/>
                    </a:lnTo>
                    <a:lnTo>
                      <a:pt x="44" y="40"/>
                    </a:lnTo>
                    <a:lnTo>
                      <a:pt x="44" y="48"/>
                    </a:lnTo>
                    <a:lnTo>
                      <a:pt x="44" y="56"/>
                    </a:lnTo>
                    <a:lnTo>
                      <a:pt x="44" y="64"/>
                    </a:lnTo>
                    <a:lnTo>
                      <a:pt x="40" y="72"/>
                    </a:lnTo>
                    <a:lnTo>
                      <a:pt x="36" y="80"/>
                    </a:lnTo>
                    <a:lnTo>
                      <a:pt x="36" y="88"/>
                    </a:lnTo>
                    <a:lnTo>
                      <a:pt x="28" y="96"/>
                    </a:lnTo>
                    <a:lnTo>
                      <a:pt x="24" y="104"/>
                    </a:lnTo>
                    <a:lnTo>
                      <a:pt x="16" y="104"/>
                    </a:lnTo>
                    <a:lnTo>
                      <a:pt x="8" y="100"/>
                    </a:lnTo>
                    <a:lnTo>
                      <a:pt x="4" y="92"/>
                    </a:lnTo>
                    <a:lnTo>
                      <a:pt x="4" y="84"/>
                    </a:lnTo>
                    <a:lnTo>
                      <a:pt x="4" y="76"/>
                    </a:lnTo>
                    <a:lnTo>
                      <a:pt x="4" y="68"/>
                    </a:lnTo>
                    <a:lnTo>
                      <a:pt x="0" y="56"/>
                    </a:lnTo>
                    <a:lnTo>
                      <a:pt x="0" y="48"/>
                    </a:lnTo>
                    <a:lnTo>
                      <a:pt x="0" y="40"/>
                    </a:lnTo>
                    <a:lnTo>
                      <a:pt x="8" y="32"/>
                    </a:lnTo>
                    <a:lnTo>
                      <a:pt x="12" y="24"/>
                    </a:lnTo>
                    <a:lnTo>
                      <a:pt x="20" y="24"/>
                    </a:lnTo>
                    <a:lnTo>
                      <a:pt x="24" y="16"/>
                    </a:lnTo>
                    <a:lnTo>
                      <a:pt x="32" y="12"/>
                    </a:lnTo>
                    <a:lnTo>
                      <a:pt x="44" y="8"/>
                    </a:lnTo>
                    <a:lnTo>
                      <a:pt x="52" y="4"/>
                    </a:lnTo>
                    <a:lnTo>
                      <a:pt x="56"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116" name="Freeform 300">
                <a:extLst>
                  <a:ext uri="{FF2B5EF4-FFF2-40B4-BE49-F238E27FC236}">
                    <a16:creationId xmlns:a16="http://schemas.microsoft.com/office/drawing/2014/main" id="{C0F39128-CDF1-4458-9F0D-7B9579B51C31}"/>
                  </a:ext>
                </a:extLst>
              </p:cNvPr>
              <p:cNvSpPr>
                <a:spLocks/>
              </p:cNvSpPr>
              <p:nvPr/>
            </p:nvSpPr>
            <p:spPr bwMode="auto">
              <a:xfrm>
                <a:off x="4036" y="4027"/>
                <a:ext cx="86" cy="61"/>
              </a:xfrm>
              <a:custGeom>
                <a:avLst/>
                <a:gdLst>
                  <a:gd name="T0" fmla="*/ 6 w 97"/>
                  <a:gd name="T1" fmla="*/ 48 h 61"/>
                  <a:gd name="T2" fmla="*/ 12 w 97"/>
                  <a:gd name="T3" fmla="*/ 48 h 61"/>
                  <a:gd name="T4" fmla="*/ 19 w 97"/>
                  <a:gd name="T5" fmla="*/ 52 h 61"/>
                  <a:gd name="T6" fmla="*/ 25 w 97"/>
                  <a:gd name="T7" fmla="*/ 52 h 61"/>
                  <a:gd name="T8" fmla="*/ 31 w 97"/>
                  <a:gd name="T9" fmla="*/ 52 h 61"/>
                  <a:gd name="T10" fmla="*/ 38 w 97"/>
                  <a:gd name="T11" fmla="*/ 56 h 61"/>
                  <a:gd name="T12" fmla="*/ 44 w 97"/>
                  <a:gd name="T13" fmla="*/ 60 h 61"/>
                  <a:gd name="T14" fmla="*/ 51 w 97"/>
                  <a:gd name="T15" fmla="*/ 60 h 61"/>
                  <a:gd name="T16" fmla="*/ 57 w 97"/>
                  <a:gd name="T17" fmla="*/ 60 h 61"/>
                  <a:gd name="T18" fmla="*/ 63 w 97"/>
                  <a:gd name="T19" fmla="*/ 56 h 61"/>
                  <a:gd name="T20" fmla="*/ 69 w 97"/>
                  <a:gd name="T21" fmla="*/ 52 h 61"/>
                  <a:gd name="T22" fmla="*/ 73 w 97"/>
                  <a:gd name="T23" fmla="*/ 44 h 61"/>
                  <a:gd name="T24" fmla="*/ 75 w 97"/>
                  <a:gd name="T25" fmla="*/ 36 h 61"/>
                  <a:gd name="T26" fmla="*/ 75 w 97"/>
                  <a:gd name="T27" fmla="*/ 28 h 61"/>
                  <a:gd name="T28" fmla="*/ 69 w 97"/>
                  <a:gd name="T29" fmla="*/ 20 h 61"/>
                  <a:gd name="T30" fmla="*/ 59 w 97"/>
                  <a:gd name="T31" fmla="*/ 16 h 61"/>
                  <a:gd name="T32" fmla="*/ 53 w 97"/>
                  <a:gd name="T33" fmla="*/ 16 h 61"/>
                  <a:gd name="T34" fmla="*/ 44 w 97"/>
                  <a:gd name="T35" fmla="*/ 8 h 61"/>
                  <a:gd name="T36" fmla="*/ 35 w 97"/>
                  <a:gd name="T37" fmla="*/ 4 h 61"/>
                  <a:gd name="T38" fmla="*/ 28 w 97"/>
                  <a:gd name="T39" fmla="*/ 0 h 61"/>
                  <a:gd name="T40" fmla="*/ 22 w 97"/>
                  <a:gd name="T41" fmla="*/ 4 h 61"/>
                  <a:gd name="T42" fmla="*/ 16 w 97"/>
                  <a:gd name="T43" fmla="*/ 12 h 61"/>
                  <a:gd name="T44" fmla="*/ 12 w 97"/>
                  <a:gd name="T45" fmla="*/ 20 h 61"/>
                  <a:gd name="T46" fmla="*/ 10 w 97"/>
                  <a:gd name="T47" fmla="*/ 28 h 61"/>
                  <a:gd name="T48" fmla="*/ 10 w 97"/>
                  <a:gd name="T49" fmla="*/ 36 h 61"/>
                  <a:gd name="T50" fmla="*/ 4 w 97"/>
                  <a:gd name="T51" fmla="*/ 40 h 61"/>
                  <a:gd name="T52" fmla="*/ 0 w 97"/>
                  <a:gd name="T53" fmla="*/ 48 h 61"/>
                  <a:gd name="T54" fmla="*/ 6 w 97"/>
                  <a:gd name="T55" fmla="*/ 52 h 61"/>
                  <a:gd name="T56" fmla="*/ 6 w 97"/>
                  <a:gd name="T57" fmla="*/ 48 h 6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97" h="61">
                    <a:moveTo>
                      <a:pt x="8" y="48"/>
                    </a:moveTo>
                    <a:lnTo>
                      <a:pt x="16" y="48"/>
                    </a:lnTo>
                    <a:lnTo>
                      <a:pt x="24" y="52"/>
                    </a:lnTo>
                    <a:lnTo>
                      <a:pt x="32" y="52"/>
                    </a:lnTo>
                    <a:lnTo>
                      <a:pt x="40" y="52"/>
                    </a:lnTo>
                    <a:lnTo>
                      <a:pt x="48" y="56"/>
                    </a:lnTo>
                    <a:lnTo>
                      <a:pt x="56" y="60"/>
                    </a:lnTo>
                    <a:lnTo>
                      <a:pt x="64" y="60"/>
                    </a:lnTo>
                    <a:lnTo>
                      <a:pt x="72" y="60"/>
                    </a:lnTo>
                    <a:lnTo>
                      <a:pt x="80" y="56"/>
                    </a:lnTo>
                    <a:lnTo>
                      <a:pt x="88" y="52"/>
                    </a:lnTo>
                    <a:lnTo>
                      <a:pt x="92" y="44"/>
                    </a:lnTo>
                    <a:lnTo>
                      <a:pt x="96" y="36"/>
                    </a:lnTo>
                    <a:lnTo>
                      <a:pt x="96" y="28"/>
                    </a:lnTo>
                    <a:lnTo>
                      <a:pt x="88" y="20"/>
                    </a:lnTo>
                    <a:lnTo>
                      <a:pt x="76" y="16"/>
                    </a:lnTo>
                    <a:lnTo>
                      <a:pt x="68" y="16"/>
                    </a:lnTo>
                    <a:lnTo>
                      <a:pt x="56" y="8"/>
                    </a:lnTo>
                    <a:lnTo>
                      <a:pt x="44" y="4"/>
                    </a:lnTo>
                    <a:lnTo>
                      <a:pt x="36" y="0"/>
                    </a:lnTo>
                    <a:lnTo>
                      <a:pt x="28" y="4"/>
                    </a:lnTo>
                    <a:lnTo>
                      <a:pt x="20" y="12"/>
                    </a:lnTo>
                    <a:lnTo>
                      <a:pt x="16" y="20"/>
                    </a:lnTo>
                    <a:lnTo>
                      <a:pt x="12" y="28"/>
                    </a:lnTo>
                    <a:lnTo>
                      <a:pt x="12" y="36"/>
                    </a:lnTo>
                    <a:lnTo>
                      <a:pt x="4" y="40"/>
                    </a:lnTo>
                    <a:lnTo>
                      <a:pt x="0" y="48"/>
                    </a:lnTo>
                    <a:lnTo>
                      <a:pt x="8" y="52"/>
                    </a:lnTo>
                    <a:lnTo>
                      <a:pt x="8" y="4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117" name="Freeform 301">
                <a:extLst>
                  <a:ext uri="{FF2B5EF4-FFF2-40B4-BE49-F238E27FC236}">
                    <a16:creationId xmlns:a16="http://schemas.microsoft.com/office/drawing/2014/main" id="{242D2811-2579-42D4-A890-65892B6384CB}"/>
                  </a:ext>
                </a:extLst>
              </p:cNvPr>
              <p:cNvSpPr>
                <a:spLocks/>
              </p:cNvSpPr>
              <p:nvPr/>
            </p:nvSpPr>
            <p:spPr bwMode="auto">
              <a:xfrm>
                <a:off x="4280" y="4093"/>
                <a:ext cx="82" cy="86"/>
              </a:xfrm>
              <a:custGeom>
                <a:avLst/>
                <a:gdLst>
                  <a:gd name="T0" fmla="*/ 24 w 82"/>
                  <a:gd name="T1" fmla="*/ 86 h 86"/>
                  <a:gd name="T2" fmla="*/ 0 w 82"/>
                  <a:gd name="T3" fmla="*/ 58 h 86"/>
                  <a:gd name="T4" fmla="*/ 20 w 82"/>
                  <a:gd name="T5" fmla="*/ 6 h 86"/>
                  <a:gd name="T6" fmla="*/ 76 w 82"/>
                  <a:gd name="T7" fmla="*/ 2 h 86"/>
                  <a:gd name="T8" fmla="*/ 60 w 82"/>
                  <a:gd name="T9" fmla="*/ 38 h 86"/>
                  <a:gd name="T10" fmla="*/ 24 w 82"/>
                  <a:gd name="T11" fmla="*/ 86 h 8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2" h="86">
                    <a:moveTo>
                      <a:pt x="24" y="86"/>
                    </a:moveTo>
                    <a:cubicBezTo>
                      <a:pt x="8" y="81"/>
                      <a:pt x="5" y="74"/>
                      <a:pt x="0" y="58"/>
                    </a:cubicBezTo>
                    <a:cubicBezTo>
                      <a:pt x="0" y="57"/>
                      <a:pt x="13" y="8"/>
                      <a:pt x="20" y="6"/>
                    </a:cubicBezTo>
                    <a:cubicBezTo>
                      <a:pt x="38" y="0"/>
                      <a:pt x="57" y="3"/>
                      <a:pt x="76" y="2"/>
                    </a:cubicBezTo>
                    <a:cubicBezTo>
                      <a:pt x="82" y="20"/>
                      <a:pt x="73" y="25"/>
                      <a:pt x="60" y="38"/>
                    </a:cubicBezTo>
                    <a:cubicBezTo>
                      <a:pt x="45" y="82"/>
                      <a:pt x="56" y="64"/>
                      <a:pt x="24" y="86"/>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118" name="Freeform 302">
                <a:extLst>
                  <a:ext uri="{FF2B5EF4-FFF2-40B4-BE49-F238E27FC236}">
                    <a16:creationId xmlns:a16="http://schemas.microsoft.com/office/drawing/2014/main" id="{720F7EB8-7D92-45D7-A3E0-10EBD17ABFFD}"/>
                  </a:ext>
                </a:extLst>
              </p:cNvPr>
              <p:cNvSpPr>
                <a:spLocks/>
              </p:cNvSpPr>
              <p:nvPr/>
            </p:nvSpPr>
            <p:spPr bwMode="auto">
              <a:xfrm>
                <a:off x="3688" y="3874"/>
                <a:ext cx="122" cy="57"/>
              </a:xfrm>
              <a:custGeom>
                <a:avLst/>
                <a:gdLst>
                  <a:gd name="T0" fmla="*/ 48 w 122"/>
                  <a:gd name="T1" fmla="*/ 1 h 57"/>
                  <a:gd name="T2" fmla="*/ 4 w 122"/>
                  <a:gd name="T3" fmla="*/ 5 h 57"/>
                  <a:gd name="T4" fmla="*/ 8 w 122"/>
                  <a:gd name="T5" fmla="*/ 17 h 57"/>
                  <a:gd name="T6" fmla="*/ 24 w 122"/>
                  <a:gd name="T7" fmla="*/ 41 h 57"/>
                  <a:gd name="T8" fmla="*/ 96 w 122"/>
                  <a:gd name="T9" fmla="*/ 57 h 57"/>
                  <a:gd name="T10" fmla="*/ 96 w 122"/>
                  <a:gd name="T11" fmla="*/ 37 h 57"/>
                  <a:gd name="T12" fmla="*/ 48 w 122"/>
                  <a:gd name="T13" fmla="*/ 1 h 5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2" h="57">
                    <a:moveTo>
                      <a:pt x="48" y="1"/>
                    </a:moveTo>
                    <a:cubicBezTo>
                      <a:pt x="33" y="2"/>
                      <a:pt x="18" y="0"/>
                      <a:pt x="4" y="5"/>
                    </a:cubicBezTo>
                    <a:cubicBezTo>
                      <a:pt x="0" y="7"/>
                      <a:pt x="6" y="13"/>
                      <a:pt x="8" y="17"/>
                    </a:cubicBezTo>
                    <a:cubicBezTo>
                      <a:pt x="13" y="25"/>
                      <a:pt x="15" y="39"/>
                      <a:pt x="24" y="41"/>
                    </a:cubicBezTo>
                    <a:cubicBezTo>
                      <a:pt x="48" y="47"/>
                      <a:pt x="72" y="49"/>
                      <a:pt x="96" y="57"/>
                    </a:cubicBezTo>
                    <a:cubicBezTo>
                      <a:pt x="122" y="50"/>
                      <a:pt x="117" y="44"/>
                      <a:pt x="96" y="37"/>
                    </a:cubicBezTo>
                    <a:cubicBezTo>
                      <a:pt x="81" y="15"/>
                      <a:pt x="78" y="1"/>
                      <a:pt x="48" y="1"/>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119" name="Freeform 303">
                <a:extLst>
                  <a:ext uri="{FF2B5EF4-FFF2-40B4-BE49-F238E27FC236}">
                    <a16:creationId xmlns:a16="http://schemas.microsoft.com/office/drawing/2014/main" id="{BC9E9C12-69BD-498F-944C-151FDF11AEBA}"/>
                  </a:ext>
                </a:extLst>
              </p:cNvPr>
              <p:cNvSpPr>
                <a:spLocks/>
              </p:cNvSpPr>
              <p:nvPr/>
            </p:nvSpPr>
            <p:spPr bwMode="auto">
              <a:xfrm>
                <a:off x="4062" y="3922"/>
                <a:ext cx="114" cy="90"/>
              </a:xfrm>
              <a:custGeom>
                <a:avLst/>
                <a:gdLst>
                  <a:gd name="T0" fmla="*/ 30 w 114"/>
                  <a:gd name="T1" fmla="*/ 33 h 90"/>
                  <a:gd name="T2" fmla="*/ 18 w 114"/>
                  <a:gd name="T3" fmla="*/ 69 h 90"/>
                  <a:gd name="T4" fmla="*/ 14 w 114"/>
                  <a:gd name="T5" fmla="*/ 81 h 90"/>
                  <a:gd name="T6" fmla="*/ 86 w 114"/>
                  <a:gd name="T7" fmla="*/ 69 h 90"/>
                  <a:gd name="T8" fmla="*/ 102 w 114"/>
                  <a:gd name="T9" fmla="*/ 45 h 90"/>
                  <a:gd name="T10" fmla="*/ 114 w 114"/>
                  <a:gd name="T11" fmla="*/ 17 h 90"/>
                  <a:gd name="T12" fmla="*/ 110 w 114"/>
                  <a:gd name="T13" fmla="*/ 5 h 90"/>
                  <a:gd name="T14" fmla="*/ 94 w 114"/>
                  <a:gd name="T15" fmla="*/ 1 h 90"/>
                  <a:gd name="T16" fmla="*/ 22 w 114"/>
                  <a:gd name="T17" fmla="*/ 17 h 90"/>
                  <a:gd name="T18" fmla="*/ 30 w 114"/>
                  <a:gd name="T19" fmla="*/ 33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4" h="90">
                    <a:moveTo>
                      <a:pt x="30" y="33"/>
                    </a:moveTo>
                    <a:cubicBezTo>
                      <a:pt x="26" y="45"/>
                      <a:pt x="22" y="57"/>
                      <a:pt x="18" y="69"/>
                    </a:cubicBezTo>
                    <a:cubicBezTo>
                      <a:pt x="17" y="73"/>
                      <a:pt x="14" y="81"/>
                      <a:pt x="14" y="81"/>
                    </a:cubicBezTo>
                    <a:cubicBezTo>
                      <a:pt x="48" y="90"/>
                      <a:pt x="55" y="90"/>
                      <a:pt x="86" y="69"/>
                    </a:cubicBezTo>
                    <a:cubicBezTo>
                      <a:pt x="95" y="32"/>
                      <a:pt x="82" y="70"/>
                      <a:pt x="102" y="45"/>
                    </a:cubicBezTo>
                    <a:cubicBezTo>
                      <a:pt x="108" y="37"/>
                      <a:pt x="109" y="26"/>
                      <a:pt x="114" y="17"/>
                    </a:cubicBezTo>
                    <a:cubicBezTo>
                      <a:pt x="113" y="13"/>
                      <a:pt x="113" y="8"/>
                      <a:pt x="110" y="5"/>
                    </a:cubicBezTo>
                    <a:cubicBezTo>
                      <a:pt x="106" y="2"/>
                      <a:pt x="99" y="0"/>
                      <a:pt x="94" y="1"/>
                    </a:cubicBezTo>
                    <a:cubicBezTo>
                      <a:pt x="72" y="3"/>
                      <a:pt x="46" y="14"/>
                      <a:pt x="22" y="17"/>
                    </a:cubicBezTo>
                    <a:cubicBezTo>
                      <a:pt x="16" y="34"/>
                      <a:pt x="0" y="55"/>
                      <a:pt x="30" y="33"/>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120" name="Freeform 304">
                <a:extLst>
                  <a:ext uri="{FF2B5EF4-FFF2-40B4-BE49-F238E27FC236}">
                    <a16:creationId xmlns:a16="http://schemas.microsoft.com/office/drawing/2014/main" id="{E880F798-42F9-486C-B589-CB503E35A070}"/>
                  </a:ext>
                </a:extLst>
              </p:cNvPr>
              <p:cNvSpPr>
                <a:spLocks/>
              </p:cNvSpPr>
              <p:nvPr/>
            </p:nvSpPr>
            <p:spPr bwMode="auto">
              <a:xfrm>
                <a:off x="3928" y="3991"/>
                <a:ext cx="103" cy="72"/>
              </a:xfrm>
              <a:custGeom>
                <a:avLst/>
                <a:gdLst>
                  <a:gd name="T0" fmla="*/ 48 w 103"/>
                  <a:gd name="T1" fmla="*/ 0 h 72"/>
                  <a:gd name="T2" fmla="*/ 0 w 103"/>
                  <a:gd name="T3" fmla="*/ 32 h 72"/>
                  <a:gd name="T4" fmla="*/ 40 w 103"/>
                  <a:gd name="T5" fmla="*/ 72 h 72"/>
                  <a:gd name="T6" fmla="*/ 72 w 103"/>
                  <a:gd name="T7" fmla="*/ 68 h 72"/>
                  <a:gd name="T8" fmla="*/ 56 w 103"/>
                  <a:gd name="T9" fmla="*/ 24 h 72"/>
                  <a:gd name="T10" fmla="*/ 48 w 103"/>
                  <a:gd name="T11" fmla="*/ 0 h 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3" h="72">
                    <a:moveTo>
                      <a:pt x="48" y="0"/>
                    </a:moveTo>
                    <a:cubicBezTo>
                      <a:pt x="14" y="4"/>
                      <a:pt x="6" y="0"/>
                      <a:pt x="0" y="32"/>
                    </a:cubicBezTo>
                    <a:cubicBezTo>
                      <a:pt x="6" y="55"/>
                      <a:pt x="18" y="65"/>
                      <a:pt x="40" y="72"/>
                    </a:cubicBezTo>
                    <a:cubicBezTo>
                      <a:pt x="51" y="71"/>
                      <a:pt x="62" y="72"/>
                      <a:pt x="72" y="68"/>
                    </a:cubicBezTo>
                    <a:cubicBezTo>
                      <a:pt x="103" y="57"/>
                      <a:pt x="71" y="29"/>
                      <a:pt x="56" y="24"/>
                    </a:cubicBezTo>
                    <a:cubicBezTo>
                      <a:pt x="42" y="3"/>
                      <a:pt x="26" y="15"/>
                      <a:pt x="48"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121" name="Freeform 305">
                <a:extLst>
                  <a:ext uri="{FF2B5EF4-FFF2-40B4-BE49-F238E27FC236}">
                    <a16:creationId xmlns:a16="http://schemas.microsoft.com/office/drawing/2014/main" id="{BB9EDFCE-35D4-4308-9525-CC1000FAA1A9}"/>
                  </a:ext>
                </a:extLst>
              </p:cNvPr>
              <p:cNvSpPr>
                <a:spLocks/>
              </p:cNvSpPr>
              <p:nvPr/>
            </p:nvSpPr>
            <p:spPr bwMode="auto">
              <a:xfrm>
                <a:off x="4155" y="4023"/>
                <a:ext cx="90" cy="72"/>
              </a:xfrm>
              <a:custGeom>
                <a:avLst/>
                <a:gdLst>
                  <a:gd name="T0" fmla="*/ 65 w 90"/>
                  <a:gd name="T1" fmla="*/ 20 h 72"/>
                  <a:gd name="T2" fmla="*/ 89 w 90"/>
                  <a:gd name="T3" fmla="*/ 28 h 72"/>
                  <a:gd name="T4" fmla="*/ 45 w 90"/>
                  <a:gd name="T5" fmla="*/ 72 h 72"/>
                  <a:gd name="T6" fmla="*/ 9 w 90"/>
                  <a:gd name="T7" fmla="*/ 68 h 72"/>
                  <a:gd name="T8" fmla="*/ 9 w 90"/>
                  <a:gd name="T9" fmla="*/ 40 h 72"/>
                  <a:gd name="T10" fmla="*/ 49 w 90"/>
                  <a:gd name="T11" fmla="*/ 0 h 72"/>
                  <a:gd name="T12" fmla="*/ 65 w 90"/>
                  <a:gd name="T13" fmla="*/ 20 h 7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 h="72">
                    <a:moveTo>
                      <a:pt x="65" y="20"/>
                    </a:moveTo>
                    <a:cubicBezTo>
                      <a:pt x="73" y="23"/>
                      <a:pt x="90" y="20"/>
                      <a:pt x="89" y="28"/>
                    </a:cubicBezTo>
                    <a:cubicBezTo>
                      <a:pt x="83" y="67"/>
                      <a:pt x="80" y="63"/>
                      <a:pt x="45" y="72"/>
                    </a:cubicBezTo>
                    <a:cubicBezTo>
                      <a:pt x="33" y="71"/>
                      <a:pt x="20" y="72"/>
                      <a:pt x="9" y="68"/>
                    </a:cubicBezTo>
                    <a:cubicBezTo>
                      <a:pt x="0" y="64"/>
                      <a:pt x="8" y="42"/>
                      <a:pt x="9" y="40"/>
                    </a:cubicBezTo>
                    <a:cubicBezTo>
                      <a:pt x="15" y="19"/>
                      <a:pt x="29" y="7"/>
                      <a:pt x="49" y="0"/>
                    </a:cubicBezTo>
                    <a:cubicBezTo>
                      <a:pt x="75" y="18"/>
                      <a:pt x="82" y="12"/>
                      <a:pt x="65" y="2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122" name="Freeform 306">
                <a:extLst>
                  <a:ext uri="{FF2B5EF4-FFF2-40B4-BE49-F238E27FC236}">
                    <a16:creationId xmlns:a16="http://schemas.microsoft.com/office/drawing/2014/main" id="{A4ED99D9-016A-466E-B34E-B92FDDF3D69B}"/>
                  </a:ext>
                </a:extLst>
              </p:cNvPr>
              <p:cNvSpPr>
                <a:spLocks/>
              </p:cNvSpPr>
              <p:nvPr/>
            </p:nvSpPr>
            <p:spPr bwMode="auto">
              <a:xfrm>
                <a:off x="3442" y="3626"/>
                <a:ext cx="78" cy="89"/>
              </a:xfrm>
              <a:custGeom>
                <a:avLst/>
                <a:gdLst>
                  <a:gd name="T0" fmla="*/ 58 w 78"/>
                  <a:gd name="T1" fmla="*/ 21 h 89"/>
                  <a:gd name="T2" fmla="*/ 6 w 78"/>
                  <a:gd name="T3" fmla="*/ 9 h 89"/>
                  <a:gd name="T4" fmla="*/ 2 w 78"/>
                  <a:gd name="T5" fmla="*/ 61 h 89"/>
                  <a:gd name="T6" fmla="*/ 30 w 78"/>
                  <a:gd name="T7" fmla="*/ 89 h 89"/>
                  <a:gd name="T8" fmla="*/ 66 w 78"/>
                  <a:gd name="T9" fmla="*/ 85 h 89"/>
                  <a:gd name="T10" fmla="*/ 62 w 78"/>
                  <a:gd name="T11" fmla="*/ 33 h 89"/>
                  <a:gd name="T12" fmla="*/ 50 w 78"/>
                  <a:gd name="T13" fmla="*/ 25 h 89"/>
                  <a:gd name="T14" fmla="*/ 58 w 78"/>
                  <a:gd name="T15" fmla="*/ 21 h 8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8" h="89">
                    <a:moveTo>
                      <a:pt x="58" y="21"/>
                    </a:moveTo>
                    <a:cubicBezTo>
                      <a:pt x="26" y="0"/>
                      <a:pt x="44" y="4"/>
                      <a:pt x="6" y="9"/>
                    </a:cubicBezTo>
                    <a:cubicBezTo>
                      <a:pt x="0" y="26"/>
                      <a:pt x="5" y="42"/>
                      <a:pt x="2" y="61"/>
                    </a:cubicBezTo>
                    <a:cubicBezTo>
                      <a:pt x="7" y="81"/>
                      <a:pt x="11" y="83"/>
                      <a:pt x="30" y="89"/>
                    </a:cubicBezTo>
                    <a:cubicBezTo>
                      <a:pt x="42" y="88"/>
                      <a:pt x="55" y="89"/>
                      <a:pt x="66" y="85"/>
                    </a:cubicBezTo>
                    <a:cubicBezTo>
                      <a:pt x="78" y="80"/>
                      <a:pt x="68" y="41"/>
                      <a:pt x="62" y="33"/>
                    </a:cubicBezTo>
                    <a:cubicBezTo>
                      <a:pt x="59" y="29"/>
                      <a:pt x="52" y="30"/>
                      <a:pt x="50" y="25"/>
                    </a:cubicBezTo>
                    <a:cubicBezTo>
                      <a:pt x="49" y="22"/>
                      <a:pt x="55" y="22"/>
                      <a:pt x="58" y="21"/>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123" name="Freeform 307">
                <a:extLst>
                  <a:ext uri="{FF2B5EF4-FFF2-40B4-BE49-F238E27FC236}">
                    <a16:creationId xmlns:a16="http://schemas.microsoft.com/office/drawing/2014/main" id="{EB13A808-E047-44A9-90B1-6D5BB2C20B77}"/>
                  </a:ext>
                </a:extLst>
              </p:cNvPr>
              <p:cNvSpPr>
                <a:spLocks/>
              </p:cNvSpPr>
              <p:nvPr/>
            </p:nvSpPr>
            <p:spPr bwMode="auto">
              <a:xfrm>
                <a:off x="3499" y="3755"/>
                <a:ext cx="90" cy="72"/>
              </a:xfrm>
              <a:custGeom>
                <a:avLst/>
                <a:gdLst>
                  <a:gd name="T0" fmla="*/ 65 w 90"/>
                  <a:gd name="T1" fmla="*/ 20 h 72"/>
                  <a:gd name="T2" fmla="*/ 89 w 90"/>
                  <a:gd name="T3" fmla="*/ 28 h 72"/>
                  <a:gd name="T4" fmla="*/ 45 w 90"/>
                  <a:gd name="T5" fmla="*/ 72 h 72"/>
                  <a:gd name="T6" fmla="*/ 9 w 90"/>
                  <a:gd name="T7" fmla="*/ 68 h 72"/>
                  <a:gd name="T8" fmla="*/ 9 w 90"/>
                  <a:gd name="T9" fmla="*/ 40 h 72"/>
                  <a:gd name="T10" fmla="*/ 49 w 90"/>
                  <a:gd name="T11" fmla="*/ 0 h 72"/>
                  <a:gd name="T12" fmla="*/ 65 w 90"/>
                  <a:gd name="T13" fmla="*/ 20 h 7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 h="72">
                    <a:moveTo>
                      <a:pt x="65" y="20"/>
                    </a:moveTo>
                    <a:cubicBezTo>
                      <a:pt x="73" y="23"/>
                      <a:pt x="90" y="20"/>
                      <a:pt x="89" y="28"/>
                    </a:cubicBezTo>
                    <a:cubicBezTo>
                      <a:pt x="83" y="67"/>
                      <a:pt x="80" y="63"/>
                      <a:pt x="45" y="72"/>
                    </a:cubicBezTo>
                    <a:cubicBezTo>
                      <a:pt x="33" y="71"/>
                      <a:pt x="20" y="72"/>
                      <a:pt x="9" y="68"/>
                    </a:cubicBezTo>
                    <a:cubicBezTo>
                      <a:pt x="0" y="64"/>
                      <a:pt x="8" y="42"/>
                      <a:pt x="9" y="40"/>
                    </a:cubicBezTo>
                    <a:cubicBezTo>
                      <a:pt x="15" y="19"/>
                      <a:pt x="29" y="7"/>
                      <a:pt x="49" y="0"/>
                    </a:cubicBezTo>
                    <a:cubicBezTo>
                      <a:pt x="75" y="18"/>
                      <a:pt x="82" y="12"/>
                      <a:pt x="65" y="2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124" name="Freeform 308">
                <a:extLst>
                  <a:ext uri="{FF2B5EF4-FFF2-40B4-BE49-F238E27FC236}">
                    <a16:creationId xmlns:a16="http://schemas.microsoft.com/office/drawing/2014/main" id="{83536D0C-43D6-4302-9461-486C49C79208}"/>
                  </a:ext>
                </a:extLst>
              </p:cNvPr>
              <p:cNvSpPr>
                <a:spLocks/>
              </p:cNvSpPr>
              <p:nvPr/>
            </p:nvSpPr>
            <p:spPr bwMode="auto">
              <a:xfrm>
                <a:off x="3408" y="3459"/>
                <a:ext cx="68" cy="68"/>
              </a:xfrm>
              <a:custGeom>
                <a:avLst/>
                <a:gdLst>
                  <a:gd name="T0" fmla="*/ 32 w 68"/>
                  <a:gd name="T1" fmla="*/ 0 h 68"/>
                  <a:gd name="T2" fmla="*/ 0 w 68"/>
                  <a:gd name="T3" fmla="*/ 20 h 68"/>
                  <a:gd name="T4" fmla="*/ 20 w 68"/>
                  <a:gd name="T5" fmla="*/ 68 h 68"/>
                  <a:gd name="T6" fmla="*/ 60 w 68"/>
                  <a:gd name="T7" fmla="*/ 56 h 68"/>
                  <a:gd name="T8" fmla="*/ 68 w 68"/>
                  <a:gd name="T9" fmla="*/ 32 h 68"/>
                  <a:gd name="T10" fmla="*/ 32 w 68"/>
                  <a:gd name="T11" fmla="*/ 0 h 6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8" h="68">
                    <a:moveTo>
                      <a:pt x="32" y="0"/>
                    </a:moveTo>
                    <a:cubicBezTo>
                      <a:pt x="16" y="5"/>
                      <a:pt x="6" y="2"/>
                      <a:pt x="0" y="20"/>
                    </a:cubicBezTo>
                    <a:cubicBezTo>
                      <a:pt x="6" y="39"/>
                      <a:pt x="10" y="52"/>
                      <a:pt x="20" y="68"/>
                    </a:cubicBezTo>
                    <a:cubicBezTo>
                      <a:pt x="28" y="67"/>
                      <a:pt x="53" y="67"/>
                      <a:pt x="60" y="56"/>
                    </a:cubicBezTo>
                    <a:cubicBezTo>
                      <a:pt x="64" y="49"/>
                      <a:pt x="68" y="32"/>
                      <a:pt x="68" y="32"/>
                    </a:cubicBezTo>
                    <a:cubicBezTo>
                      <a:pt x="60" y="26"/>
                      <a:pt x="21" y="11"/>
                      <a:pt x="32"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125" name="Freeform 309">
                <a:extLst>
                  <a:ext uri="{FF2B5EF4-FFF2-40B4-BE49-F238E27FC236}">
                    <a16:creationId xmlns:a16="http://schemas.microsoft.com/office/drawing/2014/main" id="{ED1E7AF5-0149-4D6C-A654-C53D2352A5C5}"/>
                  </a:ext>
                </a:extLst>
              </p:cNvPr>
              <p:cNvSpPr>
                <a:spLocks/>
              </p:cNvSpPr>
              <p:nvPr/>
            </p:nvSpPr>
            <p:spPr bwMode="auto">
              <a:xfrm>
                <a:off x="3816" y="3930"/>
                <a:ext cx="122" cy="57"/>
              </a:xfrm>
              <a:custGeom>
                <a:avLst/>
                <a:gdLst>
                  <a:gd name="T0" fmla="*/ 48 w 122"/>
                  <a:gd name="T1" fmla="*/ 1 h 57"/>
                  <a:gd name="T2" fmla="*/ 4 w 122"/>
                  <a:gd name="T3" fmla="*/ 5 h 57"/>
                  <a:gd name="T4" fmla="*/ 8 w 122"/>
                  <a:gd name="T5" fmla="*/ 17 h 57"/>
                  <a:gd name="T6" fmla="*/ 24 w 122"/>
                  <a:gd name="T7" fmla="*/ 41 h 57"/>
                  <a:gd name="T8" fmla="*/ 96 w 122"/>
                  <a:gd name="T9" fmla="*/ 57 h 57"/>
                  <a:gd name="T10" fmla="*/ 96 w 122"/>
                  <a:gd name="T11" fmla="*/ 37 h 57"/>
                  <a:gd name="T12" fmla="*/ 48 w 122"/>
                  <a:gd name="T13" fmla="*/ 1 h 5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2" h="57">
                    <a:moveTo>
                      <a:pt x="48" y="1"/>
                    </a:moveTo>
                    <a:cubicBezTo>
                      <a:pt x="33" y="2"/>
                      <a:pt x="18" y="0"/>
                      <a:pt x="4" y="5"/>
                    </a:cubicBezTo>
                    <a:cubicBezTo>
                      <a:pt x="0" y="7"/>
                      <a:pt x="6" y="13"/>
                      <a:pt x="8" y="17"/>
                    </a:cubicBezTo>
                    <a:cubicBezTo>
                      <a:pt x="13" y="25"/>
                      <a:pt x="15" y="39"/>
                      <a:pt x="24" y="41"/>
                    </a:cubicBezTo>
                    <a:cubicBezTo>
                      <a:pt x="48" y="47"/>
                      <a:pt x="72" y="49"/>
                      <a:pt x="96" y="57"/>
                    </a:cubicBezTo>
                    <a:cubicBezTo>
                      <a:pt x="122" y="50"/>
                      <a:pt x="117" y="44"/>
                      <a:pt x="96" y="37"/>
                    </a:cubicBezTo>
                    <a:cubicBezTo>
                      <a:pt x="81" y="15"/>
                      <a:pt x="78" y="1"/>
                      <a:pt x="48" y="1"/>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grpSp>
        <p:nvGrpSpPr>
          <p:cNvPr id="419126" name="Group 310">
            <a:extLst>
              <a:ext uri="{FF2B5EF4-FFF2-40B4-BE49-F238E27FC236}">
                <a16:creationId xmlns:a16="http://schemas.microsoft.com/office/drawing/2014/main" id="{643341E1-AC1F-4601-BD63-9A69596D2AB3}"/>
              </a:ext>
            </a:extLst>
          </p:cNvPr>
          <p:cNvGrpSpPr>
            <a:grpSpLocks/>
          </p:cNvGrpSpPr>
          <p:nvPr/>
        </p:nvGrpSpPr>
        <p:grpSpPr bwMode="auto">
          <a:xfrm>
            <a:off x="5417939" y="2683669"/>
            <a:ext cx="2893695" cy="2922865"/>
            <a:chOff x="268" y="96"/>
            <a:chExt cx="1984" cy="2004"/>
          </a:xfrm>
        </p:grpSpPr>
        <p:grpSp>
          <p:nvGrpSpPr>
            <p:cNvPr id="419127" name="Group 311">
              <a:extLst>
                <a:ext uri="{FF2B5EF4-FFF2-40B4-BE49-F238E27FC236}">
                  <a16:creationId xmlns:a16="http://schemas.microsoft.com/office/drawing/2014/main" id="{3D6F3D9C-3F1C-4746-BB58-CC73CCDD8041}"/>
                </a:ext>
              </a:extLst>
            </p:cNvPr>
            <p:cNvGrpSpPr>
              <a:grpSpLocks/>
            </p:cNvGrpSpPr>
            <p:nvPr/>
          </p:nvGrpSpPr>
          <p:grpSpPr bwMode="auto">
            <a:xfrm>
              <a:off x="268" y="96"/>
              <a:ext cx="1084" cy="1024"/>
              <a:chOff x="268" y="96"/>
              <a:chExt cx="1084" cy="1024"/>
            </a:xfrm>
          </p:grpSpPr>
          <p:sp>
            <p:nvSpPr>
              <p:cNvPr id="419128" name="Oval 312">
                <a:extLst>
                  <a:ext uri="{FF2B5EF4-FFF2-40B4-BE49-F238E27FC236}">
                    <a16:creationId xmlns:a16="http://schemas.microsoft.com/office/drawing/2014/main" id="{7583C128-DB4F-48DE-AF43-6AF8630120EF}"/>
                  </a:ext>
                </a:extLst>
              </p:cNvPr>
              <p:cNvSpPr>
                <a:spLocks noChangeArrowheads="1"/>
              </p:cNvSpPr>
              <p:nvPr/>
            </p:nvSpPr>
            <p:spPr bwMode="auto">
              <a:xfrm>
                <a:off x="1208" y="10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29" name="Oval 313">
                <a:extLst>
                  <a:ext uri="{FF2B5EF4-FFF2-40B4-BE49-F238E27FC236}">
                    <a16:creationId xmlns:a16="http://schemas.microsoft.com/office/drawing/2014/main" id="{35179DEE-AD8E-4DFB-942B-1D055654E405}"/>
                  </a:ext>
                </a:extLst>
              </p:cNvPr>
              <p:cNvSpPr>
                <a:spLocks noChangeArrowheads="1"/>
              </p:cNvSpPr>
              <p:nvPr/>
            </p:nvSpPr>
            <p:spPr bwMode="auto">
              <a:xfrm>
                <a:off x="1296" y="9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30" name="Oval 314">
                <a:extLst>
                  <a:ext uri="{FF2B5EF4-FFF2-40B4-BE49-F238E27FC236}">
                    <a16:creationId xmlns:a16="http://schemas.microsoft.com/office/drawing/2014/main" id="{28D621E3-97F1-4B0D-9EDF-893DB8814BE9}"/>
                  </a:ext>
                </a:extLst>
              </p:cNvPr>
              <p:cNvSpPr>
                <a:spLocks noChangeArrowheads="1"/>
              </p:cNvSpPr>
              <p:nvPr/>
            </p:nvSpPr>
            <p:spPr bwMode="auto">
              <a:xfrm>
                <a:off x="1132" y="13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31" name="Oval 315">
                <a:extLst>
                  <a:ext uri="{FF2B5EF4-FFF2-40B4-BE49-F238E27FC236}">
                    <a16:creationId xmlns:a16="http://schemas.microsoft.com/office/drawing/2014/main" id="{12FE4C19-4843-4813-8598-EA3AFF3C4ED4}"/>
                  </a:ext>
                </a:extLst>
              </p:cNvPr>
              <p:cNvSpPr>
                <a:spLocks noChangeArrowheads="1"/>
              </p:cNvSpPr>
              <p:nvPr/>
            </p:nvSpPr>
            <p:spPr bwMode="auto">
              <a:xfrm>
                <a:off x="1072" y="18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32" name="Oval 316">
                <a:extLst>
                  <a:ext uri="{FF2B5EF4-FFF2-40B4-BE49-F238E27FC236}">
                    <a16:creationId xmlns:a16="http://schemas.microsoft.com/office/drawing/2014/main" id="{295A70A0-A9A8-40F7-A985-37BC6AC83782}"/>
                  </a:ext>
                </a:extLst>
              </p:cNvPr>
              <p:cNvSpPr>
                <a:spLocks noChangeArrowheads="1"/>
              </p:cNvSpPr>
              <p:nvPr/>
            </p:nvSpPr>
            <p:spPr bwMode="auto">
              <a:xfrm>
                <a:off x="988" y="22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33" name="Oval 317">
                <a:extLst>
                  <a:ext uri="{FF2B5EF4-FFF2-40B4-BE49-F238E27FC236}">
                    <a16:creationId xmlns:a16="http://schemas.microsoft.com/office/drawing/2014/main" id="{95608AF0-E843-4CBD-9F3C-0EB92C47F9BE}"/>
                  </a:ext>
                </a:extLst>
              </p:cNvPr>
              <p:cNvSpPr>
                <a:spLocks noChangeArrowheads="1"/>
              </p:cNvSpPr>
              <p:nvPr/>
            </p:nvSpPr>
            <p:spPr bwMode="auto">
              <a:xfrm>
                <a:off x="948" y="28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34" name="Oval 318">
                <a:extLst>
                  <a:ext uri="{FF2B5EF4-FFF2-40B4-BE49-F238E27FC236}">
                    <a16:creationId xmlns:a16="http://schemas.microsoft.com/office/drawing/2014/main" id="{24C762FF-3DF0-466F-882C-EA99FAFC8B73}"/>
                  </a:ext>
                </a:extLst>
              </p:cNvPr>
              <p:cNvSpPr>
                <a:spLocks noChangeArrowheads="1"/>
              </p:cNvSpPr>
              <p:nvPr/>
            </p:nvSpPr>
            <p:spPr bwMode="auto">
              <a:xfrm>
                <a:off x="920" y="35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35" name="Oval 319">
                <a:extLst>
                  <a:ext uri="{FF2B5EF4-FFF2-40B4-BE49-F238E27FC236}">
                    <a16:creationId xmlns:a16="http://schemas.microsoft.com/office/drawing/2014/main" id="{586226D8-9756-4C9A-9D4E-99FD85951AD0}"/>
                  </a:ext>
                </a:extLst>
              </p:cNvPr>
              <p:cNvSpPr>
                <a:spLocks noChangeArrowheads="1"/>
              </p:cNvSpPr>
              <p:nvPr/>
            </p:nvSpPr>
            <p:spPr bwMode="auto">
              <a:xfrm>
                <a:off x="888" y="44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36" name="Oval 320">
                <a:extLst>
                  <a:ext uri="{FF2B5EF4-FFF2-40B4-BE49-F238E27FC236}">
                    <a16:creationId xmlns:a16="http://schemas.microsoft.com/office/drawing/2014/main" id="{41362858-5C4C-476E-BC79-9DE2BCC36F13}"/>
                  </a:ext>
                </a:extLst>
              </p:cNvPr>
              <p:cNvSpPr>
                <a:spLocks noChangeArrowheads="1"/>
              </p:cNvSpPr>
              <p:nvPr/>
            </p:nvSpPr>
            <p:spPr bwMode="auto">
              <a:xfrm>
                <a:off x="880" y="51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37" name="Oval 321">
                <a:extLst>
                  <a:ext uri="{FF2B5EF4-FFF2-40B4-BE49-F238E27FC236}">
                    <a16:creationId xmlns:a16="http://schemas.microsoft.com/office/drawing/2014/main" id="{48C9DC31-5319-46E7-8807-E837506B43AE}"/>
                  </a:ext>
                </a:extLst>
              </p:cNvPr>
              <p:cNvSpPr>
                <a:spLocks noChangeArrowheads="1"/>
              </p:cNvSpPr>
              <p:nvPr/>
            </p:nvSpPr>
            <p:spPr bwMode="auto">
              <a:xfrm>
                <a:off x="860" y="58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38" name="Oval 322">
                <a:extLst>
                  <a:ext uri="{FF2B5EF4-FFF2-40B4-BE49-F238E27FC236}">
                    <a16:creationId xmlns:a16="http://schemas.microsoft.com/office/drawing/2014/main" id="{098F507D-5A9F-4468-A4DD-8359FE367E3E}"/>
                  </a:ext>
                </a:extLst>
              </p:cNvPr>
              <p:cNvSpPr>
                <a:spLocks noChangeArrowheads="1"/>
              </p:cNvSpPr>
              <p:nvPr/>
            </p:nvSpPr>
            <p:spPr bwMode="auto">
              <a:xfrm>
                <a:off x="832" y="63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39" name="Oval 323">
                <a:extLst>
                  <a:ext uri="{FF2B5EF4-FFF2-40B4-BE49-F238E27FC236}">
                    <a16:creationId xmlns:a16="http://schemas.microsoft.com/office/drawing/2014/main" id="{BE0DA472-ED0B-42F0-A3C7-6084F911FE45}"/>
                  </a:ext>
                </a:extLst>
              </p:cNvPr>
              <p:cNvSpPr>
                <a:spLocks noChangeArrowheads="1"/>
              </p:cNvSpPr>
              <p:nvPr/>
            </p:nvSpPr>
            <p:spPr bwMode="auto">
              <a:xfrm>
                <a:off x="748" y="64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40" name="Oval 324">
                <a:extLst>
                  <a:ext uri="{FF2B5EF4-FFF2-40B4-BE49-F238E27FC236}">
                    <a16:creationId xmlns:a16="http://schemas.microsoft.com/office/drawing/2014/main" id="{EDB7137C-3204-4794-BC6D-8555588CA021}"/>
                  </a:ext>
                </a:extLst>
              </p:cNvPr>
              <p:cNvSpPr>
                <a:spLocks noChangeArrowheads="1"/>
              </p:cNvSpPr>
              <p:nvPr/>
            </p:nvSpPr>
            <p:spPr bwMode="auto">
              <a:xfrm>
                <a:off x="672" y="64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41" name="Oval 325">
                <a:extLst>
                  <a:ext uri="{FF2B5EF4-FFF2-40B4-BE49-F238E27FC236}">
                    <a16:creationId xmlns:a16="http://schemas.microsoft.com/office/drawing/2014/main" id="{8E5260A4-3FE8-4401-863A-474B70BBC7A8}"/>
                  </a:ext>
                </a:extLst>
              </p:cNvPr>
              <p:cNvSpPr>
                <a:spLocks noChangeArrowheads="1"/>
              </p:cNvSpPr>
              <p:nvPr/>
            </p:nvSpPr>
            <p:spPr bwMode="auto">
              <a:xfrm>
                <a:off x="588" y="66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42" name="Oval 326">
                <a:extLst>
                  <a:ext uri="{FF2B5EF4-FFF2-40B4-BE49-F238E27FC236}">
                    <a16:creationId xmlns:a16="http://schemas.microsoft.com/office/drawing/2014/main" id="{95A4037D-A993-4231-B661-E7AAA393B2FA}"/>
                  </a:ext>
                </a:extLst>
              </p:cNvPr>
              <p:cNvSpPr>
                <a:spLocks noChangeArrowheads="1"/>
              </p:cNvSpPr>
              <p:nvPr/>
            </p:nvSpPr>
            <p:spPr bwMode="auto">
              <a:xfrm>
                <a:off x="516" y="68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43" name="Oval 327">
                <a:extLst>
                  <a:ext uri="{FF2B5EF4-FFF2-40B4-BE49-F238E27FC236}">
                    <a16:creationId xmlns:a16="http://schemas.microsoft.com/office/drawing/2014/main" id="{59CD7884-5217-4D16-A2F0-14EB4090AA7F}"/>
                  </a:ext>
                </a:extLst>
              </p:cNvPr>
              <p:cNvSpPr>
                <a:spLocks noChangeArrowheads="1"/>
              </p:cNvSpPr>
              <p:nvPr/>
            </p:nvSpPr>
            <p:spPr bwMode="auto">
              <a:xfrm>
                <a:off x="444" y="72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44" name="Oval 328">
                <a:extLst>
                  <a:ext uri="{FF2B5EF4-FFF2-40B4-BE49-F238E27FC236}">
                    <a16:creationId xmlns:a16="http://schemas.microsoft.com/office/drawing/2014/main" id="{2074084C-CA70-4F6D-93DE-8EA0149D53A4}"/>
                  </a:ext>
                </a:extLst>
              </p:cNvPr>
              <p:cNvSpPr>
                <a:spLocks noChangeArrowheads="1"/>
              </p:cNvSpPr>
              <p:nvPr/>
            </p:nvSpPr>
            <p:spPr bwMode="auto">
              <a:xfrm>
                <a:off x="392" y="76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45" name="Oval 329">
                <a:extLst>
                  <a:ext uri="{FF2B5EF4-FFF2-40B4-BE49-F238E27FC236}">
                    <a16:creationId xmlns:a16="http://schemas.microsoft.com/office/drawing/2014/main" id="{EEC16B06-F564-4D64-8610-5B2E9D55CB22}"/>
                  </a:ext>
                </a:extLst>
              </p:cNvPr>
              <p:cNvSpPr>
                <a:spLocks noChangeArrowheads="1"/>
              </p:cNvSpPr>
              <p:nvPr/>
            </p:nvSpPr>
            <p:spPr bwMode="auto">
              <a:xfrm>
                <a:off x="344" y="83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46" name="Oval 330">
                <a:extLst>
                  <a:ext uri="{FF2B5EF4-FFF2-40B4-BE49-F238E27FC236}">
                    <a16:creationId xmlns:a16="http://schemas.microsoft.com/office/drawing/2014/main" id="{416B661D-E112-47E1-9F7C-3B03A3B82C89}"/>
                  </a:ext>
                </a:extLst>
              </p:cNvPr>
              <p:cNvSpPr>
                <a:spLocks noChangeArrowheads="1"/>
              </p:cNvSpPr>
              <p:nvPr/>
            </p:nvSpPr>
            <p:spPr bwMode="auto">
              <a:xfrm>
                <a:off x="304" y="9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47" name="Oval 331">
                <a:extLst>
                  <a:ext uri="{FF2B5EF4-FFF2-40B4-BE49-F238E27FC236}">
                    <a16:creationId xmlns:a16="http://schemas.microsoft.com/office/drawing/2014/main" id="{4E50C66C-6FAA-47EB-A35F-F17F0CE0B8E4}"/>
                  </a:ext>
                </a:extLst>
              </p:cNvPr>
              <p:cNvSpPr>
                <a:spLocks noChangeArrowheads="1"/>
              </p:cNvSpPr>
              <p:nvPr/>
            </p:nvSpPr>
            <p:spPr bwMode="auto">
              <a:xfrm>
                <a:off x="284" y="98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48" name="Oval 332">
                <a:extLst>
                  <a:ext uri="{FF2B5EF4-FFF2-40B4-BE49-F238E27FC236}">
                    <a16:creationId xmlns:a16="http://schemas.microsoft.com/office/drawing/2014/main" id="{E730AA05-D007-4AEF-B62A-A4A66553EAA2}"/>
                  </a:ext>
                </a:extLst>
              </p:cNvPr>
              <p:cNvSpPr>
                <a:spLocks noChangeArrowheads="1"/>
              </p:cNvSpPr>
              <p:nvPr/>
            </p:nvSpPr>
            <p:spPr bwMode="auto">
              <a:xfrm>
                <a:off x="268" y="106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sp>
          <p:nvSpPr>
            <p:cNvPr id="419149" name="Oval 333">
              <a:extLst>
                <a:ext uri="{FF2B5EF4-FFF2-40B4-BE49-F238E27FC236}">
                  <a16:creationId xmlns:a16="http://schemas.microsoft.com/office/drawing/2014/main" id="{D6DC862F-A1E4-4766-95D6-5C28146E434C}"/>
                </a:ext>
              </a:extLst>
            </p:cNvPr>
            <p:cNvSpPr>
              <a:spLocks noChangeArrowheads="1"/>
            </p:cNvSpPr>
            <p:nvPr/>
          </p:nvSpPr>
          <p:spPr bwMode="auto">
            <a:xfrm flipH="1">
              <a:off x="1460" y="13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50" name="Oval 334">
              <a:extLst>
                <a:ext uri="{FF2B5EF4-FFF2-40B4-BE49-F238E27FC236}">
                  <a16:creationId xmlns:a16="http://schemas.microsoft.com/office/drawing/2014/main" id="{266ECCD9-EF93-463A-8C15-D0834919C622}"/>
                </a:ext>
              </a:extLst>
            </p:cNvPr>
            <p:cNvSpPr>
              <a:spLocks noChangeArrowheads="1"/>
            </p:cNvSpPr>
            <p:nvPr/>
          </p:nvSpPr>
          <p:spPr bwMode="auto">
            <a:xfrm flipH="1">
              <a:off x="1392" y="9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51" name="Oval 335">
              <a:extLst>
                <a:ext uri="{FF2B5EF4-FFF2-40B4-BE49-F238E27FC236}">
                  <a16:creationId xmlns:a16="http://schemas.microsoft.com/office/drawing/2014/main" id="{2D0A119E-A37E-448B-942F-FD55FD7E410E}"/>
                </a:ext>
              </a:extLst>
            </p:cNvPr>
            <p:cNvSpPr>
              <a:spLocks noChangeArrowheads="1"/>
            </p:cNvSpPr>
            <p:nvPr/>
          </p:nvSpPr>
          <p:spPr bwMode="auto">
            <a:xfrm flipH="1">
              <a:off x="1536" y="17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52" name="Oval 336">
              <a:extLst>
                <a:ext uri="{FF2B5EF4-FFF2-40B4-BE49-F238E27FC236}">
                  <a16:creationId xmlns:a16="http://schemas.microsoft.com/office/drawing/2014/main" id="{949A0AE2-1C9C-41CA-A6D5-E1EEFD8CE648}"/>
                </a:ext>
              </a:extLst>
            </p:cNvPr>
            <p:cNvSpPr>
              <a:spLocks noChangeArrowheads="1"/>
            </p:cNvSpPr>
            <p:nvPr/>
          </p:nvSpPr>
          <p:spPr bwMode="auto">
            <a:xfrm flipH="1">
              <a:off x="1592" y="21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53" name="Oval 337">
              <a:extLst>
                <a:ext uri="{FF2B5EF4-FFF2-40B4-BE49-F238E27FC236}">
                  <a16:creationId xmlns:a16="http://schemas.microsoft.com/office/drawing/2014/main" id="{ED04CB03-F046-494C-A601-A4583C0D0EC4}"/>
                </a:ext>
              </a:extLst>
            </p:cNvPr>
            <p:cNvSpPr>
              <a:spLocks noChangeArrowheads="1"/>
            </p:cNvSpPr>
            <p:nvPr/>
          </p:nvSpPr>
          <p:spPr bwMode="auto">
            <a:xfrm flipH="1">
              <a:off x="1632" y="28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54" name="Oval 338">
              <a:extLst>
                <a:ext uri="{FF2B5EF4-FFF2-40B4-BE49-F238E27FC236}">
                  <a16:creationId xmlns:a16="http://schemas.microsoft.com/office/drawing/2014/main" id="{CDDE76B2-9E51-44DD-8DF0-A1D1333F6768}"/>
                </a:ext>
              </a:extLst>
            </p:cNvPr>
            <p:cNvSpPr>
              <a:spLocks noChangeArrowheads="1"/>
            </p:cNvSpPr>
            <p:nvPr/>
          </p:nvSpPr>
          <p:spPr bwMode="auto">
            <a:xfrm flipH="1">
              <a:off x="1648" y="35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55" name="Oval 339">
              <a:extLst>
                <a:ext uri="{FF2B5EF4-FFF2-40B4-BE49-F238E27FC236}">
                  <a16:creationId xmlns:a16="http://schemas.microsoft.com/office/drawing/2014/main" id="{9D584BA3-C69E-4D52-A016-5922949AC660}"/>
                </a:ext>
              </a:extLst>
            </p:cNvPr>
            <p:cNvSpPr>
              <a:spLocks noChangeArrowheads="1"/>
            </p:cNvSpPr>
            <p:nvPr/>
          </p:nvSpPr>
          <p:spPr bwMode="auto">
            <a:xfrm flipH="1">
              <a:off x="1660" y="42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56" name="Oval 340">
              <a:extLst>
                <a:ext uri="{FF2B5EF4-FFF2-40B4-BE49-F238E27FC236}">
                  <a16:creationId xmlns:a16="http://schemas.microsoft.com/office/drawing/2014/main" id="{01266B10-E550-470B-BDD3-E45C44B7000B}"/>
                </a:ext>
              </a:extLst>
            </p:cNvPr>
            <p:cNvSpPr>
              <a:spLocks noChangeArrowheads="1"/>
            </p:cNvSpPr>
            <p:nvPr/>
          </p:nvSpPr>
          <p:spPr bwMode="auto">
            <a:xfrm flipH="1">
              <a:off x="1668" y="5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57" name="Oval 341">
              <a:extLst>
                <a:ext uri="{FF2B5EF4-FFF2-40B4-BE49-F238E27FC236}">
                  <a16:creationId xmlns:a16="http://schemas.microsoft.com/office/drawing/2014/main" id="{8709B1DD-5EBB-42B2-8E52-2166A4655FBB}"/>
                </a:ext>
              </a:extLst>
            </p:cNvPr>
            <p:cNvSpPr>
              <a:spLocks noChangeArrowheads="1"/>
            </p:cNvSpPr>
            <p:nvPr/>
          </p:nvSpPr>
          <p:spPr bwMode="auto">
            <a:xfrm flipH="1">
              <a:off x="1732" y="55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58" name="Oval 342">
              <a:extLst>
                <a:ext uri="{FF2B5EF4-FFF2-40B4-BE49-F238E27FC236}">
                  <a16:creationId xmlns:a16="http://schemas.microsoft.com/office/drawing/2014/main" id="{75C702A1-9661-4260-89EE-BB2F6BB6CF79}"/>
                </a:ext>
              </a:extLst>
            </p:cNvPr>
            <p:cNvSpPr>
              <a:spLocks noChangeArrowheads="1"/>
            </p:cNvSpPr>
            <p:nvPr/>
          </p:nvSpPr>
          <p:spPr bwMode="auto">
            <a:xfrm flipH="1">
              <a:off x="1836" y="53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59" name="Oval 343">
              <a:extLst>
                <a:ext uri="{FF2B5EF4-FFF2-40B4-BE49-F238E27FC236}">
                  <a16:creationId xmlns:a16="http://schemas.microsoft.com/office/drawing/2014/main" id="{A1DEBED1-A18E-4ACD-99CB-11A3A43F68E1}"/>
                </a:ext>
              </a:extLst>
            </p:cNvPr>
            <p:cNvSpPr>
              <a:spLocks noChangeArrowheads="1"/>
            </p:cNvSpPr>
            <p:nvPr/>
          </p:nvSpPr>
          <p:spPr bwMode="auto">
            <a:xfrm flipH="1">
              <a:off x="1908" y="55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60" name="Oval 344">
              <a:extLst>
                <a:ext uri="{FF2B5EF4-FFF2-40B4-BE49-F238E27FC236}">
                  <a16:creationId xmlns:a16="http://schemas.microsoft.com/office/drawing/2014/main" id="{1E9159C1-3AA5-43ED-9611-AB5ACE968A28}"/>
                </a:ext>
              </a:extLst>
            </p:cNvPr>
            <p:cNvSpPr>
              <a:spLocks noChangeArrowheads="1"/>
            </p:cNvSpPr>
            <p:nvPr/>
          </p:nvSpPr>
          <p:spPr bwMode="auto">
            <a:xfrm flipH="1">
              <a:off x="1976" y="58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61" name="Oval 345">
              <a:extLst>
                <a:ext uri="{FF2B5EF4-FFF2-40B4-BE49-F238E27FC236}">
                  <a16:creationId xmlns:a16="http://schemas.microsoft.com/office/drawing/2014/main" id="{C5AC6B5B-40C8-49E9-93D8-BA1E52FD25EC}"/>
                </a:ext>
              </a:extLst>
            </p:cNvPr>
            <p:cNvSpPr>
              <a:spLocks noChangeArrowheads="1"/>
            </p:cNvSpPr>
            <p:nvPr/>
          </p:nvSpPr>
          <p:spPr bwMode="auto">
            <a:xfrm flipH="1">
              <a:off x="2076" y="65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62" name="Oval 346">
              <a:extLst>
                <a:ext uri="{FF2B5EF4-FFF2-40B4-BE49-F238E27FC236}">
                  <a16:creationId xmlns:a16="http://schemas.microsoft.com/office/drawing/2014/main" id="{4BCB458D-BFDE-4F4F-862F-19FF7CFF6C30}"/>
                </a:ext>
              </a:extLst>
            </p:cNvPr>
            <p:cNvSpPr>
              <a:spLocks noChangeArrowheads="1"/>
            </p:cNvSpPr>
            <p:nvPr/>
          </p:nvSpPr>
          <p:spPr bwMode="auto">
            <a:xfrm flipH="1">
              <a:off x="2136" y="69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63" name="Oval 347">
              <a:extLst>
                <a:ext uri="{FF2B5EF4-FFF2-40B4-BE49-F238E27FC236}">
                  <a16:creationId xmlns:a16="http://schemas.microsoft.com/office/drawing/2014/main" id="{B0F8458C-0BAE-49BB-B390-07791B5835DB}"/>
                </a:ext>
              </a:extLst>
            </p:cNvPr>
            <p:cNvSpPr>
              <a:spLocks noChangeArrowheads="1"/>
            </p:cNvSpPr>
            <p:nvPr/>
          </p:nvSpPr>
          <p:spPr bwMode="auto">
            <a:xfrm flipH="1">
              <a:off x="2184" y="75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64" name="Oval 348">
              <a:extLst>
                <a:ext uri="{FF2B5EF4-FFF2-40B4-BE49-F238E27FC236}">
                  <a16:creationId xmlns:a16="http://schemas.microsoft.com/office/drawing/2014/main" id="{5C03AFCA-C7CA-41D6-A60F-50189FF56634}"/>
                </a:ext>
              </a:extLst>
            </p:cNvPr>
            <p:cNvSpPr>
              <a:spLocks noChangeArrowheads="1"/>
            </p:cNvSpPr>
            <p:nvPr/>
          </p:nvSpPr>
          <p:spPr bwMode="auto">
            <a:xfrm flipH="1">
              <a:off x="2180" y="82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65" name="Oval 349">
              <a:extLst>
                <a:ext uri="{FF2B5EF4-FFF2-40B4-BE49-F238E27FC236}">
                  <a16:creationId xmlns:a16="http://schemas.microsoft.com/office/drawing/2014/main" id="{58B697F8-099E-4CBD-B1C8-21520C7D905B}"/>
                </a:ext>
              </a:extLst>
            </p:cNvPr>
            <p:cNvSpPr>
              <a:spLocks noChangeArrowheads="1"/>
            </p:cNvSpPr>
            <p:nvPr/>
          </p:nvSpPr>
          <p:spPr bwMode="auto">
            <a:xfrm flipH="1">
              <a:off x="2192" y="9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66" name="Oval 350">
              <a:extLst>
                <a:ext uri="{FF2B5EF4-FFF2-40B4-BE49-F238E27FC236}">
                  <a16:creationId xmlns:a16="http://schemas.microsoft.com/office/drawing/2014/main" id="{DAA282E2-6F8B-402D-B76A-7541F1E93FE4}"/>
                </a:ext>
              </a:extLst>
            </p:cNvPr>
            <p:cNvSpPr>
              <a:spLocks noChangeArrowheads="1"/>
            </p:cNvSpPr>
            <p:nvPr/>
          </p:nvSpPr>
          <p:spPr bwMode="auto">
            <a:xfrm flipH="1">
              <a:off x="2196" y="98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67" name="Oval 351">
              <a:extLst>
                <a:ext uri="{FF2B5EF4-FFF2-40B4-BE49-F238E27FC236}">
                  <a16:creationId xmlns:a16="http://schemas.microsoft.com/office/drawing/2014/main" id="{A7987EEC-9CEF-425E-B15D-F653D5AB1E51}"/>
                </a:ext>
              </a:extLst>
            </p:cNvPr>
            <p:cNvSpPr>
              <a:spLocks noChangeArrowheads="1"/>
            </p:cNvSpPr>
            <p:nvPr/>
          </p:nvSpPr>
          <p:spPr bwMode="auto">
            <a:xfrm flipH="1">
              <a:off x="2192" y="105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68" name="Oval 352">
              <a:extLst>
                <a:ext uri="{FF2B5EF4-FFF2-40B4-BE49-F238E27FC236}">
                  <a16:creationId xmlns:a16="http://schemas.microsoft.com/office/drawing/2014/main" id="{741AD081-7597-4F0F-B7EE-3F100E37D5C0}"/>
                </a:ext>
              </a:extLst>
            </p:cNvPr>
            <p:cNvSpPr>
              <a:spLocks noChangeArrowheads="1"/>
            </p:cNvSpPr>
            <p:nvPr/>
          </p:nvSpPr>
          <p:spPr bwMode="auto">
            <a:xfrm flipV="1">
              <a:off x="1268" y="204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69" name="Oval 353">
              <a:extLst>
                <a:ext uri="{FF2B5EF4-FFF2-40B4-BE49-F238E27FC236}">
                  <a16:creationId xmlns:a16="http://schemas.microsoft.com/office/drawing/2014/main" id="{1E077EC0-FF38-4AFC-A6FD-21709E85DFBE}"/>
                </a:ext>
              </a:extLst>
            </p:cNvPr>
            <p:cNvSpPr>
              <a:spLocks noChangeArrowheads="1"/>
            </p:cNvSpPr>
            <p:nvPr/>
          </p:nvSpPr>
          <p:spPr bwMode="auto">
            <a:xfrm flipV="1">
              <a:off x="1192" y="204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70" name="Oval 354">
              <a:extLst>
                <a:ext uri="{FF2B5EF4-FFF2-40B4-BE49-F238E27FC236}">
                  <a16:creationId xmlns:a16="http://schemas.microsoft.com/office/drawing/2014/main" id="{D8337663-066C-49FC-B26D-54D6BBF0062F}"/>
                </a:ext>
              </a:extLst>
            </p:cNvPr>
            <p:cNvSpPr>
              <a:spLocks noChangeArrowheads="1"/>
            </p:cNvSpPr>
            <p:nvPr/>
          </p:nvSpPr>
          <p:spPr bwMode="auto">
            <a:xfrm flipV="1">
              <a:off x="1112" y="200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71" name="Oval 355">
              <a:extLst>
                <a:ext uri="{FF2B5EF4-FFF2-40B4-BE49-F238E27FC236}">
                  <a16:creationId xmlns:a16="http://schemas.microsoft.com/office/drawing/2014/main" id="{814F3EBF-6D1D-4478-BFB9-E7B601C1D7F8}"/>
                </a:ext>
              </a:extLst>
            </p:cNvPr>
            <p:cNvSpPr>
              <a:spLocks noChangeArrowheads="1"/>
            </p:cNvSpPr>
            <p:nvPr/>
          </p:nvSpPr>
          <p:spPr bwMode="auto">
            <a:xfrm flipV="1">
              <a:off x="1048" y="196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72" name="Oval 356">
              <a:extLst>
                <a:ext uri="{FF2B5EF4-FFF2-40B4-BE49-F238E27FC236}">
                  <a16:creationId xmlns:a16="http://schemas.microsoft.com/office/drawing/2014/main" id="{6D8A6BF1-259C-4FED-AA18-043EA87720D7}"/>
                </a:ext>
              </a:extLst>
            </p:cNvPr>
            <p:cNvSpPr>
              <a:spLocks noChangeArrowheads="1"/>
            </p:cNvSpPr>
            <p:nvPr/>
          </p:nvSpPr>
          <p:spPr bwMode="auto">
            <a:xfrm flipV="1">
              <a:off x="980" y="192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73" name="Oval 357">
              <a:extLst>
                <a:ext uri="{FF2B5EF4-FFF2-40B4-BE49-F238E27FC236}">
                  <a16:creationId xmlns:a16="http://schemas.microsoft.com/office/drawing/2014/main" id="{D182C5BD-B2E5-440D-BF14-779B40B0E754}"/>
                </a:ext>
              </a:extLst>
            </p:cNvPr>
            <p:cNvSpPr>
              <a:spLocks noChangeArrowheads="1"/>
            </p:cNvSpPr>
            <p:nvPr/>
          </p:nvSpPr>
          <p:spPr bwMode="auto">
            <a:xfrm flipV="1">
              <a:off x="920" y="186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74" name="Oval 358">
              <a:extLst>
                <a:ext uri="{FF2B5EF4-FFF2-40B4-BE49-F238E27FC236}">
                  <a16:creationId xmlns:a16="http://schemas.microsoft.com/office/drawing/2014/main" id="{54E31986-0F33-410C-AD35-660FD73C226F}"/>
                </a:ext>
              </a:extLst>
            </p:cNvPr>
            <p:cNvSpPr>
              <a:spLocks noChangeArrowheads="1"/>
            </p:cNvSpPr>
            <p:nvPr/>
          </p:nvSpPr>
          <p:spPr bwMode="auto">
            <a:xfrm flipV="1">
              <a:off x="888" y="178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75" name="Oval 359">
              <a:extLst>
                <a:ext uri="{FF2B5EF4-FFF2-40B4-BE49-F238E27FC236}">
                  <a16:creationId xmlns:a16="http://schemas.microsoft.com/office/drawing/2014/main" id="{C06758CF-2E08-4DF7-A0F4-FC2F88E59623}"/>
                </a:ext>
              </a:extLst>
            </p:cNvPr>
            <p:cNvSpPr>
              <a:spLocks noChangeArrowheads="1"/>
            </p:cNvSpPr>
            <p:nvPr/>
          </p:nvSpPr>
          <p:spPr bwMode="auto">
            <a:xfrm flipV="1">
              <a:off x="880" y="17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76" name="Oval 360">
              <a:extLst>
                <a:ext uri="{FF2B5EF4-FFF2-40B4-BE49-F238E27FC236}">
                  <a16:creationId xmlns:a16="http://schemas.microsoft.com/office/drawing/2014/main" id="{096B1E32-E898-4848-B0EC-B77320853243}"/>
                </a:ext>
              </a:extLst>
            </p:cNvPr>
            <p:cNvSpPr>
              <a:spLocks noChangeArrowheads="1"/>
            </p:cNvSpPr>
            <p:nvPr/>
          </p:nvSpPr>
          <p:spPr bwMode="auto">
            <a:xfrm flipV="1">
              <a:off x="860" y="164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77" name="Oval 361">
              <a:extLst>
                <a:ext uri="{FF2B5EF4-FFF2-40B4-BE49-F238E27FC236}">
                  <a16:creationId xmlns:a16="http://schemas.microsoft.com/office/drawing/2014/main" id="{E99FAFFD-4789-4ED4-9427-B40B94B5823E}"/>
                </a:ext>
              </a:extLst>
            </p:cNvPr>
            <p:cNvSpPr>
              <a:spLocks noChangeArrowheads="1"/>
            </p:cNvSpPr>
            <p:nvPr/>
          </p:nvSpPr>
          <p:spPr bwMode="auto">
            <a:xfrm flipV="1">
              <a:off x="832" y="153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78" name="Oval 362">
              <a:extLst>
                <a:ext uri="{FF2B5EF4-FFF2-40B4-BE49-F238E27FC236}">
                  <a16:creationId xmlns:a16="http://schemas.microsoft.com/office/drawing/2014/main" id="{A0CA37C7-5485-4347-A736-FE0E834DF299}"/>
                </a:ext>
              </a:extLst>
            </p:cNvPr>
            <p:cNvSpPr>
              <a:spLocks noChangeArrowheads="1"/>
            </p:cNvSpPr>
            <p:nvPr/>
          </p:nvSpPr>
          <p:spPr bwMode="auto">
            <a:xfrm flipV="1">
              <a:off x="748" y="152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79" name="Oval 363">
              <a:extLst>
                <a:ext uri="{FF2B5EF4-FFF2-40B4-BE49-F238E27FC236}">
                  <a16:creationId xmlns:a16="http://schemas.microsoft.com/office/drawing/2014/main" id="{B4060AB9-1DE2-457C-A032-97EDD49E3CE2}"/>
                </a:ext>
              </a:extLst>
            </p:cNvPr>
            <p:cNvSpPr>
              <a:spLocks noChangeArrowheads="1"/>
            </p:cNvSpPr>
            <p:nvPr/>
          </p:nvSpPr>
          <p:spPr bwMode="auto">
            <a:xfrm flipV="1">
              <a:off x="672" y="152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80" name="Oval 364">
              <a:extLst>
                <a:ext uri="{FF2B5EF4-FFF2-40B4-BE49-F238E27FC236}">
                  <a16:creationId xmlns:a16="http://schemas.microsoft.com/office/drawing/2014/main" id="{2C1C46CD-AE00-4384-AB23-1956E86F4050}"/>
                </a:ext>
              </a:extLst>
            </p:cNvPr>
            <p:cNvSpPr>
              <a:spLocks noChangeArrowheads="1"/>
            </p:cNvSpPr>
            <p:nvPr/>
          </p:nvSpPr>
          <p:spPr bwMode="auto">
            <a:xfrm flipV="1">
              <a:off x="588" y="15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81" name="Oval 365">
              <a:extLst>
                <a:ext uri="{FF2B5EF4-FFF2-40B4-BE49-F238E27FC236}">
                  <a16:creationId xmlns:a16="http://schemas.microsoft.com/office/drawing/2014/main" id="{AF46B5E4-718B-4766-A4D7-8BE998BEA4EE}"/>
                </a:ext>
              </a:extLst>
            </p:cNvPr>
            <p:cNvSpPr>
              <a:spLocks noChangeArrowheads="1"/>
            </p:cNvSpPr>
            <p:nvPr/>
          </p:nvSpPr>
          <p:spPr bwMode="auto">
            <a:xfrm flipV="1">
              <a:off x="516" y="148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82" name="Oval 366">
              <a:extLst>
                <a:ext uri="{FF2B5EF4-FFF2-40B4-BE49-F238E27FC236}">
                  <a16:creationId xmlns:a16="http://schemas.microsoft.com/office/drawing/2014/main" id="{28498E31-6A38-4F45-A5A8-A9E539F95BCC}"/>
                </a:ext>
              </a:extLst>
            </p:cNvPr>
            <p:cNvSpPr>
              <a:spLocks noChangeArrowheads="1"/>
            </p:cNvSpPr>
            <p:nvPr/>
          </p:nvSpPr>
          <p:spPr bwMode="auto">
            <a:xfrm flipV="1">
              <a:off x="444" y="144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83" name="Oval 367">
              <a:extLst>
                <a:ext uri="{FF2B5EF4-FFF2-40B4-BE49-F238E27FC236}">
                  <a16:creationId xmlns:a16="http://schemas.microsoft.com/office/drawing/2014/main" id="{CAC3240B-81F3-47A5-9AA4-5EC933931508}"/>
                </a:ext>
              </a:extLst>
            </p:cNvPr>
            <p:cNvSpPr>
              <a:spLocks noChangeArrowheads="1"/>
            </p:cNvSpPr>
            <p:nvPr/>
          </p:nvSpPr>
          <p:spPr bwMode="auto">
            <a:xfrm flipV="1">
              <a:off x="364" y="138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84" name="Oval 368">
              <a:extLst>
                <a:ext uri="{FF2B5EF4-FFF2-40B4-BE49-F238E27FC236}">
                  <a16:creationId xmlns:a16="http://schemas.microsoft.com/office/drawing/2014/main" id="{D69B7349-58E8-4E57-B3A1-F3B40B2307AA}"/>
                </a:ext>
              </a:extLst>
            </p:cNvPr>
            <p:cNvSpPr>
              <a:spLocks noChangeArrowheads="1"/>
            </p:cNvSpPr>
            <p:nvPr/>
          </p:nvSpPr>
          <p:spPr bwMode="auto">
            <a:xfrm flipV="1">
              <a:off x="304" y="131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85" name="Oval 369">
              <a:extLst>
                <a:ext uri="{FF2B5EF4-FFF2-40B4-BE49-F238E27FC236}">
                  <a16:creationId xmlns:a16="http://schemas.microsoft.com/office/drawing/2014/main" id="{BE4F6A80-88C9-425D-B265-4DCEA56BBA07}"/>
                </a:ext>
              </a:extLst>
            </p:cNvPr>
            <p:cNvSpPr>
              <a:spLocks noChangeArrowheads="1"/>
            </p:cNvSpPr>
            <p:nvPr/>
          </p:nvSpPr>
          <p:spPr bwMode="auto">
            <a:xfrm flipV="1">
              <a:off x="284" y="124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86" name="Oval 370">
              <a:extLst>
                <a:ext uri="{FF2B5EF4-FFF2-40B4-BE49-F238E27FC236}">
                  <a16:creationId xmlns:a16="http://schemas.microsoft.com/office/drawing/2014/main" id="{727BDCD6-BF65-4985-89BD-12347AD3647B}"/>
                </a:ext>
              </a:extLst>
            </p:cNvPr>
            <p:cNvSpPr>
              <a:spLocks noChangeArrowheads="1"/>
            </p:cNvSpPr>
            <p:nvPr/>
          </p:nvSpPr>
          <p:spPr bwMode="auto">
            <a:xfrm flipV="1">
              <a:off x="268" y="115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87" name="Oval 371">
              <a:extLst>
                <a:ext uri="{FF2B5EF4-FFF2-40B4-BE49-F238E27FC236}">
                  <a16:creationId xmlns:a16="http://schemas.microsoft.com/office/drawing/2014/main" id="{54BF68D8-02AF-4211-A4F4-BB6E9E3B9294}"/>
                </a:ext>
              </a:extLst>
            </p:cNvPr>
            <p:cNvSpPr>
              <a:spLocks noChangeArrowheads="1"/>
            </p:cNvSpPr>
            <p:nvPr/>
          </p:nvSpPr>
          <p:spPr bwMode="auto">
            <a:xfrm flipH="1" flipV="1">
              <a:off x="1440" y="202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88" name="Oval 372">
              <a:extLst>
                <a:ext uri="{FF2B5EF4-FFF2-40B4-BE49-F238E27FC236}">
                  <a16:creationId xmlns:a16="http://schemas.microsoft.com/office/drawing/2014/main" id="{85092CF4-0EC8-4B68-A8C3-F8E530318991}"/>
                </a:ext>
              </a:extLst>
            </p:cNvPr>
            <p:cNvSpPr>
              <a:spLocks noChangeArrowheads="1"/>
            </p:cNvSpPr>
            <p:nvPr/>
          </p:nvSpPr>
          <p:spPr bwMode="auto">
            <a:xfrm flipH="1" flipV="1">
              <a:off x="1352" y="204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89" name="Oval 373">
              <a:extLst>
                <a:ext uri="{FF2B5EF4-FFF2-40B4-BE49-F238E27FC236}">
                  <a16:creationId xmlns:a16="http://schemas.microsoft.com/office/drawing/2014/main" id="{09F771D6-99F8-4C56-B6BF-ECD515756544}"/>
                </a:ext>
              </a:extLst>
            </p:cNvPr>
            <p:cNvSpPr>
              <a:spLocks noChangeArrowheads="1"/>
            </p:cNvSpPr>
            <p:nvPr/>
          </p:nvSpPr>
          <p:spPr bwMode="auto">
            <a:xfrm flipH="1" flipV="1">
              <a:off x="1492" y="201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90" name="Oval 374">
              <a:extLst>
                <a:ext uri="{FF2B5EF4-FFF2-40B4-BE49-F238E27FC236}">
                  <a16:creationId xmlns:a16="http://schemas.microsoft.com/office/drawing/2014/main" id="{A5E69ECD-8931-4FDC-8E3B-E86A03603CD0}"/>
                </a:ext>
              </a:extLst>
            </p:cNvPr>
            <p:cNvSpPr>
              <a:spLocks noChangeArrowheads="1"/>
            </p:cNvSpPr>
            <p:nvPr/>
          </p:nvSpPr>
          <p:spPr bwMode="auto">
            <a:xfrm flipH="1" flipV="1">
              <a:off x="1560" y="196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91" name="Oval 375">
              <a:extLst>
                <a:ext uri="{FF2B5EF4-FFF2-40B4-BE49-F238E27FC236}">
                  <a16:creationId xmlns:a16="http://schemas.microsoft.com/office/drawing/2014/main" id="{A0C615AC-6022-4FE7-91C9-904E3D4C95E5}"/>
                </a:ext>
              </a:extLst>
            </p:cNvPr>
            <p:cNvSpPr>
              <a:spLocks noChangeArrowheads="1"/>
            </p:cNvSpPr>
            <p:nvPr/>
          </p:nvSpPr>
          <p:spPr bwMode="auto">
            <a:xfrm flipH="1" flipV="1">
              <a:off x="1628" y="19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92" name="Oval 376">
              <a:extLst>
                <a:ext uri="{FF2B5EF4-FFF2-40B4-BE49-F238E27FC236}">
                  <a16:creationId xmlns:a16="http://schemas.microsoft.com/office/drawing/2014/main" id="{73C77187-0571-4403-8AF1-B0907E0C4D3C}"/>
                </a:ext>
              </a:extLst>
            </p:cNvPr>
            <p:cNvSpPr>
              <a:spLocks noChangeArrowheads="1"/>
            </p:cNvSpPr>
            <p:nvPr/>
          </p:nvSpPr>
          <p:spPr bwMode="auto">
            <a:xfrm flipH="1" flipV="1">
              <a:off x="1660" y="182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93" name="Oval 377">
              <a:extLst>
                <a:ext uri="{FF2B5EF4-FFF2-40B4-BE49-F238E27FC236}">
                  <a16:creationId xmlns:a16="http://schemas.microsoft.com/office/drawing/2014/main" id="{F00DB42D-022B-4197-AED4-698827F9BF45}"/>
                </a:ext>
              </a:extLst>
            </p:cNvPr>
            <p:cNvSpPr>
              <a:spLocks noChangeArrowheads="1"/>
            </p:cNvSpPr>
            <p:nvPr/>
          </p:nvSpPr>
          <p:spPr bwMode="auto">
            <a:xfrm flipH="1" flipV="1">
              <a:off x="1704" y="1736"/>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94" name="Oval 378">
              <a:extLst>
                <a:ext uri="{FF2B5EF4-FFF2-40B4-BE49-F238E27FC236}">
                  <a16:creationId xmlns:a16="http://schemas.microsoft.com/office/drawing/2014/main" id="{43D58F97-A2D1-416C-8F71-2278AB1FDA2C}"/>
                </a:ext>
              </a:extLst>
            </p:cNvPr>
            <p:cNvSpPr>
              <a:spLocks noChangeArrowheads="1"/>
            </p:cNvSpPr>
            <p:nvPr/>
          </p:nvSpPr>
          <p:spPr bwMode="auto">
            <a:xfrm flipH="1" flipV="1">
              <a:off x="1716" y="162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95" name="Oval 379">
              <a:extLst>
                <a:ext uri="{FF2B5EF4-FFF2-40B4-BE49-F238E27FC236}">
                  <a16:creationId xmlns:a16="http://schemas.microsoft.com/office/drawing/2014/main" id="{763CAEBC-B8A7-4ABF-BEA6-C5F2475BFE53}"/>
                </a:ext>
              </a:extLst>
            </p:cNvPr>
            <p:cNvSpPr>
              <a:spLocks noChangeArrowheads="1"/>
            </p:cNvSpPr>
            <p:nvPr/>
          </p:nvSpPr>
          <p:spPr bwMode="auto">
            <a:xfrm flipH="1" flipV="1">
              <a:off x="1704" y="154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96" name="Oval 380">
              <a:extLst>
                <a:ext uri="{FF2B5EF4-FFF2-40B4-BE49-F238E27FC236}">
                  <a16:creationId xmlns:a16="http://schemas.microsoft.com/office/drawing/2014/main" id="{FFF3992B-5563-499D-B5C6-BFA48AB836BA}"/>
                </a:ext>
              </a:extLst>
            </p:cNvPr>
            <p:cNvSpPr>
              <a:spLocks noChangeArrowheads="1"/>
            </p:cNvSpPr>
            <p:nvPr/>
          </p:nvSpPr>
          <p:spPr bwMode="auto">
            <a:xfrm flipH="1" flipV="1">
              <a:off x="1700" y="145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97" name="Oval 381">
              <a:extLst>
                <a:ext uri="{FF2B5EF4-FFF2-40B4-BE49-F238E27FC236}">
                  <a16:creationId xmlns:a16="http://schemas.microsoft.com/office/drawing/2014/main" id="{6171A168-C731-44D4-B9CF-83041E990FB2}"/>
                </a:ext>
              </a:extLst>
            </p:cNvPr>
            <p:cNvSpPr>
              <a:spLocks noChangeArrowheads="1"/>
            </p:cNvSpPr>
            <p:nvPr/>
          </p:nvSpPr>
          <p:spPr bwMode="auto">
            <a:xfrm flipH="1" flipV="1">
              <a:off x="1740" y="14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98" name="Oval 382">
              <a:extLst>
                <a:ext uri="{FF2B5EF4-FFF2-40B4-BE49-F238E27FC236}">
                  <a16:creationId xmlns:a16="http://schemas.microsoft.com/office/drawing/2014/main" id="{3FFB5FD6-02F7-4AF8-BEA8-D434A9AF5563}"/>
                </a:ext>
              </a:extLst>
            </p:cNvPr>
            <p:cNvSpPr>
              <a:spLocks noChangeArrowheads="1"/>
            </p:cNvSpPr>
            <p:nvPr/>
          </p:nvSpPr>
          <p:spPr bwMode="auto">
            <a:xfrm flipH="1" flipV="1">
              <a:off x="1816" y="138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199" name="Oval 383">
              <a:extLst>
                <a:ext uri="{FF2B5EF4-FFF2-40B4-BE49-F238E27FC236}">
                  <a16:creationId xmlns:a16="http://schemas.microsoft.com/office/drawing/2014/main" id="{0965840A-ACDA-4166-8650-8662AA90C548}"/>
                </a:ext>
              </a:extLst>
            </p:cNvPr>
            <p:cNvSpPr>
              <a:spLocks noChangeArrowheads="1"/>
            </p:cNvSpPr>
            <p:nvPr/>
          </p:nvSpPr>
          <p:spPr bwMode="auto">
            <a:xfrm flipH="1" flipV="1">
              <a:off x="1884" y="137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200" name="Oval 384">
              <a:extLst>
                <a:ext uri="{FF2B5EF4-FFF2-40B4-BE49-F238E27FC236}">
                  <a16:creationId xmlns:a16="http://schemas.microsoft.com/office/drawing/2014/main" id="{B00A6759-DABE-4D33-8F23-56483F78F69F}"/>
                </a:ext>
              </a:extLst>
            </p:cNvPr>
            <p:cNvSpPr>
              <a:spLocks noChangeArrowheads="1"/>
            </p:cNvSpPr>
            <p:nvPr/>
          </p:nvSpPr>
          <p:spPr bwMode="auto">
            <a:xfrm flipH="1" flipV="1">
              <a:off x="1960" y="133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201" name="Oval 385">
              <a:extLst>
                <a:ext uri="{FF2B5EF4-FFF2-40B4-BE49-F238E27FC236}">
                  <a16:creationId xmlns:a16="http://schemas.microsoft.com/office/drawing/2014/main" id="{31F205EF-C4D4-45BF-B494-0016316E65B8}"/>
                </a:ext>
              </a:extLst>
            </p:cNvPr>
            <p:cNvSpPr>
              <a:spLocks noChangeArrowheads="1"/>
            </p:cNvSpPr>
            <p:nvPr/>
          </p:nvSpPr>
          <p:spPr bwMode="auto">
            <a:xfrm flipH="1" flipV="1">
              <a:off x="2072" y="1248"/>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202" name="Oval 386">
              <a:extLst>
                <a:ext uri="{FF2B5EF4-FFF2-40B4-BE49-F238E27FC236}">
                  <a16:creationId xmlns:a16="http://schemas.microsoft.com/office/drawing/2014/main" id="{91A6C917-3736-4FE6-A481-76033D0743DE}"/>
                </a:ext>
              </a:extLst>
            </p:cNvPr>
            <p:cNvSpPr>
              <a:spLocks noChangeArrowheads="1"/>
            </p:cNvSpPr>
            <p:nvPr/>
          </p:nvSpPr>
          <p:spPr bwMode="auto">
            <a:xfrm flipH="1" flipV="1">
              <a:off x="2020" y="1304"/>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203" name="Oval 387">
              <a:extLst>
                <a:ext uri="{FF2B5EF4-FFF2-40B4-BE49-F238E27FC236}">
                  <a16:creationId xmlns:a16="http://schemas.microsoft.com/office/drawing/2014/main" id="{7BB3AC3D-0498-42E5-9521-1402DBA6B27A}"/>
                </a:ext>
              </a:extLst>
            </p:cNvPr>
            <p:cNvSpPr>
              <a:spLocks noChangeArrowheads="1"/>
            </p:cNvSpPr>
            <p:nvPr/>
          </p:nvSpPr>
          <p:spPr bwMode="auto">
            <a:xfrm flipH="1" flipV="1">
              <a:off x="2124" y="1200"/>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204" name="Oval 388">
              <a:extLst>
                <a:ext uri="{FF2B5EF4-FFF2-40B4-BE49-F238E27FC236}">
                  <a16:creationId xmlns:a16="http://schemas.microsoft.com/office/drawing/2014/main" id="{8FC36AE5-DFA9-4F73-B940-0F3CC6C7CF36}"/>
                </a:ext>
              </a:extLst>
            </p:cNvPr>
            <p:cNvSpPr>
              <a:spLocks noChangeArrowheads="1"/>
            </p:cNvSpPr>
            <p:nvPr/>
          </p:nvSpPr>
          <p:spPr bwMode="auto">
            <a:xfrm flipH="1" flipV="1">
              <a:off x="2164" y="1132"/>
              <a:ext cx="56" cy="56"/>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grpSp>
        <p:nvGrpSpPr>
          <p:cNvPr id="638341" name="Group 389">
            <a:extLst>
              <a:ext uri="{FF2B5EF4-FFF2-40B4-BE49-F238E27FC236}">
                <a16:creationId xmlns:a16="http://schemas.microsoft.com/office/drawing/2014/main" id="{E29CC6D5-7A2E-4BAF-A377-191FA840652B}"/>
              </a:ext>
            </a:extLst>
          </p:cNvPr>
          <p:cNvGrpSpPr>
            <a:grpSpLocks/>
          </p:cNvGrpSpPr>
          <p:nvPr/>
        </p:nvGrpSpPr>
        <p:grpSpPr bwMode="auto">
          <a:xfrm>
            <a:off x="5073729" y="2257783"/>
            <a:ext cx="2858691" cy="2281118"/>
            <a:chOff x="2904" y="1548"/>
            <a:chExt cx="1960" cy="1564"/>
          </a:xfrm>
        </p:grpSpPr>
        <p:sp>
          <p:nvSpPr>
            <p:cNvPr id="419206" name="AutoShape 390">
              <a:extLst>
                <a:ext uri="{FF2B5EF4-FFF2-40B4-BE49-F238E27FC236}">
                  <a16:creationId xmlns:a16="http://schemas.microsoft.com/office/drawing/2014/main" id="{720D7501-DC9A-40A1-B712-086F4E9620ED}"/>
                </a:ext>
              </a:extLst>
            </p:cNvPr>
            <p:cNvSpPr>
              <a:spLocks noChangeArrowheads="1"/>
            </p:cNvSpPr>
            <p:nvPr/>
          </p:nvSpPr>
          <p:spPr bwMode="auto">
            <a:xfrm rot="-4810842">
              <a:off x="3976" y="1760"/>
              <a:ext cx="528" cy="104"/>
            </a:xfrm>
            <a:prstGeom prst="rightArrow">
              <a:avLst>
                <a:gd name="adj1" fmla="val 50000"/>
                <a:gd name="adj2" fmla="val 126923"/>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207" name="AutoShape 391">
              <a:extLst>
                <a:ext uri="{FF2B5EF4-FFF2-40B4-BE49-F238E27FC236}">
                  <a16:creationId xmlns:a16="http://schemas.microsoft.com/office/drawing/2014/main" id="{D59D0902-D831-433F-9377-5C6E159813A0}"/>
                </a:ext>
              </a:extLst>
            </p:cNvPr>
            <p:cNvSpPr>
              <a:spLocks noChangeArrowheads="1"/>
            </p:cNvSpPr>
            <p:nvPr/>
          </p:nvSpPr>
          <p:spPr bwMode="auto">
            <a:xfrm rot="-7966477">
              <a:off x="3520" y="1936"/>
              <a:ext cx="528" cy="104"/>
            </a:xfrm>
            <a:prstGeom prst="rightArrow">
              <a:avLst>
                <a:gd name="adj1" fmla="val 50000"/>
                <a:gd name="adj2" fmla="val 126923"/>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208" name="AutoShape 392">
              <a:extLst>
                <a:ext uri="{FF2B5EF4-FFF2-40B4-BE49-F238E27FC236}">
                  <a16:creationId xmlns:a16="http://schemas.microsoft.com/office/drawing/2014/main" id="{26BC8195-0F01-4216-AE85-1214E314654A}"/>
                </a:ext>
              </a:extLst>
            </p:cNvPr>
            <p:cNvSpPr>
              <a:spLocks noChangeArrowheads="1"/>
            </p:cNvSpPr>
            <p:nvPr/>
          </p:nvSpPr>
          <p:spPr bwMode="auto">
            <a:xfrm rot="-8917061">
              <a:off x="2904" y="2464"/>
              <a:ext cx="528" cy="104"/>
            </a:xfrm>
            <a:prstGeom prst="rightArrow">
              <a:avLst>
                <a:gd name="adj1" fmla="val 50000"/>
                <a:gd name="adj2" fmla="val 126923"/>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209" name="AutoShape 393">
              <a:extLst>
                <a:ext uri="{FF2B5EF4-FFF2-40B4-BE49-F238E27FC236}">
                  <a16:creationId xmlns:a16="http://schemas.microsoft.com/office/drawing/2014/main" id="{A2343B63-DC79-474D-A4D1-D79A291DD2EB}"/>
                </a:ext>
              </a:extLst>
            </p:cNvPr>
            <p:cNvSpPr>
              <a:spLocks noChangeArrowheads="1"/>
            </p:cNvSpPr>
            <p:nvPr/>
          </p:nvSpPr>
          <p:spPr bwMode="auto">
            <a:xfrm rot="8628408">
              <a:off x="2912" y="3008"/>
              <a:ext cx="528" cy="104"/>
            </a:xfrm>
            <a:prstGeom prst="rightArrow">
              <a:avLst>
                <a:gd name="adj1" fmla="val 50000"/>
                <a:gd name="adj2" fmla="val 126923"/>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210" name="AutoShape 394">
              <a:extLst>
                <a:ext uri="{FF2B5EF4-FFF2-40B4-BE49-F238E27FC236}">
                  <a16:creationId xmlns:a16="http://schemas.microsoft.com/office/drawing/2014/main" id="{ED86B722-77FF-4926-8117-815D0B16549C}"/>
                </a:ext>
              </a:extLst>
            </p:cNvPr>
            <p:cNvSpPr>
              <a:spLocks noChangeArrowheads="1"/>
            </p:cNvSpPr>
            <p:nvPr/>
          </p:nvSpPr>
          <p:spPr bwMode="auto">
            <a:xfrm rot="-1417763">
              <a:off x="4336" y="2000"/>
              <a:ext cx="528" cy="104"/>
            </a:xfrm>
            <a:prstGeom prst="rightArrow">
              <a:avLst>
                <a:gd name="adj1" fmla="val 50000"/>
                <a:gd name="adj2" fmla="val 126923"/>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grpSp>
        <p:nvGrpSpPr>
          <p:cNvPr id="638347" name="Group 395">
            <a:extLst>
              <a:ext uri="{FF2B5EF4-FFF2-40B4-BE49-F238E27FC236}">
                <a16:creationId xmlns:a16="http://schemas.microsoft.com/office/drawing/2014/main" id="{4E7CC192-58E8-42AE-9FB3-4B5EA975D142}"/>
              </a:ext>
            </a:extLst>
          </p:cNvPr>
          <p:cNvGrpSpPr>
            <a:grpSpLocks/>
          </p:cNvGrpSpPr>
          <p:nvPr/>
        </p:nvGrpSpPr>
        <p:grpSpPr bwMode="auto">
          <a:xfrm>
            <a:off x="5350848" y="2619494"/>
            <a:ext cx="2610743" cy="2911197"/>
            <a:chOff x="3094" y="1796"/>
            <a:chExt cx="1790" cy="1996"/>
          </a:xfrm>
        </p:grpSpPr>
        <p:sp>
          <p:nvSpPr>
            <p:cNvPr id="419212" name="Freeform 396">
              <a:extLst>
                <a:ext uri="{FF2B5EF4-FFF2-40B4-BE49-F238E27FC236}">
                  <a16:creationId xmlns:a16="http://schemas.microsoft.com/office/drawing/2014/main" id="{DE64D28B-60B4-471D-B6EE-15BD5D392002}"/>
                </a:ext>
              </a:extLst>
            </p:cNvPr>
            <p:cNvSpPr>
              <a:spLocks/>
            </p:cNvSpPr>
            <p:nvPr/>
          </p:nvSpPr>
          <p:spPr bwMode="auto">
            <a:xfrm>
              <a:off x="3480" y="2332"/>
              <a:ext cx="204" cy="128"/>
            </a:xfrm>
            <a:custGeom>
              <a:avLst/>
              <a:gdLst>
                <a:gd name="T0" fmla="*/ 72 w 204"/>
                <a:gd name="T1" fmla="*/ 108 h 128"/>
                <a:gd name="T2" fmla="*/ 204 w 204"/>
                <a:gd name="T3" fmla="*/ 108 h 128"/>
                <a:gd name="T4" fmla="*/ 188 w 204"/>
                <a:gd name="T5" fmla="*/ 36 h 128"/>
                <a:gd name="T6" fmla="*/ 96 w 204"/>
                <a:gd name="T7" fmla="*/ 0 h 128"/>
                <a:gd name="T8" fmla="*/ 32 w 204"/>
                <a:gd name="T9" fmla="*/ 24 h 128"/>
                <a:gd name="T10" fmla="*/ 0 w 204"/>
                <a:gd name="T11" fmla="*/ 84 h 128"/>
                <a:gd name="T12" fmla="*/ 8 w 204"/>
                <a:gd name="T13" fmla="*/ 128 h 128"/>
                <a:gd name="T14" fmla="*/ 72 w 204"/>
                <a:gd name="T15" fmla="*/ 108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4" h="128">
                  <a:moveTo>
                    <a:pt x="72" y="108"/>
                  </a:moveTo>
                  <a:lnTo>
                    <a:pt x="204" y="108"/>
                  </a:lnTo>
                  <a:lnTo>
                    <a:pt x="188" y="36"/>
                  </a:lnTo>
                  <a:lnTo>
                    <a:pt x="96" y="0"/>
                  </a:lnTo>
                  <a:lnTo>
                    <a:pt x="32" y="24"/>
                  </a:lnTo>
                  <a:lnTo>
                    <a:pt x="0" y="84"/>
                  </a:lnTo>
                  <a:lnTo>
                    <a:pt x="8" y="128"/>
                  </a:lnTo>
                  <a:lnTo>
                    <a:pt x="72" y="108"/>
                  </a:lnTo>
                  <a:close/>
                </a:path>
              </a:pathLst>
            </a:cu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213" name="Freeform 397">
              <a:extLst>
                <a:ext uri="{FF2B5EF4-FFF2-40B4-BE49-F238E27FC236}">
                  <a16:creationId xmlns:a16="http://schemas.microsoft.com/office/drawing/2014/main" id="{A624E125-ACA5-4DCB-B363-94E295516800}"/>
                </a:ext>
              </a:extLst>
            </p:cNvPr>
            <p:cNvSpPr>
              <a:spLocks/>
            </p:cNvSpPr>
            <p:nvPr/>
          </p:nvSpPr>
          <p:spPr bwMode="auto">
            <a:xfrm rot="-4428647">
              <a:off x="3056" y="2740"/>
              <a:ext cx="204" cy="128"/>
            </a:xfrm>
            <a:custGeom>
              <a:avLst/>
              <a:gdLst>
                <a:gd name="T0" fmla="*/ 72 w 204"/>
                <a:gd name="T1" fmla="*/ 108 h 128"/>
                <a:gd name="T2" fmla="*/ 204 w 204"/>
                <a:gd name="T3" fmla="*/ 108 h 128"/>
                <a:gd name="T4" fmla="*/ 188 w 204"/>
                <a:gd name="T5" fmla="*/ 36 h 128"/>
                <a:gd name="T6" fmla="*/ 96 w 204"/>
                <a:gd name="T7" fmla="*/ 0 h 128"/>
                <a:gd name="T8" fmla="*/ 32 w 204"/>
                <a:gd name="T9" fmla="*/ 24 h 128"/>
                <a:gd name="T10" fmla="*/ 0 w 204"/>
                <a:gd name="T11" fmla="*/ 84 h 128"/>
                <a:gd name="T12" fmla="*/ 8 w 204"/>
                <a:gd name="T13" fmla="*/ 128 h 128"/>
                <a:gd name="T14" fmla="*/ 72 w 204"/>
                <a:gd name="T15" fmla="*/ 108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4" h="128">
                  <a:moveTo>
                    <a:pt x="72" y="108"/>
                  </a:moveTo>
                  <a:lnTo>
                    <a:pt x="204" y="108"/>
                  </a:lnTo>
                  <a:lnTo>
                    <a:pt x="188" y="36"/>
                  </a:lnTo>
                  <a:lnTo>
                    <a:pt x="96" y="0"/>
                  </a:lnTo>
                  <a:lnTo>
                    <a:pt x="32" y="24"/>
                  </a:lnTo>
                  <a:lnTo>
                    <a:pt x="0" y="84"/>
                  </a:lnTo>
                  <a:lnTo>
                    <a:pt x="8" y="128"/>
                  </a:lnTo>
                  <a:lnTo>
                    <a:pt x="72" y="108"/>
                  </a:lnTo>
                  <a:close/>
                </a:path>
              </a:pathLst>
            </a:cu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214" name="Freeform 398">
              <a:extLst>
                <a:ext uri="{FF2B5EF4-FFF2-40B4-BE49-F238E27FC236}">
                  <a16:creationId xmlns:a16="http://schemas.microsoft.com/office/drawing/2014/main" id="{606B91D7-7BB9-42D6-AD83-B722FAFF1ADB}"/>
                </a:ext>
              </a:extLst>
            </p:cNvPr>
            <p:cNvSpPr>
              <a:spLocks/>
            </p:cNvSpPr>
            <p:nvPr/>
          </p:nvSpPr>
          <p:spPr bwMode="auto">
            <a:xfrm rot="-9774085">
              <a:off x="3368" y="3220"/>
              <a:ext cx="204" cy="128"/>
            </a:xfrm>
            <a:custGeom>
              <a:avLst/>
              <a:gdLst>
                <a:gd name="T0" fmla="*/ 72 w 204"/>
                <a:gd name="T1" fmla="*/ 108 h 128"/>
                <a:gd name="T2" fmla="*/ 204 w 204"/>
                <a:gd name="T3" fmla="*/ 108 h 128"/>
                <a:gd name="T4" fmla="*/ 188 w 204"/>
                <a:gd name="T5" fmla="*/ 36 h 128"/>
                <a:gd name="T6" fmla="*/ 96 w 204"/>
                <a:gd name="T7" fmla="*/ 0 h 128"/>
                <a:gd name="T8" fmla="*/ 32 w 204"/>
                <a:gd name="T9" fmla="*/ 24 h 128"/>
                <a:gd name="T10" fmla="*/ 0 w 204"/>
                <a:gd name="T11" fmla="*/ 84 h 128"/>
                <a:gd name="T12" fmla="*/ 8 w 204"/>
                <a:gd name="T13" fmla="*/ 128 h 128"/>
                <a:gd name="T14" fmla="*/ 72 w 204"/>
                <a:gd name="T15" fmla="*/ 108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4" h="128">
                  <a:moveTo>
                    <a:pt x="72" y="108"/>
                  </a:moveTo>
                  <a:lnTo>
                    <a:pt x="204" y="108"/>
                  </a:lnTo>
                  <a:lnTo>
                    <a:pt x="188" y="36"/>
                  </a:lnTo>
                  <a:lnTo>
                    <a:pt x="96" y="0"/>
                  </a:lnTo>
                  <a:lnTo>
                    <a:pt x="32" y="24"/>
                  </a:lnTo>
                  <a:lnTo>
                    <a:pt x="0" y="84"/>
                  </a:lnTo>
                  <a:lnTo>
                    <a:pt x="8" y="128"/>
                  </a:lnTo>
                  <a:lnTo>
                    <a:pt x="72" y="108"/>
                  </a:lnTo>
                  <a:close/>
                </a:path>
              </a:pathLst>
            </a:cu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215" name="Freeform 399">
              <a:extLst>
                <a:ext uri="{FF2B5EF4-FFF2-40B4-BE49-F238E27FC236}">
                  <a16:creationId xmlns:a16="http://schemas.microsoft.com/office/drawing/2014/main" id="{65D63AF4-4F68-47E2-BCDA-E597B6BAC0A1}"/>
                </a:ext>
              </a:extLst>
            </p:cNvPr>
            <p:cNvSpPr>
              <a:spLocks/>
            </p:cNvSpPr>
            <p:nvPr/>
          </p:nvSpPr>
          <p:spPr bwMode="auto">
            <a:xfrm rot="-8899138">
              <a:off x="3788" y="3664"/>
              <a:ext cx="204" cy="128"/>
            </a:xfrm>
            <a:custGeom>
              <a:avLst/>
              <a:gdLst>
                <a:gd name="T0" fmla="*/ 72 w 204"/>
                <a:gd name="T1" fmla="*/ 108 h 128"/>
                <a:gd name="T2" fmla="*/ 204 w 204"/>
                <a:gd name="T3" fmla="*/ 108 h 128"/>
                <a:gd name="T4" fmla="*/ 188 w 204"/>
                <a:gd name="T5" fmla="*/ 36 h 128"/>
                <a:gd name="T6" fmla="*/ 96 w 204"/>
                <a:gd name="T7" fmla="*/ 0 h 128"/>
                <a:gd name="T8" fmla="*/ 32 w 204"/>
                <a:gd name="T9" fmla="*/ 24 h 128"/>
                <a:gd name="T10" fmla="*/ 0 w 204"/>
                <a:gd name="T11" fmla="*/ 84 h 128"/>
                <a:gd name="T12" fmla="*/ 8 w 204"/>
                <a:gd name="T13" fmla="*/ 128 h 128"/>
                <a:gd name="T14" fmla="*/ 72 w 204"/>
                <a:gd name="T15" fmla="*/ 108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4" h="128">
                  <a:moveTo>
                    <a:pt x="72" y="108"/>
                  </a:moveTo>
                  <a:lnTo>
                    <a:pt x="204" y="108"/>
                  </a:lnTo>
                  <a:lnTo>
                    <a:pt x="188" y="36"/>
                  </a:lnTo>
                  <a:lnTo>
                    <a:pt x="96" y="0"/>
                  </a:lnTo>
                  <a:lnTo>
                    <a:pt x="32" y="24"/>
                  </a:lnTo>
                  <a:lnTo>
                    <a:pt x="0" y="84"/>
                  </a:lnTo>
                  <a:lnTo>
                    <a:pt x="8" y="128"/>
                  </a:lnTo>
                  <a:lnTo>
                    <a:pt x="72" y="108"/>
                  </a:lnTo>
                  <a:close/>
                </a:path>
              </a:pathLst>
            </a:cu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216" name="Freeform 400">
              <a:extLst>
                <a:ext uri="{FF2B5EF4-FFF2-40B4-BE49-F238E27FC236}">
                  <a16:creationId xmlns:a16="http://schemas.microsoft.com/office/drawing/2014/main" id="{CF2D3909-9158-4BD9-A056-EAFC65B8032C}"/>
                </a:ext>
              </a:extLst>
            </p:cNvPr>
            <p:cNvSpPr>
              <a:spLocks/>
            </p:cNvSpPr>
            <p:nvPr/>
          </p:nvSpPr>
          <p:spPr bwMode="auto">
            <a:xfrm rot="10272192">
              <a:off x="4680" y="3088"/>
              <a:ext cx="204" cy="128"/>
            </a:xfrm>
            <a:custGeom>
              <a:avLst/>
              <a:gdLst>
                <a:gd name="T0" fmla="*/ 72 w 204"/>
                <a:gd name="T1" fmla="*/ 108 h 128"/>
                <a:gd name="T2" fmla="*/ 204 w 204"/>
                <a:gd name="T3" fmla="*/ 108 h 128"/>
                <a:gd name="T4" fmla="*/ 188 w 204"/>
                <a:gd name="T5" fmla="*/ 36 h 128"/>
                <a:gd name="T6" fmla="*/ 96 w 204"/>
                <a:gd name="T7" fmla="*/ 0 h 128"/>
                <a:gd name="T8" fmla="*/ 32 w 204"/>
                <a:gd name="T9" fmla="*/ 24 h 128"/>
                <a:gd name="T10" fmla="*/ 0 w 204"/>
                <a:gd name="T11" fmla="*/ 84 h 128"/>
                <a:gd name="T12" fmla="*/ 8 w 204"/>
                <a:gd name="T13" fmla="*/ 128 h 128"/>
                <a:gd name="T14" fmla="*/ 72 w 204"/>
                <a:gd name="T15" fmla="*/ 108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4" h="128">
                  <a:moveTo>
                    <a:pt x="72" y="108"/>
                  </a:moveTo>
                  <a:lnTo>
                    <a:pt x="204" y="108"/>
                  </a:lnTo>
                  <a:lnTo>
                    <a:pt x="188" y="36"/>
                  </a:lnTo>
                  <a:lnTo>
                    <a:pt x="96" y="0"/>
                  </a:lnTo>
                  <a:lnTo>
                    <a:pt x="32" y="24"/>
                  </a:lnTo>
                  <a:lnTo>
                    <a:pt x="0" y="84"/>
                  </a:lnTo>
                  <a:lnTo>
                    <a:pt x="8" y="128"/>
                  </a:lnTo>
                  <a:lnTo>
                    <a:pt x="72" y="108"/>
                  </a:lnTo>
                  <a:close/>
                </a:path>
              </a:pathLst>
            </a:cu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217" name="Freeform 401">
              <a:extLst>
                <a:ext uri="{FF2B5EF4-FFF2-40B4-BE49-F238E27FC236}">
                  <a16:creationId xmlns:a16="http://schemas.microsoft.com/office/drawing/2014/main" id="{F64CFE56-41AE-4993-A72C-5F3B5199F54D}"/>
                </a:ext>
              </a:extLst>
            </p:cNvPr>
            <p:cNvSpPr>
              <a:spLocks/>
            </p:cNvSpPr>
            <p:nvPr/>
          </p:nvSpPr>
          <p:spPr bwMode="auto">
            <a:xfrm rot="710934">
              <a:off x="4636" y="2228"/>
              <a:ext cx="204" cy="128"/>
            </a:xfrm>
            <a:custGeom>
              <a:avLst/>
              <a:gdLst>
                <a:gd name="T0" fmla="*/ 72 w 204"/>
                <a:gd name="T1" fmla="*/ 108 h 128"/>
                <a:gd name="T2" fmla="*/ 204 w 204"/>
                <a:gd name="T3" fmla="*/ 108 h 128"/>
                <a:gd name="T4" fmla="*/ 188 w 204"/>
                <a:gd name="T5" fmla="*/ 36 h 128"/>
                <a:gd name="T6" fmla="*/ 96 w 204"/>
                <a:gd name="T7" fmla="*/ 0 h 128"/>
                <a:gd name="T8" fmla="*/ 32 w 204"/>
                <a:gd name="T9" fmla="*/ 24 h 128"/>
                <a:gd name="T10" fmla="*/ 0 w 204"/>
                <a:gd name="T11" fmla="*/ 84 h 128"/>
                <a:gd name="T12" fmla="*/ 8 w 204"/>
                <a:gd name="T13" fmla="*/ 128 h 128"/>
                <a:gd name="T14" fmla="*/ 72 w 204"/>
                <a:gd name="T15" fmla="*/ 108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4" h="128">
                  <a:moveTo>
                    <a:pt x="72" y="108"/>
                  </a:moveTo>
                  <a:lnTo>
                    <a:pt x="204" y="108"/>
                  </a:lnTo>
                  <a:lnTo>
                    <a:pt x="188" y="36"/>
                  </a:lnTo>
                  <a:lnTo>
                    <a:pt x="96" y="0"/>
                  </a:lnTo>
                  <a:lnTo>
                    <a:pt x="32" y="24"/>
                  </a:lnTo>
                  <a:lnTo>
                    <a:pt x="0" y="84"/>
                  </a:lnTo>
                  <a:lnTo>
                    <a:pt x="8" y="128"/>
                  </a:lnTo>
                  <a:lnTo>
                    <a:pt x="72" y="108"/>
                  </a:lnTo>
                  <a:close/>
                </a:path>
              </a:pathLst>
            </a:cu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218" name="Freeform 402">
              <a:extLst>
                <a:ext uri="{FF2B5EF4-FFF2-40B4-BE49-F238E27FC236}">
                  <a16:creationId xmlns:a16="http://schemas.microsoft.com/office/drawing/2014/main" id="{BC16DE39-AF80-4FB3-BFCA-FC2D5DF41EF8}"/>
                </a:ext>
              </a:extLst>
            </p:cNvPr>
            <p:cNvSpPr>
              <a:spLocks/>
            </p:cNvSpPr>
            <p:nvPr/>
          </p:nvSpPr>
          <p:spPr bwMode="auto">
            <a:xfrm rot="283433">
              <a:off x="4108" y="1796"/>
              <a:ext cx="204" cy="128"/>
            </a:xfrm>
            <a:custGeom>
              <a:avLst/>
              <a:gdLst>
                <a:gd name="T0" fmla="*/ 72 w 204"/>
                <a:gd name="T1" fmla="*/ 108 h 128"/>
                <a:gd name="T2" fmla="*/ 204 w 204"/>
                <a:gd name="T3" fmla="*/ 108 h 128"/>
                <a:gd name="T4" fmla="*/ 188 w 204"/>
                <a:gd name="T5" fmla="*/ 36 h 128"/>
                <a:gd name="T6" fmla="*/ 96 w 204"/>
                <a:gd name="T7" fmla="*/ 0 h 128"/>
                <a:gd name="T8" fmla="*/ 32 w 204"/>
                <a:gd name="T9" fmla="*/ 24 h 128"/>
                <a:gd name="T10" fmla="*/ 0 w 204"/>
                <a:gd name="T11" fmla="*/ 84 h 128"/>
                <a:gd name="T12" fmla="*/ 8 w 204"/>
                <a:gd name="T13" fmla="*/ 128 h 128"/>
                <a:gd name="T14" fmla="*/ 72 w 204"/>
                <a:gd name="T15" fmla="*/ 108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4" h="128">
                  <a:moveTo>
                    <a:pt x="72" y="108"/>
                  </a:moveTo>
                  <a:lnTo>
                    <a:pt x="204" y="108"/>
                  </a:lnTo>
                  <a:lnTo>
                    <a:pt x="188" y="36"/>
                  </a:lnTo>
                  <a:lnTo>
                    <a:pt x="96" y="0"/>
                  </a:lnTo>
                  <a:lnTo>
                    <a:pt x="32" y="24"/>
                  </a:lnTo>
                  <a:lnTo>
                    <a:pt x="0" y="84"/>
                  </a:lnTo>
                  <a:lnTo>
                    <a:pt x="8" y="128"/>
                  </a:lnTo>
                  <a:lnTo>
                    <a:pt x="72" y="108"/>
                  </a:lnTo>
                  <a:close/>
                </a:path>
              </a:pathLst>
            </a:cu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sp>
        <p:nvSpPr>
          <p:cNvPr id="419477" name="Rectangle 661">
            <a:extLst>
              <a:ext uri="{FF2B5EF4-FFF2-40B4-BE49-F238E27FC236}">
                <a16:creationId xmlns:a16="http://schemas.microsoft.com/office/drawing/2014/main" id="{535A1846-2DDA-4665-8284-D764636EA8A1}"/>
              </a:ext>
            </a:extLst>
          </p:cNvPr>
          <p:cNvSpPr>
            <a:spLocks noChangeArrowheads="1"/>
          </p:cNvSpPr>
          <p:nvPr/>
        </p:nvSpPr>
        <p:spPr bwMode="auto">
          <a:xfrm>
            <a:off x="4732436" y="2543652"/>
            <a:ext cx="4247198" cy="3290411"/>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nvGrpSpPr>
          <p:cNvPr id="51796" name="Group 596">
            <a:extLst>
              <a:ext uri="{FF2B5EF4-FFF2-40B4-BE49-F238E27FC236}">
                <a16:creationId xmlns:a16="http://schemas.microsoft.com/office/drawing/2014/main" id="{DC767C58-46EF-422F-95DD-B810178AC2C1}"/>
              </a:ext>
            </a:extLst>
          </p:cNvPr>
          <p:cNvGrpSpPr>
            <a:grpSpLocks/>
          </p:cNvGrpSpPr>
          <p:nvPr/>
        </p:nvGrpSpPr>
        <p:grpSpPr bwMode="auto">
          <a:xfrm>
            <a:off x="5398979" y="2797434"/>
            <a:ext cx="2911197" cy="2844105"/>
            <a:chOff x="839" y="482"/>
            <a:chExt cx="1996" cy="1950"/>
          </a:xfrm>
        </p:grpSpPr>
        <p:grpSp>
          <p:nvGrpSpPr>
            <p:cNvPr id="419479" name="Group 597">
              <a:extLst>
                <a:ext uri="{FF2B5EF4-FFF2-40B4-BE49-F238E27FC236}">
                  <a16:creationId xmlns:a16="http://schemas.microsoft.com/office/drawing/2014/main" id="{81B61C3F-BD15-4F4A-B632-7678AD84C93C}"/>
                </a:ext>
              </a:extLst>
            </p:cNvPr>
            <p:cNvGrpSpPr>
              <a:grpSpLocks/>
            </p:cNvGrpSpPr>
            <p:nvPr/>
          </p:nvGrpSpPr>
          <p:grpSpPr bwMode="auto">
            <a:xfrm>
              <a:off x="1519" y="572"/>
              <a:ext cx="680" cy="459"/>
              <a:chOff x="1519" y="572"/>
              <a:chExt cx="680" cy="459"/>
            </a:xfrm>
          </p:grpSpPr>
          <p:grpSp>
            <p:nvGrpSpPr>
              <p:cNvPr id="419480" name="Group 598">
                <a:extLst>
                  <a:ext uri="{FF2B5EF4-FFF2-40B4-BE49-F238E27FC236}">
                    <a16:creationId xmlns:a16="http://schemas.microsoft.com/office/drawing/2014/main" id="{9AD69AD1-3D93-46A1-990D-2CC2B09CE7DB}"/>
                  </a:ext>
                </a:extLst>
              </p:cNvPr>
              <p:cNvGrpSpPr>
                <a:grpSpLocks/>
              </p:cNvGrpSpPr>
              <p:nvPr/>
            </p:nvGrpSpPr>
            <p:grpSpPr bwMode="auto">
              <a:xfrm>
                <a:off x="1519" y="572"/>
                <a:ext cx="680" cy="444"/>
                <a:chOff x="1111" y="300"/>
                <a:chExt cx="2290" cy="1494"/>
              </a:xfrm>
            </p:grpSpPr>
            <p:sp>
              <p:nvSpPr>
                <p:cNvPr id="419481" name="Oval 4">
                  <a:extLst>
                    <a:ext uri="{FF2B5EF4-FFF2-40B4-BE49-F238E27FC236}">
                      <a16:creationId xmlns:a16="http://schemas.microsoft.com/office/drawing/2014/main" id="{B0E993C9-3C80-4F63-9058-CCC2BA543E66}"/>
                    </a:ext>
                  </a:extLst>
                </p:cNvPr>
                <p:cNvSpPr>
                  <a:spLocks noChangeArrowheads="1"/>
                </p:cNvSpPr>
                <p:nvPr/>
              </p:nvSpPr>
              <p:spPr bwMode="auto">
                <a:xfrm>
                  <a:off x="2069" y="518"/>
                  <a:ext cx="562" cy="632"/>
                </a:xfrm>
                <a:prstGeom prst="ellipse">
                  <a:avLst/>
                </a:prstGeom>
                <a:solidFill>
                  <a:srgbClr val="FE9B03"/>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482" name="Oval 5">
                  <a:extLst>
                    <a:ext uri="{FF2B5EF4-FFF2-40B4-BE49-F238E27FC236}">
                      <a16:creationId xmlns:a16="http://schemas.microsoft.com/office/drawing/2014/main" id="{6CD219BF-16C0-4D8C-9672-136163D7E041}"/>
                    </a:ext>
                  </a:extLst>
                </p:cNvPr>
                <p:cNvSpPr>
                  <a:spLocks noChangeArrowheads="1"/>
                </p:cNvSpPr>
                <p:nvPr/>
              </p:nvSpPr>
              <p:spPr bwMode="auto">
                <a:xfrm>
                  <a:off x="2098" y="551"/>
                  <a:ext cx="503" cy="566"/>
                </a:xfrm>
                <a:prstGeom prst="ellipse">
                  <a:avLst/>
                </a:prstGeom>
                <a:solidFill>
                  <a:srgbClr val="FFCC00"/>
                </a:solidFill>
                <a:ln w="12700">
                  <a:solidFill>
                    <a:srgbClr val="FFCC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483" name="Oval 6">
                  <a:extLst>
                    <a:ext uri="{FF2B5EF4-FFF2-40B4-BE49-F238E27FC236}">
                      <a16:creationId xmlns:a16="http://schemas.microsoft.com/office/drawing/2014/main" id="{5991A3D4-4175-4F45-9A3B-FC8C68065ACB}"/>
                    </a:ext>
                  </a:extLst>
                </p:cNvPr>
                <p:cNvSpPr>
                  <a:spLocks noChangeArrowheads="1"/>
                </p:cNvSpPr>
                <p:nvPr/>
              </p:nvSpPr>
              <p:spPr bwMode="auto">
                <a:xfrm>
                  <a:off x="2581" y="947"/>
                  <a:ext cx="562" cy="632"/>
                </a:xfrm>
                <a:prstGeom prst="ellipse">
                  <a:avLst/>
                </a:prstGeom>
                <a:solidFill>
                  <a:srgbClr val="FE9B03"/>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484" name="Oval 7">
                  <a:extLst>
                    <a:ext uri="{FF2B5EF4-FFF2-40B4-BE49-F238E27FC236}">
                      <a16:creationId xmlns:a16="http://schemas.microsoft.com/office/drawing/2014/main" id="{5B3F00B6-CCB4-49CB-AEC2-6EEBD61C0694}"/>
                    </a:ext>
                  </a:extLst>
                </p:cNvPr>
                <p:cNvSpPr>
                  <a:spLocks noChangeArrowheads="1"/>
                </p:cNvSpPr>
                <p:nvPr/>
              </p:nvSpPr>
              <p:spPr bwMode="auto">
                <a:xfrm>
                  <a:off x="2610" y="980"/>
                  <a:ext cx="504" cy="566"/>
                </a:xfrm>
                <a:prstGeom prst="ellipse">
                  <a:avLst/>
                </a:prstGeom>
                <a:solidFill>
                  <a:srgbClr val="FFCC00"/>
                </a:solidFill>
                <a:ln w="12700">
                  <a:solidFill>
                    <a:srgbClr val="FFCC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485" name="Oval 10">
                  <a:extLst>
                    <a:ext uri="{FF2B5EF4-FFF2-40B4-BE49-F238E27FC236}">
                      <a16:creationId xmlns:a16="http://schemas.microsoft.com/office/drawing/2014/main" id="{D6BA650B-244B-4F42-BBF9-4034ECD3FA9E}"/>
                    </a:ext>
                  </a:extLst>
                </p:cNvPr>
                <p:cNvSpPr>
                  <a:spLocks noChangeArrowheads="1"/>
                </p:cNvSpPr>
                <p:nvPr/>
              </p:nvSpPr>
              <p:spPr bwMode="auto">
                <a:xfrm>
                  <a:off x="1420" y="1081"/>
                  <a:ext cx="562" cy="632"/>
                </a:xfrm>
                <a:prstGeom prst="ellipse">
                  <a:avLst/>
                </a:prstGeom>
                <a:solidFill>
                  <a:srgbClr val="FE9B03"/>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486" name="Oval 11">
                  <a:extLst>
                    <a:ext uri="{FF2B5EF4-FFF2-40B4-BE49-F238E27FC236}">
                      <a16:creationId xmlns:a16="http://schemas.microsoft.com/office/drawing/2014/main" id="{185FEBB2-561B-4CDC-814C-FCB17B2DE255}"/>
                    </a:ext>
                  </a:extLst>
                </p:cNvPr>
                <p:cNvSpPr>
                  <a:spLocks noChangeArrowheads="1"/>
                </p:cNvSpPr>
                <p:nvPr/>
              </p:nvSpPr>
              <p:spPr bwMode="auto">
                <a:xfrm>
                  <a:off x="1449" y="1114"/>
                  <a:ext cx="504" cy="566"/>
                </a:xfrm>
                <a:prstGeom prst="ellipse">
                  <a:avLst/>
                </a:prstGeom>
                <a:solidFill>
                  <a:srgbClr val="FFCC00"/>
                </a:solidFill>
                <a:ln w="12700">
                  <a:solidFill>
                    <a:srgbClr val="FFCC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487" name="Freeform 16">
                  <a:extLst>
                    <a:ext uri="{FF2B5EF4-FFF2-40B4-BE49-F238E27FC236}">
                      <a16:creationId xmlns:a16="http://schemas.microsoft.com/office/drawing/2014/main" id="{B3D67769-89D6-4FD3-9548-411AF504537A}"/>
                    </a:ext>
                  </a:extLst>
                </p:cNvPr>
                <p:cNvSpPr>
                  <a:spLocks/>
                </p:cNvSpPr>
                <p:nvPr/>
              </p:nvSpPr>
              <p:spPr bwMode="auto">
                <a:xfrm>
                  <a:off x="2909" y="1680"/>
                  <a:ext cx="118" cy="113"/>
                </a:xfrm>
                <a:custGeom>
                  <a:avLst/>
                  <a:gdLst>
                    <a:gd name="T0" fmla="*/ 0 w 133"/>
                    <a:gd name="T1" fmla="*/ 44 h 113"/>
                    <a:gd name="T2" fmla="*/ 6 w 133"/>
                    <a:gd name="T3" fmla="*/ 40 h 113"/>
                    <a:gd name="T4" fmla="*/ 16 w 133"/>
                    <a:gd name="T5" fmla="*/ 40 h 113"/>
                    <a:gd name="T6" fmla="*/ 22 w 133"/>
                    <a:gd name="T7" fmla="*/ 40 h 113"/>
                    <a:gd name="T8" fmla="*/ 28 w 133"/>
                    <a:gd name="T9" fmla="*/ 40 h 113"/>
                    <a:gd name="T10" fmla="*/ 35 w 133"/>
                    <a:gd name="T11" fmla="*/ 36 h 113"/>
                    <a:gd name="T12" fmla="*/ 41 w 133"/>
                    <a:gd name="T13" fmla="*/ 32 h 113"/>
                    <a:gd name="T14" fmla="*/ 44 w 133"/>
                    <a:gd name="T15" fmla="*/ 24 h 113"/>
                    <a:gd name="T16" fmla="*/ 51 w 133"/>
                    <a:gd name="T17" fmla="*/ 24 h 113"/>
                    <a:gd name="T18" fmla="*/ 57 w 133"/>
                    <a:gd name="T19" fmla="*/ 20 h 113"/>
                    <a:gd name="T20" fmla="*/ 63 w 133"/>
                    <a:gd name="T21" fmla="*/ 16 h 113"/>
                    <a:gd name="T22" fmla="*/ 69 w 133"/>
                    <a:gd name="T23" fmla="*/ 12 h 113"/>
                    <a:gd name="T24" fmla="*/ 75 w 133"/>
                    <a:gd name="T25" fmla="*/ 8 h 113"/>
                    <a:gd name="T26" fmla="*/ 82 w 133"/>
                    <a:gd name="T27" fmla="*/ 0 h 113"/>
                    <a:gd name="T28" fmla="*/ 88 w 133"/>
                    <a:gd name="T29" fmla="*/ 0 h 113"/>
                    <a:gd name="T30" fmla="*/ 98 w 133"/>
                    <a:gd name="T31" fmla="*/ 0 h 113"/>
                    <a:gd name="T32" fmla="*/ 104 w 133"/>
                    <a:gd name="T33" fmla="*/ 12 h 113"/>
                    <a:gd name="T34" fmla="*/ 104 w 133"/>
                    <a:gd name="T35" fmla="*/ 20 h 113"/>
                    <a:gd name="T36" fmla="*/ 98 w 133"/>
                    <a:gd name="T37" fmla="*/ 28 h 113"/>
                    <a:gd name="T38" fmla="*/ 94 w 133"/>
                    <a:gd name="T39" fmla="*/ 36 h 113"/>
                    <a:gd name="T40" fmla="*/ 88 w 133"/>
                    <a:gd name="T41" fmla="*/ 44 h 113"/>
                    <a:gd name="T42" fmla="*/ 85 w 133"/>
                    <a:gd name="T43" fmla="*/ 52 h 113"/>
                    <a:gd name="T44" fmla="*/ 88 w 133"/>
                    <a:gd name="T45" fmla="*/ 64 h 113"/>
                    <a:gd name="T46" fmla="*/ 88 w 133"/>
                    <a:gd name="T47" fmla="*/ 72 h 113"/>
                    <a:gd name="T48" fmla="*/ 88 w 133"/>
                    <a:gd name="T49" fmla="*/ 80 h 113"/>
                    <a:gd name="T50" fmla="*/ 88 w 133"/>
                    <a:gd name="T51" fmla="*/ 88 h 113"/>
                    <a:gd name="T52" fmla="*/ 88 w 133"/>
                    <a:gd name="T53" fmla="*/ 96 h 113"/>
                    <a:gd name="T54" fmla="*/ 88 w 133"/>
                    <a:gd name="T55" fmla="*/ 104 h 113"/>
                    <a:gd name="T56" fmla="*/ 82 w 133"/>
                    <a:gd name="T57" fmla="*/ 112 h 113"/>
                    <a:gd name="T58" fmla="*/ 73 w 133"/>
                    <a:gd name="T59" fmla="*/ 108 h 113"/>
                    <a:gd name="T60" fmla="*/ 67 w 133"/>
                    <a:gd name="T61" fmla="*/ 104 h 113"/>
                    <a:gd name="T62" fmla="*/ 59 w 133"/>
                    <a:gd name="T63" fmla="*/ 92 h 113"/>
                    <a:gd name="T64" fmla="*/ 53 w 133"/>
                    <a:gd name="T65" fmla="*/ 84 h 113"/>
                    <a:gd name="T66" fmla="*/ 47 w 133"/>
                    <a:gd name="T67" fmla="*/ 80 h 113"/>
                    <a:gd name="T68" fmla="*/ 41 w 133"/>
                    <a:gd name="T69" fmla="*/ 76 h 113"/>
                    <a:gd name="T70" fmla="*/ 35 w 133"/>
                    <a:gd name="T71" fmla="*/ 72 h 113"/>
                    <a:gd name="T72" fmla="*/ 28 w 133"/>
                    <a:gd name="T73" fmla="*/ 72 h 113"/>
                    <a:gd name="T74" fmla="*/ 19 w 133"/>
                    <a:gd name="T75" fmla="*/ 68 h 113"/>
                    <a:gd name="T76" fmla="*/ 12 w 133"/>
                    <a:gd name="T77" fmla="*/ 68 h 113"/>
                    <a:gd name="T78" fmla="*/ 6 w 133"/>
                    <a:gd name="T79" fmla="*/ 68 h 113"/>
                    <a:gd name="T80" fmla="*/ 4 w 133"/>
                    <a:gd name="T81" fmla="*/ 60 h 113"/>
                    <a:gd name="T82" fmla="*/ 0 w 133"/>
                    <a:gd name="T83" fmla="*/ 52 h 113"/>
                    <a:gd name="T84" fmla="*/ 0 w 133"/>
                    <a:gd name="T85" fmla="*/ 44 h 11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3" h="113">
                      <a:moveTo>
                        <a:pt x="0" y="44"/>
                      </a:moveTo>
                      <a:lnTo>
                        <a:pt x="8" y="40"/>
                      </a:lnTo>
                      <a:lnTo>
                        <a:pt x="20" y="40"/>
                      </a:lnTo>
                      <a:lnTo>
                        <a:pt x="28" y="40"/>
                      </a:lnTo>
                      <a:lnTo>
                        <a:pt x="36" y="40"/>
                      </a:lnTo>
                      <a:lnTo>
                        <a:pt x="44" y="36"/>
                      </a:lnTo>
                      <a:lnTo>
                        <a:pt x="52" y="32"/>
                      </a:lnTo>
                      <a:lnTo>
                        <a:pt x="56" y="24"/>
                      </a:lnTo>
                      <a:lnTo>
                        <a:pt x="64" y="24"/>
                      </a:lnTo>
                      <a:lnTo>
                        <a:pt x="72" y="20"/>
                      </a:lnTo>
                      <a:lnTo>
                        <a:pt x="80" y="16"/>
                      </a:lnTo>
                      <a:lnTo>
                        <a:pt x="88" y="12"/>
                      </a:lnTo>
                      <a:lnTo>
                        <a:pt x="96" y="8"/>
                      </a:lnTo>
                      <a:lnTo>
                        <a:pt x="104" y="0"/>
                      </a:lnTo>
                      <a:lnTo>
                        <a:pt x="112" y="0"/>
                      </a:lnTo>
                      <a:lnTo>
                        <a:pt x="124" y="0"/>
                      </a:lnTo>
                      <a:lnTo>
                        <a:pt x="132" y="12"/>
                      </a:lnTo>
                      <a:lnTo>
                        <a:pt x="132" y="20"/>
                      </a:lnTo>
                      <a:lnTo>
                        <a:pt x="124" y="28"/>
                      </a:lnTo>
                      <a:lnTo>
                        <a:pt x="120" y="36"/>
                      </a:lnTo>
                      <a:lnTo>
                        <a:pt x="112" y="44"/>
                      </a:lnTo>
                      <a:lnTo>
                        <a:pt x="108" y="52"/>
                      </a:lnTo>
                      <a:lnTo>
                        <a:pt x="112" y="64"/>
                      </a:lnTo>
                      <a:lnTo>
                        <a:pt x="112" y="72"/>
                      </a:lnTo>
                      <a:lnTo>
                        <a:pt x="112" y="80"/>
                      </a:lnTo>
                      <a:lnTo>
                        <a:pt x="112" y="88"/>
                      </a:lnTo>
                      <a:lnTo>
                        <a:pt x="112" y="96"/>
                      </a:lnTo>
                      <a:lnTo>
                        <a:pt x="112" y="104"/>
                      </a:lnTo>
                      <a:lnTo>
                        <a:pt x="104" y="112"/>
                      </a:lnTo>
                      <a:lnTo>
                        <a:pt x="92" y="108"/>
                      </a:lnTo>
                      <a:lnTo>
                        <a:pt x="84" y="104"/>
                      </a:lnTo>
                      <a:lnTo>
                        <a:pt x="76" y="92"/>
                      </a:lnTo>
                      <a:lnTo>
                        <a:pt x="68" y="84"/>
                      </a:lnTo>
                      <a:lnTo>
                        <a:pt x="60" y="80"/>
                      </a:lnTo>
                      <a:lnTo>
                        <a:pt x="52" y="76"/>
                      </a:lnTo>
                      <a:lnTo>
                        <a:pt x="44" y="72"/>
                      </a:lnTo>
                      <a:lnTo>
                        <a:pt x="36" y="72"/>
                      </a:lnTo>
                      <a:lnTo>
                        <a:pt x="24" y="68"/>
                      </a:lnTo>
                      <a:lnTo>
                        <a:pt x="16" y="68"/>
                      </a:lnTo>
                      <a:lnTo>
                        <a:pt x="8" y="68"/>
                      </a:lnTo>
                      <a:lnTo>
                        <a:pt x="4" y="60"/>
                      </a:lnTo>
                      <a:lnTo>
                        <a:pt x="0" y="52"/>
                      </a:lnTo>
                      <a:lnTo>
                        <a:pt x="0" y="4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488" name="Freeform 17">
                  <a:extLst>
                    <a:ext uri="{FF2B5EF4-FFF2-40B4-BE49-F238E27FC236}">
                      <a16:creationId xmlns:a16="http://schemas.microsoft.com/office/drawing/2014/main" id="{66898F53-AFAB-4AEA-B9B8-BD9EA0788703}"/>
                    </a:ext>
                  </a:extLst>
                </p:cNvPr>
                <p:cNvSpPr>
                  <a:spLocks/>
                </p:cNvSpPr>
                <p:nvPr/>
              </p:nvSpPr>
              <p:spPr bwMode="auto">
                <a:xfrm>
                  <a:off x="3048" y="1396"/>
                  <a:ext cx="353" cy="357"/>
                </a:xfrm>
                <a:custGeom>
                  <a:avLst/>
                  <a:gdLst>
                    <a:gd name="T0" fmla="*/ 63 w 397"/>
                    <a:gd name="T1" fmla="*/ 220 h 357"/>
                    <a:gd name="T2" fmla="*/ 44 w 397"/>
                    <a:gd name="T3" fmla="*/ 232 h 357"/>
                    <a:gd name="T4" fmla="*/ 25 w 397"/>
                    <a:gd name="T5" fmla="*/ 244 h 357"/>
                    <a:gd name="T6" fmla="*/ 4 w 397"/>
                    <a:gd name="T7" fmla="*/ 256 h 357"/>
                    <a:gd name="T8" fmla="*/ 4 w 397"/>
                    <a:gd name="T9" fmla="*/ 280 h 357"/>
                    <a:gd name="T10" fmla="*/ 19 w 397"/>
                    <a:gd name="T11" fmla="*/ 296 h 357"/>
                    <a:gd name="T12" fmla="*/ 35 w 397"/>
                    <a:gd name="T13" fmla="*/ 316 h 357"/>
                    <a:gd name="T14" fmla="*/ 57 w 397"/>
                    <a:gd name="T15" fmla="*/ 316 h 357"/>
                    <a:gd name="T16" fmla="*/ 76 w 397"/>
                    <a:gd name="T17" fmla="*/ 328 h 357"/>
                    <a:gd name="T18" fmla="*/ 89 w 397"/>
                    <a:gd name="T19" fmla="*/ 344 h 357"/>
                    <a:gd name="T20" fmla="*/ 104 w 397"/>
                    <a:gd name="T21" fmla="*/ 356 h 357"/>
                    <a:gd name="T22" fmla="*/ 130 w 397"/>
                    <a:gd name="T23" fmla="*/ 352 h 357"/>
                    <a:gd name="T24" fmla="*/ 158 w 397"/>
                    <a:gd name="T25" fmla="*/ 340 h 357"/>
                    <a:gd name="T26" fmla="*/ 183 w 397"/>
                    <a:gd name="T27" fmla="*/ 332 h 357"/>
                    <a:gd name="T28" fmla="*/ 212 w 397"/>
                    <a:gd name="T29" fmla="*/ 316 h 357"/>
                    <a:gd name="T30" fmla="*/ 237 w 397"/>
                    <a:gd name="T31" fmla="*/ 292 h 357"/>
                    <a:gd name="T32" fmla="*/ 260 w 397"/>
                    <a:gd name="T33" fmla="*/ 264 h 357"/>
                    <a:gd name="T34" fmla="*/ 285 w 397"/>
                    <a:gd name="T35" fmla="*/ 224 h 357"/>
                    <a:gd name="T36" fmla="*/ 301 w 397"/>
                    <a:gd name="T37" fmla="*/ 200 h 357"/>
                    <a:gd name="T38" fmla="*/ 307 w 397"/>
                    <a:gd name="T39" fmla="*/ 148 h 357"/>
                    <a:gd name="T40" fmla="*/ 313 w 397"/>
                    <a:gd name="T41" fmla="*/ 124 h 357"/>
                    <a:gd name="T42" fmla="*/ 303 w 397"/>
                    <a:gd name="T43" fmla="*/ 104 h 357"/>
                    <a:gd name="T44" fmla="*/ 301 w 397"/>
                    <a:gd name="T45" fmla="*/ 80 h 357"/>
                    <a:gd name="T46" fmla="*/ 282 w 397"/>
                    <a:gd name="T47" fmla="*/ 64 h 357"/>
                    <a:gd name="T48" fmla="*/ 256 w 397"/>
                    <a:gd name="T49" fmla="*/ 56 h 357"/>
                    <a:gd name="T50" fmla="*/ 237 w 397"/>
                    <a:gd name="T51" fmla="*/ 72 h 357"/>
                    <a:gd name="T52" fmla="*/ 218 w 397"/>
                    <a:gd name="T53" fmla="*/ 56 h 357"/>
                    <a:gd name="T54" fmla="*/ 203 w 397"/>
                    <a:gd name="T55" fmla="*/ 44 h 357"/>
                    <a:gd name="T56" fmla="*/ 197 w 397"/>
                    <a:gd name="T57" fmla="*/ 16 h 357"/>
                    <a:gd name="T58" fmla="*/ 177 w 397"/>
                    <a:gd name="T59" fmla="*/ 0 h 357"/>
                    <a:gd name="T60" fmla="*/ 158 w 397"/>
                    <a:gd name="T61" fmla="*/ 16 h 357"/>
                    <a:gd name="T62" fmla="*/ 152 w 397"/>
                    <a:gd name="T63" fmla="*/ 40 h 357"/>
                    <a:gd name="T64" fmla="*/ 142 w 397"/>
                    <a:gd name="T65" fmla="*/ 64 h 357"/>
                    <a:gd name="T66" fmla="*/ 132 w 397"/>
                    <a:gd name="T67" fmla="*/ 84 h 357"/>
                    <a:gd name="T68" fmla="*/ 139 w 397"/>
                    <a:gd name="T69" fmla="*/ 104 h 357"/>
                    <a:gd name="T70" fmla="*/ 161 w 397"/>
                    <a:gd name="T71" fmla="*/ 108 h 357"/>
                    <a:gd name="T72" fmla="*/ 181 w 397"/>
                    <a:gd name="T73" fmla="*/ 112 h 357"/>
                    <a:gd name="T74" fmla="*/ 203 w 397"/>
                    <a:gd name="T75" fmla="*/ 132 h 357"/>
                    <a:gd name="T76" fmla="*/ 199 w 397"/>
                    <a:gd name="T77" fmla="*/ 156 h 357"/>
                    <a:gd name="T78" fmla="*/ 177 w 397"/>
                    <a:gd name="T79" fmla="*/ 184 h 357"/>
                    <a:gd name="T80" fmla="*/ 161 w 397"/>
                    <a:gd name="T81" fmla="*/ 200 h 357"/>
                    <a:gd name="T82" fmla="*/ 146 w 397"/>
                    <a:gd name="T83" fmla="*/ 220 h 357"/>
                    <a:gd name="T84" fmla="*/ 132 w 397"/>
                    <a:gd name="T85" fmla="*/ 236 h 357"/>
                    <a:gd name="T86" fmla="*/ 117 w 397"/>
                    <a:gd name="T87" fmla="*/ 256 h 357"/>
                    <a:gd name="T88" fmla="*/ 101 w 397"/>
                    <a:gd name="T89" fmla="*/ 272 h 357"/>
                    <a:gd name="T90" fmla="*/ 82 w 397"/>
                    <a:gd name="T91" fmla="*/ 268 h 357"/>
                    <a:gd name="T92" fmla="*/ 76 w 397"/>
                    <a:gd name="T93" fmla="*/ 244 h 357"/>
                    <a:gd name="T94" fmla="*/ 79 w 397"/>
                    <a:gd name="T95" fmla="*/ 220 h 3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397" h="357">
                      <a:moveTo>
                        <a:pt x="88" y="204"/>
                      </a:moveTo>
                      <a:lnTo>
                        <a:pt x="84" y="212"/>
                      </a:lnTo>
                      <a:lnTo>
                        <a:pt x="80" y="220"/>
                      </a:lnTo>
                      <a:lnTo>
                        <a:pt x="72" y="224"/>
                      </a:lnTo>
                      <a:lnTo>
                        <a:pt x="64" y="228"/>
                      </a:lnTo>
                      <a:lnTo>
                        <a:pt x="56" y="232"/>
                      </a:lnTo>
                      <a:lnTo>
                        <a:pt x="48" y="236"/>
                      </a:lnTo>
                      <a:lnTo>
                        <a:pt x="40" y="240"/>
                      </a:lnTo>
                      <a:lnTo>
                        <a:pt x="32" y="244"/>
                      </a:lnTo>
                      <a:lnTo>
                        <a:pt x="24" y="248"/>
                      </a:lnTo>
                      <a:lnTo>
                        <a:pt x="12" y="252"/>
                      </a:lnTo>
                      <a:lnTo>
                        <a:pt x="4" y="256"/>
                      </a:lnTo>
                      <a:lnTo>
                        <a:pt x="0" y="264"/>
                      </a:lnTo>
                      <a:lnTo>
                        <a:pt x="0" y="272"/>
                      </a:lnTo>
                      <a:lnTo>
                        <a:pt x="4" y="280"/>
                      </a:lnTo>
                      <a:lnTo>
                        <a:pt x="12" y="280"/>
                      </a:lnTo>
                      <a:lnTo>
                        <a:pt x="16" y="288"/>
                      </a:lnTo>
                      <a:lnTo>
                        <a:pt x="24" y="296"/>
                      </a:lnTo>
                      <a:lnTo>
                        <a:pt x="28" y="304"/>
                      </a:lnTo>
                      <a:lnTo>
                        <a:pt x="36" y="312"/>
                      </a:lnTo>
                      <a:lnTo>
                        <a:pt x="44" y="316"/>
                      </a:lnTo>
                      <a:lnTo>
                        <a:pt x="52" y="320"/>
                      </a:lnTo>
                      <a:lnTo>
                        <a:pt x="60" y="320"/>
                      </a:lnTo>
                      <a:lnTo>
                        <a:pt x="72" y="316"/>
                      </a:lnTo>
                      <a:lnTo>
                        <a:pt x="80" y="320"/>
                      </a:lnTo>
                      <a:lnTo>
                        <a:pt x="88" y="320"/>
                      </a:lnTo>
                      <a:lnTo>
                        <a:pt x="96" y="328"/>
                      </a:lnTo>
                      <a:lnTo>
                        <a:pt x="104" y="332"/>
                      </a:lnTo>
                      <a:lnTo>
                        <a:pt x="112" y="336"/>
                      </a:lnTo>
                      <a:lnTo>
                        <a:pt x="112" y="344"/>
                      </a:lnTo>
                      <a:lnTo>
                        <a:pt x="116" y="352"/>
                      </a:lnTo>
                      <a:lnTo>
                        <a:pt x="124" y="356"/>
                      </a:lnTo>
                      <a:lnTo>
                        <a:pt x="132" y="356"/>
                      </a:lnTo>
                      <a:lnTo>
                        <a:pt x="140" y="356"/>
                      </a:lnTo>
                      <a:lnTo>
                        <a:pt x="156" y="352"/>
                      </a:lnTo>
                      <a:lnTo>
                        <a:pt x="164" y="352"/>
                      </a:lnTo>
                      <a:lnTo>
                        <a:pt x="176" y="344"/>
                      </a:lnTo>
                      <a:lnTo>
                        <a:pt x="184" y="344"/>
                      </a:lnTo>
                      <a:lnTo>
                        <a:pt x="200" y="340"/>
                      </a:lnTo>
                      <a:lnTo>
                        <a:pt x="208" y="336"/>
                      </a:lnTo>
                      <a:lnTo>
                        <a:pt x="224" y="332"/>
                      </a:lnTo>
                      <a:lnTo>
                        <a:pt x="232" y="332"/>
                      </a:lnTo>
                      <a:lnTo>
                        <a:pt x="240" y="328"/>
                      </a:lnTo>
                      <a:lnTo>
                        <a:pt x="260" y="320"/>
                      </a:lnTo>
                      <a:lnTo>
                        <a:pt x="268" y="316"/>
                      </a:lnTo>
                      <a:lnTo>
                        <a:pt x="276" y="312"/>
                      </a:lnTo>
                      <a:lnTo>
                        <a:pt x="292" y="300"/>
                      </a:lnTo>
                      <a:lnTo>
                        <a:pt x="300" y="292"/>
                      </a:lnTo>
                      <a:lnTo>
                        <a:pt x="308" y="288"/>
                      </a:lnTo>
                      <a:lnTo>
                        <a:pt x="324" y="272"/>
                      </a:lnTo>
                      <a:lnTo>
                        <a:pt x="328" y="264"/>
                      </a:lnTo>
                      <a:lnTo>
                        <a:pt x="340" y="252"/>
                      </a:lnTo>
                      <a:lnTo>
                        <a:pt x="344" y="244"/>
                      </a:lnTo>
                      <a:lnTo>
                        <a:pt x="360" y="224"/>
                      </a:lnTo>
                      <a:lnTo>
                        <a:pt x="364" y="216"/>
                      </a:lnTo>
                      <a:lnTo>
                        <a:pt x="372" y="208"/>
                      </a:lnTo>
                      <a:lnTo>
                        <a:pt x="380" y="200"/>
                      </a:lnTo>
                      <a:lnTo>
                        <a:pt x="372" y="176"/>
                      </a:lnTo>
                      <a:lnTo>
                        <a:pt x="380" y="152"/>
                      </a:lnTo>
                      <a:lnTo>
                        <a:pt x="388" y="148"/>
                      </a:lnTo>
                      <a:lnTo>
                        <a:pt x="392" y="140"/>
                      </a:lnTo>
                      <a:lnTo>
                        <a:pt x="396" y="132"/>
                      </a:lnTo>
                      <a:lnTo>
                        <a:pt x="396" y="124"/>
                      </a:lnTo>
                      <a:lnTo>
                        <a:pt x="392" y="116"/>
                      </a:lnTo>
                      <a:lnTo>
                        <a:pt x="384" y="112"/>
                      </a:lnTo>
                      <a:lnTo>
                        <a:pt x="384" y="104"/>
                      </a:lnTo>
                      <a:lnTo>
                        <a:pt x="380" y="96"/>
                      </a:lnTo>
                      <a:lnTo>
                        <a:pt x="380" y="88"/>
                      </a:lnTo>
                      <a:lnTo>
                        <a:pt x="380" y="80"/>
                      </a:lnTo>
                      <a:lnTo>
                        <a:pt x="376" y="72"/>
                      </a:lnTo>
                      <a:lnTo>
                        <a:pt x="364" y="68"/>
                      </a:lnTo>
                      <a:lnTo>
                        <a:pt x="356" y="64"/>
                      </a:lnTo>
                      <a:lnTo>
                        <a:pt x="348" y="60"/>
                      </a:lnTo>
                      <a:lnTo>
                        <a:pt x="336" y="56"/>
                      </a:lnTo>
                      <a:lnTo>
                        <a:pt x="324" y="56"/>
                      </a:lnTo>
                      <a:lnTo>
                        <a:pt x="316" y="64"/>
                      </a:lnTo>
                      <a:lnTo>
                        <a:pt x="308" y="68"/>
                      </a:lnTo>
                      <a:lnTo>
                        <a:pt x="300" y="72"/>
                      </a:lnTo>
                      <a:lnTo>
                        <a:pt x="292" y="64"/>
                      </a:lnTo>
                      <a:lnTo>
                        <a:pt x="284" y="60"/>
                      </a:lnTo>
                      <a:lnTo>
                        <a:pt x="276" y="56"/>
                      </a:lnTo>
                      <a:lnTo>
                        <a:pt x="272" y="48"/>
                      </a:lnTo>
                      <a:lnTo>
                        <a:pt x="264" y="48"/>
                      </a:lnTo>
                      <a:lnTo>
                        <a:pt x="256" y="44"/>
                      </a:lnTo>
                      <a:lnTo>
                        <a:pt x="252" y="36"/>
                      </a:lnTo>
                      <a:lnTo>
                        <a:pt x="248" y="24"/>
                      </a:lnTo>
                      <a:lnTo>
                        <a:pt x="248" y="16"/>
                      </a:lnTo>
                      <a:lnTo>
                        <a:pt x="240" y="8"/>
                      </a:lnTo>
                      <a:lnTo>
                        <a:pt x="232" y="4"/>
                      </a:lnTo>
                      <a:lnTo>
                        <a:pt x="224" y="0"/>
                      </a:lnTo>
                      <a:lnTo>
                        <a:pt x="216" y="0"/>
                      </a:lnTo>
                      <a:lnTo>
                        <a:pt x="204" y="8"/>
                      </a:lnTo>
                      <a:lnTo>
                        <a:pt x="200" y="16"/>
                      </a:lnTo>
                      <a:lnTo>
                        <a:pt x="200" y="24"/>
                      </a:lnTo>
                      <a:lnTo>
                        <a:pt x="192" y="32"/>
                      </a:lnTo>
                      <a:lnTo>
                        <a:pt x="192" y="40"/>
                      </a:lnTo>
                      <a:lnTo>
                        <a:pt x="188" y="48"/>
                      </a:lnTo>
                      <a:lnTo>
                        <a:pt x="184" y="56"/>
                      </a:lnTo>
                      <a:lnTo>
                        <a:pt x="180" y="64"/>
                      </a:lnTo>
                      <a:lnTo>
                        <a:pt x="176" y="72"/>
                      </a:lnTo>
                      <a:lnTo>
                        <a:pt x="168" y="76"/>
                      </a:lnTo>
                      <a:lnTo>
                        <a:pt x="168" y="84"/>
                      </a:lnTo>
                      <a:lnTo>
                        <a:pt x="164" y="92"/>
                      </a:lnTo>
                      <a:lnTo>
                        <a:pt x="168" y="100"/>
                      </a:lnTo>
                      <a:lnTo>
                        <a:pt x="176" y="104"/>
                      </a:lnTo>
                      <a:lnTo>
                        <a:pt x="184" y="100"/>
                      </a:lnTo>
                      <a:lnTo>
                        <a:pt x="192" y="104"/>
                      </a:lnTo>
                      <a:lnTo>
                        <a:pt x="204" y="108"/>
                      </a:lnTo>
                      <a:lnTo>
                        <a:pt x="212" y="108"/>
                      </a:lnTo>
                      <a:lnTo>
                        <a:pt x="220" y="112"/>
                      </a:lnTo>
                      <a:lnTo>
                        <a:pt x="228" y="112"/>
                      </a:lnTo>
                      <a:lnTo>
                        <a:pt x="236" y="116"/>
                      </a:lnTo>
                      <a:lnTo>
                        <a:pt x="248" y="120"/>
                      </a:lnTo>
                      <a:lnTo>
                        <a:pt x="256" y="132"/>
                      </a:lnTo>
                      <a:lnTo>
                        <a:pt x="260" y="140"/>
                      </a:lnTo>
                      <a:lnTo>
                        <a:pt x="256" y="148"/>
                      </a:lnTo>
                      <a:lnTo>
                        <a:pt x="252" y="156"/>
                      </a:lnTo>
                      <a:lnTo>
                        <a:pt x="240" y="164"/>
                      </a:lnTo>
                      <a:lnTo>
                        <a:pt x="232" y="176"/>
                      </a:lnTo>
                      <a:lnTo>
                        <a:pt x="224" y="184"/>
                      </a:lnTo>
                      <a:lnTo>
                        <a:pt x="216" y="188"/>
                      </a:lnTo>
                      <a:lnTo>
                        <a:pt x="208" y="192"/>
                      </a:lnTo>
                      <a:lnTo>
                        <a:pt x="204" y="200"/>
                      </a:lnTo>
                      <a:lnTo>
                        <a:pt x="196" y="204"/>
                      </a:lnTo>
                      <a:lnTo>
                        <a:pt x="188" y="212"/>
                      </a:lnTo>
                      <a:lnTo>
                        <a:pt x="184" y="220"/>
                      </a:lnTo>
                      <a:lnTo>
                        <a:pt x="176" y="224"/>
                      </a:lnTo>
                      <a:lnTo>
                        <a:pt x="176" y="232"/>
                      </a:lnTo>
                      <a:lnTo>
                        <a:pt x="168" y="236"/>
                      </a:lnTo>
                      <a:lnTo>
                        <a:pt x="164" y="244"/>
                      </a:lnTo>
                      <a:lnTo>
                        <a:pt x="156" y="248"/>
                      </a:lnTo>
                      <a:lnTo>
                        <a:pt x="148" y="256"/>
                      </a:lnTo>
                      <a:lnTo>
                        <a:pt x="140" y="260"/>
                      </a:lnTo>
                      <a:lnTo>
                        <a:pt x="136" y="268"/>
                      </a:lnTo>
                      <a:lnTo>
                        <a:pt x="128" y="272"/>
                      </a:lnTo>
                      <a:lnTo>
                        <a:pt x="120" y="272"/>
                      </a:lnTo>
                      <a:lnTo>
                        <a:pt x="112" y="272"/>
                      </a:lnTo>
                      <a:lnTo>
                        <a:pt x="104" y="268"/>
                      </a:lnTo>
                      <a:lnTo>
                        <a:pt x="96" y="260"/>
                      </a:lnTo>
                      <a:lnTo>
                        <a:pt x="96" y="252"/>
                      </a:lnTo>
                      <a:lnTo>
                        <a:pt x="96" y="244"/>
                      </a:lnTo>
                      <a:lnTo>
                        <a:pt x="100" y="236"/>
                      </a:lnTo>
                      <a:lnTo>
                        <a:pt x="100" y="228"/>
                      </a:lnTo>
                      <a:lnTo>
                        <a:pt x="100" y="220"/>
                      </a:lnTo>
                      <a:lnTo>
                        <a:pt x="96" y="212"/>
                      </a:lnTo>
                      <a:lnTo>
                        <a:pt x="88" y="20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489" name="Freeform 18">
                  <a:extLst>
                    <a:ext uri="{FF2B5EF4-FFF2-40B4-BE49-F238E27FC236}">
                      <a16:creationId xmlns:a16="http://schemas.microsoft.com/office/drawing/2014/main" id="{58E91D2F-0C4C-4A9A-9ED9-50048E726B40}"/>
                    </a:ext>
                  </a:extLst>
                </p:cNvPr>
                <p:cNvSpPr>
                  <a:spLocks/>
                </p:cNvSpPr>
                <p:nvPr/>
              </p:nvSpPr>
              <p:spPr bwMode="auto">
                <a:xfrm>
                  <a:off x="3151" y="1520"/>
                  <a:ext cx="54" cy="73"/>
                </a:xfrm>
                <a:custGeom>
                  <a:avLst/>
                  <a:gdLst>
                    <a:gd name="T0" fmla="*/ 25 w 61"/>
                    <a:gd name="T1" fmla="*/ 0 h 73"/>
                    <a:gd name="T2" fmla="*/ 22 w 61"/>
                    <a:gd name="T3" fmla="*/ 8 h 73"/>
                    <a:gd name="T4" fmla="*/ 22 w 61"/>
                    <a:gd name="T5" fmla="*/ 16 h 73"/>
                    <a:gd name="T6" fmla="*/ 16 w 61"/>
                    <a:gd name="T7" fmla="*/ 20 h 73"/>
                    <a:gd name="T8" fmla="*/ 12 w 61"/>
                    <a:gd name="T9" fmla="*/ 28 h 73"/>
                    <a:gd name="T10" fmla="*/ 6 w 61"/>
                    <a:gd name="T11" fmla="*/ 36 h 73"/>
                    <a:gd name="T12" fmla="*/ 4 w 61"/>
                    <a:gd name="T13" fmla="*/ 44 h 73"/>
                    <a:gd name="T14" fmla="*/ 0 w 61"/>
                    <a:gd name="T15" fmla="*/ 52 h 73"/>
                    <a:gd name="T16" fmla="*/ 4 w 61"/>
                    <a:gd name="T17" fmla="*/ 60 h 73"/>
                    <a:gd name="T18" fmla="*/ 4 w 61"/>
                    <a:gd name="T19" fmla="*/ 68 h 73"/>
                    <a:gd name="T20" fmla="*/ 10 w 61"/>
                    <a:gd name="T21" fmla="*/ 72 h 73"/>
                    <a:gd name="T22" fmla="*/ 16 w 61"/>
                    <a:gd name="T23" fmla="*/ 72 h 73"/>
                    <a:gd name="T24" fmla="*/ 22 w 61"/>
                    <a:gd name="T25" fmla="*/ 72 h 73"/>
                    <a:gd name="T26" fmla="*/ 28 w 61"/>
                    <a:gd name="T27" fmla="*/ 72 h 73"/>
                    <a:gd name="T28" fmla="*/ 35 w 61"/>
                    <a:gd name="T29" fmla="*/ 64 h 73"/>
                    <a:gd name="T30" fmla="*/ 35 w 61"/>
                    <a:gd name="T31" fmla="*/ 56 h 73"/>
                    <a:gd name="T32" fmla="*/ 41 w 61"/>
                    <a:gd name="T33" fmla="*/ 48 h 73"/>
                    <a:gd name="T34" fmla="*/ 44 w 61"/>
                    <a:gd name="T35" fmla="*/ 40 h 73"/>
                    <a:gd name="T36" fmla="*/ 47 w 61"/>
                    <a:gd name="T37" fmla="*/ 32 h 73"/>
                    <a:gd name="T38" fmla="*/ 47 w 61"/>
                    <a:gd name="T39" fmla="*/ 24 h 73"/>
                    <a:gd name="T40" fmla="*/ 41 w 61"/>
                    <a:gd name="T41" fmla="*/ 20 h 73"/>
                    <a:gd name="T42" fmla="*/ 41 w 61"/>
                    <a:gd name="T43" fmla="*/ 12 h 73"/>
                    <a:gd name="T44" fmla="*/ 37 w 61"/>
                    <a:gd name="T45" fmla="*/ 4 h 73"/>
                    <a:gd name="T46" fmla="*/ 31 w 61"/>
                    <a:gd name="T47" fmla="*/ 4 h 73"/>
                    <a:gd name="T48" fmla="*/ 25 w 61"/>
                    <a:gd name="T49" fmla="*/ 0 h 7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73">
                      <a:moveTo>
                        <a:pt x="32" y="0"/>
                      </a:moveTo>
                      <a:lnTo>
                        <a:pt x="28" y="8"/>
                      </a:lnTo>
                      <a:lnTo>
                        <a:pt x="28" y="16"/>
                      </a:lnTo>
                      <a:lnTo>
                        <a:pt x="20" y="20"/>
                      </a:lnTo>
                      <a:lnTo>
                        <a:pt x="16" y="28"/>
                      </a:lnTo>
                      <a:lnTo>
                        <a:pt x="8" y="36"/>
                      </a:lnTo>
                      <a:lnTo>
                        <a:pt x="4" y="44"/>
                      </a:lnTo>
                      <a:lnTo>
                        <a:pt x="0" y="52"/>
                      </a:lnTo>
                      <a:lnTo>
                        <a:pt x="4" y="60"/>
                      </a:lnTo>
                      <a:lnTo>
                        <a:pt x="4" y="68"/>
                      </a:lnTo>
                      <a:lnTo>
                        <a:pt x="12" y="72"/>
                      </a:lnTo>
                      <a:lnTo>
                        <a:pt x="20" y="72"/>
                      </a:lnTo>
                      <a:lnTo>
                        <a:pt x="28" y="72"/>
                      </a:lnTo>
                      <a:lnTo>
                        <a:pt x="36" y="72"/>
                      </a:lnTo>
                      <a:lnTo>
                        <a:pt x="44" y="64"/>
                      </a:lnTo>
                      <a:lnTo>
                        <a:pt x="44" y="56"/>
                      </a:lnTo>
                      <a:lnTo>
                        <a:pt x="52" y="48"/>
                      </a:lnTo>
                      <a:lnTo>
                        <a:pt x="56" y="40"/>
                      </a:lnTo>
                      <a:lnTo>
                        <a:pt x="60" y="32"/>
                      </a:lnTo>
                      <a:lnTo>
                        <a:pt x="60" y="24"/>
                      </a:lnTo>
                      <a:lnTo>
                        <a:pt x="52" y="20"/>
                      </a:lnTo>
                      <a:lnTo>
                        <a:pt x="52" y="12"/>
                      </a:lnTo>
                      <a:lnTo>
                        <a:pt x="48" y="4"/>
                      </a:lnTo>
                      <a:lnTo>
                        <a:pt x="40" y="4"/>
                      </a:lnTo>
                      <a:lnTo>
                        <a:pt x="32"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490" name="Freeform 19">
                  <a:extLst>
                    <a:ext uri="{FF2B5EF4-FFF2-40B4-BE49-F238E27FC236}">
                      <a16:creationId xmlns:a16="http://schemas.microsoft.com/office/drawing/2014/main" id="{D665D31D-A46C-4523-BA20-688AB481C8A1}"/>
                    </a:ext>
                  </a:extLst>
                </p:cNvPr>
                <p:cNvSpPr>
                  <a:spLocks/>
                </p:cNvSpPr>
                <p:nvPr/>
              </p:nvSpPr>
              <p:spPr bwMode="auto">
                <a:xfrm>
                  <a:off x="3236" y="1224"/>
                  <a:ext cx="83" cy="129"/>
                </a:xfrm>
                <a:custGeom>
                  <a:avLst/>
                  <a:gdLst>
                    <a:gd name="T0" fmla="*/ 4 w 93"/>
                    <a:gd name="T1" fmla="*/ 124 h 129"/>
                    <a:gd name="T2" fmla="*/ 10 w 93"/>
                    <a:gd name="T3" fmla="*/ 116 h 129"/>
                    <a:gd name="T4" fmla="*/ 10 w 93"/>
                    <a:gd name="T5" fmla="*/ 108 h 129"/>
                    <a:gd name="T6" fmla="*/ 10 w 93"/>
                    <a:gd name="T7" fmla="*/ 100 h 129"/>
                    <a:gd name="T8" fmla="*/ 6 w 93"/>
                    <a:gd name="T9" fmla="*/ 92 h 129"/>
                    <a:gd name="T10" fmla="*/ 4 w 93"/>
                    <a:gd name="T11" fmla="*/ 84 h 129"/>
                    <a:gd name="T12" fmla="*/ 4 w 93"/>
                    <a:gd name="T13" fmla="*/ 76 h 129"/>
                    <a:gd name="T14" fmla="*/ 4 w 93"/>
                    <a:gd name="T15" fmla="*/ 68 h 129"/>
                    <a:gd name="T16" fmla="*/ 4 w 93"/>
                    <a:gd name="T17" fmla="*/ 60 h 129"/>
                    <a:gd name="T18" fmla="*/ 4 w 93"/>
                    <a:gd name="T19" fmla="*/ 52 h 129"/>
                    <a:gd name="T20" fmla="*/ 0 w 93"/>
                    <a:gd name="T21" fmla="*/ 44 h 129"/>
                    <a:gd name="T22" fmla="*/ 0 w 93"/>
                    <a:gd name="T23" fmla="*/ 36 h 129"/>
                    <a:gd name="T24" fmla="*/ 0 w 93"/>
                    <a:gd name="T25" fmla="*/ 24 h 129"/>
                    <a:gd name="T26" fmla="*/ 4 w 93"/>
                    <a:gd name="T27" fmla="*/ 16 h 129"/>
                    <a:gd name="T28" fmla="*/ 4 w 93"/>
                    <a:gd name="T29" fmla="*/ 8 h 129"/>
                    <a:gd name="T30" fmla="*/ 6 w 93"/>
                    <a:gd name="T31" fmla="*/ 0 h 129"/>
                    <a:gd name="T32" fmla="*/ 12 w 93"/>
                    <a:gd name="T33" fmla="*/ 0 h 129"/>
                    <a:gd name="T34" fmla="*/ 19 w 93"/>
                    <a:gd name="T35" fmla="*/ 8 h 129"/>
                    <a:gd name="T36" fmla="*/ 26 w 93"/>
                    <a:gd name="T37" fmla="*/ 20 h 129"/>
                    <a:gd name="T38" fmla="*/ 29 w 93"/>
                    <a:gd name="T39" fmla="*/ 28 h 129"/>
                    <a:gd name="T40" fmla="*/ 32 w 93"/>
                    <a:gd name="T41" fmla="*/ 36 h 129"/>
                    <a:gd name="T42" fmla="*/ 32 w 93"/>
                    <a:gd name="T43" fmla="*/ 44 h 129"/>
                    <a:gd name="T44" fmla="*/ 38 w 93"/>
                    <a:gd name="T45" fmla="*/ 48 h 129"/>
                    <a:gd name="T46" fmla="*/ 45 w 93"/>
                    <a:gd name="T47" fmla="*/ 52 h 129"/>
                    <a:gd name="T48" fmla="*/ 51 w 93"/>
                    <a:gd name="T49" fmla="*/ 52 h 129"/>
                    <a:gd name="T50" fmla="*/ 57 w 93"/>
                    <a:gd name="T51" fmla="*/ 60 h 129"/>
                    <a:gd name="T52" fmla="*/ 61 w 93"/>
                    <a:gd name="T53" fmla="*/ 68 h 129"/>
                    <a:gd name="T54" fmla="*/ 67 w 93"/>
                    <a:gd name="T55" fmla="*/ 72 h 129"/>
                    <a:gd name="T56" fmla="*/ 73 w 93"/>
                    <a:gd name="T57" fmla="*/ 76 h 129"/>
                    <a:gd name="T58" fmla="*/ 73 w 93"/>
                    <a:gd name="T59" fmla="*/ 84 h 129"/>
                    <a:gd name="T60" fmla="*/ 73 w 93"/>
                    <a:gd name="T61" fmla="*/ 92 h 129"/>
                    <a:gd name="T62" fmla="*/ 73 w 93"/>
                    <a:gd name="T63" fmla="*/ 100 h 129"/>
                    <a:gd name="T64" fmla="*/ 63 w 93"/>
                    <a:gd name="T65" fmla="*/ 100 h 129"/>
                    <a:gd name="T66" fmla="*/ 54 w 93"/>
                    <a:gd name="T67" fmla="*/ 100 h 129"/>
                    <a:gd name="T68" fmla="*/ 41 w 93"/>
                    <a:gd name="T69" fmla="*/ 104 h 129"/>
                    <a:gd name="T70" fmla="*/ 35 w 93"/>
                    <a:gd name="T71" fmla="*/ 112 h 129"/>
                    <a:gd name="T72" fmla="*/ 29 w 93"/>
                    <a:gd name="T73" fmla="*/ 124 h 129"/>
                    <a:gd name="T74" fmla="*/ 22 w 93"/>
                    <a:gd name="T75" fmla="*/ 124 h 129"/>
                    <a:gd name="T76" fmla="*/ 16 w 93"/>
                    <a:gd name="T77" fmla="*/ 124 h 129"/>
                    <a:gd name="T78" fmla="*/ 10 w 93"/>
                    <a:gd name="T79" fmla="*/ 128 h 129"/>
                    <a:gd name="T80" fmla="*/ 4 w 93"/>
                    <a:gd name="T81" fmla="*/ 120 h 129"/>
                    <a:gd name="T82" fmla="*/ 4 w 93"/>
                    <a:gd name="T83" fmla="*/ 124 h 12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93" h="129">
                      <a:moveTo>
                        <a:pt x="4" y="124"/>
                      </a:moveTo>
                      <a:lnTo>
                        <a:pt x="12" y="116"/>
                      </a:lnTo>
                      <a:lnTo>
                        <a:pt x="12" y="108"/>
                      </a:lnTo>
                      <a:lnTo>
                        <a:pt x="12" y="100"/>
                      </a:lnTo>
                      <a:lnTo>
                        <a:pt x="8" y="92"/>
                      </a:lnTo>
                      <a:lnTo>
                        <a:pt x="4" y="84"/>
                      </a:lnTo>
                      <a:lnTo>
                        <a:pt x="4" y="76"/>
                      </a:lnTo>
                      <a:lnTo>
                        <a:pt x="4" y="68"/>
                      </a:lnTo>
                      <a:lnTo>
                        <a:pt x="4" y="60"/>
                      </a:lnTo>
                      <a:lnTo>
                        <a:pt x="4" y="52"/>
                      </a:lnTo>
                      <a:lnTo>
                        <a:pt x="0" y="44"/>
                      </a:lnTo>
                      <a:lnTo>
                        <a:pt x="0" y="36"/>
                      </a:lnTo>
                      <a:lnTo>
                        <a:pt x="0" y="24"/>
                      </a:lnTo>
                      <a:lnTo>
                        <a:pt x="4" y="16"/>
                      </a:lnTo>
                      <a:lnTo>
                        <a:pt x="4" y="8"/>
                      </a:lnTo>
                      <a:lnTo>
                        <a:pt x="8" y="0"/>
                      </a:lnTo>
                      <a:lnTo>
                        <a:pt x="16" y="0"/>
                      </a:lnTo>
                      <a:lnTo>
                        <a:pt x="24" y="8"/>
                      </a:lnTo>
                      <a:lnTo>
                        <a:pt x="32" y="20"/>
                      </a:lnTo>
                      <a:lnTo>
                        <a:pt x="36" y="28"/>
                      </a:lnTo>
                      <a:lnTo>
                        <a:pt x="40" y="36"/>
                      </a:lnTo>
                      <a:lnTo>
                        <a:pt x="40" y="44"/>
                      </a:lnTo>
                      <a:lnTo>
                        <a:pt x="48" y="48"/>
                      </a:lnTo>
                      <a:lnTo>
                        <a:pt x="56" y="52"/>
                      </a:lnTo>
                      <a:lnTo>
                        <a:pt x="64" y="52"/>
                      </a:lnTo>
                      <a:lnTo>
                        <a:pt x="72" y="60"/>
                      </a:lnTo>
                      <a:lnTo>
                        <a:pt x="76" y="68"/>
                      </a:lnTo>
                      <a:lnTo>
                        <a:pt x="84" y="72"/>
                      </a:lnTo>
                      <a:lnTo>
                        <a:pt x="92" y="76"/>
                      </a:lnTo>
                      <a:lnTo>
                        <a:pt x="92" y="84"/>
                      </a:lnTo>
                      <a:lnTo>
                        <a:pt x="92" y="92"/>
                      </a:lnTo>
                      <a:lnTo>
                        <a:pt x="92" y="100"/>
                      </a:lnTo>
                      <a:lnTo>
                        <a:pt x="80" y="100"/>
                      </a:lnTo>
                      <a:lnTo>
                        <a:pt x="68" y="100"/>
                      </a:lnTo>
                      <a:lnTo>
                        <a:pt x="52" y="104"/>
                      </a:lnTo>
                      <a:lnTo>
                        <a:pt x="44" y="112"/>
                      </a:lnTo>
                      <a:lnTo>
                        <a:pt x="36" y="124"/>
                      </a:lnTo>
                      <a:lnTo>
                        <a:pt x="28" y="124"/>
                      </a:lnTo>
                      <a:lnTo>
                        <a:pt x="20" y="124"/>
                      </a:lnTo>
                      <a:lnTo>
                        <a:pt x="12" y="128"/>
                      </a:lnTo>
                      <a:lnTo>
                        <a:pt x="4" y="120"/>
                      </a:lnTo>
                      <a:lnTo>
                        <a:pt x="4" y="12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491" name="Freeform 20">
                  <a:extLst>
                    <a:ext uri="{FF2B5EF4-FFF2-40B4-BE49-F238E27FC236}">
                      <a16:creationId xmlns:a16="http://schemas.microsoft.com/office/drawing/2014/main" id="{87CDB8DC-2C3F-4C8B-A239-E725F60BF0F6}"/>
                    </a:ext>
                  </a:extLst>
                </p:cNvPr>
                <p:cNvSpPr>
                  <a:spLocks/>
                </p:cNvSpPr>
                <p:nvPr/>
              </p:nvSpPr>
              <p:spPr bwMode="auto">
                <a:xfrm>
                  <a:off x="2906" y="648"/>
                  <a:ext cx="477" cy="541"/>
                </a:xfrm>
                <a:custGeom>
                  <a:avLst/>
                  <a:gdLst>
                    <a:gd name="T0" fmla="*/ 297 w 537"/>
                    <a:gd name="T1" fmla="*/ 492 h 541"/>
                    <a:gd name="T2" fmla="*/ 287 w 537"/>
                    <a:gd name="T3" fmla="*/ 448 h 541"/>
                    <a:gd name="T4" fmla="*/ 303 w 537"/>
                    <a:gd name="T5" fmla="*/ 424 h 541"/>
                    <a:gd name="T6" fmla="*/ 335 w 537"/>
                    <a:gd name="T7" fmla="*/ 440 h 541"/>
                    <a:gd name="T8" fmla="*/ 366 w 537"/>
                    <a:gd name="T9" fmla="*/ 424 h 541"/>
                    <a:gd name="T10" fmla="*/ 385 w 537"/>
                    <a:gd name="T11" fmla="*/ 388 h 541"/>
                    <a:gd name="T12" fmla="*/ 388 w 537"/>
                    <a:gd name="T13" fmla="*/ 348 h 541"/>
                    <a:gd name="T14" fmla="*/ 356 w 537"/>
                    <a:gd name="T15" fmla="*/ 336 h 541"/>
                    <a:gd name="T16" fmla="*/ 325 w 537"/>
                    <a:gd name="T17" fmla="*/ 340 h 541"/>
                    <a:gd name="T18" fmla="*/ 303 w 537"/>
                    <a:gd name="T19" fmla="*/ 380 h 541"/>
                    <a:gd name="T20" fmla="*/ 278 w 537"/>
                    <a:gd name="T21" fmla="*/ 388 h 541"/>
                    <a:gd name="T22" fmla="*/ 250 w 537"/>
                    <a:gd name="T23" fmla="*/ 356 h 541"/>
                    <a:gd name="T24" fmla="*/ 224 w 537"/>
                    <a:gd name="T25" fmla="*/ 316 h 541"/>
                    <a:gd name="T26" fmla="*/ 258 w 537"/>
                    <a:gd name="T27" fmla="*/ 316 h 541"/>
                    <a:gd name="T28" fmla="*/ 293 w 537"/>
                    <a:gd name="T29" fmla="*/ 316 h 541"/>
                    <a:gd name="T30" fmla="*/ 322 w 537"/>
                    <a:gd name="T31" fmla="*/ 292 h 541"/>
                    <a:gd name="T32" fmla="*/ 309 w 537"/>
                    <a:gd name="T33" fmla="*/ 256 h 541"/>
                    <a:gd name="T34" fmla="*/ 284 w 537"/>
                    <a:gd name="T35" fmla="*/ 220 h 541"/>
                    <a:gd name="T36" fmla="*/ 243 w 537"/>
                    <a:gd name="T37" fmla="*/ 204 h 541"/>
                    <a:gd name="T38" fmla="*/ 215 w 537"/>
                    <a:gd name="T39" fmla="*/ 180 h 541"/>
                    <a:gd name="T40" fmla="*/ 177 w 537"/>
                    <a:gd name="T41" fmla="*/ 156 h 541"/>
                    <a:gd name="T42" fmla="*/ 145 w 537"/>
                    <a:gd name="T43" fmla="*/ 160 h 541"/>
                    <a:gd name="T44" fmla="*/ 110 w 537"/>
                    <a:gd name="T45" fmla="*/ 152 h 541"/>
                    <a:gd name="T46" fmla="*/ 85 w 537"/>
                    <a:gd name="T47" fmla="*/ 176 h 541"/>
                    <a:gd name="T48" fmla="*/ 91 w 537"/>
                    <a:gd name="T49" fmla="*/ 220 h 541"/>
                    <a:gd name="T50" fmla="*/ 60 w 537"/>
                    <a:gd name="T51" fmla="*/ 208 h 541"/>
                    <a:gd name="T52" fmla="*/ 28 w 537"/>
                    <a:gd name="T53" fmla="*/ 196 h 541"/>
                    <a:gd name="T54" fmla="*/ 0 w 537"/>
                    <a:gd name="T55" fmla="*/ 172 h 541"/>
                    <a:gd name="T56" fmla="*/ 28 w 537"/>
                    <a:gd name="T57" fmla="*/ 152 h 541"/>
                    <a:gd name="T58" fmla="*/ 60 w 537"/>
                    <a:gd name="T59" fmla="*/ 128 h 541"/>
                    <a:gd name="T60" fmla="*/ 67 w 537"/>
                    <a:gd name="T61" fmla="*/ 84 h 541"/>
                    <a:gd name="T62" fmla="*/ 51 w 537"/>
                    <a:gd name="T63" fmla="*/ 44 h 541"/>
                    <a:gd name="T64" fmla="*/ 79 w 537"/>
                    <a:gd name="T65" fmla="*/ 12 h 541"/>
                    <a:gd name="T66" fmla="*/ 120 w 537"/>
                    <a:gd name="T67" fmla="*/ 4 h 541"/>
                    <a:gd name="T68" fmla="*/ 158 w 537"/>
                    <a:gd name="T69" fmla="*/ 8 h 541"/>
                    <a:gd name="T70" fmla="*/ 189 w 537"/>
                    <a:gd name="T71" fmla="*/ 16 h 541"/>
                    <a:gd name="T72" fmla="*/ 234 w 537"/>
                    <a:gd name="T73" fmla="*/ 20 h 541"/>
                    <a:gd name="T74" fmla="*/ 274 w 537"/>
                    <a:gd name="T75" fmla="*/ 28 h 541"/>
                    <a:gd name="T76" fmla="*/ 313 w 537"/>
                    <a:gd name="T77" fmla="*/ 52 h 541"/>
                    <a:gd name="T78" fmla="*/ 341 w 537"/>
                    <a:gd name="T79" fmla="*/ 92 h 541"/>
                    <a:gd name="T80" fmla="*/ 356 w 537"/>
                    <a:gd name="T81" fmla="*/ 136 h 541"/>
                    <a:gd name="T82" fmla="*/ 366 w 537"/>
                    <a:gd name="T83" fmla="*/ 188 h 541"/>
                    <a:gd name="T84" fmla="*/ 376 w 537"/>
                    <a:gd name="T85" fmla="*/ 232 h 541"/>
                    <a:gd name="T86" fmla="*/ 404 w 537"/>
                    <a:gd name="T87" fmla="*/ 280 h 541"/>
                    <a:gd name="T88" fmla="*/ 420 w 537"/>
                    <a:gd name="T89" fmla="*/ 324 h 541"/>
                    <a:gd name="T90" fmla="*/ 420 w 537"/>
                    <a:gd name="T91" fmla="*/ 364 h 541"/>
                    <a:gd name="T92" fmla="*/ 420 w 537"/>
                    <a:gd name="T93" fmla="*/ 404 h 541"/>
                    <a:gd name="T94" fmla="*/ 388 w 537"/>
                    <a:gd name="T95" fmla="*/ 440 h 541"/>
                    <a:gd name="T96" fmla="*/ 356 w 537"/>
                    <a:gd name="T97" fmla="*/ 472 h 541"/>
                    <a:gd name="T98" fmla="*/ 331 w 537"/>
                    <a:gd name="T99" fmla="*/ 508 h 541"/>
                    <a:gd name="T100" fmla="*/ 306 w 537"/>
                    <a:gd name="T101" fmla="*/ 540 h 54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37" h="541">
                      <a:moveTo>
                        <a:pt x="380" y="524"/>
                      </a:moveTo>
                      <a:lnTo>
                        <a:pt x="380" y="516"/>
                      </a:lnTo>
                      <a:lnTo>
                        <a:pt x="380" y="508"/>
                      </a:lnTo>
                      <a:lnTo>
                        <a:pt x="380" y="500"/>
                      </a:lnTo>
                      <a:lnTo>
                        <a:pt x="376" y="492"/>
                      </a:lnTo>
                      <a:lnTo>
                        <a:pt x="372" y="484"/>
                      </a:lnTo>
                      <a:lnTo>
                        <a:pt x="372" y="472"/>
                      </a:lnTo>
                      <a:lnTo>
                        <a:pt x="368" y="464"/>
                      </a:lnTo>
                      <a:lnTo>
                        <a:pt x="364" y="456"/>
                      </a:lnTo>
                      <a:lnTo>
                        <a:pt x="364" y="448"/>
                      </a:lnTo>
                      <a:lnTo>
                        <a:pt x="360" y="440"/>
                      </a:lnTo>
                      <a:lnTo>
                        <a:pt x="364" y="432"/>
                      </a:lnTo>
                      <a:lnTo>
                        <a:pt x="368" y="424"/>
                      </a:lnTo>
                      <a:lnTo>
                        <a:pt x="376" y="420"/>
                      </a:lnTo>
                      <a:lnTo>
                        <a:pt x="384" y="424"/>
                      </a:lnTo>
                      <a:lnTo>
                        <a:pt x="392" y="428"/>
                      </a:lnTo>
                      <a:lnTo>
                        <a:pt x="400" y="432"/>
                      </a:lnTo>
                      <a:lnTo>
                        <a:pt x="408" y="436"/>
                      </a:lnTo>
                      <a:lnTo>
                        <a:pt x="416" y="436"/>
                      </a:lnTo>
                      <a:lnTo>
                        <a:pt x="424" y="440"/>
                      </a:lnTo>
                      <a:lnTo>
                        <a:pt x="432" y="440"/>
                      </a:lnTo>
                      <a:lnTo>
                        <a:pt x="440" y="440"/>
                      </a:lnTo>
                      <a:lnTo>
                        <a:pt x="452" y="436"/>
                      </a:lnTo>
                      <a:lnTo>
                        <a:pt x="460" y="432"/>
                      </a:lnTo>
                      <a:lnTo>
                        <a:pt x="464" y="424"/>
                      </a:lnTo>
                      <a:lnTo>
                        <a:pt x="472" y="420"/>
                      </a:lnTo>
                      <a:lnTo>
                        <a:pt x="476" y="412"/>
                      </a:lnTo>
                      <a:lnTo>
                        <a:pt x="476" y="404"/>
                      </a:lnTo>
                      <a:lnTo>
                        <a:pt x="480" y="396"/>
                      </a:lnTo>
                      <a:lnTo>
                        <a:pt x="488" y="388"/>
                      </a:lnTo>
                      <a:lnTo>
                        <a:pt x="492" y="380"/>
                      </a:lnTo>
                      <a:lnTo>
                        <a:pt x="492" y="372"/>
                      </a:lnTo>
                      <a:lnTo>
                        <a:pt x="496" y="364"/>
                      </a:lnTo>
                      <a:lnTo>
                        <a:pt x="492" y="356"/>
                      </a:lnTo>
                      <a:lnTo>
                        <a:pt x="492" y="348"/>
                      </a:lnTo>
                      <a:lnTo>
                        <a:pt x="484" y="340"/>
                      </a:lnTo>
                      <a:lnTo>
                        <a:pt x="476" y="340"/>
                      </a:lnTo>
                      <a:lnTo>
                        <a:pt x="468" y="340"/>
                      </a:lnTo>
                      <a:lnTo>
                        <a:pt x="460" y="336"/>
                      </a:lnTo>
                      <a:lnTo>
                        <a:pt x="452" y="336"/>
                      </a:lnTo>
                      <a:lnTo>
                        <a:pt x="444" y="336"/>
                      </a:lnTo>
                      <a:lnTo>
                        <a:pt x="436" y="332"/>
                      </a:lnTo>
                      <a:lnTo>
                        <a:pt x="428" y="336"/>
                      </a:lnTo>
                      <a:lnTo>
                        <a:pt x="420" y="336"/>
                      </a:lnTo>
                      <a:lnTo>
                        <a:pt x="412" y="340"/>
                      </a:lnTo>
                      <a:lnTo>
                        <a:pt x="408" y="348"/>
                      </a:lnTo>
                      <a:lnTo>
                        <a:pt x="396" y="356"/>
                      </a:lnTo>
                      <a:lnTo>
                        <a:pt x="396" y="364"/>
                      </a:lnTo>
                      <a:lnTo>
                        <a:pt x="388" y="372"/>
                      </a:lnTo>
                      <a:lnTo>
                        <a:pt x="384" y="380"/>
                      </a:lnTo>
                      <a:lnTo>
                        <a:pt x="380" y="388"/>
                      </a:lnTo>
                      <a:lnTo>
                        <a:pt x="372" y="392"/>
                      </a:lnTo>
                      <a:lnTo>
                        <a:pt x="368" y="400"/>
                      </a:lnTo>
                      <a:lnTo>
                        <a:pt x="356" y="396"/>
                      </a:lnTo>
                      <a:lnTo>
                        <a:pt x="352" y="388"/>
                      </a:lnTo>
                      <a:lnTo>
                        <a:pt x="348" y="380"/>
                      </a:lnTo>
                      <a:lnTo>
                        <a:pt x="340" y="376"/>
                      </a:lnTo>
                      <a:lnTo>
                        <a:pt x="332" y="364"/>
                      </a:lnTo>
                      <a:lnTo>
                        <a:pt x="324" y="356"/>
                      </a:lnTo>
                      <a:lnTo>
                        <a:pt x="316" y="356"/>
                      </a:lnTo>
                      <a:lnTo>
                        <a:pt x="308" y="348"/>
                      </a:lnTo>
                      <a:lnTo>
                        <a:pt x="300" y="344"/>
                      </a:lnTo>
                      <a:lnTo>
                        <a:pt x="292" y="332"/>
                      </a:lnTo>
                      <a:lnTo>
                        <a:pt x="288" y="324"/>
                      </a:lnTo>
                      <a:lnTo>
                        <a:pt x="284" y="316"/>
                      </a:lnTo>
                      <a:lnTo>
                        <a:pt x="296" y="308"/>
                      </a:lnTo>
                      <a:lnTo>
                        <a:pt x="304" y="308"/>
                      </a:lnTo>
                      <a:lnTo>
                        <a:pt x="312" y="312"/>
                      </a:lnTo>
                      <a:lnTo>
                        <a:pt x="320" y="316"/>
                      </a:lnTo>
                      <a:lnTo>
                        <a:pt x="328" y="316"/>
                      </a:lnTo>
                      <a:lnTo>
                        <a:pt x="336" y="320"/>
                      </a:lnTo>
                      <a:lnTo>
                        <a:pt x="344" y="320"/>
                      </a:lnTo>
                      <a:lnTo>
                        <a:pt x="356" y="320"/>
                      </a:lnTo>
                      <a:lnTo>
                        <a:pt x="364" y="320"/>
                      </a:lnTo>
                      <a:lnTo>
                        <a:pt x="372" y="316"/>
                      </a:lnTo>
                      <a:lnTo>
                        <a:pt x="380" y="308"/>
                      </a:lnTo>
                      <a:lnTo>
                        <a:pt x="388" y="308"/>
                      </a:lnTo>
                      <a:lnTo>
                        <a:pt x="396" y="304"/>
                      </a:lnTo>
                      <a:lnTo>
                        <a:pt x="404" y="300"/>
                      </a:lnTo>
                      <a:lnTo>
                        <a:pt x="408" y="292"/>
                      </a:lnTo>
                      <a:lnTo>
                        <a:pt x="408" y="284"/>
                      </a:lnTo>
                      <a:lnTo>
                        <a:pt x="408" y="276"/>
                      </a:lnTo>
                      <a:lnTo>
                        <a:pt x="404" y="268"/>
                      </a:lnTo>
                      <a:lnTo>
                        <a:pt x="396" y="264"/>
                      </a:lnTo>
                      <a:lnTo>
                        <a:pt x="392" y="256"/>
                      </a:lnTo>
                      <a:lnTo>
                        <a:pt x="384" y="248"/>
                      </a:lnTo>
                      <a:lnTo>
                        <a:pt x="380" y="240"/>
                      </a:lnTo>
                      <a:lnTo>
                        <a:pt x="376" y="232"/>
                      </a:lnTo>
                      <a:lnTo>
                        <a:pt x="372" y="224"/>
                      </a:lnTo>
                      <a:lnTo>
                        <a:pt x="360" y="220"/>
                      </a:lnTo>
                      <a:lnTo>
                        <a:pt x="344" y="212"/>
                      </a:lnTo>
                      <a:lnTo>
                        <a:pt x="336" y="212"/>
                      </a:lnTo>
                      <a:lnTo>
                        <a:pt x="328" y="208"/>
                      </a:lnTo>
                      <a:lnTo>
                        <a:pt x="320" y="208"/>
                      </a:lnTo>
                      <a:lnTo>
                        <a:pt x="308" y="204"/>
                      </a:lnTo>
                      <a:lnTo>
                        <a:pt x="300" y="200"/>
                      </a:lnTo>
                      <a:lnTo>
                        <a:pt x="292" y="196"/>
                      </a:lnTo>
                      <a:lnTo>
                        <a:pt x="284" y="192"/>
                      </a:lnTo>
                      <a:lnTo>
                        <a:pt x="276" y="188"/>
                      </a:lnTo>
                      <a:lnTo>
                        <a:pt x="272" y="180"/>
                      </a:lnTo>
                      <a:lnTo>
                        <a:pt x="260" y="176"/>
                      </a:lnTo>
                      <a:lnTo>
                        <a:pt x="252" y="172"/>
                      </a:lnTo>
                      <a:lnTo>
                        <a:pt x="244" y="168"/>
                      </a:lnTo>
                      <a:lnTo>
                        <a:pt x="232" y="160"/>
                      </a:lnTo>
                      <a:lnTo>
                        <a:pt x="224" y="156"/>
                      </a:lnTo>
                      <a:lnTo>
                        <a:pt x="216" y="156"/>
                      </a:lnTo>
                      <a:lnTo>
                        <a:pt x="208" y="156"/>
                      </a:lnTo>
                      <a:lnTo>
                        <a:pt x="200" y="156"/>
                      </a:lnTo>
                      <a:lnTo>
                        <a:pt x="192" y="156"/>
                      </a:lnTo>
                      <a:lnTo>
                        <a:pt x="184" y="160"/>
                      </a:lnTo>
                      <a:lnTo>
                        <a:pt x="176" y="160"/>
                      </a:lnTo>
                      <a:lnTo>
                        <a:pt x="168" y="160"/>
                      </a:lnTo>
                      <a:lnTo>
                        <a:pt x="160" y="156"/>
                      </a:lnTo>
                      <a:lnTo>
                        <a:pt x="148" y="152"/>
                      </a:lnTo>
                      <a:lnTo>
                        <a:pt x="140" y="152"/>
                      </a:lnTo>
                      <a:lnTo>
                        <a:pt x="132" y="152"/>
                      </a:lnTo>
                      <a:lnTo>
                        <a:pt x="124" y="152"/>
                      </a:lnTo>
                      <a:lnTo>
                        <a:pt x="116" y="160"/>
                      </a:lnTo>
                      <a:lnTo>
                        <a:pt x="108" y="168"/>
                      </a:lnTo>
                      <a:lnTo>
                        <a:pt x="108" y="176"/>
                      </a:lnTo>
                      <a:lnTo>
                        <a:pt x="108" y="188"/>
                      </a:lnTo>
                      <a:lnTo>
                        <a:pt x="108" y="196"/>
                      </a:lnTo>
                      <a:lnTo>
                        <a:pt x="112" y="204"/>
                      </a:lnTo>
                      <a:lnTo>
                        <a:pt x="116" y="212"/>
                      </a:lnTo>
                      <a:lnTo>
                        <a:pt x="116" y="220"/>
                      </a:lnTo>
                      <a:lnTo>
                        <a:pt x="108" y="224"/>
                      </a:lnTo>
                      <a:lnTo>
                        <a:pt x="100" y="224"/>
                      </a:lnTo>
                      <a:lnTo>
                        <a:pt x="92" y="220"/>
                      </a:lnTo>
                      <a:lnTo>
                        <a:pt x="84" y="212"/>
                      </a:lnTo>
                      <a:lnTo>
                        <a:pt x="76" y="208"/>
                      </a:lnTo>
                      <a:lnTo>
                        <a:pt x="68" y="204"/>
                      </a:lnTo>
                      <a:lnTo>
                        <a:pt x="60" y="200"/>
                      </a:lnTo>
                      <a:lnTo>
                        <a:pt x="52" y="200"/>
                      </a:lnTo>
                      <a:lnTo>
                        <a:pt x="44" y="196"/>
                      </a:lnTo>
                      <a:lnTo>
                        <a:pt x="36" y="196"/>
                      </a:lnTo>
                      <a:lnTo>
                        <a:pt x="28" y="196"/>
                      </a:lnTo>
                      <a:lnTo>
                        <a:pt x="16" y="192"/>
                      </a:lnTo>
                      <a:lnTo>
                        <a:pt x="8" y="188"/>
                      </a:lnTo>
                      <a:lnTo>
                        <a:pt x="4" y="180"/>
                      </a:lnTo>
                      <a:lnTo>
                        <a:pt x="0" y="172"/>
                      </a:lnTo>
                      <a:lnTo>
                        <a:pt x="4" y="164"/>
                      </a:lnTo>
                      <a:lnTo>
                        <a:pt x="8" y="156"/>
                      </a:lnTo>
                      <a:lnTo>
                        <a:pt x="16" y="156"/>
                      </a:lnTo>
                      <a:lnTo>
                        <a:pt x="28" y="156"/>
                      </a:lnTo>
                      <a:lnTo>
                        <a:pt x="36" y="152"/>
                      </a:lnTo>
                      <a:lnTo>
                        <a:pt x="44" y="156"/>
                      </a:lnTo>
                      <a:lnTo>
                        <a:pt x="52" y="148"/>
                      </a:lnTo>
                      <a:lnTo>
                        <a:pt x="60" y="144"/>
                      </a:lnTo>
                      <a:lnTo>
                        <a:pt x="64" y="136"/>
                      </a:lnTo>
                      <a:lnTo>
                        <a:pt x="76" y="128"/>
                      </a:lnTo>
                      <a:lnTo>
                        <a:pt x="80" y="120"/>
                      </a:lnTo>
                      <a:lnTo>
                        <a:pt x="84" y="112"/>
                      </a:lnTo>
                      <a:lnTo>
                        <a:pt x="88" y="104"/>
                      </a:lnTo>
                      <a:lnTo>
                        <a:pt x="88" y="96"/>
                      </a:lnTo>
                      <a:lnTo>
                        <a:pt x="84" y="84"/>
                      </a:lnTo>
                      <a:lnTo>
                        <a:pt x="76" y="76"/>
                      </a:lnTo>
                      <a:lnTo>
                        <a:pt x="68" y="68"/>
                      </a:lnTo>
                      <a:lnTo>
                        <a:pt x="64" y="60"/>
                      </a:lnTo>
                      <a:lnTo>
                        <a:pt x="64" y="52"/>
                      </a:lnTo>
                      <a:lnTo>
                        <a:pt x="64" y="44"/>
                      </a:lnTo>
                      <a:lnTo>
                        <a:pt x="68" y="36"/>
                      </a:lnTo>
                      <a:lnTo>
                        <a:pt x="72" y="28"/>
                      </a:lnTo>
                      <a:lnTo>
                        <a:pt x="80" y="20"/>
                      </a:lnTo>
                      <a:lnTo>
                        <a:pt x="92" y="12"/>
                      </a:lnTo>
                      <a:lnTo>
                        <a:pt x="100" y="12"/>
                      </a:lnTo>
                      <a:lnTo>
                        <a:pt x="108" y="8"/>
                      </a:lnTo>
                      <a:lnTo>
                        <a:pt x="120" y="4"/>
                      </a:lnTo>
                      <a:lnTo>
                        <a:pt x="128" y="4"/>
                      </a:lnTo>
                      <a:lnTo>
                        <a:pt x="136" y="4"/>
                      </a:lnTo>
                      <a:lnTo>
                        <a:pt x="152" y="4"/>
                      </a:lnTo>
                      <a:lnTo>
                        <a:pt x="160" y="0"/>
                      </a:lnTo>
                      <a:lnTo>
                        <a:pt x="172" y="4"/>
                      </a:lnTo>
                      <a:lnTo>
                        <a:pt x="180" y="4"/>
                      </a:lnTo>
                      <a:lnTo>
                        <a:pt x="188" y="4"/>
                      </a:lnTo>
                      <a:lnTo>
                        <a:pt x="200" y="8"/>
                      </a:lnTo>
                      <a:lnTo>
                        <a:pt x="208" y="8"/>
                      </a:lnTo>
                      <a:lnTo>
                        <a:pt x="216" y="12"/>
                      </a:lnTo>
                      <a:lnTo>
                        <a:pt x="224" y="12"/>
                      </a:lnTo>
                      <a:lnTo>
                        <a:pt x="232" y="16"/>
                      </a:lnTo>
                      <a:lnTo>
                        <a:pt x="240" y="16"/>
                      </a:lnTo>
                      <a:lnTo>
                        <a:pt x="256" y="16"/>
                      </a:lnTo>
                      <a:lnTo>
                        <a:pt x="264" y="20"/>
                      </a:lnTo>
                      <a:lnTo>
                        <a:pt x="272" y="20"/>
                      </a:lnTo>
                      <a:lnTo>
                        <a:pt x="288" y="20"/>
                      </a:lnTo>
                      <a:lnTo>
                        <a:pt x="296" y="20"/>
                      </a:lnTo>
                      <a:lnTo>
                        <a:pt x="304" y="20"/>
                      </a:lnTo>
                      <a:lnTo>
                        <a:pt x="316" y="24"/>
                      </a:lnTo>
                      <a:lnTo>
                        <a:pt x="324" y="24"/>
                      </a:lnTo>
                      <a:lnTo>
                        <a:pt x="332" y="28"/>
                      </a:lnTo>
                      <a:lnTo>
                        <a:pt x="348" y="28"/>
                      </a:lnTo>
                      <a:lnTo>
                        <a:pt x="356" y="32"/>
                      </a:lnTo>
                      <a:lnTo>
                        <a:pt x="364" y="32"/>
                      </a:lnTo>
                      <a:lnTo>
                        <a:pt x="388" y="40"/>
                      </a:lnTo>
                      <a:lnTo>
                        <a:pt x="396" y="44"/>
                      </a:lnTo>
                      <a:lnTo>
                        <a:pt x="396" y="52"/>
                      </a:lnTo>
                      <a:lnTo>
                        <a:pt x="404" y="56"/>
                      </a:lnTo>
                      <a:lnTo>
                        <a:pt x="412" y="64"/>
                      </a:lnTo>
                      <a:lnTo>
                        <a:pt x="416" y="72"/>
                      </a:lnTo>
                      <a:lnTo>
                        <a:pt x="428" y="84"/>
                      </a:lnTo>
                      <a:lnTo>
                        <a:pt x="432" y="92"/>
                      </a:lnTo>
                      <a:lnTo>
                        <a:pt x="436" y="100"/>
                      </a:lnTo>
                      <a:lnTo>
                        <a:pt x="444" y="112"/>
                      </a:lnTo>
                      <a:lnTo>
                        <a:pt x="448" y="120"/>
                      </a:lnTo>
                      <a:lnTo>
                        <a:pt x="452" y="128"/>
                      </a:lnTo>
                      <a:lnTo>
                        <a:pt x="452" y="136"/>
                      </a:lnTo>
                      <a:lnTo>
                        <a:pt x="452" y="144"/>
                      </a:lnTo>
                      <a:lnTo>
                        <a:pt x="460" y="164"/>
                      </a:lnTo>
                      <a:lnTo>
                        <a:pt x="464" y="172"/>
                      </a:lnTo>
                      <a:lnTo>
                        <a:pt x="464" y="180"/>
                      </a:lnTo>
                      <a:lnTo>
                        <a:pt x="464" y="188"/>
                      </a:lnTo>
                      <a:lnTo>
                        <a:pt x="464" y="196"/>
                      </a:lnTo>
                      <a:lnTo>
                        <a:pt x="464" y="204"/>
                      </a:lnTo>
                      <a:lnTo>
                        <a:pt x="468" y="216"/>
                      </a:lnTo>
                      <a:lnTo>
                        <a:pt x="472" y="224"/>
                      </a:lnTo>
                      <a:lnTo>
                        <a:pt x="476" y="232"/>
                      </a:lnTo>
                      <a:lnTo>
                        <a:pt x="484" y="244"/>
                      </a:lnTo>
                      <a:lnTo>
                        <a:pt x="488" y="252"/>
                      </a:lnTo>
                      <a:lnTo>
                        <a:pt x="500" y="268"/>
                      </a:lnTo>
                      <a:lnTo>
                        <a:pt x="508" y="272"/>
                      </a:lnTo>
                      <a:lnTo>
                        <a:pt x="512" y="280"/>
                      </a:lnTo>
                      <a:lnTo>
                        <a:pt x="516" y="288"/>
                      </a:lnTo>
                      <a:lnTo>
                        <a:pt x="524" y="300"/>
                      </a:lnTo>
                      <a:lnTo>
                        <a:pt x="524" y="308"/>
                      </a:lnTo>
                      <a:lnTo>
                        <a:pt x="528" y="316"/>
                      </a:lnTo>
                      <a:lnTo>
                        <a:pt x="532" y="324"/>
                      </a:lnTo>
                      <a:lnTo>
                        <a:pt x="532" y="332"/>
                      </a:lnTo>
                      <a:lnTo>
                        <a:pt x="532" y="340"/>
                      </a:lnTo>
                      <a:lnTo>
                        <a:pt x="532" y="348"/>
                      </a:lnTo>
                      <a:lnTo>
                        <a:pt x="532" y="356"/>
                      </a:lnTo>
                      <a:lnTo>
                        <a:pt x="532" y="364"/>
                      </a:lnTo>
                      <a:lnTo>
                        <a:pt x="532" y="372"/>
                      </a:lnTo>
                      <a:lnTo>
                        <a:pt x="536" y="380"/>
                      </a:lnTo>
                      <a:lnTo>
                        <a:pt x="536" y="388"/>
                      </a:lnTo>
                      <a:lnTo>
                        <a:pt x="532" y="396"/>
                      </a:lnTo>
                      <a:lnTo>
                        <a:pt x="532" y="404"/>
                      </a:lnTo>
                      <a:lnTo>
                        <a:pt x="524" y="416"/>
                      </a:lnTo>
                      <a:lnTo>
                        <a:pt x="516" y="420"/>
                      </a:lnTo>
                      <a:lnTo>
                        <a:pt x="508" y="428"/>
                      </a:lnTo>
                      <a:lnTo>
                        <a:pt x="500" y="436"/>
                      </a:lnTo>
                      <a:lnTo>
                        <a:pt x="492" y="440"/>
                      </a:lnTo>
                      <a:lnTo>
                        <a:pt x="488" y="448"/>
                      </a:lnTo>
                      <a:lnTo>
                        <a:pt x="480" y="456"/>
                      </a:lnTo>
                      <a:lnTo>
                        <a:pt x="476" y="464"/>
                      </a:lnTo>
                      <a:lnTo>
                        <a:pt x="468" y="468"/>
                      </a:lnTo>
                      <a:lnTo>
                        <a:pt x="452" y="472"/>
                      </a:lnTo>
                      <a:lnTo>
                        <a:pt x="444" y="476"/>
                      </a:lnTo>
                      <a:lnTo>
                        <a:pt x="436" y="484"/>
                      </a:lnTo>
                      <a:lnTo>
                        <a:pt x="432" y="492"/>
                      </a:lnTo>
                      <a:lnTo>
                        <a:pt x="424" y="500"/>
                      </a:lnTo>
                      <a:lnTo>
                        <a:pt x="420" y="508"/>
                      </a:lnTo>
                      <a:lnTo>
                        <a:pt x="416" y="516"/>
                      </a:lnTo>
                      <a:lnTo>
                        <a:pt x="412" y="524"/>
                      </a:lnTo>
                      <a:lnTo>
                        <a:pt x="404" y="532"/>
                      </a:lnTo>
                      <a:lnTo>
                        <a:pt x="396" y="536"/>
                      </a:lnTo>
                      <a:lnTo>
                        <a:pt x="388" y="540"/>
                      </a:lnTo>
                      <a:lnTo>
                        <a:pt x="380" y="532"/>
                      </a:lnTo>
                      <a:lnTo>
                        <a:pt x="380" y="52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492" name="Freeform 21">
                  <a:extLst>
                    <a:ext uri="{FF2B5EF4-FFF2-40B4-BE49-F238E27FC236}">
                      <a16:creationId xmlns:a16="http://schemas.microsoft.com/office/drawing/2014/main" id="{E8D291DF-3003-4748-93A0-D4DA66EC473D}"/>
                    </a:ext>
                  </a:extLst>
                </p:cNvPr>
                <p:cNvSpPr>
                  <a:spLocks/>
                </p:cNvSpPr>
                <p:nvPr/>
              </p:nvSpPr>
              <p:spPr bwMode="auto">
                <a:xfrm>
                  <a:off x="3034" y="864"/>
                  <a:ext cx="64" cy="57"/>
                </a:xfrm>
                <a:custGeom>
                  <a:avLst/>
                  <a:gdLst>
                    <a:gd name="T0" fmla="*/ 0 w 73"/>
                    <a:gd name="T1" fmla="*/ 20 h 57"/>
                    <a:gd name="T2" fmla="*/ 6 w 73"/>
                    <a:gd name="T3" fmla="*/ 20 h 57"/>
                    <a:gd name="T4" fmla="*/ 12 w 73"/>
                    <a:gd name="T5" fmla="*/ 20 h 57"/>
                    <a:gd name="T6" fmla="*/ 18 w 73"/>
                    <a:gd name="T7" fmla="*/ 24 h 57"/>
                    <a:gd name="T8" fmla="*/ 22 w 73"/>
                    <a:gd name="T9" fmla="*/ 32 h 57"/>
                    <a:gd name="T10" fmla="*/ 28 w 73"/>
                    <a:gd name="T11" fmla="*/ 36 h 57"/>
                    <a:gd name="T12" fmla="*/ 31 w 73"/>
                    <a:gd name="T13" fmla="*/ 44 h 57"/>
                    <a:gd name="T14" fmla="*/ 37 w 73"/>
                    <a:gd name="T15" fmla="*/ 48 h 57"/>
                    <a:gd name="T16" fmla="*/ 43 w 73"/>
                    <a:gd name="T17" fmla="*/ 52 h 57"/>
                    <a:gd name="T18" fmla="*/ 49 w 73"/>
                    <a:gd name="T19" fmla="*/ 56 h 57"/>
                    <a:gd name="T20" fmla="*/ 55 w 73"/>
                    <a:gd name="T21" fmla="*/ 48 h 57"/>
                    <a:gd name="T22" fmla="*/ 55 w 73"/>
                    <a:gd name="T23" fmla="*/ 40 h 57"/>
                    <a:gd name="T24" fmla="*/ 55 w 73"/>
                    <a:gd name="T25" fmla="*/ 32 h 57"/>
                    <a:gd name="T26" fmla="*/ 55 w 73"/>
                    <a:gd name="T27" fmla="*/ 24 h 57"/>
                    <a:gd name="T28" fmla="*/ 55 w 73"/>
                    <a:gd name="T29" fmla="*/ 16 h 57"/>
                    <a:gd name="T30" fmla="*/ 55 w 73"/>
                    <a:gd name="T31" fmla="*/ 8 h 57"/>
                    <a:gd name="T32" fmla="*/ 53 w 73"/>
                    <a:gd name="T33" fmla="*/ 0 h 57"/>
                    <a:gd name="T34" fmla="*/ 46 w 73"/>
                    <a:gd name="T35" fmla="*/ 0 h 57"/>
                    <a:gd name="T36" fmla="*/ 34 w 73"/>
                    <a:gd name="T37" fmla="*/ 0 h 57"/>
                    <a:gd name="T38" fmla="*/ 28 w 73"/>
                    <a:gd name="T39" fmla="*/ 4 h 57"/>
                    <a:gd name="T40" fmla="*/ 22 w 73"/>
                    <a:gd name="T41" fmla="*/ 4 h 57"/>
                    <a:gd name="T42" fmla="*/ 12 w 73"/>
                    <a:gd name="T43" fmla="*/ 0 h 57"/>
                    <a:gd name="T44" fmla="*/ 4 w 73"/>
                    <a:gd name="T45" fmla="*/ 0 h 57"/>
                    <a:gd name="T46" fmla="*/ 0 w 73"/>
                    <a:gd name="T47" fmla="*/ 8 h 57"/>
                    <a:gd name="T48" fmla="*/ 0 w 73"/>
                    <a:gd name="T49" fmla="*/ 16 h 57"/>
                    <a:gd name="T50" fmla="*/ 0 w 73"/>
                    <a:gd name="T51" fmla="*/ 20 h 5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3" h="57">
                      <a:moveTo>
                        <a:pt x="0" y="20"/>
                      </a:moveTo>
                      <a:lnTo>
                        <a:pt x="8" y="20"/>
                      </a:lnTo>
                      <a:lnTo>
                        <a:pt x="16" y="20"/>
                      </a:lnTo>
                      <a:lnTo>
                        <a:pt x="24" y="24"/>
                      </a:lnTo>
                      <a:lnTo>
                        <a:pt x="28" y="32"/>
                      </a:lnTo>
                      <a:lnTo>
                        <a:pt x="36" y="36"/>
                      </a:lnTo>
                      <a:lnTo>
                        <a:pt x="40" y="44"/>
                      </a:lnTo>
                      <a:lnTo>
                        <a:pt x="48" y="48"/>
                      </a:lnTo>
                      <a:lnTo>
                        <a:pt x="56" y="52"/>
                      </a:lnTo>
                      <a:lnTo>
                        <a:pt x="64" y="56"/>
                      </a:lnTo>
                      <a:lnTo>
                        <a:pt x="72" y="48"/>
                      </a:lnTo>
                      <a:lnTo>
                        <a:pt x="72" y="40"/>
                      </a:lnTo>
                      <a:lnTo>
                        <a:pt x="72" y="32"/>
                      </a:lnTo>
                      <a:lnTo>
                        <a:pt x="72" y="24"/>
                      </a:lnTo>
                      <a:lnTo>
                        <a:pt x="72" y="16"/>
                      </a:lnTo>
                      <a:lnTo>
                        <a:pt x="72" y="8"/>
                      </a:lnTo>
                      <a:lnTo>
                        <a:pt x="68" y="0"/>
                      </a:lnTo>
                      <a:lnTo>
                        <a:pt x="60" y="0"/>
                      </a:lnTo>
                      <a:lnTo>
                        <a:pt x="44" y="0"/>
                      </a:lnTo>
                      <a:lnTo>
                        <a:pt x="36" y="4"/>
                      </a:lnTo>
                      <a:lnTo>
                        <a:pt x="28" y="4"/>
                      </a:lnTo>
                      <a:lnTo>
                        <a:pt x="16" y="0"/>
                      </a:lnTo>
                      <a:lnTo>
                        <a:pt x="4" y="0"/>
                      </a:lnTo>
                      <a:lnTo>
                        <a:pt x="0" y="8"/>
                      </a:lnTo>
                      <a:lnTo>
                        <a:pt x="0" y="16"/>
                      </a:lnTo>
                      <a:lnTo>
                        <a:pt x="0" y="2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493" name="Freeform 22">
                  <a:extLst>
                    <a:ext uri="{FF2B5EF4-FFF2-40B4-BE49-F238E27FC236}">
                      <a16:creationId xmlns:a16="http://schemas.microsoft.com/office/drawing/2014/main" id="{5CB049DC-579E-4226-B330-F25BAB35CF6E}"/>
                    </a:ext>
                  </a:extLst>
                </p:cNvPr>
                <p:cNvSpPr>
                  <a:spLocks/>
                </p:cNvSpPr>
                <p:nvPr/>
              </p:nvSpPr>
              <p:spPr bwMode="auto">
                <a:xfrm>
                  <a:off x="3119" y="896"/>
                  <a:ext cx="36" cy="53"/>
                </a:xfrm>
                <a:custGeom>
                  <a:avLst/>
                  <a:gdLst>
                    <a:gd name="T0" fmla="*/ 0 w 41"/>
                    <a:gd name="T1" fmla="*/ 32 h 53"/>
                    <a:gd name="T2" fmla="*/ 6 w 41"/>
                    <a:gd name="T3" fmla="*/ 28 h 53"/>
                    <a:gd name="T4" fmla="*/ 10 w 41"/>
                    <a:gd name="T5" fmla="*/ 16 h 53"/>
                    <a:gd name="T6" fmla="*/ 12 w 41"/>
                    <a:gd name="T7" fmla="*/ 8 h 53"/>
                    <a:gd name="T8" fmla="*/ 18 w 41"/>
                    <a:gd name="T9" fmla="*/ 4 h 53"/>
                    <a:gd name="T10" fmla="*/ 25 w 41"/>
                    <a:gd name="T11" fmla="*/ 0 h 53"/>
                    <a:gd name="T12" fmla="*/ 31 w 41"/>
                    <a:gd name="T13" fmla="*/ 4 h 53"/>
                    <a:gd name="T14" fmla="*/ 31 w 41"/>
                    <a:gd name="T15" fmla="*/ 12 h 53"/>
                    <a:gd name="T16" fmla="*/ 31 w 41"/>
                    <a:gd name="T17" fmla="*/ 20 h 53"/>
                    <a:gd name="T18" fmla="*/ 31 w 41"/>
                    <a:gd name="T19" fmla="*/ 28 h 53"/>
                    <a:gd name="T20" fmla="*/ 25 w 41"/>
                    <a:gd name="T21" fmla="*/ 36 h 53"/>
                    <a:gd name="T22" fmla="*/ 18 w 41"/>
                    <a:gd name="T23" fmla="*/ 40 h 53"/>
                    <a:gd name="T24" fmla="*/ 16 w 41"/>
                    <a:gd name="T25" fmla="*/ 48 h 53"/>
                    <a:gd name="T26" fmla="*/ 10 w 41"/>
                    <a:gd name="T27" fmla="*/ 52 h 53"/>
                    <a:gd name="T28" fmla="*/ 4 w 41"/>
                    <a:gd name="T29" fmla="*/ 48 h 53"/>
                    <a:gd name="T30" fmla="*/ 0 w 41"/>
                    <a:gd name="T31" fmla="*/ 40 h 53"/>
                    <a:gd name="T32" fmla="*/ 0 w 41"/>
                    <a:gd name="T33" fmla="*/ 3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53">
                      <a:moveTo>
                        <a:pt x="0" y="32"/>
                      </a:moveTo>
                      <a:lnTo>
                        <a:pt x="8" y="28"/>
                      </a:lnTo>
                      <a:lnTo>
                        <a:pt x="12" y="16"/>
                      </a:lnTo>
                      <a:lnTo>
                        <a:pt x="16" y="8"/>
                      </a:lnTo>
                      <a:lnTo>
                        <a:pt x="24" y="4"/>
                      </a:lnTo>
                      <a:lnTo>
                        <a:pt x="32" y="0"/>
                      </a:lnTo>
                      <a:lnTo>
                        <a:pt x="40" y="4"/>
                      </a:lnTo>
                      <a:lnTo>
                        <a:pt x="40" y="12"/>
                      </a:lnTo>
                      <a:lnTo>
                        <a:pt x="40" y="20"/>
                      </a:lnTo>
                      <a:lnTo>
                        <a:pt x="40" y="28"/>
                      </a:lnTo>
                      <a:lnTo>
                        <a:pt x="32" y="36"/>
                      </a:lnTo>
                      <a:lnTo>
                        <a:pt x="24" y="40"/>
                      </a:lnTo>
                      <a:lnTo>
                        <a:pt x="20" y="48"/>
                      </a:lnTo>
                      <a:lnTo>
                        <a:pt x="12" y="52"/>
                      </a:lnTo>
                      <a:lnTo>
                        <a:pt x="4" y="48"/>
                      </a:lnTo>
                      <a:lnTo>
                        <a:pt x="0" y="40"/>
                      </a:lnTo>
                      <a:lnTo>
                        <a:pt x="0" y="3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494" name="Freeform 23">
                  <a:extLst>
                    <a:ext uri="{FF2B5EF4-FFF2-40B4-BE49-F238E27FC236}">
                      <a16:creationId xmlns:a16="http://schemas.microsoft.com/office/drawing/2014/main" id="{9D3B3512-F214-4855-8A20-8112A1DBBA4D}"/>
                    </a:ext>
                  </a:extLst>
                </p:cNvPr>
                <p:cNvSpPr>
                  <a:spLocks/>
                </p:cNvSpPr>
                <p:nvPr/>
              </p:nvSpPr>
              <p:spPr bwMode="auto">
                <a:xfrm>
                  <a:off x="2767" y="792"/>
                  <a:ext cx="107" cy="65"/>
                </a:xfrm>
                <a:custGeom>
                  <a:avLst/>
                  <a:gdLst>
                    <a:gd name="T0" fmla="*/ 88 w 121"/>
                    <a:gd name="T1" fmla="*/ 48 h 65"/>
                    <a:gd name="T2" fmla="*/ 81 w 121"/>
                    <a:gd name="T3" fmla="*/ 48 h 65"/>
                    <a:gd name="T4" fmla="*/ 75 w 121"/>
                    <a:gd name="T5" fmla="*/ 44 h 65"/>
                    <a:gd name="T6" fmla="*/ 69 w 121"/>
                    <a:gd name="T7" fmla="*/ 44 h 65"/>
                    <a:gd name="T8" fmla="*/ 63 w 121"/>
                    <a:gd name="T9" fmla="*/ 44 h 65"/>
                    <a:gd name="T10" fmla="*/ 57 w 121"/>
                    <a:gd name="T11" fmla="*/ 48 h 65"/>
                    <a:gd name="T12" fmla="*/ 50 w 121"/>
                    <a:gd name="T13" fmla="*/ 52 h 65"/>
                    <a:gd name="T14" fmla="*/ 44 w 121"/>
                    <a:gd name="T15" fmla="*/ 52 h 65"/>
                    <a:gd name="T16" fmla="*/ 37 w 121"/>
                    <a:gd name="T17" fmla="*/ 56 h 65"/>
                    <a:gd name="T18" fmla="*/ 31 w 121"/>
                    <a:gd name="T19" fmla="*/ 56 h 65"/>
                    <a:gd name="T20" fmla="*/ 25 w 121"/>
                    <a:gd name="T21" fmla="*/ 60 h 65"/>
                    <a:gd name="T22" fmla="*/ 19 w 121"/>
                    <a:gd name="T23" fmla="*/ 64 h 65"/>
                    <a:gd name="T24" fmla="*/ 12 w 121"/>
                    <a:gd name="T25" fmla="*/ 64 h 65"/>
                    <a:gd name="T26" fmla="*/ 6 w 121"/>
                    <a:gd name="T27" fmla="*/ 64 h 65"/>
                    <a:gd name="T28" fmla="*/ 0 w 121"/>
                    <a:gd name="T29" fmla="*/ 60 h 65"/>
                    <a:gd name="T30" fmla="*/ 0 w 121"/>
                    <a:gd name="T31" fmla="*/ 52 h 65"/>
                    <a:gd name="T32" fmla="*/ 6 w 121"/>
                    <a:gd name="T33" fmla="*/ 40 h 65"/>
                    <a:gd name="T34" fmla="*/ 10 w 121"/>
                    <a:gd name="T35" fmla="*/ 32 h 65"/>
                    <a:gd name="T36" fmla="*/ 12 w 121"/>
                    <a:gd name="T37" fmla="*/ 24 h 65"/>
                    <a:gd name="T38" fmla="*/ 22 w 121"/>
                    <a:gd name="T39" fmla="*/ 16 h 65"/>
                    <a:gd name="T40" fmla="*/ 25 w 121"/>
                    <a:gd name="T41" fmla="*/ 8 h 65"/>
                    <a:gd name="T42" fmla="*/ 31 w 121"/>
                    <a:gd name="T43" fmla="*/ 4 h 65"/>
                    <a:gd name="T44" fmla="*/ 37 w 121"/>
                    <a:gd name="T45" fmla="*/ 0 h 65"/>
                    <a:gd name="T46" fmla="*/ 44 w 121"/>
                    <a:gd name="T47" fmla="*/ 0 h 65"/>
                    <a:gd name="T48" fmla="*/ 50 w 121"/>
                    <a:gd name="T49" fmla="*/ 0 h 65"/>
                    <a:gd name="T50" fmla="*/ 57 w 121"/>
                    <a:gd name="T51" fmla="*/ 0 h 65"/>
                    <a:gd name="T52" fmla="*/ 63 w 121"/>
                    <a:gd name="T53" fmla="*/ 0 h 65"/>
                    <a:gd name="T54" fmla="*/ 69 w 121"/>
                    <a:gd name="T55" fmla="*/ 4 h 65"/>
                    <a:gd name="T56" fmla="*/ 75 w 121"/>
                    <a:gd name="T57" fmla="*/ 8 h 65"/>
                    <a:gd name="T58" fmla="*/ 88 w 121"/>
                    <a:gd name="T59" fmla="*/ 20 h 65"/>
                    <a:gd name="T60" fmla="*/ 91 w 121"/>
                    <a:gd name="T61" fmla="*/ 28 h 65"/>
                    <a:gd name="T62" fmla="*/ 94 w 121"/>
                    <a:gd name="T63" fmla="*/ 36 h 65"/>
                    <a:gd name="T64" fmla="*/ 94 w 121"/>
                    <a:gd name="T65" fmla="*/ 44 h 65"/>
                    <a:gd name="T66" fmla="*/ 88 w 121"/>
                    <a:gd name="T67" fmla="*/ 48 h 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1" h="65">
                      <a:moveTo>
                        <a:pt x="112" y="48"/>
                      </a:moveTo>
                      <a:lnTo>
                        <a:pt x="104" y="48"/>
                      </a:lnTo>
                      <a:lnTo>
                        <a:pt x="96" y="44"/>
                      </a:lnTo>
                      <a:lnTo>
                        <a:pt x="88" y="44"/>
                      </a:lnTo>
                      <a:lnTo>
                        <a:pt x="80" y="44"/>
                      </a:lnTo>
                      <a:lnTo>
                        <a:pt x="72" y="48"/>
                      </a:lnTo>
                      <a:lnTo>
                        <a:pt x="64" y="52"/>
                      </a:lnTo>
                      <a:lnTo>
                        <a:pt x="56" y="52"/>
                      </a:lnTo>
                      <a:lnTo>
                        <a:pt x="48" y="56"/>
                      </a:lnTo>
                      <a:lnTo>
                        <a:pt x="40" y="56"/>
                      </a:lnTo>
                      <a:lnTo>
                        <a:pt x="32" y="60"/>
                      </a:lnTo>
                      <a:lnTo>
                        <a:pt x="24" y="64"/>
                      </a:lnTo>
                      <a:lnTo>
                        <a:pt x="16" y="64"/>
                      </a:lnTo>
                      <a:lnTo>
                        <a:pt x="8" y="64"/>
                      </a:lnTo>
                      <a:lnTo>
                        <a:pt x="0" y="60"/>
                      </a:lnTo>
                      <a:lnTo>
                        <a:pt x="0" y="52"/>
                      </a:lnTo>
                      <a:lnTo>
                        <a:pt x="8" y="40"/>
                      </a:lnTo>
                      <a:lnTo>
                        <a:pt x="12" y="32"/>
                      </a:lnTo>
                      <a:lnTo>
                        <a:pt x="16" y="24"/>
                      </a:lnTo>
                      <a:lnTo>
                        <a:pt x="28" y="16"/>
                      </a:lnTo>
                      <a:lnTo>
                        <a:pt x="32" y="8"/>
                      </a:lnTo>
                      <a:lnTo>
                        <a:pt x="40" y="4"/>
                      </a:lnTo>
                      <a:lnTo>
                        <a:pt x="48" y="0"/>
                      </a:lnTo>
                      <a:lnTo>
                        <a:pt x="56" y="0"/>
                      </a:lnTo>
                      <a:lnTo>
                        <a:pt x="64" y="0"/>
                      </a:lnTo>
                      <a:lnTo>
                        <a:pt x="72" y="0"/>
                      </a:lnTo>
                      <a:lnTo>
                        <a:pt x="80" y="0"/>
                      </a:lnTo>
                      <a:lnTo>
                        <a:pt x="88" y="4"/>
                      </a:lnTo>
                      <a:lnTo>
                        <a:pt x="96" y="8"/>
                      </a:lnTo>
                      <a:lnTo>
                        <a:pt x="112" y="20"/>
                      </a:lnTo>
                      <a:lnTo>
                        <a:pt x="116" y="28"/>
                      </a:lnTo>
                      <a:lnTo>
                        <a:pt x="120" y="36"/>
                      </a:lnTo>
                      <a:lnTo>
                        <a:pt x="120" y="44"/>
                      </a:lnTo>
                      <a:lnTo>
                        <a:pt x="112" y="4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495" name="Freeform 24">
                  <a:extLst>
                    <a:ext uri="{FF2B5EF4-FFF2-40B4-BE49-F238E27FC236}">
                      <a16:creationId xmlns:a16="http://schemas.microsoft.com/office/drawing/2014/main" id="{8E6D793F-A418-482C-A55B-A0F2122A93C6}"/>
                    </a:ext>
                  </a:extLst>
                </p:cNvPr>
                <p:cNvSpPr>
                  <a:spLocks/>
                </p:cNvSpPr>
                <p:nvPr/>
              </p:nvSpPr>
              <p:spPr bwMode="auto">
                <a:xfrm>
                  <a:off x="2689" y="828"/>
                  <a:ext cx="47" cy="61"/>
                </a:xfrm>
                <a:custGeom>
                  <a:avLst/>
                  <a:gdLst>
                    <a:gd name="T0" fmla="*/ 16 w 53"/>
                    <a:gd name="T1" fmla="*/ 12 h 61"/>
                    <a:gd name="T2" fmla="*/ 16 w 53"/>
                    <a:gd name="T3" fmla="*/ 20 h 61"/>
                    <a:gd name="T4" fmla="*/ 12 w 53"/>
                    <a:gd name="T5" fmla="*/ 28 h 61"/>
                    <a:gd name="T6" fmla="*/ 10 w 53"/>
                    <a:gd name="T7" fmla="*/ 36 h 61"/>
                    <a:gd name="T8" fmla="*/ 6 w 53"/>
                    <a:gd name="T9" fmla="*/ 44 h 61"/>
                    <a:gd name="T10" fmla="*/ 0 w 53"/>
                    <a:gd name="T11" fmla="*/ 48 h 61"/>
                    <a:gd name="T12" fmla="*/ 0 w 53"/>
                    <a:gd name="T13" fmla="*/ 56 h 61"/>
                    <a:gd name="T14" fmla="*/ 6 w 53"/>
                    <a:gd name="T15" fmla="*/ 60 h 61"/>
                    <a:gd name="T16" fmla="*/ 12 w 53"/>
                    <a:gd name="T17" fmla="*/ 60 h 61"/>
                    <a:gd name="T18" fmla="*/ 19 w 53"/>
                    <a:gd name="T19" fmla="*/ 56 h 61"/>
                    <a:gd name="T20" fmla="*/ 25 w 53"/>
                    <a:gd name="T21" fmla="*/ 56 h 61"/>
                    <a:gd name="T22" fmla="*/ 31 w 53"/>
                    <a:gd name="T23" fmla="*/ 52 h 61"/>
                    <a:gd name="T24" fmla="*/ 35 w 53"/>
                    <a:gd name="T25" fmla="*/ 44 h 61"/>
                    <a:gd name="T26" fmla="*/ 35 w 53"/>
                    <a:gd name="T27" fmla="*/ 36 h 61"/>
                    <a:gd name="T28" fmla="*/ 38 w 53"/>
                    <a:gd name="T29" fmla="*/ 28 h 61"/>
                    <a:gd name="T30" fmla="*/ 41 w 53"/>
                    <a:gd name="T31" fmla="*/ 20 h 61"/>
                    <a:gd name="T32" fmla="*/ 41 w 53"/>
                    <a:gd name="T33" fmla="*/ 12 h 61"/>
                    <a:gd name="T34" fmla="*/ 38 w 53"/>
                    <a:gd name="T35" fmla="*/ 4 h 61"/>
                    <a:gd name="T36" fmla="*/ 31 w 53"/>
                    <a:gd name="T37" fmla="*/ 0 h 61"/>
                    <a:gd name="T38" fmla="*/ 25 w 53"/>
                    <a:gd name="T39" fmla="*/ 0 h 61"/>
                    <a:gd name="T40" fmla="*/ 19 w 53"/>
                    <a:gd name="T41" fmla="*/ 4 h 61"/>
                    <a:gd name="T42" fmla="*/ 19 w 53"/>
                    <a:gd name="T43" fmla="*/ 12 h 61"/>
                    <a:gd name="T44" fmla="*/ 16 w 53"/>
                    <a:gd name="T45" fmla="*/ 12 h 6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3" h="61">
                      <a:moveTo>
                        <a:pt x="20" y="12"/>
                      </a:moveTo>
                      <a:lnTo>
                        <a:pt x="20" y="20"/>
                      </a:lnTo>
                      <a:lnTo>
                        <a:pt x="16" y="28"/>
                      </a:lnTo>
                      <a:lnTo>
                        <a:pt x="12" y="36"/>
                      </a:lnTo>
                      <a:lnTo>
                        <a:pt x="8" y="44"/>
                      </a:lnTo>
                      <a:lnTo>
                        <a:pt x="0" y="48"/>
                      </a:lnTo>
                      <a:lnTo>
                        <a:pt x="0" y="56"/>
                      </a:lnTo>
                      <a:lnTo>
                        <a:pt x="8" y="60"/>
                      </a:lnTo>
                      <a:lnTo>
                        <a:pt x="16" y="60"/>
                      </a:lnTo>
                      <a:lnTo>
                        <a:pt x="24" y="56"/>
                      </a:lnTo>
                      <a:lnTo>
                        <a:pt x="32" y="56"/>
                      </a:lnTo>
                      <a:lnTo>
                        <a:pt x="40" y="52"/>
                      </a:lnTo>
                      <a:lnTo>
                        <a:pt x="44" y="44"/>
                      </a:lnTo>
                      <a:lnTo>
                        <a:pt x="44" y="36"/>
                      </a:lnTo>
                      <a:lnTo>
                        <a:pt x="48" y="28"/>
                      </a:lnTo>
                      <a:lnTo>
                        <a:pt x="52" y="20"/>
                      </a:lnTo>
                      <a:lnTo>
                        <a:pt x="52" y="12"/>
                      </a:lnTo>
                      <a:lnTo>
                        <a:pt x="48" y="4"/>
                      </a:lnTo>
                      <a:lnTo>
                        <a:pt x="40" y="0"/>
                      </a:lnTo>
                      <a:lnTo>
                        <a:pt x="32" y="0"/>
                      </a:lnTo>
                      <a:lnTo>
                        <a:pt x="24" y="4"/>
                      </a:lnTo>
                      <a:lnTo>
                        <a:pt x="24" y="12"/>
                      </a:lnTo>
                      <a:lnTo>
                        <a:pt x="20" y="1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496" name="Freeform 25">
                  <a:extLst>
                    <a:ext uri="{FF2B5EF4-FFF2-40B4-BE49-F238E27FC236}">
                      <a16:creationId xmlns:a16="http://schemas.microsoft.com/office/drawing/2014/main" id="{204C9A30-8486-43FF-A7CA-2EE1F1DA4971}"/>
                    </a:ext>
                  </a:extLst>
                </p:cNvPr>
                <p:cNvSpPr>
                  <a:spLocks/>
                </p:cNvSpPr>
                <p:nvPr/>
              </p:nvSpPr>
              <p:spPr bwMode="auto">
                <a:xfrm>
                  <a:off x="2699" y="696"/>
                  <a:ext cx="58" cy="97"/>
                </a:xfrm>
                <a:custGeom>
                  <a:avLst/>
                  <a:gdLst>
                    <a:gd name="T0" fmla="*/ 0 w 65"/>
                    <a:gd name="T1" fmla="*/ 8 h 97"/>
                    <a:gd name="T2" fmla="*/ 4 w 65"/>
                    <a:gd name="T3" fmla="*/ 16 h 97"/>
                    <a:gd name="T4" fmla="*/ 6 w 65"/>
                    <a:gd name="T5" fmla="*/ 24 h 97"/>
                    <a:gd name="T6" fmla="*/ 10 w 65"/>
                    <a:gd name="T7" fmla="*/ 32 h 97"/>
                    <a:gd name="T8" fmla="*/ 10 w 65"/>
                    <a:gd name="T9" fmla="*/ 40 h 97"/>
                    <a:gd name="T10" fmla="*/ 10 w 65"/>
                    <a:gd name="T11" fmla="*/ 48 h 97"/>
                    <a:gd name="T12" fmla="*/ 10 w 65"/>
                    <a:gd name="T13" fmla="*/ 56 h 97"/>
                    <a:gd name="T14" fmla="*/ 10 w 65"/>
                    <a:gd name="T15" fmla="*/ 64 h 97"/>
                    <a:gd name="T16" fmla="*/ 10 w 65"/>
                    <a:gd name="T17" fmla="*/ 72 h 97"/>
                    <a:gd name="T18" fmla="*/ 10 w 65"/>
                    <a:gd name="T19" fmla="*/ 80 h 97"/>
                    <a:gd name="T20" fmla="*/ 10 w 65"/>
                    <a:gd name="T21" fmla="*/ 88 h 97"/>
                    <a:gd name="T22" fmla="*/ 12 w 65"/>
                    <a:gd name="T23" fmla="*/ 96 h 97"/>
                    <a:gd name="T24" fmla="*/ 19 w 65"/>
                    <a:gd name="T25" fmla="*/ 92 h 97"/>
                    <a:gd name="T26" fmla="*/ 26 w 65"/>
                    <a:gd name="T27" fmla="*/ 88 h 97"/>
                    <a:gd name="T28" fmla="*/ 32 w 65"/>
                    <a:gd name="T29" fmla="*/ 84 h 97"/>
                    <a:gd name="T30" fmla="*/ 38 w 65"/>
                    <a:gd name="T31" fmla="*/ 76 h 97"/>
                    <a:gd name="T32" fmla="*/ 48 w 65"/>
                    <a:gd name="T33" fmla="*/ 64 h 97"/>
                    <a:gd name="T34" fmla="*/ 51 w 65"/>
                    <a:gd name="T35" fmla="*/ 56 h 97"/>
                    <a:gd name="T36" fmla="*/ 48 w 65"/>
                    <a:gd name="T37" fmla="*/ 48 h 97"/>
                    <a:gd name="T38" fmla="*/ 45 w 65"/>
                    <a:gd name="T39" fmla="*/ 40 h 97"/>
                    <a:gd name="T40" fmla="*/ 45 w 65"/>
                    <a:gd name="T41" fmla="*/ 32 h 97"/>
                    <a:gd name="T42" fmla="*/ 45 w 65"/>
                    <a:gd name="T43" fmla="*/ 24 h 97"/>
                    <a:gd name="T44" fmla="*/ 38 w 65"/>
                    <a:gd name="T45" fmla="*/ 16 h 97"/>
                    <a:gd name="T46" fmla="*/ 32 w 65"/>
                    <a:gd name="T47" fmla="*/ 8 h 97"/>
                    <a:gd name="T48" fmla="*/ 26 w 65"/>
                    <a:gd name="T49" fmla="*/ 8 h 97"/>
                    <a:gd name="T50" fmla="*/ 19 w 65"/>
                    <a:gd name="T51" fmla="*/ 4 h 97"/>
                    <a:gd name="T52" fmla="*/ 12 w 65"/>
                    <a:gd name="T53" fmla="*/ 0 h 97"/>
                    <a:gd name="T54" fmla="*/ 6 w 65"/>
                    <a:gd name="T55" fmla="*/ 4 h 97"/>
                    <a:gd name="T56" fmla="*/ 4 w 65"/>
                    <a:gd name="T57" fmla="*/ 12 h 97"/>
                    <a:gd name="T58" fmla="*/ 0 w 65"/>
                    <a:gd name="T59" fmla="*/ 8 h 9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65" h="97">
                      <a:moveTo>
                        <a:pt x="0" y="8"/>
                      </a:moveTo>
                      <a:lnTo>
                        <a:pt x="4" y="16"/>
                      </a:lnTo>
                      <a:lnTo>
                        <a:pt x="8" y="24"/>
                      </a:lnTo>
                      <a:lnTo>
                        <a:pt x="12" y="32"/>
                      </a:lnTo>
                      <a:lnTo>
                        <a:pt x="12" y="40"/>
                      </a:lnTo>
                      <a:lnTo>
                        <a:pt x="12" y="48"/>
                      </a:lnTo>
                      <a:lnTo>
                        <a:pt x="12" y="56"/>
                      </a:lnTo>
                      <a:lnTo>
                        <a:pt x="12" y="64"/>
                      </a:lnTo>
                      <a:lnTo>
                        <a:pt x="12" y="72"/>
                      </a:lnTo>
                      <a:lnTo>
                        <a:pt x="12" y="80"/>
                      </a:lnTo>
                      <a:lnTo>
                        <a:pt x="12" y="88"/>
                      </a:lnTo>
                      <a:lnTo>
                        <a:pt x="16" y="96"/>
                      </a:lnTo>
                      <a:lnTo>
                        <a:pt x="24" y="92"/>
                      </a:lnTo>
                      <a:lnTo>
                        <a:pt x="32" y="88"/>
                      </a:lnTo>
                      <a:lnTo>
                        <a:pt x="40" y="84"/>
                      </a:lnTo>
                      <a:lnTo>
                        <a:pt x="48" y="76"/>
                      </a:lnTo>
                      <a:lnTo>
                        <a:pt x="60" y="64"/>
                      </a:lnTo>
                      <a:lnTo>
                        <a:pt x="64" y="56"/>
                      </a:lnTo>
                      <a:lnTo>
                        <a:pt x="60" y="48"/>
                      </a:lnTo>
                      <a:lnTo>
                        <a:pt x="56" y="40"/>
                      </a:lnTo>
                      <a:lnTo>
                        <a:pt x="56" y="32"/>
                      </a:lnTo>
                      <a:lnTo>
                        <a:pt x="56" y="24"/>
                      </a:lnTo>
                      <a:lnTo>
                        <a:pt x="48" y="16"/>
                      </a:lnTo>
                      <a:lnTo>
                        <a:pt x="40" y="8"/>
                      </a:lnTo>
                      <a:lnTo>
                        <a:pt x="32" y="8"/>
                      </a:lnTo>
                      <a:lnTo>
                        <a:pt x="24" y="4"/>
                      </a:lnTo>
                      <a:lnTo>
                        <a:pt x="16" y="0"/>
                      </a:lnTo>
                      <a:lnTo>
                        <a:pt x="8" y="4"/>
                      </a:lnTo>
                      <a:lnTo>
                        <a:pt x="4" y="12"/>
                      </a:lnTo>
                      <a:lnTo>
                        <a:pt x="0" y="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497" name="Freeform 26">
                  <a:extLst>
                    <a:ext uri="{FF2B5EF4-FFF2-40B4-BE49-F238E27FC236}">
                      <a16:creationId xmlns:a16="http://schemas.microsoft.com/office/drawing/2014/main" id="{351C72D2-3AFE-4CE7-8C97-36E23CCCA251}"/>
                    </a:ext>
                  </a:extLst>
                </p:cNvPr>
                <p:cNvSpPr>
                  <a:spLocks/>
                </p:cNvSpPr>
                <p:nvPr/>
              </p:nvSpPr>
              <p:spPr bwMode="auto">
                <a:xfrm>
                  <a:off x="2664" y="580"/>
                  <a:ext cx="79" cy="97"/>
                </a:xfrm>
                <a:custGeom>
                  <a:avLst/>
                  <a:gdLst>
                    <a:gd name="T0" fmla="*/ 28 w 89"/>
                    <a:gd name="T1" fmla="*/ 96 h 97"/>
                    <a:gd name="T2" fmla="*/ 28 w 89"/>
                    <a:gd name="T3" fmla="*/ 88 h 97"/>
                    <a:gd name="T4" fmla="*/ 25 w 89"/>
                    <a:gd name="T5" fmla="*/ 80 h 97"/>
                    <a:gd name="T6" fmla="*/ 25 w 89"/>
                    <a:gd name="T7" fmla="*/ 72 h 97"/>
                    <a:gd name="T8" fmla="*/ 22 w 89"/>
                    <a:gd name="T9" fmla="*/ 64 h 97"/>
                    <a:gd name="T10" fmla="*/ 19 w 89"/>
                    <a:gd name="T11" fmla="*/ 56 h 97"/>
                    <a:gd name="T12" fmla="*/ 16 w 89"/>
                    <a:gd name="T13" fmla="*/ 48 h 97"/>
                    <a:gd name="T14" fmla="*/ 12 w 89"/>
                    <a:gd name="T15" fmla="*/ 40 h 97"/>
                    <a:gd name="T16" fmla="*/ 6 w 89"/>
                    <a:gd name="T17" fmla="*/ 36 h 97"/>
                    <a:gd name="T18" fmla="*/ 4 w 89"/>
                    <a:gd name="T19" fmla="*/ 28 h 97"/>
                    <a:gd name="T20" fmla="*/ 0 w 89"/>
                    <a:gd name="T21" fmla="*/ 16 h 97"/>
                    <a:gd name="T22" fmla="*/ 0 w 89"/>
                    <a:gd name="T23" fmla="*/ 8 h 97"/>
                    <a:gd name="T24" fmla="*/ 0 w 89"/>
                    <a:gd name="T25" fmla="*/ 0 h 97"/>
                    <a:gd name="T26" fmla="*/ 6 w 89"/>
                    <a:gd name="T27" fmla="*/ 0 h 97"/>
                    <a:gd name="T28" fmla="*/ 12 w 89"/>
                    <a:gd name="T29" fmla="*/ 0 h 97"/>
                    <a:gd name="T30" fmla="*/ 19 w 89"/>
                    <a:gd name="T31" fmla="*/ 4 h 97"/>
                    <a:gd name="T32" fmla="*/ 22 w 89"/>
                    <a:gd name="T33" fmla="*/ 12 h 97"/>
                    <a:gd name="T34" fmla="*/ 28 w 89"/>
                    <a:gd name="T35" fmla="*/ 16 h 97"/>
                    <a:gd name="T36" fmla="*/ 35 w 89"/>
                    <a:gd name="T37" fmla="*/ 20 h 97"/>
                    <a:gd name="T38" fmla="*/ 41 w 89"/>
                    <a:gd name="T39" fmla="*/ 20 h 97"/>
                    <a:gd name="T40" fmla="*/ 47 w 89"/>
                    <a:gd name="T41" fmla="*/ 20 h 97"/>
                    <a:gd name="T42" fmla="*/ 53 w 89"/>
                    <a:gd name="T43" fmla="*/ 20 h 97"/>
                    <a:gd name="T44" fmla="*/ 59 w 89"/>
                    <a:gd name="T45" fmla="*/ 24 h 97"/>
                    <a:gd name="T46" fmla="*/ 67 w 89"/>
                    <a:gd name="T47" fmla="*/ 24 h 97"/>
                    <a:gd name="T48" fmla="*/ 69 w 89"/>
                    <a:gd name="T49" fmla="*/ 32 h 97"/>
                    <a:gd name="T50" fmla="*/ 67 w 89"/>
                    <a:gd name="T51" fmla="*/ 40 h 97"/>
                    <a:gd name="T52" fmla="*/ 67 w 89"/>
                    <a:gd name="T53" fmla="*/ 48 h 97"/>
                    <a:gd name="T54" fmla="*/ 59 w 89"/>
                    <a:gd name="T55" fmla="*/ 52 h 97"/>
                    <a:gd name="T56" fmla="*/ 53 w 89"/>
                    <a:gd name="T57" fmla="*/ 60 h 97"/>
                    <a:gd name="T58" fmla="*/ 47 w 89"/>
                    <a:gd name="T59" fmla="*/ 72 h 97"/>
                    <a:gd name="T60" fmla="*/ 44 w 89"/>
                    <a:gd name="T61" fmla="*/ 80 h 97"/>
                    <a:gd name="T62" fmla="*/ 38 w 89"/>
                    <a:gd name="T63" fmla="*/ 88 h 97"/>
                    <a:gd name="T64" fmla="*/ 35 w 89"/>
                    <a:gd name="T65" fmla="*/ 96 h 97"/>
                    <a:gd name="T66" fmla="*/ 28 w 89"/>
                    <a:gd name="T67" fmla="*/ 96 h 9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89" h="97">
                      <a:moveTo>
                        <a:pt x="36" y="96"/>
                      </a:moveTo>
                      <a:lnTo>
                        <a:pt x="36" y="88"/>
                      </a:lnTo>
                      <a:lnTo>
                        <a:pt x="32" y="80"/>
                      </a:lnTo>
                      <a:lnTo>
                        <a:pt x="32" y="72"/>
                      </a:lnTo>
                      <a:lnTo>
                        <a:pt x="28" y="64"/>
                      </a:lnTo>
                      <a:lnTo>
                        <a:pt x="24" y="56"/>
                      </a:lnTo>
                      <a:lnTo>
                        <a:pt x="20" y="48"/>
                      </a:lnTo>
                      <a:lnTo>
                        <a:pt x="16" y="40"/>
                      </a:lnTo>
                      <a:lnTo>
                        <a:pt x="8" y="36"/>
                      </a:lnTo>
                      <a:lnTo>
                        <a:pt x="4" y="28"/>
                      </a:lnTo>
                      <a:lnTo>
                        <a:pt x="0" y="16"/>
                      </a:lnTo>
                      <a:lnTo>
                        <a:pt x="0" y="8"/>
                      </a:lnTo>
                      <a:lnTo>
                        <a:pt x="0" y="0"/>
                      </a:lnTo>
                      <a:lnTo>
                        <a:pt x="8" y="0"/>
                      </a:lnTo>
                      <a:lnTo>
                        <a:pt x="16" y="0"/>
                      </a:lnTo>
                      <a:lnTo>
                        <a:pt x="24" y="4"/>
                      </a:lnTo>
                      <a:lnTo>
                        <a:pt x="28" y="12"/>
                      </a:lnTo>
                      <a:lnTo>
                        <a:pt x="36" y="16"/>
                      </a:lnTo>
                      <a:lnTo>
                        <a:pt x="44" y="20"/>
                      </a:lnTo>
                      <a:lnTo>
                        <a:pt x="52" y="20"/>
                      </a:lnTo>
                      <a:lnTo>
                        <a:pt x="60" y="20"/>
                      </a:lnTo>
                      <a:lnTo>
                        <a:pt x="68" y="20"/>
                      </a:lnTo>
                      <a:lnTo>
                        <a:pt x="76" y="24"/>
                      </a:lnTo>
                      <a:lnTo>
                        <a:pt x="84" y="24"/>
                      </a:lnTo>
                      <a:lnTo>
                        <a:pt x="88" y="32"/>
                      </a:lnTo>
                      <a:lnTo>
                        <a:pt x="84" y="40"/>
                      </a:lnTo>
                      <a:lnTo>
                        <a:pt x="84" y="48"/>
                      </a:lnTo>
                      <a:lnTo>
                        <a:pt x="76" y="52"/>
                      </a:lnTo>
                      <a:lnTo>
                        <a:pt x="68" y="60"/>
                      </a:lnTo>
                      <a:lnTo>
                        <a:pt x="60" y="72"/>
                      </a:lnTo>
                      <a:lnTo>
                        <a:pt x="56" y="80"/>
                      </a:lnTo>
                      <a:lnTo>
                        <a:pt x="48" y="88"/>
                      </a:lnTo>
                      <a:lnTo>
                        <a:pt x="44" y="96"/>
                      </a:lnTo>
                      <a:lnTo>
                        <a:pt x="36" y="96"/>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498" name="Freeform 27">
                  <a:extLst>
                    <a:ext uri="{FF2B5EF4-FFF2-40B4-BE49-F238E27FC236}">
                      <a16:creationId xmlns:a16="http://schemas.microsoft.com/office/drawing/2014/main" id="{4DE52CF0-B647-4972-84AA-1FFBB1424962}"/>
                    </a:ext>
                  </a:extLst>
                </p:cNvPr>
                <p:cNvSpPr>
                  <a:spLocks/>
                </p:cNvSpPr>
                <p:nvPr/>
              </p:nvSpPr>
              <p:spPr bwMode="auto">
                <a:xfrm>
                  <a:off x="2603" y="484"/>
                  <a:ext cx="72" cy="73"/>
                </a:xfrm>
                <a:custGeom>
                  <a:avLst/>
                  <a:gdLst>
                    <a:gd name="T0" fmla="*/ 35 w 81"/>
                    <a:gd name="T1" fmla="*/ 72 h 73"/>
                    <a:gd name="T2" fmla="*/ 32 w 81"/>
                    <a:gd name="T3" fmla="*/ 64 h 73"/>
                    <a:gd name="T4" fmla="*/ 25 w 81"/>
                    <a:gd name="T5" fmla="*/ 60 h 73"/>
                    <a:gd name="T6" fmla="*/ 19 w 81"/>
                    <a:gd name="T7" fmla="*/ 56 h 73"/>
                    <a:gd name="T8" fmla="*/ 12 w 81"/>
                    <a:gd name="T9" fmla="*/ 52 h 73"/>
                    <a:gd name="T10" fmla="*/ 6 w 81"/>
                    <a:gd name="T11" fmla="*/ 48 h 73"/>
                    <a:gd name="T12" fmla="*/ 4 w 81"/>
                    <a:gd name="T13" fmla="*/ 40 h 73"/>
                    <a:gd name="T14" fmla="*/ 0 w 81"/>
                    <a:gd name="T15" fmla="*/ 32 h 73"/>
                    <a:gd name="T16" fmla="*/ 0 w 81"/>
                    <a:gd name="T17" fmla="*/ 24 h 73"/>
                    <a:gd name="T18" fmla="*/ 4 w 81"/>
                    <a:gd name="T19" fmla="*/ 16 h 73"/>
                    <a:gd name="T20" fmla="*/ 12 w 81"/>
                    <a:gd name="T21" fmla="*/ 12 h 73"/>
                    <a:gd name="T22" fmla="*/ 19 w 81"/>
                    <a:gd name="T23" fmla="*/ 16 h 73"/>
                    <a:gd name="T24" fmla="*/ 25 w 81"/>
                    <a:gd name="T25" fmla="*/ 16 h 73"/>
                    <a:gd name="T26" fmla="*/ 32 w 81"/>
                    <a:gd name="T27" fmla="*/ 12 h 73"/>
                    <a:gd name="T28" fmla="*/ 41 w 81"/>
                    <a:gd name="T29" fmla="*/ 8 h 73"/>
                    <a:gd name="T30" fmla="*/ 47 w 81"/>
                    <a:gd name="T31" fmla="*/ 4 h 73"/>
                    <a:gd name="T32" fmla="*/ 53 w 81"/>
                    <a:gd name="T33" fmla="*/ 0 h 73"/>
                    <a:gd name="T34" fmla="*/ 60 w 81"/>
                    <a:gd name="T35" fmla="*/ 0 h 73"/>
                    <a:gd name="T36" fmla="*/ 63 w 81"/>
                    <a:gd name="T37" fmla="*/ 12 h 73"/>
                    <a:gd name="T38" fmla="*/ 63 w 81"/>
                    <a:gd name="T39" fmla="*/ 20 h 73"/>
                    <a:gd name="T40" fmla="*/ 60 w 81"/>
                    <a:gd name="T41" fmla="*/ 28 h 73"/>
                    <a:gd name="T42" fmla="*/ 57 w 81"/>
                    <a:gd name="T43" fmla="*/ 36 h 73"/>
                    <a:gd name="T44" fmla="*/ 53 w 81"/>
                    <a:gd name="T45" fmla="*/ 44 h 73"/>
                    <a:gd name="T46" fmla="*/ 51 w 81"/>
                    <a:gd name="T47" fmla="*/ 52 h 73"/>
                    <a:gd name="T48" fmla="*/ 47 w 81"/>
                    <a:gd name="T49" fmla="*/ 60 h 73"/>
                    <a:gd name="T50" fmla="*/ 44 w 81"/>
                    <a:gd name="T51" fmla="*/ 68 h 73"/>
                    <a:gd name="T52" fmla="*/ 38 w 81"/>
                    <a:gd name="T53" fmla="*/ 68 h 73"/>
                    <a:gd name="T54" fmla="*/ 35 w 81"/>
                    <a:gd name="T55" fmla="*/ 72 h 7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81" h="73">
                      <a:moveTo>
                        <a:pt x="44" y="72"/>
                      </a:moveTo>
                      <a:lnTo>
                        <a:pt x="40" y="64"/>
                      </a:lnTo>
                      <a:lnTo>
                        <a:pt x="32" y="60"/>
                      </a:lnTo>
                      <a:lnTo>
                        <a:pt x="24" y="56"/>
                      </a:lnTo>
                      <a:lnTo>
                        <a:pt x="16" y="52"/>
                      </a:lnTo>
                      <a:lnTo>
                        <a:pt x="8" y="48"/>
                      </a:lnTo>
                      <a:lnTo>
                        <a:pt x="4" y="40"/>
                      </a:lnTo>
                      <a:lnTo>
                        <a:pt x="0" y="32"/>
                      </a:lnTo>
                      <a:lnTo>
                        <a:pt x="0" y="24"/>
                      </a:lnTo>
                      <a:lnTo>
                        <a:pt x="4" y="16"/>
                      </a:lnTo>
                      <a:lnTo>
                        <a:pt x="16" y="12"/>
                      </a:lnTo>
                      <a:lnTo>
                        <a:pt x="24" y="16"/>
                      </a:lnTo>
                      <a:lnTo>
                        <a:pt x="32" y="16"/>
                      </a:lnTo>
                      <a:lnTo>
                        <a:pt x="40" y="12"/>
                      </a:lnTo>
                      <a:lnTo>
                        <a:pt x="52" y="8"/>
                      </a:lnTo>
                      <a:lnTo>
                        <a:pt x="60" y="4"/>
                      </a:lnTo>
                      <a:lnTo>
                        <a:pt x="68" y="0"/>
                      </a:lnTo>
                      <a:lnTo>
                        <a:pt x="76" y="0"/>
                      </a:lnTo>
                      <a:lnTo>
                        <a:pt x="80" y="12"/>
                      </a:lnTo>
                      <a:lnTo>
                        <a:pt x="80" y="20"/>
                      </a:lnTo>
                      <a:lnTo>
                        <a:pt x="76" y="28"/>
                      </a:lnTo>
                      <a:lnTo>
                        <a:pt x="72" y="36"/>
                      </a:lnTo>
                      <a:lnTo>
                        <a:pt x="68" y="44"/>
                      </a:lnTo>
                      <a:lnTo>
                        <a:pt x="64" y="52"/>
                      </a:lnTo>
                      <a:lnTo>
                        <a:pt x="60" y="60"/>
                      </a:lnTo>
                      <a:lnTo>
                        <a:pt x="56" y="68"/>
                      </a:lnTo>
                      <a:lnTo>
                        <a:pt x="48" y="68"/>
                      </a:lnTo>
                      <a:lnTo>
                        <a:pt x="44" y="7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499" name="Freeform 28">
                  <a:extLst>
                    <a:ext uri="{FF2B5EF4-FFF2-40B4-BE49-F238E27FC236}">
                      <a16:creationId xmlns:a16="http://schemas.microsoft.com/office/drawing/2014/main" id="{33690EFC-55BC-40B5-93C8-9A7B1146CD80}"/>
                    </a:ext>
                  </a:extLst>
                </p:cNvPr>
                <p:cNvSpPr>
                  <a:spLocks/>
                </p:cNvSpPr>
                <p:nvPr/>
              </p:nvSpPr>
              <p:spPr bwMode="auto">
                <a:xfrm>
                  <a:off x="2500" y="420"/>
                  <a:ext cx="86" cy="69"/>
                </a:xfrm>
                <a:custGeom>
                  <a:avLst/>
                  <a:gdLst>
                    <a:gd name="T0" fmla="*/ 66 w 97"/>
                    <a:gd name="T1" fmla="*/ 68 h 69"/>
                    <a:gd name="T2" fmla="*/ 63 w 97"/>
                    <a:gd name="T3" fmla="*/ 60 h 69"/>
                    <a:gd name="T4" fmla="*/ 57 w 97"/>
                    <a:gd name="T5" fmla="*/ 56 h 69"/>
                    <a:gd name="T6" fmla="*/ 51 w 97"/>
                    <a:gd name="T7" fmla="*/ 52 h 69"/>
                    <a:gd name="T8" fmla="*/ 38 w 97"/>
                    <a:gd name="T9" fmla="*/ 48 h 69"/>
                    <a:gd name="T10" fmla="*/ 31 w 97"/>
                    <a:gd name="T11" fmla="*/ 44 h 69"/>
                    <a:gd name="T12" fmla="*/ 25 w 97"/>
                    <a:gd name="T13" fmla="*/ 44 h 69"/>
                    <a:gd name="T14" fmla="*/ 19 w 97"/>
                    <a:gd name="T15" fmla="*/ 36 h 69"/>
                    <a:gd name="T16" fmla="*/ 12 w 97"/>
                    <a:gd name="T17" fmla="*/ 36 h 69"/>
                    <a:gd name="T18" fmla="*/ 6 w 97"/>
                    <a:gd name="T19" fmla="*/ 36 h 69"/>
                    <a:gd name="T20" fmla="*/ 0 w 97"/>
                    <a:gd name="T21" fmla="*/ 28 h 69"/>
                    <a:gd name="T22" fmla="*/ 0 w 97"/>
                    <a:gd name="T23" fmla="*/ 20 h 69"/>
                    <a:gd name="T24" fmla="*/ 4 w 97"/>
                    <a:gd name="T25" fmla="*/ 12 h 69"/>
                    <a:gd name="T26" fmla="*/ 12 w 97"/>
                    <a:gd name="T27" fmla="*/ 12 h 69"/>
                    <a:gd name="T28" fmla="*/ 19 w 97"/>
                    <a:gd name="T29" fmla="*/ 8 h 69"/>
                    <a:gd name="T30" fmla="*/ 25 w 97"/>
                    <a:gd name="T31" fmla="*/ 8 h 69"/>
                    <a:gd name="T32" fmla="*/ 31 w 97"/>
                    <a:gd name="T33" fmla="*/ 8 h 69"/>
                    <a:gd name="T34" fmla="*/ 38 w 97"/>
                    <a:gd name="T35" fmla="*/ 8 h 69"/>
                    <a:gd name="T36" fmla="*/ 47 w 97"/>
                    <a:gd name="T37" fmla="*/ 4 h 69"/>
                    <a:gd name="T38" fmla="*/ 53 w 97"/>
                    <a:gd name="T39" fmla="*/ 0 h 69"/>
                    <a:gd name="T40" fmla="*/ 63 w 97"/>
                    <a:gd name="T41" fmla="*/ 4 h 69"/>
                    <a:gd name="T42" fmla="*/ 69 w 97"/>
                    <a:gd name="T43" fmla="*/ 4 h 69"/>
                    <a:gd name="T44" fmla="*/ 69 w 97"/>
                    <a:gd name="T45" fmla="*/ 16 h 69"/>
                    <a:gd name="T46" fmla="*/ 73 w 97"/>
                    <a:gd name="T47" fmla="*/ 24 h 69"/>
                    <a:gd name="T48" fmla="*/ 75 w 97"/>
                    <a:gd name="T49" fmla="*/ 32 h 69"/>
                    <a:gd name="T50" fmla="*/ 75 w 97"/>
                    <a:gd name="T51" fmla="*/ 40 h 69"/>
                    <a:gd name="T52" fmla="*/ 75 w 97"/>
                    <a:gd name="T53" fmla="*/ 48 h 69"/>
                    <a:gd name="T54" fmla="*/ 73 w 97"/>
                    <a:gd name="T55" fmla="*/ 56 h 69"/>
                    <a:gd name="T56" fmla="*/ 73 w 97"/>
                    <a:gd name="T57" fmla="*/ 64 h 69"/>
                    <a:gd name="T58" fmla="*/ 66 w 97"/>
                    <a:gd name="T59" fmla="*/ 68 h 6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97" h="69">
                      <a:moveTo>
                        <a:pt x="84" y="68"/>
                      </a:moveTo>
                      <a:lnTo>
                        <a:pt x="80" y="60"/>
                      </a:lnTo>
                      <a:lnTo>
                        <a:pt x="72" y="56"/>
                      </a:lnTo>
                      <a:lnTo>
                        <a:pt x="64" y="52"/>
                      </a:lnTo>
                      <a:lnTo>
                        <a:pt x="48" y="48"/>
                      </a:lnTo>
                      <a:lnTo>
                        <a:pt x="40" y="44"/>
                      </a:lnTo>
                      <a:lnTo>
                        <a:pt x="32" y="44"/>
                      </a:lnTo>
                      <a:lnTo>
                        <a:pt x="24" y="36"/>
                      </a:lnTo>
                      <a:lnTo>
                        <a:pt x="16" y="36"/>
                      </a:lnTo>
                      <a:lnTo>
                        <a:pt x="8" y="36"/>
                      </a:lnTo>
                      <a:lnTo>
                        <a:pt x="0" y="28"/>
                      </a:lnTo>
                      <a:lnTo>
                        <a:pt x="0" y="20"/>
                      </a:lnTo>
                      <a:lnTo>
                        <a:pt x="4" y="12"/>
                      </a:lnTo>
                      <a:lnTo>
                        <a:pt x="16" y="12"/>
                      </a:lnTo>
                      <a:lnTo>
                        <a:pt x="24" y="8"/>
                      </a:lnTo>
                      <a:lnTo>
                        <a:pt x="32" y="8"/>
                      </a:lnTo>
                      <a:lnTo>
                        <a:pt x="40" y="8"/>
                      </a:lnTo>
                      <a:lnTo>
                        <a:pt x="48" y="8"/>
                      </a:lnTo>
                      <a:lnTo>
                        <a:pt x="60" y="4"/>
                      </a:lnTo>
                      <a:lnTo>
                        <a:pt x="68" y="0"/>
                      </a:lnTo>
                      <a:lnTo>
                        <a:pt x="80" y="4"/>
                      </a:lnTo>
                      <a:lnTo>
                        <a:pt x="88" y="4"/>
                      </a:lnTo>
                      <a:lnTo>
                        <a:pt x="88" y="16"/>
                      </a:lnTo>
                      <a:lnTo>
                        <a:pt x="92" y="24"/>
                      </a:lnTo>
                      <a:lnTo>
                        <a:pt x="96" y="32"/>
                      </a:lnTo>
                      <a:lnTo>
                        <a:pt x="96" y="40"/>
                      </a:lnTo>
                      <a:lnTo>
                        <a:pt x="96" y="48"/>
                      </a:lnTo>
                      <a:lnTo>
                        <a:pt x="92" y="56"/>
                      </a:lnTo>
                      <a:lnTo>
                        <a:pt x="92" y="64"/>
                      </a:lnTo>
                      <a:lnTo>
                        <a:pt x="84" y="6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00" name="Freeform 29">
                  <a:extLst>
                    <a:ext uri="{FF2B5EF4-FFF2-40B4-BE49-F238E27FC236}">
                      <a16:creationId xmlns:a16="http://schemas.microsoft.com/office/drawing/2014/main" id="{1ED56990-61AC-48A5-B6BB-27796BF02A85}"/>
                    </a:ext>
                  </a:extLst>
                </p:cNvPr>
                <p:cNvSpPr>
                  <a:spLocks/>
                </p:cNvSpPr>
                <p:nvPr/>
              </p:nvSpPr>
              <p:spPr bwMode="auto">
                <a:xfrm>
                  <a:off x="2258" y="300"/>
                  <a:ext cx="207" cy="129"/>
                </a:xfrm>
                <a:custGeom>
                  <a:avLst/>
                  <a:gdLst>
                    <a:gd name="T0" fmla="*/ 173 w 233"/>
                    <a:gd name="T1" fmla="*/ 128 h 129"/>
                    <a:gd name="T2" fmla="*/ 161 w 233"/>
                    <a:gd name="T3" fmla="*/ 124 h 129"/>
                    <a:gd name="T4" fmla="*/ 148 w 233"/>
                    <a:gd name="T5" fmla="*/ 120 h 129"/>
                    <a:gd name="T6" fmla="*/ 132 w 233"/>
                    <a:gd name="T7" fmla="*/ 120 h 129"/>
                    <a:gd name="T8" fmla="*/ 120 w 233"/>
                    <a:gd name="T9" fmla="*/ 120 h 129"/>
                    <a:gd name="T10" fmla="*/ 107 w 233"/>
                    <a:gd name="T11" fmla="*/ 120 h 129"/>
                    <a:gd name="T12" fmla="*/ 101 w 233"/>
                    <a:gd name="T13" fmla="*/ 112 h 129"/>
                    <a:gd name="T14" fmla="*/ 107 w 233"/>
                    <a:gd name="T15" fmla="*/ 100 h 129"/>
                    <a:gd name="T16" fmla="*/ 116 w 233"/>
                    <a:gd name="T17" fmla="*/ 84 h 129"/>
                    <a:gd name="T18" fmla="*/ 120 w 233"/>
                    <a:gd name="T19" fmla="*/ 68 h 129"/>
                    <a:gd name="T20" fmla="*/ 114 w 233"/>
                    <a:gd name="T21" fmla="*/ 56 h 129"/>
                    <a:gd name="T22" fmla="*/ 98 w 233"/>
                    <a:gd name="T23" fmla="*/ 48 h 129"/>
                    <a:gd name="T24" fmla="*/ 82 w 233"/>
                    <a:gd name="T25" fmla="*/ 48 h 129"/>
                    <a:gd name="T26" fmla="*/ 69 w 233"/>
                    <a:gd name="T27" fmla="*/ 52 h 129"/>
                    <a:gd name="T28" fmla="*/ 57 w 233"/>
                    <a:gd name="T29" fmla="*/ 52 h 129"/>
                    <a:gd name="T30" fmla="*/ 51 w 233"/>
                    <a:gd name="T31" fmla="*/ 64 h 129"/>
                    <a:gd name="T32" fmla="*/ 53 w 233"/>
                    <a:gd name="T33" fmla="*/ 80 h 129"/>
                    <a:gd name="T34" fmla="*/ 57 w 233"/>
                    <a:gd name="T35" fmla="*/ 96 h 129"/>
                    <a:gd name="T36" fmla="*/ 69 w 233"/>
                    <a:gd name="T37" fmla="*/ 108 h 129"/>
                    <a:gd name="T38" fmla="*/ 76 w 233"/>
                    <a:gd name="T39" fmla="*/ 116 h 129"/>
                    <a:gd name="T40" fmla="*/ 69 w 233"/>
                    <a:gd name="T41" fmla="*/ 128 h 129"/>
                    <a:gd name="T42" fmla="*/ 53 w 233"/>
                    <a:gd name="T43" fmla="*/ 124 h 129"/>
                    <a:gd name="T44" fmla="*/ 41 w 233"/>
                    <a:gd name="T45" fmla="*/ 124 h 129"/>
                    <a:gd name="T46" fmla="*/ 25 w 233"/>
                    <a:gd name="T47" fmla="*/ 128 h 129"/>
                    <a:gd name="T48" fmla="*/ 10 w 233"/>
                    <a:gd name="T49" fmla="*/ 128 h 129"/>
                    <a:gd name="T50" fmla="*/ 0 w 233"/>
                    <a:gd name="T51" fmla="*/ 112 h 129"/>
                    <a:gd name="T52" fmla="*/ 6 w 233"/>
                    <a:gd name="T53" fmla="*/ 104 h 129"/>
                    <a:gd name="T54" fmla="*/ 12 w 233"/>
                    <a:gd name="T55" fmla="*/ 88 h 129"/>
                    <a:gd name="T56" fmla="*/ 16 w 233"/>
                    <a:gd name="T57" fmla="*/ 72 h 129"/>
                    <a:gd name="T58" fmla="*/ 16 w 233"/>
                    <a:gd name="T59" fmla="*/ 56 h 129"/>
                    <a:gd name="T60" fmla="*/ 10 w 233"/>
                    <a:gd name="T61" fmla="*/ 36 h 129"/>
                    <a:gd name="T62" fmla="*/ 16 w 233"/>
                    <a:gd name="T63" fmla="*/ 24 h 129"/>
                    <a:gd name="T64" fmla="*/ 28 w 233"/>
                    <a:gd name="T65" fmla="*/ 16 h 129"/>
                    <a:gd name="T66" fmla="*/ 44 w 233"/>
                    <a:gd name="T67" fmla="*/ 4 h 129"/>
                    <a:gd name="T68" fmla="*/ 60 w 233"/>
                    <a:gd name="T69" fmla="*/ 0 h 129"/>
                    <a:gd name="T70" fmla="*/ 79 w 233"/>
                    <a:gd name="T71" fmla="*/ 0 h 129"/>
                    <a:gd name="T72" fmla="*/ 92 w 233"/>
                    <a:gd name="T73" fmla="*/ 0 h 129"/>
                    <a:gd name="T74" fmla="*/ 107 w 233"/>
                    <a:gd name="T75" fmla="*/ 0 h 129"/>
                    <a:gd name="T76" fmla="*/ 123 w 233"/>
                    <a:gd name="T77" fmla="*/ 0 h 129"/>
                    <a:gd name="T78" fmla="*/ 142 w 233"/>
                    <a:gd name="T79" fmla="*/ 16 h 129"/>
                    <a:gd name="T80" fmla="*/ 158 w 233"/>
                    <a:gd name="T81" fmla="*/ 32 h 129"/>
                    <a:gd name="T82" fmla="*/ 167 w 233"/>
                    <a:gd name="T83" fmla="*/ 52 h 129"/>
                    <a:gd name="T84" fmla="*/ 164 w 233"/>
                    <a:gd name="T85" fmla="*/ 68 h 129"/>
                    <a:gd name="T86" fmla="*/ 171 w 233"/>
                    <a:gd name="T87" fmla="*/ 88 h 129"/>
                    <a:gd name="T88" fmla="*/ 177 w 233"/>
                    <a:gd name="T89" fmla="*/ 104 h 129"/>
                    <a:gd name="T90" fmla="*/ 183 w 233"/>
                    <a:gd name="T91" fmla="*/ 120 h 129"/>
                    <a:gd name="T92" fmla="*/ 180 w 233"/>
                    <a:gd name="T93" fmla="*/ 128 h 12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33" h="129">
                      <a:moveTo>
                        <a:pt x="228" y="128"/>
                      </a:moveTo>
                      <a:lnTo>
                        <a:pt x="220" y="128"/>
                      </a:lnTo>
                      <a:lnTo>
                        <a:pt x="212" y="128"/>
                      </a:lnTo>
                      <a:lnTo>
                        <a:pt x="204" y="124"/>
                      </a:lnTo>
                      <a:lnTo>
                        <a:pt x="196" y="120"/>
                      </a:lnTo>
                      <a:lnTo>
                        <a:pt x="188" y="120"/>
                      </a:lnTo>
                      <a:lnTo>
                        <a:pt x="176" y="120"/>
                      </a:lnTo>
                      <a:lnTo>
                        <a:pt x="168" y="120"/>
                      </a:lnTo>
                      <a:lnTo>
                        <a:pt x="160" y="120"/>
                      </a:lnTo>
                      <a:lnTo>
                        <a:pt x="152" y="120"/>
                      </a:lnTo>
                      <a:lnTo>
                        <a:pt x="144" y="120"/>
                      </a:lnTo>
                      <a:lnTo>
                        <a:pt x="136" y="120"/>
                      </a:lnTo>
                      <a:lnTo>
                        <a:pt x="128" y="120"/>
                      </a:lnTo>
                      <a:lnTo>
                        <a:pt x="128" y="112"/>
                      </a:lnTo>
                      <a:lnTo>
                        <a:pt x="128" y="104"/>
                      </a:lnTo>
                      <a:lnTo>
                        <a:pt x="136" y="100"/>
                      </a:lnTo>
                      <a:lnTo>
                        <a:pt x="144" y="92"/>
                      </a:lnTo>
                      <a:lnTo>
                        <a:pt x="148" y="84"/>
                      </a:lnTo>
                      <a:lnTo>
                        <a:pt x="152" y="76"/>
                      </a:lnTo>
                      <a:lnTo>
                        <a:pt x="152" y="68"/>
                      </a:lnTo>
                      <a:lnTo>
                        <a:pt x="152" y="60"/>
                      </a:lnTo>
                      <a:lnTo>
                        <a:pt x="144" y="56"/>
                      </a:lnTo>
                      <a:lnTo>
                        <a:pt x="136" y="56"/>
                      </a:lnTo>
                      <a:lnTo>
                        <a:pt x="124" y="48"/>
                      </a:lnTo>
                      <a:lnTo>
                        <a:pt x="112" y="48"/>
                      </a:lnTo>
                      <a:lnTo>
                        <a:pt x="104" y="48"/>
                      </a:lnTo>
                      <a:lnTo>
                        <a:pt x="96" y="48"/>
                      </a:lnTo>
                      <a:lnTo>
                        <a:pt x="88" y="52"/>
                      </a:lnTo>
                      <a:lnTo>
                        <a:pt x="80" y="52"/>
                      </a:lnTo>
                      <a:lnTo>
                        <a:pt x="72" y="52"/>
                      </a:lnTo>
                      <a:lnTo>
                        <a:pt x="64" y="56"/>
                      </a:lnTo>
                      <a:lnTo>
                        <a:pt x="64" y="64"/>
                      </a:lnTo>
                      <a:lnTo>
                        <a:pt x="64" y="72"/>
                      </a:lnTo>
                      <a:lnTo>
                        <a:pt x="68" y="80"/>
                      </a:lnTo>
                      <a:lnTo>
                        <a:pt x="68" y="88"/>
                      </a:lnTo>
                      <a:lnTo>
                        <a:pt x="72" y="96"/>
                      </a:lnTo>
                      <a:lnTo>
                        <a:pt x="76" y="104"/>
                      </a:lnTo>
                      <a:lnTo>
                        <a:pt x="88" y="108"/>
                      </a:lnTo>
                      <a:lnTo>
                        <a:pt x="96" y="108"/>
                      </a:lnTo>
                      <a:lnTo>
                        <a:pt x="96" y="116"/>
                      </a:lnTo>
                      <a:lnTo>
                        <a:pt x="96" y="124"/>
                      </a:lnTo>
                      <a:lnTo>
                        <a:pt x="88" y="128"/>
                      </a:lnTo>
                      <a:lnTo>
                        <a:pt x="80" y="124"/>
                      </a:lnTo>
                      <a:lnTo>
                        <a:pt x="68" y="124"/>
                      </a:lnTo>
                      <a:lnTo>
                        <a:pt x="60" y="124"/>
                      </a:lnTo>
                      <a:lnTo>
                        <a:pt x="52" y="124"/>
                      </a:lnTo>
                      <a:lnTo>
                        <a:pt x="44" y="124"/>
                      </a:lnTo>
                      <a:lnTo>
                        <a:pt x="32" y="128"/>
                      </a:lnTo>
                      <a:lnTo>
                        <a:pt x="20" y="128"/>
                      </a:lnTo>
                      <a:lnTo>
                        <a:pt x="12" y="128"/>
                      </a:lnTo>
                      <a:lnTo>
                        <a:pt x="4" y="124"/>
                      </a:lnTo>
                      <a:lnTo>
                        <a:pt x="0" y="112"/>
                      </a:lnTo>
                      <a:lnTo>
                        <a:pt x="8" y="112"/>
                      </a:lnTo>
                      <a:lnTo>
                        <a:pt x="8" y="104"/>
                      </a:lnTo>
                      <a:lnTo>
                        <a:pt x="16" y="96"/>
                      </a:lnTo>
                      <a:lnTo>
                        <a:pt x="16" y="88"/>
                      </a:lnTo>
                      <a:lnTo>
                        <a:pt x="16" y="80"/>
                      </a:lnTo>
                      <a:lnTo>
                        <a:pt x="20" y="72"/>
                      </a:lnTo>
                      <a:lnTo>
                        <a:pt x="20" y="64"/>
                      </a:lnTo>
                      <a:lnTo>
                        <a:pt x="20" y="56"/>
                      </a:lnTo>
                      <a:lnTo>
                        <a:pt x="16" y="48"/>
                      </a:lnTo>
                      <a:lnTo>
                        <a:pt x="12" y="36"/>
                      </a:lnTo>
                      <a:lnTo>
                        <a:pt x="12" y="28"/>
                      </a:lnTo>
                      <a:lnTo>
                        <a:pt x="20" y="24"/>
                      </a:lnTo>
                      <a:lnTo>
                        <a:pt x="28" y="20"/>
                      </a:lnTo>
                      <a:lnTo>
                        <a:pt x="36" y="16"/>
                      </a:lnTo>
                      <a:lnTo>
                        <a:pt x="48" y="8"/>
                      </a:lnTo>
                      <a:lnTo>
                        <a:pt x="56" y="4"/>
                      </a:lnTo>
                      <a:lnTo>
                        <a:pt x="68" y="0"/>
                      </a:lnTo>
                      <a:lnTo>
                        <a:pt x="76" y="0"/>
                      </a:lnTo>
                      <a:lnTo>
                        <a:pt x="92" y="0"/>
                      </a:lnTo>
                      <a:lnTo>
                        <a:pt x="100" y="0"/>
                      </a:lnTo>
                      <a:lnTo>
                        <a:pt x="108" y="0"/>
                      </a:lnTo>
                      <a:lnTo>
                        <a:pt x="116" y="0"/>
                      </a:lnTo>
                      <a:lnTo>
                        <a:pt x="128" y="0"/>
                      </a:lnTo>
                      <a:lnTo>
                        <a:pt x="136" y="0"/>
                      </a:lnTo>
                      <a:lnTo>
                        <a:pt x="148" y="0"/>
                      </a:lnTo>
                      <a:lnTo>
                        <a:pt x="156" y="0"/>
                      </a:lnTo>
                      <a:lnTo>
                        <a:pt x="176" y="8"/>
                      </a:lnTo>
                      <a:lnTo>
                        <a:pt x="180" y="16"/>
                      </a:lnTo>
                      <a:lnTo>
                        <a:pt x="196" y="24"/>
                      </a:lnTo>
                      <a:lnTo>
                        <a:pt x="200" y="32"/>
                      </a:lnTo>
                      <a:lnTo>
                        <a:pt x="208" y="44"/>
                      </a:lnTo>
                      <a:lnTo>
                        <a:pt x="212" y="52"/>
                      </a:lnTo>
                      <a:lnTo>
                        <a:pt x="208" y="60"/>
                      </a:lnTo>
                      <a:lnTo>
                        <a:pt x="208" y="68"/>
                      </a:lnTo>
                      <a:lnTo>
                        <a:pt x="208" y="80"/>
                      </a:lnTo>
                      <a:lnTo>
                        <a:pt x="216" y="88"/>
                      </a:lnTo>
                      <a:lnTo>
                        <a:pt x="220" y="96"/>
                      </a:lnTo>
                      <a:lnTo>
                        <a:pt x="224" y="104"/>
                      </a:lnTo>
                      <a:lnTo>
                        <a:pt x="228" y="112"/>
                      </a:lnTo>
                      <a:lnTo>
                        <a:pt x="232" y="120"/>
                      </a:lnTo>
                      <a:lnTo>
                        <a:pt x="232" y="128"/>
                      </a:lnTo>
                      <a:lnTo>
                        <a:pt x="228" y="12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01" name="Freeform 30">
                  <a:extLst>
                    <a:ext uri="{FF2B5EF4-FFF2-40B4-BE49-F238E27FC236}">
                      <a16:creationId xmlns:a16="http://schemas.microsoft.com/office/drawing/2014/main" id="{1E2962F8-DC24-4262-A06E-2F9E88B712BE}"/>
                    </a:ext>
                  </a:extLst>
                </p:cNvPr>
                <p:cNvSpPr>
                  <a:spLocks/>
                </p:cNvSpPr>
                <p:nvPr/>
              </p:nvSpPr>
              <p:spPr bwMode="auto">
                <a:xfrm>
                  <a:off x="2141" y="380"/>
                  <a:ext cx="86" cy="93"/>
                </a:xfrm>
                <a:custGeom>
                  <a:avLst/>
                  <a:gdLst>
                    <a:gd name="T0" fmla="*/ 75 w 97"/>
                    <a:gd name="T1" fmla="*/ 52 h 93"/>
                    <a:gd name="T2" fmla="*/ 69 w 97"/>
                    <a:gd name="T3" fmla="*/ 56 h 93"/>
                    <a:gd name="T4" fmla="*/ 63 w 97"/>
                    <a:gd name="T5" fmla="*/ 56 h 93"/>
                    <a:gd name="T6" fmla="*/ 57 w 97"/>
                    <a:gd name="T7" fmla="*/ 60 h 93"/>
                    <a:gd name="T8" fmla="*/ 51 w 97"/>
                    <a:gd name="T9" fmla="*/ 64 h 93"/>
                    <a:gd name="T10" fmla="*/ 44 w 97"/>
                    <a:gd name="T11" fmla="*/ 72 h 93"/>
                    <a:gd name="T12" fmla="*/ 38 w 97"/>
                    <a:gd name="T13" fmla="*/ 72 h 93"/>
                    <a:gd name="T14" fmla="*/ 31 w 97"/>
                    <a:gd name="T15" fmla="*/ 80 h 93"/>
                    <a:gd name="T16" fmla="*/ 25 w 97"/>
                    <a:gd name="T17" fmla="*/ 84 h 93"/>
                    <a:gd name="T18" fmla="*/ 19 w 97"/>
                    <a:gd name="T19" fmla="*/ 88 h 93"/>
                    <a:gd name="T20" fmla="*/ 12 w 97"/>
                    <a:gd name="T21" fmla="*/ 92 h 93"/>
                    <a:gd name="T22" fmla="*/ 6 w 97"/>
                    <a:gd name="T23" fmla="*/ 92 h 93"/>
                    <a:gd name="T24" fmla="*/ 4 w 97"/>
                    <a:gd name="T25" fmla="*/ 84 h 93"/>
                    <a:gd name="T26" fmla="*/ 6 w 97"/>
                    <a:gd name="T27" fmla="*/ 72 h 93"/>
                    <a:gd name="T28" fmla="*/ 10 w 97"/>
                    <a:gd name="T29" fmla="*/ 64 h 93"/>
                    <a:gd name="T30" fmla="*/ 10 w 97"/>
                    <a:gd name="T31" fmla="*/ 56 h 93"/>
                    <a:gd name="T32" fmla="*/ 6 w 97"/>
                    <a:gd name="T33" fmla="*/ 48 h 93"/>
                    <a:gd name="T34" fmla="*/ 4 w 97"/>
                    <a:gd name="T35" fmla="*/ 40 h 93"/>
                    <a:gd name="T36" fmla="*/ 0 w 97"/>
                    <a:gd name="T37" fmla="*/ 32 h 93"/>
                    <a:gd name="T38" fmla="*/ 0 w 97"/>
                    <a:gd name="T39" fmla="*/ 24 h 93"/>
                    <a:gd name="T40" fmla="*/ 0 w 97"/>
                    <a:gd name="T41" fmla="*/ 16 h 93"/>
                    <a:gd name="T42" fmla="*/ 4 w 97"/>
                    <a:gd name="T43" fmla="*/ 8 h 93"/>
                    <a:gd name="T44" fmla="*/ 10 w 97"/>
                    <a:gd name="T45" fmla="*/ 0 h 93"/>
                    <a:gd name="T46" fmla="*/ 16 w 97"/>
                    <a:gd name="T47" fmla="*/ 0 h 93"/>
                    <a:gd name="T48" fmla="*/ 22 w 97"/>
                    <a:gd name="T49" fmla="*/ 4 h 93"/>
                    <a:gd name="T50" fmla="*/ 25 w 97"/>
                    <a:gd name="T51" fmla="*/ 12 h 93"/>
                    <a:gd name="T52" fmla="*/ 31 w 97"/>
                    <a:gd name="T53" fmla="*/ 20 h 93"/>
                    <a:gd name="T54" fmla="*/ 38 w 97"/>
                    <a:gd name="T55" fmla="*/ 24 h 93"/>
                    <a:gd name="T56" fmla="*/ 44 w 97"/>
                    <a:gd name="T57" fmla="*/ 28 h 93"/>
                    <a:gd name="T58" fmla="*/ 51 w 97"/>
                    <a:gd name="T59" fmla="*/ 32 h 93"/>
                    <a:gd name="T60" fmla="*/ 57 w 97"/>
                    <a:gd name="T61" fmla="*/ 36 h 93"/>
                    <a:gd name="T62" fmla="*/ 63 w 97"/>
                    <a:gd name="T63" fmla="*/ 40 h 93"/>
                    <a:gd name="T64" fmla="*/ 69 w 97"/>
                    <a:gd name="T65" fmla="*/ 40 h 93"/>
                    <a:gd name="T66" fmla="*/ 75 w 97"/>
                    <a:gd name="T67" fmla="*/ 44 h 93"/>
                    <a:gd name="T68" fmla="*/ 75 w 97"/>
                    <a:gd name="T69" fmla="*/ 52 h 9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7" h="93">
                      <a:moveTo>
                        <a:pt x="96" y="52"/>
                      </a:moveTo>
                      <a:lnTo>
                        <a:pt x="88" y="56"/>
                      </a:lnTo>
                      <a:lnTo>
                        <a:pt x="80" y="56"/>
                      </a:lnTo>
                      <a:lnTo>
                        <a:pt x="72" y="60"/>
                      </a:lnTo>
                      <a:lnTo>
                        <a:pt x="64" y="64"/>
                      </a:lnTo>
                      <a:lnTo>
                        <a:pt x="56" y="72"/>
                      </a:lnTo>
                      <a:lnTo>
                        <a:pt x="48" y="72"/>
                      </a:lnTo>
                      <a:lnTo>
                        <a:pt x="40" y="80"/>
                      </a:lnTo>
                      <a:lnTo>
                        <a:pt x="32" y="84"/>
                      </a:lnTo>
                      <a:lnTo>
                        <a:pt x="24" y="88"/>
                      </a:lnTo>
                      <a:lnTo>
                        <a:pt x="16" y="92"/>
                      </a:lnTo>
                      <a:lnTo>
                        <a:pt x="8" y="92"/>
                      </a:lnTo>
                      <a:lnTo>
                        <a:pt x="4" y="84"/>
                      </a:lnTo>
                      <a:lnTo>
                        <a:pt x="8" y="72"/>
                      </a:lnTo>
                      <a:lnTo>
                        <a:pt x="12" y="64"/>
                      </a:lnTo>
                      <a:lnTo>
                        <a:pt x="12" y="56"/>
                      </a:lnTo>
                      <a:lnTo>
                        <a:pt x="8" y="48"/>
                      </a:lnTo>
                      <a:lnTo>
                        <a:pt x="4" y="40"/>
                      </a:lnTo>
                      <a:lnTo>
                        <a:pt x="0" y="32"/>
                      </a:lnTo>
                      <a:lnTo>
                        <a:pt x="0" y="24"/>
                      </a:lnTo>
                      <a:lnTo>
                        <a:pt x="0" y="16"/>
                      </a:lnTo>
                      <a:lnTo>
                        <a:pt x="4" y="8"/>
                      </a:lnTo>
                      <a:lnTo>
                        <a:pt x="12" y="0"/>
                      </a:lnTo>
                      <a:lnTo>
                        <a:pt x="20" y="0"/>
                      </a:lnTo>
                      <a:lnTo>
                        <a:pt x="28" y="4"/>
                      </a:lnTo>
                      <a:lnTo>
                        <a:pt x="32" y="12"/>
                      </a:lnTo>
                      <a:lnTo>
                        <a:pt x="40" y="20"/>
                      </a:lnTo>
                      <a:lnTo>
                        <a:pt x="48" y="24"/>
                      </a:lnTo>
                      <a:lnTo>
                        <a:pt x="56" y="28"/>
                      </a:lnTo>
                      <a:lnTo>
                        <a:pt x="64" y="32"/>
                      </a:lnTo>
                      <a:lnTo>
                        <a:pt x="72" y="36"/>
                      </a:lnTo>
                      <a:lnTo>
                        <a:pt x="80" y="40"/>
                      </a:lnTo>
                      <a:lnTo>
                        <a:pt x="88" y="40"/>
                      </a:lnTo>
                      <a:lnTo>
                        <a:pt x="96" y="44"/>
                      </a:lnTo>
                      <a:lnTo>
                        <a:pt x="96" y="5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02" name="Freeform 31">
                  <a:extLst>
                    <a:ext uri="{FF2B5EF4-FFF2-40B4-BE49-F238E27FC236}">
                      <a16:creationId xmlns:a16="http://schemas.microsoft.com/office/drawing/2014/main" id="{3C3C732E-11F0-479D-BA76-5EFAEC48BBCB}"/>
                    </a:ext>
                  </a:extLst>
                </p:cNvPr>
                <p:cNvSpPr>
                  <a:spLocks/>
                </p:cNvSpPr>
                <p:nvPr/>
              </p:nvSpPr>
              <p:spPr bwMode="auto">
                <a:xfrm>
                  <a:off x="2031" y="436"/>
                  <a:ext cx="90" cy="97"/>
                </a:xfrm>
                <a:custGeom>
                  <a:avLst/>
                  <a:gdLst>
                    <a:gd name="T0" fmla="*/ 79 w 101"/>
                    <a:gd name="T1" fmla="*/ 56 h 97"/>
                    <a:gd name="T2" fmla="*/ 73 w 101"/>
                    <a:gd name="T3" fmla="*/ 60 h 97"/>
                    <a:gd name="T4" fmla="*/ 67 w 101"/>
                    <a:gd name="T5" fmla="*/ 64 h 97"/>
                    <a:gd name="T6" fmla="*/ 61 w 101"/>
                    <a:gd name="T7" fmla="*/ 64 h 97"/>
                    <a:gd name="T8" fmla="*/ 54 w 101"/>
                    <a:gd name="T9" fmla="*/ 72 h 97"/>
                    <a:gd name="T10" fmla="*/ 47 w 101"/>
                    <a:gd name="T11" fmla="*/ 76 h 97"/>
                    <a:gd name="T12" fmla="*/ 41 w 101"/>
                    <a:gd name="T13" fmla="*/ 80 h 97"/>
                    <a:gd name="T14" fmla="*/ 32 w 101"/>
                    <a:gd name="T15" fmla="*/ 84 h 97"/>
                    <a:gd name="T16" fmla="*/ 26 w 101"/>
                    <a:gd name="T17" fmla="*/ 88 h 97"/>
                    <a:gd name="T18" fmla="*/ 19 w 101"/>
                    <a:gd name="T19" fmla="*/ 92 h 97"/>
                    <a:gd name="T20" fmla="*/ 12 w 101"/>
                    <a:gd name="T21" fmla="*/ 96 h 97"/>
                    <a:gd name="T22" fmla="*/ 4 w 101"/>
                    <a:gd name="T23" fmla="*/ 84 h 97"/>
                    <a:gd name="T24" fmla="*/ 0 w 101"/>
                    <a:gd name="T25" fmla="*/ 76 h 97"/>
                    <a:gd name="T26" fmla="*/ 0 w 101"/>
                    <a:gd name="T27" fmla="*/ 68 h 97"/>
                    <a:gd name="T28" fmla="*/ 6 w 101"/>
                    <a:gd name="T29" fmla="*/ 60 h 97"/>
                    <a:gd name="T30" fmla="*/ 6 w 101"/>
                    <a:gd name="T31" fmla="*/ 52 h 97"/>
                    <a:gd name="T32" fmla="*/ 6 w 101"/>
                    <a:gd name="T33" fmla="*/ 44 h 97"/>
                    <a:gd name="T34" fmla="*/ 6 w 101"/>
                    <a:gd name="T35" fmla="*/ 36 h 97"/>
                    <a:gd name="T36" fmla="*/ 6 w 101"/>
                    <a:gd name="T37" fmla="*/ 28 h 97"/>
                    <a:gd name="T38" fmla="*/ 6 w 101"/>
                    <a:gd name="T39" fmla="*/ 20 h 97"/>
                    <a:gd name="T40" fmla="*/ 6 w 101"/>
                    <a:gd name="T41" fmla="*/ 12 h 97"/>
                    <a:gd name="T42" fmla="*/ 6 w 101"/>
                    <a:gd name="T43" fmla="*/ 4 h 97"/>
                    <a:gd name="T44" fmla="*/ 12 w 101"/>
                    <a:gd name="T45" fmla="*/ 0 h 97"/>
                    <a:gd name="T46" fmla="*/ 19 w 101"/>
                    <a:gd name="T47" fmla="*/ 0 h 97"/>
                    <a:gd name="T48" fmla="*/ 26 w 101"/>
                    <a:gd name="T49" fmla="*/ 0 h 97"/>
                    <a:gd name="T50" fmla="*/ 29 w 101"/>
                    <a:gd name="T51" fmla="*/ 8 h 97"/>
                    <a:gd name="T52" fmla="*/ 32 w 101"/>
                    <a:gd name="T53" fmla="*/ 16 h 97"/>
                    <a:gd name="T54" fmla="*/ 35 w 101"/>
                    <a:gd name="T55" fmla="*/ 24 h 97"/>
                    <a:gd name="T56" fmla="*/ 41 w 101"/>
                    <a:gd name="T57" fmla="*/ 28 h 97"/>
                    <a:gd name="T58" fmla="*/ 51 w 101"/>
                    <a:gd name="T59" fmla="*/ 36 h 97"/>
                    <a:gd name="T60" fmla="*/ 57 w 101"/>
                    <a:gd name="T61" fmla="*/ 36 h 97"/>
                    <a:gd name="T62" fmla="*/ 63 w 101"/>
                    <a:gd name="T63" fmla="*/ 40 h 97"/>
                    <a:gd name="T64" fmla="*/ 70 w 101"/>
                    <a:gd name="T65" fmla="*/ 44 h 97"/>
                    <a:gd name="T66" fmla="*/ 73 w 101"/>
                    <a:gd name="T67" fmla="*/ 52 h 97"/>
                    <a:gd name="T68" fmla="*/ 77 w 101"/>
                    <a:gd name="T69" fmla="*/ 60 h 97"/>
                    <a:gd name="T70" fmla="*/ 79 w 101"/>
                    <a:gd name="T71" fmla="*/ 56 h 9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01" h="97">
                      <a:moveTo>
                        <a:pt x="100" y="56"/>
                      </a:moveTo>
                      <a:lnTo>
                        <a:pt x="92" y="60"/>
                      </a:lnTo>
                      <a:lnTo>
                        <a:pt x="84" y="64"/>
                      </a:lnTo>
                      <a:lnTo>
                        <a:pt x="76" y="64"/>
                      </a:lnTo>
                      <a:lnTo>
                        <a:pt x="68" y="72"/>
                      </a:lnTo>
                      <a:lnTo>
                        <a:pt x="60" y="76"/>
                      </a:lnTo>
                      <a:lnTo>
                        <a:pt x="52" y="80"/>
                      </a:lnTo>
                      <a:lnTo>
                        <a:pt x="40" y="84"/>
                      </a:lnTo>
                      <a:lnTo>
                        <a:pt x="32" y="88"/>
                      </a:lnTo>
                      <a:lnTo>
                        <a:pt x="24" y="92"/>
                      </a:lnTo>
                      <a:lnTo>
                        <a:pt x="16" y="96"/>
                      </a:lnTo>
                      <a:lnTo>
                        <a:pt x="4" y="84"/>
                      </a:lnTo>
                      <a:lnTo>
                        <a:pt x="0" y="76"/>
                      </a:lnTo>
                      <a:lnTo>
                        <a:pt x="0" y="68"/>
                      </a:lnTo>
                      <a:lnTo>
                        <a:pt x="8" y="60"/>
                      </a:lnTo>
                      <a:lnTo>
                        <a:pt x="8" y="52"/>
                      </a:lnTo>
                      <a:lnTo>
                        <a:pt x="8" y="44"/>
                      </a:lnTo>
                      <a:lnTo>
                        <a:pt x="8" y="36"/>
                      </a:lnTo>
                      <a:lnTo>
                        <a:pt x="8" y="28"/>
                      </a:lnTo>
                      <a:lnTo>
                        <a:pt x="8" y="20"/>
                      </a:lnTo>
                      <a:lnTo>
                        <a:pt x="8" y="12"/>
                      </a:lnTo>
                      <a:lnTo>
                        <a:pt x="8" y="4"/>
                      </a:lnTo>
                      <a:lnTo>
                        <a:pt x="16" y="0"/>
                      </a:lnTo>
                      <a:lnTo>
                        <a:pt x="24" y="0"/>
                      </a:lnTo>
                      <a:lnTo>
                        <a:pt x="32" y="0"/>
                      </a:lnTo>
                      <a:lnTo>
                        <a:pt x="36" y="8"/>
                      </a:lnTo>
                      <a:lnTo>
                        <a:pt x="40" y="16"/>
                      </a:lnTo>
                      <a:lnTo>
                        <a:pt x="44" y="24"/>
                      </a:lnTo>
                      <a:lnTo>
                        <a:pt x="52" y="28"/>
                      </a:lnTo>
                      <a:lnTo>
                        <a:pt x="64" y="36"/>
                      </a:lnTo>
                      <a:lnTo>
                        <a:pt x="72" y="36"/>
                      </a:lnTo>
                      <a:lnTo>
                        <a:pt x="80" y="40"/>
                      </a:lnTo>
                      <a:lnTo>
                        <a:pt x="88" y="44"/>
                      </a:lnTo>
                      <a:lnTo>
                        <a:pt x="92" y="52"/>
                      </a:lnTo>
                      <a:lnTo>
                        <a:pt x="96" y="60"/>
                      </a:lnTo>
                      <a:lnTo>
                        <a:pt x="100" y="56"/>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03" name="Freeform 32">
                  <a:extLst>
                    <a:ext uri="{FF2B5EF4-FFF2-40B4-BE49-F238E27FC236}">
                      <a16:creationId xmlns:a16="http://schemas.microsoft.com/office/drawing/2014/main" id="{DF383A66-2429-4B1C-9CEE-ECB509964EDC}"/>
                    </a:ext>
                  </a:extLst>
                </p:cNvPr>
                <p:cNvSpPr>
                  <a:spLocks/>
                </p:cNvSpPr>
                <p:nvPr/>
              </p:nvSpPr>
              <p:spPr bwMode="auto">
                <a:xfrm>
                  <a:off x="1640" y="548"/>
                  <a:ext cx="370" cy="417"/>
                </a:xfrm>
                <a:custGeom>
                  <a:avLst/>
                  <a:gdLst>
                    <a:gd name="T0" fmla="*/ 321 w 417"/>
                    <a:gd name="T1" fmla="*/ 32 h 417"/>
                    <a:gd name="T2" fmla="*/ 305 w 417"/>
                    <a:gd name="T3" fmla="*/ 56 h 417"/>
                    <a:gd name="T4" fmla="*/ 299 w 417"/>
                    <a:gd name="T5" fmla="*/ 80 h 417"/>
                    <a:gd name="T6" fmla="*/ 290 w 417"/>
                    <a:gd name="T7" fmla="*/ 104 h 417"/>
                    <a:gd name="T8" fmla="*/ 280 w 417"/>
                    <a:gd name="T9" fmla="*/ 84 h 417"/>
                    <a:gd name="T10" fmla="*/ 280 w 417"/>
                    <a:gd name="T11" fmla="*/ 56 h 417"/>
                    <a:gd name="T12" fmla="*/ 268 w 417"/>
                    <a:gd name="T13" fmla="*/ 40 h 417"/>
                    <a:gd name="T14" fmla="*/ 248 w 417"/>
                    <a:gd name="T15" fmla="*/ 40 h 417"/>
                    <a:gd name="T16" fmla="*/ 236 w 417"/>
                    <a:gd name="T17" fmla="*/ 60 h 417"/>
                    <a:gd name="T18" fmla="*/ 230 w 417"/>
                    <a:gd name="T19" fmla="*/ 84 h 417"/>
                    <a:gd name="T20" fmla="*/ 224 w 417"/>
                    <a:gd name="T21" fmla="*/ 108 h 417"/>
                    <a:gd name="T22" fmla="*/ 220 w 417"/>
                    <a:gd name="T23" fmla="*/ 136 h 417"/>
                    <a:gd name="T24" fmla="*/ 220 w 417"/>
                    <a:gd name="T25" fmla="*/ 160 h 417"/>
                    <a:gd name="T26" fmla="*/ 211 w 417"/>
                    <a:gd name="T27" fmla="*/ 184 h 417"/>
                    <a:gd name="T28" fmla="*/ 195 w 417"/>
                    <a:gd name="T29" fmla="*/ 200 h 417"/>
                    <a:gd name="T30" fmla="*/ 189 w 417"/>
                    <a:gd name="T31" fmla="*/ 224 h 417"/>
                    <a:gd name="T32" fmla="*/ 185 w 417"/>
                    <a:gd name="T33" fmla="*/ 248 h 417"/>
                    <a:gd name="T34" fmla="*/ 179 w 417"/>
                    <a:gd name="T35" fmla="*/ 276 h 417"/>
                    <a:gd name="T36" fmla="*/ 170 w 417"/>
                    <a:gd name="T37" fmla="*/ 304 h 417"/>
                    <a:gd name="T38" fmla="*/ 151 w 417"/>
                    <a:gd name="T39" fmla="*/ 320 h 417"/>
                    <a:gd name="T40" fmla="*/ 132 w 417"/>
                    <a:gd name="T41" fmla="*/ 332 h 417"/>
                    <a:gd name="T42" fmla="*/ 107 w 417"/>
                    <a:gd name="T43" fmla="*/ 348 h 417"/>
                    <a:gd name="T44" fmla="*/ 94 w 417"/>
                    <a:gd name="T45" fmla="*/ 368 h 417"/>
                    <a:gd name="T46" fmla="*/ 98 w 417"/>
                    <a:gd name="T47" fmla="*/ 392 h 417"/>
                    <a:gd name="T48" fmla="*/ 88 w 417"/>
                    <a:gd name="T49" fmla="*/ 412 h 417"/>
                    <a:gd name="T50" fmla="*/ 69 w 417"/>
                    <a:gd name="T51" fmla="*/ 412 h 417"/>
                    <a:gd name="T52" fmla="*/ 51 w 417"/>
                    <a:gd name="T53" fmla="*/ 408 h 417"/>
                    <a:gd name="T54" fmla="*/ 31 w 417"/>
                    <a:gd name="T55" fmla="*/ 416 h 417"/>
                    <a:gd name="T56" fmla="*/ 12 w 417"/>
                    <a:gd name="T57" fmla="*/ 416 h 417"/>
                    <a:gd name="T58" fmla="*/ 16 w 417"/>
                    <a:gd name="T59" fmla="*/ 388 h 417"/>
                    <a:gd name="T60" fmla="*/ 31 w 417"/>
                    <a:gd name="T61" fmla="*/ 368 h 417"/>
                    <a:gd name="T62" fmla="*/ 31 w 417"/>
                    <a:gd name="T63" fmla="*/ 336 h 417"/>
                    <a:gd name="T64" fmla="*/ 25 w 417"/>
                    <a:gd name="T65" fmla="*/ 312 h 417"/>
                    <a:gd name="T66" fmla="*/ 12 w 417"/>
                    <a:gd name="T67" fmla="*/ 280 h 417"/>
                    <a:gd name="T68" fmla="*/ 4 w 417"/>
                    <a:gd name="T69" fmla="*/ 260 h 417"/>
                    <a:gd name="T70" fmla="*/ 0 w 417"/>
                    <a:gd name="T71" fmla="*/ 236 h 417"/>
                    <a:gd name="T72" fmla="*/ 0 w 417"/>
                    <a:gd name="T73" fmla="*/ 208 h 417"/>
                    <a:gd name="T74" fmla="*/ 12 w 417"/>
                    <a:gd name="T75" fmla="*/ 184 h 417"/>
                    <a:gd name="T76" fmla="*/ 28 w 417"/>
                    <a:gd name="T77" fmla="*/ 172 h 417"/>
                    <a:gd name="T78" fmla="*/ 63 w 417"/>
                    <a:gd name="T79" fmla="*/ 168 h 417"/>
                    <a:gd name="T80" fmla="*/ 85 w 417"/>
                    <a:gd name="T81" fmla="*/ 164 h 417"/>
                    <a:gd name="T82" fmla="*/ 107 w 417"/>
                    <a:gd name="T83" fmla="*/ 160 h 417"/>
                    <a:gd name="T84" fmla="*/ 132 w 417"/>
                    <a:gd name="T85" fmla="*/ 152 h 417"/>
                    <a:gd name="T86" fmla="*/ 151 w 417"/>
                    <a:gd name="T87" fmla="*/ 140 h 417"/>
                    <a:gd name="T88" fmla="*/ 170 w 417"/>
                    <a:gd name="T89" fmla="*/ 116 h 417"/>
                    <a:gd name="T90" fmla="*/ 183 w 417"/>
                    <a:gd name="T91" fmla="*/ 92 h 417"/>
                    <a:gd name="T92" fmla="*/ 192 w 417"/>
                    <a:gd name="T93" fmla="*/ 64 h 417"/>
                    <a:gd name="T94" fmla="*/ 201 w 417"/>
                    <a:gd name="T95" fmla="*/ 40 h 417"/>
                    <a:gd name="T96" fmla="*/ 211 w 417"/>
                    <a:gd name="T97" fmla="*/ 16 h 417"/>
                    <a:gd name="T98" fmla="*/ 240 w 417"/>
                    <a:gd name="T99" fmla="*/ 0 h 417"/>
                    <a:gd name="T100" fmla="*/ 262 w 417"/>
                    <a:gd name="T101" fmla="*/ 4 h 417"/>
                    <a:gd name="T102" fmla="*/ 283 w 417"/>
                    <a:gd name="T103" fmla="*/ 12 h 417"/>
                    <a:gd name="T104" fmla="*/ 303 w 417"/>
                    <a:gd name="T105" fmla="*/ 16 h 417"/>
                    <a:gd name="T106" fmla="*/ 321 w 417"/>
                    <a:gd name="T107" fmla="*/ 16 h 41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417" h="417">
                      <a:moveTo>
                        <a:pt x="416" y="16"/>
                      </a:moveTo>
                      <a:lnTo>
                        <a:pt x="412" y="24"/>
                      </a:lnTo>
                      <a:lnTo>
                        <a:pt x="408" y="32"/>
                      </a:lnTo>
                      <a:lnTo>
                        <a:pt x="400" y="36"/>
                      </a:lnTo>
                      <a:lnTo>
                        <a:pt x="392" y="44"/>
                      </a:lnTo>
                      <a:lnTo>
                        <a:pt x="388" y="56"/>
                      </a:lnTo>
                      <a:lnTo>
                        <a:pt x="384" y="64"/>
                      </a:lnTo>
                      <a:lnTo>
                        <a:pt x="384" y="72"/>
                      </a:lnTo>
                      <a:lnTo>
                        <a:pt x="380" y="80"/>
                      </a:lnTo>
                      <a:lnTo>
                        <a:pt x="376" y="92"/>
                      </a:lnTo>
                      <a:lnTo>
                        <a:pt x="368" y="96"/>
                      </a:lnTo>
                      <a:lnTo>
                        <a:pt x="368" y="104"/>
                      </a:lnTo>
                      <a:lnTo>
                        <a:pt x="360" y="100"/>
                      </a:lnTo>
                      <a:lnTo>
                        <a:pt x="356" y="92"/>
                      </a:lnTo>
                      <a:lnTo>
                        <a:pt x="356" y="84"/>
                      </a:lnTo>
                      <a:lnTo>
                        <a:pt x="356" y="76"/>
                      </a:lnTo>
                      <a:lnTo>
                        <a:pt x="360" y="68"/>
                      </a:lnTo>
                      <a:lnTo>
                        <a:pt x="356" y="56"/>
                      </a:lnTo>
                      <a:lnTo>
                        <a:pt x="356" y="48"/>
                      </a:lnTo>
                      <a:lnTo>
                        <a:pt x="348" y="44"/>
                      </a:lnTo>
                      <a:lnTo>
                        <a:pt x="340" y="40"/>
                      </a:lnTo>
                      <a:lnTo>
                        <a:pt x="332" y="40"/>
                      </a:lnTo>
                      <a:lnTo>
                        <a:pt x="324" y="40"/>
                      </a:lnTo>
                      <a:lnTo>
                        <a:pt x="316" y="40"/>
                      </a:lnTo>
                      <a:lnTo>
                        <a:pt x="308" y="40"/>
                      </a:lnTo>
                      <a:lnTo>
                        <a:pt x="304" y="48"/>
                      </a:lnTo>
                      <a:lnTo>
                        <a:pt x="300" y="60"/>
                      </a:lnTo>
                      <a:lnTo>
                        <a:pt x="300" y="68"/>
                      </a:lnTo>
                      <a:lnTo>
                        <a:pt x="300" y="76"/>
                      </a:lnTo>
                      <a:lnTo>
                        <a:pt x="292" y="84"/>
                      </a:lnTo>
                      <a:lnTo>
                        <a:pt x="288" y="92"/>
                      </a:lnTo>
                      <a:lnTo>
                        <a:pt x="288" y="100"/>
                      </a:lnTo>
                      <a:lnTo>
                        <a:pt x="284" y="108"/>
                      </a:lnTo>
                      <a:lnTo>
                        <a:pt x="284" y="116"/>
                      </a:lnTo>
                      <a:lnTo>
                        <a:pt x="280" y="124"/>
                      </a:lnTo>
                      <a:lnTo>
                        <a:pt x="280" y="136"/>
                      </a:lnTo>
                      <a:lnTo>
                        <a:pt x="280" y="144"/>
                      </a:lnTo>
                      <a:lnTo>
                        <a:pt x="280" y="152"/>
                      </a:lnTo>
                      <a:lnTo>
                        <a:pt x="280" y="160"/>
                      </a:lnTo>
                      <a:lnTo>
                        <a:pt x="272" y="168"/>
                      </a:lnTo>
                      <a:lnTo>
                        <a:pt x="272" y="176"/>
                      </a:lnTo>
                      <a:lnTo>
                        <a:pt x="268" y="184"/>
                      </a:lnTo>
                      <a:lnTo>
                        <a:pt x="260" y="188"/>
                      </a:lnTo>
                      <a:lnTo>
                        <a:pt x="252" y="192"/>
                      </a:lnTo>
                      <a:lnTo>
                        <a:pt x="248" y="200"/>
                      </a:lnTo>
                      <a:lnTo>
                        <a:pt x="244" y="208"/>
                      </a:lnTo>
                      <a:lnTo>
                        <a:pt x="240" y="216"/>
                      </a:lnTo>
                      <a:lnTo>
                        <a:pt x="240" y="224"/>
                      </a:lnTo>
                      <a:lnTo>
                        <a:pt x="240" y="232"/>
                      </a:lnTo>
                      <a:lnTo>
                        <a:pt x="236" y="240"/>
                      </a:lnTo>
                      <a:lnTo>
                        <a:pt x="236" y="248"/>
                      </a:lnTo>
                      <a:lnTo>
                        <a:pt x="236" y="256"/>
                      </a:lnTo>
                      <a:lnTo>
                        <a:pt x="232" y="268"/>
                      </a:lnTo>
                      <a:lnTo>
                        <a:pt x="228" y="276"/>
                      </a:lnTo>
                      <a:lnTo>
                        <a:pt x="220" y="288"/>
                      </a:lnTo>
                      <a:lnTo>
                        <a:pt x="216" y="296"/>
                      </a:lnTo>
                      <a:lnTo>
                        <a:pt x="216" y="304"/>
                      </a:lnTo>
                      <a:lnTo>
                        <a:pt x="208" y="308"/>
                      </a:lnTo>
                      <a:lnTo>
                        <a:pt x="200" y="316"/>
                      </a:lnTo>
                      <a:lnTo>
                        <a:pt x="192" y="320"/>
                      </a:lnTo>
                      <a:lnTo>
                        <a:pt x="184" y="324"/>
                      </a:lnTo>
                      <a:lnTo>
                        <a:pt x="176" y="328"/>
                      </a:lnTo>
                      <a:lnTo>
                        <a:pt x="168" y="332"/>
                      </a:lnTo>
                      <a:lnTo>
                        <a:pt x="160" y="336"/>
                      </a:lnTo>
                      <a:lnTo>
                        <a:pt x="144" y="344"/>
                      </a:lnTo>
                      <a:lnTo>
                        <a:pt x="136" y="348"/>
                      </a:lnTo>
                      <a:lnTo>
                        <a:pt x="128" y="352"/>
                      </a:lnTo>
                      <a:lnTo>
                        <a:pt x="120" y="360"/>
                      </a:lnTo>
                      <a:lnTo>
                        <a:pt x="120" y="368"/>
                      </a:lnTo>
                      <a:lnTo>
                        <a:pt x="120" y="376"/>
                      </a:lnTo>
                      <a:lnTo>
                        <a:pt x="120" y="384"/>
                      </a:lnTo>
                      <a:lnTo>
                        <a:pt x="124" y="392"/>
                      </a:lnTo>
                      <a:lnTo>
                        <a:pt x="120" y="400"/>
                      </a:lnTo>
                      <a:lnTo>
                        <a:pt x="120" y="408"/>
                      </a:lnTo>
                      <a:lnTo>
                        <a:pt x="112" y="412"/>
                      </a:lnTo>
                      <a:lnTo>
                        <a:pt x="104" y="412"/>
                      </a:lnTo>
                      <a:lnTo>
                        <a:pt x="96" y="416"/>
                      </a:lnTo>
                      <a:lnTo>
                        <a:pt x="88" y="412"/>
                      </a:lnTo>
                      <a:lnTo>
                        <a:pt x="80" y="412"/>
                      </a:lnTo>
                      <a:lnTo>
                        <a:pt x="72" y="412"/>
                      </a:lnTo>
                      <a:lnTo>
                        <a:pt x="64" y="408"/>
                      </a:lnTo>
                      <a:lnTo>
                        <a:pt x="56" y="408"/>
                      </a:lnTo>
                      <a:lnTo>
                        <a:pt x="48" y="412"/>
                      </a:lnTo>
                      <a:lnTo>
                        <a:pt x="40" y="416"/>
                      </a:lnTo>
                      <a:lnTo>
                        <a:pt x="32" y="416"/>
                      </a:lnTo>
                      <a:lnTo>
                        <a:pt x="24" y="416"/>
                      </a:lnTo>
                      <a:lnTo>
                        <a:pt x="16" y="416"/>
                      </a:lnTo>
                      <a:lnTo>
                        <a:pt x="12" y="408"/>
                      </a:lnTo>
                      <a:lnTo>
                        <a:pt x="12" y="400"/>
                      </a:lnTo>
                      <a:lnTo>
                        <a:pt x="20" y="388"/>
                      </a:lnTo>
                      <a:lnTo>
                        <a:pt x="28" y="384"/>
                      </a:lnTo>
                      <a:lnTo>
                        <a:pt x="36" y="376"/>
                      </a:lnTo>
                      <a:lnTo>
                        <a:pt x="40" y="368"/>
                      </a:lnTo>
                      <a:lnTo>
                        <a:pt x="44" y="360"/>
                      </a:lnTo>
                      <a:lnTo>
                        <a:pt x="44" y="352"/>
                      </a:lnTo>
                      <a:lnTo>
                        <a:pt x="40" y="336"/>
                      </a:lnTo>
                      <a:lnTo>
                        <a:pt x="36" y="328"/>
                      </a:lnTo>
                      <a:lnTo>
                        <a:pt x="32" y="320"/>
                      </a:lnTo>
                      <a:lnTo>
                        <a:pt x="32" y="312"/>
                      </a:lnTo>
                      <a:lnTo>
                        <a:pt x="28" y="304"/>
                      </a:lnTo>
                      <a:lnTo>
                        <a:pt x="24" y="292"/>
                      </a:lnTo>
                      <a:lnTo>
                        <a:pt x="16" y="280"/>
                      </a:lnTo>
                      <a:lnTo>
                        <a:pt x="8" y="276"/>
                      </a:lnTo>
                      <a:lnTo>
                        <a:pt x="8" y="268"/>
                      </a:lnTo>
                      <a:lnTo>
                        <a:pt x="4" y="260"/>
                      </a:lnTo>
                      <a:lnTo>
                        <a:pt x="0" y="252"/>
                      </a:lnTo>
                      <a:lnTo>
                        <a:pt x="0" y="244"/>
                      </a:lnTo>
                      <a:lnTo>
                        <a:pt x="0" y="236"/>
                      </a:lnTo>
                      <a:lnTo>
                        <a:pt x="0" y="224"/>
                      </a:lnTo>
                      <a:lnTo>
                        <a:pt x="0" y="216"/>
                      </a:lnTo>
                      <a:lnTo>
                        <a:pt x="0" y="208"/>
                      </a:lnTo>
                      <a:lnTo>
                        <a:pt x="4" y="200"/>
                      </a:lnTo>
                      <a:lnTo>
                        <a:pt x="8" y="192"/>
                      </a:lnTo>
                      <a:lnTo>
                        <a:pt x="16" y="184"/>
                      </a:lnTo>
                      <a:lnTo>
                        <a:pt x="24" y="180"/>
                      </a:lnTo>
                      <a:lnTo>
                        <a:pt x="28" y="172"/>
                      </a:lnTo>
                      <a:lnTo>
                        <a:pt x="36" y="172"/>
                      </a:lnTo>
                      <a:lnTo>
                        <a:pt x="56" y="168"/>
                      </a:lnTo>
                      <a:lnTo>
                        <a:pt x="64" y="168"/>
                      </a:lnTo>
                      <a:lnTo>
                        <a:pt x="80" y="168"/>
                      </a:lnTo>
                      <a:lnTo>
                        <a:pt x="88" y="168"/>
                      </a:lnTo>
                      <a:lnTo>
                        <a:pt x="96" y="168"/>
                      </a:lnTo>
                      <a:lnTo>
                        <a:pt x="108" y="164"/>
                      </a:lnTo>
                      <a:lnTo>
                        <a:pt x="116" y="164"/>
                      </a:lnTo>
                      <a:lnTo>
                        <a:pt x="128" y="160"/>
                      </a:lnTo>
                      <a:lnTo>
                        <a:pt x="136" y="160"/>
                      </a:lnTo>
                      <a:lnTo>
                        <a:pt x="148" y="156"/>
                      </a:lnTo>
                      <a:lnTo>
                        <a:pt x="156" y="156"/>
                      </a:lnTo>
                      <a:lnTo>
                        <a:pt x="168" y="152"/>
                      </a:lnTo>
                      <a:lnTo>
                        <a:pt x="176" y="148"/>
                      </a:lnTo>
                      <a:lnTo>
                        <a:pt x="184" y="144"/>
                      </a:lnTo>
                      <a:lnTo>
                        <a:pt x="192" y="140"/>
                      </a:lnTo>
                      <a:lnTo>
                        <a:pt x="200" y="136"/>
                      </a:lnTo>
                      <a:lnTo>
                        <a:pt x="204" y="128"/>
                      </a:lnTo>
                      <a:lnTo>
                        <a:pt x="216" y="116"/>
                      </a:lnTo>
                      <a:lnTo>
                        <a:pt x="224" y="112"/>
                      </a:lnTo>
                      <a:lnTo>
                        <a:pt x="228" y="104"/>
                      </a:lnTo>
                      <a:lnTo>
                        <a:pt x="232" y="92"/>
                      </a:lnTo>
                      <a:lnTo>
                        <a:pt x="232" y="84"/>
                      </a:lnTo>
                      <a:lnTo>
                        <a:pt x="236" y="76"/>
                      </a:lnTo>
                      <a:lnTo>
                        <a:pt x="244" y="64"/>
                      </a:lnTo>
                      <a:lnTo>
                        <a:pt x="248" y="56"/>
                      </a:lnTo>
                      <a:lnTo>
                        <a:pt x="252" y="48"/>
                      </a:lnTo>
                      <a:lnTo>
                        <a:pt x="256" y="40"/>
                      </a:lnTo>
                      <a:lnTo>
                        <a:pt x="256" y="32"/>
                      </a:lnTo>
                      <a:lnTo>
                        <a:pt x="264" y="24"/>
                      </a:lnTo>
                      <a:lnTo>
                        <a:pt x="268" y="16"/>
                      </a:lnTo>
                      <a:lnTo>
                        <a:pt x="288" y="8"/>
                      </a:lnTo>
                      <a:lnTo>
                        <a:pt x="296" y="0"/>
                      </a:lnTo>
                      <a:lnTo>
                        <a:pt x="304" y="0"/>
                      </a:lnTo>
                      <a:lnTo>
                        <a:pt x="316" y="0"/>
                      </a:lnTo>
                      <a:lnTo>
                        <a:pt x="324" y="0"/>
                      </a:lnTo>
                      <a:lnTo>
                        <a:pt x="332" y="4"/>
                      </a:lnTo>
                      <a:lnTo>
                        <a:pt x="340" y="8"/>
                      </a:lnTo>
                      <a:lnTo>
                        <a:pt x="348" y="8"/>
                      </a:lnTo>
                      <a:lnTo>
                        <a:pt x="360" y="12"/>
                      </a:lnTo>
                      <a:lnTo>
                        <a:pt x="368" y="16"/>
                      </a:lnTo>
                      <a:lnTo>
                        <a:pt x="376" y="16"/>
                      </a:lnTo>
                      <a:lnTo>
                        <a:pt x="384" y="16"/>
                      </a:lnTo>
                      <a:lnTo>
                        <a:pt x="392" y="16"/>
                      </a:lnTo>
                      <a:lnTo>
                        <a:pt x="400" y="16"/>
                      </a:lnTo>
                      <a:lnTo>
                        <a:pt x="408" y="16"/>
                      </a:lnTo>
                      <a:lnTo>
                        <a:pt x="416" y="16"/>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04" name="Freeform 33">
                  <a:extLst>
                    <a:ext uri="{FF2B5EF4-FFF2-40B4-BE49-F238E27FC236}">
                      <a16:creationId xmlns:a16="http://schemas.microsoft.com/office/drawing/2014/main" id="{893C58FC-CD84-4685-B9F0-4BC4D8DC2ED0}"/>
                    </a:ext>
                  </a:extLst>
                </p:cNvPr>
                <p:cNvSpPr>
                  <a:spLocks/>
                </p:cNvSpPr>
                <p:nvPr/>
              </p:nvSpPr>
              <p:spPr bwMode="auto">
                <a:xfrm>
                  <a:off x="1910" y="684"/>
                  <a:ext cx="47" cy="85"/>
                </a:xfrm>
                <a:custGeom>
                  <a:avLst/>
                  <a:gdLst>
                    <a:gd name="T0" fmla="*/ 41 w 53"/>
                    <a:gd name="T1" fmla="*/ 0 h 85"/>
                    <a:gd name="T2" fmla="*/ 35 w 53"/>
                    <a:gd name="T3" fmla="*/ 4 h 85"/>
                    <a:gd name="T4" fmla="*/ 31 w 53"/>
                    <a:gd name="T5" fmla="*/ 12 h 85"/>
                    <a:gd name="T6" fmla="*/ 31 w 53"/>
                    <a:gd name="T7" fmla="*/ 20 h 85"/>
                    <a:gd name="T8" fmla="*/ 31 w 53"/>
                    <a:gd name="T9" fmla="*/ 28 h 85"/>
                    <a:gd name="T10" fmla="*/ 28 w 53"/>
                    <a:gd name="T11" fmla="*/ 36 h 85"/>
                    <a:gd name="T12" fmla="*/ 28 w 53"/>
                    <a:gd name="T13" fmla="*/ 44 h 85"/>
                    <a:gd name="T14" fmla="*/ 28 w 53"/>
                    <a:gd name="T15" fmla="*/ 52 h 85"/>
                    <a:gd name="T16" fmla="*/ 25 w 53"/>
                    <a:gd name="T17" fmla="*/ 60 h 85"/>
                    <a:gd name="T18" fmla="*/ 22 w 53"/>
                    <a:gd name="T19" fmla="*/ 68 h 85"/>
                    <a:gd name="T20" fmla="*/ 19 w 53"/>
                    <a:gd name="T21" fmla="*/ 76 h 85"/>
                    <a:gd name="T22" fmla="*/ 12 w 53"/>
                    <a:gd name="T23" fmla="*/ 84 h 85"/>
                    <a:gd name="T24" fmla="*/ 6 w 53"/>
                    <a:gd name="T25" fmla="*/ 84 h 85"/>
                    <a:gd name="T26" fmla="*/ 4 w 53"/>
                    <a:gd name="T27" fmla="*/ 76 h 85"/>
                    <a:gd name="T28" fmla="*/ 0 w 53"/>
                    <a:gd name="T29" fmla="*/ 68 h 85"/>
                    <a:gd name="T30" fmla="*/ 0 w 53"/>
                    <a:gd name="T31" fmla="*/ 60 h 85"/>
                    <a:gd name="T32" fmla="*/ 0 w 53"/>
                    <a:gd name="T33" fmla="*/ 52 h 85"/>
                    <a:gd name="T34" fmla="*/ 0 w 53"/>
                    <a:gd name="T35" fmla="*/ 44 h 85"/>
                    <a:gd name="T36" fmla="*/ 4 w 53"/>
                    <a:gd name="T37" fmla="*/ 32 h 85"/>
                    <a:gd name="T38" fmla="*/ 10 w 53"/>
                    <a:gd name="T39" fmla="*/ 28 h 85"/>
                    <a:gd name="T40" fmla="*/ 12 w 53"/>
                    <a:gd name="T41" fmla="*/ 20 h 85"/>
                    <a:gd name="T42" fmla="*/ 16 w 53"/>
                    <a:gd name="T43" fmla="*/ 12 h 85"/>
                    <a:gd name="T44" fmla="*/ 22 w 53"/>
                    <a:gd name="T45" fmla="*/ 4 h 85"/>
                    <a:gd name="T46" fmla="*/ 28 w 53"/>
                    <a:gd name="T47" fmla="*/ 0 h 85"/>
                    <a:gd name="T48" fmla="*/ 35 w 53"/>
                    <a:gd name="T49" fmla="*/ 0 h 85"/>
                    <a:gd name="T50" fmla="*/ 41 w 53"/>
                    <a:gd name="T51" fmla="*/ 0 h 8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3" h="85">
                      <a:moveTo>
                        <a:pt x="52" y="0"/>
                      </a:moveTo>
                      <a:lnTo>
                        <a:pt x="44" y="4"/>
                      </a:lnTo>
                      <a:lnTo>
                        <a:pt x="40" y="12"/>
                      </a:lnTo>
                      <a:lnTo>
                        <a:pt x="40" y="20"/>
                      </a:lnTo>
                      <a:lnTo>
                        <a:pt x="40" y="28"/>
                      </a:lnTo>
                      <a:lnTo>
                        <a:pt x="36" y="36"/>
                      </a:lnTo>
                      <a:lnTo>
                        <a:pt x="36" y="44"/>
                      </a:lnTo>
                      <a:lnTo>
                        <a:pt x="36" y="52"/>
                      </a:lnTo>
                      <a:lnTo>
                        <a:pt x="32" y="60"/>
                      </a:lnTo>
                      <a:lnTo>
                        <a:pt x="28" y="68"/>
                      </a:lnTo>
                      <a:lnTo>
                        <a:pt x="24" y="76"/>
                      </a:lnTo>
                      <a:lnTo>
                        <a:pt x="16" y="84"/>
                      </a:lnTo>
                      <a:lnTo>
                        <a:pt x="8" y="84"/>
                      </a:lnTo>
                      <a:lnTo>
                        <a:pt x="4" y="76"/>
                      </a:lnTo>
                      <a:lnTo>
                        <a:pt x="0" y="68"/>
                      </a:lnTo>
                      <a:lnTo>
                        <a:pt x="0" y="60"/>
                      </a:lnTo>
                      <a:lnTo>
                        <a:pt x="0" y="52"/>
                      </a:lnTo>
                      <a:lnTo>
                        <a:pt x="0" y="44"/>
                      </a:lnTo>
                      <a:lnTo>
                        <a:pt x="4" y="32"/>
                      </a:lnTo>
                      <a:lnTo>
                        <a:pt x="12" y="28"/>
                      </a:lnTo>
                      <a:lnTo>
                        <a:pt x="16" y="20"/>
                      </a:lnTo>
                      <a:lnTo>
                        <a:pt x="20" y="12"/>
                      </a:lnTo>
                      <a:lnTo>
                        <a:pt x="28" y="4"/>
                      </a:lnTo>
                      <a:lnTo>
                        <a:pt x="36" y="0"/>
                      </a:lnTo>
                      <a:lnTo>
                        <a:pt x="44" y="0"/>
                      </a:lnTo>
                      <a:lnTo>
                        <a:pt x="52"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05" name="Freeform 34">
                  <a:extLst>
                    <a:ext uri="{FF2B5EF4-FFF2-40B4-BE49-F238E27FC236}">
                      <a16:creationId xmlns:a16="http://schemas.microsoft.com/office/drawing/2014/main" id="{0F8FC5E2-3732-4FDF-B929-6C3A7B69ED0F}"/>
                    </a:ext>
                  </a:extLst>
                </p:cNvPr>
                <p:cNvSpPr>
                  <a:spLocks/>
                </p:cNvSpPr>
                <p:nvPr/>
              </p:nvSpPr>
              <p:spPr bwMode="auto">
                <a:xfrm>
                  <a:off x="1867" y="812"/>
                  <a:ext cx="51" cy="105"/>
                </a:xfrm>
                <a:custGeom>
                  <a:avLst/>
                  <a:gdLst>
                    <a:gd name="T0" fmla="*/ 45 w 57"/>
                    <a:gd name="T1" fmla="*/ 0 h 105"/>
                    <a:gd name="T2" fmla="*/ 42 w 57"/>
                    <a:gd name="T3" fmla="*/ 8 h 105"/>
                    <a:gd name="T4" fmla="*/ 38 w 57"/>
                    <a:gd name="T5" fmla="*/ 16 h 105"/>
                    <a:gd name="T6" fmla="*/ 38 w 57"/>
                    <a:gd name="T7" fmla="*/ 24 h 105"/>
                    <a:gd name="T8" fmla="*/ 38 w 57"/>
                    <a:gd name="T9" fmla="*/ 32 h 105"/>
                    <a:gd name="T10" fmla="*/ 35 w 57"/>
                    <a:gd name="T11" fmla="*/ 40 h 105"/>
                    <a:gd name="T12" fmla="*/ 35 w 57"/>
                    <a:gd name="T13" fmla="*/ 48 h 105"/>
                    <a:gd name="T14" fmla="*/ 35 w 57"/>
                    <a:gd name="T15" fmla="*/ 56 h 105"/>
                    <a:gd name="T16" fmla="*/ 35 w 57"/>
                    <a:gd name="T17" fmla="*/ 64 h 105"/>
                    <a:gd name="T18" fmla="*/ 32 w 57"/>
                    <a:gd name="T19" fmla="*/ 72 h 105"/>
                    <a:gd name="T20" fmla="*/ 29 w 57"/>
                    <a:gd name="T21" fmla="*/ 80 h 105"/>
                    <a:gd name="T22" fmla="*/ 29 w 57"/>
                    <a:gd name="T23" fmla="*/ 88 h 105"/>
                    <a:gd name="T24" fmla="*/ 22 w 57"/>
                    <a:gd name="T25" fmla="*/ 96 h 105"/>
                    <a:gd name="T26" fmla="*/ 19 w 57"/>
                    <a:gd name="T27" fmla="*/ 104 h 105"/>
                    <a:gd name="T28" fmla="*/ 13 w 57"/>
                    <a:gd name="T29" fmla="*/ 104 h 105"/>
                    <a:gd name="T30" fmla="*/ 6 w 57"/>
                    <a:gd name="T31" fmla="*/ 100 h 105"/>
                    <a:gd name="T32" fmla="*/ 4 w 57"/>
                    <a:gd name="T33" fmla="*/ 92 h 105"/>
                    <a:gd name="T34" fmla="*/ 4 w 57"/>
                    <a:gd name="T35" fmla="*/ 84 h 105"/>
                    <a:gd name="T36" fmla="*/ 4 w 57"/>
                    <a:gd name="T37" fmla="*/ 76 h 105"/>
                    <a:gd name="T38" fmla="*/ 4 w 57"/>
                    <a:gd name="T39" fmla="*/ 68 h 105"/>
                    <a:gd name="T40" fmla="*/ 0 w 57"/>
                    <a:gd name="T41" fmla="*/ 56 h 105"/>
                    <a:gd name="T42" fmla="*/ 0 w 57"/>
                    <a:gd name="T43" fmla="*/ 48 h 105"/>
                    <a:gd name="T44" fmla="*/ 0 w 57"/>
                    <a:gd name="T45" fmla="*/ 40 h 105"/>
                    <a:gd name="T46" fmla="*/ 6 w 57"/>
                    <a:gd name="T47" fmla="*/ 32 h 105"/>
                    <a:gd name="T48" fmla="*/ 10 w 57"/>
                    <a:gd name="T49" fmla="*/ 24 h 105"/>
                    <a:gd name="T50" fmla="*/ 16 w 57"/>
                    <a:gd name="T51" fmla="*/ 24 h 105"/>
                    <a:gd name="T52" fmla="*/ 19 w 57"/>
                    <a:gd name="T53" fmla="*/ 16 h 105"/>
                    <a:gd name="T54" fmla="*/ 26 w 57"/>
                    <a:gd name="T55" fmla="*/ 12 h 105"/>
                    <a:gd name="T56" fmla="*/ 35 w 57"/>
                    <a:gd name="T57" fmla="*/ 8 h 105"/>
                    <a:gd name="T58" fmla="*/ 42 w 57"/>
                    <a:gd name="T59" fmla="*/ 4 h 105"/>
                    <a:gd name="T60" fmla="*/ 45 w 57"/>
                    <a:gd name="T61" fmla="*/ 0 h 10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57" h="105">
                      <a:moveTo>
                        <a:pt x="56" y="0"/>
                      </a:moveTo>
                      <a:lnTo>
                        <a:pt x="52" y="8"/>
                      </a:lnTo>
                      <a:lnTo>
                        <a:pt x="48" y="16"/>
                      </a:lnTo>
                      <a:lnTo>
                        <a:pt x="48" y="24"/>
                      </a:lnTo>
                      <a:lnTo>
                        <a:pt x="48" y="32"/>
                      </a:lnTo>
                      <a:lnTo>
                        <a:pt x="44" y="40"/>
                      </a:lnTo>
                      <a:lnTo>
                        <a:pt x="44" y="48"/>
                      </a:lnTo>
                      <a:lnTo>
                        <a:pt x="44" y="56"/>
                      </a:lnTo>
                      <a:lnTo>
                        <a:pt x="44" y="64"/>
                      </a:lnTo>
                      <a:lnTo>
                        <a:pt x="40" y="72"/>
                      </a:lnTo>
                      <a:lnTo>
                        <a:pt x="36" y="80"/>
                      </a:lnTo>
                      <a:lnTo>
                        <a:pt x="36" y="88"/>
                      </a:lnTo>
                      <a:lnTo>
                        <a:pt x="28" y="96"/>
                      </a:lnTo>
                      <a:lnTo>
                        <a:pt x="24" y="104"/>
                      </a:lnTo>
                      <a:lnTo>
                        <a:pt x="16" y="104"/>
                      </a:lnTo>
                      <a:lnTo>
                        <a:pt x="8" y="100"/>
                      </a:lnTo>
                      <a:lnTo>
                        <a:pt x="4" y="92"/>
                      </a:lnTo>
                      <a:lnTo>
                        <a:pt x="4" y="84"/>
                      </a:lnTo>
                      <a:lnTo>
                        <a:pt x="4" y="76"/>
                      </a:lnTo>
                      <a:lnTo>
                        <a:pt x="4" y="68"/>
                      </a:lnTo>
                      <a:lnTo>
                        <a:pt x="0" y="56"/>
                      </a:lnTo>
                      <a:lnTo>
                        <a:pt x="0" y="48"/>
                      </a:lnTo>
                      <a:lnTo>
                        <a:pt x="0" y="40"/>
                      </a:lnTo>
                      <a:lnTo>
                        <a:pt x="8" y="32"/>
                      </a:lnTo>
                      <a:lnTo>
                        <a:pt x="12" y="24"/>
                      </a:lnTo>
                      <a:lnTo>
                        <a:pt x="20" y="24"/>
                      </a:lnTo>
                      <a:lnTo>
                        <a:pt x="24" y="16"/>
                      </a:lnTo>
                      <a:lnTo>
                        <a:pt x="32" y="12"/>
                      </a:lnTo>
                      <a:lnTo>
                        <a:pt x="44" y="8"/>
                      </a:lnTo>
                      <a:lnTo>
                        <a:pt x="52" y="4"/>
                      </a:lnTo>
                      <a:lnTo>
                        <a:pt x="56"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06" name="Freeform 35">
                  <a:extLst>
                    <a:ext uri="{FF2B5EF4-FFF2-40B4-BE49-F238E27FC236}">
                      <a16:creationId xmlns:a16="http://schemas.microsoft.com/office/drawing/2014/main" id="{98592F6B-1EA8-40E7-9FB7-596C7D96B1C4}"/>
                    </a:ext>
                  </a:extLst>
                </p:cNvPr>
                <p:cNvSpPr>
                  <a:spLocks/>
                </p:cNvSpPr>
                <p:nvPr/>
              </p:nvSpPr>
              <p:spPr bwMode="auto">
                <a:xfrm>
                  <a:off x="1775" y="912"/>
                  <a:ext cx="86" cy="61"/>
                </a:xfrm>
                <a:custGeom>
                  <a:avLst/>
                  <a:gdLst>
                    <a:gd name="T0" fmla="*/ 6 w 97"/>
                    <a:gd name="T1" fmla="*/ 48 h 61"/>
                    <a:gd name="T2" fmla="*/ 12 w 97"/>
                    <a:gd name="T3" fmla="*/ 48 h 61"/>
                    <a:gd name="T4" fmla="*/ 19 w 97"/>
                    <a:gd name="T5" fmla="*/ 52 h 61"/>
                    <a:gd name="T6" fmla="*/ 25 w 97"/>
                    <a:gd name="T7" fmla="*/ 52 h 61"/>
                    <a:gd name="T8" fmla="*/ 31 w 97"/>
                    <a:gd name="T9" fmla="*/ 52 h 61"/>
                    <a:gd name="T10" fmla="*/ 38 w 97"/>
                    <a:gd name="T11" fmla="*/ 56 h 61"/>
                    <a:gd name="T12" fmla="*/ 44 w 97"/>
                    <a:gd name="T13" fmla="*/ 60 h 61"/>
                    <a:gd name="T14" fmla="*/ 51 w 97"/>
                    <a:gd name="T15" fmla="*/ 60 h 61"/>
                    <a:gd name="T16" fmla="*/ 57 w 97"/>
                    <a:gd name="T17" fmla="*/ 60 h 61"/>
                    <a:gd name="T18" fmla="*/ 63 w 97"/>
                    <a:gd name="T19" fmla="*/ 56 h 61"/>
                    <a:gd name="T20" fmla="*/ 69 w 97"/>
                    <a:gd name="T21" fmla="*/ 52 h 61"/>
                    <a:gd name="T22" fmla="*/ 73 w 97"/>
                    <a:gd name="T23" fmla="*/ 44 h 61"/>
                    <a:gd name="T24" fmla="*/ 75 w 97"/>
                    <a:gd name="T25" fmla="*/ 36 h 61"/>
                    <a:gd name="T26" fmla="*/ 75 w 97"/>
                    <a:gd name="T27" fmla="*/ 28 h 61"/>
                    <a:gd name="T28" fmla="*/ 69 w 97"/>
                    <a:gd name="T29" fmla="*/ 20 h 61"/>
                    <a:gd name="T30" fmla="*/ 59 w 97"/>
                    <a:gd name="T31" fmla="*/ 16 h 61"/>
                    <a:gd name="T32" fmla="*/ 53 w 97"/>
                    <a:gd name="T33" fmla="*/ 16 h 61"/>
                    <a:gd name="T34" fmla="*/ 44 w 97"/>
                    <a:gd name="T35" fmla="*/ 8 h 61"/>
                    <a:gd name="T36" fmla="*/ 35 w 97"/>
                    <a:gd name="T37" fmla="*/ 4 h 61"/>
                    <a:gd name="T38" fmla="*/ 28 w 97"/>
                    <a:gd name="T39" fmla="*/ 0 h 61"/>
                    <a:gd name="T40" fmla="*/ 22 w 97"/>
                    <a:gd name="T41" fmla="*/ 4 h 61"/>
                    <a:gd name="T42" fmla="*/ 16 w 97"/>
                    <a:gd name="T43" fmla="*/ 12 h 61"/>
                    <a:gd name="T44" fmla="*/ 12 w 97"/>
                    <a:gd name="T45" fmla="*/ 20 h 61"/>
                    <a:gd name="T46" fmla="*/ 10 w 97"/>
                    <a:gd name="T47" fmla="*/ 28 h 61"/>
                    <a:gd name="T48" fmla="*/ 10 w 97"/>
                    <a:gd name="T49" fmla="*/ 36 h 61"/>
                    <a:gd name="T50" fmla="*/ 4 w 97"/>
                    <a:gd name="T51" fmla="*/ 40 h 61"/>
                    <a:gd name="T52" fmla="*/ 0 w 97"/>
                    <a:gd name="T53" fmla="*/ 48 h 61"/>
                    <a:gd name="T54" fmla="*/ 6 w 97"/>
                    <a:gd name="T55" fmla="*/ 52 h 61"/>
                    <a:gd name="T56" fmla="*/ 6 w 97"/>
                    <a:gd name="T57" fmla="*/ 48 h 6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97" h="61">
                      <a:moveTo>
                        <a:pt x="8" y="48"/>
                      </a:moveTo>
                      <a:lnTo>
                        <a:pt x="16" y="48"/>
                      </a:lnTo>
                      <a:lnTo>
                        <a:pt x="24" y="52"/>
                      </a:lnTo>
                      <a:lnTo>
                        <a:pt x="32" y="52"/>
                      </a:lnTo>
                      <a:lnTo>
                        <a:pt x="40" y="52"/>
                      </a:lnTo>
                      <a:lnTo>
                        <a:pt x="48" y="56"/>
                      </a:lnTo>
                      <a:lnTo>
                        <a:pt x="56" y="60"/>
                      </a:lnTo>
                      <a:lnTo>
                        <a:pt x="64" y="60"/>
                      </a:lnTo>
                      <a:lnTo>
                        <a:pt x="72" y="60"/>
                      </a:lnTo>
                      <a:lnTo>
                        <a:pt x="80" y="56"/>
                      </a:lnTo>
                      <a:lnTo>
                        <a:pt x="88" y="52"/>
                      </a:lnTo>
                      <a:lnTo>
                        <a:pt x="92" y="44"/>
                      </a:lnTo>
                      <a:lnTo>
                        <a:pt x="96" y="36"/>
                      </a:lnTo>
                      <a:lnTo>
                        <a:pt x="96" y="28"/>
                      </a:lnTo>
                      <a:lnTo>
                        <a:pt x="88" y="20"/>
                      </a:lnTo>
                      <a:lnTo>
                        <a:pt x="76" y="16"/>
                      </a:lnTo>
                      <a:lnTo>
                        <a:pt x="68" y="16"/>
                      </a:lnTo>
                      <a:lnTo>
                        <a:pt x="56" y="8"/>
                      </a:lnTo>
                      <a:lnTo>
                        <a:pt x="44" y="4"/>
                      </a:lnTo>
                      <a:lnTo>
                        <a:pt x="36" y="0"/>
                      </a:lnTo>
                      <a:lnTo>
                        <a:pt x="28" y="4"/>
                      </a:lnTo>
                      <a:lnTo>
                        <a:pt x="20" y="12"/>
                      </a:lnTo>
                      <a:lnTo>
                        <a:pt x="16" y="20"/>
                      </a:lnTo>
                      <a:lnTo>
                        <a:pt x="12" y="28"/>
                      </a:lnTo>
                      <a:lnTo>
                        <a:pt x="12" y="36"/>
                      </a:lnTo>
                      <a:lnTo>
                        <a:pt x="4" y="40"/>
                      </a:lnTo>
                      <a:lnTo>
                        <a:pt x="0" y="48"/>
                      </a:lnTo>
                      <a:lnTo>
                        <a:pt x="8" y="52"/>
                      </a:lnTo>
                      <a:lnTo>
                        <a:pt x="8" y="4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07" name="Freeform 46">
                  <a:extLst>
                    <a:ext uri="{FF2B5EF4-FFF2-40B4-BE49-F238E27FC236}">
                      <a16:creationId xmlns:a16="http://schemas.microsoft.com/office/drawing/2014/main" id="{DEC5C2A9-38D5-495A-9CE2-2EB037F07CFB}"/>
                    </a:ext>
                  </a:extLst>
                </p:cNvPr>
                <p:cNvSpPr>
                  <a:spLocks/>
                </p:cNvSpPr>
                <p:nvPr/>
              </p:nvSpPr>
              <p:spPr bwMode="auto">
                <a:xfrm>
                  <a:off x="1262" y="1604"/>
                  <a:ext cx="141" cy="190"/>
                </a:xfrm>
                <a:custGeom>
                  <a:avLst/>
                  <a:gdLst>
                    <a:gd name="T0" fmla="*/ 121 w 141"/>
                    <a:gd name="T1" fmla="*/ 120 h 190"/>
                    <a:gd name="T2" fmla="*/ 101 w 141"/>
                    <a:gd name="T3" fmla="*/ 88 h 190"/>
                    <a:gd name="T4" fmla="*/ 77 w 141"/>
                    <a:gd name="T5" fmla="*/ 76 h 190"/>
                    <a:gd name="T6" fmla="*/ 73 w 141"/>
                    <a:gd name="T7" fmla="*/ 64 h 190"/>
                    <a:gd name="T8" fmla="*/ 65 w 141"/>
                    <a:gd name="T9" fmla="*/ 52 h 190"/>
                    <a:gd name="T10" fmla="*/ 33 w 141"/>
                    <a:gd name="T11" fmla="*/ 0 h 190"/>
                    <a:gd name="T12" fmla="*/ 21 w 141"/>
                    <a:gd name="T13" fmla="*/ 40 h 190"/>
                    <a:gd name="T14" fmla="*/ 5 w 141"/>
                    <a:gd name="T15" fmla="*/ 108 h 190"/>
                    <a:gd name="T16" fmla="*/ 9 w 141"/>
                    <a:gd name="T17" fmla="*/ 120 h 190"/>
                    <a:gd name="T18" fmla="*/ 41 w 141"/>
                    <a:gd name="T19" fmla="*/ 116 h 190"/>
                    <a:gd name="T20" fmla="*/ 81 w 141"/>
                    <a:gd name="T21" fmla="*/ 120 h 190"/>
                    <a:gd name="T22" fmla="*/ 113 w 141"/>
                    <a:gd name="T23" fmla="*/ 168 h 190"/>
                    <a:gd name="T24" fmla="*/ 141 w 141"/>
                    <a:gd name="T25" fmla="*/ 156 h 190"/>
                    <a:gd name="T26" fmla="*/ 121 w 141"/>
                    <a:gd name="T27" fmla="*/ 120 h 19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41" h="190">
                      <a:moveTo>
                        <a:pt x="121" y="120"/>
                      </a:moveTo>
                      <a:cubicBezTo>
                        <a:pt x="98" y="112"/>
                        <a:pt x="114" y="104"/>
                        <a:pt x="101" y="88"/>
                      </a:cubicBezTo>
                      <a:cubicBezTo>
                        <a:pt x="95" y="81"/>
                        <a:pt x="84" y="81"/>
                        <a:pt x="77" y="76"/>
                      </a:cubicBezTo>
                      <a:cubicBezTo>
                        <a:pt x="76" y="72"/>
                        <a:pt x="75" y="68"/>
                        <a:pt x="73" y="64"/>
                      </a:cubicBezTo>
                      <a:cubicBezTo>
                        <a:pt x="71" y="60"/>
                        <a:pt x="67" y="57"/>
                        <a:pt x="65" y="52"/>
                      </a:cubicBezTo>
                      <a:cubicBezTo>
                        <a:pt x="55" y="26"/>
                        <a:pt x="58" y="17"/>
                        <a:pt x="33" y="0"/>
                      </a:cubicBezTo>
                      <a:cubicBezTo>
                        <a:pt x="0" y="7"/>
                        <a:pt x="5" y="16"/>
                        <a:pt x="21" y="40"/>
                      </a:cubicBezTo>
                      <a:cubicBezTo>
                        <a:pt x="18" y="64"/>
                        <a:pt x="11" y="85"/>
                        <a:pt x="5" y="108"/>
                      </a:cubicBezTo>
                      <a:cubicBezTo>
                        <a:pt x="6" y="112"/>
                        <a:pt x="5" y="119"/>
                        <a:pt x="9" y="120"/>
                      </a:cubicBezTo>
                      <a:cubicBezTo>
                        <a:pt x="19" y="122"/>
                        <a:pt x="30" y="116"/>
                        <a:pt x="41" y="116"/>
                      </a:cubicBezTo>
                      <a:cubicBezTo>
                        <a:pt x="54" y="116"/>
                        <a:pt x="68" y="119"/>
                        <a:pt x="81" y="120"/>
                      </a:cubicBezTo>
                      <a:cubicBezTo>
                        <a:pt x="94" y="139"/>
                        <a:pt x="93" y="155"/>
                        <a:pt x="113" y="168"/>
                      </a:cubicBezTo>
                      <a:cubicBezTo>
                        <a:pt x="128" y="190"/>
                        <a:pt x="125" y="172"/>
                        <a:pt x="141" y="156"/>
                      </a:cubicBezTo>
                      <a:cubicBezTo>
                        <a:pt x="133" y="110"/>
                        <a:pt x="135" y="149"/>
                        <a:pt x="121" y="12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08" name="Freeform 47">
                  <a:extLst>
                    <a:ext uri="{FF2B5EF4-FFF2-40B4-BE49-F238E27FC236}">
                      <a16:creationId xmlns:a16="http://schemas.microsoft.com/office/drawing/2014/main" id="{63ECFF82-E2DF-4DFE-8824-C2B661B29815}"/>
                    </a:ext>
                  </a:extLst>
                </p:cNvPr>
                <p:cNvSpPr>
                  <a:spLocks/>
                </p:cNvSpPr>
                <p:nvPr/>
              </p:nvSpPr>
              <p:spPr bwMode="auto">
                <a:xfrm>
                  <a:off x="1111" y="921"/>
                  <a:ext cx="472" cy="659"/>
                </a:xfrm>
                <a:custGeom>
                  <a:avLst/>
                  <a:gdLst>
                    <a:gd name="T0" fmla="*/ 468 w 472"/>
                    <a:gd name="T1" fmla="*/ 75 h 659"/>
                    <a:gd name="T2" fmla="*/ 360 w 472"/>
                    <a:gd name="T3" fmla="*/ 111 h 659"/>
                    <a:gd name="T4" fmla="*/ 336 w 472"/>
                    <a:gd name="T5" fmla="*/ 143 h 659"/>
                    <a:gd name="T6" fmla="*/ 312 w 472"/>
                    <a:gd name="T7" fmla="*/ 151 h 659"/>
                    <a:gd name="T8" fmla="*/ 300 w 472"/>
                    <a:gd name="T9" fmla="*/ 147 h 659"/>
                    <a:gd name="T10" fmla="*/ 340 w 472"/>
                    <a:gd name="T11" fmla="*/ 83 h 659"/>
                    <a:gd name="T12" fmla="*/ 336 w 472"/>
                    <a:gd name="T13" fmla="*/ 55 h 659"/>
                    <a:gd name="T14" fmla="*/ 244 w 472"/>
                    <a:gd name="T15" fmla="*/ 75 h 659"/>
                    <a:gd name="T16" fmla="*/ 204 w 472"/>
                    <a:gd name="T17" fmla="*/ 119 h 659"/>
                    <a:gd name="T18" fmla="*/ 160 w 472"/>
                    <a:gd name="T19" fmla="*/ 183 h 659"/>
                    <a:gd name="T20" fmla="*/ 124 w 472"/>
                    <a:gd name="T21" fmla="*/ 255 h 659"/>
                    <a:gd name="T22" fmla="*/ 108 w 472"/>
                    <a:gd name="T23" fmla="*/ 347 h 659"/>
                    <a:gd name="T24" fmla="*/ 116 w 472"/>
                    <a:gd name="T25" fmla="*/ 395 h 659"/>
                    <a:gd name="T26" fmla="*/ 156 w 472"/>
                    <a:gd name="T27" fmla="*/ 407 h 659"/>
                    <a:gd name="T28" fmla="*/ 176 w 472"/>
                    <a:gd name="T29" fmla="*/ 375 h 659"/>
                    <a:gd name="T30" fmla="*/ 200 w 472"/>
                    <a:gd name="T31" fmla="*/ 359 h 659"/>
                    <a:gd name="T32" fmla="*/ 196 w 472"/>
                    <a:gd name="T33" fmla="*/ 395 h 659"/>
                    <a:gd name="T34" fmla="*/ 184 w 472"/>
                    <a:gd name="T35" fmla="*/ 487 h 659"/>
                    <a:gd name="T36" fmla="*/ 160 w 472"/>
                    <a:gd name="T37" fmla="*/ 495 h 659"/>
                    <a:gd name="T38" fmla="*/ 116 w 472"/>
                    <a:gd name="T39" fmla="*/ 467 h 659"/>
                    <a:gd name="T40" fmla="*/ 112 w 472"/>
                    <a:gd name="T41" fmla="*/ 535 h 659"/>
                    <a:gd name="T42" fmla="*/ 136 w 472"/>
                    <a:gd name="T43" fmla="*/ 543 h 659"/>
                    <a:gd name="T44" fmla="*/ 184 w 472"/>
                    <a:gd name="T45" fmla="*/ 543 h 659"/>
                    <a:gd name="T46" fmla="*/ 168 w 472"/>
                    <a:gd name="T47" fmla="*/ 659 h 659"/>
                    <a:gd name="T48" fmla="*/ 148 w 472"/>
                    <a:gd name="T49" fmla="*/ 655 h 659"/>
                    <a:gd name="T50" fmla="*/ 144 w 472"/>
                    <a:gd name="T51" fmla="*/ 643 h 659"/>
                    <a:gd name="T52" fmla="*/ 120 w 472"/>
                    <a:gd name="T53" fmla="*/ 635 h 659"/>
                    <a:gd name="T54" fmla="*/ 96 w 472"/>
                    <a:gd name="T55" fmla="*/ 607 h 659"/>
                    <a:gd name="T56" fmla="*/ 60 w 472"/>
                    <a:gd name="T57" fmla="*/ 555 h 659"/>
                    <a:gd name="T58" fmla="*/ 40 w 472"/>
                    <a:gd name="T59" fmla="*/ 507 h 659"/>
                    <a:gd name="T60" fmla="*/ 8 w 472"/>
                    <a:gd name="T61" fmla="*/ 463 h 659"/>
                    <a:gd name="T62" fmla="*/ 16 w 472"/>
                    <a:gd name="T63" fmla="*/ 399 h 659"/>
                    <a:gd name="T64" fmla="*/ 4 w 472"/>
                    <a:gd name="T65" fmla="*/ 279 h 659"/>
                    <a:gd name="T66" fmla="*/ 24 w 472"/>
                    <a:gd name="T67" fmla="*/ 223 h 659"/>
                    <a:gd name="T68" fmla="*/ 32 w 472"/>
                    <a:gd name="T69" fmla="*/ 183 h 659"/>
                    <a:gd name="T70" fmla="*/ 72 w 472"/>
                    <a:gd name="T71" fmla="*/ 119 h 659"/>
                    <a:gd name="T72" fmla="*/ 76 w 472"/>
                    <a:gd name="T73" fmla="*/ 99 h 659"/>
                    <a:gd name="T74" fmla="*/ 92 w 472"/>
                    <a:gd name="T75" fmla="*/ 95 h 659"/>
                    <a:gd name="T76" fmla="*/ 100 w 472"/>
                    <a:gd name="T77" fmla="*/ 83 h 659"/>
                    <a:gd name="T78" fmla="*/ 148 w 472"/>
                    <a:gd name="T79" fmla="*/ 59 h 659"/>
                    <a:gd name="T80" fmla="*/ 292 w 472"/>
                    <a:gd name="T81" fmla="*/ 3 h 659"/>
                    <a:gd name="T82" fmla="*/ 336 w 472"/>
                    <a:gd name="T83" fmla="*/ 19 h 659"/>
                    <a:gd name="T84" fmla="*/ 344 w 472"/>
                    <a:gd name="T85" fmla="*/ 31 h 659"/>
                    <a:gd name="T86" fmla="*/ 432 w 472"/>
                    <a:gd name="T87" fmla="*/ 47 h 659"/>
                    <a:gd name="T88" fmla="*/ 456 w 472"/>
                    <a:gd name="T89" fmla="*/ 47 h 659"/>
                    <a:gd name="T90" fmla="*/ 472 w 472"/>
                    <a:gd name="T91" fmla="*/ 71 h 659"/>
                    <a:gd name="T92" fmla="*/ 468 w 472"/>
                    <a:gd name="T93" fmla="*/ 75 h 6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72" h="659">
                      <a:moveTo>
                        <a:pt x="468" y="75"/>
                      </a:moveTo>
                      <a:cubicBezTo>
                        <a:pt x="431" y="87"/>
                        <a:pt x="398" y="102"/>
                        <a:pt x="360" y="111"/>
                      </a:cubicBezTo>
                      <a:cubicBezTo>
                        <a:pt x="352" y="124"/>
                        <a:pt x="351" y="136"/>
                        <a:pt x="336" y="143"/>
                      </a:cubicBezTo>
                      <a:cubicBezTo>
                        <a:pt x="328" y="146"/>
                        <a:pt x="312" y="151"/>
                        <a:pt x="312" y="151"/>
                      </a:cubicBezTo>
                      <a:cubicBezTo>
                        <a:pt x="308" y="150"/>
                        <a:pt x="303" y="150"/>
                        <a:pt x="300" y="147"/>
                      </a:cubicBezTo>
                      <a:cubicBezTo>
                        <a:pt x="280" y="122"/>
                        <a:pt x="319" y="90"/>
                        <a:pt x="340" y="83"/>
                      </a:cubicBezTo>
                      <a:cubicBezTo>
                        <a:pt x="339" y="74"/>
                        <a:pt x="345" y="58"/>
                        <a:pt x="336" y="55"/>
                      </a:cubicBezTo>
                      <a:cubicBezTo>
                        <a:pt x="241" y="25"/>
                        <a:pt x="286" y="61"/>
                        <a:pt x="244" y="75"/>
                      </a:cubicBezTo>
                      <a:cubicBezTo>
                        <a:pt x="233" y="92"/>
                        <a:pt x="213" y="100"/>
                        <a:pt x="204" y="119"/>
                      </a:cubicBezTo>
                      <a:cubicBezTo>
                        <a:pt x="191" y="148"/>
                        <a:pt x="194" y="172"/>
                        <a:pt x="160" y="183"/>
                      </a:cubicBezTo>
                      <a:cubicBezTo>
                        <a:pt x="145" y="205"/>
                        <a:pt x="132" y="230"/>
                        <a:pt x="124" y="255"/>
                      </a:cubicBezTo>
                      <a:cubicBezTo>
                        <a:pt x="120" y="285"/>
                        <a:pt x="117" y="319"/>
                        <a:pt x="108" y="347"/>
                      </a:cubicBezTo>
                      <a:cubicBezTo>
                        <a:pt x="110" y="363"/>
                        <a:pt x="104" y="384"/>
                        <a:pt x="116" y="395"/>
                      </a:cubicBezTo>
                      <a:cubicBezTo>
                        <a:pt x="120" y="398"/>
                        <a:pt x="148" y="405"/>
                        <a:pt x="156" y="407"/>
                      </a:cubicBezTo>
                      <a:cubicBezTo>
                        <a:pt x="193" y="398"/>
                        <a:pt x="152" y="413"/>
                        <a:pt x="176" y="375"/>
                      </a:cubicBezTo>
                      <a:cubicBezTo>
                        <a:pt x="181" y="367"/>
                        <a:pt x="200" y="359"/>
                        <a:pt x="200" y="359"/>
                      </a:cubicBezTo>
                      <a:cubicBezTo>
                        <a:pt x="212" y="376"/>
                        <a:pt x="202" y="377"/>
                        <a:pt x="196" y="395"/>
                      </a:cubicBezTo>
                      <a:cubicBezTo>
                        <a:pt x="195" y="401"/>
                        <a:pt x="189" y="481"/>
                        <a:pt x="184" y="487"/>
                      </a:cubicBezTo>
                      <a:cubicBezTo>
                        <a:pt x="178" y="493"/>
                        <a:pt x="160" y="495"/>
                        <a:pt x="160" y="495"/>
                      </a:cubicBezTo>
                      <a:cubicBezTo>
                        <a:pt x="170" y="455"/>
                        <a:pt x="159" y="463"/>
                        <a:pt x="116" y="467"/>
                      </a:cubicBezTo>
                      <a:cubicBezTo>
                        <a:pt x="104" y="491"/>
                        <a:pt x="96" y="500"/>
                        <a:pt x="112" y="535"/>
                      </a:cubicBezTo>
                      <a:cubicBezTo>
                        <a:pt x="116" y="543"/>
                        <a:pt x="136" y="543"/>
                        <a:pt x="136" y="543"/>
                      </a:cubicBezTo>
                      <a:cubicBezTo>
                        <a:pt x="165" y="539"/>
                        <a:pt x="172" y="525"/>
                        <a:pt x="184" y="543"/>
                      </a:cubicBezTo>
                      <a:cubicBezTo>
                        <a:pt x="187" y="569"/>
                        <a:pt x="197" y="649"/>
                        <a:pt x="168" y="659"/>
                      </a:cubicBezTo>
                      <a:cubicBezTo>
                        <a:pt x="161" y="658"/>
                        <a:pt x="154" y="659"/>
                        <a:pt x="148" y="655"/>
                      </a:cubicBezTo>
                      <a:cubicBezTo>
                        <a:pt x="144" y="653"/>
                        <a:pt x="147" y="645"/>
                        <a:pt x="144" y="643"/>
                      </a:cubicBezTo>
                      <a:cubicBezTo>
                        <a:pt x="137" y="638"/>
                        <a:pt x="120" y="635"/>
                        <a:pt x="120" y="635"/>
                      </a:cubicBezTo>
                      <a:cubicBezTo>
                        <a:pt x="111" y="621"/>
                        <a:pt x="112" y="612"/>
                        <a:pt x="96" y="607"/>
                      </a:cubicBezTo>
                      <a:cubicBezTo>
                        <a:pt x="84" y="595"/>
                        <a:pt x="65" y="571"/>
                        <a:pt x="60" y="555"/>
                      </a:cubicBezTo>
                      <a:cubicBezTo>
                        <a:pt x="53" y="535"/>
                        <a:pt x="55" y="522"/>
                        <a:pt x="40" y="507"/>
                      </a:cubicBezTo>
                      <a:cubicBezTo>
                        <a:pt x="33" y="487"/>
                        <a:pt x="25" y="474"/>
                        <a:pt x="8" y="463"/>
                      </a:cubicBezTo>
                      <a:cubicBezTo>
                        <a:pt x="0" y="440"/>
                        <a:pt x="3" y="419"/>
                        <a:pt x="16" y="399"/>
                      </a:cubicBezTo>
                      <a:cubicBezTo>
                        <a:pt x="20" y="346"/>
                        <a:pt x="13" y="326"/>
                        <a:pt x="4" y="279"/>
                      </a:cubicBezTo>
                      <a:cubicBezTo>
                        <a:pt x="11" y="259"/>
                        <a:pt x="12" y="241"/>
                        <a:pt x="24" y="223"/>
                      </a:cubicBezTo>
                      <a:cubicBezTo>
                        <a:pt x="32" y="193"/>
                        <a:pt x="47" y="212"/>
                        <a:pt x="32" y="183"/>
                      </a:cubicBezTo>
                      <a:cubicBezTo>
                        <a:pt x="38" y="155"/>
                        <a:pt x="48" y="135"/>
                        <a:pt x="72" y="119"/>
                      </a:cubicBezTo>
                      <a:cubicBezTo>
                        <a:pt x="73" y="112"/>
                        <a:pt x="72" y="104"/>
                        <a:pt x="76" y="99"/>
                      </a:cubicBezTo>
                      <a:cubicBezTo>
                        <a:pt x="80" y="95"/>
                        <a:pt x="87" y="98"/>
                        <a:pt x="92" y="95"/>
                      </a:cubicBezTo>
                      <a:cubicBezTo>
                        <a:pt x="96" y="92"/>
                        <a:pt x="97" y="86"/>
                        <a:pt x="100" y="83"/>
                      </a:cubicBezTo>
                      <a:cubicBezTo>
                        <a:pt x="111" y="72"/>
                        <a:pt x="134" y="64"/>
                        <a:pt x="148" y="59"/>
                      </a:cubicBezTo>
                      <a:cubicBezTo>
                        <a:pt x="185" y="22"/>
                        <a:pt x="242" y="8"/>
                        <a:pt x="292" y="3"/>
                      </a:cubicBezTo>
                      <a:cubicBezTo>
                        <a:pt x="323" y="7"/>
                        <a:pt x="320" y="0"/>
                        <a:pt x="336" y="19"/>
                      </a:cubicBezTo>
                      <a:cubicBezTo>
                        <a:pt x="339" y="23"/>
                        <a:pt x="340" y="28"/>
                        <a:pt x="344" y="31"/>
                      </a:cubicBezTo>
                      <a:cubicBezTo>
                        <a:pt x="367" y="46"/>
                        <a:pt x="408" y="45"/>
                        <a:pt x="432" y="47"/>
                      </a:cubicBezTo>
                      <a:cubicBezTo>
                        <a:pt x="440" y="44"/>
                        <a:pt x="448" y="39"/>
                        <a:pt x="456" y="47"/>
                      </a:cubicBezTo>
                      <a:cubicBezTo>
                        <a:pt x="463" y="54"/>
                        <a:pt x="472" y="71"/>
                        <a:pt x="472" y="71"/>
                      </a:cubicBezTo>
                      <a:cubicBezTo>
                        <a:pt x="457" y="76"/>
                        <a:pt x="456" y="75"/>
                        <a:pt x="468" y="75"/>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09" name="Freeform 48">
                  <a:extLst>
                    <a:ext uri="{FF2B5EF4-FFF2-40B4-BE49-F238E27FC236}">
                      <a16:creationId xmlns:a16="http://schemas.microsoft.com/office/drawing/2014/main" id="{C9336D4B-5F59-473D-AD5D-1518BDD24ED4}"/>
                    </a:ext>
                  </a:extLst>
                </p:cNvPr>
                <p:cNvSpPr>
                  <a:spLocks/>
                </p:cNvSpPr>
                <p:nvPr/>
              </p:nvSpPr>
              <p:spPr bwMode="auto">
                <a:xfrm>
                  <a:off x="1319" y="1097"/>
                  <a:ext cx="91" cy="89"/>
                </a:xfrm>
                <a:custGeom>
                  <a:avLst/>
                  <a:gdLst>
                    <a:gd name="T0" fmla="*/ 88 w 91"/>
                    <a:gd name="T1" fmla="*/ 27 h 89"/>
                    <a:gd name="T2" fmla="*/ 52 w 91"/>
                    <a:gd name="T3" fmla="*/ 67 h 89"/>
                    <a:gd name="T4" fmla="*/ 0 w 91"/>
                    <a:gd name="T5" fmla="*/ 63 h 89"/>
                    <a:gd name="T6" fmla="*/ 28 w 91"/>
                    <a:gd name="T7" fmla="*/ 23 h 89"/>
                    <a:gd name="T8" fmla="*/ 84 w 91"/>
                    <a:gd name="T9" fmla="*/ 11 h 89"/>
                    <a:gd name="T10" fmla="*/ 88 w 91"/>
                    <a:gd name="T11" fmla="*/ 23 h 89"/>
                    <a:gd name="T12" fmla="*/ 88 w 91"/>
                    <a:gd name="T13" fmla="*/ 27 h 8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1" h="89">
                      <a:moveTo>
                        <a:pt x="88" y="27"/>
                      </a:moveTo>
                      <a:cubicBezTo>
                        <a:pt x="70" y="39"/>
                        <a:pt x="69" y="56"/>
                        <a:pt x="52" y="67"/>
                      </a:cubicBezTo>
                      <a:cubicBezTo>
                        <a:pt x="38" y="88"/>
                        <a:pt x="9" y="89"/>
                        <a:pt x="0" y="63"/>
                      </a:cubicBezTo>
                      <a:cubicBezTo>
                        <a:pt x="7" y="43"/>
                        <a:pt x="7" y="30"/>
                        <a:pt x="28" y="23"/>
                      </a:cubicBezTo>
                      <a:cubicBezTo>
                        <a:pt x="43" y="0"/>
                        <a:pt x="57" y="8"/>
                        <a:pt x="84" y="11"/>
                      </a:cubicBezTo>
                      <a:cubicBezTo>
                        <a:pt x="85" y="15"/>
                        <a:pt x="91" y="20"/>
                        <a:pt x="88" y="23"/>
                      </a:cubicBezTo>
                      <a:cubicBezTo>
                        <a:pt x="84" y="28"/>
                        <a:pt x="50" y="27"/>
                        <a:pt x="88" y="27"/>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10" name="Freeform 49">
                  <a:extLst>
                    <a:ext uri="{FF2B5EF4-FFF2-40B4-BE49-F238E27FC236}">
                      <a16:creationId xmlns:a16="http://schemas.microsoft.com/office/drawing/2014/main" id="{54B44A36-D358-4325-B3A7-FD074935B6E5}"/>
                    </a:ext>
                  </a:extLst>
                </p:cNvPr>
                <p:cNvSpPr>
                  <a:spLocks/>
                </p:cNvSpPr>
                <p:nvPr/>
              </p:nvSpPr>
              <p:spPr bwMode="auto">
                <a:xfrm>
                  <a:off x="1271" y="1218"/>
                  <a:ext cx="63" cy="26"/>
                </a:xfrm>
                <a:custGeom>
                  <a:avLst/>
                  <a:gdLst>
                    <a:gd name="T0" fmla="*/ 52 w 63"/>
                    <a:gd name="T1" fmla="*/ 2 h 26"/>
                    <a:gd name="T2" fmla="*/ 4 w 63"/>
                    <a:gd name="T3" fmla="*/ 6 h 26"/>
                    <a:gd name="T4" fmla="*/ 12 w 63"/>
                    <a:gd name="T5" fmla="*/ 18 h 26"/>
                    <a:gd name="T6" fmla="*/ 52 w 63"/>
                    <a:gd name="T7" fmla="*/ 26 h 26"/>
                    <a:gd name="T8" fmla="*/ 52 w 63"/>
                    <a:gd name="T9" fmla="*/ 2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 h="26">
                      <a:moveTo>
                        <a:pt x="52" y="2"/>
                      </a:moveTo>
                      <a:cubicBezTo>
                        <a:pt x="36" y="3"/>
                        <a:pt x="19" y="0"/>
                        <a:pt x="4" y="6"/>
                      </a:cubicBezTo>
                      <a:cubicBezTo>
                        <a:pt x="0" y="8"/>
                        <a:pt x="8" y="15"/>
                        <a:pt x="12" y="18"/>
                      </a:cubicBezTo>
                      <a:cubicBezTo>
                        <a:pt x="23" y="26"/>
                        <a:pt x="39" y="24"/>
                        <a:pt x="52" y="26"/>
                      </a:cubicBezTo>
                      <a:cubicBezTo>
                        <a:pt x="63" y="10"/>
                        <a:pt x="63" y="18"/>
                        <a:pt x="52" y="2"/>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sp>
            <p:nvSpPr>
              <p:cNvPr id="419511" name="Freeform 629">
                <a:extLst>
                  <a:ext uri="{FF2B5EF4-FFF2-40B4-BE49-F238E27FC236}">
                    <a16:creationId xmlns:a16="http://schemas.microsoft.com/office/drawing/2014/main" id="{9032FEF9-AAF5-4C7C-9214-A3FB14DA59FD}"/>
                  </a:ext>
                </a:extLst>
              </p:cNvPr>
              <p:cNvSpPr>
                <a:spLocks/>
              </p:cNvSpPr>
              <p:nvPr/>
            </p:nvSpPr>
            <p:spPr bwMode="auto">
              <a:xfrm>
                <a:off x="1590" y="622"/>
                <a:ext cx="558" cy="409"/>
              </a:xfrm>
              <a:custGeom>
                <a:avLst/>
                <a:gdLst>
                  <a:gd name="T0" fmla="*/ 267 w 558"/>
                  <a:gd name="T1" fmla="*/ 370 h 409"/>
                  <a:gd name="T2" fmla="*/ 255 w 558"/>
                  <a:gd name="T3" fmla="*/ 322 h 409"/>
                  <a:gd name="T4" fmla="*/ 207 w 558"/>
                  <a:gd name="T5" fmla="*/ 326 h 409"/>
                  <a:gd name="T6" fmla="*/ 180 w 558"/>
                  <a:gd name="T7" fmla="*/ 359 h 409"/>
                  <a:gd name="T8" fmla="*/ 132 w 558"/>
                  <a:gd name="T9" fmla="*/ 380 h 409"/>
                  <a:gd name="T10" fmla="*/ 50 w 558"/>
                  <a:gd name="T11" fmla="*/ 379 h 409"/>
                  <a:gd name="T12" fmla="*/ 11 w 558"/>
                  <a:gd name="T13" fmla="*/ 334 h 409"/>
                  <a:gd name="T14" fmla="*/ 3 w 558"/>
                  <a:gd name="T15" fmla="*/ 280 h 409"/>
                  <a:gd name="T16" fmla="*/ 9 w 558"/>
                  <a:gd name="T17" fmla="*/ 233 h 409"/>
                  <a:gd name="T18" fmla="*/ 21 w 558"/>
                  <a:gd name="T19" fmla="*/ 212 h 409"/>
                  <a:gd name="T20" fmla="*/ 42 w 558"/>
                  <a:gd name="T21" fmla="*/ 191 h 409"/>
                  <a:gd name="T22" fmla="*/ 86 w 558"/>
                  <a:gd name="T23" fmla="*/ 170 h 409"/>
                  <a:gd name="T24" fmla="*/ 152 w 558"/>
                  <a:gd name="T25" fmla="*/ 169 h 409"/>
                  <a:gd name="T26" fmla="*/ 191 w 558"/>
                  <a:gd name="T27" fmla="*/ 124 h 409"/>
                  <a:gd name="T28" fmla="*/ 197 w 558"/>
                  <a:gd name="T29" fmla="*/ 86 h 409"/>
                  <a:gd name="T30" fmla="*/ 216 w 558"/>
                  <a:gd name="T31" fmla="*/ 46 h 409"/>
                  <a:gd name="T32" fmla="*/ 260 w 558"/>
                  <a:gd name="T33" fmla="*/ 11 h 409"/>
                  <a:gd name="T34" fmla="*/ 326 w 558"/>
                  <a:gd name="T35" fmla="*/ 2 h 409"/>
                  <a:gd name="T36" fmla="*/ 365 w 558"/>
                  <a:gd name="T37" fmla="*/ 31 h 409"/>
                  <a:gd name="T38" fmla="*/ 380 w 558"/>
                  <a:gd name="T39" fmla="*/ 59 h 409"/>
                  <a:gd name="T40" fmla="*/ 390 w 558"/>
                  <a:gd name="T41" fmla="*/ 103 h 409"/>
                  <a:gd name="T42" fmla="*/ 393 w 558"/>
                  <a:gd name="T43" fmla="*/ 137 h 409"/>
                  <a:gd name="T44" fmla="*/ 401 w 558"/>
                  <a:gd name="T45" fmla="*/ 137 h 409"/>
                  <a:gd name="T46" fmla="*/ 483 w 558"/>
                  <a:gd name="T47" fmla="*/ 128 h 409"/>
                  <a:gd name="T48" fmla="*/ 506 w 558"/>
                  <a:gd name="T49" fmla="*/ 145 h 409"/>
                  <a:gd name="T50" fmla="*/ 539 w 558"/>
                  <a:gd name="T51" fmla="*/ 175 h 409"/>
                  <a:gd name="T52" fmla="*/ 545 w 558"/>
                  <a:gd name="T53" fmla="*/ 203 h 409"/>
                  <a:gd name="T54" fmla="*/ 558 w 558"/>
                  <a:gd name="T55" fmla="*/ 251 h 409"/>
                  <a:gd name="T56" fmla="*/ 540 w 558"/>
                  <a:gd name="T57" fmla="*/ 283 h 409"/>
                  <a:gd name="T58" fmla="*/ 521 w 558"/>
                  <a:gd name="T59" fmla="*/ 310 h 409"/>
                  <a:gd name="T60" fmla="*/ 492 w 558"/>
                  <a:gd name="T61" fmla="*/ 332 h 409"/>
                  <a:gd name="T62" fmla="*/ 395 w 558"/>
                  <a:gd name="T63" fmla="*/ 346 h 409"/>
                  <a:gd name="T64" fmla="*/ 351 w 558"/>
                  <a:gd name="T65" fmla="*/ 329 h 409"/>
                  <a:gd name="T66" fmla="*/ 312 w 558"/>
                  <a:gd name="T67" fmla="*/ 371 h 40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58" h="409">
                    <a:moveTo>
                      <a:pt x="258" y="409"/>
                    </a:moveTo>
                    <a:cubicBezTo>
                      <a:pt x="263" y="400"/>
                      <a:pt x="262" y="377"/>
                      <a:pt x="267" y="370"/>
                    </a:cubicBezTo>
                    <a:cubicBezTo>
                      <a:pt x="269" y="356"/>
                      <a:pt x="264" y="354"/>
                      <a:pt x="266" y="340"/>
                    </a:cubicBezTo>
                    <a:cubicBezTo>
                      <a:pt x="257" y="329"/>
                      <a:pt x="267" y="329"/>
                      <a:pt x="255" y="322"/>
                    </a:cubicBezTo>
                    <a:cubicBezTo>
                      <a:pt x="237" y="323"/>
                      <a:pt x="237" y="308"/>
                      <a:pt x="228" y="320"/>
                    </a:cubicBezTo>
                    <a:cubicBezTo>
                      <a:pt x="227" y="330"/>
                      <a:pt x="215" y="321"/>
                      <a:pt x="207" y="326"/>
                    </a:cubicBezTo>
                    <a:cubicBezTo>
                      <a:pt x="203" y="333"/>
                      <a:pt x="197" y="335"/>
                      <a:pt x="191" y="341"/>
                    </a:cubicBezTo>
                    <a:cubicBezTo>
                      <a:pt x="188" y="349"/>
                      <a:pt x="188" y="354"/>
                      <a:pt x="180" y="359"/>
                    </a:cubicBezTo>
                    <a:cubicBezTo>
                      <a:pt x="176" y="365"/>
                      <a:pt x="160" y="373"/>
                      <a:pt x="153" y="374"/>
                    </a:cubicBezTo>
                    <a:cubicBezTo>
                      <a:pt x="147" y="377"/>
                      <a:pt x="139" y="379"/>
                      <a:pt x="132" y="380"/>
                    </a:cubicBezTo>
                    <a:cubicBezTo>
                      <a:pt x="116" y="388"/>
                      <a:pt x="101" y="389"/>
                      <a:pt x="77" y="383"/>
                    </a:cubicBezTo>
                    <a:cubicBezTo>
                      <a:pt x="54" y="382"/>
                      <a:pt x="67" y="387"/>
                      <a:pt x="50" y="379"/>
                    </a:cubicBezTo>
                    <a:cubicBezTo>
                      <a:pt x="46" y="371"/>
                      <a:pt x="30" y="364"/>
                      <a:pt x="27" y="356"/>
                    </a:cubicBezTo>
                    <a:cubicBezTo>
                      <a:pt x="25" y="345"/>
                      <a:pt x="17" y="342"/>
                      <a:pt x="11" y="334"/>
                    </a:cubicBezTo>
                    <a:cubicBezTo>
                      <a:pt x="10" y="323"/>
                      <a:pt x="11" y="306"/>
                      <a:pt x="5" y="296"/>
                    </a:cubicBezTo>
                    <a:cubicBezTo>
                      <a:pt x="3" y="289"/>
                      <a:pt x="6" y="286"/>
                      <a:pt x="3" y="280"/>
                    </a:cubicBezTo>
                    <a:cubicBezTo>
                      <a:pt x="1" y="268"/>
                      <a:pt x="0" y="264"/>
                      <a:pt x="6" y="254"/>
                    </a:cubicBezTo>
                    <a:cubicBezTo>
                      <a:pt x="7" y="246"/>
                      <a:pt x="3" y="240"/>
                      <a:pt x="9" y="233"/>
                    </a:cubicBezTo>
                    <a:cubicBezTo>
                      <a:pt x="12" y="230"/>
                      <a:pt x="11" y="220"/>
                      <a:pt x="11" y="220"/>
                    </a:cubicBezTo>
                    <a:cubicBezTo>
                      <a:pt x="15" y="213"/>
                      <a:pt x="13" y="213"/>
                      <a:pt x="21" y="212"/>
                    </a:cubicBezTo>
                    <a:cubicBezTo>
                      <a:pt x="24" y="209"/>
                      <a:pt x="23" y="206"/>
                      <a:pt x="26" y="203"/>
                    </a:cubicBezTo>
                    <a:cubicBezTo>
                      <a:pt x="29" y="200"/>
                      <a:pt x="36" y="195"/>
                      <a:pt x="42" y="191"/>
                    </a:cubicBezTo>
                    <a:cubicBezTo>
                      <a:pt x="48" y="187"/>
                      <a:pt x="55" y="182"/>
                      <a:pt x="62" y="179"/>
                    </a:cubicBezTo>
                    <a:cubicBezTo>
                      <a:pt x="69" y="176"/>
                      <a:pt x="81" y="174"/>
                      <a:pt x="86" y="170"/>
                    </a:cubicBezTo>
                    <a:cubicBezTo>
                      <a:pt x="95" y="164"/>
                      <a:pt x="115" y="167"/>
                      <a:pt x="126" y="166"/>
                    </a:cubicBezTo>
                    <a:cubicBezTo>
                      <a:pt x="136" y="164"/>
                      <a:pt x="142" y="167"/>
                      <a:pt x="152" y="169"/>
                    </a:cubicBezTo>
                    <a:cubicBezTo>
                      <a:pt x="170" y="167"/>
                      <a:pt x="179" y="164"/>
                      <a:pt x="185" y="146"/>
                    </a:cubicBezTo>
                    <a:cubicBezTo>
                      <a:pt x="186" y="135"/>
                      <a:pt x="185" y="132"/>
                      <a:pt x="191" y="124"/>
                    </a:cubicBezTo>
                    <a:cubicBezTo>
                      <a:pt x="193" y="114"/>
                      <a:pt x="193" y="106"/>
                      <a:pt x="191" y="95"/>
                    </a:cubicBezTo>
                    <a:cubicBezTo>
                      <a:pt x="194" y="77"/>
                      <a:pt x="189" y="100"/>
                      <a:pt x="197" y="86"/>
                    </a:cubicBezTo>
                    <a:cubicBezTo>
                      <a:pt x="203" y="77"/>
                      <a:pt x="195" y="64"/>
                      <a:pt x="206" y="58"/>
                    </a:cubicBezTo>
                    <a:cubicBezTo>
                      <a:pt x="209" y="53"/>
                      <a:pt x="213" y="51"/>
                      <a:pt x="216" y="46"/>
                    </a:cubicBezTo>
                    <a:cubicBezTo>
                      <a:pt x="220" y="33"/>
                      <a:pt x="226" y="24"/>
                      <a:pt x="240" y="22"/>
                    </a:cubicBezTo>
                    <a:cubicBezTo>
                      <a:pt x="247" y="18"/>
                      <a:pt x="253" y="14"/>
                      <a:pt x="260" y="11"/>
                    </a:cubicBezTo>
                    <a:cubicBezTo>
                      <a:pt x="266" y="4"/>
                      <a:pt x="275" y="3"/>
                      <a:pt x="284" y="1"/>
                    </a:cubicBezTo>
                    <a:cubicBezTo>
                      <a:pt x="298" y="3"/>
                      <a:pt x="312" y="0"/>
                      <a:pt x="326" y="2"/>
                    </a:cubicBezTo>
                    <a:cubicBezTo>
                      <a:pt x="332" y="8"/>
                      <a:pt x="341" y="11"/>
                      <a:pt x="350" y="13"/>
                    </a:cubicBezTo>
                    <a:cubicBezTo>
                      <a:pt x="354" y="19"/>
                      <a:pt x="358" y="27"/>
                      <a:pt x="365" y="31"/>
                    </a:cubicBezTo>
                    <a:cubicBezTo>
                      <a:pt x="369" y="38"/>
                      <a:pt x="381" y="48"/>
                      <a:pt x="383" y="53"/>
                    </a:cubicBezTo>
                    <a:cubicBezTo>
                      <a:pt x="385" y="58"/>
                      <a:pt x="378" y="56"/>
                      <a:pt x="380" y="59"/>
                    </a:cubicBezTo>
                    <a:cubicBezTo>
                      <a:pt x="383" y="64"/>
                      <a:pt x="390" y="65"/>
                      <a:pt x="393" y="70"/>
                    </a:cubicBezTo>
                    <a:cubicBezTo>
                      <a:pt x="390" y="80"/>
                      <a:pt x="384" y="93"/>
                      <a:pt x="390" y="103"/>
                    </a:cubicBezTo>
                    <a:cubicBezTo>
                      <a:pt x="387" y="107"/>
                      <a:pt x="392" y="112"/>
                      <a:pt x="389" y="116"/>
                    </a:cubicBezTo>
                    <a:cubicBezTo>
                      <a:pt x="391" y="127"/>
                      <a:pt x="387" y="129"/>
                      <a:pt x="393" y="137"/>
                    </a:cubicBezTo>
                    <a:cubicBezTo>
                      <a:pt x="395" y="141"/>
                      <a:pt x="391" y="151"/>
                      <a:pt x="392" y="151"/>
                    </a:cubicBezTo>
                    <a:cubicBezTo>
                      <a:pt x="393" y="151"/>
                      <a:pt x="393" y="141"/>
                      <a:pt x="401" y="137"/>
                    </a:cubicBezTo>
                    <a:cubicBezTo>
                      <a:pt x="416" y="136"/>
                      <a:pt x="429" y="128"/>
                      <a:pt x="444" y="128"/>
                    </a:cubicBezTo>
                    <a:cubicBezTo>
                      <a:pt x="456" y="121"/>
                      <a:pt x="467" y="129"/>
                      <a:pt x="483" y="128"/>
                    </a:cubicBezTo>
                    <a:cubicBezTo>
                      <a:pt x="485" y="129"/>
                      <a:pt x="492" y="131"/>
                      <a:pt x="494" y="133"/>
                    </a:cubicBezTo>
                    <a:cubicBezTo>
                      <a:pt x="496" y="136"/>
                      <a:pt x="504" y="141"/>
                      <a:pt x="506" y="145"/>
                    </a:cubicBezTo>
                    <a:cubicBezTo>
                      <a:pt x="510" y="153"/>
                      <a:pt x="517" y="153"/>
                      <a:pt x="525" y="158"/>
                    </a:cubicBezTo>
                    <a:cubicBezTo>
                      <a:pt x="528" y="162"/>
                      <a:pt x="537" y="170"/>
                      <a:pt x="539" y="175"/>
                    </a:cubicBezTo>
                    <a:cubicBezTo>
                      <a:pt x="536" y="183"/>
                      <a:pt x="539" y="184"/>
                      <a:pt x="543" y="191"/>
                    </a:cubicBezTo>
                    <a:cubicBezTo>
                      <a:pt x="544" y="199"/>
                      <a:pt x="541" y="197"/>
                      <a:pt x="545" y="203"/>
                    </a:cubicBezTo>
                    <a:cubicBezTo>
                      <a:pt x="545" y="209"/>
                      <a:pt x="547" y="237"/>
                      <a:pt x="549" y="242"/>
                    </a:cubicBezTo>
                    <a:cubicBezTo>
                      <a:pt x="550" y="246"/>
                      <a:pt x="558" y="251"/>
                      <a:pt x="558" y="251"/>
                    </a:cubicBezTo>
                    <a:cubicBezTo>
                      <a:pt x="557" y="256"/>
                      <a:pt x="548" y="263"/>
                      <a:pt x="548" y="263"/>
                    </a:cubicBezTo>
                    <a:cubicBezTo>
                      <a:pt x="545" y="270"/>
                      <a:pt x="543" y="276"/>
                      <a:pt x="540" y="283"/>
                    </a:cubicBezTo>
                    <a:cubicBezTo>
                      <a:pt x="539" y="290"/>
                      <a:pt x="539" y="295"/>
                      <a:pt x="533" y="298"/>
                    </a:cubicBezTo>
                    <a:cubicBezTo>
                      <a:pt x="529" y="303"/>
                      <a:pt x="526" y="306"/>
                      <a:pt x="521" y="310"/>
                    </a:cubicBezTo>
                    <a:cubicBezTo>
                      <a:pt x="517" y="318"/>
                      <a:pt x="526" y="324"/>
                      <a:pt x="516" y="326"/>
                    </a:cubicBezTo>
                    <a:cubicBezTo>
                      <a:pt x="509" y="329"/>
                      <a:pt x="500" y="330"/>
                      <a:pt x="492" y="332"/>
                    </a:cubicBezTo>
                    <a:cubicBezTo>
                      <a:pt x="487" y="340"/>
                      <a:pt x="469" y="342"/>
                      <a:pt x="459" y="344"/>
                    </a:cubicBezTo>
                    <a:cubicBezTo>
                      <a:pt x="443" y="352"/>
                      <a:pt x="413" y="347"/>
                      <a:pt x="395" y="346"/>
                    </a:cubicBezTo>
                    <a:cubicBezTo>
                      <a:pt x="391" y="339"/>
                      <a:pt x="389" y="338"/>
                      <a:pt x="381" y="337"/>
                    </a:cubicBezTo>
                    <a:cubicBezTo>
                      <a:pt x="372" y="333"/>
                      <a:pt x="361" y="332"/>
                      <a:pt x="351" y="329"/>
                    </a:cubicBezTo>
                    <a:cubicBezTo>
                      <a:pt x="328" y="331"/>
                      <a:pt x="324" y="329"/>
                      <a:pt x="315" y="347"/>
                    </a:cubicBezTo>
                    <a:cubicBezTo>
                      <a:pt x="318" y="355"/>
                      <a:pt x="316" y="363"/>
                      <a:pt x="312" y="371"/>
                    </a:cubicBezTo>
                    <a:cubicBezTo>
                      <a:pt x="314" y="391"/>
                      <a:pt x="307" y="391"/>
                      <a:pt x="315" y="391"/>
                    </a:cubicBezTo>
                  </a:path>
                </a:pathLst>
              </a:custGeom>
              <a:noFill/>
              <a:ln w="1905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19512" name="Group 630">
              <a:extLst>
                <a:ext uri="{FF2B5EF4-FFF2-40B4-BE49-F238E27FC236}">
                  <a16:creationId xmlns:a16="http://schemas.microsoft.com/office/drawing/2014/main" id="{C43B713A-DF62-40B5-9B2B-10CC515CC5B7}"/>
                </a:ext>
              </a:extLst>
            </p:cNvPr>
            <p:cNvGrpSpPr>
              <a:grpSpLocks/>
            </p:cNvGrpSpPr>
            <p:nvPr/>
          </p:nvGrpSpPr>
          <p:grpSpPr bwMode="auto">
            <a:xfrm rot="-3552406">
              <a:off x="865" y="1000"/>
              <a:ext cx="680" cy="459"/>
              <a:chOff x="1519" y="572"/>
              <a:chExt cx="680" cy="459"/>
            </a:xfrm>
          </p:grpSpPr>
          <p:grpSp>
            <p:nvGrpSpPr>
              <p:cNvPr id="419513" name="Group 631">
                <a:extLst>
                  <a:ext uri="{FF2B5EF4-FFF2-40B4-BE49-F238E27FC236}">
                    <a16:creationId xmlns:a16="http://schemas.microsoft.com/office/drawing/2014/main" id="{403EC412-B0F5-4EEA-8B01-D173DD4AFEF6}"/>
                  </a:ext>
                </a:extLst>
              </p:cNvPr>
              <p:cNvGrpSpPr>
                <a:grpSpLocks/>
              </p:cNvGrpSpPr>
              <p:nvPr/>
            </p:nvGrpSpPr>
            <p:grpSpPr bwMode="auto">
              <a:xfrm>
                <a:off x="1519" y="572"/>
                <a:ext cx="680" cy="444"/>
                <a:chOff x="1111" y="300"/>
                <a:chExt cx="2290" cy="1494"/>
              </a:xfrm>
            </p:grpSpPr>
            <p:sp>
              <p:nvSpPr>
                <p:cNvPr id="419514" name="Oval 4">
                  <a:extLst>
                    <a:ext uri="{FF2B5EF4-FFF2-40B4-BE49-F238E27FC236}">
                      <a16:creationId xmlns:a16="http://schemas.microsoft.com/office/drawing/2014/main" id="{1FC048C5-0445-4D7F-B5ED-E4B76039ED7C}"/>
                    </a:ext>
                  </a:extLst>
                </p:cNvPr>
                <p:cNvSpPr>
                  <a:spLocks noChangeArrowheads="1"/>
                </p:cNvSpPr>
                <p:nvPr/>
              </p:nvSpPr>
              <p:spPr bwMode="auto">
                <a:xfrm>
                  <a:off x="2069" y="518"/>
                  <a:ext cx="562" cy="632"/>
                </a:xfrm>
                <a:prstGeom prst="ellipse">
                  <a:avLst/>
                </a:prstGeom>
                <a:solidFill>
                  <a:srgbClr val="FE9B03"/>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515" name="Oval 5">
                  <a:extLst>
                    <a:ext uri="{FF2B5EF4-FFF2-40B4-BE49-F238E27FC236}">
                      <a16:creationId xmlns:a16="http://schemas.microsoft.com/office/drawing/2014/main" id="{716EFD48-09CA-4A35-BFED-E19B49AC93AD}"/>
                    </a:ext>
                  </a:extLst>
                </p:cNvPr>
                <p:cNvSpPr>
                  <a:spLocks noChangeArrowheads="1"/>
                </p:cNvSpPr>
                <p:nvPr/>
              </p:nvSpPr>
              <p:spPr bwMode="auto">
                <a:xfrm>
                  <a:off x="2098" y="551"/>
                  <a:ext cx="503" cy="566"/>
                </a:xfrm>
                <a:prstGeom prst="ellipse">
                  <a:avLst/>
                </a:prstGeom>
                <a:solidFill>
                  <a:srgbClr val="FFCC00"/>
                </a:solidFill>
                <a:ln w="12700">
                  <a:solidFill>
                    <a:srgbClr val="FFCC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516" name="Oval 6">
                  <a:extLst>
                    <a:ext uri="{FF2B5EF4-FFF2-40B4-BE49-F238E27FC236}">
                      <a16:creationId xmlns:a16="http://schemas.microsoft.com/office/drawing/2014/main" id="{BA2526F6-CE14-4FE9-AE03-0312BC8B6FF0}"/>
                    </a:ext>
                  </a:extLst>
                </p:cNvPr>
                <p:cNvSpPr>
                  <a:spLocks noChangeArrowheads="1"/>
                </p:cNvSpPr>
                <p:nvPr/>
              </p:nvSpPr>
              <p:spPr bwMode="auto">
                <a:xfrm>
                  <a:off x="2581" y="947"/>
                  <a:ext cx="562" cy="632"/>
                </a:xfrm>
                <a:prstGeom prst="ellipse">
                  <a:avLst/>
                </a:prstGeom>
                <a:solidFill>
                  <a:srgbClr val="FE9B03"/>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517" name="Oval 7">
                  <a:extLst>
                    <a:ext uri="{FF2B5EF4-FFF2-40B4-BE49-F238E27FC236}">
                      <a16:creationId xmlns:a16="http://schemas.microsoft.com/office/drawing/2014/main" id="{8ABE0C15-DADD-4DE2-8AF9-E57F75685345}"/>
                    </a:ext>
                  </a:extLst>
                </p:cNvPr>
                <p:cNvSpPr>
                  <a:spLocks noChangeArrowheads="1"/>
                </p:cNvSpPr>
                <p:nvPr/>
              </p:nvSpPr>
              <p:spPr bwMode="auto">
                <a:xfrm>
                  <a:off x="2610" y="980"/>
                  <a:ext cx="504" cy="566"/>
                </a:xfrm>
                <a:prstGeom prst="ellipse">
                  <a:avLst/>
                </a:prstGeom>
                <a:solidFill>
                  <a:srgbClr val="FFCC00"/>
                </a:solidFill>
                <a:ln w="12700">
                  <a:solidFill>
                    <a:srgbClr val="FFCC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518" name="Oval 10">
                  <a:extLst>
                    <a:ext uri="{FF2B5EF4-FFF2-40B4-BE49-F238E27FC236}">
                      <a16:creationId xmlns:a16="http://schemas.microsoft.com/office/drawing/2014/main" id="{7BAF3D50-1F1B-48C7-988E-4FB08FD8CC9A}"/>
                    </a:ext>
                  </a:extLst>
                </p:cNvPr>
                <p:cNvSpPr>
                  <a:spLocks noChangeArrowheads="1"/>
                </p:cNvSpPr>
                <p:nvPr/>
              </p:nvSpPr>
              <p:spPr bwMode="auto">
                <a:xfrm>
                  <a:off x="1420" y="1081"/>
                  <a:ext cx="562" cy="632"/>
                </a:xfrm>
                <a:prstGeom prst="ellipse">
                  <a:avLst/>
                </a:prstGeom>
                <a:solidFill>
                  <a:srgbClr val="FE9B03"/>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519" name="Oval 11">
                  <a:extLst>
                    <a:ext uri="{FF2B5EF4-FFF2-40B4-BE49-F238E27FC236}">
                      <a16:creationId xmlns:a16="http://schemas.microsoft.com/office/drawing/2014/main" id="{55C7D51A-4456-4255-8766-B8E55B095EDE}"/>
                    </a:ext>
                  </a:extLst>
                </p:cNvPr>
                <p:cNvSpPr>
                  <a:spLocks noChangeArrowheads="1"/>
                </p:cNvSpPr>
                <p:nvPr/>
              </p:nvSpPr>
              <p:spPr bwMode="auto">
                <a:xfrm>
                  <a:off x="1449" y="1114"/>
                  <a:ext cx="504" cy="566"/>
                </a:xfrm>
                <a:prstGeom prst="ellipse">
                  <a:avLst/>
                </a:prstGeom>
                <a:solidFill>
                  <a:srgbClr val="FFCC00"/>
                </a:solidFill>
                <a:ln w="12700">
                  <a:solidFill>
                    <a:srgbClr val="FFCC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520" name="Freeform 16">
                  <a:extLst>
                    <a:ext uri="{FF2B5EF4-FFF2-40B4-BE49-F238E27FC236}">
                      <a16:creationId xmlns:a16="http://schemas.microsoft.com/office/drawing/2014/main" id="{A31B8D6D-7F27-4332-B4C8-5AD4903649B1}"/>
                    </a:ext>
                  </a:extLst>
                </p:cNvPr>
                <p:cNvSpPr>
                  <a:spLocks/>
                </p:cNvSpPr>
                <p:nvPr/>
              </p:nvSpPr>
              <p:spPr bwMode="auto">
                <a:xfrm>
                  <a:off x="2909" y="1680"/>
                  <a:ext cx="118" cy="113"/>
                </a:xfrm>
                <a:custGeom>
                  <a:avLst/>
                  <a:gdLst>
                    <a:gd name="T0" fmla="*/ 0 w 133"/>
                    <a:gd name="T1" fmla="*/ 44 h 113"/>
                    <a:gd name="T2" fmla="*/ 6 w 133"/>
                    <a:gd name="T3" fmla="*/ 40 h 113"/>
                    <a:gd name="T4" fmla="*/ 16 w 133"/>
                    <a:gd name="T5" fmla="*/ 40 h 113"/>
                    <a:gd name="T6" fmla="*/ 22 w 133"/>
                    <a:gd name="T7" fmla="*/ 40 h 113"/>
                    <a:gd name="T8" fmla="*/ 28 w 133"/>
                    <a:gd name="T9" fmla="*/ 40 h 113"/>
                    <a:gd name="T10" fmla="*/ 35 w 133"/>
                    <a:gd name="T11" fmla="*/ 36 h 113"/>
                    <a:gd name="T12" fmla="*/ 41 w 133"/>
                    <a:gd name="T13" fmla="*/ 32 h 113"/>
                    <a:gd name="T14" fmla="*/ 44 w 133"/>
                    <a:gd name="T15" fmla="*/ 24 h 113"/>
                    <a:gd name="T16" fmla="*/ 51 w 133"/>
                    <a:gd name="T17" fmla="*/ 24 h 113"/>
                    <a:gd name="T18" fmla="*/ 57 w 133"/>
                    <a:gd name="T19" fmla="*/ 20 h 113"/>
                    <a:gd name="T20" fmla="*/ 63 w 133"/>
                    <a:gd name="T21" fmla="*/ 16 h 113"/>
                    <a:gd name="T22" fmla="*/ 69 w 133"/>
                    <a:gd name="T23" fmla="*/ 12 h 113"/>
                    <a:gd name="T24" fmla="*/ 75 w 133"/>
                    <a:gd name="T25" fmla="*/ 8 h 113"/>
                    <a:gd name="T26" fmla="*/ 82 w 133"/>
                    <a:gd name="T27" fmla="*/ 0 h 113"/>
                    <a:gd name="T28" fmla="*/ 88 w 133"/>
                    <a:gd name="T29" fmla="*/ 0 h 113"/>
                    <a:gd name="T30" fmla="*/ 98 w 133"/>
                    <a:gd name="T31" fmla="*/ 0 h 113"/>
                    <a:gd name="T32" fmla="*/ 104 w 133"/>
                    <a:gd name="T33" fmla="*/ 12 h 113"/>
                    <a:gd name="T34" fmla="*/ 104 w 133"/>
                    <a:gd name="T35" fmla="*/ 20 h 113"/>
                    <a:gd name="T36" fmla="*/ 98 w 133"/>
                    <a:gd name="T37" fmla="*/ 28 h 113"/>
                    <a:gd name="T38" fmla="*/ 94 w 133"/>
                    <a:gd name="T39" fmla="*/ 36 h 113"/>
                    <a:gd name="T40" fmla="*/ 88 w 133"/>
                    <a:gd name="T41" fmla="*/ 44 h 113"/>
                    <a:gd name="T42" fmla="*/ 85 w 133"/>
                    <a:gd name="T43" fmla="*/ 52 h 113"/>
                    <a:gd name="T44" fmla="*/ 88 w 133"/>
                    <a:gd name="T45" fmla="*/ 64 h 113"/>
                    <a:gd name="T46" fmla="*/ 88 w 133"/>
                    <a:gd name="T47" fmla="*/ 72 h 113"/>
                    <a:gd name="T48" fmla="*/ 88 w 133"/>
                    <a:gd name="T49" fmla="*/ 80 h 113"/>
                    <a:gd name="T50" fmla="*/ 88 w 133"/>
                    <a:gd name="T51" fmla="*/ 88 h 113"/>
                    <a:gd name="T52" fmla="*/ 88 w 133"/>
                    <a:gd name="T53" fmla="*/ 96 h 113"/>
                    <a:gd name="T54" fmla="*/ 88 w 133"/>
                    <a:gd name="T55" fmla="*/ 104 h 113"/>
                    <a:gd name="T56" fmla="*/ 82 w 133"/>
                    <a:gd name="T57" fmla="*/ 112 h 113"/>
                    <a:gd name="T58" fmla="*/ 73 w 133"/>
                    <a:gd name="T59" fmla="*/ 108 h 113"/>
                    <a:gd name="T60" fmla="*/ 67 w 133"/>
                    <a:gd name="T61" fmla="*/ 104 h 113"/>
                    <a:gd name="T62" fmla="*/ 59 w 133"/>
                    <a:gd name="T63" fmla="*/ 92 h 113"/>
                    <a:gd name="T64" fmla="*/ 53 w 133"/>
                    <a:gd name="T65" fmla="*/ 84 h 113"/>
                    <a:gd name="T66" fmla="*/ 47 w 133"/>
                    <a:gd name="T67" fmla="*/ 80 h 113"/>
                    <a:gd name="T68" fmla="*/ 41 w 133"/>
                    <a:gd name="T69" fmla="*/ 76 h 113"/>
                    <a:gd name="T70" fmla="*/ 35 w 133"/>
                    <a:gd name="T71" fmla="*/ 72 h 113"/>
                    <a:gd name="T72" fmla="*/ 28 w 133"/>
                    <a:gd name="T73" fmla="*/ 72 h 113"/>
                    <a:gd name="T74" fmla="*/ 19 w 133"/>
                    <a:gd name="T75" fmla="*/ 68 h 113"/>
                    <a:gd name="T76" fmla="*/ 12 w 133"/>
                    <a:gd name="T77" fmla="*/ 68 h 113"/>
                    <a:gd name="T78" fmla="*/ 6 w 133"/>
                    <a:gd name="T79" fmla="*/ 68 h 113"/>
                    <a:gd name="T80" fmla="*/ 4 w 133"/>
                    <a:gd name="T81" fmla="*/ 60 h 113"/>
                    <a:gd name="T82" fmla="*/ 0 w 133"/>
                    <a:gd name="T83" fmla="*/ 52 h 113"/>
                    <a:gd name="T84" fmla="*/ 0 w 133"/>
                    <a:gd name="T85" fmla="*/ 44 h 11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3" h="113">
                      <a:moveTo>
                        <a:pt x="0" y="44"/>
                      </a:moveTo>
                      <a:lnTo>
                        <a:pt x="8" y="40"/>
                      </a:lnTo>
                      <a:lnTo>
                        <a:pt x="20" y="40"/>
                      </a:lnTo>
                      <a:lnTo>
                        <a:pt x="28" y="40"/>
                      </a:lnTo>
                      <a:lnTo>
                        <a:pt x="36" y="40"/>
                      </a:lnTo>
                      <a:lnTo>
                        <a:pt x="44" y="36"/>
                      </a:lnTo>
                      <a:lnTo>
                        <a:pt x="52" y="32"/>
                      </a:lnTo>
                      <a:lnTo>
                        <a:pt x="56" y="24"/>
                      </a:lnTo>
                      <a:lnTo>
                        <a:pt x="64" y="24"/>
                      </a:lnTo>
                      <a:lnTo>
                        <a:pt x="72" y="20"/>
                      </a:lnTo>
                      <a:lnTo>
                        <a:pt x="80" y="16"/>
                      </a:lnTo>
                      <a:lnTo>
                        <a:pt x="88" y="12"/>
                      </a:lnTo>
                      <a:lnTo>
                        <a:pt x="96" y="8"/>
                      </a:lnTo>
                      <a:lnTo>
                        <a:pt x="104" y="0"/>
                      </a:lnTo>
                      <a:lnTo>
                        <a:pt x="112" y="0"/>
                      </a:lnTo>
                      <a:lnTo>
                        <a:pt x="124" y="0"/>
                      </a:lnTo>
                      <a:lnTo>
                        <a:pt x="132" y="12"/>
                      </a:lnTo>
                      <a:lnTo>
                        <a:pt x="132" y="20"/>
                      </a:lnTo>
                      <a:lnTo>
                        <a:pt x="124" y="28"/>
                      </a:lnTo>
                      <a:lnTo>
                        <a:pt x="120" y="36"/>
                      </a:lnTo>
                      <a:lnTo>
                        <a:pt x="112" y="44"/>
                      </a:lnTo>
                      <a:lnTo>
                        <a:pt x="108" y="52"/>
                      </a:lnTo>
                      <a:lnTo>
                        <a:pt x="112" y="64"/>
                      </a:lnTo>
                      <a:lnTo>
                        <a:pt x="112" y="72"/>
                      </a:lnTo>
                      <a:lnTo>
                        <a:pt x="112" y="80"/>
                      </a:lnTo>
                      <a:lnTo>
                        <a:pt x="112" y="88"/>
                      </a:lnTo>
                      <a:lnTo>
                        <a:pt x="112" y="96"/>
                      </a:lnTo>
                      <a:lnTo>
                        <a:pt x="112" y="104"/>
                      </a:lnTo>
                      <a:lnTo>
                        <a:pt x="104" y="112"/>
                      </a:lnTo>
                      <a:lnTo>
                        <a:pt x="92" y="108"/>
                      </a:lnTo>
                      <a:lnTo>
                        <a:pt x="84" y="104"/>
                      </a:lnTo>
                      <a:lnTo>
                        <a:pt x="76" y="92"/>
                      </a:lnTo>
                      <a:lnTo>
                        <a:pt x="68" y="84"/>
                      </a:lnTo>
                      <a:lnTo>
                        <a:pt x="60" y="80"/>
                      </a:lnTo>
                      <a:lnTo>
                        <a:pt x="52" y="76"/>
                      </a:lnTo>
                      <a:lnTo>
                        <a:pt x="44" y="72"/>
                      </a:lnTo>
                      <a:lnTo>
                        <a:pt x="36" y="72"/>
                      </a:lnTo>
                      <a:lnTo>
                        <a:pt x="24" y="68"/>
                      </a:lnTo>
                      <a:lnTo>
                        <a:pt x="16" y="68"/>
                      </a:lnTo>
                      <a:lnTo>
                        <a:pt x="8" y="68"/>
                      </a:lnTo>
                      <a:lnTo>
                        <a:pt x="4" y="60"/>
                      </a:lnTo>
                      <a:lnTo>
                        <a:pt x="0" y="52"/>
                      </a:lnTo>
                      <a:lnTo>
                        <a:pt x="0" y="4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21" name="Freeform 17">
                  <a:extLst>
                    <a:ext uri="{FF2B5EF4-FFF2-40B4-BE49-F238E27FC236}">
                      <a16:creationId xmlns:a16="http://schemas.microsoft.com/office/drawing/2014/main" id="{7B4D0944-1B94-49BC-A243-B74F1D191EF1}"/>
                    </a:ext>
                  </a:extLst>
                </p:cNvPr>
                <p:cNvSpPr>
                  <a:spLocks/>
                </p:cNvSpPr>
                <p:nvPr/>
              </p:nvSpPr>
              <p:spPr bwMode="auto">
                <a:xfrm>
                  <a:off x="3048" y="1396"/>
                  <a:ext cx="353" cy="357"/>
                </a:xfrm>
                <a:custGeom>
                  <a:avLst/>
                  <a:gdLst>
                    <a:gd name="T0" fmla="*/ 63 w 397"/>
                    <a:gd name="T1" fmla="*/ 220 h 357"/>
                    <a:gd name="T2" fmla="*/ 44 w 397"/>
                    <a:gd name="T3" fmla="*/ 232 h 357"/>
                    <a:gd name="T4" fmla="*/ 25 w 397"/>
                    <a:gd name="T5" fmla="*/ 244 h 357"/>
                    <a:gd name="T6" fmla="*/ 4 w 397"/>
                    <a:gd name="T7" fmla="*/ 256 h 357"/>
                    <a:gd name="T8" fmla="*/ 4 w 397"/>
                    <a:gd name="T9" fmla="*/ 280 h 357"/>
                    <a:gd name="T10" fmla="*/ 19 w 397"/>
                    <a:gd name="T11" fmla="*/ 296 h 357"/>
                    <a:gd name="T12" fmla="*/ 35 w 397"/>
                    <a:gd name="T13" fmla="*/ 316 h 357"/>
                    <a:gd name="T14" fmla="*/ 57 w 397"/>
                    <a:gd name="T15" fmla="*/ 316 h 357"/>
                    <a:gd name="T16" fmla="*/ 76 w 397"/>
                    <a:gd name="T17" fmla="*/ 328 h 357"/>
                    <a:gd name="T18" fmla="*/ 89 w 397"/>
                    <a:gd name="T19" fmla="*/ 344 h 357"/>
                    <a:gd name="T20" fmla="*/ 104 w 397"/>
                    <a:gd name="T21" fmla="*/ 356 h 357"/>
                    <a:gd name="T22" fmla="*/ 130 w 397"/>
                    <a:gd name="T23" fmla="*/ 352 h 357"/>
                    <a:gd name="T24" fmla="*/ 158 w 397"/>
                    <a:gd name="T25" fmla="*/ 340 h 357"/>
                    <a:gd name="T26" fmla="*/ 183 w 397"/>
                    <a:gd name="T27" fmla="*/ 332 h 357"/>
                    <a:gd name="T28" fmla="*/ 212 w 397"/>
                    <a:gd name="T29" fmla="*/ 316 h 357"/>
                    <a:gd name="T30" fmla="*/ 237 w 397"/>
                    <a:gd name="T31" fmla="*/ 292 h 357"/>
                    <a:gd name="T32" fmla="*/ 260 w 397"/>
                    <a:gd name="T33" fmla="*/ 264 h 357"/>
                    <a:gd name="T34" fmla="*/ 285 w 397"/>
                    <a:gd name="T35" fmla="*/ 224 h 357"/>
                    <a:gd name="T36" fmla="*/ 301 w 397"/>
                    <a:gd name="T37" fmla="*/ 200 h 357"/>
                    <a:gd name="T38" fmla="*/ 307 w 397"/>
                    <a:gd name="T39" fmla="*/ 148 h 357"/>
                    <a:gd name="T40" fmla="*/ 313 w 397"/>
                    <a:gd name="T41" fmla="*/ 124 h 357"/>
                    <a:gd name="T42" fmla="*/ 303 w 397"/>
                    <a:gd name="T43" fmla="*/ 104 h 357"/>
                    <a:gd name="T44" fmla="*/ 301 w 397"/>
                    <a:gd name="T45" fmla="*/ 80 h 357"/>
                    <a:gd name="T46" fmla="*/ 282 w 397"/>
                    <a:gd name="T47" fmla="*/ 64 h 357"/>
                    <a:gd name="T48" fmla="*/ 256 w 397"/>
                    <a:gd name="T49" fmla="*/ 56 h 357"/>
                    <a:gd name="T50" fmla="*/ 237 w 397"/>
                    <a:gd name="T51" fmla="*/ 72 h 357"/>
                    <a:gd name="T52" fmla="*/ 218 w 397"/>
                    <a:gd name="T53" fmla="*/ 56 h 357"/>
                    <a:gd name="T54" fmla="*/ 203 w 397"/>
                    <a:gd name="T55" fmla="*/ 44 h 357"/>
                    <a:gd name="T56" fmla="*/ 197 w 397"/>
                    <a:gd name="T57" fmla="*/ 16 h 357"/>
                    <a:gd name="T58" fmla="*/ 177 w 397"/>
                    <a:gd name="T59" fmla="*/ 0 h 357"/>
                    <a:gd name="T60" fmla="*/ 158 w 397"/>
                    <a:gd name="T61" fmla="*/ 16 h 357"/>
                    <a:gd name="T62" fmla="*/ 152 w 397"/>
                    <a:gd name="T63" fmla="*/ 40 h 357"/>
                    <a:gd name="T64" fmla="*/ 142 w 397"/>
                    <a:gd name="T65" fmla="*/ 64 h 357"/>
                    <a:gd name="T66" fmla="*/ 132 w 397"/>
                    <a:gd name="T67" fmla="*/ 84 h 357"/>
                    <a:gd name="T68" fmla="*/ 139 w 397"/>
                    <a:gd name="T69" fmla="*/ 104 h 357"/>
                    <a:gd name="T70" fmla="*/ 161 w 397"/>
                    <a:gd name="T71" fmla="*/ 108 h 357"/>
                    <a:gd name="T72" fmla="*/ 181 w 397"/>
                    <a:gd name="T73" fmla="*/ 112 h 357"/>
                    <a:gd name="T74" fmla="*/ 203 w 397"/>
                    <a:gd name="T75" fmla="*/ 132 h 357"/>
                    <a:gd name="T76" fmla="*/ 199 w 397"/>
                    <a:gd name="T77" fmla="*/ 156 h 357"/>
                    <a:gd name="T78" fmla="*/ 177 w 397"/>
                    <a:gd name="T79" fmla="*/ 184 h 357"/>
                    <a:gd name="T80" fmla="*/ 161 w 397"/>
                    <a:gd name="T81" fmla="*/ 200 h 357"/>
                    <a:gd name="T82" fmla="*/ 146 w 397"/>
                    <a:gd name="T83" fmla="*/ 220 h 357"/>
                    <a:gd name="T84" fmla="*/ 132 w 397"/>
                    <a:gd name="T85" fmla="*/ 236 h 357"/>
                    <a:gd name="T86" fmla="*/ 117 w 397"/>
                    <a:gd name="T87" fmla="*/ 256 h 357"/>
                    <a:gd name="T88" fmla="*/ 101 w 397"/>
                    <a:gd name="T89" fmla="*/ 272 h 357"/>
                    <a:gd name="T90" fmla="*/ 82 w 397"/>
                    <a:gd name="T91" fmla="*/ 268 h 357"/>
                    <a:gd name="T92" fmla="*/ 76 w 397"/>
                    <a:gd name="T93" fmla="*/ 244 h 357"/>
                    <a:gd name="T94" fmla="*/ 79 w 397"/>
                    <a:gd name="T95" fmla="*/ 220 h 3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397" h="357">
                      <a:moveTo>
                        <a:pt x="88" y="204"/>
                      </a:moveTo>
                      <a:lnTo>
                        <a:pt x="84" y="212"/>
                      </a:lnTo>
                      <a:lnTo>
                        <a:pt x="80" y="220"/>
                      </a:lnTo>
                      <a:lnTo>
                        <a:pt x="72" y="224"/>
                      </a:lnTo>
                      <a:lnTo>
                        <a:pt x="64" y="228"/>
                      </a:lnTo>
                      <a:lnTo>
                        <a:pt x="56" y="232"/>
                      </a:lnTo>
                      <a:lnTo>
                        <a:pt x="48" y="236"/>
                      </a:lnTo>
                      <a:lnTo>
                        <a:pt x="40" y="240"/>
                      </a:lnTo>
                      <a:lnTo>
                        <a:pt x="32" y="244"/>
                      </a:lnTo>
                      <a:lnTo>
                        <a:pt x="24" y="248"/>
                      </a:lnTo>
                      <a:lnTo>
                        <a:pt x="12" y="252"/>
                      </a:lnTo>
                      <a:lnTo>
                        <a:pt x="4" y="256"/>
                      </a:lnTo>
                      <a:lnTo>
                        <a:pt x="0" y="264"/>
                      </a:lnTo>
                      <a:lnTo>
                        <a:pt x="0" y="272"/>
                      </a:lnTo>
                      <a:lnTo>
                        <a:pt x="4" y="280"/>
                      </a:lnTo>
                      <a:lnTo>
                        <a:pt x="12" y="280"/>
                      </a:lnTo>
                      <a:lnTo>
                        <a:pt x="16" y="288"/>
                      </a:lnTo>
                      <a:lnTo>
                        <a:pt x="24" y="296"/>
                      </a:lnTo>
                      <a:lnTo>
                        <a:pt x="28" y="304"/>
                      </a:lnTo>
                      <a:lnTo>
                        <a:pt x="36" y="312"/>
                      </a:lnTo>
                      <a:lnTo>
                        <a:pt x="44" y="316"/>
                      </a:lnTo>
                      <a:lnTo>
                        <a:pt x="52" y="320"/>
                      </a:lnTo>
                      <a:lnTo>
                        <a:pt x="60" y="320"/>
                      </a:lnTo>
                      <a:lnTo>
                        <a:pt x="72" y="316"/>
                      </a:lnTo>
                      <a:lnTo>
                        <a:pt x="80" y="320"/>
                      </a:lnTo>
                      <a:lnTo>
                        <a:pt x="88" y="320"/>
                      </a:lnTo>
                      <a:lnTo>
                        <a:pt x="96" y="328"/>
                      </a:lnTo>
                      <a:lnTo>
                        <a:pt x="104" y="332"/>
                      </a:lnTo>
                      <a:lnTo>
                        <a:pt x="112" y="336"/>
                      </a:lnTo>
                      <a:lnTo>
                        <a:pt x="112" y="344"/>
                      </a:lnTo>
                      <a:lnTo>
                        <a:pt x="116" y="352"/>
                      </a:lnTo>
                      <a:lnTo>
                        <a:pt x="124" y="356"/>
                      </a:lnTo>
                      <a:lnTo>
                        <a:pt x="132" y="356"/>
                      </a:lnTo>
                      <a:lnTo>
                        <a:pt x="140" y="356"/>
                      </a:lnTo>
                      <a:lnTo>
                        <a:pt x="156" y="352"/>
                      </a:lnTo>
                      <a:lnTo>
                        <a:pt x="164" y="352"/>
                      </a:lnTo>
                      <a:lnTo>
                        <a:pt x="176" y="344"/>
                      </a:lnTo>
                      <a:lnTo>
                        <a:pt x="184" y="344"/>
                      </a:lnTo>
                      <a:lnTo>
                        <a:pt x="200" y="340"/>
                      </a:lnTo>
                      <a:lnTo>
                        <a:pt x="208" y="336"/>
                      </a:lnTo>
                      <a:lnTo>
                        <a:pt x="224" y="332"/>
                      </a:lnTo>
                      <a:lnTo>
                        <a:pt x="232" y="332"/>
                      </a:lnTo>
                      <a:lnTo>
                        <a:pt x="240" y="328"/>
                      </a:lnTo>
                      <a:lnTo>
                        <a:pt x="260" y="320"/>
                      </a:lnTo>
                      <a:lnTo>
                        <a:pt x="268" y="316"/>
                      </a:lnTo>
                      <a:lnTo>
                        <a:pt x="276" y="312"/>
                      </a:lnTo>
                      <a:lnTo>
                        <a:pt x="292" y="300"/>
                      </a:lnTo>
                      <a:lnTo>
                        <a:pt x="300" y="292"/>
                      </a:lnTo>
                      <a:lnTo>
                        <a:pt x="308" y="288"/>
                      </a:lnTo>
                      <a:lnTo>
                        <a:pt x="324" y="272"/>
                      </a:lnTo>
                      <a:lnTo>
                        <a:pt x="328" y="264"/>
                      </a:lnTo>
                      <a:lnTo>
                        <a:pt x="340" y="252"/>
                      </a:lnTo>
                      <a:lnTo>
                        <a:pt x="344" y="244"/>
                      </a:lnTo>
                      <a:lnTo>
                        <a:pt x="360" y="224"/>
                      </a:lnTo>
                      <a:lnTo>
                        <a:pt x="364" y="216"/>
                      </a:lnTo>
                      <a:lnTo>
                        <a:pt x="372" y="208"/>
                      </a:lnTo>
                      <a:lnTo>
                        <a:pt x="380" y="200"/>
                      </a:lnTo>
                      <a:lnTo>
                        <a:pt x="372" y="176"/>
                      </a:lnTo>
                      <a:lnTo>
                        <a:pt x="380" y="152"/>
                      </a:lnTo>
                      <a:lnTo>
                        <a:pt x="388" y="148"/>
                      </a:lnTo>
                      <a:lnTo>
                        <a:pt x="392" y="140"/>
                      </a:lnTo>
                      <a:lnTo>
                        <a:pt x="396" y="132"/>
                      </a:lnTo>
                      <a:lnTo>
                        <a:pt x="396" y="124"/>
                      </a:lnTo>
                      <a:lnTo>
                        <a:pt x="392" y="116"/>
                      </a:lnTo>
                      <a:lnTo>
                        <a:pt x="384" y="112"/>
                      </a:lnTo>
                      <a:lnTo>
                        <a:pt x="384" y="104"/>
                      </a:lnTo>
                      <a:lnTo>
                        <a:pt x="380" y="96"/>
                      </a:lnTo>
                      <a:lnTo>
                        <a:pt x="380" y="88"/>
                      </a:lnTo>
                      <a:lnTo>
                        <a:pt x="380" y="80"/>
                      </a:lnTo>
                      <a:lnTo>
                        <a:pt x="376" y="72"/>
                      </a:lnTo>
                      <a:lnTo>
                        <a:pt x="364" y="68"/>
                      </a:lnTo>
                      <a:lnTo>
                        <a:pt x="356" y="64"/>
                      </a:lnTo>
                      <a:lnTo>
                        <a:pt x="348" y="60"/>
                      </a:lnTo>
                      <a:lnTo>
                        <a:pt x="336" y="56"/>
                      </a:lnTo>
                      <a:lnTo>
                        <a:pt x="324" y="56"/>
                      </a:lnTo>
                      <a:lnTo>
                        <a:pt x="316" y="64"/>
                      </a:lnTo>
                      <a:lnTo>
                        <a:pt x="308" y="68"/>
                      </a:lnTo>
                      <a:lnTo>
                        <a:pt x="300" y="72"/>
                      </a:lnTo>
                      <a:lnTo>
                        <a:pt x="292" y="64"/>
                      </a:lnTo>
                      <a:lnTo>
                        <a:pt x="284" y="60"/>
                      </a:lnTo>
                      <a:lnTo>
                        <a:pt x="276" y="56"/>
                      </a:lnTo>
                      <a:lnTo>
                        <a:pt x="272" y="48"/>
                      </a:lnTo>
                      <a:lnTo>
                        <a:pt x="264" y="48"/>
                      </a:lnTo>
                      <a:lnTo>
                        <a:pt x="256" y="44"/>
                      </a:lnTo>
                      <a:lnTo>
                        <a:pt x="252" y="36"/>
                      </a:lnTo>
                      <a:lnTo>
                        <a:pt x="248" y="24"/>
                      </a:lnTo>
                      <a:lnTo>
                        <a:pt x="248" y="16"/>
                      </a:lnTo>
                      <a:lnTo>
                        <a:pt x="240" y="8"/>
                      </a:lnTo>
                      <a:lnTo>
                        <a:pt x="232" y="4"/>
                      </a:lnTo>
                      <a:lnTo>
                        <a:pt x="224" y="0"/>
                      </a:lnTo>
                      <a:lnTo>
                        <a:pt x="216" y="0"/>
                      </a:lnTo>
                      <a:lnTo>
                        <a:pt x="204" y="8"/>
                      </a:lnTo>
                      <a:lnTo>
                        <a:pt x="200" y="16"/>
                      </a:lnTo>
                      <a:lnTo>
                        <a:pt x="200" y="24"/>
                      </a:lnTo>
                      <a:lnTo>
                        <a:pt x="192" y="32"/>
                      </a:lnTo>
                      <a:lnTo>
                        <a:pt x="192" y="40"/>
                      </a:lnTo>
                      <a:lnTo>
                        <a:pt x="188" y="48"/>
                      </a:lnTo>
                      <a:lnTo>
                        <a:pt x="184" y="56"/>
                      </a:lnTo>
                      <a:lnTo>
                        <a:pt x="180" y="64"/>
                      </a:lnTo>
                      <a:lnTo>
                        <a:pt x="176" y="72"/>
                      </a:lnTo>
                      <a:lnTo>
                        <a:pt x="168" y="76"/>
                      </a:lnTo>
                      <a:lnTo>
                        <a:pt x="168" y="84"/>
                      </a:lnTo>
                      <a:lnTo>
                        <a:pt x="164" y="92"/>
                      </a:lnTo>
                      <a:lnTo>
                        <a:pt x="168" y="100"/>
                      </a:lnTo>
                      <a:lnTo>
                        <a:pt x="176" y="104"/>
                      </a:lnTo>
                      <a:lnTo>
                        <a:pt x="184" y="100"/>
                      </a:lnTo>
                      <a:lnTo>
                        <a:pt x="192" y="104"/>
                      </a:lnTo>
                      <a:lnTo>
                        <a:pt x="204" y="108"/>
                      </a:lnTo>
                      <a:lnTo>
                        <a:pt x="212" y="108"/>
                      </a:lnTo>
                      <a:lnTo>
                        <a:pt x="220" y="112"/>
                      </a:lnTo>
                      <a:lnTo>
                        <a:pt x="228" y="112"/>
                      </a:lnTo>
                      <a:lnTo>
                        <a:pt x="236" y="116"/>
                      </a:lnTo>
                      <a:lnTo>
                        <a:pt x="248" y="120"/>
                      </a:lnTo>
                      <a:lnTo>
                        <a:pt x="256" y="132"/>
                      </a:lnTo>
                      <a:lnTo>
                        <a:pt x="260" y="140"/>
                      </a:lnTo>
                      <a:lnTo>
                        <a:pt x="256" y="148"/>
                      </a:lnTo>
                      <a:lnTo>
                        <a:pt x="252" y="156"/>
                      </a:lnTo>
                      <a:lnTo>
                        <a:pt x="240" y="164"/>
                      </a:lnTo>
                      <a:lnTo>
                        <a:pt x="232" y="176"/>
                      </a:lnTo>
                      <a:lnTo>
                        <a:pt x="224" y="184"/>
                      </a:lnTo>
                      <a:lnTo>
                        <a:pt x="216" y="188"/>
                      </a:lnTo>
                      <a:lnTo>
                        <a:pt x="208" y="192"/>
                      </a:lnTo>
                      <a:lnTo>
                        <a:pt x="204" y="200"/>
                      </a:lnTo>
                      <a:lnTo>
                        <a:pt x="196" y="204"/>
                      </a:lnTo>
                      <a:lnTo>
                        <a:pt x="188" y="212"/>
                      </a:lnTo>
                      <a:lnTo>
                        <a:pt x="184" y="220"/>
                      </a:lnTo>
                      <a:lnTo>
                        <a:pt x="176" y="224"/>
                      </a:lnTo>
                      <a:lnTo>
                        <a:pt x="176" y="232"/>
                      </a:lnTo>
                      <a:lnTo>
                        <a:pt x="168" y="236"/>
                      </a:lnTo>
                      <a:lnTo>
                        <a:pt x="164" y="244"/>
                      </a:lnTo>
                      <a:lnTo>
                        <a:pt x="156" y="248"/>
                      </a:lnTo>
                      <a:lnTo>
                        <a:pt x="148" y="256"/>
                      </a:lnTo>
                      <a:lnTo>
                        <a:pt x="140" y="260"/>
                      </a:lnTo>
                      <a:lnTo>
                        <a:pt x="136" y="268"/>
                      </a:lnTo>
                      <a:lnTo>
                        <a:pt x="128" y="272"/>
                      </a:lnTo>
                      <a:lnTo>
                        <a:pt x="120" y="272"/>
                      </a:lnTo>
                      <a:lnTo>
                        <a:pt x="112" y="272"/>
                      </a:lnTo>
                      <a:lnTo>
                        <a:pt x="104" y="268"/>
                      </a:lnTo>
                      <a:lnTo>
                        <a:pt x="96" y="260"/>
                      </a:lnTo>
                      <a:lnTo>
                        <a:pt x="96" y="252"/>
                      </a:lnTo>
                      <a:lnTo>
                        <a:pt x="96" y="244"/>
                      </a:lnTo>
                      <a:lnTo>
                        <a:pt x="100" y="236"/>
                      </a:lnTo>
                      <a:lnTo>
                        <a:pt x="100" y="228"/>
                      </a:lnTo>
                      <a:lnTo>
                        <a:pt x="100" y="220"/>
                      </a:lnTo>
                      <a:lnTo>
                        <a:pt x="96" y="212"/>
                      </a:lnTo>
                      <a:lnTo>
                        <a:pt x="88" y="20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22" name="Freeform 18">
                  <a:extLst>
                    <a:ext uri="{FF2B5EF4-FFF2-40B4-BE49-F238E27FC236}">
                      <a16:creationId xmlns:a16="http://schemas.microsoft.com/office/drawing/2014/main" id="{278E23F8-51A3-4CD1-8363-75CE080416D4}"/>
                    </a:ext>
                  </a:extLst>
                </p:cNvPr>
                <p:cNvSpPr>
                  <a:spLocks/>
                </p:cNvSpPr>
                <p:nvPr/>
              </p:nvSpPr>
              <p:spPr bwMode="auto">
                <a:xfrm>
                  <a:off x="3151" y="1520"/>
                  <a:ext cx="54" cy="73"/>
                </a:xfrm>
                <a:custGeom>
                  <a:avLst/>
                  <a:gdLst>
                    <a:gd name="T0" fmla="*/ 25 w 61"/>
                    <a:gd name="T1" fmla="*/ 0 h 73"/>
                    <a:gd name="T2" fmla="*/ 22 w 61"/>
                    <a:gd name="T3" fmla="*/ 8 h 73"/>
                    <a:gd name="T4" fmla="*/ 22 w 61"/>
                    <a:gd name="T5" fmla="*/ 16 h 73"/>
                    <a:gd name="T6" fmla="*/ 16 w 61"/>
                    <a:gd name="T7" fmla="*/ 20 h 73"/>
                    <a:gd name="T8" fmla="*/ 12 w 61"/>
                    <a:gd name="T9" fmla="*/ 28 h 73"/>
                    <a:gd name="T10" fmla="*/ 6 w 61"/>
                    <a:gd name="T11" fmla="*/ 36 h 73"/>
                    <a:gd name="T12" fmla="*/ 4 w 61"/>
                    <a:gd name="T13" fmla="*/ 44 h 73"/>
                    <a:gd name="T14" fmla="*/ 0 w 61"/>
                    <a:gd name="T15" fmla="*/ 52 h 73"/>
                    <a:gd name="T16" fmla="*/ 4 w 61"/>
                    <a:gd name="T17" fmla="*/ 60 h 73"/>
                    <a:gd name="T18" fmla="*/ 4 w 61"/>
                    <a:gd name="T19" fmla="*/ 68 h 73"/>
                    <a:gd name="T20" fmla="*/ 10 w 61"/>
                    <a:gd name="T21" fmla="*/ 72 h 73"/>
                    <a:gd name="T22" fmla="*/ 16 w 61"/>
                    <a:gd name="T23" fmla="*/ 72 h 73"/>
                    <a:gd name="T24" fmla="*/ 22 w 61"/>
                    <a:gd name="T25" fmla="*/ 72 h 73"/>
                    <a:gd name="T26" fmla="*/ 28 w 61"/>
                    <a:gd name="T27" fmla="*/ 72 h 73"/>
                    <a:gd name="T28" fmla="*/ 35 w 61"/>
                    <a:gd name="T29" fmla="*/ 64 h 73"/>
                    <a:gd name="T30" fmla="*/ 35 w 61"/>
                    <a:gd name="T31" fmla="*/ 56 h 73"/>
                    <a:gd name="T32" fmla="*/ 41 w 61"/>
                    <a:gd name="T33" fmla="*/ 48 h 73"/>
                    <a:gd name="T34" fmla="*/ 44 w 61"/>
                    <a:gd name="T35" fmla="*/ 40 h 73"/>
                    <a:gd name="T36" fmla="*/ 47 w 61"/>
                    <a:gd name="T37" fmla="*/ 32 h 73"/>
                    <a:gd name="T38" fmla="*/ 47 w 61"/>
                    <a:gd name="T39" fmla="*/ 24 h 73"/>
                    <a:gd name="T40" fmla="*/ 41 w 61"/>
                    <a:gd name="T41" fmla="*/ 20 h 73"/>
                    <a:gd name="T42" fmla="*/ 41 w 61"/>
                    <a:gd name="T43" fmla="*/ 12 h 73"/>
                    <a:gd name="T44" fmla="*/ 37 w 61"/>
                    <a:gd name="T45" fmla="*/ 4 h 73"/>
                    <a:gd name="T46" fmla="*/ 31 w 61"/>
                    <a:gd name="T47" fmla="*/ 4 h 73"/>
                    <a:gd name="T48" fmla="*/ 25 w 61"/>
                    <a:gd name="T49" fmla="*/ 0 h 7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73">
                      <a:moveTo>
                        <a:pt x="32" y="0"/>
                      </a:moveTo>
                      <a:lnTo>
                        <a:pt x="28" y="8"/>
                      </a:lnTo>
                      <a:lnTo>
                        <a:pt x="28" y="16"/>
                      </a:lnTo>
                      <a:lnTo>
                        <a:pt x="20" y="20"/>
                      </a:lnTo>
                      <a:lnTo>
                        <a:pt x="16" y="28"/>
                      </a:lnTo>
                      <a:lnTo>
                        <a:pt x="8" y="36"/>
                      </a:lnTo>
                      <a:lnTo>
                        <a:pt x="4" y="44"/>
                      </a:lnTo>
                      <a:lnTo>
                        <a:pt x="0" y="52"/>
                      </a:lnTo>
                      <a:lnTo>
                        <a:pt x="4" y="60"/>
                      </a:lnTo>
                      <a:lnTo>
                        <a:pt x="4" y="68"/>
                      </a:lnTo>
                      <a:lnTo>
                        <a:pt x="12" y="72"/>
                      </a:lnTo>
                      <a:lnTo>
                        <a:pt x="20" y="72"/>
                      </a:lnTo>
                      <a:lnTo>
                        <a:pt x="28" y="72"/>
                      </a:lnTo>
                      <a:lnTo>
                        <a:pt x="36" y="72"/>
                      </a:lnTo>
                      <a:lnTo>
                        <a:pt x="44" y="64"/>
                      </a:lnTo>
                      <a:lnTo>
                        <a:pt x="44" y="56"/>
                      </a:lnTo>
                      <a:lnTo>
                        <a:pt x="52" y="48"/>
                      </a:lnTo>
                      <a:lnTo>
                        <a:pt x="56" y="40"/>
                      </a:lnTo>
                      <a:lnTo>
                        <a:pt x="60" y="32"/>
                      </a:lnTo>
                      <a:lnTo>
                        <a:pt x="60" y="24"/>
                      </a:lnTo>
                      <a:lnTo>
                        <a:pt x="52" y="20"/>
                      </a:lnTo>
                      <a:lnTo>
                        <a:pt x="52" y="12"/>
                      </a:lnTo>
                      <a:lnTo>
                        <a:pt x="48" y="4"/>
                      </a:lnTo>
                      <a:lnTo>
                        <a:pt x="40" y="4"/>
                      </a:lnTo>
                      <a:lnTo>
                        <a:pt x="32"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23" name="Freeform 19">
                  <a:extLst>
                    <a:ext uri="{FF2B5EF4-FFF2-40B4-BE49-F238E27FC236}">
                      <a16:creationId xmlns:a16="http://schemas.microsoft.com/office/drawing/2014/main" id="{9A92E0B3-B311-4FF9-9492-353FA446A64F}"/>
                    </a:ext>
                  </a:extLst>
                </p:cNvPr>
                <p:cNvSpPr>
                  <a:spLocks/>
                </p:cNvSpPr>
                <p:nvPr/>
              </p:nvSpPr>
              <p:spPr bwMode="auto">
                <a:xfrm>
                  <a:off x="3236" y="1224"/>
                  <a:ext cx="83" cy="129"/>
                </a:xfrm>
                <a:custGeom>
                  <a:avLst/>
                  <a:gdLst>
                    <a:gd name="T0" fmla="*/ 4 w 93"/>
                    <a:gd name="T1" fmla="*/ 124 h 129"/>
                    <a:gd name="T2" fmla="*/ 10 w 93"/>
                    <a:gd name="T3" fmla="*/ 116 h 129"/>
                    <a:gd name="T4" fmla="*/ 10 w 93"/>
                    <a:gd name="T5" fmla="*/ 108 h 129"/>
                    <a:gd name="T6" fmla="*/ 10 w 93"/>
                    <a:gd name="T7" fmla="*/ 100 h 129"/>
                    <a:gd name="T8" fmla="*/ 6 w 93"/>
                    <a:gd name="T9" fmla="*/ 92 h 129"/>
                    <a:gd name="T10" fmla="*/ 4 w 93"/>
                    <a:gd name="T11" fmla="*/ 84 h 129"/>
                    <a:gd name="T12" fmla="*/ 4 w 93"/>
                    <a:gd name="T13" fmla="*/ 76 h 129"/>
                    <a:gd name="T14" fmla="*/ 4 w 93"/>
                    <a:gd name="T15" fmla="*/ 68 h 129"/>
                    <a:gd name="T16" fmla="*/ 4 w 93"/>
                    <a:gd name="T17" fmla="*/ 60 h 129"/>
                    <a:gd name="T18" fmla="*/ 4 w 93"/>
                    <a:gd name="T19" fmla="*/ 52 h 129"/>
                    <a:gd name="T20" fmla="*/ 0 w 93"/>
                    <a:gd name="T21" fmla="*/ 44 h 129"/>
                    <a:gd name="T22" fmla="*/ 0 w 93"/>
                    <a:gd name="T23" fmla="*/ 36 h 129"/>
                    <a:gd name="T24" fmla="*/ 0 w 93"/>
                    <a:gd name="T25" fmla="*/ 24 h 129"/>
                    <a:gd name="T26" fmla="*/ 4 w 93"/>
                    <a:gd name="T27" fmla="*/ 16 h 129"/>
                    <a:gd name="T28" fmla="*/ 4 w 93"/>
                    <a:gd name="T29" fmla="*/ 8 h 129"/>
                    <a:gd name="T30" fmla="*/ 6 w 93"/>
                    <a:gd name="T31" fmla="*/ 0 h 129"/>
                    <a:gd name="T32" fmla="*/ 12 w 93"/>
                    <a:gd name="T33" fmla="*/ 0 h 129"/>
                    <a:gd name="T34" fmla="*/ 19 w 93"/>
                    <a:gd name="T35" fmla="*/ 8 h 129"/>
                    <a:gd name="T36" fmla="*/ 26 w 93"/>
                    <a:gd name="T37" fmla="*/ 20 h 129"/>
                    <a:gd name="T38" fmla="*/ 29 w 93"/>
                    <a:gd name="T39" fmla="*/ 28 h 129"/>
                    <a:gd name="T40" fmla="*/ 32 w 93"/>
                    <a:gd name="T41" fmla="*/ 36 h 129"/>
                    <a:gd name="T42" fmla="*/ 32 w 93"/>
                    <a:gd name="T43" fmla="*/ 44 h 129"/>
                    <a:gd name="T44" fmla="*/ 38 w 93"/>
                    <a:gd name="T45" fmla="*/ 48 h 129"/>
                    <a:gd name="T46" fmla="*/ 45 w 93"/>
                    <a:gd name="T47" fmla="*/ 52 h 129"/>
                    <a:gd name="T48" fmla="*/ 51 w 93"/>
                    <a:gd name="T49" fmla="*/ 52 h 129"/>
                    <a:gd name="T50" fmla="*/ 57 w 93"/>
                    <a:gd name="T51" fmla="*/ 60 h 129"/>
                    <a:gd name="T52" fmla="*/ 61 w 93"/>
                    <a:gd name="T53" fmla="*/ 68 h 129"/>
                    <a:gd name="T54" fmla="*/ 67 w 93"/>
                    <a:gd name="T55" fmla="*/ 72 h 129"/>
                    <a:gd name="T56" fmla="*/ 73 w 93"/>
                    <a:gd name="T57" fmla="*/ 76 h 129"/>
                    <a:gd name="T58" fmla="*/ 73 w 93"/>
                    <a:gd name="T59" fmla="*/ 84 h 129"/>
                    <a:gd name="T60" fmla="*/ 73 w 93"/>
                    <a:gd name="T61" fmla="*/ 92 h 129"/>
                    <a:gd name="T62" fmla="*/ 73 w 93"/>
                    <a:gd name="T63" fmla="*/ 100 h 129"/>
                    <a:gd name="T64" fmla="*/ 63 w 93"/>
                    <a:gd name="T65" fmla="*/ 100 h 129"/>
                    <a:gd name="T66" fmla="*/ 54 w 93"/>
                    <a:gd name="T67" fmla="*/ 100 h 129"/>
                    <a:gd name="T68" fmla="*/ 41 w 93"/>
                    <a:gd name="T69" fmla="*/ 104 h 129"/>
                    <a:gd name="T70" fmla="*/ 35 w 93"/>
                    <a:gd name="T71" fmla="*/ 112 h 129"/>
                    <a:gd name="T72" fmla="*/ 29 w 93"/>
                    <a:gd name="T73" fmla="*/ 124 h 129"/>
                    <a:gd name="T74" fmla="*/ 22 w 93"/>
                    <a:gd name="T75" fmla="*/ 124 h 129"/>
                    <a:gd name="T76" fmla="*/ 16 w 93"/>
                    <a:gd name="T77" fmla="*/ 124 h 129"/>
                    <a:gd name="T78" fmla="*/ 10 w 93"/>
                    <a:gd name="T79" fmla="*/ 128 h 129"/>
                    <a:gd name="T80" fmla="*/ 4 w 93"/>
                    <a:gd name="T81" fmla="*/ 120 h 129"/>
                    <a:gd name="T82" fmla="*/ 4 w 93"/>
                    <a:gd name="T83" fmla="*/ 124 h 12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93" h="129">
                      <a:moveTo>
                        <a:pt x="4" y="124"/>
                      </a:moveTo>
                      <a:lnTo>
                        <a:pt x="12" y="116"/>
                      </a:lnTo>
                      <a:lnTo>
                        <a:pt x="12" y="108"/>
                      </a:lnTo>
                      <a:lnTo>
                        <a:pt x="12" y="100"/>
                      </a:lnTo>
                      <a:lnTo>
                        <a:pt x="8" y="92"/>
                      </a:lnTo>
                      <a:lnTo>
                        <a:pt x="4" y="84"/>
                      </a:lnTo>
                      <a:lnTo>
                        <a:pt x="4" y="76"/>
                      </a:lnTo>
                      <a:lnTo>
                        <a:pt x="4" y="68"/>
                      </a:lnTo>
                      <a:lnTo>
                        <a:pt x="4" y="60"/>
                      </a:lnTo>
                      <a:lnTo>
                        <a:pt x="4" y="52"/>
                      </a:lnTo>
                      <a:lnTo>
                        <a:pt x="0" y="44"/>
                      </a:lnTo>
                      <a:lnTo>
                        <a:pt x="0" y="36"/>
                      </a:lnTo>
                      <a:lnTo>
                        <a:pt x="0" y="24"/>
                      </a:lnTo>
                      <a:lnTo>
                        <a:pt x="4" y="16"/>
                      </a:lnTo>
                      <a:lnTo>
                        <a:pt x="4" y="8"/>
                      </a:lnTo>
                      <a:lnTo>
                        <a:pt x="8" y="0"/>
                      </a:lnTo>
                      <a:lnTo>
                        <a:pt x="16" y="0"/>
                      </a:lnTo>
                      <a:lnTo>
                        <a:pt x="24" y="8"/>
                      </a:lnTo>
                      <a:lnTo>
                        <a:pt x="32" y="20"/>
                      </a:lnTo>
                      <a:lnTo>
                        <a:pt x="36" y="28"/>
                      </a:lnTo>
                      <a:lnTo>
                        <a:pt x="40" y="36"/>
                      </a:lnTo>
                      <a:lnTo>
                        <a:pt x="40" y="44"/>
                      </a:lnTo>
                      <a:lnTo>
                        <a:pt x="48" y="48"/>
                      </a:lnTo>
                      <a:lnTo>
                        <a:pt x="56" y="52"/>
                      </a:lnTo>
                      <a:lnTo>
                        <a:pt x="64" y="52"/>
                      </a:lnTo>
                      <a:lnTo>
                        <a:pt x="72" y="60"/>
                      </a:lnTo>
                      <a:lnTo>
                        <a:pt x="76" y="68"/>
                      </a:lnTo>
                      <a:lnTo>
                        <a:pt x="84" y="72"/>
                      </a:lnTo>
                      <a:lnTo>
                        <a:pt x="92" y="76"/>
                      </a:lnTo>
                      <a:lnTo>
                        <a:pt x="92" y="84"/>
                      </a:lnTo>
                      <a:lnTo>
                        <a:pt x="92" y="92"/>
                      </a:lnTo>
                      <a:lnTo>
                        <a:pt x="92" y="100"/>
                      </a:lnTo>
                      <a:lnTo>
                        <a:pt x="80" y="100"/>
                      </a:lnTo>
                      <a:lnTo>
                        <a:pt x="68" y="100"/>
                      </a:lnTo>
                      <a:lnTo>
                        <a:pt x="52" y="104"/>
                      </a:lnTo>
                      <a:lnTo>
                        <a:pt x="44" y="112"/>
                      </a:lnTo>
                      <a:lnTo>
                        <a:pt x="36" y="124"/>
                      </a:lnTo>
                      <a:lnTo>
                        <a:pt x="28" y="124"/>
                      </a:lnTo>
                      <a:lnTo>
                        <a:pt x="20" y="124"/>
                      </a:lnTo>
                      <a:lnTo>
                        <a:pt x="12" y="128"/>
                      </a:lnTo>
                      <a:lnTo>
                        <a:pt x="4" y="120"/>
                      </a:lnTo>
                      <a:lnTo>
                        <a:pt x="4" y="12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24" name="Freeform 20">
                  <a:extLst>
                    <a:ext uri="{FF2B5EF4-FFF2-40B4-BE49-F238E27FC236}">
                      <a16:creationId xmlns:a16="http://schemas.microsoft.com/office/drawing/2014/main" id="{2E876254-DD3E-422A-A7E5-1CBCF7797C0F}"/>
                    </a:ext>
                  </a:extLst>
                </p:cNvPr>
                <p:cNvSpPr>
                  <a:spLocks/>
                </p:cNvSpPr>
                <p:nvPr/>
              </p:nvSpPr>
              <p:spPr bwMode="auto">
                <a:xfrm>
                  <a:off x="2906" y="648"/>
                  <a:ext cx="477" cy="541"/>
                </a:xfrm>
                <a:custGeom>
                  <a:avLst/>
                  <a:gdLst>
                    <a:gd name="T0" fmla="*/ 297 w 537"/>
                    <a:gd name="T1" fmla="*/ 492 h 541"/>
                    <a:gd name="T2" fmla="*/ 287 w 537"/>
                    <a:gd name="T3" fmla="*/ 448 h 541"/>
                    <a:gd name="T4" fmla="*/ 303 w 537"/>
                    <a:gd name="T5" fmla="*/ 424 h 541"/>
                    <a:gd name="T6" fmla="*/ 335 w 537"/>
                    <a:gd name="T7" fmla="*/ 440 h 541"/>
                    <a:gd name="T8" fmla="*/ 366 w 537"/>
                    <a:gd name="T9" fmla="*/ 424 h 541"/>
                    <a:gd name="T10" fmla="*/ 385 w 537"/>
                    <a:gd name="T11" fmla="*/ 388 h 541"/>
                    <a:gd name="T12" fmla="*/ 388 w 537"/>
                    <a:gd name="T13" fmla="*/ 348 h 541"/>
                    <a:gd name="T14" fmla="*/ 356 w 537"/>
                    <a:gd name="T15" fmla="*/ 336 h 541"/>
                    <a:gd name="T16" fmla="*/ 325 w 537"/>
                    <a:gd name="T17" fmla="*/ 340 h 541"/>
                    <a:gd name="T18" fmla="*/ 303 w 537"/>
                    <a:gd name="T19" fmla="*/ 380 h 541"/>
                    <a:gd name="T20" fmla="*/ 278 w 537"/>
                    <a:gd name="T21" fmla="*/ 388 h 541"/>
                    <a:gd name="T22" fmla="*/ 250 w 537"/>
                    <a:gd name="T23" fmla="*/ 356 h 541"/>
                    <a:gd name="T24" fmla="*/ 224 w 537"/>
                    <a:gd name="T25" fmla="*/ 316 h 541"/>
                    <a:gd name="T26" fmla="*/ 258 w 537"/>
                    <a:gd name="T27" fmla="*/ 316 h 541"/>
                    <a:gd name="T28" fmla="*/ 293 w 537"/>
                    <a:gd name="T29" fmla="*/ 316 h 541"/>
                    <a:gd name="T30" fmla="*/ 322 w 537"/>
                    <a:gd name="T31" fmla="*/ 292 h 541"/>
                    <a:gd name="T32" fmla="*/ 309 w 537"/>
                    <a:gd name="T33" fmla="*/ 256 h 541"/>
                    <a:gd name="T34" fmla="*/ 284 w 537"/>
                    <a:gd name="T35" fmla="*/ 220 h 541"/>
                    <a:gd name="T36" fmla="*/ 243 w 537"/>
                    <a:gd name="T37" fmla="*/ 204 h 541"/>
                    <a:gd name="T38" fmla="*/ 215 w 537"/>
                    <a:gd name="T39" fmla="*/ 180 h 541"/>
                    <a:gd name="T40" fmla="*/ 177 w 537"/>
                    <a:gd name="T41" fmla="*/ 156 h 541"/>
                    <a:gd name="T42" fmla="*/ 145 w 537"/>
                    <a:gd name="T43" fmla="*/ 160 h 541"/>
                    <a:gd name="T44" fmla="*/ 110 w 537"/>
                    <a:gd name="T45" fmla="*/ 152 h 541"/>
                    <a:gd name="T46" fmla="*/ 85 w 537"/>
                    <a:gd name="T47" fmla="*/ 176 h 541"/>
                    <a:gd name="T48" fmla="*/ 91 w 537"/>
                    <a:gd name="T49" fmla="*/ 220 h 541"/>
                    <a:gd name="T50" fmla="*/ 60 w 537"/>
                    <a:gd name="T51" fmla="*/ 208 h 541"/>
                    <a:gd name="T52" fmla="*/ 28 w 537"/>
                    <a:gd name="T53" fmla="*/ 196 h 541"/>
                    <a:gd name="T54" fmla="*/ 0 w 537"/>
                    <a:gd name="T55" fmla="*/ 172 h 541"/>
                    <a:gd name="T56" fmla="*/ 28 w 537"/>
                    <a:gd name="T57" fmla="*/ 152 h 541"/>
                    <a:gd name="T58" fmla="*/ 60 w 537"/>
                    <a:gd name="T59" fmla="*/ 128 h 541"/>
                    <a:gd name="T60" fmla="*/ 67 w 537"/>
                    <a:gd name="T61" fmla="*/ 84 h 541"/>
                    <a:gd name="T62" fmla="*/ 51 w 537"/>
                    <a:gd name="T63" fmla="*/ 44 h 541"/>
                    <a:gd name="T64" fmla="*/ 79 w 537"/>
                    <a:gd name="T65" fmla="*/ 12 h 541"/>
                    <a:gd name="T66" fmla="*/ 120 w 537"/>
                    <a:gd name="T67" fmla="*/ 4 h 541"/>
                    <a:gd name="T68" fmla="*/ 158 w 537"/>
                    <a:gd name="T69" fmla="*/ 8 h 541"/>
                    <a:gd name="T70" fmla="*/ 189 w 537"/>
                    <a:gd name="T71" fmla="*/ 16 h 541"/>
                    <a:gd name="T72" fmla="*/ 234 w 537"/>
                    <a:gd name="T73" fmla="*/ 20 h 541"/>
                    <a:gd name="T74" fmla="*/ 274 w 537"/>
                    <a:gd name="T75" fmla="*/ 28 h 541"/>
                    <a:gd name="T76" fmla="*/ 313 w 537"/>
                    <a:gd name="T77" fmla="*/ 52 h 541"/>
                    <a:gd name="T78" fmla="*/ 341 w 537"/>
                    <a:gd name="T79" fmla="*/ 92 h 541"/>
                    <a:gd name="T80" fmla="*/ 356 w 537"/>
                    <a:gd name="T81" fmla="*/ 136 h 541"/>
                    <a:gd name="T82" fmla="*/ 366 w 537"/>
                    <a:gd name="T83" fmla="*/ 188 h 541"/>
                    <a:gd name="T84" fmla="*/ 376 w 537"/>
                    <a:gd name="T85" fmla="*/ 232 h 541"/>
                    <a:gd name="T86" fmla="*/ 404 w 537"/>
                    <a:gd name="T87" fmla="*/ 280 h 541"/>
                    <a:gd name="T88" fmla="*/ 420 w 537"/>
                    <a:gd name="T89" fmla="*/ 324 h 541"/>
                    <a:gd name="T90" fmla="*/ 420 w 537"/>
                    <a:gd name="T91" fmla="*/ 364 h 541"/>
                    <a:gd name="T92" fmla="*/ 420 w 537"/>
                    <a:gd name="T93" fmla="*/ 404 h 541"/>
                    <a:gd name="T94" fmla="*/ 388 w 537"/>
                    <a:gd name="T95" fmla="*/ 440 h 541"/>
                    <a:gd name="T96" fmla="*/ 356 w 537"/>
                    <a:gd name="T97" fmla="*/ 472 h 541"/>
                    <a:gd name="T98" fmla="*/ 331 w 537"/>
                    <a:gd name="T99" fmla="*/ 508 h 541"/>
                    <a:gd name="T100" fmla="*/ 306 w 537"/>
                    <a:gd name="T101" fmla="*/ 540 h 54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37" h="541">
                      <a:moveTo>
                        <a:pt x="380" y="524"/>
                      </a:moveTo>
                      <a:lnTo>
                        <a:pt x="380" y="516"/>
                      </a:lnTo>
                      <a:lnTo>
                        <a:pt x="380" y="508"/>
                      </a:lnTo>
                      <a:lnTo>
                        <a:pt x="380" y="500"/>
                      </a:lnTo>
                      <a:lnTo>
                        <a:pt x="376" y="492"/>
                      </a:lnTo>
                      <a:lnTo>
                        <a:pt x="372" y="484"/>
                      </a:lnTo>
                      <a:lnTo>
                        <a:pt x="372" y="472"/>
                      </a:lnTo>
                      <a:lnTo>
                        <a:pt x="368" y="464"/>
                      </a:lnTo>
                      <a:lnTo>
                        <a:pt x="364" y="456"/>
                      </a:lnTo>
                      <a:lnTo>
                        <a:pt x="364" y="448"/>
                      </a:lnTo>
                      <a:lnTo>
                        <a:pt x="360" y="440"/>
                      </a:lnTo>
                      <a:lnTo>
                        <a:pt x="364" y="432"/>
                      </a:lnTo>
                      <a:lnTo>
                        <a:pt x="368" y="424"/>
                      </a:lnTo>
                      <a:lnTo>
                        <a:pt x="376" y="420"/>
                      </a:lnTo>
                      <a:lnTo>
                        <a:pt x="384" y="424"/>
                      </a:lnTo>
                      <a:lnTo>
                        <a:pt x="392" y="428"/>
                      </a:lnTo>
                      <a:lnTo>
                        <a:pt x="400" y="432"/>
                      </a:lnTo>
                      <a:lnTo>
                        <a:pt x="408" y="436"/>
                      </a:lnTo>
                      <a:lnTo>
                        <a:pt x="416" y="436"/>
                      </a:lnTo>
                      <a:lnTo>
                        <a:pt x="424" y="440"/>
                      </a:lnTo>
                      <a:lnTo>
                        <a:pt x="432" y="440"/>
                      </a:lnTo>
                      <a:lnTo>
                        <a:pt x="440" y="440"/>
                      </a:lnTo>
                      <a:lnTo>
                        <a:pt x="452" y="436"/>
                      </a:lnTo>
                      <a:lnTo>
                        <a:pt x="460" y="432"/>
                      </a:lnTo>
                      <a:lnTo>
                        <a:pt x="464" y="424"/>
                      </a:lnTo>
                      <a:lnTo>
                        <a:pt x="472" y="420"/>
                      </a:lnTo>
                      <a:lnTo>
                        <a:pt x="476" y="412"/>
                      </a:lnTo>
                      <a:lnTo>
                        <a:pt x="476" y="404"/>
                      </a:lnTo>
                      <a:lnTo>
                        <a:pt x="480" y="396"/>
                      </a:lnTo>
                      <a:lnTo>
                        <a:pt x="488" y="388"/>
                      </a:lnTo>
                      <a:lnTo>
                        <a:pt x="492" y="380"/>
                      </a:lnTo>
                      <a:lnTo>
                        <a:pt x="492" y="372"/>
                      </a:lnTo>
                      <a:lnTo>
                        <a:pt x="496" y="364"/>
                      </a:lnTo>
                      <a:lnTo>
                        <a:pt x="492" y="356"/>
                      </a:lnTo>
                      <a:lnTo>
                        <a:pt x="492" y="348"/>
                      </a:lnTo>
                      <a:lnTo>
                        <a:pt x="484" y="340"/>
                      </a:lnTo>
                      <a:lnTo>
                        <a:pt x="476" y="340"/>
                      </a:lnTo>
                      <a:lnTo>
                        <a:pt x="468" y="340"/>
                      </a:lnTo>
                      <a:lnTo>
                        <a:pt x="460" y="336"/>
                      </a:lnTo>
                      <a:lnTo>
                        <a:pt x="452" y="336"/>
                      </a:lnTo>
                      <a:lnTo>
                        <a:pt x="444" y="336"/>
                      </a:lnTo>
                      <a:lnTo>
                        <a:pt x="436" y="332"/>
                      </a:lnTo>
                      <a:lnTo>
                        <a:pt x="428" y="336"/>
                      </a:lnTo>
                      <a:lnTo>
                        <a:pt x="420" y="336"/>
                      </a:lnTo>
                      <a:lnTo>
                        <a:pt x="412" y="340"/>
                      </a:lnTo>
                      <a:lnTo>
                        <a:pt x="408" y="348"/>
                      </a:lnTo>
                      <a:lnTo>
                        <a:pt x="396" y="356"/>
                      </a:lnTo>
                      <a:lnTo>
                        <a:pt x="396" y="364"/>
                      </a:lnTo>
                      <a:lnTo>
                        <a:pt x="388" y="372"/>
                      </a:lnTo>
                      <a:lnTo>
                        <a:pt x="384" y="380"/>
                      </a:lnTo>
                      <a:lnTo>
                        <a:pt x="380" y="388"/>
                      </a:lnTo>
                      <a:lnTo>
                        <a:pt x="372" y="392"/>
                      </a:lnTo>
                      <a:lnTo>
                        <a:pt x="368" y="400"/>
                      </a:lnTo>
                      <a:lnTo>
                        <a:pt x="356" y="396"/>
                      </a:lnTo>
                      <a:lnTo>
                        <a:pt x="352" y="388"/>
                      </a:lnTo>
                      <a:lnTo>
                        <a:pt x="348" y="380"/>
                      </a:lnTo>
                      <a:lnTo>
                        <a:pt x="340" y="376"/>
                      </a:lnTo>
                      <a:lnTo>
                        <a:pt x="332" y="364"/>
                      </a:lnTo>
                      <a:lnTo>
                        <a:pt x="324" y="356"/>
                      </a:lnTo>
                      <a:lnTo>
                        <a:pt x="316" y="356"/>
                      </a:lnTo>
                      <a:lnTo>
                        <a:pt x="308" y="348"/>
                      </a:lnTo>
                      <a:lnTo>
                        <a:pt x="300" y="344"/>
                      </a:lnTo>
                      <a:lnTo>
                        <a:pt x="292" y="332"/>
                      </a:lnTo>
                      <a:lnTo>
                        <a:pt x="288" y="324"/>
                      </a:lnTo>
                      <a:lnTo>
                        <a:pt x="284" y="316"/>
                      </a:lnTo>
                      <a:lnTo>
                        <a:pt x="296" y="308"/>
                      </a:lnTo>
                      <a:lnTo>
                        <a:pt x="304" y="308"/>
                      </a:lnTo>
                      <a:lnTo>
                        <a:pt x="312" y="312"/>
                      </a:lnTo>
                      <a:lnTo>
                        <a:pt x="320" y="316"/>
                      </a:lnTo>
                      <a:lnTo>
                        <a:pt x="328" y="316"/>
                      </a:lnTo>
                      <a:lnTo>
                        <a:pt x="336" y="320"/>
                      </a:lnTo>
                      <a:lnTo>
                        <a:pt x="344" y="320"/>
                      </a:lnTo>
                      <a:lnTo>
                        <a:pt x="356" y="320"/>
                      </a:lnTo>
                      <a:lnTo>
                        <a:pt x="364" y="320"/>
                      </a:lnTo>
                      <a:lnTo>
                        <a:pt x="372" y="316"/>
                      </a:lnTo>
                      <a:lnTo>
                        <a:pt x="380" y="308"/>
                      </a:lnTo>
                      <a:lnTo>
                        <a:pt x="388" y="308"/>
                      </a:lnTo>
                      <a:lnTo>
                        <a:pt x="396" y="304"/>
                      </a:lnTo>
                      <a:lnTo>
                        <a:pt x="404" y="300"/>
                      </a:lnTo>
                      <a:lnTo>
                        <a:pt x="408" y="292"/>
                      </a:lnTo>
                      <a:lnTo>
                        <a:pt x="408" y="284"/>
                      </a:lnTo>
                      <a:lnTo>
                        <a:pt x="408" y="276"/>
                      </a:lnTo>
                      <a:lnTo>
                        <a:pt x="404" y="268"/>
                      </a:lnTo>
                      <a:lnTo>
                        <a:pt x="396" y="264"/>
                      </a:lnTo>
                      <a:lnTo>
                        <a:pt x="392" y="256"/>
                      </a:lnTo>
                      <a:lnTo>
                        <a:pt x="384" y="248"/>
                      </a:lnTo>
                      <a:lnTo>
                        <a:pt x="380" y="240"/>
                      </a:lnTo>
                      <a:lnTo>
                        <a:pt x="376" y="232"/>
                      </a:lnTo>
                      <a:lnTo>
                        <a:pt x="372" y="224"/>
                      </a:lnTo>
                      <a:lnTo>
                        <a:pt x="360" y="220"/>
                      </a:lnTo>
                      <a:lnTo>
                        <a:pt x="344" y="212"/>
                      </a:lnTo>
                      <a:lnTo>
                        <a:pt x="336" y="212"/>
                      </a:lnTo>
                      <a:lnTo>
                        <a:pt x="328" y="208"/>
                      </a:lnTo>
                      <a:lnTo>
                        <a:pt x="320" y="208"/>
                      </a:lnTo>
                      <a:lnTo>
                        <a:pt x="308" y="204"/>
                      </a:lnTo>
                      <a:lnTo>
                        <a:pt x="300" y="200"/>
                      </a:lnTo>
                      <a:lnTo>
                        <a:pt x="292" y="196"/>
                      </a:lnTo>
                      <a:lnTo>
                        <a:pt x="284" y="192"/>
                      </a:lnTo>
                      <a:lnTo>
                        <a:pt x="276" y="188"/>
                      </a:lnTo>
                      <a:lnTo>
                        <a:pt x="272" y="180"/>
                      </a:lnTo>
                      <a:lnTo>
                        <a:pt x="260" y="176"/>
                      </a:lnTo>
                      <a:lnTo>
                        <a:pt x="252" y="172"/>
                      </a:lnTo>
                      <a:lnTo>
                        <a:pt x="244" y="168"/>
                      </a:lnTo>
                      <a:lnTo>
                        <a:pt x="232" y="160"/>
                      </a:lnTo>
                      <a:lnTo>
                        <a:pt x="224" y="156"/>
                      </a:lnTo>
                      <a:lnTo>
                        <a:pt x="216" y="156"/>
                      </a:lnTo>
                      <a:lnTo>
                        <a:pt x="208" y="156"/>
                      </a:lnTo>
                      <a:lnTo>
                        <a:pt x="200" y="156"/>
                      </a:lnTo>
                      <a:lnTo>
                        <a:pt x="192" y="156"/>
                      </a:lnTo>
                      <a:lnTo>
                        <a:pt x="184" y="160"/>
                      </a:lnTo>
                      <a:lnTo>
                        <a:pt x="176" y="160"/>
                      </a:lnTo>
                      <a:lnTo>
                        <a:pt x="168" y="160"/>
                      </a:lnTo>
                      <a:lnTo>
                        <a:pt x="160" y="156"/>
                      </a:lnTo>
                      <a:lnTo>
                        <a:pt x="148" y="152"/>
                      </a:lnTo>
                      <a:lnTo>
                        <a:pt x="140" y="152"/>
                      </a:lnTo>
                      <a:lnTo>
                        <a:pt x="132" y="152"/>
                      </a:lnTo>
                      <a:lnTo>
                        <a:pt x="124" y="152"/>
                      </a:lnTo>
                      <a:lnTo>
                        <a:pt x="116" y="160"/>
                      </a:lnTo>
                      <a:lnTo>
                        <a:pt x="108" y="168"/>
                      </a:lnTo>
                      <a:lnTo>
                        <a:pt x="108" y="176"/>
                      </a:lnTo>
                      <a:lnTo>
                        <a:pt x="108" y="188"/>
                      </a:lnTo>
                      <a:lnTo>
                        <a:pt x="108" y="196"/>
                      </a:lnTo>
                      <a:lnTo>
                        <a:pt x="112" y="204"/>
                      </a:lnTo>
                      <a:lnTo>
                        <a:pt x="116" y="212"/>
                      </a:lnTo>
                      <a:lnTo>
                        <a:pt x="116" y="220"/>
                      </a:lnTo>
                      <a:lnTo>
                        <a:pt x="108" y="224"/>
                      </a:lnTo>
                      <a:lnTo>
                        <a:pt x="100" y="224"/>
                      </a:lnTo>
                      <a:lnTo>
                        <a:pt x="92" y="220"/>
                      </a:lnTo>
                      <a:lnTo>
                        <a:pt x="84" y="212"/>
                      </a:lnTo>
                      <a:lnTo>
                        <a:pt x="76" y="208"/>
                      </a:lnTo>
                      <a:lnTo>
                        <a:pt x="68" y="204"/>
                      </a:lnTo>
                      <a:lnTo>
                        <a:pt x="60" y="200"/>
                      </a:lnTo>
                      <a:lnTo>
                        <a:pt x="52" y="200"/>
                      </a:lnTo>
                      <a:lnTo>
                        <a:pt x="44" y="196"/>
                      </a:lnTo>
                      <a:lnTo>
                        <a:pt x="36" y="196"/>
                      </a:lnTo>
                      <a:lnTo>
                        <a:pt x="28" y="196"/>
                      </a:lnTo>
                      <a:lnTo>
                        <a:pt x="16" y="192"/>
                      </a:lnTo>
                      <a:lnTo>
                        <a:pt x="8" y="188"/>
                      </a:lnTo>
                      <a:lnTo>
                        <a:pt x="4" y="180"/>
                      </a:lnTo>
                      <a:lnTo>
                        <a:pt x="0" y="172"/>
                      </a:lnTo>
                      <a:lnTo>
                        <a:pt x="4" y="164"/>
                      </a:lnTo>
                      <a:lnTo>
                        <a:pt x="8" y="156"/>
                      </a:lnTo>
                      <a:lnTo>
                        <a:pt x="16" y="156"/>
                      </a:lnTo>
                      <a:lnTo>
                        <a:pt x="28" y="156"/>
                      </a:lnTo>
                      <a:lnTo>
                        <a:pt x="36" y="152"/>
                      </a:lnTo>
                      <a:lnTo>
                        <a:pt x="44" y="156"/>
                      </a:lnTo>
                      <a:lnTo>
                        <a:pt x="52" y="148"/>
                      </a:lnTo>
                      <a:lnTo>
                        <a:pt x="60" y="144"/>
                      </a:lnTo>
                      <a:lnTo>
                        <a:pt x="64" y="136"/>
                      </a:lnTo>
                      <a:lnTo>
                        <a:pt x="76" y="128"/>
                      </a:lnTo>
                      <a:lnTo>
                        <a:pt x="80" y="120"/>
                      </a:lnTo>
                      <a:lnTo>
                        <a:pt x="84" y="112"/>
                      </a:lnTo>
                      <a:lnTo>
                        <a:pt x="88" y="104"/>
                      </a:lnTo>
                      <a:lnTo>
                        <a:pt x="88" y="96"/>
                      </a:lnTo>
                      <a:lnTo>
                        <a:pt x="84" y="84"/>
                      </a:lnTo>
                      <a:lnTo>
                        <a:pt x="76" y="76"/>
                      </a:lnTo>
                      <a:lnTo>
                        <a:pt x="68" y="68"/>
                      </a:lnTo>
                      <a:lnTo>
                        <a:pt x="64" y="60"/>
                      </a:lnTo>
                      <a:lnTo>
                        <a:pt x="64" y="52"/>
                      </a:lnTo>
                      <a:lnTo>
                        <a:pt x="64" y="44"/>
                      </a:lnTo>
                      <a:lnTo>
                        <a:pt x="68" y="36"/>
                      </a:lnTo>
                      <a:lnTo>
                        <a:pt x="72" y="28"/>
                      </a:lnTo>
                      <a:lnTo>
                        <a:pt x="80" y="20"/>
                      </a:lnTo>
                      <a:lnTo>
                        <a:pt x="92" y="12"/>
                      </a:lnTo>
                      <a:lnTo>
                        <a:pt x="100" y="12"/>
                      </a:lnTo>
                      <a:lnTo>
                        <a:pt x="108" y="8"/>
                      </a:lnTo>
                      <a:lnTo>
                        <a:pt x="120" y="4"/>
                      </a:lnTo>
                      <a:lnTo>
                        <a:pt x="128" y="4"/>
                      </a:lnTo>
                      <a:lnTo>
                        <a:pt x="136" y="4"/>
                      </a:lnTo>
                      <a:lnTo>
                        <a:pt x="152" y="4"/>
                      </a:lnTo>
                      <a:lnTo>
                        <a:pt x="160" y="0"/>
                      </a:lnTo>
                      <a:lnTo>
                        <a:pt x="172" y="4"/>
                      </a:lnTo>
                      <a:lnTo>
                        <a:pt x="180" y="4"/>
                      </a:lnTo>
                      <a:lnTo>
                        <a:pt x="188" y="4"/>
                      </a:lnTo>
                      <a:lnTo>
                        <a:pt x="200" y="8"/>
                      </a:lnTo>
                      <a:lnTo>
                        <a:pt x="208" y="8"/>
                      </a:lnTo>
                      <a:lnTo>
                        <a:pt x="216" y="12"/>
                      </a:lnTo>
                      <a:lnTo>
                        <a:pt x="224" y="12"/>
                      </a:lnTo>
                      <a:lnTo>
                        <a:pt x="232" y="16"/>
                      </a:lnTo>
                      <a:lnTo>
                        <a:pt x="240" y="16"/>
                      </a:lnTo>
                      <a:lnTo>
                        <a:pt x="256" y="16"/>
                      </a:lnTo>
                      <a:lnTo>
                        <a:pt x="264" y="20"/>
                      </a:lnTo>
                      <a:lnTo>
                        <a:pt x="272" y="20"/>
                      </a:lnTo>
                      <a:lnTo>
                        <a:pt x="288" y="20"/>
                      </a:lnTo>
                      <a:lnTo>
                        <a:pt x="296" y="20"/>
                      </a:lnTo>
                      <a:lnTo>
                        <a:pt x="304" y="20"/>
                      </a:lnTo>
                      <a:lnTo>
                        <a:pt x="316" y="24"/>
                      </a:lnTo>
                      <a:lnTo>
                        <a:pt x="324" y="24"/>
                      </a:lnTo>
                      <a:lnTo>
                        <a:pt x="332" y="28"/>
                      </a:lnTo>
                      <a:lnTo>
                        <a:pt x="348" y="28"/>
                      </a:lnTo>
                      <a:lnTo>
                        <a:pt x="356" y="32"/>
                      </a:lnTo>
                      <a:lnTo>
                        <a:pt x="364" y="32"/>
                      </a:lnTo>
                      <a:lnTo>
                        <a:pt x="388" y="40"/>
                      </a:lnTo>
                      <a:lnTo>
                        <a:pt x="396" y="44"/>
                      </a:lnTo>
                      <a:lnTo>
                        <a:pt x="396" y="52"/>
                      </a:lnTo>
                      <a:lnTo>
                        <a:pt x="404" y="56"/>
                      </a:lnTo>
                      <a:lnTo>
                        <a:pt x="412" y="64"/>
                      </a:lnTo>
                      <a:lnTo>
                        <a:pt x="416" y="72"/>
                      </a:lnTo>
                      <a:lnTo>
                        <a:pt x="428" y="84"/>
                      </a:lnTo>
                      <a:lnTo>
                        <a:pt x="432" y="92"/>
                      </a:lnTo>
                      <a:lnTo>
                        <a:pt x="436" y="100"/>
                      </a:lnTo>
                      <a:lnTo>
                        <a:pt x="444" y="112"/>
                      </a:lnTo>
                      <a:lnTo>
                        <a:pt x="448" y="120"/>
                      </a:lnTo>
                      <a:lnTo>
                        <a:pt x="452" y="128"/>
                      </a:lnTo>
                      <a:lnTo>
                        <a:pt x="452" y="136"/>
                      </a:lnTo>
                      <a:lnTo>
                        <a:pt x="452" y="144"/>
                      </a:lnTo>
                      <a:lnTo>
                        <a:pt x="460" y="164"/>
                      </a:lnTo>
                      <a:lnTo>
                        <a:pt x="464" y="172"/>
                      </a:lnTo>
                      <a:lnTo>
                        <a:pt x="464" y="180"/>
                      </a:lnTo>
                      <a:lnTo>
                        <a:pt x="464" y="188"/>
                      </a:lnTo>
                      <a:lnTo>
                        <a:pt x="464" y="196"/>
                      </a:lnTo>
                      <a:lnTo>
                        <a:pt x="464" y="204"/>
                      </a:lnTo>
                      <a:lnTo>
                        <a:pt x="468" y="216"/>
                      </a:lnTo>
                      <a:lnTo>
                        <a:pt x="472" y="224"/>
                      </a:lnTo>
                      <a:lnTo>
                        <a:pt x="476" y="232"/>
                      </a:lnTo>
                      <a:lnTo>
                        <a:pt x="484" y="244"/>
                      </a:lnTo>
                      <a:lnTo>
                        <a:pt x="488" y="252"/>
                      </a:lnTo>
                      <a:lnTo>
                        <a:pt x="500" y="268"/>
                      </a:lnTo>
                      <a:lnTo>
                        <a:pt x="508" y="272"/>
                      </a:lnTo>
                      <a:lnTo>
                        <a:pt x="512" y="280"/>
                      </a:lnTo>
                      <a:lnTo>
                        <a:pt x="516" y="288"/>
                      </a:lnTo>
                      <a:lnTo>
                        <a:pt x="524" y="300"/>
                      </a:lnTo>
                      <a:lnTo>
                        <a:pt x="524" y="308"/>
                      </a:lnTo>
                      <a:lnTo>
                        <a:pt x="528" y="316"/>
                      </a:lnTo>
                      <a:lnTo>
                        <a:pt x="532" y="324"/>
                      </a:lnTo>
                      <a:lnTo>
                        <a:pt x="532" y="332"/>
                      </a:lnTo>
                      <a:lnTo>
                        <a:pt x="532" y="340"/>
                      </a:lnTo>
                      <a:lnTo>
                        <a:pt x="532" y="348"/>
                      </a:lnTo>
                      <a:lnTo>
                        <a:pt x="532" y="356"/>
                      </a:lnTo>
                      <a:lnTo>
                        <a:pt x="532" y="364"/>
                      </a:lnTo>
                      <a:lnTo>
                        <a:pt x="532" y="372"/>
                      </a:lnTo>
                      <a:lnTo>
                        <a:pt x="536" y="380"/>
                      </a:lnTo>
                      <a:lnTo>
                        <a:pt x="536" y="388"/>
                      </a:lnTo>
                      <a:lnTo>
                        <a:pt x="532" y="396"/>
                      </a:lnTo>
                      <a:lnTo>
                        <a:pt x="532" y="404"/>
                      </a:lnTo>
                      <a:lnTo>
                        <a:pt x="524" y="416"/>
                      </a:lnTo>
                      <a:lnTo>
                        <a:pt x="516" y="420"/>
                      </a:lnTo>
                      <a:lnTo>
                        <a:pt x="508" y="428"/>
                      </a:lnTo>
                      <a:lnTo>
                        <a:pt x="500" y="436"/>
                      </a:lnTo>
                      <a:lnTo>
                        <a:pt x="492" y="440"/>
                      </a:lnTo>
                      <a:lnTo>
                        <a:pt x="488" y="448"/>
                      </a:lnTo>
                      <a:lnTo>
                        <a:pt x="480" y="456"/>
                      </a:lnTo>
                      <a:lnTo>
                        <a:pt x="476" y="464"/>
                      </a:lnTo>
                      <a:lnTo>
                        <a:pt x="468" y="468"/>
                      </a:lnTo>
                      <a:lnTo>
                        <a:pt x="452" y="472"/>
                      </a:lnTo>
                      <a:lnTo>
                        <a:pt x="444" y="476"/>
                      </a:lnTo>
                      <a:lnTo>
                        <a:pt x="436" y="484"/>
                      </a:lnTo>
                      <a:lnTo>
                        <a:pt x="432" y="492"/>
                      </a:lnTo>
                      <a:lnTo>
                        <a:pt x="424" y="500"/>
                      </a:lnTo>
                      <a:lnTo>
                        <a:pt x="420" y="508"/>
                      </a:lnTo>
                      <a:lnTo>
                        <a:pt x="416" y="516"/>
                      </a:lnTo>
                      <a:lnTo>
                        <a:pt x="412" y="524"/>
                      </a:lnTo>
                      <a:lnTo>
                        <a:pt x="404" y="532"/>
                      </a:lnTo>
                      <a:lnTo>
                        <a:pt x="396" y="536"/>
                      </a:lnTo>
                      <a:lnTo>
                        <a:pt x="388" y="540"/>
                      </a:lnTo>
                      <a:lnTo>
                        <a:pt x="380" y="532"/>
                      </a:lnTo>
                      <a:lnTo>
                        <a:pt x="380" y="52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25" name="Freeform 21">
                  <a:extLst>
                    <a:ext uri="{FF2B5EF4-FFF2-40B4-BE49-F238E27FC236}">
                      <a16:creationId xmlns:a16="http://schemas.microsoft.com/office/drawing/2014/main" id="{914A14CF-F0DB-4370-8FE9-F58E50557262}"/>
                    </a:ext>
                  </a:extLst>
                </p:cNvPr>
                <p:cNvSpPr>
                  <a:spLocks/>
                </p:cNvSpPr>
                <p:nvPr/>
              </p:nvSpPr>
              <p:spPr bwMode="auto">
                <a:xfrm>
                  <a:off x="3034" y="864"/>
                  <a:ext cx="64" cy="57"/>
                </a:xfrm>
                <a:custGeom>
                  <a:avLst/>
                  <a:gdLst>
                    <a:gd name="T0" fmla="*/ 0 w 73"/>
                    <a:gd name="T1" fmla="*/ 20 h 57"/>
                    <a:gd name="T2" fmla="*/ 6 w 73"/>
                    <a:gd name="T3" fmla="*/ 20 h 57"/>
                    <a:gd name="T4" fmla="*/ 12 w 73"/>
                    <a:gd name="T5" fmla="*/ 20 h 57"/>
                    <a:gd name="T6" fmla="*/ 18 w 73"/>
                    <a:gd name="T7" fmla="*/ 24 h 57"/>
                    <a:gd name="T8" fmla="*/ 22 w 73"/>
                    <a:gd name="T9" fmla="*/ 32 h 57"/>
                    <a:gd name="T10" fmla="*/ 28 w 73"/>
                    <a:gd name="T11" fmla="*/ 36 h 57"/>
                    <a:gd name="T12" fmla="*/ 31 w 73"/>
                    <a:gd name="T13" fmla="*/ 44 h 57"/>
                    <a:gd name="T14" fmla="*/ 37 w 73"/>
                    <a:gd name="T15" fmla="*/ 48 h 57"/>
                    <a:gd name="T16" fmla="*/ 43 w 73"/>
                    <a:gd name="T17" fmla="*/ 52 h 57"/>
                    <a:gd name="T18" fmla="*/ 49 w 73"/>
                    <a:gd name="T19" fmla="*/ 56 h 57"/>
                    <a:gd name="T20" fmla="*/ 55 w 73"/>
                    <a:gd name="T21" fmla="*/ 48 h 57"/>
                    <a:gd name="T22" fmla="*/ 55 w 73"/>
                    <a:gd name="T23" fmla="*/ 40 h 57"/>
                    <a:gd name="T24" fmla="*/ 55 w 73"/>
                    <a:gd name="T25" fmla="*/ 32 h 57"/>
                    <a:gd name="T26" fmla="*/ 55 w 73"/>
                    <a:gd name="T27" fmla="*/ 24 h 57"/>
                    <a:gd name="T28" fmla="*/ 55 w 73"/>
                    <a:gd name="T29" fmla="*/ 16 h 57"/>
                    <a:gd name="T30" fmla="*/ 55 w 73"/>
                    <a:gd name="T31" fmla="*/ 8 h 57"/>
                    <a:gd name="T32" fmla="*/ 53 w 73"/>
                    <a:gd name="T33" fmla="*/ 0 h 57"/>
                    <a:gd name="T34" fmla="*/ 46 w 73"/>
                    <a:gd name="T35" fmla="*/ 0 h 57"/>
                    <a:gd name="T36" fmla="*/ 34 w 73"/>
                    <a:gd name="T37" fmla="*/ 0 h 57"/>
                    <a:gd name="T38" fmla="*/ 28 w 73"/>
                    <a:gd name="T39" fmla="*/ 4 h 57"/>
                    <a:gd name="T40" fmla="*/ 22 w 73"/>
                    <a:gd name="T41" fmla="*/ 4 h 57"/>
                    <a:gd name="T42" fmla="*/ 12 w 73"/>
                    <a:gd name="T43" fmla="*/ 0 h 57"/>
                    <a:gd name="T44" fmla="*/ 4 w 73"/>
                    <a:gd name="T45" fmla="*/ 0 h 57"/>
                    <a:gd name="T46" fmla="*/ 0 w 73"/>
                    <a:gd name="T47" fmla="*/ 8 h 57"/>
                    <a:gd name="T48" fmla="*/ 0 w 73"/>
                    <a:gd name="T49" fmla="*/ 16 h 57"/>
                    <a:gd name="T50" fmla="*/ 0 w 73"/>
                    <a:gd name="T51" fmla="*/ 20 h 5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3" h="57">
                      <a:moveTo>
                        <a:pt x="0" y="20"/>
                      </a:moveTo>
                      <a:lnTo>
                        <a:pt x="8" y="20"/>
                      </a:lnTo>
                      <a:lnTo>
                        <a:pt x="16" y="20"/>
                      </a:lnTo>
                      <a:lnTo>
                        <a:pt x="24" y="24"/>
                      </a:lnTo>
                      <a:lnTo>
                        <a:pt x="28" y="32"/>
                      </a:lnTo>
                      <a:lnTo>
                        <a:pt x="36" y="36"/>
                      </a:lnTo>
                      <a:lnTo>
                        <a:pt x="40" y="44"/>
                      </a:lnTo>
                      <a:lnTo>
                        <a:pt x="48" y="48"/>
                      </a:lnTo>
                      <a:lnTo>
                        <a:pt x="56" y="52"/>
                      </a:lnTo>
                      <a:lnTo>
                        <a:pt x="64" y="56"/>
                      </a:lnTo>
                      <a:lnTo>
                        <a:pt x="72" y="48"/>
                      </a:lnTo>
                      <a:lnTo>
                        <a:pt x="72" y="40"/>
                      </a:lnTo>
                      <a:lnTo>
                        <a:pt x="72" y="32"/>
                      </a:lnTo>
                      <a:lnTo>
                        <a:pt x="72" y="24"/>
                      </a:lnTo>
                      <a:lnTo>
                        <a:pt x="72" y="16"/>
                      </a:lnTo>
                      <a:lnTo>
                        <a:pt x="72" y="8"/>
                      </a:lnTo>
                      <a:lnTo>
                        <a:pt x="68" y="0"/>
                      </a:lnTo>
                      <a:lnTo>
                        <a:pt x="60" y="0"/>
                      </a:lnTo>
                      <a:lnTo>
                        <a:pt x="44" y="0"/>
                      </a:lnTo>
                      <a:lnTo>
                        <a:pt x="36" y="4"/>
                      </a:lnTo>
                      <a:lnTo>
                        <a:pt x="28" y="4"/>
                      </a:lnTo>
                      <a:lnTo>
                        <a:pt x="16" y="0"/>
                      </a:lnTo>
                      <a:lnTo>
                        <a:pt x="4" y="0"/>
                      </a:lnTo>
                      <a:lnTo>
                        <a:pt x="0" y="8"/>
                      </a:lnTo>
                      <a:lnTo>
                        <a:pt x="0" y="16"/>
                      </a:lnTo>
                      <a:lnTo>
                        <a:pt x="0" y="2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26" name="Freeform 22">
                  <a:extLst>
                    <a:ext uri="{FF2B5EF4-FFF2-40B4-BE49-F238E27FC236}">
                      <a16:creationId xmlns:a16="http://schemas.microsoft.com/office/drawing/2014/main" id="{530F8D32-FE0C-4C50-A221-CBC7D23D9846}"/>
                    </a:ext>
                  </a:extLst>
                </p:cNvPr>
                <p:cNvSpPr>
                  <a:spLocks/>
                </p:cNvSpPr>
                <p:nvPr/>
              </p:nvSpPr>
              <p:spPr bwMode="auto">
                <a:xfrm>
                  <a:off x="3119" y="896"/>
                  <a:ext cx="36" cy="53"/>
                </a:xfrm>
                <a:custGeom>
                  <a:avLst/>
                  <a:gdLst>
                    <a:gd name="T0" fmla="*/ 0 w 41"/>
                    <a:gd name="T1" fmla="*/ 32 h 53"/>
                    <a:gd name="T2" fmla="*/ 6 w 41"/>
                    <a:gd name="T3" fmla="*/ 28 h 53"/>
                    <a:gd name="T4" fmla="*/ 10 w 41"/>
                    <a:gd name="T5" fmla="*/ 16 h 53"/>
                    <a:gd name="T6" fmla="*/ 12 w 41"/>
                    <a:gd name="T7" fmla="*/ 8 h 53"/>
                    <a:gd name="T8" fmla="*/ 18 w 41"/>
                    <a:gd name="T9" fmla="*/ 4 h 53"/>
                    <a:gd name="T10" fmla="*/ 25 w 41"/>
                    <a:gd name="T11" fmla="*/ 0 h 53"/>
                    <a:gd name="T12" fmla="*/ 31 w 41"/>
                    <a:gd name="T13" fmla="*/ 4 h 53"/>
                    <a:gd name="T14" fmla="*/ 31 w 41"/>
                    <a:gd name="T15" fmla="*/ 12 h 53"/>
                    <a:gd name="T16" fmla="*/ 31 w 41"/>
                    <a:gd name="T17" fmla="*/ 20 h 53"/>
                    <a:gd name="T18" fmla="*/ 31 w 41"/>
                    <a:gd name="T19" fmla="*/ 28 h 53"/>
                    <a:gd name="T20" fmla="*/ 25 w 41"/>
                    <a:gd name="T21" fmla="*/ 36 h 53"/>
                    <a:gd name="T22" fmla="*/ 18 w 41"/>
                    <a:gd name="T23" fmla="*/ 40 h 53"/>
                    <a:gd name="T24" fmla="*/ 16 w 41"/>
                    <a:gd name="T25" fmla="*/ 48 h 53"/>
                    <a:gd name="T26" fmla="*/ 10 w 41"/>
                    <a:gd name="T27" fmla="*/ 52 h 53"/>
                    <a:gd name="T28" fmla="*/ 4 w 41"/>
                    <a:gd name="T29" fmla="*/ 48 h 53"/>
                    <a:gd name="T30" fmla="*/ 0 w 41"/>
                    <a:gd name="T31" fmla="*/ 40 h 53"/>
                    <a:gd name="T32" fmla="*/ 0 w 41"/>
                    <a:gd name="T33" fmla="*/ 3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53">
                      <a:moveTo>
                        <a:pt x="0" y="32"/>
                      </a:moveTo>
                      <a:lnTo>
                        <a:pt x="8" y="28"/>
                      </a:lnTo>
                      <a:lnTo>
                        <a:pt x="12" y="16"/>
                      </a:lnTo>
                      <a:lnTo>
                        <a:pt x="16" y="8"/>
                      </a:lnTo>
                      <a:lnTo>
                        <a:pt x="24" y="4"/>
                      </a:lnTo>
                      <a:lnTo>
                        <a:pt x="32" y="0"/>
                      </a:lnTo>
                      <a:lnTo>
                        <a:pt x="40" y="4"/>
                      </a:lnTo>
                      <a:lnTo>
                        <a:pt x="40" y="12"/>
                      </a:lnTo>
                      <a:lnTo>
                        <a:pt x="40" y="20"/>
                      </a:lnTo>
                      <a:lnTo>
                        <a:pt x="40" y="28"/>
                      </a:lnTo>
                      <a:lnTo>
                        <a:pt x="32" y="36"/>
                      </a:lnTo>
                      <a:lnTo>
                        <a:pt x="24" y="40"/>
                      </a:lnTo>
                      <a:lnTo>
                        <a:pt x="20" y="48"/>
                      </a:lnTo>
                      <a:lnTo>
                        <a:pt x="12" y="52"/>
                      </a:lnTo>
                      <a:lnTo>
                        <a:pt x="4" y="48"/>
                      </a:lnTo>
                      <a:lnTo>
                        <a:pt x="0" y="40"/>
                      </a:lnTo>
                      <a:lnTo>
                        <a:pt x="0" y="3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27" name="Freeform 23">
                  <a:extLst>
                    <a:ext uri="{FF2B5EF4-FFF2-40B4-BE49-F238E27FC236}">
                      <a16:creationId xmlns:a16="http://schemas.microsoft.com/office/drawing/2014/main" id="{C1828472-E0FF-4406-B641-17D456BACD4F}"/>
                    </a:ext>
                  </a:extLst>
                </p:cNvPr>
                <p:cNvSpPr>
                  <a:spLocks/>
                </p:cNvSpPr>
                <p:nvPr/>
              </p:nvSpPr>
              <p:spPr bwMode="auto">
                <a:xfrm>
                  <a:off x="2767" y="792"/>
                  <a:ext cx="107" cy="65"/>
                </a:xfrm>
                <a:custGeom>
                  <a:avLst/>
                  <a:gdLst>
                    <a:gd name="T0" fmla="*/ 88 w 121"/>
                    <a:gd name="T1" fmla="*/ 48 h 65"/>
                    <a:gd name="T2" fmla="*/ 81 w 121"/>
                    <a:gd name="T3" fmla="*/ 48 h 65"/>
                    <a:gd name="T4" fmla="*/ 75 w 121"/>
                    <a:gd name="T5" fmla="*/ 44 h 65"/>
                    <a:gd name="T6" fmla="*/ 69 w 121"/>
                    <a:gd name="T7" fmla="*/ 44 h 65"/>
                    <a:gd name="T8" fmla="*/ 63 w 121"/>
                    <a:gd name="T9" fmla="*/ 44 h 65"/>
                    <a:gd name="T10" fmla="*/ 57 w 121"/>
                    <a:gd name="T11" fmla="*/ 48 h 65"/>
                    <a:gd name="T12" fmla="*/ 50 w 121"/>
                    <a:gd name="T13" fmla="*/ 52 h 65"/>
                    <a:gd name="T14" fmla="*/ 44 w 121"/>
                    <a:gd name="T15" fmla="*/ 52 h 65"/>
                    <a:gd name="T16" fmla="*/ 37 w 121"/>
                    <a:gd name="T17" fmla="*/ 56 h 65"/>
                    <a:gd name="T18" fmla="*/ 31 w 121"/>
                    <a:gd name="T19" fmla="*/ 56 h 65"/>
                    <a:gd name="T20" fmla="*/ 25 w 121"/>
                    <a:gd name="T21" fmla="*/ 60 h 65"/>
                    <a:gd name="T22" fmla="*/ 19 w 121"/>
                    <a:gd name="T23" fmla="*/ 64 h 65"/>
                    <a:gd name="T24" fmla="*/ 12 w 121"/>
                    <a:gd name="T25" fmla="*/ 64 h 65"/>
                    <a:gd name="T26" fmla="*/ 6 w 121"/>
                    <a:gd name="T27" fmla="*/ 64 h 65"/>
                    <a:gd name="T28" fmla="*/ 0 w 121"/>
                    <a:gd name="T29" fmla="*/ 60 h 65"/>
                    <a:gd name="T30" fmla="*/ 0 w 121"/>
                    <a:gd name="T31" fmla="*/ 52 h 65"/>
                    <a:gd name="T32" fmla="*/ 6 w 121"/>
                    <a:gd name="T33" fmla="*/ 40 h 65"/>
                    <a:gd name="T34" fmla="*/ 10 w 121"/>
                    <a:gd name="T35" fmla="*/ 32 h 65"/>
                    <a:gd name="T36" fmla="*/ 12 w 121"/>
                    <a:gd name="T37" fmla="*/ 24 h 65"/>
                    <a:gd name="T38" fmla="*/ 22 w 121"/>
                    <a:gd name="T39" fmla="*/ 16 h 65"/>
                    <a:gd name="T40" fmla="*/ 25 w 121"/>
                    <a:gd name="T41" fmla="*/ 8 h 65"/>
                    <a:gd name="T42" fmla="*/ 31 w 121"/>
                    <a:gd name="T43" fmla="*/ 4 h 65"/>
                    <a:gd name="T44" fmla="*/ 37 w 121"/>
                    <a:gd name="T45" fmla="*/ 0 h 65"/>
                    <a:gd name="T46" fmla="*/ 44 w 121"/>
                    <a:gd name="T47" fmla="*/ 0 h 65"/>
                    <a:gd name="T48" fmla="*/ 50 w 121"/>
                    <a:gd name="T49" fmla="*/ 0 h 65"/>
                    <a:gd name="T50" fmla="*/ 57 w 121"/>
                    <a:gd name="T51" fmla="*/ 0 h 65"/>
                    <a:gd name="T52" fmla="*/ 63 w 121"/>
                    <a:gd name="T53" fmla="*/ 0 h 65"/>
                    <a:gd name="T54" fmla="*/ 69 w 121"/>
                    <a:gd name="T55" fmla="*/ 4 h 65"/>
                    <a:gd name="T56" fmla="*/ 75 w 121"/>
                    <a:gd name="T57" fmla="*/ 8 h 65"/>
                    <a:gd name="T58" fmla="*/ 88 w 121"/>
                    <a:gd name="T59" fmla="*/ 20 h 65"/>
                    <a:gd name="T60" fmla="*/ 91 w 121"/>
                    <a:gd name="T61" fmla="*/ 28 h 65"/>
                    <a:gd name="T62" fmla="*/ 94 w 121"/>
                    <a:gd name="T63" fmla="*/ 36 h 65"/>
                    <a:gd name="T64" fmla="*/ 94 w 121"/>
                    <a:gd name="T65" fmla="*/ 44 h 65"/>
                    <a:gd name="T66" fmla="*/ 88 w 121"/>
                    <a:gd name="T67" fmla="*/ 48 h 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1" h="65">
                      <a:moveTo>
                        <a:pt x="112" y="48"/>
                      </a:moveTo>
                      <a:lnTo>
                        <a:pt x="104" y="48"/>
                      </a:lnTo>
                      <a:lnTo>
                        <a:pt x="96" y="44"/>
                      </a:lnTo>
                      <a:lnTo>
                        <a:pt x="88" y="44"/>
                      </a:lnTo>
                      <a:lnTo>
                        <a:pt x="80" y="44"/>
                      </a:lnTo>
                      <a:lnTo>
                        <a:pt x="72" y="48"/>
                      </a:lnTo>
                      <a:lnTo>
                        <a:pt x="64" y="52"/>
                      </a:lnTo>
                      <a:lnTo>
                        <a:pt x="56" y="52"/>
                      </a:lnTo>
                      <a:lnTo>
                        <a:pt x="48" y="56"/>
                      </a:lnTo>
                      <a:lnTo>
                        <a:pt x="40" y="56"/>
                      </a:lnTo>
                      <a:lnTo>
                        <a:pt x="32" y="60"/>
                      </a:lnTo>
                      <a:lnTo>
                        <a:pt x="24" y="64"/>
                      </a:lnTo>
                      <a:lnTo>
                        <a:pt x="16" y="64"/>
                      </a:lnTo>
                      <a:lnTo>
                        <a:pt x="8" y="64"/>
                      </a:lnTo>
                      <a:lnTo>
                        <a:pt x="0" y="60"/>
                      </a:lnTo>
                      <a:lnTo>
                        <a:pt x="0" y="52"/>
                      </a:lnTo>
                      <a:lnTo>
                        <a:pt x="8" y="40"/>
                      </a:lnTo>
                      <a:lnTo>
                        <a:pt x="12" y="32"/>
                      </a:lnTo>
                      <a:lnTo>
                        <a:pt x="16" y="24"/>
                      </a:lnTo>
                      <a:lnTo>
                        <a:pt x="28" y="16"/>
                      </a:lnTo>
                      <a:lnTo>
                        <a:pt x="32" y="8"/>
                      </a:lnTo>
                      <a:lnTo>
                        <a:pt x="40" y="4"/>
                      </a:lnTo>
                      <a:lnTo>
                        <a:pt x="48" y="0"/>
                      </a:lnTo>
                      <a:lnTo>
                        <a:pt x="56" y="0"/>
                      </a:lnTo>
                      <a:lnTo>
                        <a:pt x="64" y="0"/>
                      </a:lnTo>
                      <a:lnTo>
                        <a:pt x="72" y="0"/>
                      </a:lnTo>
                      <a:lnTo>
                        <a:pt x="80" y="0"/>
                      </a:lnTo>
                      <a:lnTo>
                        <a:pt x="88" y="4"/>
                      </a:lnTo>
                      <a:lnTo>
                        <a:pt x="96" y="8"/>
                      </a:lnTo>
                      <a:lnTo>
                        <a:pt x="112" y="20"/>
                      </a:lnTo>
                      <a:lnTo>
                        <a:pt x="116" y="28"/>
                      </a:lnTo>
                      <a:lnTo>
                        <a:pt x="120" y="36"/>
                      </a:lnTo>
                      <a:lnTo>
                        <a:pt x="120" y="44"/>
                      </a:lnTo>
                      <a:lnTo>
                        <a:pt x="112" y="4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28" name="Freeform 24">
                  <a:extLst>
                    <a:ext uri="{FF2B5EF4-FFF2-40B4-BE49-F238E27FC236}">
                      <a16:creationId xmlns:a16="http://schemas.microsoft.com/office/drawing/2014/main" id="{9D94D2EE-3EAF-493B-84C3-9D6A238A5FBB}"/>
                    </a:ext>
                  </a:extLst>
                </p:cNvPr>
                <p:cNvSpPr>
                  <a:spLocks/>
                </p:cNvSpPr>
                <p:nvPr/>
              </p:nvSpPr>
              <p:spPr bwMode="auto">
                <a:xfrm>
                  <a:off x="2689" y="828"/>
                  <a:ext cx="47" cy="61"/>
                </a:xfrm>
                <a:custGeom>
                  <a:avLst/>
                  <a:gdLst>
                    <a:gd name="T0" fmla="*/ 16 w 53"/>
                    <a:gd name="T1" fmla="*/ 12 h 61"/>
                    <a:gd name="T2" fmla="*/ 16 w 53"/>
                    <a:gd name="T3" fmla="*/ 20 h 61"/>
                    <a:gd name="T4" fmla="*/ 12 w 53"/>
                    <a:gd name="T5" fmla="*/ 28 h 61"/>
                    <a:gd name="T6" fmla="*/ 10 w 53"/>
                    <a:gd name="T7" fmla="*/ 36 h 61"/>
                    <a:gd name="T8" fmla="*/ 6 w 53"/>
                    <a:gd name="T9" fmla="*/ 44 h 61"/>
                    <a:gd name="T10" fmla="*/ 0 w 53"/>
                    <a:gd name="T11" fmla="*/ 48 h 61"/>
                    <a:gd name="T12" fmla="*/ 0 w 53"/>
                    <a:gd name="T13" fmla="*/ 56 h 61"/>
                    <a:gd name="T14" fmla="*/ 6 w 53"/>
                    <a:gd name="T15" fmla="*/ 60 h 61"/>
                    <a:gd name="T16" fmla="*/ 12 w 53"/>
                    <a:gd name="T17" fmla="*/ 60 h 61"/>
                    <a:gd name="T18" fmla="*/ 19 w 53"/>
                    <a:gd name="T19" fmla="*/ 56 h 61"/>
                    <a:gd name="T20" fmla="*/ 25 w 53"/>
                    <a:gd name="T21" fmla="*/ 56 h 61"/>
                    <a:gd name="T22" fmla="*/ 31 w 53"/>
                    <a:gd name="T23" fmla="*/ 52 h 61"/>
                    <a:gd name="T24" fmla="*/ 35 w 53"/>
                    <a:gd name="T25" fmla="*/ 44 h 61"/>
                    <a:gd name="T26" fmla="*/ 35 w 53"/>
                    <a:gd name="T27" fmla="*/ 36 h 61"/>
                    <a:gd name="T28" fmla="*/ 38 w 53"/>
                    <a:gd name="T29" fmla="*/ 28 h 61"/>
                    <a:gd name="T30" fmla="*/ 41 w 53"/>
                    <a:gd name="T31" fmla="*/ 20 h 61"/>
                    <a:gd name="T32" fmla="*/ 41 w 53"/>
                    <a:gd name="T33" fmla="*/ 12 h 61"/>
                    <a:gd name="T34" fmla="*/ 38 w 53"/>
                    <a:gd name="T35" fmla="*/ 4 h 61"/>
                    <a:gd name="T36" fmla="*/ 31 w 53"/>
                    <a:gd name="T37" fmla="*/ 0 h 61"/>
                    <a:gd name="T38" fmla="*/ 25 w 53"/>
                    <a:gd name="T39" fmla="*/ 0 h 61"/>
                    <a:gd name="T40" fmla="*/ 19 w 53"/>
                    <a:gd name="T41" fmla="*/ 4 h 61"/>
                    <a:gd name="T42" fmla="*/ 19 w 53"/>
                    <a:gd name="T43" fmla="*/ 12 h 61"/>
                    <a:gd name="T44" fmla="*/ 16 w 53"/>
                    <a:gd name="T45" fmla="*/ 12 h 6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3" h="61">
                      <a:moveTo>
                        <a:pt x="20" y="12"/>
                      </a:moveTo>
                      <a:lnTo>
                        <a:pt x="20" y="20"/>
                      </a:lnTo>
                      <a:lnTo>
                        <a:pt x="16" y="28"/>
                      </a:lnTo>
                      <a:lnTo>
                        <a:pt x="12" y="36"/>
                      </a:lnTo>
                      <a:lnTo>
                        <a:pt x="8" y="44"/>
                      </a:lnTo>
                      <a:lnTo>
                        <a:pt x="0" y="48"/>
                      </a:lnTo>
                      <a:lnTo>
                        <a:pt x="0" y="56"/>
                      </a:lnTo>
                      <a:lnTo>
                        <a:pt x="8" y="60"/>
                      </a:lnTo>
                      <a:lnTo>
                        <a:pt x="16" y="60"/>
                      </a:lnTo>
                      <a:lnTo>
                        <a:pt x="24" y="56"/>
                      </a:lnTo>
                      <a:lnTo>
                        <a:pt x="32" y="56"/>
                      </a:lnTo>
                      <a:lnTo>
                        <a:pt x="40" y="52"/>
                      </a:lnTo>
                      <a:lnTo>
                        <a:pt x="44" y="44"/>
                      </a:lnTo>
                      <a:lnTo>
                        <a:pt x="44" y="36"/>
                      </a:lnTo>
                      <a:lnTo>
                        <a:pt x="48" y="28"/>
                      </a:lnTo>
                      <a:lnTo>
                        <a:pt x="52" y="20"/>
                      </a:lnTo>
                      <a:lnTo>
                        <a:pt x="52" y="12"/>
                      </a:lnTo>
                      <a:lnTo>
                        <a:pt x="48" y="4"/>
                      </a:lnTo>
                      <a:lnTo>
                        <a:pt x="40" y="0"/>
                      </a:lnTo>
                      <a:lnTo>
                        <a:pt x="32" y="0"/>
                      </a:lnTo>
                      <a:lnTo>
                        <a:pt x="24" y="4"/>
                      </a:lnTo>
                      <a:lnTo>
                        <a:pt x="24" y="12"/>
                      </a:lnTo>
                      <a:lnTo>
                        <a:pt x="20" y="1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29" name="Freeform 25">
                  <a:extLst>
                    <a:ext uri="{FF2B5EF4-FFF2-40B4-BE49-F238E27FC236}">
                      <a16:creationId xmlns:a16="http://schemas.microsoft.com/office/drawing/2014/main" id="{EB135926-7DE1-419B-9BFD-7289B7EBD78D}"/>
                    </a:ext>
                  </a:extLst>
                </p:cNvPr>
                <p:cNvSpPr>
                  <a:spLocks/>
                </p:cNvSpPr>
                <p:nvPr/>
              </p:nvSpPr>
              <p:spPr bwMode="auto">
                <a:xfrm>
                  <a:off x="2699" y="696"/>
                  <a:ext cx="58" cy="97"/>
                </a:xfrm>
                <a:custGeom>
                  <a:avLst/>
                  <a:gdLst>
                    <a:gd name="T0" fmla="*/ 0 w 65"/>
                    <a:gd name="T1" fmla="*/ 8 h 97"/>
                    <a:gd name="T2" fmla="*/ 4 w 65"/>
                    <a:gd name="T3" fmla="*/ 16 h 97"/>
                    <a:gd name="T4" fmla="*/ 6 w 65"/>
                    <a:gd name="T5" fmla="*/ 24 h 97"/>
                    <a:gd name="T6" fmla="*/ 10 w 65"/>
                    <a:gd name="T7" fmla="*/ 32 h 97"/>
                    <a:gd name="T8" fmla="*/ 10 w 65"/>
                    <a:gd name="T9" fmla="*/ 40 h 97"/>
                    <a:gd name="T10" fmla="*/ 10 w 65"/>
                    <a:gd name="T11" fmla="*/ 48 h 97"/>
                    <a:gd name="T12" fmla="*/ 10 w 65"/>
                    <a:gd name="T13" fmla="*/ 56 h 97"/>
                    <a:gd name="T14" fmla="*/ 10 w 65"/>
                    <a:gd name="T15" fmla="*/ 64 h 97"/>
                    <a:gd name="T16" fmla="*/ 10 w 65"/>
                    <a:gd name="T17" fmla="*/ 72 h 97"/>
                    <a:gd name="T18" fmla="*/ 10 w 65"/>
                    <a:gd name="T19" fmla="*/ 80 h 97"/>
                    <a:gd name="T20" fmla="*/ 10 w 65"/>
                    <a:gd name="T21" fmla="*/ 88 h 97"/>
                    <a:gd name="T22" fmla="*/ 12 w 65"/>
                    <a:gd name="T23" fmla="*/ 96 h 97"/>
                    <a:gd name="T24" fmla="*/ 19 w 65"/>
                    <a:gd name="T25" fmla="*/ 92 h 97"/>
                    <a:gd name="T26" fmla="*/ 26 w 65"/>
                    <a:gd name="T27" fmla="*/ 88 h 97"/>
                    <a:gd name="T28" fmla="*/ 32 w 65"/>
                    <a:gd name="T29" fmla="*/ 84 h 97"/>
                    <a:gd name="T30" fmla="*/ 38 w 65"/>
                    <a:gd name="T31" fmla="*/ 76 h 97"/>
                    <a:gd name="T32" fmla="*/ 48 w 65"/>
                    <a:gd name="T33" fmla="*/ 64 h 97"/>
                    <a:gd name="T34" fmla="*/ 51 w 65"/>
                    <a:gd name="T35" fmla="*/ 56 h 97"/>
                    <a:gd name="T36" fmla="*/ 48 w 65"/>
                    <a:gd name="T37" fmla="*/ 48 h 97"/>
                    <a:gd name="T38" fmla="*/ 45 w 65"/>
                    <a:gd name="T39" fmla="*/ 40 h 97"/>
                    <a:gd name="T40" fmla="*/ 45 w 65"/>
                    <a:gd name="T41" fmla="*/ 32 h 97"/>
                    <a:gd name="T42" fmla="*/ 45 w 65"/>
                    <a:gd name="T43" fmla="*/ 24 h 97"/>
                    <a:gd name="T44" fmla="*/ 38 w 65"/>
                    <a:gd name="T45" fmla="*/ 16 h 97"/>
                    <a:gd name="T46" fmla="*/ 32 w 65"/>
                    <a:gd name="T47" fmla="*/ 8 h 97"/>
                    <a:gd name="T48" fmla="*/ 26 w 65"/>
                    <a:gd name="T49" fmla="*/ 8 h 97"/>
                    <a:gd name="T50" fmla="*/ 19 w 65"/>
                    <a:gd name="T51" fmla="*/ 4 h 97"/>
                    <a:gd name="T52" fmla="*/ 12 w 65"/>
                    <a:gd name="T53" fmla="*/ 0 h 97"/>
                    <a:gd name="T54" fmla="*/ 6 w 65"/>
                    <a:gd name="T55" fmla="*/ 4 h 97"/>
                    <a:gd name="T56" fmla="*/ 4 w 65"/>
                    <a:gd name="T57" fmla="*/ 12 h 97"/>
                    <a:gd name="T58" fmla="*/ 0 w 65"/>
                    <a:gd name="T59" fmla="*/ 8 h 9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65" h="97">
                      <a:moveTo>
                        <a:pt x="0" y="8"/>
                      </a:moveTo>
                      <a:lnTo>
                        <a:pt x="4" y="16"/>
                      </a:lnTo>
                      <a:lnTo>
                        <a:pt x="8" y="24"/>
                      </a:lnTo>
                      <a:lnTo>
                        <a:pt x="12" y="32"/>
                      </a:lnTo>
                      <a:lnTo>
                        <a:pt x="12" y="40"/>
                      </a:lnTo>
                      <a:lnTo>
                        <a:pt x="12" y="48"/>
                      </a:lnTo>
                      <a:lnTo>
                        <a:pt x="12" y="56"/>
                      </a:lnTo>
                      <a:lnTo>
                        <a:pt x="12" y="64"/>
                      </a:lnTo>
                      <a:lnTo>
                        <a:pt x="12" y="72"/>
                      </a:lnTo>
                      <a:lnTo>
                        <a:pt x="12" y="80"/>
                      </a:lnTo>
                      <a:lnTo>
                        <a:pt x="12" y="88"/>
                      </a:lnTo>
                      <a:lnTo>
                        <a:pt x="16" y="96"/>
                      </a:lnTo>
                      <a:lnTo>
                        <a:pt x="24" y="92"/>
                      </a:lnTo>
                      <a:lnTo>
                        <a:pt x="32" y="88"/>
                      </a:lnTo>
                      <a:lnTo>
                        <a:pt x="40" y="84"/>
                      </a:lnTo>
                      <a:lnTo>
                        <a:pt x="48" y="76"/>
                      </a:lnTo>
                      <a:lnTo>
                        <a:pt x="60" y="64"/>
                      </a:lnTo>
                      <a:lnTo>
                        <a:pt x="64" y="56"/>
                      </a:lnTo>
                      <a:lnTo>
                        <a:pt x="60" y="48"/>
                      </a:lnTo>
                      <a:lnTo>
                        <a:pt x="56" y="40"/>
                      </a:lnTo>
                      <a:lnTo>
                        <a:pt x="56" y="32"/>
                      </a:lnTo>
                      <a:lnTo>
                        <a:pt x="56" y="24"/>
                      </a:lnTo>
                      <a:lnTo>
                        <a:pt x="48" y="16"/>
                      </a:lnTo>
                      <a:lnTo>
                        <a:pt x="40" y="8"/>
                      </a:lnTo>
                      <a:lnTo>
                        <a:pt x="32" y="8"/>
                      </a:lnTo>
                      <a:lnTo>
                        <a:pt x="24" y="4"/>
                      </a:lnTo>
                      <a:lnTo>
                        <a:pt x="16" y="0"/>
                      </a:lnTo>
                      <a:lnTo>
                        <a:pt x="8" y="4"/>
                      </a:lnTo>
                      <a:lnTo>
                        <a:pt x="4" y="12"/>
                      </a:lnTo>
                      <a:lnTo>
                        <a:pt x="0" y="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30" name="Freeform 26">
                  <a:extLst>
                    <a:ext uri="{FF2B5EF4-FFF2-40B4-BE49-F238E27FC236}">
                      <a16:creationId xmlns:a16="http://schemas.microsoft.com/office/drawing/2014/main" id="{FE41B463-B0F6-4A5E-9434-974BEDE19B20}"/>
                    </a:ext>
                  </a:extLst>
                </p:cNvPr>
                <p:cNvSpPr>
                  <a:spLocks/>
                </p:cNvSpPr>
                <p:nvPr/>
              </p:nvSpPr>
              <p:spPr bwMode="auto">
                <a:xfrm>
                  <a:off x="2664" y="580"/>
                  <a:ext cx="79" cy="97"/>
                </a:xfrm>
                <a:custGeom>
                  <a:avLst/>
                  <a:gdLst>
                    <a:gd name="T0" fmla="*/ 28 w 89"/>
                    <a:gd name="T1" fmla="*/ 96 h 97"/>
                    <a:gd name="T2" fmla="*/ 28 w 89"/>
                    <a:gd name="T3" fmla="*/ 88 h 97"/>
                    <a:gd name="T4" fmla="*/ 25 w 89"/>
                    <a:gd name="T5" fmla="*/ 80 h 97"/>
                    <a:gd name="T6" fmla="*/ 25 w 89"/>
                    <a:gd name="T7" fmla="*/ 72 h 97"/>
                    <a:gd name="T8" fmla="*/ 22 w 89"/>
                    <a:gd name="T9" fmla="*/ 64 h 97"/>
                    <a:gd name="T10" fmla="*/ 19 w 89"/>
                    <a:gd name="T11" fmla="*/ 56 h 97"/>
                    <a:gd name="T12" fmla="*/ 16 w 89"/>
                    <a:gd name="T13" fmla="*/ 48 h 97"/>
                    <a:gd name="T14" fmla="*/ 12 w 89"/>
                    <a:gd name="T15" fmla="*/ 40 h 97"/>
                    <a:gd name="T16" fmla="*/ 6 w 89"/>
                    <a:gd name="T17" fmla="*/ 36 h 97"/>
                    <a:gd name="T18" fmla="*/ 4 w 89"/>
                    <a:gd name="T19" fmla="*/ 28 h 97"/>
                    <a:gd name="T20" fmla="*/ 0 w 89"/>
                    <a:gd name="T21" fmla="*/ 16 h 97"/>
                    <a:gd name="T22" fmla="*/ 0 w 89"/>
                    <a:gd name="T23" fmla="*/ 8 h 97"/>
                    <a:gd name="T24" fmla="*/ 0 w 89"/>
                    <a:gd name="T25" fmla="*/ 0 h 97"/>
                    <a:gd name="T26" fmla="*/ 6 w 89"/>
                    <a:gd name="T27" fmla="*/ 0 h 97"/>
                    <a:gd name="T28" fmla="*/ 12 w 89"/>
                    <a:gd name="T29" fmla="*/ 0 h 97"/>
                    <a:gd name="T30" fmla="*/ 19 w 89"/>
                    <a:gd name="T31" fmla="*/ 4 h 97"/>
                    <a:gd name="T32" fmla="*/ 22 w 89"/>
                    <a:gd name="T33" fmla="*/ 12 h 97"/>
                    <a:gd name="T34" fmla="*/ 28 w 89"/>
                    <a:gd name="T35" fmla="*/ 16 h 97"/>
                    <a:gd name="T36" fmla="*/ 35 w 89"/>
                    <a:gd name="T37" fmla="*/ 20 h 97"/>
                    <a:gd name="T38" fmla="*/ 41 w 89"/>
                    <a:gd name="T39" fmla="*/ 20 h 97"/>
                    <a:gd name="T40" fmla="*/ 47 w 89"/>
                    <a:gd name="T41" fmla="*/ 20 h 97"/>
                    <a:gd name="T42" fmla="*/ 53 w 89"/>
                    <a:gd name="T43" fmla="*/ 20 h 97"/>
                    <a:gd name="T44" fmla="*/ 59 w 89"/>
                    <a:gd name="T45" fmla="*/ 24 h 97"/>
                    <a:gd name="T46" fmla="*/ 67 w 89"/>
                    <a:gd name="T47" fmla="*/ 24 h 97"/>
                    <a:gd name="T48" fmla="*/ 69 w 89"/>
                    <a:gd name="T49" fmla="*/ 32 h 97"/>
                    <a:gd name="T50" fmla="*/ 67 w 89"/>
                    <a:gd name="T51" fmla="*/ 40 h 97"/>
                    <a:gd name="T52" fmla="*/ 67 w 89"/>
                    <a:gd name="T53" fmla="*/ 48 h 97"/>
                    <a:gd name="T54" fmla="*/ 59 w 89"/>
                    <a:gd name="T55" fmla="*/ 52 h 97"/>
                    <a:gd name="T56" fmla="*/ 53 w 89"/>
                    <a:gd name="T57" fmla="*/ 60 h 97"/>
                    <a:gd name="T58" fmla="*/ 47 w 89"/>
                    <a:gd name="T59" fmla="*/ 72 h 97"/>
                    <a:gd name="T60" fmla="*/ 44 w 89"/>
                    <a:gd name="T61" fmla="*/ 80 h 97"/>
                    <a:gd name="T62" fmla="*/ 38 w 89"/>
                    <a:gd name="T63" fmla="*/ 88 h 97"/>
                    <a:gd name="T64" fmla="*/ 35 w 89"/>
                    <a:gd name="T65" fmla="*/ 96 h 97"/>
                    <a:gd name="T66" fmla="*/ 28 w 89"/>
                    <a:gd name="T67" fmla="*/ 96 h 9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89" h="97">
                      <a:moveTo>
                        <a:pt x="36" y="96"/>
                      </a:moveTo>
                      <a:lnTo>
                        <a:pt x="36" y="88"/>
                      </a:lnTo>
                      <a:lnTo>
                        <a:pt x="32" y="80"/>
                      </a:lnTo>
                      <a:lnTo>
                        <a:pt x="32" y="72"/>
                      </a:lnTo>
                      <a:lnTo>
                        <a:pt x="28" y="64"/>
                      </a:lnTo>
                      <a:lnTo>
                        <a:pt x="24" y="56"/>
                      </a:lnTo>
                      <a:lnTo>
                        <a:pt x="20" y="48"/>
                      </a:lnTo>
                      <a:lnTo>
                        <a:pt x="16" y="40"/>
                      </a:lnTo>
                      <a:lnTo>
                        <a:pt x="8" y="36"/>
                      </a:lnTo>
                      <a:lnTo>
                        <a:pt x="4" y="28"/>
                      </a:lnTo>
                      <a:lnTo>
                        <a:pt x="0" y="16"/>
                      </a:lnTo>
                      <a:lnTo>
                        <a:pt x="0" y="8"/>
                      </a:lnTo>
                      <a:lnTo>
                        <a:pt x="0" y="0"/>
                      </a:lnTo>
                      <a:lnTo>
                        <a:pt x="8" y="0"/>
                      </a:lnTo>
                      <a:lnTo>
                        <a:pt x="16" y="0"/>
                      </a:lnTo>
                      <a:lnTo>
                        <a:pt x="24" y="4"/>
                      </a:lnTo>
                      <a:lnTo>
                        <a:pt x="28" y="12"/>
                      </a:lnTo>
                      <a:lnTo>
                        <a:pt x="36" y="16"/>
                      </a:lnTo>
                      <a:lnTo>
                        <a:pt x="44" y="20"/>
                      </a:lnTo>
                      <a:lnTo>
                        <a:pt x="52" y="20"/>
                      </a:lnTo>
                      <a:lnTo>
                        <a:pt x="60" y="20"/>
                      </a:lnTo>
                      <a:lnTo>
                        <a:pt x="68" y="20"/>
                      </a:lnTo>
                      <a:lnTo>
                        <a:pt x="76" y="24"/>
                      </a:lnTo>
                      <a:lnTo>
                        <a:pt x="84" y="24"/>
                      </a:lnTo>
                      <a:lnTo>
                        <a:pt x="88" y="32"/>
                      </a:lnTo>
                      <a:lnTo>
                        <a:pt x="84" y="40"/>
                      </a:lnTo>
                      <a:lnTo>
                        <a:pt x="84" y="48"/>
                      </a:lnTo>
                      <a:lnTo>
                        <a:pt x="76" y="52"/>
                      </a:lnTo>
                      <a:lnTo>
                        <a:pt x="68" y="60"/>
                      </a:lnTo>
                      <a:lnTo>
                        <a:pt x="60" y="72"/>
                      </a:lnTo>
                      <a:lnTo>
                        <a:pt x="56" y="80"/>
                      </a:lnTo>
                      <a:lnTo>
                        <a:pt x="48" y="88"/>
                      </a:lnTo>
                      <a:lnTo>
                        <a:pt x="44" y="96"/>
                      </a:lnTo>
                      <a:lnTo>
                        <a:pt x="36" y="96"/>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31" name="Freeform 27">
                  <a:extLst>
                    <a:ext uri="{FF2B5EF4-FFF2-40B4-BE49-F238E27FC236}">
                      <a16:creationId xmlns:a16="http://schemas.microsoft.com/office/drawing/2014/main" id="{2FC4F54A-376F-4A4B-831C-5EBA84A87C85}"/>
                    </a:ext>
                  </a:extLst>
                </p:cNvPr>
                <p:cNvSpPr>
                  <a:spLocks/>
                </p:cNvSpPr>
                <p:nvPr/>
              </p:nvSpPr>
              <p:spPr bwMode="auto">
                <a:xfrm>
                  <a:off x="2603" y="484"/>
                  <a:ext cx="72" cy="73"/>
                </a:xfrm>
                <a:custGeom>
                  <a:avLst/>
                  <a:gdLst>
                    <a:gd name="T0" fmla="*/ 35 w 81"/>
                    <a:gd name="T1" fmla="*/ 72 h 73"/>
                    <a:gd name="T2" fmla="*/ 32 w 81"/>
                    <a:gd name="T3" fmla="*/ 64 h 73"/>
                    <a:gd name="T4" fmla="*/ 25 w 81"/>
                    <a:gd name="T5" fmla="*/ 60 h 73"/>
                    <a:gd name="T6" fmla="*/ 19 w 81"/>
                    <a:gd name="T7" fmla="*/ 56 h 73"/>
                    <a:gd name="T8" fmla="*/ 12 w 81"/>
                    <a:gd name="T9" fmla="*/ 52 h 73"/>
                    <a:gd name="T10" fmla="*/ 6 w 81"/>
                    <a:gd name="T11" fmla="*/ 48 h 73"/>
                    <a:gd name="T12" fmla="*/ 4 w 81"/>
                    <a:gd name="T13" fmla="*/ 40 h 73"/>
                    <a:gd name="T14" fmla="*/ 0 w 81"/>
                    <a:gd name="T15" fmla="*/ 32 h 73"/>
                    <a:gd name="T16" fmla="*/ 0 w 81"/>
                    <a:gd name="T17" fmla="*/ 24 h 73"/>
                    <a:gd name="T18" fmla="*/ 4 w 81"/>
                    <a:gd name="T19" fmla="*/ 16 h 73"/>
                    <a:gd name="T20" fmla="*/ 12 w 81"/>
                    <a:gd name="T21" fmla="*/ 12 h 73"/>
                    <a:gd name="T22" fmla="*/ 19 w 81"/>
                    <a:gd name="T23" fmla="*/ 16 h 73"/>
                    <a:gd name="T24" fmla="*/ 25 w 81"/>
                    <a:gd name="T25" fmla="*/ 16 h 73"/>
                    <a:gd name="T26" fmla="*/ 32 w 81"/>
                    <a:gd name="T27" fmla="*/ 12 h 73"/>
                    <a:gd name="T28" fmla="*/ 41 w 81"/>
                    <a:gd name="T29" fmla="*/ 8 h 73"/>
                    <a:gd name="T30" fmla="*/ 47 w 81"/>
                    <a:gd name="T31" fmla="*/ 4 h 73"/>
                    <a:gd name="T32" fmla="*/ 53 w 81"/>
                    <a:gd name="T33" fmla="*/ 0 h 73"/>
                    <a:gd name="T34" fmla="*/ 60 w 81"/>
                    <a:gd name="T35" fmla="*/ 0 h 73"/>
                    <a:gd name="T36" fmla="*/ 63 w 81"/>
                    <a:gd name="T37" fmla="*/ 12 h 73"/>
                    <a:gd name="T38" fmla="*/ 63 w 81"/>
                    <a:gd name="T39" fmla="*/ 20 h 73"/>
                    <a:gd name="T40" fmla="*/ 60 w 81"/>
                    <a:gd name="T41" fmla="*/ 28 h 73"/>
                    <a:gd name="T42" fmla="*/ 57 w 81"/>
                    <a:gd name="T43" fmla="*/ 36 h 73"/>
                    <a:gd name="T44" fmla="*/ 53 w 81"/>
                    <a:gd name="T45" fmla="*/ 44 h 73"/>
                    <a:gd name="T46" fmla="*/ 51 w 81"/>
                    <a:gd name="T47" fmla="*/ 52 h 73"/>
                    <a:gd name="T48" fmla="*/ 47 w 81"/>
                    <a:gd name="T49" fmla="*/ 60 h 73"/>
                    <a:gd name="T50" fmla="*/ 44 w 81"/>
                    <a:gd name="T51" fmla="*/ 68 h 73"/>
                    <a:gd name="T52" fmla="*/ 38 w 81"/>
                    <a:gd name="T53" fmla="*/ 68 h 73"/>
                    <a:gd name="T54" fmla="*/ 35 w 81"/>
                    <a:gd name="T55" fmla="*/ 72 h 7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81" h="73">
                      <a:moveTo>
                        <a:pt x="44" y="72"/>
                      </a:moveTo>
                      <a:lnTo>
                        <a:pt x="40" y="64"/>
                      </a:lnTo>
                      <a:lnTo>
                        <a:pt x="32" y="60"/>
                      </a:lnTo>
                      <a:lnTo>
                        <a:pt x="24" y="56"/>
                      </a:lnTo>
                      <a:lnTo>
                        <a:pt x="16" y="52"/>
                      </a:lnTo>
                      <a:lnTo>
                        <a:pt x="8" y="48"/>
                      </a:lnTo>
                      <a:lnTo>
                        <a:pt x="4" y="40"/>
                      </a:lnTo>
                      <a:lnTo>
                        <a:pt x="0" y="32"/>
                      </a:lnTo>
                      <a:lnTo>
                        <a:pt x="0" y="24"/>
                      </a:lnTo>
                      <a:lnTo>
                        <a:pt x="4" y="16"/>
                      </a:lnTo>
                      <a:lnTo>
                        <a:pt x="16" y="12"/>
                      </a:lnTo>
                      <a:lnTo>
                        <a:pt x="24" y="16"/>
                      </a:lnTo>
                      <a:lnTo>
                        <a:pt x="32" y="16"/>
                      </a:lnTo>
                      <a:lnTo>
                        <a:pt x="40" y="12"/>
                      </a:lnTo>
                      <a:lnTo>
                        <a:pt x="52" y="8"/>
                      </a:lnTo>
                      <a:lnTo>
                        <a:pt x="60" y="4"/>
                      </a:lnTo>
                      <a:lnTo>
                        <a:pt x="68" y="0"/>
                      </a:lnTo>
                      <a:lnTo>
                        <a:pt x="76" y="0"/>
                      </a:lnTo>
                      <a:lnTo>
                        <a:pt x="80" y="12"/>
                      </a:lnTo>
                      <a:lnTo>
                        <a:pt x="80" y="20"/>
                      </a:lnTo>
                      <a:lnTo>
                        <a:pt x="76" y="28"/>
                      </a:lnTo>
                      <a:lnTo>
                        <a:pt x="72" y="36"/>
                      </a:lnTo>
                      <a:lnTo>
                        <a:pt x="68" y="44"/>
                      </a:lnTo>
                      <a:lnTo>
                        <a:pt x="64" y="52"/>
                      </a:lnTo>
                      <a:lnTo>
                        <a:pt x="60" y="60"/>
                      </a:lnTo>
                      <a:lnTo>
                        <a:pt x="56" y="68"/>
                      </a:lnTo>
                      <a:lnTo>
                        <a:pt x="48" y="68"/>
                      </a:lnTo>
                      <a:lnTo>
                        <a:pt x="44" y="7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32" name="Freeform 28">
                  <a:extLst>
                    <a:ext uri="{FF2B5EF4-FFF2-40B4-BE49-F238E27FC236}">
                      <a16:creationId xmlns:a16="http://schemas.microsoft.com/office/drawing/2014/main" id="{34620EC3-67C7-46D9-BEF4-92375FB6A4AE}"/>
                    </a:ext>
                  </a:extLst>
                </p:cNvPr>
                <p:cNvSpPr>
                  <a:spLocks/>
                </p:cNvSpPr>
                <p:nvPr/>
              </p:nvSpPr>
              <p:spPr bwMode="auto">
                <a:xfrm>
                  <a:off x="2500" y="420"/>
                  <a:ext cx="86" cy="69"/>
                </a:xfrm>
                <a:custGeom>
                  <a:avLst/>
                  <a:gdLst>
                    <a:gd name="T0" fmla="*/ 66 w 97"/>
                    <a:gd name="T1" fmla="*/ 68 h 69"/>
                    <a:gd name="T2" fmla="*/ 63 w 97"/>
                    <a:gd name="T3" fmla="*/ 60 h 69"/>
                    <a:gd name="T4" fmla="*/ 57 w 97"/>
                    <a:gd name="T5" fmla="*/ 56 h 69"/>
                    <a:gd name="T6" fmla="*/ 51 w 97"/>
                    <a:gd name="T7" fmla="*/ 52 h 69"/>
                    <a:gd name="T8" fmla="*/ 38 w 97"/>
                    <a:gd name="T9" fmla="*/ 48 h 69"/>
                    <a:gd name="T10" fmla="*/ 31 w 97"/>
                    <a:gd name="T11" fmla="*/ 44 h 69"/>
                    <a:gd name="T12" fmla="*/ 25 w 97"/>
                    <a:gd name="T13" fmla="*/ 44 h 69"/>
                    <a:gd name="T14" fmla="*/ 19 w 97"/>
                    <a:gd name="T15" fmla="*/ 36 h 69"/>
                    <a:gd name="T16" fmla="*/ 12 w 97"/>
                    <a:gd name="T17" fmla="*/ 36 h 69"/>
                    <a:gd name="T18" fmla="*/ 6 w 97"/>
                    <a:gd name="T19" fmla="*/ 36 h 69"/>
                    <a:gd name="T20" fmla="*/ 0 w 97"/>
                    <a:gd name="T21" fmla="*/ 28 h 69"/>
                    <a:gd name="T22" fmla="*/ 0 w 97"/>
                    <a:gd name="T23" fmla="*/ 20 h 69"/>
                    <a:gd name="T24" fmla="*/ 4 w 97"/>
                    <a:gd name="T25" fmla="*/ 12 h 69"/>
                    <a:gd name="T26" fmla="*/ 12 w 97"/>
                    <a:gd name="T27" fmla="*/ 12 h 69"/>
                    <a:gd name="T28" fmla="*/ 19 w 97"/>
                    <a:gd name="T29" fmla="*/ 8 h 69"/>
                    <a:gd name="T30" fmla="*/ 25 w 97"/>
                    <a:gd name="T31" fmla="*/ 8 h 69"/>
                    <a:gd name="T32" fmla="*/ 31 w 97"/>
                    <a:gd name="T33" fmla="*/ 8 h 69"/>
                    <a:gd name="T34" fmla="*/ 38 w 97"/>
                    <a:gd name="T35" fmla="*/ 8 h 69"/>
                    <a:gd name="T36" fmla="*/ 47 w 97"/>
                    <a:gd name="T37" fmla="*/ 4 h 69"/>
                    <a:gd name="T38" fmla="*/ 53 w 97"/>
                    <a:gd name="T39" fmla="*/ 0 h 69"/>
                    <a:gd name="T40" fmla="*/ 63 w 97"/>
                    <a:gd name="T41" fmla="*/ 4 h 69"/>
                    <a:gd name="T42" fmla="*/ 69 w 97"/>
                    <a:gd name="T43" fmla="*/ 4 h 69"/>
                    <a:gd name="T44" fmla="*/ 69 w 97"/>
                    <a:gd name="T45" fmla="*/ 16 h 69"/>
                    <a:gd name="T46" fmla="*/ 73 w 97"/>
                    <a:gd name="T47" fmla="*/ 24 h 69"/>
                    <a:gd name="T48" fmla="*/ 75 w 97"/>
                    <a:gd name="T49" fmla="*/ 32 h 69"/>
                    <a:gd name="T50" fmla="*/ 75 w 97"/>
                    <a:gd name="T51" fmla="*/ 40 h 69"/>
                    <a:gd name="T52" fmla="*/ 75 w 97"/>
                    <a:gd name="T53" fmla="*/ 48 h 69"/>
                    <a:gd name="T54" fmla="*/ 73 w 97"/>
                    <a:gd name="T55" fmla="*/ 56 h 69"/>
                    <a:gd name="T56" fmla="*/ 73 w 97"/>
                    <a:gd name="T57" fmla="*/ 64 h 69"/>
                    <a:gd name="T58" fmla="*/ 66 w 97"/>
                    <a:gd name="T59" fmla="*/ 68 h 6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97" h="69">
                      <a:moveTo>
                        <a:pt x="84" y="68"/>
                      </a:moveTo>
                      <a:lnTo>
                        <a:pt x="80" y="60"/>
                      </a:lnTo>
                      <a:lnTo>
                        <a:pt x="72" y="56"/>
                      </a:lnTo>
                      <a:lnTo>
                        <a:pt x="64" y="52"/>
                      </a:lnTo>
                      <a:lnTo>
                        <a:pt x="48" y="48"/>
                      </a:lnTo>
                      <a:lnTo>
                        <a:pt x="40" y="44"/>
                      </a:lnTo>
                      <a:lnTo>
                        <a:pt x="32" y="44"/>
                      </a:lnTo>
                      <a:lnTo>
                        <a:pt x="24" y="36"/>
                      </a:lnTo>
                      <a:lnTo>
                        <a:pt x="16" y="36"/>
                      </a:lnTo>
                      <a:lnTo>
                        <a:pt x="8" y="36"/>
                      </a:lnTo>
                      <a:lnTo>
                        <a:pt x="0" y="28"/>
                      </a:lnTo>
                      <a:lnTo>
                        <a:pt x="0" y="20"/>
                      </a:lnTo>
                      <a:lnTo>
                        <a:pt x="4" y="12"/>
                      </a:lnTo>
                      <a:lnTo>
                        <a:pt x="16" y="12"/>
                      </a:lnTo>
                      <a:lnTo>
                        <a:pt x="24" y="8"/>
                      </a:lnTo>
                      <a:lnTo>
                        <a:pt x="32" y="8"/>
                      </a:lnTo>
                      <a:lnTo>
                        <a:pt x="40" y="8"/>
                      </a:lnTo>
                      <a:lnTo>
                        <a:pt x="48" y="8"/>
                      </a:lnTo>
                      <a:lnTo>
                        <a:pt x="60" y="4"/>
                      </a:lnTo>
                      <a:lnTo>
                        <a:pt x="68" y="0"/>
                      </a:lnTo>
                      <a:lnTo>
                        <a:pt x="80" y="4"/>
                      </a:lnTo>
                      <a:lnTo>
                        <a:pt x="88" y="4"/>
                      </a:lnTo>
                      <a:lnTo>
                        <a:pt x="88" y="16"/>
                      </a:lnTo>
                      <a:lnTo>
                        <a:pt x="92" y="24"/>
                      </a:lnTo>
                      <a:lnTo>
                        <a:pt x="96" y="32"/>
                      </a:lnTo>
                      <a:lnTo>
                        <a:pt x="96" y="40"/>
                      </a:lnTo>
                      <a:lnTo>
                        <a:pt x="96" y="48"/>
                      </a:lnTo>
                      <a:lnTo>
                        <a:pt x="92" y="56"/>
                      </a:lnTo>
                      <a:lnTo>
                        <a:pt x="92" y="64"/>
                      </a:lnTo>
                      <a:lnTo>
                        <a:pt x="84" y="6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33" name="Freeform 29">
                  <a:extLst>
                    <a:ext uri="{FF2B5EF4-FFF2-40B4-BE49-F238E27FC236}">
                      <a16:creationId xmlns:a16="http://schemas.microsoft.com/office/drawing/2014/main" id="{18CE39D8-98C3-4348-923E-DDDECC8C706F}"/>
                    </a:ext>
                  </a:extLst>
                </p:cNvPr>
                <p:cNvSpPr>
                  <a:spLocks/>
                </p:cNvSpPr>
                <p:nvPr/>
              </p:nvSpPr>
              <p:spPr bwMode="auto">
                <a:xfrm>
                  <a:off x="2258" y="300"/>
                  <a:ext cx="207" cy="129"/>
                </a:xfrm>
                <a:custGeom>
                  <a:avLst/>
                  <a:gdLst>
                    <a:gd name="T0" fmla="*/ 173 w 233"/>
                    <a:gd name="T1" fmla="*/ 128 h 129"/>
                    <a:gd name="T2" fmla="*/ 161 w 233"/>
                    <a:gd name="T3" fmla="*/ 124 h 129"/>
                    <a:gd name="T4" fmla="*/ 148 w 233"/>
                    <a:gd name="T5" fmla="*/ 120 h 129"/>
                    <a:gd name="T6" fmla="*/ 132 w 233"/>
                    <a:gd name="T7" fmla="*/ 120 h 129"/>
                    <a:gd name="T8" fmla="*/ 120 w 233"/>
                    <a:gd name="T9" fmla="*/ 120 h 129"/>
                    <a:gd name="T10" fmla="*/ 107 w 233"/>
                    <a:gd name="T11" fmla="*/ 120 h 129"/>
                    <a:gd name="T12" fmla="*/ 101 w 233"/>
                    <a:gd name="T13" fmla="*/ 112 h 129"/>
                    <a:gd name="T14" fmla="*/ 107 w 233"/>
                    <a:gd name="T15" fmla="*/ 100 h 129"/>
                    <a:gd name="T16" fmla="*/ 116 w 233"/>
                    <a:gd name="T17" fmla="*/ 84 h 129"/>
                    <a:gd name="T18" fmla="*/ 120 w 233"/>
                    <a:gd name="T19" fmla="*/ 68 h 129"/>
                    <a:gd name="T20" fmla="*/ 114 w 233"/>
                    <a:gd name="T21" fmla="*/ 56 h 129"/>
                    <a:gd name="T22" fmla="*/ 98 w 233"/>
                    <a:gd name="T23" fmla="*/ 48 h 129"/>
                    <a:gd name="T24" fmla="*/ 82 w 233"/>
                    <a:gd name="T25" fmla="*/ 48 h 129"/>
                    <a:gd name="T26" fmla="*/ 69 w 233"/>
                    <a:gd name="T27" fmla="*/ 52 h 129"/>
                    <a:gd name="T28" fmla="*/ 57 w 233"/>
                    <a:gd name="T29" fmla="*/ 52 h 129"/>
                    <a:gd name="T30" fmla="*/ 51 w 233"/>
                    <a:gd name="T31" fmla="*/ 64 h 129"/>
                    <a:gd name="T32" fmla="*/ 53 w 233"/>
                    <a:gd name="T33" fmla="*/ 80 h 129"/>
                    <a:gd name="T34" fmla="*/ 57 w 233"/>
                    <a:gd name="T35" fmla="*/ 96 h 129"/>
                    <a:gd name="T36" fmla="*/ 69 w 233"/>
                    <a:gd name="T37" fmla="*/ 108 h 129"/>
                    <a:gd name="T38" fmla="*/ 76 w 233"/>
                    <a:gd name="T39" fmla="*/ 116 h 129"/>
                    <a:gd name="T40" fmla="*/ 69 w 233"/>
                    <a:gd name="T41" fmla="*/ 128 h 129"/>
                    <a:gd name="T42" fmla="*/ 53 w 233"/>
                    <a:gd name="T43" fmla="*/ 124 h 129"/>
                    <a:gd name="T44" fmla="*/ 41 w 233"/>
                    <a:gd name="T45" fmla="*/ 124 h 129"/>
                    <a:gd name="T46" fmla="*/ 25 w 233"/>
                    <a:gd name="T47" fmla="*/ 128 h 129"/>
                    <a:gd name="T48" fmla="*/ 10 w 233"/>
                    <a:gd name="T49" fmla="*/ 128 h 129"/>
                    <a:gd name="T50" fmla="*/ 0 w 233"/>
                    <a:gd name="T51" fmla="*/ 112 h 129"/>
                    <a:gd name="T52" fmla="*/ 6 w 233"/>
                    <a:gd name="T53" fmla="*/ 104 h 129"/>
                    <a:gd name="T54" fmla="*/ 12 w 233"/>
                    <a:gd name="T55" fmla="*/ 88 h 129"/>
                    <a:gd name="T56" fmla="*/ 16 w 233"/>
                    <a:gd name="T57" fmla="*/ 72 h 129"/>
                    <a:gd name="T58" fmla="*/ 16 w 233"/>
                    <a:gd name="T59" fmla="*/ 56 h 129"/>
                    <a:gd name="T60" fmla="*/ 10 w 233"/>
                    <a:gd name="T61" fmla="*/ 36 h 129"/>
                    <a:gd name="T62" fmla="*/ 16 w 233"/>
                    <a:gd name="T63" fmla="*/ 24 h 129"/>
                    <a:gd name="T64" fmla="*/ 28 w 233"/>
                    <a:gd name="T65" fmla="*/ 16 h 129"/>
                    <a:gd name="T66" fmla="*/ 44 w 233"/>
                    <a:gd name="T67" fmla="*/ 4 h 129"/>
                    <a:gd name="T68" fmla="*/ 60 w 233"/>
                    <a:gd name="T69" fmla="*/ 0 h 129"/>
                    <a:gd name="T70" fmla="*/ 79 w 233"/>
                    <a:gd name="T71" fmla="*/ 0 h 129"/>
                    <a:gd name="T72" fmla="*/ 92 w 233"/>
                    <a:gd name="T73" fmla="*/ 0 h 129"/>
                    <a:gd name="T74" fmla="*/ 107 w 233"/>
                    <a:gd name="T75" fmla="*/ 0 h 129"/>
                    <a:gd name="T76" fmla="*/ 123 w 233"/>
                    <a:gd name="T77" fmla="*/ 0 h 129"/>
                    <a:gd name="T78" fmla="*/ 142 w 233"/>
                    <a:gd name="T79" fmla="*/ 16 h 129"/>
                    <a:gd name="T80" fmla="*/ 158 w 233"/>
                    <a:gd name="T81" fmla="*/ 32 h 129"/>
                    <a:gd name="T82" fmla="*/ 167 w 233"/>
                    <a:gd name="T83" fmla="*/ 52 h 129"/>
                    <a:gd name="T84" fmla="*/ 164 w 233"/>
                    <a:gd name="T85" fmla="*/ 68 h 129"/>
                    <a:gd name="T86" fmla="*/ 171 w 233"/>
                    <a:gd name="T87" fmla="*/ 88 h 129"/>
                    <a:gd name="T88" fmla="*/ 177 w 233"/>
                    <a:gd name="T89" fmla="*/ 104 h 129"/>
                    <a:gd name="T90" fmla="*/ 183 w 233"/>
                    <a:gd name="T91" fmla="*/ 120 h 129"/>
                    <a:gd name="T92" fmla="*/ 180 w 233"/>
                    <a:gd name="T93" fmla="*/ 128 h 12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33" h="129">
                      <a:moveTo>
                        <a:pt x="228" y="128"/>
                      </a:moveTo>
                      <a:lnTo>
                        <a:pt x="220" y="128"/>
                      </a:lnTo>
                      <a:lnTo>
                        <a:pt x="212" y="128"/>
                      </a:lnTo>
                      <a:lnTo>
                        <a:pt x="204" y="124"/>
                      </a:lnTo>
                      <a:lnTo>
                        <a:pt x="196" y="120"/>
                      </a:lnTo>
                      <a:lnTo>
                        <a:pt x="188" y="120"/>
                      </a:lnTo>
                      <a:lnTo>
                        <a:pt x="176" y="120"/>
                      </a:lnTo>
                      <a:lnTo>
                        <a:pt x="168" y="120"/>
                      </a:lnTo>
                      <a:lnTo>
                        <a:pt x="160" y="120"/>
                      </a:lnTo>
                      <a:lnTo>
                        <a:pt x="152" y="120"/>
                      </a:lnTo>
                      <a:lnTo>
                        <a:pt x="144" y="120"/>
                      </a:lnTo>
                      <a:lnTo>
                        <a:pt x="136" y="120"/>
                      </a:lnTo>
                      <a:lnTo>
                        <a:pt x="128" y="120"/>
                      </a:lnTo>
                      <a:lnTo>
                        <a:pt x="128" y="112"/>
                      </a:lnTo>
                      <a:lnTo>
                        <a:pt x="128" y="104"/>
                      </a:lnTo>
                      <a:lnTo>
                        <a:pt x="136" y="100"/>
                      </a:lnTo>
                      <a:lnTo>
                        <a:pt x="144" y="92"/>
                      </a:lnTo>
                      <a:lnTo>
                        <a:pt x="148" y="84"/>
                      </a:lnTo>
                      <a:lnTo>
                        <a:pt x="152" y="76"/>
                      </a:lnTo>
                      <a:lnTo>
                        <a:pt x="152" y="68"/>
                      </a:lnTo>
                      <a:lnTo>
                        <a:pt x="152" y="60"/>
                      </a:lnTo>
                      <a:lnTo>
                        <a:pt x="144" y="56"/>
                      </a:lnTo>
                      <a:lnTo>
                        <a:pt x="136" y="56"/>
                      </a:lnTo>
                      <a:lnTo>
                        <a:pt x="124" y="48"/>
                      </a:lnTo>
                      <a:lnTo>
                        <a:pt x="112" y="48"/>
                      </a:lnTo>
                      <a:lnTo>
                        <a:pt x="104" y="48"/>
                      </a:lnTo>
                      <a:lnTo>
                        <a:pt x="96" y="48"/>
                      </a:lnTo>
                      <a:lnTo>
                        <a:pt x="88" y="52"/>
                      </a:lnTo>
                      <a:lnTo>
                        <a:pt x="80" y="52"/>
                      </a:lnTo>
                      <a:lnTo>
                        <a:pt x="72" y="52"/>
                      </a:lnTo>
                      <a:lnTo>
                        <a:pt x="64" y="56"/>
                      </a:lnTo>
                      <a:lnTo>
                        <a:pt x="64" y="64"/>
                      </a:lnTo>
                      <a:lnTo>
                        <a:pt x="64" y="72"/>
                      </a:lnTo>
                      <a:lnTo>
                        <a:pt x="68" y="80"/>
                      </a:lnTo>
                      <a:lnTo>
                        <a:pt x="68" y="88"/>
                      </a:lnTo>
                      <a:lnTo>
                        <a:pt x="72" y="96"/>
                      </a:lnTo>
                      <a:lnTo>
                        <a:pt x="76" y="104"/>
                      </a:lnTo>
                      <a:lnTo>
                        <a:pt x="88" y="108"/>
                      </a:lnTo>
                      <a:lnTo>
                        <a:pt x="96" y="108"/>
                      </a:lnTo>
                      <a:lnTo>
                        <a:pt x="96" y="116"/>
                      </a:lnTo>
                      <a:lnTo>
                        <a:pt x="96" y="124"/>
                      </a:lnTo>
                      <a:lnTo>
                        <a:pt x="88" y="128"/>
                      </a:lnTo>
                      <a:lnTo>
                        <a:pt x="80" y="124"/>
                      </a:lnTo>
                      <a:lnTo>
                        <a:pt x="68" y="124"/>
                      </a:lnTo>
                      <a:lnTo>
                        <a:pt x="60" y="124"/>
                      </a:lnTo>
                      <a:lnTo>
                        <a:pt x="52" y="124"/>
                      </a:lnTo>
                      <a:lnTo>
                        <a:pt x="44" y="124"/>
                      </a:lnTo>
                      <a:lnTo>
                        <a:pt x="32" y="128"/>
                      </a:lnTo>
                      <a:lnTo>
                        <a:pt x="20" y="128"/>
                      </a:lnTo>
                      <a:lnTo>
                        <a:pt x="12" y="128"/>
                      </a:lnTo>
                      <a:lnTo>
                        <a:pt x="4" y="124"/>
                      </a:lnTo>
                      <a:lnTo>
                        <a:pt x="0" y="112"/>
                      </a:lnTo>
                      <a:lnTo>
                        <a:pt x="8" y="112"/>
                      </a:lnTo>
                      <a:lnTo>
                        <a:pt x="8" y="104"/>
                      </a:lnTo>
                      <a:lnTo>
                        <a:pt x="16" y="96"/>
                      </a:lnTo>
                      <a:lnTo>
                        <a:pt x="16" y="88"/>
                      </a:lnTo>
                      <a:lnTo>
                        <a:pt x="16" y="80"/>
                      </a:lnTo>
                      <a:lnTo>
                        <a:pt x="20" y="72"/>
                      </a:lnTo>
                      <a:lnTo>
                        <a:pt x="20" y="64"/>
                      </a:lnTo>
                      <a:lnTo>
                        <a:pt x="20" y="56"/>
                      </a:lnTo>
                      <a:lnTo>
                        <a:pt x="16" y="48"/>
                      </a:lnTo>
                      <a:lnTo>
                        <a:pt x="12" y="36"/>
                      </a:lnTo>
                      <a:lnTo>
                        <a:pt x="12" y="28"/>
                      </a:lnTo>
                      <a:lnTo>
                        <a:pt x="20" y="24"/>
                      </a:lnTo>
                      <a:lnTo>
                        <a:pt x="28" y="20"/>
                      </a:lnTo>
                      <a:lnTo>
                        <a:pt x="36" y="16"/>
                      </a:lnTo>
                      <a:lnTo>
                        <a:pt x="48" y="8"/>
                      </a:lnTo>
                      <a:lnTo>
                        <a:pt x="56" y="4"/>
                      </a:lnTo>
                      <a:lnTo>
                        <a:pt x="68" y="0"/>
                      </a:lnTo>
                      <a:lnTo>
                        <a:pt x="76" y="0"/>
                      </a:lnTo>
                      <a:lnTo>
                        <a:pt x="92" y="0"/>
                      </a:lnTo>
                      <a:lnTo>
                        <a:pt x="100" y="0"/>
                      </a:lnTo>
                      <a:lnTo>
                        <a:pt x="108" y="0"/>
                      </a:lnTo>
                      <a:lnTo>
                        <a:pt x="116" y="0"/>
                      </a:lnTo>
                      <a:lnTo>
                        <a:pt x="128" y="0"/>
                      </a:lnTo>
                      <a:lnTo>
                        <a:pt x="136" y="0"/>
                      </a:lnTo>
                      <a:lnTo>
                        <a:pt x="148" y="0"/>
                      </a:lnTo>
                      <a:lnTo>
                        <a:pt x="156" y="0"/>
                      </a:lnTo>
                      <a:lnTo>
                        <a:pt x="176" y="8"/>
                      </a:lnTo>
                      <a:lnTo>
                        <a:pt x="180" y="16"/>
                      </a:lnTo>
                      <a:lnTo>
                        <a:pt x="196" y="24"/>
                      </a:lnTo>
                      <a:lnTo>
                        <a:pt x="200" y="32"/>
                      </a:lnTo>
                      <a:lnTo>
                        <a:pt x="208" y="44"/>
                      </a:lnTo>
                      <a:lnTo>
                        <a:pt x="212" y="52"/>
                      </a:lnTo>
                      <a:lnTo>
                        <a:pt x="208" y="60"/>
                      </a:lnTo>
                      <a:lnTo>
                        <a:pt x="208" y="68"/>
                      </a:lnTo>
                      <a:lnTo>
                        <a:pt x="208" y="80"/>
                      </a:lnTo>
                      <a:lnTo>
                        <a:pt x="216" y="88"/>
                      </a:lnTo>
                      <a:lnTo>
                        <a:pt x="220" y="96"/>
                      </a:lnTo>
                      <a:lnTo>
                        <a:pt x="224" y="104"/>
                      </a:lnTo>
                      <a:lnTo>
                        <a:pt x="228" y="112"/>
                      </a:lnTo>
                      <a:lnTo>
                        <a:pt x="232" y="120"/>
                      </a:lnTo>
                      <a:lnTo>
                        <a:pt x="232" y="128"/>
                      </a:lnTo>
                      <a:lnTo>
                        <a:pt x="228" y="12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34" name="Freeform 30">
                  <a:extLst>
                    <a:ext uri="{FF2B5EF4-FFF2-40B4-BE49-F238E27FC236}">
                      <a16:creationId xmlns:a16="http://schemas.microsoft.com/office/drawing/2014/main" id="{DC5D7531-A791-4D57-988E-6C5ECFD653EB}"/>
                    </a:ext>
                  </a:extLst>
                </p:cNvPr>
                <p:cNvSpPr>
                  <a:spLocks/>
                </p:cNvSpPr>
                <p:nvPr/>
              </p:nvSpPr>
              <p:spPr bwMode="auto">
                <a:xfrm>
                  <a:off x="2141" y="380"/>
                  <a:ext cx="86" cy="93"/>
                </a:xfrm>
                <a:custGeom>
                  <a:avLst/>
                  <a:gdLst>
                    <a:gd name="T0" fmla="*/ 75 w 97"/>
                    <a:gd name="T1" fmla="*/ 52 h 93"/>
                    <a:gd name="T2" fmla="*/ 69 w 97"/>
                    <a:gd name="T3" fmla="*/ 56 h 93"/>
                    <a:gd name="T4" fmla="*/ 63 w 97"/>
                    <a:gd name="T5" fmla="*/ 56 h 93"/>
                    <a:gd name="T6" fmla="*/ 57 w 97"/>
                    <a:gd name="T7" fmla="*/ 60 h 93"/>
                    <a:gd name="T8" fmla="*/ 51 w 97"/>
                    <a:gd name="T9" fmla="*/ 64 h 93"/>
                    <a:gd name="T10" fmla="*/ 44 w 97"/>
                    <a:gd name="T11" fmla="*/ 72 h 93"/>
                    <a:gd name="T12" fmla="*/ 38 w 97"/>
                    <a:gd name="T13" fmla="*/ 72 h 93"/>
                    <a:gd name="T14" fmla="*/ 31 w 97"/>
                    <a:gd name="T15" fmla="*/ 80 h 93"/>
                    <a:gd name="T16" fmla="*/ 25 w 97"/>
                    <a:gd name="T17" fmla="*/ 84 h 93"/>
                    <a:gd name="T18" fmla="*/ 19 w 97"/>
                    <a:gd name="T19" fmla="*/ 88 h 93"/>
                    <a:gd name="T20" fmla="*/ 12 w 97"/>
                    <a:gd name="T21" fmla="*/ 92 h 93"/>
                    <a:gd name="T22" fmla="*/ 6 w 97"/>
                    <a:gd name="T23" fmla="*/ 92 h 93"/>
                    <a:gd name="T24" fmla="*/ 4 w 97"/>
                    <a:gd name="T25" fmla="*/ 84 h 93"/>
                    <a:gd name="T26" fmla="*/ 6 w 97"/>
                    <a:gd name="T27" fmla="*/ 72 h 93"/>
                    <a:gd name="T28" fmla="*/ 10 w 97"/>
                    <a:gd name="T29" fmla="*/ 64 h 93"/>
                    <a:gd name="T30" fmla="*/ 10 w 97"/>
                    <a:gd name="T31" fmla="*/ 56 h 93"/>
                    <a:gd name="T32" fmla="*/ 6 w 97"/>
                    <a:gd name="T33" fmla="*/ 48 h 93"/>
                    <a:gd name="T34" fmla="*/ 4 w 97"/>
                    <a:gd name="T35" fmla="*/ 40 h 93"/>
                    <a:gd name="T36" fmla="*/ 0 w 97"/>
                    <a:gd name="T37" fmla="*/ 32 h 93"/>
                    <a:gd name="T38" fmla="*/ 0 w 97"/>
                    <a:gd name="T39" fmla="*/ 24 h 93"/>
                    <a:gd name="T40" fmla="*/ 0 w 97"/>
                    <a:gd name="T41" fmla="*/ 16 h 93"/>
                    <a:gd name="T42" fmla="*/ 4 w 97"/>
                    <a:gd name="T43" fmla="*/ 8 h 93"/>
                    <a:gd name="T44" fmla="*/ 10 w 97"/>
                    <a:gd name="T45" fmla="*/ 0 h 93"/>
                    <a:gd name="T46" fmla="*/ 16 w 97"/>
                    <a:gd name="T47" fmla="*/ 0 h 93"/>
                    <a:gd name="T48" fmla="*/ 22 w 97"/>
                    <a:gd name="T49" fmla="*/ 4 h 93"/>
                    <a:gd name="T50" fmla="*/ 25 w 97"/>
                    <a:gd name="T51" fmla="*/ 12 h 93"/>
                    <a:gd name="T52" fmla="*/ 31 w 97"/>
                    <a:gd name="T53" fmla="*/ 20 h 93"/>
                    <a:gd name="T54" fmla="*/ 38 w 97"/>
                    <a:gd name="T55" fmla="*/ 24 h 93"/>
                    <a:gd name="T56" fmla="*/ 44 w 97"/>
                    <a:gd name="T57" fmla="*/ 28 h 93"/>
                    <a:gd name="T58" fmla="*/ 51 w 97"/>
                    <a:gd name="T59" fmla="*/ 32 h 93"/>
                    <a:gd name="T60" fmla="*/ 57 w 97"/>
                    <a:gd name="T61" fmla="*/ 36 h 93"/>
                    <a:gd name="T62" fmla="*/ 63 w 97"/>
                    <a:gd name="T63" fmla="*/ 40 h 93"/>
                    <a:gd name="T64" fmla="*/ 69 w 97"/>
                    <a:gd name="T65" fmla="*/ 40 h 93"/>
                    <a:gd name="T66" fmla="*/ 75 w 97"/>
                    <a:gd name="T67" fmla="*/ 44 h 93"/>
                    <a:gd name="T68" fmla="*/ 75 w 97"/>
                    <a:gd name="T69" fmla="*/ 52 h 9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7" h="93">
                      <a:moveTo>
                        <a:pt x="96" y="52"/>
                      </a:moveTo>
                      <a:lnTo>
                        <a:pt x="88" y="56"/>
                      </a:lnTo>
                      <a:lnTo>
                        <a:pt x="80" y="56"/>
                      </a:lnTo>
                      <a:lnTo>
                        <a:pt x="72" y="60"/>
                      </a:lnTo>
                      <a:lnTo>
                        <a:pt x="64" y="64"/>
                      </a:lnTo>
                      <a:lnTo>
                        <a:pt x="56" y="72"/>
                      </a:lnTo>
                      <a:lnTo>
                        <a:pt x="48" y="72"/>
                      </a:lnTo>
                      <a:lnTo>
                        <a:pt x="40" y="80"/>
                      </a:lnTo>
                      <a:lnTo>
                        <a:pt x="32" y="84"/>
                      </a:lnTo>
                      <a:lnTo>
                        <a:pt x="24" y="88"/>
                      </a:lnTo>
                      <a:lnTo>
                        <a:pt x="16" y="92"/>
                      </a:lnTo>
                      <a:lnTo>
                        <a:pt x="8" y="92"/>
                      </a:lnTo>
                      <a:lnTo>
                        <a:pt x="4" y="84"/>
                      </a:lnTo>
                      <a:lnTo>
                        <a:pt x="8" y="72"/>
                      </a:lnTo>
                      <a:lnTo>
                        <a:pt x="12" y="64"/>
                      </a:lnTo>
                      <a:lnTo>
                        <a:pt x="12" y="56"/>
                      </a:lnTo>
                      <a:lnTo>
                        <a:pt x="8" y="48"/>
                      </a:lnTo>
                      <a:lnTo>
                        <a:pt x="4" y="40"/>
                      </a:lnTo>
                      <a:lnTo>
                        <a:pt x="0" y="32"/>
                      </a:lnTo>
                      <a:lnTo>
                        <a:pt x="0" y="24"/>
                      </a:lnTo>
                      <a:lnTo>
                        <a:pt x="0" y="16"/>
                      </a:lnTo>
                      <a:lnTo>
                        <a:pt x="4" y="8"/>
                      </a:lnTo>
                      <a:lnTo>
                        <a:pt x="12" y="0"/>
                      </a:lnTo>
                      <a:lnTo>
                        <a:pt x="20" y="0"/>
                      </a:lnTo>
                      <a:lnTo>
                        <a:pt x="28" y="4"/>
                      </a:lnTo>
                      <a:lnTo>
                        <a:pt x="32" y="12"/>
                      </a:lnTo>
                      <a:lnTo>
                        <a:pt x="40" y="20"/>
                      </a:lnTo>
                      <a:lnTo>
                        <a:pt x="48" y="24"/>
                      </a:lnTo>
                      <a:lnTo>
                        <a:pt x="56" y="28"/>
                      </a:lnTo>
                      <a:lnTo>
                        <a:pt x="64" y="32"/>
                      </a:lnTo>
                      <a:lnTo>
                        <a:pt x="72" y="36"/>
                      </a:lnTo>
                      <a:lnTo>
                        <a:pt x="80" y="40"/>
                      </a:lnTo>
                      <a:lnTo>
                        <a:pt x="88" y="40"/>
                      </a:lnTo>
                      <a:lnTo>
                        <a:pt x="96" y="44"/>
                      </a:lnTo>
                      <a:lnTo>
                        <a:pt x="96" y="5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35" name="Freeform 31">
                  <a:extLst>
                    <a:ext uri="{FF2B5EF4-FFF2-40B4-BE49-F238E27FC236}">
                      <a16:creationId xmlns:a16="http://schemas.microsoft.com/office/drawing/2014/main" id="{DD747300-ED8B-47D4-8514-80ABA0C32F7A}"/>
                    </a:ext>
                  </a:extLst>
                </p:cNvPr>
                <p:cNvSpPr>
                  <a:spLocks/>
                </p:cNvSpPr>
                <p:nvPr/>
              </p:nvSpPr>
              <p:spPr bwMode="auto">
                <a:xfrm>
                  <a:off x="2031" y="436"/>
                  <a:ext cx="90" cy="97"/>
                </a:xfrm>
                <a:custGeom>
                  <a:avLst/>
                  <a:gdLst>
                    <a:gd name="T0" fmla="*/ 79 w 101"/>
                    <a:gd name="T1" fmla="*/ 56 h 97"/>
                    <a:gd name="T2" fmla="*/ 73 w 101"/>
                    <a:gd name="T3" fmla="*/ 60 h 97"/>
                    <a:gd name="T4" fmla="*/ 67 w 101"/>
                    <a:gd name="T5" fmla="*/ 64 h 97"/>
                    <a:gd name="T6" fmla="*/ 61 w 101"/>
                    <a:gd name="T7" fmla="*/ 64 h 97"/>
                    <a:gd name="T8" fmla="*/ 54 w 101"/>
                    <a:gd name="T9" fmla="*/ 72 h 97"/>
                    <a:gd name="T10" fmla="*/ 47 w 101"/>
                    <a:gd name="T11" fmla="*/ 76 h 97"/>
                    <a:gd name="T12" fmla="*/ 41 w 101"/>
                    <a:gd name="T13" fmla="*/ 80 h 97"/>
                    <a:gd name="T14" fmla="*/ 32 w 101"/>
                    <a:gd name="T15" fmla="*/ 84 h 97"/>
                    <a:gd name="T16" fmla="*/ 26 w 101"/>
                    <a:gd name="T17" fmla="*/ 88 h 97"/>
                    <a:gd name="T18" fmla="*/ 19 w 101"/>
                    <a:gd name="T19" fmla="*/ 92 h 97"/>
                    <a:gd name="T20" fmla="*/ 12 w 101"/>
                    <a:gd name="T21" fmla="*/ 96 h 97"/>
                    <a:gd name="T22" fmla="*/ 4 w 101"/>
                    <a:gd name="T23" fmla="*/ 84 h 97"/>
                    <a:gd name="T24" fmla="*/ 0 w 101"/>
                    <a:gd name="T25" fmla="*/ 76 h 97"/>
                    <a:gd name="T26" fmla="*/ 0 w 101"/>
                    <a:gd name="T27" fmla="*/ 68 h 97"/>
                    <a:gd name="T28" fmla="*/ 6 w 101"/>
                    <a:gd name="T29" fmla="*/ 60 h 97"/>
                    <a:gd name="T30" fmla="*/ 6 w 101"/>
                    <a:gd name="T31" fmla="*/ 52 h 97"/>
                    <a:gd name="T32" fmla="*/ 6 w 101"/>
                    <a:gd name="T33" fmla="*/ 44 h 97"/>
                    <a:gd name="T34" fmla="*/ 6 w 101"/>
                    <a:gd name="T35" fmla="*/ 36 h 97"/>
                    <a:gd name="T36" fmla="*/ 6 w 101"/>
                    <a:gd name="T37" fmla="*/ 28 h 97"/>
                    <a:gd name="T38" fmla="*/ 6 w 101"/>
                    <a:gd name="T39" fmla="*/ 20 h 97"/>
                    <a:gd name="T40" fmla="*/ 6 w 101"/>
                    <a:gd name="T41" fmla="*/ 12 h 97"/>
                    <a:gd name="T42" fmla="*/ 6 w 101"/>
                    <a:gd name="T43" fmla="*/ 4 h 97"/>
                    <a:gd name="T44" fmla="*/ 12 w 101"/>
                    <a:gd name="T45" fmla="*/ 0 h 97"/>
                    <a:gd name="T46" fmla="*/ 19 w 101"/>
                    <a:gd name="T47" fmla="*/ 0 h 97"/>
                    <a:gd name="T48" fmla="*/ 26 w 101"/>
                    <a:gd name="T49" fmla="*/ 0 h 97"/>
                    <a:gd name="T50" fmla="*/ 29 w 101"/>
                    <a:gd name="T51" fmla="*/ 8 h 97"/>
                    <a:gd name="T52" fmla="*/ 32 w 101"/>
                    <a:gd name="T53" fmla="*/ 16 h 97"/>
                    <a:gd name="T54" fmla="*/ 35 w 101"/>
                    <a:gd name="T55" fmla="*/ 24 h 97"/>
                    <a:gd name="T56" fmla="*/ 41 w 101"/>
                    <a:gd name="T57" fmla="*/ 28 h 97"/>
                    <a:gd name="T58" fmla="*/ 51 w 101"/>
                    <a:gd name="T59" fmla="*/ 36 h 97"/>
                    <a:gd name="T60" fmla="*/ 57 w 101"/>
                    <a:gd name="T61" fmla="*/ 36 h 97"/>
                    <a:gd name="T62" fmla="*/ 63 w 101"/>
                    <a:gd name="T63" fmla="*/ 40 h 97"/>
                    <a:gd name="T64" fmla="*/ 70 w 101"/>
                    <a:gd name="T65" fmla="*/ 44 h 97"/>
                    <a:gd name="T66" fmla="*/ 73 w 101"/>
                    <a:gd name="T67" fmla="*/ 52 h 97"/>
                    <a:gd name="T68" fmla="*/ 77 w 101"/>
                    <a:gd name="T69" fmla="*/ 60 h 97"/>
                    <a:gd name="T70" fmla="*/ 79 w 101"/>
                    <a:gd name="T71" fmla="*/ 56 h 9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01" h="97">
                      <a:moveTo>
                        <a:pt x="100" y="56"/>
                      </a:moveTo>
                      <a:lnTo>
                        <a:pt x="92" y="60"/>
                      </a:lnTo>
                      <a:lnTo>
                        <a:pt x="84" y="64"/>
                      </a:lnTo>
                      <a:lnTo>
                        <a:pt x="76" y="64"/>
                      </a:lnTo>
                      <a:lnTo>
                        <a:pt x="68" y="72"/>
                      </a:lnTo>
                      <a:lnTo>
                        <a:pt x="60" y="76"/>
                      </a:lnTo>
                      <a:lnTo>
                        <a:pt x="52" y="80"/>
                      </a:lnTo>
                      <a:lnTo>
                        <a:pt x="40" y="84"/>
                      </a:lnTo>
                      <a:lnTo>
                        <a:pt x="32" y="88"/>
                      </a:lnTo>
                      <a:lnTo>
                        <a:pt x="24" y="92"/>
                      </a:lnTo>
                      <a:lnTo>
                        <a:pt x="16" y="96"/>
                      </a:lnTo>
                      <a:lnTo>
                        <a:pt x="4" y="84"/>
                      </a:lnTo>
                      <a:lnTo>
                        <a:pt x="0" y="76"/>
                      </a:lnTo>
                      <a:lnTo>
                        <a:pt x="0" y="68"/>
                      </a:lnTo>
                      <a:lnTo>
                        <a:pt x="8" y="60"/>
                      </a:lnTo>
                      <a:lnTo>
                        <a:pt x="8" y="52"/>
                      </a:lnTo>
                      <a:lnTo>
                        <a:pt x="8" y="44"/>
                      </a:lnTo>
                      <a:lnTo>
                        <a:pt x="8" y="36"/>
                      </a:lnTo>
                      <a:lnTo>
                        <a:pt x="8" y="28"/>
                      </a:lnTo>
                      <a:lnTo>
                        <a:pt x="8" y="20"/>
                      </a:lnTo>
                      <a:lnTo>
                        <a:pt x="8" y="12"/>
                      </a:lnTo>
                      <a:lnTo>
                        <a:pt x="8" y="4"/>
                      </a:lnTo>
                      <a:lnTo>
                        <a:pt x="16" y="0"/>
                      </a:lnTo>
                      <a:lnTo>
                        <a:pt x="24" y="0"/>
                      </a:lnTo>
                      <a:lnTo>
                        <a:pt x="32" y="0"/>
                      </a:lnTo>
                      <a:lnTo>
                        <a:pt x="36" y="8"/>
                      </a:lnTo>
                      <a:lnTo>
                        <a:pt x="40" y="16"/>
                      </a:lnTo>
                      <a:lnTo>
                        <a:pt x="44" y="24"/>
                      </a:lnTo>
                      <a:lnTo>
                        <a:pt x="52" y="28"/>
                      </a:lnTo>
                      <a:lnTo>
                        <a:pt x="64" y="36"/>
                      </a:lnTo>
                      <a:lnTo>
                        <a:pt x="72" y="36"/>
                      </a:lnTo>
                      <a:lnTo>
                        <a:pt x="80" y="40"/>
                      </a:lnTo>
                      <a:lnTo>
                        <a:pt x="88" y="44"/>
                      </a:lnTo>
                      <a:lnTo>
                        <a:pt x="92" y="52"/>
                      </a:lnTo>
                      <a:lnTo>
                        <a:pt x="96" y="60"/>
                      </a:lnTo>
                      <a:lnTo>
                        <a:pt x="100" y="56"/>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36" name="Freeform 32">
                  <a:extLst>
                    <a:ext uri="{FF2B5EF4-FFF2-40B4-BE49-F238E27FC236}">
                      <a16:creationId xmlns:a16="http://schemas.microsoft.com/office/drawing/2014/main" id="{BC8BB61E-E7EC-4E8A-ABD1-BF8946903DF0}"/>
                    </a:ext>
                  </a:extLst>
                </p:cNvPr>
                <p:cNvSpPr>
                  <a:spLocks/>
                </p:cNvSpPr>
                <p:nvPr/>
              </p:nvSpPr>
              <p:spPr bwMode="auto">
                <a:xfrm>
                  <a:off x="1640" y="548"/>
                  <a:ext cx="370" cy="417"/>
                </a:xfrm>
                <a:custGeom>
                  <a:avLst/>
                  <a:gdLst>
                    <a:gd name="T0" fmla="*/ 321 w 417"/>
                    <a:gd name="T1" fmla="*/ 32 h 417"/>
                    <a:gd name="T2" fmla="*/ 305 w 417"/>
                    <a:gd name="T3" fmla="*/ 56 h 417"/>
                    <a:gd name="T4" fmla="*/ 299 w 417"/>
                    <a:gd name="T5" fmla="*/ 80 h 417"/>
                    <a:gd name="T6" fmla="*/ 290 w 417"/>
                    <a:gd name="T7" fmla="*/ 104 h 417"/>
                    <a:gd name="T8" fmla="*/ 280 w 417"/>
                    <a:gd name="T9" fmla="*/ 84 h 417"/>
                    <a:gd name="T10" fmla="*/ 280 w 417"/>
                    <a:gd name="T11" fmla="*/ 56 h 417"/>
                    <a:gd name="T12" fmla="*/ 268 w 417"/>
                    <a:gd name="T13" fmla="*/ 40 h 417"/>
                    <a:gd name="T14" fmla="*/ 248 w 417"/>
                    <a:gd name="T15" fmla="*/ 40 h 417"/>
                    <a:gd name="T16" fmla="*/ 236 w 417"/>
                    <a:gd name="T17" fmla="*/ 60 h 417"/>
                    <a:gd name="T18" fmla="*/ 230 w 417"/>
                    <a:gd name="T19" fmla="*/ 84 h 417"/>
                    <a:gd name="T20" fmla="*/ 224 w 417"/>
                    <a:gd name="T21" fmla="*/ 108 h 417"/>
                    <a:gd name="T22" fmla="*/ 220 w 417"/>
                    <a:gd name="T23" fmla="*/ 136 h 417"/>
                    <a:gd name="T24" fmla="*/ 220 w 417"/>
                    <a:gd name="T25" fmla="*/ 160 h 417"/>
                    <a:gd name="T26" fmla="*/ 211 w 417"/>
                    <a:gd name="T27" fmla="*/ 184 h 417"/>
                    <a:gd name="T28" fmla="*/ 195 w 417"/>
                    <a:gd name="T29" fmla="*/ 200 h 417"/>
                    <a:gd name="T30" fmla="*/ 189 w 417"/>
                    <a:gd name="T31" fmla="*/ 224 h 417"/>
                    <a:gd name="T32" fmla="*/ 185 w 417"/>
                    <a:gd name="T33" fmla="*/ 248 h 417"/>
                    <a:gd name="T34" fmla="*/ 179 w 417"/>
                    <a:gd name="T35" fmla="*/ 276 h 417"/>
                    <a:gd name="T36" fmla="*/ 170 w 417"/>
                    <a:gd name="T37" fmla="*/ 304 h 417"/>
                    <a:gd name="T38" fmla="*/ 151 w 417"/>
                    <a:gd name="T39" fmla="*/ 320 h 417"/>
                    <a:gd name="T40" fmla="*/ 132 w 417"/>
                    <a:gd name="T41" fmla="*/ 332 h 417"/>
                    <a:gd name="T42" fmla="*/ 107 w 417"/>
                    <a:gd name="T43" fmla="*/ 348 h 417"/>
                    <a:gd name="T44" fmla="*/ 94 w 417"/>
                    <a:gd name="T45" fmla="*/ 368 h 417"/>
                    <a:gd name="T46" fmla="*/ 98 w 417"/>
                    <a:gd name="T47" fmla="*/ 392 h 417"/>
                    <a:gd name="T48" fmla="*/ 88 w 417"/>
                    <a:gd name="T49" fmla="*/ 412 h 417"/>
                    <a:gd name="T50" fmla="*/ 69 w 417"/>
                    <a:gd name="T51" fmla="*/ 412 h 417"/>
                    <a:gd name="T52" fmla="*/ 51 w 417"/>
                    <a:gd name="T53" fmla="*/ 408 h 417"/>
                    <a:gd name="T54" fmla="*/ 31 w 417"/>
                    <a:gd name="T55" fmla="*/ 416 h 417"/>
                    <a:gd name="T56" fmla="*/ 12 w 417"/>
                    <a:gd name="T57" fmla="*/ 416 h 417"/>
                    <a:gd name="T58" fmla="*/ 16 w 417"/>
                    <a:gd name="T59" fmla="*/ 388 h 417"/>
                    <a:gd name="T60" fmla="*/ 31 w 417"/>
                    <a:gd name="T61" fmla="*/ 368 h 417"/>
                    <a:gd name="T62" fmla="*/ 31 w 417"/>
                    <a:gd name="T63" fmla="*/ 336 h 417"/>
                    <a:gd name="T64" fmla="*/ 25 w 417"/>
                    <a:gd name="T65" fmla="*/ 312 h 417"/>
                    <a:gd name="T66" fmla="*/ 12 w 417"/>
                    <a:gd name="T67" fmla="*/ 280 h 417"/>
                    <a:gd name="T68" fmla="*/ 4 w 417"/>
                    <a:gd name="T69" fmla="*/ 260 h 417"/>
                    <a:gd name="T70" fmla="*/ 0 w 417"/>
                    <a:gd name="T71" fmla="*/ 236 h 417"/>
                    <a:gd name="T72" fmla="*/ 0 w 417"/>
                    <a:gd name="T73" fmla="*/ 208 h 417"/>
                    <a:gd name="T74" fmla="*/ 12 w 417"/>
                    <a:gd name="T75" fmla="*/ 184 h 417"/>
                    <a:gd name="T76" fmla="*/ 28 w 417"/>
                    <a:gd name="T77" fmla="*/ 172 h 417"/>
                    <a:gd name="T78" fmla="*/ 63 w 417"/>
                    <a:gd name="T79" fmla="*/ 168 h 417"/>
                    <a:gd name="T80" fmla="*/ 85 w 417"/>
                    <a:gd name="T81" fmla="*/ 164 h 417"/>
                    <a:gd name="T82" fmla="*/ 107 w 417"/>
                    <a:gd name="T83" fmla="*/ 160 h 417"/>
                    <a:gd name="T84" fmla="*/ 132 w 417"/>
                    <a:gd name="T85" fmla="*/ 152 h 417"/>
                    <a:gd name="T86" fmla="*/ 151 w 417"/>
                    <a:gd name="T87" fmla="*/ 140 h 417"/>
                    <a:gd name="T88" fmla="*/ 170 w 417"/>
                    <a:gd name="T89" fmla="*/ 116 h 417"/>
                    <a:gd name="T90" fmla="*/ 183 w 417"/>
                    <a:gd name="T91" fmla="*/ 92 h 417"/>
                    <a:gd name="T92" fmla="*/ 192 w 417"/>
                    <a:gd name="T93" fmla="*/ 64 h 417"/>
                    <a:gd name="T94" fmla="*/ 201 w 417"/>
                    <a:gd name="T95" fmla="*/ 40 h 417"/>
                    <a:gd name="T96" fmla="*/ 211 w 417"/>
                    <a:gd name="T97" fmla="*/ 16 h 417"/>
                    <a:gd name="T98" fmla="*/ 240 w 417"/>
                    <a:gd name="T99" fmla="*/ 0 h 417"/>
                    <a:gd name="T100" fmla="*/ 262 w 417"/>
                    <a:gd name="T101" fmla="*/ 4 h 417"/>
                    <a:gd name="T102" fmla="*/ 283 w 417"/>
                    <a:gd name="T103" fmla="*/ 12 h 417"/>
                    <a:gd name="T104" fmla="*/ 303 w 417"/>
                    <a:gd name="T105" fmla="*/ 16 h 417"/>
                    <a:gd name="T106" fmla="*/ 321 w 417"/>
                    <a:gd name="T107" fmla="*/ 16 h 41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417" h="417">
                      <a:moveTo>
                        <a:pt x="416" y="16"/>
                      </a:moveTo>
                      <a:lnTo>
                        <a:pt x="412" y="24"/>
                      </a:lnTo>
                      <a:lnTo>
                        <a:pt x="408" y="32"/>
                      </a:lnTo>
                      <a:lnTo>
                        <a:pt x="400" y="36"/>
                      </a:lnTo>
                      <a:lnTo>
                        <a:pt x="392" y="44"/>
                      </a:lnTo>
                      <a:lnTo>
                        <a:pt x="388" y="56"/>
                      </a:lnTo>
                      <a:lnTo>
                        <a:pt x="384" y="64"/>
                      </a:lnTo>
                      <a:lnTo>
                        <a:pt x="384" y="72"/>
                      </a:lnTo>
                      <a:lnTo>
                        <a:pt x="380" y="80"/>
                      </a:lnTo>
                      <a:lnTo>
                        <a:pt x="376" y="92"/>
                      </a:lnTo>
                      <a:lnTo>
                        <a:pt x="368" y="96"/>
                      </a:lnTo>
                      <a:lnTo>
                        <a:pt x="368" y="104"/>
                      </a:lnTo>
                      <a:lnTo>
                        <a:pt x="360" y="100"/>
                      </a:lnTo>
                      <a:lnTo>
                        <a:pt x="356" y="92"/>
                      </a:lnTo>
                      <a:lnTo>
                        <a:pt x="356" y="84"/>
                      </a:lnTo>
                      <a:lnTo>
                        <a:pt x="356" y="76"/>
                      </a:lnTo>
                      <a:lnTo>
                        <a:pt x="360" y="68"/>
                      </a:lnTo>
                      <a:lnTo>
                        <a:pt x="356" y="56"/>
                      </a:lnTo>
                      <a:lnTo>
                        <a:pt x="356" y="48"/>
                      </a:lnTo>
                      <a:lnTo>
                        <a:pt x="348" y="44"/>
                      </a:lnTo>
                      <a:lnTo>
                        <a:pt x="340" y="40"/>
                      </a:lnTo>
                      <a:lnTo>
                        <a:pt x="332" y="40"/>
                      </a:lnTo>
                      <a:lnTo>
                        <a:pt x="324" y="40"/>
                      </a:lnTo>
                      <a:lnTo>
                        <a:pt x="316" y="40"/>
                      </a:lnTo>
                      <a:lnTo>
                        <a:pt x="308" y="40"/>
                      </a:lnTo>
                      <a:lnTo>
                        <a:pt x="304" y="48"/>
                      </a:lnTo>
                      <a:lnTo>
                        <a:pt x="300" y="60"/>
                      </a:lnTo>
                      <a:lnTo>
                        <a:pt x="300" y="68"/>
                      </a:lnTo>
                      <a:lnTo>
                        <a:pt x="300" y="76"/>
                      </a:lnTo>
                      <a:lnTo>
                        <a:pt x="292" y="84"/>
                      </a:lnTo>
                      <a:lnTo>
                        <a:pt x="288" y="92"/>
                      </a:lnTo>
                      <a:lnTo>
                        <a:pt x="288" y="100"/>
                      </a:lnTo>
                      <a:lnTo>
                        <a:pt x="284" y="108"/>
                      </a:lnTo>
                      <a:lnTo>
                        <a:pt x="284" y="116"/>
                      </a:lnTo>
                      <a:lnTo>
                        <a:pt x="280" y="124"/>
                      </a:lnTo>
                      <a:lnTo>
                        <a:pt x="280" y="136"/>
                      </a:lnTo>
                      <a:lnTo>
                        <a:pt x="280" y="144"/>
                      </a:lnTo>
                      <a:lnTo>
                        <a:pt x="280" y="152"/>
                      </a:lnTo>
                      <a:lnTo>
                        <a:pt x="280" y="160"/>
                      </a:lnTo>
                      <a:lnTo>
                        <a:pt x="272" y="168"/>
                      </a:lnTo>
                      <a:lnTo>
                        <a:pt x="272" y="176"/>
                      </a:lnTo>
                      <a:lnTo>
                        <a:pt x="268" y="184"/>
                      </a:lnTo>
                      <a:lnTo>
                        <a:pt x="260" y="188"/>
                      </a:lnTo>
                      <a:lnTo>
                        <a:pt x="252" y="192"/>
                      </a:lnTo>
                      <a:lnTo>
                        <a:pt x="248" y="200"/>
                      </a:lnTo>
                      <a:lnTo>
                        <a:pt x="244" y="208"/>
                      </a:lnTo>
                      <a:lnTo>
                        <a:pt x="240" y="216"/>
                      </a:lnTo>
                      <a:lnTo>
                        <a:pt x="240" y="224"/>
                      </a:lnTo>
                      <a:lnTo>
                        <a:pt x="240" y="232"/>
                      </a:lnTo>
                      <a:lnTo>
                        <a:pt x="236" y="240"/>
                      </a:lnTo>
                      <a:lnTo>
                        <a:pt x="236" y="248"/>
                      </a:lnTo>
                      <a:lnTo>
                        <a:pt x="236" y="256"/>
                      </a:lnTo>
                      <a:lnTo>
                        <a:pt x="232" y="268"/>
                      </a:lnTo>
                      <a:lnTo>
                        <a:pt x="228" y="276"/>
                      </a:lnTo>
                      <a:lnTo>
                        <a:pt x="220" y="288"/>
                      </a:lnTo>
                      <a:lnTo>
                        <a:pt x="216" y="296"/>
                      </a:lnTo>
                      <a:lnTo>
                        <a:pt x="216" y="304"/>
                      </a:lnTo>
                      <a:lnTo>
                        <a:pt x="208" y="308"/>
                      </a:lnTo>
                      <a:lnTo>
                        <a:pt x="200" y="316"/>
                      </a:lnTo>
                      <a:lnTo>
                        <a:pt x="192" y="320"/>
                      </a:lnTo>
                      <a:lnTo>
                        <a:pt x="184" y="324"/>
                      </a:lnTo>
                      <a:lnTo>
                        <a:pt x="176" y="328"/>
                      </a:lnTo>
                      <a:lnTo>
                        <a:pt x="168" y="332"/>
                      </a:lnTo>
                      <a:lnTo>
                        <a:pt x="160" y="336"/>
                      </a:lnTo>
                      <a:lnTo>
                        <a:pt x="144" y="344"/>
                      </a:lnTo>
                      <a:lnTo>
                        <a:pt x="136" y="348"/>
                      </a:lnTo>
                      <a:lnTo>
                        <a:pt x="128" y="352"/>
                      </a:lnTo>
                      <a:lnTo>
                        <a:pt x="120" y="360"/>
                      </a:lnTo>
                      <a:lnTo>
                        <a:pt x="120" y="368"/>
                      </a:lnTo>
                      <a:lnTo>
                        <a:pt x="120" y="376"/>
                      </a:lnTo>
                      <a:lnTo>
                        <a:pt x="120" y="384"/>
                      </a:lnTo>
                      <a:lnTo>
                        <a:pt x="124" y="392"/>
                      </a:lnTo>
                      <a:lnTo>
                        <a:pt x="120" y="400"/>
                      </a:lnTo>
                      <a:lnTo>
                        <a:pt x="120" y="408"/>
                      </a:lnTo>
                      <a:lnTo>
                        <a:pt x="112" y="412"/>
                      </a:lnTo>
                      <a:lnTo>
                        <a:pt x="104" y="412"/>
                      </a:lnTo>
                      <a:lnTo>
                        <a:pt x="96" y="416"/>
                      </a:lnTo>
                      <a:lnTo>
                        <a:pt x="88" y="412"/>
                      </a:lnTo>
                      <a:lnTo>
                        <a:pt x="80" y="412"/>
                      </a:lnTo>
                      <a:lnTo>
                        <a:pt x="72" y="412"/>
                      </a:lnTo>
                      <a:lnTo>
                        <a:pt x="64" y="408"/>
                      </a:lnTo>
                      <a:lnTo>
                        <a:pt x="56" y="408"/>
                      </a:lnTo>
                      <a:lnTo>
                        <a:pt x="48" y="412"/>
                      </a:lnTo>
                      <a:lnTo>
                        <a:pt x="40" y="416"/>
                      </a:lnTo>
                      <a:lnTo>
                        <a:pt x="32" y="416"/>
                      </a:lnTo>
                      <a:lnTo>
                        <a:pt x="24" y="416"/>
                      </a:lnTo>
                      <a:lnTo>
                        <a:pt x="16" y="416"/>
                      </a:lnTo>
                      <a:lnTo>
                        <a:pt x="12" y="408"/>
                      </a:lnTo>
                      <a:lnTo>
                        <a:pt x="12" y="400"/>
                      </a:lnTo>
                      <a:lnTo>
                        <a:pt x="20" y="388"/>
                      </a:lnTo>
                      <a:lnTo>
                        <a:pt x="28" y="384"/>
                      </a:lnTo>
                      <a:lnTo>
                        <a:pt x="36" y="376"/>
                      </a:lnTo>
                      <a:lnTo>
                        <a:pt x="40" y="368"/>
                      </a:lnTo>
                      <a:lnTo>
                        <a:pt x="44" y="360"/>
                      </a:lnTo>
                      <a:lnTo>
                        <a:pt x="44" y="352"/>
                      </a:lnTo>
                      <a:lnTo>
                        <a:pt x="40" y="336"/>
                      </a:lnTo>
                      <a:lnTo>
                        <a:pt x="36" y="328"/>
                      </a:lnTo>
                      <a:lnTo>
                        <a:pt x="32" y="320"/>
                      </a:lnTo>
                      <a:lnTo>
                        <a:pt x="32" y="312"/>
                      </a:lnTo>
                      <a:lnTo>
                        <a:pt x="28" y="304"/>
                      </a:lnTo>
                      <a:lnTo>
                        <a:pt x="24" y="292"/>
                      </a:lnTo>
                      <a:lnTo>
                        <a:pt x="16" y="280"/>
                      </a:lnTo>
                      <a:lnTo>
                        <a:pt x="8" y="276"/>
                      </a:lnTo>
                      <a:lnTo>
                        <a:pt x="8" y="268"/>
                      </a:lnTo>
                      <a:lnTo>
                        <a:pt x="4" y="260"/>
                      </a:lnTo>
                      <a:lnTo>
                        <a:pt x="0" y="252"/>
                      </a:lnTo>
                      <a:lnTo>
                        <a:pt x="0" y="244"/>
                      </a:lnTo>
                      <a:lnTo>
                        <a:pt x="0" y="236"/>
                      </a:lnTo>
                      <a:lnTo>
                        <a:pt x="0" y="224"/>
                      </a:lnTo>
                      <a:lnTo>
                        <a:pt x="0" y="216"/>
                      </a:lnTo>
                      <a:lnTo>
                        <a:pt x="0" y="208"/>
                      </a:lnTo>
                      <a:lnTo>
                        <a:pt x="4" y="200"/>
                      </a:lnTo>
                      <a:lnTo>
                        <a:pt x="8" y="192"/>
                      </a:lnTo>
                      <a:lnTo>
                        <a:pt x="16" y="184"/>
                      </a:lnTo>
                      <a:lnTo>
                        <a:pt x="24" y="180"/>
                      </a:lnTo>
                      <a:lnTo>
                        <a:pt x="28" y="172"/>
                      </a:lnTo>
                      <a:lnTo>
                        <a:pt x="36" y="172"/>
                      </a:lnTo>
                      <a:lnTo>
                        <a:pt x="56" y="168"/>
                      </a:lnTo>
                      <a:lnTo>
                        <a:pt x="64" y="168"/>
                      </a:lnTo>
                      <a:lnTo>
                        <a:pt x="80" y="168"/>
                      </a:lnTo>
                      <a:lnTo>
                        <a:pt x="88" y="168"/>
                      </a:lnTo>
                      <a:lnTo>
                        <a:pt x="96" y="168"/>
                      </a:lnTo>
                      <a:lnTo>
                        <a:pt x="108" y="164"/>
                      </a:lnTo>
                      <a:lnTo>
                        <a:pt x="116" y="164"/>
                      </a:lnTo>
                      <a:lnTo>
                        <a:pt x="128" y="160"/>
                      </a:lnTo>
                      <a:lnTo>
                        <a:pt x="136" y="160"/>
                      </a:lnTo>
                      <a:lnTo>
                        <a:pt x="148" y="156"/>
                      </a:lnTo>
                      <a:lnTo>
                        <a:pt x="156" y="156"/>
                      </a:lnTo>
                      <a:lnTo>
                        <a:pt x="168" y="152"/>
                      </a:lnTo>
                      <a:lnTo>
                        <a:pt x="176" y="148"/>
                      </a:lnTo>
                      <a:lnTo>
                        <a:pt x="184" y="144"/>
                      </a:lnTo>
                      <a:lnTo>
                        <a:pt x="192" y="140"/>
                      </a:lnTo>
                      <a:lnTo>
                        <a:pt x="200" y="136"/>
                      </a:lnTo>
                      <a:lnTo>
                        <a:pt x="204" y="128"/>
                      </a:lnTo>
                      <a:lnTo>
                        <a:pt x="216" y="116"/>
                      </a:lnTo>
                      <a:lnTo>
                        <a:pt x="224" y="112"/>
                      </a:lnTo>
                      <a:lnTo>
                        <a:pt x="228" y="104"/>
                      </a:lnTo>
                      <a:lnTo>
                        <a:pt x="232" y="92"/>
                      </a:lnTo>
                      <a:lnTo>
                        <a:pt x="232" y="84"/>
                      </a:lnTo>
                      <a:lnTo>
                        <a:pt x="236" y="76"/>
                      </a:lnTo>
                      <a:lnTo>
                        <a:pt x="244" y="64"/>
                      </a:lnTo>
                      <a:lnTo>
                        <a:pt x="248" y="56"/>
                      </a:lnTo>
                      <a:lnTo>
                        <a:pt x="252" y="48"/>
                      </a:lnTo>
                      <a:lnTo>
                        <a:pt x="256" y="40"/>
                      </a:lnTo>
                      <a:lnTo>
                        <a:pt x="256" y="32"/>
                      </a:lnTo>
                      <a:lnTo>
                        <a:pt x="264" y="24"/>
                      </a:lnTo>
                      <a:lnTo>
                        <a:pt x="268" y="16"/>
                      </a:lnTo>
                      <a:lnTo>
                        <a:pt x="288" y="8"/>
                      </a:lnTo>
                      <a:lnTo>
                        <a:pt x="296" y="0"/>
                      </a:lnTo>
                      <a:lnTo>
                        <a:pt x="304" y="0"/>
                      </a:lnTo>
                      <a:lnTo>
                        <a:pt x="316" y="0"/>
                      </a:lnTo>
                      <a:lnTo>
                        <a:pt x="324" y="0"/>
                      </a:lnTo>
                      <a:lnTo>
                        <a:pt x="332" y="4"/>
                      </a:lnTo>
                      <a:lnTo>
                        <a:pt x="340" y="8"/>
                      </a:lnTo>
                      <a:lnTo>
                        <a:pt x="348" y="8"/>
                      </a:lnTo>
                      <a:lnTo>
                        <a:pt x="360" y="12"/>
                      </a:lnTo>
                      <a:lnTo>
                        <a:pt x="368" y="16"/>
                      </a:lnTo>
                      <a:lnTo>
                        <a:pt x="376" y="16"/>
                      </a:lnTo>
                      <a:lnTo>
                        <a:pt x="384" y="16"/>
                      </a:lnTo>
                      <a:lnTo>
                        <a:pt x="392" y="16"/>
                      </a:lnTo>
                      <a:lnTo>
                        <a:pt x="400" y="16"/>
                      </a:lnTo>
                      <a:lnTo>
                        <a:pt x="408" y="16"/>
                      </a:lnTo>
                      <a:lnTo>
                        <a:pt x="416" y="16"/>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37" name="Freeform 33">
                  <a:extLst>
                    <a:ext uri="{FF2B5EF4-FFF2-40B4-BE49-F238E27FC236}">
                      <a16:creationId xmlns:a16="http://schemas.microsoft.com/office/drawing/2014/main" id="{E6D9C1F5-E594-438B-A45D-87ABFF23F07C}"/>
                    </a:ext>
                  </a:extLst>
                </p:cNvPr>
                <p:cNvSpPr>
                  <a:spLocks/>
                </p:cNvSpPr>
                <p:nvPr/>
              </p:nvSpPr>
              <p:spPr bwMode="auto">
                <a:xfrm>
                  <a:off x="1910" y="684"/>
                  <a:ext cx="47" cy="85"/>
                </a:xfrm>
                <a:custGeom>
                  <a:avLst/>
                  <a:gdLst>
                    <a:gd name="T0" fmla="*/ 41 w 53"/>
                    <a:gd name="T1" fmla="*/ 0 h 85"/>
                    <a:gd name="T2" fmla="*/ 35 w 53"/>
                    <a:gd name="T3" fmla="*/ 4 h 85"/>
                    <a:gd name="T4" fmla="*/ 31 w 53"/>
                    <a:gd name="T5" fmla="*/ 12 h 85"/>
                    <a:gd name="T6" fmla="*/ 31 w 53"/>
                    <a:gd name="T7" fmla="*/ 20 h 85"/>
                    <a:gd name="T8" fmla="*/ 31 w 53"/>
                    <a:gd name="T9" fmla="*/ 28 h 85"/>
                    <a:gd name="T10" fmla="*/ 28 w 53"/>
                    <a:gd name="T11" fmla="*/ 36 h 85"/>
                    <a:gd name="T12" fmla="*/ 28 w 53"/>
                    <a:gd name="T13" fmla="*/ 44 h 85"/>
                    <a:gd name="T14" fmla="*/ 28 w 53"/>
                    <a:gd name="T15" fmla="*/ 52 h 85"/>
                    <a:gd name="T16" fmla="*/ 25 w 53"/>
                    <a:gd name="T17" fmla="*/ 60 h 85"/>
                    <a:gd name="T18" fmla="*/ 22 w 53"/>
                    <a:gd name="T19" fmla="*/ 68 h 85"/>
                    <a:gd name="T20" fmla="*/ 19 w 53"/>
                    <a:gd name="T21" fmla="*/ 76 h 85"/>
                    <a:gd name="T22" fmla="*/ 12 w 53"/>
                    <a:gd name="T23" fmla="*/ 84 h 85"/>
                    <a:gd name="T24" fmla="*/ 6 w 53"/>
                    <a:gd name="T25" fmla="*/ 84 h 85"/>
                    <a:gd name="T26" fmla="*/ 4 w 53"/>
                    <a:gd name="T27" fmla="*/ 76 h 85"/>
                    <a:gd name="T28" fmla="*/ 0 w 53"/>
                    <a:gd name="T29" fmla="*/ 68 h 85"/>
                    <a:gd name="T30" fmla="*/ 0 w 53"/>
                    <a:gd name="T31" fmla="*/ 60 h 85"/>
                    <a:gd name="T32" fmla="*/ 0 w 53"/>
                    <a:gd name="T33" fmla="*/ 52 h 85"/>
                    <a:gd name="T34" fmla="*/ 0 w 53"/>
                    <a:gd name="T35" fmla="*/ 44 h 85"/>
                    <a:gd name="T36" fmla="*/ 4 w 53"/>
                    <a:gd name="T37" fmla="*/ 32 h 85"/>
                    <a:gd name="T38" fmla="*/ 10 w 53"/>
                    <a:gd name="T39" fmla="*/ 28 h 85"/>
                    <a:gd name="T40" fmla="*/ 12 w 53"/>
                    <a:gd name="T41" fmla="*/ 20 h 85"/>
                    <a:gd name="T42" fmla="*/ 16 w 53"/>
                    <a:gd name="T43" fmla="*/ 12 h 85"/>
                    <a:gd name="T44" fmla="*/ 22 w 53"/>
                    <a:gd name="T45" fmla="*/ 4 h 85"/>
                    <a:gd name="T46" fmla="*/ 28 w 53"/>
                    <a:gd name="T47" fmla="*/ 0 h 85"/>
                    <a:gd name="T48" fmla="*/ 35 w 53"/>
                    <a:gd name="T49" fmla="*/ 0 h 85"/>
                    <a:gd name="T50" fmla="*/ 41 w 53"/>
                    <a:gd name="T51" fmla="*/ 0 h 8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3" h="85">
                      <a:moveTo>
                        <a:pt x="52" y="0"/>
                      </a:moveTo>
                      <a:lnTo>
                        <a:pt x="44" y="4"/>
                      </a:lnTo>
                      <a:lnTo>
                        <a:pt x="40" y="12"/>
                      </a:lnTo>
                      <a:lnTo>
                        <a:pt x="40" y="20"/>
                      </a:lnTo>
                      <a:lnTo>
                        <a:pt x="40" y="28"/>
                      </a:lnTo>
                      <a:lnTo>
                        <a:pt x="36" y="36"/>
                      </a:lnTo>
                      <a:lnTo>
                        <a:pt x="36" y="44"/>
                      </a:lnTo>
                      <a:lnTo>
                        <a:pt x="36" y="52"/>
                      </a:lnTo>
                      <a:lnTo>
                        <a:pt x="32" y="60"/>
                      </a:lnTo>
                      <a:lnTo>
                        <a:pt x="28" y="68"/>
                      </a:lnTo>
                      <a:lnTo>
                        <a:pt x="24" y="76"/>
                      </a:lnTo>
                      <a:lnTo>
                        <a:pt x="16" y="84"/>
                      </a:lnTo>
                      <a:lnTo>
                        <a:pt x="8" y="84"/>
                      </a:lnTo>
                      <a:lnTo>
                        <a:pt x="4" y="76"/>
                      </a:lnTo>
                      <a:lnTo>
                        <a:pt x="0" y="68"/>
                      </a:lnTo>
                      <a:lnTo>
                        <a:pt x="0" y="60"/>
                      </a:lnTo>
                      <a:lnTo>
                        <a:pt x="0" y="52"/>
                      </a:lnTo>
                      <a:lnTo>
                        <a:pt x="0" y="44"/>
                      </a:lnTo>
                      <a:lnTo>
                        <a:pt x="4" y="32"/>
                      </a:lnTo>
                      <a:lnTo>
                        <a:pt x="12" y="28"/>
                      </a:lnTo>
                      <a:lnTo>
                        <a:pt x="16" y="20"/>
                      </a:lnTo>
                      <a:lnTo>
                        <a:pt x="20" y="12"/>
                      </a:lnTo>
                      <a:lnTo>
                        <a:pt x="28" y="4"/>
                      </a:lnTo>
                      <a:lnTo>
                        <a:pt x="36" y="0"/>
                      </a:lnTo>
                      <a:lnTo>
                        <a:pt x="44" y="0"/>
                      </a:lnTo>
                      <a:lnTo>
                        <a:pt x="52"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38" name="Freeform 34">
                  <a:extLst>
                    <a:ext uri="{FF2B5EF4-FFF2-40B4-BE49-F238E27FC236}">
                      <a16:creationId xmlns:a16="http://schemas.microsoft.com/office/drawing/2014/main" id="{2284ADEC-8D74-498D-8A10-A1725F577D92}"/>
                    </a:ext>
                  </a:extLst>
                </p:cNvPr>
                <p:cNvSpPr>
                  <a:spLocks/>
                </p:cNvSpPr>
                <p:nvPr/>
              </p:nvSpPr>
              <p:spPr bwMode="auto">
                <a:xfrm>
                  <a:off x="1867" y="812"/>
                  <a:ext cx="51" cy="105"/>
                </a:xfrm>
                <a:custGeom>
                  <a:avLst/>
                  <a:gdLst>
                    <a:gd name="T0" fmla="*/ 45 w 57"/>
                    <a:gd name="T1" fmla="*/ 0 h 105"/>
                    <a:gd name="T2" fmla="*/ 42 w 57"/>
                    <a:gd name="T3" fmla="*/ 8 h 105"/>
                    <a:gd name="T4" fmla="*/ 38 w 57"/>
                    <a:gd name="T5" fmla="*/ 16 h 105"/>
                    <a:gd name="T6" fmla="*/ 38 w 57"/>
                    <a:gd name="T7" fmla="*/ 24 h 105"/>
                    <a:gd name="T8" fmla="*/ 38 w 57"/>
                    <a:gd name="T9" fmla="*/ 32 h 105"/>
                    <a:gd name="T10" fmla="*/ 35 w 57"/>
                    <a:gd name="T11" fmla="*/ 40 h 105"/>
                    <a:gd name="T12" fmla="*/ 35 w 57"/>
                    <a:gd name="T13" fmla="*/ 48 h 105"/>
                    <a:gd name="T14" fmla="*/ 35 w 57"/>
                    <a:gd name="T15" fmla="*/ 56 h 105"/>
                    <a:gd name="T16" fmla="*/ 35 w 57"/>
                    <a:gd name="T17" fmla="*/ 64 h 105"/>
                    <a:gd name="T18" fmla="*/ 32 w 57"/>
                    <a:gd name="T19" fmla="*/ 72 h 105"/>
                    <a:gd name="T20" fmla="*/ 29 w 57"/>
                    <a:gd name="T21" fmla="*/ 80 h 105"/>
                    <a:gd name="T22" fmla="*/ 29 w 57"/>
                    <a:gd name="T23" fmla="*/ 88 h 105"/>
                    <a:gd name="T24" fmla="*/ 22 w 57"/>
                    <a:gd name="T25" fmla="*/ 96 h 105"/>
                    <a:gd name="T26" fmla="*/ 19 w 57"/>
                    <a:gd name="T27" fmla="*/ 104 h 105"/>
                    <a:gd name="T28" fmla="*/ 13 w 57"/>
                    <a:gd name="T29" fmla="*/ 104 h 105"/>
                    <a:gd name="T30" fmla="*/ 6 w 57"/>
                    <a:gd name="T31" fmla="*/ 100 h 105"/>
                    <a:gd name="T32" fmla="*/ 4 w 57"/>
                    <a:gd name="T33" fmla="*/ 92 h 105"/>
                    <a:gd name="T34" fmla="*/ 4 w 57"/>
                    <a:gd name="T35" fmla="*/ 84 h 105"/>
                    <a:gd name="T36" fmla="*/ 4 w 57"/>
                    <a:gd name="T37" fmla="*/ 76 h 105"/>
                    <a:gd name="T38" fmla="*/ 4 w 57"/>
                    <a:gd name="T39" fmla="*/ 68 h 105"/>
                    <a:gd name="T40" fmla="*/ 0 w 57"/>
                    <a:gd name="T41" fmla="*/ 56 h 105"/>
                    <a:gd name="T42" fmla="*/ 0 w 57"/>
                    <a:gd name="T43" fmla="*/ 48 h 105"/>
                    <a:gd name="T44" fmla="*/ 0 w 57"/>
                    <a:gd name="T45" fmla="*/ 40 h 105"/>
                    <a:gd name="T46" fmla="*/ 6 w 57"/>
                    <a:gd name="T47" fmla="*/ 32 h 105"/>
                    <a:gd name="T48" fmla="*/ 10 w 57"/>
                    <a:gd name="T49" fmla="*/ 24 h 105"/>
                    <a:gd name="T50" fmla="*/ 16 w 57"/>
                    <a:gd name="T51" fmla="*/ 24 h 105"/>
                    <a:gd name="T52" fmla="*/ 19 w 57"/>
                    <a:gd name="T53" fmla="*/ 16 h 105"/>
                    <a:gd name="T54" fmla="*/ 26 w 57"/>
                    <a:gd name="T55" fmla="*/ 12 h 105"/>
                    <a:gd name="T56" fmla="*/ 35 w 57"/>
                    <a:gd name="T57" fmla="*/ 8 h 105"/>
                    <a:gd name="T58" fmla="*/ 42 w 57"/>
                    <a:gd name="T59" fmla="*/ 4 h 105"/>
                    <a:gd name="T60" fmla="*/ 45 w 57"/>
                    <a:gd name="T61" fmla="*/ 0 h 10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57" h="105">
                      <a:moveTo>
                        <a:pt x="56" y="0"/>
                      </a:moveTo>
                      <a:lnTo>
                        <a:pt x="52" y="8"/>
                      </a:lnTo>
                      <a:lnTo>
                        <a:pt x="48" y="16"/>
                      </a:lnTo>
                      <a:lnTo>
                        <a:pt x="48" y="24"/>
                      </a:lnTo>
                      <a:lnTo>
                        <a:pt x="48" y="32"/>
                      </a:lnTo>
                      <a:lnTo>
                        <a:pt x="44" y="40"/>
                      </a:lnTo>
                      <a:lnTo>
                        <a:pt x="44" y="48"/>
                      </a:lnTo>
                      <a:lnTo>
                        <a:pt x="44" y="56"/>
                      </a:lnTo>
                      <a:lnTo>
                        <a:pt x="44" y="64"/>
                      </a:lnTo>
                      <a:lnTo>
                        <a:pt x="40" y="72"/>
                      </a:lnTo>
                      <a:lnTo>
                        <a:pt x="36" y="80"/>
                      </a:lnTo>
                      <a:lnTo>
                        <a:pt x="36" y="88"/>
                      </a:lnTo>
                      <a:lnTo>
                        <a:pt x="28" y="96"/>
                      </a:lnTo>
                      <a:lnTo>
                        <a:pt x="24" y="104"/>
                      </a:lnTo>
                      <a:lnTo>
                        <a:pt x="16" y="104"/>
                      </a:lnTo>
                      <a:lnTo>
                        <a:pt x="8" y="100"/>
                      </a:lnTo>
                      <a:lnTo>
                        <a:pt x="4" y="92"/>
                      </a:lnTo>
                      <a:lnTo>
                        <a:pt x="4" y="84"/>
                      </a:lnTo>
                      <a:lnTo>
                        <a:pt x="4" y="76"/>
                      </a:lnTo>
                      <a:lnTo>
                        <a:pt x="4" y="68"/>
                      </a:lnTo>
                      <a:lnTo>
                        <a:pt x="0" y="56"/>
                      </a:lnTo>
                      <a:lnTo>
                        <a:pt x="0" y="48"/>
                      </a:lnTo>
                      <a:lnTo>
                        <a:pt x="0" y="40"/>
                      </a:lnTo>
                      <a:lnTo>
                        <a:pt x="8" y="32"/>
                      </a:lnTo>
                      <a:lnTo>
                        <a:pt x="12" y="24"/>
                      </a:lnTo>
                      <a:lnTo>
                        <a:pt x="20" y="24"/>
                      </a:lnTo>
                      <a:lnTo>
                        <a:pt x="24" y="16"/>
                      </a:lnTo>
                      <a:lnTo>
                        <a:pt x="32" y="12"/>
                      </a:lnTo>
                      <a:lnTo>
                        <a:pt x="44" y="8"/>
                      </a:lnTo>
                      <a:lnTo>
                        <a:pt x="52" y="4"/>
                      </a:lnTo>
                      <a:lnTo>
                        <a:pt x="56"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39" name="Freeform 35">
                  <a:extLst>
                    <a:ext uri="{FF2B5EF4-FFF2-40B4-BE49-F238E27FC236}">
                      <a16:creationId xmlns:a16="http://schemas.microsoft.com/office/drawing/2014/main" id="{E5B0F20F-6388-4B01-8518-D99C550CA778}"/>
                    </a:ext>
                  </a:extLst>
                </p:cNvPr>
                <p:cNvSpPr>
                  <a:spLocks/>
                </p:cNvSpPr>
                <p:nvPr/>
              </p:nvSpPr>
              <p:spPr bwMode="auto">
                <a:xfrm>
                  <a:off x="1775" y="912"/>
                  <a:ext cx="86" cy="61"/>
                </a:xfrm>
                <a:custGeom>
                  <a:avLst/>
                  <a:gdLst>
                    <a:gd name="T0" fmla="*/ 6 w 97"/>
                    <a:gd name="T1" fmla="*/ 48 h 61"/>
                    <a:gd name="T2" fmla="*/ 12 w 97"/>
                    <a:gd name="T3" fmla="*/ 48 h 61"/>
                    <a:gd name="T4" fmla="*/ 19 w 97"/>
                    <a:gd name="T5" fmla="*/ 52 h 61"/>
                    <a:gd name="T6" fmla="*/ 25 w 97"/>
                    <a:gd name="T7" fmla="*/ 52 h 61"/>
                    <a:gd name="T8" fmla="*/ 31 w 97"/>
                    <a:gd name="T9" fmla="*/ 52 h 61"/>
                    <a:gd name="T10" fmla="*/ 38 w 97"/>
                    <a:gd name="T11" fmla="*/ 56 h 61"/>
                    <a:gd name="T12" fmla="*/ 44 w 97"/>
                    <a:gd name="T13" fmla="*/ 60 h 61"/>
                    <a:gd name="T14" fmla="*/ 51 w 97"/>
                    <a:gd name="T15" fmla="*/ 60 h 61"/>
                    <a:gd name="T16" fmla="*/ 57 w 97"/>
                    <a:gd name="T17" fmla="*/ 60 h 61"/>
                    <a:gd name="T18" fmla="*/ 63 w 97"/>
                    <a:gd name="T19" fmla="*/ 56 h 61"/>
                    <a:gd name="T20" fmla="*/ 69 w 97"/>
                    <a:gd name="T21" fmla="*/ 52 h 61"/>
                    <a:gd name="T22" fmla="*/ 73 w 97"/>
                    <a:gd name="T23" fmla="*/ 44 h 61"/>
                    <a:gd name="T24" fmla="*/ 75 w 97"/>
                    <a:gd name="T25" fmla="*/ 36 h 61"/>
                    <a:gd name="T26" fmla="*/ 75 w 97"/>
                    <a:gd name="T27" fmla="*/ 28 h 61"/>
                    <a:gd name="T28" fmla="*/ 69 w 97"/>
                    <a:gd name="T29" fmla="*/ 20 h 61"/>
                    <a:gd name="T30" fmla="*/ 59 w 97"/>
                    <a:gd name="T31" fmla="*/ 16 h 61"/>
                    <a:gd name="T32" fmla="*/ 53 w 97"/>
                    <a:gd name="T33" fmla="*/ 16 h 61"/>
                    <a:gd name="T34" fmla="*/ 44 w 97"/>
                    <a:gd name="T35" fmla="*/ 8 h 61"/>
                    <a:gd name="T36" fmla="*/ 35 w 97"/>
                    <a:gd name="T37" fmla="*/ 4 h 61"/>
                    <a:gd name="T38" fmla="*/ 28 w 97"/>
                    <a:gd name="T39" fmla="*/ 0 h 61"/>
                    <a:gd name="T40" fmla="*/ 22 w 97"/>
                    <a:gd name="T41" fmla="*/ 4 h 61"/>
                    <a:gd name="T42" fmla="*/ 16 w 97"/>
                    <a:gd name="T43" fmla="*/ 12 h 61"/>
                    <a:gd name="T44" fmla="*/ 12 w 97"/>
                    <a:gd name="T45" fmla="*/ 20 h 61"/>
                    <a:gd name="T46" fmla="*/ 10 w 97"/>
                    <a:gd name="T47" fmla="*/ 28 h 61"/>
                    <a:gd name="T48" fmla="*/ 10 w 97"/>
                    <a:gd name="T49" fmla="*/ 36 h 61"/>
                    <a:gd name="T50" fmla="*/ 4 w 97"/>
                    <a:gd name="T51" fmla="*/ 40 h 61"/>
                    <a:gd name="T52" fmla="*/ 0 w 97"/>
                    <a:gd name="T53" fmla="*/ 48 h 61"/>
                    <a:gd name="T54" fmla="*/ 6 w 97"/>
                    <a:gd name="T55" fmla="*/ 52 h 61"/>
                    <a:gd name="T56" fmla="*/ 6 w 97"/>
                    <a:gd name="T57" fmla="*/ 48 h 6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97" h="61">
                      <a:moveTo>
                        <a:pt x="8" y="48"/>
                      </a:moveTo>
                      <a:lnTo>
                        <a:pt x="16" y="48"/>
                      </a:lnTo>
                      <a:lnTo>
                        <a:pt x="24" y="52"/>
                      </a:lnTo>
                      <a:lnTo>
                        <a:pt x="32" y="52"/>
                      </a:lnTo>
                      <a:lnTo>
                        <a:pt x="40" y="52"/>
                      </a:lnTo>
                      <a:lnTo>
                        <a:pt x="48" y="56"/>
                      </a:lnTo>
                      <a:lnTo>
                        <a:pt x="56" y="60"/>
                      </a:lnTo>
                      <a:lnTo>
                        <a:pt x="64" y="60"/>
                      </a:lnTo>
                      <a:lnTo>
                        <a:pt x="72" y="60"/>
                      </a:lnTo>
                      <a:lnTo>
                        <a:pt x="80" y="56"/>
                      </a:lnTo>
                      <a:lnTo>
                        <a:pt x="88" y="52"/>
                      </a:lnTo>
                      <a:lnTo>
                        <a:pt x="92" y="44"/>
                      </a:lnTo>
                      <a:lnTo>
                        <a:pt x="96" y="36"/>
                      </a:lnTo>
                      <a:lnTo>
                        <a:pt x="96" y="28"/>
                      </a:lnTo>
                      <a:lnTo>
                        <a:pt x="88" y="20"/>
                      </a:lnTo>
                      <a:lnTo>
                        <a:pt x="76" y="16"/>
                      </a:lnTo>
                      <a:lnTo>
                        <a:pt x="68" y="16"/>
                      </a:lnTo>
                      <a:lnTo>
                        <a:pt x="56" y="8"/>
                      </a:lnTo>
                      <a:lnTo>
                        <a:pt x="44" y="4"/>
                      </a:lnTo>
                      <a:lnTo>
                        <a:pt x="36" y="0"/>
                      </a:lnTo>
                      <a:lnTo>
                        <a:pt x="28" y="4"/>
                      </a:lnTo>
                      <a:lnTo>
                        <a:pt x="20" y="12"/>
                      </a:lnTo>
                      <a:lnTo>
                        <a:pt x="16" y="20"/>
                      </a:lnTo>
                      <a:lnTo>
                        <a:pt x="12" y="28"/>
                      </a:lnTo>
                      <a:lnTo>
                        <a:pt x="12" y="36"/>
                      </a:lnTo>
                      <a:lnTo>
                        <a:pt x="4" y="40"/>
                      </a:lnTo>
                      <a:lnTo>
                        <a:pt x="0" y="48"/>
                      </a:lnTo>
                      <a:lnTo>
                        <a:pt x="8" y="52"/>
                      </a:lnTo>
                      <a:lnTo>
                        <a:pt x="8" y="4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40" name="Freeform 46">
                  <a:extLst>
                    <a:ext uri="{FF2B5EF4-FFF2-40B4-BE49-F238E27FC236}">
                      <a16:creationId xmlns:a16="http://schemas.microsoft.com/office/drawing/2014/main" id="{D332A863-37D7-4BA2-9067-139577FDA06B}"/>
                    </a:ext>
                  </a:extLst>
                </p:cNvPr>
                <p:cNvSpPr>
                  <a:spLocks/>
                </p:cNvSpPr>
                <p:nvPr/>
              </p:nvSpPr>
              <p:spPr bwMode="auto">
                <a:xfrm>
                  <a:off x="1262" y="1604"/>
                  <a:ext cx="141" cy="190"/>
                </a:xfrm>
                <a:custGeom>
                  <a:avLst/>
                  <a:gdLst>
                    <a:gd name="T0" fmla="*/ 121 w 141"/>
                    <a:gd name="T1" fmla="*/ 120 h 190"/>
                    <a:gd name="T2" fmla="*/ 101 w 141"/>
                    <a:gd name="T3" fmla="*/ 88 h 190"/>
                    <a:gd name="T4" fmla="*/ 77 w 141"/>
                    <a:gd name="T5" fmla="*/ 76 h 190"/>
                    <a:gd name="T6" fmla="*/ 73 w 141"/>
                    <a:gd name="T7" fmla="*/ 64 h 190"/>
                    <a:gd name="T8" fmla="*/ 65 w 141"/>
                    <a:gd name="T9" fmla="*/ 52 h 190"/>
                    <a:gd name="T10" fmla="*/ 33 w 141"/>
                    <a:gd name="T11" fmla="*/ 0 h 190"/>
                    <a:gd name="T12" fmla="*/ 21 w 141"/>
                    <a:gd name="T13" fmla="*/ 40 h 190"/>
                    <a:gd name="T14" fmla="*/ 5 w 141"/>
                    <a:gd name="T15" fmla="*/ 108 h 190"/>
                    <a:gd name="T16" fmla="*/ 9 w 141"/>
                    <a:gd name="T17" fmla="*/ 120 h 190"/>
                    <a:gd name="T18" fmla="*/ 41 w 141"/>
                    <a:gd name="T19" fmla="*/ 116 h 190"/>
                    <a:gd name="T20" fmla="*/ 81 w 141"/>
                    <a:gd name="T21" fmla="*/ 120 h 190"/>
                    <a:gd name="T22" fmla="*/ 113 w 141"/>
                    <a:gd name="T23" fmla="*/ 168 h 190"/>
                    <a:gd name="T24" fmla="*/ 141 w 141"/>
                    <a:gd name="T25" fmla="*/ 156 h 190"/>
                    <a:gd name="T26" fmla="*/ 121 w 141"/>
                    <a:gd name="T27" fmla="*/ 120 h 19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41" h="190">
                      <a:moveTo>
                        <a:pt x="121" y="120"/>
                      </a:moveTo>
                      <a:cubicBezTo>
                        <a:pt x="98" y="112"/>
                        <a:pt x="114" y="104"/>
                        <a:pt x="101" y="88"/>
                      </a:cubicBezTo>
                      <a:cubicBezTo>
                        <a:pt x="95" y="81"/>
                        <a:pt x="84" y="81"/>
                        <a:pt x="77" y="76"/>
                      </a:cubicBezTo>
                      <a:cubicBezTo>
                        <a:pt x="76" y="72"/>
                        <a:pt x="75" y="68"/>
                        <a:pt x="73" y="64"/>
                      </a:cubicBezTo>
                      <a:cubicBezTo>
                        <a:pt x="71" y="60"/>
                        <a:pt x="67" y="57"/>
                        <a:pt x="65" y="52"/>
                      </a:cubicBezTo>
                      <a:cubicBezTo>
                        <a:pt x="55" y="26"/>
                        <a:pt x="58" y="17"/>
                        <a:pt x="33" y="0"/>
                      </a:cubicBezTo>
                      <a:cubicBezTo>
                        <a:pt x="0" y="7"/>
                        <a:pt x="5" y="16"/>
                        <a:pt x="21" y="40"/>
                      </a:cubicBezTo>
                      <a:cubicBezTo>
                        <a:pt x="18" y="64"/>
                        <a:pt x="11" y="85"/>
                        <a:pt x="5" y="108"/>
                      </a:cubicBezTo>
                      <a:cubicBezTo>
                        <a:pt x="6" y="112"/>
                        <a:pt x="5" y="119"/>
                        <a:pt x="9" y="120"/>
                      </a:cubicBezTo>
                      <a:cubicBezTo>
                        <a:pt x="19" y="122"/>
                        <a:pt x="30" y="116"/>
                        <a:pt x="41" y="116"/>
                      </a:cubicBezTo>
                      <a:cubicBezTo>
                        <a:pt x="54" y="116"/>
                        <a:pt x="68" y="119"/>
                        <a:pt x="81" y="120"/>
                      </a:cubicBezTo>
                      <a:cubicBezTo>
                        <a:pt x="94" y="139"/>
                        <a:pt x="93" y="155"/>
                        <a:pt x="113" y="168"/>
                      </a:cubicBezTo>
                      <a:cubicBezTo>
                        <a:pt x="128" y="190"/>
                        <a:pt x="125" y="172"/>
                        <a:pt x="141" y="156"/>
                      </a:cubicBezTo>
                      <a:cubicBezTo>
                        <a:pt x="133" y="110"/>
                        <a:pt x="135" y="149"/>
                        <a:pt x="121" y="12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41" name="Freeform 47">
                  <a:extLst>
                    <a:ext uri="{FF2B5EF4-FFF2-40B4-BE49-F238E27FC236}">
                      <a16:creationId xmlns:a16="http://schemas.microsoft.com/office/drawing/2014/main" id="{6D03215D-97BE-4086-BE62-69ADE779E9DD}"/>
                    </a:ext>
                  </a:extLst>
                </p:cNvPr>
                <p:cNvSpPr>
                  <a:spLocks/>
                </p:cNvSpPr>
                <p:nvPr/>
              </p:nvSpPr>
              <p:spPr bwMode="auto">
                <a:xfrm>
                  <a:off x="1111" y="921"/>
                  <a:ext cx="472" cy="659"/>
                </a:xfrm>
                <a:custGeom>
                  <a:avLst/>
                  <a:gdLst>
                    <a:gd name="T0" fmla="*/ 468 w 472"/>
                    <a:gd name="T1" fmla="*/ 75 h 659"/>
                    <a:gd name="T2" fmla="*/ 360 w 472"/>
                    <a:gd name="T3" fmla="*/ 111 h 659"/>
                    <a:gd name="T4" fmla="*/ 336 w 472"/>
                    <a:gd name="T5" fmla="*/ 143 h 659"/>
                    <a:gd name="T6" fmla="*/ 312 w 472"/>
                    <a:gd name="T7" fmla="*/ 151 h 659"/>
                    <a:gd name="T8" fmla="*/ 300 w 472"/>
                    <a:gd name="T9" fmla="*/ 147 h 659"/>
                    <a:gd name="T10" fmla="*/ 340 w 472"/>
                    <a:gd name="T11" fmla="*/ 83 h 659"/>
                    <a:gd name="T12" fmla="*/ 336 w 472"/>
                    <a:gd name="T13" fmla="*/ 55 h 659"/>
                    <a:gd name="T14" fmla="*/ 244 w 472"/>
                    <a:gd name="T15" fmla="*/ 75 h 659"/>
                    <a:gd name="T16" fmla="*/ 204 w 472"/>
                    <a:gd name="T17" fmla="*/ 119 h 659"/>
                    <a:gd name="T18" fmla="*/ 160 w 472"/>
                    <a:gd name="T19" fmla="*/ 183 h 659"/>
                    <a:gd name="T20" fmla="*/ 124 w 472"/>
                    <a:gd name="T21" fmla="*/ 255 h 659"/>
                    <a:gd name="T22" fmla="*/ 108 w 472"/>
                    <a:gd name="T23" fmla="*/ 347 h 659"/>
                    <a:gd name="T24" fmla="*/ 116 w 472"/>
                    <a:gd name="T25" fmla="*/ 395 h 659"/>
                    <a:gd name="T26" fmla="*/ 156 w 472"/>
                    <a:gd name="T27" fmla="*/ 407 h 659"/>
                    <a:gd name="T28" fmla="*/ 176 w 472"/>
                    <a:gd name="T29" fmla="*/ 375 h 659"/>
                    <a:gd name="T30" fmla="*/ 200 w 472"/>
                    <a:gd name="T31" fmla="*/ 359 h 659"/>
                    <a:gd name="T32" fmla="*/ 196 w 472"/>
                    <a:gd name="T33" fmla="*/ 395 h 659"/>
                    <a:gd name="T34" fmla="*/ 184 w 472"/>
                    <a:gd name="T35" fmla="*/ 487 h 659"/>
                    <a:gd name="T36" fmla="*/ 160 w 472"/>
                    <a:gd name="T37" fmla="*/ 495 h 659"/>
                    <a:gd name="T38" fmla="*/ 116 w 472"/>
                    <a:gd name="T39" fmla="*/ 467 h 659"/>
                    <a:gd name="T40" fmla="*/ 112 w 472"/>
                    <a:gd name="T41" fmla="*/ 535 h 659"/>
                    <a:gd name="T42" fmla="*/ 136 w 472"/>
                    <a:gd name="T43" fmla="*/ 543 h 659"/>
                    <a:gd name="T44" fmla="*/ 184 w 472"/>
                    <a:gd name="T45" fmla="*/ 543 h 659"/>
                    <a:gd name="T46" fmla="*/ 168 w 472"/>
                    <a:gd name="T47" fmla="*/ 659 h 659"/>
                    <a:gd name="T48" fmla="*/ 148 w 472"/>
                    <a:gd name="T49" fmla="*/ 655 h 659"/>
                    <a:gd name="T50" fmla="*/ 144 w 472"/>
                    <a:gd name="T51" fmla="*/ 643 h 659"/>
                    <a:gd name="T52" fmla="*/ 120 w 472"/>
                    <a:gd name="T53" fmla="*/ 635 h 659"/>
                    <a:gd name="T54" fmla="*/ 96 w 472"/>
                    <a:gd name="T55" fmla="*/ 607 h 659"/>
                    <a:gd name="T56" fmla="*/ 60 w 472"/>
                    <a:gd name="T57" fmla="*/ 555 h 659"/>
                    <a:gd name="T58" fmla="*/ 40 w 472"/>
                    <a:gd name="T59" fmla="*/ 507 h 659"/>
                    <a:gd name="T60" fmla="*/ 8 w 472"/>
                    <a:gd name="T61" fmla="*/ 463 h 659"/>
                    <a:gd name="T62" fmla="*/ 16 w 472"/>
                    <a:gd name="T63" fmla="*/ 399 h 659"/>
                    <a:gd name="T64" fmla="*/ 4 w 472"/>
                    <a:gd name="T65" fmla="*/ 279 h 659"/>
                    <a:gd name="T66" fmla="*/ 24 w 472"/>
                    <a:gd name="T67" fmla="*/ 223 h 659"/>
                    <a:gd name="T68" fmla="*/ 32 w 472"/>
                    <a:gd name="T69" fmla="*/ 183 h 659"/>
                    <a:gd name="T70" fmla="*/ 72 w 472"/>
                    <a:gd name="T71" fmla="*/ 119 h 659"/>
                    <a:gd name="T72" fmla="*/ 76 w 472"/>
                    <a:gd name="T73" fmla="*/ 99 h 659"/>
                    <a:gd name="T74" fmla="*/ 92 w 472"/>
                    <a:gd name="T75" fmla="*/ 95 h 659"/>
                    <a:gd name="T76" fmla="*/ 100 w 472"/>
                    <a:gd name="T77" fmla="*/ 83 h 659"/>
                    <a:gd name="T78" fmla="*/ 148 w 472"/>
                    <a:gd name="T79" fmla="*/ 59 h 659"/>
                    <a:gd name="T80" fmla="*/ 292 w 472"/>
                    <a:gd name="T81" fmla="*/ 3 h 659"/>
                    <a:gd name="T82" fmla="*/ 336 w 472"/>
                    <a:gd name="T83" fmla="*/ 19 h 659"/>
                    <a:gd name="T84" fmla="*/ 344 w 472"/>
                    <a:gd name="T85" fmla="*/ 31 h 659"/>
                    <a:gd name="T86" fmla="*/ 432 w 472"/>
                    <a:gd name="T87" fmla="*/ 47 h 659"/>
                    <a:gd name="T88" fmla="*/ 456 w 472"/>
                    <a:gd name="T89" fmla="*/ 47 h 659"/>
                    <a:gd name="T90" fmla="*/ 472 w 472"/>
                    <a:gd name="T91" fmla="*/ 71 h 659"/>
                    <a:gd name="T92" fmla="*/ 468 w 472"/>
                    <a:gd name="T93" fmla="*/ 75 h 6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72" h="659">
                      <a:moveTo>
                        <a:pt x="468" y="75"/>
                      </a:moveTo>
                      <a:cubicBezTo>
                        <a:pt x="431" y="87"/>
                        <a:pt x="398" y="102"/>
                        <a:pt x="360" y="111"/>
                      </a:cubicBezTo>
                      <a:cubicBezTo>
                        <a:pt x="352" y="124"/>
                        <a:pt x="351" y="136"/>
                        <a:pt x="336" y="143"/>
                      </a:cubicBezTo>
                      <a:cubicBezTo>
                        <a:pt x="328" y="146"/>
                        <a:pt x="312" y="151"/>
                        <a:pt x="312" y="151"/>
                      </a:cubicBezTo>
                      <a:cubicBezTo>
                        <a:pt x="308" y="150"/>
                        <a:pt x="303" y="150"/>
                        <a:pt x="300" y="147"/>
                      </a:cubicBezTo>
                      <a:cubicBezTo>
                        <a:pt x="280" y="122"/>
                        <a:pt x="319" y="90"/>
                        <a:pt x="340" y="83"/>
                      </a:cubicBezTo>
                      <a:cubicBezTo>
                        <a:pt x="339" y="74"/>
                        <a:pt x="345" y="58"/>
                        <a:pt x="336" y="55"/>
                      </a:cubicBezTo>
                      <a:cubicBezTo>
                        <a:pt x="241" y="25"/>
                        <a:pt x="286" y="61"/>
                        <a:pt x="244" y="75"/>
                      </a:cubicBezTo>
                      <a:cubicBezTo>
                        <a:pt x="233" y="92"/>
                        <a:pt x="213" y="100"/>
                        <a:pt x="204" y="119"/>
                      </a:cubicBezTo>
                      <a:cubicBezTo>
                        <a:pt x="191" y="148"/>
                        <a:pt x="194" y="172"/>
                        <a:pt x="160" y="183"/>
                      </a:cubicBezTo>
                      <a:cubicBezTo>
                        <a:pt x="145" y="205"/>
                        <a:pt x="132" y="230"/>
                        <a:pt x="124" y="255"/>
                      </a:cubicBezTo>
                      <a:cubicBezTo>
                        <a:pt x="120" y="285"/>
                        <a:pt x="117" y="319"/>
                        <a:pt x="108" y="347"/>
                      </a:cubicBezTo>
                      <a:cubicBezTo>
                        <a:pt x="110" y="363"/>
                        <a:pt x="104" y="384"/>
                        <a:pt x="116" y="395"/>
                      </a:cubicBezTo>
                      <a:cubicBezTo>
                        <a:pt x="120" y="398"/>
                        <a:pt x="148" y="405"/>
                        <a:pt x="156" y="407"/>
                      </a:cubicBezTo>
                      <a:cubicBezTo>
                        <a:pt x="193" y="398"/>
                        <a:pt x="152" y="413"/>
                        <a:pt x="176" y="375"/>
                      </a:cubicBezTo>
                      <a:cubicBezTo>
                        <a:pt x="181" y="367"/>
                        <a:pt x="200" y="359"/>
                        <a:pt x="200" y="359"/>
                      </a:cubicBezTo>
                      <a:cubicBezTo>
                        <a:pt x="212" y="376"/>
                        <a:pt x="202" y="377"/>
                        <a:pt x="196" y="395"/>
                      </a:cubicBezTo>
                      <a:cubicBezTo>
                        <a:pt x="195" y="401"/>
                        <a:pt x="189" y="481"/>
                        <a:pt x="184" y="487"/>
                      </a:cubicBezTo>
                      <a:cubicBezTo>
                        <a:pt x="178" y="493"/>
                        <a:pt x="160" y="495"/>
                        <a:pt x="160" y="495"/>
                      </a:cubicBezTo>
                      <a:cubicBezTo>
                        <a:pt x="170" y="455"/>
                        <a:pt x="159" y="463"/>
                        <a:pt x="116" y="467"/>
                      </a:cubicBezTo>
                      <a:cubicBezTo>
                        <a:pt x="104" y="491"/>
                        <a:pt x="96" y="500"/>
                        <a:pt x="112" y="535"/>
                      </a:cubicBezTo>
                      <a:cubicBezTo>
                        <a:pt x="116" y="543"/>
                        <a:pt x="136" y="543"/>
                        <a:pt x="136" y="543"/>
                      </a:cubicBezTo>
                      <a:cubicBezTo>
                        <a:pt x="165" y="539"/>
                        <a:pt x="172" y="525"/>
                        <a:pt x="184" y="543"/>
                      </a:cubicBezTo>
                      <a:cubicBezTo>
                        <a:pt x="187" y="569"/>
                        <a:pt x="197" y="649"/>
                        <a:pt x="168" y="659"/>
                      </a:cubicBezTo>
                      <a:cubicBezTo>
                        <a:pt x="161" y="658"/>
                        <a:pt x="154" y="659"/>
                        <a:pt x="148" y="655"/>
                      </a:cubicBezTo>
                      <a:cubicBezTo>
                        <a:pt x="144" y="653"/>
                        <a:pt x="147" y="645"/>
                        <a:pt x="144" y="643"/>
                      </a:cubicBezTo>
                      <a:cubicBezTo>
                        <a:pt x="137" y="638"/>
                        <a:pt x="120" y="635"/>
                        <a:pt x="120" y="635"/>
                      </a:cubicBezTo>
                      <a:cubicBezTo>
                        <a:pt x="111" y="621"/>
                        <a:pt x="112" y="612"/>
                        <a:pt x="96" y="607"/>
                      </a:cubicBezTo>
                      <a:cubicBezTo>
                        <a:pt x="84" y="595"/>
                        <a:pt x="65" y="571"/>
                        <a:pt x="60" y="555"/>
                      </a:cubicBezTo>
                      <a:cubicBezTo>
                        <a:pt x="53" y="535"/>
                        <a:pt x="55" y="522"/>
                        <a:pt x="40" y="507"/>
                      </a:cubicBezTo>
                      <a:cubicBezTo>
                        <a:pt x="33" y="487"/>
                        <a:pt x="25" y="474"/>
                        <a:pt x="8" y="463"/>
                      </a:cubicBezTo>
                      <a:cubicBezTo>
                        <a:pt x="0" y="440"/>
                        <a:pt x="3" y="419"/>
                        <a:pt x="16" y="399"/>
                      </a:cubicBezTo>
                      <a:cubicBezTo>
                        <a:pt x="20" y="346"/>
                        <a:pt x="13" y="326"/>
                        <a:pt x="4" y="279"/>
                      </a:cubicBezTo>
                      <a:cubicBezTo>
                        <a:pt x="11" y="259"/>
                        <a:pt x="12" y="241"/>
                        <a:pt x="24" y="223"/>
                      </a:cubicBezTo>
                      <a:cubicBezTo>
                        <a:pt x="32" y="193"/>
                        <a:pt x="47" y="212"/>
                        <a:pt x="32" y="183"/>
                      </a:cubicBezTo>
                      <a:cubicBezTo>
                        <a:pt x="38" y="155"/>
                        <a:pt x="48" y="135"/>
                        <a:pt x="72" y="119"/>
                      </a:cubicBezTo>
                      <a:cubicBezTo>
                        <a:pt x="73" y="112"/>
                        <a:pt x="72" y="104"/>
                        <a:pt x="76" y="99"/>
                      </a:cubicBezTo>
                      <a:cubicBezTo>
                        <a:pt x="80" y="95"/>
                        <a:pt x="87" y="98"/>
                        <a:pt x="92" y="95"/>
                      </a:cubicBezTo>
                      <a:cubicBezTo>
                        <a:pt x="96" y="92"/>
                        <a:pt x="97" y="86"/>
                        <a:pt x="100" y="83"/>
                      </a:cubicBezTo>
                      <a:cubicBezTo>
                        <a:pt x="111" y="72"/>
                        <a:pt x="134" y="64"/>
                        <a:pt x="148" y="59"/>
                      </a:cubicBezTo>
                      <a:cubicBezTo>
                        <a:pt x="185" y="22"/>
                        <a:pt x="242" y="8"/>
                        <a:pt x="292" y="3"/>
                      </a:cubicBezTo>
                      <a:cubicBezTo>
                        <a:pt x="323" y="7"/>
                        <a:pt x="320" y="0"/>
                        <a:pt x="336" y="19"/>
                      </a:cubicBezTo>
                      <a:cubicBezTo>
                        <a:pt x="339" y="23"/>
                        <a:pt x="340" y="28"/>
                        <a:pt x="344" y="31"/>
                      </a:cubicBezTo>
                      <a:cubicBezTo>
                        <a:pt x="367" y="46"/>
                        <a:pt x="408" y="45"/>
                        <a:pt x="432" y="47"/>
                      </a:cubicBezTo>
                      <a:cubicBezTo>
                        <a:pt x="440" y="44"/>
                        <a:pt x="448" y="39"/>
                        <a:pt x="456" y="47"/>
                      </a:cubicBezTo>
                      <a:cubicBezTo>
                        <a:pt x="463" y="54"/>
                        <a:pt x="472" y="71"/>
                        <a:pt x="472" y="71"/>
                      </a:cubicBezTo>
                      <a:cubicBezTo>
                        <a:pt x="457" y="76"/>
                        <a:pt x="456" y="75"/>
                        <a:pt x="468" y="75"/>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42" name="Freeform 48">
                  <a:extLst>
                    <a:ext uri="{FF2B5EF4-FFF2-40B4-BE49-F238E27FC236}">
                      <a16:creationId xmlns:a16="http://schemas.microsoft.com/office/drawing/2014/main" id="{2940E657-4217-4C23-85F0-5310B1C9BEAA}"/>
                    </a:ext>
                  </a:extLst>
                </p:cNvPr>
                <p:cNvSpPr>
                  <a:spLocks/>
                </p:cNvSpPr>
                <p:nvPr/>
              </p:nvSpPr>
              <p:spPr bwMode="auto">
                <a:xfrm>
                  <a:off x="1319" y="1097"/>
                  <a:ext cx="91" cy="89"/>
                </a:xfrm>
                <a:custGeom>
                  <a:avLst/>
                  <a:gdLst>
                    <a:gd name="T0" fmla="*/ 88 w 91"/>
                    <a:gd name="T1" fmla="*/ 27 h 89"/>
                    <a:gd name="T2" fmla="*/ 52 w 91"/>
                    <a:gd name="T3" fmla="*/ 67 h 89"/>
                    <a:gd name="T4" fmla="*/ 0 w 91"/>
                    <a:gd name="T5" fmla="*/ 63 h 89"/>
                    <a:gd name="T6" fmla="*/ 28 w 91"/>
                    <a:gd name="T7" fmla="*/ 23 h 89"/>
                    <a:gd name="T8" fmla="*/ 84 w 91"/>
                    <a:gd name="T9" fmla="*/ 11 h 89"/>
                    <a:gd name="T10" fmla="*/ 88 w 91"/>
                    <a:gd name="T11" fmla="*/ 23 h 89"/>
                    <a:gd name="T12" fmla="*/ 88 w 91"/>
                    <a:gd name="T13" fmla="*/ 27 h 8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1" h="89">
                      <a:moveTo>
                        <a:pt x="88" y="27"/>
                      </a:moveTo>
                      <a:cubicBezTo>
                        <a:pt x="70" y="39"/>
                        <a:pt x="69" y="56"/>
                        <a:pt x="52" y="67"/>
                      </a:cubicBezTo>
                      <a:cubicBezTo>
                        <a:pt x="38" y="88"/>
                        <a:pt x="9" y="89"/>
                        <a:pt x="0" y="63"/>
                      </a:cubicBezTo>
                      <a:cubicBezTo>
                        <a:pt x="7" y="43"/>
                        <a:pt x="7" y="30"/>
                        <a:pt x="28" y="23"/>
                      </a:cubicBezTo>
                      <a:cubicBezTo>
                        <a:pt x="43" y="0"/>
                        <a:pt x="57" y="8"/>
                        <a:pt x="84" y="11"/>
                      </a:cubicBezTo>
                      <a:cubicBezTo>
                        <a:pt x="85" y="15"/>
                        <a:pt x="91" y="20"/>
                        <a:pt x="88" y="23"/>
                      </a:cubicBezTo>
                      <a:cubicBezTo>
                        <a:pt x="84" y="28"/>
                        <a:pt x="50" y="27"/>
                        <a:pt x="88" y="27"/>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43" name="Freeform 49">
                  <a:extLst>
                    <a:ext uri="{FF2B5EF4-FFF2-40B4-BE49-F238E27FC236}">
                      <a16:creationId xmlns:a16="http://schemas.microsoft.com/office/drawing/2014/main" id="{12C77376-2630-4B12-93B7-06D4EBF760D4}"/>
                    </a:ext>
                  </a:extLst>
                </p:cNvPr>
                <p:cNvSpPr>
                  <a:spLocks/>
                </p:cNvSpPr>
                <p:nvPr/>
              </p:nvSpPr>
              <p:spPr bwMode="auto">
                <a:xfrm>
                  <a:off x="1271" y="1218"/>
                  <a:ext cx="63" cy="26"/>
                </a:xfrm>
                <a:custGeom>
                  <a:avLst/>
                  <a:gdLst>
                    <a:gd name="T0" fmla="*/ 52 w 63"/>
                    <a:gd name="T1" fmla="*/ 2 h 26"/>
                    <a:gd name="T2" fmla="*/ 4 w 63"/>
                    <a:gd name="T3" fmla="*/ 6 h 26"/>
                    <a:gd name="T4" fmla="*/ 12 w 63"/>
                    <a:gd name="T5" fmla="*/ 18 h 26"/>
                    <a:gd name="T6" fmla="*/ 52 w 63"/>
                    <a:gd name="T7" fmla="*/ 26 h 26"/>
                    <a:gd name="T8" fmla="*/ 52 w 63"/>
                    <a:gd name="T9" fmla="*/ 2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 h="26">
                      <a:moveTo>
                        <a:pt x="52" y="2"/>
                      </a:moveTo>
                      <a:cubicBezTo>
                        <a:pt x="36" y="3"/>
                        <a:pt x="19" y="0"/>
                        <a:pt x="4" y="6"/>
                      </a:cubicBezTo>
                      <a:cubicBezTo>
                        <a:pt x="0" y="8"/>
                        <a:pt x="8" y="15"/>
                        <a:pt x="12" y="18"/>
                      </a:cubicBezTo>
                      <a:cubicBezTo>
                        <a:pt x="23" y="26"/>
                        <a:pt x="39" y="24"/>
                        <a:pt x="52" y="26"/>
                      </a:cubicBezTo>
                      <a:cubicBezTo>
                        <a:pt x="63" y="10"/>
                        <a:pt x="63" y="18"/>
                        <a:pt x="52" y="2"/>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sp>
            <p:nvSpPr>
              <p:cNvPr id="419544" name="Freeform 662">
                <a:extLst>
                  <a:ext uri="{FF2B5EF4-FFF2-40B4-BE49-F238E27FC236}">
                    <a16:creationId xmlns:a16="http://schemas.microsoft.com/office/drawing/2014/main" id="{33B3B82B-EEE7-4379-9076-CE9ADA9F508B}"/>
                  </a:ext>
                </a:extLst>
              </p:cNvPr>
              <p:cNvSpPr>
                <a:spLocks/>
              </p:cNvSpPr>
              <p:nvPr/>
            </p:nvSpPr>
            <p:spPr bwMode="auto">
              <a:xfrm>
                <a:off x="1590" y="622"/>
                <a:ext cx="558" cy="409"/>
              </a:xfrm>
              <a:custGeom>
                <a:avLst/>
                <a:gdLst>
                  <a:gd name="T0" fmla="*/ 267 w 558"/>
                  <a:gd name="T1" fmla="*/ 370 h 409"/>
                  <a:gd name="T2" fmla="*/ 255 w 558"/>
                  <a:gd name="T3" fmla="*/ 322 h 409"/>
                  <a:gd name="T4" fmla="*/ 207 w 558"/>
                  <a:gd name="T5" fmla="*/ 326 h 409"/>
                  <a:gd name="T6" fmla="*/ 180 w 558"/>
                  <a:gd name="T7" fmla="*/ 359 h 409"/>
                  <a:gd name="T8" fmla="*/ 132 w 558"/>
                  <a:gd name="T9" fmla="*/ 380 h 409"/>
                  <a:gd name="T10" fmla="*/ 50 w 558"/>
                  <a:gd name="T11" fmla="*/ 379 h 409"/>
                  <a:gd name="T12" fmla="*/ 11 w 558"/>
                  <a:gd name="T13" fmla="*/ 334 h 409"/>
                  <a:gd name="T14" fmla="*/ 3 w 558"/>
                  <a:gd name="T15" fmla="*/ 280 h 409"/>
                  <a:gd name="T16" fmla="*/ 9 w 558"/>
                  <a:gd name="T17" fmla="*/ 233 h 409"/>
                  <a:gd name="T18" fmla="*/ 21 w 558"/>
                  <a:gd name="T19" fmla="*/ 212 h 409"/>
                  <a:gd name="T20" fmla="*/ 42 w 558"/>
                  <a:gd name="T21" fmla="*/ 191 h 409"/>
                  <a:gd name="T22" fmla="*/ 86 w 558"/>
                  <a:gd name="T23" fmla="*/ 170 h 409"/>
                  <a:gd name="T24" fmla="*/ 152 w 558"/>
                  <a:gd name="T25" fmla="*/ 169 h 409"/>
                  <a:gd name="T26" fmla="*/ 191 w 558"/>
                  <a:gd name="T27" fmla="*/ 124 h 409"/>
                  <a:gd name="T28" fmla="*/ 197 w 558"/>
                  <a:gd name="T29" fmla="*/ 86 h 409"/>
                  <a:gd name="T30" fmla="*/ 216 w 558"/>
                  <a:gd name="T31" fmla="*/ 46 h 409"/>
                  <a:gd name="T32" fmla="*/ 260 w 558"/>
                  <a:gd name="T33" fmla="*/ 11 h 409"/>
                  <a:gd name="T34" fmla="*/ 326 w 558"/>
                  <a:gd name="T35" fmla="*/ 2 h 409"/>
                  <a:gd name="T36" fmla="*/ 365 w 558"/>
                  <a:gd name="T37" fmla="*/ 31 h 409"/>
                  <a:gd name="T38" fmla="*/ 380 w 558"/>
                  <a:gd name="T39" fmla="*/ 59 h 409"/>
                  <a:gd name="T40" fmla="*/ 390 w 558"/>
                  <a:gd name="T41" fmla="*/ 103 h 409"/>
                  <a:gd name="T42" fmla="*/ 393 w 558"/>
                  <a:gd name="T43" fmla="*/ 137 h 409"/>
                  <a:gd name="T44" fmla="*/ 401 w 558"/>
                  <a:gd name="T45" fmla="*/ 137 h 409"/>
                  <a:gd name="T46" fmla="*/ 483 w 558"/>
                  <a:gd name="T47" fmla="*/ 128 h 409"/>
                  <a:gd name="T48" fmla="*/ 506 w 558"/>
                  <a:gd name="T49" fmla="*/ 145 h 409"/>
                  <a:gd name="T50" fmla="*/ 539 w 558"/>
                  <a:gd name="T51" fmla="*/ 175 h 409"/>
                  <a:gd name="T52" fmla="*/ 545 w 558"/>
                  <a:gd name="T53" fmla="*/ 203 h 409"/>
                  <a:gd name="T54" fmla="*/ 558 w 558"/>
                  <a:gd name="T55" fmla="*/ 251 h 409"/>
                  <a:gd name="T56" fmla="*/ 540 w 558"/>
                  <a:gd name="T57" fmla="*/ 283 h 409"/>
                  <a:gd name="T58" fmla="*/ 521 w 558"/>
                  <a:gd name="T59" fmla="*/ 310 h 409"/>
                  <a:gd name="T60" fmla="*/ 492 w 558"/>
                  <a:gd name="T61" fmla="*/ 332 h 409"/>
                  <a:gd name="T62" fmla="*/ 395 w 558"/>
                  <a:gd name="T63" fmla="*/ 346 h 409"/>
                  <a:gd name="T64" fmla="*/ 351 w 558"/>
                  <a:gd name="T65" fmla="*/ 329 h 409"/>
                  <a:gd name="T66" fmla="*/ 312 w 558"/>
                  <a:gd name="T67" fmla="*/ 371 h 40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58" h="409">
                    <a:moveTo>
                      <a:pt x="258" y="409"/>
                    </a:moveTo>
                    <a:cubicBezTo>
                      <a:pt x="263" y="400"/>
                      <a:pt x="262" y="377"/>
                      <a:pt x="267" y="370"/>
                    </a:cubicBezTo>
                    <a:cubicBezTo>
                      <a:pt x="269" y="356"/>
                      <a:pt x="264" y="354"/>
                      <a:pt x="266" y="340"/>
                    </a:cubicBezTo>
                    <a:cubicBezTo>
                      <a:pt x="257" y="329"/>
                      <a:pt x="267" y="329"/>
                      <a:pt x="255" y="322"/>
                    </a:cubicBezTo>
                    <a:cubicBezTo>
                      <a:pt x="237" y="323"/>
                      <a:pt x="237" y="308"/>
                      <a:pt x="228" y="320"/>
                    </a:cubicBezTo>
                    <a:cubicBezTo>
                      <a:pt x="227" y="330"/>
                      <a:pt x="215" y="321"/>
                      <a:pt x="207" y="326"/>
                    </a:cubicBezTo>
                    <a:cubicBezTo>
                      <a:pt x="203" y="333"/>
                      <a:pt x="197" y="335"/>
                      <a:pt x="191" y="341"/>
                    </a:cubicBezTo>
                    <a:cubicBezTo>
                      <a:pt x="188" y="349"/>
                      <a:pt x="188" y="354"/>
                      <a:pt x="180" y="359"/>
                    </a:cubicBezTo>
                    <a:cubicBezTo>
                      <a:pt x="176" y="365"/>
                      <a:pt x="160" y="373"/>
                      <a:pt x="153" y="374"/>
                    </a:cubicBezTo>
                    <a:cubicBezTo>
                      <a:pt x="147" y="377"/>
                      <a:pt x="139" y="379"/>
                      <a:pt x="132" y="380"/>
                    </a:cubicBezTo>
                    <a:cubicBezTo>
                      <a:pt x="116" y="388"/>
                      <a:pt x="101" y="389"/>
                      <a:pt x="77" y="383"/>
                    </a:cubicBezTo>
                    <a:cubicBezTo>
                      <a:pt x="54" y="382"/>
                      <a:pt x="67" y="387"/>
                      <a:pt x="50" y="379"/>
                    </a:cubicBezTo>
                    <a:cubicBezTo>
                      <a:pt x="46" y="371"/>
                      <a:pt x="30" y="364"/>
                      <a:pt x="27" y="356"/>
                    </a:cubicBezTo>
                    <a:cubicBezTo>
                      <a:pt x="25" y="345"/>
                      <a:pt x="17" y="342"/>
                      <a:pt x="11" y="334"/>
                    </a:cubicBezTo>
                    <a:cubicBezTo>
                      <a:pt x="10" y="323"/>
                      <a:pt x="11" y="306"/>
                      <a:pt x="5" y="296"/>
                    </a:cubicBezTo>
                    <a:cubicBezTo>
                      <a:pt x="3" y="289"/>
                      <a:pt x="6" y="286"/>
                      <a:pt x="3" y="280"/>
                    </a:cubicBezTo>
                    <a:cubicBezTo>
                      <a:pt x="1" y="268"/>
                      <a:pt x="0" y="264"/>
                      <a:pt x="6" y="254"/>
                    </a:cubicBezTo>
                    <a:cubicBezTo>
                      <a:pt x="7" y="246"/>
                      <a:pt x="3" y="240"/>
                      <a:pt x="9" y="233"/>
                    </a:cubicBezTo>
                    <a:cubicBezTo>
                      <a:pt x="12" y="230"/>
                      <a:pt x="11" y="220"/>
                      <a:pt x="11" y="220"/>
                    </a:cubicBezTo>
                    <a:cubicBezTo>
                      <a:pt x="15" y="213"/>
                      <a:pt x="13" y="213"/>
                      <a:pt x="21" y="212"/>
                    </a:cubicBezTo>
                    <a:cubicBezTo>
                      <a:pt x="24" y="209"/>
                      <a:pt x="23" y="206"/>
                      <a:pt x="26" y="203"/>
                    </a:cubicBezTo>
                    <a:cubicBezTo>
                      <a:pt x="29" y="200"/>
                      <a:pt x="36" y="195"/>
                      <a:pt x="42" y="191"/>
                    </a:cubicBezTo>
                    <a:cubicBezTo>
                      <a:pt x="48" y="187"/>
                      <a:pt x="55" y="182"/>
                      <a:pt x="62" y="179"/>
                    </a:cubicBezTo>
                    <a:cubicBezTo>
                      <a:pt x="69" y="176"/>
                      <a:pt x="81" y="174"/>
                      <a:pt x="86" y="170"/>
                    </a:cubicBezTo>
                    <a:cubicBezTo>
                      <a:pt x="95" y="164"/>
                      <a:pt x="115" y="167"/>
                      <a:pt x="126" y="166"/>
                    </a:cubicBezTo>
                    <a:cubicBezTo>
                      <a:pt x="136" y="164"/>
                      <a:pt x="142" y="167"/>
                      <a:pt x="152" y="169"/>
                    </a:cubicBezTo>
                    <a:cubicBezTo>
                      <a:pt x="170" y="167"/>
                      <a:pt x="179" y="164"/>
                      <a:pt x="185" y="146"/>
                    </a:cubicBezTo>
                    <a:cubicBezTo>
                      <a:pt x="186" y="135"/>
                      <a:pt x="185" y="132"/>
                      <a:pt x="191" y="124"/>
                    </a:cubicBezTo>
                    <a:cubicBezTo>
                      <a:pt x="193" y="114"/>
                      <a:pt x="193" y="106"/>
                      <a:pt x="191" y="95"/>
                    </a:cubicBezTo>
                    <a:cubicBezTo>
                      <a:pt x="194" y="77"/>
                      <a:pt x="189" y="100"/>
                      <a:pt x="197" y="86"/>
                    </a:cubicBezTo>
                    <a:cubicBezTo>
                      <a:pt x="203" y="77"/>
                      <a:pt x="195" y="64"/>
                      <a:pt x="206" y="58"/>
                    </a:cubicBezTo>
                    <a:cubicBezTo>
                      <a:pt x="209" y="53"/>
                      <a:pt x="213" y="51"/>
                      <a:pt x="216" y="46"/>
                    </a:cubicBezTo>
                    <a:cubicBezTo>
                      <a:pt x="220" y="33"/>
                      <a:pt x="226" y="24"/>
                      <a:pt x="240" y="22"/>
                    </a:cubicBezTo>
                    <a:cubicBezTo>
                      <a:pt x="247" y="18"/>
                      <a:pt x="253" y="14"/>
                      <a:pt x="260" y="11"/>
                    </a:cubicBezTo>
                    <a:cubicBezTo>
                      <a:pt x="266" y="4"/>
                      <a:pt x="275" y="3"/>
                      <a:pt x="284" y="1"/>
                    </a:cubicBezTo>
                    <a:cubicBezTo>
                      <a:pt x="298" y="3"/>
                      <a:pt x="312" y="0"/>
                      <a:pt x="326" y="2"/>
                    </a:cubicBezTo>
                    <a:cubicBezTo>
                      <a:pt x="332" y="8"/>
                      <a:pt x="341" y="11"/>
                      <a:pt x="350" y="13"/>
                    </a:cubicBezTo>
                    <a:cubicBezTo>
                      <a:pt x="354" y="19"/>
                      <a:pt x="358" y="27"/>
                      <a:pt x="365" y="31"/>
                    </a:cubicBezTo>
                    <a:cubicBezTo>
                      <a:pt x="369" y="38"/>
                      <a:pt x="381" y="48"/>
                      <a:pt x="383" y="53"/>
                    </a:cubicBezTo>
                    <a:cubicBezTo>
                      <a:pt x="385" y="58"/>
                      <a:pt x="378" y="56"/>
                      <a:pt x="380" y="59"/>
                    </a:cubicBezTo>
                    <a:cubicBezTo>
                      <a:pt x="383" y="64"/>
                      <a:pt x="390" y="65"/>
                      <a:pt x="393" y="70"/>
                    </a:cubicBezTo>
                    <a:cubicBezTo>
                      <a:pt x="390" y="80"/>
                      <a:pt x="384" y="93"/>
                      <a:pt x="390" y="103"/>
                    </a:cubicBezTo>
                    <a:cubicBezTo>
                      <a:pt x="387" y="107"/>
                      <a:pt x="392" y="112"/>
                      <a:pt x="389" y="116"/>
                    </a:cubicBezTo>
                    <a:cubicBezTo>
                      <a:pt x="391" y="127"/>
                      <a:pt x="387" y="129"/>
                      <a:pt x="393" y="137"/>
                    </a:cubicBezTo>
                    <a:cubicBezTo>
                      <a:pt x="395" y="141"/>
                      <a:pt x="391" y="151"/>
                      <a:pt x="392" y="151"/>
                    </a:cubicBezTo>
                    <a:cubicBezTo>
                      <a:pt x="393" y="151"/>
                      <a:pt x="393" y="141"/>
                      <a:pt x="401" y="137"/>
                    </a:cubicBezTo>
                    <a:cubicBezTo>
                      <a:pt x="416" y="136"/>
                      <a:pt x="429" y="128"/>
                      <a:pt x="444" y="128"/>
                    </a:cubicBezTo>
                    <a:cubicBezTo>
                      <a:pt x="456" y="121"/>
                      <a:pt x="467" y="129"/>
                      <a:pt x="483" y="128"/>
                    </a:cubicBezTo>
                    <a:cubicBezTo>
                      <a:pt x="485" y="129"/>
                      <a:pt x="492" y="131"/>
                      <a:pt x="494" y="133"/>
                    </a:cubicBezTo>
                    <a:cubicBezTo>
                      <a:pt x="496" y="136"/>
                      <a:pt x="504" y="141"/>
                      <a:pt x="506" y="145"/>
                    </a:cubicBezTo>
                    <a:cubicBezTo>
                      <a:pt x="510" y="153"/>
                      <a:pt x="517" y="153"/>
                      <a:pt x="525" y="158"/>
                    </a:cubicBezTo>
                    <a:cubicBezTo>
                      <a:pt x="528" y="162"/>
                      <a:pt x="537" y="170"/>
                      <a:pt x="539" y="175"/>
                    </a:cubicBezTo>
                    <a:cubicBezTo>
                      <a:pt x="536" y="183"/>
                      <a:pt x="539" y="184"/>
                      <a:pt x="543" y="191"/>
                    </a:cubicBezTo>
                    <a:cubicBezTo>
                      <a:pt x="544" y="199"/>
                      <a:pt x="541" y="197"/>
                      <a:pt x="545" y="203"/>
                    </a:cubicBezTo>
                    <a:cubicBezTo>
                      <a:pt x="545" y="209"/>
                      <a:pt x="547" y="237"/>
                      <a:pt x="549" y="242"/>
                    </a:cubicBezTo>
                    <a:cubicBezTo>
                      <a:pt x="550" y="246"/>
                      <a:pt x="558" y="251"/>
                      <a:pt x="558" y="251"/>
                    </a:cubicBezTo>
                    <a:cubicBezTo>
                      <a:pt x="557" y="256"/>
                      <a:pt x="548" y="263"/>
                      <a:pt x="548" y="263"/>
                    </a:cubicBezTo>
                    <a:cubicBezTo>
                      <a:pt x="545" y="270"/>
                      <a:pt x="543" y="276"/>
                      <a:pt x="540" y="283"/>
                    </a:cubicBezTo>
                    <a:cubicBezTo>
                      <a:pt x="539" y="290"/>
                      <a:pt x="539" y="295"/>
                      <a:pt x="533" y="298"/>
                    </a:cubicBezTo>
                    <a:cubicBezTo>
                      <a:pt x="529" y="303"/>
                      <a:pt x="526" y="306"/>
                      <a:pt x="521" y="310"/>
                    </a:cubicBezTo>
                    <a:cubicBezTo>
                      <a:pt x="517" y="318"/>
                      <a:pt x="526" y="324"/>
                      <a:pt x="516" y="326"/>
                    </a:cubicBezTo>
                    <a:cubicBezTo>
                      <a:pt x="509" y="329"/>
                      <a:pt x="500" y="330"/>
                      <a:pt x="492" y="332"/>
                    </a:cubicBezTo>
                    <a:cubicBezTo>
                      <a:pt x="487" y="340"/>
                      <a:pt x="469" y="342"/>
                      <a:pt x="459" y="344"/>
                    </a:cubicBezTo>
                    <a:cubicBezTo>
                      <a:pt x="443" y="352"/>
                      <a:pt x="413" y="347"/>
                      <a:pt x="395" y="346"/>
                    </a:cubicBezTo>
                    <a:cubicBezTo>
                      <a:pt x="391" y="339"/>
                      <a:pt x="389" y="338"/>
                      <a:pt x="381" y="337"/>
                    </a:cubicBezTo>
                    <a:cubicBezTo>
                      <a:pt x="372" y="333"/>
                      <a:pt x="361" y="332"/>
                      <a:pt x="351" y="329"/>
                    </a:cubicBezTo>
                    <a:cubicBezTo>
                      <a:pt x="328" y="331"/>
                      <a:pt x="324" y="329"/>
                      <a:pt x="315" y="347"/>
                    </a:cubicBezTo>
                    <a:cubicBezTo>
                      <a:pt x="318" y="355"/>
                      <a:pt x="316" y="363"/>
                      <a:pt x="312" y="371"/>
                    </a:cubicBezTo>
                    <a:cubicBezTo>
                      <a:pt x="314" y="391"/>
                      <a:pt x="307" y="391"/>
                      <a:pt x="315" y="391"/>
                    </a:cubicBezTo>
                  </a:path>
                </a:pathLst>
              </a:custGeom>
              <a:noFill/>
              <a:ln w="1905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19545" name="Group 663">
              <a:extLst>
                <a:ext uri="{FF2B5EF4-FFF2-40B4-BE49-F238E27FC236}">
                  <a16:creationId xmlns:a16="http://schemas.microsoft.com/office/drawing/2014/main" id="{FD350E6A-007D-476B-8A1F-F40634047583}"/>
                </a:ext>
              </a:extLst>
            </p:cNvPr>
            <p:cNvGrpSpPr>
              <a:grpSpLocks/>
            </p:cNvGrpSpPr>
            <p:nvPr/>
          </p:nvGrpSpPr>
          <p:grpSpPr bwMode="auto">
            <a:xfrm rot="4033607">
              <a:off x="2135" y="1000"/>
              <a:ext cx="680" cy="459"/>
              <a:chOff x="1519" y="572"/>
              <a:chExt cx="680" cy="459"/>
            </a:xfrm>
          </p:grpSpPr>
          <p:grpSp>
            <p:nvGrpSpPr>
              <p:cNvPr id="419546" name="Group 664">
                <a:extLst>
                  <a:ext uri="{FF2B5EF4-FFF2-40B4-BE49-F238E27FC236}">
                    <a16:creationId xmlns:a16="http://schemas.microsoft.com/office/drawing/2014/main" id="{1A4B1EDC-0218-46B8-A9BA-13C60AAF50E8}"/>
                  </a:ext>
                </a:extLst>
              </p:cNvPr>
              <p:cNvGrpSpPr>
                <a:grpSpLocks/>
              </p:cNvGrpSpPr>
              <p:nvPr/>
            </p:nvGrpSpPr>
            <p:grpSpPr bwMode="auto">
              <a:xfrm>
                <a:off x="1519" y="572"/>
                <a:ext cx="680" cy="444"/>
                <a:chOff x="1111" y="300"/>
                <a:chExt cx="2290" cy="1494"/>
              </a:xfrm>
            </p:grpSpPr>
            <p:sp>
              <p:nvSpPr>
                <p:cNvPr id="419547" name="Oval 4">
                  <a:extLst>
                    <a:ext uri="{FF2B5EF4-FFF2-40B4-BE49-F238E27FC236}">
                      <a16:creationId xmlns:a16="http://schemas.microsoft.com/office/drawing/2014/main" id="{9BBDEBEB-6376-4D63-BAE5-350008B8D11D}"/>
                    </a:ext>
                  </a:extLst>
                </p:cNvPr>
                <p:cNvSpPr>
                  <a:spLocks noChangeArrowheads="1"/>
                </p:cNvSpPr>
                <p:nvPr/>
              </p:nvSpPr>
              <p:spPr bwMode="auto">
                <a:xfrm>
                  <a:off x="2069" y="518"/>
                  <a:ext cx="562" cy="632"/>
                </a:xfrm>
                <a:prstGeom prst="ellipse">
                  <a:avLst/>
                </a:prstGeom>
                <a:solidFill>
                  <a:srgbClr val="FE9B03"/>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548" name="Oval 5">
                  <a:extLst>
                    <a:ext uri="{FF2B5EF4-FFF2-40B4-BE49-F238E27FC236}">
                      <a16:creationId xmlns:a16="http://schemas.microsoft.com/office/drawing/2014/main" id="{2D7CC811-0508-4DBA-88AC-BAF8A1F09858}"/>
                    </a:ext>
                  </a:extLst>
                </p:cNvPr>
                <p:cNvSpPr>
                  <a:spLocks noChangeArrowheads="1"/>
                </p:cNvSpPr>
                <p:nvPr/>
              </p:nvSpPr>
              <p:spPr bwMode="auto">
                <a:xfrm>
                  <a:off x="2098" y="551"/>
                  <a:ext cx="503" cy="566"/>
                </a:xfrm>
                <a:prstGeom prst="ellipse">
                  <a:avLst/>
                </a:prstGeom>
                <a:solidFill>
                  <a:srgbClr val="FFCC00"/>
                </a:solidFill>
                <a:ln w="12700">
                  <a:solidFill>
                    <a:srgbClr val="FFCC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549" name="Oval 6">
                  <a:extLst>
                    <a:ext uri="{FF2B5EF4-FFF2-40B4-BE49-F238E27FC236}">
                      <a16:creationId xmlns:a16="http://schemas.microsoft.com/office/drawing/2014/main" id="{38EF60F2-5579-4A6C-AB5B-46F763DAF8AE}"/>
                    </a:ext>
                  </a:extLst>
                </p:cNvPr>
                <p:cNvSpPr>
                  <a:spLocks noChangeArrowheads="1"/>
                </p:cNvSpPr>
                <p:nvPr/>
              </p:nvSpPr>
              <p:spPr bwMode="auto">
                <a:xfrm>
                  <a:off x="2581" y="947"/>
                  <a:ext cx="562" cy="632"/>
                </a:xfrm>
                <a:prstGeom prst="ellipse">
                  <a:avLst/>
                </a:prstGeom>
                <a:solidFill>
                  <a:srgbClr val="FE9B03"/>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550" name="Oval 7">
                  <a:extLst>
                    <a:ext uri="{FF2B5EF4-FFF2-40B4-BE49-F238E27FC236}">
                      <a16:creationId xmlns:a16="http://schemas.microsoft.com/office/drawing/2014/main" id="{BBF0F393-868F-4436-B9C1-3774EB593DFE}"/>
                    </a:ext>
                  </a:extLst>
                </p:cNvPr>
                <p:cNvSpPr>
                  <a:spLocks noChangeArrowheads="1"/>
                </p:cNvSpPr>
                <p:nvPr/>
              </p:nvSpPr>
              <p:spPr bwMode="auto">
                <a:xfrm>
                  <a:off x="2610" y="980"/>
                  <a:ext cx="504" cy="566"/>
                </a:xfrm>
                <a:prstGeom prst="ellipse">
                  <a:avLst/>
                </a:prstGeom>
                <a:solidFill>
                  <a:srgbClr val="FFCC00"/>
                </a:solidFill>
                <a:ln w="12700">
                  <a:solidFill>
                    <a:srgbClr val="FFCC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551" name="Oval 10">
                  <a:extLst>
                    <a:ext uri="{FF2B5EF4-FFF2-40B4-BE49-F238E27FC236}">
                      <a16:creationId xmlns:a16="http://schemas.microsoft.com/office/drawing/2014/main" id="{984E5CDB-1B5E-4C7F-8B1F-0AF0809B6704}"/>
                    </a:ext>
                  </a:extLst>
                </p:cNvPr>
                <p:cNvSpPr>
                  <a:spLocks noChangeArrowheads="1"/>
                </p:cNvSpPr>
                <p:nvPr/>
              </p:nvSpPr>
              <p:spPr bwMode="auto">
                <a:xfrm>
                  <a:off x="1420" y="1081"/>
                  <a:ext cx="562" cy="632"/>
                </a:xfrm>
                <a:prstGeom prst="ellipse">
                  <a:avLst/>
                </a:prstGeom>
                <a:solidFill>
                  <a:srgbClr val="FE9B03"/>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552" name="Oval 11">
                  <a:extLst>
                    <a:ext uri="{FF2B5EF4-FFF2-40B4-BE49-F238E27FC236}">
                      <a16:creationId xmlns:a16="http://schemas.microsoft.com/office/drawing/2014/main" id="{E6ACBF83-CAAB-4E9A-9CF7-2246B4620DF6}"/>
                    </a:ext>
                  </a:extLst>
                </p:cNvPr>
                <p:cNvSpPr>
                  <a:spLocks noChangeArrowheads="1"/>
                </p:cNvSpPr>
                <p:nvPr/>
              </p:nvSpPr>
              <p:spPr bwMode="auto">
                <a:xfrm>
                  <a:off x="1449" y="1114"/>
                  <a:ext cx="504" cy="566"/>
                </a:xfrm>
                <a:prstGeom prst="ellipse">
                  <a:avLst/>
                </a:prstGeom>
                <a:solidFill>
                  <a:srgbClr val="FFCC00"/>
                </a:solidFill>
                <a:ln w="12700">
                  <a:solidFill>
                    <a:srgbClr val="FFCC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553" name="Freeform 16">
                  <a:extLst>
                    <a:ext uri="{FF2B5EF4-FFF2-40B4-BE49-F238E27FC236}">
                      <a16:creationId xmlns:a16="http://schemas.microsoft.com/office/drawing/2014/main" id="{E8392668-48E0-4EAA-9479-EB4732BD6993}"/>
                    </a:ext>
                  </a:extLst>
                </p:cNvPr>
                <p:cNvSpPr>
                  <a:spLocks/>
                </p:cNvSpPr>
                <p:nvPr/>
              </p:nvSpPr>
              <p:spPr bwMode="auto">
                <a:xfrm>
                  <a:off x="2909" y="1680"/>
                  <a:ext cx="118" cy="113"/>
                </a:xfrm>
                <a:custGeom>
                  <a:avLst/>
                  <a:gdLst>
                    <a:gd name="T0" fmla="*/ 0 w 133"/>
                    <a:gd name="T1" fmla="*/ 44 h 113"/>
                    <a:gd name="T2" fmla="*/ 6 w 133"/>
                    <a:gd name="T3" fmla="*/ 40 h 113"/>
                    <a:gd name="T4" fmla="*/ 16 w 133"/>
                    <a:gd name="T5" fmla="*/ 40 h 113"/>
                    <a:gd name="T6" fmla="*/ 22 w 133"/>
                    <a:gd name="T7" fmla="*/ 40 h 113"/>
                    <a:gd name="T8" fmla="*/ 28 w 133"/>
                    <a:gd name="T9" fmla="*/ 40 h 113"/>
                    <a:gd name="T10" fmla="*/ 35 w 133"/>
                    <a:gd name="T11" fmla="*/ 36 h 113"/>
                    <a:gd name="T12" fmla="*/ 41 w 133"/>
                    <a:gd name="T13" fmla="*/ 32 h 113"/>
                    <a:gd name="T14" fmla="*/ 44 w 133"/>
                    <a:gd name="T15" fmla="*/ 24 h 113"/>
                    <a:gd name="T16" fmla="*/ 51 w 133"/>
                    <a:gd name="T17" fmla="*/ 24 h 113"/>
                    <a:gd name="T18" fmla="*/ 57 w 133"/>
                    <a:gd name="T19" fmla="*/ 20 h 113"/>
                    <a:gd name="T20" fmla="*/ 63 w 133"/>
                    <a:gd name="T21" fmla="*/ 16 h 113"/>
                    <a:gd name="T22" fmla="*/ 69 w 133"/>
                    <a:gd name="T23" fmla="*/ 12 h 113"/>
                    <a:gd name="T24" fmla="*/ 75 w 133"/>
                    <a:gd name="T25" fmla="*/ 8 h 113"/>
                    <a:gd name="T26" fmla="*/ 82 w 133"/>
                    <a:gd name="T27" fmla="*/ 0 h 113"/>
                    <a:gd name="T28" fmla="*/ 88 w 133"/>
                    <a:gd name="T29" fmla="*/ 0 h 113"/>
                    <a:gd name="T30" fmla="*/ 98 w 133"/>
                    <a:gd name="T31" fmla="*/ 0 h 113"/>
                    <a:gd name="T32" fmla="*/ 104 w 133"/>
                    <a:gd name="T33" fmla="*/ 12 h 113"/>
                    <a:gd name="T34" fmla="*/ 104 w 133"/>
                    <a:gd name="T35" fmla="*/ 20 h 113"/>
                    <a:gd name="T36" fmla="*/ 98 w 133"/>
                    <a:gd name="T37" fmla="*/ 28 h 113"/>
                    <a:gd name="T38" fmla="*/ 94 w 133"/>
                    <a:gd name="T39" fmla="*/ 36 h 113"/>
                    <a:gd name="T40" fmla="*/ 88 w 133"/>
                    <a:gd name="T41" fmla="*/ 44 h 113"/>
                    <a:gd name="T42" fmla="*/ 85 w 133"/>
                    <a:gd name="T43" fmla="*/ 52 h 113"/>
                    <a:gd name="T44" fmla="*/ 88 w 133"/>
                    <a:gd name="T45" fmla="*/ 64 h 113"/>
                    <a:gd name="T46" fmla="*/ 88 w 133"/>
                    <a:gd name="T47" fmla="*/ 72 h 113"/>
                    <a:gd name="T48" fmla="*/ 88 w 133"/>
                    <a:gd name="T49" fmla="*/ 80 h 113"/>
                    <a:gd name="T50" fmla="*/ 88 w 133"/>
                    <a:gd name="T51" fmla="*/ 88 h 113"/>
                    <a:gd name="T52" fmla="*/ 88 w 133"/>
                    <a:gd name="T53" fmla="*/ 96 h 113"/>
                    <a:gd name="T54" fmla="*/ 88 w 133"/>
                    <a:gd name="T55" fmla="*/ 104 h 113"/>
                    <a:gd name="T56" fmla="*/ 82 w 133"/>
                    <a:gd name="T57" fmla="*/ 112 h 113"/>
                    <a:gd name="T58" fmla="*/ 73 w 133"/>
                    <a:gd name="T59" fmla="*/ 108 h 113"/>
                    <a:gd name="T60" fmla="*/ 67 w 133"/>
                    <a:gd name="T61" fmla="*/ 104 h 113"/>
                    <a:gd name="T62" fmla="*/ 59 w 133"/>
                    <a:gd name="T63" fmla="*/ 92 h 113"/>
                    <a:gd name="T64" fmla="*/ 53 w 133"/>
                    <a:gd name="T65" fmla="*/ 84 h 113"/>
                    <a:gd name="T66" fmla="*/ 47 w 133"/>
                    <a:gd name="T67" fmla="*/ 80 h 113"/>
                    <a:gd name="T68" fmla="*/ 41 w 133"/>
                    <a:gd name="T69" fmla="*/ 76 h 113"/>
                    <a:gd name="T70" fmla="*/ 35 w 133"/>
                    <a:gd name="T71" fmla="*/ 72 h 113"/>
                    <a:gd name="T72" fmla="*/ 28 w 133"/>
                    <a:gd name="T73" fmla="*/ 72 h 113"/>
                    <a:gd name="T74" fmla="*/ 19 w 133"/>
                    <a:gd name="T75" fmla="*/ 68 h 113"/>
                    <a:gd name="T76" fmla="*/ 12 w 133"/>
                    <a:gd name="T77" fmla="*/ 68 h 113"/>
                    <a:gd name="T78" fmla="*/ 6 w 133"/>
                    <a:gd name="T79" fmla="*/ 68 h 113"/>
                    <a:gd name="T80" fmla="*/ 4 w 133"/>
                    <a:gd name="T81" fmla="*/ 60 h 113"/>
                    <a:gd name="T82" fmla="*/ 0 w 133"/>
                    <a:gd name="T83" fmla="*/ 52 h 113"/>
                    <a:gd name="T84" fmla="*/ 0 w 133"/>
                    <a:gd name="T85" fmla="*/ 44 h 11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3" h="113">
                      <a:moveTo>
                        <a:pt x="0" y="44"/>
                      </a:moveTo>
                      <a:lnTo>
                        <a:pt x="8" y="40"/>
                      </a:lnTo>
                      <a:lnTo>
                        <a:pt x="20" y="40"/>
                      </a:lnTo>
                      <a:lnTo>
                        <a:pt x="28" y="40"/>
                      </a:lnTo>
                      <a:lnTo>
                        <a:pt x="36" y="40"/>
                      </a:lnTo>
                      <a:lnTo>
                        <a:pt x="44" y="36"/>
                      </a:lnTo>
                      <a:lnTo>
                        <a:pt x="52" y="32"/>
                      </a:lnTo>
                      <a:lnTo>
                        <a:pt x="56" y="24"/>
                      </a:lnTo>
                      <a:lnTo>
                        <a:pt x="64" y="24"/>
                      </a:lnTo>
                      <a:lnTo>
                        <a:pt x="72" y="20"/>
                      </a:lnTo>
                      <a:lnTo>
                        <a:pt x="80" y="16"/>
                      </a:lnTo>
                      <a:lnTo>
                        <a:pt x="88" y="12"/>
                      </a:lnTo>
                      <a:lnTo>
                        <a:pt x="96" y="8"/>
                      </a:lnTo>
                      <a:lnTo>
                        <a:pt x="104" y="0"/>
                      </a:lnTo>
                      <a:lnTo>
                        <a:pt x="112" y="0"/>
                      </a:lnTo>
                      <a:lnTo>
                        <a:pt x="124" y="0"/>
                      </a:lnTo>
                      <a:lnTo>
                        <a:pt x="132" y="12"/>
                      </a:lnTo>
                      <a:lnTo>
                        <a:pt x="132" y="20"/>
                      </a:lnTo>
                      <a:lnTo>
                        <a:pt x="124" y="28"/>
                      </a:lnTo>
                      <a:lnTo>
                        <a:pt x="120" y="36"/>
                      </a:lnTo>
                      <a:lnTo>
                        <a:pt x="112" y="44"/>
                      </a:lnTo>
                      <a:lnTo>
                        <a:pt x="108" y="52"/>
                      </a:lnTo>
                      <a:lnTo>
                        <a:pt x="112" y="64"/>
                      </a:lnTo>
                      <a:lnTo>
                        <a:pt x="112" y="72"/>
                      </a:lnTo>
                      <a:lnTo>
                        <a:pt x="112" y="80"/>
                      </a:lnTo>
                      <a:lnTo>
                        <a:pt x="112" y="88"/>
                      </a:lnTo>
                      <a:lnTo>
                        <a:pt x="112" y="96"/>
                      </a:lnTo>
                      <a:lnTo>
                        <a:pt x="112" y="104"/>
                      </a:lnTo>
                      <a:lnTo>
                        <a:pt x="104" y="112"/>
                      </a:lnTo>
                      <a:lnTo>
                        <a:pt x="92" y="108"/>
                      </a:lnTo>
                      <a:lnTo>
                        <a:pt x="84" y="104"/>
                      </a:lnTo>
                      <a:lnTo>
                        <a:pt x="76" y="92"/>
                      </a:lnTo>
                      <a:lnTo>
                        <a:pt x="68" y="84"/>
                      </a:lnTo>
                      <a:lnTo>
                        <a:pt x="60" y="80"/>
                      </a:lnTo>
                      <a:lnTo>
                        <a:pt x="52" y="76"/>
                      </a:lnTo>
                      <a:lnTo>
                        <a:pt x="44" y="72"/>
                      </a:lnTo>
                      <a:lnTo>
                        <a:pt x="36" y="72"/>
                      </a:lnTo>
                      <a:lnTo>
                        <a:pt x="24" y="68"/>
                      </a:lnTo>
                      <a:lnTo>
                        <a:pt x="16" y="68"/>
                      </a:lnTo>
                      <a:lnTo>
                        <a:pt x="8" y="68"/>
                      </a:lnTo>
                      <a:lnTo>
                        <a:pt x="4" y="60"/>
                      </a:lnTo>
                      <a:lnTo>
                        <a:pt x="0" y="52"/>
                      </a:lnTo>
                      <a:lnTo>
                        <a:pt x="0" y="4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54" name="Freeform 17">
                  <a:extLst>
                    <a:ext uri="{FF2B5EF4-FFF2-40B4-BE49-F238E27FC236}">
                      <a16:creationId xmlns:a16="http://schemas.microsoft.com/office/drawing/2014/main" id="{D0C316D4-E923-4DF2-B147-ABEC463CD1B7}"/>
                    </a:ext>
                  </a:extLst>
                </p:cNvPr>
                <p:cNvSpPr>
                  <a:spLocks/>
                </p:cNvSpPr>
                <p:nvPr/>
              </p:nvSpPr>
              <p:spPr bwMode="auto">
                <a:xfrm>
                  <a:off x="3048" y="1396"/>
                  <a:ext cx="353" cy="357"/>
                </a:xfrm>
                <a:custGeom>
                  <a:avLst/>
                  <a:gdLst>
                    <a:gd name="T0" fmla="*/ 63 w 397"/>
                    <a:gd name="T1" fmla="*/ 220 h 357"/>
                    <a:gd name="T2" fmla="*/ 44 w 397"/>
                    <a:gd name="T3" fmla="*/ 232 h 357"/>
                    <a:gd name="T4" fmla="*/ 25 w 397"/>
                    <a:gd name="T5" fmla="*/ 244 h 357"/>
                    <a:gd name="T6" fmla="*/ 4 w 397"/>
                    <a:gd name="T7" fmla="*/ 256 h 357"/>
                    <a:gd name="T8" fmla="*/ 4 w 397"/>
                    <a:gd name="T9" fmla="*/ 280 h 357"/>
                    <a:gd name="T10" fmla="*/ 19 w 397"/>
                    <a:gd name="T11" fmla="*/ 296 h 357"/>
                    <a:gd name="T12" fmla="*/ 35 w 397"/>
                    <a:gd name="T13" fmla="*/ 316 h 357"/>
                    <a:gd name="T14" fmla="*/ 57 w 397"/>
                    <a:gd name="T15" fmla="*/ 316 h 357"/>
                    <a:gd name="T16" fmla="*/ 76 w 397"/>
                    <a:gd name="T17" fmla="*/ 328 h 357"/>
                    <a:gd name="T18" fmla="*/ 89 w 397"/>
                    <a:gd name="T19" fmla="*/ 344 h 357"/>
                    <a:gd name="T20" fmla="*/ 104 w 397"/>
                    <a:gd name="T21" fmla="*/ 356 h 357"/>
                    <a:gd name="T22" fmla="*/ 130 w 397"/>
                    <a:gd name="T23" fmla="*/ 352 h 357"/>
                    <a:gd name="T24" fmla="*/ 158 w 397"/>
                    <a:gd name="T25" fmla="*/ 340 h 357"/>
                    <a:gd name="T26" fmla="*/ 183 w 397"/>
                    <a:gd name="T27" fmla="*/ 332 h 357"/>
                    <a:gd name="T28" fmla="*/ 212 w 397"/>
                    <a:gd name="T29" fmla="*/ 316 h 357"/>
                    <a:gd name="T30" fmla="*/ 237 w 397"/>
                    <a:gd name="T31" fmla="*/ 292 h 357"/>
                    <a:gd name="T32" fmla="*/ 260 w 397"/>
                    <a:gd name="T33" fmla="*/ 264 h 357"/>
                    <a:gd name="T34" fmla="*/ 285 w 397"/>
                    <a:gd name="T35" fmla="*/ 224 h 357"/>
                    <a:gd name="T36" fmla="*/ 301 w 397"/>
                    <a:gd name="T37" fmla="*/ 200 h 357"/>
                    <a:gd name="T38" fmla="*/ 307 w 397"/>
                    <a:gd name="T39" fmla="*/ 148 h 357"/>
                    <a:gd name="T40" fmla="*/ 313 w 397"/>
                    <a:gd name="T41" fmla="*/ 124 h 357"/>
                    <a:gd name="T42" fmla="*/ 303 w 397"/>
                    <a:gd name="T43" fmla="*/ 104 h 357"/>
                    <a:gd name="T44" fmla="*/ 301 w 397"/>
                    <a:gd name="T45" fmla="*/ 80 h 357"/>
                    <a:gd name="T46" fmla="*/ 282 w 397"/>
                    <a:gd name="T47" fmla="*/ 64 h 357"/>
                    <a:gd name="T48" fmla="*/ 256 w 397"/>
                    <a:gd name="T49" fmla="*/ 56 h 357"/>
                    <a:gd name="T50" fmla="*/ 237 w 397"/>
                    <a:gd name="T51" fmla="*/ 72 h 357"/>
                    <a:gd name="T52" fmla="*/ 218 w 397"/>
                    <a:gd name="T53" fmla="*/ 56 h 357"/>
                    <a:gd name="T54" fmla="*/ 203 w 397"/>
                    <a:gd name="T55" fmla="*/ 44 h 357"/>
                    <a:gd name="T56" fmla="*/ 197 w 397"/>
                    <a:gd name="T57" fmla="*/ 16 h 357"/>
                    <a:gd name="T58" fmla="*/ 177 w 397"/>
                    <a:gd name="T59" fmla="*/ 0 h 357"/>
                    <a:gd name="T60" fmla="*/ 158 w 397"/>
                    <a:gd name="T61" fmla="*/ 16 h 357"/>
                    <a:gd name="T62" fmla="*/ 152 w 397"/>
                    <a:gd name="T63" fmla="*/ 40 h 357"/>
                    <a:gd name="T64" fmla="*/ 142 w 397"/>
                    <a:gd name="T65" fmla="*/ 64 h 357"/>
                    <a:gd name="T66" fmla="*/ 132 w 397"/>
                    <a:gd name="T67" fmla="*/ 84 h 357"/>
                    <a:gd name="T68" fmla="*/ 139 w 397"/>
                    <a:gd name="T69" fmla="*/ 104 h 357"/>
                    <a:gd name="T70" fmla="*/ 161 w 397"/>
                    <a:gd name="T71" fmla="*/ 108 h 357"/>
                    <a:gd name="T72" fmla="*/ 181 w 397"/>
                    <a:gd name="T73" fmla="*/ 112 h 357"/>
                    <a:gd name="T74" fmla="*/ 203 w 397"/>
                    <a:gd name="T75" fmla="*/ 132 h 357"/>
                    <a:gd name="T76" fmla="*/ 199 w 397"/>
                    <a:gd name="T77" fmla="*/ 156 h 357"/>
                    <a:gd name="T78" fmla="*/ 177 w 397"/>
                    <a:gd name="T79" fmla="*/ 184 h 357"/>
                    <a:gd name="T80" fmla="*/ 161 w 397"/>
                    <a:gd name="T81" fmla="*/ 200 h 357"/>
                    <a:gd name="T82" fmla="*/ 146 w 397"/>
                    <a:gd name="T83" fmla="*/ 220 h 357"/>
                    <a:gd name="T84" fmla="*/ 132 w 397"/>
                    <a:gd name="T85" fmla="*/ 236 h 357"/>
                    <a:gd name="T86" fmla="*/ 117 w 397"/>
                    <a:gd name="T87" fmla="*/ 256 h 357"/>
                    <a:gd name="T88" fmla="*/ 101 w 397"/>
                    <a:gd name="T89" fmla="*/ 272 h 357"/>
                    <a:gd name="T90" fmla="*/ 82 w 397"/>
                    <a:gd name="T91" fmla="*/ 268 h 357"/>
                    <a:gd name="T92" fmla="*/ 76 w 397"/>
                    <a:gd name="T93" fmla="*/ 244 h 357"/>
                    <a:gd name="T94" fmla="*/ 79 w 397"/>
                    <a:gd name="T95" fmla="*/ 220 h 3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397" h="357">
                      <a:moveTo>
                        <a:pt x="88" y="204"/>
                      </a:moveTo>
                      <a:lnTo>
                        <a:pt x="84" y="212"/>
                      </a:lnTo>
                      <a:lnTo>
                        <a:pt x="80" y="220"/>
                      </a:lnTo>
                      <a:lnTo>
                        <a:pt x="72" y="224"/>
                      </a:lnTo>
                      <a:lnTo>
                        <a:pt x="64" y="228"/>
                      </a:lnTo>
                      <a:lnTo>
                        <a:pt x="56" y="232"/>
                      </a:lnTo>
                      <a:lnTo>
                        <a:pt x="48" y="236"/>
                      </a:lnTo>
                      <a:lnTo>
                        <a:pt x="40" y="240"/>
                      </a:lnTo>
                      <a:lnTo>
                        <a:pt x="32" y="244"/>
                      </a:lnTo>
                      <a:lnTo>
                        <a:pt x="24" y="248"/>
                      </a:lnTo>
                      <a:lnTo>
                        <a:pt x="12" y="252"/>
                      </a:lnTo>
                      <a:lnTo>
                        <a:pt x="4" y="256"/>
                      </a:lnTo>
                      <a:lnTo>
                        <a:pt x="0" y="264"/>
                      </a:lnTo>
                      <a:lnTo>
                        <a:pt x="0" y="272"/>
                      </a:lnTo>
                      <a:lnTo>
                        <a:pt x="4" y="280"/>
                      </a:lnTo>
                      <a:lnTo>
                        <a:pt x="12" y="280"/>
                      </a:lnTo>
                      <a:lnTo>
                        <a:pt x="16" y="288"/>
                      </a:lnTo>
                      <a:lnTo>
                        <a:pt x="24" y="296"/>
                      </a:lnTo>
                      <a:lnTo>
                        <a:pt x="28" y="304"/>
                      </a:lnTo>
                      <a:lnTo>
                        <a:pt x="36" y="312"/>
                      </a:lnTo>
                      <a:lnTo>
                        <a:pt x="44" y="316"/>
                      </a:lnTo>
                      <a:lnTo>
                        <a:pt x="52" y="320"/>
                      </a:lnTo>
                      <a:lnTo>
                        <a:pt x="60" y="320"/>
                      </a:lnTo>
                      <a:lnTo>
                        <a:pt x="72" y="316"/>
                      </a:lnTo>
                      <a:lnTo>
                        <a:pt x="80" y="320"/>
                      </a:lnTo>
                      <a:lnTo>
                        <a:pt x="88" y="320"/>
                      </a:lnTo>
                      <a:lnTo>
                        <a:pt x="96" y="328"/>
                      </a:lnTo>
                      <a:lnTo>
                        <a:pt x="104" y="332"/>
                      </a:lnTo>
                      <a:lnTo>
                        <a:pt x="112" y="336"/>
                      </a:lnTo>
                      <a:lnTo>
                        <a:pt x="112" y="344"/>
                      </a:lnTo>
                      <a:lnTo>
                        <a:pt x="116" y="352"/>
                      </a:lnTo>
                      <a:lnTo>
                        <a:pt x="124" y="356"/>
                      </a:lnTo>
                      <a:lnTo>
                        <a:pt x="132" y="356"/>
                      </a:lnTo>
                      <a:lnTo>
                        <a:pt x="140" y="356"/>
                      </a:lnTo>
                      <a:lnTo>
                        <a:pt x="156" y="352"/>
                      </a:lnTo>
                      <a:lnTo>
                        <a:pt x="164" y="352"/>
                      </a:lnTo>
                      <a:lnTo>
                        <a:pt x="176" y="344"/>
                      </a:lnTo>
                      <a:lnTo>
                        <a:pt x="184" y="344"/>
                      </a:lnTo>
                      <a:lnTo>
                        <a:pt x="200" y="340"/>
                      </a:lnTo>
                      <a:lnTo>
                        <a:pt x="208" y="336"/>
                      </a:lnTo>
                      <a:lnTo>
                        <a:pt x="224" y="332"/>
                      </a:lnTo>
                      <a:lnTo>
                        <a:pt x="232" y="332"/>
                      </a:lnTo>
                      <a:lnTo>
                        <a:pt x="240" y="328"/>
                      </a:lnTo>
                      <a:lnTo>
                        <a:pt x="260" y="320"/>
                      </a:lnTo>
                      <a:lnTo>
                        <a:pt x="268" y="316"/>
                      </a:lnTo>
                      <a:lnTo>
                        <a:pt x="276" y="312"/>
                      </a:lnTo>
                      <a:lnTo>
                        <a:pt x="292" y="300"/>
                      </a:lnTo>
                      <a:lnTo>
                        <a:pt x="300" y="292"/>
                      </a:lnTo>
                      <a:lnTo>
                        <a:pt x="308" y="288"/>
                      </a:lnTo>
                      <a:lnTo>
                        <a:pt x="324" y="272"/>
                      </a:lnTo>
                      <a:lnTo>
                        <a:pt x="328" y="264"/>
                      </a:lnTo>
                      <a:lnTo>
                        <a:pt x="340" y="252"/>
                      </a:lnTo>
                      <a:lnTo>
                        <a:pt x="344" y="244"/>
                      </a:lnTo>
                      <a:lnTo>
                        <a:pt x="360" y="224"/>
                      </a:lnTo>
                      <a:lnTo>
                        <a:pt x="364" y="216"/>
                      </a:lnTo>
                      <a:lnTo>
                        <a:pt x="372" y="208"/>
                      </a:lnTo>
                      <a:lnTo>
                        <a:pt x="380" y="200"/>
                      </a:lnTo>
                      <a:lnTo>
                        <a:pt x="372" y="176"/>
                      </a:lnTo>
                      <a:lnTo>
                        <a:pt x="380" y="152"/>
                      </a:lnTo>
                      <a:lnTo>
                        <a:pt x="388" y="148"/>
                      </a:lnTo>
                      <a:lnTo>
                        <a:pt x="392" y="140"/>
                      </a:lnTo>
                      <a:lnTo>
                        <a:pt x="396" y="132"/>
                      </a:lnTo>
                      <a:lnTo>
                        <a:pt x="396" y="124"/>
                      </a:lnTo>
                      <a:lnTo>
                        <a:pt x="392" y="116"/>
                      </a:lnTo>
                      <a:lnTo>
                        <a:pt x="384" y="112"/>
                      </a:lnTo>
                      <a:lnTo>
                        <a:pt x="384" y="104"/>
                      </a:lnTo>
                      <a:lnTo>
                        <a:pt x="380" y="96"/>
                      </a:lnTo>
                      <a:lnTo>
                        <a:pt x="380" y="88"/>
                      </a:lnTo>
                      <a:lnTo>
                        <a:pt x="380" y="80"/>
                      </a:lnTo>
                      <a:lnTo>
                        <a:pt x="376" y="72"/>
                      </a:lnTo>
                      <a:lnTo>
                        <a:pt x="364" y="68"/>
                      </a:lnTo>
                      <a:lnTo>
                        <a:pt x="356" y="64"/>
                      </a:lnTo>
                      <a:lnTo>
                        <a:pt x="348" y="60"/>
                      </a:lnTo>
                      <a:lnTo>
                        <a:pt x="336" y="56"/>
                      </a:lnTo>
                      <a:lnTo>
                        <a:pt x="324" y="56"/>
                      </a:lnTo>
                      <a:lnTo>
                        <a:pt x="316" y="64"/>
                      </a:lnTo>
                      <a:lnTo>
                        <a:pt x="308" y="68"/>
                      </a:lnTo>
                      <a:lnTo>
                        <a:pt x="300" y="72"/>
                      </a:lnTo>
                      <a:lnTo>
                        <a:pt x="292" y="64"/>
                      </a:lnTo>
                      <a:lnTo>
                        <a:pt x="284" y="60"/>
                      </a:lnTo>
                      <a:lnTo>
                        <a:pt x="276" y="56"/>
                      </a:lnTo>
                      <a:lnTo>
                        <a:pt x="272" y="48"/>
                      </a:lnTo>
                      <a:lnTo>
                        <a:pt x="264" y="48"/>
                      </a:lnTo>
                      <a:lnTo>
                        <a:pt x="256" y="44"/>
                      </a:lnTo>
                      <a:lnTo>
                        <a:pt x="252" y="36"/>
                      </a:lnTo>
                      <a:lnTo>
                        <a:pt x="248" y="24"/>
                      </a:lnTo>
                      <a:lnTo>
                        <a:pt x="248" y="16"/>
                      </a:lnTo>
                      <a:lnTo>
                        <a:pt x="240" y="8"/>
                      </a:lnTo>
                      <a:lnTo>
                        <a:pt x="232" y="4"/>
                      </a:lnTo>
                      <a:lnTo>
                        <a:pt x="224" y="0"/>
                      </a:lnTo>
                      <a:lnTo>
                        <a:pt x="216" y="0"/>
                      </a:lnTo>
                      <a:lnTo>
                        <a:pt x="204" y="8"/>
                      </a:lnTo>
                      <a:lnTo>
                        <a:pt x="200" y="16"/>
                      </a:lnTo>
                      <a:lnTo>
                        <a:pt x="200" y="24"/>
                      </a:lnTo>
                      <a:lnTo>
                        <a:pt x="192" y="32"/>
                      </a:lnTo>
                      <a:lnTo>
                        <a:pt x="192" y="40"/>
                      </a:lnTo>
                      <a:lnTo>
                        <a:pt x="188" y="48"/>
                      </a:lnTo>
                      <a:lnTo>
                        <a:pt x="184" y="56"/>
                      </a:lnTo>
                      <a:lnTo>
                        <a:pt x="180" y="64"/>
                      </a:lnTo>
                      <a:lnTo>
                        <a:pt x="176" y="72"/>
                      </a:lnTo>
                      <a:lnTo>
                        <a:pt x="168" y="76"/>
                      </a:lnTo>
                      <a:lnTo>
                        <a:pt x="168" y="84"/>
                      </a:lnTo>
                      <a:lnTo>
                        <a:pt x="164" y="92"/>
                      </a:lnTo>
                      <a:lnTo>
                        <a:pt x="168" y="100"/>
                      </a:lnTo>
                      <a:lnTo>
                        <a:pt x="176" y="104"/>
                      </a:lnTo>
                      <a:lnTo>
                        <a:pt x="184" y="100"/>
                      </a:lnTo>
                      <a:lnTo>
                        <a:pt x="192" y="104"/>
                      </a:lnTo>
                      <a:lnTo>
                        <a:pt x="204" y="108"/>
                      </a:lnTo>
                      <a:lnTo>
                        <a:pt x="212" y="108"/>
                      </a:lnTo>
                      <a:lnTo>
                        <a:pt x="220" y="112"/>
                      </a:lnTo>
                      <a:lnTo>
                        <a:pt x="228" y="112"/>
                      </a:lnTo>
                      <a:lnTo>
                        <a:pt x="236" y="116"/>
                      </a:lnTo>
                      <a:lnTo>
                        <a:pt x="248" y="120"/>
                      </a:lnTo>
                      <a:lnTo>
                        <a:pt x="256" y="132"/>
                      </a:lnTo>
                      <a:lnTo>
                        <a:pt x="260" y="140"/>
                      </a:lnTo>
                      <a:lnTo>
                        <a:pt x="256" y="148"/>
                      </a:lnTo>
                      <a:lnTo>
                        <a:pt x="252" y="156"/>
                      </a:lnTo>
                      <a:lnTo>
                        <a:pt x="240" y="164"/>
                      </a:lnTo>
                      <a:lnTo>
                        <a:pt x="232" y="176"/>
                      </a:lnTo>
                      <a:lnTo>
                        <a:pt x="224" y="184"/>
                      </a:lnTo>
                      <a:lnTo>
                        <a:pt x="216" y="188"/>
                      </a:lnTo>
                      <a:lnTo>
                        <a:pt x="208" y="192"/>
                      </a:lnTo>
                      <a:lnTo>
                        <a:pt x="204" y="200"/>
                      </a:lnTo>
                      <a:lnTo>
                        <a:pt x="196" y="204"/>
                      </a:lnTo>
                      <a:lnTo>
                        <a:pt x="188" y="212"/>
                      </a:lnTo>
                      <a:lnTo>
                        <a:pt x="184" y="220"/>
                      </a:lnTo>
                      <a:lnTo>
                        <a:pt x="176" y="224"/>
                      </a:lnTo>
                      <a:lnTo>
                        <a:pt x="176" y="232"/>
                      </a:lnTo>
                      <a:lnTo>
                        <a:pt x="168" y="236"/>
                      </a:lnTo>
                      <a:lnTo>
                        <a:pt x="164" y="244"/>
                      </a:lnTo>
                      <a:lnTo>
                        <a:pt x="156" y="248"/>
                      </a:lnTo>
                      <a:lnTo>
                        <a:pt x="148" y="256"/>
                      </a:lnTo>
                      <a:lnTo>
                        <a:pt x="140" y="260"/>
                      </a:lnTo>
                      <a:lnTo>
                        <a:pt x="136" y="268"/>
                      </a:lnTo>
                      <a:lnTo>
                        <a:pt x="128" y="272"/>
                      </a:lnTo>
                      <a:lnTo>
                        <a:pt x="120" y="272"/>
                      </a:lnTo>
                      <a:lnTo>
                        <a:pt x="112" y="272"/>
                      </a:lnTo>
                      <a:lnTo>
                        <a:pt x="104" y="268"/>
                      </a:lnTo>
                      <a:lnTo>
                        <a:pt x="96" y="260"/>
                      </a:lnTo>
                      <a:lnTo>
                        <a:pt x="96" y="252"/>
                      </a:lnTo>
                      <a:lnTo>
                        <a:pt x="96" y="244"/>
                      </a:lnTo>
                      <a:lnTo>
                        <a:pt x="100" y="236"/>
                      </a:lnTo>
                      <a:lnTo>
                        <a:pt x="100" y="228"/>
                      </a:lnTo>
                      <a:lnTo>
                        <a:pt x="100" y="220"/>
                      </a:lnTo>
                      <a:lnTo>
                        <a:pt x="96" y="212"/>
                      </a:lnTo>
                      <a:lnTo>
                        <a:pt x="88" y="20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55" name="Freeform 18">
                  <a:extLst>
                    <a:ext uri="{FF2B5EF4-FFF2-40B4-BE49-F238E27FC236}">
                      <a16:creationId xmlns:a16="http://schemas.microsoft.com/office/drawing/2014/main" id="{E6D6CC31-4F5E-42F5-B557-5A95A9352ED3}"/>
                    </a:ext>
                  </a:extLst>
                </p:cNvPr>
                <p:cNvSpPr>
                  <a:spLocks/>
                </p:cNvSpPr>
                <p:nvPr/>
              </p:nvSpPr>
              <p:spPr bwMode="auto">
                <a:xfrm>
                  <a:off x="3151" y="1520"/>
                  <a:ext cx="54" cy="73"/>
                </a:xfrm>
                <a:custGeom>
                  <a:avLst/>
                  <a:gdLst>
                    <a:gd name="T0" fmla="*/ 25 w 61"/>
                    <a:gd name="T1" fmla="*/ 0 h 73"/>
                    <a:gd name="T2" fmla="*/ 22 w 61"/>
                    <a:gd name="T3" fmla="*/ 8 h 73"/>
                    <a:gd name="T4" fmla="*/ 22 w 61"/>
                    <a:gd name="T5" fmla="*/ 16 h 73"/>
                    <a:gd name="T6" fmla="*/ 16 w 61"/>
                    <a:gd name="T7" fmla="*/ 20 h 73"/>
                    <a:gd name="T8" fmla="*/ 12 w 61"/>
                    <a:gd name="T9" fmla="*/ 28 h 73"/>
                    <a:gd name="T10" fmla="*/ 6 w 61"/>
                    <a:gd name="T11" fmla="*/ 36 h 73"/>
                    <a:gd name="T12" fmla="*/ 4 w 61"/>
                    <a:gd name="T13" fmla="*/ 44 h 73"/>
                    <a:gd name="T14" fmla="*/ 0 w 61"/>
                    <a:gd name="T15" fmla="*/ 52 h 73"/>
                    <a:gd name="T16" fmla="*/ 4 w 61"/>
                    <a:gd name="T17" fmla="*/ 60 h 73"/>
                    <a:gd name="T18" fmla="*/ 4 w 61"/>
                    <a:gd name="T19" fmla="*/ 68 h 73"/>
                    <a:gd name="T20" fmla="*/ 10 w 61"/>
                    <a:gd name="T21" fmla="*/ 72 h 73"/>
                    <a:gd name="T22" fmla="*/ 16 w 61"/>
                    <a:gd name="T23" fmla="*/ 72 h 73"/>
                    <a:gd name="T24" fmla="*/ 22 w 61"/>
                    <a:gd name="T25" fmla="*/ 72 h 73"/>
                    <a:gd name="T26" fmla="*/ 28 w 61"/>
                    <a:gd name="T27" fmla="*/ 72 h 73"/>
                    <a:gd name="T28" fmla="*/ 35 w 61"/>
                    <a:gd name="T29" fmla="*/ 64 h 73"/>
                    <a:gd name="T30" fmla="*/ 35 w 61"/>
                    <a:gd name="T31" fmla="*/ 56 h 73"/>
                    <a:gd name="T32" fmla="*/ 41 w 61"/>
                    <a:gd name="T33" fmla="*/ 48 h 73"/>
                    <a:gd name="T34" fmla="*/ 44 w 61"/>
                    <a:gd name="T35" fmla="*/ 40 h 73"/>
                    <a:gd name="T36" fmla="*/ 47 w 61"/>
                    <a:gd name="T37" fmla="*/ 32 h 73"/>
                    <a:gd name="T38" fmla="*/ 47 w 61"/>
                    <a:gd name="T39" fmla="*/ 24 h 73"/>
                    <a:gd name="T40" fmla="*/ 41 w 61"/>
                    <a:gd name="T41" fmla="*/ 20 h 73"/>
                    <a:gd name="T42" fmla="*/ 41 w 61"/>
                    <a:gd name="T43" fmla="*/ 12 h 73"/>
                    <a:gd name="T44" fmla="*/ 37 w 61"/>
                    <a:gd name="T45" fmla="*/ 4 h 73"/>
                    <a:gd name="T46" fmla="*/ 31 w 61"/>
                    <a:gd name="T47" fmla="*/ 4 h 73"/>
                    <a:gd name="T48" fmla="*/ 25 w 61"/>
                    <a:gd name="T49" fmla="*/ 0 h 7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73">
                      <a:moveTo>
                        <a:pt x="32" y="0"/>
                      </a:moveTo>
                      <a:lnTo>
                        <a:pt x="28" y="8"/>
                      </a:lnTo>
                      <a:lnTo>
                        <a:pt x="28" y="16"/>
                      </a:lnTo>
                      <a:lnTo>
                        <a:pt x="20" y="20"/>
                      </a:lnTo>
                      <a:lnTo>
                        <a:pt x="16" y="28"/>
                      </a:lnTo>
                      <a:lnTo>
                        <a:pt x="8" y="36"/>
                      </a:lnTo>
                      <a:lnTo>
                        <a:pt x="4" y="44"/>
                      </a:lnTo>
                      <a:lnTo>
                        <a:pt x="0" y="52"/>
                      </a:lnTo>
                      <a:lnTo>
                        <a:pt x="4" y="60"/>
                      </a:lnTo>
                      <a:lnTo>
                        <a:pt x="4" y="68"/>
                      </a:lnTo>
                      <a:lnTo>
                        <a:pt x="12" y="72"/>
                      </a:lnTo>
                      <a:lnTo>
                        <a:pt x="20" y="72"/>
                      </a:lnTo>
                      <a:lnTo>
                        <a:pt x="28" y="72"/>
                      </a:lnTo>
                      <a:lnTo>
                        <a:pt x="36" y="72"/>
                      </a:lnTo>
                      <a:lnTo>
                        <a:pt x="44" y="64"/>
                      </a:lnTo>
                      <a:lnTo>
                        <a:pt x="44" y="56"/>
                      </a:lnTo>
                      <a:lnTo>
                        <a:pt x="52" y="48"/>
                      </a:lnTo>
                      <a:lnTo>
                        <a:pt x="56" y="40"/>
                      </a:lnTo>
                      <a:lnTo>
                        <a:pt x="60" y="32"/>
                      </a:lnTo>
                      <a:lnTo>
                        <a:pt x="60" y="24"/>
                      </a:lnTo>
                      <a:lnTo>
                        <a:pt x="52" y="20"/>
                      </a:lnTo>
                      <a:lnTo>
                        <a:pt x="52" y="12"/>
                      </a:lnTo>
                      <a:lnTo>
                        <a:pt x="48" y="4"/>
                      </a:lnTo>
                      <a:lnTo>
                        <a:pt x="40" y="4"/>
                      </a:lnTo>
                      <a:lnTo>
                        <a:pt x="32"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56" name="Freeform 19">
                  <a:extLst>
                    <a:ext uri="{FF2B5EF4-FFF2-40B4-BE49-F238E27FC236}">
                      <a16:creationId xmlns:a16="http://schemas.microsoft.com/office/drawing/2014/main" id="{BE5BE65F-4F4E-4CA7-A000-267698C15982}"/>
                    </a:ext>
                  </a:extLst>
                </p:cNvPr>
                <p:cNvSpPr>
                  <a:spLocks/>
                </p:cNvSpPr>
                <p:nvPr/>
              </p:nvSpPr>
              <p:spPr bwMode="auto">
                <a:xfrm>
                  <a:off x="3236" y="1224"/>
                  <a:ext cx="83" cy="129"/>
                </a:xfrm>
                <a:custGeom>
                  <a:avLst/>
                  <a:gdLst>
                    <a:gd name="T0" fmla="*/ 4 w 93"/>
                    <a:gd name="T1" fmla="*/ 124 h 129"/>
                    <a:gd name="T2" fmla="*/ 10 w 93"/>
                    <a:gd name="T3" fmla="*/ 116 h 129"/>
                    <a:gd name="T4" fmla="*/ 10 w 93"/>
                    <a:gd name="T5" fmla="*/ 108 h 129"/>
                    <a:gd name="T6" fmla="*/ 10 w 93"/>
                    <a:gd name="T7" fmla="*/ 100 h 129"/>
                    <a:gd name="T8" fmla="*/ 6 w 93"/>
                    <a:gd name="T9" fmla="*/ 92 h 129"/>
                    <a:gd name="T10" fmla="*/ 4 w 93"/>
                    <a:gd name="T11" fmla="*/ 84 h 129"/>
                    <a:gd name="T12" fmla="*/ 4 w 93"/>
                    <a:gd name="T13" fmla="*/ 76 h 129"/>
                    <a:gd name="T14" fmla="*/ 4 w 93"/>
                    <a:gd name="T15" fmla="*/ 68 h 129"/>
                    <a:gd name="T16" fmla="*/ 4 w 93"/>
                    <a:gd name="T17" fmla="*/ 60 h 129"/>
                    <a:gd name="T18" fmla="*/ 4 w 93"/>
                    <a:gd name="T19" fmla="*/ 52 h 129"/>
                    <a:gd name="T20" fmla="*/ 0 w 93"/>
                    <a:gd name="T21" fmla="*/ 44 h 129"/>
                    <a:gd name="T22" fmla="*/ 0 w 93"/>
                    <a:gd name="T23" fmla="*/ 36 h 129"/>
                    <a:gd name="T24" fmla="*/ 0 w 93"/>
                    <a:gd name="T25" fmla="*/ 24 h 129"/>
                    <a:gd name="T26" fmla="*/ 4 w 93"/>
                    <a:gd name="T27" fmla="*/ 16 h 129"/>
                    <a:gd name="T28" fmla="*/ 4 w 93"/>
                    <a:gd name="T29" fmla="*/ 8 h 129"/>
                    <a:gd name="T30" fmla="*/ 6 w 93"/>
                    <a:gd name="T31" fmla="*/ 0 h 129"/>
                    <a:gd name="T32" fmla="*/ 12 w 93"/>
                    <a:gd name="T33" fmla="*/ 0 h 129"/>
                    <a:gd name="T34" fmla="*/ 19 w 93"/>
                    <a:gd name="T35" fmla="*/ 8 h 129"/>
                    <a:gd name="T36" fmla="*/ 26 w 93"/>
                    <a:gd name="T37" fmla="*/ 20 h 129"/>
                    <a:gd name="T38" fmla="*/ 29 w 93"/>
                    <a:gd name="T39" fmla="*/ 28 h 129"/>
                    <a:gd name="T40" fmla="*/ 32 w 93"/>
                    <a:gd name="T41" fmla="*/ 36 h 129"/>
                    <a:gd name="T42" fmla="*/ 32 w 93"/>
                    <a:gd name="T43" fmla="*/ 44 h 129"/>
                    <a:gd name="T44" fmla="*/ 38 w 93"/>
                    <a:gd name="T45" fmla="*/ 48 h 129"/>
                    <a:gd name="T46" fmla="*/ 45 w 93"/>
                    <a:gd name="T47" fmla="*/ 52 h 129"/>
                    <a:gd name="T48" fmla="*/ 51 w 93"/>
                    <a:gd name="T49" fmla="*/ 52 h 129"/>
                    <a:gd name="T50" fmla="*/ 57 w 93"/>
                    <a:gd name="T51" fmla="*/ 60 h 129"/>
                    <a:gd name="T52" fmla="*/ 61 w 93"/>
                    <a:gd name="T53" fmla="*/ 68 h 129"/>
                    <a:gd name="T54" fmla="*/ 67 w 93"/>
                    <a:gd name="T55" fmla="*/ 72 h 129"/>
                    <a:gd name="T56" fmla="*/ 73 w 93"/>
                    <a:gd name="T57" fmla="*/ 76 h 129"/>
                    <a:gd name="T58" fmla="*/ 73 w 93"/>
                    <a:gd name="T59" fmla="*/ 84 h 129"/>
                    <a:gd name="T60" fmla="*/ 73 w 93"/>
                    <a:gd name="T61" fmla="*/ 92 h 129"/>
                    <a:gd name="T62" fmla="*/ 73 w 93"/>
                    <a:gd name="T63" fmla="*/ 100 h 129"/>
                    <a:gd name="T64" fmla="*/ 63 w 93"/>
                    <a:gd name="T65" fmla="*/ 100 h 129"/>
                    <a:gd name="T66" fmla="*/ 54 w 93"/>
                    <a:gd name="T67" fmla="*/ 100 h 129"/>
                    <a:gd name="T68" fmla="*/ 41 w 93"/>
                    <a:gd name="T69" fmla="*/ 104 h 129"/>
                    <a:gd name="T70" fmla="*/ 35 w 93"/>
                    <a:gd name="T71" fmla="*/ 112 h 129"/>
                    <a:gd name="T72" fmla="*/ 29 w 93"/>
                    <a:gd name="T73" fmla="*/ 124 h 129"/>
                    <a:gd name="T74" fmla="*/ 22 w 93"/>
                    <a:gd name="T75" fmla="*/ 124 h 129"/>
                    <a:gd name="T76" fmla="*/ 16 w 93"/>
                    <a:gd name="T77" fmla="*/ 124 h 129"/>
                    <a:gd name="T78" fmla="*/ 10 w 93"/>
                    <a:gd name="T79" fmla="*/ 128 h 129"/>
                    <a:gd name="T80" fmla="*/ 4 w 93"/>
                    <a:gd name="T81" fmla="*/ 120 h 129"/>
                    <a:gd name="T82" fmla="*/ 4 w 93"/>
                    <a:gd name="T83" fmla="*/ 124 h 12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93" h="129">
                      <a:moveTo>
                        <a:pt x="4" y="124"/>
                      </a:moveTo>
                      <a:lnTo>
                        <a:pt x="12" y="116"/>
                      </a:lnTo>
                      <a:lnTo>
                        <a:pt x="12" y="108"/>
                      </a:lnTo>
                      <a:lnTo>
                        <a:pt x="12" y="100"/>
                      </a:lnTo>
                      <a:lnTo>
                        <a:pt x="8" y="92"/>
                      </a:lnTo>
                      <a:lnTo>
                        <a:pt x="4" y="84"/>
                      </a:lnTo>
                      <a:lnTo>
                        <a:pt x="4" y="76"/>
                      </a:lnTo>
                      <a:lnTo>
                        <a:pt x="4" y="68"/>
                      </a:lnTo>
                      <a:lnTo>
                        <a:pt x="4" y="60"/>
                      </a:lnTo>
                      <a:lnTo>
                        <a:pt x="4" y="52"/>
                      </a:lnTo>
                      <a:lnTo>
                        <a:pt x="0" y="44"/>
                      </a:lnTo>
                      <a:lnTo>
                        <a:pt x="0" y="36"/>
                      </a:lnTo>
                      <a:lnTo>
                        <a:pt x="0" y="24"/>
                      </a:lnTo>
                      <a:lnTo>
                        <a:pt x="4" y="16"/>
                      </a:lnTo>
                      <a:lnTo>
                        <a:pt x="4" y="8"/>
                      </a:lnTo>
                      <a:lnTo>
                        <a:pt x="8" y="0"/>
                      </a:lnTo>
                      <a:lnTo>
                        <a:pt x="16" y="0"/>
                      </a:lnTo>
                      <a:lnTo>
                        <a:pt x="24" y="8"/>
                      </a:lnTo>
                      <a:lnTo>
                        <a:pt x="32" y="20"/>
                      </a:lnTo>
                      <a:lnTo>
                        <a:pt x="36" y="28"/>
                      </a:lnTo>
                      <a:lnTo>
                        <a:pt x="40" y="36"/>
                      </a:lnTo>
                      <a:lnTo>
                        <a:pt x="40" y="44"/>
                      </a:lnTo>
                      <a:lnTo>
                        <a:pt x="48" y="48"/>
                      </a:lnTo>
                      <a:lnTo>
                        <a:pt x="56" y="52"/>
                      </a:lnTo>
                      <a:lnTo>
                        <a:pt x="64" y="52"/>
                      </a:lnTo>
                      <a:lnTo>
                        <a:pt x="72" y="60"/>
                      </a:lnTo>
                      <a:lnTo>
                        <a:pt x="76" y="68"/>
                      </a:lnTo>
                      <a:lnTo>
                        <a:pt x="84" y="72"/>
                      </a:lnTo>
                      <a:lnTo>
                        <a:pt x="92" y="76"/>
                      </a:lnTo>
                      <a:lnTo>
                        <a:pt x="92" y="84"/>
                      </a:lnTo>
                      <a:lnTo>
                        <a:pt x="92" y="92"/>
                      </a:lnTo>
                      <a:lnTo>
                        <a:pt x="92" y="100"/>
                      </a:lnTo>
                      <a:lnTo>
                        <a:pt x="80" y="100"/>
                      </a:lnTo>
                      <a:lnTo>
                        <a:pt x="68" y="100"/>
                      </a:lnTo>
                      <a:lnTo>
                        <a:pt x="52" y="104"/>
                      </a:lnTo>
                      <a:lnTo>
                        <a:pt x="44" y="112"/>
                      </a:lnTo>
                      <a:lnTo>
                        <a:pt x="36" y="124"/>
                      </a:lnTo>
                      <a:lnTo>
                        <a:pt x="28" y="124"/>
                      </a:lnTo>
                      <a:lnTo>
                        <a:pt x="20" y="124"/>
                      </a:lnTo>
                      <a:lnTo>
                        <a:pt x="12" y="128"/>
                      </a:lnTo>
                      <a:lnTo>
                        <a:pt x="4" y="120"/>
                      </a:lnTo>
                      <a:lnTo>
                        <a:pt x="4" y="12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57" name="Freeform 20">
                  <a:extLst>
                    <a:ext uri="{FF2B5EF4-FFF2-40B4-BE49-F238E27FC236}">
                      <a16:creationId xmlns:a16="http://schemas.microsoft.com/office/drawing/2014/main" id="{5F4BA48E-5EDA-4935-9128-F1DC6507A518}"/>
                    </a:ext>
                  </a:extLst>
                </p:cNvPr>
                <p:cNvSpPr>
                  <a:spLocks/>
                </p:cNvSpPr>
                <p:nvPr/>
              </p:nvSpPr>
              <p:spPr bwMode="auto">
                <a:xfrm>
                  <a:off x="2906" y="648"/>
                  <a:ext cx="477" cy="541"/>
                </a:xfrm>
                <a:custGeom>
                  <a:avLst/>
                  <a:gdLst>
                    <a:gd name="T0" fmla="*/ 297 w 537"/>
                    <a:gd name="T1" fmla="*/ 492 h 541"/>
                    <a:gd name="T2" fmla="*/ 287 w 537"/>
                    <a:gd name="T3" fmla="*/ 448 h 541"/>
                    <a:gd name="T4" fmla="*/ 303 w 537"/>
                    <a:gd name="T5" fmla="*/ 424 h 541"/>
                    <a:gd name="T6" fmla="*/ 335 w 537"/>
                    <a:gd name="T7" fmla="*/ 440 h 541"/>
                    <a:gd name="T8" fmla="*/ 366 w 537"/>
                    <a:gd name="T9" fmla="*/ 424 h 541"/>
                    <a:gd name="T10" fmla="*/ 385 w 537"/>
                    <a:gd name="T11" fmla="*/ 388 h 541"/>
                    <a:gd name="T12" fmla="*/ 388 w 537"/>
                    <a:gd name="T13" fmla="*/ 348 h 541"/>
                    <a:gd name="T14" fmla="*/ 356 w 537"/>
                    <a:gd name="T15" fmla="*/ 336 h 541"/>
                    <a:gd name="T16" fmla="*/ 325 w 537"/>
                    <a:gd name="T17" fmla="*/ 340 h 541"/>
                    <a:gd name="T18" fmla="*/ 303 w 537"/>
                    <a:gd name="T19" fmla="*/ 380 h 541"/>
                    <a:gd name="T20" fmla="*/ 278 w 537"/>
                    <a:gd name="T21" fmla="*/ 388 h 541"/>
                    <a:gd name="T22" fmla="*/ 250 w 537"/>
                    <a:gd name="T23" fmla="*/ 356 h 541"/>
                    <a:gd name="T24" fmla="*/ 224 w 537"/>
                    <a:gd name="T25" fmla="*/ 316 h 541"/>
                    <a:gd name="T26" fmla="*/ 258 w 537"/>
                    <a:gd name="T27" fmla="*/ 316 h 541"/>
                    <a:gd name="T28" fmla="*/ 293 w 537"/>
                    <a:gd name="T29" fmla="*/ 316 h 541"/>
                    <a:gd name="T30" fmla="*/ 322 w 537"/>
                    <a:gd name="T31" fmla="*/ 292 h 541"/>
                    <a:gd name="T32" fmla="*/ 309 w 537"/>
                    <a:gd name="T33" fmla="*/ 256 h 541"/>
                    <a:gd name="T34" fmla="*/ 284 w 537"/>
                    <a:gd name="T35" fmla="*/ 220 h 541"/>
                    <a:gd name="T36" fmla="*/ 243 w 537"/>
                    <a:gd name="T37" fmla="*/ 204 h 541"/>
                    <a:gd name="T38" fmla="*/ 215 w 537"/>
                    <a:gd name="T39" fmla="*/ 180 h 541"/>
                    <a:gd name="T40" fmla="*/ 177 w 537"/>
                    <a:gd name="T41" fmla="*/ 156 h 541"/>
                    <a:gd name="T42" fmla="*/ 145 w 537"/>
                    <a:gd name="T43" fmla="*/ 160 h 541"/>
                    <a:gd name="T44" fmla="*/ 110 w 537"/>
                    <a:gd name="T45" fmla="*/ 152 h 541"/>
                    <a:gd name="T46" fmla="*/ 85 w 537"/>
                    <a:gd name="T47" fmla="*/ 176 h 541"/>
                    <a:gd name="T48" fmla="*/ 91 w 537"/>
                    <a:gd name="T49" fmla="*/ 220 h 541"/>
                    <a:gd name="T50" fmla="*/ 60 w 537"/>
                    <a:gd name="T51" fmla="*/ 208 h 541"/>
                    <a:gd name="T52" fmla="*/ 28 w 537"/>
                    <a:gd name="T53" fmla="*/ 196 h 541"/>
                    <a:gd name="T54" fmla="*/ 0 w 537"/>
                    <a:gd name="T55" fmla="*/ 172 h 541"/>
                    <a:gd name="T56" fmla="*/ 28 w 537"/>
                    <a:gd name="T57" fmla="*/ 152 h 541"/>
                    <a:gd name="T58" fmla="*/ 60 w 537"/>
                    <a:gd name="T59" fmla="*/ 128 h 541"/>
                    <a:gd name="T60" fmla="*/ 67 w 537"/>
                    <a:gd name="T61" fmla="*/ 84 h 541"/>
                    <a:gd name="T62" fmla="*/ 51 w 537"/>
                    <a:gd name="T63" fmla="*/ 44 h 541"/>
                    <a:gd name="T64" fmla="*/ 79 w 537"/>
                    <a:gd name="T65" fmla="*/ 12 h 541"/>
                    <a:gd name="T66" fmla="*/ 120 w 537"/>
                    <a:gd name="T67" fmla="*/ 4 h 541"/>
                    <a:gd name="T68" fmla="*/ 158 w 537"/>
                    <a:gd name="T69" fmla="*/ 8 h 541"/>
                    <a:gd name="T70" fmla="*/ 189 w 537"/>
                    <a:gd name="T71" fmla="*/ 16 h 541"/>
                    <a:gd name="T72" fmla="*/ 234 w 537"/>
                    <a:gd name="T73" fmla="*/ 20 h 541"/>
                    <a:gd name="T74" fmla="*/ 274 w 537"/>
                    <a:gd name="T75" fmla="*/ 28 h 541"/>
                    <a:gd name="T76" fmla="*/ 313 w 537"/>
                    <a:gd name="T77" fmla="*/ 52 h 541"/>
                    <a:gd name="T78" fmla="*/ 341 w 537"/>
                    <a:gd name="T79" fmla="*/ 92 h 541"/>
                    <a:gd name="T80" fmla="*/ 356 w 537"/>
                    <a:gd name="T81" fmla="*/ 136 h 541"/>
                    <a:gd name="T82" fmla="*/ 366 w 537"/>
                    <a:gd name="T83" fmla="*/ 188 h 541"/>
                    <a:gd name="T84" fmla="*/ 376 w 537"/>
                    <a:gd name="T85" fmla="*/ 232 h 541"/>
                    <a:gd name="T86" fmla="*/ 404 w 537"/>
                    <a:gd name="T87" fmla="*/ 280 h 541"/>
                    <a:gd name="T88" fmla="*/ 420 w 537"/>
                    <a:gd name="T89" fmla="*/ 324 h 541"/>
                    <a:gd name="T90" fmla="*/ 420 w 537"/>
                    <a:gd name="T91" fmla="*/ 364 h 541"/>
                    <a:gd name="T92" fmla="*/ 420 w 537"/>
                    <a:gd name="T93" fmla="*/ 404 h 541"/>
                    <a:gd name="T94" fmla="*/ 388 w 537"/>
                    <a:gd name="T95" fmla="*/ 440 h 541"/>
                    <a:gd name="T96" fmla="*/ 356 w 537"/>
                    <a:gd name="T97" fmla="*/ 472 h 541"/>
                    <a:gd name="T98" fmla="*/ 331 w 537"/>
                    <a:gd name="T99" fmla="*/ 508 h 541"/>
                    <a:gd name="T100" fmla="*/ 306 w 537"/>
                    <a:gd name="T101" fmla="*/ 540 h 54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37" h="541">
                      <a:moveTo>
                        <a:pt x="380" y="524"/>
                      </a:moveTo>
                      <a:lnTo>
                        <a:pt x="380" y="516"/>
                      </a:lnTo>
                      <a:lnTo>
                        <a:pt x="380" y="508"/>
                      </a:lnTo>
                      <a:lnTo>
                        <a:pt x="380" y="500"/>
                      </a:lnTo>
                      <a:lnTo>
                        <a:pt x="376" y="492"/>
                      </a:lnTo>
                      <a:lnTo>
                        <a:pt x="372" y="484"/>
                      </a:lnTo>
                      <a:lnTo>
                        <a:pt x="372" y="472"/>
                      </a:lnTo>
                      <a:lnTo>
                        <a:pt x="368" y="464"/>
                      </a:lnTo>
                      <a:lnTo>
                        <a:pt x="364" y="456"/>
                      </a:lnTo>
                      <a:lnTo>
                        <a:pt x="364" y="448"/>
                      </a:lnTo>
                      <a:lnTo>
                        <a:pt x="360" y="440"/>
                      </a:lnTo>
                      <a:lnTo>
                        <a:pt x="364" y="432"/>
                      </a:lnTo>
                      <a:lnTo>
                        <a:pt x="368" y="424"/>
                      </a:lnTo>
                      <a:lnTo>
                        <a:pt x="376" y="420"/>
                      </a:lnTo>
                      <a:lnTo>
                        <a:pt x="384" y="424"/>
                      </a:lnTo>
                      <a:lnTo>
                        <a:pt x="392" y="428"/>
                      </a:lnTo>
                      <a:lnTo>
                        <a:pt x="400" y="432"/>
                      </a:lnTo>
                      <a:lnTo>
                        <a:pt x="408" y="436"/>
                      </a:lnTo>
                      <a:lnTo>
                        <a:pt x="416" y="436"/>
                      </a:lnTo>
                      <a:lnTo>
                        <a:pt x="424" y="440"/>
                      </a:lnTo>
                      <a:lnTo>
                        <a:pt x="432" y="440"/>
                      </a:lnTo>
                      <a:lnTo>
                        <a:pt x="440" y="440"/>
                      </a:lnTo>
                      <a:lnTo>
                        <a:pt x="452" y="436"/>
                      </a:lnTo>
                      <a:lnTo>
                        <a:pt x="460" y="432"/>
                      </a:lnTo>
                      <a:lnTo>
                        <a:pt x="464" y="424"/>
                      </a:lnTo>
                      <a:lnTo>
                        <a:pt x="472" y="420"/>
                      </a:lnTo>
                      <a:lnTo>
                        <a:pt x="476" y="412"/>
                      </a:lnTo>
                      <a:lnTo>
                        <a:pt x="476" y="404"/>
                      </a:lnTo>
                      <a:lnTo>
                        <a:pt x="480" y="396"/>
                      </a:lnTo>
                      <a:lnTo>
                        <a:pt x="488" y="388"/>
                      </a:lnTo>
                      <a:lnTo>
                        <a:pt x="492" y="380"/>
                      </a:lnTo>
                      <a:lnTo>
                        <a:pt x="492" y="372"/>
                      </a:lnTo>
                      <a:lnTo>
                        <a:pt x="496" y="364"/>
                      </a:lnTo>
                      <a:lnTo>
                        <a:pt x="492" y="356"/>
                      </a:lnTo>
                      <a:lnTo>
                        <a:pt x="492" y="348"/>
                      </a:lnTo>
                      <a:lnTo>
                        <a:pt x="484" y="340"/>
                      </a:lnTo>
                      <a:lnTo>
                        <a:pt x="476" y="340"/>
                      </a:lnTo>
                      <a:lnTo>
                        <a:pt x="468" y="340"/>
                      </a:lnTo>
                      <a:lnTo>
                        <a:pt x="460" y="336"/>
                      </a:lnTo>
                      <a:lnTo>
                        <a:pt x="452" y="336"/>
                      </a:lnTo>
                      <a:lnTo>
                        <a:pt x="444" y="336"/>
                      </a:lnTo>
                      <a:lnTo>
                        <a:pt x="436" y="332"/>
                      </a:lnTo>
                      <a:lnTo>
                        <a:pt x="428" y="336"/>
                      </a:lnTo>
                      <a:lnTo>
                        <a:pt x="420" y="336"/>
                      </a:lnTo>
                      <a:lnTo>
                        <a:pt x="412" y="340"/>
                      </a:lnTo>
                      <a:lnTo>
                        <a:pt x="408" y="348"/>
                      </a:lnTo>
                      <a:lnTo>
                        <a:pt x="396" y="356"/>
                      </a:lnTo>
                      <a:lnTo>
                        <a:pt x="396" y="364"/>
                      </a:lnTo>
                      <a:lnTo>
                        <a:pt x="388" y="372"/>
                      </a:lnTo>
                      <a:lnTo>
                        <a:pt x="384" y="380"/>
                      </a:lnTo>
                      <a:lnTo>
                        <a:pt x="380" y="388"/>
                      </a:lnTo>
                      <a:lnTo>
                        <a:pt x="372" y="392"/>
                      </a:lnTo>
                      <a:lnTo>
                        <a:pt x="368" y="400"/>
                      </a:lnTo>
                      <a:lnTo>
                        <a:pt x="356" y="396"/>
                      </a:lnTo>
                      <a:lnTo>
                        <a:pt x="352" y="388"/>
                      </a:lnTo>
                      <a:lnTo>
                        <a:pt x="348" y="380"/>
                      </a:lnTo>
                      <a:lnTo>
                        <a:pt x="340" y="376"/>
                      </a:lnTo>
                      <a:lnTo>
                        <a:pt x="332" y="364"/>
                      </a:lnTo>
                      <a:lnTo>
                        <a:pt x="324" y="356"/>
                      </a:lnTo>
                      <a:lnTo>
                        <a:pt x="316" y="356"/>
                      </a:lnTo>
                      <a:lnTo>
                        <a:pt x="308" y="348"/>
                      </a:lnTo>
                      <a:lnTo>
                        <a:pt x="300" y="344"/>
                      </a:lnTo>
                      <a:lnTo>
                        <a:pt x="292" y="332"/>
                      </a:lnTo>
                      <a:lnTo>
                        <a:pt x="288" y="324"/>
                      </a:lnTo>
                      <a:lnTo>
                        <a:pt x="284" y="316"/>
                      </a:lnTo>
                      <a:lnTo>
                        <a:pt x="296" y="308"/>
                      </a:lnTo>
                      <a:lnTo>
                        <a:pt x="304" y="308"/>
                      </a:lnTo>
                      <a:lnTo>
                        <a:pt x="312" y="312"/>
                      </a:lnTo>
                      <a:lnTo>
                        <a:pt x="320" y="316"/>
                      </a:lnTo>
                      <a:lnTo>
                        <a:pt x="328" y="316"/>
                      </a:lnTo>
                      <a:lnTo>
                        <a:pt x="336" y="320"/>
                      </a:lnTo>
                      <a:lnTo>
                        <a:pt x="344" y="320"/>
                      </a:lnTo>
                      <a:lnTo>
                        <a:pt x="356" y="320"/>
                      </a:lnTo>
                      <a:lnTo>
                        <a:pt x="364" y="320"/>
                      </a:lnTo>
                      <a:lnTo>
                        <a:pt x="372" y="316"/>
                      </a:lnTo>
                      <a:lnTo>
                        <a:pt x="380" y="308"/>
                      </a:lnTo>
                      <a:lnTo>
                        <a:pt x="388" y="308"/>
                      </a:lnTo>
                      <a:lnTo>
                        <a:pt x="396" y="304"/>
                      </a:lnTo>
                      <a:lnTo>
                        <a:pt x="404" y="300"/>
                      </a:lnTo>
                      <a:lnTo>
                        <a:pt x="408" y="292"/>
                      </a:lnTo>
                      <a:lnTo>
                        <a:pt x="408" y="284"/>
                      </a:lnTo>
                      <a:lnTo>
                        <a:pt x="408" y="276"/>
                      </a:lnTo>
                      <a:lnTo>
                        <a:pt x="404" y="268"/>
                      </a:lnTo>
                      <a:lnTo>
                        <a:pt x="396" y="264"/>
                      </a:lnTo>
                      <a:lnTo>
                        <a:pt x="392" y="256"/>
                      </a:lnTo>
                      <a:lnTo>
                        <a:pt x="384" y="248"/>
                      </a:lnTo>
                      <a:lnTo>
                        <a:pt x="380" y="240"/>
                      </a:lnTo>
                      <a:lnTo>
                        <a:pt x="376" y="232"/>
                      </a:lnTo>
                      <a:lnTo>
                        <a:pt x="372" y="224"/>
                      </a:lnTo>
                      <a:lnTo>
                        <a:pt x="360" y="220"/>
                      </a:lnTo>
                      <a:lnTo>
                        <a:pt x="344" y="212"/>
                      </a:lnTo>
                      <a:lnTo>
                        <a:pt x="336" y="212"/>
                      </a:lnTo>
                      <a:lnTo>
                        <a:pt x="328" y="208"/>
                      </a:lnTo>
                      <a:lnTo>
                        <a:pt x="320" y="208"/>
                      </a:lnTo>
                      <a:lnTo>
                        <a:pt x="308" y="204"/>
                      </a:lnTo>
                      <a:lnTo>
                        <a:pt x="300" y="200"/>
                      </a:lnTo>
                      <a:lnTo>
                        <a:pt x="292" y="196"/>
                      </a:lnTo>
                      <a:lnTo>
                        <a:pt x="284" y="192"/>
                      </a:lnTo>
                      <a:lnTo>
                        <a:pt x="276" y="188"/>
                      </a:lnTo>
                      <a:lnTo>
                        <a:pt x="272" y="180"/>
                      </a:lnTo>
                      <a:lnTo>
                        <a:pt x="260" y="176"/>
                      </a:lnTo>
                      <a:lnTo>
                        <a:pt x="252" y="172"/>
                      </a:lnTo>
                      <a:lnTo>
                        <a:pt x="244" y="168"/>
                      </a:lnTo>
                      <a:lnTo>
                        <a:pt x="232" y="160"/>
                      </a:lnTo>
                      <a:lnTo>
                        <a:pt x="224" y="156"/>
                      </a:lnTo>
                      <a:lnTo>
                        <a:pt x="216" y="156"/>
                      </a:lnTo>
                      <a:lnTo>
                        <a:pt x="208" y="156"/>
                      </a:lnTo>
                      <a:lnTo>
                        <a:pt x="200" y="156"/>
                      </a:lnTo>
                      <a:lnTo>
                        <a:pt x="192" y="156"/>
                      </a:lnTo>
                      <a:lnTo>
                        <a:pt x="184" y="160"/>
                      </a:lnTo>
                      <a:lnTo>
                        <a:pt x="176" y="160"/>
                      </a:lnTo>
                      <a:lnTo>
                        <a:pt x="168" y="160"/>
                      </a:lnTo>
                      <a:lnTo>
                        <a:pt x="160" y="156"/>
                      </a:lnTo>
                      <a:lnTo>
                        <a:pt x="148" y="152"/>
                      </a:lnTo>
                      <a:lnTo>
                        <a:pt x="140" y="152"/>
                      </a:lnTo>
                      <a:lnTo>
                        <a:pt x="132" y="152"/>
                      </a:lnTo>
                      <a:lnTo>
                        <a:pt x="124" y="152"/>
                      </a:lnTo>
                      <a:lnTo>
                        <a:pt x="116" y="160"/>
                      </a:lnTo>
                      <a:lnTo>
                        <a:pt x="108" y="168"/>
                      </a:lnTo>
                      <a:lnTo>
                        <a:pt x="108" y="176"/>
                      </a:lnTo>
                      <a:lnTo>
                        <a:pt x="108" y="188"/>
                      </a:lnTo>
                      <a:lnTo>
                        <a:pt x="108" y="196"/>
                      </a:lnTo>
                      <a:lnTo>
                        <a:pt x="112" y="204"/>
                      </a:lnTo>
                      <a:lnTo>
                        <a:pt x="116" y="212"/>
                      </a:lnTo>
                      <a:lnTo>
                        <a:pt x="116" y="220"/>
                      </a:lnTo>
                      <a:lnTo>
                        <a:pt x="108" y="224"/>
                      </a:lnTo>
                      <a:lnTo>
                        <a:pt x="100" y="224"/>
                      </a:lnTo>
                      <a:lnTo>
                        <a:pt x="92" y="220"/>
                      </a:lnTo>
                      <a:lnTo>
                        <a:pt x="84" y="212"/>
                      </a:lnTo>
                      <a:lnTo>
                        <a:pt x="76" y="208"/>
                      </a:lnTo>
                      <a:lnTo>
                        <a:pt x="68" y="204"/>
                      </a:lnTo>
                      <a:lnTo>
                        <a:pt x="60" y="200"/>
                      </a:lnTo>
                      <a:lnTo>
                        <a:pt x="52" y="200"/>
                      </a:lnTo>
                      <a:lnTo>
                        <a:pt x="44" y="196"/>
                      </a:lnTo>
                      <a:lnTo>
                        <a:pt x="36" y="196"/>
                      </a:lnTo>
                      <a:lnTo>
                        <a:pt x="28" y="196"/>
                      </a:lnTo>
                      <a:lnTo>
                        <a:pt x="16" y="192"/>
                      </a:lnTo>
                      <a:lnTo>
                        <a:pt x="8" y="188"/>
                      </a:lnTo>
                      <a:lnTo>
                        <a:pt x="4" y="180"/>
                      </a:lnTo>
                      <a:lnTo>
                        <a:pt x="0" y="172"/>
                      </a:lnTo>
                      <a:lnTo>
                        <a:pt x="4" y="164"/>
                      </a:lnTo>
                      <a:lnTo>
                        <a:pt x="8" y="156"/>
                      </a:lnTo>
                      <a:lnTo>
                        <a:pt x="16" y="156"/>
                      </a:lnTo>
                      <a:lnTo>
                        <a:pt x="28" y="156"/>
                      </a:lnTo>
                      <a:lnTo>
                        <a:pt x="36" y="152"/>
                      </a:lnTo>
                      <a:lnTo>
                        <a:pt x="44" y="156"/>
                      </a:lnTo>
                      <a:lnTo>
                        <a:pt x="52" y="148"/>
                      </a:lnTo>
                      <a:lnTo>
                        <a:pt x="60" y="144"/>
                      </a:lnTo>
                      <a:lnTo>
                        <a:pt x="64" y="136"/>
                      </a:lnTo>
                      <a:lnTo>
                        <a:pt x="76" y="128"/>
                      </a:lnTo>
                      <a:lnTo>
                        <a:pt x="80" y="120"/>
                      </a:lnTo>
                      <a:lnTo>
                        <a:pt x="84" y="112"/>
                      </a:lnTo>
                      <a:lnTo>
                        <a:pt x="88" y="104"/>
                      </a:lnTo>
                      <a:lnTo>
                        <a:pt x="88" y="96"/>
                      </a:lnTo>
                      <a:lnTo>
                        <a:pt x="84" y="84"/>
                      </a:lnTo>
                      <a:lnTo>
                        <a:pt x="76" y="76"/>
                      </a:lnTo>
                      <a:lnTo>
                        <a:pt x="68" y="68"/>
                      </a:lnTo>
                      <a:lnTo>
                        <a:pt x="64" y="60"/>
                      </a:lnTo>
                      <a:lnTo>
                        <a:pt x="64" y="52"/>
                      </a:lnTo>
                      <a:lnTo>
                        <a:pt x="64" y="44"/>
                      </a:lnTo>
                      <a:lnTo>
                        <a:pt x="68" y="36"/>
                      </a:lnTo>
                      <a:lnTo>
                        <a:pt x="72" y="28"/>
                      </a:lnTo>
                      <a:lnTo>
                        <a:pt x="80" y="20"/>
                      </a:lnTo>
                      <a:lnTo>
                        <a:pt x="92" y="12"/>
                      </a:lnTo>
                      <a:lnTo>
                        <a:pt x="100" y="12"/>
                      </a:lnTo>
                      <a:lnTo>
                        <a:pt x="108" y="8"/>
                      </a:lnTo>
                      <a:lnTo>
                        <a:pt x="120" y="4"/>
                      </a:lnTo>
                      <a:lnTo>
                        <a:pt x="128" y="4"/>
                      </a:lnTo>
                      <a:lnTo>
                        <a:pt x="136" y="4"/>
                      </a:lnTo>
                      <a:lnTo>
                        <a:pt x="152" y="4"/>
                      </a:lnTo>
                      <a:lnTo>
                        <a:pt x="160" y="0"/>
                      </a:lnTo>
                      <a:lnTo>
                        <a:pt x="172" y="4"/>
                      </a:lnTo>
                      <a:lnTo>
                        <a:pt x="180" y="4"/>
                      </a:lnTo>
                      <a:lnTo>
                        <a:pt x="188" y="4"/>
                      </a:lnTo>
                      <a:lnTo>
                        <a:pt x="200" y="8"/>
                      </a:lnTo>
                      <a:lnTo>
                        <a:pt x="208" y="8"/>
                      </a:lnTo>
                      <a:lnTo>
                        <a:pt x="216" y="12"/>
                      </a:lnTo>
                      <a:lnTo>
                        <a:pt x="224" y="12"/>
                      </a:lnTo>
                      <a:lnTo>
                        <a:pt x="232" y="16"/>
                      </a:lnTo>
                      <a:lnTo>
                        <a:pt x="240" y="16"/>
                      </a:lnTo>
                      <a:lnTo>
                        <a:pt x="256" y="16"/>
                      </a:lnTo>
                      <a:lnTo>
                        <a:pt x="264" y="20"/>
                      </a:lnTo>
                      <a:lnTo>
                        <a:pt x="272" y="20"/>
                      </a:lnTo>
                      <a:lnTo>
                        <a:pt x="288" y="20"/>
                      </a:lnTo>
                      <a:lnTo>
                        <a:pt x="296" y="20"/>
                      </a:lnTo>
                      <a:lnTo>
                        <a:pt x="304" y="20"/>
                      </a:lnTo>
                      <a:lnTo>
                        <a:pt x="316" y="24"/>
                      </a:lnTo>
                      <a:lnTo>
                        <a:pt x="324" y="24"/>
                      </a:lnTo>
                      <a:lnTo>
                        <a:pt x="332" y="28"/>
                      </a:lnTo>
                      <a:lnTo>
                        <a:pt x="348" y="28"/>
                      </a:lnTo>
                      <a:lnTo>
                        <a:pt x="356" y="32"/>
                      </a:lnTo>
                      <a:lnTo>
                        <a:pt x="364" y="32"/>
                      </a:lnTo>
                      <a:lnTo>
                        <a:pt x="388" y="40"/>
                      </a:lnTo>
                      <a:lnTo>
                        <a:pt x="396" y="44"/>
                      </a:lnTo>
                      <a:lnTo>
                        <a:pt x="396" y="52"/>
                      </a:lnTo>
                      <a:lnTo>
                        <a:pt x="404" y="56"/>
                      </a:lnTo>
                      <a:lnTo>
                        <a:pt x="412" y="64"/>
                      </a:lnTo>
                      <a:lnTo>
                        <a:pt x="416" y="72"/>
                      </a:lnTo>
                      <a:lnTo>
                        <a:pt x="428" y="84"/>
                      </a:lnTo>
                      <a:lnTo>
                        <a:pt x="432" y="92"/>
                      </a:lnTo>
                      <a:lnTo>
                        <a:pt x="436" y="100"/>
                      </a:lnTo>
                      <a:lnTo>
                        <a:pt x="444" y="112"/>
                      </a:lnTo>
                      <a:lnTo>
                        <a:pt x="448" y="120"/>
                      </a:lnTo>
                      <a:lnTo>
                        <a:pt x="452" y="128"/>
                      </a:lnTo>
                      <a:lnTo>
                        <a:pt x="452" y="136"/>
                      </a:lnTo>
                      <a:lnTo>
                        <a:pt x="452" y="144"/>
                      </a:lnTo>
                      <a:lnTo>
                        <a:pt x="460" y="164"/>
                      </a:lnTo>
                      <a:lnTo>
                        <a:pt x="464" y="172"/>
                      </a:lnTo>
                      <a:lnTo>
                        <a:pt x="464" y="180"/>
                      </a:lnTo>
                      <a:lnTo>
                        <a:pt x="464" y="188"/>
                      </a:lnTo>
                      <a:lnTo>
                        <a:pt x="464" y="196"/>
                      </a:lnTo>
                      <a:lnTo>
                        <a:pt x="464" y="204"/>
                      </a:lnTo>
                      <a:lnTo>
                        <a:pt x="468" y="216"/>
                      </a:lnTo>
                      <a:lnTo>
                        <a:pt x="472" y="224"/>
                      </a:lnTo>
                      <a:lnTo>
                        <a:pt x="476" y="232"/>
                      </a:lnTo>
                      <a:lnTo>
                        <a:pt x="484" y="244"/>
                      </a:lnTo>
                      <a:lnTo>
                        <a:pt x="488" y="252"/>
                      </a:lnTo>
                      <a:lnTo>
                        <a:pt x="500" y="268"/>
                      </a:lnTo>
                      <a:lnTo>
                        <a:pt x="508" y="272"/>
                      </a:lnTo>
                      <a:lnTo>
                        <a:pt x="512" y="280"/>
                      </a:lnTo>
                      <a:lnTo>
                        <a:pt x="516" y="288"/>
                      </a:lnTo>
                      <a:lnTo>
                        <a:pt x="524" y="300"/>
                      </a:lnTo>
                      <a:lnTo>
                        <a:pt x="524" y="308"/>
                      </a:lnTo>
                      <a:lnTo>
                        <a:pt x="528" y="316"/>
                      </a:lnTo>
                      <a:lnTo>
                        <a:pt x="532" y="324"/>
                      </a:lnTo>
                      <a:lnTo>
                        <a:pt x="532" y="332"/>
                      </a:lnTo>
                      <a:lnTo>
                        <a:pt x="532" y="340"/>
                      </a:lnTo>
                      <a:lnTo>
                        <a:pt x="532" y="348"/>
                      </a:lnTo>
                      <a:lnTo>
                        <a:pt x="532" y="356"/>
                      </a:lnTo>
                      <a:lnTo>
                        <a:pt x="532" y="364"/>
                      </a:lnTo>
                      <a:lnTo>
                        <a:pt x="532" y="372"/>
                      </a:lnTo>
                      <a:lnTo>
                        <a:pt x="536" y="380"/>
                      </a:lnTo>
                      <a:lnTo>
                        <a:pt x="536" y="388"/>
                      </a:lnTo>
                      <a:lnTo>
                        <a:pt x="532" y="396"/>
                      </a:lnTo>
                      <a:lnTo>
                        <a:pt x="532" y="404"/>
                      </a:lnTo>
                      <a:lnTo>
                        <a:pt x="524" y="416"/>
                      </a:lnTo>
                      <a:lnTo>
                        <a:pt x="516" y="420"/>
                      </a:lnTo>
                      <a:lnTo>
                        <a:pt x="508" y="428"/>
                      </a:lnTo>
                      <a:lnTo>
                        <a:pt x="500" y="436"/>
                      </a:lnTo>
                      <a:lnTo>
                        <a:pt x="492" y="440"/>
                      </a:lnTo>
                      <a:lnTo>
                        <a:pt x="488" y="448"/>
                      </a:lnTo>
                      <a:lnTo>
                        <a:pt x="480" y="456"/>
                      </a:lnTo>
                      <a:lnTo>
                        <a:pt x="476" y="464"/>
                      </a:lnTo>
                      <a:lnTo>
                        <a:pt x="468" y="468"/>
                      </a:lnTo>
                      <a:lnTo>
                        <a:pt x="452" y="472"/>
                      </a:lnTo>
                      <a:lnTo>
                        <a:pt x="444" y="476"/>
                      </a:lnTo>
                      <a:lnTo>
                        <a:pt x="436" y="484"/>
                      </a:lnTo>
                      <a:lnTo>
                        <a:pt x="432" y="492"/>
                      </a:lnTo>
                      <a:lnTo>
                        <a:pt x="424" y="500"/>
                      </a:lnTo>
                      <a:lnTo>
                        <a:pt x="420" y="508"/>
                      </a:lnTo>
                      <a:lnTo>
                        <a:pt x="416" y="516"/>
                      </a:lnTo>
                      <a:lnTo>
                        <a:pt x="412" y="524"/>
                      </a:lnTo>
                      <a:lnTo>
                        <a:pt x="404" y="532"/>
                      </a:lnTo>
                      <a:lnTo>
                        <a:pt x="396" y="536"/>
                      </a:lnTo>
                      <a:lnTo>
                        <a:pt x="388" y="540"/>
                      </a:lnTo>
                      <a:lnTo>
                        <a:pt x="380" y="532"/>
                      </a:lnTo>
                      <a:lnTo>
                        <a:pt x="380" y="52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58" name="Freeform 21">
                  <a:extLst>
                    <a:ext uri="{FF2B5EF4-FFF2-40B4-BE49-F238E27FC236}">
                      <a16:creationId xmlns:a16="http://schemas.microsoft.com/office/drawing/2014/main" id="{5471919B-AD84-498C-9D32-CCC68177919C}"/>
                    </a:ext>
                  </a:extLst>
                </p:cNvPr>
                <p:cNvSpPr>
                  <a:spLocks/>
                </p:cNvSpPr>
                <p:nvPr/>
              </p:nvSpPr>
              <p:spPr bwMode="auto">
                <a:xfrm>
                  <a:off x="3034" y="864"/>
                  <a:ext cx="64" cy="57"/>
                </a:xfrm>
                <a:custGeom>
                  <a:avLst/>
                  <a:gdLst>
                    <a:gd name="T0" fmla="*/ 0 w 73"/>
                    <a:gd name="T1" fmla="*/ 20 h 57"/>
                    <a:gd name="T2" fmla="*/ 6 w 73"/>
                    <a:gd name="T3" fmla="*/ 20 h 57"/>
                    <a:gd name="T4" fmla="*/ 12 w 73"/>
                    <a:gd name="T5" fmla="*/ 20 h 57"/>
                    <a:gd name="T6" fmla="*/ 18 w 73"/>
                    <a:gd name="T7" fmla="*/ 24 h 57"/>
                    <a:gd name="T8" fmla="*/ 22 w 73"/>
                    <a:gd name="T9" fmla="*/ 32 h 57"/>
                    <a:gd name="T10" fmla="*/ 28 w 73"/>
                    <a:gd name="T11" fmla="*/ 36 h 57"/>
                    <a:gd name="T12" fmla="*/ 31 w 73"/>
                    <a:gd name="T13" fmla="*/ 44 h 57"/>
                    <a:gd name="T14" fmla="*/ 37 w 73"/>
                    <a:gd name="T15" fmla="*/ 48 h 57"/>
                    <a:gd name="T16" fmla="*/ 43 w 73"/>
                    <a:gd name="T17" fmla="*/ 52 h 57"/>
                    <a:gd name="T18" fmla="*/ 49 w 73"/>
                    <a:gd name="T19" fmla="*/ 56 h 57"/>
                    <a:gd name="T20" fmla="*/ 55 w 73"/>
                    <a:gd name="T21" fmla="*/ 48 h 57"/>
                    <a:gd name="T22" fmla="*/ 55 w 73"/>
                    <a:gd name="T23" fmla="*/ 40 h 57"/>
                    <a:gd name="T24" fmla="*/ 55 w 73"/>
                    <a:gd name="T25" fmla="*/ 32 h 57"/>
                    <a:gd name="T26" fmla="*/ 55 w 73"/>
                    <a:gd name="T27" fmla="*/ 24 h 57"/>
                    <a:gd name="T28" fmla="*/ 55 w 73"/>
                    <a:gd name="T29" fmla="*/ 16 h 57"/>
                    <a:gd name="T30" fmla="*/ 55 w 73"/>
                    <a:gd name="T31" fmla="*/ 8 h 57"/>
                    <a:gd name="T32" fmla="*/ 53 w 73"/>
                    <a:gd name="T33" fmla="*/ 0 h 57"/>
                    <a:gd name="T34" fmla="*/ 46 w 73"/>
                    <a:gd name="T35" fmla="*/ 0 h 57"/>
                    <a:gd name="T36" fmla="*/ 34 w 73"/>
                    <a:gd name="T37" fmla="*/ 0 h 57"/>
                    <a:gd name="T38" fmla="*/ 28 w 73"/>
                    <a:gd name="T39" fmla="*/ 4 h 57"/>
                    <a:gd name="T40" fmla="*/ 22 w 73"/>
                    <a:gd name="T41" fmla="*/ 4 h 57"/>
                    <a:gd name="T42" fmla="*/ 12 w 73"/>
                    <a:gd name="T43" fmla="*/ 0 h 57"/>
                    <a:gd name="T44" fmla="*/ 4 w 73"/>
                    <a:gd name="T45" fmla="*/ 0 h 57"/>
                    <a:gd name="T46" fmla="*/ 0 w 73"/>
                    <a:gd name="T47" fmla="*/ 8 h 57"/>
                    <a:gd name="T48" fmla="*/ 0 w 73"/>
                    <a:gd name="T49" fmla="*/ 16 h 57"/>
                    <a:gd name="T50" fmla="*/ 0 w 73"/>
                    <a:gd name="T51" fmla="*/ 20 h 5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3" h="57">
                      <a:moveTo>
                        <a:pt x="0" y="20"/>
                      </a:moveTo>
                      <a:lnTo>
                        <a:pt x="8" y="20"/>
                      </a:lnTo>
                      <a:lnTo>
                        <a:pt x="16" y="20"/>
                      </a:lnTo>
                      <a:lnTo>
                        <a:pt x="24" y="24"/>
                      </a:lnTo>
                      <a:lnTo>
                        <a:pt x="28" y="32"/>
                      </a:lnTo>
                      <a:lnTo>
                        <a:pt x="36" y="36"/>
                      </a:lnTo>
                      <a:lnTo>
                        <a:pt x="40" y="44"/>
                      </a:lnTo>
                      <a:lnTo>
                        <a:pt x="48" y="48"/>
                      </a:lnTo>
                      <a:lnTo>
                        <a:pt x="56" y="52"/>
                      </a:lnTo>
                      <a:lnTo>
                        <a:pt x="64" y="56"/>
                      </a:lnTo>
                      <a:lnTo>
                        <a:pt x="72" y="48"/>
                      </a:lnTo>
                      <a:lnTo>
                        <a:pt x="72" y="40"/>
                      </a:lnTo>
                      <a:lnTo>
                        <a:pt x="72" y="32"/>
                      </a:lnTo>
                      <a:lnTo>
                        <a:pt x="72" y="24"/>
                      </a:lnTo>
                      <a:lnTo>
                        <a:pt x="72" y="16"/>
                      </a:lnTo>
                      <a:lnTo>
                        <a:pt x="72" y="8"/>
                      </a:lnTo>
                      <a:lnTo>
                        <a:pt x="68" y="0"/>
                      </a:lnTo>
                      <a:lnTo>
                        <a:pt x="60" y="0"/>
                      </a:lnTo>
                      <a:lnTo>
                        <a:pt x="44" y="0"/>
                      </a:lnTo>
                      <a:lnTo>
                        <a:pt x="36" y="4"/>
                      </a:lnTo>
                      <a:lnTo>
                        <a:pt x="28" y="4"/>
                      </a:lnTo>
                      <a:lnTo>
                        <a:pt x="16" y="0"/>
                      </a:lnTo>
                      <a:lnTo>
                        <a:pt x="4" y="0"/>
                      </a:lnTo>
                      <a:lnTo>
                        <a:pt x="0" y="8"/>
                      </a:lnTo>
                      <a:lnTo>
                        <a:pt x="0" y="16"/>
                      </a:lnTo>
                      <a:lnTo>
                        <a:pt x="0" y="2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59" name="Freeform 22">
                  <a:extLst>
                    <a:ext uri="{FF2B5EF4-FFF2-40B4-BE49-F238E27FC236}">
                      <a16:creationId xmlns:a16="http://schemas.microsoft.com/office/drawing/2014/main" id="{F4F23127-19FB-498B-81D8-8EF09313A5B9}"/>
                    </a:ext>
                  </a:extLst>
                </p:cNvPr>
                <p:cNvSpPr>
                  <a:spLocks/>
                </p:cNvSpPr>
                <p:nvPr/>
              </p:nvSpPr>
              <p:spPr bwMode="auto">
                <a:xfrm>
                  <a:off x="3119" y="896"/>
                  <a:ext cx="36" cy="53"/>
                </a:xfrm>
                <a:custGeom>
                  <a:avLst/>
                  <a:gdLst>
                    <a:gd name="T0" fmla="*/ 0 w 41"/>
                    <a:gd name="T1" fmla="*/ 32 h 53"/>
                    <a:gd name="T2" fmla="*/ 6 w 41"/>
                    <a:gd name="T3" fmla="*/ 28 h 53"/>
                    <a:gd name="T4" fmla="*/ 10 w 41"/>
                    <a:gd name="T5" fmla="*/ 16 h 53"/>
                    <a:gd name="T6" fmla="*/ 12 w 41"/>
                    <a:gd name="T7" fmla="*/ 8 h 53"/>
                    <a:gd name="T8" fmla="*/ 18 w 41"/>
                    <a:gd name="T9" fmla="*/ 4 h 53"/>
                    <a:gd name="T10" fmla="*/ 25 w 41"/>
                    <a:gd name="T11" fmla="*/ 0 h 53"/>
                    <a:gd name="T12" fmla="*/ 31 w 41"/>
                    <a:gd name="T13" fmla="*/ 4 h 53"/>
                    <a:gd name="T14" fmla="*/ 31 w 41"/>
                    <a:gd name="T15" fmla="*/ 12 h 53"/>
                    <a:gd name="T16" fmla="*/ 31 w 41"/>
                    <a:gd name="T17" fmla="*/ 20 h 53"/>
                    <a:gd name="T18" fmla="*/ 31 w 41"/>
                    <a:gd name="T19" fmla="*/ 28 h 53"/>
                    <a:gd name="T20" fmla="*/ 25 w 41"/>
                    <a:gd name="T21" fmla="*/ 36 h 53"/>
                    <a:gd name="T22" fmla="*/ 18 w 41"/>
                    <a:gd name="T23" fmla="*/ 40 h 53"/>
                    <a:gd name="T24" fmla="*/ 16 w 41"/>
                    <a:gd name="T25" fmla="*/ 48 h 53"/>
                    <a:gd name="T26" fmla="*/ 10 w 41"/>
                    <a:gd name="T27" fmla="*/ 52 h 53"/>
                    <a:gd name="T28" fmla="*/ 4 w 41"/>
                    <a:gd name="T29" fmla="*/ 48 h 53"/>
                    <a:gd name="T30" fmla="*/ 0 w 41"/>
                    <a:gd name="T31" fmla="*/ 40 h 53"/>
                    <a:gd name="T32" fmla="*/ 0 w 41"/>
                    <a:gd name="T33" fmla="*/ 3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53">
                      <a:moveTo>
                        <a:pt x="0" y="32"/>
                      </a:moveTo>
                      <a:lnTo>
                        <a:pt x="8" y="28"/>
                      </a:lnTo>
                      <a:lnTo>
                        <a:pt x="12" y="16"/>
                      </a:lnTo>
                      <a:lnTo>
                        <a:pt x="16" y="8"/>
                      </a:lnTo>
                      <a:lnTo>
                        <a:pt x="24" y="4"/>
                      </a:lnTo>
                      <a:lnTo>
                        <a:pt x="32" y="0"/>
                      </a:lnTo>
                      <a:lnTo>
                        <a:pt x="40" y="4"/>
                      </a:lnTo>
                      <a:lnTo>
                        <a:pt x="40" y="12"/>
                      </a:lnTo>
                      <a:lnTo>
                        <a:pt x="40" y="20"/>
                      </a:lnTo>
                      <a:lnTo>
                        <a:pt x="40" y="28"/>
                      </a:lnTo>
                      <a:lnTo>
                        <a:pt x="32" y="36"/>
                      </a:lnTo>
                      <a:lnTo>
                        <a:pt x="24" y="40"/>
                      </a:lnTo>
                      <a:lnTo>
                        <a:pt x="20" y="48"/>
                      </a:lnTo>
                      <a:lnTo>
                        <a:pt x="12" y="52"/>
                      </a:lnTo>
                      <a:lnTo>
                        <a:pt x="4" y="48"/>
                      </a:lnTo>
                      <a:lnTo>
                        <a:pt x="0" y="40"/>
                      </a:lnTo>
                      <a:lnTo>
                        <a:pt x="0" y="3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60" name="Freeform 23">
                  <a:extLst>
                    <a:ext uri="{FF2B5EF4-FFF2-40B4-BE49-F238E27FC236}">
                      <a16:creationId xmlns:a16="http://schemas.microsoft.com/office/drawing/2014/main" id="{0E0DEFEC-BF58-499C-BC8E-6EAFE5C9E191}"/>
                    </a:ext>
                  </a:extLst>
                </p:cNvPr>
                <p:cNvSpPr>
                  <a:spLocks/>
                </p:cNvSpPr>
                <p:nvPr/>
              </p:nvSpPr>
              <p:spPr bwMode="auto">
                <a:xfrm>
                  <a:off x="2767" y="792"/>
                  <a:ext cx="107" cy="65"/>
                </a:xfrm>
                <a:custGeom>
                  <a:avLst/>
                  <a:gdLst>
                    <a:gd name="T0" fmla="*/ 88 w 121"/>
                    <a:gd name="T1" fmla="*/ 48 h 65"/>
                    <a:gd name="T2" fmla="*/ 81 w 121"/>
                    <a:gd name="T3" fmla="*/ 48 h 65"/>
                    <a:gd name="T4" fmla="*/ 75 w 121"/>
                    <a:gd name="T5" fmla="*/ 44 h 65"/>
                    <a:gd name="T6" fmla="*/ 69 w 121"/>
                    <a:gd name="T7" fmla="*/ 44 h 65"/>
                    <a:gd name="T8" fmla="*/ 63 w 121"/>
                    <a:gd name="T9" fmla="*/ 44 h 65"/>
                    <a:gd name="T10" fmla="*/ 57 w 121"/>
                    <a:gd name="T11" fmla="*/ 48 h 65"/>
                    <a:gd name="T12" fmla="*/ 50 w 121"/>
                    <a:gd name="T13" fmla="*/ 52 h 65"/>
                    <a:gd name="T14" fmla="*/ 44 w 121"/>
                    <a:gd name="T15" fmla="*/ 52 h 65"/>
                    <a:gd name="T16" fmla="*/ 37 w 121"/>
                    <a:gd name="T17" fmla="*/ 56 h 65"/>
                    <a:gd name="T18" fmla="*/ 31 w 121"/>
                    <a:gd name="T19" fmla="*/ 56 h 65"/>
                    <a:gd name="T20" fmla="*/ 25 w 121"/>
                    <a:gd name="T21" fmla="*/ 60 h 65"/>
                    <a:gd name="T22" fmla="*/ 19 w 121"/>
                    <a:gd name="T23" fmla="*/ 64 h 65"/>
                    <a:gd name="T24" fmla="*/ 12 w 121"/>
                    <a:gd name="T25" fmla="*/ 64 h 65"/>
                    <a:gd name="T26" fmla="*/ 6 w 121"/>
                    <a:gd name="T27" fmla="*/ 64 h 65"/>
                    <a:gd name="T28" fmla="*/ 0 w 121"/>
                    <a:gd name="T29" fmla="*/ 60 h 65"/>
                    <a:gd name="T30" fmla="*/ 0 w 121"/>
                    <a:gd name="T31" fmla="*/ 52 h 65"/>
                    <a:gd name="T32" fmla="*/ 6 w 121"/>
                    <a:gd name="T33" fmla="*/ 40 h 65"/>
                    <a:gd name="T34" fmla="*/ 10 w 121"/>
                    <a:gd name="T35" fmla="*/ 32 h 65"/>
                    <a:gd name="T36" fmla="*/ 12 w 121"/>
                    <a:gd name="T37" fmla="*/ 24 h 65"/>
                    <a:gd name="T38" fmla="*/ 22 w 121"/>
                    <a:gd name="T39" fmla="*/ 16 h 65"/>
                    <a:gd name="T40" fmla="*/ 25 w 121"/>
                    <a:gd name="T41" fmla="*/ 8 h 65"/>
                    <a:gd name="T42" fmla="*/ 31 w 121"/>
                    <a:gd name="T43" fmla="*/ 4 h 65"/>
                    <a:gd name="T44" fmla="*/ 37 w 121"/>
                    <a:gd name="T45" fmla="*/ 0 h 65"/>
                    <a:gd name="T46" fmla="*/ 44 w 121"/>
                    <a:gd name="T47" fmla="*/ 0 h 65"/>
                    <a:gd name="T48" fmla="*/ 50 w 121"/>
                    <a:gd name="T49" fmla="*/ 0 h 65"/>
                    <a:gd name="T50" fmla="*/ 57 w 121"/>
                    <a:gd name="T51" fmla="*/ 0 h 65"/>
                    <a:gd name="T52" fmla="*/ 63 w 121"/>
                    <a:gd name="T53" fmla="*/ 0 h 65"/>
                    <a:gd name="T54" fmla="*/ 69 w 121"/>
                    <a:gd name="T55" fmla="*/ 4 h 65"/>
                    <a:gd name="T56" fmla="*/ 75 w 121"/>
                    <a:gd name="T57" fmla="*/ 8 h 65"/>
                    <a:gd name="T58" fmla="*/ 88 w 121"/>
                    <a:gd name="T59" fmla="*/ 20 h 65"/>
                    <a:gd name="T60" fmla="*/ 91 w 121"/>
                    <a:gd name="T61" fmla="*/ 28 h 65"/>
                    <a:gd name="T62" fmla="*/ 94 w 121"/>
                    <a:gd name="T63" fmla="*/ 36 h 65"/>
                    <a:gd name="T64" fmla="*/ 94 w 121"/>
                    <a:gd name="T65" fmla="*/ 44 h 65"/>
                    <a:gd name="T66" fmla="*/ 88 w 121"/>
                    <a:gd name="T67" fmla="*/ 48 h 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1" h="65">
                      <a:moveTo>
                        <a:pt x="112" y="48"/>
                      </a:moveTo>
                      <a:lnTo>
                        <a:pt x="104" y="48"/>
                      </a:lnTo>
                      <a:lnTo>
                        <a:pt x="96" y="44"/>
                      </a:lnTo>
                      <a:lnTo>
                        <a:pt x="88" y="44"/>
                      </a:lnTo>
                      <a:lnTo>
                        <a:pt x="80" y="44"/>
                      </a:lnTo>
                      <a:lnTo>
                        <a:pt x="72" y="48"/>
                      </a:lnTo>
                      <a:lnTo>
                        <a:pt x="64" y="52"/>
                      </a:lnTo>
                      <a:lnTo>
                        <a:pt x="56" y="52"/>
                      </a:lnTo>
                      <a:lnTo>
                        <a:pt x="48" y="56"/>
                      </a:lnTo>
                      <a:lnTo>
                        <a:pt x="40" y="56"/>
                      </a:lnTo>
                      <a:lnTo>
                        <a:pt x="32" y="60"/>
                      </a:lnTo>
                      <a:lnTo>
                        <a:pt x="24" y="64"/>
                      </a:lnTo>
                      <a:lnTo>
                        <a:pt x="16" y="64"/>
                      </a:lnTo>
                      <a:lnTo>
                        <a:pt x="8" y="64"/>
                      </a:lnTo>
                      <a:lnTo>
                        <a:pt x="0" y="60"/>
                      </a:lnTo>
                      <a:lnTo>
                        <a:pt x="0" y="52"/>
                      </a:lnTo>
                      <a:lnTo>
                        <a:pt x="8" y="40"/>
                      </a:lnTo>
                      <a:lnTo>
                        <a:pt x="12" y="32"/>
                      </a:lnTo>
                      <a:lnTo>
                        <a:pt x="16" y="24"/>
                      </a:lnTo>
                      <a:lnTo>
                        <a:pt x="28" y="16"/>
                      </a:lnTo>
                      <a:lnTo>
                        <a:pt x="32" y="8"/>
                      </a:lnTo>
                      <a:lnTo>
                        <a:pt x="40" y="4"/>
                      </a:lnTo>
                      <a:lnTo>
                        <a:pt x="48" y="0"/>
                      </a:lnTo>
                      <a:lnTo>
                        <a:pt x="56" y="0"/>
                      </a:lnTo>
                      <a:lnTo>
                        <a:pt x="64" y="0"/>
                      </a:lnTo>
                      <a:lnTo>
                        <a:pt x="72" y="0"/>
                      </a:lnTo>
                      <a:lnTo>
                        <a:pt x="80" y="0"/>
                      </a:lnTo>
                      <a:lnTo>
                        <a:pt x="88" y="4"/>
                      </a:lnTo>
                      <a:lnTo>
                        <a:pt x="96" y="8"/>
                      </a:lnTo>
                      <a:lnTo>
                        <a:pt x="112" y="20"/>
                      </a:lnTo>
                      <a:lnTo>
                        <a:pt x="116" y="28"/>
                      </a:lnTo>
                      <a:lnTo>
                        <a:pt x="120" y="36"/>
                      </a:lnTo>
                      <a:lnTo>
                        <a:pt x="120" y="44"/>
                      </a:lnTo>
                      <a:lnTo>
                        <a:pt x="112" y="4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61" name="Freeform 24">
                  <a:extLst>
                    <a:ext uri="{FF2B5EF4-FFF2-40B4-BE49-F238E27FC236}">
                      <a16:creationId xmlns:a16="http://schemas.microsoft.com/office/drawing/2014/main" id="{3550A637-66BD-45A0-AB96-5827944B2CCA}"/>
                    </a:ext>
                  </a:extLst>
                </p:cNvPr>
                <p:cNvSpPr>
                  <a:spLocks/>
                </p:cNvSpPr>
                <p:nvPr/>
              </p:nvSpPr>
              <p:spPr bwMode="auto">
                <a:xfrm>
                  <a:off x="2689" y="828"/>
                  <a:ext cx="47" cy="61"/>
                </a:xfrm>
                <a:custGeom>
                  <a:avLst/>
                  <a:gdLst>
                    <a:gd name="T0" fmla="*/ 16 w 53"/>
                    <a:gd name="T1" fmla="*/ 12 h 61"/>
                    <a:gd name="T2" fmla="*/ 16 w 53"/>
                    <a:gd name="T3" fmla="*/ 20 h 61"/>
                    <a:gd name="T4" fmla="*/ 12 w 53"/>
                    <a:gd name="T5" fmla="*/ 28 h 61"/>
                    <a:gd name="T6" fmla="*/ 10 w 53"/>
                    <a:gd name="T7" fmla="*/ 36 h 61"/>
                    <a:gd name="T8" fmla="*/ 6 w 53"/>
                    <a:gd name="T9" fmla="*/ 44 h 61"/>
                    <a:gd name="T10" fmla="*/ 0 w 53"/>
                    <a:gd name="T11" fmla="*/ 48 h 61"/>
                    <a:gd name="T12" fmla="*/ 0 w 53"/>
                    <a:gd name="T13" fmla="*/ 56 h 61"/>
                    <a:gd name="T14" fmla="*/ 6 w 53"/>
                    <a:gd name="T15" fmla="*/ 60 h 61"/>
                    <a:gd name="T16" fmla="*/ 12 w 53"/>
                    <a:gd name="T17" fmla="*/ 60 h 61"/>
                    <a:gd name="T18" fmla="*/ 19 w 53"/>
                    <a:gd name="T19" fmla="*/ 56 h 61"/>
                    <a:gd name="T20" fmla="*/ 25 w 53"/>
                    <a:gd name="T21" fmla="*/ 56 h 61"/>
                    <a:gd name="T22" fmla="*/ 31 w 53"/>
                    <a:gd name="T23" fmla="*/ 52 h 61"/>
                    <a:gd name="T24" fmla="*/ 35 w 53"/>
                    <a:gd name="T25" fmla="*/ 44 h 61"/>
                    <a:gd name="T26" fmla="*/ 35 w 53"/>
                    <a:gd name="T27" fmla="*/ 36 h 61"/>
                    <a:gd name="T28" fmla="*/ 38 w 53"/>
                    <a:gd name="T29" fmla="*/ 28 h 61"/>
                    <a:gd name="T30" fmla="*/ 41 w 53"/>
                    <a:gd name="T31" fmla="*/ 20 h 61"/>
                    <a:gd name="T32" fmla="*/ 41 w 53"/>
                    <a:gd name="T33" fmla="*/ 12 h 61"/>
                    <a:gd name="T34" fmla="*/ 38 w 53"/>
                    <a:gd name="T35" fmla="*/ 4 h 61"/>
                    <a:gd name="T36" fmla="*/ 31 w 53"/>
                    <a:gd name="T37" fmla="*/ 0 h 61"/>
                    <a:gd name="T38" fmla="*/ 25 w 53"/>
                    <a:gd name="T39" fmla="*/ 0 h 61"/>
                    <a:gd name="T40" fmla="*/ 19 w 53"/>
                    <a:gd name="T41" fmla="*/ 4 h 61"/>
                    <a:gd name="T42" fmla="*/ 19 w 53"/>
                    <a:gd name="T43" fmla="*/ 12 h 61"/>
                    <a:gd name="T44" fmla="*/ 16 w 53"/>
                    <a:gd name="T45" fmla="*/ 12 h 6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3" h="61">
                      <a:moveTo>
                        <a:pt x="20" y="12"/>
                      </a:moveTo>
                      <a:lnTo>
                        <a:pt x="20" y="20"/>
                      </a:lnTo>
                      <a:lnTo>
                        <a:pt x="16" y="28"/>
                      </a:lnTo>
                      <a:lnTo>
                        <a:pt x="12" y="36"/>
                      </a:lnTo>
                      <a:lnTo>
                        <a:pt x="8" y="44"/>
                      </a:lnTo>
                      <a:lnTo>
                        <a:pt x="0" y="48"/>
                      </a:lnTo>
                      <a:lnTo>
                        <a:pt x="0" y="56"/>
                      </a:lnTo>
                      <a:lnTo>
                        <a:pt x="8" y="60"/>
                      </a:lnTo>
                      <a:lnTo>
                        <a:pt x="16" y="60"/>
                      </a:lnTo>
                      <a:lnTo>
                        <a:pt x="24" y="56"/>
                      </a:lnTo>
                      <a:lnTo>
                        <a:pt x="32" y="56"/>
                      </a:lnTo>
                      <a:lnTo>
                        <a:pt x="40" y="52"/>
                      </a:lnTo>
                      <a:lnTo>
                        <a:pt x="44" y="44"/>
                      </a:lnTo>
                      <a:lnTo>
                        <a:pt x="44" y="36"/>
                      </a:lnTo>
                      <a:lnTo>
                        <a:pt x="48" y="28"/>
                      </a:lnTo>
                      <a:lnTo>
                        <a:pt x="52" y="20"/>
                      </a:lnTo>
                      <a:lnTo>
                        <a:pt x="52" y="12"/>
                      </a:lnTo>
                      <a:lnTo>
                        <a:pt x="48" y="4"/>
                      </a:lnTo>
                      <a:lnTo>
                        <a:pt x="40" y="0"/>
                      </a:lnTo>
                      <a:lnTo>
                        <a:pt x="32" y="0"/>
                      </a:lnTo>
                      <a:lnTo>
                        <a:pt x="24" y="4"/>
                      </a:lnTo>
                      <a:lnTo>
                        <a:pt x="24" y="12"/>
                      </a:lnTo>
                      <a:lnTo>
                        <a:pt x="20" y="1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62" name="Freeform 25">
                  <a:extLst>
                    <a:ext uri="{FF2B5EF4-FFF2-40B4-BE49-F238E27FC236}">
                      <a16:creationId xmlns:a16="http://schemas.microsoft.com/office/drawing/2014/main" id="{32D38620-225B-47A5-BCD0-AE69192DA0D0}"/>
                    </a:ext>
                  </a:extLst>
                </p:cNvPr>
                <p:cNvSpPr>
                  <a:spLocks/>
                </p:cNvSpPr>
                <p:nvPr/>
              </p:nvSpPr>
              <p:spPr bwMode="auto">
                <a:xfrm>
                  <a:off x="2699" y="696"/>
                  <a:ext cx="58" cy="97"/>
                </a:xfrm>
                <a:custGeom>
                  <a:avLst/>
                  <a:gdLst>
                    <a:gd name="T0" fmla="*/ 0 w 65"/>
                    <a:gd name="T1" fmla="*/ 8 h 97"/>
                    <a:gd name="T2" fmla="*/ 4 w 65"/>
                    <a:gd name="T3" fmla="*/ 16 h 97"/>
                    <a:gd name="T4" fmla="*/ 6 w 65"/>
                    <a:gd name="T5" fmla="*/ 24 h 97"/>
                    <a:gd name="T6" fmla="*/ 10 w 65"/>
                    <a:gd name="T7" fmla="*/ 32 h 97"/>
                    <a:gd name="T8" fmla="*/ 10 w 65"/>
                    <a:gd name="T9" fmla="*/ 40 h 97"/>
                    <a:gd name="T10" fmla="*/ 10 w 65"/>
                    <a:gd name="T11" fmla="*/ 48 h 97"/>
                    <a:gd name="T12" fmla="*/ 10 w 65"/>
                    <a:gd name="T13" fmla="*/ 56 h 97"/>
                    <a:gd name="T14" fmla="*/ 10 w 65"/>
                    <a:gd name="T15" fmla="*/ 64 h 97"/>
                    <a:gd name="T16" fmla="*/ 10 w 65"/>
                    <a:gd name="T17" fmla="*/ 72 h 97"/>
                    <a:gd name="T18" fmla="*/ 10 w 65"/>
                    <a:gd name="T19" fmla="*/ 80 h 97"/>
                    <a:gd name="T20" fmla="*/ 10 w 65"/>
                    <a:gd name="T21" fmla="*/ 88 h 97"/>
                    <a:gd name="T22" fmla="*/ 12 w 65"/>
                    <a:gd name="T23" fmla="*/ 96 h 97"/>
                    <a:gd name="T24" fmla="*/ 19 w 65"/>
                    <a:gd name="T25" fmla="*/ 92 h 97"/>
                    <a:gd name="T26" fmla="*/ 26 w 65"/>
                    <a:gd name="T27" fmla="*/ 88 h 97"/>
                    <a:gd name="T28" fmla="*/ 32 w 65"/>
                    <a:gd name="T29" fmla="*/ 84 h 97"/>
                    <a:gd name="T30" fmla="*/ 38 w 65"/>
                    <a:gd name="T31" fmla="*/ 76 h 97"/>
                    <a:gd name="T32" fmla="*/ 48 w 65"/>
                    <a:gd name="T33" fmla="*/ 64 h 97"/>
                    <a:gd name="T34" fmla="*/ 51 w 65"/>
                    <a:gd name="T35" fmla="*/ 56 h 97"/>
                    <a:gd name="T36" fmla="*/ 48 w 65"/>
                    <a:gd name="T37" fmla="*/ 48 h 97"/>
                    <a:gd name="T38" fmla="*/ 45 w 65"/>
                    <a:gd name="T39" fmla="*/ 40 h 97"/>
                    <a:gd name="T40" fmla="*/ 45 w 65"/>
                    <a:gd name="T41" fmla="*/ 32 h 97"/>
                    <a:gd name="T42" fmla="*/ 45 w 65"/>
                    <a:gd name="T43" fmla="*/ 24 h 97"/>
                    <a:gd name="T44" fmla="*/ 38 w 65"/>
                    <a:gd name="T45" fmla="*/ 16 h 97"/>
                    <a:gd name="T46" fmla="*/ 32 w 65"/>
                    <a:gd name="T47" fmla="*/ 8 h 97"/>
                    <a:gd name="T48" fmla="*/ 26 w 65"/>
                    <a:gd name="T49" fmla="*/ 8 h 97"/>
                    <a:gd name="T50" fmla="*/ 19 w 65"/>
                    <a:gd name="T51" fmla="*/ 4 h 97"/>
                    <a:gd name="T52" fmla="*/ 12 w 65"/>
                    <a:gd name="T53" fmla="*/ 0 h 97"/>
                    <a:gd name="T54" fmla="*/ 6 w 65"/>
                    <a:gd name="T55" fmla="*/ 4 h 97"/>
                    <a:gd name="T56" fmla="*/ 4 w 65"/>
                    <a:gd name="T57" fmla="*/ 12 h 97"/>
                    <a:gd name="T58" fmla="*/ 0 w 65"/>
                    <a:gd name="T59" fmla="*/ 8 h 9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65" h="97">
                      <a:moveTo>
                        <a:pt x="0" y="8"/>
                      </a:moveTo>
                      <a:lnTo>
                        <a:pt x="4" y="16"/>
                      </a:lnTo>
                      <a:lnTo>
                        <a:pt x="8" y="24"/>
                      </a:lnTo>
                      <a:lnTo>
                        <a:pt x="12" y="32"/>
                      </a:lnTo>
                      <a:lnTo>
                        <a:pt x="12" y="40"/>
                      </a:lnTo>
                      <a:lnTo>
                        <a:pt x="12" y="48"/>
                      </a:lnTo>
                      <a:lnTo>
                        <a:pt x="12" y="56"/>
                      </a:lnTo>
                      <a:lnTo>
                        <a:pt x="12" y="64"/>
                      </a:lnTo>
                      <a:lnTo>
                        <a:pt x="12" y="72"/>
                      </a:lnTo>
                      <a:lnTo>
                        <a:pt x="12" y="80"/>
                      </a:lnTo>
                      <a:lnTo>
                        <a:pt x="12" y="88"/>
                      </a:lnTo>
                      <a:lnTo>
                        <a:pt x="16" y="96"/>
                      </a:lnTo>
                      <a:lnTo>
                        <a:pt x="24" y="92"/>
                      </a:lnTo>
                      <a:lnTo>
                        <a:pt x="32" y="88"/>
                      </a:lnTo>
                      <a:lnTo>
                        <a:pt x="40" y="84"/>
                      </a:lnTo>
                      <a:lnTo>
                        <a:pt x="48" y="76"/>
                      </a:lnTo>
                      <a:lnTo>
                        <a:pt x="60" y="64"/>
                      </a:lnTo>
                      <a:lnTo>
                        <a:pt x="64" y="56"/>
                      </a:lnTo>
                      <a:lnTo>
                        <a:pt x="60" y="48"/>
                      </a:lnTo>
                      <a:lnTo>
                        <a:pt x="56" y="40"/>
                      </a:lnTo>
                      <a:lnTo>
                        <a:pt x="56" y="32"/>
                      </a:lnTo>
                      <a:lnTo>
                        <a:pt x="56" y="24"/>
                      </a:lnTo>
                      <a:lnTo>
                        <a:pt x="48" y="16"/>
                      </a:lnTo>
                      <a:lnTo>
                        <a:pt x="40" y="8"/>
                      </a:lnTo>
                      <a:lnTo>
                        <a:pt x="32" y="8"/>
                      </a:lnTo>
                      <a:lnTo>
                        <a:pt x="24" y="4"/>
                      </a:lnTo>
                      <a:lnTo>
                        <a:pt x="16" y="0"/>
                      </a:lnTo>
                      <a:lnTo>
                        <a:pt x="8" y="4"/>
                      </a:lnTo>
                      <a:lnTo>
                        <a:pt x="4" y="12"/>
                      </a:lnTo>
                      <a:lnTo>
                        <a:pt x="0" y="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63" name="Freeform 26">
                  <a:extLst>
                    <a:ext uri="{FF2B5EF4-FFF2-40B4-BE49-F238E27FC236}">
                      <a16:creationId xmlns:a16="http://schemas.microsoft.com/office/drawing/2014/main" id="{5C52EB18-9F76-41DA-A2F8-471BC0AB444B}"/>
                    </a:ext>
                  </a:extLst>
                </p:cNvPr>
                <p:cNvSpPr>
                  <a:spLocks/>
                </p:cNvSpPr>
                <p:nvPr/>
              </p:nvSpPr>
              <p:spPr bwMode="auto">
                <a:xfrm>
                  <a:off x="2664" y="580"/>
                  <a:ext cx="79" cy="97"/>
                </a:xfrm>
                <a:custGeom>
                  <a:avLst/>
                  <a:gdLst>
                    <a:gd name="T0" fmla="*/ 28 w 89"/>
                    <a:gd name="T1" fmla="*/ 96 h 97"/>
                    <a:gd name="T2" fmla="*/ 28 w 89"/>
                    <a:gd name="T3" fmla="*/ 88 h 97"/>
                    <a:gd name="T4" fmla="*/ 25 w 89"/>
                    <a:gd name="T5" fmla="*/ 80 h 97"/>
                    <a:gd name="T6" fmla="*/ 25 w 89"/>
                    <a:gd name="T7" fmla="*/ 72 h 97"/>
                    <a:gd name="T8" fmla="*/ 22 w 89"/>
                    <a:gd name="T9" fmla="*/ 64 h 97"/>
                    <a:gd name="T10" fmla="*/ 19 w 89"/>
                    <a:gd name="T11" fmla="*/ 56 h 97"/>
                    <a:gd name="T12" fmla="*/ 16 w 89"/>
                    <a:gd name="T13" fmla="*/ 48 h 97"/>
                    <a:gd name="T14" fmla="*/ 12 w 89"/>
                    <a:gd name="T15" fmla="*/ 40 h 97"/>
                    <a:gd name="T16" fmla="*/ 6 w 89"/>
                    <a:gd name="T17" fmla="*/ 36 h 97"/>
                    <a:gd name="T18" fmla="*/ 4 w 89"/>
                    <a:gd name="T19" fmla="*/ 28 h 97"/>
                    <a:gd name="T20" fmla="*/ 0 w 89"/>
                    <a:gd name="T21" fmla="*/ 16 h 97"/>
                    <a:gd name="T22" fmla="*/ 0 w 89"/>
                    <a:gd name="T23" fmla="*/ 8 h 97"/>
                    <a:gd name="T24" fmla="*/ 0 w 89"/>
                    <a:gd name="T25" fmla="*/ 0 h 97"/>
                    <a:gd name="T26" fmla="*/ 6 w 89"/>
                    <a:gd name="T27" fmla="*/ 0 h 97"/>
                    <a:gd name="T28" fmla="*/ 12 w 89"/>
                    <a:gd name="T29" fmla="*/ 0 h 97"/>
                    <a:gd name="T30" fmla="*/ 19 w 89"/>
                    <a:gd name="T31" fmla="*/ 4 h 97"/>
                    <a:gd name="T32" fmla="*/ 22 w 89"/>
                    <a:gd name="T33" fmla="*/ 12 h 97"/>
                    <a:gd name="T34" fmla="*/ 28 w 89"/>
                    <a:gd name="T35" fmla="*/ 16 h 97"/>
                    <a:gd name="T36" fmla="*/ 35 w 89"/>
                    <a:gd name="T37" fmla="*/ 20 h 97"/>
                    <a:gd name="T38" fmla="*/ 41 w 89"/>
                    <a:gd name="T39" fmla="*/ 20 h 97"/>
                    <a:gd name="T40" fmla="*/ 47 w 89"/>
                    <a:gd name="T41" fmla="*/ 20 h 97"/>
                    <a:gd name="T42" fmla="*/ 53 w 89"/>
                    <a:gd name="T43" fmla="*/ 20 h 97"/>
                    <a:gd name="T44" fmla="*/ 59 w 89"/>
                    <a:gd name="T45" fmla="*/ 24 h 97"/>
                    <a:gd name="T46" fmla="*/ 67 w 89"/>
                    <a:gd name="T47" fmla="*/ 24 h 97"/>
                    <a:gd name="T48" fmla="*/ 69 w 89"/>
                    <a:gd name="T49" fmla="*/ 32 h 97"/>
                    <a:gd name="T50" fmla="*/ 67 w 89"/>
                    <a:gd name="T51" fmla="*/ 40 h 97"/>
                    <a:gd name="T52" fmla="*/ 67 w 89"/>
                    <a:gd name="T53" fmla="*/ 48 h 97"/>
                    <a:gd name="T54" fmla="*/ 59 w 89"/>
                    <a:gd name="T55" fmla="*/ 52 h 97"/>
                    <a:gd name="T56" fmla="*/ 53 w 89"/>
                    <a:gd name="T57" fmla="*/ 60 h 97"/>
                    <a:gd name="T58" fmla="*/ 47 w 89"/>
                    <a:gd name="T59" fmla="*/ 72 h 97"/>
                    <a:gd name="T60" fmla="*/ 44 w 89"/>
                    <a:gd name="T61" fmla="*/ 80 h 97"/>
                    <a:gd name="T62" fmla="*/ 38 w 89"/>
                    <a:gd name="T63" fmla="*/ 88 h 97"/>
                    <a:gd name="T64" fmla="*/ 35 w 89"/>
                    <a:gd name="T65" fmla="*/ 96 h 97"/>
                    <a:gd name="T66" fmla="*/ 28 w 89"/>
                    <a:gd name="T67" fmla="*/ 96 h 9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89" h="97">
                      <a:moveTo>
                        <a:pt x="36" y="96"/>
                      </a:moveTo>
                      <a:lnTo>
                        <a:pt x="36" y="88"/>
                      </a:lnTo>
                      <a:lnTo>
                        <a:pt x="32" y="80"/>
                      </a:lnTo>
                      <a:lnTo>
                        <a:pt x="32" y="72"/>
                      </a:lnTo>
                      <a:lnTo>
                        <a:pt x="28" y="64"/>
                      </a:lnTo>
                      <a:lnTo>
                        <a:pt x="24" y="56"/>
                      </a:lnTo>
                      <a:lnTo>
                        <a:pt x="20" y="48"/>
                      </a:lnTo>
                      <a:lnTo>
                        <a:pt x="16" y="40"/>
                      </a:lnTo>
                      <a:lnTo>
                        <a:pt x="8" y="36"/>
                      </a:lnTo>
                      <a:lnTo>
                        <a:pt x="4" y="28"/>
                      </a:lnTo>
                      <a:lnTo>
                        <a:pt x="0" y="16"/>
                      </a:lnTo>
                      <a:lnTo>
                        <a:pt x="0" y="8"/>
                      </a:lnTo>
                      <a:lnTo>
                        <a:pt x="0" y="0"/>
                      </a:lnTo>
                      <a:lnTo>
                        <a:pt x="8" y="0"/>
                      </a:lnTo>
                      <a:lnTo>
                        <a:pt x="16" y="0"/>
                      </a:lnTo>
                      <a:lnTo>
                        <a:pt x="24" y="4"/>
                      </a:lnTo>
                      <a:lnTo>
                        <a:pt x="28" y="12"/>
                      </a:lnTo>
                      <a:lnTo>
                        <a:pt x="36" y="16"/>
                      </a:lnTo>
                      <a:lnTo>
                        <a:pt x="44" y="20"/>
                      </a:lnTo>
                      <a:lnTo>
                        <a:pt x="52" y="20"/>
                      </a:lnTo>
                      <a:lnTo>
                        <a:pt x="60" y="20"/>
                      </a:lnTo>
                      <a:lnTo>
                        <a:pt x="68" y="20"/>
                      </a:lnTo>
                      <a:lnTo>
                        <a:pt x="76" y="24"/>
                      </a:lnTo>
                      <a:lnTo>
                        <a:pt x="84" y="24"/>
                      </a:lnTo>
                      <a:lnTo>
                        <a:pt x="88" y="32"/>
                      </a:lnTo>
                      <a:lnTo>
                        <a:pt x="84" y="40"/>
                      </a:lnTo>
                      <a:lnTo>
                        <a:pt x="84" y="48"/>
                      </a:lnTo>
                      <a:lnTo>
                        <a:pt x="76" y="52"/>
                      </a:lnTo>
                      <a:lnTo>
                        <a:pt x="68" y="60"/>
                      </a:lnTo>
                      <a:lnTo>
                        <a:pt x="60" y="72"/>
                      </a:lnTo>
                      <a:lnTo>
                        <a:pt x="56" y="80"/>
                      </a:lnTo>
                      <a:lnTo>
                        <a:pt x="48" y="88"/>
                      </a:lnTo>
                      <a:lnTo>
                        <a:pt x="44" y="96"/>
                      </a:lnTo>
                      <a:lnTo>
                        <a:pt x="36" y="96"/>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64" name="Freeform 27">
                  <a:extLst>
                    <a:ext uri="{FF2B5EF4-FFF2-40B4-BE49-F238E27FC236}">
                      <a16:creationId xmlns:a16="http://schemas.microsoft.com/office/drawing/2014/main" id="{73999B06-1F59-4885-8CB5-F7CCE135CECA}"/>
                    </a:ext>
                  </a:extLst>
                </p:cNvPr>
                <p:cNvSpPr>
                  <a:spLocks/>
                </p:cNvSpPr>
                <p:nvPr/>
              </p:nvSpPr>
              <p:spPr bwMode="auto">
                <a:xfrm>
                  <a:off x="2603" y="484"/>
                  <a:ext cx="72" cy="73"/>
                </a:xfrm>
                <a:custGeom>
                  <a:avLst/>
                  <a:gdLst>
                    <a:gd name="T0" fmla="*/ 35 w 81"/>
                    <a:gd name="T1" fmla="*/ 72 h 73"/>
                    <a:gd name="T2" fmla="*/ 32 w 81"/>
                    <a:gd name="T3" fmla="*/ 64 h 73"/>
                    <a:gd name="T4" fmla="*/ 25 w 81"/>
                    <a:gd name="T5" fmla="*/ 60 h 73"/>
                    <a:gd name="T6" fmla="*/ 19 w 81"/>
                    <a:gd name="T7" fmla="*/ 56 h 73"/>
                    <a:gd name="T8" fmla="*/ 12 w 81"/>
                    <a:gd name="T9" fmla="*/ 52 h 73"/>
                    <a:gd name="T10" fmla="*/ 6 w 81"/>
                    <a:gd name="T11" fmla="*/ 48 h 73"/>
                    <a:gd name="T12" fmla="*/ 4 w 81"/>
                    <a:gd name="T13" fmla="*/ 40 h 73"/>
                    <a:gd name="T14" fmla="*/ 0 w 81"/>
                    <a:gd name="T15" fmla="*/ 32 h 73"/>
                    <a:gd name="T16" fmla="*/ 0 w 81"/>
                    <a:gd name="T17" fmla="*/ 24 h 73"/>
                    <a:gd name="T18" fmla="*/ 4 w 81"/>
                    <a:gd name="T19" fmla="*/ 16 h 73"/>
                    <a:gd name="T20" fmla="*/ 12 w 81"/>
                    <a:gd name="T21" fmla="*/ 12 h 73"/>
                    <a:gd name="T22" fmla="*/ 19 w 81"/>
                    <a:gd name="T23" fmla="*/ 16 h 73"/>
                    <a:gd name="T24" fmla="*/ 25 w 81"/>
                    <a:gd name="T25" fmla="*/ 16 h 73"/>
                    <a:gd name="T26" fmla="*/ 32 w 81"/>
                    <a:gd name="T27" fmla="*/ 12 h 73"/>
                    <a:gd name="T28" fmla="*/ 41 w 81"/>
                    <a:gd name="T29" fmla="*/ 8 h 73"/>
                    <a:gd name="T30" fmla="*/ 47 w 81"/>
                    <a:gd name="T31" fmla="*/ 4 h 73"/>
                    <a:gd name="T32" fmla="*/ 53 w 81"/>
                    <a:gd name="T33" fmla="*/ 0 h 73"/>
                    <a:gd name="T34" fmla="*/ 60 w 81"/>
                    <a:gd name="T35" fmla="*/ 0 h 73"/>
                    <a:gd name="T36" fmla="*/ 63 w 81"/>
                    <a:gd name="T37" fmla="*/ 12 h 73"/>
                    <a:gd name="T38" fmla="*/ 63 w 81"/>
                    <a:gd name="T39" fmla="*/ 20 h 73"/>
                    <a:gd name="T40" fmla="*/ 60 w 81"/>
                    <a:gd name="T41" fmla="*/ 28 h 73"/>
                    <a:gd name="T42" fmla="*/ 57 w 81"/>
                    <a:gd name="T43" fmla="*/ 36 h 73"/>
                    <a:gd name="T44" fmla="*/ 53 w 81"/>
                    <a:gd name="T45" fmla="*/ 44 h 73"/>
                    <a:gd name="T46" fmla="*/ 51 w 81"/>
                    <a:gd name="T47" fmla="*/ 52 h 73"/>
                    <a:gd name="T48" fmla="*/ 47 w 81"/>
                    <a:gd name="T49" fmla="*/ 60 h 73"/>
                    <a:gd name="T50" fmla="*/ 44 w 81"/>
                    <a:gd name="T51" fmla="*/ 68 h 73"/>
                    <a:gd name="T52" fmla="*/ 38 w 81"/>
                    <a:gd name="T53" fmla="*/ 68 h 73"/>
                    <a:gd name="T54" fmla="*/ 35 w 81"/>
                    <a:gd name="T55" fmla="*/ 72 h 7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81" h="73">
                      <a:moveTo>
                        <a:pt x="44" y="72"/>
                      </a:moveTo>
                      <a:lnTo>
                        <a:pt x="40" y="64"/>
                      </a:lnTo>
                      <a:lnTo>
                        <a:pt x="32" y="60"/>
                      </a:lnTo>
                      <a:lnTo>
                        <a:pt x="24" y="56"/>
                      </a:lnTo>
                      <a:lnTo>
                        <a:pt x="16" y="52"/>
                      </a:lnTo>
                      <a:lnTo>
                        <a:pt x="8" y="48"/>
                      </a:lnTo>
                      <a:lnTo>
                        <a:pt x="4" y="40"/>
                      </a:lnTo>
                      <a:lnTo>
                        <a:pt x="0" y="32"/>
                      </a:lnTo>
                      <a:lnTo>
                        <a:pt x="0" y="24"/>
                      </a:lnTo>
                      <a:lnTo>
                        <a:pt x="4" y="16"/>
                      </a:lnTo>
                      <a:lnTo>
                        <a:pt x="16" y="12"/>
                      </a:lnTo>
                      <a:lnTo>
                        <a:pt x="24" y="16"/>
                      </a:lnTo>
                      <a:lnTo>
                        <a:pt x="32" y="16"/>
                      </a:lnTo>
                      <a:lnTo>
                        <a:pt x="40" y="12"/>
                      </a:lnTo>
                      <a:lnTo>
                        <a:pt x="52" y="8"/>
                      </a:lnTo>
                      <a:lnTo>
                        <a:pt x="60" y="4"/>
                      </a:lnTo>
                      <a:lnTo>
                        <a:pt x="68" y="0"/>
                      </a:lnTo>
                      <a:lnTo>
                        <a:pt x="76" y="0"/>
                      </a:lnTo>
                      <a:lnTo>
                        <a:pt x="80" y="12"/>
                      </a:lnTo>
                      <a:lnTo>
                        <a:pt x="80" y="20"/>
                      </a:lnTo>
                      <a:lnTo>
                        <a:pt x="76" y="28"/>
                      </a:lnTo>
                      <a:lnTo>
                        <a:pt x="72" y="36"/>
                      </a:lnTo>
                      <a:lnTo>
                        <a:pt x="68" y="44"/>
                      </a:lnTo>
                      <a:lnTo>
                        <a:pt x="64" y="52"/>
                      </a:lnTo>
                      <a:lnTo>
                        <a:pt x="60" y="60"/>
                      </a:lnTo>
                      <a:lnTo>
                        <a:pt x="56" y="68"/>
                      </a:lnTo>
                      <a:lnTo>
                        <a:pt x="48" y="68"/>
                      </a:lnTo>
                      <a:lnTo>
                        <a:pt x="44" y="7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65" name="Freeform 28">
                  <a:extLst>
                    <a:ext uri="{FF2B5EF4-FFF2-40B4-BE49-F238E27FC236}">
                      <a16:creationId xmlns:a16="http://schemas.microsoft.com/office/drawing/2014/main" id="{147B9125-45FF-437A-A6CE-1AE47D549312}"/>
                    </a:ext>
                  </a:extLst>
                </p:cNvPr>
                <p:cNvSpPr>
                  <a:spLocks/>
                </p:cNvSpPr>
                <p:nvPr/>
              </p:nvSpPr>
              <p:spPr bwMode="auto">
                <a:xfrm>
                  <a:off x="2500" y="420"/>
                  <a:ext cx="86" cy="69"/>
                </a:xfrm>
                <a:custGeom>
                  <a:avLst/>
                  <a:gdLst>
                    <a:gd name="T0" fmla="*/ 66 w 97"/>
                    <a:gd name="T1" fmla="*/ 68 h 69"/>
                    <a:gd name="T2" fmla="*/ 63 w 97"/>
                    <a:gd name="T3" fmla="*/ 60 h 69"/>
                    <a:gd name="T4" fmla="*/ 57 w 97"/>
                    <a:gd name="T5" fmla="*/ 56 h 69"/>
                    <a:gd name="T6" fmla="*/ 51 w 97"/>
                    <a:gd name="T7" fmla="*/ 52 h 69"/>
                    <a:gd name="T8" fmla="*/ 38 w 97"/>
                    <a:gd name="T9" fmla="*/ 48 h 69"/>
                    <a:gd name="T10" fmla="*/ 31 w 97"/>
                    <a:gd name="T11" fmla="*/ 44 h 69"/>
                    <a:gd name="T12" fmla="*/ 25 w 97"/>
                    <a:gd name="T13" fmla="*/ 44 h 69"/>
                    <a:gd name="T14" fmla="*/ 19 w 97"/>
                    <a:gd name="T15" fmla="*/ 36 h 69"/>
                    <a:gd name="T16" fmla="*/ 12 w 97"/>
                    <a:gd name="T17" fmla="*/ 36 h 69"/>
                    <a:gd name="T18" fmla="*/ 6 w 97"/>
                    <a:gd name="T19" fmla="*/ 36 h 69"/>
                    <a:gd name="T20" fmla="*/ 0 w 97"/>
                    <a:gd name="T21" fmla="*/ 28 h 69"/>
                    <a:gd name="T22" fmla="*/ 0 w 97"/>
                    <a:gd name="T23" fmla="*/ 20 h 69"/>
                    <a:gd name="T24" fmla="*/ 4 w 97"/>
                    <a:gd name="T25" fmla="*/ 12 h 69"/>
                    <a:gd name="T26" fmla="*/ 12 w 97"/>
                    <a:gd name="T27" fmla="*/ 12 h 69"/>
                    <a:gd name="T28" fmla="*/ 19 w 97"/>
                    <a:gd name="T29" fmla="*/ 8 h 69"/>
                    <a:gd name="T30" fmla="*/ 25 w 97"/>
                    <a:gd name="T31" fmla="*/ 8 h 69"/>
                    <a:gd name="T32" fmla="*/ 31 w 97"/>
                    <a:gd name="T33" fmla="*/ 8 h 69"/>
                    <a:gd name="T34" fmla="*/ 38 w 97"/>
                    <a:gd name="T35" fmla="*/ 8 h 69"/>
                    <a:gd name="T36" fmla="*/ 47 w 97"/>
                    <a:gd name="T37" fmla="*/ 4 h 69"/>
                    <a:gd name="T38" fmla="*/ 53 w 97"/>
                    <a:gd name="T39" fmla="*/ 0 h 69"/>
                    <a:gd name="T40" fmla="*/ 63 w 97"/>
                    <a:gd name="T41" fmla="*/ 4 h 69"/>
                    <a:gd name="T42" fmla="*/ 69 w 97"/>
                    <a:gd name="T43" fmla="*/ 4 h 69"/>
                    <a:gd name="T44" fmla="*/ 69 w 97"/>
                    <a:gd name="T45" fmla="*/ 16 h 69"/>
                    <a:gd name="T46" fmla="*/ 73 w 97"/>
                    <a:gd name="T47" fmla="*/ 24 h 69"/>
                    <a:gd name="T48" fmla="*/ 75 w 97"/>
                    <a:gd name="T49" fmla="*/ 32 h 69"/>
                    <a:gd name="T50" fmla="*/ 75 w 97"/>
                    <a:gd name="T51" fmla="*/ 40 h 69"/>
                    <a:gd name="T52" fmla="*/ 75 w 97"/>
                    <a:gd name="T53" fmla="*/ 48 h 69"/>
                    <a:gd name="T54" fmla="*/ 73 w 97"/>
                    <a:gd name="T55" fmla="*/ 56 h 69"/>
                    <a:gd name="T56" fmla="*/ 73 w 97"/>
                    <a:gd name="T57" fmla="*/ 64 h 69"/>
                    <a:gd name="T58" fmla="*/ 66 w 97"/>
                    <a:gd name="T59" fmla="*/ 68 h 6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97" h="69">
                      <a:moveTo>
                        <a:pt x="84" y="68"/>
                      </a:moveTo>
                      <a:lnTo>
                        <a:pt x="80" y="60"/>
                      </a:lnTo>
                      <a:lnTo>
                        <a:pt x="72" y="56"/>
                      </a:lnTo>
                      <a:lnTo>
                        <a:pt x="64" y="52"/>
                      </a:lnTo>
                      <a:lnTo>
                        <a:pt x="48" y="48"/>
                      </a:lnTo>
                      <a:lnTo>
                        <a:pt x="40" y="44"/>
                      </a:lnTo>
                      <a:lnTo>
                        <a:pt x="32" y="44"/>
                      </a:lnTo>
                      <a:lnTo>
                        <a:pt x="24" y="36"/>
                      </a:lnTo>
                      <a:lnTo>
                        <a:pt x="16" y="36"/>
                      </a:lnTo>
                      <a:lnTo>
                        <a:pt x="8" y="36"/>
                      </a:lnTo>
                      <a:lnTo>
                        <a:pt x="0" y="28"/>
                      </a:lnTo>
                      <a:lnTo>
                        <a:pt x="0" y="20"/>
                      </a:lnTo>
                      <a:lnTo>
                        <a:pt x="4" y="12"/>
                      </a:lnTo>
                      <a:lnTo>
                        <a:pt x="16" y="12"/>
                      </a:lnTo>
                      <a:lnTo>
                        <a:pt x="24" y="8"/>
                      </a:lnTo>
                      <a:lnTo>
                        <a:pt x="32" y="8"/>
                      </a:lnTo>
                      <a:lnTo>
                        <a:pt x="40" y="8"/>
                      </a:lnTo>
                      <a:lnTo>
                        <a:pt x="48" y="8"/>
                      </a:lnTo>
                      <a:lnTo>
                        <a:pt x="60" y="4"/>
                      </a:lnTo>
                      <a:lnTo>
                        <a:pt x="68" y="0"/>
                      </a:lnTo>
                      <a:lnTo>
                        <a:pt x="80" y="4"/>
                      </a:lnTo>
                      <a:lnTo>
                        <a:pt x="88" y="4"/>
                      </a:lnTo>
                      <a:lnTo>
                        <a:pt x="88" y="16"/>
                      </a:lnTo>
                      <a:lnTo>
                        <a:pt x="92" y="24"/>
                      </a:lnTo>
                      <a:lnTo>
                        <a:pt x="96" y="32"/>
                      </a:lnTo>
                      <a:lnTo>
                        <a:pt x="96" y="40"/>
                      </a:lnTo>
                      <a:lnTo>
                        <a:pt x="96" y="48"/>
                      </a:lnTo>
                      <a:lnTo>
                        <a:pt x="92" y="56"/>
                      </a:lnTo>
                      <a:lnTo>
                        <a:pt x="92" y="64"/>
                      </a:lnTo>
                      <a:lnTo>
                        <a:pt x="84" y="6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66" name="Freeform 29">
                  <a:extLst>
                    <a:ext uri="{FF2B5EF4-FFF2-40B4-BE49-F238E27FC236}">
                      <a16:creationId xmlns:a16="http://schemas.microsoft.com/office/drawing/2014/main" id="{13BE0043-8A73-43EC-B45D-D11F61889EE4}"/>
                    </a:ext>
                  </a:extLst>
                </p:cNvPr>
                <p:cNvSpPr>
                  <a:spLocks/>
                </p:cNvSpPr>
                <p:nvPr/>
              </p:nvSpPr>
              <p:spPr bwMode="auto">
                <a:xfrm>
                  <a:off x="2258" y="300"/>
                  <a:ext cx="207" cy="129"/>
                </a:xfrm>
                <a:custGeom>
                  <a:avLst/>
                  <a:gdLst>
                    <a:gd name="T0" fmla="*/ 173 w 233"/>
                    <a:gd name="T1" fmla="*/ 128 h 129"/>
                    <a:gd name="T2" fmla="*/ 161 w 233"/>
                    <a:gd name="T3" fmla="*/ 124 h 129"/>
                    <a:gd name="T4" fmla="*/ 148 w 233"/>
                    <a:gd name="T5" fmla="*/ 120 h 129"/>
                    <a:gd name="T6" fmla="*/ 132 w 233"/>
                    <a:gd name="T7" fmla="*/ 120 h 129"/>
                    <a:gd name="T8" fmla="*/ 120 w 233"/>
                    <a:gd name="T9" fmla="*/ 120 h 129"/>
                    <a:gd name="T10" fmla="*/ 107 w 233"/>
                    <a:gd name="T11" fmla="*/ 120 h 129"/>
                    <a:gd name="T12" fmla="*/ 101 w 233"/>
                    <a:gd name="T13" fmla="*/ 112 h 129"/>
                    <a:gd name="T14" fmla="*/ 107 w 233"/>
                    <a:gd name="T15" fmla="*/ 100 h 129"/>
                    <a:gd name="T16" fmla="*/ 116 w 233"/>
                    <a:gd name="T17" fmla="*/ 84 h 129"/>
                    <a:gd name="T18" fmla="*/ 120 w 233"/>
                    <a:gd name="T19" fmla="*/ 68 h 129"/>
                    <a:gd name="T20" fmla="*/ 114 w 233"/>
                    <a:gd name="T21" fmla="*/ 56 h 129"/>
                    <a:gd name="T22" fmla="*/ 98 w 233"/>
                    <a:gd name="T23" fmla="*/ 48 h 129"/>
                    <a:gd name="T24" fmla="*/ 82 w 233"/>
                    <a:gd name="T25" fmla="*/ 48 h 129"/>
                    <a:gd name="T26" fmla="*/ 69 w 233"/>
                    <a:gd name="T27" fmla="*/ 52 h 129"/>
                    <a:gd name="T28" fmla="*/ 57 w 233"/>
                    <a:gd name="T29" fmla="*/ 52 h 129"/>
                    <a:gd name="T30" fmla="*/ 51 w 233"/>
                    <a:gd name="T31" fmla="*/ 64 h 129"/>
                    <a:gd name="T32" fmla="*/ 53 w 233"/>
                    <a:gd name="T33" fmla="*/ 80 h 129"/>
                    <a:gd name="T34" fmla="*/ 57 w 233"/>
                    <a:gd name="T35" fmla="*/ 96 h 129"/>
                    <a:gd name="T36" fmla="*/ 69 w 233"/>
                    <a:gd name="T37" fmla="*/ 108 h 129"/>
                    <a:gd name="T38" fmla="*/ 76 w 233"/>
                    <a:gd name="T39" fmla="*/ 116 h 129"/>
                    <a:gd name="T40" fmla="*/ 69 w 233"/>
                    <a:gd name="T41" fmla="*/ 128 h 129"/>
                    <a:gd name="T42" fmla="*/ 53 w 233"/>
                    <a:gd name="T43" fmla="*/ 124 h 129"/>
                    <a:gd name="T44" fmla="*/ 41 w 233"/>
                    <a:gd name="T45" fmla="*/ 124 h 129"/>
                    <a:gd name="T46" fmla="*/ 25 w 233"/>
                    <a:gd name="T47" fmla="*/ 128 h 129"/>
                    <a:gd name="T48" fmla="*/ 10 w 233"/>
                    <a:gd name="T49" fmla="*/ 128 h 129"/>
                    <a:gd name="T50" fmla="*/ 0 w 233"/>
                    <a:gd name="T51" fmla="*/ 112 h 129"/>
                    <a:gd name="T52" fmla="*/ 6 w 233"/>
                    <a:gd name="T53" fmla="*/ 104 h 129"/>
                    <a:gd name="T54" fmla="*/ 12 w 233"/>
                    <a:gd name="T55" fmla="*/ 88 h 129"/>
                    <a:gd name="T56" fmla="*/ 16 w 233"/>
                    <a:gd name="T57" fmla="*/ 72 h 129"/>
                    <a:gd name="T58" fmla="*/ 16 w 233"/>
                    <a:gd name="T59" fmla="*/ 56 h 129"/>
                    <a:gd name="T60" fmla="*/ 10 w 233"/>
                    <a:gd name="T61" fmla="*/ 36 h 129"/>
                    <a:gd name="T62" fmla="*/ 16 w 233"/>
                    <a:gd name="T63" fmla="*/ 24 h 129"/>
                    <a:gd name="T64" fmla="*/ 28 w 233"/>
                    <a:gd name="T65" fmla="*/ 16 h 129"/>
                    <a:gd name="T66" fmla="*/ 44 w 233"/>
                    <a:gd name="T67" fmla="*/ 4 h 129"/>
                    <a:gd name="T68" fmla="*/ 60 w 233"/>
                    <a:gd name="T69" fmla="*/ 0 h 129"/>
                    <a:gd name="T70" fmla="*/ 79 w 233"/>
                    <a:gd name="T71" fmla="*/ 0 h 129"/>
                    <a:gd name="T72" fmla="*/ 92 w 233"/>
                    <a:gd name="T73" fmla="*/ 0 h 129"/>
                    <a:gd name="T74" fmla="*/ 107 w 233"/>
                    <a:gd name="T75" fmla="*/ 0 h 129"/>
                    <a:gd name="T76" fmla="*/ 123 w 233"/>
                    <a:gd name="T77" fmla="*/ 0 h 129"/>
                    <a:gd name="T78" fmla="*/ 142 w 233"/>
                    <a:gd name="T79" fmla="*/ 16 h 129"/>
                    <a:gd name="T80" fmla="*/ 158 w 233"/>
                    <a:gd name="T81" fmla="*/ 32 h 129"/>
                    <a:gd name="T82" fmla="*/ 167 w 233"/>
                    <a:gd name="T83" fmla="*/ 52 h 129"/>
                    <a:gd name="T84" fmla="*/ 164 w 233"/>
                    <a:gd name="T85" fmla="*/ 68 h 129"/>
                    <a:gd name="T86" fmla="*/ 171 w 233"/>
                    <a:gd name="T87" fmla="*/ 88 h 129"/>
                    <a:gd name="T88" fmla="*/ 177 w 233"/>
                    <a:gd name="T89" fmla="*/ 104 h 129"/>
                    <a:gd name="T90" fmla="*/ 183 w 233"/>
                    <a:gd name="T91" fmla="*/ 120 h 129"/>
                    <a:gd name="T92" fmla="*/ 180 w 233"/>
                    <a:gd name="T93" fmla="*/ 128 h 12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33" h="129">
                      <a:moveTo>
                        <a:pt x="228" y="128"/>
                      </a:moveTo>
                      <a:lnTo>
                        <a:pt x="220" y="128"/>
                      </a:lnTo>
                      <a:lnTo>
                        <a:pt x="212" y="128"/>
                      </a:lnTo>
                      <a:lnTo>
                        <a:pt x="204" y="124"/>
                      </a:lnTo>
                      <a:lnTo>
                        <a:pt x="196" y="120"/>
                      </a:lnTo>
                      <a:lnTo>
                        <a:pt x="188" y="120"/>
                      </a:lnTo>
                      <a:lnTo>
                        <a:pt x="176" y="120"/>
                      </a:lnTo>
                      <a:lnTo>
                        <a:pt x="168" y="120"/>
                      </a:lnTo>
                      <a:lnTo>
                        <a:pt x="160" y="120"/>
                      </a:lnTo>
                      <a:lnTo>
                        <a:pt x="152" y="120"/>
                      </a:lnTo>
                      <a:lnTo>
                        <a:pt x="144" y="120"/>
                      </a:lnTo>
                      <a:lnTo>
                        <a:pt x="136" y="120"/>
                      </a:lnTo>
                      <a:lnTo>
                        <a:pt x="128" y="120"/>
                      </a:lnTo>
                      <a:lnTo>
                        <a:pt x="128" y="112"/>
                      </a:lnTo>
                      <a:lnTo>
                        <a:pt x="128" y="104"/>
                      </a:lnTo>
                      <a:lnTo>
                        <a:pt x="136" y="100"/>
                      </a:lnTo>
                      <a:lnTo>
                        <a:pt x="144" y="92"/>
                      </a:lnTo>
                      <a:lnTo>
                        <a:pt x="148" y="84"/>
                      </a:lnTo>
                      <a:lnTo>
                        <a:pt x="152" y="76"/>
                      </a:lnTo>
                      <a:lnTo>
                        <a:pt x="152" y="68"/>
                      </a:lnTo>
                      <a:lnTo>
                        <a:pt x="152" y="60"/>
                      </a:lnTo>
                      <a:lnTo>
                        <a:pt x="144" y="56"/>
                      </a:lnTo>
                      <a:lnTo>
                        <a:pt x="136" y="56"/>
                      </a:lnTo>
                      <a:lnTo>
                        <a:pt x="124" y="48"/>
                      </a:lnTo>
                      <a:lnTo>
                        <a:pt x="112" y="48"/>
                      </a:lnTo>
                      <a:lnTo>
                        <a:pt x="104" y="48"/>
                      </a:lnTo>
                      <a:lnTo>
                        <a:pt x="96" y="48"/>
                      </a:lnTo>
                      <a:lnTo>
                        <a:pt x="88" y="52"/>
                      </a:lnTo>
                      <a:lnTo>
                        <a:pt x="80" y="52"/>
                      </a:lnTo>
                      <a:lnTo>
                        <a:pt x="72" y="52"/>
                      </a:lnTo>
                      <a:lnTo>
                        <a:pt x="64" y="56"/>
                      </a:lnTo>
                      <a:lnTo>
                        <a:pt x="64" y="64"/>
                      </a:lnTo>
                      <a:lnTo>
                        <a:pt x="64" y="72"/>
                      </a:lnTo>
                      <a:lnTo>
                        <a:pt x="68" y="80"/>
                      </a:lnTo>
                      <a:lnTo>
                        <a:pt x="68" y="88"/>
                      </a:lnTo>
                      <a:lnTo>
                        <a:pt x="72" y="96"/>
                      </a:lnTo>
                      <a:lnTo>
                        <a:pt x="76" y="104"/>
                      </a:lnTo>
                      <a:lnTo>
                        <a:pt x="88" y="108"/>
                      </a:lnTo>
                      <a:lnTo>
                        <a:pt x="96" y="108"/>
                      </a:lnTo>
                      <a:lnTo>
                        <a:pt x="96" y="116"/>
                      </a:lnTo>
                      <a:lnTo>
                        <a:pt x="96" y="124"/>
                      </a:lnTo>
                      <a:lnTo>
                        <a:pt x="88" y="128"/>
                      </a:lnTo>
                      <a:lnTo>
                        <a:pt x="80" y="124"/>
                      </a:lnTo>
                      <a:lnTo>
                        <a:pt x="68" y="124"/>
                      </a:lnTo>
                      <a:lnTo>
                        <a:pt x="60" y="124"/>
                      </a:lnTo>
                      <a:lnTo>
                        <a:pt x="52" y="124"/>
                      </a:lnTo>
                      <a:lnTo>
                        <a:pt x="44" y="124"/>
                      </a:lnTo>
                      <a:lnTo>
                        <a:pt x="32" y="128"/>
                      </a:lnTo>
                      <a:lnTo>
                        <a:pt x="20" y="128"/>
                      </a:lnTo>
                      <a:lnTo>
                        <a:pt x="12" y="128"/>
                      </a:lnTo>
                      <a:lnTo>
                        <a:pt x="4" y="124"/>
                      </a:lnTo>
                      <a:lnTo>
                        <a:pt x="0" y="112"/>
                      </a:lnTo>
                      <a:lnTo>
                        <a:pt x="8" y="112"/>
                      </a:lnTo>
                      <a:lnTo>
                        <a:pt x="8" y="104"/>
                      </a:lnTo>
                      <a:lnTo>
                        <a:pt x="16" y="96"/>
                      </a:lnTo>
                      <a:lnTo>
                        <a:pt x="16" y="88"/>
                      </a:lnTo>
                      <a:lnTo>
                        <a:pt x="16" y="80"/>
                      </a:lnTo>
                      <a:lnTo>
                        <a:pt x="20" y="72"/>
                      </a:lnTo>
                      <a:lnTo>
                        <a:pt x="20" y="64"/>
                      </a:lnTo>
                      <a:lnTo>
                        <a:pt x="20" y="56"/>
                      </a:lnTo>
                      <a:lnTo>
                        <a:pt x="16" y="48"/>
                      </a:lnTo>
                      <a:lnTo>
                        <a:pt x="12" y="36"/>
                      </a:lnTo>
                      <a:lnTo>
                        <a:pt x="12" y="28"/>
                      </a:lnTo>
                      <a:lnTo>
                        <a:pt x="20" y="24"/>
                      </a:lnTo>
                      <a:lnTo>
                        <a:pt x="28" y="20"/>
                      </a:lnTo>
                      <a:lnTo>
                        <a:pt x="36" y="16"/>
                      </a:lnTo>
                      <a:lnTo>
                        <a:pt x="48" y="8"/>
                      </a:lnTo>
                      <a:lnTo>
                        <a:pt x="56" y="4"/>
                      </a:lnTo>
                      <a:lnTo>
                        <a:pt x="68" y="0"/>
                      </a:lnTo>
                      <a:lnTo>
                        <a:pt x="76" y="0"/>
                      </a:lnTo>
                      <a:lnTo>
                        <a:pt x="92" y="0"/>
                      </a:lnTo>
                      <a:lnTo>
                        <a:pt x="100" y="0"/>
                      </a:lnTo>
                      <a:lnTo>
                        <a:pt x="108" y="0"/>
                      </a:lnTo>
                      <a:lnTo>
                        <a:pt x="116" y="0"/>
                      </a:lnTo>
                      <a:lnTo>
                        <a:pt x="128" y="0"/>
                      </a:lnTo>
                      <a:lnTo>
                        <a:pt x="136" y="0"/>
                      </a:lnTo>
                      <a:lnTo>
                        <a:pt x="148" y="0"/>
                      </a:lnTo>
                      <a:lnTo>
                        <a:pt x="156" y="0"/>
                      </a:lnTo>
                      <a:lnTo>
                        <a:pt x="176" y="8"/>
                      </a:lnTo>
                      <a:lnTo>
                        <a:pt x="180" y="16"/>
                      </a:lnTo>
                      <a:lnTo>
                        <a:pt x="196" y="24"/>
                      </a:lnTo>
                      <a:lnTo>
                        <a:pt x="200" y="32"/>
                      </a:lnTo>
                      <a:lnTo>
                        <a:pt x="208" y="44"/>
                      </a:lnTo>
                      <a:lnTo>
                        <a:pt x="212" y="52"/>
                      </a:lnTo>
                      <a:lnTo>
                        <a:pt x="208" y="60"/>
                      </a:lnTo>
                      <a:lnTo>
                        <a:pt x="208" y="68"/>
                      </a:lnTo>
                      <a:lnTo>
                        <a:pt x="208" y="80"/>
                      </a:lnTo>
                      <a:lnTo>
                        <a:pt x="216" y="88"/>
                      </a:lnTo>
                      <a:lnTo>
                        <a:pt x="220" y="96"/>
                      </a:lnTo>
                      <a:lnTo>
                        <a:pt x="224" y="104"/>
                      </a:lnTo>
                      <a:lnTo>
                        <a:pt x="228" y="112"/>
                      </a:lnTo>
                      <a:lnTo>
                        <a:pt x="232" y="120"/>
                      </a:lnTo>
                      <a:lnTo>
                        <a:pt x="232" y="128"/>
                      </a:lnTo>
                      <a:lnTo>
                        <a:pt x="228" y="12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67" name="Freeform 30">
                  <a:extLst>
                    <a:ext uri="{FF2B5EF4-FFF2-40B4-BE49-F238E27FC236}">
                      <a16:creationId xmlns:a16="http://schemas.microsoft.com/office/drawing/2014/main" id="{BD41D2FE-F11F-4DC0-AAA3-06D8CB14978B}"/>
                    </a:ext>
                  </a:extLst>
                </p:cNvPr>
                <p:cNvSpPr>
                  <a:spLocks/>
                </p:cNvSpPr>
                <p:nvPr/>
              </p:nvSpPr>
              <p:spPr bwMode="auto">
                <a:xfrm>
                  <a:off x="2141" y="380"/>
                  <a:ext cx="86" cy="93"/>
                </a:xfrm>
                <a:custGeom>
                  <a:avLst/>
                  <a:gdLst>
                    <a:gd name="T0" fmla="*/ 75 w 97"/>
                    <a:gd name="T1" fmla="*/ 52 h 93"/>
                    <a:gd name="T2" fmla="*/ 69 w 97"/>
                    <a:gd name="T3" fmla="*/ 56 h 93"/>
                    <a:gd name="T4" fmla="*/ 63 w 97"/>
                    <a:gd name="T5" fmla="*/ 56 h 93"/>
                    <a:gd name="T6" fmla="*/ 57 w 97"/>
                    <a:gd name="T7" fmla="*/ 60 h 93"/>
                    <a:gd name="T8" fmla="*/ 51 w 97"/>
                    <a:gd name="T9" fmla="*/ 64 h 93"/>
                    <a:gd name="T10" fmla="*/ 44 w 97"/>
                    <a:gd name="T11" fmla="*/ 72 h 93"/>
                    <a:gd name="T12" fmla="*/ 38 w 97"/>
                    <a:gd name="T13" fmla="*/ 72 h 93"/>
                    <a:gd name="T14" fmla="*/ 31 w 97"/>
                    <a:gd name="T15" fmla="*/ 80 h 93"/>
                    <a:gd name="T16" fmla="*/ 25 w 97"/>
                    <a:gd name="T17" fmla="*/ 84 h 93"/>
                    <a:gd name="T18" fmla="*/ 19 w 97"/>
                    <a:gd name="T19" fmla="*/ 88 h 93"/>
                    <a:gd name="T20" fmla="*/ 12 w 97"/>
                    <a:gd name="T21" fmla="*/ 92 h 93"/>
                    <a:gd name="T22" fmla="*/ 6 w 97"/>
                    <a:gd name="T23" fmla="*/ 92 h 93"/>
                    <a:gd name="T24" fmla="*/ 4 w 97"/>
                    <a:gd name="T25" fmla="*/ 84 h 93"/>
                    <a:gd name="T26" fmla="*/ 6 w 97"/>
                    <a:gd name="T27" fmla="*/ 72 h 93"/>
                    <a:gd name="T28" fmla="*/ 10 w 97"/>
                    <a:gd name="T29" fmla="*/ 64 h 93"/>
                    <a:gd name="T30" fmla="*/ 10 w 97"/>
                    <a:gd name="T31" fmla="*/ 56 h 93"/>
                    <a:gd name="T32" fmla="*/ 6 w 97"/>
                    <a:gd name="T33" fmla="*/ 48 h 93"/>
                    <a:gd name="T34" fmla="*/ 4 w 97"/>
                    <a:gd name="T35" fmla="*/ 40 h 93"/>
                    <a:gd name="T36" fmla="*/ 0 w 97"/>
                    <a:gd name="T37" fmla="*/ 32 h 93"/>
                    <a:gd name="T38" fmla="*/ 0 w 97"/>
                    <a:gd name="T39" fmla="*/ 24 h 93"/>
                    <a:gd name="T40" fmla="*/ 0 w 97"/>
                    <a:gd name="T41" fmla="*/ 16 h 93"/>
                    <a:gd name="T42" fmla="*/ 4 w 97"/>
                    <a:gd name="T43" fmla="*/ 8 h 93"/>
                    <a:gd name="T44" fmla="*/ 10 w 97"/>
                    <a:gd name="T45" fmla="*/ 0 h 93"/>
                    <a:gd name="T46" fmla="*/ 16 w 97"/>
                    <a:gd name="T47" fmla="*/ 0 h 93"/>
                    <a:gd name="T48" fmla="*/ 22 w 97"/>
                    <a:gd name="T49" fmla="*/ 4 h 93"/>
                    <a:gd name="T50" fmla="*/ 25 w 97"/>
                    <a:gd name="T51" fmla="*/ 12 h 93"/>
                    <a:gd name="T52" fmla="*/ 31 w 97"/>
                    <a:gd name="T53" fmla="*/ 20 h 93"/>
                    <a:gd name="T54" fmla="*/ 38 w 97"/>
                    <a:gd name="T55" fmla="*/ 24 h 93"/>
                    <a:gd name="T56" fmla="*/ 44 w 97"/>
                    <a:gd name="T57" fmla="*/ 28 h 93"/>
                    <a:gd name="T58" fmla="*/ 51 w 97"/>
                    <a:gd name="T59" fmla="*/ 32 h 93"/>
                    <a:gd name="T60" fmla="*/ 57 w 97"/>
                    <a:gd name="T61" fmla="*/ 36 h 93"/>
                    <a:gd name="T62" fmla="*/ 63 w 97"/>
                    <a:gd name="T63" fmla="*/ 40 h 93"/>
                    <a:gd name="T64" fmla="*/ 69 w 97"/>
                    <a:gd name="T65" fmla="*/ 40 h 93"/>
                    <a:gd name="T66" fmla="*/ 75 w 97"/>
                    <a:gd name="T67" fmla="*/ 44 h 93"/>
                    <a:gd name="T68" fmla="*/ 75 w 97"/>
                    <a:gd name="T69" fmla="*/ 52 h 9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7" h="93">
                      <a:moveTo>
                        <a:pt x="96" y="52"/>
                      </a:moveTo>
                      <a:lnTo>
                        <a:pt x="88" y="56"/>
                      </a:lnTo>
                      <a:lnTo>
                        <a:pt x="80" y="56"/>
                      </a:lnTo>
                      <a:lnTo>
                        <a:pt x="72" y="60"/>
                      </a:lnTo>
                      <a:lnTo>
                        <a:pt x="64" y="64"/>
                      </a:lnTo>
                      <a:lnTo>
                        <a:pt x="56" y="72"/>
                      </a:lnTo>
                      <a:lnTo>
                        <a:pt x="48" y="72"/>
                      </a:lnTo>
                      <a:lnTo>
                        <a:pt x="40" y="80"/>
                      </a:lnTo>
                      <a:lnTo>
                        <a:pt x="32" y="84"/>
                      </a:lnTo>
                      <a:lnTo>
                        <a:pt x="24" y="88"/>
                      </a:lnTo>
                      <a:lnTo>
                        <a:pt x="16" y="92"/>
                      </a:lnTo>
                      <a:lnTo>
                        <a:pt x="8" y="92"/>
                      </a:lnTo>
                      <a:lnTo>
                        <a:pt x="4" y="84"/>
                      </a:lnTo>
                      <a:lnTo>
                        <a:pt x="8" y="72"/>
                      </a:lnTo>
                      <a:lnTo>
                        <a:pt x="12" y="64"/>
                      </a:lnTo>
                      <a:lnTo>
                        <a:pt x="12" y="56"/>
                      </a:lnTo>
                      <a:lnTo>
                        <a:pt x="8" y="48"/>
                      </a:lnTo>
                      <a:lnTo>
                        <a:pt x="4" y="40"/>
                      </a:lnTo>
                      <a:lnTo>
                        <a:pt x="0" y="32"/>
                      </a:lnTo>
                      <a:lnTo>
                        <a:pt x="0" y="24"/>
                      </a:lnTo>
                      <a:lnTo>
                        <a:pt x="0" y="16"/>
                      </a:lnTo>
                      <a:lnTo>
                        <a:pt x="4" y="8"/>
                      </a:lnTo>
                      <a:lnTo>
                        <a:pt x="12" y="0"/>
                      </a:lnTo>
                      <a:lnTo>
                        <a:pt x="20" y="0"/>
                      </a:lnTo>
                      <a:lnTo>
                        <a:pt x="28" y="4"/>
                      </a:lnTo>
                      <a:lnTo>
                        <a:pt x="32" y="12"/>
                      </a:lnTo>
                      <a:lnTo>
                        <a:pt x="40" y="20"/>
                      </a:lnTo>
                      <a:lnTo>
                        <a:pt x="48" y="24"/>
                      </a:lnTo>
                      <a:lnTo>
                        <a:pt x="56" y="28"/>
                      </a:lnTo>
                      <a:lnTo>
                        <a:pt x="64" y="32"/>
                      </a:lnTo>
                      <a:lnTo>
                        <a:pt x="72" y="36"/>
                      </a:lnTo>
                      <a:lnTo>
                        <a:pt x="80" y="40"/>
                      </a:lnTo>
                      <a:lnTo>
                        <a:pt x="88" y="40"/>
                      </a:lnTo>
                      <a:lnTo>
                        <a:pt x="96" y="44"/>
                      </a:lnTo>
                      <a:lnTo>
                        <a:pt x="96" y="5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68" name="Freeform 31">
                  <a:extLst>
                    <a:ext uri="{FF2B5EF4-FFF2-40B4-BE49-F238E27FC236}">
                      <a16:creationId xmlns:a16="http://schemas.microsoft.com/office/drawing/2014/main" id="{37AD4F88-792F-4DB2-A426-C368C9FF04AA}"/>
                    </a:ext>
                  </a:extLst>
                </p:cNvPr>
                <p:cNvSpPr>
                  <a:spLocks/>
                </p:cNvSpPr>
                <p:nvPr/>
              </p:nvSpPr>
              <p:spPr bwMode="auto">
                <a:xfrm>
                  <a:off x="2031" y="436"/>
                  <a:ext cx="90" cy="97"/>
                </a:xfrm>
                <a:custGeom>
                  <a:avLst/>
                  <a:gdLst>
                    <a:gd name="T0" fmla="*/ 79 w 101"/>
                    <a:gd name="T1" fmla="*/ 56 h 97"/>
                    <a:gd name="T2" fmla="*/ 73 w 101"/>
                    <a:gd name="T3" fmla="*/ 60 h 97"/>
                    <a:gd name="T4" fmla="*/ 67 w 101"/>
                    <a:gd name="T5" fmla="*/ 64 h 97"/>
                    <a:gd name="T6" fmla="*/ 61 w 101"/>
                    <a:gd name="T7" fmla="*/ 64 h 97"/>
                    <a:gd name="T8" fmla="*/ 54 w 101"/>
                    <a:gd name="T9" fmla="*/ 72 h 97"/>
                    <a:gd name="T10" fmla="*/ 47 w 101"/>
                    <a:gd name="T11" fmla="*/ 76 h 97"/>
                    <a:gd name="T12" fmla="*/ 41 w 101"/>
                    <a:gd name="T13" fmla="*/ 80 h 97"/>
                    <a:gd name="T14" fmla="*/ 32 w 101"/>
                    <a:gd name="T15" fmla="*/ 84 h 97"/>
                    <a:gd name="T16" fmla="*/ 26 w 101"/>
                    <a:gd name="T17" fmla="*/ 88 h 97"/>
                    <a:gd name="T18" fmla="*/ 19 w 101"/>
                    <a:gd name="T19" fmla="*/ 92 h 97"/>
                    <a:gd name="T20" fmla="*/ 12 w 101"/>
                    <a:gd name="T21" fmla="*/ 96 h 97"/>
                    <a:gd name="T22" fmla="*/ 4 w 101"/>
                    <a:gd name="T23" fmla="*/ 84 h 97"/>
                    <a:gd name="T24" fmla="*/ 0 w 101"/>
                    <a:gd name="T25" fmla="*/ 76 h 97"/>
                    <a:gd name="T26" fmla="*/ 0 w 101"/>
                    <a:gd name="T27" fmla="*/ 68 h 97"/>
                    <a:gd name="T28" fmla="*/ 6 w 101"/>
                    <a:gd name="T29" fmla="*/ 60 h 97"/>
                    <a:gd name="T30" fmla="*/ 6 w 101"/>
                    <a:gd name="T31" fmla="*/ 52 h 97"/>
                    <a:gd name="T32" fmla="*/ 6 w 101"/>
                    <a:gd name="T33" fmla="*/ 44 h 97"/>
                    <a:gd name="T34" fmla="*/ 6 w 101"/>
                    <a:gd name="T35" fmla="*/ 36 h 97"/>
                    <a:gd name="T36" fmla="*/ 6 w 101"/>
                    <a:gd name="T37" fmla="*/ 28 h 97"/>
                    <a:gd name="T38" fmla="*/ 6 w 101"/>
                    <a:gd name="T39" fmla="*/ 20 h 97"/>
                    <a:gd name="T40" fmla="*/ 6 w 101"/>
                    <a:gd name="T41" fmla="*/ 12 h 97"/>
                    <a:gd name="T42" fmla="*/ 6 w 101"/>
                    <a:gd name="T43" fmla="*/ 4 h 97"/>
                    <a:gd name="T44" fmla="*/ 12 w 101"/>
                    <a:gd name="T45" fmla="*/ 0 h 97"/>
                    <a:gd name="T46" fmla="*/ 19 w 101"/>
                    <a:gd name="T47" fmla="*/ 0 h 97"/>
                    <a:gd name="T48" fmla="*/ 26 w 101"/>
                    <a:gd name="T49" fmla="*/ 0 h 97"/>
                    <a:gd name="T50" fmla="*/ 29 w 101"/>
                    <a:gd name="T51" fmla="*/ 8 h 97"/>
                    <a:gd name="T52" fmla="*/ 32 w 101"/>
                    <a:gd name="T53" fmla="*/ 16 h 97"/>
                    <a:gd name="T54" fmla="*/ 35 w 101"/>
                    <a:gd name="T55" fmla="*/ 24 h 97"/>
                    <a:gd name="T56" fmla="*/ 41 w 101"/>
                    <a:gd name="T57" fmla="*/ 28 h 97"/>
                    <a:gd name="T58" fmla="*/ 51 w 101"/>
                    <a:gd name="T59" fmla="*/ 36 h 97"/>
                    <a:gd name="T60" fmla="*/ 57 w 101"/>
                    <a:gd name="T61" fmla="*/ 36 h 97"/>
                    <a:gd name="T62" fmla="*/ 63 w 101"/>
                    <a:gd name="T63" fmla="*/ 40 h 97"/>
                    <a:gd name="T64" fmla="*/ 70 w 101"/>
                    <a:gd name="T65" fmla="*/ 44 h 97"/>
                    <a:gd name="T66" fmla="*/ 73 w 101"/>
                    <a:gd name="T67" fmla="*/ 52 h 97"/>
                    <a:gd name="T68" fmla="*/ 77 w 101"/>
                    <a:gd name="T69" fmla="*/ 60 h 97"/>
                    <a:gd name="T70" fmla="*/ 79 w 101"/>
                    <a:gd name="T71" fmla="*/ 56 h 9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01" h="97">
                      <a:moveTo>
                        <a:pt x="100" y="56"/>
                      </a:moveTo>
                      <a:lnTo>
                        <a:pt x="92" y="60"/>
                      </a:lnTo>
                      <a:lnTo>
                        <a:pt x="84" y="64"/>
                      </a:lnTo>
                      <a:lnTo>
                        <a:pt x="76" y="64"/>
                      </a:lnTo>
                      <a:lnTo>
                        <a:pt x="68" y="72"/>
                      </a:lnTo>
                      <a:lnTo>
                        <a:pt x="60" y="76"/>
                      </a:lnTo>
                      <a:lnTo>
                        <a:pt x="52" y="80"/>
                      </a:lnTo>
                      <a:lnTo>
                        <a:pt x="40" y="84"/>
                      </a:lnTo>
                      <a:lnTo>
                        <a:pt x="32" y="88"/>
                      </a:lnTo>
                      <a:lnTo>
                        <a:pt x="24" y="92"/>
                      </a:lnTo>
                      <a:lnTo>
                        <a:pt x="16" y="96"/>
                      </a:lnTo>
                      <a:lnTo>
                        <a:pt x="4" y="84"/>
                      </a:lnTo>
                      <a:lnTo>
                        <a:pt x="0" y="76"/>
                      </a:lnTo>
                      <a:lnTo>
                        <a:pt x="0" y="68"/>
                      </a:lnTo>
                      <a:lnTo>
                        <a:pt x="8" y="60"/>
                      </a:lnTo>
                      <a:lnTo>
                        <a:pt x="8" y="52"/>
                      </a:lnTo>
                      <a:lnTo>
                        <a:pt x="8" y="44"/>
                      </a:lnTo>
                      <a:lnTo>
                        <a:pt x="8" y="36"/>
                      </a:lnTo>
                      <a:lnTo>
                        <a:pt x="8" y="28"/>
                      </a:lnTo>
                      <a:lnTo>
                        <a:pt x="8" y="20"/>
                      </a:lnTo>
                      <a:lnTo>
                        <a:pt x="8" y="12"/>
                      </a:lnTo>
                      <a:lnTo>
                        <a:pt x="8" y="4"/>
                      </a:lnTo>
                      <a:lnTo>
                        <a:pt x="16" y="0"/>
                      </a:lnTo>
                      <a:lnTo>
                        <a:pt x="24" y="0"/>
                      </a:lnTo>
                      <a:lnTo>
                        <a:pt x="32" y="0"/>
                      </a:lnTo>
                      <a:lnTo>
                        <a:pt x="36" y="8"/>
                      </a:lnTo>
                      <a:lnTo>
                        <a:pt x="40" y="16"/>
                      </a:lnTo>
                      <a:lnTo>
                        <a:pt x="44" y="24"/>
                      </a:lnTo>
                      <a:lnTo>
                        <a:pt x="52" y="28"/>
                      </a:lnTo>
                      <a:lnTo>
                        <a:pt x="64" y="36"/>
                      </a:lnTo>
                      <a:lnTo>
                        <a:pt x="72" y="36"/>
                      </a:lnTo>
                      <a:lnTo>
                        <a:pt x="80" y="40"/>
                      </a:lnTo>
                      <a:lnTo>
                        <a:pt x="88" y="44"/>
                      </a:lnTo>
                      <a:lnTo>
                        <a:pt x="92" y="52"/>
                      </a:lnTo>
                      <a:lnTo>
                        <a:pt x="96" y="60"/>
                      </a:lnTo>
                      <a:lnTo>
                        <a:pt x="100" y="56"/>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69" name="Freeform 32">
                  <a:extLst>
                    <a:ext uri="{FF2B5EF4-FFF2-40B4-BE49-F238E27FC236}">
                      <a16:creationId xmlns:a16="http://schemas.microsoft.com/office/drawing/2014/main" id="{89E39AB0-8E8F-4E1E-9BCE-7AD9DFA900DE}"/>
                    </a:ext>
                  </a:extLst>
                </p:cNvPr>
                <p:cNvSpPr>
                  <a:spLocks/>
                </p:cNvSpPr>
                <p:nvPr/>
              </p:nvSpPr>
              <p:spPr bwMode="auto">
                <a:xfrm>
                  <a:off x="1640" y="548"/>
                  <a:ext cx="370" cy="417"/>
                </a:xfrm>
                <a:custGeom>
                  <a:avLst/>
                  <a:gdLst>
                    <a:gd name="T0" fmla="*/ 321 w 417"/>
                    <a:gd name="T1" fmla="*/ 32 h 417"/>
                    <a:gd name="T2" fmla="*/ 305 w 417"/>
                    <a:gd name="T3" fmla="*/ 56 h 417"/>
                    <a:gd name="T4" fmla="*/ 299 w 417"/>
                    <a:gd name="T5" fmla="*/ 80 h 417"/>
                    <a:gd name="T6" fmla="*/ 290 w 417"/>
                    <a:gd name="T7" fmla="*/ 104 h 417"/>
                    <a:gd name="T8" fmla="*/ 280 w 417"/>
                    <a:gd name="T9" fmla="*/ 84 h 417"/>
                    <a:gd name="T10" fmla="*/ 280 w 417"/>
                    <a:gd name="T11" fmla="*/ 56 h 417"/>
                    <a:gd name="T12" fmla="*/ 268 w 417"/>
                    <a:gd name="T13" fmla="*/ 40 h 417"/>
                    <a:gd name="T14" fmla="*/ 248 w 417"/>
                    <a:gd name="T15" fmla="*/ 40 h 417"/>
                    <a:gd name="T16" fmla="*/ 236 w 417"/>
                    <a:gd name="T17" fmla="*/ 60 h 417"/>
                    <a:gd name="T18" fmla="*/ 230 w 417"/>
                    <a:gd name="T19" fmla="*/ 84 h 417"/>
                    <a:gd name="T20" fmla="*/ 224 w 417"/>
                    <a:gd name="T21" fmla="*/ 108 h 417"/>
                    <a:gd name="T22" fmla="*/ 220 w 417"/>
                    <a:gd name="T23" fmla="*/ 136 h 417"/>
                    <a:gd name="T24" fmla="*/ 220 w 417"/>
                    <a:gd name="T25" fmla="*/ 160 h 417"/>
                    <a:gd name="T26" fmla="*/ 211 w 417"/>
                    <a:gd name="T27" fmla="*/ 184 h 417"/>
                    <a:gd name="T28" fmla="*/ 195 w 417"/>
                    <a:gd name="T29" fmla="*/ 200 h 417"/>
                    <a:gd name="T30" fmla="*/ 189 w 417"/>
                    <a:gd name="T31" fmla="*/ 224 h 417"/>
                    <a:gd name="T32" fmla="*/ 185 w 417"/>
                    <a:gd name="T33" fmla="*/ 248 h 417"/>
                    <a:gd name="T34" fmla="*/ 179 w 417"/>
                    <a:gd name="T35" fmla="*/ 276 h 417"/>
                    <a:gd name="T36" fmla="*/ 170 w 417"/>
                    <a:gd name="T37" fmla="*/ 304 h 417"/>
                    <a:gd name="T38" fmla="*/ 151 w 417"/>
                    <a:gd name="T39" fmla="*/ 320 h 417"/>
                    <a:gd name="T40" fmla="*/ 132 w 417"/>
                    <a:gd name="T41" fmla="*/ 332 h 417"/>
                    <a:gd name="T42" fmla="*/ 107 w 417"/>
                    <a:gd name="T43" fmla="*/ 348 h 417"/>
                    <a:gd name="T44" fmla="*/ 94 w 417"/>
                    <a:gd name="T45" fmla="*/ 368 h 417"/>
                    <a:gd name="T46" fmla="*/ 98 w 417"/>
                    <a:gd name="T47" fmla="*/ 392 h 417"/>
                    <a:gd name="T48" fmla="*/ 88 w 417"/>
                    <a:gd name="T49" fmla="*/ 412 h 417"/>
                    <a:gd name="T50" fmla="*/ 69 w 417"/>
                    <a:gd name="T51" fmla="*/ 412 h 417"/>
                    <a:gd name="T52" fmla="*/ 51 w 417"/>
                    <a:gd name="T53" fmla="*/ 408 h 417"/>
                    <a:gd name="T54" fmla="*/ 31 w 417"/>
                    <a:gd name="T55" fmla="*/ 416 h 417"/>
                    <a:gd name="T56" fmla="*/ 12 w 417"/>
                    <a:gd name="T57" fmla="*/ 416 h 417"/>
                    <a:gd name="T58" fmla="*/ 16 w 417"/>
                    <a:gd name="T59" fmla="*/ 388 h 417"/>
                    <a:gd name="T60" fmla="*/ 31 w 417"/>
                    <a:gd name="T61" fmla="*/ 368 h 417"/>
                    <a:gd name="T62" fmla="*/ 31 w 417"/>
                    <a:gd name="T63" fmla="*/ 336 h 417"/>
                    <a:gd name="T64" fmla="*/ 25 w 417"/>
                    <a:gd name="T65" fmla="*/ 312 h 417"/>
                    <a:gd name="T66" fmla="*/ 12 w 417"/>
                    <a:gd name="T67" fmla="*/ 280 h 417"/>
                    <a:gd name="T68" fmla="*/ 4 w 417"/>
                    <a:gd name="T69" fmla="*/ 260 h 417"/>
                    <a:gd name="T70" fmla="*/ 0 w 417"/>
                    <a:gd name="T71" fmla="*/ 236 h 417"/>
                    <a:gd name="T72" fmla="*/ 0 w 417"/>
                    <a:gd name="T73" fmla="*/ 208 h 417"/>
                    <a:gd name="T74" fmla="*/ 12 w 417"/>
                    <a:gd name="T75" fmla="*/ 184 h 417"/>
                    <a:gd name="T76" fmla="*/ 28 w 417"/>
                    <a:gd name="T77" fmla="*/ 172 h 417"/>
                    <a:gd name="T78" fmla="*/ 63 w 417"/>
                    <a:gd name="T79" fmla="*/ 168 h 417"/>
                    <a:gd name="T80" fmla="*/ 85 w 417"/>
                    <a:gd name="T81" fmla="*/ 164 h 417"/>
                    <a:gd name="T82" fmla="*/ 107 w 417"/>
                    <a:gd name="T83" fmla="*/ 160 h 417"/>
                    <a:gd name="T84" fmla="*/ 132 w 417"/>
                    <a:gd name="T85" fmla="*/ 152 h 417"/>
                    <a:gd name="T86" fmla="*/ 151 w 417"/>
                    <a:gd name="T87" fmla="*/ 140 h 417"/>
                    <a:gd name="T88" fmla="*/ 170 w 417"/>
                    <a:gd name="T89" fmla="*/ 116 h 417"/>
                    <a:gd name="T90" fmla="*/ 183 w 417"/>
                    <a:gd name="T91" fmla="*/ 92 h 417"/>
                    <a:gd name="T92" fmla="*/ 192 w 417"/>
                    <a:gd name="T93" fmla="*/ 64 h 417"/>
                    <a:gd name="T94" fmla="*/ 201 w 417"/>
                    <a:gd name="T95" fmla="*/ 40 h 417"/>
                    <a:gd name="T96" fmla="*/ 211 w 417"/>
                    <a:gd name="T97" fmla="*/ 16 h 417"/>
                    <a:gd name="T98" fmla="*/ 240 w 417"/>
                    <a:gd name="T99" fmla="*/ 0 h 417"/>
                    <a:gd name="T100" fmla="*/ 262 w 417"/>
                    <a:gd name="T101" fmla="*/ 4 h 417"/>
                    <a:gd name="T102" fmla="*/ 283 w 417"/>
                    <a:gd name="T103" fmla="*/ 12 h 417"/>
                    <a:gd name="T104" fmla="*/ 303 w 417"/>
                    <a:gd name="T105" fmla="*/ 16 h 417"/>
                    <a:gd name="T106" fmla="*/ 321 w 417"/>
                    <a:gd name="T107" fmla="*/ 16 h 41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417" h="417">
                      <a:moveTo>
                        <a:pt x="416" y="16"/>
                      </a:moveTo>
                      <a:lnTo>
                        <a:pt x="412" y="24"/>
                      </a:lnTo>
                      <a:lnTo>
                        <a:pt x="408" y="32"/>
                      </a:lnTo>
                      <a:lnTo>
                        <a:pt x="400" y="36"/>
                      </a:lnTo>
                      <a:lnTo>
                        <a:pt x="392" y="44"/>
                      </a:lnTo>
                      <a:lnTo>
                        <a:pt x="388" y="56"/>
                      </a:lnTo>
                      <a:lnTo>
                        <a:pt x="384" y="64"/>
                      </a:lnTo>
                      <a:lnTo>
                        <a:pt x="384" y="72"/>
                      </a:lnTo>
                      <a:lnTo>
                        <a:pt x="380" y="80"/>
                      </a:lnTo>
                      <a:lnTo>
                        <a:pt x="376" y="92"/>
                      </a:lnTo>
                      <a:lnTo>
                        <a:pt x="368" y="96"/>
                      </a:lnTo>
                      <a:lnTo>
                        <a:pt x="368" y="104"/>
                      </a:lnTo>
                      <a:lnTo>
                        <a:pt x="360" y="100"/>
                      </a:lnTo>
                      <a:lnTo>
                        <a:pt x="356" y="92"/>
                      </a:lnTo>
                      <a:lnTo>
                        <a:pt x="356" y="84"/>
                      </a:lnTo>
                      <a:lnTo>
                        <a:pt x="356" y="76"/>
                      </a:lnTo>
                      <a:lnTo>
                        <a:pt x="360" y="68"/>
                      </a:lnTo>
                      <a:lnTo>
                        <a:pt x="356" y="56"/>
                      </a:lnTo>
                      <a:lnTo>
                        <a:pt x="356" y="48"/>
                      </a:lnTo>
                      <a:lnTo>
                        <a:pt x="348" y="44"/>
                      </a:lnTo>
                      <a:lnTo>
                        <a:pt x="340" y="40"/>
                      </a:lnTo>
                      <a:lnTo>
                        <a:pt x="332" y="40"/>
                      </a:lnTo>
                      <a:lnTo>
                        <a:pt x="324" y="40"/>
                      </a:lnTo>
                      <a:lnTo>
                        <a:pt x="316" y="40"/>
                      </a:lnTo>
                      <a:lnTo>
                        <a:pt x="308" y="40"/>
                      </a:lnTo>
                      <a:lnTo>
                        <a:pt x="304" y="48"/>
                      </a:lnTo>
                      <a:lnTo>
                        <a:pt x="300" y="60"/>
                      </a:lnTo>
                      <a:lnTo>
                        <a:pt x="300" y="68"/>
                      </a:lnTo>
                      <a:lnTo>
                        <a:pt x="300" y="76"/>
                      </a:lnTo>
                      <a:lnTo>
                        <a:pt x="292" y="84"/>
                      </a:lnTo>
                      <a:lnTo>
                        <a:pt x="288" y="92"/>
                      </a:lnTo>
                      <a:lnTo>
                        <a:pt x="288" y="100"/>
                      </a:lnTo>
                      <a:lnTo>
                        <a:pt x="284" y="108"/>
                      </a:lnTo>
                      <a:lnTo>
                        <a:pt x="284" y="116"/>
                      </a:lnTo>
                      <a:lnTo>
                        <a:pt x="280" y="124"/>
                      </a:lnTo>
                      <a:lnTo>
                        <a:pt x="280" y="136"/>
                      </a:lnTo>
                      <a:lnTo>
                        <a:pt x="280" y="144"/>
                      </a:lnTo>
                      <a:lnTo>
                        <a:pt x="280" y="152"/>
                      </a:lnTo>
                      <a:lnTo>
                        <a:pt x="280" y="160"/>
                      </a:lnTo>
                      <a:lnTo>
                        <a:pt x="272" y="168"/>
                      </a:lnTo>
                      <a:lnTo>
                        <a:pt x="272" y="176"/>
                      </a:lnTo>
                      <a:lnTo>
                        <a:pt x="268" y="184"/>
                      </a:lnTo>
                      <a:lnTo>
                        <a:pt x="260" y="188"/>
                      </a:lnTo>
                      <a:lnTo>
                        <a:pt x="252" y="192"/>
                      </a:lnTo>
                      <a:lnTo>
                        <a:pt x="248" y="200"/>
                      </a:lnTo>
                      <a:lnTo>
                        <a:pt x="244" y="208"/>
                      </a:lnTo>
                      <a:lnTo>
                        <a:pt x="240" y="216"/>
                      </a:lnTo>
                      <a:lnTo>
                        <a:pt x="240" y="224"/>
                      </a:lnTo>
                      <a:lnTo>
                        <a:pt x="240" y="232"/>
                      </a:lnTo>
                      <a:lnTo>
                        <a:pt x="236" y="240"/>
                      </a:lnTo>
                      <a:lnTo>
                        <a:pt x="236" y="248"/>
                      </a:lnTo>
                      <a:lnTo>
                        <a:pt x="236" y="256"/>
                      </a:lnTo>
                      <a:lnTo>
                        <a:pt x="232" y="268"/>
                      </a:lnTo>
                      <a:lnTo>
                        <a:pt x="228" y="276"/>
                      </a:lnTo>
                      <a:lnTo>
                        <a:pt x="220" y="288"/>
                      </a:lnTo>
                      <a:lnTo>
                        <a:pt x="216" y="296"/>
                      </a:lnTo>
                      <a:lnTo>
                        <a:pt x="216" y="304"/>
                      </a:lnTo>
                      <a:lnTo>
                        <a:pt x="208" y="308"/>
                      </a:lnTo>
                      <a:lnTo>
                        <a:pt x="200" y="316"/>
                      </a:lnTo>
                      <a:lnTo>
                        <a:pt x="192" y="320"/>
                      </a:lnTo>
                      <a:lnTo>
                        <a:pt x="184" y="324"/>
                      </a:lnTo>
                      <a:lnTo>
                        <a:pt x="176" y="328"/>
                      </a:lnTo>
                      <a:lnTo>
                        <a:pt x="168" y="332"/>
                      </a:lnTo>
                      <a:lnTo>
                        <a:pt x="160" y="336"/>
                      </a:lnTo>
                      <a:lnTo>
                        <a:pt x="144" y="344"/>
                      </a:lnTo>
                      <a:lnTo>
                        <a:pt x="136" y="348"/>
                      </a:lnTo>
                      <a:lnTo>
                        <a:pt x="128" y="352"/>
                      </a:lnTo>
                      <a:lnTo>
                        <a:pt x="120" y="360"/>
                      </a:lnTo>
                      <a:lnTo>
                        <a:pt x="120" y="368"/>
                      </a:lnTo>
                      <a:lnTo>
                        <a:pt x="120" y="376"/>
                      </a:lnTo>
                      <a:lnTo>
                        <a:pt x="120" y="384"/>
                      </a:lnTo>
                      <a:lnTo>
                        <a:pt x="124" y="392"/>
                      </a:lnTo>
                      <a:lnTo>
                        <a:pt x="120" y="400"/>
                      </a:lnTo>
                      <a:lnTo>
                        <a:pt x="120" y="408"/>
                      </a:lnTo>
                      <a:lnTo>
                        <a:pt x="112" y="412"/>
                      </a:lnTo>
                      <a:lnTo>
                        <a:pt x="104" y="412"/>
                      </a:lnTo>
                      <a:lnTo>
                        <a:pt x="96" y="416"/>
                      </a:lnTo>
                      <a:lnTo>
                        <a:pt x="88" y="412"/>
                      </a:lnTo>
                      <a:lnTo>
                        <a:pt x="80" y="412"/>
                      </a:lnTo>
                      <a:lnTo>
                        <a:pt x="72" y="412"/>
                      </a:lnTo>
                      <a:lnTo>
                        <a:pt x="64" y="408"/>
                      </a:lnTo>
                      <a:lnTo>
                        <a:pt x="56" y="408"/>
                      </a:lnTo>
                      <a:lnTo>
                        <a:pt x="48" y="412"/>
                      </a:lnTo>
                      <a:lnTo>
                        <a:pt x="40" y="416"/>
                      </a:lnTo>
                      <a:lnTo>
                        <a:pt x="32" y="416"/>
                      </a:lnTo>
                      <a:lnTo>
                        <a:pt x="24" y="416"/>
                      </a:lnTo>
                      <a:lnTo>
                        <a:pt x="16" y="416"/>
                      </a:lnTo>
                      <a:lnTo>
                        <a:pt x="12" y="408"/>
                      </a:lnTo>
                      <a:lnTo>
                        <a:pt x="12" y="400"/>
                      </a:lnTo>
                      <a:lnTo>
                        <a:pt x="20" y="388"/>
                      </a:lnTo>
                      <a:lnTo>
                        <a:pt x="28" y="384"/>
                      </a:lnTo>
                      <a:lnTo>
                        <a:pt x="36" y="376"/>
                      </a:lnTo>
                      <a:lnTo>
                        <a:pt x="40" y="368"/>
                      </a:lnTo>
                      <a:lnTo>
                        <a:pt x="44" y="360"/>
                      </a:lnTo>
                      <a:lnTo>
                        <a:pt x="44" y="352"/>
                      </a:lnTo>
                      <a:lnTo>
                        <a:pt x="40" y="336"/>
                      </a:lnTo>
                      <a:lnTo>
                        <a:pt x="36" y="328"/>
                      </a:lnTo>
                      <a:lnTo>
                        <a:pt x="32" y="320"/>
                      </a:lnTo>
                      <a:lnTo>
                        <a:pt x="32" y="312"/>
                      </a:lnTo>
                      <a:lnTo>
                        <a:pt x="28" y="304"/>
                      </a:lnTo>
                      <a:lnTo>
                        <a:pt x="24" y="292"/>
                      </a:lnTo>
                      <a:lnTo>
                        <a:pt x="16" y="280"/>
                      </a:lnTo>
                      <a:lnTo>
                        <a:pt x="8" y="276"/>
                      </a:lnTo>
                      <a:lnTo>
                        <a:pt x="8" y="268"/>
                      </a:lnTo>
                      <a:lnTo>
                        <a:pt x="4" y="260"/>
                      </a:lnTo>
                      <a:lnTo>
                        <a:pt x="0" y="252"/>
                      </a:lnTo>
                      <a:lnTo>
                        <a:pt x="0" y="244"/>
                      </a:lnTo>
                      <a:lnTo>
                        <a:pt x="0" y="236"/>
                      </a:lnTo>
                      <a:lnTo>
                        <a:pt x="0" y="224"/>
                      </a:lnTo>
                      <a:lnTo>
                        <a:pt x="0" y="216"/>
                      </a:lnTo>
                      <a:lnTo>
                        <a:pt x="0" y="208"/>
                      </a:lnTo>
                      <a:lnTo>
                        <a:pt x="4" y="200"/>
                      </a:lnTo>
                      <a:lnTo>
                        <a:pt x="8" y="192"/>
                      </a:lnTo>
                      <a:lnTo>
                        <a:pt x="16" y="184"/>
                      </a:lnTo>
                      <a:lnTo>
                        <a:pt x="24" y="180"/>
                      </a:lnTo>
                      <a:lnTo>
                        <a:pt x="28" y="172"/>
                      </a:lnTo>
                      <a:lnTo>
                        <a:pt x="36" y="172"/>
                      </a:lnTo>
                      <a:lnTo>
                        <a:pt x="56" y="168"/>
                      </a:lnTo>
                      <a:lnTo>
                        <a:pt x="64" y="168"/>
                      </a:lnTo>
                      <a:lnTo>
                        <a:pt x="80" y="168"/>
                      </a:lnTo>
                      <a:lnTo>
                        <a:pt x="88" y="168"/>
                      </a:lnTo>
                      <a:lnTo>
                        <a:pt x="96" y="168"/>
                      </a:lnTo>
                      <a:lnTo>
                        <a:pt x="108" y="164"/>
                      </a:lnTo>
                      <a:lnTo>
                        <a:pt x="116" y="164"/>
                      </a:lnTo>
                      <a:lnTo>
                        <a:pt x="128" y="160"/>
                      </a:lnTo>
                      <a:lnTo>
                        <a:pt x="136" y="160"/>
                      </a:lnTo>
                      <a:lnTo>
                        <a:pt x="148" y="156"/>
                      </a:lnTo>
                      <a:lnTo>
                        <a:pt x="156" y="156"/>
                      </a:lnTo>
                      <a:lnTo>
                        <a:pt x="168" y="152"/>
                      </a:lnTo>
                      <a:lnTo>
                        <a:pt x="176" y="148"/>
                      </a:lnTo>
                      <a:lnTo>
                        <a:pt x="184" y="144"/>
                      </a:lnTo>
                      <a:lnTo>
                        <a:pt x="192" y="140"/>
                      </a:lnTo>
                      <a:lnTo>
                        <a:pt x="200" y="136"/>
                      </a:lnTo>
                      <a:lnTo>
                        <a:pt x="204" y="128"/>
                      </a:lnTo>
                      <a:lnTo>
                        <a:pt x="216" y="116"/>
                      </a:lnTo>
                      <a:lnTo>
                        <a:pt x="224" y="112"/>
                      </a:lnTo>
                      <a:lnTo>
                        <a:pt x="228" y="104"/>
                      </a:lnTo>
                      <a:lnTo>
                        <a:pt x="232" y="92"/>
                      </a:lnTo>
                      <a:lnTo>
                        <a:pt x="232" y="84"/>
                      </a:lnTo>
                      <a:lnTo>
                        <a:pt x="236" y="76"/>
                      </a:lnTo>
                      <a:lnTo>
                        <a:pt x="244" y="64"/>
                      </a:lnTo>
                      <a:lnTo>
                        <a:pt x="248" y="56"/>
                      </a:lnTo>
                      <a:lnTo>
                        <a:pt x="252" y="48"/>
                      </a:lnTo>
                      <a:lnTo>
                        <a:pt x="256" y="40"/>
                      </a:lnTo>
                      <a:lnTo>
                        <a:pt x="256" y="32"/>
                      </a:lnTo>
                      <a:lnTo>
                        <a:pt x="264" y="24"/>
                      </a:lnTo>
                      <a:lnTo>
                        <a:pt x="268" y="16"/>
                      </a:lnTo>
                      <a:lnTo>
                        <a:pt x="288" y="8"/>
                      </a:lnTo>
                      <a:lnTo>
                        <a:pt x="296" y="0"/>
                      </a:lnTo>
                      <a:lnTo>
                        <a:pt x="304" y="0"/>
                      </a:lnTo>
                      <a:lnTo>
                        <a:pt x="316" y="0"/>
                      </a:lnTo>
                      <a:lnTo>
                        <a:pt x="324" y="0"/>
                      </a:lnTo>
                      <a:lnTo>
                        <a:pt x="332" y="4"/>
                      </a:lnTo>
                      <a:lnTo>
                        <a:pt x="340" y="8"/>
                      </a:lnTo>
                      <a:lnTo>
                        <a:pt x="348" y="8"/>
                      </a:lnTo>
                      <a:lnTo>
                        <a:pt x="360" y="12"/>
                      </a:lnTo>
                      <a:lnTo>
                        <a:pt x="368" y="16"/>
                      </a:lnTo>
                      <a:lnTo>
                        <a:pt x="376" y="16"/>
                      </a:lnTo>
                      <a:lnTo>
                        <a:pt x="384" y="16"/>
                      </a:lnTo>
                      <a:lnTo>
                        <a:pt x="392" y="16"/>
                      </a:lnTo>
                      <a:lnTo>
                        <a:pt x="400" y="16"/>
                      </a:lnTo>
                      <a:lnTo>
                        <a:pt x="408" y="16"/>
                      </a:lnTo>
                      <a:lnTo>
                        <a:pt x="416" y="16"/>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70" name="Freeform 33">
                  <a:extLst>
                    <a:ext uri="{FF2B5EF4-FFF2-40B4-BE49-F238E27FC236}">
                      <a16:creationId xmlns:a16="http://schemas.microsoft.com/office/drawing/2014/main" id="{5EE429BA-613A-42C2-98DC-E1B24F0DD8B1}"/>
                    </a:ext>
                  </a:extLst>
                </p:cNvPr>
                <p:cNvSpPr>
                  <a:spLocks/>
                </p:cNvSpPr>
                <p:nvPr/>
              </p:nvSpPr>
              <p:spPr bwMode="auto">
                <a:xfrm>
                  <a:off x="1910" y="684"/>
                  <a:ext cx="47" cy="85"/>
                </a:xfrm>
                <a:custGeom>
                  <a:avLst/>
                  <a:gdLst>
                    <a:gd name="T0" fmla="*/ 41 w 53"/>
                    <a:gd name="T1" fmla="*/ 0 h 85"/>
                    <a:gd name="T2" fmla="*/ 35 w 53"/>
                    <a:gd name="T3" fmla="*/ 4 h 85"/>
                    <a:gd name="T4" fmla="*/ 31 w 53"/>
                    <a:gd name="T5" fmla="*/ 12 h 85"/>
                    <a:gd name="T6" fmla="*/ 31 w 53"/>
                    <a:gd name="T7" fmla="*/ 20 h 85"/>
                    <a:gd name="T8" fmla="*/ 31 w 53"/>
                    <a:gd name="T9" fmla="*/ 28 h 85"/>
                    <a:gd name="T10" fmla="*/ 28 w 53"/>
                    <a:gd name="T11" fmla="*/ 36 h 85"/>
                    <a:gd name="T12" fmla="*/ 28 w 53"/>
                    <a:gd name="T13" fmla="*/ 44 h 85"/>
                    <a:gd name="T14" fmla="*/ 28 w 53"/>
                    <a:gd name="T15" fmla="*/ 52 h 85"/>
                    <a:gd name="T16" fmla="*/ 25 w 53"/>
                    <a:gd name="T17" fmla="*/ 60 h 85"/>
                    <a:gd name="T18" fmla="*/ 22 w 53"/>
                    <a:gd name="T19" fmla="*/ 68 h 85"/>
                    <a:gd name="T20" fmla="*/ 19 w 53"/>
                    <a:gd name="T21" fmla="*/ 76 h 85"/>
                    <a:gd name="T22" fmla="*/ 12 w 53"/>
                    <a:gd name="T23" fmla="*/ 84 h 85"/>
                    <a:gd name="T24" fmla="*/ 6 w 53"/>
                    <a:gd name="T25" fmla="*/ 84 h 85"/>
                    <a:gd name="T26" fmla="*/ 4 w 53"/>
                    <a:gd name="T27" fmla="*/ 76 h 85"/>
                    <a:gd name="T28" fmla="*/ 0 w 53"/>
                    <a:gd name="T29" fmla="*/ 68 h 85"/>
                    <a:gd name="T30" fmla="*/ 0 w 53"/>
                    <a:gd name="T31" fmla="*/ 60 h 85"/>
                    <a:gd name="T32" fmla="*/ 0 w 53"/>
                    <a:gd name="T33" fmla="*/ 52 h 85"/>
                    <a:gd name="T34" fmla="*/ 0 w 53"/>
                    <a:gd name="T35" fmla="*/ 44 h 85"/>
                    <a:gd name="T36" fmla="*/ 4 w 53"/>
                    <a:gd name="T37" fmla="*/ 32 h 85"/>
                    <a:gd name="T38" fmla="*/ 10 w 53"/>
                    <a:gd name="T39" fmla="*/ 28 h 85"/>
                    <a:gd name="T40" fmla="*/ 12 w 53"/>
                    <a:gd name="T41" fmla="*/ 20 h 85"/>
                    <a:gd name="T42" fmla="*/ 16 w 53"/>
                    <a:gd name="T43" fmla="*/ 12 h 85"/>
                    <a:gd name="T44" fmla="*/ 22 w 53"/>
                    <a:gd name="T45" fmla="*/ 4 h 85"/>
                    <a:gd name="T46" fmla="*/ 28 w 53"/>
                    <a:gd name="T47" fmla="*/ 0 h 85"/>
                    <a:gd name="T48" fmla="*/ 35 w 53"/>
                    <a:gd name="T49" fmla="*/ 0 h 85"/>
                    <a:gd name="T50" fmla="*/ 41 w 53"/>
                    <a:gd name="T51" fmla="*/ 0 h 8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3" h="85">
                      <a:moveTo>
                        <a:pt x="52" y="0"/>
                      </a:moveTo>
                      <a:lnTo>
                        <a:pt x="44" y="4"/>
                      </a:lnTo>
                      <a:lnTo>
                        <a:pt x="40" y="12"/>
                      </a:lnTo>
                      <a:lnTo>
                        <a:pt x="40" y="20"/>
                      </a:lnTo>
                      <a:lnTo>
                        <a:pt x="40" y="28"/>
                      </a:lnTo>
                      <a:lnTo>
                        <a:pt x="36" y="36"/>
                      </a:lnTo>
                      <a:lnTo>
                        <a:pt x="36" y="44"/>
                      </a:lnTo>
                      <a:lnTo>
                        <a:pt x="36" y="52"/>
                      </a:lnTo>
                      <a:lnTo>
                        <a:pt x="32" y="60"/>
                      </a:lnTo>
                      <a:lnTo>
                        <a:pt x="28" y="68"/>
                      </a:lnTo>
                      <a:lnTo>
                        <a:pt x="24" y="76"/>
                      </a:lnTo>
                      <a:lnTo>
                        <a:pt x="16" y="84"/>
                      </a:lnTo>
                      <a:lnTo>
                        <a:pt x="8" y="84"/>
                      </a:lnTo>
                      <a:lnTo>
                        <a:pt x="4" y="76"/>
                      </a:lnTo>
                      <a:lnTo>
                        <a:pt x="0" y="68"/>
                      </a:lnTo>
                      <a:lnTo>
                        <a:pt x="0" y="60"/>
                      </a:lnTo>
                      <a:lnTo>
                        <a:pt x="0" y="52"/>
                      </a:lnTo>
                      <a:lnTo>
                        <a:pt x="0" y="44"/>
                      </a:lnTo>
                      <a:lnTo>
                        <a:pt x="4" y="32"/>
                      </a:lnTo>
                      <a:lnTo>
                        <a:pt x="12" y="28"/>
                      </a:lnTo>
                      <a:lnTo>
                        <a:pt x="16" y="20"/>
                      </a:lnTo>
                      <a:lnTo>
                        <a:pt x="20" y="12"/>
                      </a:lnTo>
                      <a:lnTo>
                        <a:pt x="28" y="4"/>
                      </a:lnTo>
                      <a:lnTo>
                        <a:pt x="36" y="0"/>
                      </a:lnTo>
                      <a:lnTo>
                        <a:pt x="44" y="0"/>
                      </a:lnTo>
                      <a:lnTo>
                        <a:pt x="52"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71" name="Freeform 34">
                  <a:extLst>
                    <a:ext uri="{FF2B5EF4-FFF2-40B4-BE49-F238E27FC236}">
                      <a16:creationId xmlns:a16="http://schemas.microsoft.com/office/drawing/2014/main" id="{C582DFAE-6A25-481C-88F7-78B1AD361B57}"/>
                    </a:ext>
                  </a:extLst>
                </p:cNvPr>
                <p:cNvSpPr>
                  <a:spLocks/>
                </p:cNvSpPr>
                <p:nvPr/>
              </p:nvSpPr>
              <p:spPr bwMode="auto">
                <a:xfrm>
                  <a:off x="1867" y="812"/>
                  <a:ext cx="51" cy="105"/>
                </a:xfrm>
                <a:custGeom>
                  <a:avLst/>
                  <a:gdLst>
                    <a:gd name="T0" fmla="*/ 45 w 57"/>
                    <a:gd name="T1" fmla="*/ 0 h 105"/>
                    <a:gd name="T2" fmla="*/ 42 w 57"/>
                    <a:gd name="T3" fmla="*/ 8 h 105"/>
                    <a:gd name="T4" fmla="*/ 38 w 57"/>
                    <a:gd name="T5" fmla="*/ 16 h 105"/>
                    <a:gd name="T6" fmla="*/ 38 w 57"/>
                    <a:gd name="T7" fmla="*/ 24 h 105"/>
                    <a:gd name="T8" fmla="*/ 38 w 57"/>
                    <a:gd name="T9" fmla="*/ 32 h 105"/>
                    <a:gd name="T10" fmla="*/ 35 w 57"/>
                    <a:gd name="T11" fmla="*/ 40 h 105"/>
                    <a:gd name="T12" fmla="*/ 35 w 57"/>
                    <a:gd name="T13" fmla="*/ 48 h 105"/>
                    <a:gd name="T14" fmla="*/ 35 w 57"/>
                    <a:gd name="T15" fmla="*/ 56 h 105"/>
                    <a:gd name="T16" fmla="*/ 35 w 57"/>
                    <a:gd name="T17" fmla="*/ 64 h 105"/>
                    <a:gd name="T18" fmla="*/ 32 w 57"/>
                    <a:gd name="T19" fmla="*/ 72 h 105"/>
                    <a:gd name="T20" fmla="*/ 29 w 57"/>
                    <a:gd name="T21" fmla="*/ 80 h 105"/>
                    <a:gd name="T22" fmla="*/ 29 w 57"/>
                    <a:gd name="T23" fmla="*/ 88 h 105"/>
                    <a:gd name="T24" fmla="*/ 22 w 57"/>
                    <a:gd name="T25" fmla="*/ 96 h 105"/>
                    <a:gd name="T26" fmla="*/ 19 w 57"/>
                    <a:gd name="T27" fmla="*/ 104 h 105"/>
                    <a:gd name="T28" fmla="*/ 13 w 57"/>
                    <a:gd name="T29" fmla="*/ 104 h 105"/>
                    <a:gd name="T30" fmla="*/ 6 w 57"/>
                    <a:gd name="T31" fmla="*/ 100 h 105"/>
                    <a:gd name="T32" fmla="*/ 4 w 57"/>
                    <a:gd name="T33" fmla="*/ 92 h 105"/>
                    <a:gd name="T34" fmla="*/ 4 w 57"/>
                    <a:gd name="T35" fmla="*/ 84 h 105"/>
                    <a:gd name="T36" fmla="*/ 4 w 57"/>
                    <a:gd name="T37" fmla="*/ 76 h 105"/>
                    <a:gd name="T38" fmla="*/ 4 w 57"/>
                    <a:gd name="T39" fmla="*/ 68 h 105"/>
                    <a:gd name="T40" fmla="*/ 0 w 57"/>
                    <a:gd name="T41" fmla="*/ 56 h 105"/>
                    <a:gd name="T42" fmla="*/ 0 w 57"/>
                    <a:gd name="T43" fmla="*/ 48 h 105"/>
                    <a:gd name="T44" fmla="*/ 0 w 57"/>
                    <a:gd name="T45" fmla="*/ 40 h 105"/>
                    <a:gd name="T46" fmla="*/ 6 w 57"/>
                    <a:gd name="T47" fmla="*/ 32 h 105"/>
                    <a:gd name="T48" fmla="*/ 10 w 57"/>
                    <a:gd name="T49" fmla="*/ 24 h 105"/>
                    <a:gd name="T50" fmla="*/ 16 w 57"/>
                    <a:gd name="T51" fmla="*/ 24 h 105"/>
                    <a:gd name="T52" fmla="*/ 19 w 57"/>
                    <a:gd name="T53" fmla="*/ 16 h 105"/>
                    <a:gd name="T54" fmla="*/ 26 w 57"/>
                    <a:gd name="T55" fmla="*/ 12 h 105"/>
                    <a:gd name="T56" fmla="*/ 35 w 57"/>
                    <a:gd name="T57" fmla="*/ 8 h 105"/>
                    <a:gd name="T58" fmla="*/ 42 w 57"/>
                    <a:gd name="T59" fmla="*/ 4 h 105"/>
                    <a:gd name="T60" fmla="*/ 45 w 57"/>
                    <a:gd name="T61" fmla="*/ 0 h 10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57" h="105">
                      <a:moveTo>
                        <a:pt x="56" y="0"/>
                      </a:moveTo>
                      <a:lnTo>
                        <a:pt x="52" y="8"/>
                      </a:lnTo>
                      <a:lnTo>
                        <a:pt x="48" y="16"/>
                      </a:lnTo>
                      <a:lnTo>
                        <a:pt x="48" y="24"/>
                      </a:lnTo>
                      <a:lnTo>
                        <a:pt x="48" y="32"/>
                      </a:lnTo>
                      <a:lnTo>
                        <a:pt x="44" y="40"/>
                      </a:lnTo>
                      <a:lnTo>
                        <a:pt x="44" y="48"/>
                      </a:lnTo>
                      <a:lnTo>
                        <a:pt x="44" y="56"/>
                      </a:lnTo>
                      <a:lnTo>
                        <a:pt x="44" y="64"/>
                      </a:lnTo>
                      <a:lnTo>
                        <a:pt x="40" y="72"/>
                      </a:lnTo>
                      <a:lnTo>
                        <a:pt x="36" y="80"/>
                      </a:lnTo>
                      <a:lnTo>
                        <a:pt x="36" y="88"/>
                      </a:lnTo>
                      <a:lnTo>
                        <a:pt x="28" y="96"/>
                      </a:lnTo>
                      <a:lnTo>
                        <a:pt x="24" y="104"/>
                      </a:lnTo>
                      <a:lnTo>
                        <a:pt x="16" y="104"/>
                      </a:lnTo>
                      <a:lnTo>
                        <a:pt x="8" y="100"/>
                      </a:lnTo>
                      <a:lnTo>
                        <a:pt x="4" y="92"/>
                      </a:lnTo>
                      <a:lnTo>
                        <a:pt x="4" y="84"/>
                      </a:lnTo>
                      <a:lnTo>
                        <a:pt x="4" y="76"/>
                      </a:lnTo>
                      <a:lnTo>
                        <a:pt x="4" y="68"/>
                      </a:lnTo>
                      <a:lnTo>
                        <a:pt x="0" y="56"/>
                      </a:lnTo>
                      <a:lnTo>
                        <a:pt x="0" y="48"/>
                      </a:lnTo>
                      <a:lnTo>
                        <a:pt x="0" y="40"/>
                      </a:lnTo>
                      <a:lnTo>
                        <a:pt x="8" y="32"/>
                      </a:lnTo>
                      <a:lnTo>
                        <a:pt x="12" y="24"/>
                      </a:lnTo>
                      <a:lnTo>
                        <a:pt x="20" y="24"/>
                      </a:lnTo>
                      <a:lnTo>
                        <a:pt x="24" y="16"/>
                      </a:lnTo>
                      <a:lnTo>
                        <a:pt x="32" y="12"/>
                      </a:lnTo>
                      <a:lnTo>
                        <a:pt x="44" y="8"/>
                      </a:lnTo>
                      <a:lnTo>
                        <a:pt x="52" y="4"/>
                      </a:lnTo>
                      <a:lnTo>
                        <a:pt x="56"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72" name="Freeform 35">
                  <a:extLst>
                    <a:ext uri="{FF2B5EF4-FFF2-40B4-BE49-F238E27FC236}">
                      <a16:creationId xmlns:a16="http://schemas.microsoft.com/office/drawing/2014/main" id="{BA419FA0-0F7A-4A61-B341-0A79C95D8869}"/>
                    </a:ext>
                  </a:extLst>
                </p:cNvPr>
                <p:cNvSpPr>
                  <a:spLocks/>
                </p:cNvSpPr>
                <p:nvPr/>
              </p:nvSpPr>
              <p:spPr bwMode="auto">
                <a:xfrm>
                  <a:off x="1775" y="912"/>
                  <a:ext cx="86" cy="61"/>
                </a:xfrm>
                <a:custGeom>
                  <a:avLst/>
                  <a:gdLst>
                    <a:gd name="T0" fmla="*/ 6 w 97"/>
                    <a:gd name="T1" fmla="*/ 48 h 61"/>
                    <a:gd name="T2" fmla="*/ 12 w 97"/>
                    <a:gd name="T3" fmla="*/ 48 h 61"/>
                    <a:gd name="T4" fmla="*/ 19 w 97"/>
                    <a:gd name="T5" fmla="*/ 52 h 61"/>
                    <a:gd name="T6" fmla="*/ 25 w 97"/>
                    <a:gd name="T7" fmla="*/ 52 h 61"/>
                    <a:gd name="T8" fmla="*/ 31 w 97"/>
                    <a:gd name="T9" fmla="*/ 52 h 61"/>
                    <a:gd name="T10" fmla="*/ 38 w 97"/>
                    <a:gd name="T11" fmla="*/ 56 h 61"/>
                    <a:gd name="T12" fmla="*/ 44 w 97"/>
                    <a:gd name="T13" fmla="*/ 60 h 61"/>
                    <a:gd name="T14" fmla="*/ 51 w 97"/>
                    <a:gd name="T15" fmla="*/ 60 h 61"/>
                    <a:gd name="T16" fmla="*/ 57 w 97"/>
                    <a:gd name="T17" fmla="*/ 60 h 61"/>
                    <a:gd name="T18" fmla="*/ 63 w 97"/>
                    <a:gd name="T19" fmla="*/ 56 h 61"/>
                    <a:gd name="T20" fmla="*/ 69 w 97"/>
                    <a:gd name="T21" fmla="*/ 52 h 61"/>
                    <a:gd name="T22" fmla="*/ 73 w 97"/>
                    <a:gd name="T23" fmla="*/ 44 h 61"/>
                    <a:gd name="T24" fmla="*/ 75 w 97"/>
                    <a:gd name="T25" fmla="*/ 36 h 61"/>
                    <a:gd name="T26" fmla="*/ 75 w 97"/>
                    <a:gd name="T27" fmla="*/ 28 h 61"/>
                    <a:gd name="T28" fmla="*/ 69 w 97"/>
                    <a:gd name="T29" fmla="*/ 20 h 61"/>
                    <a:gd name="T30" fmla="*/ 59 w 97"/>
                    <a:gd name="T31" fmla="*/ 16 h 61"/>
                    <a:gd name="T32" fmla="*/ 53 w 97"/>
                    <a:gd name="T33" fmla="*/ 16 h 61"/>
                    <a:gd name="T34" fmla="*/ 44 w 97"/>
                    <a:gd name="T35" fmla="*/ 8 h 61"/>
                    <a:gd name="T36" fmla="*/ 35 w 97"/>
                    <a:gd name="T37" fmla="*/ 4 h 61"/>
                    <a:gd name="T38" fmla="*/ 28 w 97"/>
                    <a:gd name="T39" fmla="*/ 0 h 61"/>
                    <a:gd name="T40" fmla="*/ 22 w 97"/>
                    <a:gd name="T41" fmla="*/ 4 h 61"/>
                    <a:gd name="T42" fmla="*/ 16 w 97"/>
                    <a:gd name="T43" fmla="*/ 12 h 61"/>
                    <a:gd name="T44" fmla="*/ 12 w 97"/>
                    <a:gd name="T45" fmla="*/ 20 h 61"/>
                    <a:gd name="T46" fmla="*/ 10 w 97"/>
                    <a:gd name="T47" fmla="*/ 28 h 61"/>
                    <a:gd name="T48" fmla="*/ 10 w 97"/>
                    <a:gd name="T49" fmla="*/ 36 h 61"/>
                    <a:gd name="T50" fmla="*/ 4 w 97"/>
                    <a:gd name="T51" fmla="*/ 40 h 61"/>
                    <a:gd name="T52" fmla="*/ 0 w 97"/>
                    <a:gd name="T53" fmla="*/ 48 h 61"/>
                    <a:gd name="T54" fmla="*/ 6 w 97"/>
                    <a:gd name="T55" fmla="*/ 52 h 61"/>
                    <a:gd name="T56" fmla="*/ 6 w 97"/>
                    <a:gd name="T57" fmla="*/ 48 h 6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97" h="61">
                      <a:moveTo>
                        <a:pt x="8" y="48"/>
                      </a:moveTo>
                      <a:lnTo>
                        <a:pt x="16" y="48"/>
                      </a:lnTo>
                      <a:lnTo>
                        <a:pt x="24" y="52"/>
                      </a:lnTo>
                      <a:lnTo>
                        <a:pt x="32" y="52"/>
                      </a:lnTo>
                      <a:lnTo>
                        <a:pt x="40" y="52"/>
                      </a:lnTo>
                      <a:lnTo>
                        <a:pt x="48" y="56"/>
                      </a:lnTo>
                      <a:lnTo>
                        <a:pt x="56" y="60"/>
                      </a:lnTo>
                      <a:lnTo>
                        <a:pt x="64" y="60"/>
                      </a:lnTo>
                      <a:lnTo>
                        <a:pt x="72" y="60"/>
                      </a:lnTo>
                      <a:lnTo>
                        <a:pt x="80" y="56"/>
                      </a:lnTo>
                      <a:lnTo>
                        <a:pt x="88" y="52"/>
                      </a:lnTo>
                      <a:lnTo>
                        <a:pt x="92" y="44"/>
                      </a:lnTo>
                      <a:lnTo>
                        <a:pt x="96" y="36"/>
                      </a:lnTo>
                      <a:lnTo>
                        <a:pt x="96" y="28"/>
                      </a:lnTo>
                      <a:lnTo>
                        <a:pt x="88" y="20"/>
                      </a:lnTo>
                      <a:lnTo>
                        <a:pt x="76" y="16"/>
                      </a:lnTo>
                      <a:lnTo>
                        <a:pt x="68" y="16"/>
                      </a:lnTo>
                      <a:lnTo>
                        <a:pt x="56" y="8"/>
                      </a:lnTo>
                      <a:lnTo>
                        <a:pt x="44" y="4"/>
                      </a:lnTo>
                      <a:lnTo>
                        <a:pt x="36" y="0"/>
                      </a:lnTo>
                      <a:lnTo>
                        <a:pt x="28" y="4"/>
                      </a:lnTo>
                      <a:lnTo>
                        <a:pt x="20" y="12"/>
                      </a:lnTo>
                      <a:lnTo>
                        <a:pt x="16" y="20"/>
                      </a:lnTo>
                      <a:lnTo>
                        <a:pt x="12" y="28"/>
                      </a:lnTo>
                      <a:lnTo>
                        <a:pt x="12" y="36"/>
                      </a:lnTo>
                      <a:lnTo>
                        <a:pt x="4" y="40"/>
                      </a:lnTo>
                      <a:lnTo>
                        <a:pt x="0" y="48"/>
                      </a:lnTo>
                      <a:lnTo>
                        <a:pt x="8" y="52"/>
                      </a:lnTo>
                      <a:lnTo>
                        <a:pt x="8" y="4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73" name="Freeform 46">
                  <a:extLst>
                    <a:ext uri="{FF2B5EF4-FFF2-40B4-BE49-F238E27FC236}">
                      <a16:creationId xmlns:a16="http://schemas.microsoft.com/office/drawing/2014/main" id="{0510C9C4-FA95-41DD-A8AC-27758C8C1181}"/>
                    </a:ext>
                  </a:extLst>
                </p:cNvPr>
                <p:cNvSpPr>
                  <a:spLocks/>
                </p:cNvSpPr>
                <p:nvPr/>
              </p:nvSpPr>
              <p:spPr bwMode="auto">
                <a:xfrm>
                  <a:off x="1262" y="1604"/>
                  <a:ext cx="141" cy="190"/>
                </a:xfrm>
                <a:custGeom>
                  <a:avLst/>
                  <a:gdLst>
                    <a:gd name="T0" fmla="*/ 121 w 141"/>
                    <a:gd name="T1" fmla="*/ 120 h 190"/>
                    <a:gd name="T2" fmla="*/ 101 w 141"/>
                    <a:gd name="T3" fmla="*/ 88 h 190"/>
                    <a:gd name="T4" fmla="*/ 77 w 141"/>
                    <a:gd name="T5" fmla="*/ 76 h 190"/>
                    <a:gd name="T6" fmla="*/ 73 w 141"/>
                    <a:gd name="T7" fmla="*/ 64 h 190"/>
                    <a:gd name="T8" fmla="*/ 65 w 141"/>
                    <a:gd name="T9" fmla="*/ 52 h 190"/>
                    <a:gd name="T10" fmla="*/ 33 w 141"/>
                    <a:gd name="T11" fmla="*/ 0 h 190"/>
                    <a:gd name="T12" fmla="*/ 21 w 141"/>
                    <a:gd name="T13" fmla="*/ 40 h 190"/>
                    <a:gd name="T14" fmla="*/ 5 w 141"/>
                    <a:gd name="T15" fmla="*/ 108 h 190"/>
                    <a:gd name="T16" fmla="*/ 9 w 141"/>
                    <a:gd name="T17" fmla="*/ 120 h 190"/>
                    <a:gd name="T18" fmla="*/ 41 w 141"/>
                    <a:gd name="T19" fmla="*/ 116 h 190"/>
                    <a:gd name="T20" fmla="*/ 81 w 141"/>
                    <a:gd name="T21" fmla="*/ 120 h 190"/>
                    <a:gd name="T22" fmla="*/ 113 w 141"/>
                    <a:gd name="T23" fmla="*/ 168 h 190"/>
                    <a:gd name="T24" fmla="*/ 141 w 141"/>
                    <a:gd name="T25" fmla="*/ 156 h 190"/>
                    <a:gd name="T26" fmla="*/ 121 w 141"/>
                    <a:gd name="T27" fmla="*/ 120 h 19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41" h="190">
                      <a:moveTo>
                        <a:pt x="121" y="120"/>
                      </a:moveTo>
                      <a:cubicBezTo>
                        <a:pt x="98" y="112"/>
                        <a:pt x="114" y="104"/>
                        <a:pt x="101" y="88"/>
                      </a:cubicBezTo>
                      <a:cubicBezTo>
                        <a:pt x="95" y="81"/>
                        <a:pt x="84" y="81"/>
                        <a:pt x="77" y="76"/>
                      </a:cubicBezTo>
                      <a:cubicBezTo>
                        <a:pt x="76" y="72"/>
                        <a:pt x="75" y="68"/>
                        <a:pt x="73" y="64"/>
                      </a:cubicBezTo>
                      <a:cubicBezTo>
                        <a:pt x="71" y="60"/>
                        <a:pt x="67" y="57"/>
                        <a:pt x="65" y="52"/>
                      </a:cubicBezTo>
                      <a:cubicBezTo>
                        <a:pt x="55" y="26"/>
                        <a:pt x="58" y="17"/>
                        <a:pt x="33" y="0"/>
                      </a:cubicBezTo>
                      <a:cubicBezTo>
                        <a:pt x="0" y="7"/>
                        <a:pt x="5" y="16"/>
                        <a:pt x="21" y="40"/>
                      </a:cubicBezTo>
                      <a:cubicBezTo>
                        <a:pt x="18" y="64"/>
                        <a:pt x="11" y="85"/>
                        <a:pt x="5" y="108"/>
                      </a:cubicBezTo>
                      <a:cubicBezTo>
                        <a:pt x="6" y="112"/>
                        <a:pt x="5" y="119"/>
                        <a:pt x="9" y="120"/>
                      </a:cubicBezTo>
                      <a:cubicBezTo>
                        <a:pt x="19" y="122"/>
                        <a:pt x="30" y="116"/>
                        <a:pt x="41" y="116"/>
                      </a:cubicBezTo>
                      <a:cubicBezTo>
                        <a:pt x="54" y="116"/>
                        <a:pt x="68" y="119"/>
                        <a:pt x="81" y="120"/>
                      </a:cubicBezTo>
                      <a:cubicBezTo>
                        <a:pt x="94" y="139"/>
                        <a:pt x="93" y="155"/>
                        <a:pt x="113" y="168"/>
                      </a:cubicBezTo>
                      <a:cubicBezTo>
                        <a:pt x="128" y="190"/>
                        <a:pt x="125" y="172"/>
                        <a:pt x="141" y="156"/>
                      </a:cubicBezTo>
                      <a:cubicBezTo>
                        <a:pt x="133" y="110"/>
                        <a:pt x="135" y="149"/>
                        <a:pt x="121" y="12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74" name="Freeform 47">
                  <a:extLst>
                    <a:ext uri="{FF2B5EF4-FFF2-40B4-BE49-F238E27FC236}">
                      <a16:creationId xmlns:a16="http://schemas.microsoft.com/office/drawing/2014/main" id="{6BA8AA62-E377-43BA-9478-2B9D8881AB28}"/>
                    </a:ext>
                  </a:extLst>
                </p:cNvPr>
                <p:cNvSpPr>
                  <a:spLocks/>
                </p:cNvSpPr>
                <p:nvPr/>
              </p:nvSpPr>
              <p:spPr bwMode="auto">
                <a:xfrm>
                  <a:off x="1111" y="921"/>
                  <a:ext cx="472" cy="659"/>
                </a:xfrm>
                <a:custGeom>
                  <a:avLst/>
                  <a:gdLst>
                    <a:gd name="T0" fmla="*/ 468 w 472"/>
                    <a:gd name="T1" fmla="*/ 75 h 659"/>
                    <a:gd name="T2" fmla="*/ 360 w 472"/>
                    <a:gd name="T3" fmla="*/ 111 h 659"/>
                    <a:gd name="T4" fmla="*/ 336 w 472"/>
                    <a:gd name="T5" fmla="*/ 143 h 659"/>
                    <a:gd name="T6" fmla="*/ 312 w 472"/>
                    <a:gd name="T7" fmla="*/ 151 h 659"/>
                    <a:gd name="T8" fmla="*/ 300 w 472"/>
                    <a:gd name="T9" fmla="*/ 147 h 659"/>
                    <a:gd name="T10" fmla="*/ 340 w 472"/>
                    <a:gd name="T11" fmla="*/ 83 h 659"/>
                    <a:gd name="T12" fmla="*/ 336 w 472"/>
                    <a:gd name="T13" fmla="*/ 55 h 659"/>
                    <a:gd name="T14" fmla="*/ 244 w 472"/>
                    <a:gd name="T15" fmla="*/ 75 h 659"/>
                    <a:gd name="T16" fmla="*/ 204 w 472"/>
                    <a:gd name="T17" fmla="*/ 119 h 659"/>
                    <a:gd name="T18" fmla="*/ 160 w 472"/>
                    <a:gd name="T19" fmla="*/ 183 h 659"/>
                    <a:gd name="T20" fmla="*/ 124 w 472"/>
                    <a:gd name="T21" fmla="*/ 255 h 659"/>
                    <a:gd name="T22" fmla="*/ 108 w 472"/>
                    <a:gd name="T23" fmla="*/ 347 h 659"/>
                    <a:gd name="T24" fmla="*/ 116 w 472"/>
                    <a:gd name="T25" fmla="*/ 395 h 659"/>
                    <a:gd name="T26" fmla="*/ 156 w 472"/>
                    <a:gd name="T27" fmla="*/ 407 h 659"/>
                    <a:gd name="T28" fmla="*/ 176 w 472"/>
                    <a:gd name="T29" fmla="*/ 375 h 659"/>
                    <a:gd name="T30" fmla="*/ 200 w 472"/>
                    <a:gd name="T31" fmla="*/ 359 h 659"/>
                    <a:gd name="T32" fmla="*/ 196 w 472"/>
                    <a:gd name="T33" fmla="*/ 395 h 659"/>
                    <a:gd name="T34" fmla="*/ 184 w 472"/>
                    <a:gd name="T35" fmla="*/ 487 h 659"/>
                    <a:gd name="T36" fmla="*/ 160 w 472"/>
                    <a:gd name="T37" fmla="*/ 495 h 659"/>
                    <a:gd name="T38" fmla="*/ 116 w 472"/>
                    <a:gd name="T39" fmla="*/ 467 h 659"/>
                    <a:gd name="T40" fmla="*/ 112 w 472"/>
                    <a:gd name="T41" fmla="*/ 535 h 659"/>
                    <a:gd name="T42" fmla="*/ 136 w 472"/>
                    <a:gd name="T43" fmla="*/ 543 h 659"/>
                    <a:gd name="T44" fmla="*/ 184 w 472"/>
                    <a:gd name="T45" fmla="*/ 543 h 659"/>
                    <a:gd name="T46" fmla="*/ 168 w 472"/>
                    <a:gd name="T47" fmla="*/ 659 h 659"/>
                    <a:gd name="T48" fmla="*/ 148 w 472"/>
                    <a:gd name="T49" fmla="*/ 655 h 659"/>
                    <a:gd name="T50" fmla="*/ 144 w 472"/>
                    <a:gd name="T51" fmla="*/ 643 h 659"/>
                    <a:gd name="T52" fmla="*/ 120 w 472"/>
                    <a:gd name="T53" fmla="*/ 635 h 659"/>
                    <a:gd name="T54" fmla="*/ 96 w 472"/>
                    <a:gd name="T55" fmla="*/ 607 h 659"/>
                    <a:gd name="T56" fmla="*/ 60 w 472"/>
                    <a:gd name="T57" fmla="*/ 555 h 659"/>
                    <a:gd name="T58" fmla="*/ 40 w 472"/>
                    <a:gd name="T59" fmla="*/ 507 h 659"/>
                    <a:gd name="T60" fmla="*/ 8 w 472"/>
                    <a:gd name="T61" fmla="*/ 463 h 659"/>
                    <a:gd name="T62" fmla="*/ 16 w 472"/>
                    <a:gd name="T63" fmla="*/ 399 h 659"/>
                    <a:gd name="T64" fmla="*/ 4 w 472"/>
                    <a:gd name="T65" fmla="*/ 279 h 659"/>
                    <a:gd name="T66" fmla="*/ 24 w 472"/>
                    <a:gd name="T67" fmla="*/ 223 h 659"/>
                    <a:gd name="T68" fmla="*/ 32 w 472"/>
                    <a:gd name="T69" fmla="*/ 183 h 659"/>
                    <a:gd name="T70" fmla="*/ 72 w 472"/>
                    <a:gd name="T71" fmla="*/ 119 h 659"/>
                    <a:gd name="T72" fmla="*/ 76 w 472"/>
                    <a:gd name="T73" fmla="*/ 99 h 659"/>
                    <a:gd name="T74" fmla="*/ 92 w 472"/>
                    <a:gd name="T75" fmla="*/ 95 h 659"/>
                    <a:gd name="T76" fmla="*/ 100 w 472"/>
                    <a:gd name="T77" fmla="*/ 83 h 659"/>
                    <a:gd name="T78" fmla="*/ 148 w 472"/>
                    <a:gd name="T79" fmla="*/ 59 h 659"/>
                    <a:gd name="T80" fmla="*/ 292 w 472"/>
                    <a:gd name="T81" fmla="*/ 3 h 659"/>
                    <a:gd name="T82" fmla="*/ 336 w 472"/>
                    <a:gd name="T83" fmla="*/ 19 h 659"/>
                    <a:gd name="T84" fmla="*/ 344 w 472"/>
                    <a:gd name="T85" fmla="*/ 31 h 659"/>
                    <a:gd name="T86" fmla="*/ 432 w 472"/>
                    <a:gd name="T87" fmla="*/ 47 h 659"/>
                    <a:gd name="T88" fmla="*/ 456 w 472"/>
                    <a:gd name="T89" fmla="*/ 47 h 659"/>
                    <a:gd name="T90" fmla="*/ 472 w 472"/>
                    <a:gd name="T91" fmla="*/ 71 h 659"/>
                    <a:gd name="T92" fmla="*/ 468 w 472"/>
                    <a:gd name="T93" fmla="*/ 75 h 6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72" h="659">
                      <a:moveTo>
                        <a:pt x="468" y="75"/>
                      </a:moveTo>
                      <a:cubicBezTo>
                        <a:pt x="431" y="87"/>
                        <a:pt x="398" y="102"/>
                        <a:pt x="360" y="111"/>
                      </a:cubicBezTo>
                      <a:cubicBezTo>
                        <a:pt x="352" y="124"/>
                        <a:pt x="351" y="136"/>
                        <a:pt x="336" y="143"/>
                      </a:cubicBezTo>
                      <a:cubicBezTo>
                        <a:pt x="328" y="146"/>
                        <a:pt x="312" y="151"/>
                        <a:pt x="312" y="151"/>
                      </a:cubicBezTo>
                      <a:cubicBezTo>
                        <a:pt x="308" y="150"/>
                        <a:pt x="303" y="150"/>
                        <a:pt x="300" y="147"/>
                      </a:cubicBezTo>
                      <a:cubicBezTo>
                        <a:pt x="280" y="122"/>
                        <a:pt x="319" y="90"/>
                        <a:pt x="340" y="83"/>
                      </a:cubicBezTo>
                      <a:cubicBezTo>
                        <a:pt x="339" y="74"/>
                        <a:pt x="345" y="58"/>
                        <a:pt x="336" y="55"/>
                      </a:cubicBezTo>
                      <a:cubicBezTo>
                        <a:pt x="241" y="25"/>
                        <a:pt x="286" y="61"/>
                        <a:pt x="244" y="75"/>
                      </a:cubicBezTo>
                      <a:cubicBezTo>
                        <a:pt x="233" y="92"/>
                        <a:pt x="213" y="100"/>
                        <a:pt x="204" y="119"/>
                      </a:cubicBezTo>
                      <a:cubicBezTo>
                        <a:pt x="191" y="148"/>
                        <a:pt x="194" y="172"/>
                        <a:pt x="160" y="183"/>
                      </a:cubicBezTo>
                      <a:cubicBezTo>
                        <a:pt x="145" y="205"/>
                        <a:pt x="132" y="230"/>
                        <a:pt x="124" y="255"/>
                      </a:cubicBezTo>
                      <a:cubicBezTo>
                        <a:pt x="120" y="285"/>
                        <a:pt x="117" y="319"/>
                        <a:pt x="108" y="347"/>
                      </a:cubicBezTo>
                      <a:cubicBezTo>
                        <a:pt x="110" y="363"/>
                        <a:pt x="104" y="384"/>
                        <a:pt x="116" y="395"/>
                      </a:cubicBezTo>
                      <a:cubicBezTo>
                        <a:pt x="120" y="398"/>
                        <a:pt x="148" y="405"/>
                        <a:pt x="156" y="407"/>
                      </a:cubicBezTo>
                      <a:cubicBezTo>
                        <a:pt x="193" y="398"/>
                        <a:pt x="152" y="413"/>
                        <a:pt x="176" y="375"/>
                      </a:cubicBezTo>
                      <a:cubicBezTo>
                        <a:pt x="181" y="367"/>
                        <a:pt x="200" y="359"/>
                        <a:pt x="200" y="359"/>
                      </a:cubicBezTo>
                      <a:cubicBezTo>
                        <a:pt x="212" y="376"/>
                        <a:pt x="202" y="377"/>
                        <a:pt x="196" y="395"/>
                      </a:cubicBezTo>
                      <a:cubicBezTo>
                        <a:pt x="195" y="401"/>
                        <a:pt x="189" y="481"/>
                        <a:pt x="184" y="487"/>
                      </a:cubicBezTo>
                      <a:cubicBezTo>
                        <a:pt x="178" y="493"/>
                        <a:pt x="160" y="495"/>
                        <a:pt x="160" y="495"/>
                      </a:cubicBezTo>
                      <a:cubicBezTo>
                        <a:pt x="170" y="455"/>
                        <a:pt x="159" y="463"/>
                        <a:pt x="116" y="467"/>
                      </a:cubicBezTo>
                      <a:cubicBezTo>
                        <a:pt x="104" y="491"/>
                        <a:pt x="96" y="500"/>
                        <a:pt x="112" y="535"/>
                      </a:cubicBezTo>
                      <a:cubicBezTo>
                        <a:pt x="116" y="543"/>
                        <a:pt x="136" y="543"/>
                        <a:pt x="136" y="543"/>
                      </a:cubicBezTo>
                      <a:cubicBezTo>
                        <a:pt x="165" y="539"/>
                        <a:pt x="172" y="525"/>
                        <a:pt x="184" y="543"/>
                      </a:cubicBezTo>
                      <a:cubicBezTo>
                        <a:pt x="187" y="569"/>
                        <a:pt x="197" y="649"/>
                        <a:pt x="168" y="659"/>
                      </a:cubicBezTo>
                      <a:cubicBezTo>
                        <a:pt x="161" y="658"/>
                        <a:pt x="154" y="659"/>
                        <a:pt x="148" y="655"/>
                      </a:cubicBezTo>
                      <a:cubicBezTo>
                        <a:pt x="144" y="653"/>
                        <a:pt x="147" y="645"/>
                        <a:pt x="144" y="643"/>
                      </a:cubicBezTo>
                      <a:cubicBezTo>
                        <a:pt x="137" y="638"/>
                        <a:pt x="120" y="635"/>
                        <a:pt x="120" y="635"/>
                      </a:cubicBezTo>
                      <a:cubicBezTo>
                        <a:pt x="111" y="621"/>
                        <a:pt x="112" y="612"/>
                        <a:pt x="96" y="607"/>
                      </a:cubicBezTo>
                      <a:cubicBezTo>
                        <a:pt x="84" y="595"/>
                        <a:pt x="65" y="571"/>
                        <a:pt x="60" y="555"/>
                      </a:cubicBezTo>
                      <a:cubicBezTo>
                        <a:pt x="53" y="535"/>
                        <a:pt x="55" y="522"/>
                        <a:pt x="40" y="507"/>
                      </a:cubicBezTo>
                      <a:cubicBezTo>
                        <a:pt x="33" y="487"/>
                        <a:pt x="25" y="474"/>
                        <a:pt x="8" y="463"/>
                      </a:cubicBezTo>
                      <a:cubicBezTo>
                        <a:pt x="0" y="440"/>
                        <a:pt x="3" y="419"/>
                        <a:pt x="16" y="399"/>
                      </a:cubicBezTo>
                      <a:cubicBezTo>
                        <a:pt x="20" y="346"/>
                        <a:pt x="13" y="326"/>
                        <a:pt x="4" y="279"/>
                      </a:cubicBezTo>
                      <a:cubicBezTo>
                        <a:pt x="11" y="259"/>
                        <a:pt x="12" y="241"/>
                        <a:pt x="24" y="223"/>
                      </a:cubicBezTo>
                      <a:cubicBezTo>
                        <a:pt x="32" y="193"/>
                        <a:pt x="47" y="212"/>
                        <a:pt x="32" y="183"/>
                      </a:cubicBezTo>
                      <a:cubicBezTo>
                        <a:pt x="38" y="155"/>
                        <a:pt x="48" y="135"/>
                        <a:pt x="72" y="119"/>
                      </a:cubicBezTo>
                      <a:cubicBezTo>
                        <a:pt x="73" y="112"/>
                        <a:pt x="72" y="104"/>
                        <a:pt x="76" y="99"/>
                      </a:cubicBezTo>
                      <a:cubicBezTo>
                        <a:pt x="80" y="95"/>
                        <a:pt x="87" y="98"/>
                        <a:pt x="92" y="95"/>
                      </a:cubicBezTo>
                      <a:cubicBezTo>
                        <a:pt x="96" y="92"/>
                        <a:pt x="97" y="86"/>
                        <a:pt x="100" y="83"/>
                      </a:cubicBezTo>
                      <a:cubicBezTo>
                        <a:pt x="111" y="72"/>
                        <a:pt x="134" y="64"/>
                        <a:pt x="148" y="59"/>
                      </a:cubicBezTo>
                      <a:cubicBezTo>
                        <a:pt x="185" y="22"/>
                        <a:pt x="242" y="8"/>
                        <a:pt x="292" y="3"/>
                      </a:cubicBezTo>
                      <a:cubicBezTo>
                        <a:pt x="323" y="7"/>
                        <a:pt x="320" y="0"/>
                        <a:pt x="336" y="19"/>
                      </a:cubicBezTo>
                      <a:cubicBezTo>
                        <a:pt x="339" y="23"/>
                        <a:pt x="340" y="28"/>
                        <a:pt x="344" y="31"/>
                      </a:cubicBezTo>
                      <a:cubicBezTo>
                        <a:pt x="367" y="46"/>
                        <a:pt x="408" y="45"/>
                        <a:pt x="432" y="47"/>
                      </a:cubicBezTo>
                      <a:cubicBezTo>
                        <a:pt x="440" y="44"/>
                        <a:pt x="448" y="39"/>
                        <a:pt x="456" y="47"/>
                      </a:cubicBezTo>
                      <a:cubicBezTo>
                        <a:pt x="463" y="54"/>
                        <a:pt x="472" y="71"/>
                        <a:pt x="472" y="71"/>
                      </a:cubicBezTo>
                      <a:cubicBezTo>
                        <a:pt x="457" y="76"/>
                        <a:pt x="456" y="75"/>
                        <a:pt x="468" y="75"/>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75" name="Freeform 48">
                  <a:extLst>
                    <a:ext uri="{FF2B5EF4-FFF2-40B4-BE49-F238E27FC236}">
                      <a16:creationId xmlns:a16="http://schemas.microsoft.com/office/drawing/2014/main" id="{8D19755C-07DA-49BC-BE0F-2B40E2602E7C}"/>
                    </a:ext>
                  </a:extLst>
                </p:cNvPr>
                <p:cNvSpPr>
                  <a:spLocks/>
                </p:cNvSpPr>
                <p:nvPr/>
              </p:nvSpPr>
              <p:spPr bwMode="auto">
                <a:xfrm>
                  <a:off x="1319" y="1097"/>
                  <a:ext cx="91" cy="89"/>
                </a:xfrm>
                <a:custGeom>
                  <a:avLst/>
                  <a:gdLst>
                    <a:gd name="T0" fmla="*/ 88 w 91"/>
                    <a:gd name="T1" fmla="*/ 27 h 89"/>
                    <a:gd name="T2" fmla="*/ 52 w 91"/>
                    <a:gd name="T3" fmla="*/ 67 h 89"/>
                    <a:gd name="T4" fmla="*/ 0 w 91"/>
                    <a:gd name="T5" fmla="*/ 63 h 89"/>
                    <a:gd name="T6" fmla="*/ 28 w 91"/>
                    <a:gd name="T7" fmla="*/ 23 h 89"/>
                    <a:gd name="T8" fmla="*/ 84 w 91"/>
                    <a:gd name="T9" fmla="*/ 11 h 89"/>
                    <a:gd name="T10" fmla="*/ 88 w 91"/>
                    <a:gd name="T11" fmla="*/ 23 h 89"/>
                    <a:gd name="T12" fmla="*/ 88 w 91"/>
                    <a:gd name="T13" fmla="*/ 27 h 8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1" h="89">
                      <a:moveTo>
                        <a:pt x="88" y="27"/>
                      </a:moveTo>
                      <a:cubicBezTo>
                        <a:pt x="70" y="39"/>
                        <a:pt x="69" y="56"/>
                        <a:pt x="52" y="67"/>
                      </a:cubicBezTo>
                      <a:cubicBezTo>
                        <a:pt x="38" y="88"/>
                        <a:pt x="9" y="89"/>
                        <a:pt x="0" y="63"/>
                      </a:cubicBezTo>
                      <a:cubicBezTo>
                        <a:pt x="7" y="43"/>
                        <a:pt x="7" y="30"/>
                        <a:pt x="28" y="23"/>
                      </a:cubicBezTo>
                      <a:cubicBezTo>
                        <a:pt x="43" y="0"/>
                        <a:pt x="57" y="8"/>
                        <a:pt x="84" y="11"/>
                      </a:cubicBezTo>
                      <a:cubicBezTo>
                        <a:pt x="85" y="15"/>
                        <a:pt x="91" y="20"/>
                        <a:pt x="88" y="23"/>
                      </a:cubicBezTo>
                      <a:cubicBezTo>
                        <a:pt x="84" y="28"/>
                        <a:pt x="50" y="27"/>
                        <a:pt x="88" y="27"/>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76" name="Freeform 49">
                  <a:extLst>
                    <a:ext uri="{FF2B5EF4-FFF2-40B4-BE49-F238E27FC236}">
                      <a16:creationId xmlns:a16="http://schemas.microsoft.com/office/drawing/2014/main" id="{A49D87FA-6715-434E-ADF4-3F4B40CDEE7C}"/>
                    </a:ext>
                  </a:extLst>
                </p:cNvPr>
                <p:cNvSpPr>
                  <a:spLocks/>
                </p:cNvSpPr>
                <p:nvPr/>
              </p:nvSpPr>
              <p:spPr bwMode="auto">
                <a:xfrm>
                  <a:off x="1271" y="1218"/>
                  <a:ext cx="63" cy="26"/>
                </a:xfrm>
                <a:custGeom>
                  <a:avLst/>
                  <a:gdLst>
                    <a:gd name="T0" fmla="*/ 52 w 63"/>
                    <a:gd name="T1" fmla="*/ 2 h 26"/>
                    <a:gd name="T2" fmla="*/ 4 w 63"/>
                    <a:gd name="T3" fmla="*/ 6 h 26"/>
                    <a:gd name="T4" fmla="*/ 12 w 63"/>
                    <a:gd name="T5" fmla="*/ 18 h 26"/>
                    <a:gd name="T6" fmla="*/ 52 w 63"/>
                    <a:gd name="T7" fmla="*/ 26 h 26"/>
                    <a:gd name="T8" fmla="*/ 52 w 63"/>
                    <a:gd name="T9" fmla="*/ 2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 h="26">
                      <a:moveTo>
                        <a:pt x="52" y="2"/>
                      </a:moveTo>
                      <a:cubicBezTo>
                        <a:pt x="36" y="3"/>
                        <a:pt x="19" y="0"/>
                        <a:pt x="4" y="6"/>
                      </a:cubicBezTo>
                      <a:cubicBezTo>
                        <a:pt x="0" y="8"/>
                        <a:pt x="8" y="15"/>
                        <a:pt x="12" y="18"/>
                      </a:cubicBezTo>
                      <a:cubicBezTo>
                        <a:pt x="23" y="26"/>
                        <a:pt x="39" y="24"/>
                        <a:pt x="52" y="26"/>
                      </a:cubicBezTo>
                      <a:cubicBezTo>
                        <a:pt x="63" y="10"/>
                        <a:pt x="63" y="18"/>
                        <a:pt x="52" y="2"/>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sp>
            <p:nvSpPr>
              <p:cNvPr id="419577" name="Freeform 695">
                <a:extLst>
                  <a:ext uri="{FF2B5EF4-FFF2-40B4-BE49-F238E27FC236}">
                    <a16:creationId xmlns:a16="http://schemas.microsoft.com/office/drawing/2014/main" id="{7CF89110-520E-4FCB-B8F7-1F88D1AC1735}"/>
                  </a:ext>
                </a:extLst>
              </p:cNvPr>
              <p:cNvSpPr>
                <a:spLocks/>
              </p:cNvSpPr>
              <p:nvPr/>
            </p:nvSpPr>
            <p:spPr bwMode="auto">
              <a:xfrm>
                <a:off x="1590" y="622"/>
                <a:ext cx="558" cy="409"/>
              </a:xfrm>
              <a:custGeom>
                <a:avLst/>
                <a:gdLst>
                  <a:gd name="T0" fmla="*/ 267 w 558"/>
                  <a:gd name="T1" fmla="*/ 370 h 409"/>
                  <a:gd name="T2" fmla="*/ 255 w 558"/>
                  <a:gd name="T3" fmla="*/ 322 h 409"/>
                  <a:gd name="T4" fmla="*/ 207 w 558"/>
                  <a:gd name="T5" fmla="*/ 326 h 409"/>
                  <a:gd name="T6" fmla="*/ 180 w 558"/>
                  <a:gd name="T7" fmla="*/ 359 h 409"/>
                  <a:gd name="T8" fmla="*/ 132 w 558"/>
                  <a:gd name="T9" fmla="*/ 380 h 409"/>
                  <a:gd name="T10" fmla="*/ 50 w 558"/>
                  <a:gd name="T11" fmla="*/ 379 h 409"/>
                  <a:gd name="T12" fmla="*/ 11 w 558"/>
                  <a:gd name="T13" fmla="*/ 334 h 409"/>
                  <a:gd name="T14" fmla="*/ 3 w 558"/>
                  <a:gd name="T15" fmla="*/ 280 h 409"/>
                  <a:gd name="T16" fmla="*/ 9 w 558"/>
                  <a:gd name="T17" fmla="*/ 233 h 409"/>
                  <a:gd name="T18" fmla="*/ 21 w 558"/>
                  <a:gd name="T19" fmla="*/ 212 h 409"/>
                  <a:gd name="T20" fmla="*/ 42 w 558"/>
                  <a:gd name="T21" fmla="*/ 191 h 409"/>
                  <a:gd name="T22" fmla="*/ 86 w 558"/>
                  <a:gd name="T23" fmla="*/ 170 h 409"/>
                  <a:gd name="T24" fmla="*/ 152 w 558"/>
                  <a:gd name="T25" fmla="*/ 169 h 409"/>
                  <a:gd name="T26" fmla="*/ 191 w 558"/>
                  <a:gd name="T27" fmla="*/ 124 h 409"/>
                  <a:gd name="T28" fmla="*/ 197 w 558"/>
                  <a:gd name="T29" fmla="*/ 86 h 409"/>
                  <a:gd name="T30" fmla="*/ 216 w 558"/>
                  <a:gd name="T31" fmla="*/ 46 h 409"/>
                  <a:gd name="T32" fmla="*/ 260 w 558"/>
                  <a:gd name="T33" fmla="*/ 11 h 409"/>
                  <a:gd name="T34" fmla="*/ 326 w 558"/>
                  <a:gd name="T35" fmla="*/ 2 h 409"/>
                  <a:gd name="T36" fmla="*/ 365 w 558"/>
                  <a:gd name="T37" fmla="*/ 31 h 409"/>
                  <a:gd name="T38" fmla="*/ 380 w 558"/>
                  <a:gd name="T39" fmla="*/ 59 h 409"/>
                  <a:gd name="T40" fmla="*/ 390 w 558"/>
                  <a:gd name="T41" fmla="*/ 103 h 409"/>
                  <a:gd name="T42" fmla="*/ 393 w 558"/>
                  <a:gd name="T43" fmla="*/ 137 h 409"/>
                  <a:gd name="T44" fmla="*/ 401 w 558"/>
                  <a:gd name="T45" fmla="*/ 137 h 409"/>
                  <a:gd name="T46" fmla="*/ 483 w 558"/>
                  <a:gd name="T47" fmla="*/ 128 h 409"/>
                  <a:gd name="T48" fmla="*/ 506 w 558"/>
                  <a:gd name="T49" fmla="*/ 145 h 409"/>
                  <a:gd name="T50" fmla="*/ 539 w 558"/>
                  <a:gd name="T51" fmla="*/ 175 h 409"/>
                  <a:gd name="T52" fmla="*/ 545 w 558"/>
                  <a:gd name="T53" fmla="*/ 203 h 409"/>
                  <a:gd name="T54" fmla="*/ 558 w 558"/>
                  <a:gd name="T55" fmla="*/ 251 h 409"/>
                  <a:gd name="T56" fmla="*/ 540 w 558"/>
                  <a:gd name="T57" fmla="*/ 283 h 409"/>
                  <a:gd name="T58" fmla="*/ 521 w 558"/>
                  <a:gd name="T59" fmla="*/ 310 h 409"/>
                  <a:gd name="T60" fmla="*/ 492 w 558"/>
                  <a:gd name="T61" fmla="*/ 332 h 409"/>
                  <a:gd name="T62" fmla="*/ 395 w 558"/>
                  <a:gd name="T63" fmla="*/ 346 h 409"/>
                  <a:gd name="T64" fmla="*/ 351 w 558"/>
                  <a:gd name="T65" fmla="*/ 329 h 409"/>
                  <a:gd name="T66" fmla="*/ 312 w 558"/>
                  <a:gd name="T67" fmla="*/ 371 h 40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58" h="409">
                    <a:moveTo>
                      <a:pt x="258" y="409"/>
                    </a:moveTo>
                    <a:cubicBezTo>
                      <a:pt x="263" y="400"/>
                      <a:pt x="262" y="377"/>
                      <a:pt x="267" y="370"/>
                    </a:cubicBezTo>
                    <a:cubicBezTo>
                      <a:pt x="269" y="356"/>
                      <a:pt x="264" y="354"/>
                      <a:pt x="266" y="340"/>
                    </a:cubicBezTo>
                    <a:cubicBezTo>
                      <a:pt x="257" y="329"/>
                      <a:pt x="267" y="329"/>
                      <a:pt x="255" y="322"/>
                    </a:cubicBezTo>
                    <a:cubicBezTo>
                      <a:pt x="237" y="323"/>
                      <a:pt x="237" y="308"/>
                      <a:pt x="228" y="320"/>
                    </a:cubicBezTo>
                    <a:cubicBezTo>
                      <a:pt x="227" y="330"/>
                      <a:pt x="215" y="321"/>
                      <a:pt x="207" y="326"/>
                    </a:cubicBezTo>
                    <a:cubicBezTo>
                      <a:pt x="203" y="333"/>
                      <a:pt x="197" y="335"/>
                      <a:pt x="191" y="341"/>
                    </a:cubicBezTo>
                    <a:cubicBezTo>
                      <a:pt x="188" y="349"/>
                      <a:pt x="188" y="354"/>
                      <a:pt x="180" y="359"/>
                    </a:cubicBezTo>
                    <a:cubicBezTo>
                      <a:pt x="176" y="365"/>
                      <a:pt x="160" y="373"/>
                      <a:pt x="153" y="374"/>
                    </a:cubicBezTo>
                    <a:cubicBezTo>
                      <a:pt x="147" y="377"/>
                      <a:pt x="139" y="379"/>
                      <a:pt x="132" y="380"/>
                    </a:cubicBezTo>
                    <a:cubicBezTo>
                      <a:pt x="116" y="388"/>
                      <a:pt x="101" y="389"/>
                      <a:pt x="77" y="383"/>
                    </a:cubicBezTo>
                    <a:cubicBezTo>
                      <a:pt x="54" y="382"/>
                      <a:pt x="67" y="387"/>
                      <a:pt x="50" y="379"/>
                    </a:cubicBezTo>
                    <a:cubicBezTo>
                      <a:pt x="46" y="371"/>
                      <a:pt x="30" y="364"/>
                      <a:pt x="27" y="356"/>
                    </a:cubicBezTo>
                    <a:cubicBezTo>
                      <a:pt x="25" y="345"/>
                      <a:pt x="17" y="342"/>
                      <a:pt x="11" y="334"/>
                    </a:cubicBezTo>
                    <a:cubicBezTo>
                      <a:pt x="10" y="323"/>
                      <a:pt x="11" y="306"/>
                      <a:pt x="5" y="296"/>
                    </a:cubicBezTo>
                    <a:cubicBezTo>
                      <a:pt x="3" y="289"/>
                      <a:pt x="6" y="286"/>
                      <a:pt x="3" y="280"/>
                    </a:cubicBezTo>
                    <a:cubicBezTo>
                      <a:pt x="1" y="268"/>
                      <a:pt x="0" y="264"/>
                      <a:pt x="6" y="254"/>
                    </a:cubicBezTo>
                    <a:cubicBezTo>
                      <a:pt x="7" y="246"/>
                      <a:pt x="3" y="240"/>
                      <a:pt x="9" y="233"/>
                    </a:cubicBezTo>
                    <a:cubicBezTo>
                      <a:pt x="12" y="230"/>
                      <a:pt x="11" y="220"/>
                      <a:pt x="11" y="220"/>
                    </a:cubicBezTo>
                    <a:cubicBezTo>
                      <a:pt x="15" y="213"/>
                      <a:pt x="13" y="213"/>
                      <a:pt x="21" y="212"/>
                    </a:cubicBezTo>
                    <a:cubicBezTo>
                      <a:pt x="24" y="209"/>
                      <a:pt x="23" y="206"/>
                      <a:pt x="26" y="203"/>
                    </a:cubicBezTo>
                    <a:cubicBezTo>
                      <a:pt x="29" y="200"/>
                      <a:pt x="36" y="195"/>
                      <a:pt x="42" y="191"/>
                    </a:cubicBezTo>
                    <a:cubicBezTo>
                      <a:pt x="48" y="187"/>
                      <a:pt x="55" y="182"/>
                      <a:pt x="62" y="179"/>
                    </a:cubicBezTo>
                    <a:cubicBezTo>
                      <a:pt x="69" y="176"/>
                      <a:pt x="81" y="174"/>
                      <a:pt x="86" y="170"/>
                    </a:cubicBezTo>
                    <a:cubicBezTo>
                      <a:pt x="95" y="164"/>
                      <a:pt x="115" y="167"/>
                      <a:pt x="126" y="166"/>
                    </a:cubicBezTo>
                    <a:cubicBezTo>
                      <a:pt x="136" y="164"/>
                      <a:pt x="142" y="167"/>
                      <a:pt x="152" y="169"/>
                    </a:cubicBezTo>
                    <a:cubicBezTo>
                      <a:pt x="170" y="167"/>
                      <a:pt x="179" y="164"/>
                      <a:pt x="185" y="146"/>
                    </a:cubicBezTo>
                    <a:cubicBezTo>
                      <a:pt x="186" y="135"/>
                      <a:pt x="185" y="132"/>
                      <a:pt x="191" y="124"/>
                    </a:cubicBezTo>
                    <a:cubicBezTo>
                      <a:pt x="193" y="114"/>
                      <a:pt x="193" y="106"/>
                      <a:pt x="191" y="95"/>
                    </a:cubicBezTo>
                    <a:cubicBezTo>
                      <a:pt x="194" y="77"/>
                      <a:pt x="189" y="100"/>
                      <a:pt x="197" y="86"/>
                    </a:cubicBezTo>
                    <a:cubicBezTo>
                      <a:pt x="203" y="77"/>
                      <a:pt x="195" y="64"/>
                      <a:pt x="206" y="58"/>
                    </a:cubicBezTo>
                    <a:cubicBezTo>
                      <a:pt x="209" y="53"/>
                      <a:pt x="213" y="51"/>
                      <a:pt x="216" y="46"/>
                    </a:cubicBezTo>
                    <a:cubicBezTo>
                      <a:pt x="220" y="33"/>
                      <a:pt x="226" y="24"/>
                      <a:pt x="240" y="22"/>
                    </a:cubicBezTo>
                    <a:cubicBezTo>
                      <a:pt x="247" y="18"/>
                      <a:pt x="253" y="14"/>
                      <a:pt x="260" y="11"/>
                    </a:cubicBezTo>
                    <a:cubicBezTo>
                      <a:pt x="266" y="4"/>
                      <a:pt x="275" y="3"/>
                      <a:pt x="284" y="1"/>
                    </a:cubicBezTo>
                    <a:cubicBezTo>
                      <a:pt x="298" y="3"/>
                      <a:pt x="312" y="0"/>
                      <a:pt x="326" y="2"/>
                    </a:cubicBezTo>
                    <a:cubicBezTo>
                      <a:pt x="332" y="8"/>
                      <a:pt x="341" y="11"/>
                      <a:pt x="350" y="13"/>
                    </a:cubicBezTo>
                    <a:cubicBezTo>
                      <a:pt x="354" y="19"/>
                      <a:pt x="358" y="27"/>
                      <a:pt x="365" y="31"/>
                    </a:cubicBezTo>
                    <a:cubicBezTo>
                      <a:pt x="369" y="38"/>
                      <a:pt x="381" y="48"/>
                      <a:pt x="383" y="53"/>
                    </a:cubicBezTo>
                    <a:cubicBezTo>
                      <a:pt x="385" y="58"/>
                      <a:pt x="378" y="56"/>
                      <a:pt x="380" y="59"/>
                    </a:cubicBezTo>
                    <a:cubicBezTo>
                      <a:pt x="383" y="64"/>
                      <a:pt x="390" y="65"/>
                      <a:pt x="393" y="70"/>
                    </a:cubicBezTo>
                    <a:cubicBezTo>
                      <a:pt x="390" y="80"/>
                      <a:pt x="384" y="93"/>
                      <a:pt x="390" y="103"/>
                    </a:cubicBezTo>
                    <a:cubicBezTo>
                      <a:pt x="387" y="107"/>
                      <a:pt x="392" y="112"/>
                      <a:pt x="389" y="116"/>
                    </a:cubicBezTo>
                    <a:cubicBezTo>
                      <a:pt x="391" y="127"/>
                      <a:pt x="387" y="129"/>
                      <a:pt x="393" y="137"/>
                    </a:cubicBezTo>
                    <a:cubicBezTo>
                      <a:pt x="395" y="141"/>
                      <a:pt x="391" y="151"/>
                      <a:pt x="392" y="151"/>
                    </a:cubicBezTo>
                    <a:cubicBezTo>
                      <a:pt x="393" y="151"/>
                      <a:pt x="393" y="141"/>
                      <a:pt x="401" y="137"/>
                    </a:cubicBezTo>
                    <a:cubicBezTo>
                      <a:pt x="416" y="136"/>
                      <a:pt x="429" y="128"/>
                      <a:pt x="444" y="128"/>
                    </a:cubicBezTo>
                    <a:cubicBezTo>
                      <a:pt x="456" y="121"/>
                      <a:pt x="467" y="129"/>
                      <a:pt x="483" y="128"/>
                    </a:cubicBezTo>
                    <a:cubicBezTo>
                      <a:pt x="485" y="129"/>
                      <a:pt x="492" y="131"/>
                      <a:pt x="494" y="133"/>
                    </a:cubicBezTo>
                    <a:cubicBezTo>
                      <a:pt x="496" y="136"/>
                      <a:pt x="504" y="141"/>
                      <a:pt x="506" y="145"/>
                    </a:cubicBezTo>
                    <a:cubicBezTo>
                      <a:pt x="510" y="153"/>
                      <a:pt x="517" y="153"/>
                      <a:pt x="525" y="158"/>
                    </a:cubicBezTo>
                    <a:cubicBezTo>
                      <a:pt x="528" y="162"/>
                      <a:pt x="537" y="170"/>
                      <a:pt x="539" y="175"/>
                    </a:cubicBezTo>
                    <a:cubicBezTo>
                      <a:pt x="536" y="183"/>
                      <a:pt x="539" y="184"/>
                      <a:pt x="543" y="191"/>
                    </a:cubicBezTo>
                    <a:cubicBezTo>
                      <a:pt x="544" y="199"/>
                      <a:pt x="541" y="197"/>
                      <a:pt x="545" y="203"/>
                    </a:cubicBezTo>
                    <a:cubicBezTo>
                      <a:pt x="545" y="209"/>
                      <a:pt x="547" y="237"/>
                      <a:pt x="549" y="242"/>
                    </a:cubicBezTo>
                    <a:cubicBezTo>
                      <a:pt x="550" y="246"/>
                      <a:pt x="558" y="251"/>
                      <a:pt x="558" y="251"/>
                    </a:cubicBezTo>
                    <a:cubicBezTo>
                      <a:pt x="557" y="256"/>
                      <a:pt x="548" y="263"/>
                      <a:pt x="548" y="263"/>
                    </a:cubicBezTo>
                    <a:cubicBezTo>
                      <a:pt x="545" y="270"/>
                      <a:pt x="543" y="276"/>
                      <a:pt x="540" y="283"/>
                    </a:cubicBezTo>
                    <a:cubicBezTo>
                      <a:pt x="539" y="290"/>
                      <a:pt x="539" y="295"/>
                      <a:pt x="533" y="298"/>
                    </a:cubicBezTo>
                    <a:cubicBezTo>
                      <a:pt x="529" y="303"/>
                      <a:pt x="526" y="306"/>
                      <a:pt x="521" y="310"/>
                    </a:cubicBezTo>
                    <a:cubicBezTo>
                      <a:pt x="517" y="318"/>
                      <a:pt x="526" y="324"/>
                      <a:pt x="516" y="326"/>
                    </a:cubicBezTo>
                    <a:cubicBezTo>
                      <a:pt x="509" y="329"/>
                      <a:pt x="500" y="330"/>
                      <a:pt x="492" y="332"/>
                    </a:cubicBezTo>
                    <a:cubicBezTo>
                      <a:pt x="487" y="340"/>
                      <a:pt x="469" y="342"/>
                      <a:pt x="459" y="344"/>
                    </a:cubicBezTo>
                    <a:cubicBezTo>
                      <a:pt x="443" y="352"/>
                      <a:pt x="413" y="347"/>
                      <a:pt x="395" y="346"/>
                    </a:cubicBezTo>
                    <a:cubicBezTo>
                      <a:pt x="391" y="339"/>
                      <a:pt x="389" y="338"/>
                      <a:pt x="381" y="337"/>
                    </a:cubicBezTo>
                    <a:cubicBezTo>
                      <a:pt x="372" y="333"/>
                      <a:pt x="361" y="332"/>
                      <a:pt x="351" y="329"/>
                    </a:cubicBezTo>
                    <a:cubicBezTo>
                      <a:pt x="328" y="331"/>
                      <a:pt x="324" y="329"/>
                      <a:pt x="315" y="347"/>
                    </a:cubicBezTo>
                    <a:cubicBezTo>
                      <a:pt x="318" y="355"/>
                      <a:pt x="316" y="363"/>
                      <a:pt x="312" y="371"/>
                    </a:cubicBezTo>
                    <a:cubicBezTo>
                      <a:pt x="314" y="391"/>
                      <a:pt x="307" y="391"/>
                      <a:pt x="315" y="391"/>
                    </a:cubicBezTo>
                  </a:path>
                </a:pathLst>
              </a:custGeom>
              <a:noFill/>
              <a:ln w="1905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19578" name="Group 696">
              <a:extLst>
                <a:ext uri="{FF2B5EF4-FFF2-40B4-BE49-F238E27FC236}">
                  <a16:creationId xmlns:a16="http://schemas.microsoft.com/office/drawing/2014/main" id="{B1A73F56-5372-45AF-8237-574342149D70}"/>
                </a:ext>
              </a:extLst>
            </p:cNvPr>
            <p:cNvGrpSpPr>
              <a:grpSpLocks/>
            </p:cNvGrpSpPr>
            <p:nvPr/>
          </p:nvGrpSpPr>
          <p:grpSpPr bwMode="auto">
            <a:xfrm rot="9388071">
              <a:off x="1882" y="1706"/>
              <a:ext cx="680" cy="459"/>
              <a:chOff x="1519" y="572"/>
              <a:chExt cx="680" cy="459"/>
            </a:xfrm>
          </p:grpSpPr>
          <p:grpSp>
            <p:nvGrpSpPr>
              <p:cNvPr id="419579" name="Group 697">
                <a:extLst>
                  <a:ext uri="{FF2B5EF4-FFF2-40B4-BE49-F238E27FC236}">
                    <a16:creationId xmlns:a16="http://schemas.microsoft.com/office/drawing/2014/main" id="{B014DD7E-6184-4CED-978F-B99B9F742A6E}"/>
                  </a:ext>
                </a:extLst>
              </p:cNvPr>
              <p:cNvGrpSpPr>
                <a:grpSpLocks/>
              </p:cNvGrpSpPr>
              <p:nvPr/>
            </p:nvGrpSpPr>
            <p:grpSpPr bwMode="auto">
              <a:xfrm>
                <a:off x="1519" y="572"/>
                <a:ext cx="680" cy="444"/>
                <a:chOff x="1111" y="300"/>
                <a:chExt cx="2290" cy="1494"/>
              </a:xfrm>
            </p:grpSpPr>
            <p:sp>
              <p:nvSpPr>
                <p:cNvPr id="419580" name="Oval 4">
                  <a:extLst>
                    <a:ext uri="{FF2B5EF4-FFF2-40B4-BE49-F238E27FC236}">
                      <a16:creationId xmlns:a16="http://schemas.microsoft.com/office/drawing/2014/main" id="{782F9C93-7101-4AB5-B22E-58A9B60092F5}"/>
                    </a:ext>
                  </a:extLst>
                </p:cNvPr>
                <p:cNvSpPr>
                  <a:spLocks noChangeArrowheads="1"/>
                </p:cNvSpPr>
                <p:nvPr/>
              </p:nvSpPr>
              <p:spPr bwMode="auto">
                <a:xfrm>
                  <a:off x="2069" y="518"/>
                  <a:ext cx="562" cy="632"/>
                </a:xfrm>
                <a:prstGeom prst="ellipse">
                  <a:avLst/>
                </a:prstGeom>
                <a:solidFill>
                  <a:srgbClr val="FE9B03"/>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581" name="Oval 5">
                  <a:extLst>
                    <a:ext uri="{FF2B5EF4-FFF2-40B4-BE49-F238E27FC236}">
                      <a16:creationId xmlns:a16="http://schemas.microsoft.com/office/drawing/2014/main" id="{22B02C58-8DD6-419C-B3FC-C1A73BBA0F4C}"/>
                    </a:ext>
                  </a:extLst>
                </p:cNvPr>
                <p:cNvSpPr>
                  <a:spLocks noChangeArrowheads="1"/>
                </p:cNvSpPr>
                <p:nvPr/>
              </p:nvSpPr>
              <p:spPr bwMode="auto">
                <a:xfrm>
                  <a:off x="2098" y="551"/>
                  <a:ext cx="503" cy="566"/>
                </a:xfrm>
                <a:prstGeom prst="ellipse">
                  <a:avLst/>
                </a:prstGeom>
                <a:solidFill>
                  <a:srgbClr val="FFCC00"/>
                </a:solidFill>
                <a:ln w="12700">
                  <a:solidFill>
                    <a:srgbClr val="FFCC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582" name="Oval 6">
                  <a:extLst>
                    <a:ext uri="{FF2B5EF4-FFF2-40B4-BE49-F238E27FC236}">
                      <a16:creationId xmlns:a16="http://schemas.microsoft.com/office/drawing/2014/main" id="{45CE1727-7362-4EC7-B224-E668239D1D37}"/>
                    </a:ext>
                  </a:extLst>
                </p:cNvPr>
                <p:cNvSpPr>
                  <a:spLocks noChangeArrowheads="1"/>
                </p:cNvSpPr>
                <p:nvPr/>
              </p:nvSpPr>
              <p:spPr bwMode="auto">
                <a:xfrm>
                  <a:off x="2581" y="947"/>
                  <a:ext cx="562" cy="632"/>
                </a:xfrm>
                <a:prstGeom prst="ellipse">
                  <a:avLst/>
                </a:prstGeom>
                <a:solidFill>
                  <a:srgbClr val="FE9B03"/>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583" name="Oval 7">
                  <a:extLst>
                    <a:ext uri="{FF2B5EF4-FFF2-40B4-BE49-F238E27FC236}">
                      <a16:creationId xmlns:a16="http://schemas.microsoft.com/office/drawing/2014/main" id="{7DFAD2D4-1F93-4B2C-A32D-676E9DEB72A8}"/>
                    </a:ext>
                  </a:extLst>
                </p:cNvPr>
                <p:cNvSpPr>
                  <a:spLocks noChangeArrowheads="1"/>
                </p:cNvSpPr>
                <p:nvPr/>
              </p:nvSpPr>
              <p:spPr bwMode="auto">
                <a:xfrm>
                  <a:off x="2610" y="980"/>
                  <a:ext cx="504" cy="566"/>
                </a:xfrm>
                <a:prstGeom prst="ellipse">
                  <a:avLst/>
                </a:prstGeom>
                <a:solidFill>
                  <a:srgbClr val="FFCC00"/>
                </a:solidFill>
                <a:ln w="12700">
                  <a:solidFill>
                    <a:srgbClr val="FFCC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584" name="Oval 10">
                  <a:extLst>
                    <a:ext uri="{FF2B5EF4-FFF2-40B4-BE49-F238E27FC236}">
                      <a16:creationId xmlns:a16="http://schemas.microsoft.com/office/drawing/2014/main" id="{BDBBDC79-65B1-4256-9641-ADC826AFFB65}"/>
                    </a:ext>
                  </a:extLst>
                </p:cNvPr>
                <p:cNvSpPr>
                  <a:spLocks noChangeArrowheads="1"/>
                </p:cNvSpPr>
                <p:nvPr/>
              </p:nvSpPr>
              <p:spPr bwMode="auto">
                <a:xfrm>
                  <a:off x="1420" y="1081"/>
                  <a:ext cx="562" cy="632"/>
                </a:xfrm>
                <a:prstGeom prst="ellipse">
                  <a:avLst/>
                </a:prstGeom>
                <a:solidFill>
                  <a:srgbClr val="FE9B03"/>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585" name="Oval 11">
                  <a:extLst>
                    <a:ext uri="{FF2B5EF4-FFF2-40B4-BE49-F238E27FC236}">
                      <a16:creationId xmlns:a16="http://schemas.microsoft.com/office/drawing/2014/main" id="{3F80CD34-46AA-4418-97F8-6EA5AF7B65AC}"/>
                    </a:ext>
                  </a:extLst>
                </p:cNvPr>
                <p:cNvSpPr>
                  <a:spLocks noChangeArrowheads="1"/>
                </p:cNvSpPr>
                <p:nvPr/>
              </p:nvSpPr>
              <p:spPr bwMode="auto">
                <a:xfrm>
                  <a:off x="1449" y="1114"/>
                  <a:ext cx="504" cy="566"/>
                </a:xfrm>
                <a:prstGeom prst="ellipse">
                  <a:avLst/>
                </a:prstGeom>
                <a:solidFill>
                  <a:srgbClr val="FFCC00"/>
                </a:solidFill>
                <a:ln w="12700">
                  <a:solidFill>
                    <a:srgbClr val="FFCC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586" name="Freeform 16">
                  <a:extLst>
                    <a:ext uri="{FF2B5EF4-FFF2-40B4-BE49-F238E27FC236}">
                      <a16:creationId xmlns:a16="http://schemas.microsoft.com/office/drawing/2014/main" id="{58238A39-95F4-428B-A846-7BD22D29874E}"/>
                    </a:ext>
                  </a:extLst>
                </p:cNvPr>
                <p:cNvSpPr>
                  <a:spLocks/>
                </p:cNvSpPr>
                <p:nvPr/>
              </p:nvSpPr>
              <p:spPr bwMode="auto">
                <a:xfrm>
                  <a:off x="2909" y="1680"/>
                  <a:ext cx="118" cy="113"/>
                </a:xfrm>
                <a:custGeom>
                  <a:avLst/>
                  <a:gdLst>
                    <a:gd name="T0" fmla="*/ 0 w 133"/>
                    <a:gd name="T1" fmla="*/ 44 h 113"/>
                    <a:gd name="T2" fmla="*/ 6 w 133"/>
                    <a:gd name="T3" fmla="*/ 40 h 113"/>
                    <a:gd name="T4" fmla="*/ 16 w 133"/>
                    <a:gd name="T5" fmla="*/ 40 h 113"/>
                    <a:gd name="T6" fmla="*/ 22 w 133"/>
                    <a:gd name="T7" fmla="*/ 40 h 113"/>
                    <a:gd name="T8" fmla="*/ 28 w 133"/>
                    <a:gd name="T9" fmla="*/ 40 h 113"/>
                    <a:gd name="T10" fmla="*/ 35 w 133"/>
                    <a:gd name="T11" fmla="*/ 36 h 113"/>
                    <a:gd name="T12" fmla="*/ 41 w 133"/>
                    <a:gd name="T13" fmla="*/ 32 h 113"/>
                    <a:gd name="T14" fmla="*/ 44 w 133"/>
                    <a:gd name="T15" fmla="*/ 24 h 113"/>
                    <a:gd name="T16" fmla="*/ 51 w 133"/>
                    <a:gd name="T17" fmla="*/ 24 h 113"/>
                    <a:gd name="T18" fmla="*/ 57 w 133"/>
                    <a:gd name="T19" fmla="*/ 20 h 113"/>
                    <a:gd name="T20" fmla="*/ 63 w 133"/>
                    <a:gd name="T21" fmla="*/ 16 h 113"/>
                    <a:gd name="T22" fmla="*/ 69 w 133"/>
                    <a:gd name="T23" fmla="*/ 12 h 113"/>
                    <a:gd name="T24" fmla="*/ 75 w 133"/>
                    <a:gd name="T25" fmla="*/ 8 h 113"/>
                    <a:gd name="T26" fmla="*/ 82 w 133"/>
                    <a:gd name="T27" fmla="*/ 0 h 113"/>
                    <a:gd name="T28" fmla="*/ 88 w 133"/>
                    <a:gd name="T29" fmla="*/ 0 h 113"/>
                    <a:gd name="T30" fmla="*/ 98 w 133"/>
                    <a:gd name="T31" fmla="*/ 0 h 113"/>
                    <a:gd name="T32" fmla="*/ 104 w 133"/>
                    <a:gd name="T33" fmla="*/ 12 h 113"/>
                    <a:gd name="T34" fmla="*/ 104 w 133"/>
                    <a:gd name="T35" fmla="*/ 20 h 113"/>
                    <a:gd name="T36" fmla="*/ 98 w 133"/>
                    <a:gd name="T37" fmla="*/ 28 h 113"/>
                    <a:gd name="T38" fmla="*/ 94 w 133"/>
                    <a:gd name="T39" fmla="*/ 36 h 113"/>
                    <a:gd name="T40" fmla="*/ 88 w 133"/>
                    <a:gd name="T41" fmla="*/ 44 h 113"/>
                    <a:gd name="T42" fmla="*/ 85 w 133"/>
                    <a:gd name="T43" fmla="*/ 52 h 113"/>
                    <a:gd name="T44" fmla="*/ 88 w 133"/>
                    <a:gd name="T45" fmla="*/ 64 h 113"/>
                    <a:gd name="T46" fmla="*/ 88 w 133"/>
                    <a:gd name="T47" fmla="*/ 72 h 113"/>
                    <a:gd name="T48" fmla="*/ 88 w 133"/>
                    <a:gd name="T49" fmla="*/ 80 h 113"/>
                    <a:gd name="T50" fmla="*/ 88 w 133"/>
                    <a:gd name="T51" fmla="*/ 88 h 113"/>
                    <a:gd name="T52" fmla="*/ 88 w 133"/>
                    <a:gd name="T53" fmla="*/ 96 h 113"/>
                    <a:gd name="T54" fmla="*/ 88 w 133"/>
                    <a:gd name="T55" fmla="*/ 104 h 113"/>
                    <a:gd name="T56" fmla="*/ 82 w 133"/>
                    <a:gd name="T57" fmla="*/ 112 h 113"/>
                    <a:gd name="T58" fmla="*/ 73 w 133"/>
                    <a:gd name="T59" fmla="*/ 108 h 113"/>
                    <a:gd name="T60" fmla="*/ 67 w 133"/>
                    <a:gd name="T61" fmla="*/ 104 h 113"/>
                    <a:gd name="T62" fmla="*/ 59 w 133"/>
                    <a:gd name="T63" fmla="*/ 92 h 113"/>
                    <a:gd name="T64" fmla="*/ 53 w 133"/>
                    <a:gd name="T65" fmla="*/ 84 h 113"/>
                    <a:gd name="T66" fmla="*/ 47 w 133"/>
                    <a:gd name="T67" fmla="*/ 80 h 113"/>
                    <a:gd name="T68" fmla="*/ 41 w 133"/>
                    <a:gd name="T69" fmla="*/ 76 h 113"/>
                    <a:gd name="T70" fmla="*/ 35 w 133"/>
                    <a:gd name="T71" fmla="*/ 72 h 113"/>
                    <a:gd name="T72" fmla="*/ 28 w 133"/>
                    <a:gd name="T73" fmla="*/ 72 h 113"/>
                    <a:gd name="T74" fmla="*/ 19 w 133"/>
                    <a:gd name="T75" fmla="*/ 68 h 113"/>
                    <a:gd name="T76" fmla="*/ 12 w 133"/>
                    <a:gd name="T77" fmla="*/ 68 h 113"/>
                    <a:gd name="T78" fmla="*/ 6 w 133"/>
                    <a:gd name="T79" fmla="*/ 68 h 113"/>
                    <a:gd name="T80" fmla="*/ 4 w 133"/>
                    <a:gd name="T81" fmla="*/ 60 h 113"/>
                    <a:gd name="T82" fmla="*/ 0 w 133"/>
                    <a:gd name="T83" fmla="*/ 52 h 113"/>
                    <a:gd name="T84" fmla="*/ 0 w 133"/>
                    <a:gd name="T85" fmla="*/ 44 h 11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3" h="113">
                      <a:moveTo>
                        <a:pt x="0" y="44"/>
                      </a:moveTo>
                      <a:lnTo>
                        <a:pt x="8" y="40"/>
                      </a:lnTo>
                      <a:lnTo>
                        <a:pt x="20" y="40"/>
                      </a:lnTo>
                      <a:lnTo>
                        <a:pt x="28" y="40"/>
                      </a:lnTo>
                      <a:lnTo>
                        <a:pt x="36" y="40"/>
                      </a:lnTo>
                      <a:lnTo>
                        <a:pt x="44" y="36"/>
                      </a:lnTo>
                      <a:lnTo>
                        <a:pt x="52" y="32"/>
                      </a:lnTo>
                      <a:lnTo>
                        <a:pt x="56" y="24"/>
                      </a:lnTo>
                      <a:lnTo>
                        <a:pt x="64" y="24"/>
                      </a:lnTo>
                      <a:lnTo>
                        <a:pt x="72" y="20"/>
                      </a:lnTo>
                      <a:lnTo>
                        <a:pt x="80" y="16"/>
                      </a:lnTo>
                      <a:lnTo>
                        <a:pt x="88" y="12"/>
                      </a:lnTo>
                      <a:lnTo>
                        <a:pt x="96" y="8"/>
                      </a:lnTo>
                      <a:lnTo>
                        <a:pt x="104" y="0"/>
                      </a:lnTo>
                      <a:lnTo>
                        <a:pt x="112" y="0"/>
                      </a:lnTo>
                      <a:lnTo>
                        <a:pt x="124" y="0"/>
                      </a:lnTo>
                      <a:lnTo>
                        <a:pt x="132" y="12"/>
                      </a:lnTo>
                      <a:lnTo>
                        <a:pt x="132" y="20"/>
                      </a:lnTo>
                      <a:lnTo>
                        <a:pt x="124" y="28"/>
                      </a:lnTo>
                      <a:lnTo>
                        <a:pt x="120" y="36"/>
                      </a:lnTo>
                      <a:lnTo>
                        <a:pt x="112" y="44"/>
                      </a:lnTo>
                      <a:lnTo>
                        <a:pt x="108" y="52"/>
                      </a:lnTo>
                      <a:lnTo>
                        <a:pt x="112" y="64"/>
                      </a:lnTo>
                      <a:lnTo>
                        <a:pt x="112" y="72"/>
                      </a:lnTo>
                      <a:lnTo>
                        <a:pt x="112" y="80"/>
                      </a:lnTo>
                      <a:lnTo>
                        <a:pt x="112" y="88"/>
                      </a:lnTo>
                      <a:lnTo>
                        <a:pt x="112" y="96"/>
                      </a:lnTo>
                      <a:lnTo>
                        <a:pt x="112" y="104"/>
                      </a:lnTo>
                      <a:lnTo>
                        <a:pt x="104" y="112"/>
                      </a:lnTo>
                      <a:lnTo>
                        <a:pt x="92" y="108"/>
                      </a:lnTo>
                      <a:lnTo>
                        <a:pt x="84" y="104"/>
                      </a:lnTo>
                      <a:lnTo>
                        <a:pt x="76" y="92"/>
                      </a:lnTo>
                      <a:lnTo>
                        <a:pt x="68" y="84"/>
                      </a:lnTo>
                      <a:lnTo>
                        <a:pt x="60" y="80"/>
                      </a:lnTo>
                      <a:lnTo>
                        <a:pt x="52" y="76"/>
                      </a:lnTo>
                      <a:lnTo>
                        <a:pt x="44" y="72"/>
                      </a:lnTo>
                      <a:lnTo>
                        <a:pt x="36" y="72"/>
                      </a:lnTo>
                      <a:lnTo>
                        <a:pt x="24" y="68"/>
                      </a:lnTo>
                      <a:lnTo>
                        <a:pt x="16" y="68"/>
                      </a:lnTo>
                      <a:lnTo>
                        <a:pt x="8" y="68"/>
                      </a:lnTo>
                      <a:lnTo>
                        <a:pt x="4" y="60"/>
                      </a:lnTo>
                      <a:lnTo>
                        <a:pt x="0" y="52"/>
                      </a:lnTo>
                      <a:lnTo>
                        <a:pt x="0" y="4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87" name="Freeform 17">
                  <a:extLst>
                    <a:ext uri="{FF2B5EF4-FFF2-40B4-BE49-F238E27FC236}">
                      <a16:creationId xmlns:a16="http://schemas.microsoft.com/office/drawing/2014/main" id="{298E8B8E-758B-40A3-8347-8618317F5334}"/>
                    </a:ext>
                  </a:extLst>
                </p:cNvPr>
                <p:cNvSpPr>
                  <a:spLocks/>
                </p:cNvSpPr>
                <p:nvPr/>
              </p:nvSpPr>
              <p:spPr bwMode="auto">
                <a:xfrm>
                  <a:off x="3048" y="1396"/>
                  <a:ext cx="353" cy="357"/>
                </a:xfrm>
                <a:custGeom>
                  <a:avLst/>
                  <a:gdLst>
                    <a:gd name="T0" fmla="*/ 63 w 397"/>
                    <a:gd name="T1" fmla="*/ 220 h 357"/>
                    <a:gd name="T2" fmla="*/ 44 w 397"/>
                    <a:gd name="T3" fmla="*/ 232 h 357"/>
                    <a:gd name="T4" fmla="*/ 25 w 397"/>
                    <a:gd name="T5" fmla="*/ 244 h 357"/>
                    <a:gd name="T6" fmla="*/ 4 w 397"/>
                    <a:gd name="T7" fmla="*/ 256 h 357"/>
                    <a:gd name="T8" fmla="*/ 4 w 397"/>
                    <a:gd name="T9" fmla="*/ 280 h 357"/>
                    <a:gd name="T10" fmla="*/ 19 w 397"/>
                    <a:gd name="T11" fmla="*/ 296 h 357"/>
                    <a:gd name="T12" fmla="*/ 35 w 397"/>
                    <a:gd name="T13" fmla="*/ 316 h 357"/>
                    <a:gd name="T14" fmla="*/ 57 w 397"/>
                    <a:gd name="T15" fmla="*/ 316 h 357"/>
                    <a:gd name="T16" fmla="*/ 76 w 397"/>
                    <a:gd name="T17" fmla="*/ 328 h 357"/>
                    <a:gd name="T18" fmla="*/ 89 w 397"/>
                    <a:gd name="T19" fmla="*/ 344 h 357"/>
                    <a:gd name="T20" fmla="*/ 104 w 397"/>
                    <a:gd name="T21" fmla="*/ 356 h 357"/>
                    <a:gd name="T22" fmla="*/ 130 w 397"/>
                    <a:gd name="T23" fmla="*/ 352 h 357"/>
                    <a:gd name="T24" fmla="*/ 158 w 397"/>
                    <a:gd name="T25" fmla="*/ 340 h 357"/>
                    <a:gd name="T26" fmla="*/ 183 w 397"/>
                    <a:gd name="T27" fmla="*/ 332 h 357"/>
                    <a:gd name="T28" fmla="*/ 212 w 397"/>
                    <a:gd name="T29" fmla="*/ 316 h 357"/>
                    <a:gd name="T30" fmla="*/ 237 w 397"/>
                    <a:gd name="T31" fmla="*/ 292 h 357"/>
                    <a:gd name="T32" fmla="*/ 260 w 397"/>
                    <a:gd name="T33" fmla="*/ 264 h 357"/>
                    <a:gd name="T34" fmla="*/ 285 w 397"/>
                    <a:gd name="T35" fmla="*/ 224 h 357"/>
                    <a:gd name="T36" fmla="*/ 301 w 397"/>
                    <a:gd name="T37" fmla="*/ 200 h 357"/>
                    <a:gd name="T38" fmla="*/ 307 w 397"/>
                    <a:gd name="T39" fmla="*/ 148 h 357"/>
                    <a:gd name="T40" fmla="*/ 313 w 397"/>
                    <a:gd name="T41" fmla="*/ 124 h 357"/>
                    <a:gd name="T42" fmla="*/ 303 w 397"/>
                    <a:gd name="T43" fmla="*/ 104 h 357"/>
                    <a:gd name="T44" fmla="*/ 301 w 397"/>
                    <a:gd name="T45" fmla="*/ 80 h 357"/>
                    <a:gd name="T46" fmla="*/ 282 w 397"/>
                    <a:gd name="T47" fmla="*/ 64 h 357"/>
                    <a:gd name="T48" fmla="*/ 256 w 397"/>
                    <a:gd name="T49" fmla="*/ 56 h 357"/>
                    <a:gd name="T50" fmla="*/ 237 w 397"/>
                    <a:gd name="T51" fmla="*/ 72 h 357"/>
                    <a:gd name="T52" fmla="*/ 218 w 397"/>
                    <a:gd name="T53" fmla="*/ 56 h 357"/>
                    <a:gd name="T54" fmla="*/ 203 w 397"/>
                    <a:gd name="T55" fmla="*/ 44 h 357"/>
                    <a:gd name="T56" fmla="*/ 197 w 397"/>
                    <a:gd name="T57" fmla="*/ 16 h 357"/>
                    <a:gd name="T58" fmla="*/ 177 w 397"/>
                    <a:gd name="T59" fmla="*/ 0 h 357"/>
                    <a:gd name="T60" fmla="*/ 158 w 397"/>
                    <a:gd name="T61" fmla="*/ 16 h 357"/>
                    <a:gd name="T62" fmla="*/ 152 w 397"/>
                    <a:gd name="T63" fmla="*/ 40 h 357"/>
                    <a:gd name="T64" fmla="*/ 142 w 397"/>
                    <a:gd name="T65" fmla="*/ 64 h 357"/>
                    <a:gd name="T66" fmla="*/ 132 w 397"/>
                    <a:gd name="T67" fmla="*/ 84 h 357"/>
                    <a:gd name="T68" fmla="*/ 139 w 397"/>
                    <a:gd name="T69" fmla="*/ 104 h 357"/>
                    <a:gd name="T70" fmla="*/ 161 w 397"/>
                    <a:gd name="T71" fmla="*/ 108 h 357"/>
                    <a:gd name="T72" fmla="*/ 181 w 397"/>
                    <a:gd name="T73" fmla="*/ 112 h 357"/>
                    <a:gd name="T74" fmla="*/ 203 w 397"/>
                    <a:gd name="T75" fmla="*/ 132 h 357"/>
                    <a:gd name="T76" fmla="*/ 199 w 397"/>
                    <a:gd name="T77" fmla="*/ 156 h 357"/>
                    <a:gd name="T78" fmla="*/ 177 w 397"/>
                    <a:gd name="T79" fmla="*/ 184 h 357"/>
                    <a:gd name="T80" fmla="*/ 161 w 397"/>
                    <a:gd name="T81" fmla="*/ 200 h 357"/>
                    <a:gd name="T82" fmla="*/ 146 w 397"/>
                    <a:gd name="T83" fmla="*/ 220 h 357"/>
                    <a:gd name="T84" fmla="*/ 132 w 397"/>
                    <a:gd name="T85" fmla="*/ 236 h 357"/>
                    <a:gd name="T86" fmla="*/ 117 w 397"/>
                    <a:gd name="T87" fmla="*/ 256 h 357"/>
                    <a:gd name="T88" fmla="*/ 101 w 397"/>
                    <a:gd name="T89" fmla="*/ 272 h 357"/>
                    <a:gd name="T90" fmla="*/ 82 w 397"/>
                    <a:gd name="T91" fmla="*/ 268 h 357"/>
                    <a:gd name="T92" fmla="*/ 76 w 397"/>
                    <a:gd name="T93" fmla="*/ 244 h 357"/>
                    <a:gd name="T94" fmla="*/ 79 w 397"/>
                    <a:gd name="T95" fmla="*/ 220 h 3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397" h="357">
                      <a:moveTo>
                        <a:pt x="88" y="204"/>
                      </a:moveTo>
                      <a:lnTo>
                        <a:pt x="84" y="212"/>
                      </a:lnTo>
                      <a:lnTo>
                        <a:pt x="80" y="220"/>
                      </a:lnTo>
                      <a:lnTo>
                        <a:pt x="72" y="224"/>
                      </a:lnTo>
                      <a:lnTo>
                        <a:pt x="64" y="228"/>
                      </a:lnTo>
                      <a:lnTo>
                        <a:pt x="56" y="232"/>
                      </a:lnTo>
                      <a:lnTo>
                        <a:pt x="48" y="236"/>
                      </a:lnTo>
                      <a:lnTo>
                        <a:pt x="40" y="240"/>
                      </a:lnTo>
                      <a:lnTo>
                        <a:pt x="32" y="244"/>
                      </a:lnTo>
                      <a:lnTo>
                        <a:pt x="24" y="248"/>
                      </a:lnTo>
                      <a:lnTo>
                        <a:pt x="12" y="252"/>
                      </a:lnTo>
                      <a:lnTo>
                        <a:pt x="4" y="256"/>
                      </a:lnTo>
                      <a:lnTo>
                        <a:pt x="0" y="264"/>
                      </a:lnTo>
                      <a:lnTo>
                        <a:pt x="0" y="272"/>
                      </a:lnTo>
                      <a:lnTo>
                        <a:pt x="4" y="280"/>
                      </a:lnTo>
                      <a:lnTo>
                        <a:pt x="12" y="280"/>
                      </a:lnTo>
                      <a:lnTo>
                        <a:pt x="16" y="288"/>
                      </a:lnTo>
                      <a:lnTo>
                        <a:pt x="24" y="296"/>
                      </a:lnTo>
                      <a:lnTo>
                        <a:pt x="28" y="304"/>
                      </a:lnTo>
                      <a:lnTo>
                        <a:pt x="36" y="312"/>
                      </a:lnTo>
                      <a:lnTo>
                        <a:pt x="44" y="316"/>
                      </a:lnTo>
                      <a:lnTo>
                        <a:pt x="52" y="320"/>
                      </a:lnTo>
                      <a:lnTo>
                        <a:pt x="60" y="320"/>
                      </a:lnTo>
                      <a:lnTo>
                        <a:pt x="72" y="316"/>
                      </a:lnTo>
                      <a:lnTo>
                        <a:pt x="80" y="320"/>
                      </a:lnTo>
                      <a:lnTo>
                        <a:pt x="88" y="320"/>
                      </a:lnTo>
                      <a:lnTo>
                        <a:pt x="96" y="328"/>
                      </a:lnTo>
                      <a:lnTo>
                        <a:pt x="104" y="332"/>
                      </a:lnTo>
                      <a:lnTo>
                        <a:pt x="112" y="336"/>
                      </a:lnTo>
                      <a:lnTo>
                        <a:pt x="112" y="344"/>
                      </a:lnTo>
                      <a:lnTo>
                        <a:pt x="116" y="352"/>
                      </a:lnTo>
                      <a:lnTo>
                        <a:pt x="124" y="356"/>
                      </a:lnTo>
                      <a:lnTo>
                        <a:pt x="132" y="356"/>
                      </a:lnTo>
                      <a:lnTo>
                        <a:pt x="140" y="356"/>
                      </a:lnTo>
                      <a:lnTo>
                        <a:pt x="156" y="352"/>
                      </a:lnTo>
                      <a:lnTo>
                        <a:pt x="164" y="352"/>
                      </a:lnTo>
                      <a:lnTo>
                        <a:pt x="176" y="344"/>
                      </a:lnTo>
                      <a:lnTo>
                        <a:pt x="184" y="344"/>
                      </a:lnTo>
                      <a:lnTo>
                        <a:pt x="200" y="340"/>
                      </a:lnTo>
                      <a:lnTo>
                        <a:pt x="208" y="336"/>
                      </a:lnTo>
                      <a:lnTo>
                        <a:pt x="224" y="332"/>
                      </a:lnTo>
                      <a:lnTo>
                        <a:pt x="232" y="332"/>
                      </a:lnTo>
                      <a:lnTo>
                        <a:pt x="240" y="328"/>
                      </a:lnTo>
                      <a:lnTo>
                        <a:pt x="260" y="320"/>
                      </a:lnTo>
                      <a:lnTo>
                        <a:pt x="268" y="316"/>
                      </a:lnTo>
                      <a:lnTo>
                        <a:pt x="276" y="312"/>
                      </a:lnTo>
                      <a:lnTo>
                        <a:pt x="292" y="300"/>
                      </a:lnTo>
                      <a:lnTo>
                        <a:pt x="300" y="292"/>
                      </a:lnTo>
                      <a:lnTo>
                        <a:pt x="308" y="288"/>
                      </a:lnTo>
                      <a:lnTo>
                        <a:pt x="324" y="272"/>
                      </a:lnTo>
                      <a:lnTo>
                        <a:pt x="328" y="264"/>
                      </a:lnTo>
                      <a:lnTo>
                        <a:pt x="340" y="252"/>
                      </a:lnTo>
                      <a:lnTo>
                        <a:pt x="344" y="244"/>
                      </a:lnTo>
                      <a:lnTo>
                        <a:pt x="360" y="224"/>
                      </a:lnTo>
                      <a:lnTo>
                        <a:pt x="364" y="216"/>
                      </a:lnTo>
                      <a:lnTo>
                        <a:pt x="372" y="208"/>
                      </a:lnTo>
                      <a:lnTo>
                        <a:pt x="380" y="200"/>
                      </a:lnTo>
                      <a:lnTo>
                        <a:pt x="372" y="176"/>
                      </a:lnTo>
                      <a:lnTo>
                        <a:pt x="380" y="152"/>
                      </a:lnTo>
                      <a:lnTo>
                        <a:pt x="388" y="148"/>
                      </a:lnTo>
                      <a:lnTo>
                        <a:pt x="392" y="140"/>
                      </a:lnTo>
                      <a:lnTo>
                        <a:pt x="396" y="132"/>
                      </a:lnTo>
                      <a:lnTo>
                        <a:pt x="396" y="124"/>
                      </a:lnTo>
                      <a:lnTo>
                        <a:pt x="392" y="116"/>
                      </a:lnTo>
                      <a:lnTo>
                        <a:pt x="384" y="112"/>
                      </a:lnTo>
                      <a:lnTo>
                        <a:pt x="384" y="104"/>
                      </a:lnTo>
                      <a:lnTo>
                        <a:pt x="380" y="96"/>
                      </a:lnTo>
                      <a:lnTo>
                        <a:pt x="380" y="88"/>
                      </a:lnTo>
                      <a:lnTo>
                        <a:pt x="380" y="80"/>
                      </a:lnTo>
                      <a:lnTo>
                        <a:pt x="376" y="72"/>
                      </a:lnTo>
                      <a:lnTo>
                        <a:pt x="364" y="68"/>
                      </a:lnTo>
                      <a:lnTo>
                        <a:pt x="356" y="64"/>
                      </a:lnTo>
                      <a:lnTo>
                        <a:pt x="348" y="60"/>
                      </a:lnTo>
                      <a:lnTo>
                        <a:pt x="336" y="56"/>
                      </a:lnTo>
                      <a:lnTo>
                        <a:pt x="324" y="56"/>
                      </a:lnTo>
                      <a:lnTo>
                        <a:pt x="316" y="64"/>
                      </a:lnTo>
                      <a:lnTo>
                        <a:pt x="308" y="68"/>
                      </a:lnTo>
                      <a:lnTo>
                        <a:pt x="300" y="72"/>
                      </a:lnTo>
                      <a:lnTo>
                        <a:pt x="292" y="64"/>
                      </a:lnTo>
                      <a:lnTo>
                        <a:pt x="284" y="60"/>
                      </a:lnTo>
                      <a:lnTo>
                        <a:pt x="276" y="56"/>
                      </a:lnTo>
                      <a:lnTo>
                        <a:pt x="272" y="48"/>
                      </a:lnTo>
                      <a:lnTo>
                        <a:pt x="264" y="48"/>
                      </a:lnTo>
                      <a:lnTo>
                        <a:pt x="256" y="44"/>
                      </a:lnTo>
                      <a:lnTo>
                        <a:pt x="252" y="36"/>
                      </a:lnTo>
                      <a:lnTo>
                        <a:pt x="248" y="24"/>
                      </a:lnTo>
                      <a:lnTo>
                        <a:pt x="248" y="16"/>
                      </a:lnTo>
                      <a:lnTo>
                        <a:pt x="240" y="8"/>
                      </a:lnTo>
                      <a:lnTo>
                        <a:pt x="232" y="4"/>
                      </a:lnTo>
                      <a:lnTo>
                        <a:pt x="224" y="0"/>
                      </a:lnTo>
                      <a:lnTo>
                        <a:pt x="216" y="0"/>
                      </a:lnTo>
                      <a:lnTo>
                        <a:pt x="204" y="8"/>
                      </a:lnTo>
                      <a:lnTo>
                        <a:pt x="200" y="16"/>
                      </a:lnTo>
                      <a:lnTo>
                        <a:pt x="200" y="24"/>
                      </a:lnTo>
                      <a:lnTo>
                        <a:pt x="192" y="32"/>
                      </a:lnTo>
                      <a:lnTo>
                        <a:pt x="192" y="40"/>
                      </a:lnTo>
                      <a:lnTo>
                        <a:pt x="188" y="48"/>
                      </a:lnTo>
                      <a:lnTo>
                        <a:pt x="184" y="56"/>
                      </a:lnTo>
                      <a:lnTo>
                        <a:pt x="180" y="64"/>
                      </a:lnTo>
                      <a:lnTo>
                        <a:pt x="176" y="72"/>
                      </a:lnTo>
                      <a:lnTo>
                        <a:pt x="168" y="76"/>
                      </a:lnTo>
                      <a:lnTo>
                        <a:pt x="168" y="84"/>
                      </a:lnTo>
                      <a:lnTo>
                        <a:pt x="164" y="92"/>
                      </a:lnTo>
                      <a:lnTo>
                        <a:pt x="168" y="100"/>
                      </a:lnTo>
                      <a:lnTo>
                        <a:pt x="176" y="104"/>
                      </a:lnTo>
                      <a:lnTo>
                        <a:pt x="184" y="100"/>
                      </a:lnTo>
                      <a:lnTo>
                        <a:pt x="192" y="104"/>
                      </a:lnTo>
                      <a:lnTo>
                        <a:pt x="204" y="108"/>
                      </a:lnTo>
                      <a:lnTo>
                        <a:pt x="212" y="108"/>
                      </a:lnTo>
                      <a:lnTo>
                        <a:pt x="220" y="112"/>
                      </a:lnTo>
                      <a:lnTo>
                        <a:pt x="228" y="112"/>
                      </a:lnTo>
                      <a:lnTo>
                        <a:pt x="236" y="116"/>
                      </a:lnTo>
                      <a:lnTo>
                        <a:pt x="248" y="120"/>
                      </a:lnTo>
                      <a:lnTo>
                        <a:pt x="256" y="132"/>
                      </a:lnTo>
                      <a:lnTo>
                        <a:pt x="260" y="140"/>
                      </a:lnTo>
                      <a:lnTo>
                        <a:pt x="256" y="148"/>
                      </a:lnTo>
                      <a:lnTo>
                        <a:pt x="252" y="156"/>
                      </a:lnTo>
                      <a:lnTo>
                        <a:pt x="240" y="164"/>
                      </a:lnTo>
                      <a:lnTo>
                        <a:pt x="232" y="176"/>
                      </a:lnTo>
                      <a:lnTo>
                        <a:pt x="224" y="184"/>
                      </a:lnTo>
                      <a:lnTo>
                        <a:pt x="216" y="188"/>
                      </a:lnTo>
                      <a:lnTo>
                        <a:pt x="208" y="192"/>
                      </a:lnTo>
                      <a:lnTo>
                        <a:pt x="204" y="200"/>
                      </a:lnTo>
                      <a:lnTo>
                        <a:pt x="196" y="204"/>
                      </a:lnTo>
                      <a:lnTo>
                        <a:pt x="188" y="212"/>
                      </a:lnTo>
                      <a:lnTo>
                        <a:pt x="184" y="220"/>
                      </a:lnTo>
                      <a:lnTo>
                        <a:pt x="176" y="224"/>
                      </a:lnTo>
                      <a:lnTo>
                        <a:pt x="176" y="232"/>
                      </a:lnTo>
                      <a:lnTo>
                        <a:pt x="168" y="236"/>
                      </a:lnTo>
                      <a:lnTo>
                        <a:pt x="164" y="244"/>
                      </a:lnTo>
                      <a:lnTo>
                        <a:pt x="156" y="248"/>
                      </a:lnTo>
                      <a:lnTo>
                        <a:pt x="148" y="256"/>
                      </a:lnTo>
                      <a:lnTo>
                        <a:pt x="140" y="260"/>
                      </a:lnTo>
                      <a:lnTo>
                        <a:pt x="136" y="268"/>
                      </a:lnTo>
                      <a:lnTo>
                        <a:pt x="128" y="272"/>
                      </a:lnTo>
                      <a:lnTo>
                        <a:pt x="120" y="272"/>
                      </a:lnTo>
                      <a:lnTo>
                        <a:pt x="112" y="272"/>
                      </a:lnTo>
                      <a:lnTo>
                        <a:pt x="104" y="268"/>
                      </a:lnTo>
                      <a:lnTo>
                        <a:pt x="96" y="260"/>
                      </a:lnTo>
                      <a:lnTo>
                        <a:pt x="96" y="252"/>
                      </a:lnTo>
                      <a:lnTo>
                        <a:pt x="96" y="244"/>
                      </a:lnTo>
                      <a:lnTo>
                        <a:pt x="100" y="236"/>
                      </a:lnTo>
                      <a:lnTo>
                        <a:pt x="100" y="228"/>
                      </a:lnTo>
                      <a:lnTo>
                        <a:pt x="100" y="220"/>
                      </a:lnTo>
                      <a:lnTo>
                        <a:pt x="96" y="212"/>
                      </a:lnTo>
                      <a:lnTo>
                        <a:pt x="88" y="20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88" name="Freeform 18">
                  <a:extLst>
                    <a:ext uri="{FF2B5EF4-FFF2-40B4-BE49-F238E27FC236}">
                      <a16:creationId xmlns:a16="http://schemas.microsoft.com/office/drawing/2014/main" id="{60ACB92E-EBAB-4B1A-AF87-0457CF06933C}"/>
                    </a:ext>
                  </a:extLst>
                </p:cNvPr>
                <p:cNvSpPr>
                  <a:spLocks/>
                </p:cNvSpPr>
                <p:nvPr/>
              </p:nvSpPr>
              <p:spPr bwMode="auto">
                <a:xfrm>
                  <a:off x="3151" y="1520"/>
                  <a:ext cx="54" cy="73"/>
                </a:xfrm>
                <a:custGeom>
                  <a:avLst/>
                  <a:gdLst>
                    <a:gd name="T0" fmla="*/ 25 w 61"/>
                    <a:gd name="T1" fmla="*/ 0 h 73"/>
                    <a:gd name="T2" fmla="*/ 22 w 61"/>
                    <a:gd name="T3" fmla="*/ 8 h 73"/>
                    <a:gd name="T4" fmla="*/ 22 w 61"/>
                    <a:gd name="T5" fmla="*/ 16 h 73"/>
                    <a:gd name="T6" fmla="*/ 16 w 61"/>
                    <a:gd name="T7" fmla="*/ 20 h 73"/>
                    <a:gd name="T8" fmla="*/ 12 w 61"/>
                    <a:gd name="T9" fmla="*/ 28 h 73"/>
                    <a:gd name="T10" fmla="*/ 6 w 61"/>
                    <a:gd name="T11" fmla="*/ 36 h 73"/>
                    <a:gd name="T12" fmla="*/ 4 w 61"/>
                    <a:gd name="T13" fmla="*/ 44 h 73"/>
                    <a:gd name="T14" fmla="*/ 0 w 61"/>
                    <a:gd name="T15" fmla="*/ 52 h 73"/>
                    <a:gd name="T16" fmla="*/ 4 w 61"/>
                    <a:gd name="T17" fmla="*/ 60 h 73"/>
                    <a:gd name="T18" fmla="*/ 4 w 61"/>
                    <a:gd name="T19" fmla="*/ 68 h 73"/>
                    <a:gd name="T20" fmla="*/ 10 w 61"/>
                    <a:gd name="T21" fmla="*/ 72 h 73"/>
                    <a:gd name="T22" fmla="*/ 16 w 61"/>
                    <a:gd name="T23" fmla="*/ 72 h 73"/>
                    <a:gd name="T24" fmla="*/ 22 w 61"/>
                    <a:gd name="T25" fmla="*/ 72 h 73"/>
                    <a:gd name="T26" fmla="*/ 28 w 61"/>
                    <a:gd name="T27" fmla="*/ 72 h 73"/>
                    <a:gd name="T28" fmla="*/ 35 w 61"/>
                    <a:gd name="T29" fmla="*/ 64 h 73"/>
                    <a:gd name="T30" fmla="*/ 35 w 61"/>
                    <a:gd name="T31" fmla="*/ 56 h 73"/>
                    <a:gd name="T32" fmla="*/ 41 w 61"/>
                    <a:gd name="T33" fmla="*/ 48 h 73"/>
                    <a:gd name="T34" fmla="*/ 44 w 61"/>
                    <a:gd name="T35" fmla="*/ 40 h 73"/>
                    <a:gd name="T36" fmla="*/ 47 w 61"/>
                    <a:gd name="T37" fmla="*/ 32 h 73"/>
                    <a:gd name="T38" fmla="*/ 47 w 61"/>
                    <a:gd name="T39" fmla="*/ 24 h 73"/>
                    <a:gd name="T40" fmla="*/ 41 w 61"/>
                    <a:gd name="T41" fmla="*/ 20 h 73"/>
                    <a:gd name="T42" fmla="*/ 41 w 61"/>
                    <a:gd name="T43" fmla="*/ 12 h 73"/>
                    <a:gd name="T44" fmla="*/ 37 w 61"/>
                    <a:gd name="T45" fmla="*/ 4 h 73"/>
                    <a:gd name="T46" fmla="*/ 31 w 61"/>
                    <a:gd name="T47" fmla="*/ 4 h 73"/>
                    <a:gd name="T48" fmla="*/ 25 w 61"/>
                    <a:gd name="T49" fmla="*/ 0 h 7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73">
                      <a:moveTo>
                        <a:pt x="32" y="0"/>
                      </a:moveTo>
                      <a:lnTo>
                        <a:pt x="28" y="8"/>
                      </a:lnTo>
                      <a:lnTo>
                        <a:pt x="28" y="16"/>
                      </a:lnTo>
                      <a:lnTo>
                        <a:pt x="20" y="20"/>
                      </a:lnTo>
                      <a:lnTo>
                        <a:pt x="16" y="28"/>
                      </a:lnTo>
                      <a:lnTo>
                        <a:pt x="8" y="36"/>
                      </a:lnTo>
                      <a:lnTo>
                        <a:pt x="4" y="44"/>
                      </a:lnTo>
                      <a:lnTo>
                        <a:pt x="0" y="52"/>
                      </a:lnTo>
                      <a:lnTo>
                        <a:pt x="4" y="60"/>
                      </a:lnTo>
                      <a:lnTo>
                        <a:pt x="4" y="68"/>
                      </a:lnTo>
                      <a:lnTo>
                        <a:pt x="12" y="72"/>
                      </a:lnTo>
                      <a:lnTo>
                        <a:pt x="20" y="72"/>
                      </a:lnTo>
                      <a:lnTo>
                        <a:pt x="28" y="72"/>
                      </a:lnTo>
                      <a:lnTo>
                        <a:pt x="36" y="72"/>
                      </a:lnTo>
                      <a:lnTo>
                        <a:pt x="44" y="64"/>
                      </a:lnTo>
                      <a:lnTo>
                        <a:pt x="44" y="56"/>
                      </a:lnTo>
                      <a:lnTo>
                        <a:pt x="52" y="48"/>
                      </a:lnTo>
                      <a:lnTo>
                        <a:pt x="56" y="40"/>
                      </a:lnTo>
                      <a:lnTo>
                        <a:pt x="60" y="32"/>
                      </a:lnTo>
                      <a:lnTo>
                        <a:pt x="60" y="24"/>
                      </a:lnTo>
                      <a:lnTo>
                        <a:pt x="52" y="20"/>
                      </a:lnTo>
                      <a:lnTo>
                        <a:pt x="52" y="12"/>
                      </a:lnTo>
                      <a:lnTo>
                        <a:pt x="48" y="4"/>
                      </a:lnTo>
                      <a:lnTo>
                        <a:pt x="40" y="4"/>
                      </a:lnTo>
                      <a:lnTo>
                        <a:pt x="32"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89" name="Freeform 19">
                  <a:extLst>
                    <a:ext uri="{FF2B5EF4-FFF2-40B4-BE49-F238E27FC236}">
                      <a16:creationId xmlns:a16="http://schemas.microsoft.com/office/drawing/2014/main" id="{75D47FB2-C005-45F8-878A-9097AAB0B7C9}"/>
                    </a:ext>
                  </a:extLst>
                </p:cNvPr>
                <p:cNvSpPr>
                  <a:spLocks/>
                </p:cNvSpPr>
                <p:nvPr/>
              </p:nvSpPr>
              <p:spPr bwMode="auto">
                <a:xfrm>
                  <a:off x="3236" y="1224"/>
                  <a:ext cx="83" cy="129"/>
                </a:xfrm>
                <a:custGeom>
                  <a:avLst/>
                  <a:gdLst>
                    <a:gd name="T0" fmla="*/ 4 w 93"/>
                    <a:gd name="T1" fmla="*/ 124 h 129"/>
                    <a:gd name="T2" fmla="*/ 10 w 93"/>
                    <a:gd name="T3" fmla="*/ 116 h 129"/>
                    <a:gd name="T4" fmla="*/ 10 w 93"/>
                    <a:gd name="T5" fmla="*/ 108 h 129"/>
                    <a:gd name="T6" fmla="*/ 10 w 93"/>
                    <a:gd name="T7" fmla="*/ 100 h 129"/>
                    <a:gd name="T8" fmla="*/ 6 w 93"/>
                    <a:gd name="T9" fmla="*/ 92 h 129"/>
                    <a:gd name="T10" fmla="*/ 4 w 93"/>
                    <a:gd name="T11" fmla="*/ 84 h 129"/>
                    <a:gd name="T12" fmla="*/ 4 w 93"/>
                    <a:gd name="T13" fmla="*/ 76 h 129"/>
                    <a:gd name="T14" fmla="*/ 4 w 93"/>
                    <a:gd name="T15" fmla="*/ 68 h 129"/>
                    <a:gd name="T16" fmla="*/ 4 w 93"/>
                    <a:gd name="T17" fmla="*/ 60 h 129"/>
                    <a:gd name="T18" fmla="*/ 4 w 93"/>
                    <a:gd name="T19" fmla="*/ 52 h 129"/>
                    <a:gd name="T20" fmla="*/ 0 w 93"/>
                    <a:gd name="T21" fmla="*/ 44 h 129"/>
                    <a:gd name="T22" fmla="*/ 0 w 93"/>
                    <a:gd name="T23" fmla="*/ 36 h 129"/>
                    <a:gd name="T24" fmla="*/ 0 w 93"/>
                    <a:gd name="T25" fmla="*/ 24 h 129"/>
                    <a:gd name="T26" fmla="*/ 4 w 93"/>
                    <a:gd name="T27" fmla="*/ 16 h 129"/>
                    <a:gd name="T28" fmla="*/ 4 w 93"/>
                    <a:gd name="T29" fmla="*/ 8 h 129"/>
                    <a:gd name="T30" fmla="*/ 6 w 93"/>
                    <a:gd name="T31" fmla="*/ 0 h 129"/>
                    <a:gd name="T32" fmla="*/ 12 w 93"/>
                    <a:gd name="T33" fmla="*/ 0 h 129"/>
                    <a:gd name="T34" fmla="*/ 19 w 93"/>
                    <a:gd name="T35" fmla="*/ 8 h 129"/>
                    <a:gd name="T36" fmla="*/ 26 w 93"/>
                    <a:gd name="T37" fmla="*/ 20 h 129"/>
                    <a:gd name="T38" fmla="*/ 29 w 93"/>
                    <a:gd name="T39" fmla="*/ 28 h 129"/>
                    <a:gd name="T40" fmla="*/ 32 w 93"/>
                    <a:gd name="T41" fmla="*/ 36 h 129"/>
                    <a:gd name="T42" fmla="*/ 32 w 93"/>
                    <a:gd name="T43" fmla="*/ 44 h 129"/>
                    <a:gd name="T44" fmla="*/ 38 w 93"/>
                    <a:gd name="T45" fmla="*/ 48 h 129"/>
                    <a:gd name="T46" fmla="*/ 45 w 93"/>
                    <a:gd name="T47" fmla="*/ 52 h 129"/>
                    <a:gd name="T48" fmla="*/ 51 w 93"/>
                    <a:gd name="T49" fmla="*/ 52 h 129"/>
                    <a:gd name="T50" fmla="*/ 57 w 93"/>
                    <a:gd name="T51" fmla="*/ 60 h 129"/>
                    <a:gd name="T52" fmla="*/ 61 w 93"/>
                    <a:gd name="T53" fmla="*/ 68 h 129"/>
                    <a:gd name="T54" fmla="*/ 67 w 93"/>
                    <a:gd name="T55" fmla="*/ 72 h 129"/>
                    <a:gd name="T56" fmla="*/ 73 w 93"/>
                    <a:gd name="T57" fmla="*/ 76 h 129"/>
                    <a:gd name="T58" fmla="*/ 73 w 93"/>
                    <a:gd name="T59" fmla="*/ 84 h 129"/>
                    <a:gd name="T60" fmla="*/ 73 w 93"/>
                    <a:gd name="T61" fmla="*/ 92 h 129"/>
                    <a:gd name="T62" fmla="*/ 73 w 93"/>
                    <a:gd name="T63" fmla="*/ 100 h 129"/>
                    <a:gd name="T64" fmla="*/ 63 w 93"/>
                    <a:gd name="T65" fmla="*/ 100 h 129"/>
                    <a:gd name="T66" fmla="*/ 54 w 93"/>
                    <a:gd name="T67" fmla="*/ 100 h 129"/>
                    <a:gd name="T68" fmla="*/ 41 w 93"/>
                    <a:gd name="T69" fmla="*/ 104 h 129"/>
                    <a:gd name="T70" fmla="*/ 35 w 93"/>
                    <a:gd name="T71" fmla="*/ 112 h 129"/>
                    <a:gd name="T72" fmla="*/ 29 w 93"/>
                    <a:gd name="T73" fmla="*/ 124 h 129"/>
                    <a:gd name="T74" fmla="*/ 22 w 93"/>
                    <a:gd name="T75" fmla="*/ 124 h 129"/>
                    <a:gd name="T76" fmla="*/ 16 w 93"/>
                    <a:gd name="T77" fmla="*/ 124 h 129"/>
                    <a:gd name="T78" fmla="*/ 10 w 93"/>
                    <a:gd name="T79" fmla="*/ 128 h 129"/>
                    <a:gd name="T80" fmla="*/ 4 w 93"/>
                    <a:gd name="T81" fmla="*/ 120 h 129"/>
                    <a:gd name="T82" fmla="*/ 4 w 93"/>
                    <a:gd name="T83" fmla="*/ 124 h 12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93" h="129">
                      <a:moveTo>
                        <a:pt x="4" y="124"/>
                      </a:moveTo>
                      <a:lnTo>
                        <a:pt x="12" y="116"/>
                      </a:lnTo>
                      <a:lnTo>
                        <a:pt x="12" y="108"/>
                      </a:lnTo>
                      <a:lnTo>
                        <a:pt x="12" y="100"/>
                      </a:lnTo>
                      <a:lnTo>
                        <a:pt x="8" y="92"/>
                      </a:lnTo>
                      <a:lnTo>
                        <a:pt x="4" y="84"/>
                      </a:lnTo>
                      <a:lnTo>
                        <a:pt x="4" y="76"/>
                      </a:lnTo>
                      <a:lnTo>
                        <a:pt x="4" y="68"/>
                      </a:lnTo>
                      <a:lnTo>
                        <a:pt x="4" y="60"/>
                      </a:lnTo>
                      <a:lnTo>
                        <a:pt x="4" y="52"/>
                      </a:lnTo>
                      <a:lnTo>
                        <a:pt x="0" y="44"/>
                      </a:lnTo>
                      <a:lnTo>
                        <a:pt x="0" y="36"/>
                      </a:lnTo>
                      <a:lnTo>
                        <a:pt x="0" y="24"/>
                      </a:lnTo>
                      <a:lnTo>
                        <a:pt x="4" y="16"/>
                      </a:lnTo>
                      <a:lnTo>
                        <a:pt x="4" y="8"/>
                      </a:lnTo>
                      <a:lnTo>
                        <a:pt x="8" y="0"/>
                      </a:lnTo>
                      <a:lnTo>
                        <a:pt x="16" y="0"/>
                      </a:lnTo>
                      <a:lnTo>
                        <a:pt x="24" y="8"/>
                      </a:lnTo>
                      <a:lnTo>
                        <a:pt x="32" y="20"/>
                      </a:lnTo>
                      <a:lnTo>
                        <a:pt x="36" y="28"/>
                      </a:lnTo>
                      <a:lnTo>
                        <a:pt x="40" y="36"/>
                      </a:lnTo>
                      <a:lnTo>
                        <a:pt x="40" y="44"/>
                      </a:lnTo>
                      <a:lnTo>
                        <a:pt x="48" y="48"/>
                      </a:lnTo>
                      <a:lnTo>
                        <a:pt x="56" y="52"/>
                      </a:lnTo>
                      <a:lnTo>
                        <a:pt x="64" y="52"/>
                      </a:lnTo>
                      <a:lnTo>
                        <a:pt x="72" y="60"/>
                      </a:lnTo>
                      <a:lnTo>
                        <a:pt x="76" y="68"/>
                      </a:lnTo>
                      <a:lnTo>
                        <a:pt x="84" y="72"/>
                      </a:lnTo>
                      <a:lnTo>
                        <a:pt x="92" y="76"/>
                      </a:lnTo>
                      <a:lnTo>
                        <a:pt x="92" y="84"/>
                      </a:lnTo>
                      <a:lnTo>
                        <a:pt x="92" y="92"/>
                      </a:lnTo>
                      <a:lnTo>
                        <a:pt x="92" y="100"/>
                      </a:lnTo>
                      <a:lnTo>
                        <a:pt x="80" y="100"/>
                      </a:lnTo>
                      <a:lnTo>
                        <a:pt x="68" y="100"/>
                      </a:lnTo>
                      <a:lnTo>
                        <a:pt x="52" y="104"/>
                      </a:lnTo>
                      <a:lnTo>
                        <a:pt x="44" y="112"/>
                      </a:lnTo>
                      <a:lnTo>
                        <a:pt x="36" y="124"/>
                      </a:lnTo>
                      <a:lnTo>
                        <a:pt x="28" y="124"/>
                      </a:lnTo>
                      <a:lnTo>
                        <a:pt x="20" y="124"/>
                      </a:lnTo>
                      <a:lnTo>
                        <a:pt x="12" y="128"/>
                      </a:lnTo>
                      <a:lnTo>
                        <a:pt x="4" y="120"/>
                      </a:lnTo>
                      <a:lnTo>
                        <a:pt x="4" y="12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90" name="Freeform 20">
                  <a:extLst>
                    <a:ext uri="{FF2B5EF4-FFF2-40B4-BE49-F238E27FC236}">
                      <a16:creationId xmlns:a16="http://schemas.microsoft.com/office/drawing/2014/main" id="{F5830377-6554-4A8D-A084-11319132D376}"/>
                    </a:ext>
                  </a:extLst>
                </p:cNvPr>
                <p:cNvSpPr>
                  <a:spLocks/>
                </p:cNvSpPr>
                <p:nvPr/>
              </p:nvSpPr>
              <p:spPr bwMode="auto">
                <a:xfrm>
                  <a:off x="2906" y="648"/>
                  <a:ext cx="477" cy="541"/>
                </a:xfrm>
                <a:custGeom>
                  <a:avLst/>
                  <a:gdLst>
                    <a:gd name="T0" fmla="*/ 297 w 537"/>
                    <a:gd name="T1" fmla="*/ 492 h 541"/>
                    <a:gd name="T2" fmla="*/ 287 w 537"/>
                    <a:gd name="T3" fmla="*/ 448 h 541"/>
                    <a:gd name="T4" fmla="*/ 303 w 537"/>
                    <a:gd name="T5" fmla="*/ 424 h 541"/>
                    <a:gd name="T6" fmla="*/ 335 w 537"/>
                    <a:gd name="T7" fmla="*/ 440 h 541"/>
                    <a:gd name="T8" fmla="*/ 366 w 537"/>
                    <a:gd name="T9" fmla="*/ 424 h 541"/>
                    <a:gd name="T10" fmla="*/ 385 w 537"/>
                    <a:gd name="T11" fmla="*/ 388 h 541"/>
                    <a:gd name="T12" fmla="*/ 388 w 537"/>
                    <a:gd name="T13" fmla="*/ 348 h 541"/>
                    <a:gd name="T14" fmla="*/ 356 w 537"/>
                    <a:gd name="T15" fmla="*/ 336 h 541"/>
                    <a:gd name="T16" fmla="*/ 325 w 537"/>
                    <a:gd name="T17" fmla="*/ 340 h 541"/>
                    <a:gd name="T18" fmla="*/ 303 w 537"/>
                    <a:gd name="T19" fmla="*/ 380 h 541"/>
                    <a:gd name="T20" fmla="*/ 278 w 537"/>
                    <a:gd name="T21" fmla="*/ 388 h 541"/>
                    <a:gd name="T22" fmla="*/ 250 w 537"/>
                    <a:gd name="T23" fmla="*/ 356 h 541"/>
                    <a:gd name="T24" fmla="*/ 224 w 537"/>
                    <a:gd name="T25" fmla="*/ 316 h 541"/>
                    <a:gd name="T26" fmla="*/ 258 w 537"/>
                    <a:gd name="T27" fmla="*/ 316 h 541"/>
                    <a:gd name="T28" fmla="*/ 293 w 537"/>
                    <a:gd name="T29" fmla="*/ 316 h 541"/>
                    <a:gd name="T30" fmla="*/ 322 w 537"/>
                    <a:gd name="T31" fmla="*/ 292 h 541"/>
                    <a:gd name="T32" fmla="*/ 309 w 537"/>
                    <a:gd name="T33" fmla="*/ 256 h 541"/>
                    <a:gd name="T34" fmla="*/ 284 w 537"/>
                    <a:gd name="T35" fmla="*/ 220 h 541"/>
                    <a:gd name="T36" fmla="*/ 243 w 537"/>
                    <a:gd name="T37" fmla="*/ 204 h 541"/>
                    <a:gd name="T38" fmla="*/ 215 w 537"/>
                    <a:gd name="T39" fmla="*/ 180 h 541"/>
                    <a:gd name="T40" fmla="*/ 177 w 537"/>
                    <a:gd name="T41" fmla="*/ 156 h 541"/>
                    <a:gd name="T42" fmla="*/ 145 w 537"/>
                    <a:gd name="T43" fmla="*/ 160 h 541"/>
                    <a:gd name="T44" fmla="*/ 110 w 537"/>
                    <a:gd name="T45" fmla="*/ 152 h 541"/>
                    <a:gd name="T46" fmla="*/ 85 w 537"/>
                    <a:gd name="T47" fmla="*/ 176 h 541"/>
                    <a:gd name="T48" fmla="*/ 91 w 537"/>
                    <a:gd name="T49" fmla="*/ 220 h 541"/>
                    <a:gd name="T50" fmla="*/ 60 w 537"/>
                    <a:gd name="T51" fmla="*/ 208 h 541"/>
                    <a:gd name="T52" fmla="*/ 28 w 537"/>
                    <a:gd name="T53" fmla="*/ 196 h 541"/>
                    <a:gd name="T54" fmla="*/ 0 w 537"/>
                    <a:gd name="T55" fmla="*/ 172 h 541"/>
                    <a:gd name="T56" fmla="*/ 28 w 537"/>
                    <a:gd name="T57" fmla="*/ 152 h 541"/>
                    <a:gd name="T58" fmla="*/ 60 w 537"/>
                    <a:gd name="T59" fmla="*/ 128 h 541"/>
                    <a:gd name="T60" fmla="*/ 67 w 537"/>
                    <a:gd name="T61" fmla="*/ 84 h 541"/>
                    <a:gd name="T62" fmla="*/ 51 w 537"/>
                    <a:gd name="T63" fmla="*/ 44 h 541"/>
                    <a:gd name="T64" fmla="*/ 79 w 537"/>
                    <a:gd name="T65" fmla="*/ 12 h 541"/>
                    <a:gd name="T66" fmla="*/ 120 w 537"/>
                    <a:gd name="T67" fmla="*/ 4 h 541"/>
                    <a:gd name="T68" fmla="*/ 158 w 537"/>
                    <a:gd name="T69" fmla="*/ 8 h 541"/>
                    <a:gd name="T70" fmla="*/ 189 w 537"/>
                    <a:gd name="T71" fmla="*/ 16 h 541"/>
                    <a:gd name="T72" fmla="*/ 234 w 537"/>
                    <a:gd name="T73" fmla="*/ 20 h 541"/>
                    <a:gd name="T74" fmla="*/ 274 w 537"/>
                    <a:gd name="T75" fmla="*/ 28 h 541"/>
                    <a:gd name="T76" fmla="*/ 313 w 537"/>
                    <a:gd name="T77" fmla="*/ 52 h 541"/>
                    <a:gd name="T78" fmla="*/ 341 w 537"/>
                    <a:gd name="T79" fmla="*/ 92 h 541"/>
                    <a:gd name="T80" fmla="*/ 356 w 537"/>
                    <a:gd name="T81" fmla="*/ 136 h 541"/>
                    <a:gd name="T82" fmla="*/ 366 w 537"/>
                    <a:gd name="T83" fmla="*/ 188 h 541"/>
                    <a:gd name="T84" fmla="*/ 376 w 537"/>
                    <a:gd name="T85" fmla="*/ 232 h 541"/>
                    <a:gd name="T86" fmla="*/ 404 w 537"/>
                    <a:gd name="T87" fmla="*/ 280 h 541"/>
                    <a:gd name="T88" fmla="*/ 420 w 537"/>
                    <a:gd name="T89" fmla="*/ 324 h 541"/>
                    <a:gd name="T90" fmla="*/ 420 w 537"/>
                    <a:gd name="T91" fmla="*/ 364 h 541"/>
                    <a:gd name="T92" fmla="*/ 420 w 537"/>
                    <a:gd name="T93" fmla="*/ 404 h 541"/>
                    <a:gd name="T94" fmla="*/ 388 w 537"/>
                    <a:gd name="T95" fmla="*/ 440 h 541"/>
                    <a:gd name="T96" fmla="*/ 356 w 537"/>
                    <a:gd name="T97" fmla="*/ 472 h 541"/>
                    <a:gd name="T98" fmla="*/ 331 w 537"/>
                    <a:gd name="T99" fmla="*/ 508 h 541"/>
                    <a:gd name="T100" fmla="*/ 306 w 537"/>
                    <a:gd name="T101" fmla="*/ 540 h 54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37" h="541">
                      <a:moveTo>
                        <a:pt x="380" y="524"/>
                      </a:moveTo>
                      <a:lnTo>
                        <a:pt x="380" y="516"/>
                      </a:lnTo>
                      <a:lnTo>
                        <a:pt x="380" y="508"/>
                      </a:lnTo>
                      <a:lnTo>
                        <a:pt x="380" y="500"/>
                      </a:lnTo>
                      <a:lnTo>
                        <a:pt x="376" y="492"/>
                      </a:lnTo>
                      <a:lnTo>
                        <a:pt x="372" y="484"/>
                      </a:lnTo>
                      <a:lnTo>
                        <a:pt x="372" y="472"/>
                      </a:lnTo>
                      <a:lnTo>
                        <a:pt x="368" y="464"/>
                      </a:lnTo>
                      <a:lnTo>
                        <a:pt x="364" y="456"/>
                      </a:lnTo>
                      <a:lnTo>
                        <a:pt x="364" y="448"/>
                      </a:lnTo>
                      <a:lnTo>
                        <a:pt x="360" y="440"/>
                      </a:lnTo>
                      <a:lnTo>
                        <a:pt x="364" y="432"/>
                      </a:lnTo>
                      <a:lnTo>
                        <a:pt x="368" y="424"/>
                      </a:lnTo>
                      <a:lnTo>
                        <a:pt x="376" y="420"/>
                      </a:lnTo>
                      <a:lnTo>
                        <a:pt x="384" y="424"/>
                      </a:lnTo>
                      <a:lnTo>
                        <a:pt x="392" y="428"/>
                      </a:lnTo>
                      <a:lnTo>
                        <a:pt x="400" y="432"/>
                      </a:lnTo>
                      <a:lnTo>
                        <a:pt x="408" y="436"/>
                      </a:lnTo>
                      <a:lnTo>
                        <a:pt x="416" y="436"/>
                      </a:lnTo>
                      <a:lnTo>
                        <a:pt x="424" y="440"/>
                      </a:lnTo>
                      <a:lnTo>
                        <a:pt x="432" y="440"/>
                      </a:lnTo>
                      <a:lnTo>
                        <a:pt x="440" y="440"/>
                      </a:lnTo>
                      <a:lnTo>
                        <a:pt x="452" y="436"/>
                      </a:lnTo>
                      <a:lnTo>
                        <a:pt x="460" y="432"/>
                      </a:lnTo>
                      <a:lnTo>
                        <a:pt x="464" y="424"/>
                      </a:lnTo>
                      <a:lnTo>
                        <a:pt x="472" y="420"/>
                      </a:lnTo>
                      <a:lnTo>
                        <a:pt x="476" y="412"/>
                      </a:lnTo>
                      <a:lnTo>
                        <a:pt x="476" y="404"/>
                      </a:lnTo>
                      <a:lnTo>
                        <a:pt x="480" y="396"/>
                      </a:lnTo>
                      <a:lnTo>
                        <a:pt x="488" y="388"/>
                      </a:lnTo>
                      <a:lnTo>
                        <a:pt x="492" y="380"/>
                      </a:lnTo>
                      <a:lnTo>
                        <a:pt x="492" y="372"/>
                      </a:lnTo>
                      <a:lnTo>
                        <a:pt x="496" y="364"/>
                      </a:lnTo>
                      <a:lnTo>
                        <a:pt x="492" y="356"/>
                      </a:lnTo>
                      <a:lnTo>
                        <a:pt x="492" y="348"/>
                      </a:lnTo>
                      <a:lnTo>
                        <a:pt x="484" y="340"/>
                      </a:lnTo>
                      <a:lnTo>
                        <a:pt x="476" y="340"/>
                      </a:lnTo>
                      <a:lnTo>
                        <a:pt x="468" y="340"/>
                      </a:lnTo>
                      <a:lnTo>
                        <a:pt x="460" y="336"/>
                      </a:lnTo>
                      <a:lnTo>
                        <a:pt x="452" y="336"/>
                      </a:lnTo>
                      <a:lnTo>
                        <a:pt x="444" y="336"/>
                      </a:lnTo>
                      <a:lnTo>
                        <a:pt x="436" y="332"/>
                      </a:lnTo>
                      <a:lnTo>
                        <a:pt x="428" y="336"/>
                      </a:lnTo>
                      <a:lnTo>
                        <a:pt x="420" y="336"/>
                      </a:lnTo>
                      <a:lnTo>
                        <a:pt x="412" y="340"/>
                      </a:lnTo>
                      <a:lnTo>
                        <a:pt x="408" y="348"/>
                      </a:lnTo>
                      <a:lnTo>
                        <a:pt x="396" y="356"/>
                      </a:lnTo>
                      <a:lnTo>
                        <a:pt x="396" y="364"/>
                      </a:lnTo>
                      <a:lnTo>
                        <a:pt x="388" y="372"/>
                      </a:lnTo>
                      <a:lnTo>
                        <a:pt x="384" y="380"/>
                      </a:lnTo>
                      <a:lnTo>
                        <a:pt x="380" y="388"/>
                      </a:lnTo>
                      <a:lnTo>
                        <a:pt x="372" y="392"/>
                      </a:lnTo>
                      <a:lnTo>
                        <a:pt x="368" y="400"/>
                      </a:lnTo>
                      <a:lnTo>
                        <a:pt x="356" y="396"/>
                      </a:lnTo>
                      <a:lnTo>
                        <a:pt x="352" y="388"/>
                      </a:lnTo>
                      <a:lnTo>
                        <a:pt x="348" y="380"/>
                      </a:lnTo>
                      <a:lnTo>
                        <a:pt x="340" y="376"/>
                      </a:lnTo>
                      <a:lnTo>
                        <a:pt x="332" y="364"/>
                      </a:lnTo>
                      <a:lnTo>
                        <a:pt x="324" y="356"/>
                      </a:lnTo>
                      <a:lnTo>
                        <a:pt x="316" y="356"/>
                      </a:lnTo>
                      <a:lnTo>
                        <a:pt x="308" y="348"/>
                      </a:lnTo>
                      <a:lnTo>
                        <a:pt x="300" y="344"/>
                      </a:lnTo>
                      <a:lnTo>
                        <a:pt x="292" y="332"/>
                      </a:lnTo>
                      <a:lnTo>
                        <a:pt x="288" y="324"/>
                      </a:lnTo>
                      <a:lnTo>
                        <a:pt x="284" y="316"/>
                      </a:lnTo>
                      <a:lnTo>
                        <a:pt x="296" y="308"/>
                      </a:lnTo>
                      <a:lnTo>
                        <a:pt x="304" y="308"/>
                      </a:lnTo>
                      <a:lnTo>
                        <a:pt x="312" y="312"/>
                      </a:lnTo>
                      <a:lnTo>
                        <a:pt x="320" y="316"/>
                      </a:lnTo>
                      <a:lnTo>
                        <a:pt x="328" y="316"/>
                      </a:lnTo>
                      <a:lnTo>
                        <a:pt x="336" y="320"/>
                      </a:lnTo>
                      <a:lnTo>
                        <a:pt x="344" y="320"/>
                      </a:lnTo>
                      <a:lnTo>
                        <a:pt x="356" y="320"/>
                      </a:lnTo>
                      <a:lnTo>
                        <a:pt x="364" y="320"/>
                      </a:lnTo>
                      <a:lnTo>
                        <a:pt x="372" y="316"/>
                      </a:lnTo>
                      <a:lnTo>
                        <a:pt x="380" y="308"/>
                      </a:lnTo>
                      <a:lnTo>
                        <a:pt x="388" y="308"/>
                      </a:lnTo>
                      <a:lnTo>
                        <a:pt x="396" y="304"/>
                      </a:lnTo>
                      <a:lnTo>
                        <a:pt x="404" y="300"/>
                      </a:lnTo>
                      <a:lnTo>
                        <a:pt x="408" y="292"/>
                      </a:lnTo>
                      <a:lnTo>
                        <a:pt x="408" y="284"/>
                      </a:lnTo>
                      <a:lnTo>
                        <a:pt x="408" y="276"/>
                      </a:lnTo>
                      <a:lnTo>
                        <a:pt x="404" y="268"/>
                      </a:lnTo>
                      <a:lnTo>
                        <a:pt x="396" y="264"/>
                      </a:lnTo>
                      <a:lnTo>
                        <a:pt x="392" y="256"/>
                      </a:lnTo>
                      <a:lnTo>
                        <a:pt x="384" y="248"/>
                      </a:lnTo>
                      <a:lnTo>
                        <a:pt x="380" y="240"/>
                      </a:lnTo>
                      <a:lnTo>
                        <a:pt x="376" y="232"/>
                      </a:lnTo>
                      <a:lnTo>
                        <a:pt x="372" y="224"/>
                      </a:lnTo>
                      <a:lnTo>
                        <a:pt x="360" y="220"/>
                      </a:lnTo>
                      <a:lnTo>
                        <a:pt x="344" y="212"/>
                      </a:lnTo>
                      <a:lnTo>
                        <a:pt x="336" y="212"/>
                      </a:lnTo>
                      <a:lnTo>
                        <a:pt x="328" y="208"/>
                      </a:lnTo>
                      <a:lnTo>
                        <a:pt x="320" y="208"/>
                      </a:lnTo>
                      <a:lnTo>
                        <a:pt x="308" y="204"/>
                      </a:lnTo>
                      <a:lnTo>
                        <a:pt x="300" y="200"/>
                      </a:lnTo>
                      <a:lnTo>
                        <a:pt x="292" y="196"/>
                      </a:lnTo>
                      <a:lnTo>
                        <a:pt x="284" y="192"/>
                      </a:lnTo>
                      <a:lnTo>
                        <a:pt x="276" y="188"/>
                      </a:lnTo>
                      <a:lnTo>
                        <a:pt x="272" y="180"/>
                      </a:lnTo>
                      <a:lnTo>
                        <a:pt x="260" y="176"/>
                      </a:lnTo>
                      <a:lnTo>
                        <a:pt x="252" y="172"/>
                      </a:lnTo>
                      <a:lnTo>
                        <a:pt x="244" y="168"/>
                      </a:lnTo>
                      <a:lnTo>
                        <a:pt x="232" y="160"/>
                      </a:lnTo>
                      <a:lnTo>
                        <a:pt x="224" y="156"/>
                      </a:lnTo>
                      <a:lnTo>
                        <a:pt x="216" y="156"/>
                      </a:lnTo>
                      <a:lnTo>
                        <a:pt x="208" y="156"/>
                      </a:lnTo>
                      <a:lnTo>
                        <a:pt x="200" y="156"/>
                      </a:lnTo>
                      <a:lnTo>
                        <a:pt x="192" y="156"/>
                      </a:lnTo>
                      <a:lnTo>
                        <a:pt x="184" y="160"/>
                      </a:lnTo>
                      <a:lnTo>
                        <a:pt x="176" y="160"/>
                      </a:lnTo>
                      <a:lnTo>
                        <a:pt x="168" y="160"/>
                      </a:lnTo>
                      <a:lnTo>
                        <a:pt x="160" y="156"/>
                      </a:lnTo>
                      <a:lnTo>
                        <a:pt x="148" y="152"/>
                      </a:lnTo>
                      <a:lnTo>
                        <a:pt x="140" y="152"/>
                      </a:lnTo>
                      <a:lnTo>
                        <a:pt x="132" y="152"/>
                      </a:lnTo>
                      <a:lnTo>
                        <a:pt x="124" y="152"/>
                      </a:lnTo>
                      <a:lnTo>
                        <a:pt x="116" y="160"/>
                      </a:lnTo>
                      <a:lnTo>
                        <a:pt x="108" y="168"/>
                      </a:lnTo>
                      <a:lnTo>
                        <a:pt x="108" y="176"/>
                      </a:lnTo>
                      <a:lnTo>
                        <a:pt x="108" y="188"/>
                      </a:lnTo>
                      <a:lnTo>
                        <a:pt x="108" y="196"/>
                      </a:lnTo>
                      <a:lnTo>
                        <a:pt x="112" y="204"/>
                      </a:lnTo>
                      <a:lnTo>
                        <a:pt x="116" y="212"/>
                      </a:lnTo>
                      <a:lnTo>
                        <a:pt x="116" y="220"/>
                      </a:lnTo>
                      <a:lnTo>
                        <a:pt x="108" y="224"/>
                      </a:lnTo>
                      <a:lnTo>
                        <a:pt x="100" y="224"/>
                      </a:lnTo>
                      <a:lnTo>
                        <a:pt x="92" y="220"/>
                      </a:lnTo>
                      <a:lnTo>
                        <a:pt x="84" y="212"/>
                      </a:lnTo>
                      <a:lnTo>
                        <a:pt x="76" y="208"/>
                      </a:lnTo>
                      <a:lnTo>
                        <a:pt x="68" y="204"/>
                      </a:lnTo>
                      <a:lnTo>
                        <a:pt x="60" y="200"/>
                      </a:lnTo>
                      <a:lnTo>
                        <a:pt x="52" y="200"/>
                      </a:lnTo>
                      <a:lnTo>
                        <a:pt x="44" y="196"/>
                      </a:lnTo>
                      <a:lnTo>
                        <a:pt x="36" y="196"/>
                      </a:lnTo>
                      <a:lnTo>
                        <a:pt x="28" y="196"/>
                      </a:lnTo>
                      <a:lnTo>
                        <a:pt x="16" y="192"/>
                      </a:lnTo>
                      <a:lnTo>
                        <a:pt x="8" y="188"/>
                      </a:lnTo>
                      <a:lnTo>
                        <a:pt x="4" y="180"/>
                      </a:lnTo>
                      <a:lnTo>
                        <a:pt x="0" y="172"/>
                      </a:lnTo>
                      <a:lnTo>
                        <a:pt x="4" y="164"/>
                      </a:lnTo>
                      <a:lnTo>
                        <a:pt x="8" y="156"/>
                      </a:lnTo>
                      <a:lnTo>
                        <a:pt x="16" y="156"/>
                      </a:lnTo>
                      <a:lnTo>
                        <a:pt x="28" y="156"/>
                      </a:lnTo>
                      <a:lnTo>
                        <a:pt x="36" y="152"/>
                      </a:lnTo>
                      <a:lnTo>
                        <a:pt x="44" y="156"/>
                      </a:lnTo>
                      <a:lnTo>
                        <a:pt x="52" y="148"/>
                      </a:lnTo>
                      <a:lnTo>
                        <a:pt x="60" y="144"/>
                      </a:lnTo>
                      <a:lnTo>
                        <a:pt x="64" y="136"/>
                      </a:lnTo>
                      <a:lnTo>
                        <a:pt x="76" y="128"/>
                      </a:lnTo>
                      <a:lnTo>
                        <a:pt x="80" y="120"/>
                      </a:lnTo>
                      <a:lnTo>
                        <a:pt x="84" y="112"/>
                      </a:lnTo>
                      <a:lnTo>
                        <a:pt x="88" y="104"/>
                      </a:lnTo>
                      <a:lnTo>
                        <a:pt x="88" y="96"/>
                      </a:lnTo>
                      <a:lnTo>
                        <a:pt x="84" y="84"/>
                      </a:lnTo>
                      <a:lnTo>
                        <a:pt x="76" y="76"/>
                      </a:lnTo>
                      <a:lnTo>
                        <a:pt x="68" y="68"/>
                      </a:lnTo>
                      <a:lnTo>
                        <a:pt x="64" y="60"/>
                      </a:lnTo>
                      <a:lnTo>
                        <a:pt x="64" y="52"/>
                      </a:lnTo>
                      <a:lnTo>
                        <a:pt x="64" y="44"/>
                      </a:lnTo>
                      <a:lnTo>
                        <a:pt x="68" y="36"/>
                      </a:lnTo>
                      <a:lnTo>
                        <a:pt x="72" y="28"/>
                      </a:lnTo>
                      <a:lnTo>
                        <a:pt x="80" y="20"/>
                      </a:lnTo>
                      <a:lnTo>
                        <a:pt x="92" y="12"/>
                      </a:lnTo>
                      <a:lnTo>
                        <a:pt x="100" y="12"/>
                      </a:lnTo>
                      <a:lnTo>
                        <a:pt x="108" y="8"/>
                      </a:lnTo>
                      <a:lnTo>
                        <a:pt x="120" y="4"/>
                      </a:lnTo>
                      <a:lnTo>
                        <a:pt x="128" y="4"/>
                      </a:lnTo>
                      <a:lnTo>
                        <a:pt x="136" y="4"/>
                      </a:lnTo>
                      <a:lnTo>
                        <a:pt x="152" y="4"/>
                      </a:lnTo>
                      <a:lnTo>
                        <a:pt x="160" y="0"/>
                      </a:lnTo>
                      <a:lnTo>
                        <a:pt x="172" y="4"/>
                      </a:lnTo>
                      <a:lnTo>
                        <a:pt x="180" y="4"/>
                      </a:lnTo>
                      <a:lnTo>
                        <a:pt x="188" y="4"/>
                      </a:lnTo>
                      <a:lnTo>
                        <a:pt x="200" y="8"/>
                      </a:lnTo>
                      <a:lnTo>
                        <a:pt x="208" y="8"/>
                      </a:lnTo>
                      <a:lnTo>
                        <a:pt x="216" y="12"/>
                      </a:lnTo>
                      <a:lnTo>
                        <a:pt x="224" y="12"/>
                      </a:lnTo>
                      <a:lnTo>
                        <a:pt x="232" y="16"/>
                      </a:lnTo>
                      <a:lnTo>
                        <a:pt x="240" y="16"/>
                      </a:lnTo>
                      <a:lnTo>
                        <a:pt x="256" y="16"/>
                      </a:lnTo>
                      <a:lnTo>
                        <a:pt x="264" y="20"/>
                      </a:lnTo>
                      <a:lnTo>
                        <a:pt x="272" y="20"/>
                      </a:lnTo>
                      <a:lnTo>
                        <a:pt x="288" y="20"/>
                      </a:lnTo>
                      <a:lnTo>
                        <a:pt x="296" y="20"/>
                      </a:lnTo>
                      <a:lnTo>
                        <a:pt x="304" y="20"/>
                      </a:lnTo>
                      <a:lnTo>
                        <a:pt x="316" y="24"/>
                      </a:lnTo>
                      <a:lnTo>
                        <a:pt x="324" y="24"/>
                      </a:lnTo>
                      <a:lnTo>
                        <a:pt x="332" y="28"/>
                      </a:lnTo>
                      <a:lnTo>
                        <a:pt x="348" y="28"/>
                      </a:lnTo>
                      <a:lnTo>
                        <a:pt x="356" y="32"/>
                      </a:lnTo>
                      <a:lnTo>
                        <a:pt x="364" y="32"/>
                      </a:lnTo>
                      <a:lnTo>
                        <a:pt x="388" y="40"/>
                      </a:lnTo>
                      <a:lnTo>
                        <a:pt x="396" y="44"/>
                      </a:lnTo>
                      <a:lnTo>
                        <a:pt x="396" y="52"/>
                      </a:lnTo>
                      <a:lnTo>
                        <a:pt x="404" y="56"/>
                      </a:lnTo>
                      <a:lnTo>
                        <a:pt x="412" y="64"/>
                      </a:lnTo>
                      <a:lnTo>
                        <a:pt x="416" y="72"/>
                      </a:lnTo>
                      <a:lnTo>
                        <a:pt x="428" y="84"/>
                      </a:lnTo>
                      <a:lnTo>
                        <a:pt x="432" y="92"/>
                      </a:lnTo>
                      <a:lnTo>
                        <a:pt x="436" y="100"/>
                      </a:lnTo>
                      <a:lnTo>
                        <a:pt x="444" y="112"/>
                      </a:lnTo>
                      <a:lnTo>
                        <a:pt x="448" y="120"/>
                      </a:lnTo>
                      <a:lnTo>
                        <a:pt x="452" y="128"/>
                      </a:lnTo>
                      <a:lnTo>
                        <a:pt x="452" y="136"/>
                      </a:lnTo>
                      <a:lnTo>
                        <a:pt x="452" y="144"/>
                      </a:lnTo>
                      <a:lnTo>
                        <a:pt x="460" y="164"/>
                      </a:lnTo>
                      <a:lnTo>
                        <a:pt x="464" y="172"/>
                      </a:lnTo>
                      <a:lnTo>
                        <a:pt x="464" y="180"/>
                      </a:lnTo>
                      <a:lnTo>
                        <a:pt x="464" y="188"/>
                      </a:lnTo>
                      <a:lnTo>
                        <a:pt x="464" y="196"/>
                      </a:lnTo>
                      <a:lnTo>
                        <a:pt x="464" y="204"/>
                      </a:lnTo>
                      <a:lnTo>
                        <a:pt x="468" y="216"/>
                      </a:lnTo>
                      <a:lnTo>
                        <a:pt x="472" y="224"/>
                      </a:lnTo>
                      <a:lnTo>
                        <a:pt x="476" y="232"/>
                      </a:lnTo>
                      <a:lnTo>
                        <a:pt x="484" y="244"/>
                      </a:lnTo>
                      <a:lnTo>
                        <a:pt x="488" y="252"/>
                      </a:lnTo>
                      <a:lnTo>
                        <a:pt x="500" y="268"/>
                      </a:lnTo>
                      <a:lnTo>
                        <a:pt x="508" y="272"/>
                      </a:lnTo>
                      <a:lnTo>
                        <a:pt x="512" y="280"/>
                      </a:lnTo>
                      <a:lnTo>
                        <a:pt x="516" y="288"/>
                      </a:lnTo>
                      <a:lnTo>
                        <a:pt x="524" y="300"/>
                      </a:lnTo>
                      <a:lnTo>
                        <a:pt x="524" y="308"/>
                      </a:lnTo>
                      <a:lnTo>
                        <a:pt x="528" y="316"/>
                      </a:lnTo>
                      <a:lnTo>
                        <a:pt x="532" y="324"/>
                      </a:lnTo>
                      <a:lnTo>
                        <a:pt x="532" y="332"/>
                      </a:lnTo>
                      <a:lnTo>
                        <a:pt x="532" y="340"/>
                      </a:lnTo>
                      <a:lnTo>
                        <a:pt x="532" y="348"/>
                      </a:lnTo>
                      <a:lnTo>
                        <a:pt x="532" y="356"/>
                      </a:lnTo>
                      <a:lnTo>
                        <a:pt x="532" y="364"/>
                      </a:lnTo>
                      <a:lnTo>
                        <a:pt x="532" y="372"/>
                      </a:lnTo>
                      <a:lnTo>
                        <a:pt x="536" y="380"/>
                      </a:lnTo>
                      <a:lnTo>
                        <a:pt x="536" y="388"/>
                      </a:lnTo>
                      <a:lnTo>
                        <a:pt x="532" y="396"/>
                      </a:lnTo>
                      <a:lnTo>
                        <a:pt x="532" y="404"/>
                      </a:lnTo>
                      <a:lnTo>
                        <a:pt x="524" y="416"/>
                      </a:lnTo>
                      <a:lnTo>
                        <a:pt x="516" y="420"/>
                      </a:lnTo>
                      <a:lnTo>
                        <a:pt x="508" y="428"/>
                      </a:lnTo>
                      <a:lnTo>
                        <a:pt x="500" y="436"/>
                      </a:lnTo>
                      <a:lnTo>
                        <a:pt x="492" y="440"/>
                      </a:lnTo>
                      <a:lnTo>
                        <a:pt x="488" y="448"/>
                      </a:lnTo>
                      <a:lnTo>
                        <a:pt x="480" y="456"/>
                      </a:lnTo>
                      <a:lnTo>
                        <a:pt x="476" y="464"/>
                      </a:lnTo>
                      <a:lnTo>
                        <a:pt x="468" y="468"/>
                      </a:lnTo>
                      <a:lnTo>
                        <a:pt x="452" y="472"/>
                      </a:lnTo>
                      <a:lnTo>
                        <a:pt x="444" y="476"/>
                      </a:lnTo>
                      <a:lnTo>
                        <a:pt x="436" y="484"/>
                      </a:lnTo>
                      <a:lnTo>
                        <a:pt x="432" y="492"/>
                      </a:lnTo>
                      <a:lnTo>
                        <a:pt x="424" y="500"/>
                      </a:lnTo>
                      <a:lnTo>
                        <a:pt x="420" y="508"/>
                      </a:lnTo>
                      <a:lnTo>
                        <a:pt x="416" y="516"/>
                      </a:lnTo>
                      <a:lnTo>
                        <a:pt x="412" y="524"/>
                      </a:lnTo>
                      <a:lnTo>
                        <a:pt x="404" y="532"/>
                      </a:lnTo>
                      <a:lnTo>
                        <a:pt x="396" y="536"/>
                      </a:lnTo>
                      <a:lnTo>
                        <a:pt x="388" y="540"/>
                      </a:lnTo>
                      <a:lnTo>
                        <a:pt x="380" y="532"/>
                      </a:lnTo>
                      <a:lnTo>
                        <a:pt x="380" y="52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91" name="Freeform 21">
                  <a:extLst>
                    <a:ext uri="{FF2B5EF4-FFF2-40B4-BE49-F238E27FC236}">
                      <a16:creationId xmlns:a16="http://schemas.microsoft.com/office/drawing/2014/main" id="{97897C42-5665-4FC3-9E87-3C3B2BE82EB1}"/>
                    </a:ext>
                  </a:extLst>
                </p:cNvPr>
                <p:cNvSpPr>
                  <a:spLocks/>
                </p:cNvSpPr>
                <p:nvPr/>
              </p:nvSpPr>
              <p:spPr bwMode="auto">
                <a:xfrm>
                  <a:off x="3034" y="864"/>
                  <a:ext cx="64" cy="57"/>
                </a:xfrm>
                <a:custGeom>
                  <a:avLst/>
                  <a:gdLst>
                    <a:gd name="T0" fmla="*/ 0 w 73"/>
                    <a:gd name="T1" fmla="*/ 20 h 57"/>
                    <a:gd name="T2" fmla="*/ 6 w 73"/>
                    <a:gd name="T3" fmla="*/ 20 h 57"/>
                    <a:gd name="T4" fmla="*/ 12 w 73"/>
                    <a:gd name="T5" fmla="*/ 20 h 57"/>
                    <a:gd name="T6" fmla="*/ 18 w 73"/>
                    <a:gd name="T7" fmla="*/ 24 h 57"/>
                    <a:gd name="T8" fmla="*/ 22 w 73"/>
                    <a:gd name="T9" fmla="*/ 32 h 57"/>
                    <a:gd name="T10" fmla="*/ 28 w 73"/>
                    <a:gd name="T11" fmla="*/ 36 h 57"/>
                    <a:gd name="T12" fmla="*/ 31 w 73"/>
                    <a:gd name="T13" fmla="*/ 44 h 57"/>
                    <a:gd name="T14" fmla="*/ 37 w 73"/>
                    <a:gd name="T15" fmla="*/ 48 h 57"/>
                    <a:gd name="T16" fmla="*/ 43 w 73"/>
                    <a:gd name="T17" fmla="*/ 52 h 57"/>
                    <a:gd name="T18" fmla="*/ 49 w 73"/>
                    <a:gd name="T19" fmla="*/ 56 h 57"/>
                    <a:gd name="T20" fmla="*/ 55 w 73"/>
                    <a:gd name="T21" fmla="*/ 48 h 57"/>
                    <a:gd name="T22" fmla="*/ 55 w 73"/>
                    <a:gd name="T23" fmla="*/ 40 h 57"/>
                    <a:gd name="T24" fmla="*/ 55 w 73"/>
                    <a:gd name="T25" fmla="*/ 32 h 57"/>
                    <a:gd name="T26" fmla="*/ 55 w 73"/>
                    <a:gd name="T27" fmla="*/ 24 h 57"/>
                    <a:gd name="T28" fmla="*/ 55 w 73"/>
                    <a:gd name="T29" fmla="*/ 16 h 57"/>
                    <a:gd name="T30" fmla="*/ 55 w 73"/>
                    <a:gd name="T31" fmla="*/ 8 h 57"/>
                    <a:gd name="T32" fmla="*/ 53 w 73"/>
                    <a:gd name="T33" fmla="*/ 0 h 57"/>
                    <a:gd name="T34" fmla="*/ 46 w 73"/>
                    <a:gd name="T35" fmla="*/ 0 h 57"/>
                    <a:gd name="T36" fmla="*/ 34 w 73"/>
                    <a:gd name="T37" fmla="*/ 0 h 57"/>
                    <a:gd name="T38" fmla="*/ 28 w 73"/>
                    <a:gd name="T39" fmla="*/ 4 h 57"/>
                    <a:gd name="T40" fmla="*/ 22 w 73"/>
                    <a:gd name="T41" fmla="*/ 4 h 57"/>
                    <a:gd name="T42" fmla="*/ 12 w 73"/>
                    <a:gd name="T43" fmla="*/ 0 h 57"/>
                    <a:gd name="T44" fmla="*/ 4 w 73"/>
                    <a:gd name="T45" fmla="*/ 0 h 57"/>
                    <a:gd name="T46" fmla="*/ 0 w 73"/>
                    <a:gd name="T47" fmla="*/ 8 h 57"/>
                    <a:gd name="T48" fmla="*/ 0 w 73"/>
                    <a:gd name="T49" fmla="*/ 16 h 57"/>
                    <a:gd name="T50" fmla="*/ 0 w 73"/>
                    <a:gd name="T51" fmla="*/ 20 h 5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3" h="57">
                      <a:moveTo>
                        <a:pt x="0" y="20"/>
                      </a:moveTo>
                      <a:lnTo>
                        <a:pt x="8" y="20"/>
                      </a:lnTo>
                      <a:lnTo>
                        <a:pt x="16" y="20"/>
                      </a:lnTo>
                      <a:lnTo>
                        <a:pt x="24" y="24"/>
                      </a:lnTo>
                      <a:lnTo>
                        <a:pt x="28" y="32"/>
                      </a:lnTo>
                      <a:lnTo>
                        <a:pt x="36" y="36"/>
                      </a:lnTo>
                      <a:lnTo>
                        <a:pt x="40" y="44"/>
                      </a:lnTo>
                      <a:lnTo>
                        <a:pt x="48" y="48"/>
                      </a:lnTo>
                      <a:lnTo>
                        <a:pt x="56" y="52"/>
                      </a:lnTo>
                      <a:lnTo>
                        <a:pt x="64" y="56"/>
                      </a:lnTo>
                      <a:lnTo>
                        <a:pt x="72" y="48"/>
                      </a:lnTo>
                      <a:lnTo>
                        <a:pt x="72" y="40"/>
                      </a:lnTo>
                      <a:lnTo>
                        <a:pt x="72" y="32"/>
                      </a:lnTo>
                      <a:lnTo>
                        <a:pt x="72" y="24"/>
                      </a:lnTo>
                      <a:lnTo>
                        <a:pt x="72" y="16"/>
                      </a:lnTo>
                      <a:lnTo>
                        <a:pt x="72" y="8"/>
                      </a:lnTo>
                      <a:lnTo>
                        <a:pt x="68" y="0"/>
                      </a:lnTo>
                      <a:lnTo>
                        <a:pt x="60" y="0"/>
                      </a:lnTo>
                      <a:lnTo>
                        <a:pt x="44" y="0"/>
                      </a:lnTo>
                      <a:lnTo>
                        <a:pt x="36" y="4"/>
                      </a:lnTo>
                      <a:lnTo>
                        <a:pt x="28" y="4"/>
                      </a:lnTo>
                      <a:lnTo>
                        <a:pt x="16" y="0"/>
                      </a:lnTo>
                      <a:lnTo>
                        <a:pt x="4" y="0"/>
                      </a:lnTo>
                      <a:lnTo>
                        <a:pt x="0" y="8"/>
                      </a:lnTo>
                      <a:lnTo>
                        <a:pt x="0" y="16"/>
                      </a:lnTo>
                      <a:lnTo>
                        <a:pt x="0" y="2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92" name="Freeform 22">
                  <a:extLst>
                    <a:ext uri="{FF2B5EF4-FFF2-40B4-BE49-F238E27FC236}">
                      <a16:creationId xmlns:a16="http://schemas.microsoft.com/office/drawing/2014/main" id="{0B97180B-27B0-44B2-8A6A-A431CBCDE7F7}"/>
                    </a:ext>
                  </a:extLst>
                </p:cNvPr>
                <p:cNvSpPr>
                  <a:spLocks/>
                </p:cNvSpPr>
                <p:nvPr/>
              </p:nvSpPr>
              <p:spPr bwMode="auto">
                <a:xfrm>
                  <a:off x="3119" y="896"/>
                  <a:ext cx="36" cy="53"/>
                </a:xfrm>
                <a:custGeom>
                  <a:avLst/>
                  <a:gdLst>
                    <a:gd name="T0" fmla="*/ 0 w 41"/>
                    <a:gd name="T1" fmla="*/ 32 h 53"/>
                    <a:gd name="T2" fmla="*/ 6 w 41"/>
                    <a:gd name="T3" fmla="*/ 28 h 53"/>
                    <a:gd name="T4" fmla="*/ 10 w 41"/>
                    <a:gd name="T5" fmla="*/ 16 h 53"/>
                    <a:gd name="T6" fmla="*/ 12 w 41"/>
                    <a:gd name="T7" fmla="*/ 8 h 53"/>
                    <a:gd name="T8" fmla="*/ 18 w 41"/>
                    <a:gd name="T9" fmla="*/ 4 h 53"/>
                    <a:gd name="T10" fmla="*/ 25 w 41"/>
                    <a:gd name="T11" fmla="*/ 0 h 53"/>
                    <a:gd name="T12" fmla="*/ 31 w 41"/>
                    <a:gd name="T13" fmla="*/ 4 h 53"/>
                    <a:gd name="T14" fmla="*/ 31 w 41"/>
                    <a:gd name="T15" fmla="*/ 12 h 53"/>
                    <a:gd name="T16" fmla="*/ 31 w 41"/>
                    <a:gd name="T17" fmla="*/ 20 h 53"/>
                    <a:gd name="T18" fmla="*/ 31 w 41"/>
                    <a:gd name="T19" fmla="*/ 28 h 53"/>
                    <a:gd name="T20" fmla="*/ 25 w 41"/>
                    <a:gd name="T21" fmla="*/ 36 h 53"/>
                    <a:gd name="T22" fmla="*/ 18 w 41"/>
                    <a:gd name="T23" fmla="*/ 40 h 53"/>
                    <a:gd name="T24" fmla="*/ 16 w 41"/>
                    <a:gd name="T25" fmla="*/ 48 h 53"/>
                    <a:gd name="T26" fmla="*/ 10 w 41"/>
                    <a:gd name="T27" fmla="*/ 52 h 53"/>
                    <a:gd name="T28" fmla="*/ 4 w 41"/>
                    <a:gd name="T29" fmla="*/ 48 h 53"/>
                    <a:gd name="T30" fmla="*/ 0 w 41"/>
                    <a:gd name="T31" fmla="*/ 40 h 53"/>
                    <a:gd name="T32" fmla="*/ 0 w 41"/>
                    <a:gd name="T33" fmla="*/ 3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53">
                      <a:moveTo>
                        <a:pt x="0" y="32"/>
                      </a:moveTo>
                      <a:lnTo>
                        <a:pt x="8" y="28"/>
                      </a:lnTo>
                      <a:lnTo>
                        <a:pt x="12" y="16"/>
                      </a:lnTo>
                      <a:lnTo>
                        <a:pt x="16" y="8"/>
                      </a:lnTo>
                      <a:lnTo>
                        <a:pt x="24" y="4"/>
                      </a:lnTo>
                      <a:lnTo>
                        <a:pt x="32" y="0"/>
                      </a:lnTo>
                      <a:lnTo>
                        <a:pt x="40" y="4"/>
                      </a:lnTo>
                      <a:lnTo>
                        <a:pt x="40" y="12"/>
                      </a:lnTo>
                      <a:lnTo>
                        <a:pt x="40" y="20"/>
                      </a:lnTo>
                      <a:lnTo>
                        <a:pt x="40" y="28"/>
                      </a:lnTo>
                      <a:lnTo>
                        <a:pt x="32" y="36"/>
                      </a:lnTo>
                      <a:lnTo>
                        <a:pt x="24" y="40"/>
                      </a:lnTo>
                      <a:lnTo>
                        <a:pt x="20" y="48"/>
                      </a:lnTo>
                      <a:lnTo>
                        <a:pt x="12" y="52"/>
                      </a:lnTo>
                      <a:lnTo>
                        <a:pt x="4" y="48"/>
                      </a:lnTo>
                      <a:lnTo>
                        <a:pt x="0" y="40"/>
                      </a:lnTo>
                      <a:lnTo>
                        <a:pt x="0" y="3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93" name="Freeform 23">
                  <a:extLst>
                    <a:ext uri="{FF2B5EF4-FFF2-40B4-BE49-F238E27FC236}">
                      <a16:creationId xmlns:a16="http://schemas.microsoft.com/office/drawing/2014/main" id="{3EF1D85C-8552-47F4-91A2-E26000A2095F}"/>
                    </a:ext>
                  </a:extLst>
                </p:cNvPr>
                <p:cNvSpPr>
                  <a:spLocks/>
                </p:cNvSpPr>
                <p:nvPr/>
              </p:nvSpPr>
              <p:spPr bwMode="auto">
                <a:xfrm>
                  <a:off x="2767" y="792"/>
                  <a:ext cx="107" cy="65"/>
                </a:xfrm>
                <a:custGeom>
                  <a:avLst/>
                  <a:gdLst>
                    <a:gd name="T0" fmla="*/ 88 w 121"/>
                    <a:gd name="T1" fmla="*/ 48 h 65"/>
                    <a:gd name="T2" fmla="*/ 81 w 121"/>
                    <a:gd name="T3" fmla="*/ 48 h 65"/>
                    <a:gd name="T4" fmla="*/ 75 w 121"/>
                    <a:gd name="T5" fmla="*/ 44 h 65"/>
                    <a:gd name="T6" fmla="*/ 69 w 121"/>
                    <a:gd name="T7" fmla="*/ 44 h 65"/>
                    <a:gd name="T8" fmla="*/ 63 w 121"/>
                    <a:gd name="T9" fmla="*/ 44 h 65"/>
                    <a:gd name="T10" fmla="*/ 57 w 121"/>
                    <a:gd name="T11" fmla="*/ 48 h 65"/>
                    <a:gd name="T12" fmla="*/ 50 w 121"/>
                    <a:gd name="T13" fmla="*/ 52 h 65"/>
                    <a:gd name="T14" fmla="*/ 44 w 121"/>
                    <a:gd name="T15" fmla="*/ 52 h 65"/>
                    <a:gd name="T16" fmla="*/ 37 w 121"/>
                    <a:gd name="T17" fmla="*/ 56 h 65"/>
                    <a:gd name="T18" fmla="*/ 31 w 121"/>
                    <a:gd name="T19" fmla="*/ 56 h 65"/>
                    <a:gd name="T20" fmla="*/ 25 w 121"/>
                    <a:gd name="T21" fmla="*/ 60 h 65"/>
                    <a:gd name="T22" fmla="*/ 19 w 121"/>
                    <a:gd name="T23" fmla="*/ 64 h 65"/>
                    <a:gd name="T24" fmla="*/ 12 w 121"/>
                    <a:gd name="T25" fmla="*/ 64 h 65"/>
                    <a:gd name="T26" fmla="*/ 6 w 121"/>
                    <a:gd name="T27" fmla="*/ 64 h 65"/>
                    <a:gd name="T28" fmla="*/ 0 w 121"/>
                    <a:gd name="T29" fmla="*/ 60 h 65"/>
                    <a:gd name="T30" fmla="*/ 0 w 121"/>
                    <a:gd name="T31" fmla="*/ 52 h 65"/>
                    <a:gd name="T32" fmla="*/ 6 w 121"/>
                    <a:gd name="T33" fmla="*/ 40 h 65"/>
                    <a:gd name="T34" fmla="*/ 10 w 121"/>
                    <a:gd name="T35" fmla="*/ 32 h 65"/>
                    <a:gd name="T36" fmla="*/ 12 w 121"/>
                    <a:gd name="T37" fmla="*/ 24 h 65"/>
                    <a:gd name="T38" fmla="*/ 22 w 121"/>
                    <a:gd name="T39" fmla="*/ 16 h 65"/>
                    <a:gd name="T40" fmla="*/ 25 w 121"/>
                    <a:gd name="T41" fmla="*/ 8 h 65"/>
                    <a:gd name="T42" fmla="*/ 31 w 121"/>
                    <a:gd name="T43" fmla="*/ 4 h 65"/>
                    <a:gd name="T44" fmla="*/ 37 w 121"/>
                    <a:gd name="T45" fmla="*/ 0 h 65"/>
                    <a:gd name="T46" fmla="*/ 44 w 121"/>
                    <a:gd name="T47" fmla="*/ 0 h 65"/>
                    <a:gd name="T48" fmla="*/ 50 w 121"/>
                    <a:gd name="T49" fmla="*/ 0 h 65"/>
                    <a:gd name="T50" fmla="*/ 57 w 121"/>
                    <a:gd name="T51" fmla="*/ 0 h 65"/>
                    <a:gd name="T52" fmla="*/ 63 w 121"/>
                    <a:gd name="T53" fmla="*/ 0 h 65"/>
                    <a:gd name="T54" fmla="*/ 69 w 121"/>
                    <a:gd name="T55" fmla="*/ 4 h 65"/>
                    <a:gd name="T56" fmla="*/ 75 w 121"/>
                    <a:gd name="T57" fmla="*/ 8 h 65"/>
                    <a:gd name="T58" fmla="*/ 88 w 121"/>
                    <a:gd name="T59" fmla="*/ 20 h 65"/>
                    <a:gd name="T60" fmla="*/ 91 w 121"/>
                    <a:gd name="T61" fmla="*/ 28 h 65"/>
                    <a:gd name="T62" fmla="*/ 94 w 121"/>
                    <a:gd name="T63" fmla="*/ 36 h 65"/>
                    <a:gd name="T64" fmla="*/ 94 w 121"/>
                    <a:gd name="T65" fmla="*/ 44 h 65"/>
                    <a:gd name="T66" fmla="*/ 88 w 121"/>
                    <a:gd name="T67" fmla="*/ 48 h 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1" h="65">
                      <a:moveTo>
                        <a:pt x="112" y="48"/>
                      </a:moveTo>
                      <a:lnTo>
                        <a:pt x="104" y="48"/>
                      </a:lnTo>
                      <a:lnTo>
                        <a:pt x="96" y="44"/>
                      </a:lnTo>
                      <a:lnTo>
                        <a:pt x="88" y="44"/>
                      </a:lnTo>
                      <a:lnTo>
                        <a:pt x="80" y="44"/>
                      </a:lnTo>
                      <a:lnTo>
                        <a:pt x="72" y="48"/>
                      </a:lnTo>
                      <a:lnTo>
                        <a:pt x="64" y="52"/>
                      </a:lnTo>
                      <a:lnTo>
                        <a:pt x="56" y="52"/>
                      </a:lnTo>
                      <a:lnTo>
                        <a:pt x="48" y="56"/>
                      </a:lnTo>
                      <a:lnTo>
                        <a:pt x="40" y="56"/>
                      </a:lnTo>
                      <a:lnTo>
                        <a:pt x="32" y="60"/>
                      </a:lnTo>
                      <a:lnTo>
                        <a:pt x="24" y="64"/>
                      </a:lnTo>
                      <a:lnTo>
                        <a:pt x="16" y="64"/>
                      </a:lnTo>
                      <a:lnTo>
                        <a:pt x="8" y="64"/>
                      </a:lnTo>
                      <a:lnTo>
                        <a:pt x="0" y="60"/>
                      </a:lnTo>
                      <a:lnTo>
                        <a:pt x="0" y="52"/>
                      </a:lnTo>
                      <a:lnTo>
                        <a:pt x="8" y="40"/>
                      </a:lnTo>
                      <a:lnTo>
                        <a:pt x="12" y="32"/>
                      </a:lnTo>
                      <a:lnTo>
                        <a:pt x="16" y="24"/>
                      </a:lnTo>
                      <a:lnTo>
                        <a:pt x="28" y="16"/>
                      </a:lnTo>
                      <a:lnTo>
                        <a:pt x="32" y="8"/>
                      </a:lnTo>
                      <a:lnTo>
                        <a:pt x="40" y="4"/>
                      </a:lnTo>
                      <a:lnTo>
                        <a:pt x="48" y="0"/>
                      </a:lnTo>
                      <a:lnTo>
                        <a:pt x="56" y="0"/>
                      </a:lnTo>
                      <a:lnTo>
                        <a:pt x="64" y="0"/>
                      </a:lnTo>
                      <a:lnTo>
                        <a:pt x="72" y="0"/>
                      </a:lnTo>
                      <a:lnTo>
                        <a:pt x="80" y="0"/>
                      </a:lnTo>
                      <a:lnTo>
                        <a:pt x="88" y="4"/>
                      </a:lnTo>
                      <a:lnTo>
                        <a:pt x="96" y="8"/>
                      </a:lnTo>
                      <a:lnTo>
                        <a:pt x="112" y="20"/>
                      </a:lnTo>
                      <a:lnTo>
                        <a:pt x="116" y="28"/>
                      </a:lnTo>
                      <a:lnTo>
                        <a:pt x="120" y="36"/>
                      </a:lnTo>
                      <a:lnTo>
                        <a:pt x="120" y="44"/>
                      </a:lnTo>
                      <a:lnTo>
                        <a:pt x="112" y="4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94" name="Freeform 24">
                  <a:extLst>
                    <a:ext uri="{FF2B5EF4-FFF2-40B4-BE49-F238E27FC236}">
                      <a16:creationId xmlns:a16="http://schemas.microsoft.com/office/drawing/2014/main" id="{949B7EAC-8DF4-4956-9DC5-2D09A789AD49}"/>
                    </a:ext>
                  </a:extLst>
                </p:cNvPr>
                <p:cNvSpPr>
                  <a:spLocks/>
                </p:cNvSpPr>
                <p:nvPr/>
              </p:nvSpPr>
              <p:spPr bwMode="auto">
                <a:xfrm>
                  <a:off x="2689" y="828"/>
                  <a:ext cx="47" cy="61"/>
                </a:xfrm>
                <a:custGeom>
                  <a:avLst/>
                  <a:gdLst>
                    <a:gd name="T0" fmla="*/ 16 w 53"/>
                    <a:gd name="T1" fmla="*/ 12 h 61"/>
                    <a:gd name="T2" fmla="*/ 16 w 53"/>
                    <a:gd name="T3" fmla="*/ 20 h 61"/>
                    <a:gd name="T4" fmla="*/ 12 w 53"/>
                    <a:gd name="T5" fmla="*/ 28 h 61"/>
                    <a:gd name="T6" fmla="*/ 10 w 53"/>
                    <a:gd name="T7" fmla="*/ 36 h 61"/>
                    <a:gd name="T8" fmla="*/ 6 w 53"/>
                    <a:gd name="T9" fmla="*/ 44 h 61"/>
                    <a:gd name="T10" fmla="*/ 0 w 53"/>
                    <a:gd name="T11" fmla="*/ 48 h 61"/>
                    <a:gd name="T12" fmla="*/ 0 w 53"/>
                    <a:gd name="T13" fmla="*/ 56 h 61"/>
                    <a:gd name="T14" fmla="*/ 6 w 53"/>
                    <a:gd name="T15" fmla="*/ 60 h 61"/>
                    <a:gd name="T16" fmla="*/ 12 w 53"/>
                    <a:gd name="T17" fmla="*/ 60 h 61"/>
                    <a:gd name="T18" fmla="*/ 19 w 53"/>
                    <a:gd name="T19" fmla="*/ 56 h 61"/>
                    <a:gd name="T20" fmla="*/ 25 w 53"/>
                    <a:gd name="T21" fmla="*/ 56 h 61"/>
                    <a:gd name="T22" fmla="*/ 31 w 53"/>
                    <a:gd name="T23" fmla="*/ 52 h 61"/>
                    <a:gd name="T24" fmla="*/ 35 w 53"/>
                    <a:gd name="T25" fmla="*/ 44 h 61"/>
                    <a:gd name="T26" fmla="*/ 35 w 53"/>
                    <a:gd name="T27" fmla="*/ 36 h 61"/>
                    <a:gd name="T28" fmla="*/ 38 w 53"/>
                    <a:gd name="T29" fmla="*/ 28 h 61"/>
                    <a:gd name="T30" fmla="*/ 41 w 53"/>
                    <a:gd name="T31" fmla="*/ 20 h 61"/>
                    <a:gd name="T32" fmla="*/ 41 w 53"/>
                    <a:gd name="T33" fmla="*/ 12 h 61"/>
                    <a:gd name="T34" fmla="*/ 38 w 53"/>
                    <a:gd name="T35" fmla="*/ 4 h 61"/>
                    <a:gd name="T36" fmla="*/ 31 w 53"/>
                    <a:gd name="T37" fmla="*/ 0 h 61"/>
                    <a:gd name="T38" fmla="*/ 25 w 53"/>
                    <a:gd name="T39" fmla="*/ 0 h 61"/>
                    <a:gd name="T40" fmla="*/ 19 w 53"/>
                    <a:gd name="T41" fmla="*/ 4 h 61"/>
                    <a:gd name="T42" fmla="*/ 19 w 53"/>
                    <a:gd name="T43" fmla="*/ 12 h 61"/>
                    <a:gd name="T44" fmla="*/ 16 w 53"/>
                    <a:gd name="T45" fmla="*/ 12 h 6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3" h="61">
                      <a:moveTo>
                        <a:pt x="20" y="12"/>
                      </a:moveTo>
                      <a:lnTo>
                        <a:pt x="20" y="20"/>
                      </a:lnTo>
                      <a:lnTo>
                        <a:pt x="16" y="28"/>
                      </a:lnTo>
                      <a:lnTo>
                        <a:pt x="12" y="36"/>
                      </a:lnTo>
                      <a:lnTo>
                        <a:pt x="8" y="44"/>
                      </a:lnTo>
                      <a:lnTo>
                        <a:pt x="0" y="48"/>
                      </a:lnTo>
                      <a:lnTo>
                        <a:pt x="0" y="56"/>
                      </a:lnTo>
                      <a:lnTo>
                        <a:pt x="8" y="60"/>
                      </a:lnTo>
                      <a:lnTo>
                        <a:pt x="16" y="60"/>
                      </a:lnTo>
                      <a:lnTo>
                        <a:pt x="24" y="56"/>
                      </a:lnTo>
                      <a:lnTo>
                        <a:pt x="32" y="56"/>
                      </a:lnTo>
                      <a:lnTo>
                        <a:pt x="40" y="52"/>
                      </a:lnTo>
                      <a:lnTo>
                        <a:pt x="44" y="44"/>
                      </a:lnTo>
                      <a:lnTo>
                        <a:pt x="44" y="36"/>
                      </a:lnTo>
                      <a:lnTo>
                        <a:pt x="48" y="28"/>
                      </a:lnTo>
                      <a:lnTo>
                        <a:pt x="52" y="20"/>
                      </a:lnTo>
                      <a:lnTo>
                        <a:pt x="52" y="12"/>
                      </a:lnTo>
                      <a:lnTo>
                        <a:pt x="48" y="4"/>
                      </a:lnTo>
                      <a:lnTo>
                        <a:pt x="40" y="0"/>
                      </a:lnTo>
                      <a:lnTo>
                        <a:pt x="32" y="0"/>
                      </a:lnTo>
                      <a:lnTo>
                        <a:pt x="24" y="4"/>
                      </a:lnTo>
                      <a:lnTo>
                        <a:pt x="24" y="12"/>
                      </a:lnTo>
                      <a:lnTo>
                        <a:pt x="20" y="1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95" name="Freeform 25">
                  <a:extLst>
                    <a:ext uri="{FF2B5EF4-FFF2-40B4-BE49-F238E27FC236}">
                      <a16:creationId xmlns:a16="http://schemas.microsoft.com/office/drawing/2014/main" id="{E1A7DCDE-24CE-4844-8AF5-B8F193898F6C}"/>
                    </a:ext>
                  </a:extLst>
                </p:cNvPr>
                <p:cNvSpPr>
                  <a:spLocks/>
                </p:cNvSpPr>
                <p:nvPr/>
              </p:nvSpPr>
              <p:spPr bwMode="auto">
                <a:xfrm>
                  <a:off x="2699" y="696"/>
                  <a:ext cx="58" cy="97"/>
                </a:xfrm>
                <a:custGeom>
                  <a:avLst/>
                  <a:gdLst>
                    <a:gd name="T0" fmla="*/ 0 w 65"/>
                    <a:gd name="T1" fmla="*/ 8 h 97"/>
                    <a:gd name="T2" fmla="*/ 4 w 65"/>
                    <a:gd name="T3" fmla="*/ 16 h 97"/>
                    <a:gd name="T4" fmla="*/ 6 w 65"/>
                    <a:gd name="T5" fmla="*/ 24 h 97"/>
                    <a:gd name="T6" fmla="*/ 10 w 65"/>
                    <a:gd name="T7" fmla="*/ 32 h 97"/>
                    <a:gd name="T8" fmla="*/ 10 w 65"/>
                    <a:gd name="T9" fmla="*/ 40 h 97"/>
                    <a:gd name="T10" fmla="*/ 10 w 65"/>
                    <a:gd name="T11" fmla="*/ 48 h 97"/>
                    <a:gd name="T12" fmla="*/ 10 w 65"/>
                    <a:gd name="T13" fmla="*/ 56 h 97"/>
                    <a:gd name="T14" fmla="*/ 10 w 65"/>
                    <a:gd name="T15" fmla="*/ 64 h 97"/>
                    <a:gd name="T16" fmla="*/ 10 w 65"/>
                    <a:gd name="T17" fmla="*/ 72 h 97"/>
                    <a:gd name="T18" fmla="*/ 10 w 65"/>
                    <a:gd name="T19" fmla="*/ 80 h 97"/>
                    <a:gd name="T20" fmla="*/ 10 w 65"/>
                    <a:gd name="T21" fmla="*/ 88 h 97"/>
                    <a:gd name="T22" fmla="*/ 12 w 65"/>
                    <a:gd name="T23" fmla="*/ 96 h 97"/>
                    <a:gd name="T24" fmla="*/ 19 w 65"/>
                    <a:gd name="T25" fmla="*/ 92 h 97"/>
                    <a:gd name="T26" fmla="*/ 26 w 65"/>
                    <a:gd name="T27" fmla="*/ 88 h 97"/>
                    <a:gd name="T28" fmla="*/ 32 w 65"/>
                    <a:gd name="T29" fmla="*/ 84 h 97"/>
                    <a:gd name="T30" fmla="*/ 38 w 65"/>
                    <a:gd name="T31" fmla="*/ 76 h 97"/>
                    <a:gd name="T32" fmla="*/ 48 w 65"/>
                    <a:gd name="T33" fmla="*/ 64 h 97"/>
                    <a:gd name="T34" fmla="*/ 51 w 65"/>
                    <a:gd name="T35" fmla="*/ 56 h 97"/>
                    <a:gd name="T36" fmla="*/ 48 w 65"/>
                    <a:gd name="T37" fmla="*/ 48 h 97"/>
                    <a:gd name="T38" fmla="*/ 45 w 65"/>
                    <a:gd name="T39" fmla="*/ 40 h 97"/>
                    <a:gd name="T40" fmla="*/ 45 w 65"/>
                    <a:gd name="T41" fmla="*/ 32 h 97"/>
                    <a:gd name="T42" fmla="*/ 45 w 65"/>
                    <a:gd name="T43" fmla="*/ 24 h 97"/>
                    <a:gd name="T44" fmla="*/ 38 w 65"/>
                    <a:gd name="T45" fmla="*/ 16 h 97"/>
                    <a:gd name="T46" fmla="*/ 32 w 65"/>
                    <a:gd name="T47" fmla="*/ 8 h 97"/>
                    <a:gd name="T48" fmla="*/ 26 w 65"/>
                    <a:gd name="T49" fmla="*/ 8 h 97"/>
                    <a:gd name="T50" fmla="*/ 19 w 65"/>
                    <a:gd name="T51" fmla="*/ 4 h 97"/>
                    <a:gd name="T52" fmla="*/ 12 w 65"/>
                    <a:gd name="T53" fmla="*/ 0 h 97"/>
                    <a:gd name="T54" fmla="*/ 6 w 65"/>
                    <a:gd name="T55" fmla="*/ 4 h 97"/>
                    <a:gd name="T56" fmla="*/ 4 w 65"/>
                    <a:gd name="T57" fmla="*/ 12 h 97"/>
                    <a:gd name="T58" fmla="*/ 0 w 65"/>
                    <a:gd name="T59" fmla="*/ 8 h 9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65" h="97">
                      <a:moveTo>
                        <a:pt x="0" y="8"/>
                      </a:moveTo>
                      <a:lnTo>
                        <a:pt x="4" y="16"/>
                      </a:lnTo>
                      <a:lnTo>
                        <a:pt x="8" y="24"/>
                      </a:lnTo>
                      <a:lnTo>
                        <a:pt x="12" y="32"/>
                      </a:lnTo>
                      <a:lnTo>
                        <a:pt x="12" y="40"/>
                      </a:lnTo>
                      <a:lnTo>
                        <a:pt x="12" y="48"/>
                      </a:lnTo>
                      <a:lnTo>
                        <a:pt x="12" y="56"/>
                      </a:lnTo>
                      <a:lnTo>
                        <a:pt x="12" y="64"/>
                      </a:lnTo>
                      <a:lnTo>
                        <a:pt x="12" y="72"/>
                      </a:lnTo>
                      <a:lnTo>
                        <a:pt x="12" y="80"/>
                      </a:lnTo>
                      <a:lnTo>
                        <a:pt x="12" y="88"/>
                      </a:lnTo>
                      <a:lnTo>
                        <a:pt x="16" y="96"/>
                      </a:lnTo>
                      <a:lnTo>
                        <a:pt x="24" y="92"/>
                      </a:lnTo>
                      <a:lnTo>
                        <a:pt x="32" y="88"/>
                      </a:lnTo>
                      <a:lnTo>
                        <a:pt x="40" y="84"/>
                      </a:lnTo>
                      <a:lnTo>
                        <a:pt x="48" y="76"/>
                      </a:lnTo>
                      <a:lnTo>
                        <a:pt x="60" y="64"/>
                      </a:lnTo>
                      <a:lnTo>
                        <a:pt x="64" y="56"/>
                      </a:lnTo>
                      <a:lnTo>
                        <a:pt x="60" y="48"/>
                      </a:lnTo>
                      <a:lnTo>
                        <a:pt x="56" y="40"/>
                      </a:lnTo>
                      <a:lnTo>
                        <a:pt x="56" y="32"/>
                      </a:lnTo>
                      <a:lnTo>
                        <a:pt x="56" y="24"/>
                      </a:lnTo>
                      <a:lnTo>
                        <a:pt x="48" y="16"/>
                      </a:lnTo>
                      <a:lnTo>
                        <a:pt x="40" y="8"/>
                      </a:lnTo>
                      <a:lnTo>
                        <a:pt x="32" y="8"/>
                      </a:lnTo>
                      <a:lnTo>
                        <a:pt x="24" y="4"/>
                      </a:lnTo>
                      <a:lnTo>
                        <a:pt x="16" y="0"/>
                      </a:lnTo>
                      <a:lnTo>
                        <a:pt x="8" y="4"/>
                      </a:lnTo>
                      <a:lnTo>
                        <a:pt x="4" y="12"/>
                      </a:lnTo>
                      <a:lnTo>
                        <a:pt x="0" y="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96" name="Freeform 26">
                  <a:extLst>
                    <a:ext uri="{FF2B5EF4-FFF2-40B4-BE49-F238E27FC236}">
                      <a16:creationId xmlns:a16="http://schemas.microsoft.com/office/drawing/2014/main" id="{B9BF9C69-3434-40C7-9C05-A90E8B621D84}"/>
                    </a:ext>
                  </a:extLst>
                </p:cNvPr>
                <p:cNvSpPr>
                  <a:spLocks/>
                </p:cNvSpPr>
                <p:nvPr/>
              </p:nvSpPr>
              <p:spPr bwMode="auto">
                <a:xfrm>
                  <a:off x="2664" y="580"/>
                  <a:ext cx="79" cy="97"/>
                </a:xfrm>
                <a:custGeom>
                  <a:avLst/>
                  <a:gdLst>
                    <a:gd name="T0" fmla="*/ 28 w 89"/>
                    <a:gd name="T1" fmla="*/ 96 h 97"/>
                    <a:gd name="T2" fmla="*/ 28 w 89"/>
                    <a:gd name="T3" fmla="*/ 88 h 97"/>
                    <a:gd name="T4" fmla="*/ 25 w 89"/>
                    <a:gd name="T5" fmla="*/ 80 h 97"/>
                    <a:gd name="T6" fmla="*/ 25 w 89"/>
                    <a:gd name="T7" fmla="*/ 72 h 97"/>
                    <a:gd name="T8" fmla="*/ 22 w 89"/>
                    <a:gd name="T9" fmla="*/ 64 h 97"/>
                    <a:gd name="T10" fmla="*/ 19 w 89"/>
                    <a:gd name="T11" fmla="*/ 56 h 97"/>
                    <a:gd name="T12" fmla="*/ 16 w 89"/>
                    <a:gd name="T13" fmla="*/ 48 h 97"/>
                    <a:gd name="T14" fmla="*/ 12 w 89"/>
                    <a:gd name="T15" fmla="*/ 40 h 97"/>
                    <a:gd name="T16" fmla="*/ 6 w 89"/>
                    <a:gd name="T17" fmla="*/ 36 h 97"/>
                    <a:gd name="T18" fmla="*/ 4 w 89"/>
                    <a:gd name="T19" fmla="*/ 28 h 97"/>
                    <a:gd name="T20" fmla="*/ 0 w 89"/>
                    <a:gd name="T21" fmla="*/ 16 h 97"/>
                    <a:gd name="T22" fmla="*/ 0 w 89"/>
                    <a:gd name="T23" fmla="*/ 8 h 97"/>
                    <a:gd name="T24" fmla="*/ 0 w 89"/>
                    <a:gd name="T25" fmla="*/ 0 h 97"/>
                    <a:gd name="T26" fmla="*/ 6 w 89"/>
                    <a:gd name="T27" fmla="*/ 0 h 97"/>
                    <a:gd name="T28" fmla="*/ 12 w 89"/>
                    <a:gd name="T29" fmla="*/ 0 h 97"/>
                    <a:gd name="T30" fmla="*/ 19 w 89"/>
                    <a:gd name="T31" fmla="*/ 4 h 97"/>
                    <a:gd name="T32" fmla="*/ 22 w 89"/>
                    <a:gd name="T33" fmla="*/ 12 h 97"/>
                    <a:gd name="T34" fmla="*/ 28 w 89"/>
                    <a:gd name="T35" fmla="*/ 16 h 97"/>
                    <a:gd name="T36" fmla="*/ 35 w 89"/>
                    <a:gd name="T37" fmla="*/ 20 h 97"/>
                    <a:gd name="T38" fmla="*/ 41 w 89"/>
                    <a:gd name="T39" fmla="*/ 20 h 97"/>
                    <a:gd name="T40" fmla="*/ 47 w 89"/>
                    <a:gd name="T41" fmla="*/ 20 h 97"/>
                    <a:gd name="T42" fmla="*/ 53 w 89"/>
                    <a:gd name="T43" fmla="*/ 20 h 97"/>
                    <a:gd name="T44" fmla="*/ 59 w 89"/>
                    <a:gd name="T45" fmla="*/ 24 h 97"/>
                    <a:gd name="T46" fmla="*/ 67 w 89"/>
                    <a:gd name="T47" fmla="*/ 24 h 97"/>
                    <a:gd name="T48" fmla="*/ 69 w 89"/>
                    <a:gd name="T49" fmla="*/ 32 h 97"/>
                    <a:gd name="T50" fmla="*/ 67 w 89"/>
                    <a:gd name="T51" fmla="*/ 40 h 97"/>
                    <a:gd name="T52" fmla="*/ 67 w 89"/>
                    <a:gd name="T53" fmla="*/ 48 h 97"/>
                    <a:gd name="T54" fmla="*/ 59 w 89"/>
                    <a:gd name="T55" fmla="*/ 52 h 97"/>
                    <a:gd name="T56" fmla="*/ 53 w 89"/>
                    <a:gd name="T57" fmla="*/ 60 h 97"/>
                    <a:gd name="T58" fmla="*/ 47 w 89"/>
                    <a:gd name="T59" fmla="*/ 72 h 97"/>
                    <a:gd name="T60" fmla="*/ 44 w 89"/>
                    <a:gd name="T61" fmla="*/ 80 h 97"/>
                    <a:gd name="T62" fmla="*/ 38 w 89"/>
                    <a:gd name="T63" fmla="*/ 88 h 97"/>
                    <a:gd name="T64" fmla="*/ 35 w 89"/>
                    <a:gd name="T65" fmla="*/ 96 h 97"/>
                    <a:gd name="T66" fmla="*/ 28 w 89"/>
                    <a:gd name="T67" fmla="*/ 96 h 9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89" h="97">
                      <a:moveTo>
                        <a:pt x="36" y="96"/>
                      </a:moveTo>
                      <a:lnTo>
                        <a:pt x="36" y="88"/>
                      </a:lnTo>
                      <a:lnTo>
                        <a:pt x="32" y="80"/>
                      </a:lnTo>
                      <a:lnTo>
                        <a:pt x="32" y="72"/>
                      </a:lnTo>
                      <a:lnTo>
                        <a:pt x="28" y="64"/>
                      </a:lnTo>
                      <a:lnTo>
                        <a:pt x="24" y="56"/>
                      </a:lnTo>
                      <a:lnTo>
                        <a:pt x="20" y="48"/>
                      </a:lnTo>
                      <a:lnTo>
                        <a:pt x="16" y="40"/>
                      </a:lnTo>
                      <a:lnTo>
                        <a:pt x="8" y="36"/>
                      </a:lnTo>
                      <a:lnTo>
                        <a:pt x="4" y="28"/>
                      </a:lnTo>
                      <a:lnTo>
                        <a:pt x="0" y="16"/>
                      </a:lnTo>
                      <a:lnTo>
                        <a:pt x="0" y="8"/>
                      </a:lnTo>
                      <a:lnTo>
                        <a:pt x="0" y="0"/>
                      </a:lnTo>
                      <a:lnTo>
                        <a:pt x="8" y="0"/>
                      </a:lnTo>
                      <a:lnTo>
                        <a:pt x="16" y="0"/>
                      </a:lnTo>
                      <a:lnTo>
                        <a:pt x="24" y="4"/>
                      </a:lnTo>
                      <a:lnTo>
                        <a:pt x="28" y="12"/>
                      </a:lnTo>
                      <a:lnTo>
                        <a:pt x="36" y="16"/>
                      </a:lnTo>
                      <a:lnTo>
                        <a:pt x="44" y="20"/>
                      </a:lnTo>
                      <a:lnTo>
                        <a:pt x="52" y="20"/>
                      </a:lnTo>
                      <a:lnTo>
                        <a:pt x="60" y="20"/>
                      </a:lnTo>
                      <a:lnTo>
                        <a:pt x="68" y="20"/>
                      </a:lnTo>
                      <a:lnTo>
                        <a:pt x="76" y="24"/>
                      </a:lnTo>
                      <a:lnTo>
                        <a:pt x="84" y="24"/>
                      </a:lnTo>
                      <a:lnTo>
                        <a:pt x="88" y="32"/>
                      </a:lnTo>
                      <a:lnTo>
                        <a:pt x="84" y="40"/>
                      </a:lnTo>
                      <a:lnTo>
                        <a:pt x="84" y="48"/>
                      </a:lnTo>
                      <a:lnTo>
                        <a:pt x="76" y="52"/>
                      </a:lnTo>
                      <a:lnTo>
                        <a:pt x="68" y="60"/>
                      </a:lnTo>
                      <a:lnTo>
                        <a:pt x="60" y="72"/>
                      </a:lnTo>
                      <a:lnTo>
                        <a:pt x="56" y="80"/>
                      </a:lnTo>
                      <a:lnTo>
                        <a:pt x="48" y="88"/>
                      </a:lnTo>
                      <a:lnTo>
                        <a:pt x="44" y="96"/>
                      </a:lnTo>
                      <a:lnTo>
                        <a:pt x="36" y="96"/>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97" name="Freeform 27">
                  <a:extLst>
                    <a:ext uri="{FF2B5EF4-FFF2-40B4-BE49-F238E27FC236}">
                      <a16:creationId xmlns:a16="http://schemas.microsoft.com/office/drawing/2014/main" id="{700ED176-5E58-480E-95F8-BF3EFB8CC518}"/>
                    </a:ext>
                  </a:extLst>
                </p:cNvPr>
                <p:cNvSpPr>
                  <a:spLocks/>
                </p:cNvSpPr>
                <p:nvPr/>
              </p:nvSpPr>
              <p:spPr bwMode="auto">
                <a:xfrm>
                  <a:off x="2603" y="484"/>
                  <a:ext cx="72" cy="73"/>
                </a:xfrm>
                <a:custGeom>
                  <a:avLst/>
                  <a:gdLst>
                    <a:gd name="T0" fmla="*/ 35 w 81"/>
                    <a:gd name="T1" fmla="*/ 72 h 73"/>
                    <a:gd name="T2" fmla="*/ 32 w 81"/>
                    <a:gd name="T3" fmla="*/ 64 h 73"/>
                    <a:gd name="T4" fmla="*/ 25 w 81"/>
                    <a:gd name="T5" fmla="*/ 60 h 73"/>
                    <a:gd name="T6" fmla="*/ 19 w 81"/>
                    <a:gd name="T7" fmla="*/ 56 h 73"/>
                    <a:gd name="T8" fmla="*/ 12 w 81"/>
                    <a:gd name="T9" fmla="*/ 52 h 73"/>
                    <a:gd name="T10" fmla="*/ 6 w 81"/>
                    <a:gd name="T11" fmla="*/ 48 h 73"/>
                    <a:gd name="T12" fmla="*/ 4 w 81"/>
                    <a:gd name="T13" fmla="*/ 40 h 73"/>
                    <a:gd name="T14" fmla="*/ 0 w 81"/>
                    <a:gd name="T15" fmla="*/ 32 h 73"/>
                    <a:gd name="T16" fmla="*/ 0 w 81"/>
                    <a:gd name="T17" fmla="*/ 24 h 73"/>
                    <a:gd name="T18" fmla="*/ 4 w 81"/>
                    <a:gd name="T19" fmla="*/ 16 h 73"/>
                    <a:gd name="T20" fmla="*/ 12 w 81"/>
                    <a:gd name="T21" fmla="*/ 12 h 73"/>
                    <a:gd name="T22" fmla="*/ 19 w 81"/>
                    <a:gd name="T23" fmla="*/ 16 h 73"/>
                    <a:gd name="T24" fmla="*/ 25 w 81"/>
                    <a:gd name="T25" fmla="*/ 16 h 73"/>
                    <a:gd name="T26" fmla="*/ 32 w 81"/>
                    <a:gd name="T27" fmla="*/ 12 h 73"/>
                    <a:gd name="T28" fmla="*/ 41 w 81"/>
                    <a:gd name="T29" fmla="*/ 8 h 73"/>
                    <a:gd name="T30" fmla="*/ 47 w 81"/>
                    <a:gd name="T31" fmla="*/ 4 h 73"/>
                    <a:gd name="T32" fmla="*/ 53 w 81"/>
                    <a:gd name="T33" fmla="*/ 0 h 73"/>
                    <a:gd name="T34" fmla="*/ 60 w 81"/>
                    <a:gd name="T35" fmla="*/ 0 h 73"/>
                    <a:gd name="T36" fmla="*/ 63 w 81"/>
                    <a:gd name="T37" fmla="*/ 12 h 73"/>
                    <a:gd name="T38" fmla="*/ 63 w 81"/>
                    <a:gd name="T39" fmla="*/ 20 h 73"/>
                    <a:gd name="T40" fmla="*/ 60 w 81"/>
                    <a:gd name="T41" fmla="*/ 28 h 73"/>
                    <a:gd name="T42" fmla="*/ 57 w 81"/>
                    <a:gd name="T43" fmla="*/ 36 h 73"/>
                    <a:gd name="T44" fmla="*/ 53 w 81"/>
                    <a:gd name="T45" fmla="*/ 44 h 73"/>
                    <a:gd name="T46" fmla="*/ 51 w 81"/>
                    <a:gd name="T47" fmla="*/ 52 h 73"/>
                    <a:gd name="T48" fmla="*/ 47 w 81"/>
                    <a:gd name="T49" fmla="*/ 60 h 73"/>
                    <a:gd name="T50" fmla="*/ 44 w 81"/>
                    <a:gd name="T51" fmla="*/ 68 h 73"/>
                    <a:gd name="T52" fmla="*/ 38 w 81"/>
                    <a:gd name="T53" fmla="*/ 68 h 73"/>
                    <a:gd name="T54" fmla="*/ 35 w 81"/>
                    <a:gd name="T55" fmla="*/ 72 h 7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81" h="73">
                      <a:moveTo>
                        <a:pt x="44" y="72"/>
                      </a:moveTo>
                      <a:lnTo>
                        <a:pt x="40" y="64"/>
                      </a:lnTo>
                      <a:lnTo>
                        <a:pt x="32" y="60"/>
                      </a:lnTo>
                      <a:lnTo>
                        <a:pt x="24" y="56"/>
                      </a:lnTo>
                      <a:lnTo>
                        <a:pt x="16" y="52"/>
                      </a:lnTo>
                      <a:lnTo>
                        <a:pt x="8" y="48"/>
                      </a:lnTo>
                      <a:lnTo>
                        <a:pt x="4" y="40"/>
                      </a:lnTo>
                      <a:lnTo>
                        <a:pt x="0" y="32"/>
                      </a:lnTo>
                      <a:lnTo>
                        <a:pt x="0" y="24"/>
                      </a:lnTo>
                      <a:lnTo>
                        <a:pt x="4" y="16"/>
                      </a:lnTo>
                      <a:lnTo>
                        <a:pt x="16" y="12"/>
                      </a:lnTo>
                      <a:lnTo>
                        <a:pt x="24" y="16"/>
                      </a:lnTo>
                      <a:lnTo>
                        <a:pt x="32" y="16"/>
                      </a:lnTo>
                      <a:lnTo>
                        <a:pt x="40" y="12"/>
                      </a:lnTo>
                      <a:lnTo>
                        <a:pt x="52" y="8"/>
                      </a:lnTo>
                      <a:lnTo>
                        <a:pt x="60" y="4"/>
                      </a:lnTo>
                      <a:lnTo>
                        <a:pt x="68" y="0"/>
                      </a:lnTo>
                      <a:lnTo>
                        <a:pt x="76" y="0"/>
                      </a:lnTo>
                      <a:lnTo>
                        <a:pt x="80" y="12"/>
                      </a:lnTo>
                      <a:lnTo>
                        <a:pt x="80" y="20"/>
                      </a:lnTo>
                      <a:lnTo>
                        <a:pt x="76" y="28"/>
                      </a:lnTo>
                      <a:lnTo>
                        <a:pt x="72" y="36"/>
                      </a:lnTo>
                      <a:lnTo>
                        <a:pt x="68" y="44"/>
                      </a:lnTo>
                      <a:lnTo>
                        <a:pt x="64" y="52"/>
                      </a:lnTo>
                      <a:lnTo>
                        <a:pt x="60" y="60"/>
                      </a:lnTo>
                      <a:lnTo>
                        <a:pt x="56" y="68"/>
                      </a:lnTo>
                      <a:lnTo>
                        <a:pt x="48" y="68"/>
                      </a:lnTo>
                      <a:lnTo>
                        <a:pt x="44" y="7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98" name="Freeform 28">
                  <a:extLst>
                    <a:ext uri="{FF2B5EF4-FFF2-40B4-BE49-F238E27FC236}">
                      <a16:creationId xmlns:a16="http://schemas.microsoft.com/office/drawing/2014/main" id="{DE67CA6F-C350-4A89-99A9-08EFDC85749B}"/>
                    </a:ext>
                  </a:extLst>
                </p:cNvPr>
                <p:cNvSpPr>
                  <a:spLocks/>
                </p:cNvSpPr>
                <p:nvPr/>
              </p:nvSpPr>
              <p:spPr bwMode="auto">
                <a:xfrm>
                  <a:off x="2500" y="420"/>
                  <a:ext cx="86" cy="69"/>
                </a:xfrm>
                <a:custGeom>
                  <a:avLst/>
                  <a:gdLst>
                    <a:gd name="T0" fmla="*/ 66 w 97"/>
                    <a:gd name="T1" fmla="*/ 68 h 69"/>
                    <a:gd name="T2" fmla="*/ 63 w 97"/>
                    <a:gd name="T3" fmla="*/ 60 h 69"/>
                    <a:gd name="T4" fmla="*/ 57 w 97"/>
                    <a:gd name="T5" fmla="*/ 56 h 69"/>
                    <a:gd name="T6" fmla="*/ 51 w 97"/>
                    <a:gd name="T7" fmla="*/ 52 h 69"/>
                    <a:gd name="T8" fmla="*/ 38 w 97"/>
                    <a:gd name="T9" fmla="*/ 48 h 69"/>
                    <a:gd name="T10" fmla="*/ 31 w 97"/>
                    <a:gd name="T11" fmla="*/ 44 h 69"/>
                    <a:gd name="T12" fmla="*/ 25 w 97"/>
                    <a:gd name="T13" fmla="*/ 44 h 69"/>
                    <a:gd name="T14" fmla="*/ 19 w 97"/>
                    <a:gd name="T15" fmla="*/ 36 h 69"/>
                    <a:gd name="T16" fmla="*/ 12 w 97"/>
                    <a:gd name="T17" fmla="*/ 36 h 69"/>
                    <a:gd name="T18" fmla="*/ 6 w 97"/>
                    <a:gd name="T19" fmla="*/ 36 h 69"/>
                    <a:gd name="T20" fmla="*/ 0 w 97"/>
                    <a:gd name="T21" fmla="*/ 28 h 69"/>
                    <a:gd name="T22" fmla="*/ 0 w 97"/>
                    <a:gd name="T23" fmla="*/ 20 h 69"/>
                    <a:gd name="T24" fmla="*/ 4 w 97"/>
                    <a:gd name="T25" fmla="*/ 12 h 69"/>
                    <a:gd name="T26" fmla="*/ 12 w 97"/>
                    <a:gd name="T27" fmla="*/ 12 h 69"/>
                    <a:gd name="T28" fmla="*/ 19 w 97"/>
                    <a:gd name="T29" fmla="*/ 8 h 69"/>
                    <a:gd name="T30" fmla="*/ 25 w 97"/>
                    <a:gd name="T31" fmla="*/ 8 h 69"/>
                    <a:gd name="T32" fmla="*/ 31 w 97"/>
                    <a:gd name="T33" fmla="*/ 8 h 69"/>
                    <a:gd name="T34" fmla="*/ 38 w 97"/>
                    <a:gd name="T35" fmla="*/ 8 h 69"/>
                    <a:gd name="T36" fmla="*/ 47 w 97"/>
                    <a:gd name="T37" fmla="*/ 4 h 69"/>
                    <a:gd name="T38" fmla="*/ 53 w 97"/>
                    <a:gd name="T39" fmla="*/ 0 h 69"/>
                    <a:gd name="T40" fmla="*/ 63 w 97"/>
                    <a:gd name="T41" fmla="*/ 4 h 69"/>
                    <a:gd name="T42" fmla="*/ 69 w 97"/>
                    <a:gd name="T43" fmla="*/ 4 h 69"/>
                    <a:gd name="T44" fmla="*/ 69 w 97"/>
                    <a:gd name="T45" fmla="*/ 16 h 69"/>
                    <a:gd name="T46" fmla="*/ 73 w 97"/>
                    <a:gd name="T47" fmla="*/ 24 h 69"/>
                    <a:gd name="T48" fmla="*/ 75 w 97"/>
                    <a:gd name="T49" fmla="*/ 32 h 69"/>
                    <a:gd name="T50" fmla="*/ 75 w 97"/>
                    <a:gd name="T51" fmla="*/ 40 h 69"/>
                    <a:gd name="T52" fmla="*/ 75 w 97"/>
                    <a:gd name="T53" fmla="*/ 48 h 69"/>
                    <a:gd name="T54" fmla="*/ 73 w 97"/>
                    <a:gd name="T55" fmla="*/ 56 h 69"/>
                    <a:gd name="T56" fmla="*/ 73 w 97"/>
                    <a:gd name="T57" fmla="*/ 64 h 69"/>
                    <a:gd name="T58" fmla="*/ 66 w 97"/>
                    <a:gd name="T59" fmla="*/ 68 h 6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97" h="69">
                      <a:moveTo>
                        <a:pt x="84" y="68"/>
                      </a:moveTo>
                      <a:lnTo>
                        <a:pt x="80" y="60"/>
                      </a:lnTo>
                      <a:lnTo>
                        <a:pt x="72" y="56"/>
                      </a:lnTo>
                      <a:lnTo>
                        <a:pt x="64" y="52"/>
                      </a:lnTo>
                      <a:lnTo>
                        <a:pt x="48" y="48"/>
                      </a:lnTo>
                      <a:lnTo>
                        <a:pt x="40" y="44"/>
                      </a:lnTo>
                      <a:lnTo>
                        <a:pt x="32" y="44"/>
                      </a:lnTo>
                      <a:lnTo>
                        <a:pt x="24" y="36"/>
                      </a:lnTo>
                      <a:lnTo>
                        <a:pt x="16" y="36"/>
                      </a:lnTo>
                      <a:lnTo>
                        <a:pt x="8" y="36"/>
                      </a:lnTo>
                      <a:lnTo>
                        <a:pt x="0" y="28"/>
                      </a:lnTo>
                      <a:lnTo>
                        <a:pt x="0" y="20"/>
                      </a:lnTo>
                      <a:lnTo>
                        <a:pt x="4" y="12"/>
                      </a:lnTo>
                      <a:lnTo>
                        <a:pt x="16" y="12"/>
                      </a:lnTo>
                      <a:lnTo>
                        <a:pt x="24" y="8"/>
                      </a:lnTo>
                      <a:lnTo>
                        <a:pt x="32" y="8"/>
                      </a:lnTo>
                      <a:lnTo>
                        <a:pt x="40" y="8"/>
                      </a:lnTo>
                      <a:lnTo>
                        <a:pt x="48" y="8"/>
                      </a:lnTo>
                      <a:lnTo>
                        <a:pt x="60" y="4"/>
                      </a:lnTo>
                      <a:lnTo>
                        <a:pt x="68" y="0"/>
                      </a:lnTo>
                      <a:lnTo>
                        <a:pt x="80" y="4"/>
                      </a:lnTo>
                      <a:lnTo>
                        <a:pt x="88" y="4"/>
                      </a:lnTo>
                      <a:lnTo>
                        <a:pt x="88" y="16"/>
                      </a:lnTo>
                      <a:lnTo>
                        <a:pt x="92" y="24"/>
                      </a:lnTo>
                      <a:lnTo>
                        <a:pt x="96" y="32"/>
                      </a:lnTo>
                      <a:lnTo>
                        <a:pt x="96" y="40"/>
                      </a:lnTo>
                      <a:lnTo>
                        <a:pt x="96" y="48"/>
                      </a:lnTo>
                      <a:lnTo>
                        <a:pt x="92" y="56"/>
                      </a:lnTo>
                      <a:lnTo>
                        <a:pt x="92" y="64"/>
                      </a:lnTo>
                      <a:lnTo>
                        <a:pt x="84" y="6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599" name="Freeform 29">
                  <a:extLst>
                    <a:ext uri="{FF2B5EF4-FFF2-40B4-BE49-F238E27FC236}">
                      <a16:creationId xmlns:a16="http://schemas.microsoft.com/office/drawing/2014/main" id="{BC37A8E4-0B02-4D42-9923-3B600955A7C0}"/>
                    </a:ext>
                  </a:extLst>
                </p:cNvPr>
                <p:cNvSpPr>
                  <a:spLocks/>
                </p:cNvSpPr>
                <p:nvPr/>
              </p:nvSpPr>
              <p:spPr bwMode="auto">
                <a:xfrm>
                  <a:off x="2258" y="300"/>
                  <a:ext cx="207" cy="129"/>
                </a:xfrm>
                <a:custGeom>
                  <a:avLst/>
                  <a:gdLst>
                    <a:gd name="T0" fmla="*/ 173 w 233"/>
                    <a:gd name="T1" fmla="*/ 128 h 129"/>
                    <a:gd name="T2" fmla="*/ 161 w 233"/>
                    <a:gd name="T3" fmla="*/ 124 h 129"/>
                    <a:gd name="T4" fmla="*/ 148 w 233"/>
                    <a:gd name="T5" fmla="*/ 120 h 129"/>
                    <a:gd name="T6" fmla="*/ 132 w 233"/>
                    <a:gd name="T7" fmla="*/ 120 h 129"/>
                    <a:gd name="T8" fmla="*/ 120 w 233"/>
                    <a:gd name="T9" fmla="*/ 120 h 129"/>
                    <a:gd name="T10" fmla="*/ 107 w 233"/>
                    <a:gd name="T11" fmla="*/ 120 h 129"/>
                    <a:gd name="T12" fmla="*/ 101 w 233"/>
                    <a:gd name="T13" fmla="*/ 112 h 129"/>
                    <a:gd name="T14" fmla="*/ 107 w 233"/>
                    <a:gd name="T15" fmla="*/ 100 h 129"/>
                    <a:gd name="T16" fmla="*/ 116 w 233"/>
                    <a:gd name="T17" fmla="*/ 84 h 129"/>
                    <a:gd name="T18" fmla="*/ 120 w 233"/>
                    <a:gd name="T19" fmla="*/ 68 h 129"/>
                    <a:gd name="T20" fmla="*/ 114 w 233"/>
                    <a:gd name="T21" fmla="*/ 56 h 129"/>
                    <a:gd name="T22" fmla="*/ 98 w 233"/>
                    <a:gd name="T23" fmla="*/ 48 h 129"/>
                    <a:gd name="T24" fmla="*/ 82 w 233"/>
                    <a:gd name="T25" fmla="*/ 48 h 129"/>
                    <a:gd name="T26" fmla="*/ 69 w 233"/>
                    <a:gd name="T27" fmla="*/ 52 h 129"/>
                    <a:gd name="T28" fmla="*/ 57 w 233"/>
                    <a:gd name="T29" fmla="*/ 52 h 129"/>
                    <a:gd name="T30" fmla="*/ 51 w 233"/>
                    <a:gd name="T31" fmla="*/ 64 h 129"/>
                    <a:gd name="T32" fmla="*/ 53 w 233"/>
                    <a:gd name="T33" fmla="*/ 80 h 129"/>
                    <a:gd name="T34" fmla="*/ 57 w 233"/>
                    <a:gd name="T35" fmla="*/ 96 h 129"/>
                    <a:gd name="T36" fmla="*/ 69 w 233"/>
                    <a:gd name="T37" fmla="*/ 108 h 129"/>
                    <a:gd name="T38" fmla="*/ 76 w 233"/>
                    <a:gd name="T39" fmla="*/ 116 h 129"/>
                    <a:gd name="T40" fmla="*/ 69 w 233"/>
                    <a:gd name="T41" fmla="*/ 128 h 129"/>
                    <a:gd name="T42" fmla="*/ 53 w 233"/>
                    <a:gd name="T43" fmla="*/ 124 h 129"/>
                    <a:gd name="T44" fmla="*/ 41 w 233"/>
                    <a:gd name="T45" fmla="*/ 124 h 129"/>
                    <a:gd name="T46" fmla="*/ 25 w 233"/>
                    <a:gd name="T47" fmla="*/ 128 h 129"/>
                    <a:gd name="T48" fmla="*/ 10 w 233"/>
                    <a:gd name="T49" fmla="*/ 128 h 129"/>
                    <a:gd name="T50" fmla="*/ 0 w 233"/>
                    <a:gd name="T51" fmla="*/ 112 h 129"/>
                    <a:gd name="T52" fmla="*/ 6 w 233"/>
                    <a:gd name="T53" fmla="*/ 104 h 129"/>
                    <a:gd name="T54" fmla="*/ 12 w 233"/>
                    <a:gd name="T55" fmla="*/ 88 h 129"/>
                    <a:gd name="T56" fmla="*/ 16 w 233"/>
                    <a:gd name="T57" fmla="*/ 72 h 129"/>
                    <a:gd name="T58" fmla="*/ 16 w 233"/>
                    <a:gd name="T59" fmla="*/ 56 h 129"/>
                    <a:gd name="T60" fmla="*/ 10 w 233"/>
                    <a:gd name="T61" fmla="*/ 36 h 129"/>
                    <a:gd name="T62" fmla="*/ 16 w 233"/>
                    <a:gd name="T63" fmla="*/ 24 h 129"/>
                    <a:gd name="T64" fmla="*/ 28 w 233"/>
                    <a:gd name="T65" fmla="*/ 16 h 129"/>
                    <a:gd name="T66" fmla="*/ 44 w 233"/>
                    <a:gd name="T67" fmla="*/ 4 h 129"/>
                    <a:gd name="T68" fmla="*/ 60 w 233"/>
                    <a:gd name="T69" fmla="*/ 0 h 129"/>
                    <a:gd name="T70" fmla="*/ 79 w 233"/>
                    <a:gd name="T71" fmla="*/ 0 h 129"/>
                    <a:gd name="T72" fmla="*/ 92 w 233"/>
                    <a:gd name="T73" fmla="*/ 0 h 129"/>
                    <a:gd name="T74" fmla="*/ 107 w 233"/>
                    <a:gd name="T75" fmla="*/ 0 h 129"/>
                    <a:gd name="T76" fmla="*/ 123 w 233"/>
                    <a:gd name="T77" fmla="*/ 0 h 129"/>
                    <a:gd name="T78" fmla="*/ 142 w 233"/>
                    <a:gd name="T79" fmla="*/ 16 h 129"/>
                    <a:gd name="T80" fmla="*/ 158 w 233"/>
                    <a:gd name="T81" fmla="*/ 32 h 129"/>
                    <a:gd name="T82" fmla="*/ 167 w 233"/>
                    <a:gd name="T83" fmla="*/ 52 h 129"/>
                    <a:gd name="T84" fmla="*/ 164 w 233"/>
                    <a:gd name="T85" fmla="*/ 68 h 129"/>
                    <a:gd name="T86" fmla="*/ 171 w 233"/>
                    <a:gd name="T87" fmla="*/ 88 h 129"/>
                    <a:gd name="T88" fmla="*/ 177 w 233"/>
                    <a:gd name="T89" fmla="*/ 104 h 129"/>
                    <a:gd name="T90" fmla="*/ 183 w 233"/>
                    <a:gd name="T91" fmla="*/ 120 h 129"/>
                    <a:gd name="T92" fmla="*/ 180 w 233"/>
                    <a:gd name="T93" fmla="*/ 128 h 12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33" h="129">
                      <a:moveTo>
                        <a:pt x="228" y="128"/>
                      </a:moveTo>
                      <a:lnTo>
                        <a:pt x="220" y="128"/>
                      </a:lnTo>
                      <a:lnTo>
                        <a:pt x="212" y="128"/>
                      </a:lnTo>
                      <a:lnTo>
                        <a:pt x="204" y="124"/>
                      </a:lnTo>
                      <a:lnTo>
                        <a:pt x="196" y="120"/>
                      </a:lnTo>
                      <a:lnTo>
                        <a:pt x="188" y="120"/>
                      </a:lnTo>
                      <a:lnTo>
                        <a:pt x="176" y="120"/>
                      </a:lnTo>
                      <a:lnTo>
                        <a:pt x="168" y="120"/>
                      </a:lnTo>
                      <a:lnTo>
                        <a:pt x="160" y="120"/>
                      </a:lnTo>
                      <a:lnTo>
                        <a:pt x="152" y="120"/>
                      </a:lnTo>
                      <a:lnTo>
                        <a:pt x="144" y="120"/>
                      </a:lnTo>
                      <a:lnTo>
                        <a:pt x="136" y="120"/>
                      </a:lnTo>
                      <a:lnTo>
                        <a:pt x="128" y="120"/>
                      </a:lnTo>
                      <a:lnTo>
                        <a:pt x="128" y="112"/>
                      </a:lnTo>
                      <a:lnTo>
                        <a:pt x="128" y="104"/>
                      </a:lnTo>
                      <a:lnTo>
                        <a:pt x="136" y="100"/>
                      </a:lnTo>
                      <a:lnTo>
                        <a:pt x="144" y="92"/>
                      </a:lnTo>
                      <a:lnTo>
                        <a:pt x="148" y="84"/>
                      </a:lnTo>
                      <a:lnTo>
                        <a:pt x="152" y="76"/>
                      </a:lnTo>
                      <a:lnTo>
                        <a:pt x="152" y="68"/>
                      </a:lnTo>
                      <a:lnTo>
                        <a:pt x="152" y="60"/>
                      </a:lnTo>
                      <a:lnTo>
                        <a:pt x="144" y="56"/>
                      </a:lnTo>
                      <a:lnTo>
                        <a:pt x="136" y="56"/>
                      </a:lnTo>
                      <a:lnTo>
                        <a:pt x="124" y="48"/>
                      </a:lnTo>
                      <a:lnTo>
                        <a:pt x="112" y="48"/>
                      </a:lnTo>
                      <a:lnTo>
                        <a:pt x="104" y="48"/>
                      </a:lnTo>
                      <a:lnTo>
                        <a:pt x="96" y="48"/>
                      </a:lnTo>
                      <a:lnTo>
                        <a:pt x="88" y="52"/>
                      </a:lnTo>
                      <a:lnTo>
                        <a:pt x="80" y="52"/>
                      </a:lnTo>
                      <a:lnTo>
                        <a:pt x="72" y="52"/>
                      </a:lnTo>
                      <a:lnTo>
                        <a:pt x="64" y="56"/>
                      </a:lnTo>
                      <a:lnTo>
                        <a:pt x="64" y="64"/>
                      </a:lnTo>
                      <a:lnTo>
                        <a:pt x="64" y="72"/>
                      </a:lnTo>
                      <a:lnTo>
                        <a:pt x="68" y="80"/>
                      </a:lnTo>
                      <a:lnTo>
                        <a:pt x="68" y="88"/>
                      </a:lnTo>
                      <a:lnTo>
                        <a:pt x="72" y="96"/>
                      </a:lnTo>
                      <a:lnTo>
                        <a:pt x="76" y="104"/>
                      </a:lnTo>
                      <a:lnTo>
                        <a:pt x="88" y="108"/>
                      </a:lnTo>
                      <a:lnTo>
                        <a:pt x="96" y="108"/>
                      </a:lnTo>
                      <a:lnTo>
                        <a:pt x="96" y="116"/>
                      </a:lnTo>
                      <a:lnTo>
                        <a:pt x="96" y="124"/>
                      </a:lnTo>
                      <a:lnTo>
                        <a:pt x="88" y="128"/>
                      </a:lnTo>
                      <a:lnTo>
                        <a:pt x="80" y="124"/>
                      </a:lnTo>
                      <a:lnTo>
                        <a:pt x="68" y="124"/>
                      </a:lnTo>
                      <a:lnTo>
                        <a:pt x="60" y="124"/>
                      </a:lnTo>
                      <a:lnTo>
                        <a:pt x="52" y="124"/>
                      </a:lnTo>
                      <a:lnTo>
                        <a:pt x="44" y="124"/>
                      </a:lnTo>
                      <a:lnTo>
                        <a:pt x="32" y="128"/>
                      </a:lnTo>
                      <a:lnTo>
                        <a:pt x="20" y="128"/>
                      </a:lnTo>
                      <a:lnTo>
                        <a:pt x="12" y="128"/>
                      </a:lnTo>
                      <a:lnTo>
                        <a:pt x="4" y="124"/>
                      </a:lnTo>
                      <a:lnTo>
                        <a:pt x="0" y="112"/>
                      </a:lnTo>
                      <a:lnTo>
                        <a:pt x="8" y="112"/>
                      </a:lnTo>
                      <a:lnTo>
                        <a:pt x="8" y="104"/>
                      </a:lnTo>
                      <a:lnTo>
                        <a:pt x="16" y="96"/>
                      </a:lnTo>
                      <a:lnTo>
                        <a:pt x="16" y="88"/>
                      </a:lnTo>
                      <a:lnTo>
                        <a:pt x="16" y="80"/>
                      </a:lnTo>
                      <a:lnTo>
                        <a:pt x="20" y="72"/>
                      </a:lnTo>
                      <a:lnTo>
                        <a:pt x="20" y="64"/>
                      </a:lnTo>
                      <a:lnTo>
                        <a:pt x="20" y="56"/>
                      </a:lnTo>
                      <a:lnTo>
                        <a:pt x="16" y="48"/>
                      </a:lnTo>
                      <a:lnTo>
                        <a:pt x="12" y="36"/>
                      </a:lnTo>
                      <a:lnTo>
                        <a:pt x="12" y="28"/>
                      </a:lnTo>
                      <a:lnTo>
                        <a:pt x="20" y="24"/>
                      </a:lnTo>
                      <a:lnTo>
                        <a:pt x="28" y="20"/>
                      </a:lnTo>
                      <a:lnTo>
                        <a:pt x="36" y="16"/>
                      </a:lnTo>
                      <a:lnTo>
                        <a:pt x="48" y="8"/>
                      </a:lnTo>
                      <a:lnTo>
                        <a:pt x="56" y="4"/>
                      </a:lnTo>
                      <a:lnTo>
                        <a:pt x="68" y="0"/>
                      </a:lnTo>
                      <a:lnTo>
                        <a:pt x="76" y="0"/>
                      </a:lnTo>
                      <a:lnTo>
                        <a:pt x="92" y="0"/>
                      </a:lnTo>
                      <a:lnTo>
                        <a:pt x="100" y="0"/>
                      </a:lnTo>
                      <a:lnTo>
                        <a:pt x="108" y="0"/>
                      </a:lnTo>
                      <a:lnTo>
                        <a:pt x="116" y="0"/>
                      </a:lnTo>
                      <a:lnTo>
                        <a:pt x="128" y="0"/>
                      </a:lnTo>
                      <a:lnTo>
                        <a:pt x="136" y="0"/>
                      </a:lnTo>
                      <a:lnTo>
                        <a:pt x="148" y="0"/>
                      </a:lnTo>
                      <a:lnTo>
                        <a:pt x="156" y="0"/>
                      </a:lnTo>
                      <a:lnTo>
                        <a:pt x="176" y="8"/>
                      </a:lnTo>
                      <a:lnTo>
                        <a:pt x="180" y="16"/>
                      </a:lnTo>
                      <a:lnTo>
                        <a:pt x="196" y="24"/>
                      </a:lnTo>
                      <a:lnTo>
                        <a:pt x="200" y="32"/>
                      </a:lnTo>
                      <a:lnTo>
                        <a:pt x="208" y="44"/>
                      </a:lnTo>
                      <a:lnTo>
                        <a:pt x="212" y="52"/>
                      </a:lnTo>
                      <a:lnTo>
                        <a:pt x="208" y="60"/>
                      </a:lnTo>
                      <a:lnTo>
                        <a:pt x="208" y="68"/>
                      </a:lnTo>
                      <a:lnTo>
                        <a:pt x="208" y="80"/>
                      </a:lnTo>
                      <a:lnTo>
                        <a:pt x="216" y="88"/>
                      </a:lnTo>
                      <a:lnTo>
                        <a:pt x="220" y="96"/>
                      </a:lnTo>
                      <a:lnTo>
                        <a:pt x="224" y="104"/>
                      </a:lnTo>
                      <a:lnTo>
                        <a:pt x="228" y="112"/>
                      </a:lnTo>
                      <a:lnTo>
                        <a:pt x="232" y="120"/>
                      </a:lnTo>
                      <a:lnTo>
                        <a:pt x="232" y="128"/>
                      </a:lnTo>
                      <a:lnTo>
                        <a:pt x="228" y="12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00" name="Freeform 30">
                  <a:extLst>
                    <a:ext uri="{FF2B5EF4-FFF2-40B4-BE49-F238E27FC236}">
                      <a16:creationId xmlns:a16="http://schemas.microsoft.com/office/drawing/2014/main" id="{0BD35B3F-D086-45E4-A694-A35AB76833D9}"/>
                    </a:ext>
                  </a:extLst>
                </p:cNvPr>
                <p:cNvSpPr>
                  <a:spLocks/>
                </p:cNvSpPr>
                <p:nvPr/>
              </p:nvSpPr>
              <p:spPr bwMode="auto">
                <a:xfrm>
                  <a:off x="2141" y="380"/>
                  <a:ext cx="86" cy="93"/>
                </a:xfrm>
                <a:custGeom>
                  <a:avLst/>
                  <a:gdLst>
                    <a:gd name="T0" fmla="*/ 75 w 97"/>
                    <a:gd name="T1" fmla="*/ 52 h 93"/>
                    <a:gd name="T2" fmla="*/ 69 w 97"/>
                    <a:gd name="T3" fmla="*/ 56 h 93"/>
                    <a:gd name="T4" fmla="*/ 63 w 97"/>
                    <a:gd name="T5" fmla="*/ 56 h 93"/>
                    <a:gd name="T6" fmla="*/ 57 w 97"/>
                    <a:gd name="T7" fmla="*/ 60 h 93"/>
                    <a:gd name="T8" fmla="*/ 51 w 97"/>
                    <a:gd name="T9" fmla="*/ 64 h 93"/>
                    <a:gd name="T10" fmla="*/ 44 w 97"/>
                    <a:gd name="T11" fmla="*/ 72 h 93"/>
                    <a:gd name="T12" fmla="*/ 38 w 97"/>
                    <a:gd name="T13" fmla="*/ 72 h 93"/>
                    <a:gd name="T14" fmla="*/ 31 w 97"/>
                    <a:gd name="T15" fmla="*/ 80 h 93"/>
                    <a:gd name="T16" fmla="*/ 25 w 97"/>
                    <a:gd name="T17" fmla="*/ 84 h 93"/>
                    <a:gd name="T18" fmla="*/ 19 w 97"/>
                    <a:gd name="T19" fmla="*/ 88 h 93"/>
                    <a:gd name="T20" fmla="*/ 12 w 97"/>
                    <a:gd name="T21" fmla="*/ 92 h 93"/>
                    <a:gd name="T22" fmla="*/ 6 w 97"/>
                    <a:gd name="T23" fmla="*/ 92 h 93"/>
                    <a:gd name="T24" fmla="*/ 4 w 97"/>
                    <a:gd name="T25" fmla="*/ 84 h 93"/>
                    <a:gd name="T26" fmla="*/ 6 w 97"/>
                    <a:gd name="T27" fmla="*/ 72 h 93"/>
                    <a:gd name="T28" fmla="*/ 10 w 97"/>
                    <a:gd name="T29" fmla="*/ 64 h 93"/>
                    <a:gd name="T30" fmla="*/ 10 w 97"/>
                    <a:gd name="T31" fmla="*/ 56 h 93"/>
                    <a:gd name="T32" fmla="*/ 6 w 97"/>
                    <a:gd name="T33" fmla="*/ 48 h 93"/>
                    <a:gd name="T34" fmla="*/ 4 w 97"/>
                    <a:gd name="T35" fmla="*/ 40 h 93"/>
                    <a:gd name="T36" fmla="*/ 0 w 97"/>
                    <a:gd name="T37" fmla="*/ 32 h 93"/>
                    <a:gd name="T38" fmla="*/ 0 w 97"/>
                    <a:gd name="T39" fmla="*/ 24 h 93"/>
                    <a:gd name="T40" fmla="*/ 0 w 97"/>
                    <a:gd name="T41" fmla="*/ 16 h 93"/>
                    <a:gd name="T42" fmla="*/ 4 w 97"/>
                    <a:gd name="T43" fmla="*/ 8 h 93"/>
                    <a:gd name="T44" fmla="*/ 10 w 97"/>
                    <a:gd name="T45" fmla="*/ 0 h 93"/>
                    <a:gd name="T46" fmla="*/ 16 w 97"/>
                    <a:gd name="T47" fmla="*/ 0 h 93"/>
                    <a:gd name="T48" fmla="*/ 22 w 97"/>
                    <a:gd name="T49" fmla="*/ 4 h 93"/>
                    <a:gd name="T50" fmla="*/ 25 w 97"/>
                    <a:gd name="T51" fmla="*/ 12 h 93"/>
                    <a:gd name="T52" fmla="*/ 31 w 97"/>
                    <a:gd name="T53" fmla="*/ 20 h 93"/>
                    <a:gd name="T54" fmla="*/ 38 w 97"/>
                    <a:gd name="T55" fmla="*/ 24 h 93"/>
                    <a:gd name="T56" fmla="*/ 44 w 97"/>
                    <a:gd name="T57" fmla="*/ 28 h 93"/>
                    <a:gd name="T58" fmla="*/ 51 w 97"/>
                    <a:gd name="T59" fmla="*/ 32 h 93"/>
                    <a:gd name="T60" fmla="*/ 57 w 97"/>
                    <a:gd name="T61" fmla="*/ 36 h 93"/>
                    <a:gd name="T62" fmla="*/ 63 w 97"/>
                    <a:gd name="T63" fmla="*/ 40 h 93"/>
                    <a:gd name="T64" fmla="*/ 69 w 97"/>
                    <a:gd name="T65" fmla="*/ 40 h 93"/>
                    <a:gd name="T66" fmla="*/ 75 w 97"/>
                    <a:gd name="T67" fmla="*/ 44 h 93"/>
                    <a:gd name="T68" fmla="*/ 75 w 97"/>
                    <a:gd name="T69" fmla="*/ 52 h 9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7" h="93">
                      <a:moveTo>
                        <a:pt x="96" y="52"/>
                      </a:moveTo>
                      <a:lnTo>
                        <a:pt x="88" y="56"/>
                      </a:lnTo>
                      <a:lnTo>
                        <a:pt x="80" y="56"/>
                      </a:lnTo>
                      <a:lnTo>
                        <a:pt x="72" y="60"/>
                      </a:lnTo>
                      <a:lnTo>
                        <a:pt x="64" y="64"/>
                      </a:lnTo>
                      <a:lnTo>
                        <a:pt x="56" y="72"/>
                      </a:lnTo>
                      <a:lnTo>
                        <a:pt x="48" y="72"/>
                      </a:lnTo>
                      <a:lnTo>
                        <a:pt x="40" y="80"/>
                      </a:lnTo>
                      <a:lnTo>
                        <a:pt x="32" y="84"/>
                      </a:lnTo>
                      <a:lnTo>
                        <a:pt x="24" y="88"/>
                      </a:lnTo>
                      <a:lnTo>
                        <a:pt x="16" y="92"/>
                      </a:lnTo>
                      <a:lnTo>
                        <a:pt x="8" y="92"/>
                      </a:lnTo>
                      <a:lnTo>
                        <a:pt x="4" y="84"/>
                      </a:lnTo>
                      <a:lnTo>
                        <a:pt x="8" y="72"/>
                      </a:lnTo>
                      <a:lnTo>
                        <a:pt x="12" y="64"/>
                      </a:lnTo>
                      <a:lnTo>
                        <a:pt x="12" y="56"/>
                      </a:lnTo>
                      <a:lnTo>
                        <a:pt x="8" y="48"/>
                      </a:lnTo>
                      <a:lnTo>
                        <a:pt x="4" y="40"/>
                      </a:lnTo>
                      <a:lnTo>
                        <a:pt x="0" y="32"/>
                      </a:lnTo>
                      <a:lnTo>
                        <a:pt x="0" y="24"/>
                      </a:lnTo>
                      <a:lnTo>
                        <a:pt x="0" y="16"/>
                      </a:lnTo>
                      <a:lnTo>
                        <a:pt x="4" y="8"/>
                      </a:lnTo>
                      <a:lnTo>
                        <a:pt x="12" y="0"/>
                      </a:lnTo>
                      <a:lnTo>
                        <a:pt x="20" y="0"/>
                      </a:lnTo>
                      <a:lnTo>
                        <a:pt x="28" y="4"/>
                      </a:lnTo>
                      <a:lnTo>
                        <a:pt x="32" y="12"/>
                      </a:lnTo>
                      <a:lnTo>
                        <a:pt x="40" y="20"/>
                      </a:lnTo>
                      <a:lnTo>
                        <a:pt x="48" y="24"/>
                      </a:lnTo>
                      <a:lnTo>
                        <a:pt x="56" y="28"/>
                      </a:lnTo>
                      <a:lnTo>
                        <a:pt x="64" y="32"/>
                      </a:lnTo>
                      <a:lnTo>
                        <a:pt x="72" y="36"/>
                      </a:lnTo>
                      <a:lnTo>
                        <a:pt x="80" y="40"/>
                      </a:lnTo>
                      <a:lnTo>
                        <a:pt x="88" y="40"/>
                      </a:lnTo>
                      <a:lnTo>
                        <a:pt x="96" y="44"/>
                      </a:lnTo>
                      <a:lnTo>
                        <a:pt x="96" y="5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01" name="Freeform 31">
                  <a:extLst>
                    <a:ext uri="{FF2B5EF4-FFF2-40B4-BE49-F238E27FC236}">
                      <a16:creationId xmlns:a16="http://schemas.microsoft.com/office/drawing/2014/main" id="{431AF288-39AC-4160-A8D7-F28DA96D0739}"/>
                    </a:ext>
                  </a:extLst>
                </p:cNvPr>
                <p:cNvSpPr>
                  <a:spLocks/>
                </p:cNvSpPr>
                <p:nvPr/>
              </p:nvSpPr>
              <p:spPr bwMode="auto">
                <a:xfrm>
                  <a:off x="2031" y="436"/>
                  <a:ext cx="90" cy="97"/>
                </a:xfrm>
                <a:custGeom>
                  <a:avLst/>
                  <a:gdLst>
                    <a:gd name="T0" fmla="*/ 79 w 101"/>
                    <a:gd name="T1" fmla="*/ 56 h 97"/>
                    <a:gd name="T2" fmla="*/ 73 w 101"/>
                    <a:gd name="T3" fmla="*/ 60 h 97"/>
                    <a:gd name="T4" fmla="*/ 67 w 101"/>
                    <a:gd name="T5" fmla="*/ 64 h 97"/>
                    <a:gd name="T6" fmla="*/ 61 w 101"/>
                    <a:gd name="T7" fmla="*/ 64 h 97"/>
                    <a:gd name="T8" fmla="*/ 54 w 101"/>
                    <a:gd name="T9" fmla="*/ 72 h 97"/>
                    <a:gd name="T10" fmla="*/ 47 w 101"/>
                    <a:gd name="T11" fmla="*/ 76 h 97"/>
                    <a:gd name="T12" fmla="*/ 41 w 101"/>
                    <a:gd name="T13" fmla="*/ 80 h 97"/>
                    <a:gd name="T14" fmla="*/ 32 w 101"/>
                    <a:gd name="T15" fmla="*/ 84 h 97"/>
                    <a:gd name="T16" fmla="*/ 26 w 101"/>
                    <a:gd name="T17" fmla="*/ 88 h 97"/>
                    <a:gd name="T18" fmla="*/ 19 w 101"/>
                    <a:gd name="T19" fmla="*/ 92 h 97"/>
                    <a:gd name="T20" fmla="*/ 12 w 101"/>
                    <a:gd name="T21" fmla="*/ 96 h 97"/>
                    <a:gd name="T22" fmla="*/ 4 w 101"/>
                    <a:gd name="T23" fmla="*/ 84 h 97"/>
                    <a:gd name="T24" fmla="*/ 0 w 101"/>
                    <a:gd name="T25" fmla="*/ 76 h 97"/>
                    <a:gd name="T26" fmla="*/ 0 w 101"/>
                    <a:gd name="T27" fmla="*/ 68 h 97"/>
                    <a:gd name="T28" fmla="*/ 6 w 101"/>
                    <a:gd name="T29" fmla="*/ 60 h 97"/>
                    <a:gd name="T30" fmla="*/ 6 w 101"/>
                    <a:gd name="T31" fmla="*/ 52 h 97"/>
                    <a:gd name="T32" fmla="*/ 6 w 101"/>
                    <a:gd name="T33" fmla="*/ 44 h 97"/>
                    <a:gd name="T34" fmla="*/ 6 w 101"/>
                    <a:gd name="T35" fmla="*/ 36 h 97"/>
                    <a:gd name="T36" fmla="*/ 6 w 101"/>
                    <a:gd name="T37" fmla="*/ 28 h 97"/>
                    <a:gd name="T38" fmla="*/ 6 w 101"/>
                    <a:gd name="T39" fmla="*/ 20 h 97"/>
                    <a:gd name="T40" fmla="*/ 6 w 101"/>
                    <a:gd name="T41" fmla="*/ 12 h 97"/>
                    <a:gd name="T42" fmla="*/ 6 w 101"/>
                    <a:gd name="T43" fmla="*/ 4 h 97"/>
                    <a:gd name="T44" fmla="*/ 12 w 101"/>
                    <a:gd name="T45" fmla="*/ 0 h 97"/>
                    <a:gd name="T46" fmla="*/ 19 w 101"/>
                    <a:gd name="T47" fmla="*/ 0 h 97"/>
                    <a:gd name="T48" fmla="*/ 26 w 101"/>
                    <a:gd name="T49" fmla="*/ 0 h 97"/>
                    <a:gd name="T50" fmla="*/ 29 w 101"/>
                    <a:gd name="T51" fmla="*/ 8 h 97"/>
                    <a:gd name="T52" fmla="*/ 32 w 101"/>
                    <a:gd name="T53" fmla="*/ 16 h 97"/>
                    <a:gd name="T54" fmla="*/ 35 w 101"/>
                    <a:gd name="T55" fmla="*/ 24 h 97"/>
                    <a:gd name="T56" fmla="*/ 41 w 101"/>
                    <a:gd name="T57" fmla="*/ 28 h 97"/>
                    <a:gd name="T58" fmla="*/ 51 w 101"/>
                    <a:gd name="T59" fmla="*/ 36 h 97"/>
                    <a:gd name="T60" fmla="*/ 57 w 101"/>
                    <a:gd name="T61" fmla="*/ 36 h 97"/>
                    <a:gd name="T62" fmla="*/ 63 w 101"/>
                    <a:gd name="T63" fmla="*/ 40 h 97"/>
                    <a:gd name="T64" fmla="*/ 70 w 101"/>
                    <a:gd name="T65" fmla="*/ 44 h 97"/>
                    <a:gd name="T66" fmla="*/ 73 w 101"/>
                    <a:gd name="T67" fmla="*/ 52 h 97"/>
                    <a:gd name="T68" fmla="*/ 77 w 101"/>
                    <a:gd name="T69" fmla="*/ 60 h 97"/>
                    <a:gd name="T70" fmla="*/ 79 w 101"/>
                    <a:gd name="T71" fmla="*/ 56 h 9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01" h="97">
                      <a:moveTo>
                        <a:pt x="100" y="56"/>
                      </a:moveTo>
                      <a:lnTo>
                        <a:pt x="92" y="60"/>
                      </a:lnTo>
                      <a:lnTo>
                        <a:pt x="84" y="64"/>
                      </a:lnTo>
                      <a:lnTo>
                        <a:pt x="76" y="64"/>
                      </a:lnTo>
                      <a:lnTo>
                        <a:pt x="68" y="72"/>
                      </a:lnTo>
                      <a:lnTo>
                        <a:pt x="60" y="76"/>
                      </a:lnTo>
                      <a:lnTo>
                        <a:pt x="52" y="80"/>
                      </a:lnTo>
                      <a:lnTo>
                        <a:pt x="40" y="84"/>
                      </a:lnTo>
                      <a:lnTo>
                        <a:pt x="32" y="88"/>
                      </a:lnTo>
                      <a:lnTo>
                        <a:pt x="24" y="92"/>
                      </a:lnTo>
                      <a:lnTo>
                        <a:pt x="16" y="96"/>
                      </a:lnTo>
                      <a:lnTo>
                        <a:pt x="4" y="84"/>
                      </a:lnTo>
                      <a:lnTo>
                        <a:pt x="0" y="76"/>
                      </a:lnTo>
                      <a:lnTo>
                        <a:pt x="0" y="68"/>
                      </a:lnTo>
                      <a:lnTo>
                        <a:pt x="8" y="60"/>
                      </a:lnTo>
                      <a:lnTo>
                        <a:pt x="8" y="52"/>
                      </a:lnTo>
                      <a:lnTo>
                        <a:pt x="8" y="44"/>
                      </a:lnTo>
                      <a:lnTo>
                        <a:pt x="8" y="36"/>
                      </a:lnTo>
                      <a:lnTo>
                        <a:pt x="8" y="28"/>
                      </a:lnTo>
                      <a:lnTo>
                        <a:pt x="8" y="20"/>
                      </a:lnTo>
                      <a:lnTo>
                        <a:pt x="8" y="12"/>
                      </a:lnTo>
                      <a:lnTo>
                        <a:pt x="8" y="4"/>
                      </a:lnTo>
                      <a:lnTo>
                        <a:pt x="16" y="0"/>
                      </a:lnTo>
                      <a:lnTo>
                        <a:pt x="24" y="0"/>
                      </a:lnTo>
                      <a:lnTo>
                        <a:pt x="32" y="0"/>
                      </a:lnTo>
                      <a:lnTo>
                        <a:pt x="36" y="8"/>
                      </a:lnTo>
                      <a:lnTo>
                        <a:pt x="40" y="16"/>
                      </a:lnTo>
                      <a:lnTo>
                        <a:pt x="44" y="24"/>
                      </a:lnTo>
                      <a:lnTo>
                        <a:pt x="52" y="28"/>
                      </a:lnTo>
                      <a:lnTo>
                        <a:pt x="64" y="36"/>
                      </a:lnTo>
                      <a:lnTo>
                        <a:pt x="72" y="36"/>
                      </a:lnTo>
                      <a:lnTo>
                        <a:pt x="80" y="40"/>
                      </a:lnTo>
                      <a:lnTo>
                        <a:pt x="88" y="44"/>
                      </a:lnTo>
                      <a:lnTo>
                        <a:pt x="92" y="52"/>
                      </a:lnTo>
                      <a:lnTo>
                        <a:pt x="96" y="60"/>
                      </a:lnTo>
                      <a:lnTo>
                        <a:pt x="100" y="56"/>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02" name="Freeform 32">
                  <a:extLst>
                    <a:ext uri="{FF2B5EF4-FFF2-40B4-BE49-F238E27FC236}">
                      <a16:creationId xmlns:a16="http://schemas.microsoft.com/office/drawing/2014/main" id="{E9C5F58F-7D3A-49FF-A110-A43C94C8288F}"/>
                    </a:ext>
                  </a:extLst>
                </p:cNvPr>
                <p:cNvSpPr>
                  <a:spLocks/>
                </p:cNvSpPr>
                <p:nvPr/>
              </p:nvSpPr>
              <p:spPr bwMode="auto">
                <a:xfrm>
                  <a:off x="1640" y="548"/>
                  <a:ext cx="370" cy="417"/>
                </a:xfrm>
                <a:custGeom>
                  <a:avLst/>
                  <a:gdLst>
                    <a:gd name="T0" fmla="*/ 321 w 417"/>
                    <a:gd name="T1" fmla="*/ 32 h 417"/>
                    <a:gd name="T2" fmla="*/ 305 w 417"/>
                    <a:gd name="T3" fmla="*/ 56 h 417"/>
                    <a:gd name="T4" fmla="*/ 299 w 417"/>
                    <a:gd name="T5" fmla="*/ 80 h 417"/>
                    <a:gd name="T6" fmla="*/ 290 w 417"/>
                    <a:gd name="T7" fmla="*/ 104 h 417"/>
                    <a:gd name="T8" fmla="*/ 280 w 417"/>
                    <a:gd name="T9" fmla="*/ 84 h 417"/>
                    <a:gd name="T10" fmla="*/ 280 w 417"/>
                    <a:gd name="T11" fmla="*/ 56 h 417"/>
                    <a:gd name="T12" fmla="*/ 268 w 417"/>
                    <a:gd name="T13" fmla="*/ 40 h 417"/>
                    <a:gd name="T14" fmla="*/ 248 w 417"/>
                    <a:gd name="T15" fmla="*/ 40 h 417"/>
                    <a:gd name="T16" fmla="*/ 236 w 417"/>
                    <a:gd name="T17" fmla="*/ 60 h 417"/>
                    <a:gd name="T18" fmla="*/ 230 w 417"/>
                    <a:gd name="T19" fmla="*/ 84 h 417"/>
                    <a:gd name="T20" fmla="*/ 224 w 417"/>
                    <a:gd name="T21" fmla="*/ 108 h 417"/>
                    <a:gd name="T22" fmla="*/ 220 w 417"/>
                    <a:gd name="T23" fmla="*/ 136 h 417"/>
                    <a:gd name="T24" fmla="*/ 220 w 417"/>
                    <a:gd name="T25" fmla="*/ 160 h 417"/>
                    <a:gd name="T26" fmla="*/ 211 w 417"/>
                    <a:gd name="T27" fmla="*/ 184 h 417"/>
                    <a:gd name="T28" fmla="*/ 195 w 417"/>
                    <a:gd name="T29" fmla="*/ 200 h 417"/>
                    <a:gd name="T30" fmla="*/ 189 w 417"/>
                    <a:gd name="T31" fmla="*/ 224 h 417"/>
                    <a:gd name="T32" fmla="*/ 185 w 417"/>
                    <a:gd name="T33" fmla="*/ 248 h 417"/>
                    <a:gd name="T34" fmla="*/ 179 w 417"/>
                    <a:gd name="T35" fmla="*/ 276 h 417"/>
                    <a:gd name="T36" fmla="*/ 170 w 417"/>
                    <a:gd name="T37" fmla="*/ 304 h 417"/>
                    <a:gd name="T38" fmla="*/ 151 w 417"/>
                    <a:gd name="T39" fmla="*/ 320 h 417"/>
                    <a:gd name="T40" fmla="*/ 132 w 417"/>
                    <a:gd name="T41" fmla="*/ 332 h 417"/>
                    <a:gd name="T42" fmla="*/ 107 w 417"/>
                    <a:gd name="T43" fmla="*/ 348 h 417"/>
                    <a:gd name="T44" fmla="*/ 94 w 417"/>
                    <a:gd name="T45" fmla="*/ 368 h 417"/>
                    <a:gd name="T46" fmla="*/ 98 w 417"/>
                    <a:gd name="T47" fmla="*/ 392 h 417"/>
                    <a:gd name="T48" fmla="*/ 88 w 417"/>
                    <a:gd name="T49" fmla="*/ 412 h 417"/>
                    <a:gd name="T50" fmla="*/ 69 w 417"/>
                    <a:gd name="T51" fmla="*/ 412 h 417"/>
                    <a:gd name="T52" fmla="*/ 51 w 417"/>
                    <a:gd name="T53" fmla="*/ 408 h 417"/>
                    <a:gd name="T54" fmla="*/ 31 w 417"/>
                    <a:gd name="T55" fmla="*/ 416 h 417"/>
                    <a:gd name="T56" fmla="*/ 12 w 417"/>
                    <a:gd name="T57" fmla="*/ 416 h 417"/>
                    <a:gd name="T58" fmla="*/ 16 w 417"/>
                    <a:gd name="T59" fmla="*/ 388 h 417"/>
                    <a:gd name="T60" fmla="*/ 31 w 417"/>
                    <a:gd name="T61" fmla="*/ 368 h 417"/>
                    <a:gd name="T62" fmla="*/ 31 w 417"/>
                    <a:gd name="T63" fmla="*/ 336 h 417"/>
                    <a:gd name="T64" fmla="*/ 25 w 417"/>
                    <a:gd name="T65" fmla="*/ 312 h 417"/>
                    <a:gd name="T66" fmla="*/ 12 w 417"/>
                    <a:gd name="T67" fmla="*/ 280 h 417"/>
                    <a:gd name="T68" fmla="*/ 4 w 417"/>
                    <a:gd name="T69" fmla="*/ 260 h 417"/>
                    <a:gd name="T70" fmla="*/ 0 w 417"/>
                    <a:gd name="T71" fmla="*/ 236 h 417"/>
                    <a:gd name="T72" fmla="*/ 0 w 417"/>
                    <a:gd name="T73" fmla="*/ 208 h 417"/>
                    <a:gd name="T74" fmla="*/ 12 w 417"/>
                    <a:gd name="T75" fmla="*/ 184 h 417"/>
                    <a:gd name="T76" fmla="*/ 28 w 417"/>
                    <a:gd name="T77" fmla="*/ 172 h 417"/>
                    <a:gd name="T78" fmla="*/ 63 w 417"/>
                    <a:gd name="T79" fmla="*/ 168 h 417"/>
                    <a:gd name="T80" fmla="*/ 85 w 417"/>
                    <a:gd name="T81" fmla="*/ 164 h 417"/>
                    <a:gd name="T82" fmla="*/ 107 w 417"/>
                    <a:gd name="T83" fmla="*/ 160 h 417"/>
                    <a:gd name="T84" fmla="*/ 132 w 417"/>
                    <a:gd name="T85" fmla="*/ 152 h 417"/>
                    <a:gd name="T86" fmla="*/ 151 w 417"/>
                    <a:gd name="T87" fmla="*/ 140 h 417"/>
                    <a:gd name="T88" fmla="*/ 170 w 417"/>
                    <a:gd name="T89" fmla="*/ 116 h 417"/>
                    <a:gd name="T90" fmla="*/ 183 w 417"/>
                    <a:gd name="T91" fmla="*/ 92 h 417"/>
                    <a:gd name="T92" fmla="*/ 192 w 417"/>
                    <a:gd name="T93" fmla="*/ 64 h 417"/>
                    <a:gd name="T94" fmla="*/ 201 w 417"/>
                    <a:gd name="T95" fmla="*/ 40 h 417"/>
                    <a:gd name="T96" fmla="*/ 211 w 417"/>
                    <a:gd name="T97" fmla="*/ 16 h 417"/>
                    <a:gd name="T98" fmla="*/ 240 w 417"/>
                    <a:gd name="T99" fmla="*/ 0 h 417"/>
                    <a:gd name="T100" fmla="*/ 262 w 417"/>
                    <a:gd name="T101" fmla="*/ 4 h 417"/>
                    <a:gd name="T102" fmla="*/ 283 w 417"/>
                    <a:gd name="T103" fmla="*/ 12 h 417"/>
                    <a:gd name="T104" fmla="*/ 303 w 417"/>
                    <a:gd name="T105" fmla="*/ 16 h 417"/>
                    <a:gd name="T106" fmla="*/ 321 w 417"/>
                    <a:gd name="T107" fmla="*/ 16 h 41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417" h="417">
                      <a:moveTo>
                        <a:pt x="416" y="16"/>
                      </a:moveTo>
                      <a:lnTo>
                        <a:pt x="412" y="24"/>
                      </a:lnTo>
                      <a:lnTo>
                        <a:pt x="408" y="32"/>
                      </a:lnTo>
                      <a:lnTo>
                        <a:pt x="400" y="36"/>
                      </a:lnTo>
                      <a:lnTo>
                        <a:pt x="392" y="44"/>
                      </a:lnTo>
                      <a:lnTo>
                        <a:pt x="388" y="56"/>
                      </a:lnTo>
                      <a:lnTo>
                        <a:pt x="384" y="64"/>
                      </a:lnTo>
                      <a:lnTo>
                        <a:pt x="384" y="72"/>
                      </a:lnTo>
                      <a:lnTo>
                        <a:pt x="380" y="80"/>
                      </a:lnTo>
                      <a:lnTo>
                        <a:pt x="376" y="92"/>
                      </a:lnTo>
                      <a:lnTo>
                        <a:pt x="368" y="96"/>
                      </a:lnTo>
                      <a:lnTo>
                        <a:pt x="368" y="104"/>
                      </a:lnTo>
                      <a:lnTo>
                        <a:pt x="360" y="100"/>
                      </a:lnTo>
                      <a:lnTo>
                        <a:pt x="356" y="92"/>
                      </a:lnTo>
                      <a:lnTo>
                        <a:pt x="356" y="84"/>
                      </a:lnTo>
                      <a:lnTo>
                        <a:pt x="356" y="76"/>
                      </a:lnTo>
                      <a:lnTo>
                        <a:pt x="360" y="68"/>
                      </a:lnTo>
                      <a:lnTo>
                        <a:pt x="356" y="56"/>
                      </a:lnTo>
                      <a:lnTo>
                        <a:pt x="356" y="48"/>
                      </a:lnTo>
                      <a:lnTo>
                        <a:pt x="348" y="44"/>
                      </a:lnTo>
                      <a:lnTo>
                        <a:pt x="340" y="40"/>
                      </a:lnTo>
                      <a:lnTo>
                        <a:pt x="332" y="40"/>
                      </a:lnTo>
                      <a:lnTo>
                        <a:pt x="324" y="40"/>
                      </a:lnTo>
                      <a:lnTo>
                        <a:pt x="316" y="40"/>
                      </a:lnTo>
                      <a:lnTo>
                        <a:pt x="308" y="40"/>
                      </a:lnTo>
                      <a:lnTo>
                        <a:pt x="304" y="48"/>
                      </a:lnTo>
                      <a:lnTo>
                        <a:pt x="300" y="60"/>
                      </a:lnTo>
                      <a:lnTo>
                        <a:pt x="300" y="68"/>
                      </a:lnTo>
                      <a:lnTo>
                        <a:pt x="300" y="76"/>
                      </a:lnTo>
                      <a:lnTo>
                        <a:pt x="292" y="84"/>
                      </a:lnTo>
                      <a:lnTo>
                        <a:pt x="288" y="92"/>
                      </a:lnTo>
                      <a:lnTo>
                        <a:pt x="288" y="100"/>
                      </a:lnTo>
                      <a:lnTo>
                        <a:pt x="284" y="108"/>
                      </a:lnTo>
                      <a:lnTo>
                        <a:pt x="284" y="116"/>
                      </a:lnTo>
                      <a:lnTo>
                        <a:pt x="280" y="124"/>
                      </a:lnTo>
                      <a:lnTo>
                        <a:pt x="280" y="136"/>
                      </a:lnTo>
                      <a:lnTo>
                        <a:pt x="280" y="144"/>
                      </a:lnTo>
                      <a:lnTo>
                        <a:pt x="280" y="152"/>
                      </a:lnTo>
                      <a:lnTo>
                        <a:pt x="280" y="160"/>
                      </a:lnTo>
                      <a:lnTo>
                        <a:pt x="272" y="168"/>
                      </a:lnTo>
                      <a:lnTo>
                        <a:pt x="272" y="176"/>
                      </a:lnTo>
                      <a:lnTo>
                        <a:pt x="268" y="184"/>
                      </a:lnTo>
                      <a:lnTo>
                        <a:pt x="260" y="188"/>
                      </a:lnTo>
                      <a:lnTo>
                        <a:pt x="252" y="192"/>
                      </a:lnTo>
                      <a:lnTo>
                        <a:pt x="248" y="200"/>
                      </a:lnTo>
                      <a:lnTo>
                        <a:pt x="244" y="208"/>
                      </a:lnTo>
                      <a:lnTo>
                        <a:pt x="240" y="216"/>
                      </a:lnTo>
                      <a:lnTo>
                        <a:pt x="240" y="224"/>
                      </a:lnTo>
                      <a:lnTo>
                        <a:pt x="240" y="232"/>
                      </a:lnTo>
                      <a:lnTo>
                        <a:pt x="236" y="240"/>
                      </a:lnTo>
                      <a:lnTo>
                        <a:pt x="236" y="248"/>
                      </a:lnTo>
                      <a:lnTo>
                        <a:pt x="236" y="256"/>
                      </a:lnTo>
                      <a:lnTo>
                        <a:pt x="232" y="268"/>
                      </a:lnTo>
                      <a:lnTo>
                        <a:pt x="228" y="276"/>
                      </a:lnTo>
                      <a:lnTo>
                        <a:pt x="220" y="288"/>
                      </a:lnTo>
                      <a:lnTo>
                        <a:pt x="216" y="296"/>
                      </a:lnTo>
                      <a:lnTo>
                        <a:pt x="216" y="304"/>
                      </a:lnTo>
                      <a:lnTo>
                        <a:pt x="208" y="308"/>
                      </a:lnTo>
                      <a:lnTo>
                        <a:pt x="200" y="316"/>
                      </a:lnTo>
                      <a:lnTo>
                        <a:pt x="192" y="320"/>
                      </a:lnTo>
                      <a:lnTo>
                        <a:pt x="184" y="324"/>
                      </a:lnTo>
                      <a:lnTo>
                        <a:pt x="176" y="328"/>
                      </a:lnTo>
                      <a:lnTo>
                        <a:pt x="168" y="332"/>
                      </a:lnTo>
                      <a:lnTo>
                        <a:pt x="160" y="336"/>
                      </a:lnTo>
                      <a:lnTo>
                        <a:pt x="144" y="344"/>
                      </a:lnTo>
                      <a:lnTo>
                        <a:pt x="136" y="348"/>
                      </a:lnTo>
                      <a:lnTo>
                        <a:pt x="128" y="352"/>
                      </a:lnTo>
                      <a:lnTo>
                        <a:pt x="120" y="360"/>
                      </a:lnTo>
                      <a:lnTo>
                        <a:pt x="120" y="368"/>
                      </a:lnTo>
                      <a:lnTo>
                        <a:pt x="120" y="376"/>
                      </a:lnTo>
                      <a:lnTo>
                        <a:pt x="120" y="384"/>
                      </a:lnTo>
                      <a:lnTo>
                        <a:pt x="124" y="392"/>
                      </a:lnTo>
                      <a:lnTo>
                        <a:pt x="120" y="400"/>
                      </a:lnTo>
                      <a:lnTo>
                        <a:pt x="120" y="408"/>
                      </a:lnTo>
                      <a:lnTo>
                        <a:pt x="112" y="412"/>
                      </a:lnTo>
                      <a:lnTo>
                        <a:pt x="104" y="412"/>
                      </a:lnTo>
                      <a:lnTo>
                        <a:pt x="96" y="416"/>
                      </a:lnTo>
                      <a:lnTo>
                        <a:pt x="88" y="412"/>
                      </a:lnTo>
                      <a:lnTo>
                        <a:pt x="80" y="412"/>
                      </a:lnTo>
                      <a:lnTo>
                        <a:pt x="72" y="412"/>
                      </a:lnTo>
                      <a:lnTo>
                        <a:pt x="64" y="408"/>
                      </a:lnTo>
                      <a:lnTo>
                        <a:pt x="56" y="408"/>
                      </a:lnTo>
                      <a:lnTo>
                        <a:pt x="48" y="412"/>
                      </a:lnTo>
                      <a:lnTo>
                        <a:pt x="40" y="416"/>
                      </a:lnTo>
                      <a:lnTo>
                        <a:pt x="32" y="416"/>
                      </a:lnTo>
                      <a:lnTo>
                        <a:pt x="24" y="416"/>
                      </a:lnTo>
                      <a:lnTo>
                        <a:pt x="16" y="416"/>
                      </a:lnTo>
                      <a:lnTo>
                        <a:pt x="12" y="408"/>
                      </a:lnTo>
                      <a:lnTo>
                        <a:pt x="12" y="400"/>
                      </a:lnTo>
                      <a:lnTo>
                        <a:pt x="20" y="388"/>
                      </a:lnTo>
                      <a:lnTo>
                        <a:pt x="28" y="384"/>
                      </a:lnTo>
                      <a:lnTo>
                        <a:pt x="36" y="376"/>
                      </a:lnTo>
                      <a:lnTo>
                        <a:pt x="40" y="368"/>
                      </a:lnTo>
                      <a:lnTo>
                        <a:pt x="44" y="360"/>
                      </a:lnTo>
                      <a:lnTo>
                        <a:pt x="44" y="352"/>
                      </a:lnTo>
                      <a:lnTo>
                        <a:pt x="40" y="336"/>
                      </a:lnTo>
                      <a:lnTo>
                        <a:pt x="36" y="328"/>
                      </a:lnTo>
                      <a:lnTo>
                        <a:pt x="32" y="320"/>
                      </a:lnTo>
                      <a:lnTo>
                        <a:pt x="32" y="312"/>
                      </a:lnTo>
                      <a:lnTo>
                        <a:pt x="28" y="304"/>
                      </a:lnTo>
                      <a:lnTo>
                        <a:pt x="24" y="292"/>
                      </a:lnTo>
                      <a:lnTo>
                        <a:pt x="16" y="280"/>
                      </a:lnTo>
                      <a:lnTo>
                        <a:pt x="8" y="276"/>
                      </a:lnTo>
                      <a:lnTo>
                        <a:pt x="8" y="268"/>
                      </a:lnTo>
                      <a:lnTo>
                        <a:pt x="4" y="260"/>
                      </a:lnTo>
                      <a:lnTo>
                        <a:pt x="0" y="252"/>
                      </a:lnTo>
                      <a:lnTo>
                        <a:pt x="0" y="244"/>
                      </a:lnTo>
                      <a:lnTo>
                        <a:pt x="0" y="236"/>
                      </a:lnTo>
                      <a:lnTo>
                        <a:pt x="0" y="224"/>
                      </a:lnTo>
                      <a:lnTo>
                        <a:pt x="0" y="216"/>
                      </a:lnTo>
                      <a:lnTo>
                        <a:pt x="0" y="208"/>
                      </a:lnTo>
                      <a:lnTo>
                        <a:pt x="4" y="200"/>
                      </a:lnTo>
                      <a:lnTo>
                        <a:pt x="8" y="192"/>
                      </a:lnTo>
                      <a:lnTo>
                        <a:pt x="16" y="184"/>
                      </a:lnTo>
                      <a:lnTo>
                        <a:pt x="24" y="180"/>
                      </a:lnTo>
                      <a:lnTo>
                        <a:pt x="28" y="172"/>
                      </a:lnTo>
                      <a:lnTo>
                        <a:pt x="36" y="172"/>
                      </a:lnTo>
                      <a:lnTo>
                        <a:pt x="56" y="168"/>
                      </a:lnTo>
                      <a:lnTo>
                        <a:pt x="64" y="168"/>
                      </a:lnTo>
                      <a:lnTo>
                        <a:pt x="80" y="168"/>
                      </a:lnTo>
                      <a:lnTo>
                        <a:pt x="88" y="168"/>
                      </a:lnTo>
                      <a:lnTo>
                        <a:pt x="96" y="168"/>
                      </a:lnTo>
                      <a:lnTo>
                        <a:pt x="108" y="164"/>
                      </a:lnTo>
                      <a:lnTo>
                        <a:pt x="116" y="164"/>
                      </a:lnTo>
                      <a:lnTo>
                        <a:pt x="128" y="160"/>
                      </a:lnTo>
                      <a:lnTo>
                        <a:pt x="136" y="160"/>
                      </a:lnTo>
                      <a:lnTo>
                        <a:pt x="148" y="156"/>
                      </a:lnTo>
                      <a:lnTo>
                        <a:pt x="156" y="156"/>
                      </a:lnTo>
                      <a:lnTo>
                        <a:pt x="168" y="152"/>
                      </a:lnTo>
                      <a:lnTo>
                        <a:pt x="176" y="148"/>
                      </a:lnTo>
                      <a:lnTo>
                        <a:pt x="184" y="144"/>
                      </a:lnTo>
                      <a:lnTo>
                        <a:pt x="192" y="140"/>
                      </a:lnTo>
                      <a:lnTo>
                        <a:pt x="200" y="136"/>
                      </a:lnTo>
                      <a:lnTo>
                        <a:pt x="204" y="128"/>
                      </a:lnTo>
                      <a:lnTo>
                        <a:pt x="216" y="116"/>
                      </a:lnTo>
                      <a:lnTo>
                        <a:pt x="224" y="112"/>
                      </a:lnTo>
                      <a:lnTo>
                        <a:pt x="228" y="104"/>
                      </a:lnTo>
                      <a:lnTo>
                        <a:pt x="232" y="92"/>
                      </a:lnTo>
                      <a:lnTo>
                        <a:pt x="232" y="84"/>
                      </a:lnTo>
                      <a:lnTo>
                        <a:pt x="236" y="76"/>
                      </a:lnTo>
                      <a:lnTo>
                        <a:pt x="244" y="64"/>
                      </a:lnTo>
                      <a:lnTo>
                        <a:pt x="248" y="56"/>
                      </a:lnTo>
                      <a:lnTo>
                        <a:pt x="252" y="48"/>
                      </a:lnTo>
                      <a:lnTo>
                        <a:pt x="256" y="40"/>
                      </a:lnTo>
                      <a:lnTo>
                        <a:pt x="256" y="32"/>
                      </a:lnTo>
                      <a:lnTo>
                        <a:pt x="264" y="24"/>
                      </a:lnTo>
                      <a:lnTo>
                        <a:pt x="268" y="16"/>
                      </a:lnTo>
                      <a:lnTo>
                        <a:pt x="288" y="8"/>
                      </a:lnTo>
                      <a:lnTo>
                        <a:pt x="296" y="0"/>
                      </a:lnTo>
                      <a:lnTo>
                        <a:pt x="304" y="0"/>
                      </a:lnTo>
                      <a:lnTo>
                        <a:pt x="316" y="0"/>
                      </a:lnTo>
                      <a:lnTo>
                        <a:pt x="324" y="0"/>
                      </a:lnTo>
                      <a:lnTo>
                        <a:pt x="332" y="4"/>
                      </a:lnTo>
                      <a:lnTo>
                        <a:pt x="340" y="8"/>
                      </a:lnTo>
                      <a:lnTo>
                        <a:pt x="348" y="8"/>
                      </a:lnTo>
                      <a:lnTo>
                        <a:pt x="360" y="12"/>
                      </a:lnTo>
                      <a:lnTo>
                        <a:pt x="368" y="16"/>
                      </a:lnTo>
                      <a:lnTo>
                        <a:pt x="376" y="16"/>
                      </a:lnTo>
                      <a:lnTo>
                        <a:pt x="384" y="16"/>
                      </a:lnTo>
                      <a:lnTo>
                        <a:pt x="392" y="16"/>
                      </a:lnTo>
                      <a:lnTo>
                        <a:pt x="400" y="16"/>
                      </a:lnTo>
                      <a:lnTo>
                        <a:pt x="408" y="16"/>
                      </a:lnTo>
                      <a:lnTo>
                        <a:pt x="416" y="16"/>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03" name="Freeform 33">
                  <a:extLst>
                    <a:ext uri="{FF2B5EF4-FFF2-40B4-BE49-F238E27FC236}">
                      <a16:creationId xmlns:a16="http://schemas.microsoft.com/office/drawing/2014/main" id="{38D8A56F-B026-44FC-973D-7AD1DE28BEC5}"/>
                    </a:ext>
                  </a:extLst>
                </p:cNvPr>
                <p:cNvSpPr>
                  <a:spLocks/>
                </p:cNvSpPr>
                <p:nvPr/>
              </p:nvSpPr>
              <p:spPr bwMode="auto">
                <a:xfrm>
                  <a:off x="1910" y="684"/>
                  <a:ext cx="47" cy="85"/>
                </a:xfrm>
                <a:custGeom>
                  <a:avLst/>
                  <a:gdLst>
                    <a:gd name="T0" fmla="*/ 41 w 53"/>
                    <a:gd name="T1" fmla="*/ 0 h 85"/>
                    <a:gd name="T2" fmla="*/ 35 w 53"/>
                    <a:gd name="T3" fmla="*/ 4 h 85"/>
                    <a:gd name="T4" fmla="*/ 31 w 53"/>
                    <a:gd name="T5" fmla="*/ 12 h 85"/>
                    <a:gd name="T6" fmla="*/ 31 w 53"/>
                    <a:gd name="T7" fmla="*/ 20 h 85"/>
                    <a:gd name="T8" fmla="*/ 31 w 53"/>
                    <a:gd name="T9" fmla="*/ 28 h 85"/>
                    <a:gd name="T10" fmla="*/ 28 w 53"/>
                    <a:gd name="T11" fmla="*/ 36 h 85"/>
                    <a:gd name="T12" fmla="*/ 28 w 53"/>
                    <a:gd name="T13" fmla="*/ 44 h 85"/>
                    <a:gd name="T14" fmla="*/ 28 w 53"/>
                    <a:gd name="T15" fmla="*/ 52 h 85"/>
                    <a:gd name="T16" fmla="*/ 25 w 53"/>
                    <a:gd name="T17" fmla="*/ 60 h 85"/>
                    <a:gd name="T18" fmla="*/ 22 w 53"/>
                    <a:gd name="T19" fmla="*/ 68 h 85"/>
                    <a:gd name="T20" fmla="*/ 19 w 53"/>
                    <a:gd name="T21" fmla="*/ 76 h 85"/>
                    <a:gd name="T22" fmla="*/ 12 w 53"/>
                    <a:gd name="T23" fmla="*/ 84 h 85"/>
                    <a:gd name="T24" fmla="*/ 6 w 53"/>
                    <a:gd name="T25" fmla="*/ 84 h 85"/>
                    <a:gd name="T26" fmla="*/ 4 w 53"/>
                    <a:gd name="T27" fmla="*/ 76 h 85"/>
                    <a:gd name="T28" fmla="*/ 0 w 53"/>
                    <a:gd name="T29" fmla="*/ 68 h 85"/>
                    <a:gd name="T30" fmla="*/ 0 w 53"/>
                    <a:gd name="T31" fmla="*/ 60 h 85"/>
                    <a:gd name="T32" fmla="*/ 0 w 53"/>
                    <a:gd name="T33" fmla="*/ 52 h 85"/>
                    <a:gd name="T34" fmla="*/ 0 w 53"/>
                    <a:gd name="T35" fmla="*/ 44 h 85"/>
                    <a:gd name="T36" fmla="*/ 4 w 53"/>
                    <a:gd name="T37" fmla="*/ 32 h 85"/>
                    <a:gd name="T38" fmla="*/ 10 w 53"/>
                    <a:gd name="T39" fmla="*/ 28 h 85"/>
                    <a:gd name="T40" fmla="*/ 12 w 53"/>
                    <a:gd name="T41" fmla="*/ 20 h 85"/>
                    <a:gd name="T42" fmla="*/ 16 w 53"/>
                    <a:gd name="T43" fmla="*/ 12 h 85"/>
                    <a:gd name="T44" fmla="*/ 22 w 53"/>
                    <a:gd name="T45" fmla="*/ 4 h 85"/>
                    <a:gd name="T46" fmla="*/ 28 w 53"/>
                    <a:gd name="T47" fmla="*/ 0 h 85"/>
                    <a:gd name="T48" fmla="*/ 35 w 53"/>
                    <a:gd name="T49" fmla="*/ 0 h 85"/>
                    <a:gd name="T50" fmla="*/ 41 w 53"/>
                    <a:gd name="T51" fmla="*/ 0 h 8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3" h="85">
                      <a:moveTo>
                        <a:pt x="52" y="0"/>
                      </a:moveTo>
                      <a:lnTo>
                        <a:pt x="44" y="4"/>
                      </a:lnTo>
                      <a:lnTo>
                        <a:pt x="40" y="12"/>
                      </a:lnTo>
                      <a:lnTo>
                        <a:pt x="40" y="20"/>
                      </a:lnTo>
                      <a:lnTo>
                        <a:pt x="40" y="28"/>
                      </a:lnTo>
                      <a:lnTo>
                        <a:pt x="36" y="36"/>
                      </a:lnTo>
                      <a:lnTo>
                        <a:pt x="36" y="44"/>
                      </a:lnTo>
                      <a:lnTo>
                        <a:pt x="36" y="52"/>
                      </a:lnTo>
                      <a:lnTo>
                        <a:pt x="32" y="60"/>
                      </a:lnTo>
                      <a:lnTo>
                        <a:pt x="28" y="68"/>
                      </a:lnTo>
                      <a:lnTo>
                        <a:pt x="24" y="76"/>
                      </a:lnTo>
                      <a:lnTo>
                        <a:pt x="16" y="84"/>
                      </a:lnTo>
                      <a:lnTo>
                        <a:pt x="8" y="84"/>
                      </a:lnTo>
                      <a:lnTo>
                        <a:pt x="4" y="76"/>
                      </a:lnTo>
                      <a:lnTo>
                        <a:pt x="0" y="68"/>
                      </a:lnTo>
                      <a:lnTo>
                        <a:pt x="0" y="60"/>
                      </a:lnTo>
                      <a:lnTo>
                        <a:pt x="0" y="52"/>
                      </a:lnTo>
                      <a:lnTo>
                        <a:pt x="0" y="44"/>
                      </a:lnTo>
                      <a:lnTo>
                        <a:pt x="4" y="32"/>
                      </a:lnTo>
                      <a:lnTo>
                        <a:pt x="12" y="28"/>
                      </a:lnTo>
                      <a:lnTo>
                        <a:pt x="16" y="20"/>
                      </a:lnTo>
                      <a:lnTo>
                        <a:pt x="20" y="12"/>
                      </a:lnTo>
                      <a:lnTo>
                        <a:pt x="28" y="4"/>
                      </a:lnTo>
                      <a:lnTo>
                        <a:pt x="36" y="0"/>
                      </a:lnTo>
                      <a:lnTo>
                        <a:pt x="44" y="0"/>
                      </a:lnTo>
                      <a:lnTo>
                        <a:pt x="52"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04" name="Freeform 34">
                  <a:extLst>
                    <a:ext uri="{FF2B5EF4-FFF2-40B4-BE49-F238E27FC236}">
                      <a16:creationId xmlns:a16="http://schemas.microsoft.com/office/drawing/2014/main" id="{316B71E8-25DB-4263-8974-D3C7BCFFB3BF}"/>
                    </a:ext>
                  </a:extLst>
                </p:cNvPr>
                <p:cNvSpPr>
                  <a:spLocks/>
                </p:cNvSpPr>
                <p:nvPr/>
              </p:nvSpPr>
              <p:spPr bwMode="auto">
                <a:xfrm>
                  <a:off x="1867" y="812"/>
                  <a:ext cx="51" cy="105"/>
                </a:xfrm>
                <a:custGeom>
                  <a:avLst/>
                  <a:gdLst>
                    <a:gd name="T0" fmla="*/ 45 w 57"/>
                    <a:gd name="T1" fmla="*/ 0 h 105"/>
                    <a:gd name="T2" fmla="*/ 42 w 57"/>
                    <a:gd name="T3" fmla="*/ 8 h 105"/>
                    <a:gd name="T4" fmla="*/ 38 w 57"/>
                    <a:gd name="T5" fmla="*/ 16 h 105"/>
                    <a:gd name="T6" fmla="*/ 38 w 57"/>
                    <a:gd name="T7" fmla="*/ 24 h 105"/>
                    <a:gd name="T8" fmla="*/ 38 w 57"/>
                    <a:gd name="T9" fmla="*/ 32 h 105"/>
                    <a:gd name="T10" fmla="*/ 35 w 57"/>
                    <a:gd name="T11" fmla="*/ 40 h 105"/>
                    <a:gd name="T12" fmla="*/ 35 w 57"/>
                    <a:gd name="T13" fmla="*/ 48 h 105"/>
                    <a:gd name="T14" fmla="*/ 35 w 57"/>
                    <a:gd name="T15" fmla="*/ 56 h 105"/>
                    <a:gd name="T16" fmla="*/ 35 w 57"/>
                    <a:gd name="T17" fmla="*/ 64 h 105"/>
                    <a:gd name="T18" fmla="*/ 32 w 57"/>
                    <a:gd name="T19" fmla="*/ 72 h 105"/>
                    <a:gd name="T20" fmla="*/ 29 w 57"/>
                    <a:gd name="T21" fmla="*/ 80 h 105"/>
                    <a:gd name="T22" fmla="*/ 29 w 57"/>
                    <a:gd name="T23" fmla="*/ 88 h 105"/>
                    <a:gd name="T24" fmla="*/ 22 w 57"/>
                    <a:gd name="T25" fmla="*/ 96 h 105"/>
                    <a:gd name="T26" fmla="*/ 19 w 57"/>
                    <a:gd name="T27" fmla="*/ 104 h 105"/>
                    <a:gd name="T28" fmla="*/ 13 w 57"/>
                    <a:gd name="T29" fmla="*/ 104 h 105"/>
                    <a:gd name="T30" fmla="*/ 6 w 57"/>
                    <a:gd name="T31" fmla="*/ 100 h 105"/>
                    <a:gd name="T32" fmla="*/ 4 w 57"/>
                    <a:gd name="T33" fmla="*/ 92 h 105"/>
                    <a:gd name="T34" fmla="*/ 4 w 57"/>
                    <a:gd name="T35" fmla="*/ 84 h 105"/>
                    <a:gd name="T36" fmla="*/ 4 w 57"/>
                    <a:gd name="T37" fmla="*/ 76 h 105"/>
                    <a:gd name="T38" fmla="*/ 4 w 57"/>
                    <a:gd name="T39" fmla="*/ 68 h 105"/>
                    <a:gd name="T40" fmla="*/ 0 w 57"/>
                    <a:gd name="T41" fmla="*/ 56 h 105"/>
                    <a:gd name="T42" fmla="*/ 0 w 57"/>
                    <a:gd name="T43" fmla="*/ 48 h 105"/>
                    <a:gd name="T44" fmla="*/ 0 w 57"/>
                    <a:gd name="T45" fmla="*/ 40 h 105"/>
                    <a:gd name="T46" fmla="*/ 6 w 57"/>
                    <a:gd name="T47" fmla="*/ 32 h 105"/>
                    <a:gd name="T48" fmla="*/ 10 w 57"/>
                    <a:gd name="T49" fmla="*/ 24 h 105"/>
                    <a:gd name="T50" fmla="*/ 16 w 57"/>
                    <a:gd name="T51" fmla="*/ 24 h 105"/>
                    <a:gd name="T52" fmla="*/ 19 w 57"/>
                    <a:gd name="T53" fmla="*/ 16 h 105"/>
                    <a:gd name="T54" fmla="*/ 26 w 57"/>
                    <a:gd name="T55" fmla="*/ 12 h 105"/>
                    <a:gd name="T56" fmla="*/ 35 w 57"/>
                    <a:gd name="T57" fmla="*/ 8 h 105"/>
                    <a:gd name="T58" fmla="*/ 42 w 57"/>
                    <a:gd name="T59" fmla="*/ 4 h 105"/>
                    <a:gd name="T60" fmla="*/ 45 w 57"/>
                    <a:gd name="T61" fmla="*/ 0 h 10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57" h="105">
                      <a:moveTo>
                        <a:pt x="56" y="0"/>
                      </a:moveTo>
                      <a:lnTo>
                        <a:pt x="52" y="8"/>
                      </a:lnTo>
                      <a:lnTo>
                        <a:pt x="48" y="16"/>
                      </a:lnTo>
                      <a:lnTo>
                        <a:pt x="48" y="24"/>
                      </a:lnTo>
                      <a:lnTo>
                        <a:pt x="48" y="32"/>
                      </a:lnTo>
                      <a:lnTo>
                        <a:pt x="44" y="40"/>
                      </a:lnTo>
                      <a:lnTo>
                        <a:pt x="44" y="48"/>
                      </a:lnTo>
                      <a:lnTo>
                        <a:pt x="44" y="56"/>
                      </a:lnTo>
                      <a:lnTo>
                        <a:pt x="44" y="64"/>
                      </a:lnTo>
                      <a:lnTo>
                        <a:pt x="40" y="72"/>
                      </a:lnTo>
                      <a:lnTo>
                        <a:pt x="36" y="80"/>
                      </a:lnTo>
                      <a:lnTo>
                        <a:pt x="36" y="88"/>
                      </a:lnTo>
                      <a:lnTo>
                        <a:pt x="28" y="96"/>
                      </a:lnTo>
                      <a:lnTo>
                        <a:pt x="24" y="104"/>
                      </a:lnTo>
                      <a:lnTo>
                        <a:pt x="16" y="104"/>
                      </a:lnTo>
                      <a:lnTo>
                        <a:pt x="8" y="100"/>
                      </a:lnTo>
                      <a:lnTo>
                        <a:pt x="4" y="92"/>
                      </a:lnTo>
                      <a:lnTo>
                        <a:pt x="4" y="84"/>
                      </a:lnTo>
                      <a:lnTo>
                        <a:pt x="4" y="76"/>
                      </a:lnTo>
                      <a:lnTo>
                        <a:pt x="4" y="68"/>
                      </a:lnTo>
                      <a:lnTo>
                        <a:pt x="0" y="56"/>
                      </a:lnTo>
                      <a:lnTo>
                        <a:pt x="0" y="48"/>
                      </a:lnTo>
                      <a:lnTo>
                        <a:pt x="0" y="40"/>
                      </a:lnTo>
                      <a:lnTo>
                        <a:pt x="8" y="32"/>
                      </a:lnTo>
                      <a:lnTo>
                        <a:pt x="12" y="24"/>
                      </a:lnTo>
                      <a:lnTo>
                        <a:pt x="20" y="24"/>
                      </a:lnTo>
                      <a:lnTo>
                        <a:pt x="24" y="16"/>
                      </a:lnTo>
                      <a:lnTo>
                        <a:pt x="32" y="12"/>
                      </a:lnTo>
                      <a:lnTo>
                        <a:pt x="44" y="8"/>
                      </a:lnTo>
                      <a:lnTo>
                        <a:pt x="52" y="4"/>
                      </a:lnTo>
                      <a:lnTo>
                        <a:pt x="56"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05" name="Freeform 35">
                  <a:extLst>
                    <a:ext uri="{FF2B5EF4-FFF2-40B4-BE49-F238E27FC236}">
                      <a16:creationId xmlns:a16="http://schemas.microsoft.com/office/drawing/2014/main" id="{7389A483-5009-4D7B-95AA-3B930D25BE1A}"/>
                    </a:ext>
                  </a:extLst>
                </p:cNvPr>
                <p:cNvSpPr>
                  <a:spLocks/>
                </p:cNvSpPr>
                <p:nvPr/>
              </p:nvSpPr>
              <p:spPr bwMode="auto">
                <a:xfrm>
                  <a:off x="1775" y="912"/>
                  <a:ext cx="86" cy="61"/>
                </a:xfrm>
                <a:custGeom>
                  <a:avLst/>
                  <a:gdLst>
                    <a:gd name="T0" fmla="*/ 6 w 97"/>
                    <a:gd name="T1" fmla="*/ 48 h 61"/>
                    <a:gd name="T2" fmla="*/ 12 w 97"/>
                    <a:gd name="T3" fmla="*/ 48 h 61"/>
                    <a:gd name="T4" fmla="*/ 19 w 97"/>
                    <a:gd name="T5" fmla="*/ 52 h 61"/>
                    <a:gd name="T6" fmla="*/ 25 w 97"/>
                    <a:gd name="T7" fmla="*/ 52 h 61"/>
                    <a:gd name="T8" fmla="*/ 31 w 97"/>
                    <a:gd name="T9" fmla="*/ 52 h 61"/>
                    <a:gd name="T10" fmla="*/ 38 w 97"/>
                    <a:gd name="T11" fmla="*/ 56 h 61"/>
                    <a:gd name="T12" fmla="*/ 44 w 97"/>
                    <a:gd name="T13" fmla="*/ 60 h 61"/>
                    <a:gd name="T14" fmla="*/ 51 w 97"/>
                    <a:gd name="T15" fmla="*/ 60 h 61"/>
                    <a:gd name="T16" fmla="*/ 57 w 97"/>
                    <a:gd name="T17" fmla="*/ 60 h 61"/>
                    <a:gd name="T18" fmla="*/ 63 w 97"/>
                    <a:gd name="T19" fmla="*/ 56 h 61"/>
                    <a:gd name="T20" fmla="*/ 69 w 97"/>
                    <a:gd name="T21" fmla="*/ 52 h 61"/>
                    <a:gd name="T22" fmla="*/ 73 w 97"/>
                    <a:gd name="T23" fmla="*/ 44 h 61"/>
                    <a:gd name="T24" fmla="*/ 75 w 97"/>
                    <a:gd name="T25" fmla="*/ 36 h 61"/>
                    <a:gd name="T26" fmla="*/ 75 w 97"/>
                    <a:gd name="T27" fmla="*/ 28 h 61"/>
                    <a:gd name="T28" fmla="*/ 69 w 97"/>
                    <a:gd name="T29" fmla="*/ 20 h 61"/>
                    <a:gd name="T30" fmla="*/ 59 w 97"/>
                    <a:gd name="T31" fmla="*/ 16 h 61"/>
                    <a:gd name="T32" fmla="*/ 53 w 97"/>
                    <a:gd name="T33" fmla="*/ 16 h 61"/>
                    <a:gd name="T34" fmla="*/ 44 w 97"/>
                    <a:gd name="T35" fmla="*/ 8 h 61"/>
                    <a:gd name="T36" fmla="*/ 35 w 97"/>
                    <a:gd name="T37" fmla="*/ 4 h 61"/>
                    <a:gd name="T38" fmla="*/ 28 w 97"/>
                    <a:gd name="T39" fmla="*/ 0 h 61"/>
                    <a:gd name="T40" fmla="*/ 22 w 97"/>
                    <a:gd name="T41" fmla="*/ 4 h 61"/>
                    <a:gd name="T42" fmla="*/ 16 w 97"/>
                    <a:gd name="T43" fmla="*/ 12 h 61"/>
                    <a:gd name="T44" fmla="*/ 12 w 97"/>
                    <a:gd name="T45" fmla="*/ 20 h 61"/>
                    <a:gd name="T46" fmla="*/ 10 w 97"/>
                    <a:gd name="T47" fmla="*/ 28 h 61"/>
                    <a:gd name="T48" fmla="*/ 10 w 97"/>
                    <a:gd name="T49" fmla="*/ 36 h 61"/>
                    <a:gd name="T50" fmla="*/ 4 w 97"/>
                    <a:gd name="T51" fmla="*/ 40 h 61"/>
                    <a:gd name="T52" fmla="*/ 0 w 97"/>
                    <a:gd name="T53" fmla="*/ 48 h 61"/>
                    <a:gd name="T54" fmla="*/ 6 w 97"/>
                    <a:gd name="T55" fmla="*/ 52 h 61"/>
                    <a:gd name="T56" fmla="*/ 6 w 97"/>
                    <a:gd name="T57" fmla="*/ 48 h 6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97" h="61">
                      <a:moveTo>
                        <a:pt x="8" y="48"/>
                      </a:moveTo>
                      <a:lnTo>
                        <a:pt x="16" y="48"/>
                      </a:lnTo>
                      <a:lnTo>
                        <a:pt x="24" y="52"/>
                      </a:lnTo>
                      <a:lnTo>
                        <a:pt x="32" y="52"/>
                      </a:lnTo>
                      <a:lnTo>
                        <a:pt x="40" y="52"/>
                      </a:lnTo>
                      <a:lnTo>
                        <a:pt x="48" y="56"/>
                      </a:lnTo>
                      <a:lnTo>
                        <a:pt x="56" y="60"/>
                      </a:lnTo>
                      <a:lnTo>
                        <a:pt x="64" y="60"/>
                      </a:lnTo>
                      <a:lnTo>
                        <a:pt x="72" y="60"/>
                      </a:lnTo>
                      <a:lnTo>
                        <a:pt x="80" y="56"/>
                      </a:lnTo>
                      <a:lnTo>
                        <a:pt x="88" y="52"/>
                      </a:lnTo>
                      <a:lnTo>
                        <a:pt x="92" y="44"/>
                      </a:lnTo>
                      <a:lnTo>
                        <a:pt x="96" y="36"/>
                      </a:lnTo>
                      <a:lnTo>
                        <a:pt x="96" y="28"/>
                      </a:lnTo>
                      <a:lnTo>
                        <a:pt x="88" y="20"/>
                      </a:lnTo>
                      <a:lnTo>
                        <a:pt x="76" y="16"/>
                      </a:lnTo>
                      <a:lnTo>
                        <a:pt x="68" y="16"/>
                      </a:lnTo>
                      <a:lnTo>
                        <a:pt x="56" y="8"/>
                      </a:lnTo>
                      <a:lnTo>
                        <a:pt x="44" y="4"/>
                      </a:lnTo>
                      <a:lnTo>
                        <a:pt x="36" y="0"/>
                      </a:lnTo>
                      <a:lnTo>
                        <a:pt x="28" y="4"/>
                      </a:lnTo>
                      <a:lnTo>
                        <a:pt x="20" y="12"/>
                      </a:lnTo>
                      <a:lnTo>
                        <a:pt x="16" y="20"/>
                      </a:lnTo>
                      <a:lnTo>
                        <a:pt x="12" y="28"/>
                      </a:lnTo>
                      <a:lnTo>
                        <a:pt x="12" y="36"/>
                      </a:lnTo>
                      <a:lnTo>
                        <a:pt x="4" y="40"/>
                      </a:lnTo>
                      <a:lnTo>
                        <a:pt x="0" y="48"/>
                      </a:lnTo>
                      <a:lnTo>
                        <a:pt x="8" y="52"/>
                      </a:lnTo>
                      <a:lnTo>
                        <a:pt x="8" y="4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06" name="Freeform 46">
                  <a:extLst>
                    <a:ext uri="{FF2B5EF4-FFF2-40B4-BE49-F238E27FC236}">
                      <a16:creationId xmlns:a16="http://schemas.microsoft.com/office/drawing/2014/main" id="{8B4BA287-01B3-4CDF-A16F-3EB2CBD27C14}"/>
                    </a:ext>
                  </a:extLst>
                </p:cNvPr>
                <p:cNvSpPr>
                  <a:spLocks/>
                </p:cNvSpPr>
                <p:nvPr/>
              </p:nvSpPr>
              <p:spPr bwMode="auto">
                <a:xfrm>
                  <a:off x="1262" y="1604"/>
                  <a:ext cx="141" cy="190"/>
                </a:xfrm>
                <a:custGeom>
                  <a:avLst/>
                  <a:gdLst>
                    <a:gd name="T0" fmla="*/ 121 w 141"/>
                    <a:gd name="T1" fmla="*/ 120 h 190"/>
                    <a:gd name="T2" fmla="*/ 101 w 141"/>
                    <a:gd name="T3" fmla="*/ 88 h 190"/>
                    <a:gd name="T4" fmla="*/ 77 w 141"/>
                    <a:gd name="T5" fmla="*/ 76 h 190"/>
                    <a:gd name="T6" fmla="*/ 73 w 141"/>
                    <a:gd name="T7" fmla="*/ 64 h 190"/>
                    <a:gd name="T8" fmla="*/ 65 w 141"/>
                    <a:gd name="T9" fmla="*/ 52 h 190"/>
                    <a:gd name="T10" fmla="*/ 33 w 141"/>
                    <a:gd name="T11" fmla="*/ 0 h 190"/>
                    <a:gd name="T12" fmla="*/ 21 w 141"/>
                    <a:gd name="T13" fmla="*/ 40 h 190"/>
                    <a:gd name="T14" fmla="*/ 5 w 141"/>
                    <a:gd name="T15" fmla="*/ 108 h 190"/>
                    <a:gd name="T16" fmla="*/ 9 w 141"/>
                    <a:gd name="T17" fmla="*/ 120 h 190"/>
                    <a:gd name="T18" fmla="*/ 41 w 141"/>
                    <a:gd name="T19" fmla="*/ 116 h 190"/>
                    <a:gd name="T20" fmla="*/ 81 w 141"/>
                    <a:gd name="T21" fmla="*/ 120 h 190"/>
                    <a:gd name="T22" fmla="*/ 113 w 141"/>
                    <a:gd name="T23" fmla="*/ 168 h 190"/>
                    <a:gd name="T24" fmla="*/ 141 w 141"/>
                    <a:gd name="T25" fmla="*/ 156 h 190"/>
                    <a:gd name="T26" fmla="*/ 121 w 141"/>
                    <a:gd name="T27" fmla="*/ 120 h 19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41" h="190">
                      <a:moveTo>
                        <a:pt x="121" y="120"/>
                      </a:moveTo>
                      <a:cubicBezTo>
                        <a:pt x="98" y="112"/>
                        <a:pt x="114" y="104"/>
                        <a:pt x="101" y="88"/>
                      </a:cubicBezTo>
                      <a:cubicBezTo>
                        <a:pt x="95" y="81"/>
                        <a:pt x="84" y="81"/>
                        <a:pt x="77" y="76"/>
                      </a:cubicBezTo>
                      <a:cubicBezTo>
                        <a:pt x="76" y="72"/>
                        <a:pt x="75" y="68"/>
                        <a:pt x="73" y="64"/>
                      </a:cubicBezTo>
                      <a:cubicBezTo>
                        <a:pt x="71" y="60"/>
                        <a:pt x="67" y="57"/>
                        <a:pt x="65" y="52"/>
                      </a:cubicBezTo>
                      <a:cubicBezTo>
                        <a:pt x="55" y="26"/>
                        <a:pt x="58" y="17"/>
                        <a:pt x="33" y="0"/>
                      </a:cubicBezTo>
                      <a:cubicBezTo>
                        <a:pt x="0" y="7"/>
                        <a:pt x="5" y="16"/>
                        <a:pt x="21" y="40"/>
                      </a:cubicBezTo>
                      <a:cubicBezTo>
                        <a:pt x="18" y="64"/>
                        <a:pt x="11" y="85"/>
                        <a:pt x="5" y="108"/>
                      </a:cubicBezTo>
                      <a:cubicBezTo>
                        <a:pt x="6" y="112"/>
                        <a:pt x="5" y="119"/>
                        <a:pt x="9" y="120"/>
                      </a:cubicBezTo>
                      <a:cubicBezTo>
                        <a:pt x="19" y="122"/>
                        <a:pt x="30" y="116"/>
                        <a:pt x="41" y="116"/>
                      </a:cubicBezTo>
                      <a:cubicBezTo>
                        <a:pt x="54" y="116"/>
                        <a:pt x="68" y="119"/>
                        <a:pt x="81" y="120"/>
                      </a:cubicBezTo>
                      <a:cubicBezTo>
                        <a:pt x="94" y="139"/>
                        <a:pt x="93" y="155"/>
                        <a:pt x="113" y="168"/>
                      </a:cubicBezTo>
                      <a:cubicBezTo>
                        <a:pt x="128" y="190"/>
                        <a:pt x="125" y="172"/>
                        <a:pt x="141" y="156"/>
                      </a:cubicBezTo>
                      <a:cubicBezTo>
                        <a:pt x="133" y="110"/>
                        <a:pt x="135" y="149"/>
                        <a:pt x="121" y="12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07" name="Freeform 47">
                  <a:extLst>
                    <a:ext uri="{FF2B5EF4-FFF2-40B4-BE49-F238E27FC236}">
                      <a16:creationId xmlns:a16="http://schemas.microsoft.com/office/drawing/2014/main" id="{FD91652A-46B7-4214-A89E-B58BB86FD16D}"/>
                    </a:ext>
                  </a:extLst>
                </p:cNvPr>
                <p:cNvSpPr>
                  <a:spLocks/>
                </p:cNvSpPr>
                <p:nvPr/>
              </p:nvSpPr>
              <p:spPr bwMode="auto">
                <a:xfrm>
                  <a:off x="1111" y="921"/>
                  <a:ext cx="472" cy="659"/>
                </a:xfrm>
                <a:custGeom>
                  <a:avLst/>
                  <a:gdLst>
                    <a:gd name="T0" fmla="*/ 468 w 472"/>
                    <a:gd name="T1" fmla="*/ 75 h 659"/>
                    <a:gd name="T2" fmla="*/ 360 w 472"/>
                    <a:gd name="T3" fmla="*/ 111 h 659"/>
                    <a:gd name="T4" fmla="*/ 336 w 472"/>
                    <a:gd name="T5" fmla="*/ 143 h 659"/>
                    <a:gd name="T6" fmla="*/ 312 w 472"/>
                    <a:gd name="T7" fmla="*/ 151 h 659"/>
                    <a:gd name="T8" fmla="*/ 300 w 472"/>
                    <a:gd name="T9" fmla="*/ 147 h 659"/>
                    <a:gd name="T10" fmla="*/ 340 w 472"/>
                    <a:gd name="T11" fmla="*/ 83 h 659"/>
                    <a:gd name="T12" fmla="*/ 336 w 472"/>
                    <a:gd name="T13" fmla="*/ 55 h 659"/>
                    <a:gd name="T14" fmla="*/ 244 w 472"/>
                    <a:gd name="T15" fmla="*/ 75 h 659"/>
                    <a:gd name="T16" fmla="*/ 204 w 472"/>
                    <a:gd name="T17" fmla="*/ 119 h 659"/>
                    <a:gd name="T18" fmla="*/ 160 w 472"/>
                    <a:gd name="T19" fmla="*/ 183 h 659"/>
                    <a:gd name="T20" fmla="*/ 124 w 472"/>
                    <a:gd name="T21" fmla="*/ 255 h 659"/>
                    <a:gd name="T22" fmla="*/ 108 w 472"/>
                    <a:gd name="T23" fmla="*/ 347 h 659"/>
                    <a:gd name="T24" fmla="*/ 116 w 472"/>
                    <a:gd name="T25" fmla="*/ 395 h 659"/>
                    <a:gd name="T26" fmla="*/ 156 w 472"/>
                    <a:gd name="T27" fmla="*/ 407 h 659"/>
                    <a:gd name="T28" fmla="*/ 176 w 472"/>
                    <a:gd name="T29" fmla="*/ 375 h 659"/>
                    <a:gd name="T30" fmla="*/ 200 w 472"/>
                    <a:gd name="T31" fmla="*/ 359 h 659"/>
                    <a:gd name="T32" fmla="*/ 196 w 472"/>
                    <a:gd name="T33" fmla="*/ 395 h 659"/>
                    <a:gd name="T34" fmla="*/ 184 w 472"/>
                    <a:gd name="T35" fmla="*/ 487 h 659"/>
                    <a:gd name="T36" fmla="*/ 160 w 472"/>
                    <a:gd name="T37" fmla="*/ 495 h 659"/>
                    <a:gd name="T38" fmla="*/ 116 w 472"/>
                    <a:gd name="T39" fmla="*/ 467 h 659"/>
                    <a:gd name="T40" fmla="*/ 112 w 472"/>
                    <a:gd name="T41" fmla="*/ 535 h 659"/>
                    <a:gd name="T42" fmla="*/ 136 w 472"/>
                    <a:gd name="T43" fmla="*/ 543 h 659"/>
                    <a:gd name="T44" fmla="*/ 184 w 472"/>
                    <a:gd name="T45" fmla="*/ 543 h 659"/>
                    <a:gd name="T46" fmla="*/ 168 w 472"/>
                    <a:gd name="T47" fmla="*/ 659 h 659"/>
                    <a:gd name="T48" fmla="*/ 148 w 472"/>
                    <a:gd name="T49" fmla="*/ 655 h 659"/>
                    <a:gd name="T50" fmla="*/ 144 w 472"/>
                    <a:gd name="T51" fmla="*/ 643 h 659"/>
                    <a:gd name="T52" fmla="*/ 120 w 472"/>
                    <a:gd name="T53" fmla="*/ 635 h 659"/>
                    <a:gd name="T54" fmla="*/ 96 w 472"/>
                    <a:gd name="T55" fmla="*/ 607 h 659"/>
                    <a:gd name="T56" fmla="*/ 60 w 472"/>
                    <a:gd name="T57" fmla="*/ 555 h 659"/>
                    <a:gd name="T58" fmla="*/ 40 w 472"/>
                    <a:gd name="T59" fmla="*/ 507 h 659"/>
                    <a:gd name="T60" fmla="*/ 8 w 472"/>
                    <a:gd name="T61" fmla="*/ 463 h 659"/>
                    <a:gd name="T62" fmla="*/ 16 w 472"/>
                    <a:gd name="T63" fmla="*/ 399 h 659"/>
                    <a:gd name="T64" fmla="*/ 4 w 472"/>
                    <a:gd name="T65" fmla="*/ 279 h 659"/>
                    <a:gd name="T66" fmla="*/ 24 w 472"/>
                    <a:gd name="T67" fmla="*/ 223 h 659"/>
                    <a:gd name="T68" fmla="*/ 32 w 472"/>
                    <a:gd name="T69" fmla="*/ 183 h 659"/>
                    <a:gd name="T70" fmla="*/ 72 w 472"/>
                    <a:gd name="T71" fmla="*/ 119 h 659"/>
                    <a:gd name="T72" fmla="*/ 76 w 472"/>
                    <a:gd name="T73" fmla="*/ 99 h 659"/>
                    <a:gd name="T74" fmla="*/ 92 w 472"/>
                    <a:gd name="T75" fmla="*/ 95 h 659"/>
                    <a:gd name="T76" fmla="*/ 100 w 472"/>
                    <a:gd name="T77" fmla="*/ 83 h 659"/>
                    <a:gd name="T78" fmla="*/ 148 w 472"/>
                    <a:gd name="T79" fmla="*/ 59 h 659"/>
                    <a:gd name="T80" fmla="*/ 292 w 472"/>
                    <a:gd name="T81" fmla="*/ 3 h 659"/>
                    <a:gd name="T82" fmla="*/ 336 w 472"/>
                    <a:gd name="T83" fmla="*/ 19 h 659"/>
                    <a:gd name="T84" fmla="*/ 344 w 472"/>
                    <a:gd name="T85" fmla="*/ 31 h 659"/>
                    <a:gd name="T86" fmla="*/ 432 w 472"/>
                    <a:gd name="T87" fmla="*/ 47 h 659"/>
                    <a:gd name="T88" fmla="*/ 456 w 472"/>
                    <a:gd name="T89" fmla="*/ 47 h 659"/>
                    <a:gd name="T90" fmla="*/ 472 w 472"/>
                    <a:gd name="T91" fmla="*/ 71 h 659"/>
                    <a:gd name="T92" fmla="*/ 468 w 472"/>
                    <a:gd name="T93" fmla="*/ 75 h 6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72" h="659">
                      <a:moveTo>
                        <a:pt x="468" y="75"/>
                      </a:moveTo>
                      <a:cubicBezTo>
                        <a:pt x="431" y="87"/>
                        <a:pt x="398" y="102"/>
                        <a:pt x="360" y="111"/>
                      </a:cubicBezTo>
                      <a:cubicBezTo>
                        <a:pt x="352" y="124"/>
                        <a:pt x="351" y="136"/>
                        <a:pt x="336" y="143"/>
                      </a:cubicBezTo>
                      <a:cubicBezTo>
                        <a:pt x="328" y="146"/>
                        <a:pt x="312" y="151"/>
                        <a:pt x="312" y="151"/>
                      </a:cubicBezTo>
                      <a:cubicBezTo>
                        <a:pt x="308" y="150"/>
                        <a:pt x="303" y="150"/>
                        <a:pt x="300" y="147"/>
                      </a:cubicBezTo>
                      <a:cubicBezTo>
                        <a:pt x="280" y="122"/>
                        <a:pt x="319" y="90"/>
                        <a:pt x="340" y="83"/>
                      </a:cubicBezTo>
                      <a:cubicBezTo>
                        <a:pt x="339" y="74"/>
                        <a:pt x="345" y="58"/>
                        <a:pt x="336" y="55"/>
                      </a:cubicBezTo>
                      <a:cubicBezTo>
                        <a:pt x="241" y="25"/>
                        <a:pt x="286" y="61"/>
                        <a:pt x="244" y="75"/>
                      </a:cubicBezTo>
                      <a:cubicBezTo>
                        <a:pt x="233" y="92"/>
                        <a:pt x="213" y="100"/>
                        <a:pt x="204" y="119"/>
                      </a:cubicBezTo>
                      <a:cubicBezTo>
                        <a:pt x="191" y="148"/>
                        <a:pt x="194" y="172"/>
                        <a:pt x="160" y="183"/>
                      </a:cubicBezTo>
                      <a:cubicBezTo>
                        <a:pt x="145" y="205"/>
                        <a:pt x="132" y="230"/>
                        <a:pt x="124" y="255"/>
                      </a:cubicBezTo>
                      <a:cubicBezTo>
                        <a:pt x="120" y="285"/>
                        <a:pt x="117" y="319"/>
                        <a:pt x="108" y="347"/>
                      </a:cubicBezTo>
                      <a:cubicBezTo>
                        <a:pt x="110" y="363"/>
                        <a:pt x="104" y="384"/>
                        <a:pt x="116" y="395"/>
                      </a:cubicBezTo>
                      <a:cubicBezTo>
                        <a:pt x="120" y="398"/>
                        <a:pt x="148" y="405"/>
                        <a:pt x="156" y="407"/>
                      </a:cubicBezTo>
                      <a:cubicBezTo>
                        <a:pt x="193" y="398"/>
                        <a:pt x="152" y="413"/>
                        <a:pt x="176" y="375"/>
                      </a:cubicBezTo>
                      <a:cubicBezTo>
                        <a:pt x="181" y="367"/>
                        <a:pt x="200" y="359"/>
                        <a:pt x="200" y="359"/>
                      </a:cubicBezTo>
                      <a:cubicBezTo>
                        <a:pt x="212" y="376"/>
                        <a:pt x="202" y="377"/>
                        <a:pt x="196" y="395"/>
                      </a:cubicBezTo>
                      <a:cubicBezTo>
                        <a:pt x="195" y="401"/>
                        <a:pt x="189" y="481"/>
                        <a:pt x="184" y="487"/>
                      </a:cubicBezTo>
                      <a:cubicBezTo>
                        <a:pt x="178" y="493"/>
                        <a:pt x="160" y="495"/>
                        <a:pt x="160" y="495"/>
                      </a:cubicBezTo>
                      <a:cubicBezTo>
                        <a:pt x="170" y="455"/>
                        <a:pt x="159" y="463"/>
                        <a:pt x="116" y="467"/>
                      </a:cubicBezTo>
                      <a:cubicBezTo>
                        <a:pt x="104" y="491"/>
                        <a:pt x="96" y="500"/>
                        <a:pt x="112" y="535"/>
                      </a:cubicBezTo>
                      <a:cubicBezTo>
                        <a:pt x="116" y="543"/>
                        <a:pt x="136" y="543"/>
                        <a:pt x="136" y="543"/>
                      </a:cubicBezTo>
                      <a:cubicBezTo>
                        <a:pt x="165" y="539"/>
                        <a:pt x="172" y="525"/>
                        <a:pt x="184" y="543"/>
                      </a:cubicBezTo>
                      <a:cubicBezTo>
                        <a:pt x="187" y="569"/>
                        <a:pt x="197" y="649"/>
                        <a:pt x="168" y="659"/>
                      </a:cubicBezTo>
                      <a:cubicBezTo>
                        <a:pt x="161" y="658"/>
                        <a:pt x="154" y="659"/>
                        <a:pt x="148" y="655"/>
                      </a:cubicBezTo>
                      <a:cubicBezTo>
                        <a:pt x="144" y="653"/>
                        <a:pt x="147" y="645"/>
                        <a:pt x="144" y="643"/>
                      </a:cubicBezTo>
                      <a:cubicBezTo>
                        <a:pt x="137" y="638"/>
                        <a:pt x="120" y="635"/>
                        <a:pt x="120" y="635"/>
                      </a:cubicBezTo>
                      <a:cubicBezTo>
                        <a:pt x="111" y="621"/>
                        <a:pt x="112" y="612"/>
                        <a:pt x="96" y="607"/>
                      </a:cubicBezTo>
                      <a:cubicBezTo>
                        <a:pt x="84" y="595"/>
                        <a:pt x="65" y="571"/>
                        <a:pt x="60" y="555"/>
                      </a:cubicBezTo>
                      <a:cubicBezTo>
                        <a:pt x="53" y="535"/>
                        <a:pt x="55" y="522"/>
                        <a:pt x="40" y="507"/>
                      </a:cubicBezTo>
                      <a:cubicBezTo>
                        <a:pt x="33" y="487"/>
                        <a:pt x="25" y="474"/>
                        <a:pt x="8" y="463"/>
                      </a:cubicBezTo>
                      <a:cubicBezTo>
                        <a:pt x="0" y="440"/>
                        <a:pt x="3" y="419"/>
                        <a:pt x="16" y="399"/>
                      </a:cubicBezTo>
                      <a:cubicBezTo>
                        <a:pt x="20" y="346"/>
                        <a:pt x="13" y="326"/>
                        <a:pt x="4" y="279"/>
                      </a:cubicBezTo>
                      <a:cubicBezTo>
                        <a:pt x="11" y="259"/>
                        <a:pt x="12" y="241"/>
                        <a:pt x="24" y="223"/>
                      </a:cubicBezTo>
                      <a:cubicBezTo>
                        <a:pt x="32" y="193"/>
                        <a:pt x="47" y="212"/>
                        <a:pt x="32" y="183"/>
                      </a:cubicBezTo>
                      <a:cubicBezTo>
                        <a:pt x="38" y="155"/>
                        <a:pt x="48" y="135"/>
                        <a:pt x="72" y="119"/>
                      </a:cubicBezTo>
                      <a:cubicBezTo>
                        <a:pt x="73" y="112"/>
                        <a:pt x="72" y="104"/>
                        <a:pt x="76" y="99"/>
                      </a:cubicBezTo>
                      <a:cubicBezTo>
                        <a:pt x="80" y="95"/>
                        <a:pt x="87" y="98"/>
                        <a:pt x="92" y="95"/>
                      </a:cubicBezTo>
                      <a:cubicBezTo>
                        <a:pt x="96" y="92"/>
                        <a:pt x="97" y="86"/>
                        <a:pt x="100" y="83"/>
                      </a:cubicBezTo>
                      <a:cubicBezTo>
                        <a:pt x="111" y="72"/>
                        <a:pt x="134" y="64"/>
                        <a:pt x="148" y="59"/>
                      </a:cubicBezTo>
                      <a:cubicBezTo>
                        <a:pt x="185" y="22"/>
                        <a:pt x="242" y="8"/>
                        <a:pt x="292" y="3"/>
                      </a:cubicBezTo>
                      <a:cubicBezTo>
                        <a:pt x="323" y="7"/>
                        <a:pt x="320" y="0"/>
                        <a:pt x="336" y="19"/>
                      </a:cubicBezTo>
                      <a:cubicBezTo>
                        <a:pt x="339" y="23"/>
                        <a:pt x="340" y="28"/>
                        <a:pt x="344" y="31"/>
                      </a:cubicBezTo>
                      <a:cubicBezTo>
                        <a:pt x="367" y="46"/>
                        <a:pt x="408" y="45"/>
                        <a:pt x="432" y="47"/>
                      </a:cubicBezTo>
                      <a:cubicBezTo>
                        <a:pt x="440" y="44"/>
                        <a:pt x="448" y="39"/>
                        <a:pt x="456" y="47"/>
                      </a:cubicBezTo>
                      <a:cubicBezTo>
                        <a:pt x="463" y="54"/>
                        <a:pt x="472" y="71"/>
                        <a:pt x="472" y="71"/>
                      </a:cubicBezTo>
                      <a:cubicBezTo>
                        <a:pt x="457" y="76"/>
                        <a:pt x="456" y="75"/>
                        <a:pt x="468" y="75"/>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08" name="Freeform 48">
                  <a:extLst>
                    <a:ext uri="{FF2B5EF4-FFF2-40B4-BE49-F238E27FC236}">
                      <a16:creationId xmlns:a16="http://schemas.microsoft.com/office/drawing/2014/main" id="{D7981C44-FF0A-44F0-9289-2A1502F58FA8}"/>
                    </a:ext>
                  </a:extLst>
                </p:cNvPr>
                <p:cNvSpPr>
                  <a:spLocks/>
                </p:cNvSpPr>
                <p:nvPr/>
              </p:nvSpPr>
              <p:spPr bwMode="auto">
                <a:xfrm>
                  <a:off x="1319" y="1097"/>
                  <a:ext cx="91" cy="89"/>
                </a:xfrm>
                <a:custGeom>
                  <a:avLst/>
                  <a:gdLst>
                    <a:gd name="T0" fmla="*/ 88 w 91"/>
                    <a:gd name="T1" fmla="*/ 27 h 89"/>
                    <a:gd name="T2" fmla="*/ 52 w 91"/>
                    <a:gd name="T3" fmla="*/ 67 h 89"/>
                    <a:gd name="T4" fmla="*/ 0 w 91"/>
                    <a:gd name="T5" fmla="*/ 63 h 89"/>
                    <a:gd name="T6" fmla="*/ 28 w 91"/>
                    <a:gd name="T7" fmla="*/ 23 h 89"/>
                    <a:gd name="T8" fmla="*/ 84 w 91"/>
                    <a:gd name="T9" fmla="*/ 11 h 89"/>
                    <a:gd name="T10" fmla="*/ 88 w 91"/>
                    <a:gd name="T11" fmla="*/ 23 h 89"/>
                    <a:gd name="T12" fmla="*/ 88 w 91"/>
                    <a:gd name="T13" fmla="*/ 27 h 8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1" h="89">
                      <a:moveTo>
                        <a:pt x="88" y="27"/>
                      </a:moveTo>
                      <a:cubicBezTo>
                        <a:pt x="70" y="39"/>
                        <a:pt x="69" y="56"/>
                        <a:pt x="52" y="67"/>
                      </a:cubicBezTo>
                      <a:cubicBezTo>
                        <a:pt x="38" y="88"/>
                        <a:pt x="9" y="89"/>
                        <a:pt x="0" y="63"/>
                      </a:cubicBezTo>
                      <a:cubicBezTo>
                        <a:pt x="7" y="43"/>
                        <a:pt x="7" y="30"/>
                        <a:pt x="28" y="23"/>
                      </a:cubicBezTo>
                      <a:cubicBezTo>
                        <a:pt x="43" y="0"/>
                        <a:pt x="57" y="8"/>
                        <a:pt x="84" y="11"/>
                      </a:cubicBezTo>
                      <a:cubicBezTo>
                        <a:pt x="85" y="15"/>
                        <a:pt x="91" y="20"/>
                        <a:pt x="88" y="23"/>
                      </a:cubicBezTo>
                      <a:cubicBezTo>
                        <a:pt x="84" y="28"/>
                        <a:pt x="50" y="27"/>
                        <a:pt x="88" y="27"/>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09" name="Freeform 49">
                  <a:extLst>
                    <a:ext uri="{FF2B5EF4-FFF2-40B4-BE49-F238E27FC236}">
                      <a16:creationId xmlns:a16="http://schemas.microsoft.com/office/drawing/2014/main" id="{A2860F75-497B-4ED4-88E1-74E912043315}"/>
                    </a:ext>
                  </a:extLst>
                </p:cNvPr>
                <p:cNvSpPr>
                  <a:spLocks/>
                </p:cNvSpPr>
                <p:nvPr/>
              </p:nvSpPr>
              <p:spPr bwMode="auto">
                <a:xfrm>
                  <a:off x="1271" y="1218"/>
                  <a:ext cx="63" cy="26"/>
                </a:xfrm>
                <a:custGeom>
                  <a:avLst/>
                  <a:gdLst>
                    <a:gd name="T0" fmla="*/ 52 w 63"/>
                    <a:gd name="T1" fmla="*/ 2 h 26"/>
                    <a:gd name="T2" fmla="*/ 4 w 63"/>
                    <a:gd name="T3" fmla="*/ 6 h 26"/>
                    <a:gd name="T4" fmla="*/ 12 w 63"/>
                    <a:gd name="T5" fmla="*/ 18 h 26"/>
                    <a:gd name="T6" fmla="*/ 52 w 63"/>
                    <a:gd name="T7" fmla="*/ 26 h 26"/>
                    <a:gd name="T8" fmla="*/ 52 w 63"/>
                    <a:gd name="T9" fmla="*/ 2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 h="26">
                      <a:moveTo>
                        <a:pt x="52" y="2"/>
                      </a:moveTo>
                      <a:cubicBezTo>
                        <a:pt x="36" y="3"/>
                        <a:pt x="19" y="0"/>
                        <a:pt x="4" y="6"/>
                      </a:cubicBezTo>
                      <a:cubicBezTo>
                        <a:pt x="0" y="8"/>
                        <a:pt x="8" y="15"/>
                        <a:pt x="12" y="18"/>
                      </a:cubicBezTo>
                      <a:cubicBezTo>
                        <a:pt x="23" y="26"/>
                        <a:pt x="39" y="24"/>
                        <a:pt x="52" y="26"/>
                      </a:cubicBezTo>
                      <a:cubicBezTo>
                        <a:pt x="63" y="10"/>
                        <a:pt x="63" y="18"/>
                        <a:pt x="52" y="2"/>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sp>
            <p:nvSpPr>
              <p:cNvPr id="419610" name="Freeform 728">
                <a:extLst>
                  <a:ext uri="{FF2B5EF4-FFF2-40B4-BE49-F238E27FC236}">
                    <a16:creationId xmlns:a16="http://schemas.microsoft.com/office/drawing/2014/main" id="{E762653B-AC01-48A8-81A6-7C75481B4F81}"/>
                  </a:ext>
                </a:extLst>
              </p:cNvPr>
              <p:cNvSpPr>
                <a:spLocks/>
              </p:cNvSpPr>
              <p:nvPr/>
            </p:nvSpPr>
            <p:spPr bwMode="auto">
              <a:xfrm>
                <a:off x="1590" y="622"/>
                <a:ext cx="558" cy="409"/>
              </a:xfrm>
              <a:custGeom>
                <a:avLst/>
                <a:gdLst>
                  <a:gd name="T0" fmla="*/ 267 w 558"/>
                  <a:gd name="T1" fmla="*/ 370 h 409"/>
                  <a:gd name="T2" fmla="*/ 255 w 558"/>
                  <a:gd name="T3" fmla="*/ 322 h 409"/>
                  <a:gd name="T4" fmla="*/ 207 w 558"/>
                  <a:gd name="T5" fmla="*/ 326 h 409"/>
                  <a:gd name="T6" fmla="*/ 180 w 558"/>
                  <a:gd name="T7" fmla="*/ 359 h 409"/>
                  <a:gd name="T8" fmla="*/ 132 w 558"/>
                  <a:gd name="T9" fmla="*/ 380 h 409"/>
                  <a:gd name="T10" fmla="*/ 50 w 558"/>
                  <a:gd name="T11" fmla="*/ 379 h 409"/>
                  <a:gd name="T12" fmla="*/ 11 w 558"/>
                  <a:gd name="T13" fmla="*/ 334 h 409"/>
                  <a:gd name="T14" fmla="*/ 3 w 558"/>
                  <a:gd name="T15" fmla="*/ 280 h 409"/>
                  <a:gd name="T16" fmla="*/ 9 w 558"/>
                  <a:gd name="T17" fmla="*/ 233 h 409"/>
                  <a:gd name="T18" fmla="*/ 21 w 558"/>
                  <a:gd name="T19" fmla="*/ 212 h 409"/>
                  <a:gd name="T20" fmla="*/ 42 w 558"/>
                  <a:gd name="T21" fmla="*/ 191 h 409"/>
                  <a:gd name="T22" fmla="*/ 86 w 558"/>
                  <a:gd name="T23" fmla="*/ 170 h 409"/>
                  <a:gd name="T24" fmla="*/ 152 w 558"/>
                  <a:gd name="T25" fmla="*/ 169 h 409"/>
                  <a:gd name="T26" fmla="*/ 191 w 558"/>
                  <a:gd name="T27" fmla="*/ 124 h 409"/>
                  <a:gd name="T28" fmla="*/ 197 w 558"/>
                  <a:gd name="T29" fmla="*/ 86 h 409"/>
                  <a:gd name="T30" fmla="*/ 216 w 558"/>
                  <a:gd name="T31" fmla="*/ 46 h 409"/>
                  <a:gd name="T32" fmla="*/ 260 w 558"/>
                  <a:gd name="T33" fmla="*/ 11 h 409"/>
                  <a:gd name="T34" fmla="*/ 326 w 558"/>
                  <a:gd name="T35" fmla="*/ 2 h 409"/>
                  <a:gd name="T36" fmla="*/ 365 w 558"/>
                  <a:gd name="T37" fmla="*/ 31 h 409"/>
                  <a:gd name="T38" fmla="*/ 380 w 558"/>
                  <a:gd name="T39" fmla="*/ 59 h 409"/>
                  <a:gd name="T40" fmla="*/ 390 w 558"/>
                  <a:gd name="T41" fmla="*/ 103 h 409"/>
                  <a:gd name="T42" fmla="*/ 393 w 558"/>
                  <a:gd name="T43" fmla="*/ 137 h 409"/>
                  <a:gd name="T44" fmla="*/ 401 w 558"/>
                  <a:gd name="T45" fmla="*/ 137 h 409"/>
                  <a:gd name="T46" fmla="*/ 483 w 558"/>
                  <a:gd name="T47" fmla="*/ 128 h 409"/>
                  <a:gd name="T48" fmla="*/ 506 w 558"/>
                  <a:gd name="T49" fmla="*/ 145 h 409"/>
                  <a:gd name="T50" fmla="*/ 539 w 558"/>
                  <a:gd name="T51" fmla="*/ 175 h 409"/>
                  <a:gd name="T52" fmla="*/ 545 w 558"/>
                  <a:gd name="T53" fmla="*/ 203 h 409"/>
                  <a:gd name="T54" fmla="*/ 558 w 558"/>
                  <a:gd name="T55" fmla="*/ 251 h 409"/>
                  <a:gd name="T56" fmla="*/ 540 w 558"/>
                  <a:gd name="T57" fmla="*/ 283 h 409"/>
                  <a:gd name="T58" fmla="*/ 521 w 558"/>
                  <a:gd name="T59" fmla="*/ 310 h 409"/>
                  <a:gd name="T60" fmla="*/ 492 w 558"/>
                  <a:gd name="T61" fmla="*/ 332 h 409"/>
                  <a:gd name="T62" fmla="*/ 395 w 558"/>
                  <a:gd name="T63" fmla="*/ 346 h 409"/>
                  <a:gd name="T64" fmla="*/ 351 w 558"/>
                  <a:gd name="T65" fmla="*/ 329 h 409"/>
                  <a:gd name="T66" fmla="*/ 312 w 558"/>
                  <a:gd name="T67" fmla="*/ 371 h 40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58" h="409">
                    <a:moveTo>
                      <a:pt x="258" y="409"/>
                    </a:moveTo>
                    <a:cubicBezTo>
                      <a:pt x="263" y="400"/>
                      <a:pt x="262" y="377"/>
                      <a:pt x="267" y="370"/>
                    </a:cubicBezTo>
                    <a:cubicBezTo>
                      <a:pt x="269" y="356"/>
                      <a:pt x="264" y="354"/>
                      <a:pt x="266" y="340"/>
                    </a:cubicBezTo>
                    <a:cubicBezTo>
                      <a:pt x="257" y="329"/>
                      <a:pt x="267" y="329"/>
                      <a:pt x="255" y="322"/>
                    </a:cubicBezTo>
                    <a:cubicBezTo>
                      <a:pt x="237" y="323"/>
                      <a:pt x="237" y="308"/>
                      <a:pt x="228" y="320"/>
                    </a:cubicBezTo>
                    <a:cubicBezTo>
                      <a:pt x="227" y="330"/>
                      <a:pt x="215" y="321"/>
                      <a:pt x="207" y="326"/>
                    </a:cubicBezTo>
                    <a:cubicBezTo>
                      <a:pt x="203" y="333"/>
                      <a:pt x="197" y="335"/>
                      <a:pt x="191" y="341"/>
                    </a:cubicBezTo>
                    <a:cubicBezTo>
                      <a:pt x="188" y="349"/>
                      <a:pt x="188" y="354"/>
                      <a:pt x="180" y="359"/>
                    </a:cubicBezTo>
                    <a:cubicBezTo>
                      <a:pt x="176" y="365"/>
                      <a:pt x="160" y="373"/>
                      <a:pt x="153" y="374"/>
                    </a:cubicBezTo>
                    <a:cubicBezTo>
                      <a:pt x="147" y="377"/>
                      <a:pt x="139" y="379"/>
                      <a:pt x="132" y="380"/>
                    </a:cubicBezTo>
                    <a:cubicBezTo>
                      <a:pt x="116" y="388"/>
                      <a:pt x="101" y="389"/>
                      <a:pt x="77" y="383"/>
                    </a:cubicBezTo>
                    <a:cubicBezTo>
                      <a:pt x="54" y="382"/>
                      <a:pt x="67" y="387"/>
                      <a:pt x="50" y="379"/>
                    </a:cubicBezTo>
                    <a:cubicBezTo>
                      <a:pt x="46" y="371"/>
                      <a:pt x="30" y="364"/>
                      <a:pt x="27" y="356"/>
                    </a:cubicBezTo>
                    <a:cubicBezTo>
                      <a:pt x="25" y="345"/>
                      <a:pt x="17" y="342"/>
                      <a:pt x="11" y="334"/>
                    </a:cubicBezTo>
                    <a:cubicBezTo>
                      <a:pt x="10" y="323"/>
                      <a:pt x="11" y="306"/>
                      <a:pt x="5" y="296"/>
                    </a:cubicBezTo>
                    <a:cubicBezTo>
                      <a:pt x="3" y="289"/>
                      <a:pt x="6" y="286"/>
                      <a:pt x="3" y="280"/>
                    </a:cubicBezTo>
                    <a:cubicBezTo>
                      <a:pt x="1" y="268"/>
                      <a:pt x="0" y="264"/>
                      <a:pt x="6" y="254"/>
                    </a:cubicBezTo>
                    <a:cubicBezTo>
                      <a:pt x="7" y="246"/>
                      <a:pt x="3" y="240"/>
                      <a:pt x="9" y="233"/>
                    </a:cubicBezTo>
                    <a:cubicBezTo>
                      <a:pt x="12" y="230"/>
                      <a:pt x="11" y="220"/>
                      <a:pt x="11" y="220"/>
                    </a:cubicBezTo>
                    <a:cubicBezTo>
                      <a:pt x="15" y="213"/>
                      <a:pt x="13" y="213"/>
                      <a:pt x="21" y="212"/>
                    </a:cubicBezTo>
                    <a:cubicBezTo>
                      <a:pt x="24" y="209"/>
                      <a:pt x="23" y="206"/>
                      <a:pt x="26" y="203"/>
                    </a:cubicBezTo>
                    <a:cubicBezTo>
                      <a:pt x="29" y="200"/>
                      <a:pt x="36" y="195"/>
                      <a:pt x="42" y="191"/>
                    </a:cubicBezTo>
                    <a:cubicBezTo>
                      <a:pt x="48" y="187"/>
                      <a:pt x="55" y="182"/>
                      <a:pt x="62" y="179"/>
                    </a:cubicBezTo>
                    <a:cubicBezTo>
                      <a:pt x="69" y="176"/>
                      <a:pt x="81" y="174"/>
                      <a:pt x="86" y="170"/>
                    </a:cubicBezTo>
                    <a:cubicBezTo>
                      <a:pt x="95" y="164"/>
                      <a:pt x="115" y="167"/>
                      <a:pt x="126" y="166"/>
                    </a:cubicBezTo>
                    <a:cubicBezTo>
                      <a:pt x="136" y="164"/>
                      <a:pt x="142" y="167"/>
                      <a:pt x="152" y="169"/>
                    </a:cubicBezTo>
                    <a:cubicBezTo>
                      <a:pt x="170" y="167"/>
                      <a:pt x="179" y="164"/>
                      <a:pt x="185" y="146"/>
                    </a:cubicBezTo>
                    <a:cubicBezTo>
                      <a:pt x="186" y="135"/>
                      <a:pt x="185" y="132"/>
                      <a:pt x="191" y="124"/>
                    </a:cubicBezTo>
                    <a:cubicBezTo>
                      <a:pt x="193" y="114"/>
                      <a:pt x="193" y="106"/>
                      <a:pt x="191" y="95"/>
                    </a:cubicBezTo>
                    <a:cubicBezTo>
                      <a:pt x="194" y="77"/>
                      <a:pt x="189" y="100"/>
                      <a:pt x="197" y="86"/>
                    </a:cubicBezTo>
                    <a:cubicBezTo>
                      <a:pt x="203" y="77"/>
                      <a:pt x="195" y="64"/>
                      <a:pt x="206" y="58"/>
                    </a:cubicBezTo>
                    <a:cubicBezTo>
                      <a:pt x="209" y="53"/>
                      <a:pt x="213" y="51"/>
                      <a:pt x="216" y="46"/>
                    </a:cubicBezTo>
                    <a:cubicBezTo>
                      <a:pt x="220" y="33"/>
                      <a:pt x="226" y="24"/>
                      <a:pt x="240" y="22"/>
                    </a:cubicBezTo>
                    <a:cubicBezTo>
                      <a:pt x="247" y="18"/>
                      <a:pt x="253" y="14"/>
                      <a:pt x="260" y="11"/>
                    </a:cubicBezTo>
                    <a:cubicBezTo>
                      <a:pt x="266" y="4"/>
                      <a:pt x="275" y="3"/>
                      <a:pt x="284" y="1"/>
                    </a:cubicBezTo>
                    <a:cubicBezTo>
                      <a:pt x="298" y="3"/>
                      <a:pt x="312" y="0"/>
                      <a:pt x="326" y="2"/>
                    </a:cubicBezTo>
                    <a:cubicBezTo>
                      <a:pt x="332" y="8"/>
                      <a:pt x="341" y="11"/>
                      <a:pt x="350" y="13"/>
                    </a:cubicBezTo>
                    <a:cubicBezTo>
                      <a:pt x="354" y="19"/>
                      <a:pt x="358" y="27"/>
                      <a:pt x="365" y="31"/>
                    </a:cubicBezTo>
                    <a:cubicBezTo>
                      <a:pt x="369" y="38"/>
                      <a:pt x="381" y="48"/>
                      <a:pt x="383" y="53"/>
                    </a:cubicBezTo>
                    <a:cubicBezTo>
                      <a:pt x="385" y="58"/>
                      <a:pt x="378" y="56"/>
                      <a:pt x="380" y="59"/>
                    </a:cubicBezTo>
                    <a:cubicBezTo>
                      <a:pt x="383" y="64"/>
                      <a:pt x="390" y="65"/>
                      <a:pt x="393" y="70"/>
                    </a:cubicBezTo>
                    <a:cubicBezTo>
                      <a:pt x="390" y="80"/>
                      <a:pt x="384" y="93"/>
                      <a:pt x="390" y="103"/>
                    </a:cubicBezTo>
                    <a:cubicBezTo>
                      <a:pt x="387" y="107"/>
                      <a:pt x="392" y="112"/>
                      <a:pt x="389" y="116"/>
                    </a:cubicBezTo>
                    <a:cubicBezTo>
                      <a:pt x="391" y="127"/>
                      <a:pt x="387" y="129"/>
                      <a:pt x="393" y="137"/>
                    </a:cubicBezTo>
                    <a:cubicBezTo>
                      <a:pt x="395" y="141"/>
                      <a:pt x="391" y="151"/>
                      <a:pt x="392" y="151"/>
                    </a:cubicBezTo>
                    <a:cubicBezTo>
                      <a:pt x="393" y="151"/>
                      <a:pt x="393" y="141"/>
                      <a:pt x="401" y="137"/>
                    </a:cubicBezTo>
                    <a:cubicBezTo>
                      <a:pt x="416" y="136"/>
                      <a:pt x="429" y="128"/>
                      <a:pt x="444" y="128"/>
                    </a:cubicBezTo>
                    <a:cubicBezTo>
                      <a:pt x="456" y="121"/>
                      <a:pt x="467" y="129"/>
                      <a:pt x="483" y="128"/>
                    </a:cubicBezTo>
                    <a:cubicBezTo>
                      <a:pt x="485" y="129"/>
                      <a:pt x="492" y="131"/>
                      <a:pt x="494" y="133"/>
                    </a:cubicBezTo>
                    <a:cubicBezTo>
                      <a:pt x="496" y="136"/>
                      <a:pt x="504" y="141"/>
                      <a:pt x="506" y="145"/>
                    </a:cubicBezTo>
                    <a:cubicBezTo>
                      <a:pt x="510" y="153"/>
                      <a:pt x="517" y="153"/>
                      <a:pt x="525" y="158"/>
                    </a:cubicBezTo>
                    <a:cubicBezTo>
                      <a:pt x="528" y="162"/>
                      <a:pt x="537" y="170"/>
                      <a:pt x="539" y="175"/>
                    </a:cubicBezTo>
                    <a:cubicBezTo>
                      <a:pt x="536" y="183"/>
                      <a:pt x="539" y="184"/>
                      <a:pt x="543" y="191"/>
                    </a:cubicBezTo>
                    <a:cubicBezTo>
                      <a:pt x="544" y="199"/>
                      <a:pt x="541" y="197"/>
                      <a:pt x="545" y="203"/>
                    </a:cubicBezTo>
                    <a:cubicBezTo>
                      <a:pt x="545" y="209"/>
                      <a:pt x="547" y="237"/>
                      <a:pt x="549" y="242"/>
                    </a:cubicBezTo>
                    <a:cubicBezTo>
                      <a:pt x="550" y="246"/>
                      <a:pt x="558" y="251"/>
                      <a:pt x="558" y="251"/>
                    </a:cubicBezTo>
                    <a:cubicBezTo>
                      <a:pt x="557" y="256"/>
                      <a:pt x="548" y="263"/>
                      <a:pt x="548" y="263"/>
                    </a:cubicBezTo>
                    <a:cubicBezTo>
                      <a:pt x="545" y="270"/>
                      <a:pt x="543" y="276"/>
                      <a:pt x="540" y="283"/>
                    </a:cubicBezTo>
                    <a:cubicBezTo>
                      <a:pt x="539" y="290"/>
                      <a:pt x="539" y="295"/>
                      <a:pt x="533" y="298"/>
                    </a:cubicBezTo>
                    <a:cubicBezTo>
                      <a:pt x="529" y="303"/>
                      <a:pt x="526" y="306"/>
                      <a:pt x="521" y="310"/>
                    </a:cubicBezTo>
                    <a:cubicBezTo>
                      <a:pt x="517" y="318"/>
                      <a:pt x="526" y="324"/>
                      <a:pt x="516" y="326"/>
                    </a:cubicBezTo>
                    <a:cubicBezTo>
                      <a:pt x="509" y="329"/>
                      <a:pt x="500" y="330"/>
                      <a:pt x="492" y="332"/>
                    </a:cubicBezTo>
                    <a:cubicBezTo>
                      <a:pt x="487" y="340"/>
                      <a:pt x="469" y="342"/>
                      <a:pt x="459" y="344"/>
                    </a:cubicBezTo>
                    <a:cubicBezTo>
                      <a:pt x="443" y="352"/>
                      <a:pt x="413" y="347"/>
                      <a:pt x="395" y="346"/>
                    </a:cubicBezTo>
                    <a:cubicBezTo>
                      <a:pt x="391" y="339"/>
                      <a:pt x="389" y="338"/>
                      <a:pt x="381" y="337"/>
                    </a:cubicBezTo>
                    <a:cubicBezTo>
                      <a:pt x="372" y="333"/>
                      <a:pt x="361" y="332"/>
                      <a:pt x="351" y="329"/>
                    </a:cubicBezTo>
                    <a:cubicBezTo>
                      <a:pt x="328" y="331"/>
                      <a:pt x="324" y="329"/>
                      <a:pt x="315" y="347"/>
                    </a:cubicBezTo>
                    <a:cubicBezTo>
                      <a:pt x="318" y="355"/>
                      <a:pt x="316" y="363"/>
                      <a:pt x="312" y="371"/>
                    </a:cubicBezTo>
                    <a:cubicBezTo>
                      <a:pt x="314" y="391"/>
                      <a:pt x="307" y="391"/>
                      <a:pt x="315" y="391"/>
                    </a:cubicBezTo>
                  </a:path>
                </a:pathLst>
              </a:custGeom>
              <a:noFill/>
              <a:ln w="1905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19611" name="Group 729">
              <a:extLst>
                <a:ext uri="{FF2B5EF4-FFF2-40B4-BE49-F238E27FC236}">
                  <a16:creationId xmlns:a16="http://schemas.microsoft.com/office/drawing/2014/main" id="{72E0CEEE-68B3-4DFB-8668-13EFFBA7071C}"/>
                </a:ext>
              </a:extLst>
            </p:cNvPr>
            <p:cNvGrpSpPr>
              <a:grpSpLocks/>
            </p:cNvGrpSpPr>
            <p:nvPr/>
          </p:nvGrpSpPr>
          <p:grpSpPr bwMode="auto">
            <a:xfrm rot="-8216310">
              <a:off x="1020" y="1706"/>
              <a:ext cx="680" cy="459"/>
              <a:chOff x="1519" y="572"/>
              <a:chExt cx="680" cy="459"/>
            </a:xfrm>
          </p:grpSpPr>
          <p:grpSp>
            <p:nvGrpSpPr>
              <p:cNvPr id="419612" name="Group 730">
                <a:extLst>
                  <a:ext uri="{FF2B5EF4-FFF2-40B4-BE49-F238E27FC236}">
                    <a16:creationId xmlns:a16="http://schemas.microsoft.com/office/drawing/2014/main" id="{8387D64C-E75A-4AF8-BEF0-5699C01E6491}"/>
                  </a:ext>
                </a:extLst>
              </p:cNvPr>
              <p:cNvGrpSpPr>
                <a:grpSpLocks/>
              </p:cNvGrpSpPr>
              <p:nvPr/>
            </p:nvGrpSpPr>
            <p:grpSpPr bwMode="auto">
              <a:xfrm>
                <a:off x="1519" y="572"/>
                <a:ext cx="680" cy="444"/>
                <a:chOff x="1111" y="300"/>
                <a:chExt cx="2290" cy="1494"/>
              </a:xfrm>
            </p:grpSpPr>
            <p:sp>
              <p:nvSpPr>
                <p:cNvPr id="419613" name="Oval 4">
                  <a:extLst>
                    <a:ext uri="{FF2B5EF4-FFF2-40B4-BE49-F238E27FC236}">
                      <a16:creationId xmlns:a16="http://schemas.microsoft.com/office/drawing/2014/main" id="{7DB7B08C-5486-4025-8C96-4DAF5502A329}"/>
                    </a:ext>
                  </a:extLst>
                </p:cNvPr>
                <p:cNvSpPr>
                  <a:spLocks noChangeArrowheads="1"/>
                </p:cNvSpPr>
                <p:nvPr/>
              </p:nvSpPr>
              <p:spPr bwMode="auto">
                <a:xfrm>
                  <a:off x="2069" y="518"/>
                  <a:ext cx="562" cy="632"/>
                </a:xfrm>
                <a:prstGeom prst="ellipse">
                  <a:avLst/>
                </a:prstGeom>
                <a:solidFill>
                  <a:srgbClr val="FE9B03"/>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614" name="Oval 5">
                  <a:extLst>
                    <a:ext uri="{FF2B5EF4-FFF2-40B4-BE49-F238E27FC236}">
                      <a16:creationId xmlns:a16="http://schemas.microsoft.com/office/drawing/2014/main" id="{885EAF47-17E5-48E1-B79C-8AC61FB1D413}"/>
                    </a:ext>
                  </a:extLst>
                </p:cNvPr>
                <p:cNvSpPr>
                  <a:spLocks noChangeArrowheads="1"/>
                </p:cNvSpPr>
                <p:nvPr/>
              </p:nvSpPr>
              <p:spPr bwMode="auto">
                <a:xfrm>
                  <a:off x="2098" y="551"/>
                  <a:ext cx="503" cy="566"/>
                </a:xfrm>
                <a:prstGeom prst="ellipse">
                  <a:avLst/>
                </a:prstGeom>
                <a:solidFill>
                  <a:srgbClr val="FFCC00"/>
                </a:solidFill>
                <a:ln w="12700">
                  <a:solidFill>
                    <a:srgbClr val="FFCC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615" name="Oval 6">
                  <a:extLst>
                    <a:ext uri="{FF2B5EF4-FFF2-40B4-BE49-F238E27FC236}">
                      <a16:creationId xmlns:a16="http://schemas.microsoft.com/office/drawing/2014/main" id="{C3E7BA3B-9624-4A93-938A-DE375ED16B23}"/>
                    </a:ext>
                  </a:extLst>
                </p:cNvPr>
                <p:cNvSpPr>
                  <a:spLocks noChangeArrowheads="1"/>
                </p:cNvSpPr>
                <p:nvPr/>
              </p:nvSpPr>
              <p:spPr bwMode="auto">
                <a:xfrm>
                  <a:off x="2581" y="947"/>
                  <a:ext cx="562" cy="632"/>
                </a:xfrm>
                <a:prstGeom prst="ellipse">
                  <a:avLst/>
                </a:prstGeom>
                <a:solidFill>
                  <a:srgbClr val="FE9B03"/>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616" name="Oval 7">
                  <a:extLst>
                    <a:ext uri="{FF2B5EF4-FFF2-40B4-BE49-F238E27FC236}">
                      <a16:creationId xmlns:a16="http://schemas.microsoft.com/office/drawing/2014/main" id="{5EE32914-BAAE-483F-AD7B-E1E55E5A2219}"/>
                    </a:ext>
                  </a:extLst>
                </p:cNvPr>
                <p:cNvSpPr>
                  <a:spLocks noChangeArrowheads="1"/>
                </p:cNvSpPr>
                <p:nvPr/>
              </p:nvSpPr>
              <p:spPr bwMode="auto">
                <a:xfrm>
                  <a:off x="2610" y="980"/>
                  <a:ext cx="504" cy="566"/>
                </a:xfrm>
                <a:prstGeom prst="ellipse">
                  <a:avLst/>
                </a:prstGeom>
                <a:solidFill>
                  <a:srgbClr val="FFCC00"/>
                </a:solidFill>
                <a:ln w="12700">
                  <a:solidFill>
                    <a:srgbClr val="FFCC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617" name="Oval 10">
                  <a:extLst>
                    <a:ext uri="{FF2B5EF4-FFF2-40B4-BE49-F238E27FC236}">
                      <a16:creationId xmlns:a16="http://schemas.microsoft.com/office/drawing/2014/main" id="{41150839-C94E-4669-AC07-5BC6AD07528D}"/>
                    </a:ext>
                  </a:extLst>
                </p:cNvPr>
                <p:cNvSpPr>
                  <a:spLocks noChangeArrowheads="1"/>
                </p:cNvSpPr>
                <p:nvPr/>
              </p:nvSpPr>
              <p:spPr bwMode="auto">
                <a:xfrm>
                  <a:off x="1420" y="1081"/>
                  <a:ext cx="562" cy="632"/>
                </a:xfrm>
                <a:prstGeom prst="ellipse">
                  <a:avLst/>
                </a:prstGeom>
                <a:solidFill>
                  <a:srgbClr val="FE9B03"/>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618" name="Oval 11">
                  <a:extLst>
                    <a:ext uri="{FF2B5EF4-FFF2-40B4-BE49-F238E27FC236}">
                      <a16:creationId xmlns:a16="http://schemas.microsoft.com/office/drawing/2014/main" id="{FAF1BDC3-6386-4071-BB2A-AAF75A06C579}"/>
                    </a:ext>
                  </a:extLst>
                </p:cNvPr>
                <p:cNvSpPr>
                  <a:spLocks noChangeArrowheads="1"/>
                </p:cNvSpPr>
                <p:nvPr/>
              </p:nvSpPr>
              <p:spPr bwMode="auto">
                <a:xfrm>
                  <a:off x="1449" y="1114"/>
                  <a:ext cx="504" cy="566"/>
                </a:xfrm>
                <a:prstGeom prst="ellipse">
                  <a:avLst/>
                </a:prstGeom>
                <a:solidFill>
                  <a:srgbClr val="FFCC00"/>
                </a:solidFill>
                <a:ln w="12700">
                  <a:solidFill>
                    <a:srgbClr val="FFCC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19619" name="Freeform 16">
                  <a:extLst>
                    <a:ext uri="{FF2B5EF4-FFF2-40B4-BE49-F238E27FC236}">
                      <a16:creationId xmlns:a16="http://schemas.microsoft.com/office/drawing/2014/main" id="{A22B9FF1-DB15-4AD5-BFAE-CB9126DD2A27}"/>
                    </a:ext>
                  </a:extLst>
                </p:cNvPr>
                <p:cNvSpPr>
                  <a:spLocks/>
                </p:cNvSpPr>
                <p:nvPr/>
              </p:nvSpPr>
              <p:spPr bwMode="auto">
                <a:xfrm>
                  <a:off x="2909" y="1680"/>
                  <a:ext cx="118" cy="113"/>
                </a:xfrm>
                <a:custGeom>
                  <a:avLst/>
                  <a:gdLst>
                    <a:gd name="T0" fmla="*/ 0 w 133"/>
                    <a:gd name="T1" fmla="*/ 44 h 113"/>
                    <a:gd name="T2" fmla="*/ 6 w 133"/>
                    <a:gd name="T3" fmla="*/ 40 h 113"/>
                    <a:gd name="T4" fmla="*/ 16 w 133"/>
                    <a:gd name="T5" fmla="*/ 40 h 113"/>
                    <a:gd name="T6" fmla="*/ 22 w 133"/>
                    <a:gd name="T7" fmla="*/ 40 h 113"/>
                    <a:gd name="T8" fmla="*/ 28 w 133"/>
                    <a:gd name="T9" fmla="*/ 40 h 113"/>
                    <a:gd name="T10" fmla="*/ 35 w 133"/>
                    <a:gd name="T11" fmla="*/ 36 h 113"/>
                    <a:gd name="T12" fmla="*/ 41 w 133"/>
                    <a:gd name="T13" fmla="*/ 32 h 113"/>
                    <a:gd name="T14" fmla="*/ 44 w 133"/>
                    <a:gd name="T15" fmla="*/ 24 h 113"/>
                    <a:gd name="T16" fmla="*/ 51 w 133"/>
                    <a:gd name="T17" fmla="*/ 24 h 113"/>
                    <a:gd name="T18" fmla="*/ 57 w 133"/>
                    <a:gd name="T19" fmla="*/ 20 h 113"/>
                    <a:gd name="T20" fmla="*/ 63 w 133"/>
                    <a:gd name="T21" fmla="*/ 16 h 113"/>
                    <a:gd name="T22" fmla="*/ 69 w 133"/>
                    <a:gd name="T23" fmla="*/ 12 h 113"/>
                    <a:gd name="T24" fmla="*/ 75 w 133"/>
                    <a:gd name="T25" fmla="*/ 8 h 113"/>
                    <a:gd name="T26" fmla="*/ 82 w 133"/>
                    <a:gd name="T27" fmla="*/ 0 h 113"/>
                    <a:gd name="T28" fmla="*/ 88 w 133"/>
                    <a:gd name="T29" fmla="*/ 0 h 113"/>
                    <a:gd name="T30" fmla="*/ 98 w 133"/>
                    <a:gd name="T31" fmla="*/ 0 h 113"/>
                    <a:gd name="T32" fmla="*/ 104 w 133"/>
                    <a:gd name="T33" fmla="*/ 12 h 113"/>
                    <a:gd name="T34" fmla="*/ 104 w 133"/>
                    <a:gd name="T35" fmla="*/ 20 h 113"/>
                    <a:gd name="T36" fmla="*/ 98 w 133"/>
                    <a:gd name="T37" fmla="*/ 28 h 113"/>
                    <a:gd name="T38" fmla="*/ 94 w 133"/>
                    <a:gd name="T39" fmla="*/ 36 h 113"/>
                    <a:gd name="T40" fmla="*/ 88 w 133"/>
                    <a:gd name="T41" fmla="*/ 44 h 113"/>
                    <a:gd name="T42" fmla="*/ 85 w 133"/>
                    <a:gd name="T43" fmla="*/ 52 h 113"/>
                    <a:gd name="T44" fmla="*/ 88 w 133"/>
                    <a:gd name="T45" fmla="*/ 64 h 113"/>
                    <a:gd name="T46" fmla="*/ 88 w 133"/>
                    <a:gd name="T47" fmla="*/ 72 h 113"/>
                    <a:gd name="T48" fmla="*/ 88 w 133"/>
                    <a:gd name="T49" fmla="*/ 80 h 113"/>
                    <a:gd name="T50" fmla="*/ 88 w 133"/>
                    <a:gd name="T51" fmla="*/ 88 h 113"/>
                    <a:gd name="T52" fmla="*/ 88 w 133"/>
                    <a:gd name="T53" fmla="*/ 96 h 113"/>
                    <a:gd name="T54" fmla="*/ 88 w 133"/>
                    <a:gd name="T55" fmla="*/ 104 h 113"/>
                    <a:gd name="T56" fmla="*/ 82 w 133"/>
                    <a:gd name="T57" fmla="*/ 112 h 113"/>
                    <a:gd name="T58" fmla="*/ 73 w 133"/>
                    <a:gd name="T59" fmla="*/ 108 h 113"/>
                    <a:gd name="T60" fmla="*/ 67 w 133"/>
                    <a:gd name="T61" fmla="*/ 104 h 113"/>
                    <a:gd name="T62" fmla="*/ 59 w 133"/>
                    <a:gd name="T63" fmla="*/ 92 h 113"/>
                    <a:gd name="T64" fmla="*/ 53 w 133"/>
                    <a:gd name="T65" fmla="*/ 84 h 113"/>
                    <a:gd name="T66" fmla="*/ 47 w 133"/>
                    <a:gd name="T67" fmla="*/ 80 h 113"/>
                    <a:gd name="T68" fmla="*/ 41 w 133"/>
                    <a:gd name="T69" fmla="*/ 76 h 113"/>
                    <a:gd name="T70" fmla="*/ 35 w 133"/>
                    <a:gd name="T71" fmla="*/ 72 h 113"/>
                    <a:gd name="T72" fmla="*/ 28 w 133"/>
                    <a:gd name="T73" fmla="*/ 72 h 113"/>
                    <a:gd name="T74" fmla="*/ 19 w 133"/>
                    <a:gd name="T75" fmla="*/ 68 h 113"/>
                    <a:gd name="T76" fmla="*/ 12 w 133"/>
                    <a:gd name="T77" fmla="*/ 68 h 113"/>
                    <a:gd name="T78" fmla="*/ 6 w 133"/>
                    <a:gd name="T79" fmla="*/ 68 h 113"/>
                    <a:gd name="T80" fmla="*/ 4 w 133"/>
                    <a:gd name="T81" fmla="*/ 60 h 113"/>
                    <a:gd name="T82" fmla="*/ 0 w 133"/>
                    <a:gd name="T83" fmla="*/ 52 h 113"/>
                    <a:gd name="T84" fmla="*/ 0 w 133"/>
                    <a:gd name="T85" fmla="*/ 44 h 11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3" h="113">
                      <a:moveTo>
                        <a:pt x="0" y="44"/>
                      </a:moveTo>
                      <a:lnTo>
                        <a:pt x="8" y="40"/>
                      </a:lnTo>
                      <a:lnTo>
                        <a:pt x="20" y="40"/>
                      </a:lnTo>
                      <a:lnTo>
                        <a:pt x="28" y="40"/>
                      </a:lnTo>
                      <a:lnTo>
                        <a:pt x="36" y="40"/>
                      </a:lnTo>
                      <a:lnTo>
                        <a:pt x="44" y="36"/>
                      </a:lnTo>
                      <a:lnTo>
                        <a:pt x="52" y="32"/>
                      </a:lnTo>
                      <a:lnTo>
                        <a:pt x="56" y="24"/>
                      </a:lnTo>
                      <a:lnTo>
                        <a:pt x="64" y="24"/>
                      </a:lnTo>
                      <a:lnTo>
                        <a:pt x="72" y="20"/>
                      </a:lnTo>
                      <a:lnTo>
                        <a:pt x="80" y="16"/>
                      </a:lnTo>
                      <a:lnTo>
                        <a:pt x="88" y="12"/>
                      </a:lnTo>
                      <a:lnTo>
                        <a:pt x="96" y="8"/>
                      </a:lnTo>
                      <a:lnTo>
                        <a:pt x="104" y="0"/>
                      </a:lnTo>
                      <a:lnTo>
                        <a:pt x="112" y="0"/>
                      </a:lnTo>
                      <a:lnTo>
                        <a:pt x="124" y="0"/>
                      </a:lnTo>
                      <a:lnTo>
                        <a:pt x="132" y="12"/>
                      </a:lnTo>
                      <a:lnTo>
                        <a:pt x="132" y="20"/>
                      </a:lnTo>
                      <a:lnTo>
                        <a:pt x="124" y="28"/>
                      </a:lnTo>
                      <a:lnTo>
                        <a:pt x="120" y="36"/>
                      </a:lnTo>
                      <a:lnTo>
                        <a:pt x="112" y="44"/>
                      </a:lnTo>
                      <a:lnTo>
                        <a:pt x="108" y="52"/>
                      </a:lnTo>
                      <a:lnTo>
                        <a:pt x="112" y="64"/>
                      </a:lnTo>
                      <a:lnTo>
                        <a:pt x="112" y="72"/>
                      </a:lnTo>
                      <a:lnTo>
                        <a:pt x="112" y="80"/>
                      </a:lnTo>
                      <a:lnTo>
                        <a:pt x="112" y="88"/>
                      </a:lnTo>
                      <a:lnTo>
                        <a:pt x="112" y="96"/>
                      </a:lnTo>
                      <a:lnTo>
                        <a:pt x="112" y="104"/>
                      </a:lnTo>
                      <a:lnTo>
                        <a:pt x="104" y="112"/>
                      </a:lnTo>
                      <a:lnTo>
                        <a:pt x="92" y="108"/>
                      </a:lnTo>
                      <a:lnTo>
                        <a:pt x="84" y="104"/>
                      </a:lnTo>
                      <a:lnTo>
                        <a:pt x="76" y="92"/>
                      </a:lnTo>
                      <a:lnTo>
                        <a:pt x="68" y="84"/>
                      </a:lnTo>
                      <a:lnTo>
                        <a:pt x="60" y="80"/>
                      </a:lnTo>
                      <a:lnTo>
                        <a:pt x="52" y="76"/>
                      </a:lnTo>
                      <a:lnTo>
                        <a:pt x="44" y="72"/>
                      </a:lnTo>
                      <a:lnTo>
                        <a:pt x="36" y="72"/>
                      </a:lnTo>
                      <a:lnTo>
                        <a:pt x="24" y="68"/>
                      </a:lnTo>
                      <a:lnTo>
                        <a:pt x="16" y="68"/>
                      </a:lnTo>
                      <a:lnTo>
                        <a:pt x="8" y="68"/>
                      </a:lnTo>
                      <a:lnTo>
                        <a:pt x="4" y="60"/>
                      </a:lnTo>
                      <a:lnTo>
                        <a:pt x="0" y="52"/>
                      </a:lnTo>
                      <a:lnTo>
                        <a:pt x="0" y="4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20" name="Freeform 17">
                  <a:extLst>
                    <a:ext uri="{FF2B5EF4-FFF2-40B4-BE49-F238E27FC236}">
                      <a16:creationId xmlns:a16="http://schemas.microsoft.com/office/drawing/2014/main" id="{6D865702-C624-4410-BF18-4534555F2B6C}"/>
                    </a:ext>
                  </a:extLst>
                </p:cNvPr>
                <p:cNvSpPr>
                  <a:spLocks/>
                </p:cNvSpPr>
                <p:nvPr/>
              </p:nvSpPr>
              <p:spPr bwMode="auto">
                <a:xfrm>
                  <a:off x="3048" y="1396"/>
                  <a:ext cx="353" cy="357"/>
                </a:xfrm>
                <a:custGeom>
                  <a:avLst/>
                  <a:gdLst>
                    <a:gd name="T0" fmla="*/ 63 w 397"/>
                    <a:gd name="T1" fmla="*/ 220 h 357"/>
                    <a:gd name="T2" fmla="*/ 44 w 397"/>
                    <a:gd name="T3" fmla="*/ 232 h 357"/>
                    <a:gd name="T4" fmla="*/ 25 w 397"/>
                    <a:gd name="T5" fmla="*/ 244 h 357"/>
                    <a:gd name="T6" fmla="*/ 4 w 397"/>
                    <a:gd name="T7" fmla="*/ 256 h 357"/>
                    <a:gd name="T8" fmla="*/ 4 w 397"/>
                    <a:gd name="T9" fmla="*/ 280 h 357"/>
                    <a:gd name="T10" fmla="*/ 19 w 397"/>
                    <a:gd name="T11" fmla="*/ 296 h 357"/>
                    <a:gd name="T12" fmla="*/ 35 w 397"/>
                    <a:gd name="T13" fmla="*/ 316 h 357"/>
                    <a:gd name="T14" fmla="*/ 57 w 397"/>
                    <a:gd name="T15" fmla="*/ 316 h 357"/>
                    <a:gd name="T16" fmla="*/ 76 w 397"/>
                    <a:gd name="T17" fmla="*/ 328 h 357"/>
                    <a:gd name="T18" fmla="*/ 89 w 397"/>
                    <a:gd name="T19" fmla="*/ 344 h 357"/>
                    <a:gd name="T20" fmla="*/ 104 w 397"/>
                    <a:gd name="T21" fmla="*/ 356 h 357"/>
                    <a:gd name="T22" fmla="*/ 130 w 397"/>
                    <a:gd name="T23" fmla="*/ 352 h 357"/>
                    <a:gd name="T24" fmla="*/ 158 w 397"/>
                    <a:gd name="T25" fmla="*/ 340 h 357"/>
                    <a:gd name="T26" fmla="*/ 183 w 397"/>
                    <a:gd name="T27" fmla="*/ 332 h 357"/>
                    <a:gd name="T28" fmla="*/ 212 w 397"/>
                    <a:gd name="T29" fmla="*/ 316 h 357"/>
                    <a:gd name="T30" fmla="*/ 237 w 397"/>
                    <a:gd name="T31" fmla="*/ 292 h 357"/>
                    <a:gd name="T32" fmla="*/ 260 w 397"/>
                    <a:gd name="T33" fmla="*/ 264 h 357"/>
                    <a:gd name="T34" fmla="*/ 285 w 397"/>
                    <a:gd name="T35" fmla="*/ 224 h 357"/>
                    <a:gd name="T36" fmla="*/ 301 w 397"/>
                    <a:gd name="T37" fmla="*/ 200 h 357"/>
                    <a:gd name="T38" fmla="*/ 307 w 397"/>
                    <a:gd name="T39" fmla="*/ 148 h 357"/>
                    <a:gd name="T40" fmla="*/ 313 w 397"/>
                    <a:gd name="T41" fmla="*/ 124 h 357"/>
                    <a:gd name="T42" fmla="*/ 303 w 397"/>
                    <a:gd name="T43" fmla="*/ 104 h 357"/>
                    <a:gd name="T44" fmla="*/ 301 w 397"/>
                    <a:gd name="T45" fmla="*/ 80 h 357"/>
                    <a:gd name="T46" fmla="*/ 282 w 397"/>
                    <a:gd name="T47" fmla="*/ 64 h 357"/>
                    <a:gd name="T48" fmla="*/ 256 w 397"/>
                    <a:gd name="T49" fmla="*/ 56 h 357"/>
                    <a:gd name="T50" fmla="*/ 237 w 397"/>
                    <a:gd name="T51" fmla="*/ 72 h 357"/>
                    <a:gd name="T52" fmla="*/ 218 w 397"/>
                    <a:gd name="T53" fmla="*/ 56 h 357"/>
                    <a:gd name="T54" fmla="*/ 203 w 397"/>
                    <a:gd name="T55" fmla="*/ 44 h 357"/>
                    <a:gd name="T56" fmla="*/ 197 w 397"/>
                    <a:gd name="T57" fmla="*/ 16 h 357"/>
                    <a:gd name="T58" fmla="*/ 177 w 397"/>
                    <a:gd name="T59" fmla="*/ 0 h 357"/>
                    <a:gd name="T60" fmla="*/ 158 w 397"/>
                    <a:gd name="T61" fmla="*/ 16 h 357"/>
                    <a:gd name="T62" fmla="*/ 152 w 397"/>
                    <a:gd name="T63" fmla="*/ 40 h 357"/>
                    <a:gd name="T64" fmla="*/ 142 w 397"/>
                    <a:gd name="T65" fmla="*/ 64 h 357"/>
                    <a:gd name="T66" fmla="*/ 132 w 397"/>
                    <a:gd name="T67" fmla="*/ 84 h 357"/>
                    <a:gd name="T68" fmla="*/ 139 w 397"/>
                    <a:gd name="T69" fmla="*/ 104 h 357"/>
                    <a:gd name="T70" fmla="*/ 161 w 397"/>
                    <a:gd name="T71" fmla="*/ 108 h 357"/>
                    <a:gd name="T72" fmla="*/ 181 w 397"/>
                    <a:gd name="T73" fmla="*/ 112 h 357"/>
                    <a:gd name="T74" fmla="*/ 203 w 397"/>
                    <a:gd name="T75" fmla="*/ 132 h 357"/>
                    <a:gd name="T76" fmla="*/ 199 w 397"/>
                    <a:gd name="T77" fmla="*/ 156 h 357"/>
                    <a:gd name="T78" fmla="*/ 177 w 397"/>
                    <a:gd name="T79" fmla="*/ 184 h 357"/>
                    <a:gd name="T80" fmla="*/ 161 w 397"/>
                    <a:gd name="T81" fmla="*/ 200 h 357"/>
                    <a:gd name="T82" fmla="*/ 146 w 397"/>
                    <a:gd name="T83" fmla="*/ 220 h 357"/>
                    <a:gd name="T84" fmla="*/ 132 w 397"/>
                    <a:gd name="T85" fmla="*/ 236 h 357"/>
                    <a:gd name="T86" fmla="*/ 117 w 397"/>
                    <a:gd name="T87" fmla="*/ 256 h 357"/>
                    <a:gd name="T88" fmla="*/ 101 w 397"/>
                    <a:gd name="T89" fmla="*/ 272 h 357"/>
                    <a:gd name="T90" fmla="*/ 82 w 397"/>
                    <a:gd name="T91" fmla="*/ 268 h 357"/>
                    <a:gd name="T92" fmla="*/ 76 w 397"/>
                    <a:gd name="T93" fmla="*/ 244 h 357"/>
                    <a:gd name="T94" fmla="*/ 79 w 397"/>
                    <a:gd name="T95" fmla="*/ 220 h 3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397" h="357">
                      <a:moveTo>
                        <a:pt x="88" y="204"/>
                      </a:moveTo>
                      <a:lnTo>
                        <a:pt x="84" y="212"/>
                      </a:lnTo>
                      <a:lnTo>
                        <a:pt x="80" y="220"/>
                      </a:lnTo>
                      <a:lnTo>
                        <a:pt x="72" y="224"/>
                      </a:lnTo>
                      <a:lnTo>
                        <a:pt x="64" y="228"/>
                      </a:lnTo>
                      <a:lnTo>
                        <a:pt x="56" y="232"/>
                      </a:lnTo>
                      <a:lnTo>
                        <a:pt x="48" y="236"/>
                      </a:lnTo>
                      <a:lnTo>
                        <a:pt x="40" y="240"/>
                      </a:lnTo>
                      <a:lnTo>
                        <a:pt x="32" y="244"/>
                      </a:lnTo>
                      <a:lnTo>
                        <a:pt x="24" y="248"/>
                      </a:lnTo>
                      <a:lnTo>
                        <a:pt x="12" y="252"/>
                      </a:lnTo>
                      <a:lnTo>
                        <a:pt x="4" y="256"/>
                      </a:lnTo>
                      <a:lnTo>
                        <a:pt x="0" y="264"/>
                      </a:lnTo>
                      <a:lnTo>
                        <a:pt x="0" y="272"/>
                      </a:lnTo>
                      <a:lnTo>
                        <a:pt x="4" y="280"/>
                      </a:lnTo>
                      <a:lnTo>
                        <a:pt x="12" y="280"/>
                      </a:lnTo>
                      <a:lnTo>
                        <a:pt x="16" y="288"/>
                      </a:lnTo>
                      <a:lnTo>
                        <a:pt x="24" y="296"/>
                      </a:lnTo>
                      <a:lnTo>
                        <a:pt x="28" y="304"/>
                      </a:lnTo>
                      <a:lnTo>
                        <a:pt x="36" y="312"/>
                      </a:lnTo>
                      <a:lnTo>
                        <a:pt x="44" y="316"/>
                      </a:lnTo>
                      <a:lnTo>
                        <a:pt x="52" y="320"/>
                      </a:lnTo>
                      <a:lnTo>
                        <a:pt x="60" y="320"/>
                      </a:lnTo>
                      <a:lnTo>
                        <a:pt x="72" y="316"/>
                      </a:lnTo>
                      <a:lnTo>
                        <a:pt x="80" y="320"/>
                      </a:lnTo>
                      <a:lnTo>
                        <a:pt x="88" y="320"/>
                      </a:lnTo>
                      <a:lnTo>
                        <a:pt x="96" y="328"/>
                      </a:lnTo>
                      <a:lnTo>
                        <a:pt x="104" y="332"/>
                      </a:lnTo>
                      <a:lnTo>
                        <a:pt x="112" y="336"/>
                      </a:lnTo>
                      <a:lnTo>
                        <a:pt x="112" y="344"/>
                      </a:lnTo>
                      <a:lnTo>
                        <a:pt x="116" y="352"/>
                      </a:lnTo>
                      <a:lnTo>
                        <a:pt x="124" y="356"/>
                      </a:lnTo>
                      <a:lnTo>
                        <a:pt x="132" y="356"/>
                      </a:lnTo>
                      <a:lnTo>
                        <a:pt x="140" y="356"/>
                      </a:lnTo>
                      <a:lnTo>
                        <a:pt x="156" y="352"/>
                      </a:lnTo>
                      <a:lnTo>
                        <a:pt x="164" y="352"/>
                      </a:lnTo>
                      <a:lnTo>
                        <a:pt x="176" y="344"/>
                      </a:lnTo>
                      <a:lnTo>
                        <a:pt x="184" y="344"/>
                      </a:lnTo>
                      <a:lnTo>
                        <a:pt x="200" y="340"/>
                      </a:lnTo>
                      <a:lnTo>
                        <a:pt x="208" y="336"/>
                      </a:lnTo>
                      <a:lnTo>
                        <a:pt x="224" y="332"/>
                      </a:lnTo>
                      <a:lnTo>
                        <a:pt x="232" y="332"/>
                      </a:lnTo>
                      <a:lnTo>
                        <a:pt x="240" y="328"/>
                      </a:lnTo>
                      <a:lnTo>
                        <a:pt x="260" y="320"/>
                      </a:lnTo>
                      <a:lnTo>
                        <a:pt x="268" y="316"/>
                      </a:lnTo>
                      <a:lnTo>
                        <a:pt x="276" y="312"/>
                      </a:lnTo>
                      <a:lnTo>
                        <a:pt x="292" y="300"/>
                      </a:lnTo>
                      <a:lnTo>
                        <a:pt x="300" y="292"/>
                      </a:lnTo>
                      <a:lnTo>
                        <a:pt x="308" y="288"/>
                      </a:lnTo>
                      <a:lnTo>
                        <a:pt x="324" y="272"/>
                      </a:lnTo>
                      <a:lnTo>
                        <a:pt x="328" y="264"/>
                      </a:lnTo>
                      <a:lnTo>
                        <a:pt x="340" y="252"/>
                      </a:lnTo>
                      <a:lnTo>
                        <a:pt x="344" y="244"/>
                      </a:lnTo>
                      <a:lnTo>
                        <a:pt x="360" y="224"/>
                      </a:lnTo>
                      <a:lnTo>
                        <a:pt x="364" y="216"/>
                      </a:lnTo>
                      <a:lnTo>
                        <a:pt x="372" y="208"/>
                      </a:lnTo>
                      <a:lnTo>
                        <a:pt x="380" y="200"/>
                      </a:lnTo>
                      <a:lnTo>
                        <a:pt x="372" y="176"/>
                      </a:lnTo>
                      <a:lnTo>
                        <a:pt x="380" y="152"/>
                      </a:lnTo>
                      <a:lnTo>
                        <a:pt x="388" y="148"/>
                      </a:lnTo>
                      <a:lnTo>
                        <a:pt x="392" y="140"/>
                      </a:lnTo>
                      <a:lnTo>
                        <a:pt x="396" y="132"/>
                      </a:lnTo>
                      <a:lnTo>
                        <a:pt x="396" y="124"/>
                      </a:lnTo>
                      <a:lnTo>
                        <a:pt x="392" y="116"/>
                      </a:lnTo>
                      <a:lnTo>
                        <a:pt x="384" y="112"/>
                      </a:lnTo>
                      <a:lnTo>
                        <a:pt x="384" y="104"/>
                      </a:lnTo>
                      <a:lnTo>
                        <a:pt x="380" y="96"/>
                      </a:lnTo>
                      <a:lnTo>
                        <a:pt x="380" y="88"/>
                      </a:lnTo>
                      <a:lnTo>
                        <a:pt x="380" y="80"/>
                      </a:lnTo>
                      <a:lnTo>
                        <a:pt x="376" y="72"/>
                      </a:lnTo>
                      <a:lnTo>
                        <a:pt x="364" y="68"/>
                      </a:lnTo>
                      <a:lnTo>
                        <a:pt x="356" y="64"/>
                      </a:lnTo>
                      <a:lnTo>
                        <a:pt x="348" y="60"/>
                      </a:lnTo>
                      <a:lnTo>
                        <a:pt x="336" y="56"/>
                      </a:lnTo>
                      <a:lnTo>
                        <a:pt x="324" y="56"/>
                      </a:lnTo>
                      <a:lnTo>
                        <a:pt x="316" y="64"/>
                      </a:lnTo>
                      <a:lnTo>
                        <a:pt x="308" y="68"/>
                      </a:lnTo>
                      <a:lnTo>
                        <a:pt x="300" y="72"/>
                      </a:lnTo>
                      <a:lnTo>
                        <a:pt x="292" y="64"/>
                      </a:lnTo>
                      <a:lnTo>
                        <a:pt x="284" y="60"/>
                      </a:lnTo>
                      <a:lnTo>
                        <a:pt x="276" y="56"/>
                      </a:lnTo>
                      <a:lnTo>
                        <a:pt x="272" y="48"/>
                      </a:lnTo>
                      <a:lnTo>
                        <a:pt x="264" y="48"/>
                      </a:lnTo>
                      <a:lnTo>
                        <a:pt x="256" y="44"/>
                      </a:lnTo>
                      <a:lnTo>
                        <a:pt x="252" y="36"/>
                      </a:lnTo>
                      <a:lnTo>
                        <a:pt x="248" y="24"/>
                      </a:lnTo>
                      <a:lnTo>
                        <a:pt x="248" y="16"/>
                      </a:lnTo>
                      <a:lnTo>
                        <a:pt x="240" y="8"/>
                      </a:lnTo>
                      <a:lnTo>
                        <a:pt x="232" y="4"/>
                      </a:lnTo>
                      <a:lnTo>
                        <a:pt x="224" y="0"/>
                      </a:lnTo>
                      <a:lnTo>
                        <a:pt x="216" y="0"/>
                      </a:lnTo>
                      <a:lnTo>
                        <a:pt x="204" y="8"/>
                      </a:lnTo>
                      <a:lnTo>
                        <a:pt x="200" y="16"/>
                      </a:lnTo>
                      <a:lnTo>
                        <a:pt x="200" y="24"/>
                      </a:lnTo>
                      <a:lnTo>
                        <a:pt x="192" y="32"/>
                      </a:lnTo>
                      <a:lnTo>
                        <a:pt x="192" y="40"/>
                      </a:lnTo>
                      <a:lnTo>
                        <a:pt x="188" y="48"/>
                      </a:lnTo>
                      <a:lnTo>
                        <a:pt x="184" y="56"/>
                      </a:lnTo>
                      <a:lnTo>
                        <a:pt x="180" y="64"/>
                      </a:lnTo>
                      <a:lnTo>
                        <a:pt x="176" y="72"/>
                      </a:lnTo>
                      <a:lnTo>
                        <a:pt x="168" y="76"/>
                      </a:lnTo>
                      <a:lnTo>
                        <a:pt x="168" y="84"/>
                      </a:lnTo>
                      <a:lnTo>
                        <a:pt x="164" y="92"/>
                      </a:lnTo>
                      <a:lnTo>
                        <a:pt x="168" y="100"/>
                      </a:lnTo>
                      <a:lnTo>
                        <a:pt x="176" y="104"/>
                      </a:lnTo>
                      <a:lnTo>
                        <a:pt x="184" y="100"/>
                      </a:lnTo>
                      <a:lnTo>
                        <a:pt x="192" y="104"/>
                      </a:lnTo>
                      <a:lnTo>
                        <a:pt x="204" y="108"/>
                      </a:lnTo>
                      <a:lnTo>
                        <a:pt x="212" y="108"/>
                      </a:lnTo>
                      <a:lnTo>
                        <a:pt x="220" y="112"/>
                      </a:lnTo>
                      <a:lnTo>
                        <a:pt x="228" y="112"/>
                      </a:lnTo>
                      <a:lnTo>
                        <a:pt x="236" y="116"/>
                      </a:lnTo>
                      <a:lnTo>
                        <a:pt x="248" y="120"/>
                      </a:lnTo>
                      <a:lnTo>
                        <a:pt x="256" y="132"/>
                      </a:lnTo>
                      <a:lnTo>
                        <a:pt x="260" y="140"/>
                      </a:lnTo>
                      <a:lnTo>
                        <a:pt x="256" y="148"/>
                      </a:lnTo>
                      <a:lnTo>
                        <a:pt x="252" y="156"/>
                      </a:lnTo>
                      <a:lnTo>
                        <a:pt x="240" y="164"/>
                      </a:lnTo>
                      <a:lnTo>
                        <a:pt x="232" y="176"/>
                      </a:lnTo>
                      <a:lnTo>
                        <a:pt x="224" y="184"/>
                      </a:lnTo>
                      <a:lnTo>
                        <a:pt x="216" y="188"/>
                      </a:lnTo>
                      <a:lnTo>
                        <a:pt x="208" y="192"/>
                      </a:lnTo>
                      <a:lnTo>
                        <a:pt x="204" y="200"/>
                      </a:lnTo>
                      <a:lnTo>
                        <a:pt x="196" y="204"/>
                      </a:lnTo>
                      <a:lnTo>
                        <a:pt x="188" y="212"/>
                      </a:lnTo>
                      <a:lnTo>
                        <a:pt x="184" y="220"/>
                      </a:lnTo>
                      <a:lnTo>
                        <a:pt x="176" y="224"/>
                      </a:lnTo>
                      <a:lnTo>
                        <a:pt x="176" y="232"/>
                      </a:lnTo>
                      <a:lnTo>
                        <a:pt x="168" y="236"/>
                      </a:lnTo>
                      <a:lnTo>
                        <a:pt x="164" y="244"/>
                      </a:lnTo>
                      <a:lnTo>
                        <a:pt x="156" y="248"/>
                      </a:lnTo>
                      <a:lnTo>
                        <a:pt x="148" y="256"/>
                      </a:lnTo>
                      <a:lnTo>
                        <a:pt x="140" y="260"/>
                      </a:lnTo>
                      <a:lnTo>
                        <a:pt x="136" y="268"/>
                      </a:lnTo>
                      <a:lnTo>
                        <a:pt x="128" y="272"/>
                      </a:lnTo>
                      <a:lnTo>
                        <a:pt x="120" y="272"/>
                      </a:lnTo>
                      <a:lnTo>
                        <a:pt x="112" y="272"/>
                      </a:lnTo>
                      <a:lnTo>
                        <a:pt x="104" y="268"/>
                      </a:lnTo>
                      <a:lnTo>
                        <a:pt x="96" y="260"/>
                      </a:lnTo>
                      <a:lnTo>
                        <a:pt x="96" y="252"/>
                      </a:lnTo>
                      <a:lnTo>
                        <a:pt x="96" y="244"/>
                      </a:lnTo>
                      <a:lnTo>
                        <a:pt x="100" y="236"/>
                      </a:lnTo>
                      <a:lnTo>
                        <a:pt x="100" y="228"/>
                      </a:lnTo>
                      <a:lnTo>
                        <a:pt x="100" y="220"/>
                      </a:lnTo>
                      <a:lnTo>
                        <a:pt x="96" y="212"/>
                      </a:lnTo>
                      <a:lnTo>
                        <a:pt x="88" y="20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21" name="Freeform 18">
                  <a:extLst>
                    <a:ext uri="{FF2B5EF4-FFF2-40B4-BE49-F238E27FC236}">
                      <a16:creationId xmlns:a16="http://schemas.microsoft.com/office/drawing/2014/main" id="{23973C26-4116-4342-83A3-F0EFACE2E654}"/>
                    </a:ext>
                  </a:extLst>
                </p:cNvPr>
                <p:cNvSpPr>
                  <a:spLocks/>
                </p:cNvSpPr>
                <p:nvPr/>
              </p:nvSpPr>
              <p:spPr bwMode="auto">
                <a:xfrm>
                  <a:off x="3151" y="1520"/>
                  <a:ext cx="54" cy="73"/>
                </a:xfrm>
                <a:custGeom>
                  <a:avLst/>
                  <a:gdLst>
                    <a:gd name="T0" fmla="*/ 25 w 61"/>
                    <a:gd name="T1" fmla="*/ 0 h 73"/>
                    <a:gd name="T2" fmla="*/ 22 w 61"/>
                    <a:gd name="T3" fmla="*/ 8 h 73"/>
                    <a:gd name="T4" fmla="*/ 22 w 61"/>
                    <a:gd name="T5" fmla="*/ 16 h 73"/>
                    <a:gd name="T6" fmla="*/ 16 w 61"/>
                    <a:gd name="T7" fmla="*/ 20 h 73"/>
                    <a:gd name="T8" fmla="*/ 12 w 61"/>
                    <a:gd name="T9" fmla="*/ 28 h 73"/>
                    <a:gd name="T10" fmla="*/ 6 w 61"/>
                    <a:gd name="T11" fmla="*/ 36 h 73"/>
                    <a:gd name="T12" fmla="*/ 4 w 61"/>
                    <a:gd name="T13" fmla="*/ 44 h 73"/>
                    <a:gd name="T14" fmla="*/ 0 w 61"/>
                    <a:gd name="T15" fmla="*/ 52 h 73"/>
                    <a:gd name="T16" fmla="*/ 4 w 61"/>
                    <a:gd name="T17" fmla="*/ 60 h 73"/>
                    <a:gd name="T18" fmla="*/ 4 w 61"/>
                    <a:gd name="T19" fmla="*/ 68 h 73"/>
                    <a:gd name="T20" fmla="*/ 10 w 61"/>
                    <a:gd name="T21" fmla="*/ 72 h 73"/>
                    <a:gd name="T22" fmla="*/ 16 w 61"/>
                    <a:gd name="T23" fmla="*/ 72 h 73"/>
                    <a:gd name="T24" fmla="*/ 22 w 61"/>
                    <a:gd name="T25" fmla="*/ 72 h 73"/>
                    <a:gd name="T26" fmla="*/ 28 w 61"/>
                    <a:gd name="T27" fmla="*/ 72 h 73"/>
                    <a:gd name="T28" fmla="*/ 35 w 61"/>
                    <a:gd name="T29" fmla="*/ 64 h 73"/>
                    <a:gd name="T30" fmla="*/ 35 w 61"/>
                    <a:gd name="T31" fmla="*/ 56 h 73"/>
                    <a:gd name="T32" fmla="*/ 41 w 61"/>
                    <a:gd name="T33" fmla="*/ 48 h 73"/>
                    <a:gd name="T34" fmla="*/ 44 w 61"/>
                    <a:gd name="T35" fmla="*/ 40 h 73"/>
                    <a:gd name="T36" fmla="*/ 47 w 61"/>
                    <a:gd name="T37" fmla="*/ 32 h 73"/>
                    <a:gd name="T38" fmla="*/ 47 w 61"/>
                    <a:gd name="T39" fmla="*/ 24 h 73"/>
                    <a:gd name="T40" fmla="*/ 41 w 61"/>
                    <a:gd name="T41" fmla="*/ 20 h 73"/>
                    <a:gd name="T42" fmla="*/ 41 w 61"/>
                    <a:gd name="T43" fmla="*/ 12 h 73"/>
                    <a:gd name="T44" fmla="*/ 37 w 61"/>
                    <a:gd name="T45" fmla="*/ 4 h 73"/>
                    <a:gd name="T46" fmla="*/ 31 w 61"/>
                    <a:gd name="T47" fmla="*/ 4 h 73"/>
                    <a:gd name="T48" fmla="*/ 25 w 61"/>
                    <a:gd name="T49" fmla="*/ 0 h 7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73">
                      <a:moveTo>
                        <a:pt x="32" y="0"/>
                      </a:moveTo>
                      <a:lnTo>
                        <a:pt x="28" y="8"/>
                      </a:lnTo>
                      <a:lnTo>
                        <a:pt x="28" y="16"/>
                      </a:lnTo>
                      <a:lnTo>
                        <a:pt x="20" y="20"/>
                      </a:lnTo>
                      <a:lnTo>
                        <a:pt x="16" y="28"/>
                      </a:lnTo>
                      <a:lnTo>
                        <a:pt x="8" y="36"/>
                      </a:lnTo>
                      <a:lnTo>
                        <a:pt x="4" y="44"/>
                      </a:lnTo>
                      <a:lnTo>
                        <a:pt x="0" y="52"/>
                      </a:lnTo>
                      <a:lnTo>
                        <a:pt x="4" y="60"/>
                      </a:lnTo>
                      <a:lnTo>
                        <a:pt x="4" y="68"/>
                      </a:lnTo>
                      <a:lnTo>
                        <a:pt x="12" y="72"/>
                      </a:lnTo>
                      <a:lnTo>
                        <a:pt x="20" y="72"/>
                      </a:lnTo>
                      <a:lnTo>
                        <a:pt x="28" y="72"/>
                      </a:lnTo>
                      <a:lnTo>
                        <a:pt x="36" y="72"/>
                      </a:lnTo>
                      <a:lnTo>
                        <a:pt x="44" y="64"/>
                      </a:lnTo>
                      <a:lnTo>
                        <a:pt x="44" y="56"/>
                      </a:lnTo>
                      <a:lnTo>
                        <a:pt x="52" y="48"/>
                      </a:lnTo>
                      <a:lnTo>
                        <a:pt x="56" y="40"/>
                      </a:lnTo>
                      <a:lnTo>
                        <a:pt x="60" y="32"/>
                      </a:lnTo>
                      <a:lnTo>
                        <a:pt x="60" y="24"/>
                      </a:lnTo>
                      <a:lnTo>
                        <a:pt x="52" y="20"/>
                      </a:lnTo>
                      <a:lnTo>
                        <a:pt x="52" y="12"/>
                      </a:lnTo>
                      <a:lnTo>
                        <a:pt x="48" y="4"/>
                      </a:lnTo>
                      <a:lnTo>
                        <a:pt x="40" y="4"/>
                      </a:lnTo>
                      <a:lnTo>
                        <a:pt x="32"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22" name="Freeform 19">
                  <a:extLst>
                    <a:ext uri="{FF2B5EF4-FFF2-40B4-BE49-F238E27FC236}">
                      <a16:creationId xmlns:a16="http://schemas.microsoft.com/office/drawing/2014/main" id="{8C09A695-48F4-4D9B-B0B8-C1A8D49F72BA}"/>
                    </a:ext>
                  </a:extLst>
                </p:cNvPr>
                <p:cNvSpPr>
                  <a:spLocks/>
                </p:cNvSpPr>
                <p:nvPr/>
              </p:nvSpPr>
              <p:spPr bwMode="auto">
                <a:xfrm>
                  <a:off x="3236" y="1224"/>
                  <a:ext cx="83" cy="129"/>
                </a:xfrm>
                <a:custGeom>
                  <a:avLst/>
                  <a:gdLst>
                    <a:gd name="T0" fmla="*/ 4 w 93"/>
                    <a:gd name="T1" fmla="*/ 124 h 129"/>
                    <a:gd name="T2" fmla="*/ 10 w 93"/>
                    <a:gd name="T3" fmla="*/ 116 h 129"/>
                    <a:gd name="T4" fmla="*/ 10 w 93"/>
                    <a:gd name="T5" fmla="*/ 108 h 129"/>
                    <a:gd name="T6" fmla="*/ 10 w 93"/>
                    <a:gd name="T7" fmla="*/ 100 h 129"/>
                    <a:gd name="T8" fmla="*/ 6 w 93"/>
                    <a:gd name="T9" fmla="*/ 92 h 129"/>
                    <a:gd name="T10" fmla="*/ 4 w 93"/>
                    <a:gd name="T11" fmla="*/ 84 h 129"/>
                    <a:gd name="T12" fmla="*/ 4 w 93"/>
                    <a:gd name="T13" fmla="*/ 76 h 129"/>
                    <a:gd name="T14" fmla="*/ 4 w 93"/>
                    <a:gd name="T15" fmla="*/ 68 h 129"/>
                    <a:gd name="T16" fmla="*/ 4 w 93"/>
                    <a:gd name="T17" fmla="*/ 60 h 129"/>
                    <a:gd name="T18" fmla="*/ 4 w 93"/>
                    <a:gd name="T19" fmla="*/ 52 h 129"/>
                    <a:gd name="T20" fmla="*/ 0 w 93"/>
                    <a:gd name="T21" fmla="*/ 44 h 129"/>
                    <a:gd name="T22" fmla="*/ 0 w 93"/>
                    <a:gd name="T23" fmla="*/ 36 h 129"/>
                    <a:gd name="T24" fmla="*/ 0 w 93"/>
                    <a:gd name="T25" fmla="*/ 24 h 129"/>
                    <a:gd name="T26" fmla="*/ 4 w 93"/>
                    <a:gd name="T27" fmla="*/ 16 h 129"/>
                    <a:gd name="T28" fmla="*/ 4 w 93"/>
                    <a:gd name="T29" fmla="*/ 8 h 129"/>
                    <a:gd name="T30" fmla="*/ 6 w 93"/>
                    <a:gd name="T31" fmla="*/ 0 h 129"/>
                    <a:gd name="T32" fmla="*/ 12 w 93"/>
                    <a:gd name="T33" fmla="*/ 0 h 129"/>
                    <a:gd name="T34" fmla="*/ 19 w 93"/>
                    <a:gd name="T35" fmla="*/ 8 h 129"/>
                    <a:gd name="T36" fmla="*/ 26 w 93"/>
                    <a:gd name="T37" fmla="*/ 20 h 129"/>
                    <a:gd name="T38" fmla="*/ 29 w 93"/>
                    <a:gd name="T39" fmla="*/ 28 h 129"/>
                    <a:gd name="T40" fmla="*/ 32 w 93"/>
                    <a:gd name="T41" fmla="*/ 36 h 129"/>
                    <a:gd name="T42" fmla="*/ 32 w 93"/>
                    <a:gd name="T43" fmla="*/ 44 h 129"/>
                    <a:gd name="T44" fmla="*/ 38 w 93"/>
                    <a:gd name="T45" fmla="*/ 48 h 129"/>
                    <a:gd name="T46" fmla="*/ 45 w 93"/>
                    <a:gd name="T47" fmla="*/ 52 h 129"/>
                    <a:gd name="T48" fmla="*/ 51 w 93"/>
                    <a:gd name="T49" fmla="*/ 52 h 129"/>
                    <a:gd name="T50" fmla="*/ 57 w 93"/>
                    <a:gd name="T51" fmla="*/ 60 h 129"/>
                    <a:gd name="T52" fmla="*/ 61 w 93"/>
                    <a:gd name="T53" fmla="*/ 68 h 129"/>
                    <a:gd name="T54" fmla="*/ 67 w 93"/>
                    <a:gd name="T55" fmla="*/ 72 h 129"/>
                    <a:gd name="T56" fmla="*/ 73 w 93"/>
                    <a:gd name="T57" fmla="*/ 76 h 129"/>
                    <a:gd name="T58" fmla="*/ 73 w 93"/>
                    <a:gd name="T59" fmla="*/ 84 h 129"/>
                    <a:gd name="T60" fmla="*/ 73 w 93"/>
                    <a:gd name="T61" fmla="*/ 92 h 129"/>
                    <a:gd name="T62" fmla="*/ 73 w 93"/>
                    <a:gd name="T63" fmla="*/ 100 h 129"/>
                    <a:gd name="T64" fmla="*/ 63 w 93"/>
                    <a:gd name="T65" fmla="*/ 100 h 129"/>
                    <a:gd name="T66" fmla="*/ 54 w 93"/>
                    <a:gd name="T67" fmla="*/ 100 h 129"/>
                    <a:gd name="T68" fmla="*/ 41 w 93"/>
                    <a:gd name="T69" fmla="*/ 104 h 129"/>
                    <a:gd name="T70" fmla="*/ 35 w 93"/>
                    <a:gd name="T71" fmla="*/ 112 h 129"/>
                    <a:gd name="T72" fmla="*/ 29 w 93"/>
                    <a:gd name="T73" fmla="*/ 124 h 129"/>
                    <a:gd name="T74" fmla="*/ 22 w 93"/>
                    <a:gd name="T75" fmla="*/ 124 h 129"/>
                    <a:gd name="T76" fmla="*/ 16 w 93"/>
                    <a:gd name="T77" fmla="*/ 124 h 129"/>
                    <a:gd name="T78" fmla="*/ 10 w 93"/>
                    <a:gd name="T79" fmla="*/ 128 h 129"/>
                    <a:gd name="T80" fmla="*/ 4 w 93"/>
                    <a:gd name="T81" fmla="*/ 120 h 129"/>
                    <a:gd name="T82" fmla="*/ 4 w 93"/>
                    <a:gd name="T83" fmla="*/ 124 h 12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93" h="129">
                      <a:moveTo>
                        <a:pt x="4" y="124"/>
                      </a:moveTo>
                      <a:lnTo>
                        <a:pt x="12" y="116"/>
                      </a:lnTo>
                      <a:lnTo>
                        <a:pt x="12" y="108"/>
                      </a:lnTo>
                      <a:lnTo>
                        <a:pt x="12" y="100"/>
                      </a:lnTo>
                      <a:lnTo>
                        <a:pt x="8" y="92"/>
                      </a:lnTo>
                      <a:lnTo>
                        <a:pt x="4" y="84"/>
                      </a:lnTo>
                      <a:lnTo>
                        <a:pt x="4" y="76"/>
                      </a:lnTo>
                      <a:lnTo>
                        <a:pt x="4" y="68"/>
                      </a:lnTo>
                      <a:lnTo>
                        <a:pt x="4" y="60"/>
                      </a:lnTo>
                      <a:lnTo>
                        <a:pt x="4" y="52"/>
                      </a:lnTo>
                      <a:lnTo>
                        <a:pt x="0" y="44"/>
                      </a:lnTo>
                      <a:lnTo>
                        <a:pt x="0" y="36"/>
                      </a:lnTo>
                      <a:lnTo>
                        <a:pt x="0" y="24"/>
                      </a:lnTo>
                      <a:lnTo>
                        <a:pt x="4" y="16"/>
                      </a:lnTo>
                      <a:lnTo>
                        <a:pt x="4" y="8"/>
                      </a:lnTo>
                      <a:lnTo>
                        <a:pt x="8" y="0"/>
                      </a:lnTo>
                      <a:lnTo>
                        <a:pt x="16" y="0"/>
                      </a:lnTo>
                      <a:lnTo>
                        <a:pt x="24" y="8"/>
                      </a:lnTo>
                      <a:lnTo>
                        <a:pt x="32" y="20"/>
                      </a:lnTo>
                      <a:lnTo>
                        <a:pt x="36" y="28"/>
                      </a:lnTo>
                      <a:lnTo>
                        <a:pt x="40" y="36"/>
                      </a:lnTo>
                      <a:lnTo>
                        <a:pt x="40" y="44"/>
                      </a:lnTo>
                      <a:lnTo>
                        <a:pt x="48" y="48"/>
                      </a:lnTo>
                      <a:lnTo>
                        <a:pt x="56" y="52"/>
                      </a:lnTo>
                      <a:lnTo>
                        <a:pt x="64" y="52"/>
                      </a:lnTo>
                      <a:lnTo>
                        <a:pt x="72" y="60"/>
                      </a:lnTo>
                      <a:lnTo>
                        <a:pt x="76" y="68"/>
                      </a:lnTo>
                      <a:lnTo>
                        <a:pt x="84" y="72"/>
                      </a:lnTo>
                      <a:lnTo>
                        <a:pt x="92" y="76"/>
                      </a:lnTo>
                      <a:lnTo>
                        <a:pt x="92" y="84"/>
                      </a:lnTo>
                      <a:lnTo>
                        <a:pt x="92" y="92"/>
                      </a:lnTo>
                      <a:lnTo>
                        <a:pt x="92" y="100"/>
                      </a:lnTo>
                      <a:lnTo>
                        <a:pt x="80" y="100"/>
                      </a:lnTo>
                      <a:lnTo>
                        <a:pt x="68" y="100"/>
                      </a:lnTo>
                      <a:lnTo>
                        <a:pt x="52" y="104"/>
                      </a:lnTo>
                      <a:lnTo>
                        <a:pt x="44" y="112"/>
                      </a:lnTo>
                      <a:lnTo>
                        <a:pt x="36" y="124"/>
                      </a:lnTo>
                      <a:lnTo>
                        <a:pt x="28" y="124"/>
                      </a:lnTo>
                      <a:lnTo>
                        <a:pt x="20" y="124"/>
                      </a:lnTo>
                      <a:lnTo>
                        <a:pt x="12" y="128"/>
                      </a:lnTo>
                      <a:lnTo>
                        <a:pt x="4" y="120"/>
                      </a:lnTo>
                      <a:lnTo>
                        <a:pt x="4" y="12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23" name="Freeform 20">
                  <a:extLst>
                    <a:ext uri="{FF2B5EF4-FFF2-40B4-BE49-F238E27FC236}">
                      <a16:creationId xmlns:a16="http://schemas.microsoft.com/office/drawing/2014/main" id="{7735CCB5-11CA-4BAF-9188-6833BA61D825}"/>
                    </a:ext>
                  </a:extLst>
                </p:cNvPr>
                <p:cNvSpPr>
                  <a:spLocks/>
                </p:cNvSpPr>
                <p:nvPr/>
              </p:nvSpPr>
              <p:spPr bwMode="auto">
                <a:xfrm>
                  <a:off x="2906" y="648"/>
                  <a:ext cx="477" cy="541"/>
                </a:xfrm>
                <a:custGeom>
                  <a:avLst/>
                  <a:gdLst>
                    <a:gd name="T0" fmla="*/ 297 w 537"/>
                    <a:gd name="T1" fmla="*/ 492 h 541"/>
                    <a:gd name="T2" fmla="*/ 287 w 537"/>
                    <a:gd name="T3" fmla="*/ 448 h 541"/>
                    <a:gd name="T4" fmla="*/ 303 w 537"/>
                    <a:gd name="T5" fmla="*/ 424 h 541"/>
                    <a:gd name="T6" fmla="*/ 335 w 537"/>
                    <a:gd name="T7" fmla="*/ 440 h 541"/>
                    <a:gd name="T8" fmla="*/ 366 w 537"/>
                    <a:gd name="T9" fmla="*/ 424 h 541"/>
                    <a:gd name="T10" fmla="*/ 385 w 537"/>
                    <a:gd name="T11" fmla="*/ 388 h 541"/>
                    <a:gd name="T12" fmla="*/ 388 w 537"/>
                    <a:gd name="T13" fmla="*/ 348 h 541"/>
                    <a:gd name="T14" fmla="*/ 356 w 537"/>
                    <a:gd name="T15" fmla="*/ 336 h 541"/>
                    <a:gd name="T16" fmla="*/ 325 w 537"/>
                    <a:gd name="T17" fmla="*/ 340 h 541"/>
                    <a:gd name="T18" fmla="*/ 303 w 537"/>
                    <a:gd name="T19" fmla="*/ 380 h 541"/>
                    <a:gd name="T20" fmla="*/ 278 w 537"/>
                    <a:gd name="T21" fmla="*/ 388 h 541"/>
                    <a:gd name="T22" fmla="*/ 250 w 537"/>
                    <a:gd name="T23" fmla="*/ 356 h 541"/>
                    <a:gd name="T24" fmla="*/ 224 w 537"/>
                    <a:gd name="T25" fmla="*/ 316 h 541"/>
                    <a:gd name="T26" fmla="*/ 258 w 537"/>
                    <a:gd name="T27" fmla="*/ 316 h 541"/>
                    <a:gd name="T28" fmla="*/ 293 w 537"/>
                    <a:gd name="T29" fmla="*/ 316 h 541"/>
                    <a:gd name="T30" fmla="*/ 322 w 537"/>
                    <a:gd name="T31" fmla="*/ 292 h 541"/>
                    <a:gd name="T32" fmla="*/ 309 w 537"/>
                    <a:gd name="T33" fmla="*/ 256 h 541"/>
                    <a:gd name="T34" fmla="*/ 284 w 537"/>
                    <a:gd name="T35" fmla="*/ 220 h 541"/>
                    <a:gd name="T36" fmla="*/ 243 w 537"/>
                    <a:gd name="T37" fmla="*/ 204 h 541"/>
                    <a:gd name="T38" fmla="*/ 215 w 537"/>
                    <a:gd name="T39" fmla="*/ 180 h 541"/>
                    <a:gd name="T40" fmla="*/ 177 w 537"/>
                    <a:gd name="T41" fmla="*/ 156 h 541"/>
                    <a:gd name="T42" fmla="*/ 145 w 537"/>
                    <a:gd name="T43" fmla="*/ 160 h 541"/>
                    <a:gd name="T44" fmla="*/ 110 w 537"/>
                    <a:gd name="T45" fmla="*/ 152 h 541"/>
                    <a:gd name="T46" fmla="*/ 85 w 537"/>
                    <a:gd name="T47" fmla="*/ 176 h 541"/>
                    <a:gd name="T48" fmla="*/ 91 w 537"/>
                    <a:gd name="T49" fmla="*/ 220 h 541"/>
                    <a:gd name="T50" fmla="*/ 60 w 537"/>
                    <a:gd name="T51" fmla="*/ 208 h 541"/>
                    <a:gd name="T52" fmla="*/ 28 w 537"/>
                    <a:gd name="T53" fmla="*/ 196 h 541"/>
                    <a:gd name="T54" fmla="*/ 0 w 537"/>
                    <a:gd name="T55" fmla="*/ 172 h 541"/>
                    <a:gd name="T56" fmla="*/ 28 w 537"/>
                    <a:gd name="T57" fmla="*/ 152 h 541"/>
                    <a:gd name="T58" fmla="*/ 60 w 537"/>
                    <a:gd name="T59" fmla="*/ 128 h 541"/>
                    <a:gd name="T60" fmla="*/ 67 w 537"/>
                    <a:gd name="T61" fmla="*/ 84 h 541"/>
                    <a:gd name="T62" fmla="*/ 51 w 537"/>
                    <a:gd name="T63" fmla="*/ 44 h 541"/>
                    <a:gd name="T64" fmla="*/ 79 w 537"/>
                    <a:gd name="T65" fmla="*/ 12 h 541"/>
                    <a:gd name="T66" fmla="*/ 120 w 537"/>
                    <a:gd name="T67" fmla="*/ 4 h 541"/>
                    <a:gd name="T68" fmla="*/ 158 w 537"/>
                    <a:gd name="T69" fmla="*/ 8 h 541"/>
                    <a:gd name="T70" fmla="*/ 189 w 537"/>
                    <a:gd name="T71" fmla="*/ 16 h 541"/>
                    <a:gd name="T72" fmla="*/ 234 w 537"/>
                    <a:gd name="T73" fmla="*/ 20 h 541"/>
                    <a:gd name="T74" fmla="*/ 274 w 537"/>
                    <a:gd name="T75" fmla="*/ 28 h 541"/>
                    <a:gd name="T76" fmla="*/ 313 w 537"/>
                    <a:gd name="T77" fmla="*/ 52 h 541"/>
                    <a:gd name="T78" fmla="*/ 341 w 537"/>
                    <a:gd name="T79" fmla="*/ 92 h 541"/>
                    <a:gd name="T80" fmla="*/ 356 w 537"/>
                    <a:gd name="T81" fmla="*/ 136 h 541"/>
                    <a:gd name="T82" fmla="*/ 366 w 537"/>
                    <a:gd name="T83" fmla="*/ 188 h 541"/>
                    <a:gd name="T84" fmla="*/ 376 w 537"/>
                    <a:gd name="T85" fmla="*/ 232 h 541"/>
                    <a:gd name="T86" fmla="*/ 404 w 537"/>
                    <a:gd name="T87" fmla="*/ 280 h 541"/>
                    <a:gd name="T88" fmla="*/ 420 w 537"/>
                    <a:gd name="T89" fmla="*/ 324 h 541"/>
                    <a:gd name="T90" fmla="*/ 420 w 537"/>
                    <a:gd name="T91" fmla="*/ 364 h 541"/>
                    <a:gd name="T92" fmla="*/ 420 w 537"/>
                    <a:gd name="T93" fmla="*/ 404 h 541"/>
                    <a:gd name="T94" fmla="*/ 388 w 537"/>
                    <a:gd name="T95" fmla="*/ 440 h 541"/>
                    <a:gd name="T96" fmla="*/ 356 w 537"/>
                    <a:gd name="T97" fmla="*/ 472 h 541"/>
                    <a:gd name="T98" fmla="*/ 331 w 537"/>
                    <a:gd name="T99" fmla="*/ 508 h 541"/>
                    <a:gd name="T100" fmla="*/ 306 w 537"/>
                    <a:gd name="T101" fmla="*/ 540 h 54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37" h="541">
                      <a:moveTo>
                        <a:pt x="380" y="524"/>
                      </a:moveTo>
                      <a:lnTo>
                        <a:pt x="380" y="516"/>
                      </a:lnTo>
                      <a:lnTo>
                        <a:pt x="380" y="508"/>
                      </a:lnTo>
                      <a:lnTo>
                        <a:pt x="380" y="500"/>
                      </a:lnTo>
                      <a:lnTo>
                        <a:pt x="376" y="492"/>
                      </a:lnTo>
                      <a:lnTo>
                        <a:pt x="372" y="484"/>
                      </a:lnTo>
                      <a:lnTo>
                        <a:pt x="372" y="472"/>
                      </a:lnTo>
                      <a:lnTo>
                        <a:pt x="368" y="464"/>
                      </a:lnTo>
                      <a:lnTo>
                        <a:pt x="364" y="456"/>
                      </a:lnTo>
                      <a:lnTo>
                        <a:pt x="364" y="448"/>
                      </a:lnTo>
                      <a:lnTo>
                        <a:pt x="360" y="440"/>
                      </a:lnTo>
                      <a:lnTo>
                        <a:pt x="364" y="432"/>
                      </a:lnTo>
                      <a:lnTo>
                        <a:pt x="368" y="424"/>
                      </a:lnTo>
                      <a:lnTo>
                        <a:pt x="376" y="420"/>
                      </a:lnTo>
                      <a:lnTo>
                        <a:pt x="384" y="424"/>
                      </a:lnTo>
                      <a:lnTo>
                        <a:pt x="392" y="428"/>
                      </a:lnTo>
                      <a:lnTo>
                        <a:pt x="400" y="432"/>
                      </a:lnTo>
                      <a:lnTo>
                        <a:pt x="408" y="436"/>
                      </a:lnTo>
                      <a:lnTo>
                        <a:pt x="416" y="436"/>
                      </a:lnTo>
                      <a:lnTo>
                        <a:pt x="424" y="440"/>
                      </a:lnTo>
                      <a:lnTo>
                        <a:pt x="432" y="440"/>
                      </a:lnTo>
                      <a:lnTo>
                        <a:pt x="440" y="440"/>
                      </a:lnTo>
                      <a:lnTo>
                        <a:pt x="452" y="436"/>
                      </a:lnTo>
                      <a:lnTo>
                        <a:pt x="460" y="432"/>
                      </a:lnTo>
                      <a:lnTo>
                        <a:pt x="464" y="424"/>
                      </a:lnTo>
                      <a:lnTo>
                        <a:pt x="472" y="420"/>
                      </a:lnTo>
                      <a:lnTo>
                        <a:pt x="476" y="412"/>
                      </a:lnTo>
                      <a:lnTo>
                        <a:pt x="476" y="404"/>
                      </a:lnTo>
                      <a:lnTo>
                        <a:pt x="480" y="396"/>
                      </a:lnTo>
                      <a:lnTo>
                        <a:pt x="488" y="388"/>
                      </a:lnTo>
                      <a:lnTo>
                        <a:pt x="492" y="380"/>
                      </a:lnTo>
                      <a:lnTo>
                        <a:pt x="492" y="372"/>
                      </a:lnTo>
                      <a:lnTo>
                        <a:pt x="496" y="364"/>
                      </a:lnTo>
                      <a:lnTo>
                        <a:pt x="492" y="356"/>
                      </a:lnTo>
                      <a:lnTo>
                        <a:pt x="492" y="348"/>
                      </a:lnTo>
                      <a:lnTo>
                        <a:pt x="484" y="340"/>
                      </a:lnTo>
                      <a:lnTo>
                        <a:pt x="476" y="340"/>
                      </a:lnTo>
                      <a:lnTo>
                        <a:pt x="468" y="340"/>
                      </a:lnTo>
                      <a:lnTo>
                        <a:pt x="460" y="336"/>
                      </a:lnTo>
                      <a:lnTo>
                        <a:pt x="452" y="336"/>
                      </a:lnTo>
                      <a:lnTo>
                        <a:pt x="444" y="336"/>
                      </a:lnTo>
                      <a:lnTo>
                        <a:pt x="436" y="332"/>
                      </a:lnTo>
                      <a:lnTo>
                        <a:pt x="428" y="336"/>
                      </a:lnTo>
                      <a:lnTo>
                        <a:pt x="420" y="336"/>
                      </a:lnTo>
                      <a:lnTo>
                        <a:pt x="412" y="340"/>
                      </a:lnTo>
                      <a:lnTo>
                        <a:pt x="408" y="348"/>
                      </a:lnTo>
                      <a:lnTo>
                        <a:pt x="396" y="356"/>
                      </a:lnTo>
                      <a:lnTo>
                        <a:pt x="396" y="364"/>
                      </a:lnTo>
                      <a:lnTo>
                        <a:pt x="388" y="372"/>
                      </a:lnTo>
                      <a:lnTo>
                        <a:pt x="384" y="380"/>
                      </a:lnTo>
                      <a:lnTo>
                        <a:pt x="380" y="388"/>
                      </a:lnTo>
                      <a:lnTo>
                        <a:pt x="372" y="392"/>
                      </a:lnTo>
                      <a:lnTo>
                        <a:pt x="368" y="400"/>
                      </a:lnTo>
                      <a:lnTo>
                        <a:pt x="356" y="396"/>
                      </a:lnTo>
                      <a:lnTo>
                        <a:pt x="352" y="388"/>
                      </a:lnTo>
                      <a:lnTo>
                        <a:pt x="348" y="380"/>
                      </a:lnTo>
                      <a:lnTo>
                        <a:pt x="340" y="376"/>
                      </a:lnTo>
                      <a:lnTo>
                        <a:pt x="332" y="364"/>
                      </a:lnTo>
                      <a:lnTo>
                        <a:pt x="324" y="356"/>
                      </a:lnTo>
                      <a:lnTo>
                        <a:pt x="316" y="356"/>
                      </a:lnTo>
                      <a:lnTo>
                        <a:pt x="308" y="348"/>
                      </a:lnTo>
                      <a:lnTo>
                        <a:pt x="300" y="344"/>
                      </a:lnTo>
                      <a:lnTo>
                        <a:pt x="292" y="332"/>
                      </a:lnTo>
                      <a:lnTo>
                        <a:pt x="288" y="324"/>
                      </a:lnTo>
                      <a:lnTo>
                        <a:pt x="284" y="316"/>
                      </a:lnTo>
                      <a:lnTo>
                        <a:pt x="296" y="308"/>
                      </a:lnTo>
                      <a:lnTo>
                        <a:pt x="304" y="308"/>
                      </a:lnTo>
                      <a:lnTo>
                        <a:pt x="312" y="312"/>
                      </a:lnTo>
                      <a:lnTo>
                        <a:pt x="320" y="316"/>
                      </a:lnTo>
                      <a:lnTo>
                        <a:pt x="328" y="316"/>
                      </a:lnTo>
                      <a:lnTo>
                        <a:pt x="336" y="320"/>
                      </a:lnTo>
                      <a:lnTo>
                        <a:pt x="344" y="320"/>
                      </a:lnTo>
                      <a:lnTo>
                        <a:pt x="356" y="320"/>
                      </a:lnTo>
                      <a:lnTo>
                        <a:pt x="364" y="320"/>
                      </a:lnTo>
                      <a:lnTo>
                        <a:pt x="372" y="316"/>
                      </a:lnTo>
                      <a:lnTo>
                        <a:pt x="380" y="308"/>
                      </a:lnTo>
                      <a:lnTo>
                        <a:pt x="388" y="308"/>
                      </a:lnTo>
                      <a:lnTo>
                        <a:pt x="396" y="304"/>
                      </a:lnTo>
                      <a:lnTo>
                        <a:pt x="404" y="300"/>
                      </a:lnTo>
                      <a:lnTo>
                        <a:pt x="408" y="292"/>
                      </a:lnTo>
                      <a:lnTo>
                        <a:pt x="408" y="284"/>
                      </a:lnTo>
                      <a:lnTo>
                        <a:pt x="408" y="276"/>
                      </a:lnTo>
                      <a:lnTo>
                        <a:pt x="404" y="268"/>
                      </a:lnTo>
                      <a:lnTo>
                        <a:pt x="396" y="264"/>
                      </a:lnTo>
                      <a:lnTo>
                        <a:pt x="392" y="256"/>
                      </a:lnTo>
                      <a:lnTo>
                        <a:pt x="384" y="248"/>
                      </a:lnTo>
                      <a:lnTo>
                        <a:pt x="380" y="240"/>
                      </a:lnTo>
                      <a:lnTo>
                        <a:pt x="376" y="232"/>
                      </a:lnTo>
                      <a:lnTo>
                        <a:pt x="372" y="224"/>
                      </a:lnTo>
                      <a:lnTo>
                        <a:pt x="360" y="220"/>
                      </a:lnTo>
                      <a:lnTo>
                        <a:pt x="344" y="212"/>
                      </a:lnTo>
                      <a:lnTo>
                        <a:pt x="336" y="212"/>
                      </a:lnTo>
                      <a:lnTo>
                        <a:pt x="328" y="208"/>
                      </a:lnTo>
                      <a:lnTo>
                        <a:pt x="320" y="208"/>
                      </a:lnTo>
                      <a:lnTo>
                        <a:pt x="308" y="204"/>
                      </a:lnTo>
                      <a:lnTo>
                        <a:pt x="300" y="200"/>
                      </a:lnTo>
                      <a:lnTo>
                        <a:pt x="292" y="196"/>
                      </a:lnTo>
                      <a:lnTo>
                        <a:pt x="284" y="192"/>
                      </a:lnTo>
                      <a:lnTo>
                        <a:pt x="276" y="188"/>
                      </a:lnTo>
                      <a:lnTo>
                        <a:pt x="272" y="180"/>
                      </a:lnTo>
                      <a:lnTo>
                        <a:pt x="260" y="176"/>
                      </a:lnTo>
                      <a:lnTo>
                        <a:pt x="252" y="172"/>
                      </a:lnTo>
                      <a:lnTo>
                        <a:pt x="244" y="168"/>
                      </a:lnTo>
                      <a:lnTo>
                        <a:pt x="232" y="160"/>
                      </a:lnTo>
                      <a:lnTo>
                        <a:pt x="224" y="156"/>
                      </a:lnTo>
                      <a:lnTo>
                        <a:pt x="216" y="156"/>
                      </a:lnTo>
                      <a:lnTo>
                        <a:pt x="208" y="156"/>
                      </a:lnTo>
                      <a:lnTo>
                        <a:pt x="200" y="156"/>
                      </a:lnTo>
                      <a:lnTo>
                        <a:pt x="192" y="156"/>
                      </a:lnTo>
                      <a:lnTo>
                        <a:pt x="184" y="160"/>
                      </a:lnTo>
                      <a:lnTo>
                        <a:pt x="176" y="160"/>
                      </a:lnTo>
                      <a:lnTo>
                        <a:pt x="168" y="160"/>
                      </a:lnTo>
                      <a:lnTo>
                        <a:pt x="160" y="156"/>
                      </a:lnTo>
                      <a:lnTo>
                        <a:pt x="148" y="152"/>
                      </a:lnTo>
                      <a:lnTo>
                        <a:pt x="140" y="152"/>
                      </a:lnTo>
                      <a:lnTo>
                        <a:pt x="132" y="152"/>
                      </a:lnTo>
                      <a:lnTo>
                        <a:pt x="124" y="152"/>
                      </a:lnTo>
                      <a:lnTo>
                        <a:pt x="116" y="160"/>
                      </a:lnTo>
                      <a:lnTo>
                        <a:pt x="108" y="168"/>
                      </a:lnTo>
                      <a:lnTo>
                        <a:pt x="108" y="176"/>
                      </a:lnTo>
                      <a:lnTo>
                        <a:pt x="108" y="188"/>
                      </a:lnTo>
                      <a:lnTo>
                        <a:pt x="108" y="196"/>
                      </a:lnTo>
                      <a:lnTo>
                        <a:pt x="112" y="204"/>
                      </a:lnTo>
                      <a:lnTo>
                        <a:pt x="116" y="212"/>
                      </a:lnTo>
                      <a:lnTo>
                        <a:pt x="116" y="220"/>
                      </a:lnTo>
                      <a:lnTo>
                        <a:pt x="108" y="224"/>
                      </a:lnTo>
                      <a:lnTo>
                        <a:pt x="100" y="224"/>
                      </a:lnTo>
                      <a:lnTo>
                        <a:pt x="92" y="220"/>
                      </a:lnTo>
                      <a:lnTo>
                        <a:pt x="84" y="212"/>
                      </a:lnTo>
                      <a:lnTo>
                        <a:pt x="76" y="208"/>
                      </a:lnTo>
                      <a:lnTo>
                        <a:pt x="68" y="204"/>
                      </a:lnTo>
                      <a:lnTo>
                        <a:pt x="60" y="200"/>
                      </a:lnTo>
                      <a:lnTo>
                        <a:pt x="52" y="200"/>
                      </a:lnTo>
                      <a:lnTo>
                        <a:pt x="44" y="196"/>
                      </a:lnTo>
                      <a:lnTo>
                        <a:pt x="36" y="196"/>
                      </a:lnTo>
                      <a:lnTo>
                        <a:pt x="28" y="196"/>
                      </a:lnTo>
                      <a:lnTo>
                        <a:pt x="16" y="192"/>
                      </a:lnTo>
                      <a:lnTo>
                        <a:pt x="8" y="188"/>
                      </a:lnTo>
                      <a:lnTo>
                        <a:pt x="4" y="180"/>
                      </a:lnTo>
                      <a:lnTo>
                        <a:pt x="0" y="172"/>
                      </a:lnTo>
                      <a:lnTo>
                        <a:pt x="4" y="164"/>
                      </a:lnTo>
                      <a:lnTo>
                        <a:pt x="8" y="156"/>
                      </a:lnTo>
                      <a:lnTo>
                        <a:pt x="16" y="156"/>
                      </a:lnTo>
                      <a:lnTo>
                        <a:pt x="28" y="156"/>
                      </a:lnTo>
                      <a:lnTo>
                        <a:pt x="36" y="152"/>
                      </a:lnTo>
                      <a:lnTo>
                        <a:pt x="44" y="156"/>
                      </a:lnTo>
                      <a:lnTo>
                        <a:pt x="52" y="148"/>
                      </a:lnTo>
                      <a:lnTo>
                        <a:pt x="60" y="144"/>
                      </a:lnTo>
                      <a:lnTo>
                        <a:pt x="64" y="136"/>
                      </a:lnTo>
                      <a:lnTo>
                        <a:pt x="76" y="128"/>
                      </a:lnTo>
                      <a:lnTo>
                        <a:pt x="80" y="120"/>
                      </a:lnTo>
                      <a:lnTo>
                        <a:pt x="84" y="112"/>
                      </a:lnTo>
                      <a:lnTo>
                        <a:pt x="88" y="104"/>
                      </a:lnTo>
                      <a:lnTo>
                        <a:pt x="88" y="96"/>
                      </a:lnTo>
                      <a:lnTo>
                        <a:pt x="84" y="84"/>
                      </a:lnTo>
                      <a:lnTo>
                        <a:pt x="76" y="76"/>
                      </a:lnTo>
                      <a:lnTo>
                        <a:pt x="68" y="68"/>
                      </a:lnTo>
                      <a:lnTo>
                        <a:pt x="64" y="60"/>
                      </a:lnTo>
                      <a:lnTo>
                        <a:pt x="64" y="52"/>
                      </a:lnTo>
                      <a:lnTo>
                        <a:pt x="64" y="44"/>
                      </a:lnTo>
                      <a:lnTo>
                        <a:pt x="68" y="36"/>
                      </a:lnTo>
                      <a:lnTo>
                        <a:pt x="72" y="28"/>
                      </a:lnTo>
                      <a:lnTo>
                        <a:pt x="80" y="20"/>
                      </a:lnTo>
                      <a:lnTo>
                        <a:pt x="92" y="12"/>
                      </a:lnTo>
                      <a:lnTo>
                        <a:pt x="100" y="12"/>
                      </a:lnTo>
                      <a:lnTo>
                        <a:pt x="108" y="8"/>
                      </a:lnTo>
                      <a:lnTo>
                        <a:pt x="120" y="4"/>
                      </a:lnTo>
                      <a:lnTo>
                        <a:pt x="128" y="4"/>
                      </a:lnTo>
                      <a:lnTo>
                        <a:pt x="136" y="4"/>
                      </a:lnTo>
                      <a:lnTo>
                        <a:pt x="152" y="4"/>
                      </a:lnTo>
                      <a:lnTo>
                        <a:pt x="160" y="0"/>
                      </a:lnTo>
                      <a:lnTo>
                        <a:pt x="172" y="4"/>
                      </a:lnTo>
                      <a:lnTo>
                        <a:pt x="180" y="4"/>
                      </a:lnTo>
                      <a:lnTo>
                        <a:pt x="188" y="4"/>
                      </a:lnTo>
                      <a:lnTo>
                        <a:pt x="200" y="8"/>
                      </a:lnTo>
                      <a:lnTo>
                        <a:pt x="208" y="8"/>
                      </a:lnTo>
                      <a:lnTo>
                        <a:pt x="216" y="12"/>
                      </a:lnTo>
                      <a:lnTo>
                        <a:pt x="224" y="12"/>
                      </a:lnTo>
                      <a:lnTo>
                        <a:pt x="232" y="16"/>
                      </a:lnTo>
                      <a:lnTo>
                        <a:pt x="240" y="16"/>
                      </a:lnTo>
                      <a:lnTo>
                        <a:pt x="256" y="16"/>
                      </a:lnTo>
                      <a:lnTo>
                        <a:pt x="264" y="20"/>
                      </a:lnTo>
                      <a:lnTo>
                        <a:pt x="272" y="20"/>
                      </a:lnTo>
                      <a:lnTo>
                        <a:pt x="288" y="20"/>
                      </a:lnTo>
                      <a:lnTo>
                        <a:pt x="296" y="20"/>
                      </a:lnTo>
                      <a:lnTo>
                        <a:pt x="304" y="20"/>
                      </a:lnTo>
                      <a:lnTo>
                        <a:pt x="316" y="24"/>
                      </a:lnTo>
                      <a:lnTo>
                        <a:pt x="324" y="24"/>
                      </a:lnTo>
                      <a:lnTo>
                        <a:pt x="332" y="28"/>
                      </a:lnTo>
                      <a:lnTo>
                        <a:pt x="348" y="28"/>
                      </a:lnTo>
                      <a:lnTo>
                        <a:pt x="356" y="32"/>
                      </a:lnTo>
                      <a:lnTo>
                        <a:pt x="364" y="32"/>
                      </a:lnTo>
                      <a:lnTo>
                        <a:pt x="388" y="40"/>
                      </a:lnTo>
                      <a:lnTo>
                        <a:pt x="396" y="44"/>
                      </a:lnTo>
                      <a:lnTo>
                        <a:pt x="396" y="52"/>
                      </a:lnTo>
                      <a:lnTo>
                        <a:pt x="404" y="56"/>
                      </a:lnTo>
                      <a:lnTo>
                        <a:pt x="412" y="64"/>
                      </a:lnTo>
                      <a:lnTo>
                        <a:pt x="416" y="72"/>
                      </a:lnTo>
                      <a:lnTo>
                        <a:pt x="428" y="84"/>
                      </a:lnTo>
                      <a:lnTo>
                        <a:pt x="432" y="92"/>
                      </a:lnTo>
                      <a:lnTo>
                        <a:pt x="436" y="100"/>
                      </a:lnTo>
                      <a:lnTo>
                        <a:pt x="444" y="112"/>
                      </a:lnTo>
                      <a:lnTo>
                        <a:pt x="448" y="120"/>
                      </a:lnTo>
                      <a:lnTo>
                        <a:pt x="452" y="128"/>
                      </a:lnTo>
                      <a:lnTo>
                        <a:pt x="452" y="136"/>
                      </a:lnTo>
                      <a:lnTo>
                        <a:pt x="452" y="144"/>
                      </a:lnTo>
                      <a:lnTo>
                        <a:pt x="460" y="164"/>
                      </a:lnTo>
                      <a:lnTo>
                        <a:pt x="464" y="172"/>
                      </a:lnTo>
                      <a:lnTo>
                        <a:pt x="464" y="180"/>
                      </a:lnTo>
                      <a:lnTo>
                        <a:pt x="464" y="188"/>
                      </a:lnTo>
                      <a:lnTo>
                        <a:pt x="464" y="196"/>
                      </a:lnTo>
                      <a:lnTo>
                        <a:pt x="464" y="204"/>
                      </a:lnTo>
                      <a:lnTo>
                        <a:pt x="468" y="216"/>
                      </a:lnTo>
                      <a:lnTo>
                        <a:pt x="472" y="224"/>
                      </a:lnTo>
                      <a:lnTo>
                        <a:pt x="476" y="232"/>
                      </a:lnTo>
                      <a:lnTo>
                        <a:pt x="484" y="244"/>
                      </a:lnTo>
                      <a:lnTo>
                        <a:pt x="488" y="252"/>
                      </a:lnTo>
                      <a:lnTo>
                        <a:pt x="500" y="268"/>
                      </a:lnTo>
                      <a:lnTo>
                        <a:pt x="508" y="272"/>
                      </a:lnTo>
                      <a:lnTo>
                        <a:pt x="512" y="280"/>
                      </a:lnTo>
                      <a:lnTo>
                        <a:pt x="516" y="288"/>
                      </a:lnTo>
                      <a:lnTo>
                        <a:pt x="524" y="300"/>
                      </a:lnTo>
                      <a:lnTo>
                        <a:pt x="524" y="308"/>
                      </a:lnTo>
                      <a:lnTo>
                        <a:pt x="528" y="316"/>
                      </a:lnTo>
                      <a:lnTo>
                        <a:pt x="532" y="324"/>
                      </a:lnTo>
                      <a:lnTo>
                        <a:pt x="532" y="332"/>
                      </a:lnTo>
                      <a:lnTo>
                        <a:pt x="532" y="340"/>
                      </a:lnTo>
                      <a:lnTo>
                        <a:pt x="532" y="348"/>
                      </a:lnTo>
                      <a:lnTo>
                        <a:pt x="532" y="356"/>
                      </a:lnTo>
                      <a:lnTo>
                        <a:pt x="532" y="364"/>
                      </a:lnTo>
                      <a:lnTo>
                        <a:pt x="532" y="372"/>
                      </a:lnTo>
                      <a:lnTo>
                        <a:pt x="536" y="380"/>
                      </a:lnTo>
                      <a:lnTo>
                        <a:pt x="536" y="388"/>
                      </a:lnTo>
                      <a:lnTo>
                        <a:pt x="532" y="396"/>
                      </a:lnTo>
                      <a:lnTo>
                        <a:pt x="532" y="404"/>
                      </a:lnTo>
                      <a:lnTo>
                        <a:pt x="524" y="416"/>
                      </a:lnTo>
                      <a:lnTo>
                        <a:pt x="516" y="420"/>
                      </a:lnTo>
                      <a:lnTo>
                        <a:pt x="508" y="428"/>
                      </a:lnTo>
                      <a:lnTo>
                        <a:pt x="500" y="436"/>
                      </a:lnTo>
                      <a:lnTo>
                        <a:pt x="492" y="440"/>
                      </a:lnTo>
                      <a:lnTo>
                        <a:pt x="488" y="448"/>
                      </a:lnTo>
                      <a:lnTo>
                        <a:pt x="480" y="456"/>
                      </a:lnTo>
                      <a:lnTo>
                        <a:pt x="476" y="464"/>
                      </a:lnTo>
                      <a:lnTo>
                        <a:pt x="468" y="468"/>
                      </a:lnTo>
                      <a:lnTo>
                        <a:pt x="452" y="472"/>
                      </a:lnTo>
                      <a:lnTo>
                        <a:pt x="444" y="476"/>
                      </a:lnTo>
                      <a:lnTo>
                        <a:pt x="436" y="484"/>
                      </a:lnTo>
                      <a:lnTo>
                        <a:pt x="432" y="492"/>
                      </a:lnTo>
                      <a:lnTo>
                        <a:pt x="424" y="500"/>
                      </a:lnTo>
                      <a:lnTo>
                        <a:pt x="420" y="508"/>
                      </a:lnTo>
                      <a:lnTo>
                        <a:pt x="416" y="516"/>
                      </a:lnTo>
                      <a:lnTo>
                        <a:pt x="412" y="524"/>
                      </a:lnTo>
                      <a:lnTo>
                        <a:pt x="404" y="532"/>
                      </a:lnTo>
                      <a:lnTo>
                        <a:pt x="396" y="536"/>
                      </a:lnTo>
                      <a:lnTo>
                        <a:pt x="388" y="540"/>
                      </a:lnTo>
                      <a:lnTo>
                        <a:pt x="380" y="532"/>
                      </a:lnTo>
                      <a:lnTo>
                        <a:pt x="380" y="52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24" name="Freeform 21">
                  <a:extLst>
                    <a:ext uri="{FF2B5EF4-FFF2-40B4-BE49-F238E27FC236}">
                      <a16:creationId xmlns:a16="http://schemas.microsoft.com/office/drawing/2014/main" id="{CF487DA8-A9E5-4D28-A4E3-43AA3D95B093}"/>
                    </a:ext>
                  </a:extLst>
                </p:cNvPr>
                <p:cNvSpPr>
                  <a:spLocks/>
                </p:cNvSpPr>
                <p:nvPr/>
              </p:nvSpPr>
              <p:spPr bwMode="auto">
                <a:xfrm>
                  <a:off x="3034" y="864"/>
                  <a:ext cx="64" cy="57"/>
                </a:xfrm>
                <a:custGeom>
                  <a:avLst/>
                  <a:gdLst>
                    <a:gd name="T0" fmla="*/ 0 w 73"/>
                    <a:gd name="T1" fmla="*/ 20 h 57"/>
                    <a:gd name="T2" fmla="*/ 6 w 73"/>
                    <a:gd name="T3" fmla="*/ 20 h 57"/>
                    <a:gd name="T4" fmla="*/ 12 w 73"/>
                    <a:gd name="T5" fmla="*/ 20 h 57"/>
                    <a:gd name="T6" fmla="*/ 18 w 73"/>
                    <a:gd name="T7" fmla="*/ 24 h 57"/>
                    <a:gd name="T8" fmla="*/ 22 w 73"/>
                    <a:gd name="T9" fmla="*/ 32 h 57"/>
                    <a:gd name="T10" fmla="*/ 28 w 73"/>
                    <a:gd name="T11" fmla="*/ 36 h 57"/>
                    <a:gd name="T12" fmla="*/ 31 w 73"/>
                    <a:gd name="T13" fmla="*/ 44 h 57"/>
                    <a:gd name="T14" fmla="*/ 37 w 73"/>
                    <a:gd name="T15" fmla="*/ 48 h 57"/>
                    <a:gd name="T16" fmla="*/ 43 w 73"/>
                    <a:gd name="T17" fmla="*/ 52 h 57"/>
                    <a:gd name="T18" fmla="*/ 49 w 73"/>
                    <a:gd name="T19" fmla="*/ 56 h 57"/>
                    <a:gd name="T20" fmla="*/ 55 w 73"/>
                    <a:gd name="T21" fmla="*/ 48 h 57"/>
                    <a:gd name="T22" fmla="*/ 55 w 73"/>
                    <a:gd name="T23" fmla="*/ 40 h 57"/>
                    <a:gd name="T24" fmla="*/ 55 w 73"/>
                    <a:gd name="T25" fmla="*/ 32 h 57"/>
                    <a:gd name="T26" fmla="*/ 55 w 73"/>
                    <a:gd name="T27" fmla="*/ 24 h 57"/>
                    <a:gd name="T28" fmla="*/ 55 w 73"/>
                    <a:gd name="T29" fmla="*/ 16 h 57"/>
                    <a:gd name="T30" fmla="*/ 55 w 73"/>
                    <a:gd name="T31" fmla="*/ 8 h 57"/>
                    <a:gd name="T32" fmla="*/ 53 w 73"/>
                    <a:gd name="T33" fmla="*/ 0 h 57"/>
                    <a:gd name="T34" fmla="*/ 46 w 73"/>
                    <a:gd name="T35" fmla="*/ 0 h 57"/>
                    <a:gd name="T36" fmla="*/ 34 w 73"/>
                    <a:gd name="T37" fmla="*/ 0 h 57"/>
                    <a:gd name="T38" fmla="*/ 28 w 73"/>
                    <a:gd name="T39" fmla="*/ 4 h 57"/>
                    <a:gd name="T40" fmla="*/ 22 w 73"/>
                    <a:gd name="T41" fmla="*/ 4 h 57"/>
                    <a:gd name="T42" fmla="*/ 12 w 73"/>
                    <a:gd name="T43" fmla="*/ 0 h 57"/>
                    <a:gd name="T44" fmla="*/ 4 w 73"/>
                    <a:gd name="T45" fmla="*/ 0 h 57"/>
                    <a:gd name="T46" fmla="*/ 0 w 73"/>
                    <a:gd name="T47" fmla="*/ 8 h 57"/>
                    <a:gd name="T48" fmla="*/ 0 w 73"/>
                    <a:gd name="T49" fmla="*/ 16 h 57"/>
                    <a:gd name="T50" fmla="*/ 0 w 73"/>
                    <a:gd name="T51" fmla="*/ 20 h 5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3" h="57">
                      <a:moveTo>
                        <a:pt x="0" y="20"/>
                      </a:moveTo>
                      <a:lnTo>
                        <a:pt x="8" y="20"/>
                      </a:lnTo>
                      <a:lnTo>
                        <a:pt x="16" y="20"/>
                      </a:lnTo>
                      <a:lnTo>
                        <a:pt x="24" y="24"/>
                      </a:lnTo>
                      <a:lnTo>
                        <a:pt x="28" y="32"/>
                      </a:lnTo>
                      <a:lnTo>
                        <a:pt x="36" y="36"/>
                      </a:lnTo>
                      <a:lnTo>
                        <a:pt x="40" y="44"/>
                      </a:lnTo>
                      <a:lnTo>
                        <a:pt x="48" y="48"/>
                      </a:lnTo>
                      <a:lnTo>
                        <a:pt x="56" y="52"/>
                      </a:lnTo>
                      <a:lnTo>
                        <a:pt x="64" y="56"/>
                      </a:lnTo>
                      <a:lnTo>
                        <a:pt x="72" y="48"/>
                      </a:lnTo>
                      <a:lnTo>
                        <a:pt x="72" y="40"/>
                      </a:lnTo>
                      <a:lnTo>
                        <a:pt x="72" y="32"/>
                      </a:lnTo>
                      <a:lnTo>
                        <a:pt x="72" y="24"/>
                      </a:lnTo>
                      <a:lnTo>
                        <a:pt x="72" y="16"/>
                      </a:lnTo>
                      <a:lnTo>
                        <a:pt x="72" y="8"/>
                      </a:lnTo>
                      <a:lnTo>
                        <a:pt x="68" y="0"/>
                      </a:lnTo>
                      <a:lnTo>
                        <a:pt x="60" y="0"/>
                      </a:lnTo>
                      <a:lnTo>
                        <a:pt x="44" y="0"/>
                      </a:lnTo>
                      <a:lnTo>
                        <a:pt x="36" y="4"/>
                      </a:lnTo>
                      <a:lnTo>
                        <a:pt x="28" y="4"/>
                      </a:lnTo>
                      <a:lnTo>
                        <a:pt x="16" y="0"/>
                      </a:lnTo>
                      <a:lnTo>
                        <a:pt x="4" y="0"/>
                      </a:lnTo>
                      <a:lnTo>
                        <a:pt x="0" y="8"/>
                      </a:lnTo>
                      <a:lnTo>
                        <a:pt x="0" y="16"/>
                      </a:lnTo>
                      <a:lnTo>
                        <a:pt x="0" y="2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25" name="Freeform 22">
                  <a:extLst>
                    <a:ext uri="{FF2B5EF4-FFF2-40B4-BE49-F238E27FC236}">
                      <a16:creationId xmlns:a16="http://schemas.microsoft.com/office/drawing/2014/main" id="{446943C2-3055-4F5A-8E18-B5881ACF13E7}"/>
                    </a:ext>
                  </a:extLst>
                </p:cNvPr>
                <p:cNvSpPr>
                  <a:spLocks/>
                </p:cNvSpPr>
                <p:nvPr/>
              </p:nvSpPr>
              <p:spPr bwMode="auto">
                <a:xfrm>
                  <a:off x="3119" y="896"/>
                  <a:ext cx="36" cy="53"/>
                </a:xfrm>
                <a:custGeom>
                  <a:avLst/>
                  <a:gdLst>
                    <a:gd name="T0" fmla="*/ 0 w 41"/>
                    <a:gd name="T1" fmla="*/ 32 h 53"/>
                    <a:gd name="T2" fmla="*/ 6 w 41"/>
                    <a:gd name="T3" fmla="*/ 28 h 53"/>
                    <a:gd name="T4" fmla="*/ 10 w 41"/>
                    <a:gd name="T5" fmla="*/ 16 h 53"/>
                    <a:gd name="T6" fmla="*/ 12 w 41"/>
                    <a:gd name="T7" fmla="*/ 8 h 53"/>
                    <a:gd name="T8" fmla="*/ 18 w 41"/>
                    <a:gd name="T9" fmla="*/ 4 h 53"/>
                    <a:gd name="T10" fmla="*/ 25 w 41"/>
                    <a:gd name="T11" fmla="*/ 0 h 53"/>
                    <a:gd name="T12" fmla="*/ 31 w 41"/>
                    <a:gd name="T13" fmla="*/ 4 h 53"/>
                    <a:gd name="T14" fmla="*/ 31 w 41"/>
                    <a:gd name="T15" fmla="*/ 12 h 53"/>
                    <a:gd name="T16" fmla="*/ 31 w 41"/>
                    <a:gd name="T17" fmla="*/ 20 h 53"/>
                    <a:gd name="T18" fmla="*/ 31 w 41"/>
                    <a:gd name="T19" fmla="*/ 28 h 53"/>
                    <a:gd name="T20" fmla="*/ 25 w 41"/>
                    <a:gd name="T21" fmla="*/ 36 h 53"/>
                    <a:gd name="T22" fmla="*/ 18 w 41"/>
                    <a:gd name="T23" fmla="*/ 40 h 53"/>
                    <a:gd name="T24" fmla="*/ 16 w 41"/>
                    <a:gd name="T25" fmla="*/ 48 h 53"/>
                    <a:gd name="T26" fmla="*/ 10 w 41"/>
                    <a:gd name="T27" fmla="*/ 52 h 53"/>
                    <a:gd name="T28" fmla="*/ 4 w 41"/>
                    <a:gd name="T29" fmla="*/ 48 h 53"/>
                    <a:gd name="T30" fmla="*/ 0 w 41"/>
                    <a:gd name="T31" fmla="*/ 40 h 53"/>
                    <a:gd name="T32" fmla="*/ 0 w 41"/>
                    <a:gd name="T33" fmla="*/ 3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53">
                      <a:moveTo>
                        <a:pt x="0" y="32"/>
                      </a:moveTo>
                      <a:lnTo>
                        <a:pt x="8" y="28"/>
                      </a:lnTo>
                      <a:lnTo>
                        <a:pt x="12" y="16"/>
                      </a:lnTo>
                      <a:lnTo>
                        <a:pt x="16" y="8"/>
                      </a:lnTo>
                      <a:lnTo>
                        <a:pt x="24" y="4"/>
                      </a:lnTo>
                      <a:lnTo>
                        <a:pt x="32" y="0"/>
                      </a:lnTo>
                      <a:lnTo>
                        <a:pt x="40" y="4"/>
                      </a:lnTo>
                      <a:lnTo>
                        <a:pt x="40" y="12"/>
                      </a:lnTo>
                      <a:lnTo>
                        <a:pt x="40" y="20"/>
                      </a:lnTo>
                      <a:lnTo>
                        <a:pt x="40" y="28"/>
                      </a:lnTo>
                      <a:lnTo>
                        <a:pt x="32" y="36"/>
                      </a:lnTo>
                      <a:lnTo>
                        <a:pt x="24" y="40"/>
                      </a:lnTo>
                      <a:lnTo>
                        <a:pt x="20" y="48"/>
                      </a:lnTo>
                      <a:lnTo>
                        <a:pt x="12" y="52"/>
                      </a:lnTo>
                      <a:lnTo>
                        <a:pt x="4" y="48"/>
                      </a:lnTo>
                      <a:lnTo>
                        <a:pt x="0" y="40"/>
                      </a:lnTo>
                      <a:lnTo>
                        <a:pt x="0" y="3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26" name="Freeform 23">
                  <a:extLst>
                    <a:ext uri="{FF2B5EF4-FFF2-40B4-BE49-F238E27FC236}">
                      <a16:creationId xmlns:a16="http://schemas.microsoft.com/office/drawing/2014/main" id="{D7C53795-B592-4AD1-B387-4F3BEDEA3594}"/>
                    </a:ext>
                  </a:extLst>
                </p:cNvPr>
                <p:cNvSpPr>
                  <a:spLocks/>
                </p:cNvSpPr>
                <p:nvPr/>
              </p:nvSpPr>
              <p:spPr bwMode="auto">
                <a:xfrm>
                  <a:off x="2767" y="792"/>
                  <a:ext cx="107" cy="65"/>
                </a:xfrm>
                <a:custGeom>
                  <a:avLst/>
                  <a:gdLst>
                    <a:gd name="T0" fmla="*/ 88 w 121"/>
                    <a:gd name="T1" fmla="*/ 48 h 65"/>
                    <a:gd name="T2" fmla="*/ 81 w 121"/>
                    <a:gd name="T3" fmla="*/ 48 h 65"/>
                    <a:gd name="T4" fmla="*/ 75 w 121"/>
                    <a:gd name="T5" fmla="*/ 44 h 65"/>
                    <a:gd name="T6" fmla="*/ 69 w 121"/>
                    <a:gd name="T7" fmla="*/ 44 h 65"/>
                    <a:gd name="T8" fmla="*/ 63 w 121"/>
                    <a:gd name="T9" fmla="*/ 44 h 65"/>
                    <a:gd name="T10" fmla="*/ 57 w 121"/>
                    <a:gd name="T11" fmla="*/ 48 h 65"/>
                    <a:gd name="T12" fmla="*/ 50 w 121"/>
                    <a:gd name="T13" fmla="*/ 52 h 65"/>
                    <a:gd name="T14" fmla="*/ 44 w 121"/>
                    <a:gd name="T15" fmla="*/ 52 h 65"/>
                    <a:gd name="T16" fmla="*/ 37 w 121"/>
                    <a:gd name="T17" fmla="*/ 56 h 65"/>
                    <a:gd name="T18" fmla="*/ 31 w 121"/>
                    <a:gd name="T19" fmla="*/ 56 h 65"/>
                    <a:gd name="T20" fmla="*/ 25 w 121"/>
                    <a:gd name="T21" fmla="*/ 60 h 65"/>
                    <a:gd name="T22" fmla="*/ 19 w 121"/>
                    <a:gd name="T23" fmla="*/ 64 h 65"/>
                    <a:gd name="T24" fmla="*/ 12 w 121"/>
                    <a:gd name="T25" fmla="*/ 64 h 65"/>
                    <a:gd name="T26" fmla="*/ 6 w 121"/>
                    <a:gd name="T27" fmla="*/ 64 h 65"/>
                    <a:gd name="T28" fmla="*/ 0 w 121"/>
                    <a:gd name="T29" fmla="*/ 60 h 65"/>
                    <a:gd name="T30" fmla="*/ 0 w 121"/>
                    <a:gd name="T31" fmla="*/ 52 h 65"/>
                    <a:gd name="T32" fmla="*/ 6 w 121"/>
                    <a:gd name="T33" fmla="*/ 40 h 65"/>
                    <a:gd name="T34" fmla="*/ 10 w 121"/>
                    <a:gd name="T35" fmla="*/ 32 h 65"/>
                    <a:gd name="T36" fmla="*/ 12 w 121"/>
                    <a:gd name="T37" fmla="*/ 24 h 65"/>
                    <a:gd name="T38" fmla="*/ 22 w 121"/>
                    <a:gd name="T39" fmla="*/ 16 h 65"/>
                    <a:gd name="T40" fmla="*/ 25 w 121"/>
                    <a:gd name="T41" fmla="*/ 8 h 65"/>
                    <a:gd name="T42" fmla="*/ 31 w 121"/>
                    <a:gd name="T43" fmla="*/ 4 h 65"/>
                    <a:gd name="T44" fmla="*/ 37 w 121"/>
                    <a:gd name="T45" fmla="*/ 0 h 65"/>
                    <a:gd name="T46" fmla="*/ 44 w 121"/>
                    <a:gd name="T47" fmla="*/ 0 h 65"/>
                    <a:gd name="T48" fmla="*/ 50 w 121"/>
                    <a:gd name="T49" fmla="*/ 0 h 65"/>
                    <a:gd name="T50" fmla="*/ 57 w 121"/>
                    <a:gd name="T51" fmla="*/ 0 h 65"/>
                    <a:gd name="T52" fmla="*/ 63 w 121"/>
                    <a:gd name="T53" fmla="*/ 0 h 65"/>
                    <a:gd name="T54" fmla="*/ 69 w 121"/>
                    <a:gd name="T55" fmla="*/ 4 h 65"/>
                    <a:gd name="T56" fmla="*/ 75 w 121"/>
                    <a:gd name="T57" fmla="*/ 8 h 65"/>
                    <a:gd name="T58" fmla="*/ 88 w 121"/>
                    <a:gd name="T59" fmla="*/ 20 h 65"/>
                    <a:gd name="T60" fmla="*/ 91 w 121"/>
                    <a:gd name="T61" fmla="*/ 28 h 65"/>
                    <a:gd name="T62" fmla="*/ 94 w 121"/>
                    <a:gd name="T63" fmla="*/ 36 h 65"/>
                    <a:gd name="T64" fmla="*/ 94 w 121"/>
                    <a:gd name="T65" fmla="*/ 44 h 65"/>
                    <a:gd name="T66" fmla="*/ 88 w 121"/>
                    <a:gd name="T67" fmla="*/ 48 h 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1" h="65">
                      <a:moveTo>
                        <a:pt x="112" y="48"/>
                      </a:moveTo>
                      <a:lnTo>
                        <a:pt x="104" y="48"/>
                      </a:lnTo>
                      <a:lnTo>
                        <a:pt x="96" y="44"/>
                      </a:lnTo>
                      <a:lnTo>
                        <a:pt x="88" y="44"/>
                      </a:lnTo>
                      <a:lnTo>
                        <a:pt x="80" y="44"/>
                      </a:lnTo>
                      <a:lnTo>
                        <a:pt x="72" y="48"/>
                      </a:lnTo>
                      <a:lnTo>
                        <a:pt x="64" y="52"/>
                      </a:lnTo>
                      <a:lnTo>
                        <a:pt x="56" y="52"/>
                      </a:lnTo>
                      <a:lnTo>
                        <a:pt x="48" y="56"/>
                      </a:lnTo>
                      <a:lnTo>
                        <a:pt x="40" y="56"/>
                      </a:lnTo>
                      <a:lnTo>
                        <a:pt x="32" y="60"/>
                      </a:lnTo>
                      <a:lnTo>
                        <a:pt x="24" y="64"/>
                      </a:lnTo>
                      <a:lnTo>
                        <a:pt x="16" y="64"/>
                      </a:lnTo>
                      <a:lnTo>
                        <a:pt x="8" y="64"/>
                      </a:lnTo>
                      <a:lnTo>
                        <a:pt x="0" y="60"/>
                      </a:lnTo>
                      <a:lnTo>
                        <a:pt x="0" y="52"/>
                      </a:lnTo>
                      <a:lnTo>
                        <a:pt x="8" y="40"/>
                      </a:lnTo>
                      <a:lnTo>
                        <a:pt x="12" y="32"/>
                      </a:lnTo>
                      <a:lnTo>
                        <a:pt x="16" y="24"/>
                      </a:lnTo>
                      <a:lnTo>
                        <a:pt x="28" y="16"/>
                      </a:lnTo>
                      <a:lnTo>
                        <a:pt x="32" y="8"/>
                      </a:lnTo>
                      <a:lnTo>
                        <a:pt x="40" y="4"/>
                      </a:lnTo>
                      <a:lnTo>
                        <a:pt x="48" y="0"/>
                      </a:lnTo>
                      <a:lnTo>
                        <a:pt x="56" y="0"/>
                      </a:lnTo>
                      <a:lnTo>
                        <a:pt x="64" y="0"/>
                      </a:lnTo>
                      <a:lnTo>
                        <a:pt x="72" y="0"/>
                      </a:lnTo>
                      <a:lnTo>
                        <a:pt x="80" y="0"/>
                      </a:lnTo>
                      <a:lnTo>
                        <a:pt x="88" y="4"/>
                      </a:lnTo>
                      <a:lnTo>
                        <a:pt x="96" y="8"/>
                      </a:lnTo>
                      <a:lnTo>
                        <a:pt x="112" y="20"/>
                      </a:lnTo>
                      <a:lnTo>
                        <a:pt x="116" y="28"/>
                      </a:lnTo>
                      <a:lnTo>
                        <a:pt x="120" y="36"/>
                      </a:lnTo>
                      <a:lnTo>
                        <a:pt x="120" y="44"/>
                      </a:lnTo>
                      <a:lnTo>
                        <a:pt x="112" y="4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27" name="Freeform 24">
                  <a:extLst>
                    <a:ext uri="{FF2B5EF4-FFF2-40B4-BE49-F238E27FC236}">
                      <a16:creationId xmlns:a16="http://schemas.microsoft.com/office/drawing/2014/main" id="{2C4E81EA-FA22-4678-8A33-B5B1C5F89F4A}"/>
                    </a:ext>
                  </a:extLst>
                </p:cNvPr>
                <p:cNvSpPr>
                  <a:spLocks/>
                </p:cNvSpPr>
                <p:nvPr/>
              </p:nvSpPr>
              <p:spPr bwMode="auto">
                <a:xfrm>
                  <a:off x="2689" y="828"/>
                  <a:ext cx="47" cy="61"/>
                </a:xfrm>
                <a:custGeom>
                  <a:avLst/>
                  <a:gdLst>
                    <a:gd name="T0" fmla="*/ 16 w 53"/>
                    <a:gd name="T1" fmla="*/ 12 h 61"/>
                    <a:gd name="T2" fmla="*/ 16 w 53"/>
                    <a:gd name="T3" fmla="*/ 20 h 61"/>
                    <a:gd name="T4" fmla="*/ 12 w 53"/>
                    <a:gd name="T5" fmla="*/ 28 h 61"/>
                    <a:gd name="T6" fmla="*/ 10 w 53"/>
                    <a:gd name="T7" fmla="*/ 36 h 61"/>
                    <a:gd name="T8" fmla="*/ 6 w 53"/>
                    <a:gd name="T9" fmla="*/ 44 h 61"/>
                    <a:gd name="T10" fmla="*/ 0 w 53"/>
                    <a:gd name="T11" fmla="*/ 48 h 61"/>
                    <a:gd name="T12" fmla="*/ 0 w 53"/>
                    <a:gd name="T13" fmla="*/ 56 h 61"/>
                    <a:gd name="T14" fmla="*/ 6 w 53"/>
                    <a:gd name="T15" fmla="*/ 60 h 61"/>
                    <a:gd name="T16" fmla="*/ 12 w 53"/>
                    <a:gd name="T17" fmla="*/ 60 h 61"/>
                    <a:gd name="T18" fmla="*/ 19 w 53"/>
                    <a:gd name="T19" fmla="*/ 56 h 61"/>
                    <a:gd name="T20" fmla="*/ 25 w 53"/>
                    <a:gd name="T21" fmla="*/ 56 h 61"/>
                    <a:gd name="T22" fmla="*/ 31 w 53"/>
                    <a:gd name="T23" fmla="*/ 52 h 61"/>
                    <a:gd name="T24" fmla="*/ 35 w 53"/>
                    <a:gd name="T25" fmla="*/ 44 h 61"/>
                    <a:gd name="T26" fmla="*/ 35 w 53"/>
                    <a:gd name="T27" fmla="*/ 36 h 61"/>
                    <a:gd name="T28" fmla="*/ 38 w 53"/>
                    <a:gd name="T29" fmla="*/ 28 h 61"/>
                    <a:gd name="T30" fmla="*/ 41 w 53"/>
                    <a:gd name="T31" fmla="*/ 20 h 61"/>
                    <a:gd name="T32" fmla="*/ 41 w 53"/>
                    <a:gd name="T33" fmla="*/ 12 h 61"/>
                    <a:gd name="T34" fmla="*/ 38 w 53"/>
                    <a:gd name="T35" fmla="*/ 4 h 61"/>
                    <a:gd name="T36" fmla="*/ 31 w 53"/>
                    <a:gd name="T37" fmla="*/ 0 h 61"/>
                    <a:gd name="T38" fmla="*/ 25 w 53"/>
                    <a:gd name="T39" fmla="*/ 0 h 61"/>
                    <a:gd name="T40" fmla="*/ 19 w 53"/>
                    <a:gd name="T41" fmla="*/ 4 h 61"/>
                    <a:gd name="T42" fmla="*/ 19 w 53"/>
                    <a:gd name="T43" fmla="*/ 12 h 61"/>
                    <a:gd name="T44" fmla="*/ 16 w 53"/>
                    <a:gd name="T45" fmla="*/ 12 h 6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3" h="61">
                      <a:moveTo>
                        <a:pt x="20" y="12"/>
                      </a:moveTo>
                      <a:lnTo>
                        <a:pt x="20" y="20"/>
                      </a:lnTo>
                      <a:lnTo>
                        <a:pt x="16" y="28"/>
                      </a:lnTo>
                      <a:lnTo>
                        <a:pt x="12" y="36"/>
                      </a:lnTo>
                      <a:lnTo>
                        <a:pt x="8" y="44"/>
                      </a:lnTo>
                      <a:lnTo>
                        <a:pt x="0" y="48"/>
                      </a:lnTo>
                      <a:lnTo>
                        <a:pt x="0" y="56"/>
                      </a:lnTo>
                      <a:lnTo>
                        <a:pt x="8" y="60"/>
                      </a:lnTo>
                      <a:lnTo>
                        <a:pt x="16" y="60"/>
                      </a:lnTo>
                      <a:lnTo>
                        <a:pt x="24" y="56"/>
                      </a:lnTo>
                      <a:lnTo>
                        <a:pt x="32" y="56"/>
                      </a:lnTo>
                      <a:lnTo>
                        <a:pt x="40" y="52"/>
                      </a:lnTo>
                      <a:lnTo>
                        <a:pt x="44" y="44"/>
                      </a:lnTo>
                      <a:lnTo>
                        <a:pt x="44" y="36"/>
                      </a:lnTo>
                      <a:lnTo>
                        <a:pt x="48" y="28"/>
                      </a:lnTo>
                      <a:lnTo>
                        <a:pt x="52" y="20"/>
                      </a:lnTo>
                      <a:lnTo>
                        <a:pt x="52" y="12"/>
                      </a:lnTo>
                      <a:lnTo>
                        <a:pt x="48" y="4"/>
                      </a:lnTo>
                      <a:lnTo>
                        <a:pt x="40" y="0"/>
                      </a:lnTo>
                      <a:lnTo>
                        <a:pt x="32" y="0"/>
                      </a:lnTo>
                      <a:lnTo>
                        <a:pt x="24" y="4"/>
                      </a:lnTo>
                      <a:lnTo>
                        <a:pt x="24" y="12"/>
                      </a:lnTo>
                      <a:lnTo>
                        <a:pt x="20" y="1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28" name="Freeform 25">
                  <a:extLst>
                    <a:ext uri="{FF2B5EF4-FFF2-40B4-BE49-F238E27FC236}">
                      <a16:creationId xmlns:a16="http://schemas.microsoft.com/office/drawing/2014/main" id="{4BD505CD-486B-4BF8-9382-B3FA09B02260}"/>
                    </a:ext>
                  </a:extLst>
                </p:cNvPr>
                <p:cNvSpPr>
                  <a:spLocks/>
                </p:cNvSpPr>
                <p:nvPr/>
              </p:nvSpPr>
              <p:spPr bwMode="auto">
                <a:xfrm>
                  <a:off x="2699" y="696"/>
                  <a:ext cx="58" cy="97"/>
                </a:xfrm>
                <a:custGeom>
                  <a:avLst/>
                  <a:gdLst>
                    <a:gd name="T0" fmla="*/ 0 w 65"/>
                    <a:gd name="T1" fmla="*/ 8 h 97"/>
                    <a:gd name="T2" fmla="*/ 4 w 65"/>
                    <a:gd name="T3" fmla="*/ 16 h 97"/>
                    <a:gd name="T4" fmla="*/ 6 w 65"/>
                    <a:gd name="T5" fmla="*/ 24 h 97"/>
                    <a:gd name="T6" fmla="*/ 10 w 65"/>
                    <a:gd name="T7" fmla="*/ 32 h 97"/>
                    <a:gd name="T8" fmla="*/ 10 w 65"/>
                    <a:gd name="T9" fmla="*/ 40 h 97"/>
                    <a:gd name="T10" fmla="*/ 10 w 65"/>
                    <a:gd name="T11" fmla="*/ 48 h 97"/>
                    <a:gd name="T12" fmla="*/ 10 w 65"/>
                    <a:gd name="T13" fmla="*/ 56 h 97"/>
                    <a:gd name="T14" fmla="*/ 10 w 65"/>
                    <a:gd name="T15" fmla="*/ 64 h 97"/>
                    <a:gd name="T16" fmla="*/ 10 w 65"/>
                    <a:gd name="T17" fmla="*/ 72 h 97"/>
                    <a:gd name="T18" fmla="*/ 10 w 65"/>
                    <a:gd name="T19" fmla="*/ 80 h 97"/>
                    <a:gd name="T20" fmla="*/ 10 w 65"/>
                    <a:gd name="T21" fmla="*/ 88 h 97"/>
                    <a:gd name="T22" fmla="*/ 12 w 65"/>
                    <a:gd name="T23" fmla="*/ 96 h 97"/>
                    <a:gd name="T24" fmla="*/ 19 w 65"/>
                    <a:gd name="T25" fmla="*/ 92 h 97"/>
                    <a:gd name="T26" fmla="*/ 26 w 65"/>
                    <a:gd name="T27" fmla="*/ 88 h 97"/>
                    <a:gd name="T28" fmla="*/ 32 w 65"/>
                    <a:gd name="T29" fmla="*/ 84 h 97"/>
                    <a:gd name="T30" fmla="*/ 38 w 65"/>
                    <a:gd name="T31" fmla="*/ 76 h 97"/>
                    <a:gd name="T32" fmla="*/ 48 w 65"/>
                    <a:gd name="T33" fmla="*/ 64 h 97"/>
                    <a:gd name="T34" fmla="*/ 51 w 65"/>
                    <a:gd name="T35" fmla="*/ 56 h 97"/>
                    <a:gd name="T36" fmla="*/ 48 w 65"/>
                    <a:gd name="T37" fmla="*/ 48 h 97"/>
                    <a:gd name="T38" fmla="*/ 45 w 65"/>
                    <a:gd name="T39" fmla="*/ 40 h 97"/>
                    <a:gd name="T40" fmla="*/ 45 w 65"/>
                    <a:gd name="T41" fmla="*/ 32 h 97"/>
                    <a:gd name="T42" fmla="*/ 45 w 65"/>
                    <a:gd name="T43" fmla="*/ 24 h 97"/>
                    <a:gd name="T44" fmla="*/ 38 w 65"/>
                    <a:gd name="T45" fmla="*/ 16 h 97"/>
                    <a:gd name="T46" fmla="*/ 32 w 65"/>
                    <a:gd name="T47" fmla="*/ 8 h 97"/>
                    <a:gd name="T48" fmla="*/ 26 w 65"/>
                    <a:gd name="T49" fmla="*/ 8 h 97"/>
                    <a:gd name="T50" fmla="*/ 19 w 65"/>
                    <a:gd name="T51" fmla="*/ 4 h 97"/>
                    <a:gd name="T52" fmla="*/ 12 w 65"/>
                    <a:gd name="T53" fmla="*/ 0 h 97"/>
                    <a:gd name="T54" fmla="*/ 6 w 65"/>
                    <a:gd name="T55" fmla="*/ 4 h 97"/>
                    <a:gd name="T56" fmla="*/ 4 w 65"/>
                    <a:gd name="T57" fmla="*/ 12 h 97"/>
                    <a:gd name="T58" fmla="*/ 0 w 65"/>
                    <a:gd name="T59" fmla="*/ 8 h 9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65" h="97">
                      <a:moveTo>
                        <a:pt x="0" y="8"/>
                      </a:moveTo>
                      <a:lnTo>
                        <a:pt x="4" y="16"/>
                      </a:lnTo>
                      <a:lnTo>
                        <a:pt x="8" y="24"/>
                      </a:lnTo>
                      <a:lnTo>
                        <a:pt x="12" y="32"/>
                      </a:lnTo>
                      <a:lnTo>
                        <a:pt x="12" y="40"/>
                      </a:lnTo>
                      <a:lnTo>
                        <a:pt x="12" y="48"/>
                      </a:lnTo>
                      <a:lnTo>
                        <a:pt x="12" y="56"/>
                      </a:lnTo>
                      <a:lnTo>
                        <a:pt x="12" y="64"/>
                      </a:lnTo>
                      <a:lnTo>
                        <a:pt x="12" y="72"/>
                      </a:lnTo>
                      <a:lnTo>
                        <a:pt x="12" y="80"/>
                      </a:lnTo>
                      <a:lnTo>
                        <a:pt x="12" y="88"/>
                      </a:lnTo>
                      <a:lnTo>
                        <a:pt x="16" y="96"/>
                      </a:lnTo>
                      <a:lnTo>
                        <a:pt x="24" y="92"/>
                      </a:lnTo>
                      <a:lnTo>
                        <a:pt x="32" y="88"/>
                      </a:lnTo>
                      <a:lnTo>
                        <a:pt x="40" y="84"/>
                      </a:lnTo>
                      <a:lnTo>
                        <a:pt x="48" y="76"/>
                      </a:lnTo>
                      <a:lnTo>
                        <a:pt x="60" y="64"/>
                      </a:lnTo>
                      <a:lnTo>
                        <a:pt x="64" y="56"/>
                      </a:lnTo>
                      <a:lnTo>
                        <a:pt x="60" y="48"/>
                      </a:lnTo>
                      <a:lnTo>
                        <a:pt x="56" y="40"/>
                      </a:lnTo>
                      <a:lnTo>
                        <a:pt x="56" y="32"/>
                      </a:lnTo>
                      <a:lnTo>
                        <a:pt x="56" y="24"/>
                      </a:lnTo>
                      <a:lnTo>
                        <a:pt x="48" y="16"/>
                      </a:lnTo>
                      <a:lnTo>
                        <a:pt x="40" y="8"/>
                      </a:lnTo>
                      <a:lnTo>
                        <a:pt x="32" y="8"/>
                      </a:lnTo>
                      <a:lnTo>
                        <a:pt x="24" y="4"/>
                      </a:lnTo>
                      <a:lnTo>
                        <a:pt x="16" y="0"/>
                      </a:lnTo>
                      <a:lnTo>
                        <a:pt x="8" y="4"/>
                      </a:lnTo>
                      <a:lnTo>
                        <a:pt x="4" y="12"/>
                      </a:lnTo>
                      <a:lnTo>
                        <a:pt x="0" y="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29" name="Freeform 26">
                  <a:extLst>
                    <a:ext uri="{FF2B5EF4-FFF2-40B4-BE49-F238E27FC236}">
                      <a16:creationId xmlns:a16="http://schemas.microsoft.com/office/drawing/2014/main" id="{5E53EFEE-B1C5-4337-B822-3C013933072D}"/>
                    </a:ext>
                  </a:extLst>
                </p:cNvPr>
                <p:cNvSpPr>
                  <a:spLocks/>
                </p:cNvSpPr>
                <p:nvPr/>
              </p:nvSpPr>
              <p:spPr bwMode="auto">
                <a:xfrm>
                  <a:off x="2664" y="580"/>
                  <a:ext cx="79" cy="97"/>
                </a:xfrm>
                <a:custGeom>
                  <a:avLst/>
                  <a:gdLst>
                    <a:gd name="T0" fmla="*/ 28 w 89"/>
                    <a:gd name="T1" fmla="*/ 96 h 97"/>
                    <a:gd name="T2" fmla="*/ 28 w 89"/>
                    <a:gd name="T3" fmla="*/ 88 h 97"/>
                    <a:gd name="T4" fmla="*/ 25 w 89"/>
                    <a:gd name="T5" fmla="*/ 80 h 97"/>
                    <a:gd name="T6" fmla="*/ 25 w 89"/>
                    <a:gd name="T7" fmla="*/ 72 h 97"/>
                    <a:gd name="T8" fmla="*/ 22 w 89"/>
                    <a:gd name="T9" fmla="*/ 64 h 97"/>
                    <a:gd name="T10" fmla="*/ 19 w 89"/>
                    <a:gd name="T11" fmla="*/ 56 h 97"/>
                    <a:gd name="T12" fmla="*/ 16 w 89"/>
                    <a:gd name="T13" fmla="*/ 48 h 97"/>
                    <a:gd name="T14" fmla="*/ 12 w 89"/>
                    <a:gd name="T15" fmla="*/ 40 h 97"/>
                    <a:gd name="T16" fmla="*/ 6 w 89"/>
                    <a:gd name="T17" fmla="*/ 36 h 97"/>
                    <a:gd name="T18" fmla="*/ 4 w 89"/>
                    <a:gd name="T19" fmla="*/ 28 h 97"/>
                    <a:gd name="T20" fmla="*/ 0 w 89"/>
                    <a:gd name="T21" fmla="*/ 16 h 97"/>
                    <a:gd name="T22" fmla="*/ 0 w 89"/>
                    <a:gd name="T23" fmla="*/ 8 h 97"/>
                    <a:gd name="T24" fmla="*/ 0 w 89"/>
                    <a:gd name="T25" fmla="*/ 0 h 97"/>
                    <a:gd name="T26" fmla="*/ 6 w 89"/>
                    <a:gd name="T27" fmla="*/ 0 h 97"/>
                    <a:gd name="T28" fmla="*/ 12 w 89"/>
                    <a:gd name="T29" fmla="*/ 0 h 97"/>
                    <a:gd name="T30" fmla="*/ 19 w 89"/>
                    <a:gd name="T31" fmla="*/ 4 h 97"/>
                    <a:gd name="T32" fmla="*/ 22 w 89"/>
                    <a:gd name="T33" fmla="*/ 12 h 97"/>
                    <a:gd name="T34" fmla="*/ 28 w 89"/>
                    <a:gd name="T35" fmla="*/ 16 h 97"/>
                    <a:gd name="T36" fmla="*/ 35 w 89"/>
                    <a:gd name="T37" fmla="*/ 20 h 97"/>
                    <a:gd name="T38" fmla="*/ 41 w 89"/>
                    <a:gd name="T39" fmla="*/ 20 h 97"/>
                    <a:gd name="T40" fmla="*/ 47 w 89"/>
                    <a:gd name="T41" fmla="*/ 20 h 97"/>
                    <a:gd name="T42" fmla="*/ 53 w 89"/>
                    <a:gd name="T43" fmla="*/ 20 h 97"/>
                    <a:gd name="T44" fmla="*/ 59 w 89"/>
                    <a:gd name="T45" fmla="*/ 24 h 97"/>
                    <a:gd name="T46" fmla="*/ 67 w 89"/>
                    <a:gd name="T47" fmla="*/ 24 h 97"/>
                    <a:gd name="T48" fmla="*/ 69 w 89"/>
                    <a:gd name="T49" fmla="*/ 32 h 97"/>
                    <a:gd name="T50" fmla="*/ 67 w 89"/>
                    <a:gd name="T51" fmla="*/ 40 h 97"/>
                    <a:gd name="T52" fmla="*/ 67 w 89"/>
                    <a:gd name="T53" fmla="*/ 48 h 97"/>
                    <a:gd name="T54" fmla="*/ 59 w 89"/>
                    <a:gd name="T55" fmla="*/ 52 h 97"/>
                    <a:gd name="T56" fmla="*/ 53 w 89"/>
                    <a:gd name="T57" fmla="*/ 60 h 97"/>
                    <a:gd name="T58" fmla="*/ 47 w 89"/>
                    <a:gd name="T59" fmla="*/ 72 h 97"/>
                    <a:gd name="T60" fmla="*/ 44 w 89"/>
                    <a:gd name="T61" fmla="*/ 80 h 97"/>
                    <a:gd name="T62" fmla="*/ 38 w 89"/>
                    <a:gd name="T63" fmla="*/ 88 h 97"/>
                    <a:gd name="T64" fmla="*/ 35 w 89"/>
                    <a:gd name="T65" fmla="*/ 96 h 97"/>
                    <a:gd name="T66" fmla="*/ 28 w 89"/>
                    <a:gd name="T67" fmla="*/ 96 h 9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89" h="97">
                      <a:moveTo>
                        <a:pt x="36" y="96"/>
                      </a:moveTo>
                      <a:lnTo>
                        <a:pt x="36" y="88"/>
                      </a:lnTo>
                      <a:lnTo>
                        <a:pt x="32" y="80"/>
                      </a:lnTo>
                      <a:lnTo>
                        <a:pt x="32" y="72"/>
                      </a:lnTo>
                      <a:lnTo>
                        <a:pt x="28" y="64"/>
                      </a:lnTo>
                      <a:lnTo>
                        <a:pt x="24" y="56"/>
                      </a:lnTo>
                      <a:lnTo>
                        <a:pt x="20" y="48"/>
                      </a:lnTo>
                      <a:lnTo>
                        <a:pt x="16" y="40"/>
                      </a:lnTo>
                      <a:lnTo>
                        <a:pt x="8" y="36"/>
                      </a:lnTo>
                      <a:lnTo>
                        <a:pt x="4" y="28"/>
                      </a:lnTo>
                      <a:lnTo>
                        <a:pt x="0" y="16"/>
                      </a:lnTo>
                      <a:lnTo>
                        <a:pt x="0" y="8"/>
                      </a:lnTo>
                      <a:lnTo>
                        <a:pt x="0" y="0"/>
                      </a:lnTo>
                      <a:lnTo>
                        <a:pt x="8" y="0"/>
                      </a:lnTo>
                      <a:lnTo>
                        <a:pt x="16" y="0"/>
                      </a:lnTo>
                      <a:lnTo>
                        <a:pt x="24" y="4"/>
                      </a:lnTo>
                      <a:lnTo>
                        <a:pt x="28" y="12"/>
                      </a:lnTo>
                      <a:lnTo>
                        <a:pt x="36" y="16"/>
                      </a:lnTo>
                      <a:lnTo>
                        <a:pt x="44" y="20"/>
                      </a:lnTo>
                      <a:lnTo>
                        <a:pt x="52" y="20"/>
                      </a:lnTo>
                      <a:lnTo>
                        <a:pt x="60" y="20"/>
                      </a:lnTo>
                      <a:lnTo>
                        <a:pt x="68" y="20"/>
                      </a:lnTo>
                      <a:lnTo>
                        <a:pt x="76" y="24"/>
                      </a:lnTo>
                      <a:lnTo>
                        <a:pt x="84" y="24"/>
                      </a:lnTo>
                      <a:lnTo>
                        <a:pt x="88" y="32"/>
                      </a:lnTo>
                      <a:lnTo>
                        <a:pt x="84" y="40"/>
                      </a:lnTo>
                      <a:lnTo>
                        <a:pt x="84" y="48"/>
                      </a:lnTo>
                      <a:lnTo>
                        <a:pt x="76" y="52"/>
                      </a:lnTo>
                      <a:lnTo>
                        <a:pt x="68" y="60"/>
                      </a:lnTo>
                      <a:lnTo>
                        <a:pt x="60" y="72"/>
                      </a:lnTo>
                      <a:lnTo>
                        <a:pt x="56" y="80"/>
                      </a:lnTo>
                      <a:lnTo>
                        <a:pt x="48" y="88"/>
                      </a:lnTo>
                      <a:lnTo>
                        <a:pt x="44" y="96"/>
                      </a:lnTo>
                      <a:lnTo>
                        <a:pt x="36" y="96"/>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30" name="Freeform 27">
                  <a:extLst>
                    <a:ext uri="{FF2B5EF4-FFF2-40B4-BE49-F238E27FC236}">
                      <a16:creationId xmlns:a16="http://schemas.microsoft.com/office/drawing/2014/main" id="{BB15BA42-9416-4154-8A74-75FCDB01590F}"/>
                    </a:ext>
                  </a:extLst>
                </p:cNvPr>
                <p:cNvSpPr>
                  <a:spLocks/>
                </p:cNvSpPr>
                <p:nvPr/>
              </p:nvSpPr>
              <p:spPr bwMode="auto">
                <a:xfrm>
                  <a:off x="2603" y="484"/>
                  <a:ext cx="72" cy="73"/>
                </a:xfrm>
                <a:custGeom>
                  <a:avLst/>
                  <a:gdLst>
                    <a:gd name="T0" fmla="*/ 35 w 81"/>
                    <a:gd name="T1" fmla="*/ 72 h 73"/>
                    <a:gd name="T2" fmla="*/ 32 w 81"/>
                    <a:gd name="T3" fmla="*/ 64 h 73"/>
                    <a:gd name="T4" fmla="*/ 25 w 81"/>
                    <a:gd name="T5" fmla="*/ 60 h 73"/>
                    <a:gd name="T6" fmla="*/ 19 w 81"/>
                    <a:gd name="T7" fmla="*/ 56 h 73"/>
                    <a:gd name="T8" fmla="*/ 12 w 81"/>
                    <a:gd name="T9" fmla="*/ 52 h 73"/>
                    <a:gd name="T10" fmla="*/ 6 w 81"/>
                    <a:gd name="T11" fmla="*/ 48 h 73"/>
                    <a:gd name="T12" fmla="*/ 4 w 81"/>
                    <a:gd name="T13" fmla="*/ 40 h 73"/>
                    <a:gd name="T14" fmla="*/ 0 w 81"/>
                    <a:gd name="T15" fmla="*/ 32 h 73"/>
                    <a:gd name="T16" fmla="*/ 0 w 81"/>
                    <a:gd name="T17" fmla="*/ 24 h 73"/>
                    <a:gd name="T18" fmla="*/ 4 w 81"/>
                    <a:gd name="T19" fmla="*/ 16 h 73"/>
                    <a:gd name="T20" fmla="*/ 12 w 81"/>
                    <a:gd name="T21" fmla="*/ 12 h 73"/>
                    <a:gd name="T22" fmla="*/ 19 w 81"/>
                    <a:gd name="T23" fmla="*/ 16 h 73"/>
                    <a:gd name="T24" fmla="*/ 25 w 81"/>
                    <a:gd name="T25" fmla="*/ 16 h 73"/>
                    <a:gd name="T26" fmla="*/ 32 w 81"/>
                    <a:gd name="T27" fmla="*/ 12 h 73"/>
                    <a:gd name="T28" fmla="*/ 41 w 81"/>
                    <a:gd name="T29" fmla="*/ 8 h 73"/>
                    <a:gd name="T30" fmla="*/ 47 w 81"/>
                    <a:gd name="T31" fmla="*/ 4 h 73"/>
                    <a:gd name="T32" fmla="*/ 53 w 81"/>
                    <a:gd name="T33" fmla="*/ 0 h 73"/>
                    <a:gd name="T34" fmla="*/ 60 w 81"/>
                    <a:gd name="T35" fmla="*/ 0 h 73"/>
                    <a:gd name="T36" fmla="*/ 63 w 81"/>
                    <a:gd name="T37" fmla="*/ 12 h 73"/>
                    <a:gd name="T38" fmla="*/ 63 w 81"/>
                    <a:gd name="T39" fmla="*/ 20 h 73"/>
                    <a:gd name="T40" fmla="*/ 60 w 81"/>
                    <a:gd name="T41" fmla="*/ 28 h 73"/>
                    <a:gd name="T42" fmla="*/ 57 w 81"/>
                    <a:gd name="T43" fmla="*/ 36 h 73"/>
                    <a:gd name="T44" fmla="*/ 53 w 81"/>
                    <a:gd name="T45" fmla="*/ 44 h 73"/>
                    <a:gd name="T46" fmla="*/ 51 w 81"/>
                    <a:gd name="T47" fmla="*/ 52 h 73"/>
                    <a:gd name="T48" fmla="*/ 47 w 81"/>
                    <a:gd name="T49" fmla="*/ 60 h 73"/>
                    <a:gd name="T50" fmla="*/ 44 w 81"/>
                    <a:gd name="T51" fmla="*/ 68 h 73"/>
                    <a:gd name="T52" fmla="*/ 38 w 81"/>
                    <a:gd name="T53" fmla="*/ 68 h 73"/>
                    <a:gd name="T54" fmla="*/ 35 w 81"/>
                    <a:gd name="T55" fmla="*/ 72 h 7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81" h="73">
                      <a:moveTo>
                        <a:pt x="44" y="72"/>
                      </a:moveTo>
                      <a:lnTo>
                        <a:pt x="40" y="64"/>
                      </a:lnTo>
                      <a:lnTo>
                        <a:pt x="32" y="60"/>
                      </a:lnTo>
                      <a:lnTo>
                        <a:pt x="24" y="56"/>
                      </a:lnTo>
                      <a:lnTo>
                        <a:pt x="16" y="52"/>
                      </a:lnTo>
                      <a:lnTo>
                        <a:pt x="8" y="48"/>
                      </a:lnTo>
                      <a:lnTo>
                        <a:pt x="4" y="40"/>
                      </a:lnTo>
                      <a:lnTo>
                        <a:pt x="0" y="32"/>
                      </a:lnTo>
                      <a:lnTo>
                        <a:pt x="0" y="24"/>
                      </a:lnTo>
                      <a:lnTo>
                        <a:pt x="4" y="16"/>
                      </a:lnTo>
                      <a:lnTo>
                        <a:pt x="16" y="12"/>
                      </a:lnTo>
                      <a:lnTo>
                        <a:pt x="24" y="16"/>
                      </a:lnTo>
                      <a:lnTo>
                        <a:pt x="32" y="16"/>
                      </a:lnTo>
                      <a:lnTo>
                        <a:pt x="40" y="12"/>
                      </a:lnTo>
                      <a:lnTo>
                        <a:pt x="52" y="8"/>
                      </a:lnTo>
                      <a:lnTo>
                        <a:pt x="60" y="4"/>
                      </a:lnTo>
                      <a:lnTo>
                        <a:pt x="68" y="0"/>
                      </a:lnTo>
                      <a:lnTo>
                        <a:pt x="76" y="0"/>
                      </a:lnTo>
                      <a:lnTo>
                        <a:pt x="80" y="12"/>
                      </a:lnTo>
                      <a:lnTo>
                        <a:pt x="80" y="20"/>
                      </a:lnTo>
                      <a:lnTo>
                        <a:pt x="76" y="28"/>
                      </a:lnTo>
                      <a:lnTo>
                        <a:pt x="72" y="36"/>
                      </a:lnTo>
                      <a:lnTo>
                        <a:pt x="68" y="44"/>
                      </a:lnTo>
                      <a:lnTo>
                        <a:pt x="64" y="52"/>
                      </a:lnTo>
                      <a:lnTo>
                        <a:pt x="60" y="60"/>
                      </a:lnTo>
                      <a:lnTo>
                        <a:pt x="56" y="68"/>
                      </a:lnTo>
                      <a:lnTo>
                        <a:pt x="48" y="68"/>
                      </a:lnTo>
                      <a:lnTo>
                        <a:pt x="44" y="7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31" name="Freeform 28">
                  <a:extLst>
                    <a:ext uri="{FF2B5EF4-FFF2-40B4-BE49-F238E27FC236}">
                      <a16:creationId xmlns:a16="http://schemas.microsoft.com/office/drawing/2014/main" id="{1AC57B24-2648-466E-9D9F-D10D730462DC}"/>
                    </a:ext>
                  </a:extLst>
                </p:cNvPr>
                <p:cNvSpPr>
                  <a:spLocks/>
                </p:cNvSpPr>
                <p:nvPr/>
              </p:nvSpPr>
              <p:spPr bwMode="auto">
                <a:xfrm>
                  <a:off x="2500" y="420"/>
                  <a:ext cx="86" cy="69"/>
                </a:xfrm>
                <a:custGeom>
                  <a:avLst/>
                  <a:gdLst>
                    <a:gd name="T0" fmla="*/ 66 w 97"/>
                    <a:gd name="T1" fmla="*/ 68 h 69"/>
                    <a:gd name="T2" fmla="*/ 63 w 97"/>
                    <a:gd name="T3" fmla="*/ 60 h 69"/>
                    <a:gd name="T4" fmla="*/ 57 w 97"/>
                    <a:gd name="T5" fmla="*/ 56 h 69"/>
                    <a:gd name="T6" fmla="*/ 51 w 97"/>
                    <a:gd name="T7" fmla="*/ 52 h 69"/>
                    <a:gd name="T8" fmla="*/ 38 w 97"/>
                    <a:gd name="T9" fmla="*/ 48 h 69"/>
                    <a:gd name="T10" fmla="*/ 31 w 97"/>
                    <a:gd name="T11" fmla="*/ 44 h 69"/>
                    <a:gd name="T12" fmla="*/ 25 w 97"/>
                    <a:gd name="T13" fmla="*/ 44 h 69"/>
                    <a:gd name="T14" fmla="*/ 19 w 97"/>
                    <a:gd name="T15" fmla="*/ 36 h 69"/>
                    <a:gd name="T16" fmla="*/ 12 w 97"/>
                    <a:gd name="T17" fmla="*/ 36 h 69"/>
                    <a:gd name="T18" fmla="*/ 6 w 97"/>
                    <a:gd name="T19" fmla="*/ 36 h 69"/>
                    <a:gd name="T20" fmla="*/ 0 w 97"/>
                    <a:gd name="T21" fmla="*/ 28 h 69"/>
                    <a:gd name="T22" fmla="*/ 0 w 97"/>
                    <a:gd name="T23" fmla="*/ 20 h 69"/>
                    <a:gd name="T24" fmla="*/ 4 w 97"/>
                    <a:gd name="T25" fmla="*/ 12 h 69"/>
                    <a:gd name="T26" fmla="*/ 12 w 97"/>
                    <a:gd name="T27" fmla="*/ 12 h 69"/>
                    <a:gd name="T28" fmla="*/ 19 w 97"/>
                    <a:gd name="T29" fmla="*/ 8 h 69"/>
                    <a:gd name="T30" fmla="*/ 25 w 97"/>
                    <a:gd name="T31" fmla="*/ 8 h 69"/>
                    <a:gd name="T32" fmla="*/ 31 w 97"/>
                    <a:gd name="T33" fmla="*/ 8 h 69"/>
                    <a:gd name="T34" fmla="*/ 38 w 97"/>
                    <a:gd name="T35" fmla="*/ 8 h 69"/>
                    <a:gd name="T36" fmla="*/ 47 w 97"/>
                    <a:gd name="T37" fmla="*/ 4 h 69"/>
                    <a:gd name="T38" fmla="*/ 53 w 97"/>
                    <a:gd name="T39" fmla="*/ 0 h 69"/>
                    <a:gd name="T40" fmla="*/ 63 w 97"/>
                    <a:gd name="T41" fmla="*/ 4 h 69"/>
                    <a:gd name="T42" fmla="*/ 69 w 97"/>
                    <a:gd name="T43" fmla="*/ 4 h 69"/>
                    <a:gd name="T44" fmla="*/ 69 w 97"/>
                    <a:gd name="T45" fmla="*/ 16 h 69"/>
                    <a:gd name="T46" fmla="*/ 73 w 97"/>
                    <a:gd name="T47" fmla="*/ 24 h 69"/>
                    <a:gd name="T48" fmla="*/ 75 w 97"/>
                    <a:gd name="T49" fmla="*/ 32 h 69"/>
                    <a:gd name="T50" fmla="*/ 75 w 97"/>
                    <a:gd name="T51" fmla="*/ 40 h 69"/>
                    <a:gd name="T52" fmla="*/ 75 w 97"/>
                    <a:gd name="T53" fmla="*/ 48 h 69"/>
                    <a:gd name="T54" fmla="*/ 73 w 97"/>
                    <a:gd name="T55" fmla="*/ 56 h 69"/>
                    <a:gd name="T56" fmla="*/ 73 w 97"/>
                    <a:gd name="T57" fmla="*/ 64 h 69"/>
                    <a:gd name="T58" fmla="*/ 66 w 97"/>
                    <a:gd name="T59" fmla="*/ 68 h 6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97" h="69">
                      <a:moveTo>
                        <a:pt x="84" y="68"/>
                      </a:moveTo>
                      <a:lnTo>
                        <a:pt x="80" y="60"/>
                      </a:lnTo>
                      <a:lnTo>
                        <a:pt x="72" y="56"/>
                      </a:lnTo>
                      <a:lnTo>
                        <a:pt x="64" y="52"/>
                      </a:lnTo>
                      <a:lnTo>
                        <a:pt x="48" y="48"/>
                      </a:lnTo>
                      <a:lnTo>
                        <a:pt x="40" y="44"/>
                      </a:lnTo>
                      <a:lnTo>
                        <a:pt x="32" y="44"/>
                      </a:lnTo>
                      <a:lnTo>
                        <a:pt x="24" y="36"/>
                      </a:lnTo>
                      <a:lnTo>
                        <a:pt x="16" y="36"/>
                      </a:lnTo>
                      <a:lnTo>
                        <a:pt x="8" y="36"/>
                      </a:lnTo>
                      <a:lnTo>
                        <a:pt x="0" y="28"/>
                      </a:lnTo>
                      <a:lnTo>
                        <a:pt x="0" y="20"/>
                      </a:lnTo>
                      <a:lnTo>
                        <a:pt x="4" y="12"/>
                      </a:lnTo>
                      <a:lnTo>
                        <a:pt x="16" y="12"/>
                      </a:lnTo>
                      <a:lnTo>
                        <a:pt x="24" y="8"/>
                      </a:lnTo>
                      <a:lnTo>
                        <a:pt x="32" y="8"/>
                      </a:lnTo>
                      <a:lnTo>
                        <a:pt x="40" y="8"/>
                      </a:lnTo>
                      <a:lnTo>
                        <a:pt x="48" y="8"/>
                      </a:lnTo>
                      <a:lnTo>
                        <a:pt x="60" y="4"/>
                      </a:lnTo>
                      <a:lnTo>
                        <a:pt x="68" y="0"/>
                      </a:lnTo>
                      <a:lnTo>
                        <a:pt x="80" y="4"/>
                      </a:lnTo>
                      <a:lnTo>
                        <a:pt x="88" y="4"/>
                      </a:lnTo>
                      <a:lnTo>
                        <a:pt x="88" y="16"/>
                      </a:lnTo>
                      <a:lnTo>
                        <a:pt x="92" y="24"/>
                      </a:lnTo>
                      <a:lnTo>
                        <a:pt x="96" y="32"/>
                      </a:lnTo>
                      <a:lnTo>
                        <a:pt x="96" y="40"/>
                      </a:lnTo>
                      <a:lnTo>
                        <a:pt x="96" y="48"/>
                      </a:lnTo>
                      <a:lnTo>
                        <a:pt x="92" y="56"/>
                      </a:lnTo>
                      <a:lnTo>
                        <a:pt x="92" y="64"/>
                      </a:lnTo>
                      <a:lnTo>
                        <a:pt x="84" y="6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32" name="Freeform 29">
                  <a:extLst>
                    <a:ext uri="{FF2B5EF4-FFF2-40B4-BE49-F238E27FC236}">
                      <a16:creationId xmlns:a16="http://schemas.microsoft.com/office/drawing/2014/main" id="{B4F9742C-E92A-44DD-83FF-835F20A5DCA5}"/>
                    </a:ext>
                  </a:extLst>
                </p:cNvPr>
                <p:cNvSpPr>
                  <a:spLocks/>
                </p:cNvSpPr>
                <p:nvPr/>
              </p:nvSpPr>
              <p:spPr bwMode="auto">
                <a:xfrm>
                  <a:off x="2258" y="300"/>
                  <a:ext cx="207" cy="129"/>
                </a:xfrm>
                <a:custGeom>
                  <a:avLst/>
                  <a:gdLst>
                    <a:gd name="T0" fmla="*/ 173 w 233"/>
                    <a:gd name="T1" fmla="*/ 128 h 129"/>
                    <a:gd name="T2" fmla="*/ 161 w 233"/>
                    <a:gd name="T3" fmla="*/ 124 h 129"/>
                    <a:gd name="T4" fmla="*/ 148 w 233"/>
                    <a:gd name="T5" fmla="*/ 120 h 129"/>
                    <a:gd name="T6" fmla="*/ 132 w 233"/>
                    <a:gd name="T7" fmla="*/ 120 h 129"/>
                    <a:gd name="T8" fmla="*/ 120 w 233"/>
                    <a:gd name="T9" fmla="*/ 120 h 129"/>
                    <a:gd name="T10" fmla="*/ 107 w 233"/>
                    <a:gd name="T11" fmla="*/ 120 h 129"/>
                    <a:gd name="T12" fmla="*/ 101 w 233"/>
                    <a:gd name="T13" fmla="*/ 112 h 129"/>
                    <a:gd name="T14" fmla="*/ 107 w 233"/>
                    <a:gd name="T15" fmla="*/ 100 h 129"/>
                    <a:gd name="T16" fmla="*/ 116 w 233"/>
                    <a:gd name="T17" fmla="*/ 84 h 129"/>
                    <a:gd name="T18" fmla="*/ 120 w 233"/>
                    <a:gd name="T19" fmla="*/ 68 h 129"/>
                    <a:gd name="T20" fmla="*/ 114 w 233"/>
                    <a:gd name="T21" fmla="*/ 56 h 129"/>
                    <a:gd name="T22" fmla="*/ 98 w 233"/>
                    <a:gd name="T23" fmla="*/ 48 h 129"/>
                    <a:gd name="T24" fmla="*/ 82 w 233"/>
                    <a:gd name="T25" fmla="*/ 48 h 129"/>
                    <a:gd name="T26" fmla="*/ 69 w 233"/>
                    <a:gd name="T27" fmla="*/ 52 h 129"/>
                    <a:gd name="T28" fmla="*/ 57 w 233"/>
                    <a:gd name="T29" fmla="*/ 52 h 129"/>
                    <a:gd name="T30" fmla="*/ 51 w 233"/>
                    <a:gd name="T31" fmla="*/ 64 h 129"/>
                    <a:gd name="T32" fmla="*/ 53 w 233"/>
                    <a:gd name="T33" fmla="*/ 80 h 129"/>
                    <a:gd name="T34" fmla="*/ 57 w 233"/>
                    <a:gd name="T35" fmla="*/ 96 h 129"/>
                    <a:gd name="T36" fmla="*/ 69 w 233"/>
                    <a:gd name="T37" fmla="*/ 108 h 129"/>
                    <a:gd name="T38" fmla="*/ 76 w 233"/>
                    <a:gd name="T39" fmla="*/ 116 h 129"/>
                    <a:gd name="T40" fmla="*/ 69 w 233"/>
                    <a:gd name="T41" fmla="*/ 128 h 129"/>
                    <a:gd name="T42" fmla="*/ 53 w 233"/>
                    <a:gd name="T43" fmla="*/ 124 h 129"/>
                    <a:gd name="T44" fmla="*/ 41 w 233"/>
                    <a:gd name="T45" fmla="*/ 124 h 129"/>
                    <a:gd name="T46" fmla="*/ 25 w 233"/>
                    <a:gd name="T47" fmla="*/ 128 h 129"/>
                    <a:gd name="T48" fmla="*/ 10 w 233"/>
                    <a:gd name="T49" fmla="*/ 128 h 129"/>
                    <a:gd name="T50" fmla="*/ 0 w 233"/>
                    <a:gd name="T51" fmla="*/ 112 h 129"/>
                    <a:gd name="T52" fmla="*/ 6 w 233"/>
                    <a:gd name="T53" fmla="*/ 104 h 129"/>
                    <a:gd name="T54" fmla="*/ 12 w 233"/>
                    <a:gd name="T55" fmla="*/ 88 h 129"/>
                    <a:gd name="T56" fmla="*/ 16 w 233"/>
                    <a:gd name="T57" fmla="*/ 72 h 129"/>
                    <a:gd name="T58" fmla="*/ 16 w 233"/>
                    <a:gd name="T59" fmla="*/ 56 h 129"/>
                    <a:gd name="T60" fmla="*/ 10 w 233"/>
                    <a:gd name="T61" fmla="*/ 36 h 129"/>
                    <a:gd name="T62" fmla="*/ 16 w 233"/>
                    <a:gd name="T63" fmla="*/ 24 h 129"/>
                    <a:gd name="T64" fmla="*/ 28 w 233"/>
                    <a:gd name="T65" fmla="*/ 16 h 129"/>
                    <a:gd name="T66" fmla="*/ 44 w 233"/>
                    <a:gd name="T67" fmla="*/ 4 h 129"/>
                    <a:gd name="T68" fmla="*/ 60 w 233"/>
                    <a:gd name="T69" fmla="*/ 0 h 129"/>
                    <a:gd name="T70" fmla="*/ 79 w 233"/>
                    <a:gd name="T71" fmla="*/ 0 h 129"/>
                    <a:gd name="T72" fmla="*/ 92 w 233"/>
                    <a:gd name="T73" fmla="*/ 0 h 129"/>
                    <a:gd name="T74" fmla="*/ 107 w 233"/>
                    <a:gd name="T75" fmla="*/ 0 h 129"/>
                    <a:gd name="T76" fmla="*/ 123 w 233"/>
                    <a:gd name="T77" fmla="*/ 0 h 129"/>
                    <a:gd name="T78" fmla="*/ 142 w 233"/>
                    <a:gd name="T79" fmla="*/ 16 h 129"/>
                    <a:gd name="T80" fmla="*/ 158 w 233"/>
                    <a:gd name="T81" fmla="*/ 32 h 129"/>
                    <a:gd name="T82" fmla="*/ 167 w 233"/>
                    <a:gd name="T83" fmla="*/ 52 h 129"/>
                    <a:gd name="T84" fmla="*/ 164 w 233"/>
                    <a:gd name="T85" fmla="*/ 68 h 129"/>
                    <a:gd name="T86" fmla="*/ 171 w 233"/>
                    <a:gd name="T87" fmla="*/ 88 h 129"/>
                    <a:gd name="T88" fmla="*/ 177 w 233"/>
                    <a:gd name="T89" fmla="*/ 104 h 129"/>
                    <a:gd name="T90" fmla="*/ 183 w 233"/>
                    <a:gd name="T91" fmla="*/ 120 h 129"/>
                    <a:gd name="T92" fmla="*/ 180 w 233"/>
                    <a:gd name="T93" fmla="*/ 128 h 12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33" h="129">
                      <a:moveTo>
                        <a:pt x="228" y="128"/>
                      </a:moveTo>
                      <a:lnTo>
                        <a:pt x="220" y="128"/>
                      </a:lnTo>
                      <a:lnTo>
                        <a:pt x="212" y="128"/>
                      </a:lnTo>
                      <a:lnTo>
                        <a:pt x="204" y="124"/>
                      </a:lnTo>
                      <a:lnTo>
                        <a:pt x="196" y="120"/>
                      </a:lnTo>
                      <a:lnTo>
                        <a:pt x="188" y="120"/>
                      </a:lnTo>
                      <a:lnTo>
                        <a:pt x="176" y="120"/>
                      </a:lnTo>
                      <a:lnTo>
                        <a:pt x="168" y="120"/>
                      </a:lnTo>
                      <a:lnTo>
                        <a:pt x="160" y="120"/>
                      </a:lnTo>
                      <a:lnTo>
                        <a:pt x="152" y="120"/>
                      </a:lnTo>
                      <a:lnTo>
                        <a:pt x="144" y="120"/>
                      </a:lnTo>
                      <a:lnTo>
                        <a:pt x="136" y="120"/>
                      </a:lnTo>
                      <a:lnTo>
                        <a:pt x="128" y="120"/>
                      </a:lnTo>
                      <a:lnTo>
                        <a:pt x="128" y="112"/>
                      </a:lnTo>
                      <a:lnTo>
                        <a:pt x="128" y="104"/>
                      </a:lnTo>
                      <a:lnTo>
                        <a:pt x="136" y="100"/>
                      </a:lnTo>
                      <a:lnTo>
                        <a:pt x="144" y="92"/>
                      </a:lnTo>
                      <a:lnTo>
                        <a:pt x="148" y="84"/>
                      </a:lnTo>
                      <a:lnTo>
                        <a:pt x="152" y="76"/>
                      </a:lnTo>
                      <a:lnTo>
                        <a:pt x="152" y="68"/>
                      </a:lnTo>
                      <a:lnTo>
                        <a:pt x="152" y="60"/>
                      </a:lnTo>
                      <a:lnTo>
                        <a:pt x="144" y="56"/>
                      </a:lnTo>
                      <a:lnTo>
                        <a:pt x="136" y="56"/>
                      </a:lnTo>
                      <a:lnTo>
                        <a:pt x="124" y="48"/>
                      </a:lnTo>
                      <a:lnTo>
                        <a:pt x="112" y="48"/>
                      </a:lnTo>
                      <a:lnTo>
                        <a:pt x="104" y="48"/>
                      </a:lnTo>
                      <a:lnTo>
                        <a:pt x="96" y="48"/>
                      </a:lnTo>
                      <a:lnTo>
                        <a:pt x="88" y="52"/>
                      </a:lnTo>
                      <a:lnTo>
                        <a:pt x="80" y="52"/>
                      </a:lnTo>
                      <a:lnTo>
                        <a:pt x="72" y="52"/>
                      </a:lnTo>
                      <a:lnTo>
                        <a:pt x="64" y="56"/>
                      </a:lnTo>
                      <a:lnTo>
                        <a:pt x="64" y="64"/>
                      </a:lnTo>
                      <a:lnTo>
                        <a:pt x="64" y="72"/>
                      </a:lnTo>
                      <a:lnTo>
                        <a:pt x="68" y="80"/>
                      </a:lnTo>
                      <a:lnTo>
                        <a:pt x="68" y="88"/>
                      </a:lnTo>
                      <a:lnTo>
                        <a:pt x="72" y="96"/>
                      </a:lnTo>
                      <a:lnTo>
                        <a:pt x="76" y="104"/>
                      </a:lnTo>
                      <a:lnTo>
                        <a:pt x="88" y="108"/>
                      </a:lnTo>
                      <a:lnTo>
                        <a:pt x="96" y="108"/>
                      </a:lnTo>
                      <a:lnTo>
                        <a:pt x="96" y="116"/>
                      </a:lnTo>
                      <a:lnTo>
                        <a:pt x="96" y="124"/>
                      </a:lnTo>
                      <a:lnTo>
                        <a:pt x="88" y="128"/>
                      </a:lnTo>
                      <a:lnTo>
                        <a:pt x="80" y="124"/>
                      </a:lnTo>
                      <a:lnTo>
                        <a:pt x="68" y="124"/>
                      </a:lnTo>
                      <a:lnTo>
                        <a:pt x="60" y="124"/>
                      </a:lnTo>
                      <a:lnTo>
                        <a:pt x="52" y="124"/>
                      </a:lnTo>
                      <a:lnTo>
                        <a:pt x="44" y="124"/>
                      </a:lnTo>
                      <a:lnTo>
                        <a:pt x="32" y="128"/>
                      </a:lnTo>
                      <a:lnTo>
                        <a:pt x="20" y="128"/>
                      </a:lnTo>
                      <a:lnTo>
                        <a:pt x="12" y="128"/>
                      </a:lnTo>
                      <a:lnTo>
                        <a:pt x="4" y="124"/>
                      </a:lnTo>
                      <a:lnTo>
                        <a:pt x="0" y="112"/>
                      </a:lnTo>
                      <a:lnTo>
                        <a:pt x="8" y="112"/>
                      </a:lnTo>
                      <a:lnTo>
                        <a:pt x="8" y="104"/>
                      </a:lnTo>
                      <a:lnTo>
                        <a:pt x="16" y="96"/>
                      </a:lnTo>
                      <a:lnTo>
                        <a:pt x="16" y="88"/>
                      </a:lnTo>
                      <a:lnTo>
                        <a:pt x="16" y="80"/>
                      </a:lnTo>
                      <a:lnTo>
                        <a:pt x="20" y="72"/>
                      </a:lnTo>
                      <a:lnTo>
                        <a:pt x="20" y="64"/>
                      </a:lnTo>
                      <a:lnTo>
                        <a:pt x="20" y="56"/>
                      </a:lnTo>
                      <a:lnTo>
                        <a:pt x="16" y="48"/>
                      </a:lnTo>
                      <a:lnTo>
                        <a:pt x="12" y="36"/>
                      </a:lnTo>
                      <a:lnTo>
                        <a:pt x="12" y="28"/>
                      </a:lnTo>
                      <a:lnTo>
                        <a:pt x="20" y="24"/>
                      </a:lnTo>
                      <a:lnTo>
                        <a:pt x="28" y="20"/>
                      </a:lnTo>
                      <a:lnTo>
                        <a:pt x="36" y="16"/>
                      </a:lnTo>
                      <a:lnTo>
                        <a:pt x="48" y="8"/>
                      </a:lnTo>
                      <a:lnTo>
                        <a:pt x="56" y="4"/>
                      </a:lnTo>
                      <a:lnTo>
                        <a:pt x="68" y="0"/>
                      </a:lnTo>
                      <a:lnTo>
                        <a:pt x="76" y="0"/>
                      </a:lnTo>
                      <a:lnTo>
                        <a:pt x="92" y="0"/>
                      </a:lnTo>
                      <a:lnTo>
                        <a:pt x="100" y="0"/>
                      </a:lnTo>
                      <a:lnTo>
                        <a:pt x="108" y="0"/>
                      </a:lnTo>
                      <a:lnTo>
                        <a:pt x="116" y="0"/>
                      </a:lnTo>
                      <a:lnTo>
                        <a:pt x="128" y="0"/>
                      </a:lnTo>
                      <a:lnTo>
                        <a:pt x="136" y="0"/>
                      </a:lnTo>
                      <a:lnTo>
                        <a:pt x="148" y="0"/>
                      </a:lnTo>
                      <a:lnTo>
                        <a:pt x="156" y="0"/>
                      </a:lnTo>
                      <a:lnTo>
                        <a:pt x="176" y="8"/>
                      </a:lnTo>
                      <a:lnTo>
                        <a:pt x="180" y="16"/>
                      </a:lnTo>
                      <a:lnTo>
                        <a:pt x="196" y="24"/>
                      </a:lnTo>
                      <a:lnTo>
                        <a:pt x="200" y="32"/>
                      </a:lnTo>
                      <a:lnTo>
                        <a:pt x="208" y="44"/>
                      </a:lnTo>
                      <a:lnTo>
                        <a:pt x="212" y="52"/>
                      </a:lnTo>
                      <a:lnTo>
                        <a:pt x="208" y="60"/>
                      </a:lnTo>
                      <a:lnTo>
                        <a:pt x="208" y="68"/>
                      </a:lnTo>
                      <a:lnTo>
                        <a:pt x="208" y="80"/>
                      </a:lnTo>
                      <a:lnTo>
                        <a:pt x="216" y="88"/>
                      </a:lnTo>
                      <a:lnTo>
                        <a:pt x="220" y="96"/>
                      </a:lnTo>
                      <a:lnTo>
                        <a:pt x="224" y="104"/>
                      </a:lnTo>
                      <a:lnTo>
                        <a:pt x="228" y="112"/>
                      </a:lnTo>
                      <a:lnTo>
                        <a:pt x="232" y="120"/>
                      </a:lnTo>
                      <a:lnTo>
                        <a:pt x="232" y="128"/>
                      </a:lnTo>
                      <a:lnTo>
                        <a:pt x="228" y="12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33" name="Freeform 30">
                  <a:extLst>
                    <a:ext uri="{FF2B5EF4-FFF2-40B4-BE49-F238E27FC236}">
                      <a16:creationId xmlns:a16="http://schemas.microsoft.com/office/drawing/2014/main" id="{03DDDC21-2CB8-4B98-A202-4033EF6948AE}"/>
                    </a:ext>
                  </a:extLst>
                </p:cNvPr>
                <p:cNvSpPr>
                  <a:spLocks/>
                </p:cNvSpPr>
                <p:nvPr/>
              </p:nvSpPr>
              <p:spPr bwMode="auto">
                <a:xfrm>
                  <a:off x="2141" y="380"/>
                  <a:ext cx="86" cy="93"/>
                </a:xfrm>
                <a:custGeom>
                  <a:avLst/>
                  <a:gdLst>
                    <a:gd name="T0" fmla="*/ 75 w 97"/>
                    <a:gd name="T1" fmla="*/ 52 h 93"/>
                    <a:gd name="T2" fmla="*/ 69 w 97"/>
                    <a:gd name="T3" fmla="*/ 56 h 93"/>
                    <a:gd name="T4" fmla="*/ 63 w 97"/>
                    <a:gd name="T5" fmla="*/ 56 h 93"/>
                    <a:gd name="T6" fmla="*/ 57 w 97"/>
                    <a:gd name="T7" fmla="*/ 60 h 93"/>
                    <a:gd name="T8" fmla="*/ 51 w 97"/>
                    <a:gd name="T9" fmla="*/ 64 h 93"/>
                    <a:gd name="T10" fmla="*/ 44 w 97"/>
                    <a:gd name="T11" fmla="*/ 72 h 93"/>
                    <a:gd name="T12" fmla="*/ 38 w 97"/>
                    <a:gd name="T13" fmla="*/ 72 h 93"/>
                    <a:gd name="T14" fmla="*/ 31 w 97"/>
                    <a:gd name="T15" fmla="*/ 80 h 93"/>
                    <a:gd name="T16" fmla="*/ 25 w 97"/>
                    <a:gd name="T17" fmla="*/ 84 h 93"/>
                    <a:gd name="T18" fmla="*/ 19 w 97"/>
                    <a:gd name="T19" fmla="*/ 88 h 93"/>
                    <a:gd name="T20" fmla="*/ 12 w 97"/>
                    <a:gd name="T21" fmla="*/ 92 h 93"/>
                    <a:gd name="T22" fmla="*/ 6 w 97"/>
                    <a:gd name="T23" fmla="*/ 92 h 93"/>
                    <a:gd name="T24" fmla="*/ 4 w 97"/>
                    <a:gd name="T25" fmla="*/ 84 h 93"/>
                    <a:gd name="T26" fmla="*/ 6 w 97"/>
                    <a:gd name="T27" fmla="*/ 72 h 93"/>
                    <a:gd name="T28" fmla="*/ 10 w 97"/>
                    <a:gd name="T29" fmla="*/ 64 h 93"/>
                    <a:gd name="T30" fmla="*/ 10 w 97"/>
                    <a:gd name="T31" fmla="*/ 56 h 93"/>
                    <a:gd name="T32" fmla="*/ 6 w 97"/>
                    <a:gd name="T33" fmla="*/ 48 h 93"/>
                    <a:gd name="T34" fmla="*/ 4 w 97"/>
                    <a:gd name="T35" fmla="*/ 40 h 93"/>
                    <a:gd name="T36" fmla="*/ 0 w 97"/>
                    <a:gd name="T37" fmla="*/ 32 h 93"/>
                    <a:gd name="T38" fmla="*/ 0 w 97"/>
                    <a:gd name="T39" fmla="*/ 24 h 93"/>
                    <a:gd name="T40" fmla="*/ 0 w 97"/>
                    <a:gd name="T41" fmla="*/ 16 h 93"/>
                    <a:gd name="T42" fmla="*/ 4 w 97"/>
                    <a:gd name="T43" fmla="*/ 8 h 93"/>
                    <a:gd name="T44" fmla="*/ 10 w 97"/>
                    <a:gd name="T45" fmla="*/ 0 h 93"/>
                    <a:gd name="T46" fmla="*/ 16 w 97"/>
                    <a:gd name="T47" fmla="*/ 0 h 93"/>
                    <a:gd name="T48" fmla="*/ 22 w 97"/>
                    <a:gd name="T49" fmla="*/ 4 h 93"/>
                    <a:gd name="T50" fmla="*/ 25 w 97"/>
                    <a:gd name="T51" fmla="*/ 12 h 93"/>
                    <a:gd name="T52" fmla="*/ 31 w 97"/>
                    <a:gd name="T53" fmla="*/ 20 h 93"/>
                    <a:gd name="T54" fmla="*/ 38 w 97"/>
                    <a:gd name="T55" fmla="*/ 24 h 93"/>
                    <a:gd name="T56" fmla="*/ 44 w 97"/>
                    <a:gd name="T57" fmla="*/ 28 h 93"/>
                    <a:gd name="T58" fmla="*/ 51 w 97"/>
                    <a:gd name="T59" fmla="*/ 32 h 93"/>
                    <a:gd name="T60" fmla="*/ 57 w 97"/>
                    <a:gd name="T61" fmla="*/ 36 h 93"/>
                    <a:gd name="T62" fmla="*/ 63 w 97"/>
                    <a:gd name="T63" fmla="*/ 40 h 93"/>
                    <a:gd name="T64" fmla="*/ 69 w 97"/>
                    <a:gd name="T65" fmla="*/ 40 h 93"/>
                    <a:gd name="T66" fmla="*/ 75 w 97"/>
                    <a:gd name="T67" fmla="*/ 44 h 93"/>
                    <a:gd name="T68" fmla="*/ 75 w 97"/>
                    <a:gd name="T69" fmla="*/ 52 h 9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7" h="93">
                      <a:moveTo>
                        <a:pt x="96" y="52"/>
                      </a:moveTo>
                      <a:lnTo>
                        <a:pt x="88" y="56"/>
                      </a:lnTo>
                      <a:lnTo>
                        <a:pt x="80" y="56"/>
                      </a:lnTo>
                      <a:lnTo>
                        <a:pt x="72" y="60"/>
                      </a:lnTo>
                      <a:lnTo>
                        <a:pt x="64" y="64"/>
                      </a:lnTo>
                      <a:lnTo>
                        <a:pt x="56" y="72"/>
                      </a:lnTo>
                      <a:lnTo>
                        <a:pt x="48" y="72"/>
                      </a:lnTo>
                      <a:lnTo>
                        <a:pt x="40" y="80"/>
                      </a:lnTo>
                      <a:lnTo>
                        <a:pt x="32" y="84"/>
                      </a:lnTo>
                      <a:lnTo>
                        <a:pt x="24" y="88"/>
                      </a:lnTo>
                      <a:lnTo>
                        <a:pt x="16" y="92"/>
                      </a:lnTo>
                      <a:lnTo>
                        <a:pt x="8" y="92"/>
                      </a:lnTo>
                      <a:lnTo>
                        <a:pt x="4" y="84"/>
                      </a:lnTo>
                      <a:lnTo>
                        <a:pt x="8" y="72"/>
                      </a:lnTo>
                      <a:lnTo>
                        <a:pt x="12" y="64"/>
                      </a:lnTo>
                      <a:lnTo>
                        <a:pt x="12" y="56"/>
                      </a:lnTo>
                      <a:lnTo>
                        <a:pt x="8" y="48"/>
                      </a:lnTo>
                      <a:lnTo>
                        <a:pt x="4" y="40"/>
                      </a:lnTo>
                      <a:lnTo>
                        <a:pt x="0" y="32"/>
                      </a:lnTo>
                      <a:lnTo>
                        <a:pt x="0" y="24"/>
                      </a:lnTo>
                      <a:lnTo>
                        <a:pt x="0" y="16"/>
                      </a:lnTo>
                      <a:lnTo>
                        <a:pt x="4" y="8"/>
                      </a:lnTo>
                      <a:lnTo>
                        <a:pt x="12" y="0"/>
                      </a:lnTo>
                      <a:lnTo>
                        <a:pt x="20" y="0"/>
                      </a:lnTo>
                      <a:lnTo>
                        <a:pt x="28" y="4"/>
                      </a:lnTo>
                      <a:lnTo>
                        <a:pt x="32" y="12"/>
                      </a:lnTo>
                      <a:lnTo>
                        <a:pt x="40" y="20"/>
                      </a:lnTo>
                      <a:lnTo>
                        <a:pt x="48" y="24"/>
                      </a:lnTo>
                      <a:lnTo>
                        <a:pt x="56" y="28"/>
                      </a:lnTo>
                      <a:lnTo>
                        <a:pt x="64" y="32"/>
                      </a:lnTo>
                      <a:lnTo>
                        <a:pt x="72" y="36"/>
                      </a:lnTo>
                      <a:lnTo>
                        <a:pt x="80" y="40"/>
                      </a:lnTo>
                      <a:lnTo>
                        <a:pt x="88" y="40"/>
                      </a:lnTo>
                      <a:lnTo>
                        <a:pt x="96" y="44"/>
                      </a:lnTo>
                      <a:lnTo>
                        <a:pt x="96" y="5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34" name="Freeform 31">
                  <a:extLst>
                    <a:ext uri="{FF2B5EF4-FFF2-40B4-BE49-F238E27FC236}">
                      <a16:creationId xmlns:a16="http://schemas.microsoft.com/office/drawing/2014/main" id="{C32CDE27-7E79-44EC-A185-BB3DD112B498}"/>
                    </a:ext>
                  </a:extLst>
                </p:cNvPr>
                <p:cNvSpPr>
                  <a:spLocks/>
                </p:cNvSpPr>
                <p:nvPr/>
              </p:nvSpPr>
              <p:spPr bwMode="auto">
                <a:xfrm>
                  <a:off x="2031" y="436"/>
                  <a:ext cx="90" cy="97"/>
                </a:xfrm>
                <a:custGeom>
                  <a:avLst/>
                  <a:gdLst>
                    <a:gd name="T0" fmla="*/ 79 w 101"/>
                    <a:gd name="T1" fmla="*/ 56 h 97"/>
                    <a:gd name="T2" fmla="*/ 73 w 101"/>
                    <a:gd name="T3" fmla="*/ 60 h 97"/>
                    <a:gd name="T4" fmla="*/ 67 w 101"/>
                    <a:gd name="T5" fmla="*/ 64 h 97"/>
                    <a:gd name="T6" fmla="*/ 61 w 101"/>
                    <a:gd name="T7" fmla="*/ 64 h 97"/>
                    <a:gd name="T8" fmla="*/ 54 w 101"/>
                    <a:gd name="T9" fmla="*/ 72 h 97"/>
                    <a:gd name="T10" fmla="*/ 47 w 101"/>
                    <a:gd name="T11" fmla="*/ 76 h 97"/>
                    <a:gd name="T12" fmla="*/ 41 w 101"/>
                    <a:gd name="T13" fmla="*/ 80 h 97"/>
                    <a:gd name="T14" fmla="*/ 32 w 101"/>
                    <a:gd name="T15" fmla="*/ 84 h 97"/>
                    <a:gd name="T16" fmla="*/ 26 w 101"/>
                    <a:gd name="T17" fmla="*/ 88 h 97"/>
                    <a:gd name="T18" fmla="*/ 19 w 101"/>
                    <a:gd name="T19" fmla="*/ 92 h 97"/>
                    <a:gd name="T20" fmla="*/ 12 w 101"/>
                    <a:gd name="T21" fmla="*/ 96 h 97"/>
                    <a:gd name="T22" fmla="*/ 4 w 101"/>
                    <a:gd name="T23" fmla="*/ 84 h 97"/>
                    <a:gd name="T24" fmla="*/ 0 w 101"/>
                    <a:gd name="T25" fmla="*/ 76 h 97"/>
                    <a:gd name="T26" fmla="*/ 0 w 101"/>
                    <a:gd name="T27" fmla="*/ 68 h 97"/>
                    <a:gd name="T28" fmla="*/ 6 w 101"/>
                    <a:gd name="T29" fmla="*/ 60 h 97"/>
                    <a:gd name="T30" fmla="*/ 6 w 101"/>
                    <a:gd name="T31" fmla="*/ 52 h 97"/>
                    <a:gd name="T32" fmla="*/ 6 w 101"/>
                    <a:gd name="T33" fmla="*/ 44 h 97"/>
                    <a:gd name="T34" fmla="*/ 6 w 101"/>
                    <a:gd name="T35" fmla="*/ 36 h 97"/>
                    <a:gd name="T36" fmla="*/ 6 w 101"/>
                    <a:gd name="T37" fmla="*/ 28 h 97"/>
                    <a:gd name="T38" fmla="*/ 6 w 101"/>
                    <a:gd name="T39" fmla="*/ 20 h 97"/>
                    <a:gd name="T40" fmla="*/ 6 w 101"/>
                    <a:gd name="T41" fmla="*/ 12 h 97"/>
                    <a:gd name="T42" fmla="*/ 6 w 101"/>
                    <a:gd name="T43" fmla="*/ 4 h 97"/>
                    <a:gd name="T44" fmla="*/ 12 w 101"/>
                    <a:gd name="T45" fmla="*/ 0 h 97"/>
                    <a:gd name="T46" fmla="*/ 19 w 101"/>
                    <a:gd name="T47" fmla="*/ 0 h 97"/>
                    <a:gd name="T48" fmla="*/ 26 w 101"/>
                    <a:gd name="T49" fmla="*/ 0 h 97"/>
                    <a:gd name="T50" fmla="*/ 29 w 101"/>
                    <a:gd name="T51" fmla="*/ 8 h 97"/>
                    <a:gd name="T52" fmla="*/ 32 w 101"/>
                    <a:gd name="T53" fmla="*/ 16 h 97"/>
                    <a:gd name="T54" fmla="*/ 35 w 101"/>
                    <a:gd name="T55" fmla="*/ 24 h 97"/>
                    <a:gd name="T56" fmla="*/ 41 w 101"/>
                    <a:gd name="T57" fmla="*/ 28 h 97"/>
                    <a:gd name="T58" fmla="*/ 51 w 101"/>
                    <a:gd name="T59" fmla="*/ 36 h 97"/>
                    <a:gd name="T60" fmla="*/ 57 w 101"/>
                    <a:gd name="T61" fmla="*/ 36 h 97"/>
                    <a:gd name="T62" fmla="*/ 63 w 101"/>
                    <a:gd name="T63" fmla="*/ 40 h 97"/>
                    <a:gd name="T64" fmla="*/ 70 w 101"/>
                    <a:gd name="T65" fmla="*/ 44 h 97"/>
                    <a:gd name="T66" fmla="*/ 73 w 101"/>
                    <a:gd name="T67" fmla="*/ 52 h 97"/>
                    <a:gd name="T68" fmla="*/ 77 w 101"/>
                    <a:gd name="T69" fmla="*/ 60 h 97"/>
                    <a:gd name="T70" fmla="*/ 79 w 101"/>
                    <a:gd name="T71" fmla="*/ 56 h 9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01" h="97">
                      <a:moveTo>
                        <a:pt x="100" y="56"/>
                      </a:moveTo>
                      <a:lnTo>
                        <a:pt x="92" y="60"/>
                      </a:lnTo>
                      <a:lnTo>
                        <a:pt x="84" y="64"/>
                      </a:lnTo>
                      <a:lnTo>
                        <a:pt x="76" y="64"/>
                      </a:lnTo>
                      <a:lnTo>
                        <a:pt x="68" y="72"/>
                      </a:lnTo>
                      <a:lnTo>
                        <a:pt x="60" y="76"/>
                      </a:lnTo>
                      <a:lnTo>
                        <a:pt x="52" y="80"/>
                      </a:lnTo>
                      <a:lnTo>
                        <a:pt x="40" y="84"/>
                      </a:lnTo>
                      <a:lnTo>
                        <a:pt x="32" y="88"/>
                      </a:lnTo>
                      <a:lnTo>
                        <a:pt x="24" y="92"/>
                      </a:lnTo>
                      <a:lnTo>
                        <a:pt x="16" y="96"/>
                      </a:lnTo>
                      <a:lnTo>
                        <a:pt x="4" y="84"/>
                      </a:lnTo>
                      <a:lnTo>
                        <a:pt x="0" y="76"/>
                      </a:lnTo>
                      <a:lnTo>
                        <a:pt x="0" y="68"/>
                      </a:lnTo>
                      <a:lnTo>
                        <a:pt x="8" y="60"/>
                      </a:lnTo>
                      <a:lnTo>
                        <a:pt x="8" y="52"/>
                      </a:lnTo>
                      <a:lnTo>
                        <a:pt x="8" y="44"/>
                      </a:lnTo>
                      <a:lnTo>
                        <a:pt x="8" y="36"/>
                      </a:lnTo>
                      <a:lnTo>
                        <a:pt x="8" y="28"/>
                      </a:lnTo>
                      <a:lnTo>
                        <a:pt x="8" y="20"/>
                      </a:lnTo>
                      <a:lnTo>
                        <a:pt x="8" y="12"/>
                      </a:lnTo>
                      <a:lnTo>
                        <a:pt x="8" y="4"/>
                      </a:lnTo>
                      <a:lnTo>
                        <a:pt x="16" y="0"/>
                      </a:lnTo>
                      <a:lnTo>
                        <a:pt x="24" y="0"/>
                      </a:lnTo>
                      <a:lnTo>
                        <a:pt x="32" y="0"/>
                      </a:lnTo>
                      <a:lnTo>
                        <a:pt x="36" y="8"/>
                      </a:lnTo>
                      <a:lnTo>
                        <a:pt x="40" y="16"/>
                      </a:lnTo>
                      <a:lnTo>
                        <a:pt x="44" y="24"/>
                      </a:lnTo>
                      <a:lnTo>
                        <a:pt x="52" y="28"/>
                      </a:lnTo>
                      <a:lnTo>
                        <a:pt x="64" y="36"/>
                      </a:lnTo>
                      <a:lnTo>
                        <a:pt x="72" y="36"/>
                      </a:lnTo>
                      <a:lnTo>
                        <a:pt x="80" y="40"/>
                      </a:lnTo>
                      <a:lnTo>
                        <a:pt x="88" y="44"/>
                      </a:lnTo>
                      <a:lnTo>
                        <a:pt x="92" y="52"/>
                      </a:lnTo>
                      <a:lnTo>
                        <a:pt x="96" y="60"/>
                      </a:lnTo>
                      <a:lnTo>
                        <a:pt x="100" y="56"/>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35" name="Freeform 32">
                  <a:extLst>
                    <a:ext uri="{FF2B5EF4-FFF2-40B4-BE49-F238E27FC236}">
                      <a16:creationId xmlns:a16="http://schemas.microsoft.com/office/drawing/2014/main" id="{73E8FDDB-B84F-4C76-B5CD-B9605F31F8F9}"/>
                    </a:ext>
                  </a:extLst>
                </p:cNvPr>
                <p:cNvSpPr>
                  <a:spLocks/>
                </p:cNvSpPr>
                <p:nvPr/>
              </p:nvSpPr>
              <p:spPr bwMode="auto">
                <a:xfrm>
                  <a:off x="1640" y="548"/>
                  <a:ext cx="370" cy="417"/>
                </a:xfrm>
                <a:custGeom>
                  <a:avLst/>
                  <a:gdLst>
                    <a:gd name="T0" fmla="*/ 321 w 417"/>
                    <a:gd name="T1" fmla="*/ 32 h 417"/>
                    <a:gd name="T2" fmla="*/ 305 w 417"/>
                    <a:gd name="T3" fmla="*/ 56 h 417"/>
                    <a:gd name="T4" fmla="*/ 299 w 417"/>
                    <a:gd name="T5" fmla="*/ 80 h 417"/>
                    <a:gd name="T6" fmla="*/ 290 w 417"/>
                    <a:gd name="T7" fmla="*/ 104 h 417"/>
                    <a:gd name="T8" fmla="*/ 280 w 417"/>
                    <a:gd name="T9" fmla="*/ 84 h 417"/>
                    <a:gd name="T10" fmla="*/ 280 w 417"/>
                    <a:gd name="T11" fmla="*/ 56 h 417"/>
                    <a:gd name="T12" fmla="*/ 268 w 417"/>
                    <a:gd name="T13" fmla="*/ 40 h 417"/>
                    <a:gd name="T14" fmla="*/ 248 w 417"/>
                    <a:gd name="T15" fmla="*/ 40 h 417"/>
                    <a:gd name="T16" fmla="*/ 236 w 417"/>
                    <a:gd name="T17" fmla="*/ 60 h 417"/>
                    <a:gd name="T18" fmla="*/ 230 w 417"/>
                    <a:gd name="T19" fmla="*/ 84 h 417"/>
                    <a:gd name="T20" fmla="*/ 224 w 417"/>
                    <a:gd name="T21" fmla="*/ 108 h 417"/>
                    <a:gd name="T22" fmla="*/ 220 w 417"/>
                    <a:gd name="T23" fmla="*/ 136 h 417"/>
                    <a:gd name="T24" fmla="*/ 220 w 417"/>
                    <a:gd name="T25" fmla="*/ 160 h 417"/>
                    <a:gd name="T26" fmla="*/ 211 w 417"/>
                    <a:gd name="T27" fmla="*/ 184 h 417"/>
                    <a:gd name="T28" fmla="*/ 195 w 417"/>
                    <a:gd name="T29" fmla="*/ 200 h 417"/>
                    <a:gd name="T30" fmla="*/ 189 w 417"/>
                    <a:gd name="T31" fmla="*/ 224 h 417"/>
                    <a:gd name="T32" fmla="*/ 185 w 417"/>
                    <a:gd name="T33" fmla="*/ 248 h 417"/>
                    <a:gd name="T34" fmla="*/ 179 w 417"/>
                    <a:gd name="T35" fmla="*/ 276 h 417"/>
                    <a:gd name="T36" fmla="*/ 170 w 417"/>
                    <a:gd name="T37" fmla="*/ 304 h 417"/>
                    <a:gd name="T38" fmla="*/ 151 w 417"/>
                    <a:gd name="T39" fmla="*/ 320 h 417"/>
                    <a:gd name="T40" fmla="*/ 132 w 417"/>
                    <a:gd name="T41" fmla="*/ 332 h 417"/>
                    <a:gd name="T42" fmla="*/ 107 w 417"/>
                    <a:gd name="T43" fmla="*/ 348 h 417"/>
                    <a:gd name="T44" fmla="*/ 94 w 417"/>
                    <a:gd name="T45" fmla="*/ 368 h 417"/>
                    <a:gd name="T46" fmla="*/ 98 w 417"/>
                    <a:gd name="T47" fmla="*/ 392 h 417"/>
                    <a:gd name="T48" fmla="*/ 88 w 417"/>
                    <a:gd name="T49" fmla="*/ 412 h 417"/>
                    <a:gd name="T50" fmla="*/ 69 w 417"/>
                    <a:gd name="T51" fmla="*/ 412 h 417"/>
                    <a:gd name="T52" fmla="*/ 51 w 417"/>
                    <a:gd name="T53" fmla="*/ 408 h 417"/>
                    <a:gd name="T54" fmla="*/ 31 w 417"/>
                    <a:gd name="T55" fmla="*/ 416 h 417"/>
                    <a:gd name="T56" fmla="*/ 12 w 417"/>
                    <a:gd name="T57" fmla="*/ 416 h 417"/>
                    <a:gd name="T58" fmla="*/ 16 w 417"/>
                    <a:gd name="T59" fmla="*/ 388 h 417"/>
                    <a:gd name="T60" fmla="*/ 31 w 417"/>
                    <a:gd name="T61" fmla="*/ 368 h 417"/>
                    <a:gd name="T62" fmla="*/ 31 w 417"/>
                    <a:gd name="T63" fmla="*/ 336 h 417"/>
                    <a:gd name="T64" fmla="*/ 25 w 417"/>
                    <a:gd name="T65" fmla="*/ 312 h 417"/>
                    <a:gd name="T66" fmla="*/ 12 w 417"/>
                    <a:gd name="T67" fmla="*/ 280 h 417"/>
                    <a:gd name="T68" fmla="*/ 4 w 417"/>
                    <a:gd name="T69" fmla="*/ 260 h 417"/>
                    <a:gd name="T70" fmla="*/ 0 w 417"/>
                    <a:gd name="T71" fmla="*/ 236 h 417"/>
                    <a:gd name="T72" fmla="*/ 0 w 417"/>
                    <a:gd name="T73" fmla="*/ 208 h 417"/>
                    <a:gd name="T74" fmla="*/ 12 w 417"/>
                    <a:gd name="T75" fmla="*/ 184 h 417"/>
                    <a:gd name="T76" fmla="*/ 28 w 417"/>
                    <a:gd name="T77" fmla="*/ 172 h 417"/>
                    <a:gd name="T78" fmla="*/ 63 w 417"/>
                    <a:gd name="T79" fmla="*/ 168 h 417"/>
                    <a:gd name="T80" fmla="*/ 85 w 417"/>
                    <a:gd name="T81" fmla="*/ 164 h 417"/>
                    <a:gd name="T82" fmla="*/ 107 w 417"/>
                    <a:gd name="T83" fmla="*/ 160 h 417"/>
                    <a:gd name="T84" fmla="*/ 132 w 417"/>
                    <a:gd name="T85" fmla="*/ 152 h 417"/>
                    <a:gd name="T86" fmla="*/ 151 w 417"/>
                    <a:gd name="T87" fmla="*/ 140 h 417"/>
                    <a:gd name="T88" fmla="*/ 170 w 417"/>
                    <a:gd name="T89" fmla="*/ 116 h 417"/>
                    <a:gd name="T90" fmla="*/ 183 w 417"/>
                    <a:gd name="T91" fmla="*/ 92 h 417"/>
                    <a:gd name="T92" fmla="*/ 192 w 417"/>
                    <a:gd name="T93" fmla="*/ 64 h 417"/>
                    <a:gd name="T94" fmla="*/ 201 w 417"/>
                    <a:gd name="T95" fmla="*/ 40 h 417"/>
                    <a:gd name="T96" fmla="*/ 211 w 417"/>
                    <a:gd name="T97" fmla="*/ 16 h 417"/>
                    <a:gd name="T98" fmla="*/ 240 w 417"/>
                    <a:gd name="T99" fmla="*/ 0 h 417"/>
                    <a:gd name="T100" fmla="*/ 262 w 417"/>
                    <a:gd name="T101" fmla="*/ 4 h 417"/>
                    <a:gd name="T102" fmla="*/ 283 w 417"/>
                    <a:gd name="T103" fmla="*/ 12 h 417"/>
                    <a:gd name="T104" fmla="*/ 303 w 417"/>
                    <a:gd name="T105" fmla="*/ 16 h 417"/>
                    <a:gd name="T106" fmla="*/ 321 w 417"/>
                    <a:gd name="T107" fmla="*/ 16 h 41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417" h="417">
                      <a:moveTo>
                        <a:pt x="416" y="16"/>
                      </a:moveTo>
                      <a:lnTo>
                        <a:pt x="412" y="24"/>
                      </a:lnTo>
                      <a:lnTo>
                        <a:pt x="408" y="32"/>
                      </a:lnTo>
                      <a:lnTo>
                        <a:pt x="400" y="36"/>
                      </a:lnTo>
                      <a:lnTo>
                        <a:pt x="392" y="44"/>
                      </a:lnTo>
                      <a:lnTo>
                        <a:pt x="388" y="56"/>
                      </a:lnTo>
                      <a:lnTo>
                        <a:pt x="384" y="64"/>
                      </a:lnTo>
                      <a:lnTo>
                        <a:pt x="384" y="72"/>
                      </a:lnTo>
                      <a:lnTo>
                        <a:pt x="380" y="80"/>
                      </a:lnTo>
                      <a:lnTo>
                        <a:pt x="376" y="92"/>
                      </a:lnTo>
                      <a:lnTo>
                        <a:pt x="368" y="96"/>
                      </a:lnTo>
                      <a:lnTo>
                        <a:pt x="368" y="104"/>
                      </a:lnTo>
                      <a:lnTo>
                        <a:pt x="360" y="100"/>
                      </a:lnTo>
                      <a:lnTo>
                        <a:pt x="356" y="92"/>
                      </a:lnTo>
                      <a:lnTo>
                        <a:pt x="356" y="84"/>
                      </a:lnTo>
                      <a:lnTo>
                        <a:pt x="356" y="76"/>
                      </a:lnTo>
                      <a:lnTo>
                        <a:pt x="360" y="68"/>
                      </a:lnTo>
                      <a:lnTo>
                        <a:pt x="356" y="56"/>
                      </a:lnTo>
                      <a:lnTo>
                        <a:pt x="356" y="48"/>
                      </a:lnTo>
                      <a:lnTo>
                        <a:pt x="348" y="44"/>
                      </a:lnTo>
                      <a:lnTo>
                        <a:pt x="340" y="40"/>
                      </a:lnTo>
                      <a:lnTo>
                        <a:pt x="332" y="40"/>
                      </a:lnTo>
                      <a:lnTo>
                        <a:pt x="324" y="40"/>
                      </a:lnTo>
                      <a:lnTo>
                        <a:pt x="316" y="40"/>
                      </a:lnTo>
                      <a:lnTo>
                        <a:pt x="308" y="40"/>
                      </a:lnTo>
                      <a:lnTo>
                        <a:pt x="304" y="48"/>
                      </a:lnTo>
                      <a:lnTo>
                        <a:pt x="300" y="60"/>
                      </a:lnTo>
                      <a:lnTo>
                        <a:pt x="300" y="68"/>
                      </a:lnTo>
                      <a:lnTo>
                        <a:pt x="300" y="76"/>
                      </a:lnTo>
                      <a:lnTo>
                        <a:pt x="292" y="84"/>
                      </a:lnTo>
                      <a:lnTo>
                        <a:pt x="288" y="92"/>
                      </a:lnTo>
                      <a:lnTo>
                        <a:pt x="288" y="100"/>
                      </a:lnTo>
                      <a:lnTo>
                        <a:pt x="284" y="108"/>
                      </a:lnTo>
                      <a:lnTo>
                        <a:pt x="284" y="116"/>
                      </a:lnTo>
                      <a:lnTo>
                        <a:pt x="280" y="124"/>
                      </a:lnTo>
                      <a:lnTo>
                        <a:pt x="280" y="136"/>
                      </a:lnTo>
                      <a:lnTo>
                        <a:pt x="280" y="144"/>
                      </a:lnTo>
                      <a:lnTo>
                        <a:pt x="280" y="152"/>
                      </a:lnTo>
                      <a:lnTo>
                        <a:pt x="280" y="160"/>
                      </a:lnTo>
                      <a:lnTo>
                        <a:pt x="272" y="168"/>
                      </a:lnTo>
                      <a:lnTo>
                        <a:pt x="272" y="176"/>
                      </a:lnTo>
                      <a:lnTo>
                        <a:pt x="268" y="184"/>
                      </a:lnTo>
                      <a:lnTo>
                        <a:pt x="260" y="188"/>
                      </a:lnTo>
                      <a:lnTo>
                        <a:pt x="252" y="192"/>
                      </a:lnTo>
                      <a:lnTo>
                        <a:pt x="248" y="200"/>
                      </a:lnTo>
                      <a:lnTo>
                        <a:pt x="244" y="208"/>
                      </a:lnTo>
                      <a:lnTo>
                        <a:pt x="240" y="216"/>
                      </a:lnTo>
                      <a:lnTo>
                        <a:pt x="240" y="224"/>
                      </a:lnTo>
                      <a:lnTo>
                        <a:pt x="240" y="232"/>
                      </a:lnTo>
                      <a:lnTo>
                        <a:pt x="236" y="240"/>
                      </a:lnTo>
                      <a:lnTo>
                        <a:pt x="236" y="248"/>
                      </a:lnTo>
                      <a:lnTo>
                        <a:pt x="236" y="256"/>
                      </a:lnTo>
                      <a:lnTo>
                        <a:pt x="232" y="268"/>
                      </a:lnTo>
                      <a:lnTo>
                        <a:pt x="228" y="276"/>
                      </a:lnTo>
                      <a:lnTo>
                        <a:pt x="220" y="288"/>
                      </a:lnTo>
                      <a:lnTo>
                        <a:pt x="216" y="296"/>
                      </a:lnTo>
                      <a:lnTo>
                        <a:pt x="216" y="304"/>
                      </a:lnTo>
                      <a:lnTo>
                        <a:pt x="208" y="308"/>
                      </a:lnTo>
                      <a:lnTo>
                        <a:pt x="200" y="316"/>
                      </a:lnTo>
                      <a:lnTo>
                        <a:pt x="192" y="320"/>
                      </a:lnTo>
                      <a:lnTo>
                        <a:pt x="184" y="324"/>
                      </a:lnTo>
                      <a:lnTo>
                        <a:pt x="176" y="328"/>
                      </a:lnTo>
                      <a:lnTo>
                        <a:pt x="168" y="332"/>
                      </a:lnTo>
                      <a:lnTo>
                        <a:pt x="160" y="336"/>
                      </a:lnTo>
                      <a:lnTo>
                        <a:pt x="144" y="344"/>
                      </a:lnTo>
                      <a:lnTo>
                        <a:pt x="136" y="348"/>
                      </a:lnTo>
                      <a:lnTo>
                        <a:pt x="128" y="352"/>
                      </a:lnTo>
                      <a:lnTo>
                        <a:pt x="120" y="360"/>
                      </a:lnTo>
                      <a:lnTo>
                        <a:pt x="120" y="368"/>
                      </a:lnTo>
                      <a:lnTo>
                        <a:pt x="120" y="376"/>
                      </a:lnTo>
                      <a:lnTo>
                        <a:pt x="120" y="384"/>
                      </a:lnTo>
                      <a:lnTo>
                        <a:pt x="124" y="392"/>
                      </a:lnTo>
                      <a:lnTo>
                        <a:pt x="120" y="400"/>
                      </a:lnTo>
                      <a:lnTo>
                        <a:pt x="120" y="408"/>
                      </a:lnTo>
                      <a:lnTo>
                        <a:pt x="112" y="412"/>
                      </a:lnTo>
                      <a:lnTo>
                        <a:pt x="104" y="412"/>
                      </a:lnTo>
                      <a:lnTo>
                        <a:pt x="96" y="416"/>
                      </a:lnTo>
                      <a:lnTo>
                        <a:pt x="88" y="412"/>
                      </a:lnTo>
                      <a:lnTo>
                        <a:pt x="80" y="412"/>
                      </a:lnTo>
                      <a:lnTo>
                        <a:pt x="72" y="412"/>
                      </a:lnTo>
                      <a:lnTo>
                        <a:pt x="64" y="408"/>
                      </a:lnTo>
                      <a:lnTo>
                        <a:pt x="56" y="408"/>
                      </a:lnTo>
                      <a:lnTo>
                        <a:pt x="48" y="412"/>
                      </a:lnTo>
                      <a:lnTo>
                        <a:pt x="40" y="416"/>
                      </a:lnTo>
                      <a:lnTo>
                        <a:pt x="32" y="416"/>
                      </a:lnTo>
                      <a:lnTo>
                        <a:pt x="24" y="416"/>
                      </a:lnTo>
                      <a:lnTo>
                        <a:pt x="16" y="416"/>
                      </a:lnTo>
                      <a:lnTo>
                        <a:pt x="12" y="408"/>
                      </a:lnTo>
                      <a:lnTo>
                        <a:pt x="12" y="400"/>
                      </a:lnTo>
                      <a:lnTo>
                        <a:pt x="20" y="388"/>
                      </a:lnTo>
                      <a:lnTo>
                        <a:pt x="28" y="384"/>
                      </a:lnTo>
                      <a:lnTo>
                        <a:pt x="36" y="376"/>
                      </a:lnTo>
                      <a:lnTo>
                        <a:pt x="40" y="368"/>
                      </a:lnTo>
                      <a:lnTo>
                        <a:pt x="44" y="360"/>
                      </a:lnTo>
                      <a:lnTo>
                        <a:pt x="44" y="352"/>
                      </a:lnTo>
                      <a:lnTo>
                        <a:pt x="40" y="336"/>
                      </a:lnTo>
                      <a:lnTo>
                        <a:pt x="36" y="328"/>
                      </a:lnTo>
                      <a:lnTo>
                        <a:pt x="32" y="320"/>
                      </a:lnTo>
                      <a:lnTo>
                        <a:pt x="32" y="312"/>
                      </a:lnTo>
                      <a:lnTo>
                        <a:pt x="28" y="304"/>
                      </a:lnTo>
                      <a:lnTo>
                        <a:pt x="24" y="292"/>
                      </a:lnTo>
                      <a:lnTo>
                        <a:pt x="16" y="280"/>
                      </a:lnTo>
                      <a:lnTo>
                        <a:pt x="8" y="276"/>
                      </a:lnTo>
                      <a:lnTo>
                        <a:pt x="8" y="268"/>
                      </a:lnTo>
                      <a:lnTo>
                        <a:pt x="4" y="260"/>
                      </a:lnTo>
                      <a:lnTo>
                        <a:pt x="0" y="252"/>
                      </a:lnTo>
                      <a:lnTo>
                        <a:pt x="0" y="244"/>
                      </a:lnTo>
                      <a:lnTo>
                        <a:pt x="0" y="236"/>
                      </a:lnTo>
                      <a:lnTo>
                        <a:pt x="0" y="224"/>
                      </a:lnTo>
                      <a:lnTo>
                        <a:pt x="0" y="216"/>
                      </a:lnTo>
                      <a:lnTo>
                        <a:pt x="0" y="208"/>
                      </a:lnTo>
                      <a:lnTo>
                        <a:pt x="4" y="200"/>
                      </a:lnTo>
                      <a:lnTo>
                        <a:pt x="8" y="192"/>
                      </a:lnTo>
                      <a:lnTo>
                        <a:pt x="16" y="184"/>
                      </a:lnTo>
                      <a:lnTo>
                        <a:pt x="24" y="180"/>
                      </a:lnTo>
                      <a:lnTo>
                        <a:pt x="28" y="172"/>
                      </a:lnTo>
                      <a:lnTo>
                        <a:pt x="36" y="172"/>
                      </a:lnTo>
                      <a:lnTo>
                        <a:pt x="56" y="168"/>
                      </a:lnTo>
                      <a:lnTo>
                        <a:pt x="64" y="168"/>
                      </a:lnTo>
                      <a:lnTo>
                        <a:pt x="80" y="168"/>
                      </a:lnTo>
                      <a:lnTo>
                        <a:pt x="88" y="168"/>
                      </a:lnTo>
                      <a:lnTo>
                        <a:pt x="96" y="168"/>
                      </a:lnTo>
                      <a:lnTo>
                        <a:pt x="108" y="164"/>
                      </a:lnTo>
                      <a:lnTo>
                        <a:pt x="116" y="164"/>
                      </a:lnTo>
                      <a:lnTo>
                        <a:pt x="128" y="160"/>
                      </a:lnTo>
                      <a:lnTo>
                        <a:pt x="136" y="160"/>
                      </a:lnTo>
                      <a:lnTo>
                        <a:pt x="148" y="156"/>
                      </a:lnTo>
                      <a:lnTo>
                        <a:pt x="156" y="156"/>
                      </a:lnTo>
                      <a:lnTo>
                        <a:pt x="168" y="152"/>
                      </a:lnTo>
                      <a:lnTo>
                        <a:pt x="176" y="148"/>
                      </a:lnTo>
                      <a:lnTo>
                        <a:pt x="184" y="144"/>
                      </a:lnTo>
                      <a:lnTo>
                        <a:pt x="192" y="140"/>
                      </a:lnTo>
                      <a:lnTo>
                        <a:pt x="200" y="136"/>
                      </a:lnTo>
                      <a:lnTo>
                        <a:pt x="204" y="128"/>
                      </a:lnTo>
                      <a:lnTo>
                        <a:pt x="216" y="116"/>
                      </a:lnTo>
                      <a:lnTo>
                        <a:pt x="224" y="112"/>
                      </a:lnTo>
                      <a:lnTo>
                        <a:pt x="228" y="104"/>
                      </a:lnTo>
                      <a:lnTo>
                        <a:pt x="232" y="92"/>
                      </a:lnTo>
                      <a:lnTo>
                        <a:pt x="232" y="84"/>
                      </a:lnTo>
                      <a:lnTo>
                        <a:pt x="236" y="76"/>
                      </a:lnTo>
                      <a:lnTo>
                        <a:pt x="244" y="64"/>
                      </a:lnTo>
                      <a:lnTo>
                        <a:pt x="248" y="56"/>
                      </a:lnTo>
                      <a:lnTo>
                        <a:pt x="252" y="48"/>
                      </a:lnTo>
                      <a:lnTo>
                        <a:pt x="256" y="40"/>
                      </a:lnTo>
                      <a:lnTo>
                        <a:pt x="256" y="32"/>
                      </a:lnTo>
                      <a:lnTo>
                        <a:pt x="264" y="24"/>
                      </a:lnTo>
                      <a:lnTo>
                        <a:pt x="268" y="16"/>
                      </a:lnTo>
                      <a:lnTo>
                        <a:pt x="288" y="8"/>
                      </a:lnTo>
                      <a:lnTo>
                        <a:pt x="296" y="0"/>
                      </a:lnTo>
                      <a:lnTo>
                        <a:pt x="304" y="0"/>
                      </a:lnTo>
                      <a:lnTo>
                        <a:pt x="316" y="0"/>
                      </a:lnTo>
                      <a:lnTo>
                        <a:pt x="324" y="0"/>
                      </a:lnTo>
                      <a:lnTo>
                        <a:pt x="332" y="4"/>
                      </a:lnTo>
                      <a:lnTo>
                        <a:pt x="340" y="8"/>
                      </a:lnTo>
                      <a:lnTo>
                        <a:pt x="348" y="8"/>
                      </a:lnTo>
                      <a:lnTo>
                        <a:pt x="360" y="12"/>
                      </a:lnTo>
                      <a:lnTo>
                        <a:pt x="368" y="16"/>
                      </a:lnTo>
                      <a:lnTo>
                        <a:pt x="376" y="16"/>
                      </a:lnTo>
                      <a:lnTo>
                        <a:pt x="384" y="16"/>
                      </a:lnTo>
                      <a:lnTo>
                        <a:pt x="392" y="16"/>
                      </a:lnTo>
                      <a:lnTo>
                        <a:pt x="400" y="16"/>
                      </a:lnTo>
                      <a:lnTo>
                        <a:pt x="408" y="16"/>
                      </a:lnTo>
                      <a:lnTo>
                        <a:pt x="416" y="16"/>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36" name="Freeform 33">
                  <a:extLst>
                    <a:ext uri="{FF2B5EF4-FFF2-40B4-BE49-F238E27FC236}">
                      <a16:creationId xmlns:a16="http://schemas.microsoft.com/office/drawing/2014/main" id="{19291CED-E457-4828-9177-3DCC2AEA3A10}"/>
                    </a:ext>
                  </a:extLst>
                </p:cNvPr>
                <p:cNvSpPr>
                  <a:spLocks/>
                </p:cNvSpPr>
                <p:nvPr/>
              </p:nvSpPr>
              <p:spPr bwMode="auto">
                <a:xfrm>
                  <a:off x="1910" y="684"/>
                  <a:ext cx="47" cy="85"/>
                </a:xfrm>
                <a:custGeom>
                  <a:avLst/>
                  <a:gdLst>
                    <a:gd name="T0" fmla="*/ 41 w 53"/>
                    <a:gd name="T1" fmla="*/ 0 h 85"/>
                    <a:gd name="T2" fmla="*/ 35 w 53"/>
                    <a:gd name="T3" fmla="*/ 4 h 85"/>
                    <a:gd name="T4" fmla="*/ 31 w 53"/>
                    <a:gd name="T5" fmla="*/ 12 h 85"/>
                    <a:gd name="T6" fmla="*/ 31 w 53"/>
                    <a:gd name="T7" fmla="*/ 20 h 85"/>
                    <a:gd name="T8" fmla="*/ 31 w 53"/>
                    <a:gd name="T9" fmla="*/ 28 h 85"/>
                    <a:gd name="T10" fmla="*/ 28 w 53"/>
                    <a:gd name="T11" fmla="*/ 36 h 85"/>
                    <a:gd name="T12" fmla="*/ 28 w 53"/>
                    <a:gd name="T13" fmla="*/ 44 h 85"/>
                    <a:gd name="T14" fmla="*/ 28 w 53"/>
                    <a:gd name="T15" fmla="*/ 52 h 85"/>
                    <a:gd name="T16" fmla="*/ 25 w 53"/>
                    <a:gd name="T17" fmla="*/ 60 h 85"/>
                    <a:gd name="T18" fmla="*/ 22 w 53"/>
                    <a:gd name="T19" fmla="*/ 68 h 85"/>
                    <a:gd name="T20" fmla="*/ 19 w 53"/>
                    <a:gd name="T21" fmla="*/ 76 h 85"/>
                    <a:gd name="T22" fmla="*/ 12 w 53"/>
                    <a:gd name="T23" fmla="*/ 84 h 85"/>
                    <a:gd name="T24" fmla="*/ 6 w 53"/>
                    <a:gd name="T25" fmla="*/ 84 h 85"/>
                    <a:gd name="T26" fmla="*/ 4 w 53"/>
                    <a:gd name="T27" fmla="*/ 76 h 85"/>
                    <a:gd name="T28" fmla="*/ 0 w 53"/>
                    <a:gd name="T29" fmla="*/ 68 h 85"/>
                    <a:gd name="T30" fmla="*/ 0 w 53"/>
                    <a:gd name="T31" fmla="*/ 60 h 85"/>
                    <a:gd name="T32" fmla="*/ 0 w 53"/>
                    <a:gd name="T33" fmla="*/ 52 h 85"/>
                    <a:gd name="T34" fmla="*/ 0 w 53"/>
                    <a:gd name="T35" fmla="*/ 44 h 85"/>
                    <a:gd name="T36" fmla="*/ 4 w 53"/>
                    <a:gd name="T37" fmla="*/ 32 h 85"/>
                    <a:gd name="T38" fmla="*/ 10 w 53"/>
                    <a:gd name="T39" fmla="*/ 28 h 85"/>
                    <a:gd name="T40" fmla="*/ 12 w 53"/>
                    <a:gd name="T41" fmla="*/ 20 h 85"/>
                    <a:gd name="T42" fmla="*/ 16 w 53"/>
                    <a:gd name="T43" fmla="*/ 12 h 85"/>
                    <a:gd name="T44" fmla="*/ 22 w 53"/>
                    <a:gd name="T45" fmla="*/ 4 h 85"/>
                    <a:gd name="T46" fmla="*/ 28 w 53"/>
                    <a:gd name="T47" fmla="*/ 0 h 85"/>
                    <a:gd name="T48" fmla="*/ 35 w 53"/>
                    <a:gd name="T49" fmla="*/ 0 h 85"/>
                    <a:gd name="T50" fmla="*/ 41 w 53"/>
                    <a:gd name="T51" fmla="*/ 0 h 8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3" h="85">
                      <a:moveTo>
                        <a:pt x="52" y="0"/>
                      </a:moveTo>
                      <a:lnTo>
                        <a:pt x="44" y="4"/>
                      </a:lnTo>
                      <a:lnTo>
                        <a:pt x="40" y="12"/>
                      </a:lnTo>
                      <a:lnTo>
                        <a:pt x="40" y="20"/>
                      </a:lnTo>
                      <a:lnTo>
                        <a:pt x="40" y="28"/>
                      </a:lnTo>
                      <a:lnTo>
                        <a:pt x="36" y="36"/>
                      </a:lnTo>
                      <a:lnTo>
                        <a:pt x="36" y="44"/>
                      </a:lnTo>
                      <a:lnTo>
                        <a:pt x="36" y="52"/>
                      </a:lnTo>
                      <a:lnTo>
                        <a:pt x="32" y="60"/>
                      </a:lnTo>
                      <a:lnTo>
                        <a:pt x="28" y="68"/>
                      </a:lnTo>
                      <a:lnTo>
                        <a:pt x="24" y="76"/>
                      </a:lnTo>
                      <a:lnTo>
                        <a:pt x="16" y="84"/>
                      </a:lnTo>
                      <a:lnTo>
                        <a:pt x="8" y="84"/>
                      </a:lnTo>
                      <a:lnTo>
                        <a:pt x="4" y="76"/>
                      </a:lnTo>
                      <a:lnTo>
                        <a:pt x="0" y="68"/>
                      </a:lnTo>
                      <a:lnTo>
                        <a:pt x="0" y="60"/>
                      </a:lnTo>
                      <a:lnTo>
                        <a:pt x="0" y="52"/>
                      </a:lnTo>
                      <a:lnTo>
                        <a:pt x="0" y="44"/>
                      </a:lnTo>
                      <a:lnTo>
                        <a:pt x="4" y="32"/>
                      </a:lnTo>
                      <a:lnTo>
                        <a:pt x="12" y="28"/>
                      </a:lnTo>
                      <a:lnTo>
                        <a:pt x="16" y="20"/>
                      </a:lnTo>
                      <a:lnTo>
                        <a:pt x="20" y="12"/>
                      </a:lnTo>
                      <a:lnTo>
                        <a:pt x="28" y="4"/>
                      </a:lnTo>
                      <a:lnTo>
                        <a:pt x="36" y="0"/>
                      </a:lnTo>
                      <a:lnTo>
                        <a:pt x="44" y="0"/>
                      </a:lnTo>
                      <a:lnTo>
                        <a:pt x="52"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37" name="Freeform 34">
                  <a:extLst>
                    <a:ext uri="{FF2B5EF4-FFF2-40B4-BE49-F238E27FC236}">
                      <a16:creationId xmlns:a16="http://schemas.microsoft.com/office/drawing/2014/main" id="{3DB4331A-DFE2-41D7-BF63-A3980279D7BD}"/>
                    </a:ext>
                  </a:extLst>
                </p:cNvPr>
                <p:cNvSpPr>
                  <a:spLocks/>
                </p:cNvSpPr>
                <p:nvPr/>
              </p:nvSpPr>
              <p:spPr bwMode="auto">
                <a:xfrm>
                  <a:off x="1867" y="812"/>
                  <a:ext cx="51" cy="105"/>
                </a:xfrm>
                <a:custGeom>
                  <a:avLst/>
                  <a:gdLst>
                    <a:gd name="T0" fmla="*/ 45 w 57"/>
                    <a:gd name="T1" fmla="*/ 0 h 105"/>
                    <a:gd name="T2" fmla="*/ 42 w 57"/>
                    <a:gd name="T3" fmla="*/ 8 h 105"/>
                    <a:gd name="T4" fmla="*/ 38 w 57"/>
                    <a:gd name="T5" fmla="*/ 16 h 105"/>
                    <a:gd name="T6" fmla="*/ 38 w 57"/>
                    <a:gd name="T7" fmla="*/ 24 h 105"/>
                    <a:gd name="T8" fmla="*/ 38 w 57"/>
                    <a:gd name="T9" fmla="*/ 32 h 105"/>
                    <a:gd name="T10" fmla="*/ 35 w 57"/>
                    <a:gd name="T11" fmla="*/ 40 h 105"/>
                    <a:gd name="T12" fmla="*/ 35 w 57"/>
                    <a:gd name="T13" fmla="*/ 48 h 105"/>
                    <a:gd name="T14" fmla="*/ 35 w 57"/>
                    <a:gd name="T15" fmla="*/ 56 h 105"/>
                    <a:gd name="T16" fmla="*/ 35 w 57"/>
                    <a:gd name="T17" fmla="*/ 64 h 105"/>
                    <a:gd name="T18" fmla="*/ 32 w 57"/>
                    <a:gd name="T19" fmla="*/ 72 h 105"/>
                    <a:gd name="T20" fmla="*/ 29 w 57"/>
                    <a:gd name="T21" fmla="*/ 80 h 105"/>
                    <a:gd name="T22" fmla="*/ 29 w 57"/>
                    <a:gd name="T23" fmla="*/ 88 h 105"/>
                    <a:gd name="T24" fmla="*/ 22 w 57"/>
                    <a:gd name="T25" fmla="*/ 96 h 105"/>
                    <a:gd name="T26" fmla="*/ 19 w 57"/>
                    <a:gd name="T27" fmla="*/ 104 h 105"/>
                    <a:gd name="T28" fmla="*/ 13 w 57"/>
                    <a:gd name="T29" fmla="*/ 104 h 105"/>
                    <a:gd name="T30" fmla="*/ 6 w 57"/>
                    <a:gd name="T31" fmla="*/ 100 h 105"/>
                    <a:gd name="T32" fmla="*/ 4 w 57"/>
                    <a:gd name="T33" fmla="*/ 92 h 105"/>
                    <a:gd name="T34" fmla="*/ 4 w 57"/>
                    <a:gd name="T35" fmla="*/ 84 h 105"/>
                    <a:gd name="T36" fmla="*/ 4 w 57"/>
                    <a:gd name="T37" fmla="*/ 76 h 105"/>
                    <a:gd name="T38" fmla="*/ 4 w 57"/>
                    <a:gd name="T39" fmla="*/ 68 h 105"/>
                    <a:gd name="T40" fmla="*/ 0 w 57"/>
                    <a:gd name="T41" fmla="*/ 56 h 105"/>
                    <a:gd name="T42" fmla="*/ 0 w 57"/>
                    <a:gd name="T43" fmla="*/ 48 h 105"/>
                    <a:gd name="T44" fmla="*/ 0 w 57"/>
                    <a:gd name="T45" fmla="*/ 40 h 105"/>
                    <a:gd name="T46" fmla="*/ 6 w 57"/>
                    <a:gd name="T47" fmla="*/ 32 h 105"/>
                    <a:gd name="T48" fmla="*/ 10 w 57"/>
                    <a:gd name="T49" fmla="*/ 24 h 105"/>
                    <a:gd name="T50" fmla="*/ 16 w 57"/>
                    <a:gd name="T51" fmla="*/ 24 h 105"/>
                    <a:gd name="T52" fmla="*/ 19 w 57"/>
                    <a:gd name="T53" fmla="*/ 16 h 105"/>
                    <a:gd name="T54" fmla="*/ 26 w 57"/>
                    <a:gd name="T55" fmla="*/ 12 h 105"/>
                    <a:gd name="T56" fmla="*/ 35 w 57"/>
                    <a:gd name="T57" fmla="*/ 8 h 105"/>
                    <a:gd name="T58" fmla="*/ 42 w 57"/>
                    <a:gd name="T59" fmla="*/ 4 h 105"/>
                    <a:gd name="T60" fmla="*/ 45 w 57"/>
                    <a:gd name="T61" fmla="*/ 0 h 10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57" h="105">
                      <a:moveTo>
                        <a:pt x="56" y="0"/>
                      </a:moveTo>
                      <a:lnTo>
                        <a:pt x="52" y="8"/>
                      </a:lnTo>
                      <a:lnTo>
                        <a:pt x="48" y="16"/>
                      </a:lnTo>
                      <a:lnTo>
                        <a:pt x="48" y="24"/>
                      </a:lnTo>
                      <a:lnTo>
                        <a:pt x="48" y="32"/>
                      </a:lnTo>
                      <a:lnTo>
                        <a:pt x="44" y="40"/>
                      </a:lnTo>
                      <a:lnTo>
                        <a:pt x="44" y="48"/>
                      </a:lnTo>
                      <a:lnTo>
                        <a:pt x="44" y="56"/>
                      </a:lnTo>
                      <a:lnTo>
                        <a:pt x="44" y="64"/>
                      </a:lnTo>
                      <a:lnTo>
                        <a:pt x="40" y="72"/>
                      </a:lnTo>
                      <a:lnTo>
                        <a:pt x="36" y="80"/>
                      </a:lnTo>
                      <a:lnTo>
                        <a:pt x="36" y="88"/>
                      </a:lnTo>
                      <a:lnTo>
                        <a:pt x="28" y="96"/>
                      </a:lnTo>
                      <a:lnTo>
                        <a:pt x="24" y="104"/>
                      </a:lnTo>
                      <a:lnTo>
                        <a:pt x="16" y="104"/>
                      </a:lnTo>
                      <a:lnTo>
                        <a:pt x="8" y="100"/>
                      </a:lnTo>
                      <a:lnTo>
                        <a:pt x="4" y="92"/>
                      </a:lnTo>
                      <a:lnTo>
                        <a:pt x="4" y="84"/>
                      </a:lnTo>
                      <a:lnTo>
                        <a:pt x="4" y="76"/>
                      </a:lnTo>
                      <a:lnTo>
                        <a:pt x="4" y="68"/>
                      </a:lnTo>
                      <a:lnTo>
                        <a:pt x="0" y="56"/>
                      </a:lnTo>
                      <a:lnTo>
                        <a:pt x="0" y="48"/>
                      </a:lnTo>
                      <a:lnTo>
                        <a:pt x="0" y="40"/>
                      </a:lnTo>
                      <a:lnTo>
                        <a:pt x="8" y="32"/>
                      </a:lnTo>
                      <a:lnTo>
                        <a:pt x="12" y="24"/>
                      </a:lnTo>
                      <a:lnTo>
                        <a:pt x="20" y="24"/>
                      </a:lnTo>
                      <a:lnTo>
                        <a:pt x="24" y="16"/>
                      </a:lnTo>
                      <a:lnTo>
                        <a:pt x="32" y="12"/>
                      </a:lnTo>
                      <a:lnTo>
                        <a:pt x="44" y="8"/>
                      </a:lnTo>
                      <a:lnTo>
                        <a:pt x="52" y="4"/>
                      </a:lnTo>
                      <a:lnTo>
                        <a:pt x="56"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38" name="Freeform 35">
                  <a:extLst>
                    <a:ext uri="{FF2B5EF4-FFF2-40B4-BE49-F238E27FC236}">
                      <a16:creationId xmlns:a16="http://schemas.microsoft.com/office/drawing/2014/main" id="{55848D97-C100-4D0F-BC4B-D2A99FE4885D}"/>
                    </a:ext>
                  </a:extLst>
                </p:cNvPr>
                <p:cNvSpPr>
                  <a:spLocks/>
                </p:cNvSpPr>
                <p:nvPr/>
              </p:nvSpPr>
              <p:spPr bwMode="auto">
                <a:xfrm>
                  <a:off x="1775" y="912"/>
                  <a:ext cx="86" cy="61"/>
                </a:xfrm>
                <a:custGeom>
                  <a:avLst/>
                  <a:gdLst>
                    <a:gd name="T0" fmla="*/ 6 w 97"/>
                    <a:gd name="T1" fmla="*/ 48 h 61"/>
                    <a:gd name="T2" fmla="*/ 12 w 97"/>
                    <a:gd name="T3" fmla="*/ 48 h 61"/>
                    <a:gd name="T4" fmla="*/ 19 w 97"/>
                    <a:gd name="T5" fmla="*/ 52 h 61"/>
                    <a:gd name="T6" fmla="*/ 25 w 97"/>
                    <a:gd name="T7" fmla="*/ 52 h 61"/>
                    <a:gd name="T8" fmla="*/ 31 w 97"/>
                    <a:gd name="T9" fmla="*/ 52 h 61"/>
                    <a:gd name="T10" fmla="*/ 38 w 97"/>
                    <a:gd name="T11" fmla="*/ 56 h 61"/>
                    <a:gd name="T12" fmla="*/ 44 w 97"/>
                    <a:gd name="T13" fmla="*/ 60 h 61"/>
                    <a:gd name="T14" fmla="*/ 51 w 97"/>
                    <a:gd name="T15" fmla="*/ 60 h 61"/>
                    <a:gd name="T16" fmla="*/ 57 w 97"/>
                    <a:gd name="T17" fmla="*/ 60 h 61"/>
                    <a:gd name="T18" fmla="*/ 63 w 97"/>
                    <a:gd name="T19" fmla="*/ 56 h 61"/>
                    <a:gd name="T20" fmla="*/ 69 w 97"/>
                    <a:gd name="T21" fmla="*/ 52 h 61"/>
                    <a:gd name="T22" fmla="*/ 73 w 97"/>
                    <a:gd name="T23" fmla="*/ 44 h 61"/>
                    <a:gd name="T24" fmla="*/ 75 w 97"/>
                    <a:gd name="T25" fmla="*/ 36 h 61"/>
                    <a:gd name="T26" fmla="*/ 75 w 97"/>
                    <a:gd name="T27" fmla="*/ 28 h 61"/>
                    <a:gd name="T28" fmla="*/ 69 w 97"/>
                    <a:gd name="T29" fmla="*/ 20 h 61"/>
                    <a:gd name="T30" fmla="*/ 59 w 97"/>
                    <a:gd name="T31" fmla="*/ 16 h 61"/>
                    <a:gd name="T32" fmla="*/ 53 w 97"/>
                    <a:gd name="T33" fmla="*/ 16 h 61"/>
                    <a:gd name="T34" fmla="*/ 44 w 97"/>
                    <a:gd name="T35" fmla="*/ 8 h 61"/>
                    <a:gd name="T36" fmla="*/ 35 w 97"/>
                    <a:gd name="T37" fmla="*/ 4 h 61"/>
                    <a:gd name="T38" fmla="*/ 28 w 97"/>
                    <a:gd name="T39" fmla="*/ 0 h 61"/>
                    <a:gd name="T40" fmla="*/ 22 w 97"/>
                    <a:gd name="T41" fmla="*/ 4 h 61"/>
                    <a:gd name="T42" fmla="*/ 16 w 97"/>
                    <a:gd name="T43" fmla="*/ 12 h 61"/>
                    <a:gd name="T44" fmla="*/ 12 w 97"/>
                    <a:gd name="T45" fmla="*/ 20 h 61"/>
                    <a:gd name="T46" fmla="*/ 10 w 97"/>
                    <a:gd name="T47" fmla="*/ 28 h 61"/>
                    <a:gd name="T48" fmla="*/ 10 w 97"/>
                    <a:gd name="T49" fmla="*/ 36 h 61"/>
                    <a:gd name="T50" fmla="*/ 4 w 97"/>
                    <a:gd name="T51" fmla="*/ 40 h 61"/>
                    <a:gd name="T52" fmla="*/ 0 w 97"/>
                    <a:gd name="T53" fmla="*/ 48 h 61"/>
                    <a:gd name="T54" fmla="*/ 6 w 97"/>
                    <a:gd name="T55" fmla="*/ 52 h 61"/>
                    <a:gd name="T56" fmla="*/ 6 w 97"/>
                    <a:gd name="T57" fmla="*/ 48 h 6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97" h="61">
                      <a:moveTo>
                        <a:pt x="8" y="48"/>
                      </a:moveTo>
                      <a:lnTo>
                        <a:pt x="16" y="48"/>
                      </a:lnTo>
                      <a:lnTo>
                        <a:pt x="24" y="52"/>
                      </a:lnTo>
                      <a:lnTo>
                        <a:pt x="32" y="52"/>
                      </a:lnTo>
                      <a:lnTo>
                        <a:pt x="40" y="52"/>
                      </a:lnTo>
                      <a:lnTo>
                        <a:pt x="48" y="56"/>
                      </a:lnTo>
                      <a:lnTo>
                        <a:pt x="56" y="60"/>
                      </a:lnTo>
                      <a:lnTo>
                        <a:pt x="64" y="60"/>
                      </a:lnTo>
                      <a:lnTo>
                        <a:pt x="72" y="60"/>
                      </a:lnTo>
                      <a:lnTo>
                        <a:pt x="80" y="56"/>
                      </a:lnTo>
                      <a:lnTo>
                        <a:pt x="88" y="52"/>
                      </a:lnTo>
                      <a:lnTo>
                        <a:pt x="92" y="44"/>
                      </a:lnTo>
                      <a:lnTo>
                        <a:pt x="96" y="36"/>
                      </a:lnTo>
                      <a:lnTo>
                        <a:pt x="96" y="28"/>
                      </a:lnTo>
                      <a:lnTo>
                        <a:pt x="88" y="20"/>
                      </a:lnTo>
                      <a:lnTo>
                        <a:pt x="76" y="16"/>
                      </a:lnTo>
                      <a:lnTo>
                        <a:pt x="68" y="16"/>
                      </a:lnTo>
                      <a:lnTo>
                        <a:pt x="56" y="8"/>
                      </a:lnTo>
                      <a:lnTo>
                        <a:pt x="44" y="4"/>
                      </a:lnTo>
                      <a:lnTo>
                        <a:pt x="36" y="0"/>
                      </a:lnTo>
                      <a:lnTo>
                        <a:pt x="28" y="4"/>
                      </a:lnTo>
                      <a:lnTo>
                        <a:pt x="20" y="12"/>
                      </a:lnTo>
                      <a:lnTo>
                        <a:pt x="16" y="20"/>
                      </a:lnTo>
                      <a:lnTo>
                        <a:pt x="12" y="28"/>
                      </a:lnTo>
                      <a:lnTo>
                        <a:pt x="12" y="36"/>
                      </a:lnTo>
                      <a:lnTo>
                        <a:pt x="4" y="40"/>
                      </a:lnTo>
                      <a:lnTo>
                        <a:pt x="0" y="48"/>
                      </a:lnTo>
                      <a:lnTo>
                        <a:pt x="8" y="52"/>
                      </a:lnTo>
                      <a:lnTo>
                        <a:pt x="8" y="4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39" name="Freeform 46">
                  <a:extLst>
                    <a:ext uri="{FF2B5EF4-FFF2-40B4-BE49-F238E27FC236}">
                      <a16:creationId xmlns:a16="http://schemas.microsoft.com/office/drawing/2014/main" id="{0FDCB90A-2550-48F1-9BBA-11203B41473D}"/>
                    </a:ext>
                  </a:extLst>
                </p:cNvPr>
                <p:cNvSpPr>
                  <a:spLocks/>
                </p:cNvSpPr>
                <p:nvPr/>
              </p:nvSpPr>
              <p:spPr bwMode="auto">
                <a:xfrm>
                  <a:off x="1262" y="1604"/>
                  <a:ext cx="141" cy="190"/>
                </a:xfrm>
                <a:custGeom>
                  <a:avLst/>
                  <a:gdLst>
                    <a:gd name="T0" fmla="*/ 121 w 141"/>
                    <a:gd name="T1" fmla="*/ 120 h 190"/>
                    <a:gd name="T2" fmla="*/ 101 w 141"/>
                    <a:gd name="T3" fmla="*/ 88 h 190"/>
                    <a:gd name="T4" fmla="*/ 77 w 141"/>
                    <a:gd name="T5" fmla="*/ 76 h 190"/>
                    <a:gd name="T6" fmla="*/ 73 w 141"/>
                    <a:gd name="T7" fmla="*/ 64 h 190"/>
                    <a:gd name="T8" fmla="*/ 65 w 141"/>
                    <a:gd name="T9" fmla="*/ 52 h 190"/>
                    <a:gd name="T10" fmla="*/ 33 w 141"/>
                    <a:gd name="T11" fmla="*/ 0 h 190"/>
                    <a:gd name="T12" fmla="*/ 21 w 141"/>
                    <a:gd name="T13" fmla="*/ 40 h 190"/>
                    <a:gd name="T14" fmla="*/ 5 w 141"/>
                    <a:gd name="T15" fmla="*/ 108 h 190"/>
                    <a:gd name="T16" fmla="*/ 9 w 141"/>
                    <a:gd name="T17" fmla="*/ 120 h 190"/>
                    <a:gd name="T18" fmla="*/ 41 w 141"/>
                    <a:gd name="T19" fmla="*/ 116 h 190"/>
                    <a:gd name="T20" fmla="*/ 81 w 141"/>
                    <a:gd name="T21" fmla="*/ 120 h 190"/>
                    <a:gd name="T22" fmla="*/ 113 w 141"/>
                    <a:gd name="T23" fmla="*/ 168 h 190"/>
                    <a:gd name="T24" fmla="*/ 141 w 141"/>
                    <a:gd name="T25" fmla="*/ 156 h 190"/>
                    <a:gd name="T26" fmla="*/ 121 w 141"/>
                    <a:gd name="T27" fmla="*/ 120 h 19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41" h="190">
                      <a:moveTo>
                        <a:pt x="121" y="120"/>
                      </a:moveTo>
                      <a:cubicBezTo>
                        <a:pt x="98" y="112"/>
                        <a:pt x="114" y="104"/>
                        <a:pt x="101" y="88"/>
                      </a:cubicBezTo>
                      <a:cubicBezTo>
                        <a:pt x="95" y="81"/>
                        <a:pt x="84" y="81"/>
                        <a:pt x="77" y="76"/>
                      </a:cubicBezTo>
                      <a:cubicBezTo>
                        <a:pt x="76" y="72"/>
                        <a:pt x="75" y="68"/>
                        <a:pt x="73" y="64"/>
                      </a:cubicBezTo>
                      <a:cubicBezTo>
                        <a:pt x="71" y="60"/>
                        <a:pt x="67" y="57"/>
                        <a:pt x="65" y="52"/>
                      </a:cubicBezTo>
                      <a:cubicBezTo>
                        <a:pt x="55" y="26"/>
                        <a:pt x="58" y="17"/>
                        <a:pt x="33" y="0"/>
                      </a:cubicBezTo>
                      <a:cubicBezTo>
                        <a:pt x="0" y="7"/>
                        <a:pt x="5" y="16"/>
                        <a:pt x="21" y="40"/>
                      </a:cubicBezTo>
                      <a:cubicBezTo>
                        <a:pt x="18" y="64"/>
                        <a:pt x="11" y="85"/>
                        <a:pt x="5" y="108"/>
                      </a:cubicBezTo>
                      <a:cubicBezTo>
                        <a:pt x="6" y="112"/>
                        <a:pt x="5" y="119"/>
                        <a:pt x="9" y="120"/>
                      </a:cubicBezTo>
                      <a:cubicBezTo>
                        <a:pt x="19" y="122"/>
                        <a:pt x="30" y="116"/>
                        <a:pt x="41" y="116"/>
                      </a:cubicBezTo>
                      <a:cubicBezTo>
                        <a:pt x="54" y="116"/>
                        <a:pt x="68" y="119"/>
                        <a:pt x="81" y="120"/>
                      </a:cubicBezTo>
                      <a:cubicBezTo>
                        <a:pt x="94" y="139"/>
                        <a:pt x="93" y="155"/>
                        <a:pt x="113" y="168"/>
                      </a:cubicBezTo>
                      <a:cubicBezTo>
                        <a:pt x="128" y="190"/>
                        <a:pt x="125" y="172"/>
                        <a:pt x="141" y="156"/>
                      </a:cubicBezTo>
                      <a:cubicBezTo>
                        <a:pt x="133" y="110"/>
                        <a:pt x="135" y="149"/>
                        <a:pt x="121" y="12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40" name="Freeform 47">
                  <a:extLst>
                    <a:ext uri="{FF2B5EF4-FFF2-40B4-BE49-F238E27FC236}">
                      <a16:creationId xmlns:a16="http://schemas.microsoft.com/office/drawing/2014/main" id="{7FE8C682-AA0E-4E79-AB94-AF1E5F9C350C}"/>
                    </a:ext>
                  </a:extLst>
                </p:cNvPr>
                <p:cNvSpPr>
                  <a:spLocks/>
                </p:cNvSpPr>
                <p:nvPr/>
              </p:nvSpPr>
              <p:spPr bwMode="auto">
                <a:xfrm>
                  <a:off x="1111" y="921"/>
                  <a:ext cx="472" cy="659"/>
                </a:xfrm>
                <a:custGeom>
                  <a:avLst/>
                  <a:gdLst>
                    <a:gd name="T0" fmla="*/ 468 w 472"/>
                    <a:gd name="T1" fmla="*/ 75 h 659"/>
                    <a:gd name="T2" fmla="*/ 360 w 472"/>
                    <a:gd name="T3" fmla="*/ 111 h 659"/>
                    <a:gd name="T4" fmla="*/ 336 w 472"/>
                    <a:gd name="T5" fmla="*/ 143 h 659"/>
                    <a:gd name="T6" fmla="*/ 312 w 472"/>
                    <a:gd name="T7" fmla="*/ 151 h 659"/>
                    <a:gd name="T8" fmla="*/ 300 w 472"/>
                    <a:gd name="T9" fmla="*/ 147 h 659"/>
                    <a:gd name="T10" fmla="*/ 340 w 472"/>
                    <a:gd name="T11" fmla="*/ 83 h 659"/>
                    <a:gd name="T12" fmla="*/ 336 w 472"/>
                    <a:gd name="T13" fmla="*/ 55 h 659"/>
                    <a:gd name="T14" fmla="*/ 244 w 472"/>
                    <a:gd name="T15" fmla="*/ 75 h 659"/>
                    <a:gd name="T16" fmla="*/ 204 w 472"/>
                    <a:gd name="T17" fmla="*/ 119 h 659"/>
                    <a:gd name="T18" fmla="*/ 160 w 472"/>
                    <a:gd name="T19" fmla="*/ 183 h 659"/>
                    <a:gd name="T20" fmla="*/ 124 w 472"/>
                    <a:gd name="T21" fmla="*/ 255 h 659"/>
                    <a:gd name="T22" fmla="*/ 108 w 472"/>
                    <a:gd name="T23" fmla="*/ 347 h 659"/>
                    <a:gd name="T24" fmla="*/ 116 w 472"/>
                    <a:gd name="T25" fmla="*/ 395 h 659"/>
                    <a:gd name="T26" fmla="*/ 156 w 472"/>
                    <a:gd name="T27" fmla="*/ 407 h 659"/>
                    <a:gd name="T28" fmla="*/ 176 w 472"/>
                    <a:gd name="T29" fmla="*/ 375 h 659"/>
                    <a:gd name="T30" fmla="*/ 200 w 472"/>
                    <a:gd name="T31" fmla="*/ 359 h 659"/>
                    <a:gd name="T32" fmla="*/ 196 w 472"/>
                    <a:gd name="T33" fmla="*/ 395 h 659"/>
                    <a:gd name="T34" fmla="*/ 184 w 472"/>
                    <a:gd name="T35" fmla="*/ 487 h 659"/>
                    <a:gd name="T36" fmla="*/ 160 w 472"/>
                    <a:gd name="T37" fmla="*/ 495 h 659"/>
                    <a:gd name="T38" fmla="*/ 116 w 472"/>
                    <a:gd name="T39" fmla="*/ 467 h 659"/>
                    <a:gd name="T40" fmla="*/ 112 w 472"/>
                    <a:gd name="T41" fmla="*/ 535 h 659"/>
                    <a:gd name="T42" fmla="*/ 136 w 472"/>
                    <a:gd name="T43" fmla="*/ 543 h 659"/>
                    <a:gd name="T44" fmla="*/ 184 w 472"/>
                    <a:gd name="T45" fmla="*/ 543 h 659"/>
                    <a:gd name="T46" fmla="*/ 168 w 472"/>
                    <a:gd name="T47" fmla="*/ 659 h 659"/>
                    <a:gd name="T48" fmla="*/ 148 w 472"/>
                    <a:gd name="T49" fmla="*/ 655 h 659"/>
                    <a:gd name="T50" fmla="*/ 144 w 472"/>
                    <a:gd name="T51" fmla="*/ 643 h 659"/>
                    <a:gd name="T52" fmla="*/ 120 w 472"/>
                    <a:gd name="T53" fmla="*/ 635 h 659"/>
                    <a:gd name="T54" fmla="*/ 96 w 472"/>
                    <a:gd name="T55" fmla="*/ 607 h 659"/>
                    <a:gd name="T56" fmla="*/ 60 w 472"/>
                    <a:gd name="T57" fmla="*/ 555 h 659"/>
                    <a:gd name="T58" fmla="*/ 40 w 472"/>
                    <a:gd name="T59" fmla="*/ 507 h 659"/>
                    <a:gd name="T60" fmla="*/ 8 w 472"/>
                    <a:gd name="T61" fmla="*/ 463 h 659"/>
                    <a:gd name="T62" fmla="*/ 16 w 472"/>
                    <a:gd name="T63" fmla="*/ 399 h 659"/>
                    <a:gd name="T64" fmla="*/ 4 w 472"/>
                    <a:gd name="T65" fmla="*/ 279 h 659"/>
                    <a:gd name="T66" fmla="*/ 24 w 472"/>
                    <a:gd name="T67" fmla="*/ 223 h 659"/>
                    <a:gd name="T68" fmla="*/ 32 w 472"/>
                    <a:gd name="T69" fmla="*/ 183 h 659"/>
                    <a:gd name="T70" fmla="*/ 72 w 472"/>
                    <a:gd name="T71" fmla="*/ 119 h 659"/>
                    <a:gd name="T72" fmla="*/ 76 w 472"/>
                    <a:gd name="T73" fmla="*/ 99 h 659"/>
                    <a:gd name="T74" fmla="*/ 92 w 472"/>
                    <a:gd name="T75" fmla="*/ 95 h 659"/>
                    <a:gd name="T76" fmla="*/ 100 w 472"/>
                    <a:gd name="T77" fmla="*/ 83 h 659"/>
                    <a:gd name="T78" fmla="*/ 148 w 472"/>
                    <a:gd name="T79" fmla="*/ 59 h 659"/>
                    <a:gd name="T80" fmla="*/ 292 w 472"/>
                    <a:gd name="T81" fmla="*/ 3 h 659"/>
                    <a:gd name="T82" fmla="*/ 336 w 472"/>
                    <a:gd name="T83" fmla="*/ 19 h 659"/>
                    <a:gd name="T84" fmla="*/ 344 w 472"/>
                    <a:gd name="T85" fmla="*/ 31 h 659"/>
                    <a:gd name="T86" fmla="*/ 432 w 472"/>
                    <a:gd name="T87" fmla="*/ 47 h 659"/>
                    <a:gd name="T88" fmla="*/ 456 w 472"/>
                    <a:gd name="T89" fmla="*/ 47 h 659"/>
                    <a:gd name="T90" fmla="*/ 472 w 472"/>
                    <a:gd name="T91" fmla="*/ 71 h 659"/>
                    <a:gd name="T92" fmla="*/ 468 w 472"/>
                    <a:gd name="T93" fmla="*/ 75 h 6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72" h="659">
                      <a:moveTo>
                        <a:pt x="468" y="75"/>
                      </a:moveTo>
                      <a:cubicBezTo>
                        <a:pt x="431" y="87"/>
                        <a:pt x="398" y="102"/>
                        <a:pt x="360" y="111"/>
                      </a:cubicBezTo>
                      <a:cubicBezTo>
                        <a:pt x="352" y="124"/>
                        <a:pt x="351" y="136"/>
                        <a:pt x="336" y="143"/>
                      </a:cubicBezTo>
                      <a:cubicBezTo>
                        <a:pt x="328" y="146"/>
                        <a:pt x="312" y="151"/>
                        <a:pt x="312" y="151"/>
                      </a:cubicBezTo>
                      <a:cubicBezTo>
                        <a:pt x="308" y="150"/>
                        <a:pt x="303" y="150"/>
                        <a:pt x="300" y="147"/>
                      </a:cubicBezTo>
                      <a:cubicBezTo>
                        <a:pt x="280" y="122"/>
                        <a:pt x="319" y="90"/>
                        <a:pt x="340" y="83"/>
                      </a:cubicBezTo>
                      <a:cubicBezTo>
                        <a:pt x="339" y="74"/>
                        <a:pt x="345" y="58"/>
                        <a:pt x="336" y="55"/>
                      </a:cubicBezTo>
                      <a:cubicBezTo>
                        <a:pt x="241" y="25"/>
                        <a:pt x="286" y="61"/>
                        <a:pt x="244" y="75"/>
                      </a:cubicBezTo>
                      <a:cubicBezTo>
                        <a:pt x="233" y="92"/>
                        <a:pt x="213" y="100"/>
                        <a:pt x="204" y="119"/>
                      </a:cubicBezTo>
                      <a:cubicBezTo>
                        <a:pt x="191" y="148"/>
                        <a:pt x="194" y="172"/>
                        <a:pt x="160" y="183"/>
                      </a:cubicBezTo>
                      <a:cubicBezTo>
                        <a:pt x="145" y="205"/>
                        <a:pt x="132" y="230"/>
                        <a:pt x="124" y="255"/>
                      </a:cubicBezTo>
                      <a:cubicBezTo>
                        <a:pt x="120" y="285"/>
                        <a:pt x="117" y="319"/>
                        <a:pt x="108" y="347"/>
                      </a:cubicBezTo>
                      <a:cubicBezTo>
                        <a:pt x="110" y="363"/>
                        <a:pt x="104" y="384"/>
                        <a:pt x="116" y="395"/>
                      </a:cubicBezTo>
                      <a:cubicBezTo>
                        <a:pt x="120" y="398"/>
                        <a:pt x="148" y="405"/>
                        <a:pt x="156" y="407"/>
                      </a:cubicBezTo>
                      <a:cubicBezTo>
                        <a:pt x="193" y="398"/>
                        <a:pt x="152" y="413"/>
                        <a:pt x="176" y="375"/>
                      </a:cubicBezTo>
                      <a:cubicBezTo>
                        <a:pt x="181" y="367"/>
                        <a:pt x="200" y="359"/>
                        <a:pt x="200" y="359"/>
                      </a:cubicBezTo>
                      <a:cubicBezTo>
                        <a:pt x="212" y="376"/>
                        <a:pt x="202" y="377"/>
                        <a:pt x="196" y="395"/>
                      </a:cubicBezTo>
                      <a:cubicBezTo>
                        <a:pt x="195" y="401"/>
                        <a:pt x="189" y="481"/>
                        <a:pt x="184" y="487"/>
                      </a:cubicBezTo>
                      <a:cubicBezTo>
                        <a:pt x="178" y="493"/>
                        <a:pt x="160" y="495"/>
                        <a:pt x="160" y="495"/>
                      </a:cubicBezTo>
                      <a:cubicBezTo>
                        <a:pt x="170" y="455"/>
                        <a:pt x="159" y="463"/>
                        <a:pt x="116" y="467"/>
                      </a:cubicBezTo>
                      <a:cubicBezTo>
                        <a:pt x="104" y="491"/>
                        <a:pt x="96" y="500"/>
                        <a:pt x="112" y="535"/>
                      </a:cubicBezTo>
                      <a:cubicBezTo>
                        <a:pt x="116" y="543"/>
                        <a:pt x="136" y="543"/>
                        <a:pt x="136" y="543"/>
                      </a:cubicBezTo>
                      <a:cubicBezTo>
                        <a:pt x="165" y="539"/>
                        <a:pt x="172" y="525"/>
                        <a:pt x="184" y="543"/>
                      </a:cubicBezTo>
                      <a:cubicBezTo>
                        <a:pt x="187" y="569"/>
                        <a:pt x="197" y="649"/>
                        <a:pt x="168" y="659"/>
                      </a:cubicBezTo>
                      <a:cubicBezTo>
                        <a:pt x="161" y="658"/>
                        <a:pt x="154" y="659"/>
                        <a:pt x="148" y="655"/>
                      </a:cubicBezTo>
                      <a:cubicBezTo>
                        <a:pt x="144" y="653"/>
                        <a:pt x="147" y="645"/>
                        <a:pt x="144" y="643"/>
                      </a:cubicBezTo>
                      <a:cubicBezTo>
                        <a:pt x="137" y="638"/>
                        <a:pt x="120" y="635"/>
                        <a:pt x="120" y="635"/>
                      </a:cubicBezTo>
                      <a:cubicBezTo>
                        <a:pt x="111" y="621"/>
                        <a:pt x="112" y="612"/>
                        <a:pt x="96" y="607"/>
                      </a:cubicBezTo>
                      <a:cubicBezTo>
                        <a:pt x="84" y="595"/>
                        <a:pt x="65" y="571"/>
                        <a:pt x="60" y="555"/>
                      </a:cubicBezTo>
                      <a:cubicBezTo>
                        <a:pt x="53" y="535"/>
                        <a:pt x="55" y="522"/>
                        <a:pt x="40" y="507"/>
                      </a:cubicBezTo>
                      <a:cubicBezTo>
                        <a:pt x="33" y="487"/>
                        <a:pt x="25" y="474"/>
                        <a:pt x="8" y="463"/>
                      </a:cubicBezTo>
                      <a:cubicBezTo>
                        <a:pt x="0" y="440"/>
                        <a:pt x="3" y="419"/>
                        <a:pt x="16" y="399"/>
                      </a:cubicBezTo>
                      <a:cubicBezTo>
                        <a:pt x="20" y="346"/>
                        <a:pt x="13" y="326"/>
                        <a:pt x="4" y="279"/>
                      </a:cubicBezTo>
                      <a:cubicBezTo>
                        <a:pt x="11" y="259"/>
                        <a:pt x="12" y="241"/>
                        <a:pt x="24" y="223"/>
                      </a:cubicBezTo>
                      <a:cubicBezTo>
                        <a:pt x="32" y="193"/>
                        <a:pt x="47" y="212"/>
                        <a:pt x="32" y="183"/>
                      </a:cubicBezTo>
                      <a:cubicBezTo>
                        <a:pt x="38" y="155"/>
                        <a:pt x="48" y="135"/>
                        <a:pt x="72" y="119"/>
                      </a:cubicBezTo>
                      <a:cubicBezTo>
                        <a:pt x="73" y="112"/>
                        <a:pt x="72" y="104"/>
                        <a:pt x="76" y="99"/>
                      </a:cubicBezTo>
                      <a:cubicBezTo>
                        <a:pt x="80" y="95"/>
                        <a:pt x="87" y="98"/>
                        <a:pt x="92" y="95"/>
                      </a:cubicBezTo>
                      <a:cubicBezTo>
                        <a:pt x="96" y="92"/>
                        <a:pt x="97" y="86"/>
                        <a:pt x="100" y="83"/>
                      </a:cubicBezTo>
                      <a:cubicBezTo>
                        <a:pt x="111" y="72"/>
                        <a:pt x="134" y="64"/>
                        <a:pt x="148" y="59"/>
                      </a:cubicBezTo>
                      <a:cubicBezTo>
                        <a:pt x="185" y="22"/>
                        <a:pt x="242" y="8"/>
                        <a:pt x="292" y="3"/>
                      </a:cubicBezTo>
                      <a:cubicBezTo>
                        <a:pt x="323" y="7"/>
                        <a:pt x="320" y="0"/>
                        <a:pt x="336" y="19"/>
                      </a:cubicBezTo>
                      <a:cubicBezTo>
                        <a:pt x="339" y="23"/>
                        <a:pt x="340" y="28"/>
                        <a:pt x="344" y="31"/>
                      </a:cubicBezTo>
                      <a:cubicBezTo>
                        <a:pt x="367" y="46"/>
                        <a:pt x="408" y="45"/>
                        <a:pt x="432" y="47"/>
                      </a:cubicBezTo>
                      <a:cubicBezTo>
                        <a:pt x="440" y="44"/>
                        <a:pt x="448" y="39"/>
                        <a:pt x="456" y="47"/>
                      </a:cubicBezTo>
                      <a:cubicBezTo>
                        <a:pt x="463" y="54"/>
                        <a:pt x="472" y="71"/>
                        <a:pt x="472" y="71"/>
                      </a:cubicBezTo>
                      <a:cubicBezTo>
                        <a:pt x="457" y="76"/>
                        <a:pt x="456" y="75"/>
                        <a:pt x="468" y="75"/>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41" name="Freeform 48">
                  <a:extLst>
                    <a:ext uri="{FF2B5EF4-FFF2-40B4-BE49-F238E27FC236}">
                      <a16:creationId xmlns:a16="http://schemas.microsoft.com/office/drawing/2014/main" id="{038224E9-B975-4656-AC2E-7865CCC0AE7B}"/>
                    </a:ext>
                  </a:extLst>
                </p:cNvPr>
                <p:cNvSpPr>
                  <a:spLocks/>
                </p:cNvSpPr>
                <p:nvPr/>
              </p:nvSpPr>
              <p:spPr bwMode="auto">
                <a:xfrm>
                  <a:off x="1319" y="1097"/>
                  <a:ext cx="91" cy="89"/>
                </a:xfrm>
                <a:custGeom>
                  <a:avLst/>
                  <a:gdLst>
                    <a:gd name="T0" fmla="*/ 88 w 91"/>
                    <a:gd name="T1" fmla="*/ 27 h 89"/>
                    <a:gd name="T2" fmla="*/ 52 w 91"/>
                    <a:gd name="T3" fmla="*/ 67 h 89"/>
                    <a:gd name="T4" fmla="*/ 0 w 91"/>
                    <a:gd name="T5" fmla="*/ 63 h 89"/>
                    <a:gd name="T6" fmla="*/ 28 w 91"/>
                    <a:gd name="T7" fmla="*/ 23 h 89"/>
                    <a:gd name="T8" fmla="*/ 84 w 91"/>
                    <a:gd name="T9" fmla="*/ 11 h 89"/>
                    <a:gd name="T10" fmla="*/ 88 w 91"/>
                    <a:gd name="T11" fmla="*/ 23 h 89"/>
                    <a:gd name="T12" fmla="*/ 88 w 91"/>
                    <a:gd name="T13" fmla="*/ 27 h 8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1" h="89">
                      <a:moveTo>
                        <a:pt x="88" y="27"/>
                      </a:moveTo>
                      <a:cubicBezTo>
                        <a:pt x="70" y="39"/>
                        <a:pt x="69" y="56"/>
                        <a:pt x="52" y="67"/>
                      </a:cubicBezTo>
                      <a:cubicBezTo>
                        <a:pt x="38" y="88"/>
                        <a:pt x="9" y="89"/>
                        <a:pt x="0" y="63"/>
                      </a:cubicBezTo>
                      <a:cubicBezTo>
                        <a:pt x="7" y="43"/>
                        <a:pt x="7" y="30"/>
                        <a:pt x="28" y="23"/>
                      </a:cubicBezTo>
                      <a:cubicBezTo>
                        <a:pt x="43" y="0"/>
                        <a:pt x="57" y="8"/>
                        <a:pt x="84" y="11"/>
                      </a:cubicBezTo>
                      <a:cubicBezTo>
                        <a:pt x="85" y="15"/>
                        <a:pt x="91" y="20"/>
                        <a:pt x="88" y="23"/>
                      </a:cubicBezTo>
                      <a:cubicBezTo>
                        <a:pt x="84" y="28"/>
                        <a:pt x="50" y="27"/>
                        <a:pt x="88" y="27"/>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42" name="Freeform 49">
                  <a:extLst>
                    <a:ext uri="{FF2B5EF4-FFF2-40B4-BE49-F238E27FC236}">
                      <a16:creationId xmlns:a16="http://schemas.microsoft.com/office/drawing/2014/main" id="{7DB7BD93-03C1-49FB-84A5-D802F7FDA48B}"/>
                    </a:ext>
                  </a:extLst>
                </p:cNvPr>
                <p:cNvSpPr>
                  <a:spLocks/>
                </p:cNvSpPr>
                <p:nvPr/>
              </p:nvSpPr>
              <p:spPr bwMode="auto">
                <a:xfrm>
                  <a:off x="1271" y="1218"/>
                  <a:ext cx="63" cy="26"/>
                </a:xfrm>
                <a:custGeom>
                  <a:avLst/>
                  <a:gdLst>
                    <a:gd name="T0" fmla="*/ 52 w 63"/>
                    <a:gd name="T1" fmla="*/ 2 h 26"/>
                    <a:gd name="T2" fmla="*/ 4 w 63"/>
                    <a:gd name="T3" fmla="*/ 6 h 26"/>
                    <a:gd name="T4" fmla="*/ 12 w 63"/>
                    <a:gd name="T5" fmla="*/ 18 h 26"/>
                    <a:gd name="T6" fmla="*/ 52 w 63"/>
                    <a:gd name="T7" fmla="*/ 26 h 26"/>
                    <a:gd name="T8" fmla="*/ 52 w 63"/>
                    <a:gd name="T9" fmla="*/ 2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 h="26">
                      <a:moveTo>
                        <a:pt x="52" y="2"/>
                      </a:moveTo>
                      <a:cubicBezTo>
                        <a:pt x="36" y="3"/>
                        <a:pt x="19" y="0"/>
                        <a:pt x="4" y="6"/>
                      </a:cubicBezTo>
                      <a:cubicBezTo>
                        <a:pt x="0" y="8"/>
                        <a:pt x="8" y="15"/>
                        <a:pt x="12" y="18"/>
                      </a:cubicBezTo>
                      <a:cubicBezTo>
                        <a:pt x="23" y="26"/>
                        <a:pt x="39" y="24"/>
                        <a:pt x="52" y="26"/>
                      </a:cubicBezTo>
                      <a:cubicBezTo>
                        <a:pt x="63" y="10"/>
                        <a:pt x="63" y="18"/>
                        <a:pt x="52" y="2"/>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sp>
            <p:nvSpPr>
              <p:cNvPr id="419643" name="Freeform 761">
                <a:extLst>
                  <a:ext uri="{FF2B5EF4-FFF2-40B4-BE49-F238E27FC236}">
                    <a16:creationId xmlns:a16="http://schemas.microsoft.com/office/drawing/2014/main" id="{17FEAFD3-580D-4915-A518-3C619D029AD7}"/>
                  </a:ext>
                </a:extLst>
              </p:cNvPr>
              <p:cNvSpPr>
                <a:spLocks/>
              </p:cNvSpPr>
              <p:nvPr/>
            </p:nvSpPr>
            <p:spPr bwMode="auto">
              <a:xfrm>
                <a:off x="1590" y="622"/>
                <a:ext cx="558" cy="409"/>
              </a:xfrm>
              <a:custGeom>
                <a:avLst/>
                <a:gdLst>
                  <a:gd name="T0" fmla="*/ 267 w 558"/>
                  <a:gd name="T1" fmla="*/ 370 h 409"/>
                  <a:gd name="T2" fmla="*/ 255 w 558"/>
                  <a:gd name="T3" fmla="*/ 322 h 409"/>
                  <a:gd name="T4" fmla="*/ 207 w 558"/>
                  <a:gd name="T5" fmla="*/ 326 h 409"/>
                  <a:gd name="T6" fmla="*/ 180 w 558"/>
                  <a:gd name="T7" fmla="*/ 359 h 409"/>
                  <a:gd name="T8" fmla="*/ 132 w 558"/>
                  <a:gd name="T9" fmla="*/ 380 h 409"/>
                  <a:gd name="T10" fmla="*/ 50 w 558"/>
                  <a:gd name="T11" fmla="*/ 379 h 409"/>
                  <a:gd name="T12" fmla="*/ 11 w 558"/>
                  <a:gd name="T13" fmla="*/ 334 h 409"/>
                  <a:gd name="T14" fmla="*/ 3 w 558"/>
                  <a:gd name="T15" fmla="*/ 280 h 409"/>
                  <a:gd name="T16" fmla="*/ 9 w 558"/>
                  <a:gd name="T17" fmla="*/ 233 h 409"/>
                  <a:gd name="T18" fmla="*/ 21 w 558"/>
                  <a:gd name="T19" fmla="*/ 212 h 409"/>
                  <a:gd name="T20" fmla="*/ 42 w 558"/>
                  <a:gd name="T21" fmla="*/ 191 h 409"/>
                  <a:gd name="T22" fmla="*/ 86 w 558"/>
                  <a:gd name="T23" fmla="*/ 170 h 409"/>
                  <a:gd name="T24" fmla="*/ 152 w 558"/>
                  <a:gd name="T25" fmla="*/ 169 h 409"/>
                  <a:gd name="T26" fmla="*/ 191 w 558"/>
                  <a:gd name="T27" fmla="*/ 124 h 409"/>
                  <a:gd name="T28" fmla="*/ 197 w 558"/>
                  <a:gd name="T29" fmla="*/ 86 h 409"/>
                  <a:gd name="T30" fmla="*/ 216 w 558"/>
                  <a:gd name="T31" fmla="*/ 46 h 409"/>
                  <a:gd name="T32" fmla="*/ 260 w 558"/>
                  <a:gd name="T33" fmla="*/ 11 h 409"/>
                  <a:gd name="T34" fmla="*/ 326 w 558"/>
                  <a:gd name="T35" fmla="*/ 2 h 409"/>
                  <a:gd name="T36" fmla="*/ 365 w 558"/>
                  <a:gd name="T37" fmla="*/ 31 h 409"/>
                  <a:gd name="T38" fmla="*/ 380 w 558"/>
                  <a:gd name="T39" fmla="*/ 59 h 409"/>
                  <a:gd name="T40" fmla="*/ 390 w 558"/>
                  <a:gd name="T41" fmla="*/ 103 h 409"/>
                  <a:gd name="T42" fmla="*/ 393 w 558"/>
                  <a:gd name="T43" fmla="*/ 137 h 409"/>
                  <a:gd name="T44" fmla="*/ 401 w 558"/>
                  <a:gd name="T45" fmla="*/ 137 h 409"/>
                  <a:gd name="T46" fmla="*/ 483 w 558"/>
                  <a:gd name="T47" fmla="*/ 128 h 409"/>
                  <a:gd name="T48" fmla="*/ 506 w 558"/>
                  <a:gd name="T49" fmla="*/ 145 h 409"/>
                  <a:gd name="T50" fmla="*/ 539 w 558"/>
                  <a:gd name="T51" fmla="*/ 175 h 409"/>
                  <a:gd name="T52" fmla="*/ 545 w 558"/>
                  <a:gd name="T53" fmla="*/ 203 h 409"/>
                  <a:gd name="T54" fmla="*/ 558 w 558"/>
                  <a:gd name="T55" fmla="*/ 251 h 409"/>
                  <a:gd name="T56" fmla="*/ 540 w 558"/>
                  <a:gd name="T57" fmla="*/ 283 h 409"/>
                  <a:gd name="T58" fmla="*/ 521 w 558"/>
                  <a:gd name="T59" fmla="*/ 310 h 409"/>
                  <a:gd name="T60" fmla="*/ 492 w 558"/>
                  <a:gd name="T61" fmla="*/ 332 h 409"/>
                  <a:gd name="T62" fmla="*/ 395 w 558"/>
                  <a:gd name="T63" fmla="*/ 346 h 409"/>
                  <a:gd name="T64" fmla="*/ 351 w 558"/>
                  <a:gd name="T65" fmla="*/ 329 h 409"/>
                  <a:gd name="T66" fmla="*/ 312 w 558"/>
                  <a:gd name="T67" fmla="*/ 371 h 40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58" h="409">
                    <a:moveTo>
                      <a:pt x="258" y="409"/>
                    </a:moveTo>
                    <a:cubicBezTo>
                      <a:pt x="263" y="400"/>
                      <a:pt x="262" y="377"/>
                      <a:pt x="267" y="370"/>
                    </a:cubicBezTo>
                    <a:cubicBezTo>
                      <a:pt x="269" y="356"/>
                      <a:pt x="264" y="354"/>
                      <a:pt x="266" y="340"/>
                    </a:cubicBezTo>
                    <a:cubicBezTo>
                      <a:pt x="257" y="329"/>
                      <a:pt x="267" y="329"/>
                      <a:pt x="255" y="322"/>
                    </a:cubicBezTo>
                    <a:cubicBezTo>
                      <a:pt x="237" y="323"/>
                      <a:pt x="237" y="308"/>
                      <a:pt x="228" y="320"/>
                    </a:cubicBezTo>
                    <a:cubicBezTo>
                      <a:pt x="227" y="330"/>
                      <a:pt x="215" y="321"/>
                      <a:pt x="207" y="326"/>
                    </a:cubicBezTo>
                    <a:cubicBezTo>
                      <a:pt x="203" y="333"/>
                      <a:pt x="197" y="335"/>
                      <a:pt x="191" y="341"/>
                    </a:cubicBezTo>
                    <a:cubicBezTo>
                      <a:pt x="188" y="349"/>
                      <a:pt x="188" y="354"/>
                      <a:pt x="180" y="359"/>
                    </a:cubicBezTo>
                    <a:cubicBezTo>
                      <a:pt x="176" y="365"/>
                      <a:pt x="160" y="373"/>
                      <a:pt x="153" y="374"/>
                    </a:cubicBezTo>
                    <a:cubicBezTo>
                      <a:pt x="147" y="377"/>
                      <a:pt x="139" y="379"/>
                      <a:pt x="132" y="380"/>
                    </a:cubicBezTo>
                    <a:cubicBezTo>
                      <a:pt x="116" y="388"/>
                      <a:pt x="101" y="389"/>
                      <a:pt x="77" y="383"/>
                    </a:cubicBezTo>
                    <a:cubicBezTo>
                      <a:pt x="54" y="382"/>
                      <a:pt x="67" y="387"/>
                      <a:pt x="50" y="379"/>
                    </a:cubicBezTo>
                    <a:cubicBezTo>
                      <a:pt x="46" y="371"/>
                      <a:pt x="30" y="364"/>
                      <a:pt x="27" y="356"/>
                    </a:cubicBezTo>
                    <a:cubicBezTo>
                      <a:pt x="25" y="345"/>
                      <a:pt x="17" y="342"/>
                      <a:pt x="11" y="334"/>
                    </a:cubicBezTo>
                    <a:cubicBezTo>
                      <a:pt x="10" y="323"/>
                      <a:pt x="11" y="306"/>
                      <a:pt x="5" y="296"/>
                    </a:cubicBezTo>
                    <a:cubicBezTo>
                      <a:pt x="3" y="289"/>
                      <a:pt x="6" y="286"/>
                      <a:pt x="3" y="280"/>
                    </a:cubicBezTo>
                    <a:cubicBezTo>
                      <a:pt x="1" y="268"/>
                      <a:pt x="0" y="264"/>
                      <a:pt x="6" y="254"/>
                    </a:cubicBezTo>
                    <a:cubicBezTo>
                      <a:pt x="7" y="246"/>
                      <a:pt x="3" y="240"/>
                      <a:pt x="9" y="233"/>
                    </a:cubicBezTo>
                    <a:cubicBezTo>
                      <a:pt x="12" y="230"/>
                      <a:pt x="11" y="220"/>
                      <a:pt x="11" y="220"/>
                    </a:cubicBezTo>
                    <a:cubicBezTo>
                      <a:pt x="15" y="213"/>
                      <a:pt x="13" y="213"/>
                      <a:pt x="21" y="212"/>
                    </a:cubicBezTo>
                    <a:cubicBezTo>
                      <a:pt x="24" y="209"/>
                      <a:pt x="23" y="206"/>
                      <a:pt x="26" y="203"/>
                    </a:cubicBezTo>
                    <a:cubicBezTo>
                      <a:pt x="29" y="200"/>
                      <a:pt x="36" y="195"/>
                      <a:pt x="42" y="191"/>
                    </a:cubicBezTo>
                    <a:cubicBezTo>
                      <a:pt x="48" y="187"/>
                      <a:pt x="55" y="182"/>
                      <a:pt x="62" y="179"/>
                    </a:cubicBezTo>
                    <a:cubicBezTo>
                      <a:pt x="69" y="176"/>
                      <a:pt x="81" y="174"/>
                      <a:pt x="86" y="170"/>
                    </a:cubicBezTo>
                    <a:cubicBezTo>
                      <a:pt x="95" y="164"/>
                      <a:pt x="115" y="167"/>
                      <a:pt x="126" y="166"/>
                    </a:cubicBezTo>
                    <a:cubicBezTo>
                      <a:pt x="136" y="164"/>
                      <a:pt x="142" y="167"/>
                      <a:pt x="152" y="169"/>
                    </a:cubicBezTo>
                    <a:cubicBezTo>
                      <a:pt x="170" y="167"/>
                      <a:pt x="179" y="164"/>
                      <a:pt x="185" y="146"/>
                    </a:cubicBezTo>
                    <a:cubicBezTo>
                      <a:pt x="186" y="135"/>
                      <a:pt x="185" y="132"/>
                      <a:pt x="191" y="124"/>
                    </a:cubicBezTo>
                    <a:cubicBezTo>
                      <a:pt x="193" y="114"/>
                      <a:pt x="193" y="106"/>
                      <a:pt x="191" y="95"/>
                    </a:cubicBezTo>
                    <a:cubicBezTo>
                      <a:pt x="194" y="77"/>
                      <a:pt x="189" y="100"/>
                      <a:pt x="197" y="86"/>
                    </a:cubicBezTo>
                    <a:cubicBezTo>
                      <a:pt x="203" y="77"/>
                      <a:pt x="195" y="64"/>
                      <a:pt x="206" y="58"/>
                    </a:cubicBezTo>
                    <a:cubicBezTo>
                      <a:pt x="209" y="53"/>
                      <a:pt x="213" y="51"/>
                      <a:pt x="216" y="46"/>
                    </a:cubicBezTo>
                    <a:cubicBezTo>
                      <a:pt x="220" y="33"/>
                      <a:pt x="226" y="24"/>
                      <a:pt x="240" y="22"/>
                    </a:cubicBezTo>
                    <a:cubicBezTo>
                      <a:pt x="247" y="18"/>
                      <a:pt x="253" y="14"/>
                      <a:pt x="260" y="11"/>
                    </a:cubicBezTo>
                    <a:cubicBezTo>
                      <a:pt x="266" y="4"/>
                      <a:pt x="275" y="3"/>
                      <a:pt x="284" y="1"/>
                    </a:cubicBezTo>
                    <a:cubicBezTo>
                      <a:pt x="298" y="3"/>
                      <a:pt x="312" y="0"/>
                      <a:pt x="326" y="2"/>
                    </a:cubicBezTo>
                    <a:cubicBezTo>
                      <a:pt x="332" y="8"/>
                      <a:pt x="341" y="11"/>
                      <a:pt x="350" y="13"/>
                    </a:cubicBezTo>
                    <a:cubicBezTo>
                      <a:pt x="354" y="19"/>
                      <a:pt x="358" y="27"/>
                      <a:pt x="365" y="31"/>
                    </a:cubicBezTo>
                    <a:cubicBezTo>
                      <a:pt x="369" y="38"/>
                      <a:pt x="381" y="48"/>
                      <a:pt x="383" y="53"/>
                    </a:cubicBezTo>
                    <a:cubicBezTo>
                      <a:pt x="385" y="58"/>
                      <a:pt x="378" y="56"/>
                      <a:pt x="380" y="59"/>
                    </a:cubicBezTo>
                    <a:cubicBezTo>
                      <a:pt x="383" y="64"/>
                      <a:pt x="390" y="65"/>
                      <a:pt x="393" y="70"/>
                    </a:cubicBezTo>
                    <a:cubicBezTo>
                      <a:pt x="390" y="80"/>
                      <a:pt x="384" y="93"/>
                      <a:pt x="390" y="103"/>
                    </a:cubicBezTo>
                    <a:cubicBezTo>
                      <a:pt x="387" y="107"/>
                      <a:pt x="392" y="112"/>
                      <a:pt x="389" y="116"/>
                    </a:cubicBezTo>
                    <a:cubicBezTo>
                      <a:pt x="391" y="127"/>
                      <a:pt x="387" y="129"/>
                      <a:pt x="393" y="137"/>
                    </a:cubicBezTo>
                    <a:cubicBezTo>
                      <a:pt x="395" y="141"/>
                      <a:pt x="391" y="151"/>
                      <a:pt x="392" y="151"/>
                    </a:cubicBezTo>
                    <a:cubicBezTo>
                      <a:pt x="393" y="151"/>
                      <a:pt x="393" y="141"/>
                      <a:pt x="401" y="137"/>
                    </a:cubicBezTo>
                    <a:cubicBezTo>
                      <a:pt x="416" y="136"/>
                      <a:pt x="429" y="128"/>
                      <a:pt x="444" y="128"/>
                    </a:cubicBezTo>
                    <a:cubicBezTo>
                      <a:pt x="456" y="121"/>
                      <a:pt x="467" y="129"/>
                      <a:pt x="483" y="128"/>
                    </a:cubicBezTo>
                    <a:cubicBezTo>
                      <a:pt x="485" y="129"/>
                      <a:pt x="492" y="131"/>
                      <a:pt x="494" y="133"/>
                    </a:cubicBezTo>
                    <a:cubicBezTo>
                      <a:pt x="496" y="136"/>
                      <a:pt x="504" y="141"/>
                      <a:pt x="506" y="145"/>
                    </a:cubicBezTo>
                    <a:cubicBezTo>
                      <a:pt x="510" y="153"/>
                      <a:pt x="517" y="153"/>
                      <a:pt x="525" y="158"/>
                    </a:cubicBezTo>
                    <a:cubicBezTo>
                      <a:pt x="528" y="162"/>
                      <a:pt x="537" y="170"/>
                      <a:pt x="539" y="175"/>
                    </a:cubicBezTo>
                    <a:cubicBezTo>
                      <a:pt x="536" y="183"/>
                      <a:pt x="539" y="184"/>
                      <a:pt x="543" y="191"/>
                    </a:cubicBezTo>
                    <a:cubicBezTo>
                      <a:pt x="544" y="199"/>
                      <a:pt x="541" y="197"/>
                      <a:pt x="545" y="203"/>
                    </a:cubicBezTo>
                    <a:cubicBezTo>
                      <a:pt x="545" y="209"/>
                      <a:pt x="547" y="237"/>
                      <a:pt x="549" y="242"/>
                    </a:cubicBezTo>
                    <a:cubicBezTo>
                      <a:pt x="550" y="246"/>
                      <a:pt x="558" y="251"/>
                      <a:pt x="558" y="251"/>
                    </a:cubicBezTo>
                    <a:cubicBezTo>
                      <a:pt x="557" y="256"/>
                      <a:pt x="548" y="263"/>
                      <a:pt x="548" y="263"/>
                    </a:cubicBezTo>
                    <a:cubicBezTo>
                      <a:pt x="545" y="270"/>
                      <a:pt x="543" y="276"/>
                      <a:pt x="540" y="283"/>
                    </a:cubicBezTo>
                    <a:cubicBezTo>
                      <a:pt x="539" y="290"/>
                      <a:pt x="539" y="295"/>
                      <a:pt x="533" y="298"/>
                    </a:cubicBezTo>
                    <a:cubicBezTo>
                      <a:pt x="529" y="303"/>
                      <a:pt x="526" y="306"/>
                      <a:pt x="521" y="310"/>
                    </a:cubicBezTo>
                    <a:cubicBezTo>
                      <a:pt x="517" y="318"/>
                      <a:pt x="526" y="324"/>
                      <a:pt x="516" y="326"/>
                    </a:cubicBezTo>
                    <a:cubicBezTo>
                      <a:pt x="509" y="329"/>
                      <a:pt x="500" y="330"/>
                      <a:pt x="492" y="332"/>
                    </a:cubicBezTo>
                    <a:cubicBezTo>
                      <a:pt x="487" y="340"/>
                      <a:pt x="469" y="342"/>
                      <a:pt x="459" y="344"/>
                    </a:cubicBezTo>
                    <a:cubicBezTo>
                      <a:pt x="443" y="352"/>
                      <a:pt x="413" y="347"/>
                      <a:pt x="395" y="346"/>
                    </a:cubicBezTo>
                    <a:cubicBezTo>
                      <a:pt x="391" y="339"/>
                      <a:pt x="389" y="338"/>
                      <a:pt x="381" y="337"/>
                    </a:cubicBezTo>
                    <a:cubicBezTo>
                      <a:pt x="372" y="333"/>
                      <a:pt x="361" y="332"/>
                      <a:pt x="351" y="329"/>
                    </a:cubicBezTo>
                    <a:cubicBezTo>
                      <a:pt x="328" y="331"/>
                      <a:pt x="324" y="329"/>
                      <a:pt x="315" y="347"/>
                    </a:cubicBezTo>
                    <a:cubicBezTo>
                      <a:pt x="318" y="355"/>
                      <a:pt x="316" y="363"/>
                      <a:pt x="312" y="371"/>
                    </a:cubicBezTo>
                    <a:cubicBezTo>
                      <a:pt x="314" y="391"/>
                      <a:pt x="307" y="391"/>
                      <a:pt x="315" y="391"/>
                    </a:cubicBezTo>
                  </a:path>
                </a:pathLst>
              </a:custGeom>
              <a:noFill/>
              <a:ln w="1905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sp>
          <p:nvSpPr>
            <p:cNvPr id="419644" name="Freeform 762">
              <a:extLst>
                <a:ext uri="{FF2B5EF4-FFF2-40B4-BE49-F238E27FC236}">
                  <a16:creationId xmlns:a16="http://schemas.microsoft.com/office/drawing/2014/main" id="{D153DA80-EE4C-4F25-9C54-87A0216475D2}"/>
                </a:ext>
              </a:extLst>
            </p:cNvPr>
            <p:cNvSpPr>
              <a:spLocks/>
            </p:cNvSpPr>
            <p:nvPr/>
          </p:nvSpPr>
          <p:spPr bwMode="auto">
            <a:xfrm>
              <a:off x="1518" y="1719"/>
              <a:ext cx="255" cy="234"/>
            </a:xfrm>
            <a:custGeom>
              <a:avLst/>
              <a:gdLst>
                <a:gd name="T0" fmla="*/ 240 w 255"/>
                <a:gd name="T1" fmla="*/ 234 h 234"/>
                <a:gd name="T2" fmla="*/ 231 w 255"/>
                <a:gd name="T3" fmla="*/ 204 h 234"/>
                <a:gd name="T4" fmla="*/ 246 w 255"/>
                <a:gd name="T5" fmla="*/ 93 h 234"/>
                <a:gd name="T6" fmla="*/ 180 w 255"/>
                <a:gd name="T7" fmla="*/ 0 h 234"/>
                <a:gd name="T8" fmla="*/ 27 w 255"/>
                <a:gd name="T9" fmla="*/ 24 h 234"/>
                <a:gd name="T10" fmla="*/ 0 w 255"/>
                <a:gd name="T11" fmla="*/ 57 h 23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5" h="234">
                  <a:moveTo>
                    <a:pt x="240" y="234"/>
                  </a:moveTo>
                  <a:cubicBezTo>
                    <a:pt x="239" y="232"/>
                    <a:pt x="230" y="227"/>
                    <a:pt x="231" y="204"/>
                  </a:cubicBezTo>
                  <a:cubicBezTo>
                    <a:pt x="232" y="181"/>
                    <a:pt x="255" y="127"/>
                    <a:pt x="246" y="93"/>
                  </a:cubicBezTo>
                  <a:cubicBezTo>
                    <a:pt x="239" y="37"/>
                    <a:pt x="239" y="10"/>
                    <a:pt x="180" y="0"/>
                  </a:cubicBezTo>
                  <a:cubicBezTo>
                    <a:pt x="123" y="2"/>
                    <a:pt x="79" y="7"/>
                    <a:pt x="27" y="24"/>
                  </a:cubicBezTo>
                  <a:cubicBezTo>
                    <a:pt x="14" y="37"/>
                    <a:pt x="11" y="46"/>
                    <a:pt x="0" y="57"/>
                  </a:cubicBezTo>
                </a:path>
              </a:pathLst>
            </a:custGeom>
            <a:noFill/>
            <a:ln w="1905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45" name="Freeform 763">
              <a:extLst>
                <a:ext uri="{FF2B5EF4-FFF2-40B4-BE49-F238E27FC236}">
                  <a16:creationId xmlns:a16="http://schemas.microsoft.com/office/drawing/2014/main" id="{28DE9908-9CAB-4F0F-AF4F-9FCAEB130253}"/>
                </a:ext>
              </a:extLst>
            </p:cNvPr>
            <p:cNvSpPr>
              <a:spLocks/>
            </p:cNvSpPr>
            <p:nvPr/>
          </p:nvSpPr>
          <p:spPr bwMode="auto">
            <a:xfrm>
              <a:off x="1383" y="1356"/>
              <a:ext cx="342" cy="393"/>
            </a:xfrm>
            <a:custGeom>
              <a:avLst/>
              <a:gdLst>
                <a:gd name="T0" fmla="*/ 90 w 342"/>
                <a:gd name="T1" fmla="*/ 393 h 393"/>
                <a:gd name="T2" fmla="*/ 117 w 342"/>
                <a:gd name="T3" fmla="*/ 381 h 393"/>
                <a:gd name="T4" fmla="*/ 135 w 342"/>
                <a:gd name="T5" fmla="*/ 357 h 393"/>
                <a:gd name="T6" fmla="*/ 201 w 342"/>
                <a:gd name="T7" fmla="*/ 324 h 393"/>
                <a:gd name="T8" fmla="*/ 267 w 342"/>
                <a:gd name="T9" fmla="*/ 315 h 393"/>
                <a:gd name="T10" fmla="*/ 330 w 342"/>
                <a:gd name="T11" fmla="*/ 297 h 393"/>
                <a:gd name="T12" fmla="*/ 342 w 342"/>
                <a:gd name="T13" fmla="*/ 252 h 393"/>
                <a:gd name="T14" fmla="*/ 330 w 342"/>
                <a:gd name="T15" fmla="*/ 210 h 393"/>
                <a:gd name="T16" fmla="*/ 318 w 342"/>
                <a:gd name="T17" fmla="*/ 177 h 393"/>
                <a:gd name="T18" fmla="*/ 306 w 342"/>
                <a:gd name="T19" fmla="*/ 150 h 393"/>
                <a:gd name="T20" fmla="*/ 300 w 342"/>
                <a:gd name="T21" fmla="*/ 132 h 393"/>
                <a:gd name="T22" fmla="*/ 294 w 342"/>
                <a:gd name="T23" fmla="*/ 84 h 393"/>
                <a:gd name="T24" fmla="*/ 240 w 342"/>
                <a:gd name="T25" fmla="*/ 57 h 393"/>
                <a:gd name="T26" fmla="*/ 204 w 342"/>
                <a:gd name="T27" fmla="*/ 51 h 393"/>
                <a:gd name="T28" fmla="*/ 150 w 342"/>
                <a:gd name="T29" fmla="*/ 45 h 393"/>
                <a:gd name="T30" fmla="*/ 30 w 342"/>
                <a:gd name="T31" fmla="*/ 15 h 393"/>
                <a:gd name="T32" fmla="*/ 0 w 342"/>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2" h="393">
                  <a:moveTo>
                    <a:pt x="90" y="393"/>
                  </a:moveTo>
                  <a:cubicBezTo>
                    <a:pt x="98" y="388"/>
                    <a:pt x="117" y="381"/>
                    <a:pt x="117" y="381"/>
                  </a:cubicBezTo>
                  <a:cubicBezTo>
                    <a:pt x="124" y="370"/>
                    <a:pt x="124" y="364"/>
                    <a:pt x="135" y="357"/>
                  </a:cubicBezTo>
                  <a:cubicBezTo>
                    <a:pt x="155" y="328"/>
                    <a:pt x="166" y="328"/>
                    <a:pt x="201" y="324"/>
                  </a:cubicBezTo>
                  <a:cubicBezTo>
                    <a:pt x="227" y="307"/>
                    <a:pt x="199" y="323"/>
                    <a:pt x="267" y="315"/>
                  </a:cubicBezTo>
                  <a:cubicBezTo>
                    <a:pt x="284" y="313"/>
                    <a:pt x="313" y="303"/>
                    <a:pt x="330" y="297"/>
                  </a:cubicBezTo>
                  <a:cubicBezTo>
                    <a:pt x="335" y="282"/>
                    <a:pt x="338" y="267"/>
                    <a:pt x="342" y="252"/>
                  </a:cubicBezTo>
                  <a:cubicBezTo>
                    <a:pt x="339" y="236"/>
                    <a:pt x="339" y="223"/>
                    <a:pt x="330" y="210"/>
                  </a:cubicBezTo>
                  <a:cubicBezTo>
                    <a:pt x="335" y="194"/>
                    <a:pt x="330" y="185"/>
                    <a:pt x="318" y="177"/>
                  </a:cubicBezTo>
                  <a:cubicBezTo>
                    <a:pt x="308" y="163"/>
                    <a:pt x="313" y="171"/>
                    <a:pt x="306" y="150"/>
                  </a:cubicBezTo>
                  <a:cubicBezTo>
                    <a:pt x="304" y="144"/>
                    <a:pt x="300" y="132"/>
                    <a:pt x="300" y="132"/>
                  </a:cubicBezTo>
                  <a:cubicBezTo>
                    <a:pt x="299" y="116"/>
                    <a:pt x="304" y="97"/>
                    <a:pt x="294" y="84"/>
                  </a:cubicBezTo>
                  <a:cubicBezTo>
                    <a:pt x="292" y="82"/>
                    <a:pt x="246" y="58"/>
                    <a:pt x="240" y="57"/>
                  </a:cubicBezTo>
                  <a:cubicBezTo>
                    <a:pt x="228" y="55"/>
                    <a:pt x="216" y="53"/>
                    <a:pt x="204" y="51"/>
                  </a:cubicBezTo>
                  <a:cubicBezTo>
                    <a:pt x="186" y="48"/>
                    <a:pt x="150" y="45"/>
                    <a:pt x="150" y="45"/>
                  </a:cubicBezTo>
                  <a:cubicBezTo>
                    <a:pt x="111" y="32"/>
                    <a:pt x="70" y="22"/>
                    <a:pt x="30" y="15"/>
                  </a:cubicBezTo>
                  <a:cubicBezTo>
                    <a:pt x="24" y="11"/>
                    <a:pt x="0" y="6"/>
                    <a:pt x="0" y="0"/>
                  </a:cubicBezTo>
                </a:path>
              </a:pathLst>
            </a:custGeom>
            <a:noFill/>
            <a:ln w="1905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46" name="Freeform 764">
              <a:extLst>
                <a:ext uri="{FF2B5EF4-FFF2-40B4-BE49-F238E27FC236}">
                  <a16:creationId xmlns:a16="http://schemas.microsoft.com/office/drawing/2014/main" id="{FF123E7A-FBEF-421E-8547-88531E17CA18}"/>
                </a:ext>
              </a:extLst>
            </p:cNvPr>
            <p:cNvSpPr>
              <a:spLocks/>
            </p:cNvSpPr>
            <p:nvPr/>
          </p:nvSpPr>
          <p:spPr bwMode="auto">
            <a:xfrm>
              <a:off x="1410" y="1026"/>
              <a:ext cx="441" cy="381"/>
            </a:xfrm>
            <a:custGeom>
              <a:avLst/>
              <a:gdLst>
                <a:gd name="T0" fmla="*/ 0 w 441"/>
                <a:gd name="T1" fmla="*/ 279 h 381"/>
                <a:gd name="T2" fmla="*/ 60 w 441"/>
                <a:gd name="T3" fmla="*/ 297 h 381"/>
                <a:gd name="T4" fmla="*/ 165 w 441"/>
                <a:gd name="T5" fmla="*/ 312 h 381"/>
                <a:gd name="T6" fmla="*/ 240 w 441"/>
                <a:gd name="T7" fmla="*/ 315 h 381"/>
                <a:gd name="T8" fmla="*/ 270 w 441"/>
                <a:gd name="T9" fmla="*/ 330 h 381"/>
                <a:gd name="T10" fmla="*/ 294 w 441"/>
                <a:gd name="T11" fmla="*/ 345 h 381"/>
                <a:gd name="T12" fmla="*/ 312 w 441"/>
                <a:gd name="T13" fmla="*/ 357 h 381"/>
                <a:gd name="T14" fmla="*/ 336 w 441"/>
                <a:gd name="T15" fmla="*/ 375 h 381"/>
                <a:gd name="T16" fmla="*/ 354 w 441"/>
                <a:gd name="T17" fmla="*/ 381 h 381"/>
                <a:gd name="T18" fmla="*/ 366 w 441"/>
                <a:gd name="T19" fmla="*/ 330 h 381"/>
                <a:gd name="T20" fmla="*/ 372 w 441"/>
                <a:gd name="T21" fmla="*/ 213 h 381"/>
                <a:gd name="T22" fmla="*/ 387 w 441"/>
                <a:gd name="T23" fmla="*/ 165 h 381"/>
                <a:gd name="T24" fmla="*/ 396 w 441"/>
                <a:gd name="T25" fmla="*/ 138 h 381"/>
                <a:gd name="T26" fmla="*/ 414 w 441"/>
                <a:gd name="T27" fmla="*/ 99 h 381"/>
                <a:gd name="T28" fmla="*/ 429 w 441"/>
                <a:gd name="T29" fmla="*/ 33 h 381"/>
                <a:gd name="T30" fmla="*/ 441 w 441"/>
                <a:gd name="T31" fmla="*/ 0 h 38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41" h="381">
                  <a:moveTo>
                    <a:pt x="0" y="279"/>
                  </a:moveTo>
                  <a:cubicBezTo>
                    <a:pt x="19" y="292"/>
                    <a:pt x="38" y="294"/>
                    <a:pt x="60" y="297"/>
                  </a:cubicBezTo>
                  <a:cubicBezTo>
                    <a:pt x="95" y="309"/>
                    <a:pt x="128" y="310"/>
                    <a:pt x="165" y="312"/>
                  </a:cubicBezTo>
                  <a:cubicBezTo>
                    <a:pt x="189" y="307"/>
                    <a:pt x="215" y="313"/>
                    <a:pt x="240" y="315"/>
                  </a:cubicBezTo>
                  <a:cubicBezTo>
                    <a:pt x="251" y="318"/>
                    <a:pt x="270" y="330"/>
                    <a:pt x="270" y="330"/>
                  </a:cubicBezTo>
                  <a:cubicBezTo>
                    <a:pt x="280" y="344"/>
                    <a:pt x="273" y="338"/>
                    <a:pt x="294" y="345"/>
                  </a:cubicBezTo>
                  <a:cubicBezTo>
                    <a:pt x="301" y="347"/>
                    <a:pt x="312" y="357"/>
                    <a:pt x="312" y="357"/>
                  </a:cubicBezTo>
                  <a:cubicBezTo>
                    <a:pt x="318" y="366"/>
                    <a:pt x="326" y="370"/>
                    <a:pt x="336" y="375"/>
                  </a:cubicBezTo>
                  <a:cubicBezTo>
                    <a:pt x="342" y="378"/>
                    <a:pt x="354" y="381"/>
                    <a:pt x="354" y="381"/>
                  </a:cubicBezTo>
                  <a:cubicBezTo>
                    <a:pt x="380" y="374"/>
                    <a:pt x="374" y="353"/>
                    <a:pt x="366" y="330"/>
                  </a:cubicBezTo>
                  <a:cubicBezTo>
                    <a:pt x="375" y="293"/>
                    <a:pt x="364" y="252"/>
                    <a:pt x="372" y="213"/>
                  </a:cubicBezTo>
                  <a:cubicBezTo>
                    <a:pt x="375" y="196"/>
                    <a:pt x="380" y="180"/>
                    <a:pt x="387" y="165"/>
                  </a:cubicBezTo>
                  <a:cubicBezTo>
                    <a:pt x="391" y="156"/>
                    <a:pt x="396" y="138"/>
                    <a:pt x="396" y="138"/>
                  </a:cubicBezTo>
                  <a:cubicBezTo>
                    <a:pt x="399" y="116"/>
                    <a:pt x="397" y="110"/>
                    <a:pt x="414" y="99"/>
                  </a:cubicBezTo>
                  <a:cubicBezTo>
                    <a:pt x="415" y="85"/>
                    <a:pt x="410" y="39"/>
                    <a:pt x="429" y="33"/>
                  </a:cubicBezTo>
                  <a:cubicBezTo>
                    <a:pt x="435" y="24"/>
                    <a:pt x="441" y="11"/>
                    <a:pt x="441" y="0"/>
                  </a:cubicBezTo>
                </a:path>
              </a:pathLst>
            </a:custGeom>
            <a:noFill/>
            <a:ln w="1905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47" name="Freeform 765">
              <a:extLst>
                <a:ext uri="{FF2B5EF4-FFF2-40B4-BE49-F238E27FC236}">
                  <a16:creationId xmlns:a16="http://schemas.microsoft.com/office/drawing/2014/main" id="{64C19EAB-C77C-4355-AB7D-EE925F36CC04}"/>
                </a:ext>
              </a:extLst>
            </p:cNvPr>
            <p:cNvSpPr>
              <a:spLocks/>
            </p:cNvSpPr>
            <p:nvPr/>
          </p:nvSpPr>
          <p:spPr bwMode="auto">
            <a:xfrm>
              <a:off x="1825" y="1017"/>
              <a:ext cx="446" cy="366"/>
            </a:xfrm>
            <a:custGeom>
              <a:avLst/>
              <a:gdLst>
                <a:gd name="T0" fmla="*/ 74 w 446"/>
                <a:gd name="T1" fmla="*/ 0 h 366"/>
                <a:gd name="T2" fmla="*/ 71 w 446"/>
                <a:gd name="T3" fmla="*/ 60 h 366"/>
                <a:gd name="T4" fmla="*/ 47 w 446"/>
                <a:gd name="T5" fmla="*/ 105 h 366"/>
                <a:gd name="T6" fmla="*/ 20 w 446"/>
                <a:gd name="T7" fmla="*/ 165 h 366"/>
                <a:gd name="T8" fmla="*/ 8 w 446"/>
                <a:gd name="T9" fmla="*/ 192 h 366"/>
                <a:gd name="T10" fmla="*/ 14 w 446"/>
                <a:gd name="T11" fmla="*/ 273 h 366"/>
                <a:gd name="T12" fmla="*/ 62 w 446"/>
                <a:gd name="T13" fmla="*/ 366 h 366"/>
                <a:gd name="T14" fmla="*/ 191 w 446"/>
                <a:gd name="T15" fmla="*/ 354 h 366"/>
                <a:gd name="T16" fmla="*/ 254 w 446"/>
                <a:gd name="T17" fmla="*/ 345 h 366"/>
                <a:gd name="T18" fmla="*/ 272 w 446"/>
                <a:gd name="T19" fmla="*/ 339 h 366"/>
                <a:gd name="T20" fmla="*/ 374 w 446"/>
                <a:gd name="T21" fmla="*/ 303 h 366"/>
                <a:gd name="T22" fmla="*/ 434 w 446"/>
                <a:gd name="T23" fmla="*/ 291 h 366"/>
                <a:gd name="T24" fmla="*/ 437 w 446"/>
                <a:gd name="T25" fmla="*/ 282 h 3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46" h="366">
                  <a:moveTo>
                    <a:pt x="74" y="0"/>
                  </a:moveTo>
                  <a:cubicBezTo>
                    <a:pt x="67" y="20"/>
                    <a:pt x="68" y="39"/>
                    <a:pt x="71" y="60"/>
                  </a:cubicBezTo>
                  <a:cubicBezTo>
                    <a:pt x="66" y="76"/>
                    <a:pt x="56" y="91"/>
                    <a:pt x="47" y="105"/>
                  </a:cubicBezTo>
                  <a:cubicBezTo>
                    <a:pt x="34" y="124"/>
                    <a:pt x="40" y="151"/>
                    <a:pt x="20" y="165"/>
                  </a:cubicBezTo>
                  <a:cubicBezTo>
                    <a:pt x="13" y="186"/>
                    <a:pt x="18" y="178"/>
                    <a:pt x="8" y="192"/>
                  </a:cubicBezTo>
                  <a:cubicBezTo>
                    <a:pt x="11" y="230"/>
                    <a:pt x="17" y="236"/>
                    <a:pt x="14" y="273"/>
                  </a:cubicBezTo>
                  <a:cubicBezTo>
                    <a:pt x="17" y="343"/>
                    <a:pt x="0" y="358"/>
                    <a:pt x="62" y="366"/>
                  </a:cubicBezTo>
                  <a:cubicBezTo>
                    <a:pt x="108" y="364"/>
                    <a:pt x="146" y="360"/>
                    <a:pt x="191" y="354"/>
                  </a:cubicBezTo>
                  <a:cubicBezTo>
                    <a:pt x="207" y="352"/>
                    <a:pt x="240" y="350"/>
                    <a:pt x="254" y="345"/>
                  </a:cubicBezTo>
                  <a:cubicBezTo>
                    <a:pt x="260" y="343"/>
                    <a:pt x="272" y="339"/>
                    <a:pt x="272" y="339"/>
                  </a:cubicBezTo>
                  <a:cubicBezTo>
                    <a:pt x="294" y="306"/>
                    <a:pt x="335" y="306"/>
                    <a:pt x="374" y="303"/>
                  </a:cubicBezTo>
                  <a:cubicBezTo>
                    <a:pt x="401" y="296"/>
                    <a:pt x="397" y="294"/>
                    <a:pt x="434" y="291"/>
                  </a:cubicBezTo>
                  <a:cubicBezTo>
                    <a:pt x="446" y="287"/>
                    <a:pt x="445" y="290"/>
                    <a:pt x="437" y="282"/>
                  </a:cubicBezTo>
                </a:path>
              </a:pathLst>
            </a:custGeom>
            <a:noFill/>
            <a:ln w="1905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48" name="Freeform 766">
              <a:extLst>
                <a:ext uri="{FF2B5EF4-FFF2-40B4-BE49-F238E27FC236}">
                  <a16:creationId xmlns:a16="http://schemas.microsoft.com/office/drawing/2014/main" id="{250BE52B-6F78-4DB1-A046-631B905F606C}"/>
                </a:ext>
              </a:extLst>
            </p:cNvPr>
            <p:cNvSpPr>
              <a:spLocks/>
            </p:cNvSpPr>
            <p:nvPr/>
          </p:nvSpPr>
          <p:spPr bwMode="auto">
            <a:xfrm>
              <a:off x="1807" y="1673"/>
              <a:ext cx="300" cy="259"/>
            </a:xfrm>
            <a:custGeom>
              <a:avLst/>
              <a:gdLst>
                <a:gd name="T0" fmla="*/ 11 w 300"/>
                <a:gd name="T1" fmla="*/ 259 h 259"/>
                <a:gd name="T2" fmla="*/ 20 w 300"/>
                <a:gd name="T3" fmla="*/ 226 h 259"/>
                <a:gd name="T4" fmla="*/ 17 w 300"/>
                <a:gd name="T5" fmla="*/ 166 h 259"/>
                <a:gd name="T6" fmla="*/ 14 w 300"/>
                <a:gd name="T7" fmla="*/ 127 h 259"/>
                <a:gd name="T8" fmla="*/ 20 w 300"/>
                <a:gd name="T9" fmla="*/ 109 h 259"/>
                <a:gd name="T10" fmla="*/ 11 w 300"/>
                <a:gd name="T11" fmla="*/ 76 h 259"/>
                <a:gd name="T12" fmla="*/ 8 w 300"/>
                <a:gd name="T13" fmla="*/ 61 h 259"/>
                <a:gd name="T14" fmla="*/ 8 w 300"/>
                <a:gd name="T15" fmla="*/ 49 h 259"/>
                <a:gd name="T16" fmla="*/ 8 w 300"/>
                <a:gd name="T17" fmla="*/ 19 h 259"/>
                <a:gd name="T18" fmla="*/ 23 w 300"/>
                <a:gd name="T19" fmla="*/ 19 h 259"/>
                <a:gd name="T20" fmla="*/ 110 w 300"/>
                <a:gd name="T21" fmla="*/ 25 h 259"/>
                <a:gd name="T22" fmla="*/ 296 w 300"/>
                <a:gd name="T23" fmla="*/ 52 h 259"/>
                <a:gd name="T24" fmla="*/ 290 w 300"/>
                <a:gd name="T25" fmla="*/ 73 h 259"/>
                <a:gd name="T26" fmla="*/ 293 w 300"/>
                <a:gd name="T27" fmla="*/ 88 h 25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00" h="259">
                  <a:moveTo>
                    <a:pt x="11" y="259"/>
                  </a:moveTo>
                  <a:cubicBezTo>
                    <a:pt x="13" y="248"/>
                    <a:pt x="20" y="226"/>
                    <a:pt x="20" y="226"/>
                  </a:cubicBezTo>
                  <a:cubicBezTo>
                    <a:pt x="10" y="195"/>
                    <a:pt x="14" y="214"/>
                    <a:pt x="17" y="166"/>
                  </a:cubicBezTo>
                  <a:cubicBezTo>
                    <a:pt x="10" y="145"/>
                    <a:pt x="7" y="150"/>
                    <a:pt x="14" y="127"/>
                  </a:cubicBezTo>
                  <a:cubicBezTo>
                    <a:pt x="16" y="121"/>
                    <a:pt x="20" y="109"/>
                    <a:pt x="20" y="109"/>
                  </a:cubicBezTo>
                  <a:cubicBezTo>
                    <a:pt x="22" y="97"/>
                    <a:pt x="0" y="86"/>
                    <a:pt x="11" y="76"/>
                  </a:cubicBezTo>
                  <a:cubicBezTo>
                    <a:pt x="11" y="67"/>
                    <a:pt x="8" y="65"/>
                    <a:pt x="8" y="61"/>
                  </a:cubicBezTo>
                  <a:cubicBezTo>
                    <a:pt x="8" y="57"/>
                    <a:pt x="8" y="56"/>
                    <a:pt x="8" y="49"/>
                  </a:cubicBezTo>
                  <a:cubicBezTo>
                    <a:pt x="8" y="42"/>
                    <a:pt x="5" y="24"/>
                    <a:pt x="8" y="19"/>
                  </a:cubicBezTo>
                  <a:cubicBezTo>
                    <a:pt x="11" y="14"/>
                    <a:pt x="6" y="18"/>
                    <a:pt x="23" y="19"/>
                  </a:cubicBezTo>
                  <a:cubicBezTo>
                    <a:pt x="35" y="0"/>
                    <a:pt x="89" y="29"/>
                    <a:pt x="110" y="25"/>
                  </a:cubicBezTo>
                  <a:cubicBezTo>
                    <a:pt x="159" y="27"/>
                    <a:pt x="248" y="20"/>
                    <a:pt x="296" y="52"/>
                  </a:cubicBezTo>
                  <a:cubicBezTo>
                    <a:pt x="294" y="59"/>
                    <a:pt x="289" y="66"/>
                    <a:pt x="290" y="73"/>
                  </a:cubicBezTo>
                  <a:cubicBezTo>
                    <a:pt x="293" y="92"/>
                    <a:pt x="300" y="74"/>
                    <a:pt x="293" y="88"/>
                  </a:cubicBezTo>
                </a:path>
              </a:pathLst>
            </a:custGeom>
            <a:noFill/>
            <a:ln w="1905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49" name="Freeform 767">
              <a:extLst>
                <a:ext uri="{FF2B5EF4-FFF2-40B4-BE49-F238E27FC236}">
                  <a16:creationId xmlns:a16="http://schemas.microsoft.com/office/drawing/2014/main" id="{864E7511-5A9B-4A42-AF03-9033A5662838}"/>
                </a:ext>
              </a:extLst>
            </p:cNvPr>
            <p:cNvSpPr>
              <a:spLocks/>
            </p:cNvSpPr>
            <p:nvPr/>
          </p:nvSpPr>
          <p:spPr bwMode="auto">
            <a:xfrm>
              <a:off x="1803" y="1356"/>
              <a:ext cx="492" cy="366"/>
            </a:xfrm>
            <a:custGeom>
              <a:avLst/>
              <a:gdLst>
                <a:gd name="T0" fmla="*/ 342 w 492"/>
                <a:gd name="T1" fmla="*/ 366 h 366"/>
                <a:gd name="T2" fmla="*/ 186 w 492"/>
                <a:gd name="T3" fmla="*/ 288 h 366"/>
                <a:gd name="T4" fmla="*/ 12 w 492"/>
                <a:gd name="T5" fmla="*/ 276 h 366"/>
                <a:gd name="T6" fmla="*/ 9 w 492"/>
                <a:gd name="T7" fmla="*/ 255 h 366"/>
                <a:gd name="T8" fmla="*/ 12 w 492"/>
                <a:gd name="T9" fmla="*/ 243 h 366"/>
                <a:gd name="T10" fmla="*/ 6 w 492"/>
                <a:gd name="T11" fmla="*/ 225 h 366"/>
                <a:gd name="T12" fmla="*/ 9 w 492"/>
                <a:gd name="T13" fmla="*/ 168 h 366"/>
                <a:gd name="T14" fmla="*/ 3 w 492"/>
                <a:gd name="T15" fmla="*/ 147 h 366"/>
                <a:gd name="T16" fmla="*/ 12 w 492"/>
                <a:gd name="T17" fmla="*/ 126 h 366"/>
                <a:gd name="T18" fmla="*/ 9 w 492"/>
                <a:gd name="T19" fmla="*/ 132 h 366"/>
                <a:gd name="T20" fmla="*/ 30 w 492"/>
                <a:gd name="T21" fmla="*/ 111 h 366"/>
                <a:gd name="T22" fmla="*/ 66 w 492"/>
                <a:gd name="T23" fmla="*/ 96 h 366"/>
                <a:gd name="T24" fmla="*/ 117 w 492"/>
                <a:gd name="T25" fmla="*/ 90 h 366"/>
                <a:gd name="T26" fmla="*/ 222 w 492"/>
                <a:gd name="T27" fmla="*/ 78 h 366"/>
                <a:gd name="T28" fmla="*/ 363 w 492"/>
                <a:gd name="T29" fmla="*/ 54 h 366"/>
                <a:gd name="T30" fmla="*/ 462 w 492"/>
                <a:gd name="T31" fmla="*/ 21 h 366"/>
                <a:gd name="T32" fmla="*/ 492 w 492"/>
                <a:gd name="T33" fmla="*/ 0 h 3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2" h="366">
                  <a:moveTo>
                    <a:pt x="342" y="366"/>
                  </a:moveTo>
                  <a:cubicBezTo>
                    <a:pt x="321" y="283"/>
                    <a:pt x="260" y="291"/>
                    <a:pt x="186" y="288"/>
                  </a:cubicBezTo>
                  <a:cubicBezTo>
                    <a:pt x="133" y="270"/>
                    <a:pt x="64" y="277"/>
                    <a:pt x="12" y="276"/>
                  </a:cubicBezTo>
                  <a:cubicBezTo>
                    <a:pt x="11" y="269"/>
                    <a:pt x="9" y="262"/>
                    <a:pt x="9" y="255"/>
                  </a:cubicBezTo>
                  <a:cubicBezTo>
                    <a:pt x="9" y="251"/>
                    <a:pt x="12" y="247"/>
                    <a:pt x="12" y="243"/>
                  </a:cubicBezTo>
                  <a:cubicBezTo>
                    <a:pt x="11" y="237"/>
                    <a:pt x="6" y="225"/>
                    <a:pt x="6" y="225"/>
                  </a:cubicBezTo>
                  <a:cubicBezTo>
                    <a:pt x="12" y="206"/>
                    <a:pt x="14" y="188"/>
                    <a:pt x="9" y="168"/>
                  </a:cubicBezTo>
                  <a:cubicBezTo>
                    <a:pt x="7" y="159"/>
                    <a:pt x="3" y="147"/>
                    <a:pt x="3" y="147"/>
                  </a:cubicBezTo>
                  <a:cubicBezTo>
                    <a:pt x="0" y="141"/>
                    <a:pt x="11" y="128"/>
                    <a:pt x="12" y="126"/>
                  </a:cubicBezTo>
                  <a:cubicBezTo>
                    <a:pt x="13" y="124"/>
                    <a:pt x="6" y="134"/>
                    <a:pt x="9" y="132"/>
                  </a:cubicBezTo>
                  <a:cubicBezTo>
                    <a:pt x="18" y="129"/>
                    <a:pt x="21" y="114"/>
                    <a:pt x="30" y="111"/>
                  </a:cubicBezTo>
                  <a:cubicBezTo>
                    <a:pt x="43" y="107"/>
                    <a:pt x="53" y="100"/>
                    <a:pt x="66" y="96"/>
                  </a:cubicBezTo>
                  <a:cubicBezTo>
                    <a:pt x="82" y="91"/>
                    <a:pt x="100" y="92"/>
                    <a:pt x="117" y="90"/>
                  </a:cubicBezTo>
                  <a:cubicBezTo>
                    <a:pt x="146" y="80"/>
                    <a:pt x="191" y="80"/>
                    <a:pt x="222" y="78"/>
                  </a:cubicBezTo>
                  <a:cubicBezTo>
                    <a:pt x="269" y="70"/>
                    <a:pt x="316" y="61"/>
                    <a:pt x="363" y="54"/>
                  </a:cubicBezTo>
                  <a:cubicBezTo>
                    <a:pt x="396" y="43"/>
                    <a:pt x="429" y="32"/>
                    <a:pt x="462" y="21"/>
                  </a:cubicBezTo>
                  <a:cubicBezTo>
                    <a:pt x="469" y="10"/>
                    <a:pt x="478" y="0"/>
                    <a:pt x="492" y="0"/>
                  </a:cubicBezTo>
                </a:path>
              </a:pathLst>
            </a:custGeom>
            <a:noFill/>
            <a:ln w="1905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50" name="Oval 768">
              <a:extLst>
                <a:ext uri="{FF2B5EF4-FFF2-40B4-BE49-F238E27FC236}">
                  <a16:creationId xmlns:a16="http://schemas.microsoft.com/office/drawing/2014/main" id="{A4801D20-8A7D-4C57-968C-D6EB90D4BF6C}"/>
                </a:ext>
              </a:extLst>
            </p:cNvPr>
            <p:cNvSpPr>
              <a:spLocks noChangeArrowheads="1"/>
            </p:cNvSpPr>
            <p:nvPr/>
          </p:nvSpPr>
          <p:spPr bwMode="auto">
            <a:xfrm>
              <a:off x="839" y="482"/>
              <a:ext cx="1996" cy="1905"/>
            </a:xfrm>
            <a:prstGeom prst="ellipse">
              <a:avLst/>
            </a:pr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endParaRPr lang="es-ES" altLang="es-ES" sz="1470">
                <a:solidFill>
                  <a:srgbClr val="000000"/>
                </a:solidFill>
              </a:endParaRPr>
            </a:p>
          </p:txBody>
        </p:sp>
        <p:sp>
          <p:nvSpPr>
            <p:cNvPr id="419651" name="Rectangle 769">
              <a:extLst>
                <a:ext uri="{FF2B5EF4-FFF2-40B4-BE49-F238E27FC236}">
                  <a16:creationId xmlns:a16="http://schemas.microsoft.com/office/drawing/2014/main" id="{F6853A5A-D28A-4023-BC11-307640084DF0}"/>
                </a:ext>
              </a:extLst>
            </p:cNvPr>
            <p:cNvSpPr>
              <a:spLocks noChangeArrowheads="1"/>
            </p:cNvSpPr>
            <p:nvPr/>
          </p:nvSpPr>
          <p:spPr bwMode="auto">
            <a:xfrm>
              <a:off x="1565" y="2296"/>
              <a:ext cx="589" cy="136"/>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endParaRPr lang="es-ES" altLang="es-ES" sz="1470">
                <a:solidFill>
                  <a:srgbClr val="000000"/>
                </a:solidFill>
              </a:endParaRPr>
            </a:p>
          </p:txBody>
        </p:sp>
        <p:sp>
          <p:nvSpPr>
            <p:cNvPr id="419652" name="Freeform 770">
              <a:extLst>
                <a:ext uri="{FF2B5EF4-FFF2-40B4-BE49-F238E27FC236}">
                  <a16:creationId xmlns:a16="http://schemas.microsoft.com/office/drawing/2014/main" id="{6213ECEF-204F-4D0C-B6DB-D6D45C33F577}"/>
                </a:ext>
              </a:extLst>
            </p:cNvPr>
            <p:cNvSpPr>
              <a:spLocks/>
            </p:cNvSpPr>
            <p:nvPr/>
          </p:nvSpPr>
          <p:spPr bwMode="auto">
            <a:xfrm>
              <a:off x="1563" y="1944"/>
              <a:ext cx="204" cy="410"/>
            </a:xfrm>
            <a:custGeom>
              <a:avLst/>
              <a:gdLst>
                <a:gd name="T0" fmla="*/ 195 w 204"/>
                <a:gd name="T1" fmla="*/ 9 h 410"/>
                <a:gd name="T2" fmla="*/ 204 w 204"/>
                <a:gd name="T3" fmla="*/ 33 h 410"/>
                <a:gd name="T4" fmla="*/ 198 w 204"/>
                <a:gd name="T5" fmla="*/ 87 h 410"/>
                <a:gd name="T6" fmla="*/ 156 w 204"/>
                <a:gd name="T7" fmla="*/ 180 h 410"/>
                <a:gd name="T8" fmla="*/ 165 w 204"/>
                <a:gd name="T9" fmla="*/ 228 h 410"/>
                <a:gd name="T10" fmla="*/ 132 w 204"/>
                <a:gd name="T11" fmla="*/ 291 h 410"/>
                <a:gd name="T12" fmla="*/ 117 w 204"/>
                <a:gd name="T13" fmla="*/ 327 h 410"/>
                <a:gd name="T14" fmla="*/ 102 w 204"/>
                <a:gd name="T15" fmla="*/ 345 h 410"/>
                <a:gd name="T16" fmla="*/ 81 w 204"/>
                <a:gd name="T17" fmla="*/ 381 h 410"/>
                <a:gd name="T18" fmla="*/ 48 w 204"/>
                <a:gd name="T19" fmla="*/ 387 h 410"/>
                <a:gd name="T20" fmla="*/ 39 w 204"/>
                <a:gd name="T21" fmla="*/ 393 h 410"/>
                <a:gd name="T22" fmla="*/ 36 w 204"/>
                <a:gd name="T23" fmla="*/ 402 h 410"/>
                <a:gd name="T24" fmla="*/ 0 w 204"/>
                <a:gd name="T25" fmla="*/ 408 h 4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410">
                  <a:moveTo>
                    <a:pt x="195" y="9"/>
                  </a:moveTo>
                  <a:cubicBezTo>
                    <a:pt x="192" y="0"/>
                    <a:pt x="195" y="21"/>
                    <a:pt x="204" y="33"/>
                  </a:cubicBezTo>
                  <a:cubicBezTo>
                    <a:pt x="195" y="57"/>
                    <a:pt x="202" y="76"/>
                    <a:pt x="198" y="87"/>
                  </a:cubicBezTo>
                  <a:cubicBezTo>
                    <a:pt x="195" y="121"/>
                    <a:pt x="195" y="167"/>
                    <a:pt x="156" y="180"/>
                  </a:cubicBezTo>
                  <a:cubicBezTo>
                    <a:pt x="158" y="197"/>
                    <a:pt x="160" y="212"/>
                    <a:pt x="165" y="228"/>
                  </a:cubicBezTo>
                  <a:cubicBezTo>
                    <a:pt x="157" y="252"/>
                    <a:pt x="146" y="269"/>
                    <a:pt x="132" y="291"/>
                  </a:cubicBezTo>
                  <a:cubicBezTo>
                    <a:pt x="126" y="300"/>
                    <a:pt x="123" y="321"/>
                    <a:pt x="117" y="327"/>
                  </a:cubicBezTo>
                  <a:cubicBezTo>
                    <a:pt x="110" y="334"/>
                    <a:pt x="106" y="337"/>
                    <a:pt x="102" y="345"/>
                  </a:cubicBezTo>
                  <a:cubicBezTo>
                    <a:pt x="98" y="354"/>
                    <a:pt x="91" y="378"/>
                    <a:pt x="81" y="381"/>
                  </a:cubicBezTo>
                  <a:cubicBezTo>
                    <a:pt x="64" y="387"/>
                    <a:pt x="75" y="384"/>
                    <a:pt x="48" y="387"/>
                  </a:cubicBezTo>
                  <a:cubicBezTo>
                    <a:pt x="45" y="389"/>
                    <a:pt x="41" y="390"/>
                    <a:pt x="39" y="393"/>
                  </a:cubicBezTo>
                  <a:cubicBezTo>
                    <a:pt x="37" y="395"/>
                    <a:pt x="39" y="400"/>
                    <a:pt x="36" y="402"/>
                  </a:cubicBezTo>
                  <a:cubicBezTo>
                    <a:pt x="25" y="410"/>
                    <a:pt x="12" y="408"/>
                    <a:pt x="0" y="408"/>
                  </a:cubicBezTo>
                </a:path>
              </a:pathLst>
            </a:custGeom>
            <a:noFill/>
            <a:ln w="1905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53" name="Freeform 771">
              <a:extLst>
                <a:ext uri="{FF2B5EF4-FFF2-40B4-BE49-F238E27FC236}">
                  <a16:creationId xmlns:a16="http://schemas.microsoft.com/office/drawing/2014/main" id="{CACCB347-2BB0-451D-9E27-A42541C17183}"/>
                </a:ext>
              </a:extLst>
            </p:cNvPr>
            <p:cNvSpPr>
              <a:spLocks/>
            </p:cNvSpPr>
            <p:nvPr/>
          </p:nvSpPr>
          <p:spPr bwMode="auto">
            <a:xfrm>
              <a:off x="1805" y="1932"/>
              <a:ext cx="349" cy="429"/>
            </a:xfrm>
            <a:custGeom>
              <a:avLst/>
              <a:gdLst>
                <a:gd name="T0" fmla="*/ 10 w 349"/>
                <a:gd name="T1" fmla="*/ 0 h 429"/>
                <a:gd name="T2" fmla="*/ 1 w 349"/>
                <a:gd name="T3" fmla="*/ 42 h 429"/>
                <a:gd name="T4" fmla="*/ 10 w 349"/>
                <a:gd name="T5" fmla="*/ 153 h 429"/>
                <a:gd name="T6" fmla="*/ 4 w 349"/>
                <a:gd name="T7" fmla="*/ 171 h 429"/>
                <a:gd name="T8" fmla="*/ 1 w 349"/>
                <a:gd name="T9" fmla="*/ 180 h 429"/>
                <a:gd name="T10" fmla="*/ 19 w 349"/>
                <a:gd name="T11" fmla="*/ 216 h 429"/>
                <a:gd name="T12" fmla="*/ 37 w 349"/>
                <a:gd name="T13" fmla="*/ 336 h 429"/>
                <a:gd name="T14" fmla="*/ 58 w 349"/>
                <a:gd name="T15" fmla="*/ 363 h 429"/>
                <a:gd name="T16" fmla="*/ 88 w 349"/>
                <a:gd name="T17" fmla="*/ 390 h 429"/>
                <a:gd name="T18" fmla="*/ 184 w 349"/>
                <a:gd name="T19" fmla="*/ 417 h 429"/>
                <a:gd name="T20" fmla="*/ 253 w 349"/>
                <a:gd name="T21" fmla="*/ 429 h 429"/>
                <a:gd name="T22" fmla="*/ 301 w 349"/>
                <a:gd name="T23" fmla="*/ 426 h 429"/>
                <a:gd name="T24" fmla="*/ 349 w 349"/>
                <a:gd name="T25" fmla="*/ 408 h 4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49" h="429">
                  <a:moveTo>
                    <a:pt x="10" y="0"/>
                  </a:moveTo>
                  <a:cubicBezTo>
                    <a:pt x="8" y="14"/>
                    <a:pt x="4" y="28"/>
                    <a:pt x="1" y="42"/>
                  </a:cubicBezTo>
                  <a:cubicBezTo>
                    <a:pt x="3" y="73"/>
                    <a:pt x="0" y="122"/>
                    <a:pt x="10" y="153"/>
                  </a:cubicBezTo>
                  <a:cubicBezTo>
                    <a:pt x="8" y="159"/>
                    <a:pt x="6" y="165"/>
                    <a:pt x="4" y="171"/>
                  </a:cubicBezTo>
                  <a:cubicBezTo>
                    <a:pt x="3" y="174"/>
                    <a:pt x="1" y="180"/>
                    <a:pt x="1" y="180"/>
                  </a:cubicBezTo>
                  <a:cubicBezTo>
                    <a:pt x="5" y="192"/>
                    <a:pt x="12" y="205"/>
                    <a:pt x="19" y="216"/>
                  </a:cubicBezTo>
                  <a:cubicBezTo>
                    <a:pt x="20" y="232"/>
                    <a:pt x="9" y="317"/>
                    <a:pt x="37" y="336"/>
                  </a:cubicBezTo>
                  <a:cubicBezTo>
                    <a:pt x="51" y="358"/>
                    <a:pt x="44" y="349"/>
                    <a:pt x="58" y="363"/>
                  </a:cubicBezTo>
                  <a:cubicBezTo>
                    <a:pt x="63" y="378"/>
                    <a:pt x="73" y="385"/>
                    <a:pt x="88" y="390"/>
                  </a:cubicBezTo>
                  <a:cubicBezTo>
                    <a:pt x="97" y="416"/>
                    <a:pt x="165" y="416"/>
                    <a:pt x="184" y="417"/>
                  </a:cubicBezTo>
                  <a:cubicBezTo>
                    <a:pt x="206" y="424"/>
                    <a:pt x="230" y="426"/>
                    <a:pt x="253" y="429"/>
                  </a:cubicBezTo>
                  <a:cubicBezTo>
                    <a:pt x="269" y="428"/>
                    <a:pt x="285" y="428"/>
                    <a:pt x="301" y="426"/>
                  </a:cubicBezTo>
                  <a:cubicBezTo>
                    <a:pt x="315" y="424"/>
                    <a:pt x="336" y="408"/>
                    <a:pt x="349" y="408"/>
                  </a:cubicBezTo>
                </a:path>
              </a:pathLst>
            </a:custGeom>
            <a:noFill/>
            <a:ln w="1905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sp>
        <p:nvSpPr>
          <p:cNvPr id="419654" name="Oval 838">
            <a:extLst>
              <a:ext uri="{FF2B5EF4-FFF2-40B4-BE49-F238E27FC236}">
                <a16:creationId xmlns:a16="http://schemas.microsoft.com/office/drawing/2014/main" id="{72A63ED2-85DD-4A1F-B3C4-5607820CB195}"/>
              </a:ext>
            </a:extLst>
          </p:cNvPr>
          <p:cNvSpPr>
            <a:spLocks noChangeArrowheads="1"/>
          </p:cNvSpPr>
          <p:nvPr/>
        </p:nvSpPr>
        <p:spPr bwMode="auto">
          <a:xfrm>
            <a:off x="5843826" y="3624412"/>
            <a:ext cx="335459" cy="81677"/>
          </a:xfrm>
          <a:prstGeom prst="ellipse">
            <a:avLst/>
          </a:prstGeom>
          <a:solidFill>
            <a:srgbClr val="FF0000"/>
          </a:solidFill>
          <a:ln w="9525">
            <a:solidFill>
              <a:srgbClr val="FF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55" name="AutoShape 839">
            <a:extLst>
              <a:ext uri="{FF2B5EF4-FFF2-40B4-BE49-F238E27FC236}">
                <a16:creationId xmlns:a16="http://schemas.microsoft.com/office/drawing/2014/main" id="{56A7529C-6ED4-4528-9355-E02D05B7739A}"/>
              </a:ext>
            </a:extLst>
          </p:cNvPr>
          <p:cNvSpPr>
            <a:spLocks noChangeArrowheads="1"/>
          </p:cNvSpPr>
          <p:nvPr/>
        </p:nvSpPr>
        <p:spPr bwMode="auto">
          <a:xfrm rot="16569349">
            <a:off x="5808822" y="3243740"/>
            <a:ext cx="462349" cy="366087"/>
          </a:xfrm>
          <a:prstGeom prst="rightArrow">
            <a:avLst>
              <a:gd name="adj1" fmla="val 50000"/>
              <a:gd name="adj2" fmla="val 31574"/>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56" name="Oval 840">
            <a:extLst>
              <a:ext uri="{FF2B5EF4-FFF2-40B4-BE49-F238E27FC236}">
                <a16:creationId xmlns:a16="http://schemas.microsoft.com/office/drawing/2014/main" id="{63A74B56-EA58-45EF-BFBE-3068CC830886}"/>
              </a:ext>
            </a:extLst>
          </p:cNvPr>
          <p:cNvSpPr>
            <a:spLocks noChangeArrowheads="1"/>
          </p:cNvSpPr>
          <p:nvPr/>
        </p:nvSpPr>
        <p:spPr bwMode="auto">
          <a:xfrm>
            <a:off x="5953215" y="3111014"/>
            <a:ext cx="148769" cy="150227"/>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57" name="Oval 841">
            <a:extLst>
              <a:ext uri="{FF2B5EF4-FFF2-40B4-BE49-F238E27FC236}">
                <a16:creationId xmlns:a16="http://schemas.microsoft.com/office/drawing/2014/main" id="{FD9811C4-0237-4091-976A-61B1E748B4A3}"/>
              </a:ext>
            </a:extLst>
          </p:cNvPr>
          <p:cNvSpPr>
            <a:spLocks noChangeArrowheads="1"/>
          </p:cNvSpPr>
          <p:nvPr/>
        </p:nvSpPr>
        <p:spPr bwMode="auto">
          <a:xfrm>
            <a:off x="6101984" y="3300621"/>
            <a:ext cx="148769" cy="150227"/>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58" name="Oval 842">
            <a:extLst>
              <a:ext uri="{FF2B5EF4-FFF2-40B4-BE49-F238E27FC236}">
                <a16:creationId xmlns:a16="http://schemas.microsoft.com/office/drawing/2014/main" id="{52056EC6-010B-40F7-A429-E13B4DD3E8AD}"/>
              </a:ext>
            </a:extLst>
          </p:cNvPr>
          <p:cNvSpPr>
            <a:spLocks noChangeArrowheads="1"/>
          </p:cNvSpPr>
          <p:nvPr/>
        </p:nvSpPr>
        <p:spPr bwMode="auto">
          <a:xfrm>
            <a:off x="5959049" y="3251032"/>
            <a:ext cx="148769" cy="150227"/>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59" name="Oval 843">
            <a:extLst>
              <a:ext uri="{FF2B5EF4-FFF2-40B4-BE49-F238E27FC236}">
                <a16:creationId xmlns:a16="http://schemas.microsoft.com/office/drawing/2014/main" id="{167682E1-6F4A-4F55-A2AF-0524ACA21319}"/>
              </a:ext>
            </a:extLst>
          </p:cNvPr>
          <p:cNvSpPr>
            <a:spLocks noChangeArrowheads="1"/>
          </p:cNvSpPr>
          <p:nvPr/>
        </p:nvSpPr>
        <p:spPr bwMode="auto">
          <a:xfrm>
            <a:off x="5801529" y="3179565"/>
            <a:ext cx="148769" cy="1502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60" name="Oval 844">
            <a:extLst>
              <a:ext uri="{FF2B5EF4-FFF2-40B4-BE49-F238E27FC236}">
                <a16:creationId xmlns:a16="http://schemas.microsoft.com/office/drawing/2014/main" id="{4FDEE352-5DB5-478C-A183-3F39C763A1F9}"/>
              </a:ext>
            </a:extLst>
          </p:cNvPr>
          <p:cNvSpPr>
            <a:spLocks noChangeArrowheads="1"/>
          </p:cNvSpPr>
          <p:nvPr/>
        </p:nvSpPr>
        <p:spPr bwMode="auto">
          <a:xfrm>
            <a:off x="5695057" y="3386674"/>
            <a:ext cx="148769" cy="1502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61" name="Oval 845">
            <a:extLst>
              <a:ext uri="{FF2B5EF4-FFF2-40B4-BE49-F238E27FC236}">
                <a16:creationId xmlns:a16="http://schemas.microsoft.com/office/drawing/2014/main" id="{45896E75-23D8-4780-B7C5-098FA8A5E96C}"/>
              </a:ext>
            </a:extLst>
          </p:cNvPr>
          <p:cNvSpPr>
            <a:spLocks noChangeArrowheads="1"/>
          </p:cNvSpPr>
          <p:nvPr/>
        </p:nvSpPr>
        <p:spPr bwMode="auto">
          <a:xfrm>
            <a:off x="5843826" y="3357503"/>
            <a:ext cx="148769" cy="1502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62" name="Oval 846">
            <a:extLst>
              <a:ext uri="{FF2B5EF4-FFF2-40B4-BE49-F238E27FC236}">
                <a16:creationId xmlns:a16="http://schemas.microsoft.com/office/drawing/2014/main" id="{3E74E6FA-BA37-48CE-8C8B-857F5A810D43}"/>
              </a:ext>
            </a:extLst>
          </p:cNvPr>
          <p:cNvSpPr>
            <a:spLocks noChangeArrowheads="1"/>
          </p:cNvSpPr>
          <p:nvPr/>
        </p:nvSpPr>
        <p:spPr bwMode="auto">
          <a:xfrm>
            <a:off x="5773817" y="3481477"/>
            <a:ext cx="148769" cy="150227"/>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63" name="Oval 847">
            <a:extLst>
              <a:ext uri="{FF2B5EF4-FFF2-40B4-BE49-F238E27FC236}">
                <a16:creationId xmlns:a16="http://schemas.microsoft.com/office/drawing/2014/main" id="{1F86BA52-B611-468E-AFCF-CBD7CD739646}"/>
              </a:ext>
            </a:extLst>
          </p:cNvPr>
          <p:cNvSpPr>
            <a:spLocks noChangeArrowheads="1"/>
          </p:cNvSpPr>
          <p:nvPr/>
        </p:nvSpPr>
        <p:spPr bwMode="auto">
          <a:xfrm>
            <a:off x="6050935" y="3023503"/>
            <a:ext cx="148769" cy="150227"/>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64" name="Oval 848">
            <a:extLst>
              <a:ext uri="{FF2B5EF4-FFF2-40B4-BE49-F238E27FC236}">
                <a16:creationId xmlns:a16="http://schemas.microsoft.com/office/drawing/2014/main" id="{6EB6A062-1422-478A-9E81-FCF5F2A81229}"/>
              </a:ext>
            </a:extLst>
          </p:cNvPr>
          <p:cNvSpPr>
            <a:spLocks noChangeArrowheads="1"/>
          </p:cNvSpPr>
          <p:nvPr/>
        </p:nvSpPr>
        <p:spPr bwMode="auto">
          <a:xfrm>
            <a:off x="6205538" y="3401259"/>
            <a:ext cx="148769" cy="1502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65" name="Oval 849">
            <a:extLst>
              <a:ext uri="{FF2B5EF4-FFF2-40B4-BE49-F238E27FC236}">
                <a16:creationId xmlns:a16="http://schemas.microsoft.com/office/drawing/2014/main" id="{3A5BAEA4-3F68-4D05-A6DB-1E5872F22C19}"/>
              </a:ext>
            </a:extLst>
          </p:cNvPr>
          <p:cNvSpPr>
            <a:spLocks noChangeArrowheads="1"/>
          </p:cNvSpPr>
          <p:nvPr/>
        </p:nvSpPr>
        <p:spPr bwMode="auto">
          <a:xfrm>
            <a:off x="6056769" y="3134351"/>
            <a:ext cx="148769" cy="150227"/>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66" name="Oval 850">
            <a:extLst>
              <a:ext uri="{FF2B5EF4-FFF2-40B4-BE49-F238E27FC236}">
                <a16:creationId xmlns:a16="http://schemas.microsoft.com/office/drawing/2014/main" id="{822DCDB4-8686-445F-868A-9776B15BEDF6}"/>
              </a:ext>
            </a:extLst>
          </p:cNvPr>
          <p:cNvSpPr>
            <a:spLocks noChangeArrowheads="1"/>
          </p:cNvSpPr>
          <p:nvPr/>
        </p:nvSpPr>
        <p:spPr bwMode="auto">
          <a:xfrm>
            <a:off x="6244918" y="3045381"/>
            <a:ext cx="148769" cy="1502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67" name="Oval 851">
            <a:extLst>
              <a:ext uri="{FF2B5EF4-FFF2-40B4-BE49-F238E27FC236}">
                <a16:creationId xmlns:a16="http://schemas.microsoft.com/office/drawing/2014/main" id="{FF237653-7CFC-47D2-8BE9-3F86BFB1C183}"/>
              </a:ext>
            </a:extLst>
          </p:cNvPr>
          <p:cNvSpPr>
            <a:spLocks noChangeArrowheads="1"/>
          </p:cNvSpPr>
          <p:nvPr/>
        </p:nvSpPr>
        <p:spPr bwMode="auto">
          <a:xfrm>
            <a:off x="5544831" y="3551486"/>
            <a:ext cx="148769" cy="150227"/>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68" name="Oval 852">
            <a:extLst>
              <a:ext uri="{FF2B5EF4-FFF2-40B4-BE49-F238E27FC236}">
                <a16:creationId xmlns:a16="http://schemas.microsoft.com/office/drawing/2014/main" id="{A98F2DA8-8991-4A62-B530-41F6FCD6F4DC}"/>
              </a:ext>
            </a:extLst>
          </p:cNvPr>
          <p:cNvSpPr>
            <a:spLocks noChangeArrowheads="1"/>
          </p:cNvSpPr>
          <p:nvPr/>
        </p:nvSpPr>
        <p:spPr bwMode="auto">
          <a:xfrm>
            <a:off x="6230333" y="3208735"/>
            <a:ext cx="148769" cy="1502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69" name="Oval 853">
            <a:extLst>
              <a:ext uri="{FF2B5EF4-FFF2-40B4-BE49-F238E27FC236}">
                <a16:creationId xmlns:a16="http://schemas.microsoft.com/office/drawing/2014/main" id="{A53DCF17-1DAD-469C-94AF-C9F68FA12875}"/>
              </a:ext>
            </a:extLst>
          </p:cNvPr>
          <p:cNvSpPr>
            <a:spLocks noChangeArrowheads="1"/>
          </p:cNvSpPr>
          <p:nvPr/>
        </p:nvSpPr>
        <p:spPr bwMode="auto">
          <a:xfrm>
            <a:off x="6163241" y="2944744"/>
            <a:ext cx="148769" cy="150227"/>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70" name="Oval 854">
            <a:extLst>
              <a:ext uri="{FF2B5EF4-FFF2-40B4-BE49-F238E27FC236}">
                <a16:creationId xmlns:a16="http://schemas.microsoft.com/office/drawing/2014/main" id="{EBF33DCA-A6A6-43B6-8FF5-9E918EE87942}"/>
              </a:ext>
            </a:extLst>
          </p:cNvPr>
          <p:cNvSpPr>
            <a:spLocks noChangeArrowheads="1"/>
          </p:cNvSpPr>
          <p:nvPr/>
        </p:nvSpPr>
        <p:spPr bwMode="auto">
          <a:xfrm>
            <a:off x="6463695" y="3010377"/>
            <a:ext cx="148769" cy="1502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71" name="Oval 855">
            <a:extLst>
              <a:ext uri="{FF2B5EF4-FFF2-40B4-BE49-F238E27FC236}">
                <a16:creationId xmlns:a16="http://schemas.microsoft.com/office/drawing/2014/main" id="{A704F108-D051-4DD8-93AE-FA66189BF701}"/>
              </a:ext>
            </a:extLst>
          </p:cNvPr>
          <p:cNvSpPr>
            <a:spLocks noChangeArrowheads="1"/>
          </p:cNvSpPr>
          <p:nvPr/>
        </p:nvSpPr>
        <p:spPr bwMode="auto">
          <a:xfrm>
            <a:off x="6368892" y="2879110"/>
            <a:ext cx="148769" cy="1502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72" name="Oval 856">
            <a:extLst>
              <a:ext uri="{FF2B5EF4-FFF2-40B4-BE49-F238E27FC236}">
                <a16:creationId xmlns:a16="http://schemas.microsoft.com/office/drawing/2014/main" id="{C0D87E59-F9C7-45A0-8472-988A153560EE}"/>
              </a:ext>
            </a:extLst>
          </p:cNvPr>
          <p:cNvSpPr>
            <a:spLocks noChangeArrowheads="1"/>
          </p:cNvSpPr>
          <p:nvPr/>
        </p:nvSpPr>
        <p:spPr bwMode="auto">
          <a:xfrm>
            <a:off x="6542455" y="2860150"/>
            <a:ext cx="148769" cy="150227"/>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73" name="Oval 857">
            <a:extLst>
              <a:ext uri="{FF2B5EF4-FFF2-40B4-BE49-F238E27FC236}">
                <a16:creationId xmlns:a16="http://schemas.microsoft.com/office/drawing/2014/main" id="{7CFF5F0D-667E-4548-BA0A-95E5D1B92B35}"/>
              </a:ext>
            </a:extLst>
          </p:cNvPr>
          <p:cNvSpPr>
            <a:spLocks noChangeArrowheads="1"/>
          </p:cNvSpPr>
          <p:nvPr/>
        </p:nvSpPr>
        <p:spPr bwMode="auto">
          <a:xfrm>
            <a:off x="5479197" y="3717757"/>
            <a:ext cx="148769" cy="150227"/>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74" name="Oval 858">
            <a:extLst>
              <a:ext uri="{FF2B5EF4-FFF2-40B4-BE49-F238E27FC236}">
                <a16:creationId xmlns:a16="http://schemas.microsoft.com/office/drawing/2014/main" id="{F3B2ABB1-20BC-4758-83B5-9186535D58A1}"/>
              </a:ext>
            </a:extLst>
          </p:cNvPr>
          <p:cNvSpPr>
            <a:spLocks noChangeArrowheads="1"/>
          </p:cNvSpPr>
          <p:nvPr/>
        </p:nvSpPr>
        <p:spPr bwMode="auto">
          <a:xfrm>
            <a:off x="5479197" y="3863608"/>
            <a:ext cx="148769" cy="150227"/>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75" name="Oval 859">
            <a:extLst>
              <a:ext uri="{FF2B5EF4-FFF2-40B4-BE49-F238E27FC236}">
                <a16:creationId xmlns:a16="http://schemas.microsoft.com/office/drawing/2014/main" id="{971C4E03-F38A-48D5-8652-FB11E9BAA16A}"/>
              </a:ext>
            </a:extLst>
          </p:cNvPr>
          <p:cNvSpPr>
            <a:spLocks noChangeArrowheads="1"/>
          </p:cNvSpPr>
          <p:nvPr/>
        </p:nvSpPr>
        <p:spPr bwMode="auto">
          <a:xfrm>
            <a:off x="7767608" y="4950203"/>
            <a:ext cx="148769" cy="1502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76" name="Oval 860">
            <a:extLst>
              <a:ext uri="{FF2B5EF4-FFF2-40B4-BE49-F238E27FC236}">
                <a16:creationId xmlns:a16="http://schemas.microsoft.com/office/drawing/2014/main" id="{5FA1D6D0-3E00-4F6B-AADA-46A12C89A17E}"/>
              </a:ext>
            </a:extLst>
          </p:cNvPr>
          <p:cNvSpPr>
            <a:spLocks noChangeArrowheads="1"/>
          </p:cNvSpPr>
          <p:nvPr/>
        </p:nvSpPr>
        <p:spPr bwMode="auto">
          <a:xfrm rot="1920323">
            <a:off x="7474446" y="3653582"/>
            <a:ext cx="227528" cy="81677"/>
          </a:xfrm>
          <a:prstGeom prst="ellipse">
            <a:avLst/>
          </a:prstGeom>
          <a:solidFill>
            <a:srgbClr val="FF0000"/>
          </a:solidFill>
          <a:ln w="9525">
            <a:solidFill>
              <a:srgbClr val="FF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77" name="Oval 861">
            <a:extLst>
              <a:ext uri="{FF2B5EF4-FFF2-40B4-BE49-F238E27FC236}">
                <a16:creationId xmlns:a16="http://schemas.microsoft.com/office/drawing/2014/main" id="{0692CBAC-9D89-416E-8C6D-4E9570C14C3A}"/>
              </a:ext>
            </a:extLst>
          </p:cNvPr>
          <p:cNvSpPr>
            <a:spLocks noChangeArrowheads="1"/>
          </p:cNvSpPr>
          <p:nvPr/>
        </p:nvSpPr>
        <p:spPr bwMode="auto">
          <a:xfrm rot="19450304">
            <a:off x="7455486" y="4683294"/>
            <a:ext cx="227528" cy="81677"/>
          </a:xfrm>
          <a:prstGeom prst="ellipse">
            <a:avLst/>
          </a:prstGeom>
          <a:solidFill>
            <a:srgbClr val="FF0000"/>
          </a:solidFill>
          <a:ln w="9525">
            <a:solidFill>
              <a:srgbClr val="FF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78" name="Oval 862">
            <a:extLst>
              <a:ext uri="{FF2B5EF4-FFF2-40B4-BE49-F238E27FC236}">
                <a16:creationId xmlns:a16="http://schemas.microsoft.com/office/drawing/2014/main" id="{8D20001F-A778-48A3-9B46-EC2746C7E382}"/>
              </a:ext>
            </a:extLst>
          </p:cNvPr>
          <p:cNvSpPr>
            <a:spLocks noChangeArrowheads="1"/>
          </p:cNvSpPr>
          <p:nvPr/>
        </p:nvSpPr>
        <p:spPr bwMode="auto">
          <a:xfrm>
            <a:off x="7365058" y="5292954"/>
            <a:ext cx="148769" cy="150227"/>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79" name="Oval 863">
            <a:extLst>
              <a:ext uri="{FF2B5EF4-FFF2-40B4-BE49-F238E27FC236}">
                <a16:creationId xmlns:a16="http://schemas.microsoft.com/office/drawing/2014/main" id="{379D9E1C-BF64-4297-AAE3-3DF646224088}"/>
              </a:ext>
            </a:extLst>
          </p:cNvPr>
          <p:cNvSpPr>
            <a:spLocks noChangeArrowheads="1"/>
          </p:cNvSpPr>
          <p:nvPr/>
        </p:nvSpPr>
        <p:spPr bwMode="auto">
          <a:xfrm>
            <a:off x="7859494" y="4528692"/>
            <a:ext cx="148769" cy="150227"/>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80" name="Oval 864">
            <a:extLst>
              <a:ext uri="{FF2B5EF4-FFF2-40B4-BE49-F238E27FC236}">
                <a16:creationId xmlns:a16="http://schemas.microsoft.com/office/drawing/2014/main" id="{F0D972E5-AA9E-4266-8F1E-629B61074444}"/>
              </a:ext>
            </a:extLst>
          </p:cNvPr>
          <p:cNvSpPr>
            <a:spLocks noChangeArrowheads="1"/>
          </p:cNvSpPr>
          <p:nvPr/>
        </p:nvSpPr>
        <p:spPr bwMode="auto">
          <a:xfrm>
            <a:off x="7518202" y="3038089"/>
            <a:ext cx="148769" cy="150227"/>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81" name="Oval 865">
            <a:extLst>
              <a:ext uri="{FF2B5EF4-FFF2-40B4-BE49-F238E27FC236}">
                <a16:creationId xmlns:a16="http://schemas.microsoft.com/office/drawing/2014/main" id="{4EB7633C-9BE7-4CFA-838B-186657DDFED4}"/>
              </a:ext>
            </a:extLst>
          </p:cNvPr>
          <p:cNvSpPr>
            <a:spLocks noChangeArrowheads="1"/>
          </p:cNvSpPr>
          <p:nvPr/>
        </p:nvSpPr>
        <p:spPr bwMode="auto">
          <a:xfrm>
            <a:off x="8038892" y="3570447"/>
            <a:ext cx="148769" cy="1502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82" name="Oval 866">
            <a:extLst>
              <a:ext uri="{FF2B5EF4-FFF2-40B4-BE49-F238E27FC236}">
                <a16:creationId xmlns:a16="http://schemas.microsoft.com/office/drawing/2014/main" id="{070EADE7-20E8-4D6E-B0C6-DE990618E0AA}"/>
              </a:ext>
            </a:extLst>
          </p:cNvPr>
          <p:cNvSpPr>
            <a:spLocks noChangeArrowheads="1"/>
          </p:cNvSpPr>
          <p:nvPr/>
        </p:nvSpPr>
        <p:spPr bwMode="auto">
          <a:xfrm>
            <a:off x="7916377" y="4818936"/>
            <a:ext cx="148769" cy="1502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83" name="Oval 867">
            <a:extLst>
              <a:ext uri="{FF2B5EF4-FFF2-40B4-BE49-F238E27FC236}">
                <a16:creationId xmlns:a16="http://schemas.microsoft.com/office/drawing/2014/main" id="{40824ECF-A296-4C74-A341-0B93A80B898D}"/>
              </a:ext>
            </a:extLst>
          </p:cNvPr>
          <p:cNvSpPr>
            <a:spLocks noChangeArrowheads="1"/>
          </p:cNvSpPr>
          <p:nvPr/>
        </p:nvSpPr>
        <p:spPr bwMode="auto">
          <a:xfrm>
            <a:off x="6961049" y="5367338"/>
            <a:ext cx="148769" cy="1502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84" name="Oval 868">
            <a:extLst>
              <a:ext uri="{FF2B5EF4-FFF2-40B4-BE49-F238E27FC236}">
                <a16:creationId xmlns:a16="http://schemas.microsoft.com/office/drawing/2014/main" id="{53A0DC25-C4D9-49FE-B563-AC0A298B69A7}"/>
              </a:ext>
            </a:extLst>
          </p:cNvPr>
          <p:cNvSpPr>
            <a:spLocks noChangeArrowheads="1"/>
          </p:cNvSpPr>
          <p:nvPr/>
        </p:nvSpPr>
        <p:spPr bwMode="auto">
          <a:xfrm>
            <a:off x="7155032" y="5367338"/>
            <a:ext cx="148769" cy="1502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85" name="Oval 869">
            <a:extLst>
              <a:ext uri="{FF2B5EF4-FFF2-40B4-BE49-F238E27FC236}">
                <a16:creationId xmlns:a16="http://schemas.microsoft.com/office/drawing/2014/main" id="{D653BA8E-9B4A-4F3D-86D3-9CFEABA54ABD}"/>
              </a:ext>
            </a:extLst>
          </p:cNvPr>
          <p:cNvSpPr>
            <a:spLocks noChangeArrowheads="1"/>
          </p:cNvSpPr>
          <p:nvPr/>
        </p:nvSpPr>
        <p:spPr bwMode="auto">
          <a:xfrm>
            <a:off x="6107818" y="5190858"/>
            <a:ext cx="148769" cy="150227"/>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86" name="Oval 870">
            <a:extLst>
              <a:ext uri="{FF2B5EF4-FFF2-40B4-BE49-F238E27FC236}">
                <a16:creationId xmlns:a16="http://schemas.microsoft.com/office/drawing/2014/main" id="{6EE757E4-0B7F-468C-A04B-54B5F02DB6B8}"/>
              </a:ext>
            </a:extLst>
          </p:cNvPr>
          <p:cNvSpPr>
            <a:spLocks noChangeArrowheads="1"/>
          </p:cNvSpPr>
          <p:nvPr/>
        </p:nvSpPr>
        <p:spPr bwMode="auto">
          <a:xfrm>
            <a:off x="5553582" y="4664333"/>
            <a:ext cx="148769" cy="1502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87" name="Oval 871">
            <a:extLst>
              <a:ext uri="{FF2B5EF4-FFF2-40B4-BE49-F238E27FC236}">
                <a16:creationId xmlns:a16="http://schemas.microsoft.com/office/drawing/2014/main" id="{15335FA0-BEBC-40A6-884B-7E72FFC638AD}"/>
              </a:ext>
            </a:extLst>
          </p:cNvPr>
          <p:cNvSpPr>
            <a:spLocks noChangeArrowheads="1"/>
          </p:cNvSpPr>
          <p:nvPr/>
        </p:nvSpPr>
        <p:spPr bwMode="auto">
          <a:xfrm>
            <a:off x="5563791" y="4174272"/>
            <a:ext cx="148769" cy="1502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88" name="Oval 872">
            <a:extLst>
              <a:ext uri="{FF2B5EF4-FFF2-40B4-BE49-F238E27FC236}">
                <a16:creationId xmlns:a16="http://schemas.microsoft.com/office/drawing/2014/main" id="{F4ACC282-B6B7-44DF-B45B-768F6AE89FFA}"/>
              </a:ext>
            </a:extLst>
          </p:cNvPr>
          <p:cNvSpPr>
            <a:spLocks noChangeArrowheads="1"/>
          </p:cNvSpPr>
          <p:nvPr/>
        </p:nvSpPr>
        <p:spPr bwMode="auto">
          <a:xfrm>
            <a:off x="5404813" y="4199067"/>
            <a:ext cx="148769" cy="150227"/>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89" name="Oval 873">
            <a:extLst>
              <a:ext uri="{FF2B5EF4-FFF2-40B4-BE49-F238E27FC236}">
                <a16:creationId xmlns:a16="http://schemas.microsoft.com/office/drawing/2014/main" id="{25931473-D7BB-4C8B-AD98-A6689BF49643}"/>
              </a:ext>
            </a:extLst>
          </p:cNvPr>
          <p:cNvSpPr>
            <a:spLocks noChangeArrowheads="1"/>
          </p:cNvSpPr>
          <p:nvPr/>
        </p:nvSpPr>
        <p:spPr bwMode="auto">
          <a:xfrm>
            <a:off x="7992220" y="4312831"/>
            <a:ext cx="148769" cy="150227"/>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90" name="Oval 874">
            <a:extLst>
              <a:ext uri="{FF2B5EF4-FFF2-40B4-BE49-F238E27FC236}">
                <a16:creationId xmlns:a16="http://schemas.microsoft.com/office/drawing/2014/main" id="{354A9F93-335A-48BF-A629-98A63677DBBC}"/>
              </a:ext>
            </a:extLst>
          </p:cNvPr>
          <p:cNvSpPr>
            <a:spLocks noChangeArrowheads="1"/>
          </p:cNvSpPr>
          <p:nvPr/>
        </p:nvSpPr>
        <p:spPr bwMode="auto">
          <a:xfrm>
            <a:off x="8082648" y="3943827"/>
            <a:ext cx="148769" cy="1502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91" name="Oval 875">
            <a:extLst>
              <a:ext uri="{FF2B5EF4-FFF2-40B4-BE49-F238E27FC236}">
                <a16:creationId xmlns:a16="http://schemas.microsoft.com/office/drawing/2014/main" id="{981DE5AC-5517-4E85-9602-3231B4A538A7}"/>
              </a:ext>
            </a:extLst>
          </p:cNvPr>
          <p:cNvSpPr>
            <a:spLocks noChangeArrowheads="1"/>
          </p:cNvSpPr>
          <p:nvPr/>
        </p:nvSpPr>
        <p:spPr bwMode="auto">
          <a:xfrm>
            <a:off x="8009722" y="4544735"/>
            <a:ext cx="148769" cy="1502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92" name="Oval 876">
            <a:extLst>
              <a:ext uri="{FF2B5EF4-FFF2-40B4-BE49-F238E27FC236}">
                <a16:creationId xmlns:a16="http://schemas.microsoft.com/office/drawing/2014/main" id="{51CB7DFC-64AD-452F-AB07-43FACFFFCBAB}"/>
              </a:ext>
            </a:extLst>
          </p:cNvPr>
          <p:cNvSpPr>
            <a:spLocks noChangeArrowheads="1"/>
          </p:cNvSpPr>
          <p:nvPr/>
        </p:nvSpPr>
        <p:spPr bwMode="auto">
          <a:xfrm>
            <a:off x="7668429" y="3124141"/>
            <a:ext cx="148769" cy="1502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93" name="Oval 877">
            <a:extLst>
              <a:ext uri="{FF2B5EF4-FFF2-40B4-BE49-F238E27FC236}">
                <a16:creationId xmlns:a16="http://schemas.microsoft.com/office/drawing/2014/main" id="{D8A13E61-580A-4753-9774-025A0AF9A2BE}"/>
              </a:ext>
            </a:extLst>
          </p:cNvPr>
          <p:cNvSpPr>
            <a:spLocks noChangeArrowheads="1"/>
          </p:cNvSpPr>
          <p:nvPr/>
        </p:nvSpPr>
        <p:spPr bwMode="auto">
          <a:xfrm>
            <a:off x="7802613" y="3246656"/>
            <a:ext cx="148769" cy="1502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94" name="Oval 878">
            <a:extLst>
              <a:ext uri="{FF2B5EF4-FFF2-40B4-BE49-F238E27FC236}">
                <a16:creationId xmlns:a16="http://schemas.microsoft.com/office/drawing/2014/main" id="{51B7D647-8A0A-4C93-8B6C-B821FA8C5CB9}"/>
              </a:ext>
            </a:extLst>
          </p:cNvPr>
          <p:cNvSpPr>
            <a:spLocks noChangeArrowheads="1"/>
          </p:cNvSpPr>
          <p:nvPr/>
        </p:nvSpPr>
        <p:spPr bwMode="auto">
          <a:xfrm>
            <a:off x="7604255" y="5084386"/>
            <a:ext cx="148769" cy="1502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95" name="Oval 879">
            <a:extLst>
              <a:ext uri="{FF2B5EF4-FFF2-40B4-BE49-F238E27FC236}">
                <a16:creationId xmlns:a16="http://schemas.microsoft.com/office/drawing/2014/main" id="{3A2B85C7-AB39-43E0-93AE-08FF57531E2C}"/>
              </a:ext>
            </a:extLst>
          </p:cNvPr>
          <p:cNvSpPr>
            <a:spLocks noChangeArrowheads="1"/>
          </p:cNvSpPr>
          <p:nvPr/>
        </p:nvSpPr>
        <p:spPr bwMode="auto">
          <a:xfrm>
            <a:off x="6886665" y="5081469"/>
            <a:ext cx="148769" cy="1502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96" name="Oval 880">
            <a:extLst>
              <a:ext uri="{FF2B5EF4-FFF2-40B4-BE49-F238E27FC236}">
                <a16:creationId xmlns:a16="http://schemas.microsoft.com/office/drawing/2014/main" id="{2C03D8AE-8A9F-4DB8-BCB2-E829024B1BF5}"/>
              </a:ext>
            </a:extLst>
          </p:cNvPr>
          <p:cNvSpPr>
            <a:spLocks noChangeArrowheads="1"/>
          </p:cNvSpPr>
          <p:nvPr/>
        </p:nvSpPr>
        <p:spPr bwMode="auto">
          <a:xfrm>
            <a:off x="6863329" y="5217111"/>
            <a:ext cx="148769" cy="150227"/>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97" name="Oval 881">
            <a:extLst>
              <a:ext uri="{FF2B5EF4-FFF2-40B4-BE49-F238E27FC236}">
                <a16:creationId xmlns:a16="http://schemas.microsoft.com/office/drawing/2014/main" id="{1D8B24E3-AC0F-40C4-873D-52F7D32D3510}"/>
              </a:ext>
            </a:extLst>
          </p:cNvPr>
          <p:cNvSpPr>
            <a:spLocks noChangeArrowheads="1"/>
          </p:cNvSpPr>
          <p:nvPr/>
        </p:nvSpPr>
        <p:spPr bwMode="auto">
          <a:xfrm>
            <a:off x="5718394" y="4956037"/>
            <a:ext cx="148769" cy="1502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98" name="Oval 882">
            <a:extLst>
              <a:ext uri="{FF2B5EF4-FFF2-40B4-BE49-F238E27FC236}">
                <a16:creationId xmlns:a16="http://schemas.microsoft.com/office/drawing/2014/main" id="{B4A48894-7494-4E02-8592-10D297F1CBDA}"/>
              </a:ext>
            </a:extLst>
          </p:cNvPr>
          <p:cNvSpPr>
            <a:spLocks noChangeArrowheads="1"/>
          </p:cNvSpPr>
          <p:nvPr/>
        </p:nvSpPr>
        <p:spPr bwMode="auto">
          <a:xfrm>
            <a:off x="5655678" y="4814561"/>
            <a:ext cx="148769" cy="150227"/>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699" name="Oval 883">
            <a:extLst>
              <a:ext uri="{FF2B5EF4-FFF2-40B4-BE49-F238E27FC236}">
                <a16:creationId xmlns:a16="http://schemas.microsoft.com/office/drawing/2014/main" id="{737363C2-0482-4DDD-A5F8-EA461C49E732}"/>
              </a:ext>
            </a:extLst>
          </p:cNvPr>
          <p:cNvSpPr>
            <a:spLocks noChangeArrowheads="1"/>
          </p:cNvSpPr>
          <p:nvPr/>
        </p:nvSpPr>
        <p:spPr bwMode="auto">
          <a:xfrm>
            <a:off x="5778193" y="4393050"/>
            <a:ext cx="148769" cy="1502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700" name="Oval 884">
            <a:extLst>
              <a:ext uri="{FF2B5EF4-FFF2-40B4-BE49-F238E27FC236}">
                <a16:creationId xmlns:a16="http://schemas.microsoft.com/office/drawing/2014/main" id="{121041F2-A284-4542-9545-5CD28B38F057}"/>
              </a:ext>
            </a:extLst>
          </p:cNvPr>
          <p:cNvSpPr>
            <a:spLocks noChangeArrowheads="1"/>
          </p:cNvSpPr>
          <p:nvPr/>
        </p:nvSpPr>
        <p:spPr bwMode="auto">
          <a:xfrm>
            <a:off x="7201704" y="2931617"/>
            <a:ext cx="148769" cy="1502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701" name="Oval 885">
            <a:extLst>
              <a:ext uri="{FF2B5EF4-FFF2-40B4-BE49-F238E27FC236}">
                <a16:creationId xmlns:a16="http://schemas.microsoft.com/office/drawing/2014/main" id="{611D31D6-0FF9-47EB-9E71-8CBED6E3B10E}"/>
              </a:ext>
            </a:extLst>
          </p:cNvPr>
          <p:cNvSpPr>
            <a:spLocks noChangeArrowheads="1"/>
          </p:cNvSpPr>
          <p:nvPr/>
        </p:nvSpPr>
        <p:spPr bwMode="auto">
          <a:xfrm>
            <a:off x="8111818" y="4180106"/>
            <a:ext cx="148769" cy="1502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702" name="Oval 886">
            <a:extLst>
              <a:ext uri="{FF2B5EF4-FFF2-40B4-BE49-F238E27FC236}">
                <a16:creationId xmlns:a16="http://schemas.microsoft.com/office/drawing/2014/main" id="{E160AE2A-2877-4F93-857E-27E2BA9B85A8}"/>
              </a:ext>
            </a:extLst>
          </p:cNvPr>
          <p:cNvSpPr>
            <a:spLocks noChangeArrowheads="1"/>
          </p:cNvSpPr>
          <p:nvPr/>
        </p:nvSpPr>
        <p:spPr bwMode="auto">
          <a:xfrm>
            <a:off x="7855119" y="4378464"/>
            <a:ext cx="148769" cy="1502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703" name="Oval 887">
            <a:extLst>
              <a:ext uri="{FF2B5EF4-FFF2-40B4-BE49-F238E27FC236}">
                <a16:creationId xmlns:a16="http://schemas.microsoft.com/office/drawing/2014/main" id="{7B21013D-A08F-4826-A31D-CDEFD8A57E4F}"/>
              </a:ext>
            </a:extLst>
          </p:cNvPr>
          <p:cNvSpPr>
            <a:spLocks noChangeArrowheads="1"/>
          </p:cNvSpPr>
          <p:nvPr/>
        </p:nvSpPr>
        <p:spPr bwMode="auto">
          <a:xfrm>
            <a:off x="7518202" y="3281661"/>
            <a:ext cx="148769" cy="1502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704" name="Oval 888">
            <a:extLst>
              <a:ext uri="{FF2B5EF4-FFF2-40B4-BE49-F238E27FC236}">
                <a16:creationId xmlns:a16="http://schemas.microsoft.com/office/drawing/2014/main" id="{42ACEA2C-6E5F-4CA3-8E3C-8A6C55527AB4}"/>
              </a:ext>
            </a:extLst>
          </p:cNvPr>
          <p:cNvSpPr>
            <a:spLocks noChangeArrowheads="1"/>
          </p:cNvSpPr>
          <p:nvPr/>
        </p:nvSpPr>
        <p:spPr bwMode="auto">
          <a:xfrm>
            <a:off x="7674263" y="3251032"/>
            <a:ext cx="148769" cy="150227"/>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705" name="Oval 889">
            <a:extLst>
              <a:ext uri="{FF2B5EF4-FFF2-40B4-BE49-F238E27FC236}">
                <a16:creationId xmlns:a16="http://schemas.microsoft.com/office/drawing/2014/main" id="{14B9CD74-90C9-4808-B923-28DE500A603C}"/>
              </a:ext>
            </a:extLst>
          </p:cNvPr>
          <p:cNvSpPr>
            <a:spLocks noChangeArrowheads="1"/>
          </p:cNvSpPr>
          <p:nvPr/>
        </p:nvSpPr>
        <p:spPr bwMode="auto">
          <a:xfrm>
            <a:off x="7753023" y="4824770"/>
            <a:ext cx="148769" cy="1502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706" name="Oval 890">
            <a:extLst>
              <a:ext uri="{FF2B5EF4-FFF2-40B4-BE49-F238E27FC236}">
                <a16:creationId xmlns:a16="http://schemas.microsoft.com/office/drawing/2014/main" id="{578EBFB4-9520-4649-8675-A5BDCD665971}"/>
              </a:ext>
            </a:extLst>
          </p:cNvPr>
          <p:cNvSpPr>
            <a:spLocks noChangeArrowheads="1"/>
          </p:cNvSpPr>
          <p:nvPr/>
        </p:nvSpPr>
        <p:spPr bwMode="auto">
          <a:xfrm>
            <a:off x="7898875" y="3519399"/>
            <a:ext cx="148769" cy="150227"/>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707" name="Oval 891">
            <a:extLst>
              <a:ext uri="{FF2B5EF4-FFF2-40B4-BE49-F238E27FC236}">
                <a16:creationId xmlns:a16="http://schemas.microsoft.com/office/drawing/2014/main" id="{49A11571-1FD5-42AF-BD34-195D479C5923}"/>
              </a:ext>
            </a:extLst>
          </p:cNvPr>
          <p:cNvSpPr>
            <a:spLocks noChangeArrowheads="1"/>
          </p:cNvSpPr>
          <p:nvPr/>
        </p:nvSpPr>
        <p:spPr bwMode="auto">
          <a:xfrm>
            <a:off x="7916377" y="4694962"/>
            <a:ext cx="148769" cy="150227"/>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708" name="Oval 892">
            <a:extLst>
              <a:ext uri="{FF2B5EF4-FFF2-40B4-BE49-F238E27FC236}">
                <a16:creationId xmlns:a16="http://schemas.microsoft.com/office/drawing/2014/main" id="{CD3837A3-4FC6-4D9D-A541-47E654E7E012}"/>
              </a:ext>
            </a:extLst>
          </p:cNvPr>
          <p:cNvSpPr>
            <a:spLocks noChangeArrowheads="1"/>
          </p:cNvSpPr>
          <p:nvPr/>
        </p:nvSpPr>
        <p:spPr bwMode="auto">
          <a:xfrm>
            <a:off x="7939713" y="3392508"/>
            <a:ext cx="148769" cy="1502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709" name="Oval 893">
            <a:extLst>
              <a:ext uri="{FF2B5EF4-FFF2-40B4-BE49-F238E27FC236}">
                <a16:creationId xmlns:a16="http://schemas.microsoft.com/office/drawing/2014/main" id="{062A034E-347E-4626-8335-77BC2F58EA0F}"/>
              </a:ext>
            </a:extLst>
          </p:cNvPr>
          <p:cNvSpPr>
            <a:spLocks noChangeArrowheads="1"/>
          </p:cNvSpPr>
          <p:nvPr/>
        </p:nvSpPr>
        <p:spPr bwMode="auto">
          <a:xfrm>
            <a:off x="7108359" y="5203984"/>
            <a:ext cx="148769" cy="1502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710" name="Oval 894">
            <a:extLst>
              <a:ext uri="{FF2B5EF4-FFF2-40B4-BE49-F238E27FC236}">
                <a16:creationId xmlns:a16="http://schemas.microsoft.com/office/drawing/2014/main" id="{1210AF39-3350-407B-8C71-7441D33B0B6A}"/>
              </a:ext>
            </a:extLst>
          </p:cNvPr>
          <p:cNvSpPr>
            <a:spLocks noChangeArrowheads="1"/>
          </p:cNvSpPr>
          <p:nvPr/>
        </p:nvSpPr>
        <p:spPr bwMode="auto">
          <a:xfrm>
            <a:off x="6419940" y="5265242"/>
            <a:ext cx="148769" cy="1502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711" name="Oval 895">
            <a:extLst>
              <a:ext uri="{FF2B5EF4-FFF2-40B4-BE49-F238E27FC236}">
                <a16:creationId xmlns:a16="http://schemas.microsoft.com/office/drawing/2014/main" id="{ACC9D4C2-11DD-4A01-AACE-4CDA3166D64B}"/>
              </a:ext>
            </a:extLst>
          </p:cNvPr>
          <p:cNvSpPr>
            <a:spLocks noChangeArrowheads="1"/>
          </p:cNvSpPr>
          <p:nvPr/>
        </p:nvSpPr>
        <p:spPr bwMode="auto">
          <a:xfrm>
            <a:off x="7235250" y="5292954"/>
            <a:ext cx="148769" cy="150227"/>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712" name="Oval 896">
            <a:extLst>
              <a:ext uri="{FF2B5EF4-FFF2-40B4-BE49-F238E27FC236}">
                <a16:creationId xmlns:a16="http://schemas.microsoft.com/office/drawing/2014/main" id="{2253FBF1-2610-4392-9B49-3CCFD83353A7}"/>
              </a:ext>
            </a:extLst>
          </p:cNvPr>
          <p:cNvSpPr>
            <a:spLocks noChangeArrowheads="1"/>
          </p:cNvSpPr>
          <p:nvPr/>
        </p:nvSpPr>
        <p:spPr bwMode="auto">
          <a:xfrm>
            <a:off x="5616297" y="4525775"/>
            <a:ext cx="148769" cy="150227"/>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713" name="Oval 897">
            <a:extLst>
              <a:ext uri="{FF2B5EF4-FFF2-40B4-BE49-F238E27FC236}">
                <a16:creationId xmlns:a16="http://schemas.microsoft.com/office/drawing/2014/main" id="{8A70A7AF-DC1A-41F9-AC86-9C81700BBA54}"/>
              </a:ext>
            </a:extLst>
          </p:cNvPr>
          <p:cNvSpPr>
            <a:spLocks noChangeArrowheads="1"/>
          </p:cNvSpPr>
          <p:nvPr/>
        </p:nvSpPr>
        <p:spPr bwMode="auto">
          <a:xfrm>
            <a:off x="5578376" y="4330333"/>
            <a:ext cx="148769" cy="150227"/>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714" name="Oval 898">
            <a:extLst>
              <a:ext uri="{FF2B5EF4-FFF2-40B4-BE49-F238E27FC236}">
                <a16:creationId xmlns:a16="http://schemas.microsoft.com/office/drawing/2014/main" id="{356771BC-4144-4005-9246-BF33B3565007}"/>
              </a:ext>
            </a:extLst>
          </p:cNvPr>
          <p:cNvSpPr>
            <a:spLocks noChangeArrowheads="1"/>
          </p:cNvSpPr>
          <p:nvPr/>
        </p:nvSpPr>
        <p:spPr bwMode="auto">
          <a:xfrm>
            <a:off x="6905625" y="2803268"/>
            <a:ext cx="148769" cy="1502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715" name="Oval 899">
            <a:extLst>
              <a:ext uri="{FF2B5EF4-FFF2-40B4-BE49-F238E27FC236}">
                <a16:creationId xmlns:a16="http://schemas.microsoft.com/office/drawing/2014/main" id="{9BDA152C-5CD0-48FD-B136-1D3B25737096}"/>
              </a:ext>
            </a:extLst>
          </p:cNvPr>
          <p:cNvSpPr>
            <a:spLocks noChangeArrowheads="1"/>
          </p:cNvSpPr>
          <p:nvPr/>
        </p:nvSpPr>
        <p:spPr bwMode="auto">
          <a:xfrm>
            <a:off x="6714560" y="2833896"/>
            <a:ext cx="148769" cy="150227"/>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716" name="Oval 900">
            <a:extLst>
              <a:ext uri="{FF2B5EF4-FFF2-40B4-BE49-F238E27FC236}">
                <a16:creationId xmlns:a16="http://schemas.microsoft.com/office/drawing/2014/main" id="{0730F28F-E3BD-41CE-BD41-E3840A9D16AB}"/>
              </a:ext>
            </a:extLst>
          </p:cNvPr>
          <p:cNvSpPr>
            <a:spLocks noChangeArrowheads="1"/>
          </p:cNvSpPr>
          <p:nvPr/>
        </p:nvSpPr>
        <p:spPr bwMode="auto">
          <a:xfrm>
            <a:off x="7653844" y="4999792"/>
            <a:ext cx="148769" cy="1502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717" name="Oval 901">
            <a:extLst>
              <a:ext uri="{FF2B5EF4-FFF2-40B4-BE49-F238E27FC236}">
                <a16:creationId xmlns:a16="http://schemas.microsoft.com/office/drawing/2014/main" id="{7B920094-016C-40C0-8EEB-B796F5C15992}"/>
              </a:ext>
            </a:extLst>
          </p:cNvPr>
          <p:cNvSpPr>
            <a:spLocks noChangeArrowheads="1"/>
          </p:cNvSpPr>
          <p:nvPr/>
        </p:nvSpPr>
        <p:spPr bwMode="auto">
          <a:xfrm>
            <a:off x="7771984" y="3391049"/>
            <a:ext cx="148769" cy="150227"/>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718" name="Oval 902">
            <a:extLst>
              <a:ext uri="{FF2B5EF4-FFF2-40B4-BE49-F238E27FC236}">
                <a16:creationId xmlns:a16="http://schemas.microsoft.com/office/drawing/2014/main" id="{727BBE75-0FBF-4554-A376-67A181572F95}"/>
              </a:ext>
            </a:extLst>
          </p:cNvPr>
          <p:cNvSpPr>
            <a:spLocks noChangeArrowheads="1"/>
          </p:cNvSpPr>
          <p:nvPr/>
        </p:nvSpPr>
        <p:spPr bwMode="auto">
          <a:xfrm>
            <a:off x="7386935" y="3124141"/>
            <a:ext cx="148769" cy="1502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719" name="Oval 903">
            <a:extLst>
              <a:ext uri="{FF2B5EF4-FFF2-40B4-BE49-F238E27FC236}">
                <a16:creationId xmlns:a16="http://schemas.microsoft.com/office/drawing/2014/main" id="{8A84A6CF-CF0F-4D3C-AE3E-8AB9515FA327}"/>
              </a:ext>
            </a:extLst>
          </p:cNvPr>
          <p:cNvSpPr>
            <a:spLocks noChangeArrowheads="1"/>
          </p:cNvSpPr>
          <p:nvPr/>
        </p:nvSpPr>
        <p:spPr bwMode="auto">
          <a:xfrm>
            <a:off x="8082648" y="3764429"/>
            <a:ext cx="148769" cy="150227"/>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720" name="Oval 904">
            <a:extLst>
              <a:ext uri="{FF2B5EF4-FFF2-40B4-BE49-F238E27FC236}">
                <a16:creationId xmlns:a16="http://schemas.microsoft.com/office/drawing/2014/main" id="{A5190BB9-2044-4BA0-834F-41A6C6985F6F}"/>
              </a:ext>
            </a:extLst>
          </p:cNvPr>
          <p:cNvSpPr>
            <a:spLocks noChangeArrowheads="1"/>
          </p:cNvSpPr>
          <p:nvPr/>
        </p:nvSpPr>
        <p:spPr bwMode="auto">
          <a:xfrm>
            <a:off x="7478822" y="5180648"/>
            <a:ext cx="148769" cy="1502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721" name="Oval 905">
            <a:extLst>
              <a:ext uri="{FF2B5EF4-FFF2-40B4-BE49-F238E27FC236}">
                <a16:creationId xmlns:a16="http://schemas.microsoft.com/office/drawing/2014/main" id="{12F827D4-D70A-4821-B5BC-C6DDC68B5CE3}"/>
              </a:ext>
            </a:extLst>
          </p:cNvPr>
          <p:cNvSpPr>
            <a:spLocks noChangeArrowheads="1"/>
          </p:cNvSpPr>
          <p:nvPr/>
        </p:nvSpPr>
        <p:spPr bwMode="auto">
          <a:xfrm>
            <a:off x="7728228" y="5053757"/>
            <a:ext cx="148769" cy="150227"/>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722" name="Oval 906">
            <a:extLst>
              <a:ext uri="{FF2B5EF4-FFF2-40B4-BE49-F238E27FC236}">
                <a16:creationId xmlns:a16="http://schemas.microsoft.com/office/drawing/2014/main" id="{7B6B7C18-64E4-49E3-A46B-8FEE896F8A1F}"/>
              </a:ext>
            </a:extLst>
          </p:cNvPr>
          <p:cNvSpPr>
            <a:spLocks noChangeArrowheads="1"/>
          </p:cNvSpPr>
          <p:nvPr/>
        </p:nvSpPr>
        <p:spPr bwMode="auto">
          <a:xfrm>
            <a:off x="7365058" y="2953495"/>
            <a:ext cx="148769" cy="150227"/>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723" name="Oval 907">
            <a:extLst>
              <a:ext uri="{FF2B5EF4-FFF2-40B4-BE49-F238E27FC236}">
                <a16:creationId xmlns:a16="http://schemas.microsoft.com/office/drawing/2014/main" id="{84DDD667-4AA7-4A3E-97B1-F8157B3CC2D4}"/>
              </a:ext>
            </a:extLst>
          </p:cNvPr>
          <p:cNvSpPr>
            <a:spLocks noChangeArrowheads="1"/>
          </p:cNvSpPr>
          <p:nvPr/>
        </p:nvSpPr>
        <p:spPr bwMode="auto">
          <a:xfrm>
            <a:off x="6231791" y="5292954"/>
            <a:ext cx="148769" cy="150227"/>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724" name="Oval 908">
            <a:extLst>
              <a:ext uri="{FF2B5EF4-FFF2-40B4-BE49-F238E27FC236}">
                <a16:creationId xmlns:a16="http://schemas.microsoft.com/office/drawing/2014/main" id="{2F527CAD-62B4-4661-9571-8D20E3820CE1}"/>
              </a:ext>
            </a:extLst>
          </p:cNvPr>
          <p:cNvSpPr>
            <a:spLocks noChangeArrowheads="1"/>
          </p:cNvSpPr>
          <p:nvPr/>
        </p:nvSpPr>
        <p:spPr bwMode="auto">
          <a:xfrm>
            <a:off x="5959049" y="5154395"/>
            <a:ext cx="148769" cy="1502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725" name="Oval 909">
            <a:extLst>
              <a:ext uri="{FF2B5EF4-FFF2-40B4-BE49-F238E27FC236}">
                <a16:creationId xmlns:a16="http://schemas.microsoft.com/office/drawing/2014/main" id="{7F9F3ED8-7DF5-405D-BB89-1FEBF0F6D281}"/>
              </a:ext>
            </a:extLst>
          </p:cNvPr>
          <p:cNvSpPr>
            <a:spLocks noChangeArrowheads="1"/>
          </p:cNvSpPr>
          <p:nvPr/>
        </p:nvSpPr>
        <p:spPr bwMode="auto">
          <a:xfrm>
            <a:off x="5470446" y="4480560"/>
            <a:ext cx="148769" cy="1502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726" name="Oval 910">
            <a:extLst>
              <a:ext uri="{FF2B5EF4-FFF2-40B4-BE49-F238E27FC236}">
                <a16:creationId xmlns:a16="http://schemas.microsoft.com/office/drawing/2014/main" id="{132EDDFF-8DD1-4ADA-B392-086B0C0BD0B3}"/>
              </a:ext>
            </a:extLst>
          </p:cNvPr>
          <p:cNvSpPr>
            <a:spLocks noChangeArrowheads="1"/>
          </p:cNvSpPr>
          <p:nvPr/>
        </p:nvSpPr>
        <p:spPr bwMode="auto">
          <a:xfrm>
            <a:off x="8094316" y="4384298"/>
            <a:ext cx="148769" cy="1502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727" name="Oval 911">
            <a:extLst>
              <a:ext uri="{FF2B5EF4-FFF2-40B4-BE49-F238E27FC236}">
                <a16:creationId xmlns:a16="http://schemas.microsoft.com/office/drawing/2014/main" id="{4C350A16-52FE-4E44-AAF5-8BA6E130A608}"/>
              </a:ext>
            </a:extLst>
          </p:cNvPr>
          <p:cNvSpPr>
            <a:spLocks noChangeArrowheads="1"/>
          </p:cNvSpPr>
          <p:nvPr/>
        </p:nvSpPr>
        <p:spPr bwMode="auto">
          <a:xfrm>
            <a:off x="5448569" y="4041547"/>
            <a:ext cx="148769" cy="150227"/>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728" name="Oval 912">
            <a:extLst>
              <a:ext uri="{FF2B5EF4-FFF2-40B4-BE49-F238E27FC236}">
                <a16:creationId xmlns:a16="http://schemas.microsoft.com/office/drawing/2014/main" id="{8C4F1C99-C606-4ADF-BD32-DCA07002A460}"/>
              </a:ext>
            </a:extLst>
          </p:cNvPr>
          <p:cNvSpPr>
            <a:spLocks noChangeArrowheads="1"/>
          </p:cNvSpPr>
          <p:nvPr/>
        </p:nvSpPr>
        <p:spPr bwMode="auto">
          <a:xfrm>
            <a:off x="7102525" y="2873276"/>
            <a:ext cx="148769" cy="1502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729" name="AutoShape 913">
            <a:extLst>
              <a:ext uri="{FF2B5EF4-FFF2-40B4-BE49-F238E27FC236}">
                <a16:creationId xmlns:a16="http://schemas.microsoft.com/office/drawing/2014/main" id="{BB56BB5D-B30B-48F7-BF50-AE7BE179289B}"/>
              </a:ext>
            </a:extLst>
          </p:cNvPr>
          <p:cNvSpPr>
            <a:spLocks noChangeArrowheads="1"/>
          </p:cNvSpPr>
          <p:nvPr/>
        </p:nvSpPr>
        <p:spPr bwMode="auto">
          <a:xfrm rot="2911287">
            <a:off x="7502887" y="4737989"/>
            <a:ext cx="393799" cy="266908"/>
          </a:xfrm>
          <a:prstGeom prst="rightArrow">
            <a:avLst>
              <a:gd name="adj1" fmla="val 50000"/>
              <a:gd name="adj2" fmla="val 36885"/>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19730" name="AutoShape 914">
            <a:extLst>
              <a:ext uri="{FF2B5EF4-FFF2-40B4-BE49-F238E27FC236}">
                <a16:creationId xmlns:a16="http://schemas.microsoft.com/office/drawing/2014/main" id="{62831408-A9EF-4EA8-AAFF-DEB8C6782E7E}"/>
              </a:ext>
            </a:extLst>
          </p:cNvPr>
          <p:cNvSpPr>
            <a:spLocks noChangeArrowheads="1"/>
          </p:cNvSpPr>
          <p:nvPr/>
        </p:nvSpPr>
        <p:spPr bwMode="auto">
          <a:xfrm rot="18336676">
            <a:off x="7505805" y="3404906"/>
            <a:ext cx="393799" cy="266908"/>
          </a:xfrm>
          <a:prstGeom prst="rightArrow">
            <a:avLst>
              <a:gd name="adj1" fmla="val 50000"/>
              <a:gd name="adj2" fmla="val 36885"/>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pic>
        <p:nvPicPr>
          <p:cNvPr id="638355" name="Picture 403" descr="POSTINFECTIOUS ACUTE DIFFUSE PROLIFERATIVE GLOMERULONEPHRITIS">
            <a:extLst>
              <a:ext uri="{FF2B5EF4-FFF2-40B4-BE49-F238E27FC236}">
                <a16:creationId xmlns:a16="http://schemas.microsoft.com/office/drawing/2014/main" id="{BBD49D9B-88B1-47EA-ABB2-3C1F6DFF59B5}"/>
              </a:ext>
            </a:extLst>
          </p:cNvPr>
          <p:cNvPicPr>
            <a:picLocks noChangeAspect="1" noChangeArrowheads="1"/>
          </p:cNvPicPr>
          <p:nvPr/>
        </p:nvPicPr>
        <p:blipFill>
          <a:blip r:embed="rId4">
            <a:lum bright="-12000" contrast="24000"/>
            <a:extLst>
              <a:ext uri="{28A0092B-C50C-407E-A947-70E740481C1C}">
                <a14:useLocalDpi xmlns:a14="http://schemas.microsoft.com/office/drawing/2010/main" val="0"/>
              </a:ext>
            </a:extLst>
          </a:blip>
          <a:srcRect r="15111"/>
          <a:stretch>
            <a:fillRect/>
          </a:stretch>
        </p:blipFill>
        <p:spPr bwMode="auto">
          <a:xfrm>
            <a:off x="5144482" y="2533626"/>
            <a:ext cx="3813991" cy="298560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grpSp>
        <p:nvGrpSpPr>
          <p:cNvPr id="638356" name="Group 404">
            <a:extLst>
              <a:ext uri="{FF2B5EF4-FFF2-40B4-BE49-F238E27FC236}">
                <a16:creationId xmlns:a16="http://schemas.microsoft.com/office/drawing/2014/main" id="{D15178DA-C94F-4864-AA7D-AAFD9927456F}"/>
              </a:ext>
            </a:extLst>
          </p:cNvPr>
          <p:cNvGrpSpPr>
            <a:grpSpLocks/>
          </p:cNvGrpSpPr>
          <p:nvPr/>
        </p:nvGrpSpPr>
        <p:grpSpPr bwMode="auto">
          <a:xfrm>
            <a:off x="931545" y="3585033"/>
            <a:ext cx="3923407" cy="1948997"/>
            <a:chOff x="160" y="2280"/>
            <a:chExt cx="2690" cy="1535"/>
          </a:xfrm>
        </p:grpSpPr>
        <p:sp>
          <p:nvSpPr>
            <p:cNvPr id="419221" name="Text Box 405">
              <a:extLst>
                <a:ext uri="{FF2B5EF4-FFF2-40B4-BE49-F238E27FC236}">
                  <a16:creationId xmlns:a16="http://schemas.microsoft.com/office/drawing/2014/main" id="{E8DE6B52-399D-4238-BAE6-3BFBB571FE3B}"/>
                </a:ext>
              </a:extLst>
            </p:cNvPr>
            <p:cNvSpPr txBox="1">
              <a:spLocks noChangeArrowheads="1"/>
            </p:cNvSpPr>
            <p:nvPr/>
          </p:nvSpPr>
          <p:spPr bwMode="auto">
            <a:xfrm>
              <a:off x="160" y="2584"/>
              <a:ext cx="2690" cy="1231"/>
            </a:xfrm>
            <a:prstGeom prst="rect">
              <a:avLst/>
            </a:prstGeom>
            <a:solidFill>
              <a:srgbClr val="FF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50000"/>
                </a:spcBef>
                <a:spcAft>
                  <a:spcPct val="0"/>
                </a:spcAft>
              </a:pPr>
              <a:r>
                <a:rPr lang="es-ES" altLang="es-ES" sz="1470" b="1" dirty="0">
                  <a:solidFill>
                    <a:srgbClr val="FF0000"/>
                  </a:solidFill>
                </a:rPr>
                <a:t>INSUFICIENCIA RENAL PERSISTENTE</a:t>
              </a:r>
            </a:p>
            <a:p>
              <a:pPr defTabSz="840151" eaLnBrk="1" fontAlgn="base" hangingPunct="1">
                <a:spcBef>
                  <a:spcPct val="50000"/>
                </a:spcBef>
                <a:spcAft>
                  <a:spcPct val="0"/>
                </a:spcAft>
              </a:pPr>
              <a:r>
                <a:rPr lang="es-ES" altLang="es-ES" sz="1470" b="1" dirty="0">
                  <a:solidFill>
                    <a:srgbClr val="FF0000"/>
                  </a:solidFill>
                </a:rPr>
                <a:t>ANURIA</a:t>
              </a:r>
            </a:p>
            <a:p>
              <a:pPr defTabSz="840151" eaLnBrk="1" fontAlgn="base" hangingPunct="1">
                <a:spcBef>
                  <a:spcPct val="50000"/>
                </a:spcBef>
                <a:spcAft>
                  <a:spcPct val="0"/>
                </a:spcAft>
              </a:pPr>
              <a:r>
                <a:rPr lang="es-ES" altLang="es-ES" sz="1470" b="1" dirty="0">
                  <a:solidFill>
                    <a:srgbClr val="FF0000"/>
                  </a:solidFill>
                </a:rPr>
                <a:t>TRASFORMACIÓN EN 			GN EXTRACAPILAR TIPO 2</a:t>
              </a:r>
            </a:p>
            <a:p>
              <a:pPr defTabSz="840151" eaLnBrk="1" fontAlgn="base" hangingPunct="1">
                <a:spcBef>
                  <a:spcPct val="50000"/>
                </a:spcBef>
                <a:spcAft>
                  <a:spcPct val="0"/>
                </a:spcAft>
              </a:pPr>
              <a:r>
                <a:rPr lang="es-ES" altLang="es-ES" sz="1470" b="1" dirty="0">
                  <a:solidFill>
                    <a:srgbClr val="FF0000"/>
                  </a:solidFill>
                </a:rPr>
                <a:t>Mecanismo: </a:t>
              </a:r>
              <a:r>
                <a:rPr lang="es-ES" altLang="es-ES" sz="1470" b="1" dirty="0" err="1">
                  <a:solidFill>
                    <a:srgbClr val="FF0000"/>
                  </a:solidFill>
                </a:rPr>
                <a:t>inmunocomplejos</a:t>
              </a:r>
              <a:endParaRPr lang="es-ES" altLang="es-ES" sz="1470" b="1" dirty="0">
                <a:solidFill>
                  <a:srgbClr val="FF0000"/>
                </a:solidFill>
              </a:endParaRPr>
            </a:p>
          </p:txBody>
        </p:sp>
        <p:sp>
          <p:nvSpPr>
            <p:cNvPr id="419222" name="AutoShape 406">
              <a:extLst>
                <a:ext uri="{FF2B5EF4-FFF2-40B4-BE49-F238E27FC236}">
                  <a16:creationId xmlns:a16="http://schemas.microsoft.com/office/drawing/2014/main" id="{F0736AC2-7F5D-4E06-AE20-2CC4892FD0A5}"/>
                </a:ext>
              </a:extLst>
            </p:cNvPr>
            <p:cNvSpPr>
              <a:spLocks noChangeArrowheads="1"/>
            </p:cNvSpPr>
            <p:nvPr/>
          </p:nvSpPr>
          <p:spPr bwMode="auto">
            <a:xfrm>
              <a:off x="1320" y="2280"/>
              <a:ext cx="192" cy="272"/>
            </a:xfrm>
            <a:prstGeom prst="downArrow">
              <a:avLst>
                <a:gd name="adj1" fmla="val 50000"/>
                <a:gd name="adj2" fmla="val 35417"/>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sp>
        <p:nvSpPr>
          <p:cNvPr id="4" name="Marcador de número de diapositiva 3"/>
          <p:cNvSpPr>
            <a:spLocks noGrp="1"/>
          </p:cNvSpPr>
          <p:nvPr>
            <p:ph type="sldNum" sz="quarter" idx="12"/>
          </p:nvPr>
        </p:nvSpPr>
        <p:spPr/>
        <p:txBody>
          <a:bodyPr/>
          <a:lstStyle/>
          <a:p>
            <a:fld id="{5724328B-D857-40DC-B64E-9DD5185DF98C}" type="slidenum">
              <a:rPr lang="es-ES" altLang="es-ES" smtClean="0"/>
              <a:pPr/>
              <a:t>20</a:t>
            </a:fld>
            <a:endParaRPr lang="es-ES" altLang="es-ES"/>
          </a:p>
        </p:txBody>
      </p:sp>
    </p:spTree>
    <p:custDataLst>
      <p:tags r:id="rId1"/>
    </p:custDataLst>
  </p:cSld>
  <p:clrMapOvr>
    <a:masterClrMapping/>
  </p:clrMapOvr>
  <mc:AlternateContent xmlns:mc="http://schemas.openxmlformats.org/markup-compatibility/2006" xmlns:p14="http://schemas.microsoft.com/office/powerpoint/2010/main">
    <mc:Choice Requires="p14">
      <p:transition spd="slow" p14:dur="2000" advTm="142670"/>
    </mc:Choice>
    <mc:Fallback xmlns="">
      <p:transition spd="slow" advTm="14267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3814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3813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53" presetClass="entr" presetSubtype="0" fill="hold" nodeType="clickEffect">
                                  <p:stCondLst>
                                    <p:cond delay="0"/>
                                  </p:stCondLst>
                                  <p:childTnLst>
                                    <p:set>
                                      <p:cBhvr>
                                        <p:cTn id="14" dur="1" fill="hold">
                                          <p:stCondLst>
                                            <p:cond delay="0"/>
                                          </p:stCondLst>
                                        </p:cTn>
                                        <p:tgtEl>
                                          <p:spTgt spid="638341"/>
                                        </p:tgtEl>
                                        <p:attrNameLst>
                                          <p:attrName>style.visibility</p:attrName>
                                        </p:attrNameLst>
                                      </p:cBhvr>
                                      <p:to>
                                        <p:strVal val="visible"/>
                                      </p:to>
                                    </p:set>
                                    <p:anim calcmode="lin" valueType="num">
                                      <p:cBhvr>
                                        <p:cTn id="15" dur="2000" fill="hold"/>
                                        <p:tgtEl>
                                          <p:spTgt spid="638341"/>
                                        </p:tgtEl>
                                        <p:attrNameLst>
                                          <p:attrName>ppt_w</p:attrName>
                                        </p:attrNameLst>
                                      </p:cBhvr>
                                      <p:tavLst>
                                        <p:tav tm="0">
                                          <p:val>
                                            <p:fltVal val="0"/>
                                          </p:val>
                                        </p:tav>
                                        <p:tav tm="100000">
                                          <p:val>
                                            <p:strVal val="#ppt_w"/>
                                          </p:val>
                                        </p:tav>
                                      </p:tavLst>
                                    </p:anim>
                                    <p:anim calcmode="lin" valueType="num">
                                      <p:cBhvr>
                                        <p:cTn id="16" dur="2000" fill="hold"/>
                                        <p:tgtEl>
                                          <p:spTgt spid="638341"/>
                                        </p:tgtEl>
                                        <p:attrNameLst>
                                          <p:attrName>ppt_h</p:attrName>
                                        </p:attrNameLst>
                                      </p:cBhvr>
                                      <p:tavLst>
                                        <p:tav tm="0">
                                          <p:val>
                                            <p:fltVal val="0"/>
                                          </p:val>
                                        </p:tav>
                                        <p:tav tm="100000">
                                          <p:val>
                                            <p:strVal val="#ppt_h"/>
                                          </p:val>
                                        </p:tav>
                                      </p:tavLst>
                                    </p:anim>
                                    <p:animEffect transition="in" filter="fade">
                                      <p:cBhvr>
                                        <p:cTn id="17" dur="2000"/>
                                        <p:tgtEl>
                                          <p:spTgt spid="63834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638140"/>
                                        </p:tgtEl>
                                        <p:attrNameLst>
                                          <p:attrName>style.visibility</p:attrName>
                                        </p:attrNameLst>
                                      </p:cBhvr>
                                      <p:to>
                                        <p:strVal val="visible"/>
                                      </p:to>
                                    </p:se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ntr" presetSubtype="0" fill="hold" nodeType="clickEffect">
                                  <p:stCondLst>
                                    <p:cond delay="0"/>
                                  </p:stCondLst>
                                  <p:childTnLst>
                                    <p:set>
                                      <p:cBhvr>
                                        <p:cTn id="25" dur="1" fill="hold">
                                          <p:stCondLst>
                                            <p:cond delay="0"/>
                                          </p:stCondLst>
                                        </p:cTn>
                                        <p:tgtEl>
                                          <p:spTgt spid="638173"/>
                                        </p:tgtEl>
                                        <p:attrNameLst>
                                          <p:attrName>style.visibility</p:attrName>
                                        </p:attrNameLst>
                                      </p:cBhvr>
                                      <p:to>
                                        <p:strVal val="visible"/>
                                      </p:to>
                                    </p:set>
                                    <p:animEffect transition="in" filter="fade">
                                      <p:cBhvr>
                                        <p:cTn id="26" dur="2000"/>
                                        <p:tgtEl>
                                          <p:spTgt spid="638173"/>
                                        </p:tgtEl>
                                      </p:cBhvr>
                                    </p:animEffect>
                                  </p:childTnLst>
                                </p:cTn>
                              </p:par>
                              <p:par>
                                <p:cTn id="27" presetID="10" presetClass="exit" presetSubtype="0" fill="hold" nodeType="withEffect">
                                  <p:stCondLst>
                                    <p:cond delay="0"/>
                                  </p:stCondLst>
                                  <p:childTnLst>
                                    <p:animEffect transition="out" filter="fade">
                                      <p:cBhvr>
                                        <p:cTn id="28" dur="2000"/>
                                        <p:tgtEl>
                                          <p:spTgt spid="638148"/>
                                        </p:tgtEl>
                                      </p:cBhvr>
                                    </p:animEffect>
                                    <p:set>
                                      <p:cBhvr>
                                        <p:cTn id="29" dur="1" fill="hold">
                                          <p:stCondLst>
                                            <p:cond delay="1999"/>
                                          </p:stCondLst>
                                        </p:cTn>
                                        <p:tgtEl>
                                          <p:spTgt spid="638148"/>
                                        </p:tgtEl>
                                        <p:attrNameLst>
                                          <p:attrName>style.visibility</p:attrName>
                                        </p:attrNameLst>
                                      </p:cBhvr>
                                      <p:to>
                                        <p:strVal val="hidden"/>
                                      </p:to>
                                    </p:set>
                                  </p:childTnLst>
                                </p:cTn>
                              </p:par>
                              <p:par>
                                <p:cTn id="30" presetID="10" presetClass="exit" presetSubtype="0" fill="hold" nodeType="withEffect">
                                  <p:stCondLst>
                                    <p:cond delay="0"/>
                                  </p:stCondLst>
                                  <p:childTnLst>
                                    <p:animEffect transition="out" filter="fade">
                                      <p:cBhvr>
                                        <p:cTn id="31" dur="2000"/>
                                        <p:tgtEl>
                                          <p:spTgt spid="638341"/>
                                        </p:tgtEl>
                                      </p:cBhvr>
                                    </p:animEffect>
                                    <p:set>
                                      <p:cBhvr>
                                        <p:cTn id="32" dur="1" fill="hold">
                                          <p:stCondLst>
                                            <p:cond delay="1999"/>
                                          </p:stCondLst>
                                        </p:cTn>
                                        <p:tgtEl>
                                          <p:spTgt spid="638341"/>
                                        </p:tgtEl>
                                        <p:attrNameLst>
                                          <p:attrName>style.visibility</p:attrName>
                                        </p:attrNameLst>
                                      </p:cBhvr>
                                      <p:to>
                                        <p:strVal val="hidden"/>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nodeType="clickEffect">
                                  <p:stCondLst>
                                    <p:cond delay="0"/>
                                  </p:stCondLst>
                                  <p:childTnLst>
                                    <p:set>
                                      <p:cBhvr>
                                        <p:cTn id="36" dur="1" fill="hold">
                                          <p:stCondLst>
                                            <p:cond delay="0"/>
                                          </p:stCondLst>
                                        </p:cTn>
                                        <p:tgtEl>
                                          <p:spTgt spid="419477"/>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51796"/>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nodeType="clickEffect">
                                  <p:stCondLst>
                                    <p:cond delay="0"/>
                                  </p:stCondLst>
                                  <p:childTnLst>
                                    <p:set>
                                      <p:cBhvr>
                                        <p:cTn id="42" dur="1" fill="hold">
                                          <p:stCondLst>
                                            <p:cond delay="0"/>
                                          </p:stCondLst>
                                        </p:cTn>
                                        <p:tgtEl>
                                          <p:spTgt spid="419654"/>
                                        </p:tgtEl>
                                        <p:attrNameLst>
                                          <p:attrName>style.visibility</p:attrName>
                                        </p:attrNameLst>
                                      </p:cBhvr>
                                      <p:to>
                                        <p:strVal val="visible"/>
                                      </p:to>
                                    </p:set>
                                  </p:childTnLst>
                                </p:cTn>
                              </p:par>
                            </p:childTnLst>
                          </p:cTn>
                        </p:par>
                        <p:par>
                          <p:cTn id="43" fill="hold" nodeType="afterGroup">
                            <p:stCondLst>
                              <p:cond delay="0"/>
                            </p:stCondLst>
                            <p:childTnLst>
                              <p:par>
                                <p:cTn id="44" presetID="10" presetClass="entr" presetSubtype="0" fill="hold" nodeType="afterEffect">
                                  <p:stCondLst>
                                    <p:cond delay="0"/>
                                  </p:stCondLst>
                                  <p:childTnLst>
                                    <p:set>
                                      <p:cBhvr>
                                        <p:cTn id="45" dur="1" fill="hold">
                                          <p:stCondLst>
                                            <p:cond delay="0"/>
                                          </p:stCondLst>
                                        </p:cTn>
                                        <p:tgtEl>
                                          <p:spTgt spid="419655"/>
                                        </p:tgtEl>
                                        <p:attrNameLst>
                                          <p:attrName>style.visibility</p:attrName>
                                        </p:attrNameLst>
                                      </p:cBhvr>
                                      <p:to>
                                        <p:strVal val="visible"/>
                                      </p:to>
                                    </p:set>
                                    <p:animEffect transition="in" filter="fade">
                                      <p:cBhvr>
                                        <p:cTn id="46" dur="2000"/>
                                        <p:tgtEl>
                                          <p:spTgt spid="419655"/>
                                        </p:tgtEl>
                                      </p:cBhvr>
                                    </p:animEffect>
                                  </p:childTnLst>
                                </p:cTn>
                              </p:par>
                            </p:childTnLst>
                          </p:cTn>
                        </p:par>
                      </p:childTnLst>
                    </p:cTn>
                  </p:par>
                  <p:par>
                    <p:cTn id="47" fill="hold" nodeType="clickPar">
                      <p:stCondLst>
                        <p:cond delay="indefinite"/>
                      </p:stCondLst>
                      <p:childTnLst>
                        <p:par>
                          <p:cTn id="48" fill="hold" nodeType="withGroup">
                            <p:stCondLst>
                              <p:cond delay="0"/>
                            </p:stCondLst>
                            <p:childTnLst>
                              <p:par>
                                <p:cTn id="49" presetID="10" presetClass="exit" presetSubtype="0" fill="hold" nodeType="clickEffect">
                                  <p:stCondLst>
                                    <p:cond delay="0"/>
                                  </p:stCondLst>
                                  <p:childTnLst>
                                    <p:animEffect transition="out" filter="fade">
                                      <p:cBhvr>
                                        <p:cTn id="50" dur="2000"/>
                                        <p:tgtEl>
                                          <p:spTgt spid="419655"/>
                                        </p:tgtEl>
                                      </p:cBhvr>
                                    </p:animEffect>
                                    <p:set>
                                      <p:cBhvr>
                                        <p:cTn id="51" dur="1" fill="hold">
                                          <p:stCondLst>
                                            <p:cond delay="1999"/>
                                          </p:stCondLst>
                                        </p:cTn>
                                        <p:tgtEl>
                                          <p:spTgt spid="419655"/>
                                        </p:tgtEl>
                                        <p:attrNameLst>
                                          <p:attrName>style.visibility</p:attrName>
                                        </p:attrNameLst>
                                      </p:cBhvr>
                                      <p:to>
                                        <p:strVal val="hidden"/>
                                      </p:to>
                                    </p:set>
                                  </p:childTnLst>
                                </p:cTn>
                              </p:par>
                              <p:par>
                                <p:cTn id="52" presetID="10" presetClass="entr" presetSubtype="0" fill="hold" nodeType="withEffect">
                                  <p:stCondLst>
                                    <p:cond delay="0"/>
                                  </p:stCondLst>
                                  <p:childTnLst>
                                    <p:set>
                                      <p:cBhvr>
                                        <p:cTn id="53" dur="1" fill="hold">
                                          <p:stCondLst>
                                            <p:cond delay="0"/>
                                          </p:stCondLst>
                                        </p:cTn>
                                        <p:tgtEl>
                                          <p:spTgt spid="419656"/>
                                        </p:tgtEl>
                                        <p:attrNameLst>
                                          <p:attrName>style.visibility</p:attrName>
                                        </p:attrNameLst>
                                      </p:cBhvr>
                                      <p:to>
                                        <p:strVal val="visible"/>
                                      </p:to>
                                    </p:set>
                                    <p:animEffect transition="in" filter="fade">
                                      <p:cBhvr>
                                        <p:cTn id="54" dur="2000"/>
                                        <p:tgtEl>
                                          <p:spTgt spid="419656"/>
                                        </p:tgtEl>
                                      </p:cBhvr>
                                    </p:animEffect>
                                  </p:childTnLst>
                                </p:cTn>
                              </p:par>
                              <p:par>
                                <p:cTn id="55" presetID="10" presetClass="entr" presetSubtype="0" fill="hold" nodeType="withEffect">
                                  <p:stCondLst>
                                    <p:cond delay="0"/>
                                  </p:stCondLst>
                                  <p:childTnLst>
                                    <p:set>
                                      <p:cBhvr>
                                        <p:cTn id="56" dur="1" fill="hold">
                                          <p:stCondLst>
                                            <p:cond delay="0"/>
                                          </p:stCondLst>
                                        </p:cTn>
                                        <p:tgtEl>
                                          <p:spTgt spid="419657"/>
                                        </p:tgtEl>
                                        <p:attrNameLst>
                                          <p:attrName>style.visibility</p:attrName>
                                        </p:attrNameLst>
                                      </p:cBhvr>
                                      <p:to>
                                        <p:strVal val="visible"/>
                                      </p:to>
                                    </p:set>
                                    <p:animEffect transition="in" filter="fade">
                                      <p:cBhvr>
                                        <p:cTn id="57" dur="2000"/>
                                        <p:tgtEl>
                                          <p:spTgt spid="419657"/>
                                        </p:tgtEl>
                                      </p:cBhvr>
                                    </p:animEffect>
                                  </p:childTnLst>
                                </p:cTn>
                              </p:par>
                              <p:par>
                                <p:cTn id="58" presetID="10" presetClass="entr" presetSubtype="0" fill="hold" nodeType="withEffect">
                                  <p:stCondLst>
                                    <p:cond delay="0"/>
                                  </p:stCondLst>
                                  <p:childTnLst>
                                    <p:set>
                                      <p:cBhvr>
                                        <p:cTn id="59" dur="1" fill="hold">
                                          <p:stCondLst>
                                            <p:cond delay="0"/>
                                          </p:stCondLst>
                                        </p:cTn>
                                        <p:tgtEl>
                                          <p:spTgt spid="419658"/>
                                        </p:tgtEl>
                                        <p:attrNameLst>
                                          <p:attrName>style.visibility</p:attrName>
                                        </p:attrNameLst>
                                      </p:cBhvr>
                                      <p:to>
                                        <p:strVal val="visible"/>
                                      </p:to>
                                    </p:set>
                                    <p:animEffect transition="in" filter="fade">
                                      <p:cBhvr>
                                        <p:cTn id="60" dur="2000"/>
                                        <p:tgtEl>
                                          <p:spTgt spid="419658"/>
                                        </p:tgtEl>
                                      </p:cBhvr>
                                    </p:animEffect>
                                  </p:childTnLst>
                                </p:cTn>
                              </p:par>
                              <p:par>
                                <p:cTn id="61" presetID="10" presetClass="entr" presetSubtype="0" fill="hold" nodeType="withEffect">
                                  <p:stCondLst>
                                    <p:cond delay="0"/>
                                  </p:stCondLst>
                                  <p:childTnLst>
                                    <p:set>
                                      <p:cBhvr>
                                        <p:cTn id="62" dur="1" fill="hold">
                                          <p:stCondLst>
                                            <p:cond delay="0"/>
                                          </p:stCondLst>
                                        </p:cTn>
                                        <p:tgtEl>
                                          <p:spTgt spid="419659"/>
                                        </p:tgtEl>
                                        <p:attrNameLst>
                                          <p:attrName>style.visibility</p:attrName>
                                        </p:attrNameLst>
                                      </p:cBhvr>
                                      <p:to>
                                        <p:strVal val="visible"/>
                                      </p:to>
                                    </p:set>
                                    <p:animEffect transition="in" filter="fade">
                                      <p:cBhvr>
                                        <p:cTn id="63" dur="2000"/>
                                        <p:tgtEl>
                                          <p:spTgt spid="419659"/>
                                        </p:tgtEl>
                                      </p:cBhvr>
                                    </p:animEffect>
                                  </p:childTnLst>
                                </p:cTn>
                              </p:par>
                              <p:par>
                                <p:cTn id="64" presetID="10" presetClass="entr" presetSubtype="0" fill="hold" nodeType="withEffect">
                                  <p:stCondLst>
                                    <p:cond delay="0"/>
                                  </p:stCondLst>
                                  <p:childTnLst>
                                    <p:set>
                                      <p:cBhvr>
                                        <p:cTn id="65" dur="1" fill="hold">
                                          <p:stCondLst>
                                            <p:cond delay="0"/>
                                          </p:stCondLst>
                                        </p:cTn>
                                        <p:tgtEl>
                                          <p:spTgt spid="419660"/>
                                        </p:tgtEl>
                                        <p:attrNameLst>
                                          <p:attrName>style.visibility</p:attrName>
                                        </p:attrNameLst>
                                      </p:cBhvr>
                                      <p:to>
                                        <p:strVal val="visible"/>
                                      </p:to>
                                    </p:set>
                                    <p:animEffect transition="in" filter="fade">
                                      <p:cBhvr>
                                        <p:cTn id="66" dur="2000"/>
                                        <p:tgtEl>
                                          <p:spTgt spid="419660"/>
                                        </p:tgtEl>
                                      </p:cBhvr>
                                    </p:animEffect>
                                  </p:childTnLst>
                                </p:cTn>
                              </p:par>
                              <p:par>
                                <p:cTn id="67" presetID="10" presetClass="entr" presetSubtype="0" fill="hold" nodeType="withEffect">
                                  <p:stCondLst>
                                    <p:cond delay="0"/>
                                  </p:stCondLst>
                                  <p:childTnLst>
                                    <p:set>
                                      <p:cBhvr>
                                        <p:cTn id="68" dur="1" fill="hold">
                                          <p:stCondLst>
                                            <p:cond delay="0"/>
                                          </p:stCondLst>
                                        </p:cTn>
                                        <p:tgtEl>
                                          <p:spTgt spid="419661"/>
                                        </p:tgtEl>
                                        <p:attrNameLst>
                                          <p:attrName>style.visibility</p:attrName>
                                        </p:attrNameLst>
                                      </p:cBhvr>
                                      <p:to>
                                        <p:strVal val="visible"/>
                                      </p:to>
                                    </p:set>
                                    <p:animEffect transition="in" filter="fade">
                                      <p:cBhvr>
                                        <p:cTn id="69" dur="2000"/>
                                        <p:tgtEl>
                                          <p:spTgt spid="419661"/>
                                        </p:tgtEl>
                                      </p:cBhvr>
                                    </p:animEffect>
                                  </p:childTnLst>
                                </p:cTn>
                              </p:par>
                              <p:par>
                                <p:cTn id="70" presetID="10" presetClass="entr" presetSubtype="0" fill="hold" nodeType="withEffect">
                                  <p:stCondLst>
                                    <p:cond delay="0"/>
                                  </p:stCondLst>
                                  <p:childTnLst>
                                    <p:set>
                                      <p:cBhvr>
                                        <p:cTn id="71" dur="1" fill="hold">
                                          <p:stCondLst>
                                            <p:cond delay="0"/>
                                          </p:stCondLst>
                                        </p:cTn>
                                        <p:tgtEl>
                                          <p:spTgt spid="419662"/>
                                        </p:tgtEl>
                                        <p:attrNameLst>
                                          <p:attrName>style.visibility</p:attrName>
                                        </p:attrNameLst>
                                      </p:cBhvr>
                                      <p:to>
                                        <p:strVal val="visible"/>
                                      </p:to>
                                    </p:set>
                                    <p:animEffect transition="in" filter="fade">
                                      <p:cBhvr>
                                        <p:cTn id="72" dur="2000"/>
                                        <p:tgtEl>
                                          <p:spTgt spid="419662"/>
                                        </p:tgtEl>
                                      </p:cBhvr>
                                    </p:animEffect>
                                  </p:childTnLst>
                                </p:cTn>
                              </p:par>
                            </p:childTnLst>
                          </p:cTn>
                        </p:par>
                        <p:par>
                          <p:cTn id="73" fill="hold" nodeType="afterGroup">
                            <p:stCondLst>
                              <p:cond delay="2000"/>
                            </p:stCondLst>
                            <p:childTnLst>
                              <p:par>
                                <p:cTn id="74" presetID="10" presetClass="entr" presetSubtype="0" fill="hold" nodeType="afterEffect">
                                  <p:stCondLst>
                                    <p:cond delay="0"/>
                                  </p:stCondLst>
                                  <p:childTnLst>
                                    <p:set>
                                      <p:cBhvr>
                                        <p:cTn id="75" dur="1" fill="hold">
                                          <p:stCondLst>
                                            <p:cond delay="0"/>
                                          </p:stCondLst>
                                        </p:cTn>
                                        <p:tgtEl>
                                          <p:spTgt spid="419663"/>
                                        </p:tgtEl>
                                        <p:attrNameLst>
                                          <p:attrName>style.visibility</p:attrName>
                                        </p:attrNameLst>
                                      </p:cBhvr>
                                      <p:to>
                                        <p:strVal val="visible"/>
                                      </p:to>
                                    </p:set>
                                    <p:animEffect transition="in" filter="fade">
                                      <p:cBhvr>
                                        <p:cTn id="76" dur="1000"/>
                                        <p:tgtEl>
                                          <p:spTgt spid="419663"/>
                                        </p:tgtEl>
                                      </p:cBhvr>
                                    </p:animEffect>
                                  </p:childTnLst>
                                </p:cTn>
                              </p:par>
                            </p:childTnLst>
                          </p:cTn>
                        </p:par>
                        <p:par>
                          <p:cTn id="77" fill="hold" nodeType="afterGroup">
                            <p:stCondLst>
                              <p:cond delay="3000"/>
                            </p:stCondLst>
                            <p:childTnLst>
                              <p:par>
                                <p:cTn id="78" presetID="10" presetClass="entr" presetSubtype="0" fill="hold" nodeType="afterEffect">
                                  <p:stCondLst>
                                    <p:cond delay="0"/>
                                  </p:stCondLst>
                                  <p:childTnLst>
                                    <p:set>
                                      <p:cBhvr>
                                        <p:cTn id="79" dur="1" fill="hold">
                                          <p:stCondLst>
                                            <p:cond delay="0"/>
                                          </p:stCondLst>
                                        </p:cTn>
                                        <p:tgtEl>
                                          <p:spTgt spid="419664"/>
                                        </p:tgtEl>
                                        <p:attrNameLst>
                                          <p:attrName>style.visibility</p:attrName>
                                        </p:attrNameLst>
                                      </p:cBhvr>
                                      <p:to>
                                        <p:strVal val="visible"/>
                                      </p:to>
                                    </p:set>
                                    <p:animEffect transition="in" filter="fade">
                                      <p:cBhvr>
                                        <p:cTn id="80" dur="1000"/>
                                        <p:tgtEl>
                                          <p:spTgt spid="419664"/>
                                        </p:tgtEl>
                                      </p:cBhvr>
                                    </p:animEffect>
                                  </p:childTnLst>
                                </p:cTn>
                              </p:par>
                            </p:childTnLst>
                          </p:cTn>
                        </p:par>
                        <p:par>
                          <p:cTn id="81" fill="hold" nodeType="afterGroup">
                            <p:stCondLst>
                              <p:cond delay="4000"/>
                            </p:stCondLst>
                            <p:childTnLst>
                              <p:par>
                                <p:cTn id="82" presetID="10" presetClass="entr" presetSubtype="0" fill="hold" nodeType="afterEffect">
                                  <p:stCondLst>
                                    <p:cond delay="0"/>
                                  </p:stCondLst>
                                  <p:childTnLst>
                                    <p:set>
                                      <p:cBhvr>
                                        <p:cTn id="83" dur="1" fill="hold">
                                          <p:stCondLst>
                                            <p:cond delay="0"/>
                                          </p:stCondLst>
                                        </p:cTn>
                                        <p:tgtEl>
                                          <p:spTgt spid="419665"/>
                                        </p:tgtEl>
                                        <p:attrNameLst>
                                          <p:attrName>style.visibility</p:attrName>
                                        </p:attrNameLst>
                                      </p:cBhvr>
                                      <p:to>
                                        <p:strVal val="visible"/>
                                      </p:to>
                                    </p:set>
                                    <p:animEffect transition="in" filter="fade">
                                      <p:cBhvr>
                                        <p:cTn id="84" dur="1000"/>
                                        <p:tgtEl>
                                          <p:spTgt spid="419665"/>
                                        </p:tgtEl>
                                      </p:cBhvr>
                                    </p:animEffect>
                                  </p:childTnLst>
                                </p:cTn>
                              </p:par>
                            </p:childTnLst>
                          </p:cTn>
                        </p:par>
                        <p:par>
                          <p:cTn id="85" fill="hold" nodeType="afterGroup">
                            <p:stCondLst>
                              <p:cond delay="5000"/>
                            </p:stCondLst>
                            <p:childTnLst>
                              <p:par>
                                <p:cTn id="86" presetID="10" presetClass="entr" presetSubtype="0" fill="hold" nodeType="afterEffect">
                                  <p:stCondLst>
                                    <p:cond delay="0"/>
                                  </p:stCondLst>
                                  <p:childTnLst>
                                    <p:set>
                                      <p:cBhvr>
                                        <p:cTn id="87" dur="1" fill="hold">
                                          <p:stCondLst>
                                            <p:cond delay="0"/>
                                          </p:stCondLst>
                                        </p:cTn>
                                        <p:tgtEl>
                                          <p:spTgt spid="419666"/>
                                        </p:tgtEl>
                                        <p:attrNameLst>
                                          <p:attrName>style.visibility</p:attrName>
                                        </p:attrNameLst>
                                      </p:cBhvr>
                                      <p:to>
                                        <p:strVal val="visible"/>
                                      </p:to>
                                    </p:set>
                                    <p:animEffect transition="in" filter="fade">
                                      <p:cBhvr>
                                        <p:cTn id="88" dur="1000"/>
                                        <p:tgtEl>
                                          <p:spTgt spid="419666"/>
                                        </p:tgtEl>
                                      </p:cBhvr>
                                    </p:animEffect>
                                  </p:childTnLst>
                                </p:cTn>
                              </p:par>
                            </p:childTnLst>
                          </p:cTn>
                        </p:par>
                        <p:par>
                          <p:cTn id="89" fill="hold" nodeType="afterGroup">
                            <p:stCondLst>
                              <p:cond delay="6000"/>
                            </p:stCondLst>
                            <p:childTnLst>
                              <p:par>
                                <p:cTn id="90" presetID="10" presetClass="entr" presetSubtype="0" fill="hold" nodeType="afterEffect">
                                  <p:stCondLst>
                                    <p:cond delay="0"/>
                                  </p:stCondLst>
                                  <p:childTnLst>
                                    <p:set>
                                      <p:cBhvr>
                                        <p:cTn id="91" dur="1" fill="hold">
                                          <p:stCondLst>
                                            <p:cond delay="0"/>
                                          </p:stCondLst>
                                        </p:cTn>
                                        <p:tgtEl>
                                          <p:spTgt spid="419667"/>
                                        </p:tgtEl>
                                        <p:attrNameLst>
                                          <p:attrName>style.visibility</p:attrName>
                                        </p:attrNameLst>
                                      </p:cBhvr>
                                      <p:to>
                                        <p:strVal val="visible"/>
                                      </p:to>
                                    </p:set>
                                    <p:animEffect transition="in" filter="fade">
                                      <p:cBhvr>
                                        <p:cTn id="92" dur="1000"/>
                                        <p:tgtEl>
                                          <p:spTgt spid="419667"/>
                                        </p:tgtEl>
                                      </p:cBhvr>
                                    </p:animEffect>
                                  </p:childTnLst>
                                </p:cTn>
                              </p:par>
                            </p:childTnLst>
                          </p:cTn>
                        </p:par>
                        <p:par>
                          <p:cTn id="93" fill="hold" nodeType="afterGroup">
                            <p:stCondLst>
                              <p:cond delay="7000"/>
                            </p:stCondLst>
                            <p:childTnLst>
                              <p:par>
                                <p:cTn id="94" presetID="10" presetClass="entr" presetSubtype="0" fill="hold" nodeType="afterEffect">
                                  <p:stCondLst>
                                    <p:cond delay="0"/>
                                  </p:stCondLst>
                                  <p:childTnLst>
                                    <p:set>
                                      <p:cBhvr>
                                        <p:cTn id="95" dur="1" fill="hold">
                                          <p:stCondLst>
                                            <p:cond delay="0"/>
                                          </p:stCondLst>
                                        </p:cTn>
                                        <p:tgtEl>
                                          <p:spTgt spid="419668"/>
                                        </p:tgtEl>
                                        <p:attrNameLst>
                                          <p:attrName>style.visibility</p:attrName>
                                        </p:attrNameLst>
                                      </p:cBhvr>
                                      <p:to>
                                        <p:strVal val="visible"/>
                                      </p:to>
                                    </p:set>
                                    <p:animEffect transition="in" filter="fade">
                                      <p:cBhvr>
                                        <p:cTn id="96" dur="1000"/>
                                        <p:tgtEl>
                                          <p:spTgt spid="419668"/>
                                        </p:tgtEl>
                                      </p:cBhvr>
                                    </p:animEffect>
                                  </p:childTnLst>
                                </p:cTn>
                              </p:par>
                            </p:childTnLst>
                          </p:cTn>
                        </p:par>
                        <p:par>
                          <p:cTn id="97" fill="hold" nodeType="afterGroup">
                            <p:stCondLst>
                              <p:cond delay="8000"/>
                            </p:stCondLst>
                            <p:childTnLst>
                              <p:par>
                                <p:cTn id="98" presetID="10" presetClass="entr" presetSubtype="0" fill="hold" nodeType="afterEffect">
                                  <p:stCondLst>
                                    <p:cond delay="0"/>
                                  </p:stCondLst>
                                  <p:childTnLst>
                                    <p:set>
                                      <p:cBhvr>
                                        <p:cTn id="99" dur="1" fill="hold">
                                          <p:stCondLst>
                                            <p:cond delay="0"/>
                                          </p:stCondLst>
                                        </p:cTn>
                                        <p:tgtEl>
                                          <p:spTgt spid="419669"/>
                                        </p:tgtEl>
                                        <p:attrNameLst>
                                          <p:attrName>style.visibility</p:attrName>
                                        </p:attrNameLst>
                                      </p:cBhvr>
                                      <p:to>
                                        <p:strVal val="visible"/>
                                      </p:to>
                                    </p:set>
                                    <p:animEffect transition="in" filter="fade">
                                      <p:cBhvr>
                                        <p:cTn id="100" dur="1000"/>
                                        <p:tgtEl>
                                          <p:spTgt spid="419669"/>
                                        </p:tgtEl>
                                      </p:cBhvr>
                                    </p:animEffect>
                                  </p:childTnLst>
                                </p:cTn>
                              </p:par>
                            </p:childTnLst>
                          </p:cTn>
                        </p:par>
                        <p:par>
                          <p:cTn id="101" fill="hold" nodeType="afterGroup">
                            <p:stCondLst>
                              <p:cond delay="9000"/>
                            </p:stCondLst>
                            <p:childTnLst>
                              <p:par>
                                <p:cTn id="102" presetID="10" presetClass="entr" presetSubtype="0" fill="hold" nodeType="afterEffect">
                                  <p:stCondLst>
                                    <p:cond delay="0"/>
                                  </p:stCondLst>
                                  <p:childTnLst>
                                    <p:set>
                                      <p:cBhvr>
                                        <p:cTn id="103" dur="1" fill="hold">
                                          <p:stCondLst>
                                            <p:cond delay="0"/>
                                          </p:stCondLst>
                                        </p:cTn>
                                        <p:tgtEl>
                                          <p:spTgt spid="419670"/>
                                        </p:tgtEl>
                                        <p:attrNameLst>
                                          <p:attrName>style.visibility</p:attrName>
                                        </p:attrNameLst>
                                      </p:cBhvr>
                                      <p:to>
                                        <p:strVal val="visible"/>
                                      </p:to>
                                    </p:set>
                                    <p:animEffect transition="in" filter="fade">
                                      <p:cBhvr>
                                        <p:cTn id="104" dur="1000"/>
                                        <p:tgtEl>
                                          <p:spTgt spid="419670"/>
                                        </p:tgtEl>
                                      </p:cBhvr>
                                    </p:animEffect>
                                  </p:childTnLst>
                                </p:cTn>
                              </p:par>
                            </p:childTnLst>
                          </p:cTn>
                        </p:par>
                        <p:par>
                          <p:cTn id="105" fill="hold" nodeType="afterGroup">
                            <p:stCondLst>
                              <p:cond delay="10000"/>
                            </p:stCondLst>
                            <p:childTnLst>
                              <p:par>
                                <p:cTn id="106" presetID="10" presetClass="entr" presetSubtype="0" fill="hold" nodeType="afterEffect">
                                  <p:stCondLst>
                                    <p:cond delay="0"/>
                                  </p:stCondLst>
                                  <p:childTnLst>
                                    <p:set>
                                      <p:cBhvr>
                                        <p:cTn id="107" dur="1" fill="hold">
                                          <p:stCondLst>
                                            <p:cond delay="0"/>
                                          </p:stCondLst>
                                        </p:cTn>
                                        <p:tgtEl>
                                          <p:spTgt spid="419671"/>
                                        </p:tgtEl>
                                        <p:attrNameLst>
                                          <p:attrName>style.visibility</p:attrName>
                                        </p:attrNameLst>
                                      </p:cBhvr>
                                      <p:to>
                                        <p:strVal val="visible"/>
                                      </p:to>
                                    </p:set>
                                    <p:animEffect transition="in" filter="fade">
                                      <p:cBhvr>
                                        <p:cTn id="108" dur="1000"/>
                                        <p:tgtEl>
                                          <p:spTgt spid="419671"/>
                                        </p:tgtEl>
                                      </p:cBhvr>
                                    </p:animEffect>
                                  </p:childTnLst>
                                </p:cTn>
                              </p:par>
                            </p:childTnLst>
                          </p:cTn>
                        </p:par>
                        <p:par>
                          <p:cTn id="109" fill="hold" nodeType="afterGroup">
                            <p:stCondLst>
                              <p:cond delay="11000"/>
                            </p:stCondLst>
                            <p:childTnLst>
                              <p:par>
                                <p:cTn id="110" presetID="10" presetClass="entr" presetSubtype="0" fill="hold" nodeType="afterEffect">
                                  <p:stCondLst>
                                    <p:cond delay="0"/>
                                  </p:stCondLst>
                                  <p:childTnLst>
                                    <p:set>
                                      <p:cBhvr>
                                        <p:cTn id="111" dur="1" fill="hold">
                                          <p:stCondLst>
                                            <p:cond delay="0"/>
                                          </p:stCondLst>
                                        </p:cTn>
                                        <p:tgtEl>
                                          <p:spTgt spid="419672"/>
                                        </p:tgtEl>
                                        <p:attrNameLst>
                                          <p:attrName>style.visibility</p:attrName>
                                        </p:attrNameLst>
                                      </p:cBhvr>
                                      <p:to>
                                        <p:strVal val="visible"/>
                                      </p:to>
                                    </p:set>
                                    <p:animEffect transition="in" filter="fade">
                                      <p:cBhvr>
                                        <p:cTn id="112" dur="1000"/>
                                        <p:tgtEl>
                                          <p:spTgt spid="419672"/>
                                        </p:tgtEl>
                                      </p:cBhvr>
                                    </p:animEffect>
                                  </p:childTnLst>
                                </p:cTn>
                              </p:par>
                            </p:childTnLst>
                          </p:cTn>
                        </p:par>
                        <p:par>
                          <p:cTn id="113" fill="hold" nodeType="afterGroup">
                            <p:stCondLst>
                              <p:cond delay="12000"/>
                            </p:stCondLst>
                            <p:childTnLst>
                              <p:par>
                                <p:cTn id="114" presetID="10" presetClass="entr" presetSubtype="0" fill="hold" nodeType="afterEffect">
                                  <p:stCondLst>
                                    <p:cond delay="0"/>
                                  </p:stCondLst>
                                  <p:childTnLst>
                                    <p:set>
                                      <p:cBhvr>
                                        <p:cTn id="115" dur="1" fill="hold">
                                          <p:stCondLst>
                                            <p:cond delay="0"/>
                                          </p:stCondLst>
                                        </p:cTn>
                                        <p:tgtEl>
                                          <p:spTgt spid="419673"/>
                                        </p:tgtEl>
                                        <p:attrNameLst>
                                          <p:attrName>style.visibility</p:attrName>
                                        </p:attrNameLst>
                                      </p:cBhvr>
                                      <p:to>
                                        <p:strVal val="visible"/>
                                      </p:to>
                                    </p:set>
                                    <p:animEffect transition="in" filter="fade">
                                      <p:cBhvr>
                                        <p:cTn id="116" dur="1000"/>
                                        <p:tgtEl>
                                          <p:spTgt spid="419673"/>
                                        </p:tgtEl>
                                      </p:cBhvr>
                                    </p:animEffect>
                                  </p:childTnLst>
                                </p:cTn>
                              </p:par>
                            </p:childTnLst>
                          </p:cTn>
                        </p:par>
                        <p:par>
                          <p:cTn id="117" fill="hold" nodeType="afterGroup">
                            <p:stCondLst>
                              <p:cond delay="13000"/>
                            </p:stCondLst>
                            <p:childTnLst>
                              <p:par>
                                <p:cTn id="118" presetID="10" presetClass="entr" presetSubtype="0" fill="hold" nodeType="afterEffect">
                                  <p:stCondLst>
                                    <p:cond delay="0"/>
                                  </p:stCondLst>
                                  <p:childTnLst>
                                    <p:set>
                                      <p:cBhvr>
                                        <p:cTn id="119" dur="1" fill="hold">
                                          <p:stCondLst>
                                            <p:cond delay="0"/>
                                          </p:stCondLst>
                                        </p:cTn>
                                        <p:tgtEl>
                                          <p:spTgt spid="419674"/>
                                        </p:tgtEl>
                                        <p:attrNameLst>
                                          <p:attrName>style.visibility</p:attrName>
                                        </p:attrNameLst>
                                      </p:cBhvr>
                                      <p:to>
                                        <p:strVal val="visible"/>
                                      </p:to>
                                    </p:set>
                                    <p:animEffect transition="in" filter="fade">
                                      <p:cBhvr>
                                        <p:cTn id="120" dur="1000"/>
                                        <p:tgtEl>
                                          <p:spTgt spid="419674"/>
                                        </p:tgtEl>
                                      </p:cBhvr>
                                    </p:animEffect>
                                  </p:childTnLst>
                                </p:cTn>
                              </p:par>
                            </p:childTnLst>
                          </p:cTn>
                        </p:par>
                      </p:childTnLst>
                    </p:cTn>
                  </p:par>
                  <p:par>
                    <p:cTn id="121" fill="hold" nodeType="clickPar">
                      <p:stCondLst>
                        <p:cond delay="indefinite"/>
                      </p:stCondLst>
                      <p:childTnLst>
                        <p:par>
                          <p:cTn id="122" fill="hold" nodeType="withGroup">
                            <p:stCondLst>
                              <p:cond delay="0"/>
                            </p:stCondLst>
                            <p:childTnLst>
                              <p:par>
                                <p:cTn id="123" presetID="1" presetClass="entr" presetSubtype="0" fill="hold" nodeType="clickEffect">
                                  <p:stCondLst>
                                    <p:cond delay="0"/>
                                  </p:stCondLst>
                                  <p:childTnLst>
                                    <p:set>
                                      <p:cBhvr>
                                        <p:cTn id="124" dur="1" fill="hold">
                                          <p:stCondLst>
                                            <p:cond delay="0"/>
                                          </p:stCondLst>
                                        </p:cTn>
                                        <p:tgtEl>
                                          <p:spTgt spid="419677"/>
                                        </p:tgtEl>
                                        <p:attrNameLst>
                                          <p:attrName>style.visibility</p:attrName>
                                        </p:attrNameLst>
                                      </p:cBhvr>
                                      <p:to>
                                        <p:strVal val="visible"/>
                                      </p:to>
                                    </p:set>
                                  </p:childTnLst>
                                </p:cTn>
                              </p:par>
                              <p:par>
                                <p:cTn id="125" presetID="1" presetClass="entr" presetSubtype="0" fill="hold" nodeType="withEffect">
                                  <p:stCondLst>
                                    <p:cond delay="0"/>
                                  </p:stCondLst>
                                  <p:childTnLst>
                                    <p:set>
                                      <p:cBhvr>
                                        <p:cTn id="126" dur="1" fill="hold">
                                          <p:stCondLst>
                                            <p:cond delay="0"/>
                                          </p:stCondLst>
                                        </p:cTn>
                                        <p:tgtEl>
                                          <p:spTgt spid="419676"/>
                                        </p:tgtEl>
                                        <p:attrNameLst>
                                          <p:attrName>style.visibility</p:attrName>
                                        </p:attrNameLst>
                                      </p:cBhvr>
                                      <p:to>
                                        <p:strVal val="visible"/>
                                      </p:to>
                                    </p:set>
                                  </p:childTnLst>
                                </p:cTn>
                              </p:par>
                            </p:childTnLst>
                          </p:cTn>
                        </p:par>
                      </p:childTnLst>
                    </p:cTn>
                  </p:par>
                  <p:par>
                    <p:cTn id="127" fill="hold" nodeType="clickPar">
                      <p:stCondLst>
                        <p:cond delay="indefinite"/>
                      </p:stCondLst>
                      <p:childTnLst>
                        <p:par>
                          <p:cTn id="128" fill="hold" nodeType="withGroup">
                            <p:stCondLst>
                              <p:cond delay="0"/>
                            </p:stCondLst>
                            <p:childTnLst>
                              <p:par>
                                <p:cTn id="129" presetID="10" presetClass="entr" presetSubtype="0" fill="hold" nodeType="clickEffect">
                                  <p:stCondLst>
                                    <p:cond delay="0"/>
                                  </p:stCondLst>
                                  <p:childTnLst>
                                    <p:set>
                                      <p:cBhvr>
                                        <p:cTn id="130" dur="1" fill="hold">
                                          <p:stCondLst>
                                            <p:cond delay="0"/>
                                          </p:stCondLst>
                                        </p:cTn>
                                        <p:tgtEl>
                                          <p:spTgt spid="419729"/>
                                        </p:tgtEl>
                                        <p:attrNameLst>
                                          <p:attrName>style.visibility</p:attrName>
                                        </p:attrNameLst>
                                      </p:cBhvr>
                                      <p:to>
                                        <p:strVal val="visible"/>
                                      </p:to>
                                    </p:set>
                                    <p:animEffect transition="in" filter="fade">
                                      <p:cBhvr>
                                        <p:cTn id="131" dur="2000"/>
                                        <p:tgtEl>
                                          <p:spTgt spid="419729"/>
                                        </p:tgtEl>
                                      </p:cBhvr>
                                    </p:animEffect>
                                  </p:childTnLst>
                                </p:cTn>
                              </p:par>
                              <p:par>
                                <p:cTn id="132" presetID="10" presetClass="entr" presetSubtype="0" fill="hold" nodeType="withEffect">
                                  <p:stCondLst>
                                    <p:cond delay="0"/>
                                  </p:stCondLst>
                                  <p:childTnLst>
                                    <p:set>
                                      <p:cBhvr>
                                        <p:cTn id="133" dur="1" fill="hold">
                                          <p:stCondLst>
                                            <p:cond delay="0"/>
                                          </p:stCondLst>
                                        </p:cTn>
                                        <p:tgtEl>
                                          <p:spTgt spid="419730"/>
                                        </p:tgtEl>
                                        <p:attrNameLst>
                                          <p:attrName>style.visibility</p:attrName>
                                        </p:attrNameLst>
                                      </p:cBhvr>
                                      <p:to>
                                        <p:strVal val="visible"/>
                                      </p:to>
                                    </p:set>
                                    <p:animEffect transition="in" filter="fade">
                                      <p:cBhvr>
                                        <p:cTn id="134" dur="2000"/>
                                        <p:tgtEl>
                                          <p:spTgt spid="419730"/>
                                        </p:tgtEl>
                                      </p:cBhvr>
                                    </p:animEffect>
                                  </p:childTnLst>
                                </p:cTn>
                              </p:par>
                            </p:childTnLst>
                          </p:cTn>
                        </p:par>
                        <p:par>
                          <p:cTn id="135" fill="hold" nodeType="afterGroup">
                            <p:stCondLst>
                              <p:cond delay="2000"/>
                            </p:stCondLst>
                            <p:childTnLst>
                              <p:par>
                                <p:cTn id="136" presetID="10" presetClass="exit" presetSubtype="0" fill="hold" nodeType="afterEffect">
                                  <p:stCondLst>
                                    <p:cond delay="0"/>
                                  </p:stCondLst>
                                  <p:childTnLst>
                                    <p:animEffect transition="out" filter="fade">
                                      <p:cBhvr>
                                        <p:cTn id="137" dur="2000"/>
                                        <p:tgtEl>
                                          <p:spTgt spid="419730"/>
                                        </p:tgtEl>
                                      </p:cBhvr>
                                    </p:animEffect>
                                    <p:set>
                                      <p:cBhvr>
                                        <p:cTn id="138" dur="1" fill="hold">
                                          <p:stCondLst>
                                            <p:cond delay="1999"/>
                                          </p:stCondLst>
                                        </p:cTn>
                                        <p:tgtEl>
                                          <p:spTgt spid="419730"/>
                                        </p:tgtEl>
                                        <p:attrNameLst>
                                          <p:attrName>style.visibility</p:attrName>
                                        </p:attrNameLst>
                                      </p:cBhvr>
                                      <p:to>
                                        <p:strVal val="hidden"/>
                                      </p:to>
                                    </p:set>
                                  </p:childTnLst>
                                </p:cTn>
                              </p:par>
                              <p:par>
                                <p:cTn id="139" presetID="10" presetClass="exit" presetSubtype="0" fill="hold" nodeType="withEffect">
                                  <p:stCondLst>
                                    <p:cond delay="0"/>
                                  </p:stCondLst>
                                  <p:childTnLst>
                                    <p:animEffect transition="out" filter="fade">
                                      <p:cBhvr>
                                        <p:cTn id="140" dur="2000"/>
                                        <p:tgtEl>
                                          <p:spTgt spid="419729"/>
                                        </p:tgtEl>
                                      </p:cBhvr>
                                    </p:animEffect>
                                    <p:set>
                                      <p:cBhvr>
                                        <p:cTn id="141" dur="1" fill="hold">
                                          <p:stCondLst>
                                            <p:cond delay="1999"/>
                                          </p:stCondLst>
                                        </p:cTn>
                                        <p:tgtEl>
                                          <p:spTgt spid="419729"/>
                                        </p:tgtEl>
                                        <p:attrNameLst>
                                          <p:attrName>style.visibility</p:attrName>
                                        </p:attrNameLst>
                                      </p:cBhvr>
                                      <p:to>
                                        <p:strVal val="hidden"/>
                                      </p:to>
                                    </p:set>
                                  </p:childTnLst>
                                </p:cTn>
                              </p:par>
                            </p:childTnLst>
                          </p:cTn>
                        </p:par>
                        <p:par>
                          <p:cTn id="142" fill="hold" nodeType="afterGroup">
                            <p:stCondLst>
                              <p:cond delay="4000"/>
                            </p:stCondLst>
                            <p:childTnLst>
                              <p:par>
                                <p:cTn id="143" presetID="10" presetClass="entr" presetSubtype="0" fill="hold" nodeType="afterEffect">
                                  <p:stCondLst>
                                    <p:cond delay="0"/>
                                  </p:stCondLst>
                                  <p:childTnLst>
                                    <p:set>
                                      <p:cBhvr>
                                        <p:cTn id="144" dur="1" fill="hold">
                                          <p:stCondLst>
                                            <p:cond delay="0"/>
                                          </p:stCondLst>
                                        </p:cTn>
                                        <p:tgtEl>
                                          <p:spTgt spid="419675"/>
                                        </p:tgtEl>
                                        <p:attrNameLst>
                                          <p:attrName>style.visibility</p:attrName>
                                        </p:attrNameLst>
                                      </p:cBhvr>
                                      <p:to>
                                        <p:strVal val="visible"/>
                                      </p:to>
                                    </p:set>
                                    <p:animEffect transition="in" filter="fade">
                                      <p:cBhvr>
                                        <p:cTn id="145" dur="500"/>
                                        <p:tgtEl>
                                          <p:spTgt spid="419675"/>
                                        </p:tgtEl>
                                      </p:cBhvr>
                                    </p:animEffect>
                                  </p:childTnLst>
                                </p:cTn>
                              </p:par>
                            </p:childTnLst>
                          </p:cTn>
                        </p:par>
                        <p:par>
                          <p:cTn id="146" fill="hold" nodeType="afterGroup">
                            <p:stCondLst>
                              <p:cond delay="4500"/>
                            </p:stCondLst>
                            <p:childTnLst>
                              <p:par>
                                <p:cTn id="147" presetID="10" presetClass="entr" presetSubtype="0" fill="hold" nodeType="afterEffect">
                                  <p:stCondLst>
                                    <p:cond delay="0"/>
                                  </p:stCondLst>
                                  <p:childTnLst>
                                    <p:set>
                                      <p:cBhvr>
                                        <p:cTn id="148" dur="1" fill="hold">
                                          <p:stCondLst>
                                            <p:cond delay="0"/>
                                          </p:stCondLst>
                                        </p:cTn>
                                        <p:tgtEl>
                                          <p:spTgt spid="419678"/>
                                        </p:tgtEl>
                                        <p:attrNameLst>
                                          <p:attrName>style.visibility</p:attrName>
                                        </p:attrNameLst>
                                      </p:cBhvr>
                                      <p:to>
                                        <p:strVal val="visible"/>
                                      </p:to>
                                    </p:set>
                                    <p:animEffect transition="in" filter="fade">
                                      <p:cBhvr>
                                        <p:cTn id="149" dur="500"/>
                                        <p:tgtEl>
                                          <p:spTgt spid="419678"/>
                                        </p:tgtEl>
                                      </p:cBhvr>
                                    </p:animEffect>
                                  </p:childTnLst>
                                </p:cTn>
                              </p:par>
                            </p:childTnLst>
                          </p:cTn>
                        </p:par>
                        <p:par>
                          <p:cTn id="150" fill="hold" nodeType="afterGroup">
                            <p:stCondLst>
                              <p:cond delay="5000"/>
                            </p:stCondLst>
                            <p:childTnLst>
                              <p:par>
                                <p:cTn id="151" presetID="10" presetClass="entr" presetSubtype="0" fill="hold" nodeType="afterEffect">
                                  <p:stCondLst>
                                    <p:cond delay="0"/>
                                  </p:stCondLst>
                                  <p:childTnLst>
                                    <p:set>
                                      <p:cBhvr>
                                        <p:cTn id="152" dur="1" fill="hold">
                                          <p:stCondLst>
                                            <p:cond delay="0"/>
                                          </p:stCondLst>
                                        </p:cTn>
                                        <p:tgtEl>
                                          <p:spTgt spid="419679"/>
                                        </p:tgtEl>
                                        <p:attrNameLst>
                                          <p:attrName>style.visibility</p:attrName>
                                        </p:attrNameLst>
                                      </p:cBhvr>
                                      <p:to>
                                        <p:strVal val="visible"/>
                                      </p:to>
                                    </p:set>
                                    <p:animEffect transition="in" filter="fade">
                                      <p:cBhvr>
                                        <p:cTn id="153" dur="500"/>
                                        <p:tgtEl>
                                          <p:spTgt spid="419679"/>
                                        </p:tgtEl>
                                      </p:cBhvr>
                                    </p:animEffect>
                                  </p:childTnLst>
                                </p:cTn>
                              </p:par>
                            </p:childTnLst>
                          </p:cTn>
                        </p:par>
                        <p:par>
                          <p:cTn id="154" fill="hold" nodeType="afterGroup">
                            <p:stCondLst>
                              <p:cond delay="5500"/>
                            </p:stCondLst>
                            <p:childTnLst>
                              <p:par>
                                <p:cTn id="155" presetID="10" presetClass="entr" presetSubtype="0" fill="hold" nodeType="afterEffect">
                                  <p:stCondLst>
                                    <p:cond delay="0"/>
                                  </p:stCondLst>
                                  <p:childTnLst>
                                    <p:set>
                                      <p:cBhvr>
                                        <p:cTn id="156" dur="1" fill="hold">
                                          <p:stCondLst>
                                            <p:cond delay="0"/>
                                          </p:stCondLst>
                                        </p:cTn>
                                        <p:tgtEl>
                                          <p:spTgt spid="419680"/>
                                        </p:tgtEl>
                                        <p:attrNameLst>
                                          <p:attrName>style.visibility</p:attrName>
                                        </p:attrNameLst>
                                      </p:cBhvr>
                                      <p:to>
                                        <p:strVal val="visible"/>
                                      </p:to>
                                    </p:set>
                                    <p:animEffect transition="in" filter="fade">
                                      <p:cBhvr>
                                        <p:cTn id="157" dur="500"/>
                                        <p:tgtEl>
                                          <p:spTgt spid="419680"/>
                                        </p:tgtEl>
                                      </p:cBhvr>
                                    </p:animEffect>
                                  </p:childTnLst>
                                </p:cTn>
                              </p:par>
                            </p:childTnLst>
                          </p:cTn>
                        </p:par>
                        <p:par>
                          <p:cTn id="158" fill="hold" nodeType="afterGroup">
                            <p:stCondLst>
                              <p:cond delay="6000"/>
                            </p:stCondLst>
                            <p:childTnLst>
                              <p:par>
                                <p:cTn id="159" presetID="10" presetClass="entr" presetSubtype="0" fill="hold" nodeType="afterEffect">
                                  <p:stCondLst>
                                    <p:cond delay="0"/>
                                  </p:stCondLst>
                                  <p:childTnLst>
                                    <p:set>
                                      <p:cBhvr>
                                        <p:cTn id="160" dur="1" fill="hold">
                                          <p:stCondLst>
                                            <p:cond delay="0"/>
                                          </p:stCondLst>
                                        </p:cTn>
                                        <p:tgtEl>
                                          <p:spTgt spid="419681"/>
                                        </p:tgtEl>
                                        <p:attrNameLst>
                                          <p:attrName>style.visibility</p:attrName>
                                        </p:attrNameLst>
                                      </p:cBhvr>
                                      <p:to>
                                        <p:strVal val="visible"/>
                                      </p:to>
                                    </p:set>
                                    <p:animEffect transition="in" filter="fade">
                                      <p:cBhvr>
                                        <p:cTn id="161" dur="500"/>
                                        <p:tgtEl>
                                          <p:spTgt spid="419681"/>
                                        </p:tgtEl>
                                      </p:cBhvr>
                                    </p:animEffect>
                                  </p:childTnLst>
                                </p:cTn>
                              </p:par>
                            </p:childTnLst>
                          </p:cTn>
                        </p:par>
                        <p:par>
                          <p:cTn id="162" fill="hold" nodeType="afterGroup">
                            <p:stCondLst>
                              <p:cond delay="6500"/>
                            </p:stCondLst>
                            <p:childTnLst>
                              <p:par>
                                <p:cTn id="163" presetID="10" presetClass="entr" presetSubtype="0" fill="hold" nodeType="afterEffect">
                                  <p:stCondLst>
                                    <p:cond delay="0"/>
                                  </p:stCondLst>
                                  <p:childTnLst>
                                    <p:set>
                                      <p:cBhvr>
                                        <p:cTn id="164" dur="1" fill="hold">
                                          <p:stCondLst>
                                            <p:cond delay="0"/>
                                          </p:stCondLst>
                                        </p:cTn>
                                        <p:tgtEl>
                                          <p:spTgt spid="419682"/>
                                        </p:tgtEl>
                                        <p:attrNameLst>
                                          <p:attrName>style.visibility</p:attrName>
                                        </p:attrNameLst>
                                      </p:cBhvr>
                                      <p:to>
                                        <p:strVal val="visible"/>
                                      </p:to>
                                    </p:set>
                                    <p:animEffect transition="in" filter="fade">
                                      <p:cBhvr>
                                        <p:cTn id="165" dur="500"/>
                                        <p:tgtEl>
                                          <p:spTgt spid="419682"/>
                                        </p:tgtEl>
                                      </p:cBhvr>
                                    </p:animEffect>
                                  </p:childTnLst>
                                </p:cTn>
                              </p:par>
                            </p:childTnLst>
                          </p:cTn>
                        </p:par>
                        <p:par>
                          <p:cTn id="166" fill="hold" nodeType="afterGroup">
                            <p:stCondLst>
                              <p:cond delay="7000"/>
                            </p:stCondLst>
                            <p:childTnLst>
                              <p:par>
                                <p:cTn id="167" presetID="10" presetClass="entr" presetSubtype="0" fill="hold" nodeType="afterEffect">
                                  <p:stCondLst>
                                    <p:cond delay="0"/>
                                  </p:stCondLst>
                                  <p:childTnLst>
                                    <p:set>
                                      <p:cBhvr>
                                        <p:cTn id="168" dur="1" fill="hold">
                                          <p:stCondLst>
                                            <p:cond delay="0"/>
                                          </p:stCondLst>
                                        </p:cTn>
                                        <p:tgtEl>
                                          <p:spTgt spid="419690"/>
                                        </p:tgtEl>
                                        <p:attrNameLst>
                                          <p:attrName>style.visibility</p:attrName>
                                        </p:attrNameLst>
                                      </p:cBhvr>
                                      <p:to>
                                        <p:strVal val="visible"/>
                                      </p:to>
                                    </p:set>
                                    <p:animEffect transition="in" filter="fade">
                                      <p:cBhvr>
                                        <p:cTn id="169" dur="500"/>
                                        <p:tgtEl>
                                          <p:spTgt spid="419690"/>
                                        </p:tgtEl>
                                      </p:cBhvr>
                                    </p:animEffect>
                                  </p:childTnLst>
                                </p:cTn>
                              </p:par>
                            </p:childTnLst>
                          </p:cTn>
                        </p:par>
                        <p:par>
                          <p:cTn id="170" fill="hold" nodeType="afterGroup">
                            <p:stCondLst>
                              <p:cond delay="7500"/>
                            </p:stCondLst>
                            <p:childTnLst>
                              <p:par>
                                <p:cTn id="171" presetID="10" presetClass="entr" presetSubtype="0" fill="hold" nodeType="afterEffect">
                                  <p:stCondLst>
                                    <p:cond delay="0"/>
                                  </p:stCondLst>
                                  <p:childTnLst>
                                    <p:set>
                                      <p:cBhvr>
                                        <p:cTn id="172" dur="1" fill="hold">
                                          <p:stCondLst>
                                            <p:cond delay="0"/>
                                          </p:stCondLst>
                                        </p:cTn>
                                        <p:tgtEl>
                                          <p:spTgt spid="419691"/>
                                        </p:tgtEl>
                                        <p:attrNameLst>
                                          <p:attrName>style.visibility</p:attrName>
                                        </p:attrNameLst>
                                      </p:cBhvr>
                                      <p:to>
                                        <p:strVal val="visible"/>
                                      </p:to>
                                    </p:set>
                                    <p:animEffect transition="in" filter="fade">
                                      <p:cBhvr>
                                        <p:cTn id="173" dur="500"/>
                                        <p:tgtEl>
                                          <p:spTgt spid="419691"/>
                                        </p:tgtEl>
                                      </p:cBhvr>
                                    </p:animEffect>
                                  </p:childTnLst>
                                </p:cTn>
                              </p:par>
                            </p:childTnLst>
                          </p:cTn>
                        </p:par>
                        <p:par>
                          <p:cTn id="174" fill="hold" nodeType="afterGroup">
                            <p:stCondLst>
                              <p:cond delay="8000"/>
                            </p:stCondLst>
                            <p:childTnLst>
                              <p:par>
                                <p:cTn id="175" presetID="10" presetClass="entr" presetSubtype="0" fill="hold" nodeType="afterEffect">
                                  <p:stCondLst>
                                    <p:cond delay="0"/>
                                  </p:stCondLst>
                                  <p:childTnLst>
                                    <p:set>
                                      <p:cBhvr>
                                        <p:cTn id="176" dur="1" fill="hold">
                                          <p:stCondLst>
                                            <p:cond delay="0"/>
                                          </p:stCondLst>
                                        </p:cTn>
                                        <p:tgtEl>
                                          <p:spTgt spid="419692"/>
                                        </p:tgtEl>
                                        <p:attrNameLst>
                                          <p:attrName>style.visibility</p:attrName>
                                        </p:attrNameLst>
                                      </p:cBhvr>
                                      <p:to>
                                        <p:strVal val="visible"/>
                                      </p:to>
                                    </p:set>
                                    <p:animEffect transition="in" filter="fade">
                                      <p:cBhvr>
                                        <p:cTn id="177" dur="500"/>
                                        <p:tgtEl>
                                          <p:spTgt spid="419692"/>
                                        </p:tgtEl>
                                      </p:cBhvr>
                                    </p:animEffect>
                                  </p:childTnLst>
                                </p:cTn>
                              </p:par>
                            </p:childTnLst>
                          </p:cTn>
                        </p:par>
                        <p:par>
                          <p:cTn id="178" fill="hold" nodeType="afterGroup">
                            <p:stCondLst>
                              <p:cond delay="8500"/>
                            </p:stCondLst>
                            <p:childTnLst>
                              <p:par>
                                <p:cTn id="179" presetID="10" presetClass="entr" presetSubtype="0" fill="hold" nodeType="afterEffect">
                                  <p:stCondLst>
                                    <p:cond delay="0"/>
                                  </p:stCondLst>
                                  <p:childTnLst>
                                    <p:set>
                                      <p:cBhvr>
                                        <p:cTn id="180" dur="1" fill="hold">
                                          <p:stCondLst>
                                            <p:cond delay="0"/>
                                          </p:stCondLst>
                                        </p:cTn>
                                        <p:tgtEl>
                                          <p:spTgt spid="419693"/>
                                        </p:tgtEl>
                                        <p:attrNameLst>
                                          <p:attrName>style.visibility</p:attrName>
                                        </p:attrNameLst>
                                      </p:cBhvr>
                                      <p:to>
                                        <p:strVal val="visible"/>
                                      </p:to>
                                    </p:set>
                                    <p:animEffect transition="in" filter="fade">
                                      <p:cBhvr>
                                        <p:cTn id="181" dur="500"/>
                                        <p:tgtEl>
                                          <p:spTgt spid="419693"/>
                                        </p:tgtEl>
                                      </p:cBhvr>
                                    </p:animEffect>
                                  </p:childTnLst>
                                </p:cTn>
                              </p:par>
                            </p:childTnLst>
                          </p:cTn>
                        </p:par>
                        <p:par>
                          <p:cTn id="182" fill="hold" nodeType="afterGroup">
                            <p:stCondLst>
                              <p:cond delay="9000"/>
                            </p:stCondLst>
                            <p:childTnLst>
                              <p:par>
                                <p:cTn id="183" presetID="10" presetClass="entr" presetSubtype="0" fill="hold" nodeType="afterEffect">
                                  <p:stCondLst>
                                    <p:cond delay="0"/>
                                  </p:stCondLst>
                                  <p:childTnLst>
                                    <p:set>
                                      <p:cBhvr>
                                        <p:cTn id="184" dur="1" fill="hold">
                                          <p:stCondLst>
                                            <p:cond delay="0"/>
                                          </p:stCondLst>
                                        </p:cTn>
                                        <p:tgtEl>
                                          <p:spTgt spid="419694"/>
                                        </p:tgtEl>
                                        <p:attrNameLst>
                                          <p:attrName>style.visibility</p:attrName>
                                        </p:attrNameLst>
                                      </p:cBhvr>
                                      <p:to>
                                        <p:strVal val="visible"/>
                                      </p:to>
                                    </p:set>
                                    <p:animEffect transition="in" filter="fade">
                                      <p:cBhvr>
                                        <p:cTn id="185" dur="500"/>
                                        <p:tgtEl>
                                          <p:spTgt spid="419694"/>
                                        </p:tgtEl>
                                      </p:cBhvr>
                                    </p:animEffect>
                                  </p:childTnLst>
                                </p:cTn>
                              </p:par>
                            </p:childTnLst>
                          </p:cTn>
                        </p:par>
                        <p:par>
                          <p:cTn id="186" fill="hold" nodeType="afterGroup">
                            <p:stCondLst>
                              <p:cond delay="9500"/>
                            </p:stCondLst>
                            <p:childTnLst>
                              <p:par>
                                <p:cTn id="187" presetID="10" presetClass="entr" presetSubtype="0" fill="hold" nodeType="afterEffect">
                                  <p:stCondLst>
                                    <p:cond delay="0"/>
                                  </p:stCondLst>
                                  <p:childTnLst>
                                    <p:set>
                                      <p:cBhvr>
                                        <p:cTn id="188" dur="1" fill="hold">
                                          <p:stCondLst>
                                            <p:cond delay="0"/>
                                          </p:stCondLst>
                                        </p:cTn>
                                        <p:tgtEl>
                                          <p:spTgt spid="419703"/>
                                        </p:tgtEl>
                                        <p:attrNameLst>
                                          <p:attrName>style.visibility</p:attrName>
                                        </p:attrNameLst>
                                      </p:cBhvr>
                                      <p:to>
                                        <p:strVal val="visible"/>
                                      </p:to>
                                    </p:set>
                                    <p:animEffect transition="in" filter="fade">
                                      <p:cBhvr>
                                        <p:cTn id="189" dur="500"/>
                                        <p:tgtEl>
                                          <p:spTgt spid="419703"/>
                                        </p:tgtEl>
                                      </p:cBhvr>
                                    </p:animEffect>
                                  </p:childTnLst>
                                </p:cTn>
                              </p:par>
                            </p:childTnLst>
                          </p:cTn>
                        </p:par>
                        <p:par>
                          <p:cTn id="190" fill="hold" nodeType="afterGroup">
                            <p:stCondLst>
                              <p:cond delay="10000"/>
                            </p:stCondLst>
                            <p:childTnLst>
                              <p:par>
                                <p:cTn id="191" presetID="10" presetClass="entr" presetSubtype="0" fill="hold" nodeType="afterEffect">
                                  <p:stCondLst>
                                    <p:cond delay="0"/>
                                  </p:stCondLst>
                                  <p:childTnLst>
                                    <p:set>
                                      <p:cBhvr>
                                        <p:cTn id="192" dur="1" fill="hold">
                                          <p:stCondLst>
                                            <p:cond delay="0"/>
                                          </p:stCondLst>
                                        </p:cTn>
                                        <p:tgtEl>
                                          <p:spTgt spid="419704"/>
                                        </p:tgtEl>
                                        <p:attrNameLst>
                                          <p:attrName>style.visibility</p:attrName>
                                        </p:attrNameLst>
                                      </p:cBhvr>
                                      <p:to>
                                        <p:strVal val="visible"/>
                                      </p:to>
                                    </p:set>
                                    <p:animEffect transition="in" filter="fade">
                                      <p:cBhvr>
                                        <p:cTn id="193" dur="500"/>
                                        <p:tgtEl>
                                          <p:spTgt spid="419704"/>
                                        </p:tgtEl>
                                      </p:cBhvr>
                                    </p:animEffect>
                                  </p:childTnLst>
                                </p:cTn>
                              </p:par>
                            </p:childTnLst>
                          </p:cTn>
                        </p:par>
                        <p:par>
                          <p:cTn id="194" fill="hold" nodeType="afterGroup">
                            <p:stCondLst>
                              <p:cond delay="10500"/>
                            </p:stCondLst>
                            <p:childTnLst>
                              <p:par>
                                <p:cTn id="195" presetID="10" presetClass="entr" presetSubtype="0" fill="hold" nodeType="afterEffect">
                                  <p:stCondLst>
                                    <p:cond delay="0"/>
                                  </p:stCondLst>
                                  <p:childTnLst>
                                    <p:set>
                                      <p:cBhvr>
                                        <p:cTn id="196" dur="1" fill="hold">
                                          <p:stCondLst>
                                            <p:cond delay="0"/>
                                          </p:stCondLst>
                                        </p:cTn>
                                        <p:tgtEl>
                                          <p:spTgt spid="419705"/>
                                        </p:tgtEl>
                                        <p:attrNameLst>
                                          <p:attrName>style.visibility</p:attrName>
                                        </p:attrNameLst>
                                      </p:cBhvr>
                                      <p:to>
                                        <p:strVal val="visible"/>
                                      </p:to>
                                    </p:set>
                                    <p:animEffect transition="in" filter="fade">
                                      <p:cBhvr>
                                        <p:cTn id="197" dur="500"/>
                                        <p:tgtEl>
                                          <p:spTgt spid="419705"/>
                                        </p:tgtEl>
                                      </p:cBhvr>
                                    </p:animEffect>
                                  </p:childTnLst>
                                </p:cTn>
                              </p:par>
                            </p:childTnLst>
                          </p:cTn>
                        </p:par>
                        <p:par>
                          <p:cTn id="198" fill="hold" nodeType="afterGroup">
                            <p:stCondLst>
                              <p:cond delay="11000"/>
                            </p:stCondLst>
                            <p:childTnLst>
                              <p:par>
                                <p:cTn id="199" presetID="10" presetClass="entr" presetSubtype="0" fill="hold" nodeType="afterEffect">
                                  <p:stCondLst>
                                    <p:cond delay="0"/>
                                  </p:stCondLst>
                                  <p:childTnLst>
                                    <p:set>
                                      <p:cBhvr>
                                        <p:cTn id="200" dur="1" fill="hold">
                                          <p:stCondLst>
                                            <p:cond delay="0"/>
                                          </p:stCondLst>
                                        </p:cTn>
                                        <p:tgtEl>
                                          <p:spTgt spid="419706"/>
                                        </p:tgtEl>
                                        <p:attrNameLst>
                                          <p:attrName>style.visibility</p:attrName>
                                        </p:attrNameLst>
                                      </p:cBhvr>
                                      <p:to>
                                        <p:strVal val="visible"/>
                                      </p:to>
                                    </p:set>
                                    <p:animEffect transition="in" filter="fade">
                                      <p:cBhvr>
                                        <p:cTn id="201" dur="500"/>
                                        <p:tgtEl>
                                          <p:spTgt spid="419706"/>
                                        </p:tgtEl>
                                      </p:cBhvr>
                                    </p:animEffect>
                                  </p:childTnLst>
                                </p:cTn>
                              </p:par>
                            </p:childTnLst>
                          </p:cTn>
                        </p:par>
                        <p:par>
                          <p:cTn id="202" fill="hold" nodeType="afterGroup">
                            <p:stCondLst>
                              <p:cond delay="11500"/>
                            </p:stCondLst>
                            <p:childTnLst>
                              <p:par>
                                <p:cTn id="203" presetID="10" presetClass="entr" presetSubtype="0" fill="hold" nodeType="afterEffect">
                                  <p:stCondLst>
                                    <p:cond delay="0"/>
                                  </p:stCondLst>
                                  <p:childTnLst>
                                    <p:set>
                                      <p:cBhvr>
                                        <p:cTn id="204" dur="1" fill="hold">
                                          <p:stCondLst>
                                            <p:cond delay="0"/>
                                          </p:stCondLst>
                                        </p:cTn>
                                        <p:tgtEl>
                                          <p:spTgt spid="419707"/>
                                        </p:tgtEl>
                                        <p:attrNameLst>
                                          <p:attrName>style.visibility</p:attrName>
                                        </p:attrNameLst>
                                      </p:cBhvr>
                                      <p:to>
                                        <p:strVal val="visible"/>
                                      </p:to>
                                    </p:set>
                                    <p:animEffect transition="in" filter="fade">
                                      <p:cBhvr>
                                        <p:cTn id="205" dur="500"/>
                                        <p:tgtEl>
                                          <p:spTgt spid="419707"/>
                                        </p:tgtEl>
                                      </p:cBhvr>
                                    </p:animEffect>
                                  </p:childTnLst>
                                </p:cTn>
                              </p:par>
                            </p:childTnLst>
                          </p:cTn>
                        </p:par>
                        <p:par>
                          <p:cTn id="206" fill="hold" nodeType="afterGroup">
                            <p:stCondLst>
                              <p:cond delay="12000"/>
                            </p:stCondLst>
                            <p:childTnLst>
                              <p:par>
                                <p:cTn id="207" presetID="10" presetClass="entr" presetSubtype="0" fill="hold" nodeType="afterEffect">
                                  <p:stCondLst>
                                    <p:cond delay="0"/>
                                  </p:stCondLst>
                                  <p:childTnLst>
                                    <p:set>
                                      <p:cBhvr>
                                        <p:cTn id="208" dur="1" fill="hold">
                                          <p:stCondLst>
                                            <p:cond delay="0"/>
                                          </p:stCondLst>
                                        </p:cTn>
                                        <p:tgtEl>
                                          <p:spTgt spid="419708"/>
                                        </p:tgtEl>
                                        <p:attrNameLst>
                                          <p:attrName>style.visibility</p:attrName>
                                        </p:attrNameLst>
                                      </p:cBhvr>
                                      <p:to>
                                        <p:strVal val="visible"/>
                                      </p:to>
                                    </p:set>
                                    <p:animEffect transition="in" filter="fade">
                                      <p:cBhvr>
                                        <p:cTn id="209" dur="500"/>
                                        <p:tgtEl>
                                          <p:spTgt spid="419708"/>
                                        </p:tgtEl>
                                      </p:cBhvr>
                                    </p:animEffect>
                                  </p:childTnLst>
                                </p:cTn>
                              </p:par>
                            </p:childTnLst>
                          </p:cTn>
                        </p:par>
                        <p:par>
                          <p:cTn id="210" fill="hold" nodeType="afterGroup">
                            <p:stCondLst>
                              <p:cond delay="12500"/>
                            </p:stCondLst>
                            <p:childTnLst>
                              <p:par>
                                <p:cTn id="211" presetID="10" presetClass="entr" presetSubtype="0" fill="hold" nodeType="afterEffect">
                                  <p:stCondLst>
                                    <p:cond delay="0"/>
                                  </p:stCondLst>
                                  <p:childTnLst>
                                    <p:set>
                                      <p:cBhvr>
                                        <p:cTn id="212" dur="1" fill="hold">
                                          <p:stCondLst>
                                            <p:cond delay="0"/>
                                          </p:stCondLst>
                                        </p:cTn>
                                        <p:tgtEl>
                                          <p:spTgt spid="419716"/>
                                        </p:tgtEl>
                                        <p:attrNameLst>
                                          <p:attrName>style.visibility</p:attrName>
                                        </p:attrNameLst>
                                      </p:cBhvr>
                                      <p:to>
                                        <p:strVal val="visible"/>
                                      </p:to>
                                    </p:set>
                                    <p:animEffect transition="in" filter="fade">
                                      <p:cBhvr>
                                        <p:cTn id="213" dur="500"/>
                                        <p:tgtEl>
                                          <p:spTgt spid="419716"/>
                                        </p:tgtEl>
                                      </p:cBhvr>
                                    </p:animEffect>
                                  </p:childTnLst>
                                </p:cTn>
                              </p:par>
                            </p:childTnLst>
                          </p:cTn>
                        </p:par>
                        <p:par>
                          <p:cTn id="214" fill="hold" nodeType="afterGroup">
                            <p:stCondLst>
                              <p:cond delay="13000"/>
                            </p:stCondLst>
                            <p:childTnLst>
                              <p:par>
                                <p:cTn id="215" presetID="10" presetClass="entr" presetSubtype="0" fill="hold" nodeType="afterEffect">
                                  <p:stCondLst>
                                    <p:cond delay="0"/>
                                  </p:stCondLst>
                                  <p:childTnLst>
                                    <p:set>
                                      <p:cBhvr>
                                        <p:cTn id="216" dur="1" fill="hold">
                                          <p:stCondLst>
                                            <p:cond delay="0"/>
                                          </p:stCondLst>
                                        </p:cTn>
                                        <p:tgtEl>
                                          <p:spTgt spid="419717"/>
                                        </p:tgtEl>
                                        <p:attrNameLst>
                                          <p:attrName>style.visibility</p:attrName>
                                        </p:attrNameLst>
                                      </p:cBhvr>
                                      <p:to>
                                        <p:strVal val="visible"/>
                                      </p:to>
                                    </p:set>
                                    <p:animEffect transition="in" filter="fade">
                                      <p:cBhvr>
                                        <p:cTn id="217" dur="500"/>
                                        <p:tgtEl>
                                          <p:spTgt spid="419717"/>
                                        </p:tgtEl>
                                      </p:cBhvr>
                                    </p:animEffect>
                                  </p:childTnLst>
                                </p:cTn>
                              </p:par>
                            </p:childTnLst>
                          </p:cTn>
                        </p:par>
                        <p:par>
                          <p:cTn id="218" fill="hold" nodeType="afterGroup">
                            <p:stCondLst>
                              <p:cond delay="13500"/>
                            </p:stCondLst>
                            <p:childTnLst>
                              <p:par>
                                <p:cTn id="219" presetID="10" presetClass="entr" presetSubtype="0" fill="hold" nodeType="afterEffect">
                                  <p:stCondLst>
                                    <p:cond delay="0"/>
                                  </p:stCondLst>
                                  <p:childTnLst>
                                    <p:set>
                                      <p:cBhvr>
                                        <p:cTn id="220" dur="1" fill="hold">
                                          <p:stCondLst>
                                            <p:cond delay="0"/>
                                          </p:stCondLst>
                                        </p:cTn>
                                        <p:tgtEl>
                                          <p:spTgt spid="419718"/>
                                        </p:tgtEl>
                                        <p:attrNameLst>
                                          <p:attrName>style.visibility</p:attrName>
                                        </p:attrNameLst>
                                      </p:cBhvr>
                                      <p:to>
                                        <p:strVal val="visible"/>
                                      </p:to>
                                    </p:set>
                                    <p:animEffect transition="in" filter="fade">
                                      <p:cBhvr>
                                        <p:cTn id="221" dur="500"/>
                                        <p:tgtEl>
                                          <p:spTgt spid="419718"/>
                                        </p:tgtEl>
                                      </p:cBhvr>
                                    </p:animEffect>
                                  </p:childTnLst>
                                </p:cTn>
                              </p:par>
                            </p:childTnLst>
                          </p:cTn>
                        </p:par>
                        <p:par>
                          <p:cTn id="222" fill="hold" nodeType="afterGroup">
                            <p:stCondLst>
                              <p:cond delay="14000"/>
                            </p:stCondLst>
                            <p:childTnLst>
                              <p:par>
                                <p:cTn id="223" presetID="10" presetClass="entr" presetSubtype="0" fill="hold" nodeType="afterEffect">
                                  <p:stCondLst>
                                    <p:cond delay="0"/>
                                  </p:stCondLst>
                                  <p:childTnLst>
                                    <p:set>
                                      <p:cBhvr>
                                        <p:cTn id="224" dur="1" fill="hold">
                                          <p:stCondLst>
                                            <p:cond delay="0"/>
                                          </p:stCondLst>
                                        </p:cTn>
                                        <p:tgtEl>
                                          <p:spTgt spid="419719"/>
                                        </p:tgtEl>
                                        <p:attrNameLst>
                                          <p:attrName>style.visibility</p:attrName>
                                        </p:attrNameLst>
                                      </p:cBhvr>
                                      <p:to>
                                        <p:strVal val="visible"/>
                                      </p:to>
                                    </p:set>
                                    <p:animEffect transition="in" filter="fade">
                                      <p:cBhvr>
                                        <p:cTn id="225" dur="500"/>
                                        <p:tgtEl>
                                          <p:spTgt spid="419719"/>
                                        </p:tgtEl>
                                      </p:cBhvr>
                                    </p:animEffect>
                                  </p:childTnLst>
                                </p:cTn>
                              </p:par>
                            </p:childTnLst>
                          </p:cTn>
                        </p:par>
                        <p:par>
                          <p:cTn id="226" fill="hold" nodeType="afterGroup">
                            <p:stCondLst>
                              <p:cond delay="14500"/>
                            </p:stCondLst>
                            <p:childTnLst>
                              <p:par>
                                <p:cTn id="227" presetID="10" presetClass="entr" presetSubtype="0" fill="hold" nodeType="afterEffect">
                                  <p:stCondLst>
                                    <p:cond delay="0"/>
                                  </p:stCondLst>
                                  <p:childTnLst>
                                    <p:set>
                                      <p:cBhvr>
                                        <p:cTn id="228" dur="1" fill="hold">
                                          <p:stCondLst>
                                            <p:cond delay="0"/>
                                          </p:stCondLst>
                                        </p:cTn>
                                        <p:tgtEl>
                                          <p:spTgt spid="419720"/>
                                        </p:tgtEl>
                                        <p:attrNameLst>
                                          <p:attrName>style.visibility</p:attrName>
                                        </p:attrNameLst>
                                      </p:cBhvr>
                                      <p:to>
                                        <p:strVal val="visible"/>
                                      </p:to>
                                    </p:set>
                                    <p:animEffect transition="in" filter="fade">
                                      <p:cBhvr>
                                        <p:cTn id="229" dur="500"/>
                                        <p:tgtEl>
                                          <p:spTgt spid="419720"/>
                                        </p:tgtEl>
                                      </p:cBhvr>
                                    </p:animEffect>
                                  </p:childTnLst>
                                </p:cTn>
                              </p:par>
                            </p:childTnLst>
                          </p:cTn>
                        </p:par>
                        <p:par>
                          <p:cTn id="230" fill="hold" nodeType="afterGroup">
                            <p:stCondLst>
                              <p:cond delay="15000"/>
                            </p:stCondLst>
                            <p:childTnLst>
                              <p:par>
                                <p:cTn id="231" presetID="10" presetClass="entr" presetSubtype="0" fill="hold" nodeType="afterEffect">
                                  <p:stCondLst>
                                    <p:cond delay="0"/>
                                  </p:stCondLst>
                                  <p:childTnLst>
                                    <p:set>
                                      <p:cBhvr>
                                        <p:cTn id="232" dur="1" fill="hold">
                                          <p:stCondLst>
                                            <p:cond delay="0"/>
                                          </p:stCondLst>
                                        </p:cTn>
                                        <p:tgtEl>
                                          <p:spTgt spid="419721"/>
                                        </p:tgtEl>
                                        <p:attrNameLst>
                                          <p:attrName>style.visibility</p:attrName>
                                        </p:attrNameLst>
                                      </p:cBhvr>
                                      <p:to>
                                        <p:strVal val="visible"/>
                                      </p:to>
                                    </p:set>
                                    <p:animEffect transition="in" filter="fade">
                                      <p:cBhvr>
                                        <p:cTn id="233" dur="500"/>
                                        <p:tgtEl>
                                          <p:spTgt spid="419721"/>
                                        </p:tgtEl>
                                      </p:cBhvr>
                                    </p:animEffect>
                                  </p:childTnLst>
                                </p:cTn>
                              </p:par>
                            </p:childTnLst>
                          </p:cTn>
                        </p:par>
                        <p:par>
                          <p:cTn id="234" fill="hold" nodeType="afterGroup">
                            <p:stCondLst>
                              <p:cond delay="15500"/>
                            </p:stCondLst>
                            <p:childTnLst>
                              <p:par>
                                <p:cTn id="235" presetID="10" presetClass="entr" presetSubtype="0" fill="hold" nodeType="afterEffect">
                                  <p:stCondLst>
                                    <p:cond delay="0"/>
                                  </p:stCondLst>
                                  <p:childTnLst>
                                    <p:set>
                                      <p:cBhvr>
                                        <p:cTn id="236" dur="1" fill="hold">
                                          <p:stCondLst>
                                            <p:cond delay="0"/>
                                          </p:stCondLst>
                                        </p:cTn>
                                        <p:tgtEl>
                                          <p:spTgt spid="419683"/>
                                        </p:tgtEl>
                                        <p:attrNameLst>
                                          <p:attrName>style.visibility</p:attrName>
                                        </p:attrNameLst>
                                      </p:cBhvr>
                                      <p:to>
                                        <p:strVal val="visible"/>
                                      </p:to>
                                    </p:set>
                                    <p:animEffect transition="in" filter="fade">
                                      <p:cBhvr>
                                        <p:cTn id="237" dur="2000"/>
                                        <p:tgtEl>
                                          <p:spTgt spid="419683"/>
                                        </p:tgtEl>
                                      </p:cBhvr>
                                    </p:animEffect>
                                  </p:childTnLst>
                                </p:cTn>
                              </p:par>
                              <p:par>
                                <p:cTn id="238" presetID="10" presetClass="entr" presetSubtype="0" fill="hold" nodeType="withEffect">
                                  <p:stCondLst>
                                    <p:cond delay="0"/>
                                  </p:stCondLst>
                                  <p:childTnLst>
                                    <p:set>
                                      <p:cBhvr>
                                        <p:cTn id="239" dur="1" fill="hold">
                                          <p:stCondLst>
                                            <p:cond delay="0"/>
                                          </p:stCondLst>
                                        </p:cTn>
                                        <p:tgtEl>
                                          <p:spTgt spid="419684"/>
                                        </p:tgtEl>
                                        <p:attrNameLst>
                                          <p:attrName>style.visibility</p:attrName>
                                        </p:attrNameLst>
                                      </p:cBhvr>
                                      <p:to>
                                        <p:strVal val="visible"/>
                                      </p:to>
                                    </p:set>
                                    <p:animEffect transition="in" filter="fade">
                                      <p:cBhvr>
                                        <p:cTn id="240" dur="2000"/>
                                        <p:tgtEl>
                                          <p:spTgt spid="419684"/>
                                        </p:tgtEl>
                                      </p:cBhvr>
                                    </p:animEffect>
                                  </p:childTnLst>
                                </p:cTn>
                              </p:par>
                              <p:par>
                                <p:cTn id="241" presetID="10" presetClass="entr" presetSubtype="0" fill="hold" nodeType="withEffect">
                                  <p:stCondLst>
                                    <p:cond delay="0"/>
                                  </p:stCondLst>
                                  <p:childTnLst>
                                    <p:set>
                                      <p:cBhvr>
                                        <p:cTn id="242" dur="1" fill="hold">
                                          <p:stCondLst>
                                            <p:cond delay="0"/>
                                          </p:stCondLst>
                                        </p:cTn>
                                        <p:tgtEl>
                                          <p:spTgt spid="419685"/>
                                        </p:tgtEl>
                                        <p:attrNameLst>
                                          <p:attrName>style.visibility</p:attrName>
                                        </p:attrNameLst>
                                      </p:cBhvr>
                                      <p:to>
                                        <p:strVal val="visible"/>
                                      </p:to>
                                    </p:set>
                                    <p:animEffect transition="in" filter="fade">
                                      <p:cBhvr>
                                        <p:cTn id="243" dur="2000"/>
                                        <p:tgtEl>
                                          <p:spTgt spid="419685"/>
                                        </p:tgtEl>
                                      </p:cBhvr>
                                    </p:animEffect>
                                  </p:childTnLst>
                                </p:cTn>
                              </p:par>
                              <p:par>
                                <p:cTn id="244" presetID="10" presetClass="entr" presetSubtype="0" fill="hold" nodeType="withEffect">
                                  <p:stCondLst>
                                    <p:cond delay="0"/>
                                  </p:stCondLst>
                                  <p:childTnLst>
                                    <p:set>
                                      <p:cBhvr>
                                        <p:cTn id="245" dur="1" fill="hold">
                                          <p:stCondLst>
                                            <p:cond delay="0"/>
                                          </p:stCondLst>
                                        </p:cTn>
                                        <p:tgtEl>
                                          <p:spTgt spid="419686"/>
                                        </p:tgtEl>
                                        <p:attrNameLst>
                                          <p:attrName>style.visibility</p:attrName>
                                        </p:attrNameLst>
                                      </p:cBhvr>
                                      <p:to>
                                        <p:strVal val="visible"/>
                                      </p:to>
                                    </p:set>
                                    <p:animEffect transition="in" filter="fade">
                                      <p:cBhvr>
                                        <p:cTn id="246" dur="2000"/>
                                        <p:tgtEl>
                                          <p:spTgt spid="419686"/>
                                        </p:tgtEl>
                                      </p:cBhvr>
                                    </p:animEffect>
                                  </p:childTnLst>
                                </p:cTn>
                              </p:par>
                              <p:par>
                                <p:cTn id="247" presetID="10" presetClass="entr" presetSubtype="0" fill="hold" nodeType="withEffect">
                                  <p:stCondLst>
                                    <p:cond delay="0"/>
                                  </p:stCondLst>
                                  <p:childTnLst>
                                    <p:set>
                                      <p:cBhvr>
                                        <p:cTn id="248" dur="1" fill="hold">
                                          <p:stCondLst>
                                            <p:cond delay="0"/>
                                          </p:stCondLst>
                                        </p:cTn>
                                        <p:tgtEl>
                                          <p:spTgt spid="419687"/>
                                        </p:tgtEl>
                                        <p:attrNameLst>
                                          <p:attrName>style.visibility</p:attrName>
                                        </p:attrNameLst>
                                      </p:cBhvr>
                                      <p:to>
                                        <p:strVal val="visible"/>
                                      </p:to>
                                    </p:set>
                                    <p:animEffect transition="in" filter="fade">
                                      <p:cBhvr>
                                        <p:cTn id="249" dur="2000"/>
                                        <p:tgtEl>
                                          <p:spTgt spid="419687"/>
                                        </p:tgtEl>
                                      </p:cBhvr>
                                    </p:animEffect>
                                  </p:childTnLst>
                                </p:cTn>
                              </p:par>
                              <p:par>
                                <p:cTn id="250" presetID="10" presetClass="entr" presetSubtype="0" fill="hold" nodeType="withEffect">
                                  <p:stCondLst>
                                    <p:cond delay="0"/>
                                  </p:stCondLst>
                                  <p:childTnLst>
                                    <p:set>
                                      <p:cBhvr>
                                        <p:cTn id="251" dur="1" fill="hold">
                                          <p:stCondLst>
                                            <p:cond delay="0"/>
                                          </p:stCondLst>
                                        </p:cTn>
                                        <p:tgtEl>
                                          <p:spTgt spid="419688"/>
                                        </p:tgtEl>
                                        <p:attrNameLst>
                                          <p:attrName>style.visibility</p:attrName>
                                        </p:attrNameLst>
                                      </p:cBhvr>
                                      <p:to>
                                        <p:strVal val="visible"/>
                                      </p:to>
                                    </p:set>
                                    <p:animEffect transition="in" filter="fade">
                                      <p:cBhvr>
                                        <p:cTn id="252" dur="2000"/>
                                        <p:tgtEl>
                                          <p:spTgt spid="419688"/>
                                        </p:tgtEl>
                                      </p:cBhvr>
                                    </p:animEffect>
                                  </p:childTnLst>
                                </p:cTn>
                              </p:par>
                              <p:par>
                                <p:cTn id="253" presetID="10" presetClass="entr" presetSubtype="0" fill="hold" nodeType="withEffect">
                                  <p:stCondLst>
                                    <p:cond delay="0"/>
                                  </p:stCondLst>
                                  <p:childTnLst>
                                    <p:set>
                                      <p:cBhvr>
                                        <p:cTn id="254" dur="1" fill="hold">
                                          <p:stCondLst>
                                            <p:cond delay="0"/>
                                          </p:stCondLst>
                                        </p:cTn>
                                        <p:tgtEl>
                                          <p:spTgt spid="419689"/>
                                        </p:tgtEl>
                                        <p:attrNameLst>
                                          <p:attrName>style.visibility</p:attrName>
                                        </p:attrNameLst>
                                      </p:cBhvr>
                                      <p:to>
                                        <p:strVal val="visible"/>
                                      </p:to>
                                    </p:set>
                                    <p:animEffect transition="in" filter="fade">
                                      <p:cBhvr>
                                        <p:cTn id="255" dur="2000"/>
                                        <p:tgtEl>
                                          <p:spTgt spid="419689"/>
                                        </p:tgtEl>
                                      </p:cBhvr>
                                    </p:animEffect>
                                  </p:childTnLst>
                                </p:cTn>
                              </p:par>
                              <p:par>
                                <p:cTn id="256" presetID="10" presetClass="entr" presetSubtype="0" fill="hold" nodeType="withEffect">
                                  <p:stCondLst>
                                    <p:cond delay="0"/>
                                  </p:stCondLst>
                                  <p:childTnLst>
                                    <p:set>
                                      <p:cBhvr>
                                        <p:cTn id="257" dur="1" fill="hold">
                                          <p:stCondLst>
                                            <p:cond delay="0"/>
                                          </p:stCondLst>
                                        </p:cTn>
                                        <p:tgtEl>
                                          <p:spTgt spid="419695"/>
                                        </p:tgtEl>
                                        <p:attrNameLst>
                                          <p:attrName>style.visibility</p:attrName>
                                        </p:attrNameLst>
                                      </p:cBhvr>
                                      <p:to>
                                        <p:strVal val="visible"/>
                                      </p:to>
                                    </p:set>
                                    <p:animEffect transition="in" filter="fade">
                                      <p:cBhvr>
                                        <p:cTn id="258" dur="2000"/>
                                        <p:tgtEl>
                                          <p:spTgt spid="419695"/>
                                        </p:tgtEl>
                                      </p:cBhvr>
                                    </p:animEffect>
                                  </p:childTnLst>
                                </p:cTn>
                              </p:par>
                              <p:par>
                                <p:cTn id="259" presetID="10" presetClass="entr" presetSubtype="0" fill="hold" nodeType="withEffect">
                                  <p:stCondLst>
                                    <p:cond delay="0"/>
                                  </p:stCondLst>
                                  <p:childTnLst>
                                    <p:set>
                                      <p:cBhvr>
                                        <p:cTn id="260" dur="1" fill="hold">
                                          <p:stCondLst>
                                            <p:cond delay="0"/>
                                          </p:stCondLst>
                                        </p:cTn>
                                        <p:tgtEl>
                                          <p:spTgt spid="419696"/>
                                        </p:tgtEl>
                                        <p:attrNameLst>
                                          <p:attrName>style.visibility</p:attrName>
                                        </p:attrNameLst>
                                      </p:cBhvr>
                                      <p:to>
                                        <p:strVal val="visible"/>
                                      </p:to>
                                    </p:set>
                                    <p:animEffect transition="in" filter="fade">
                                      <p:cBhvr>
                                        <p:cTn id="261" dur="2000"/>
                                        <p:tgtEl>
                                          <p:spTgt spid="419696"/>
                                        </p:tgtEl>
                                      </p:cBhvr>
                                    </p:animEffect>
                                  </p:childTnLst>
                                </p:cTn>
                              </p:par>
                              <p:par>
                                <p:cTn id="262" presetID="10" presetClass="entr" presetSubtype="0" fill="hold" nodeType="withEffect">
                                  <p:stCondLst>
                                    <p:cond delay="0"/>
                                  </p:stCondLst>
                                  <p:childTnLst>
                                    <p:set>
                                      <p:cBhvr>
                                        <p:cTn id="263" dur="1" fill="hold">
                                          <p:stCondLst>
                                            <p:cond delay="0"/>
                                          </p:stCondLst>
                                        </p:cTn>
                                        <p:tgtEl>
                                          <p:spTgt spid="419697"/>
                                        </p:tgtEl>
                                        <p:attrNameLst>
                                          <p:attrName>style.visibility</p:attrName>
                                        </p:attrNameLst>
                                      </p:cBhvr>
                                      <p:to>
                                        <p:strVal val="visible"/>
                                      </p:to>
                                    </p:set>
                                    <p:animEffect transition="in" filter="fade">
                                      <p:cBhvr>
                                        <p:cTn id="264" dur="2000"/>
                                        <p:tgtEl>
                                          <p:spTgt spid="419697"/>
                                        </p:tgtEl>
                                      </p:cBhvr>
                                    </p:animEffect>
                                  </p:childTnLst>
                                </p:cTn>
                              </p:par>
                              <p:par>
                                <p:cTn id="265" presetID="10" presetClass="entr" presetSubtype="0" fill="hold" nodeType="withEffect">
                                  <p:stCondLst>
                                    <p:cond delay="0"/>
                                  </p:stCondLst>
                                  <p:childTnLst>
                                    <p:set>
                                      <p:cBhvr>
                                        <p:cTn id="266" dur="1" fill="hold">
                                          <p:stCondLst>
                                            <p:cond delay="0"/>
                                          </p:stCondLst>
                                        </p:cTn>
                                        <p:tgtEl>
                                          <p:spTgt spid="419698"/>
                                        </p:tgtEl>
                                        <p:attrNameLst>
                                          <p:attrName>style.visibility</p:attrName>
                                        </p:attrNameLst>
                                      </p:cBhvr>
                                      <p:to>
                                        <p:strVal val="visible"/>
                                      </p:to>
                                    </p:set>
                                    <p:animEffect transition="in" filter="fade">
                                      <p:cBhvr>
                                        <p:cTn id="267" dur="2000"/>
                                        <p:tgtEl>
                                          <p:spTgt spid="419698"/>
                                        </p:tgtEl>
                                      </p:cBhvr>
                                    </p:animEffect>
                                  </p:childTnLst>
                                </p:cTn>
                              </p:par>
                              <p:par>
                                <p:cTn id="268" presetID="10" presetClass="entr" presetSubtype="0" fill="hold" nodeType="withEffect">
                                  <p:stCondLst>
                                    <p:cond delay="0"/>
                                  </p:stCondLst>
                                  <p:childTnLst>
                                    <p:set>
                                      <p:cBhvr>
                                        <p:cTn id="269" dur="1" fill="hold">
                                          <p:stCondLst>
                                            <p:cond delay="0"/>
                                          </p:stCondLst>
                                        </p:cTn>
                                        <p:tgtEl>
                                          <p:spTgt spid="419699"/>
                                        </p:tgtEl>
                                        <p:attrNameLst>
                                          <p:attrName>style.visibility</p:attrName>
                                        </p:attrNameLst>
                                      </p:cBhvr>
                                      <p:to>
                                        <p:strVal val="visible"/>
                                      </p:to>
                                    </p:set>
                                    <p:animEffect transition="in" filter="fade">
                                      <p:cBhvr>
                                        <p:cTn id="270" dur="2000"/>
                                        <p:tgtEl>
                                          <p:spTgt spid="419699"/>
                                        </p:tgtEl>
                                      </p:cBhvr>
                                    </p:animEffect>
                                  </p:childTnLst>
                                </p:cTn>
                              </p:par>
                              <p:par>
                                <p:cTn id="271" presetID="10" presetClass="entr" presetSubtype="0" fill="hold" nodeType="withEffect">
                                  <p:stCondLst>
                                    <p:cond delay="0"/>
                                  </p:stCondLst>
                                  <p:childTnLst>
                                    <p:set>
                                      <p:cBhvr>
                                        <p:cTn id="272" dur="1" fill="hold">
                                          <p:stCondLst>
                                            <p:cond delay="0"/>
                                          </p:stCondLst>
                                        </p:cTn>
                                        <p:tgtEl>
                                          <p:spTgt spid="419700"/>
                                        </p:tgtEl>
                                        <p:attrNameLst>
                                          <p:attrName>style.visibility</p:attrName>
                                        </p:attrNameLst>
                                      </p:cBhvr>
                                      <p:to>
                                        <p:strVal val="visible"/>
                                      </p:to>
                                    </p:set>
                                    <p:animEffect transition="in" filter="fade">
                                      <p:cBhvr>
                                        <p:cTn id="273" dur="2000"/>
                                        <p:tgtEl>
                                          <p:spTgt spid="419700"/>
                                        </p:tgtEl>
                                      </p:cBhvr>
                                    </p:animEffect>
                                  </p:childTnLst>
                                </p:cTn>
                              </p:par>
                              <p:par>
                                <p:cTn id="274" presetID="10" presetClass="entr" presetSubtype="0" fill="hold" nodeType="withEffect">
                                  <p:stCondLst>
                                    <p:cond delay="0"/>
                                  </p:stCondLst>
                                  <p:childTnLst>
                                    <p:set>
                                      <p:cBhvr>
                                        <p:cTn id="275" dur="1" fill="hold">
                                          <p:stCondLst>
                                            <p:cond delay="0"/>
                                          </p:stCondLst>
                                        </p:cTn>
                                        <p:tgtEl>
                                          <p:spTgt spid="419701"/>
                                        </p:tgtEl>
                                        <p:attrNameLst>
                                          <p:attrName>style.visibility</p:attrName>
                                        </p:attrNameLst>
                                      </p:cBhvr>
                                      <p:to>
                                        <p:strVal val="visible"/>
                                      </p:to>
                                    </p:set>
                                    <p:animEffect transition="in" filter="fade">
                                      <p:cBhvr>
                                        <p:cTn id="276" dur="2000"/>
                                        <p:tgtEl>
                                          <p:spTgt spid="419701"/>
                                        </p:tgtEl>
                                      </p:cBhvr>
                                    </p:animEffect>
                                  </p:childTnLst>
                                </p:cTn>
                              </p:par>
                              <p:par>
                                <p:cTn id="277" presetID="10" presetClass="entr" presetSubtype="0" fill="hold" nodeType="withEffect">
                                  <p:stCondLst>
                                    <p:cond delay="0"/>
                                  </p:stCondLst>
                                  <p:childTnLst>
                                    <p:set>
                                      <p:cBhvr>
                                        <p:cTn id="278" dur="1" fill="hold">
                                          <p:stCondLst>
                                            <p:cond delay="0"/>
                                          </p:stCondLst>
                                        </p:cTn>
                                        <p:tgtEl>
                                          <p:spTgt spid="419702"/>
                                        </p:tgtEl>
                                        <p:attrNameLst>
                                          <p:attrName>style.visibility</p:attrName>
                                        </p:attrNameLst>
                                      </p:cBhvr>
                                      <p:to>
                                        <p:strVal val="visible"/>
                                      </p:to>
                                    </p:set>
                                    <p:animEffect transition="in" filter="fade">
                                      <p:cBhvr>
                                        <p:cTn id="279" dur="2000"/>
                                        <p:tgtEl>
                                          <p:spTgt spid="419702"/>
                                        </p:tgtEl>
                                      </p:cBhvr>
                                    </p:animEffect>
                                  </p:childTnLst>
                                </p:cTn>
                              </p:par>
                              <p:par>
                                <p:cTn id="280" presetID="10" presetClass="entr" presetSubtype="0" fill="hold" nodeType="withEffect">
                                  <p:stCondLst>
                                    <p:cond delay="0"/>
                                  </p:stCondLst>
                                  <p:childTnLst>
                                    <p:set>
                                      <p:cBhvr>
                                        <p:cTn id="281" dur="1" fill="hold">
                                          <p:stCondLst>
                                            <p:cond delay="0"/>
                                          </p:stCondLst>
                                        </p:cTn>
                                        <p:tgtEl>
                                          <p:spTgt spid="419709"/>
                                        </p:tgtEl>
                                        <p:attrNameLst>
                                          <p:attrName>style.visibility</p:attrName>
                                        </p:attrNameLst>
                                      </p:cBhvr>
                                      <p:to>
                                        <p:strVal val="visible"/>
                                      </p:to>
                                    </p:set>
                                    <p:animEffect transition="in" filter="fade">
                                      <p:cBhvr>
                                        <p:cTn id="282" dur="2000"/>
                                        <p:tgtEl>
                                          <p:spTgt spid="419709"/>
                                        </p:tgtEl>
                                      </p:cBhvr>
                                    </p:animEffect>
                                  </p:childTnLst>
                                </p:cTn>
                              </p:par>
                              <p:par>
                                <p:cTn id="283" presetID="10" presetClass="entr" presetSubtype="0" fill="hold" nodeType="withEffect">
                                  <p:stCondLst>
                                    <p:cond delay="0"/>
                                  </p:stCondLst>
                                  <p:childTnLst>
                                    <p:set>
                                      <p:cBhvr>
                                        <p:cTn id="284" dur="1" fill="hold">
                                          <p:stCondLst>
                                            <p:cond delay="0"/>
                                          </p:stCondLst>
                                        </p:cTn>
                                        <p:tgtEl>
                                          <p:spTgt spid="419710"/>
                                        </p:tgtEl>
                                        <p:attrNameLst>
                                          <p:attrName>style.visibility</p:attrName>
                                        </p:attrNameLst>
                                      </p:cBhvr>
                                      <p:to>
                                        <p:strVal val="visible"/>
                                      </p:to>
                                    </p:set>
                                    <p:animEffect transition="in" filter="fade">
                                      <p:cBhvr>
                                        <p:cTn id="285" dur="2000"/>
                                        <p:tgtEl>
                                          <p:spTgt spid="419710"/>
                                        </p:tgtEl>
                                      </p:cBhvr>
                                    </p:animEffect>
                                  </p:childTnLst>
                                </p:cTn>
                              </p:par>
                              <p:par>
                                <p:cTn id="286" presetID="10" presetClass="entr" presetSubtype="0" fill="hold" nodeType="withEffect">
                                  <p:stCondLst>
                                    <p:cond delay="0"/>
                                  </p:stCondLst>
                                  <p:childTnLst>
                                    <p:set>
                                      <p:cBhvr>
                                        <p:cTn id="287" dur="1" fill="hold">
                                          <p:stCondLst>
                                            <p:cond delay="0"/>
                                          </p:stCondLst>
                                        </p:cTn>
                                        <p:tgtEl>
                                          <p:spTgt spid="419711"/>
                                        </p:tgtEl>
                                        <p:attrNameLst>
                                          <p:attrName>style.visibility</p:attrName>
                                        </p:attrNameLst>
                                      </p:cBhvr>
                                      <p:to>
                                        <p:strVal val="visible"/>
                                      </p:to>
                                    </p:set>
                                    <p:animEffect transition="in" filter="fade">
                                      <p:cBhvr>
                                        <p:cTn id="288" dur="2000"/>
                                        <p:tgtEl>
                                          <p:spTgt spid="419711"/>
                                        </p:tgtEl>
                                      </p:cBhvr>
                                    </p:animEffect>
                                  </p:childTnLst>
                                </p:cTn>
                              </p:par>
                              <p:par>
                                <p:cTn id="289" presetID="10" presetClass="entr" presetSubtype="0" fill="hold" nodeType="withEffect">
                                  <p:stCondLst>
                                    <p:cond delay="0"/>
                                  </p:stCondLst>
                                  <p:childTnLst>
                                    <p:set>
                                      <p:cBhvr>
                                        <p:cTn id="290" dur="1" fill="hold">
                                          <p:stCondLst>
                                            <p:cond delay="0"/>
                                          </p:stCondLst>
                                        </p:cTn>
                                        <p:tgtEl>
                                          <p:spTgt spid="419712"/>
                                        </p:tgtEl>
                                        <p:attrNameLst>
                                          <p:attrName>style.visibility</p:attrName>
                                        </p:attrNameLst>
                                      </p:cBhvr>
                                      <p:to>
                                        <p:strVal val="visible"/>
                                      </p:to>
                                    </p:set>
                                    <p:animEffect transition="in" filter="fade">
                                      <p:cBhvr>
                                        <p:cTn id="291" dur="2000"/>
                                        <p:tgtEl>
                                          <p:spTgt spid="419712"/>
                                        </p:tgtEl>
                                      </p:cBhvr>
                                    </p:animEffect>
                                  </p:childTnLst>
                                </p:cTn>
                              </p:par>
                              <p:par>
                                <p:cTn id="292" presetID="10" presetClass="entr" presetSubtype="0" fill="hold" nodeType="withEffect">
                                  <p:stCondLst>
                                    <p:cond delay="0"/>
                                  </p:stCondLst>
                                  <p:childTnLst>
                                    <p:set>
                                      <p:cBhvr>
                                        <p:cTn id="293" dur="1" fill="hold">
                                          <p:stCondLst>
                                            <p:cond delay="0"/>
                                          </p:stCondLst>
                                        </p:cTn>
                                        <p:tgtEl>
                                          <p:spTgt spid="419713"/>
                                        </p:tgtEl>
                                        <p:attrNameLst>
                                          <p:attrName>style.visibility</p:attrName>
                                        </p:attrNameLst>
                                      </p:cBhvr>
                                      <p:to>
                                        <p:strVal val="visible"/>
                                      </p:to>
                                    </p:set>
                                    <p:animEffect transition="in" filter="fade">
                                      <p:cBhvr>
                                        <p:cTn id="294" dur="2000"/>
                                        <p:tgtEl>
                                          <p:spTgt spid="419713"/>
                                        </p:tgtEl>
                                      </p:cBhvr>
                                    </p:animEffect>
                                  </p:childTnLst>
                                </p:cTn>
                              </p:par>
                              <p:par>
                                <p:cTn id="295" presetID="10" presetClass="entr" presetSubtype="0" fill="hold" nodeType="withEffect">
                                  <p:stCondLst>
                                    <p:cond delay="0"/>
                                  </p:stCondLst>
                                  <p:childTnLst>
                                    <p:set>
                                      <p:cBhvr>
                                        <p:cTn id="296" dur="1" fill="hold">
                                          <p:stCondLst>
                                            <p:cond delay="0"/>
                                          </p:stCondLst>
                                        </p:cTn>
                                        <p:tgtEl>
                                          <p:spTgt spid="419714"/>
                                        </p:tgtEl>
                                        <p:attrNameLst>
                                          <p:attrName>style.visibility</p:attrName>
                                        </p:attrNameLst>
                                      </p:cBhvr>
                                      <p:to>
                                        <p:strVal val="visible"/>
                                      </p:to>
                                    </p:set>
                                    <p:animEffect transition="in" filter="fade">
                                      <p:cBhvr>
                                        <p:cTn id="297" dur="2000"/>
                                        <p:tgtEl>
                                          <p:spTgt spid="419714"/>
                                        </p:tgtEl>
                                      </p:cBhvr>
                                    </p:animEffect>
                                  </p:childTnLst>
                                </p:cTn>
                              </p:par>
                              <p:par>
                                <p:cTn id="298" presetID="10" presetClass="entr" presetSubtype="0" fill="hold" nodeType="withEffect">
                                  <p:stCondLst>
                                    <p:cond delay="0"/>
                                  </p:stCondLst>
                                  <p:childTnLst>
                                    <p:set>
                                      <p:cBhvr>
                                        <p:cTn id="299" dur="1" fill="hold">
                                          <p:stCondLst>
                                            <p:cond delay="0"/>
                                          </p:stCondLst>
                                        </p:cTn>
                                        <p:tgtEl>
                                          <p:spTgt spid="419715"/>
                                        </p:tgtEl>
                                        <p:attrNameLst>
                                          <p:attrName>style.visibility</p:attrName>
                                        </p:attrNameLst>
                                      </p:cBhvr>
                                      <p:to>
                                        <p:strVal val="visible"/>
                                      </p:to>
                                    </p:set>
                                    <p:animEffect transition="in" filter="fade">
                                      <p:cBhvr>
                                        <p:cTn id="300" dur="2000"/>
                                        <p:tgtEl>
                                          <p:spTgt spid="419715"/>
                                        </p:tgtEl>
                                      </p:cBhvr>
                                    </p:animEffect>
                                  </p:childTnLst>
                                </p:cTn>
                              </p:par>
                              <p:par>
                                <p:cTn id="301" presetID="10" presetClass="entr" presetSubtype="0" fill="hold" nodeType="withEffect">
                                  <p:stCondLst>
                                    <p:cond delay="0"/>
                                  </p:stCondLst>
                                  <p:childTnLst>
                                    <p:set>
                                      <p:cBhvr>
                                        <p:cTn id="302" dur="1" fill="hold">
                                          <p:stCondLst>
                                            <p:cond delay="0"/>
                                          </p:stCondLst>
                                        </p:cTn>
                                        <p:tgtEl>
                                          <p:spTgt spid="419722"/>
                                        </p:tgtEl>
                                        <p:attrNameLst>
                                          <p:attrName>style.visibility</p:attrName>
                                        </p:attrNameLst>
                                      </p:cBhvr>
                                      <p:to>
                                        <p:strVal val="visible"/>
                                      </p:to>
                                    </p:set>
                                    <p:animEffect transition="in" filter="fade">
                                      <p:cBhvr>
                                        <p:cTn id="303" dur="2000"/>
                                        <p:tgtEl>
                                          <p:spTgt spid="419722"/>
                                        </p:tgtEl>
                                      </p:cBhvr>
                                    </p:animEffect>
                                  </p:childTnLst>
                                </p:cTn>
                              </p:par>
                              <p:par>
                                <p:cTn id="304" presetID="10" presetClass="entr" presetSubtype="0" fill="hold" nodeType="withEffect">
                                  <p:stCondLst>
                                    <p:cond delay="0"/>
                                  </p:stCondLst>
                                  <p:childTnLst>
                                    <p:set>
                                      <p:cBhvr>
                                        <p:cTn id="305" dur="1" fill="hold">
                                          <p:stCondLst>
                                            <p:cond delay="0"/>
                                          </p:stCondLst>
                                        </p:cTn>
                                        <p:tgtEl>
                                          <p:spTgt spid="419723"/>
                                        </p:tgtEl>
                                        <p:attrNameLst>
                                          <p:attrName>style.visibility</p:attrName>
                                        </p:attrNameLst>
                                      </p:cBhvr>
                                      <p:to>
                                        <p:strVal val="visible"/>
                                      </p:to>
                                    </p:set>
                                    <p:animEffect transition="in" filter="fade">
                                      <p:cBhvr>
                                        <p:cTn id="306" dur="2000"/>
                                        <p:tgtEl>
                                          <p:spTgt spid="419723"/>
                                        </p:tgtEl>
                                      </p:cBhvr>
                                    </p:animEffect>
                                  </p:childTnLst>
                                </p:cTn>
                              </p:par>
                              <p:par>
                                <p:cTn id="307" presetID="10" presetClass="entr" presetSubtype="0" fill="hold" nodeType="withEffect">
                                  <p:stCondLst>
                                    <p:cond delay="0"/>
                                  </p:stCondLst>
                                  <p:childTnLst>
                                    <p:set>
                                      <p:cBhvr>
                                        <p:cTn id="308" dur="1" fill="hold">
                                          <p:stCondLst>
                                            <p:cond delay="0"/>
                                          </p:stCondLst>
                                        </p:cTn>
                                        <p:tgtEl>
                                          <p:spTgt spid="419724"/>
                                        </p:tgtEl>
                                        <p:attrNameLst>
                                          <p:attrName>style.visibility</p:attrName>
                                        </p:attrNameLst>
                                      </p:cBhvr>
                                      <p:to>
                                        <p:strVal val="visible"/>
                                      </p:to>
                                    </p:set>
                                    <p:animEffect transition="in" filter="fade">
                                      <p:cBhvr>
                                        <p:cTn id="309" dur="2000"/>
                                        <p:tgtEl>
                                          <p:spTgt spid="419724"/>
                                        </p:tgtEl>
                                      </p:cBhvr>
                                    </p:animEffect>
                                  </p:childTnLst>
                                </p:cTn>
                              </p:par>
                              <p:par>
                                <p:cTn id="310" presetID="10" presetClass="entr" presetSubtype="0" fill="hold" nodeType="withEffect">
                                  <p:stCondLst>
                                    <p:cond delay="0"/>
                                  </p:stCondLst>
                                  <p:childTnLst>
                                    <p:set>
                                      <p:cBhvr>
                                        <p:cTn id="311" dur="1" fill="hold">
                                          <p:stCondLst>
                                            <p:cond delay="0"/>
                                          </p:stCondLst>
                                        </p:cTn>
                                        <p:tgtEl>
                                          <p:spTgt spid="419725"/>
                                        </p:tgtEl>
                                        <p:attrNameLst>
                                          <p:attrName>style.visibility</p:attrName>
                                        </p:attrNameLst>
                                      </p:cBhvr>
                                      <p:to>
                                        <p:strVal val="visible"/>
                                      </p:to>
                                    </p:set>
                                    <p:animEffect transition="in" filter="fade">
                                      <p:cBhvr>
                                        <p:cTn id="312" dur="2000"/>
                                        <p:tgtEl>
                                          <p:spTgt spid="419725"/>
                                        </p:tgtEl>
                                      </p:cBhvr>
                                    </p:animEffect>
                                  </p:childTnLst>
                                </p:cTn>
                              </p:par>
                              <p:par>
                                <p:cTn id="313" presetID="10" presetClass="entr" presetSubtype="0" fill="hold" nodeType="withEffect">
                                  <p:stCondLst>
                                    <p:cond delay="0"/>
                                  </p:stCondLst>
                                  <p:childTnLst>
                                    <p:set>
                                      <p:cBhvr>
                                        <p:cTn id="314" dur="1" fill="hold">
                                          <p:stCondLst>
                                            <p:cond delay="0"/>
                                          </p:stCondLst>
                                        </p:cTn>
                                        <p:tgtEl>
                                          <p:spTgt spid="419726"/>
                                        </p:tgtEl>
                                        <p:attrNameLst>
                                          <p:attrName>style.visibility</p:attrName>
                                        </p:attrNameLst>
                                      </p:cBhvr>
                                      <p:to>
                                        <p:strVal val="visible"/>
                                      </p:to>
                                    </p:set>
                                    <p:animEffect transition="in" filter="fade">
                                      <p:cBhvr>
                                        <p:cTn id="315" dur="2000"/>
                                        <p:tgtEl>
                                          <p:spTgt spid="419726"/>
                                        </p:tgtEl>
                                      </p:cBhvr>
                                    </p:animEffect>
                                  </p:childTnLst>
                                </p:cTn>
                              </p:par>
                              <p:par>
                                <p:cTn id="316" presetID="10" presetClass="entr" presetSubtype="0" fill="hold" nodeType="withEffect">
                                  <p:stCondLst>
                                    <p:cond delay="0"/>
                                  </p:stCondLst>
                                  <p:childTnLst>
                                    <p:set>
                                      <p:cBhvr>
                                        <p:cTn id="317" dur="1" fill="hold">
                                          <p:stCondLst>
                                            <p:cond delay="0"/>
                                          </p:stCondLst>
                                        </p:cTn>
                                        <p:tgtEl>
                                          <p:spTgt spid="419727"/>
                                        </p:tgtEl>
                                        <p:attrNameLst>
                                          <p:attrName>style.visibility</p:attrName>
                                        </p:attrNameLst>
                                      </p:cBhvr>
                                      <p:to>
                                        <p:strVal val="visible"/>
                                      </p:to>
                                    </p:set>
                                    <p:animEffect transition="in" filter="fade">
                                      <p:cBhvr>
                                        <p:cTn id="318" dur="2000"/>
                                        <p:tgtEl>
                                          <p:spTgt spid="419727"/>
                                        </p:tgtEl>
                                      </p:cBhvr>
                                    </p:animEffect>
                                  </p:childTnLst>
                                </p:cTn>
                              </p:par>
                              <p:par>
                                <p:cTn id="319" presetID="10" presetClass="entr" presetSubtype="0" fill="hold" nodeType="withEffect">
                                  <p:stCondLst>
                                    <p:cond delay="0"/>
                                  </p:stCondLst>
                                  <p:childTnLst>
                                    <p:set>
                                      <p:cBhvr>
                                        <p:cTn id="320" dur="1" fill="hold">
                                          <p:stCondLst>
                                            <p:cond delay="0"/>
                                          </p:stCondLst>
                                        </p:cTn>
                                        <p:tgtEl>
                                          <p:spTgt spid="419728"/>
                                        </p:tgtEl>
                                        <p:attrNameLst>
                                          <p:attrName>style.visibility</p:attrName>
                                        </p:attrNameLst>
                                      </p:cBhvr>
                                      <p:to>
                                        <p:strVal val="visible"/>
                                      </p:to>
                                    </p:set>
                                    <p:animEffect transition="in" filter="fade">
                                      <p:cBhvr>
                                        <p:cTn id="321" dur="2000"/>
                                        <p:tgtEl>
                                          <p:spTgt spid="419728"/>
                                        </p:tgtEl>
                                      </p:cBhvr>
                                    </p:animEffect>
                                  </p:childTnLst>
                                </p:cTn>
                              </p:par>
                            </p:childTnLst>
                          </p:cTn>
                        </p:par>
                      </p:childTnLst>
                    </p:cTn>
                  </p:par>
                  <p:par>
                    <p:cTn id="322" fill="hold" nodeType="clickPar">
                      <p:stCondLst>
                        <p:cond delay="indefinite"/>
                      </p:stCondLst>
                      <p:childTnLst>
                        <p:par>
                          <p:cTn id="323" fill="hold" nodeType="withGroup">
                            <p:stCondLst>
                              <p:cond delay="0"/>
                            </p:stCondLst>
                            <p:childTnLst>
                              <p:par>
                                <p:cTn id="324" presetID="1" presetClass="entr" presetSubtype="0" fill="hold" nodeType="clickEffect">
                                  <p:stCondLst>
                                    <p:cond delay="0"/>
                                  </p:stCondLst>
                                  <p:childTnLst>
                                    <p:set>
                                      <p:cBhvr>
                                        <p:cTn id="325" dur="1" fill="hold">
                                          <p:stCondLst>
                                            <p:cond delay="0"/>
                                          </p:stCondLst>
                                        </p:cTn>
                                        <p:tgtEl>
                                          <p:spTgt spid="638356"/>
                                        </p:tgtEl>
                                        <p:attrNameLst>
                                          <p:attrName>style.visibility</p:attrName>
                                        </p:attrNameLst>
                                      </p:cBhvr>
                                      <p:to>
                                        <p:strVal val="visible"/>
                                      </p:to>
                                    </p:set>
                                  </p:childTnLst>
                                </p:cTn>
                              </p:par>
                            </p:childTnLst>
                          </p:cTn>
                        </p:par>
                        <p:par>
                          <p:cTn id="326" fill="hold" nodeType="afterGroup">
                            <p:stCondLst>
                              <p:cond delay="0"/>
                            </p:stCondLst>
                            <p:childTnLst>
                              <p:par>
                                <p:cTn id="327" presetID="53" presetClass="entr" presetSubtype="0" fill="hold" nodeType="afterEffect">
                                  <p:stCondLst>
                                    <p:cond delay="0"/>
                                  </p:stCondLst>
                                  <p:childTnLst>
                                    <p:set>
                                      <p:cBhvr>
                                        <p:cTn id="328" dur="1" fill="hold">
                                          <p:stCondLst>
                                            <p:cond delay="0"/>
                                          </p:stCondLst>
                                        </p:cTn>
                                        <p:tgtEl>
                                          <p:spTgt spid="638355"/>
                                        </p:tgtEl>
                                        <p:attrNameLst>
                                          <p:attrName>style.visibility</p:attrName>
                                        </p:attrNameLst>
                                      </p:cBhvr>
                                      <p:to>
                                        <p:strVal val="visible"/>
                                      </p:to>
                                    </p:set>
                                    <p:anim calcmode="lin" valueType="num">
                                      <p:cBhvr>
                                        <p:cTn id="329" dur="3000" fill="hold"/>
                                        <p:tgtEl>
                                          <p:spTgt spid="638355"/>
                                        </p:tgtEl>
                                        <p:attrNameLst>
                                          <p:attrName>ppt_w</p:attrName>
                                        </p:attrNameLst>
                                      </p:cBhvr>
                                      <p:tavLst>
                                        <p:tav tm="0">
                                          <p:val>
                                            <p:fltVal val="0"/>
                                          </p:val>
                                        </p:tav>
                                        <p:tav tm="100000">
                                          <p:val>
                                            <p:strVal val="#ppt_w"/>
                                          </p:val>
                                        </p:tav>
                                      </p:tavLst>
                                    </p:anim>
                                    <p:anim calcmode="lin" valueType="num">
                                      <p:cBhvr>
                                        <p:cTn id="330" dur="3000" fill="hold"/>
                                        <p:tgtEl>
                                          <p:spTgt spid="638355"/>
                                        </p:tgtEl>
                                        <p:attrNameLst>
                                          <p:attrName>ppt_h</p:attrName>
                                        </p:attrNameLst>
                                      </p:cBhvr>
                                      <p:tavLst>
                                        <p:tav tm="0">
                                          <p:val>
                                            <p:fltVal val="0"/>
                                          </p:val>
                                        </p:tav>
                                        <p:tav tm="100000">
                                          <p:val>
                                            <p:strVal val="#ppt_h"/>
                                          </p:val>
                                        </p:tav>
                                      </p:tavLst>
                                    </p:anim>
                                    <p:animEffect transition="in" filter="fade">
                                      <p:cBhvr>
                                        <p:cTn id="331" dur="3000"/>
                                        <p:tgtEl>
                                          <p:spTgt spid="638355"/>
                                        </p:tgtEl>
                                      </p:cBhvr>
                                    </p:animEffect>
                                  </p:childTnLst>
                                </p:cTn>
                              </p:par>
                              <p:par>
                                <p:cTn id="332" presetID="10" presetClass="exit" presetSubtype="0" fill="hold" nodeType="withEffect">
                                  <p:stCondLst>
                                    <p:cond delay="0"/>
                                  </p:stCondLst>
                                  <p:childTnLst>
                                    <p:animEffect transition="out" filter="fade">
                                      <p:cBhvr>
                                        <p:cTn id="333" dur="2000"/>
                                        <p:tgtEl>
                                          <p:spTgt spid="638347"/>
                                        </p:tgtEl>
                                      </p:cBhvr>
                                    </p:animEffect>
                                    <p:set>
                                      <p:cBhvr>
                                        <p:cTn id="334" dur="1" fill="hold">
                                          <p:stCondLst>
                                            <p:cond delay="1999"/>
                                          </p:stCondLst>
                                        </p:cTn>
                                        <p:tgtEl>
                                          <p:spTgt spid="63834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8139" grpId="0"/>
      <p:bldP spid="638140" grpId="0"/>
      <p:bldP spid="638147"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2 Marcador de contenido">
            <a:extLst>
              <a:ext uri="{FF2B5EF4-FFF2-40B4-BE49-F238E27FC236}">
                <a16:creationId xmlns:a16="http://schemas.microsoft.com/office/drawing/2014/main" id="{518DCED1-2A50-4685-92D6-B0483A437A80}"/>
              </a:ext>
            </a:extLst>
          </p:cNvPr>
          <p:cNvSpPr txBox="1">
            <a:spLocks/>
          </p:cNvSpPr>
          <p:nvPr/>
        </p:nvSpPr>
        <p:spPr>
          <a:xfrm>
            <a:off x="744791" y="1004372"/>
            <a:ext cx="4676865" cy="1728191"/>
          </a:xfrm>
          <a:prstGeom prst="rect">
            <a:avLst/>
          </a:prstGeom>
          <a:noFill/>
          <a:ln w="38100">
            <a:solidFill>
              <a:srgbClr val="C0504D">
                <a:lumMod val="40000"/>
                <a:lumOff val="60000"/>
              </a:srgbClr>
            </a:solidFill>
          </a:ln>
        </p:spPr>
        <p:txBody>
          <a:bodyPr vert="horz" lIns="91440" tIns="45720" rIns="91440" bIns="45720" rtlCol="0">
            <a:noAutofit/>
          </a:bodyPr>
          <a:lstStyle>
            <a:lvl1pPr marL="342900" indent="-342900" algn="l" defTabSz="457200" rtl="0" eaLnBrk="1" latinLnBrk="0" hangingPunct="1">
              <a:spcBef>
                <a:spcPct val="20000"/>
              </a:spcBef>
              <a:buClr>
                <a:srgbClr val="44615B"/>
              </a:buClr>
              <a:buSzPct val="100000"/>
              <a:buFontTx/>
              <a:buBlip>
                <a:blip r:embed="rId3"/>
              </a:buBlip>
              <a:defRPr sz="2000" b="1" kern="1200">
                <a:solidFill>
                  <a:srgbClr val="505150"/>
                </a:solidFill>
                <a:latin typeface="Optima"/>
                <a:ea typeface="+mn-ea"/>
                <a:cs typeface="Optima"/>
              </a:defRPr>
            </a:lvl1pPr>
            <a:lvl2pPr marL="742950" indent="-285750" algn="l" defTabSz="457200" rtl="0" eaLnBrk="1" latinLnBrk="0" hangingPunct="1">
              <a:spcBef>
                <a:spcPct val="20000"/>
              </a:spcBef>
              <a:buClr>
                <a:srgbClr val="44615B"/>
              </a:buClr>
              <a:buSzPct val="70000"/>
              <a:buFontTx/>
              <a:buBlip>
                <a:blip r:embed="rId4"/>
              </a:buBlip>
              <a:defRPr sz="1800" kern="1200">
                <a:solidFill>
                  <a:srgbClr val="505150"/>
                </a:solidFill>
                <a:latin typeface="Optima"/>
                <a:ea typeface="+mn-ea"/>
                <a:cs typeface="Optima"/>
              </a:defRPr>
            </a:lvl2pPr>
            <a:lvl3pPr marL="1143000" indent="-228600" algn="l" defTabSz="457200" rtl="0" eaLnBrk="1" latinLnBrk="0" hangingPunct="1">
              <a:spcBef>
                <a:spcPct val="20000"/>
              </a:spcBef>
              <a:buClr>
                <a:srgbClr val="44615B"/>
              </a:buClr>
              <a:buFont typeface="Wingdings" charset="2"/>
              <a:buChar char="§"/>
              <a:defRPr sz="1700" kern="1200">
                <a:solidFill>
                  <a:srgbClr val="505150"/>
                </a:solidFill>
                <a:latin typeface="Optima"/>
                <a:ea typeface="+mn-ea"/>
                <a:cs typeface="Optima"/>
              </a:defRPr>
            </a:lvl3pPr>
            <a:lvl4pPr marL="1600200" indent="-228600" algn="l" defTabSz="457200" rtl="0" eaLnBrk="1" latinLnBrk="0" hangingPunct="1">
              <a:spcBef>
                <a:spcPct val="20000"/>
              </a:spcBef>
              <a:buClr>
                <a:srgbClr val="44615B"/>
              </a:buClr>
              <a:buFont typeface="Arial"/>
              <a:buChar char="–"/>
              <a:defRPr sz="1600" kern="1200">
                <a:solidFill>
                  <a:srgbClr val="505150"/>
                </a:solidFill>
                <a:latin typeface="Optima"/>
                <a:ea typeface="+mn-ea"/>
                <a:cs typeface="Optima"/>
              </a:defRPr>
            </a:lvl4pPr>
            <a:lvl5pPr marL="2057400" indent="-228600" algn="l" defTabSz="457200" rtl="0" eaLnBrk="1" latinLnBrk="0" hangingPunct="1">
              <a:spcBef>
                <a:spcPct val="20000"/>
              </a:spcBef>
              <a:buClr>
                <a:srgbClr val="44615B"/>
              </a:buClr>
              <a:buSzPct val="50000"/>
              <a:buFont typeface="Wingdings" charset="2"/>
              <a:buChar char=""/>
              <a:defRPr sz="1500" kern="1200">
                <a:solidFill>
                  <a:srgbClr val="505150"/>
                </a:solidFill>
                <a:latin typeface="Optima"/>
                <a:ea typeface="+mn-ea"/>
                <a:cs typeface="Optima"/>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ct val="20000"/>
              </a:spcBef>
              <a:spcAft>
                <a:spcPts val="0"/>
              </a:spcAft>
              <a:buClr>
                <a:srgbClr val="44615B"/>
              </a:buClr>
              <a:buSzPct val="100000"/>
              <a:buFont typeface="Wingdings" charset="0"/>
              <a:buNone/>
              <a:tabLst/>
              <a:defRPr/>
            </a:pPr>
            <a:r>
              <a:rPr kumimoji="0" lang="es-ES" sz="1600" b="0" i="0" u="none" strike="noStrike" kern="1200" cap="none" spc="0" normalizeH="0" baseline="0" noProof="0" dirty="0">
                <a:ln>
                  <a:noFill/>
                </a:ln>
                <a:solidFill>
                  <a:sysClr val="windowText" lastClr="000000"/>
                </a:solidFill>
                <a:effectLst/>
                <a:uLnTx/>
                <a:uFillTx/>
                <a:latin typeface="Comic Sans MS" charset="0"/>
                <a:ea typeface="MS PGothic" charset="0"/>
              </a:rPr>
              <a:t>PERFIL DEL PACIENTE</a:t>
            </a:r>
          </a:p>
          <a:p>
            <a:pPr marL="342900" marR="0" lvl="0" indent="-342900" algn="l" defTabSz="457200" rtl="0" eaLnBrk="1" fontAlgn="auto" latinLnBrk="0" hangingPunct="1">
              <a:lnSpc>
                <a:spcPct val="100000"/>
              </a:lnSpc>
              <a:spcBef>
                <a:spcPct val="20000"/>
              </a:spcBef>
              <a:spcAft>
                <a:spcPts val="0"/>
              </a:spcAft>
              <a:buClr>
                <a:srgbClr val="44615B"/>
              </a:buClr>
              <a:buSzPct val="100000"/>
              <a:buFont typeface="Arial"/>
              <a:buChar char="•"/>
              <a:tabLst/>
              <a:defRPr/>
            </a:pPr>
            <a:r>
              <a:rPr kumimoji="0" lang="es-ES" sz="1600" b="0" i="0" u="none" strike="noStrike" kern="1200" cap="none" spc="0" normalizeH="0" baseline="0" noProof="0" dirty="0">
                <a:ln>
                  <a:noFill/>
                </a:ln>
                <a:solidFill>
                  <a:sysClr val="windowText" lastClr="000000"/>
                </a:solidFill>
                <a:effectLst/>
                <a:uLnTx/>
                <a:uFillTx/>
                <a:latin typeface="Comic Sans MS" charset="0"/>
                <a:ea typeface="MS PGothic" charset="0"/>
              </a:rPr>
              <a:t>Niño 5-12 años</a:t>
            </a:r>
          </a:p>
          <a:p>
            <a:pPr marL="342900" marR="0" lvl="0" indent="-342900" algn="l" defTabSz="457200" rtl="0" eaLnBrk="1" fontAlgn="auto" latinLnBrk="0" hangingPunct="1">
              <a:lnSpc>
                <a:spcPct val="100000"/>
              </a:lnSpc>
              <a:spcBef>
                <a:spcPct val="20000"/>
              </a:spcBef>
              <a:spcAft>
                <a:spcPts val="0"/>
              </a:spcAft>
              <a:buClr>
                <a:srgbClr val="44615B"/>
              </a:buClr>
              <a:buSzPct val="100000"/>
              <a:buFont typeface="Arial"/>
              <a:buChar char="•"/>
              <a:tabLst/>
              <a:defRPr/>
            </a:pPr>
            <a:r>
              <a:rPr kumimoji="0" lang="es-ES" sz="1600" b="0" i="0" u="none" strike="noStrike" kern="1200" cap="none" spc="0" normalizeH="0" baseline="0" noProof="0" dirty="0">
                <a:ln>
                  <a:noFill/>
                </a:ln>
                <a:solidFill>
                  <a:sysClr val="windowText" lastClr="000000"/>
                </a:solidFill>
                <a:effectLst/>
                <a:uLnTx/>
                <a:uFillTx/>
                <a:latin typeface="Comic Sans MS" charset="0"/>
                <a:ea typeface="MS PGothic" charset="0"/>
              </a:rPr>
              <a:t>Ancianos </a:t>
            </a:r>
          </a:p>
          <a:p>
            <a:pPr marL="342900" marR="0" lvl="0" indent="-342900" algn="l" defTabSz="457200" rtl="0" eaLnBrk="1" fontAlgn="auto" latinLnBrk="0" hangingPunct="1">
              <a:lnSpc>
                <a:spcPct val="100000"/>
              </a:lnSpc>
              <a:spcBef>
                <a:spcPct val="20000"/>
              </a:spcBef>
              <a:spcAft>
                <a:spcPts val="0"/>
              </a:spcAft>
              <a:buClr>
                <a:srgbClr val="44615B"/>
              </a:buClr>
              <a:buSzPct val="100000"/>
              <a:buFont typeface="Arial"/>
              <a:buChar char="•"/>
              <a:tabLst/>
              <a:defRPr/>
            </a:pPr>
            <a:r>
              <a:rPr kumimoji="0" lang="es-ES" sz="1600" b="0" i="0" u="none" strike="noStrike" kern="1200" cap="none" spc="0" normalizeH="0" baseline="0" noProof="0" dirty="0" err="1">
                <a:ln>
                  <a:noFill/>
                </a:ln>
                <a:solidFill>
                  <a:sysClr val="windowText" lastClr="000000"/>
                </a:solidFill>
                <a:effectLst/>
                <a:uLnTx/>
                <a:uFillTx/>
                <a:latin typeface="Comic Sans MS" charset="0"/>
                <a:ea typeface="MS PGothic" charset="0"/>
              </a:rPr>
              <a:t>SNi</a:t>
            </a:r>
            <a:r>
              <a:rPr kumimoji="0" lang="es-ES" sz="1600" b="0" i="0" u="none" strike="noStrike" kern="1200" cap="none" spc="0" normalizeH="0" baseline="0" noProof="0" dirty="0">
                <a:ln>
                  <a:noFill/>
                </a:ln>
                <a:solidFill>
                  <a:sysClr val="windowText" lastClr="000000"/>
                </a:solidFill>
                <a:effectLst/>
                <a:uLnTx/>
                <a:uFillTx/>
                <a:latin typeface="Comic Sans MS" charset="0"/>
                <a:ea typeface="MS PGothic" charset="0"/>
              </a:rPr>
              <a:t> tras </a:t>
            </a:r>
            <a:r>
              <a:rPr kumimoji="0" lang="es-ES" sz="1600" b="0" i="0" u="none" strike="noStrike" kern="1200" cap="none" spc="0" normalizeH="0" baseline="0" noProof="0" dirty="0" err="1">
                <a:ln>
                  <a:noFill/>
                </a:ln>
                <a:solidFill>
                  <a:sysClr val="windowText" lastClr="000000"/>
                </a:solidFill>
                <a:effectLst/>
                <a:uLnTx/>
                <a:uFillTx/>
                <a:latin typeface="Comic Sans MS" charset="0"/>
                <a:ea typeface="MS PGothic" charset="0"/>
              </a:rPr>
              <a:t>inf</a:t>
            </a:r>
            <a:r>
              <a:rPr kumimoji="0" lang="es-ES" sz="1600" b="0" i="0" u="none" strike="noStrike" kern="1200" cap="none" spc="0" normalizeH="0" baseline="0" noProof="0" dirty="0">
                <a:ln>
                  <a:noFill/>
                </a:ln>
                <a:solidFill>
                  <a:sysClr val="windowText" lastClr="000000"/>
                </a:solidFill>
                <a:effectLst/>
                <a:uLnTx/>
                <a:uFillTx/>
                <a:latin typeface="Comic Sans MS" charset="0"/>
                <a:ea typeface="MS PGothic" charset="0"/>
              </a:rPr>
              <a:t> faríngea o cutánea con latencia</a:t>
            </a:r>
          </a:p>
          <a:p>
            <a:pPr marL="342900" marR="0" lvl="0" indent="-342900" algn="l" defTabSz="457200" rtl="0" eaLnBrk="1" fontAlgn="auto" latinLnBrk="0" hangingPunct="1">
              <a:lnSpc>
                <a:spcPct val="100000"/>
              </a:lnSpc>
              <a:spcBef>
                <a:spcPct val="20000"/>
              </a:spcBef>
              <a:spcAft>
                <a:spcPts val="0"/>
              </a:spcAft>
              <a:buClr>
                <a:srgbClr val="44615B"/>
              </a:buClr>
              <a:buSzPct val="100000"/>
              <a:buFont typeface="Arial"/>
              <a:buChar char="•"/>
              <a:tabLst/>
              <a:defRPr/>
            </a:pPr>
            <a:r>
              <a:rPr lang="es-ES" sz="1600" b="0" dirty="0">
                <a:solidFill>
                  <a:sysClr val="windowText" lastClr="000000"/>
                </a:solidFill>
                <a:latin typeface="Comic Sans MS" charset="0"/>
                <a:ea typeface="MS PGothic" charset="0"/>
              </a:rPr>
              <a:t>10-15 días infección faríngea, 20-21 días si es cutánea</a:t>
            </a:r>
            <a:endParaRPr kumimoji="0" lang="es-ES" sz="1600" b="0" i="0" u="none" strike="noStrike" kern="1200" cap="none" spc="0" normalizeH="0" baseline="0" noProof="0" dirty="0">
              <a:ln>
                <a:noFill/>
              </a:ln>
              <a:solidFill>
                <a:sysClr val="windowText" lastClr="000000"/>
              </a:solidFill>
              <a:effectLst/>
              <a:uLnTx/>
              <a:uFillTx/>
              <a:latin typeface="Comic Sans MS" charset="0"/>
              <a:ea typeface="MS PGothic" charset="0"/>
            </a:endParaRPr>
          </a:p>
        </p:txBody>
      </p:sp>
      <p:sp>
        <p:nvSpPr>
          <p:cNvPr id="5" name="2 Marcador de contenido">
            <a:extLst>
              <a:ext uri="{FF2B5EF4-FFF2-40B4-BE49-F238E27FC236}">
                <a16:creationId xmlns:a16="http://schemas.microsoft.com/office/drawing/2014/main" id="{A55096AE-46C5-4B8D-B168-A1747BD93DD1}"/>
              </a:ext>
            </a:extLst>
          </p:cNvPr>
          <p:cNvSpPr txBox="1">
            <a:spLocks/>
          </p:cNvSpPr>
          <p:nvPr/>
        </p:nvSpPr>
        <p:spPr bwMode="auto">
          <a:xfrm>
            <a:off x="721744" y="3165162"/>
            <a:ext cx="4316981" cy="2400717"/>
          </a:xfrm>
          <a:prstGeom prst="rect">
            <a:avLst/>
          </a:prstGeom>
          <a:noFill/>
          <a:ln w="38100">
            <a:solidFill>
              <a:srgbClr val="215968"/>
            </a:solidFill>
          </a:ln>
          <a:effectLst/>
        </p:spPr>
        <p:txBody>
          <a:bodyPr/>
          <a:lstStyle>
            <a:lvl1pPr eaLnBrk="0" hangingPunct="0">
              <a:defRPr>
                <a:solidFill>
                  <a:schemeClr val="tx1"/>
                </a:solidFill>
                <a:latin typeface="Garamond" charset="0"/>
                <a:ea typeface="MS PGothic" charset="0"/>
                <a:cs typeface="MS PGothic" charset="0"/>
              </a:defRPr>
            </a:lvl1pPr>
            <a:lvl2pPr marL="742950" indent="-285750" eaLnBrk="0" hangingPunct="0">
              <a:defRPr>
                <a:solidFill>
                  <a:schemeClr val="tx1"/>
                </a:solidFill>
                <a:latin typeface="Garamond" charset="0"/>
                <a:ea typeface="MS PGothic" charset="0"/>
                <a:cs typeface="MS PGothic" charset="0"/>
              </a:defRPr>
            </a:lvl2pPr>
            <a:lvl3pPr marL="1143000" indent="-228600" eaLnBrk="0" hangingPunct="0">
              <a:defRPr>
                <a:solidFill>
                  <a:schemeClr val="tx1"/>
                </a:solidFill>
                <a:latin typeface="Garamond" charset="0"/>
                <a:ea typeface="MS PGothic" charset="0"/>
                <a:cs typeface="MS PGothic" charset="0"/>
              </a:defRPr>
            </a:lvl3pPr>
            <a:lvl4pPr marL="1600200" indent="-228600" eaLnBrk="0" hangingPunct="0">
              <a:defRPr>
                <a:solidFill>
                  <a:schemeClr val="tx1"/>
                </a:solidFill>
                <a:latin typeface="Garamond" charset="0"/>
                <a:ea typeface="MS PGothic" charset="0"/>
                <a:cs typeface="MS PGothic" charset="0"/>
              </a:defRPr>
            </a:lvl4pPr>
            <a:lvl5pPr marL="2057400" indent="-228600" eaLnBrk="0" hangingPunct="0">
              <a:defRPr>
                <a:solidFill>
                  <a:schemeClr val="tx1"/>
                </a:solidFill>
                <a:latin typeface="Garamond" charset="0"/>
                <a:ea typeface="MS PGothic" charset="0"/>
                <a:cs typeface="MS PGothic" charset="0"/>
              </a:defRPr>
            </a:lvl5pPr>
            <a:lvl6pPr marL="2514600" indent="-228600" eaLnBrk="0" fontAlgn="base" hangingPunct="0">
              <a:spcBef>
                <a:spcPct val="0"/>
              </a:spcBef>
              <a:spcAft>
                <a:spcPct val="0"/>
              </a:spcAft>
              <a:defRPr>
                <a:solidFill>
                  <a:schemeClr val="tx1"/>
                </a:solidFill>
                <a:latin typeface="Garamond" charset="0"/>
                <a:ea typeface="MS PGothic" charset="0"/>
                <a:cs typeface="MS PGothic" charset="0"/>
              </a:defRPr>
            </a:lvl6pPr>
            <a:lvl7pPr marL="2971800" indent="-228600" eaLnBrk="0" fontAlgn="base" hangingPunct="0">
              <a:spcBef>
                <a:spcPct val="0"/>
              </a:spcBef>
              <a:spcAft>
                <a:spcPct val="0"/>
              </a:spcAft>
              <a:defRPr>
                <a:solidFill>
                  <a:schemeClr val="tx1"/>
                </a:solidFill>
                <a:latin typeface="Garamond" charset="0"/>
                <a:ea typeface="MS PGothic" charset="0"/>
                <a:cs typeface="MS PGothic" charset="0"/>
              </a:defRPr>
            </a:lvl7pPr>
            <a:lvl8pPr marL="3429000" indent="-228600" eaLnBrk="0" fontAlgn="base" hangingPunct="0">
              <a:spcBef>
                <a:spcPct val="0"/>
              </a:spcBef>
              <a:spcAft>
                <a:spcPct val="0"/>
              </a:spcAft>
              <a:defRPr>
                <a:solidFill>
                  <a:schemeClr val="tx1"/>
                </a:solidFill>
                <a:latin typeface="Garamond" charset="0"/>
                <a:ea typeface="MS PGothic" charset="0"/>
                <a:cs typeface="MS PGothic" charset="0"/>
              </a:defRPr>
            </a:lvl8pPr>
            <a:lvl9pPr marL="3886200" indent="-228600" eaLnBrk="0" fontAlgn="base" hangingPunct="0">
              <a:spcBef>
                <a:spcPct val="0"/>
              </a:spcBef>
              <a:spcAft>
                <a:spcPct val="0"/>
              </a:spcAft>
              <a:defRPr>
                <a:solidFill>
                  <a:schemeClr val="tx1"/>
                </a:solidFill>
                <a:latin typeface="Garamond" charset="0"/>
                <a:ea typeface="MS PGothic" charset="0"/>
                <a:cs typeface="MS PGothic" charset="0"/>
              </a:defRPr>
            </a:lvl9pPr>
          </a:lstStyle>
          <a:p>
            <a:pPr eaLnBrk="1" hangingPunct="1">
              <a:spcBef>
                <a:spcPct val="20000"/>
              </a:spcBef>
              <a:buClr>
                <a:srgbClr val="44615B"/>
              </a:buClr>
              <a:buSzPct val="100000"/>
              <a:buFont typeface="Wingdings" charset="0"/>
              <a:buNone/>
              <a:defRPr/>
            </a:pPr>
            <a:r>
              <a:rPr lang="es-ES" dirty="0">
                <a:solidFill>
                  <a:prstClr val="black"/>
                </a:solidFill>
                <a:latin typeface="Comic Sans MS" charset="0"/>
                <a:cs typeface="Optima"/>
              </a:rPr>
              <a:t>IC Y COMPLEMENTO</a:t>
            </a:r>
          </a:p>
          <a:p>
            <a:pPr marL="285750" indent="-285750" eaLnBrk="1" hangingPunct="1">
              <a:spcBef>
                <a:spcPct val="20000"/>
              </a:spcBef>
              <a:buClr>
                <a:srgbClr val="44615B"/>
              </a:buClr>
              <a:buSzPct val="100000"/>
              <a:buFont typeface="Arial"/>
              <a:buChar char="•"/>
              <a:defRPr/>
            </a:pPr>
            <a:r>
              <a:rPr lang="es-ES" dirty="0">
                <a:solidFill>
                  <a:prstClr val="black"/>
                </a:solidFill>
                <a:latin typeface="Comic Sans MS" charset="0"/>
                <a:cs typeface="Optima"/>
              </a:rPr>
              <a:t>ICC </a:t>
            </a:r>
            <a:r>
              <a:rPr lang="es-ES" dirty="0">
                <a:solidFill>
                  <a:prstClr val="black"/>
                </a:solidFill>
                <a:latin typeface="Comic Sans MS" charset="0"/>
                <a:cs typeface="Optima"/>
                <a:sym typeface="Wingdings" charset="0"/>
              </a:rPr>
              <a:t> Sí </a:t>
            </a:r>
          </a:p>
          <a:p>
            <a:pPr marL="285750" indent="-285750" eaLnBrk="1" hangingPunct="1">
              <a:spcBef>
                <a:spcPct val="20000"/>
              </a:spcBef>
              <a:buClr>
                <a:srgbClr val="44615B"/>
              </a:buClr>
              <a:buSzPct val="100000"/>
              <a:buFont typeface="Arial"/>
              <a:buChar char="•"/>
              <a:defRPr/>
            </a:pPr>
            <a:r>
              <a:rPr lang="es-ES" dirty="0">
                <a:solidFill>
                  <a:prstClr val="black"/>
                </a:solidFill>
                <a:latin typeface="Comic Sans MS" charset="0"/>
                <a:cs typeface="Optima"/>
                <a:sym typeface="Wingdings" charset="0"/>
              </a:rPr>
              <a:t>Tamaño  Todos</a:t>
            </a:r>
          </a:p>
          <a:p>
            <a:pPr marL="285750" indent="-285750" eaLnBrk="1" hangingPunct="1">
              <a:spcBef>
                <a:spcPct val="20000"/>
              </a:spcBef>
              <a:buClr>
                <a:srgbClr val="44615B"/>
              </a:buClr>
              <a:buSzPct val="100000"/>
              <a:buFont typeface="Arial"/>
              <a:buChar char="•"/>
              <a:defRPr/>
            </a:pPr>
            <a:r>
              <a:rPr lang="es-ES" dirty="0">
                <a:solidFill>
                  <a:prstClr val="black"/>
                </a:solidFill>
                <a:latin typeface="Comic Sans MS" charset="0"/>
                <a:cs typeface="Optima"/>
                <a:sym typeface="Wingdings" charset="0"/>
              </a:rPr>
              <a:t>Depósito  </a:t>
            </a:r>
            <a:r>
              <a:rPr lang="es-ES" dirty="0" err="1">
                <a:solidFill>
                  <a:prstClr val="black"/>
                </a:solidFill>
                <a:latin typeface="Comic Sans MS" charset="0"/>
                <a:cs typeface="Optima"/>
                <a:sym typeface="Wingdings" charset="0"/>
              </a:rPr>
              <a:t>Mesangio</a:t>
            </a:r>
            <a:r>
              <a:rPr lang="es-ES" dirty="0">
                <a:solidFill>
                  <a:prstClr val="black"/>
                </a:solidFill>
                <a:latin typeface="Comic Sans MS" charset="0"/>
                <a:cs typeface="Optima"/>
                <a:sym typeface="Wingdings" charset="0"/>
              </a:rPr>
              <a:t>, </a:t>
            </a:r>
            <a:r>
              <a:rPr lang="es-ES" dirty="0" err="1">
                <a:solidFill>
                  <a:prstClr val="black"/>
                </a:solidFill>
                <a:latin typeface="Comic Sans MS" charset="0"/>
                <a:cs typeface="Optima"/>
                <a:sym typeface="Wingdings" charset="0"/>
              </a:rPr>
              <a:t>subendotelio</a:t>
            </a:r>
            <a:r>
              <a:rPr lang="es-ES" dirty="0">
                <a:solidFill>
                  <a:prstClr val="black"/>
                </a:solidFill>
                <a:latin typeface="Comic Sans MS" charset="0"/>
                <a:cs typeface="Optima"/>
                <a:sym typeface="Wingdings" charset="0"/>
              </a:rPr>
              <a:t>, </a:t>
            </a:r>
            <a:r>
              <a:rPr lang="es-ES" dirty="0" err="1">
                <a:solidFill>
                  <a:prstClr val="black"/>
                </a:solidFill>
                <a:latin typeface="Comic Sans MS" charset="0"/>
                <a:cs typeface="Optima"/>
                <a:sym typeface="Wingdings" charset="0"/>
              </a:rPr>
              <a:t>subepitelio</a:t>
            </a:r>
            <a:r>
              <a:rPr lang="es-ES" dirty="0">
                <a:solidFill>
                  <a:prstClr val="black"/>
                </a:solidFill>
                <a:latin typeface="Comic Sans MS" charset="0"/>
                <a:cs typeface="Optima"/>
                <a:sym typeface="Wingdings" charset="0"/>
              </a:rPr>
              <a:t> </a:t>
            </a:r>
            <a:r>
              <a:rPr lang="es-ES" dirty="0">
                <a:solidFill>
                  <a:prstClr val="black"/>
                </a:solidFill>
                <a:latin typeface="Comic Sans MS" charset="0"/>
                <a:cs typeface="Optima"/>
                <a:sym typeface="Wingdings"/>
              </a:rPr>
              <a:t>  </a:t>
            </a:r>
            <a:r>
              <a:rPr lang="es-ES" dirty="0" err="1">
                <a:solidFill>
                  <a:prstClr val="black"/>
                </a:solidFill>
                <a:latin typeface="Comic Sans MS" charset="0"/>
                <a:cs typeface="Optima"/>
                <a:sym typeface="Wingdings" charset="0"/>
              </a:rPr>
              <a:t>IgG</a:t>
            </a:r>
            <a:r>
              <a:rPr lang="es-ES" dirty="0">
                <a:solidFill>
                  <a:prstClr val="black"/>
                </a:solidFill>
                <a:latin typeface="Comic Sans MS" charset="0"/>
                <a:cs typeface="Optima"/>
                <a:sym typeface="Wingdings" charset="0"/>
              </a:rPr>
              <a:t> y C3 </a:t>
            </a:r>
          </a:p>
          <a:p>
            <a:pPr marL="285750" indent="-285750" eaLnBrk="1" hangingPunct="1">
              <a:spcBef>
                <a:spcPct val="20000"/>
              </a:spcBef>
              <a:buClr>
                <a:srgbClr val="44615B"/>
              </a:buClr>
              <a:buSzPct val="100000"/>
              <a:buFont typeface="Arial"/>
              <a:buChar char="•"/>
              <a:defRPr/>
            </a:pPr>
            <a:r>
              <a:rPr lang="es-ES" dirty="0">
                <a:solidFill>
                  <a:prstClr val="black"/>
                </a:solidFill>
                <a:latin typeface="Comic Sans MS" charset="0"/>
                <a:cs typeface="Optima"/>
                <a:sym typeface="Wingdings" charset="0"/>
              </a:rPr>
              <a:t>Activación </a:t>
            </a:r>
            <a:r>
              <a:rPr lang="es-ES" dirty="0" err="1">
                <a:solidFill>
                  <a:prstClr val="black"/>
                </a:solidFill>
                <a:latin typeface="Comic Sans MS" charset="0"/>
                <a:cs typeface="Optima"/>
                <a:sym typeface="Wingdings" charset="0"/>
              </a:rPr>
              <a:t>via</a:t>
            </a:r>
            <a:r>
              <a:rPr lang="es-ES" dirty="0">
                <a:solidFill>
                  <a:prstClr val="black"/>
                </a:solidFill>
                <a:latin typeface="Comic Sans MS" charset="0"/>
                <a:cs typeface="Optima"/>
                <a:sym typeface="Wingdings" charset="0"/>
              </a:rPr>
              <a:t> alterna       Descenso de C3.</a:t>
            </a:r>
          </a:p>
          <a:p>
            <a:pPr>
              <a:spcBef>
                <a:spcPct val="20000"/>
              </a:spcBef>
              <a:buClr>
                <a:srgbClr val="0000FF"/>
              </a:buClr>
              <a:buSzPct val="70000"/>
              <a:buFont typeface="Wingdings" charset="0"/>
              <a:buChar char="n"/>
              <a:defRPr/>
            </a:pPr>
            <a:endParaRPr lang="es-ES" sz="2000" dirty="0">
              <a:solidFill>
                <a:prstClr val="black"/>
              </a:solidFill>
              <a:effectLst>
                <a:outerShdw blurRad="38100" dist="38100" dir="2700000" algn="tl">
                  <a:srgbClr val="000000"/>
                </a:outerShdw>
              </a:effectLst>
              <a:latin typeface="Comic Sans MS" charset="0"/>
              <a:cs typeface="Arial" charset="0"/>
            </a:endParaRPr>
          </a:p>
        </p:txBody>
      </p:sp>
      <p:pic>
        <p:nvPicPr>
          <p:cNvPr id="6" name="Picture 2" descr="endocap">
            <a:extLst>
              <a:ext uri="{FF2B5EF4-FFF2-40B4-BE49-F238E27FC236}">
                <a16:creationId xmlns:a16="http://schemas.microsoft.com/office/drawing/2014/main" id="{45FA9FF3-C2DB-4832-AA9B-B3C02F53088B}"/>
              </a:ext>
            </a:extLst>
          </p:cNvPr>
          <p:cNvPicPr>
            <a:picLocks noChangeAspect="1" noChangeArrowheads="1"/>
          </p:cNvPicPr>
          <p:nvPr/>
        </p:nvPicPr>
        <p:blipFill>
          <a:blip r:embed="rId5">
            <a:lum bright="6000" contrast="12000"/>
            <a:extLst>
              <a:ext uri="{28A0092B-C50C-407E-A947-70E740481C1C}">
                <a14:useLocalDpi xmlns:a14="http://schemas.microsoft.com/office/drawing/2010/main" val="0"/>
              </a:ext>
            </a:extLst>
          </a:blip>
          <a:srcRect b="48145"/>
          <a:stretch>
            <a:fillRect/>
          </a:stretch>
        </p:blipFill>
        <p:spPr bwMode="auto">
          <a:xfrm>
            <a:off x="6137904" y="231980"/>
            <a:ext cx="3192301" cy="1133173"/>
          </a:xfrm>
          <a:prstGeom prst="rect">
            <a:avLst/>
          </a:prstGeom>
          <a:noFill/>
          <a:ln w="9525">
            <a:solidFill>
              <a:sysClr val="window" lastClr="FFFFFF"/>
            </a:solidFill>
            <a:miter lim="800000"/>
            <a:headEnd/>
            <a:tailEnd/>
          </a:ln>
          <a:extLst>
            <a:ext uri="{909E8E84-426E-40dd-AFC4-6F175D3DCCD1}">
              <a14:hiddenFill xmlns="" xmlns:a14="http://schemas.microsoft.com/office/drawing/2010/main">
                <a:solidFill>
                  <a:srgbClr val="FFFFFF"/>
                </a:solidFill>
              </a14:hiddenFill>
            </a:ext>
          </a:extLst>
        </p:spPr>
      </p:pic>
      <p:pic>
        <p:nvPicPr>
          <p:cNvPr id="7" name="Picture 11" descr="if endocap">
            <a:extLst>
              <a:ext uri="{FF2B5EF4-FFF2-40B4-BE49-F238E27FC236}">
                <a16:creationId xmlns:a16="http://schemas.microsoft.com/office/drawing/2014/main" id="{5A82D09A-D223-4830-9464-06021AEFBC20}"/>
              </a:ext>
            </a:extLst>
          </p:cNvPr>
          <p:cNvPicPr>
            <a:picLocks noChangeAspect="1" noChangeArrowheads="1"/>
          </p:cNvPicPr>
          <p:nvPr/>
        </p:nvPicPr>
        <p:blipFill>
          <a:blip r:embed="rId6">
            <a:lum bright="-6000" contrast="12000"/>
            <a:extLst>
              <a:ext uri="{28A0092B-C50C-407E-A947-70E740481C1C}">
                <a14:useLocalDpi xmlns:a14="http://schemas.microsoft.com/office/drawing/2010/main" val="0"/>
              </a:ext>
            </a:extLst>
          </a:blip>
          <a:srcRect l="7936" t="48485" r="6349"/>
          <a:stretch>
            <a:fillRect/>
          </a:stretch>
        </p:blipFill>
        <p:spPr bwMode="auto">
          <a:xfrm>
            <a:off x="6137904" y="1468683"/>
            <a:ext cx="3221361" cy="1057165"/>
          </a:xfrm>
          <a:prstGeom prst="rect">
            <a:avLst/>
          </a:prstGeom>
          <a:noFill/>
          <a:ln w="9525">
            <a:solidFill>
              <a:sysClr val="window" lastClr="FFFFFF"/>
            </a:solidFill>
            <a:miter lim="800000"/>
            <a:headEnd/>
            <a:tailEnd/>
          </a:ln>
          <a:extLst>
            <a:ext uri="{909E8E84-426E-40dd-AFC4-6F175D3DCCD1}">
              <a14:hiddenFill xmlns="" xmlns:a14="http://schemas.microsoft.com/office/drawing/2010/main">
                <a:solidFill>
                  <a:srgbClr val="FFFFFF"/>
                </a:solidFill>
              </a14:hiddenFill>
            </a:ext>
          </a:extLst>
        </p:spPr>
      </p:pic>
      <p:sp>
        <p:nvSpPr>
          <p:cNvPr id="8" name="CuadroTexto 7">
            <a:extLst>
              <a:ext uri="{FF2B5EF4-FFF2-40B4-BE49-F238E27FC236}">
                <a16:creationId xmlns:a16="http://schemas.microsoft.com/office/drawing/2014/main" id="{EAA0393C-878C-4C5D-A611-C26FE590B837}"/>
              </a:ext>
            </a:extLst>
          </p:cNvPr>
          <p:cNvSpPr txBox="1"/>
          <p:nvPr/>
        </p:nvSpPr>
        <p:spPr>
          <a:xfrm>
            <a:off x="6137904" y="649257"/>
            <a:ext cx="479618" cy="369332"/>
          </a:xfrm>
          <a:prstGeom prst="rect">
            <a:avLst/>
          </a:prstGeom>
          <a:noFill/>
        </p:spPr>
        <p:txBody>
          <a:bodyPr wrap="none" rtlCol="0">
            <a:spAutoFit/>
          </a:bodyPr>
          <a:lstStyle/>
          <a:p>
            <a:r>
              <a:rPr lang="es-ES" dirty="0">
                <a:highlight>
                  <a:srgbClr val="FFFF00"/>
                </a:highlight>
              </a:rPr>
              <a:t>C3</a:t>
            </a:r>
          </a:p>
        </p:txBody>
      </p:sp>
      <p:sp>
        <p:nvSpPr>
          <p:cNvPr id="9" name="CuadroTexto 8">
            <a:extLst>
              <a:ext uri="{FF2B5EF4-FFF2-40B4-BE49-F238E27FC236}">
                <a16:creationId xmlns:a16="http://schemas.microsoft.com/office/drawing/2014/main" id="{953004D2-5F68-411D-AB38-F49B6C028312}"/>
              </a:ext>
            </a:extLst>
          </p:cNvPr>
          <p:cNvSpPr txBox="1"/>
          <p:nvPr/>
        </p:nvSpPr>
        <p:spPr>
          <a:xfrm>
            <a:off x="6099431" y="1683802"/>
            <a:ext cx="556563" cy="369332"/>
          </a:xfrm>
          <a:prstGeom prst="rect">
            <a:avLst/>
          </a:prstGeom>
          <a:noFill/>
        </p:spPr>
        <p:txBody>
          <a:bodyPr wrap="none" rtlCol="0">
            <a:spAutoFit/>
          </a:bodyPr>
          <a:lstStyle/>
          <a:p>
            <a:r>
              <a:rPr lang="es-ES" dirty="0">
                <a:highlight>
                  <a:srgbClr val="FFFF00"/>
                </a:highlight>
              </a:rPr>
              <a:t>IgG</a:t>
            </a:r>
          </a:p>
        </p:txBody>
      </p:sp>
      <p:pic>
        <p:nvPicPr>
          <p:cNvPr id="10" name="Picture 19" descr="POSTINFECTIOUS ACUTE DIFFUSE PROLIFERATIVE GLOMERULONEPHRITIS">
            <a:extLst>
              <a:ext uri="{FF2B5EF4-FFF2-40B4-BE49-F238E27FC236}">
                <a16:creationId xmlns:a16="http://schemas.microsoft.com/office/drawing/2014/main" id="{2F7FD203-B4A3-45F9-B781-093B04CCDF59}"/>
              </a:ext>
            </a:extLst>
          </p:cNvPr>
          <p:cNvPicPr>
            <a:picLocks noChangeAspect="1" noChangeArrowheads="1"/>
          </p:cNvPicPr>
          <p:nvPr/>
        </p:nvPicPr>
        <p:blipFill rotWithShape="1">
          <a:blip r:embed="rId7">
            <a:lum bright="-12000" contrast="36000"/>
          </a:blip>
          <a:srcRect l="16248" r="13333" b="40485"/>
          <a:stretch/>
        </p:blipFill>
        <p:spPr bwMode="auto">
          <a:xfrm>
            <a:off x="6157166" y="4551324"/>
            <a:ext cx="2830879" cy="1600340"/>
          </a:xfrm>
          <a:prstGeom prst="rect">
            <a:avLst/>
          </a:prstGeom>
          <a:noFill/>
          <a:ln w="38100">
            <a:solidFill>
              <a:srgbClr val="215968"/>
            </a:solidFill>
            <a:miter lim="800000"/>
            <a:headEnd/>
            <a:tailEnd/>
          </a:ln>
        </p:spPr>
      </p:pic>
      <p:pic>
        <p:nvPicPr>
          <p:cNvPr id="11" name="Picture 4" descr="endocap2">
            <a:extLst>
              <a:ext uri="{FF2B5EF4-FFF2-40B4-BE49-F238E27FC236}">
                <a16:creationId xmlns:a16="http://schemas.microsoft.com/office/drawing/2014/main" id="{07021184-8F8B-4399-9E39-09D9163C01AF}"/>
              </a:ext>
            </a:extLst>
          </p:cNvPr>
          <p:cNvPicPr>
            <a:picLocks noChangeAspect="1" noChangeArrowheads="1"/>
          </p:cNvPicPr>
          <p:nvPr/>
        </p:nvPicPr>
        <p:blipFill>
          <a:blip r:embed="rId8">
            <a:lum bright="-12000" contrast="54000"/>
            <a:extLst>
              <a:ext uri="{28A0092B-C50C-407E-A947-70E740481C1C}">
                <a14:useLocalDpi xmlns:a14="http://schemas.microsoft.com/office/drawing/2010/main" val="0"/>
              </a:ext>
            </a:extLst>
          </a:blip>
          <a:srcRect/>
          <a:stretch>
            <a:fillRect/>
          </a:stretch>
        </p:blipFill>
        <p:spPr bwMode="auto">
          <a:xfrm>
            <a:off x="6137904" y="2740967"/>
            <a:ext cx="2977388" cy="1624554"/>
          </a:xfrm>
          <a:prstGeom prst="rect">
            <a:avLst/>
          </a:prstGeom>
          <a:noFill/>
          <a:ln w="9525">
            <a:solidFill>
              <a:sysClr val="windowText" lastClr="000000"/>
            </a:solidFill>
            <a:miter lim="800000"/>
            <a:headEnd/>
            <a:tailEnd/>
          </a:ln>
          <a:extLst>
            <a:ext uri="{909E8E84-426E-40dd-AFC4-6F175D3DCCD1}">
              <a14:hiddenFill xmlns="" xmlns:a14="http://schemas.microsoft.com/office/drawing/2010/main">
                <a:solidFill>
                  <a:srgbClr val="FFFFFF"/>
                </a:solidFill>
              </a14:hiddenFill>
            </a:ext>
          </a:extLst>
        </p:spPr>
      </p:pic>
      <p:sp>
        <p:nvSpPr>
          <p:cNvPr id="12" name="Marcador de número de diapositiva 11"/>
          <p:cNvSpPr>
            <a:spLocks noGrp="1"/>
          </p:cNvSpPr>
          <p:nvPr>
            <p:ph type="sldNum" sz="quarter" idx="12"/>
          </p:nvPr>
        </p:nvSpPr>
        <p:spPr/>
        <p:txBody>
          <a:bodyPr/>
          <a:lstStyle/>
          <a:p>
            <a:fld id="{05518C0C-E0A5-4418-B99D-F3B349CA808A}" type="slidenum">
              <a:rPr lang="es-ES" altLang="es-ES" smtClean="0"/>
              <a:pPr/>
              <a:t>21</a:t>
            </a:fld>
            <a:endParaRPr lang="es-ES" altLang="es-ES"/>
          </a:p>
        </p:txBody>
      </p:sp>
    </p:spTree>
    <p:extLst>
      <p:ext uri="{BB962C8B-B14F-4D97-AF65-F5344CB8AC3E}">
        <p14:creationId xmlns:p14="http://schemas.microsoft.com/office/powerpoint/2010/main" val="1261454507"/>
      </p:ext>
    </p:extLst>
  </p:cSld>
  <p:clrMapOvr>
    <a:masterClrMapping/>
  </p:clrMapOvr>
  <mc:AlternateContent xmlns:mc="http://schemas.openxmlformats.org/markup-compatibility/2006" xmlns:p14="http://schemas.microsoft.com/office/powerpoint/2010/main">
    <mc:Choice Requires="p14">
      <p:transition spd="slow" p14:dur="2000" advTm="26208"/>
    </mc:Choice>
    <mc:Fallback xmlns="">
      <p:transition spd="slow" advTm="26208"/>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uadroTexto 1">
            <a:extLst>
              <a:ext uri="{FF2B5EF4-FFF2-40B4-BE49-F238E27FC236}">
                <a16:creationId xmlns:a16="http://schemas.microsoft.com/office/drawing/2014/main" id="{34EE56C0-BA73-4559-8A15-3F71E094C8D3}"/>
              </a:ext>
            </a:extLst>
          </p:cNvPr>
          <p:cNvSpPr txBox="1"/>
          <p:nvPr/>
        </p:nvSpPr>
        <p:spPr>
          <a:xfrm>
            <a:off x="2446437" y="342082"/>
            <a:ext cx="5403018" cy="523220"/>
          </a:xfrm>
          <a:prstGeom prst="rect">
            <a:avLst/>
          </a:prstGeom>
          <a:noFill/>
        </p:spPr>
        <p:txBody>
          <a:bodyPr wrap="none" rtlCol="0">
            <a:spAutoFit/>
          </a:bodyPr>
          <a:lstStyle/>
          <a:p>
            <a:r>
              <a:rPr lang="es-ES" sz="2800" b="1" dirty="0">
                <a:solidFill>
                  <a:srgbClr val="C00000"/>
                </a:solidFill>
              </a:rPr>
              <a:t>GN AGUDA POSTINFECCIOSA</a:t>
            </a:r>
          </a:p>
        </p:txBody>
      </p:sp>
      <p:sp>
        <p:nvSpPr>
          <p:cNvPr id="3" name="1 Título">
            <a:extLst>
              <a:ext uri="{FF2B5EF4-FFF2-40B4-BE49-F238E27FC236}">
                <a16:creationId xmlns:a16="http://schemas.microsoft.com/office/drawing/2014/main" id="{F4EEE1F0-4200-4186-9EF3-7AB6D5E9D5D0}"/>
              </a:ext>
            </a:extLst>
          </p:cNvPr>
          <p:cNvSpPr txBox="1">
            <a:spLocks/>
          </p:cNvSpPr>
          <p:nvPr/>
        </p:nvSpPr>
        <p:spPr>
          <a:xfrm>
            <a:off x="718245" y="1512483"/>
            <a:ext cx="2880320" cy="1429344"/>
          </a:xfrm>
          <a:prstGeom prst="rect">
            <a:avLst/>
          </a:prstGeom>
          <a:noFill/>
          <a:ln w="38100">
            <a:solidFill>
              <a:schemeClr val="tx2">
                <a:lumMod val="95000"/>
                <a:lumOff val="5000"/>
              </a:schemeClr>
            </a:solidFill>
          </a:ln>
        </p:spPr>
        <p:txBody>
          <a:bodyPr/>
          <a:lstStyle>
            <a:lvl1pPr eaLnBrk="0" hangingPunct="0">
              <a:defRPr>
                <a:solidFill>
                  <a:schemeClr val="tx1"/>
                </a:solidFill>
                <a:latin typeface="Garamond" charset="0"/>
                <a:ea typeface="MS PGothic" charset="0"/>
                <a:cs typeface="MS PGothic" charset="0"/>
              </a:defRPr>
            </a:lvl1pPr>
            <a:lvl2pPr marL="742950" indent="-285750" eaLnBrk="0" hangingPunct="0">
              <a:defRPr>
                <a:solidFill>
                  <a:schemeClr val="tx1"/>
                </a:solidFill>
                <a:latin typeface="Garamond" charset="0"/>
                <a:ea typeface="MS PGothic" charset="0"/>
                <a:cs typeface="MS PGothic" charset="0"/>
              </a:defRPr>
            </a:lvl2pPr>
            <a:lvl3pPr marL="1143000" indent="-228600" eaLnBrk="0" hangingPunct="0">
              <a:defRPr>
                <a:solidFill>
                  <a:schemeClr val="tx1"/>
                </a:solidFill>
                <a:latin typeface="Garamond" charset="0"/>
                <a:ea typeface="MS PGothic" charset="0"/>
                <a:cs typeface="MS PGothic" charset="0"/>
              </a:defRPr>
            </a:lvl3pPr>
            <a:lvl4pPr marL="1600200" indent="-228600" eaLnBrk="0" hangingPunct="0">
              <a:defRPr>
                <a:solidFill>
                  <a:schemeClr val="tx1"/>
                </a:solidFill>
                <a:latin typeface="Garamond" charset="0"/>
                <a:ea typeface="MS PGothic" charset="0"/>
                <a:cs typeface="MS PGothic" charset="0"/>
              </a:defRPr>
            </a:lvl4pPr>
            <a:lvl5pPr marL="2057400" indent="-228600" eaLnBrk="0" hangingPunct="0">
              <a:defRPr>
                <a:solidFill>
                  <a:schemeClr val="tx1"/>
                </a:solidFill>
                <a:latin typeface="Garamond" charset="0"/>
                <a:ea typeface="MS PGothic" charset="0"/>
                <a:cs typeface="MS PGothic" charset="0"/>
              </a:defRPr>
            </a:lvl5pPr>
            <a:lvl6pPr marL="2514600" indent="-228600" eaLnBrk="0" fontAlgn="base" hangingPunct="0">
              <a:spcBef>
                <a:spcPct val="0"/>
              </a:spcBef>
              <a:spcAft>
                <a:spcPct val="0"/>
              </a:spcAft>
              <a:defRPr>
                <a:solidFill>
                  <a:schemeClr val="tx1"/>
                </a:solidFill>
                <a:latin typeface="Garamond" charset="0"/>
                <a:ea typeface="MS PGothic" charset="0"/>
                <a:cs typeface="MS PGothic" charset="0"/>
              </a:defRPr>
            </a:lvl6pPr>
            <a:lvl7pPr marL="2971800" indent="-228600" eaLnBrk="0" fontAlgn="base" hangingPunct="0">
              <a:spcBef>
                <a:spcPct val="0"/>
              </a:spcBef>
              <a:spcAft>
                <a:spcPct val="0"/>
              </a:spcAft>
              <a:defRPr>
                <a:solidFill>
                  <a:schemeClr val="tx1"/>
                </a:solidFill>
                <a:latin typeface="Garamond" charset="0"/>
                <a:ea typeface="MS PGothic" charset="0"/>
                <a:cs typeface="MS PGothic" charset="0"/>
              </a:defRPr>
            </a:lvl7pPr>
            <a:lvl8pPr marL="3429000" indent="-228600" eaLnBrk="0" fontAlgn="base" hangingPunct="0">
              <a:spcBef>
                <a:spcPct val="0"/>
              </a:spcBef>
              <a:spcAft>
                <a:spcPct val="0"/>
              </a:spcAft>
              <a:defRPr>
                <a:solidFill>
                  <a:schemeClr val="tx1"/>
                </a:solidFill>
                <a:latin typeface="Garamond" charset="0"/>
                <a:ea typeface="MS PGothic" charset="0"/>
                <a:cs typeface="MS PGothic" charset="0"/>
              </a:defRPr>
            </a:lvl8pPr>
            <a:lvl9pPr marL="3886200" indent="-228600" eaLnBrk="0" fontAlgn="base" hangingPunct="0">
              <a:spcBef>
                <a:spcPct val="0"/>
              </a:spcBef>
              <a:spcAft>
                <a:spcPct val="0"/>
              </a:spcAft>
              <a:defRPr>
                <a:solidFill>
                  <a:schemeClr val="tx1"/>
                </a:solidFill>
                <a:latin typeface="Garamond" charset="0"/>
                <a:ea typeface="MS PGothic" charset="0"/>
                <a:cs typeface="MS PGothic" charset="0"/>
              </a:defRPr>
            </a:lvl9pPr>
          </a:lstStyle>
          <a:p>
            <a:pPr eaLnBrk="1" hangingPunct="1">
              <a:spcBef>
                <a:spcPct val="20000"/>
              </a:spcBef>
              <a:buClr>
                <a:srgbClr val="44615B"/>
              </a:buClr>
              <a:buSzPct val="100000"/>
              <a:defRPr/>
            </a:pPr>
            <a:r>
              <a:rPr lang="es-ES" dirty="0">
                <a:solidFill>
                  <a:prstClr val="black"/>
                </a:solidFill>
                <a:latin typeface="Comic Sans MS" charset="0"/>
                <a:cs typeface="Optima"/>
              </a:rPr>
              <a:t>DEPOSITOS</a:t>
            </a:r>
          </a:p>
          <a:p>
            <a:pPr marL="342900" indent="-342900" eaLnBrk="1" hangingPunct="1">
              <a:spcBef>
                <a:spcPct val="20000"/>
              </a:spcBef>
              <a:buClr>
                <a:srgbClr val="44615B"/>
              </a:buClr>
              <a:buSzPct val="100000"/>
              <a:buFont typeface="Arial"/>
              <a:buChar char="•"/>
              <a:defRPr/>
            </a:pPr>
            <a:r>
              <a:rPr lang="es-ES" dirty="0" err="1">
                <a:solidFill>
                  <a:prstClr val="black"/>
                </a:solidFill>
                <a:latin typeface="Comic Sans MS" charset="0"/>
                <a:cs typeface="Optima"/>
              </a:rPr>
              <a:t>Subendoteliales</a:t>
            </a:r>
            <a:r>
              <a:rPr lang="es-ES" dirty="0">
                <a:solidFill>
                  <a:prstClr val="black"/>
                </a:solidFill>
                <a:latin typeface="Comic Sans MS" charset="0"/>
                <a:cs typeface="Optima"/>
              </a:rPr>
              <a:t> </a:t>
            </a:r>
          </a:p>
          <a:p>
            <a:pPr marL="342900" indent="-342900" eaLnBrk="1" hangingPunct="1">
              <a:spcBef>
                <a:spcPct val="20000"/>
              </a:spcBef>
              <a:buClr>
                <a:srgbClr val="44615B"/>
              </a:buClr>
              <a:buSzPct val="100000"/>
              <a:buFont typeface="Arial"/>
              <a:buChar char="•"/>
              <a:defRPr/>
            </a:pPr>
            <a:r>
              <a:rPr lang="es-ES" dirty="0" err="1">
                <a:solidFill>
                  <a:prstClr val="black"/>
                </a:solidFill>
                <a:latin typeface="Comic Sans MS" charset="0"/>
                <a:cs typeface="Optima"/>
              </a:rPr>
              <a:t>Subepiteliales</a:t>
            </a:r>
            <a:endParaRPr lang="es-ES" dirty="0">
              <a:solidFill>
                <a:prstClr val="black"/>
              </a:solidFill>
              <a:latin typeface="Comic Sans MS" charset="0"/>
              <a:cs typeface="Optima"/>
            </a:endParaRPr>
          </a:p>
          <a:p>
            <a:pPr marL="342900" indent="-342900" eaLnBrk="1" hangingPunct="1">
              <a:spcBef>
                <a:spcPct val="20000"/>
              </a:spcBef>
              <a:buClr>
                <a:srgbClr val="44615B"/>
              </a:buClr>
              <a:buSzPct val="100000"/>
              <a:buFont typeface="Arial"/>
              <a:buChar char="•"/>
              <a:defRPr/>
            </a:pPr>
            <a:r>
              <a:rPr lang="es-ES" dirty="0" err="1">
                <a:solidFill>
                  <a:prstClr val="black"/>
                </a:solidFill>
                <a:latin typeface="Comic Sans MS" charset="0"/>
                <a:cs typeface="Optima"/>
              </a:rPr>
              <a:t>Mesangiales</a:t>
            </a:r>
            <a:endParaRPr lang="es-ES" dirty="0">
              <a:solidFill>
                <a:prstClr val="black"/>
              </a:solidFill>
              <a:latin typeface="Comic Sans MS" charset="0"/>
              <a:cs typeface="Optima"/>
            </a:endParaRPr>
          </a:p>
        </p:txBody>
      </p:sp>
      <p:sp>
        <p:nvSpPr>
          <p:cNvPr id="4" name="1 Título">
            <a:extLst>
              <a:ext uri="{FF2B5EF4-FFF2-40B4-BE49-F238E27FC236}">
                <a16:creationId xmlns:a16="http://schemas.microsoft.com/office/drawing/2014/main" id="{158CFC76-9EC7-41CE-AC16-A2301CDBCFE0}"/>
              </a:ext>
            </a:extLst>
          </p:cNvPr>
          <p:cNvSpPr txBox="1">
            <a:spLocks/>
          </p:cNvSpPr>
          <p:nvPr/>
        </p:nvSpPr>
        <p:spPr>
          <a:xfrm>
            <a:off x="707196" y="3698797"/>
            <a:ext cx="2891369" cy="1395814"/>
          </a:xfrm>
          <a:prstGeom prst="rect">
            <a:avLst/>
          </a:prstGeom>
          <a:noFill/>
          <a:ln w="38100">
            <a:solidFill>
              <a:srgbClr val="4BACC6">
                <a:lumMod val="50000"/>
              </a:srgbClr>
            </a:solidFill>
          </a:ln>
        </p:spPr>
        <p:txBody>
          <a:bodyPr/>
          <a:lstStyle>
            <a:lvl1pPr eaLnBrk="0" hangingPunct="0">
              <a:defRPr>
                <a:solidFill>
                  <a:schemeClr val="tx1"/>
                </a:solidFill>
                <a:latin typeface="Garamond" charset="0"/>
                <a:ea typeface="MS PGothic" charset="0"/>
                <a:cs typeface="MS PGothic" charset="0"/>
              </a:defRPr>
            </a:lvl1pPr>
            <a:lvl2pPr marL="742950" indent="-285750" eaLnBrk="0" hangingPunct="0">
              <a:defRPr>
                <a:solidFill>
                  <a:schemeClr val="tx1"/>
                </a:solidFill>
                <a:latin typeface="Garamond" charset="0"/>
                <a:ea typeface="MS PGothic" charset="0"/>
                <a:cs typeface="MS PGothic" charset="0"/>
              </a:defRPr>
            </a:lvl2pPr>
            <a:lvl3pPr marL="1143000" indent="-228600" eaLnBrk="0" hangingPunct="0">
              <a:defRPr>
                <a:solidFill>
                  <a:schemeClr val="tx1"/>
                </a:solidFill>
                <a:latin typeface="Garamond" charset="0"/>
                <a:ea typeface="MS PGothic" charset="0"/>
                <a:cs typeface="MS PGothic" charset="0"/>
              </a:defRPr>
            </a:lvl3pPr>
            <a:lvl4pPr marL="1600200" indent="-228600" eaLnBrk="0" hangingPunct="0">
              <a:defRPr>
                <a:solidFill>
                  <a:schemeClr val="tx1"/>
                </a:solidFill>
                <a:latin typeface="Garamond" charset="0"/>
                <a:ea typeface="MS PGothic" charset="0"/>
                <a:cs typeface="MS PGothic" charset="0"/>
              </a:defRPr>
            </a:lvl4pPr>
            <a:lvl5pPr marL="2057400" indent="-228600" eaLnBrk="0" hangingPunct="0">
              <a:defRPr>
                <a:solidFill>
                  <a:schemeClr val="tx1"/>
                </a:solidFill>
                <a:latin typeface="Garamond" charset="0"/>
                <a:ea typeface="MS PGothic" charset="0"/>
                <a:cs typeface="MS PGothic" charset="0"/>
              </a:defRPr>
            </a:lvl5pPr>
            <a:lvl6pPr marL="2514600" indent="-228600" eaLnBrk="0" fontAlgn="base" hangingPunct="0">
              <a:spcBef>
                <a:spcPct val="0"/>
              </a:spcBef>
              <a:spcAft>
                <a:spcPct val="0"/>
              </a:spcAft>
              <a:defRPr>
                <a:solidFill>
                  <a:schemeClr val="tx1"/>
                </a:solidFill>
                <a:latin typeface="Garamond" charset="0"/>
                <a:ea typeface="MS PGothic" charset="0"/>
                <a:cs typeface="MS PGothic" charset="0"/>
              </a:defRPr>
            </a:lvl6pPr>
            <a:lvl7pPr marL="2971800" indent="-228600" eaLnBrk="0" fontAlgn="base" hangingPunct="0">
              <a:spcBef>
                <a:spcPct val="0"/>
              </a:spcBef>
              <a:spcAft>
                <a:spcPct val="0"/>
              </a:spcAft>
              <a:defRPr>
                <a:solidFill>
                  <a:schemeClr val="tx1"/>
                </a:solidFill>
                <a:latin typeface="Garamond" charset="0"/>
                <a:ea typeface="MS PGothic" charset="0"/>
                <a:cs typeface="MS PGothic" charset="0"/>
              </a:defRPr>
            </a:lvl7pPr>
            <a:lvl8pPr marL="3429000" indent="-228600" eaLnBrk="0" fontAlgn="base" hangingPunct="0">
              <a:spcBef>
                <a:spcPct val="0"/>
              </a:spcBef>
              <a:spcAft>
                <a:spcPct val="0"/>
              </a:spcAft>
              <a:defRPr>
                <a:solidFill>
                  <a:schemeClr val="tx1"/>
                </a:solidFill>
                <a:latin typeface="Garamond" charset="0"/>
                <a:ea typeface="MS PGothic" charset="0"/>
                <a:cs typeface="MS PGothic" charset="0"/>
              </a:defRPr>
            </a:lvl8pPr>
            <a:lvl9pPr marL="3886200" indent="-228600" eaLnBrk="0" fontAlgn="base" hangingPunct="0">
              <a:spcBef>
                <a:spcPct val="0"/>
              </a:spcBef>
              <a:spcAft>
                <a:spcPct val="0"/>
              </a:spcAft>
              <a:defRPr>
                <a:solidFill>
                  <a:schemeClr val="tx1"/>
                </a:solidFill>
                <a:latin typeface="Garamond" charset="0"/>
                <a:ea typeface="MS PGothic" charset="0"/>
                <a:cs typeface="MS PGothic" charset="0"/>
              </a:defRPr>
            </a:lvl9pPr>
          </a:lstStyle>
          <a:p>
            <a:pPr marL="342900" marR="0" lvl="0" indent="-342900" defTabSz="914400" eaLnBrk="1" fontAlgn="auto" latinLnBrk="0" hangingPunct="1">
              <a:lnSpc>
                <a:spcPct val="100000"/>
              </a:lnSpc>
              <a:spcBef>
                <a:spcPct val="20000"/>
              </a:spcBef>
              <a:spcAft>
                <a:spcPts val="0"/>
              </a:spcAft>
              <a:buClr>
                <a:srgbClr val="44615B"/>
              </a:buClr>
              <a:buSzPct val="100000"/>
              <a:buFont typeface="Arial"/>
              <a:buChar char="•"/>
              <a:tabLst/>
              <a:defRPr/>
            </a:pPr>
            <a:r>
              <a:rPr kumimoji="0" lang="es-ES" sz="1800" b="0" i="0" u="none" strike="noStrike" kern="0" cap="none" spc="0" normalizeH="0" baseline="0" noProof="0" dirty="0" err="1">
                <a:ln>
                  <a:noFill/>
                </a:ln>
                <a:solidFill>
                  <a:prstClr val="black"/>
                </a:solidFill>
                <a:effectLst/>
                <a:uLnTx/>
                <a:uFillTx/>
                <a:latin typeface="Comic Sans MS" charset="0"/>
                <a:ea typeface="MS PGothic" charset="0"/>
                <a:cs typeface="Optima"/>
              </a:rPr>
              <a:t>Prolif</a:t>
            </a:r>
            <a:r>
              <a:rPr kumimoji="0" lang="es-ES" sz="1800" b="0" i="0" u="none" strike="noStrike" kern="0" cap="none" spc="0" normalizeH="0" baseline="0" noProof="0" dirty="0">
                <a:ln>
                  <a:noFill/>
                </a:ln>
                <a:solidFill>
                  <a:prstClr val="black"/>
                </a:solidFill>
                <a:effectLst/>
                <a:uLnTx/>
                <a:uFillTx/>
                <a:latin typeface="Comic Sans MS" charset="0"/>
                <a:ea typeface="MS PGothic" charset="0"/>
                <a:cs typeface="Optima"/>
              </a:rPr>
              <a:t> </a:t>
            </a:r>
            <a:r>
              <a:rPr kumimoji="0" lang="es-ES" sz="1800" b="0" i="0" u="none" strike="noStrike" kern="0" cap="none" spc="0" normalizeH="0" baseline="0" noProof="0" dirty="0" err="1">
                <a:ln>
                  <a:noFill/>
                </a:ln>
                <a:solidFill>
                  <a:prstClr val="black"/>
                </a:solidFill>
                <a:effectLst/>
                <a:uLnTx/>
                <a:uFillTx/>
                <a:latin typeface="Comic Sans MS" charset="0"/>
                <a:ea typeface="MS PGothic" charset="0"/>
                <a:cs typeface="Optima"/>
              </a:rPr>
              <a:t>mesangial</a:t>
            </a:r>
            <a:endParaRPr kumimoji="0" lang="es-ES" sz="1800" b="0" i="0" u="none" strike="noStrike" kern="0" cap="none" spc="0" normalizeH="0" baseline="0" noProof="0" dirty="0">
              <a:ln>
                <a:noFill/>
              </a:ln>
              <a:solidFill>
                <a:prstClr val="black"/>
              </a:solidFill>
              <a:effectLst/>
              <a:uLnTx/>
              <a:uFillTx/>
              <a:latin typeface="Comic Sans MS" charset="0"/>
              <a:ea typeface="MS PGothic" charset="0"/>
              <a:cs typeface="Optima"/>
            </a:endParaRPr>
          </a:p>
          <a:p>
            <a:pPr marL="342900" marR="0" lvl="0" indent="-342900" defTabSz="914400" eaLnBrk="1" fontAlgn="auto" latinLnBrk="0" hangingPunct="1">
              <a:lnSpc>
                <a:spcPct val="100000"/>
              </a:lnSpc>
              <a:spcBef>
                <a:spcPct val="20000"/>
              </a:spcBef>
              <a:spcAft>
                <a:spcPts val="0"/>
              </a:spcAft>
              <a:buClr>
                <a:srgbClr val="44615B"/>
              </a:buClr>
              <a:buSzPct val="100000"/>
              <a:buFont typeface="Arial"/>
              <a:buChar char="•"/>
              <a:tabLst/>
              <a:defRPr/>
            </a:pPr>
            <a:r>
              <a:rPr kumimoji="0" lang="es-ES" sz="1800" b="0" i="0" u="none" strike="noStrike" kern="0" cap="none" spc="0" normalizeH="0" baseline="0" noProof="0" dirty="0">
                <a:ln>
                  <a:noFill/>
                </a:ln>
                <a:solidFill>
                  <a:prstClr val="black"/>
                </a:solidFill>
                <a:effectLst/>
                <a:uLnTx/>
                <a:uFillTx/>
                <a:latin typeface="Comic Sans MS" charset="0"/>
                <a:ea typeface="MS PGothic" charset="0"/>
                <a:cs typeface="Optima"/>
              </a:rPr>
              <a:t>Daño endotelial</a:t>
            </a:r>
          </a:p>
          <a:p>
            <a:pPr marL="342900" marR="0" lvl="0" indent="-342900" defTabSz="914400" eaLnBrk="1" fontAlgn="auto" latinLnBrk="0" hangingPunct="1">
              <a:lnSpc>
                <a:spcPct val="100000"/>
              </a:lnSpc>
              <a:spcBef>
                <a:spcPct val="20000"/>
              </a:spcBef>
              <a:spcAft>
                <a:spcPts val="0"/>
              </a:spcAft>
              <a:buClr>
                <a:srgbClr val="44615B"/>
              </a:buClr>
              <a:buSzPct val="100000"/>
              <a:buFont typeface="Arial"/>
              <a:buChar char="•"/>
              <a:tabLst/>
              <a:defRPr/>
            </a:pPr>
            <a:r>
              <a:rPr kumimoji="0" lang="es-ES" sz="1800" b="0" i="0" u="none" strike="noStrike" kern="0" cap="none" spc="0" normalizeH="0" baseline="0" noProof="0" dirty="0">
                <a:ln>
                  <a:noFill/>
                </a:ln>
                <a:solidFill>
                  <a:prstClr val="black"/>
                </a:solidFill>
                <a:effectLst/>
                <a:uLnTx/>
                <a:uFillTx/>
                <a:latin typeface="Comic Sans MS" charset="0"/>
                <a:ea typeface="MS PGothic" charset="0"/>
                <a:cs typeface="Optima"/>
              </a:rPr>
              <a:t>PMN</a:t>
            </a:r>
          </a:p>
          <a:p>
            <a:pPr marL="342900" marR="0" lvl="0" indent="-342900" defTabSz="914400" eaLnBrk="1" fontAlgn="auto" latinLnBrk="0" hangingPunct="1">
              <a:lnSpc>
                <a:spcPct val="100000"/>
              </a:lnSpc>
              <a:spcBef>
                <a:spcPct val="20000"/>
              </a:spcBef>
              <a:spcAft>
                <a:spcPts val="0"/>
              </a:spcAft>
              <a:buClr>
                <a:srgbClr val="44615B"/>
              </a:buClr>
              <a:buSzPct val="100000"/>
              <a:buFont typeface="Arial"/>
              <a:buChar char="•"/>
              <a:tabLst/>
              <a:defRPr/>
            </a:pPr>
            <a:r>
              <a:rPr kumimoji="0" lang="es-ES" sz="1800" b="0" i="0" u="none" strike="noStrike" kern="0" cap="none" spc="0" normalizeH="0" baseline="0" noProof="0" dirty="0">
                <a:ln>
                  <a:noFill/>
                </a:ln>
                <a:solidFill>
                  <a:prstClr val="black"/>
                </a:solidFill>
                <a:effectLst/>
                <a:uLnTx/>
                <a:uFillTx/>
                <a:latin typeface="Comic Sans MS" charset="0"/>
                <a:ea typeface="MS PGothic" charset="0"/>
                <a:cs typeface="Optima"/>
              </a:rPr>
              <a:t>Daño de MBG: </a:t>
            </a:r>
            <a:r>
              <a:rPr kumimoji="0" lang="es-ES" sz="1800" b="0" i="0" u="none" strike="noStrike" kern="0" cap="none" spc="0" normalizeH="0" baseline="0" noProof="0" dirty="0" err="1">
                <a:ln>
                  <a:noFill/>
                </a:ln>
                <a:solidFill>
                  <a:prstClr val="black"/>
                </a:solidFill>
                <a:effectLst/>
                <a:uLnTx/>
                <a:uFillTx/>
                <a:latin typeface="Comic Sans MS" charset="0"/>
                <a:ea typeface="MS PGothic" charset="0"/>
                <a:cs typeface="Optima"/>
              </a:rPr>
              <a:t>humps</a:t>
            </a:r>
            <a:endParaRPr kumimoji="0" lang="es-ES" sz="1800" b="0" i="0" u="none" strike="noStrike" kern="0" cap="none" spc="0" normalizeH="0" baseline="0" noProof="0" dirty="0">
              <a:ln>
                <a:noFill/>
              </a:ln>
              <a:solidFill>
                <a:prstClr val="black"/>
              </a:solidFill>
              <a:effectLst/>
              <a:uLnTx/>
              <a:uFillTx/>
              <a:latin typeface="Comic Sans MS" charset="0"/>
              <a:ea typeface="MS PGothic" charset="0"/>
              <a:cs typeface="Optima"/>
            </a:endParaRPr>
          </a:p>
        </p:txBody>
      </p:sp>
      <p:grpSp>
        <p:nvGrpSpPr>
          <p:cNvPr id="5" name="Grupo 4">
            <a:extLst>
              <a:ext uri="{FF2B5EF4-FFF2-40B4-BE49-F238E27FC236}">
                <a16:creationId xmlns:a16="http://schemas.microsoft.com/office/drawing/2014/main" id="{323DE742-D6D5-4699-987A-F1D7460DD2EF}"/>
              </a:ext>
            </a:extLst>
          </p:cNvPr>
          <p:cNvGrpSpPr/>
          <p:nvPr/>
        </p:nvGrpSpPr>
        <p:grpSpPr>
          <a:xfrm>
            <a:off x="4086852" y="1624787"/>
            <a:ext cx="1190803" cy="3354914"/>
            <a:chOff x="4086852" y="1624787"/>
            <a:chExt cx="1190803" cy="3354914"/>
          </a:xfrm>
        </p:grpSpPr>
        <p:sp>
          <p:nvSpPr>
            <p:cNvPr id="6" name="Oval 65">
              <a:extLst>
                <a:ext uri="{FF2B5EF4-FFF2-40B4-BE49-F238E27FC236}">
                  <a16:creationId xmlns:a16="http://schemas.microsoft.com/office/drawing/2014/main" id="{4B825340-924D-434F-B480-04334D6FD4A3}"/>
                </a:ext>
              </a:extLst>
            </p:cNvPr>
            <p:cNvSpPr>
              <a:spLocks noChangeArrowheads="1"/>
            </p:cNvSpPr>
            <p:nvPr/>
          </p:nvSpPr>
          <p:spPr bwMode="auto">
            <a:xfrm>
              <a:off x="4496248" y="1624787"/>
              <a:ext cx="321919" cy="256699"/>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7" name="Oval 66">
              <a:extLst>
                <a:ext uri="{FF2B5EF4-FFF2-40B4-BE49-F238E27FC236}">
                  <a16:creationId xmlns:a16="http://schemas.microsoft.com/office/drawing/2014/main" id="{58EF8E0B-B769-47A1-9218-23A29AAD4492}"/>
                </a:ext>
              </a:extLst>
            </p:cNvPr>
            <p:cNvSpPr>
              <a:spLocks noChangeArrowheads="1"/>
            </p:cNvSpPr>
            <p:nvPr/>
          </p:nvSpPr>
          <p:spPr bwMode="auto">
            <a:xfrm>
              <a:off x="4412270" y="2628245"/>
              <a:ext cx="531865" cy="443389"/>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8" name="Oval 67">
              <a:extLst>
                <a:ext uri="{FF2B5EF4-FFF2-40B4-BE49-F238E27FC236}">
                  <a16:creationId xmlns:a16="http://schemas.microsoft.com/office/drawing/2014/main" id="{224FEB3A-E54C-47AC-8077-3A1C739F07A1}"/>
                </a:ext>
              </a:extLst>
            </p:cNvPr>
            <p:cNvSpPr>
              <a:spLocks noChangeArrowheads="1"/>
            </p:cNvSpPr>
            <p:nvPr/>
          </p:nvSpPr>
          <p:spPr bwMode="auto">
            <a:xfrm>
              <a:off x="4342287" y="3900071"/>
              <a:ext cx="811795" cy="676751"/>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9" name="Text Box 68">
              <a:extLst>
                <a:ext uri="{FF2B5EF4-FFF2-40B4-BE49-F238E27FC236}">
                  <a16:creationId xmlns:a16="http://schemas.microsoft.com/office/drawing/2014/main" id="{80DD8805-932E-4D66-A66E-2E4AB08C8C3C}"/>
                </a:ext>
              </a:extLst>
            </p:cNvPr>
            <p:cNvSpPr txBox="1">
              <a:spLocks noChangeArrowheads="1"/>
            </p:cNvSpPr>
            <p:nvPr/>
          </p:nvSpPr>
          <p:spPr bwMode="auto">
            <a:xfrm>
              <a:off x="4086853" y="1926700"/>
              <a:ext cx="1119943"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Garamond" charset="0"/>
                  <a:ea typeface="ＭＳ Ｐゴシック" charset="0"/>
                  <a:cs typeface="MS PGothic" charset="0"/>
                </a:defRPr>
              </a:lvl1pPr>
              <a:lvl2pPr marL="742950" indent="-285750" eaLnBrk="0" hangingPunct="0">
                <a:defRPr sz="2400">
                  <a:solidFill>
                    <a:schemeClr val="tx1"/>
                  </a:solidFill>
                  <a:latin typeface="Garamond" charset="0"/>
                  <a:ea typeface="MS PGothic" charset="0"/>
                  <a:cs typeface="MS PGothic" charset="0"/>
                </a:defRPr>
              </a:lvl2pPr>
              <a:lvl3pPr marL="1143000" indent="-228600" eaLnBrk="0" hangingPunct="0">
                <a:defRPr sz="2400">
                  <a:solidFill>
                    <a:schemeClr val="tx1"/>
                  </a:solidFill>
                  <a:latin typeface="Garamond" charset="0"/>
                  <a:ea typeface="MS PGothic" charset="0"/>
                  <a:cs typeface="MS PGothic" charset="0"/>
                </a:defRPr>
              </a:lvl3pPr>
              <a:lvl4pPr marL="1600200" indent="-228600" eaLnBrk="0" hangingPunct="0">
                <a:defRPr sz="2400">
                  <a:solidFill>
                    <a:schemeClr val="tx1"/>
                  </a:solidFill>
                  <a:latin typeface="Garamond" charset="0"/>
                  <a:ea typeface="MS PGothic" charset="0"/>
                  <a:cs typeface="MS PGothic" charset="0"/>
                </a:defRPr>
              </a:lvl4pPr>
              <a:lvl5pPr marL="2057400" indent="-228600" eaLnBrk="0" hangingPunct="0">
                <a:defRPr sz="2400">
                  <a:solidFill>
                    <a:schemeClr val="tx1"/>
                  </a:solidFill>
                  <a:latin typeface="Garamond"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Garamond"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Garamond"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Garamond"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Garamond" charset="0"/>
                  <a:ea typeface="MS PGothic" charset="0"/>
                  <a:cs typeface="MS PGothic"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s-ES" sz="1800" b="0" i="0" u="none" strike="noStrike" kern="0" cap="none" spc="0" normalizeH="0" baseline="0" noProof="0">
                  <a:ln>
                    <a:noFill/>
                  </a:ln>
                  <a:solidFill>
                    <a:prstClr val="black"/>
                  </a:solidFill>
                  <a:effectLst/>
                  <a:uLnTx/>
                  <a:uFillTx/>
                  <a:latin typeface="Garamond" charset="0"/>
                  <a:ea typeface="ＭＳ Ｐゴシック" charset="0"/>
                </a:rPr>
                <a:t>Ag &gt;&gt; Ac</a:t>
              </a:r>
            </a:p>
          </p:txBody>
        </p:sp>
        <p:sp>
          <p:nvSpPr>
            <p:cNvPr id="10" name="Text Box 69">
              <a:extLst>
                <a:ext uri="{FF2B5EF4-FFF2-40B4-BE49-F238E27FC236}">
                  <a16:creationId xmlns:a16="http://schemas.microsoft.com/office/drawing/2014/main" id="{3F9CDAD6-0D5E-4AE4-BB3D-544529A8F920}"/>
                </a:ext>
              </a:extLst>
            </p:cNvPr>
            <p:cNvSpPr txBox="1">
              <a:spLocks noChangeArrowheads="1"/>
            </p:cNvSpPr>
            <p:nvPr/>
          </p:nvSpPr>
          <p:spPr bwMode="auto">
            <a:xfrm>
              <a:off x="4086852" y="3105181"/>
              <a:ext cx="966092"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Garamond" charset="0"/>
                  <a:ea typeface="ＭＳ Ｐゴシック" charset="0"/>
                  <a:cs typeface="MS PGothic" charset="0"/>
                </a:defRPr>
              </a:lvl1pPr>
              <a:lvl2pPr marL="742950" indent="-285750" eaLnBrk="0" hangingPunct="0">
                <a:defRPr sz="2400">
                  <a:solidFill>
                    <a:schemeClr val="tx1"/>
                  </a:solidFill>
                  <a:latin typeface="Garamond" charset="0"/>
                  <a:ea typeface="MS PGothic" charset="0"/>
                  <a:cs typeface="MS PGothic" charset="0"/>
                </a:defRPr>
              </a:lvl2pPr>
              <a:lvl3pPr marL="1143000" indent="-228600" eaLnBrk="0" hangingPunct="0">
                <a:defRPr sz="2400">
                  <a:solidFill>
                    <a:schemeClr val="tx1"/>
                  </a:solidFill>
                  <a:latin typeface="Garamond" charset="0"/>
                  <a:ea typeface="MS PGothic" charset="0"/>
                  <a:cs typeface="MS PGothic" charset="0"/>
                </a:defRPr>
              </a:lvl3pPr>
              <a:lvl4pPr marL="1600200" indent="-228600" eaLnBrk="0" hangingPunct="0">
                <a:defRPr sz="2400">
                  <a:solidFill>
                    <a:schemeClr val="tx1"/>
                  </a:solidFill>
                  <a:latin typeface="Garamond" charset="0"/>
                  <a:ea typeface="MS PGothic" charset="0"/>
                  <a:cs typeface="MS PGothic" charset="0"/>
                </a:defRPr>
              </a:lvl4pPr>
              <a:lvl5pPr marL="2057400" indent="-228600" eaLnBrk="0" hangingPunct="0">
                <a:defRPr sz="2400">
                  <a:solidFill>
                    <a:schemeClr val="tx1"/>
                  </a:solidFill>
                  <a:latin typeface="Garamond"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Garamond"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Garamond"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Garamond"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Garamond" charset="0"/>
                  <a:ea typeface="MS PGothic" charset="0"/>
                  <a:cs typeface="MS PGothic"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s-ES" sz="1800" b="0" i="0" u="none" strike="noStrike" kern="0" cap="none" spc="0" normalizeH="0" baseline="0" noProof="0">
                  <a:ln>
                    <a:noFill/>
                  </a:ln>
                  <a:solidFill>
                    <a:prstClr val="black"/>
                  </a:solidFill>
                  <a:effectLst/>
                  <a:uLnTx/>
                  <a:uFillTx/>
                  <a:latin typeface="Garamond" charset="0"/>
                  <a:ea typeface="ＭＳ Ｐゴシック" charset="0"/>
                </a:rPr>
                <a:t>Ag </a:t>
              </a:r>
              <a:r>
                <a:rPr kumimoji="0" lang="en-US" sz="1800" b="0" i="0" u="none" strike="noStrike" kern="0" cap="none" spc="0" normalizeH="0" baseline="0" noProof="0">
                  <a:ln>
                    <a:noFill/>
                  </a:ln>
                  <a:solidFill>
                    <a:prstClr val="black"/>
                  </a:solidFill>
                  <a:effectLst/>
                  <a:uLnTx/>
                  <a:uFillTx/>
                  <a:latin typeface="Garamond" charset="0"/>
                  <a:ea typeface="ＭＳ Ｐゴシック" charset="0"/>
                </a:rPr>
                <a:t>~</a:t>
              </a:r>
              <a:r>
                <a:rPr kumimoji="0" lang="es-ES" sz="1800" b="0" i="0" u="none" strike="noStrike" kern="0" cap="none" spc="0" normalizeH="0" baseline="0" noProof="0">
                  <a:ln>
                    <a:noFill/>
                  </a:ln>
                  <a:solidFill>
                    <a:prstClr val="black"/>
                  </a:solidFill>
                  <a:effectLst/>
                  <a:uLnTx/>
                  <a:uFillTx/>
                  <a:latin typeface="Garamond" charset="0"/>
                  <a:ea typeface="ＭＳ Ｐゴシック" charset="0"/>
                </a:rPr>
                <a:t> Ac</a:t>
              </a:r>
            </a:p>
          </p:txBody>
        </p:sp>
        <p:sp>
          <p:nvSpPr>
            <p:cNvPr id="11" name="Text Box 70">
              <a:extLst>
                <a:ext uri="{FF2B5EF4-FFF2-40B4-BE49-F238E27FC236}">
                  <a16:creationId xmlns:a16="http://schemas.microsoft.com/office/drawing/2014/main" id="{CECFE5E0-B2B3-424D-9548-272AE3DC76D1}"/>
                </a:ext>
              </a:extLst>
            </p:cNvPr>
            <p:cNvSpPr txBox="1">
              <a:spLocks noChangeArrowheads="1"/>
            </p:cNvSpPr>
            <p:nvPr/>
          </p:nvSpPr>
          <p:spPr bwMode="auto">
            <a:xfrm>
              <a:off x="4156835" y="4610369"/>
              <a:ext cx="112082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Garamond" charset="0"/>
                  <a:ea typeface="ＭＳ Ｐゴシック" charset="0"/>
                  <a:cs typeface="MS PGothic" charset="0"/>
                </a:defRPr>
              </a:lvl1pPr>
              <a:lvl2pPr marL="742950" indent="-285750" eaLnBrk="0" hangingPunct="0">
                <a:defRPr sz="2400">
                  <a:solidFill>
                    <a:schemeClr val="tx1"/>
                  </a:solidFill>
                  <a:latin typeface="Garamond" charset="0"/>
                  <a:ea typeface="MS PGothic" charset="0"/>
                  <a:cs typeface="MS PGothic" charset="0"/>
                </a:defRPr>
              </a:lvl2pPr>
              <a:lvl3pPr marL="1143000" indent="-228600" eaLnBrk="0" hangingPunct="0">
                <a:defRPr sz="2400">
                  <a:solidFill>
                    <a:schemeClr val="tx1"/>
                  </a:solidFill>
                  <a:latin typeface="Garamond" charset="0"/>
                  <a:ea typeface="MS PGothic" charset="0"/>
                  <a:cs typeface="MS PGothic" charset="0"/>
                </a:defRPr>
              </a:lvl3pPr>
              <a:lvl4pPr marL="1600200" indent="-228600" eaLnBrk="0" hangingPunct="0">
                <a:defRPr sz="2400">
                  <a:solidFill>
                    <a:schemeClr val="tx1"/>
                  </a:solidFill>
                  <a:latin typeface="Garamond" charset="0"/>
                  <a:ea typeface="MS PGothic" charset="0"/>
                  <a:cs typeface="MS PGothic" charset="0"/>
                </a:defRPr>
              </a:lvl4pPr>
              <a:lvl5pPr marL="2057400" indent="-228600" eaLnBrk="0" hangingPunct="0">
                <a:defRPr sz="2400">
                  <a:solidFill>
                    <a:schemeClr val="tx1"/>
                  </a:solidFill>
                  <a:latin typeface="Garamond"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Garamond"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Garamond"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Garamond"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Garamond" charset="0"/>
                  <a:ea typeface="MS PGothic" charset="0"/>
                  <a:cs typeface="MS PGothic"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s-ES" sz="1800" b="0" i="0" u="none" strike="noStrike" kern="0" cap="none" spc="0" normalizeH="0" baseline="0" noProof="0" dirty="0">
                  <a:ln>
                    <a:noFill/>
                  </a:ln>
                  <a:solidFill>
                    <a:prstClr val="black"/>
                  </a:solidFill>
                  <a:effectLst/>
                  <a:uLnTx/>
                  <a:uFillTx/>
                  <a:latin typeface="Garamond" charset="0"/>
                  <a:ea typeface="ＭＳ Ｐゴシック" charset="0"/>
                </a:rPr>
                <a:t>Ac &gt;&gt; Ag</a:t>
              </a:r>
            </a:p>
          </p:txBody>
        </p:sp>
      </p:grpSp>
      <p:grpSp>
        <p:nvGrpSpPr>
          <p:cNvPr id="12" name="Grupo 11">
            <a:extLst>
              <a:ext uri="{FF2B5EF4-FFF2-40B4-BE49-F238E27FC236}">
                <a16:creationId xmlns:a16="http://schemas.microsoft.com/office/drawing/2014/main" id="{B30CFFB3-76AD-43F0-829B-EE48178C7153}"/>
              </a:ext>
            </a:extLst>
          </p:cNvPr>
          <p:cNvGrpSpPr/>
          <p:nvPr/>
        </p:nvGrpSpPr>
        <p:grpSpPr>
          <a:xfrm>
            <a:off x="5806782" y="1649581"/>
            <a:ext cx="3742302" cy="3239364"/>
            <a:chOff x="5806782" y="1649581"/>
            <a:chExt cx="3742302" cy="3239364"/>
          </a:xfrm>
        </p:grpSpPr>
        <p:sp>
          <p:nvSpPr>
            <p:cNvPr id="13" name="Freeform 18">
              <a:extLst>
                <a:ext uri="{FF2B5EF4-FFF2-40B4-BE49-F238E27FC236}">
                  <a16:creationId xmlns:a16="http://schemas.microsoft.com/office/drawing/2014/main" id="{DBBD39D9-755E-48B3-86B9-B166B8F08D13}"/>
                </a:ext>
              </a:extLst>
            </p:cNvPr>
            <p:cNvSpPr>
              <a:spLocks/>
            </p:cNvSpPr>
            <p:nvPr/>
          </p:nvSpPr>
          <p:spPr bwMode="auto">
            <a:xfrm>
              <a:off x="5951994" y="1900446"/>
              <a:ext cx="3234932" cy="2720132"/>
            </a:xfrm>
            <a:custGeom>
              <a:avLst/>
              <a:gdLst>
                <a:gd name="T0" fmla="*/ 2147483647 w 2081"/>
                <a:gd name="T1" fmla="*/ 2147483647 h 1865"/>
                <a:gd name="T2" fmla="*/ 2147483647 w 2081"/>
                <a:gd name="T3" fmla="*/ 2147483647 h 1865"/>
                <a:gd name="T4" fmla="*/ 2147483647 w 2081"/>
                <a:gd name="T5" fmla="*/ 2147483647 h 1865"/>
                <a:gd name="T6" fmla="*/ 2147483647 w 2081"/>
                <a:gd name="T7" fmla="*/ 2147483647 h 1865"/>
                <a:gd name="T8" fmla="*/ 2147483647 w 2081"/>
                <a:gd name="T9" fmla="*/ 2147483647 h 1865"/>
                <a:gd name="T10" fmla="*/ 2147483647 w 2081"/>
                <a:gd name="T11" fmla="*/ 2147483647 h 1865"/>
                <a:gd name="T12" fmla="*/ 2147483647 w 2081"/>
                <a:gd name="T13" fmla="*/ 2147483647 h 1865"/>
                <a:gd name="T14" fmla="*/ 2147483647 w 2081"/>
                <a:gd name="T15" fmla="*/ 2147483647 h 1865"/>
                <a:gd name="T16" fmla="*/ 2147483647 w 2081"/>
                <a:gd name="T17" fmla="*/ 2147483647 h 1865"/>
                <a:gd name="T18" fmla="*/ 2147483647 w 2081"/>
                <a:gd name="T19" fmla="*/ 2147483647 h 1865"/>
                <a:gd name="T20" fmla="*/ 2147483647 w 2081"/>
                <a:gd name="T21" fmla="*/ 2147483647 h 1865"/>
                <a:gd name="T22" fmla="*/ 2147483647 w 2081"/>
                <a:gd name="T23" fmla="*/ 2147483647 h 1865"/>
                <a:gd name="T24" fmla="*/ 2147483647 w 2081"/>
                <a:gd name="T25" fmla="*/ 2147483647 h 1865"/>
                <a:gd name="T26" fmla="*/ 2147483647 w 2081"/>
                <a:gd name="T27" fmla="*/ 2147483647 h 1865"/>
                <a:gd name="T28" fmla="*/ 2147483647 w 2081"/>
                <a:gd name="T29" fmla="*/ 2147483647 h 1865"/>
                <a:gd name="T30" fmla="*/ 2147483647 w 2081"/>
                <a:gd name="T31" fmla="*/ 2147483647 h 1865"/>
                <a:gd name="T32" fmla="*/ 2147483647 w 2081"/>
                <a:gd name="T33" fmla="*/ 2147483647 h 1865"/>
                <a:gd name="T34" fmla="*/ 2147483647 w 2081"/>
                <a:gd name="T35" fmla="*/ 2147483647 h 1865"/>
                <a:gd name="T36" fmla="*/ 2147483647 w 2081"/>
                <a:gd name="T37" fmla="*/ 2147483647 h 1865"/>
                <a:gd name="T38" fmla="*/ 2147483647 w 2081"/>
                <a:gd name="T39" fmla="*/ 2147483647 h 1865"/>
                <a:gd name="T40" fmla="*/ 2147483647 w 2081"/>
                <a:gd name="T41" fmla="*/ 2147483647 h 1865"/>
                <a:gd name="T42" fmla="*/ 2147483647 w 2081"/>
                <a:gd name="T43" fmla="*/ 2147483647 h 1865"/>
                <a:gd name="T44" fmla="*/ 2147483647 w 2081"/>
                <a:gd name="T45" fmla="*/ 2147483647 h 1865"/>
                <a:gd name="T46" fmla="*/ 2147483647 w 2081"/>
                <a:gd name="T47" fmla="*/ 2147483647 h 1865"/>
                <a:gd name="T48" fmla="*/ 2147483647 w 2081"/>
                <a:gd name="T49" fmla="*/ 2147483647 h 1865"/>
                <a:gd name="T50" fmla="*/ 2147483647 w 2081"/>
                <a:gd name="T51" fmla="*/ 2147483647 h 1865"/>
                <a:gd name="T52" fmla="*/ 2147483647 w 2081"/>
                <a:gd name="T53" fmla="*/ 2147483647 h 1865"/>
                <a:gd name="T54" fmla="*/ 2147483647 w 2081"/>
                <a:gd name="T55" fmla="*/ 2147483647 h 1865"/>
                <a:gd name="T56" fmla="*/ 2147483647 w 2081"/>
                <a:gd name="T57" fmla="*/ 2147483647 h 1865"/>
                <a:gd name="T58" fmla="*/ 2147483647 w 2081"/>
                <a:gd name="T59" fmla="*/ 2147483647 h 1865"/>
                <a:gd name="T60" fmla="*/ 2147483647 w 2081"/>
                <a:gd name="T61" fmla="*/ 2147483647 h 1865"/>
                <a:gd name="T62" fmla="*/ 2147483647 w 2081"/>
                <a:gd name="T63" fmla="*/ 2147483647 h 1865"/>
                <a:gd name="T64" fmla="*/ 2147483647 w 2081"/>
                <a:gd name="T65" fmla="*/ 2147483647 h 1865"/>
                <a:gd name="T66" fmla="*/ 2147483647 w 2081"/>
                <a:gd name="T67" fmla="*/ 2147483647 h 1865"/>
                <a:gd name="T68" fmla="*/ 2147483647 w 2081"/>
                <a:gd name="T69" fmla="*/ 2147483647 h 1865"/>
                <a:gd name="T70" fmla="*/ 2147483647 w 2081"/>
                <a:gd name="T71" fmla="*/ 2147483647 h 1865"/>
                <a:gd name="T72" fmla="*/ 2147483647 w 2081"/>
                <a:gd name="T73" fmla="*/ 2147483647 h 1865"/>
                <a:gd name="T74" fmla="*/ 2147483647 w 2081"/>
                <a:gd name="T75" fmla="*/ 2147483647 h 1865"/>
                <a:gd name="T76" fmla="*/ 2147483647 w 2081"/>
                <a:gd name="T77" fmla="*/ 2147483647 h 1865"/>
                <a:gd name="T78" fmla="*/ 2147483647 w 2081"/>
                <a:gd name="T79" fmla="*/ 2147483647 h 1865"/>
                <a:gd name="T80" fmla="*/ 2147483647 w 2081"/>
                <a:gd name="T81" fmla="*/ 2147483647 h 1865"/>
                <a:gd name="T82" fmla="*/ 2147483647 w 2081"/>
                <a:gd name="T83" fmla="*/ 2147483647 h 1865"/>
                <a:gd name="T84" fmla="*/ 2147483647 w 2081"/>
                <a:gd name="T85" fmla="*/ 2147483647 h 1865"/>
                <a:gd name="T86" fmla="*/ 2147483647 w 2081"/>
                <a:gd name="T87" fmla="*/ 2147483647 h 1865"/>
                <a:gd name="T88" fmla="*/ 2147483647 w 2081"/>
                <a:gd name="T89" fmla="*/ 2147483647 h 1865"/>
                <a:gd name="T90" fmla="*/ 2147483647 w 2081"/>
                <a:gd name="T91" fmla="*/ 2147483647 h 1865"/>
                <a:gd name="T92" fmla="*/ 2147483647 w 2081"/>
                <a:gd name="T93" fmla="*/ 2147483647 h 1865"/>
                <a:gd name="T94" fmla="*/ 2147483647 w 2081"/>
                <a:gd name="T95" fmla="*/ 2147483647 h 1865"/>
                <a:gd name="T96" fmla="*/ 2147483647 w 2081"/>
                <a:gd name="T97" fmla="*/ 2147483647 h 1865"/>
                <a:gd name="T98" fmla="*/ 2147483647 w 2081"/>
                <a:gd name="T99" fmla="*/ 2147483647 h 1865"/>
                <a:gd name="T100" fmla="*/ 2147483647 w 2081"/>
                <a:gd name="T101" fmla="*/ 2147483647 h 1865"/>
                <a:gd name="T102" fmla="*/ 2147483647 w 2081"/>
                <a:gd name="T103" fmla="*/ 2147483647 h 1865"/>
                <a:gd name="T104" fmla="*/ 2147483647 w 2081"/>
                <a:gd name="T105" fmla="*/ 2147483647 h 1865"/>
                <a:gd name="T106" fmla="*/ 2147483647 w 2081"/>
                <a:gd name="T107" fmla="*/ 2147483647 h 1865"/>
                <a:gd name="T108" fmla="*/ 2147483647 w 2081"/>
                <a:gd name="T109" fmla="*/ 2147483647 h 1865"/>
                <a:gd name="T110" fmla="*/ 2147483647 w 2081"/>
                <a:gd name="T111" fmla="*/ 2147483647 h 1865"/>
                <a:gd name="T112" fmla="*/ 2147483647 w 2081"/>
                <a:gd name="T113" fmla="*/ 2147483647 h 1865"/>
                <a:gd name="T114" fmla="*/ 2147483647 w 2081"/>
                <a:gd name="T115" fmla="*/ 2147483647 h 1865"/>
                <a:gd name="T116" fmla="*/ 2147483647 w 2081"/>
                <a:gd name="T117" fmla="*/ 0 h 1865"/>
                <a:gd name="T118" fmla="*/ 2147483647 w 2081"/>
                <a:gd name="T119" fmla="*/ 0 h 186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081"/>
                <a:gd name="T181" fmla="*/ 0 h 1865"/>
                <a:gd name="T182" fmla="*/ 2081 w 2081"/>
                <a:gd name="T183" fmla="*/ 1865 h 186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081" h="1865">
                  <a:moveTo>
                    <a:pt x="984" y="24"/>
                  </a:moveTo>
                  <a:lnTo>
                    <a:pt x="968" y="32"/>
                  </a:lnTo>
                  <a:lnTo>
                    <a:pt x="952" y="40"/>
                  </a:lnTo>
                  <a:lnTo>
                    <a:pt x="936" y="56"/>
                  </a:lnTo>
                  <a:lnTo>
                    <a:pt x="920" y="56"/>
                  </a:lnTo>
                  <a:lnTo>
                    <a:pt x="896" y="72"/>
                  </a:lnTo>
                  <a:lnTo>
                    <a:pt x="880" y="80"/>
                  </a:lnTo>
                  <a:lnTo>
                    <a:pt x="864" y="88"/>
                  </a:lnTo>
                  <a:lnTo>
                    <a:pt x="848" y="88"/>
                  </a:lnTo>
                  <a:lnTo>
                    <a:pt x="832" y="96"/>
                  </a:lnTo>
                  <a:lnTo>
                    <a:pt x="808" y="112"/>
                  </a:lnTo>
                  <a:lnTo>
                    <a:pt x="792" y="120"/>
                  </a:lnTo>
                  <a:lnTo>
                    <a:pt x="776" y="136"/>
                  </a:lnTo>
                  <a:lnTo>
                    <a:pt x="768" y="152"/>
                  </a:lnTo>
                  <a:lnTo>
                    <a:pt x="760" y="168"/>
                  </a:lnTo>
                  <a:lnTo>
                    <a:pt x="752" y="184"/>
                  </a:lnTo>
                  <a:lnTo>
                    <a:pt x="744" y="200"/>
                  </a:lnTo>
                  <a:lnTo>
                    <a:pt x="736" y="216"/>
                  </a:lnTo>
                  <a:lnTo>
                    <a:pt x="728" y="232"/>
                  </a:lnTo>
                  <a:lnTo>
                    <a:pt x="720" y="248"/>
                  </a:lnTo>
                  <a:lnTo>
                    <a:pt x="720" y="264"/>
                  </a:lnTo>
                  <a:lnTo>
                    <a:pt x="720" y="280"/>
                  </a:lnTo>
                  <a:lnTo>
                    <a:pt x="712" y="304"/>
                  </a:lnTo>
                  <a:lnTo>
                    <a:pt x="704" y="320"/>
                  </a:lnTo>
                  <a:lnTo>
                    <a:pt x="704" y="344"/>
                  </a:lnTo>
                  <a:lnTo>
                    <a:pt x="696" y="360"/>
                  </a:lnTo>
                  <a:lnTo>
                    <a:pt x="688" y="376"/>
                  </a:lnTo>
                  <a:lnTo>
                    <a:pt x="688" y="392"/>
                  </a:lnTo>
                  <a:lnTo>
                    <a:pt x="680" y="408"/>
                  </a:lnTo>
                  <a:lnTo>
                    <a:pt x="680" y="424"/>
                  </a:lnTo>
                  <a:lnTo>
                    <a:pt x="680" y="440"/>
                  </a:lnTo>
                  <a:lnTo>
                    <a:pt x="672" y="456"/>
                  </a:lnTo>
                  <a:lnTo>
                    <a:pt x="664" y="472"/>
                  </a:lnTo>
                  <a:lnTo>
                    <a:pt x="656" y="488"/>
                  </a:lnTo>
                  <a:lnTo>
                    <a:pt x="648" y="504"/>
                  </a:lnTo>
                  <a:lnTo>
                    <a:pt x="640" y="520"/>
                  </a:lnTo>
                  <a:lnTo>
                    <a:pt x="624" y="528"/>
                  </a:lnTo>
                  <a:lnTo>
                    <a:pt x="608" y="544"/>
                  </a:lnTo>
                  <a:lnTo>
                    <a:pt x="592" y="544"/>
                  </a:lnTo>
                  <a:lnTo>
                    <a:pt x="576" y="544"/>
                  </a:lnTo>
                  <a:lnTo>
                    <a:pt x="560" y="544"/>
                  </a:lnTo>
                  <a:lnTo>
                    <a:pt x="544" y="544"/>
                  </a:lnTo>
                  <a:lnTo>
                    <a:pt x="528" y="536"/>
                  </a:lnTo>
                  <a:lnTo>
                    <a:pt x="512" y="536"/>
                  </a:lnTo>
                  <a:lnTo>
                    <a:pt x="496" y="536"/>
                  </a:lnTo>
                  <a:lnTo>
                    <a:pt x="480" y="536"/>
                  </a:lnTo>
                  <a:lnTo>
                    <a:pt x="464" y="536"/>
                  </a:lnTo>
                  <a:lnTo>
                    <a:pt x="448" y="536"/>
                  </a:lnTo>
                  <a:lnTo>
                    <a:pt x="424" y="536"/>
                  </a:lnTo>
                  <a:lnTo>
                    <a:pt x="408" y="536"/>
                  </a:lnTo>
                  <a:lnTo>
                    <a:pt x="392" y="544"/>
                  </a:lnTo>
                  <a:lnTo>
                    <a:pt x="360" y="552"/>
                  </a:lnTo>
                  <a:lnTo>
                    <a:pt x="344" y="552"/>
                  </a:lnTo>
                  <a:lnTo>
                    <a:pt x="328" y="560"/>
                  </a:lnTo>
                  <a:lnTo>
                    <a:pt x="312" y="568"/>
                  </a:lnTo>
                  <a:lnTo>
                    <a:pt x="296" y="568"/>
                  </a:lnTo>
                  <a:lnTo>
                    <a:pt x="280" y="576"/>
                  </a:lnTo>
                  <a:lnTo>
                    <a:pt x="264" y="584"/>
                  </a:lnTo>
                  <a:lnTo>
                    <a:pt x="248" y="592"/>
                  </a:lnTo>
                  <a:lnTo>
                    <a:pt x="232" y="592"/>
                  </a:lnTo>
                  <a:lnTo>
                    <a:pt x="216" y="600"/>
                  </a:lnTo>
                  <a:lnTo>
                    <a:pt x="200" y="608"/>
                  </a:lnTo>
                  <a:lnTo>
                    <a:pt x="184" y="616"/>
                  </a:lnTo>
                  <a:lnTo>
                    <a:pt x="168" y="632"/>
                  </a:lnTo>
                  <a:lnTo>
                    <a:pt x="152" y="632"/>
                  </a:lnTo>
                  <a:lnTo>
                    <a:pt x="144" y="648"/>
                  </a:lnTo>
                  <a:lnTo>
                    <a:pt x="128" y="656"/>
                  </a:lnTo>
                  <a:lnTo>
                    <a:pt x="120" y="672"/>
                  </a:lnTo>
                  <a:lnTo>
                    <a:pt x="104" y="688"/>
                  </a:lnTo>
                  <a:lnTo>
                    <a:pt x="88" y="704"/>
                  </a:lnTo>
                  <a:lnTo>
                    <a:pt x="80" y="720"/>
                  </a:lnTo>
                  <a:lnTo>
                    <a:pt x="72" y="736"/>
                  </a:lnTo>
                  <a:lnTo>
                    <a:pt x="72" y="752"/>
                  </a:lnTo>
                  <a:lnTo>
                    <a:pt x="56" y="760"/>
                  </a:lnTo>
                  <a:lnTo>
                    <a:pt x="48" y="776"/>
                  </a:lnTo>
                  <a:lnTo>
                    <a:pt x="40" y="792"/>
                  </a:lnTo>
                  <a:lnTo>
                    <a:pt x="32" y="808"/>
                  </a:lnTo>
                  <a:lnTo>
                    <a:pt x="24" y="824"/>
                  </a:lnTo>
                  <a:lnTo>
                    <a:pt x="16" y="840"/>
                  </a:lnTo>
                  <a:lnTo>
                    <a:pt x="16" y="856"/>
                  </a:lnTo>
                  <a:lnTo>
                    <a:pt x="8" y="872"/>
                  </a:lnTo>
                  <a:lnTo>
                    <a:pt x="8" y="888"/>
                  </a:lnTo>
                  <a:lnTo>
                    <a:pt x="8" y="904"/>
                  </a:lnTo>
                  <a:lnTo>
                    <a:pt x="8" y="920"/>
                  </a:lnTo>
                  <a:lnTo>
                    <a:pt x="8" y="944"/>
                  </a:lnTo>
                  <a:lnTo>
                    <a:pt x="8" y="960"/>
                  </a:lnTo>
                  <a:lnTo>
                    <a:pt x="0" y="984"/>
                  </a:lnTo>
                  <a:lnTo>
                    <a:pt x="8" y="1000"/>
                  </a:lnTo>
                  <a:lnTo>
                    <a:pt x="8" y="1016"/>
                  </a:lnTo>
                  <a:lnTo>
                    <a:pt x="8" y="1032"/>
                  </a:lnTo>
                  <a:lnTo>
                    <a:pt x="16" y="1048"/>
                  </a:lnTo>
                  <a:lnTo>
                    <a:pt x="32" y="1072"/>
                  </a:lnTo>
                  <a:lnTo>
                    <a:pt x="32" y="1088"/>
                  </a:lnTo>
                  <a:lnTo>
                    <a:pt x="40" y="1104"/>
                  </a:lnTo>
                  <a:lnTo>
                    <a:pt x="48" y="1128"/>
                  </a:lnTo>
                  <a:lnTo>
                    <a:pt x="56" y="1144"/>
                  </a:lnTo>
                  <a:lnTo>
                    <a:pt x="64" y="1160"/>
                  </a:lnTo>
                  <a:lnTo>
                    <a:pt x="72" y="1176"/>
                  </a:lnTo>
                  <a:lnTo>
                    <a:pt x="88" y="1184"/>
                  </a:lnTo>
                  <a:lnTo>
                    <a:pt x="96" y="1200"/>
                  </a:lnTo>
                  <a:lnTo>
                    <a:pt x="104" y="1216"/>
                  </a:lnTo>
                  <a:lnTo>
                    <a:pt x="120" y="1224"/>
                  </a:lnTo>
                  <a:lnTo>
                    <a:pt x="120" y="1240"/>
                  </a:lnTo>
                  <a:lnTo>
                    <a:pt x="136" y="1248"/>
                  </a:lnTo>
                  <a:lnTo>
                    <a:pt x="152" y="1256"/>
                  </a:lnTo>
                  <a:lnTo>
                    <a:pt x="168" y="1272"/>
                  </a:lnTo>
                  <a:lnTo>
                    <a:pt x="184" y="1272"/>
                  </a:lnTo>
                  <a:lnTo>
                    <a:pt x="216" y="1288"/>
                  </a:lnTo>
                  <a:lnTo>
                    <a:pt x="232" y="1296"/>
                  </a:lnTo>
                  <a:lnTo>
                    <a:pt x="248" y="1304"/>
                  </a:lnTo>
                  <a:lnTo>
                    <a:pt x="264" y="1304"/>
                  </a:lnTo>
                  <a:lnTo>
                    <a:pt x="288" y="1312"/>
                  </a:lnTo>
                  <a:lnTo>
                    <a:pt x="304" y="1312"/>
                  </a:lnTo>
                  <a:lnTo>
                    <a:pt x="320" y="1320"/>
                  </a:lnTo>
                  <a:lnTo>
                    <a:pt x="336" y="1320"/>
                  </a:lnTo>
                  <a:lnTo>
                    <a:pt x="360" y="1320"/>
                  </a:lnTo>
                  <a:lnTo>
                    <a:pt x="376" y="1320"/>
                  </a:lnTo>
                  <a:lnTo>
                    <a:pt x="392" y="1320"/>
                  </a:lnTo>
                  <a:lnTo>
                    <a:pt x="408" y="1320"/>
                  </a:lnTo>
                  <a:lnTo>
                    <a:pt x="424" y="1328"/>
                  </a:lnTo>
                  <a:lnTo>
                    <a:pt x="440" y="1328"/>
                  </a:lnTo>
                  <a:lnTo>
                    <a:pt x="464" y="1336"/>
                  </a:lnTo>
                  <a:lnTo>
                    <a:pt x="480" y="1336"/>
                  </a:lnTo>
                  <a:lnTo>
                    <a:pt x="496" y="1328"/>
                  </a:lnTo>
                  <a:lnTo>
                    <a:pt x="512" y="1328"/>
                  </a:lnTo>
                  <a:lnTo>
                    <a:pt x="528" y="1328"/>
                  </a:lnTo>
                  <a:lnTo>
                    <a:pt x="544" y="1328"/>
                  </a:lnTo>
                  <a:lnTo>
                    <a:pt x="560" y="1336"/>
                  </a:lnTo>
                  <a:lnTo>
                    <a:pt x="576" y="1336"/>
                  </a:lnTo>
                  <a:lnTo>
                    <a:pt x="592" y="1336"/>
                  </a:lnTo>
                  <a:lnTo>
                    <a:pt x="608" y="1344"/>
                  </a:lnTo>
                  <a:lnTo>
                    <a:pt x="624" y="1344"/>
                  </a:lnTo>
                  <a:lnTo>
                    <a:pt x="648" y="1368"/>
                  </a:lnTo>
                  <a:lnTo>
                    <a:pt x="648" y="1384"/>
                  </a:lnTo>
                  <a:lnTo>
                    <a:pt x="648" y="1400"/>
                  </a:lnTo>
                  <a:lnTo>
                    <a:pt x="656" y="1416"/>
                  </a:lnTo>
                  <a:lnTo>
                    <a:pt x="672" y="1424"/>
                  </a:lnTo>
                  <a:lnTo>
                    <a:pt x="688" y="1424"/>
                  </a:lnTo>
                  <a:lnTo>
                    <a:pt x="696" y="1408"/>
                  </a:lnTo>
                  <a:lnTo>
                    <a:pt x="680" y="1416"/>
                  </a:lnTo>
                  <a:lnTo>
                    <a:pt x="672" y="1432"/>
                  </a:lnTo>
                  <a:lnTo>
                    <a:pt x="664" y="1448"/>
                  </a:lnTo>
                  <a:lnTo>
                    <a:pt x="664" y="1464"/>
                  </a:lnTo>
                  <a:lnTo>
                    <a:pt x="664" y="1480"/>
                  </a:lnTo>
                  <a:lnTo>
                    <a:pt x="664" y="1496"/>
                  </a:lnTo>
                  <a:lnTo>
                    <a:pt x="664" y="1512"/>
                  </a:lnTo>
                  <a:lnTo>
                    <a:pt x="664" y="1528"/>
                  </a:lnTo>
                  <a:lnTo>
                    <a:pt x="672" y="1544"/>
                  </a:lnTo>
                  <a:lnTo>
                    <a:pt x="672" y="1560"/>
                  </a:lnTo>
                  <a:lnTo>
                    <a:pt x="672" y="1576"/>
                  </a:lnTo>
                  <a:lnTo>
                    <a:pt x="680" y="1592"/>
                  </a:lnTo>
                  <a:lnTo>
                    <a:pt x="680" y="1608"/>
                  </a:lnTo>
                  <a:lnTo>
                    <a:pt x="680" y="1624"/>
                  </a:lnTo>
                  <a:lnTo>
                    <a:pt x="688" y="1640"/>
                  </a:lnTo>
                  <a:lnTo>
                    <a:pt x="696" y="1656"/>
                  </a:lnTo>
                  <a:lnTo>
                    <a:pt x="704" y="1672"/>
                  </a:lnTo>
                  <a:lnTo>
                    <a:pt x="712" y="1696"/>
                  </a:lnTo>
                  <a:lnTo>
                    <a:pt x="728" y="1704"/>
                  </a:lnTo>
                  <a:lnTo>
                    <a:pt x="736" y="1720"/>
                  </a:lnTo>
                  <a:lnTo>
                    <a:pt x="752" y="1728"/>
                  </a:lnTo>
                  <a:lnTo>
                    <a:pt x="768" y="1744"/>
                  </a:lnTo>
                  <a:lnTo>
                    <a:pt x="784" y="1752"/>
                  </a:lnTo>
                  <a:lnTo>
                    <a:pt x="800" y="1760"/>
                  </a:lnTo>
                  <a:lnTo>
                    <a:pt x="816" y="1776"/>
                  </a:lnTo>
                  <a:lnTo>
                    <a:pt x="832" y="1776"/>
                  </a:lnTo>
                  <a:lnTo>
                    <a:pt x="848" y="1784"/>
                  </a:lnTo>
                  <a:lnTo>
                    <a:pt x="864" y="1792"/>
                  </a:lnTo>
                  <a:lnTo>
                    <a:pt x="888" y="1808"/>
                  </a:lnTo>
                  <a:lnTo>
                    <a:pt x="904" y="1816"/>
                  </a:lnTo>
                  <a:lnTo>
                    <a:pt x="920" y="1824"/>
                  </a:lnTo>
                  <a:lnTo>
                    <a:pt x="936" y="1832"/>
                  </a:lnTo>
                  <a:lnTo>
                    <a:pt x="960" y="1840"/>
                  </a:lnTo>
                  <a:lnTo>
                    <a:pt x="1000" y="1848"/>
                  </a:lnTo>
                  <a:lnTo>
                    <a:pt x="1016" y="1848"/>
                  </a:lnTo>
                  <a:lnTo>
                    <a:pt x="1032" y="1856"/>
                  </a:lnTo>
                  <a:lnTo>
                    <a:pt x="1048" y="1864"/>
                  </a:lnTo>
                  <a:lnTo>
                    <a:pt x="1064" y="1864"/>
                  </a:lnTo>
                  <a:lnTo>
                    <a:pt x="1080" y="1864"/>
                  </a:lnTo>
                  <a:lnTo>
                    <a:pt x="1096" y="1864"/>
                  </a:lnTo>
                  <a:lnTo>
                    <a:pt x="1112" y="1864"/>
                  </a:lnTo>
                  <a:lnTo>
                    <a:pt x="1128" y="1864"/>
                  </a:lnTo>
                  <a:lnTo>
                    <a:pt x="1144" y="1864"/>
                  </a:lnTo>
                  <a:lnTo>
                    <a:pt x="1160" y="1864"/>
                  </a:lnTo>
                  <a:lnTo>
                    <a:pt x="1176" y="1864"/>
                  </a:lnTo>
                  <a:lnTo>
                    <a:pt x="1200" y="1864"/>
                  </a:lnTo>
                  <a:lnTo>
                    <a:pt x="1216" y="1864"/>
                  </a:lnTo>
                  <a:lnTo>
                    <a:pt x="1232" y="1864"/>
                  </a:lnTo>
                  <a:lnTo>
                    <a:pt x="1248" y="1848"/>
                  </a:lnTo>
                  <a:lnTo>
                    <a:pt x="1264" y="1840"/>
                  </a:lnTo>
                  <a:lnTo>
                    <a:pt x="1280" y="1840"/>
                  </a:lnTo>
                  <a:lnTo>
                    <a:pt x="1296" y="1832"/>
                  </a:lnTo>
                  <a:lnTo>
                    <a:pt x="1320" y="1824"/>
                  </a:lnTo>
                  <a:lnTo>
                    <a:pt x="1336" y="1816"/>
                  </a:lnTo>
                  <a:lnTo>
                    <a:pt x="1352" y="1816"/>
                  </a:lnTo>
                  <a:lnTo>
                    <a:pt x="1368" y="1800"/>
                  </a:lnTo>
                  <a:lnTo>
                    <a:pt x="1384" y="1800"/>
                  </a:lnTo>
                  <a:lnTo>
                    <a:pt x="1392" y="1784"/>
                  </a:lnTo>
                  <a:lnTo>
                    <a:pt x="1408" y="1776"/>
                  </a:lnTo>
                  <a:lnTo>
                    <a:pt x="1424" y="1752"/>
                  </a:lnTo>
                  <a:lnTo>
                    <a:pt x="1440" y="1736"/>
                  </a:lnTo>
                  <a:lnTo>
                    <a:pt x="1456" y="1728"/>
                  </a:lnTo>
                  <a:lnTo>
                    <a:pt x="1464" y="1712"/>
                  </a:lnTo>
                  <a:lnTo>
                    <a:pt x="1472" y="1696"/>
                  </a:lnTo>
                  <a:lnTo>
                    <a:pt x="1480" y="1680"/>
                  </a:lnTo>
                  <a:lnTo>
                    <a:pt x="1488" y="1664"/>
                  </a:lnTo>
                  <a:lnTo>
                    <a:pt x="1496" y="1648"/>
                  </a:lnTo>
                  <a:lnTo>
                    <a:pt x="1504" y="1632"/>
                  </a:lnTo>
                  <a:lnTo>
                    <a:pt x="1520" y="1624"/>
                  </a:lnTo>
                  <a:lnTo>
                    <a:pt x="1528" y="1608"/>
                  </a:lnTo>
                  <a:lnTo>
                    <a:pt x="1536" y="1592"/>
                  </a:lnTo>
                  <a:lnTo>
                    <a:pt x="1536" y="1576"/>
                  </a:lnTo>
                  <a:lnTo>
                    <a:pt x="1536" y="1560"/>
                  </a:lnTo>
                  <a:lnTo>
                    <a:pt x="1536" y="1544"/>
                  </a:lnTo>
                  <a:lnTo>
                    <a:pt x="1544" y="1528"/>
                  </a:lnTo>
                  <a:lnTo>
                    <a:pt x="1544" y="1512"/>
                  </a:lnTo>
                  <a:lnTo>
                    <a:pt x="1544" y="1488"/>
                  </a:lnTo>
                  <a:lnTo>
                    <a:pt x="1544" y="1472"/>
                  </a:lnTo>
                  <a:lnTo>
                    <a:pt x="1544" y="1456"/>
                  </a:lnTo>
                  <a:lnTo>
                    <a:pt x="1544" y="1440"/>
                  </a:lnTo>
                  <a:lnTo>
                    <a:pt x="1544" y="1424"/>
                  </a:lnTo>
                  <a:lnTo>
                    <a:pt x="1544" y="1400"/>
                  </a:lnTo>
                  <a:lnTo>
                    <a:pt x="1536" y="1384"/>
                  </a:lnTo>
                  <a:lnTo>
                    <a:pt x="1536" y="1368"/>
                  </a:lnTo>
                  <a:lnTo>
                    <a:pt x="1536" y="1352"/>
                  </a:lnTo>
                  <a:lnTo>
                    <a:pt x="1528" y="1336"/>
                  </a:lnTo>
                  <a:lnTo>
                    <a:pt x="1528" y="1320"/>
                  </a:lnTo>
                  <a:lnTo>
                    <a:pt x="1528" y="1304"/>
                  </a:lnTo>
                  <a:lnTo>
                    <a:pt x="1528" y="1288"/>
                  </a:lnTo>
                  <a:lnTo>
                    <a:pt x="1536" y="1272"/>
                  </a:lnTo>
                  <a:lnTo>
                    <a:pt x="1536" y="1256"/>
                  </a:lnTo>
                  <a:lnTo>
                    <a:pt x="1536" y="1240"/>
                  </a:lnTo>
                  <a:lnTo>
                    <a:pt x="1544" y="1224"/>
                  </a:lnTo>
                  <a:lnTo>
                    <a:pt x="1560" y="1216"/>
                  </a:lnTo>
                  <a:lnTo>
                    <a:pt x="1584" y="1224"/>
                  </a:lnTo>
                  <a:lnTo>
                    <a:pt x="1600" y="1216"/>
                  </a:lnTo>
                  <a:lnTo>
                    <a:pt x="1616" y="1224"/>
                  </a:lnTo>
                  <a:lnTo>
                    <a:pt x="1640" y="1216"/>
                  </a:lnTo>
                  <a:lnTo>
                    <a:pt x="1656" y="1216"/>
                  </a:lnTo>
                  <a:lnTo>
                    <a:pt x="1680" y="1208"/>
                  </a:lnTo>
                  <a:lnTo>
                    <a:pt x="1696" y="1200"/>
                  </a:lnTo>
                  <a:lnTo>
                    <a:pt x="1720" y="1200"/>
                  </a:lnTo>
                  <a:lnTo>
                    <a:pt x="1736" y="1200"/>
                  </a:lnTo>
                  <a:lnTo>
                    <a:pt x="1752" y="1192"/>
                  </a:lnTo>
                  <a:lnTo>
                    <a:pt x="1768" y="1184"/>
                  </a:lnTo>
                  <a:lnTo>
                    <a:pt x="1784" y="1176"/>
                  </a:lnTo>
                  <a:lnTo>
                    <a:pt x="1800" y="1176"/>
                  </a:lnTo>
                  <a:lnTo>
                    <a:pt x="1832" y="1168"/>
                  </a:lnTo>
                  <a:lnTo>
                    <a:pt x="1848" y="1160"/>
                  </a:lnTo>
                  <a:lnTo>
                    <a:pt x="1864" y="1152"/>
                  </a:lnTo>
                  <a:lnTo>
                    <a:pt x="1880" y="1136"/>
                  </a:lnTo>
                  <a:lnTo>
                    <a:pt x="1904" y="1128"/>
                  </a:lnTo>
                  <a:lnTo>
                    <a:pt x="1920" y="1120"/>
                  </a:lnTo>
                  <a:lnTo>
                    <a:pt x="1944" y="1096"/>
                  </a:lnTo>
                  <a:lnTo>
                    <a:pt x="1960" y="1080"/>
                  </a:lnTo>
                  <a:lnTo>
                    <a:pt x="1976" y="1072"/>
                  </a:lnTo>
                  <a:lnTo>
                    <a:pt x="1984" y="1056"/>
                  </a:lnTo>
                  <a:lnTo>
                    <a:pt x="2000" y="1040"/>
                  </a:lnTo>
                  <a:lnTo>
                    <a:pt x="2008" y="1024"/>
                  </a:lnTo>
                  <a:lnTo>
                    <a:pt x="2024" y="1008"/>
                  </a:lnTo>
                  <a:lnTo>
                    <a:pt x="2032" y="992"/>
                  </a:lnTo>
                  <a:lnTo>
                    <a:pt x="2040" y="976"/>
                  </a:lnTo>
                  <a:lnTo>
                    <a:pt x="2048" y="960"/>
                  </a:lnTo>
                  <a:lnTo>
                    <a:pt x="2056" y="944"/>
                  </a:lnTo>
                  <a:lnTo>
                    <a:pt x="2056" y="928"/>
                  </a:lnTo>
                  <a:lnTo>
                    <a:pt x="2064" y="912"/>
                  </a:lnTo>
                  <a:lnTo>
                    <a:pt x="2072" y="888"/>
                  </a:lnTo>
                  <a:lnTo>
                    <a:pt x="2072" y="872"/>
                  </a:lnTo>
                  <a:lnTo>
                    <a:pt x="2072" y="856"/>
                  </a:lnTo>
                  <a:lnTo>
                    <a:pt x="2072" y="840"/>
                  </a:lnTo>
                  <a:lnTo>
                    <a:pt x="2080" y="824"/>
                  </a:lnTo>
                  <a:lnTo>
                    <a:pt x="2080" y="808"/>
                  </a:lnTo>
                  <a:lnTo>
                    <a:pt x="2080" y="792"/>
                  </a:lnTo>
                  <a:lnTo>
                    <a:pt x="2080" y="776"/>
                  </a:lnTo>
                  <a:lnTo>
                    <a:pt x="2080" y="760"/>
                  </a:lnTo>
                  <a:lnTo>
                    <a:pt x="2072" y="744"/>
                  </a:lnTo>
                  <a:lnTo>
                    <a:pt x="2072" y="728"/>
                  </a:lnTo>
                  <a:lnTo>
                    <a:pt x="2072" y="712"/>
                  </a:lnTo>
                  <a:lnTo>
                    <a:pt x="2072" y="696"/>
                  </a:lnTo>
                  <a:lnTo>
                    <a:pt x="2072" y="680"/>
                  </a:lnTo>
                  <a:lnTo>
                    <a:pt x="2064" y="656"/>
                  </a:lnTo>
                  <a:lnTo>
                    <a:pt x="2064" y="640"/>
                  </a:lnTo>
                  <a:lnTo>
                    <a:pt x="2064" y="624"/>
                  </a:lnTo>
                  <a:lnTo>
                    <a:pt x="2056" y="608"/>
                  </a:lnTo>
                  <a:lnTo>
                    <a:pt x="2040" y="584"/>
                  </a:lnTo>
                  <a:lnTo>
                    <a:pt x="2024" y="576"/>
                  </a:lnTo>
                  <a:lnTo>
                    <a:pt x="2008" y="568"/>
                  </a:lnTo>
                  <a:lnTo>
                    <a:pt x="1984" y="552"/>
                  </a:lnTo>
                  <a:lnTo>
                    <a:pt x="1968" y="536"/>
                  </a:lnTo>
                  <a:lnTo>
                    <a:pt x="1952" y="520"/>
                  </a:lnTo>
                  <a:lnTo>
                    <a:pt x="1944" y="504"/>
                  </a:lnTo>
                  <a:lnTo>
                    <a:pt x="1928" y="488"/>
                  </a:lnTo>
                  <a:lnTo>
                    <a:pt x="1912" y="480"/>
                  </a:lnTo>
                  <a:lnTo>
                    <a:pt x="1896" y="480"/>
                  </a:lnTo>
                  <a:lnTo>
                    <a:pt x="1872" y="472"/>
                  </a:lnTo>
                  <a:lnTo>
                    <a:pt x="1856" y="464"/>
                  </a:lnTo>
                  <a:lnTo>
                    <a:pt x="1840" y="464"/>
                  </a:lnTo>
                  <a:lnTo>
                    <a:pt x="1824" y="456"/>
                  </a:lnTo>
                  <a:lnTo>
                    <a:pt x="1800" y="448"/>
                  </a:lnTo>
                  <a:lnTo>
                    <a:pt x="1768" y="432"/>
                  </a:lnTo>
                  <a:lnTo>
                    <a:pt x="1744" y="424"/>
                  </a:lnTo>
                  <a:lnTo>
                    <a:pt x="1720" y="416"/>
                  </a:lnTo>
                  <a:lnTo>
                    <a:pt x="1704" y="416"/>
                  </a:lnTo>
                  <a:lnTo>
                    <a:pt x="1688" y="416"/>
                  </a:lnTo>
                  <a:lnTo>
                    <a:pt x="1672" y="424"/>
                  </a:lnTo>
                  <a:lnTo>
                    <a:pt x="1656" y="424"/>
                  </a:lnTo>
                  <a:lnTo>
                    <a:pt x="1640" y="432"/>
                  </a:lnTo>
                  <a:lnTo>
                    <a:pt x="1624" y="432"/>
                  </a:lnTo>
                  <a:lnTo>
                    <a:pt x="1608" y="440"/>
                  </a:lnTo>
                  <a:lnTo>
                    <a:pt x="1592" y="440"/>
                  </a:lnTo>
                  <a:lnTo>
                    <a:pt x="1576" y="440"/>
                  </a:lnTo>
                  <a:lnTo>
                    <a:pt x="1560" y="448"/>
                  </a:lnTo>
                  <a:lnTo>
                    <a:pt x="1544" y="456"/>
                  </a:lnTo>
                  <a:lnTo>
                    <a:pt x="1528" y="464"/>
                  </a:lnTo>
                  <a:lnTo>
                    <a:pt x="1512" y="472"/>
                  </a:lnTo>
                  <a:lnTo>
                    <a:pt x="1496" y="480"/>
                  </a:lnTo>
                  <a:lnTo>
                    <a:pt x="1480" y="480"/>
                  </a:lnTo>
                  <a:lnTo>
                    <a:pt x="1472" y="464"/>
                  </a:lnTo>
                  <a:lnTo>
                    <a:pt x="1472" y="448"/>
                  </a:lnTo>
                  <a:lnTo>
                    <a:pt x="1472" y="432"/>
                  </a:lnTo>
                  <a:lnTo>
                    <a:pt x="1480" y="416"/>
                  </a:lnTo>
                  <a:lnTo>
                    <a:pt x="1480" y="400"/>
                  </a:lnTo>
                  <a:lnTo>
                    <a:pt x="1480" y="376"/>
                  </a:lnTo>
                  <a:lnTo>
                    <a:pt x="1488" y="360"/>
                  </a:lnTo>
                  <a:lnTo>
                    <a:pt x="1488" y="344"/>
                  </a:lnTo>
                  <a:lnTo>
                    <a:pt x="1488" y="328"/>
                  </a:lnTo>
                  <a:lnTo>
                    <a:pt x="1488" y="312"/>
                  </a:lnTo>
                  <a:lnTo>
                    <a:pt x="1488" y="296"/>
                  </a:lnTo>
                  <a:lnTo>
                    <a:pt x="1488" y="280"/>
                  </a:lnTo>
                  <a:lnTo>
                    <a:pt x="1480" y="264"/>
                  </a:lnTo>
                  <a:lnTo>
                    <a:pt x="1480" y="248"/>
                  </a:lnTo>
                  <a:lnTo>
                    <a:pt x="1480" y="232"/>
                  </a:lnTo>
                  <a:lnTo>
                    <a:pt x="1472" y="216"/>
                  </a:lnTo>
                  <a:lnTo>
                    <a:pt x="1464" y="200"/>
                  </a:lnTo>
                  <a:lnTo>
                    <a:pt x="1456" y="184"/>
                  </a:lnTo>
                  <a:lnTo>
                    <a:pt x="1448" y="168"/>
                  </a:lnTo>
                  <a:lnTo>
                    <a:pt x="1440" y="152"/>
                  </a:lnTo>
                  <a:lnTo>
                    <a:pt x="1432" y="136"/>
                  </a:lnTo>
                  <a:lnTo>
                    <a:pt x="1424" y="120"/>
                  </a:lnTo>
                  <a:lnTo>
                    <a:pt x="1408" y="112"/>
                  </a:lnTo>
                  <a:lnTo>
                    <a:pt x="1400" y="96"/>
                  </a:lnTo>
                  <a:lnTo>
                    <a:pt x="1376" y="80"/>
                  </a:lnTo>
                  <a:lnTo>
                    <a:pt x="1352" y="64"/>
                  </a:lnTo>
                  <a:lnTo>
                    <a:pt x="1320" y="40"/>
                  </a:lnTo>
                  <a:lnTo>
                    <a:pt x="1304" y="40"/>
                  </a:lnTo>
                  <a:lnTo>
                    <a:pt x="1288" y="32"/>
                  </a:lnTo>
                  <a:lnTo>
                    <a:pt x="1272" y="24"/>
                  </a:lnTo>
                  <a:lnTo>
                    <a:pt x="1248" y="8"/>
                  </a:lnTo>
                  <a:lnTo>
                    <a:pt x="1232" y="8"/>
                  </a:lnTo>
                  <a:lnTo>
                    <a:pt x="1208" y="0"/>
                  </a:lnTo>
                  <a:lnTo>
                    <a:pt x="1192" y="0"/>
                  </a:lnTo>
                  <a:lnTo>
                    <a:pt x="1176" y="0"/>
                  </a:lnTo>
                  <a:lnTo>
                    <a:pt x="1160" y="0"/>
                  </a:lnTo>
                  <a:lnTo>
                    <a:pt x="1144" y="0"/>
                  </a:lnTo>
                  <a:lnTo>
                    <a:pt x="1128" y="0"/>
                  </a:lnTo>
                  <a:lnTo>
                    <a:pt x="1112" y="0"/>
                  </a:lnTo>
                  <a:lnTo>
                    <a:pt x="1096" y="0"/>
                  </a:lnTo>
                  <a:lnTo>
                    <a:pt x="1080" y="0"/>
                  </a:lnTo>
                  <a:lnTo>
                    <a:pt x="1064" y="0"/>
                  </a:lnTo>
                  <a:lnTo>
                    <a:pt x="1048" y="0"/>
                  </a:lnTo>
                  <a:lnTo>
                    <a:pt x="1032" y="0"/>
                  </a:lnTo>
                  <a:lnTo>
                    <a:pt x="1008" y="8"/>
                  </a:lnTo>
                  <a:lnTo>
                    <a:pt x="992" y="16"/>
                  </a:lnTo>
                  <a:lnTo>
                    <a:pt x="984" y="24"/>
                  </a:lnTo>
                </a:path>
              </a:pathLst>
            </a:custGeom>
            <a:solidFill>
              <a:srgbClr val="A2C1FE"/>
            </a:solidFill>
            <a:ln w="50800" cap="rnd">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14" name="Oval 19">
              <a:extLst>
                <a:ext uri="{FF2B5EF4-FFF2-40B4-BE49-F238E27FC236}">
                  <a16:creationId xmlns:a16="http://schemas.microsoft.com/office/drawing/2014/main" id="{8A96BCAD-0381-4284-8343-A4E930B6532E}"/>
                </a:ext>
              </a:extLst>
            </p:cNvPr>
            <p:cNvSpPr>
              <a:spLocks noChangeArrowheads="1"/>
            </p:cNvSpPr>
            <p:nvPr/>
          </p:nvSpPr>
          <p:spPr bwMode="auto">
            <a:xfrm>
              <a:off x="7218674" y="1967538"/>
              <a:ext cx="983251" cy="921782"/>
            </a:xfrm>
            <a:prstGeom prst="ellipse">
              <a:avLst/>
            </a:prstGeom>
            <a:solidFill>
              <a:srgbClr val="FE9B03"/>
            </a:solidFill>
            <a:ln w="12700">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5" name="Oval 20">
              <a:extLst>
                <a:ext uri="{FF2B5EF4-FFF2-40B4-BE49-F238E27FC236}">
                  <a16:creationId xmlns:a16="http://schemas.microsoft.com/office/drawing/2014/main" id="{03E4FB2B-1452-448F-A64E-3EFB8C5CE949}"/>
                </a:ext>
              </a:extLst>
            </p:cNvPr>
            <p:cNvSpPr>
              <a:spLocks noChangeArrowheads="1"/>
            </p:cNvSpPr>
            <p:nvPr/>
          </p:nvSpPr>
          <p:spPr bwMode="auto">
            <a:xfrm>
              <a:off x="7269411" y="2015670"/>
              <a:ext cx="880027" cy="825520"/>
            </a:xfrm>
            <a:prstGeom prst="ellipse">
              <a:avLst/>
            </a:prstGeom>
            <a:solidFill>
              <a:sysClr val="window" lastClr="FFFFFF"/>
            </a:solidFill>
            <a:ln w="12700">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6" name="Oval 21">
              <a:extLst>
                <a:ext uri="{FF2B5EF4-FFF2-40B4-BE49-F238E27FC236}">
                  <a16:creationId xmlns:a16="http://schemas.microsoft.com/office/drawing/2014/main" id="{E0FCB904-E0E8-47C5-AF7B-6C5B04AE204B}"/>
                </a:ext>
              </a:extLst>
            </p:cNvPr>
            <p:cNvSpPr>
              <a:spLocks noChangeArrowheads="1"/>
            </p:cNvSpPr>
            <p:nvPr/>
          </p:nvSpPr>
          <p:spPr bwMode="auto">
            <a:xfrm>
              <a:off x="8114448" y="2593242"/>
              <a:ext cx="983251" cy="921782"/>
            </a:xfrm>
            <a:prstGeom prst="ellipse">
              <a:avLst/>
            </a:prstGeom>
            <a:solidFill>
              <a:srgbClr val="FE9B03"/>
            </a:solidFill>
            <a:ln w="12700">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7" name="Oval 22">
              <a:extLst>
                <a:ext uri="{FF2B5EF4-FFF2-40B4-BE49-F238E27FC236}">
                  <a16:creationId xmlns:a16="http://schemas.microsoft.com/office/drawing/2014/main" id="{D6DBC2F6-C39D-4048-AA8F-BDA6D545DB4F}"/>
                </a:ext>
              </a:extLst>
            </p:cNvPr>
            <p:cNvSpPr>
              <a:spLocks noChangeArrowheads="1"/>
            </p:cNvSpPr>
            <p:nvPr/>
          </p:nvSpPr>
          <p:spPr bwMode="auto">
            <a:xfrm>
              <a:off x="8165185" y="2641373"/>
              <a:ext cx="881777" cy="825520"/>
            </a:xfrm>
            <a:prstGeom prst="ellipse">
              <a:avLst/>
            </a:prstGeom>
            <a:solidFill>
              <a:sysClr val="window" lastClr="FFFFFF"/>
            </a:solidFill>
            <a:ln w="12700">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8" name="Oval 23">
              <a:extLst>
                <a:ext uri="{FF2B5EF4-FFF2-40B4-BE49-F238E27FC236}">
                  <a16:creationId xmlns:a16="http://schemas.microsoft.com/office/drawing/2014/main" id="{AB71866D-2372-480D-AA6E-3D031506FA68}"/>
                </a:ext>
              </a:extLst>
            </p:cNvPr>
            <p:cNvSpPr>
              <a:spLocks noChangeArrowheads="1"/>
            </p:cNvSpPr>
            <p:nvPr/>
          </p:nvSpPr>
          <p:spPr bwMode="auto">
            <a:xfrm>
              <a:off x="7223924" y="3566071"/>
              <a:ext cx="981501" cy="921782"/>
            </a:xfrm>
            <a:prstGeom prst="ellipse">
              <a:avLst/>
            </a:prstGeom>
            <a:solidFill>
              <a:srgbClr val="FE9B03"/>
            </a:solidFill>
            <a:ln w="12700">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9" name="Oval 24">
              <a:extLst>
                <a:ext uri="{FF2B5EF4-FFF2-40B4-BE49-F238E27FC236}">
                  <a16:creationId xmlns:a16="http://schemas.microsoft.com/office/drawing/2014/main" id="{995CE5A9-A3DB-41CB-9824-7073C960E101}"/>
                </a:ext>
              </a:extLst>
            </p:cNvPr>
            <p:cNvSpPr>
              <a:spLocks noChangeArrowheads="1"/>
            </p:cNvSpPr>
            <p:nvPr/>
          </p:nvSpPr>
          <p:spPr bwMode="auto">
            <a:xfrm>
              <a:off x="7274660" y="3614203"/>
              <a:ext cx="880028" cy="825520"/>
            </a:xfrm>
            <a:prstGeom prst="ellipse">
              <a:avLst/>
            </a:prstGeom>
            <a:solidFill>
              <a:sysClr val="window" lastClr="FFFFFF"/>
            </a:solidFill>
            <a:ln w="12700">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0" name="Oval 25">
              <a:extLst>
                <a:ext uri="{FF2B5EF4-FFF2-40B4-BE49-F238E27FC236}">
                  <a16:creationId xmlns:a16="http://schemas.microsoft.com/office/drawing/2014/main" id="{CA14964C-776E-498D-B571-F3F861E5B28E}"/>
                </a:ext>
              </a:extLst>
            </p:cNvPr>
            <p:cNvSpPr>
              <a:spLocks noChangeArrowheads="1"/>
            </p:cNvSpPr>
            <p:nvPr/>
          </p:nvSpPr>
          <p:spPr bwMode="auto">
            <a:xfrm>
              <a:off x="6083212" y="2788683"/>
              <a:ext cx="983251" cy="921782"/>
            </a:xfrm>
            <a:prstGeom prst="ellipse">
              <a:avLst/>
            </a:prstGeom>
            <a:solidFill>
              <a:srgbClr val="FE9B03"/>
            </a:solidFill>
            <a:ln w="12700">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1" name="Oval 26">
              <a:extLst>
                <a:ext uri="{FF2B5EF4-FFF2-40B4-BE49-F238E27FC236}">
                  <a16:creationId xmlns:a16="http://schemas.microsoft.com/office/drawing/2014/main" id="{612B8C00-CA5F-4D47-AB1F-D845552CA05D}"/>
                </a:ext>
              </a:extLst>
            </p:cNvPr>
            <p:cNvSpPr>
              <a:spLocks noChangeArrowheads="1"/>
            </p:cNvSpPr>
            <p:nvPr/>
          </p:nvSpPr>
          <p:spPr bwMode="auto">
            <a:xfrm>
              <a:off x="6133948" y="2836814"/>
              <a:ext cx="881777" cy="825520"/>
            </a:xfrm>
            <a:prstGeom prst="ellipse">
              <a:avLst/>
            </a:prstGeom>
            <a:solidFill>
              <a:sysClr val="window" lastClr="FFFFFF"/>
            </a:solidFill>
            <a:ln w="12700">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grpSp>
          <p:nvGrpSpPr>
            <p:cNvPr id="22" name="Group 196">
              <a:extLst>
                <a:ext uri="{FF2B5EF4-FFF2-40B4-BE49-F238E27FC236}">
                  <a16:creationId xmlns:a16="http://schemas.microsoft.com/office/drawing/2014/main" id="{184FE645-F536-428B-803F-702F7A62CF09}"/>
                </a:ext>
              </a:extLst>
            </p:cNvPr>
            <p:cNvGrpSpPr>
              <a:grpSpLocks/>
            </p:cNvGrpSpPr>
            <p:nvPr/>
          </p:nvGrpSpPr>
          <p:grpSpPr bwMode="auto">
            <a:xfrm>
              <a:off x="6592332" y="2063800"/>
              <a:ext cx="1910517" cy="2251948"/>
              <a:chOff x="3564" y="2028"/>
              <a:chExt cx="1092" cy="1544"/>
            </a:xfrm>
          </p:grpSpPr>
          <p:sp>
            <p:nvSpPr>
              <p:cNvPr id="303" name="Freeform 27">
                <a:extLst>
                  <a:ext uri="{FF2B5EF4-FFF2-40B4-BE49-F238E27FC236}">
                    <a16:creationId xmlns:a16="http://schemas.microsoft.com/office/drawing/2014/main" id="{3965D055-0AA8-4736-A3CE-3FE16093C882}"/>
                  </a:ext>
                </a:extLst>
              </p:cNvPr>
              <p:cNvSpPr>
                <a:spLocks/>
              </p:cNvSpPr>
              <p:nvPr/>
            </p:nvSpPr>
            <p:spPr bwMode="auto">
              <a:xfrm>
                <a:off x="3564" y="2028"/>
                <a:ext cx="434" cy="765"/>
              </a:xfrm>
              <a:custGeom>
                <a:avLst/>
                <a:gdLst>
                  <a:gd name="T0" fmla="*/ 4 w 489"/>
                  <a:gd name="T1" fmla="*/ 20 h 765"/>
                  <a:gd name="T2" fmla="*/ 4 w 489"/>
                  <a:gd name="T3" fmla="*/ 44 h 765"/>
                  <a:gd name="T4" fmla="*/ 4 w 489"/>
                  <a:gd name="T5" fmla="*/ 76 h 765"/>
                  <a:gd name="T6" fmla="*/ 4 w 489"/>
                  <a:gd name="T7" fmla="*/ 108 h 765"/>
                  <a:gd name="T8" fmla="*/ 4 w 489"/>
                  <a:gd name="T9" fmla="*/ 140 h 765"/>
                  <a:gd name="T10" fmla="*/ 4 w 489"/>
                  <a:gd name="T11" fmla="*/ 172 h 765"/>
                  <a:gd name="T12" fmla="*/ 4 w 489"/>
                  <a:gd name="T13" fmla="*/ 204 h 765"/>
                  <a:gd name="T14" fmla="*/ 4 w 489"/>
                  <a:gd name="T15" fmla="*/ 240 h 765"/>
                  <a:gd name="T16" fmla="*/ 4 w 489"/>
                  <a:gd name="T17" fmla="*/ 276 h 765"/>
                  <a:gd name="T18" fmla="*/ 4 w 489"/>
                  <a:gd name="T19" fmla="*/ 308 h 765"/>
                  <a:gd name="T20" fmla="*/ 4 w 489"/>
                  <a:gd name="T21" fmla="*/ 340 h 765"/>
                  <a:gd name="T22" fmla="*/ 4 w 489"/>
                  <a:gd name="T23" fmla="*/ 380 h 765"/>
                  <a:gd name="T24" fmla="*/ 4 w 489"/>
                  <a:gd name="T25" fmla="*/ 420 h 765"/>
                  <a:gd name="T26" fmla="*/ 4 w 489"/>
                  <a:gd name="T27" fmla="*/ 448 h 765"/>
                  <a:gd name="T28" fmla="*/ 4 w 489"/>
                  <a:gd name="T29" fmla="*/ 484 h 765"/>
                  <a:gd name="T30" fmla="*/ 4 w 489"/>
                  <a:gd name="T31" fmla="*/ 516 h 765"/>
                  <a:gd name="T32" fmla="*/ 4 w 489"/>
                  <a:gd name="T33" fmla="*/ 552 h 765"/>
                  <a:gd name="T34" fmla="*/ 4 w 489"/>
                  <a:gd name="T35" fmla="*/ 588 h 765"/>
                  <a:gd name="T36" fmla="*/ 4 w 489"/>
                  <a:gd name="T37" fmla="*/ 624 h 765"/>
                  <a:gd name="T38" fmla="*/ 4 w 489"/>
                  <a:gd name="T39" fmla="*/ 656 h 765"/>
                  <a:gd name="T40" fmla="*/ 4 w 489"/>
                  <a:gd name="T41" fmla="*/ 684 h 765"/>
                  <a:gd name="T42" fmla="*/ 4 w 489"/>
                  <a:gd name="T43" fmla="*/ 716 h 765"/>
                  <a:gd name="T44" fmla="*/ 4 w 489"/>
                  <a:gd name="T45" fmla="*/ 748 h 765"/>
                  <a:gd name="T46" fmla="*/ 4 w 489"/>
                  <a:gd name="T47" fmla="*/ 756 h 765"/>
                  <a:gd name="T48" fmla="*/ 4 w 489"/>
                  <a:gd name="T49" fmla="*/ 724 h 765"/>
                  <a:gd name="T50" fmla="*/ 4 w 489"/>
                  <a:gd name="T51" fmla="*/ 692 h 765"/>
                  <a:gd name="T52" fmla="*/ 4 w 489"/>
                  <a:gd name="T53" fmla="*/ 640 h 765"/>
                  <a:gd name="T54" fmla="*/ 4 w 489"/>
                  <a:gd name="T55" fmla="*/ 604 h 765"/>
                  <a:gd name="T56" fmla="*/ 4 w 489"/>
                  <a:gd name="T57" fmla="*/ 576 h 765"/>
                  <a:gd name="T58" fmla="*/ 4 w 489"/>
                  <a:gd name="T59" fmla="*/ 556 h 765"/>
                  <a:gd name="T60" fmla="*/ 4 w 489"/>
                  <a:gd name="T61" fmla="*/ 532 h 765"/>
                  <a:gd name="T62" fmla="*/ 4 w 489"/>
                  <a:gd name="T63" fmla="*/ 508 h 765"/>
                  <a:gd name="T64" fmla="*/ 4 w 489"/>
                  <a:gd name="T65" fmla="*/ 492 h 765"/>
                  <a:gd name="T66" fmla="*/ 4 w 489"/>
                  <a:gd name="T67" fmla="*/ 484 h 765"/>
                  <a:gd name="T68" fmla="*/ 4 w 489"/>
                  <a:gd name="T69" fmla="*/ 476 h 765"/>
                  <a:gd name="T70" fmla="*/ 4 w 489"/>
                  <a:gd name="T71" fmla="*/ 472 h 765"/>
                  <a:gd name="T72" fmla="*/ 4 w 489"/>
                  <a:gd name="T73" fmla="*/ 456 h 765"/>
                  <a:gd name="T74" fmla="*/ 4 w 489"/>
                  <a:gd name="T75" fmla="*/ 456 h 765"/>
                  <a:gd name="T76" fmla="*/ 4 w 489"/>
                  <a:gd name="T77" fmla="*/ 460 h 765"/>
                  <a:gd name="T78" fmla="*/ 4 w 489"/>
                  <a:gd name="T79" fmla="*/ 464 h 765"/>
                  <a:gd name="T80" fmla="*/ 4 w 489"/>
                  <a:gd name="T81" fmla="*/ 468 h 765"/>
                  <a:gd name="T82" fmla="*/ 4 w 489"/>
                  <a:gd name="T83" fmla="*/ 464 h 765"/>
                  <a:gd name="T84" fmla="*/ 4 w 489"/>
                  <a:gd name="T85" fmla="*/ 444 h 765"/>
                  <a:gd name="T86" fmla="*/ 4 w 489"/>
                  <a:gd name="T87" fmla="*/ 416 h 765"/>
                  <a:gd name="T88" fmla="*/ 4 w 489"/>
                  <a:gd name="T89" fmla="*/ 380 h 765"/>
                  <a:gd name="T90" fmla="*/ 4 w 489"/>
                  <a:gd name="T91" fmla="*/ 348 h 765"/>
                  <a:gd name="T92" fmla="*/ 4 w 489"/>
                  <a:gd name="T93" fmla="*/ 316 h 765"/>
                  <a:gd name="T94" fmla="*/ 4 w 489"/>
                  <a:gd name="T95" fmla="*/ 280 h 765"/>
                  <a:gd name="T96" fmla="*/ 4 w 489"/>
                  <a:gd name="T97" fmla="*/ 244 h 765"/>
                  <a:gd name="T98" fmla="*/ 4 w 489"/>
                  <a:gd name="T99" fmla="*/ 212 h 765"/>
                  <a:gd name="T100" fmla="*/ 4 w 489"/>
                  <a:gd name="T101" fmla="*/ 180 h 765"/>
                  <a:gd name="T102" fmla="*/ 4 w 489"/>
                  <a:gd name="T103" fmla="*/ 148 h 765"/>
                  <a:gd name="T104" fmla="*/ 4 w 489"/>
                  <a:gd name="T105" fmla="*/ 116 h 765"/>
                  <a:gd name="T106" fmla="*/ 4 w 489"/>
                  <a:gd name="T107" fmla="*/ 84 h 765"/>
                  <a:gd name="T108" fmla="*/ 4 w 489"/>
                  <a:gd name="T109" fmla="*/ 52 h 765"/>
                  <a:gd name="T110" fmla="*/ 4 w 489"/>
                  <a:gd name="T111" fmla="*/ 24 h 765"/>
                  <a:gd name="T112" fmla="*/ 4 w 489"/>
                  <a:gd name="T113" fmla="*/ 4 h 76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89"/>
                  <a:gd name="T172" fmla="*/ 0 h 765"/>
                  <a:gd name="T173" fmla="*/ 489 w 489"/>
                  <a:gd name="T174" fmla="*/ 765 h 76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89" h="765">
                    <a:moveTo>
                      <a:pt x="484" y="4"/>
                    </a:moveTo>
                    <a:lnTo>
                      <a:pt x="476" y="8"/>
                    </a:lnTo>
                    <a:lnTo>
                      <a:pt x="472" y="16"/>
                    </a:lnTo>
                    <a:lnTo>
                      <a:pt x="464" y="20"/>
                    </a:lnTo>
                    <a:lnTo>
                      <a:pt x="456" y="24"/>
                    </a:lnTo>
                    <a:lnTo>
                      <a:pt x="452" y="32"/>
                    </a:lnTo>
                    <a:lnTo>
                      <a:pt x="444" y="36"/>
                    </a:lnTo>
                    <a:lnTo>
                      <a:pt x="440" y="44"/>
                    </a:lnTo>
                    <a:lnTo>
                      <a:pt x="432" y="52"/>
                    </a:lnTo>
                    <a:lnTo>
                      <a:pt x="424" y="60"/>
                    </a:lnTo>
                    <a:lnTo>
                      <a:pt x="420" y="68"/>
                    </a:lnTo>
                    <a:lnTo>
                      <a:pt x="416" y="76"/>
                    </a:lnTo>
                    <a:lnTo>
                      <a:pt x="412" y="84"/>
                    </a:lnTo>
                    <a:lnTo>
                      <a:pt x="408" y="92"/>
                    </a:lnTo>
                    <a:lnTo>
                      <a:pt x="404" y="100"/>
                    </a:lnTo>
                    <a:lnTo>
                      <a:pt x="400" y="108"/>
                    </a:lnTo>
                    <a:lnTo>
                      <a:pt x="392" y="116"/>
                    </a:lnTo>
                    <a:lnTo>
                      <a:pt x="392" y="124"/>
                    </a:lnTo>
                    <a:lnTo>
                      <a:pt x="388" y="132"/>
                    </a:lnTo>
                    <a:lnTo>
                      <a:pt x="384" y="140"/>
                    </a:lnTo>
                    <a:lnTo>
                      <a:pt x="384" y="148"/>
                    </a:lnTo>
                    <a:lnTo>
                      <a:pt x="380" y="156"/>
                    </a:lnTo>
                    <a:lnTo>
                      <a:pt x="380" y="164"/>
                    </a:lnTo>
                    <a:lnTo>
                      <a:pt x="376" y="172"/>
                    </a:lnTo>
                    <a:lnTo>
                      <a:pt x="376" y="180"/>
                    </a:lnTo>
                    <a:lnTo>
                      <a:pt x="376" y="188"/>
                    </a:lnTo>
                    <a:lnTo>
                      <a:pt x="372" y="196"/>
                    </a:lnTo>
                    <a:lnTo>
                      <a:pt x="372" y="204"/>
                    </a:lnTo>
                    <a:lnTo>
                      <a:pt x="368" y="216"/>
                    </a:lnTo>
                    <a:lnTo>
                      <a:pt x="368" y="224"/>
                    </a:lnTo>
                    <a:lnTo>
                      <a:pt x="368" y="232"/>
                    </a:lnTo>
                    <a:lnTo>
                      <a:pt x="364" y="240"/>
                    </a:lnTo>
                    <a:lnTo>
                      <a:pt x="364" y="248"/>
                    </a:lnTo>
                    <a:lnTo>
                      <a:pt x="360" y="260"/>
                    </a:lnTo>
                    <a:lnTo>
                      <a:pt x="360" y="268"/>
                    </a:lnTo>
                    <a:lnTo>
                      <a:pt x="364" y="276"/>
                    </a:lnTo>
                    <a:lnTo>
                      <a:pt x="360" y="284"/>
                    </a:lnTo>
                    <a:lnTo>
                      <a:pt x="360" y="292"/>
                    </a:lnTo>
                    <a:lnTo>
                      <a:pt x="360" y="300"/>
                    </a:lnTo>
                    <a:lnTo>
                      <a:pt x="360" y="308"/>
                    </a:lnTo>
                    <a:lnTo>
                      <a:pt x="360" y="316"/>
                    </a:lnTo>
                    <a:lnTo>
                      <a:pt x="360" y="324"/>
                    </a:lnTo>
                    <a:lnTo>
                      <a:pt x="364" y="332"/>
                    </a:lnTo>
                    <a:lnTo>
                      <a:pt x="368" y="340"/>
                    </a:lnTo>
                    <a:lnTo>
                      <a:pt x="372" y="348"/>
                    </a:lnTo>
                    <a:lnTo>
                      <a:pt x="376" y="356"/>
                    </a:lnTo>
                    <a:lnTo>
                      <a:pt x="380" y="368"/>
                    </a:lnTo>
                    <a:lnTo>
                      <a:pt x="384" y="380"/>
                    </a:lnTo>
                    <a:lnTo>
                      <a:pt x="384" y="388"/>
                    </a:lnTo>
                    <a:lnTo>
                      <a:pt x="384" y="396"/>
                    </a:lnTo>
                    <a:lnTo>
                      <a:pt x="388" y="404"/>
                    </a:lnTo>
                    <a:lnTo>
                      <a:pt x="400" y="420"/>
                    </a:lnTo>
                    <a:lnTo>
                      <a:pt x="404" y="428"/>
                    </a:lnTo>
                    <a:lnTo>
                      <a:pt x="412" y="432"/>
                    </a:lnTo>
                    <a:lnTo>
                      <a:pt x="416" y="440"/>
                    </a:lnTo>
                    <a:lnTo>
                      <a:pt x="424" y="448"/>
                    </a:lnTo>
                    <a:lnTo>
                      <a:pt x="428" y="456"/>
                    </a:lnTo>
                    <a:lnTo>
                      <a:pt x="436" y="464"/>
                    </a:lnTo>
                    <a:lnTo>
                      <a:pt x="444" y="476"/>
                    </a:lnTo>
                    <a:lnTo>
                      <a:pt x="448" y="484"/>
                    </a:lnTo>
                    <a:lnTo>
                      <a:pt x="452" y="492"/>
                    </a:lnTo>
                    <a:lnTo>
                      <a:pt x="460" y="500"/>
                    </a:lnTo>
                    <a:lnTo>
                      <a:pt x="464" y="508"/>
                    </a:lnTo>
                    <a:lnTo>
                      <a:pt x="468" y="516"/>
                    </a:lnTo>
                    <a:lnTo>
                      <a:pt x="472" y="528"/>
                    </a:lnTo>
                    <a:lnTo>
                      <a:pt x="476" y="536"/>
                    </a:lnTo>
                    <a:lnTo>
                      <a:pt x="480" y="544"/>
                    </a:lnTo>
                    <a:lnTo>
                      <a:pt x="484" y="552"/>
                    </a:lnTo>
                    <a:lnTo>
                      <a:pt x="488" y="560"/>
                    </a:lnTo>
                    <a:lnTo>
                      <a:pt x="488" y="572"/>
                    </a:lnTo>
                    <a:lnTo>
                      <a:pt x="488" y="580"/>
                    </a:lnTo>
                    <a:lnTo>
                      <a:pt x="488" y="588"/>
                    </a:lnTo>
                    <a:lnTo>
                      <a:pt x="488" y="596"/>
                    </a:lnTo>
                    <a:lnTo>
                      <a:pt x="488" y="604"/>
                    </a:lnTo>
                    <a:lnTo>
                      <a:pt x="480" y="616"/>
                    </a:lnTo>
                    <a:lnTo>
                      <a:pt x="476" y="624"/>
                    </a:lnTo>
                    <a:lnTo>
                      <a:pt x="472" y="632"/>
                    </a:lnTo>
                    <a:lnTo>
                      <a:pt x="464" y="636"/>
                    </a:lnTo>
                    <a:lnTo>
                      <a:pt x="456" y="648"/>
                    </a:lnTo>
                    <a:lnTo>
                      <a:pt x="448" y="656"/>
                    </a:lnTo>
                    <a:lnTo>
                      <a:pt x="436" y="668"/>
                    </a:lnTo>
                    <a:lnTo>
                      <a:pt x="428" y="672"/>
                    </a:lnTo>
                    <a:lnTo>
                      <a:pt x="420" y="676"/>
                    </a:lnTo>
                    <a:lnTo>
                      <a:pt x="408" y="684"/>
                    </a:lnTo>
                    <a:lnTo>
                      <a:pt x="400" y="692"/>
                    </a:lnTo>
                    <a:lnTo>
                      <a:pt x="392" y="696"/>
                    </a:lnTo>
                    <a:lnTo>
                      <a:pt x="384" y="704"/>
                    </a:lnTo>
                    <a:lnTo>
                      <a:pt x="376" y="716"/>
                    </a:lnTo>
                    <a:lnTo>
                      <a:pt x="368" y="720"/>
                    </a:lnTo>
                    <a:lnTo>
                      <a:pt x="364" y="732"/>
                    </a:lnTo>
                    <a:lnTo>
                      <a:pt x="356" y="740"/>
                    </a:lnTo>
                    <a:lnTo>
                      <a:pt x="352" y="748"/>
                    </a:lnTo>
                    <a:lnTo>
                      <a:pt x="348" y="756"/>
                    </a:lnTo>
                    <a:lnTo>
                      <a:pt x="340" y="760"/>
                    </a:lnTo>
                    <a:lnTo>
                      <a:pt x="332" y="764"/>
                    </a:lnTo>
                    <a:lnTo>
                      <a:pt x="328" y="756"/>
                    </a:lnTo>
                    <a:lnTo>
                      <a:pt x="328" y="748"/>
                    </a:lnTo>
                    <a:lnTo>
                      <a:pt x="328" y="740"/>
                    </a:lnTo>
                    <a:lnTo>
                      <a:pt x="324" y="732"/>
                    </a:lnTo>
                    <a:lnTo>
                      <a:pt x="324" y="724"/>
                    </a:lnTo>
                    <a:lnTo>
                      <a:pt x="324" y="716"/>
                    </a:lnTo>
                    <a:lnTo>
                      <a:pt x="320" y="708"/>
                    </a:lnTo>
                    <a:lnTo>
                      <a:pt x="320" y="700"/>
                    </a:lnTo>
                    <a:lnTo>
                      <a:pt x="312" y="692"/>
                    </a:lnTo>
                    <a:lnTo>
                      <a:pt x="312" y="680"/>
                    </a:lnTo>
                    <a:lnTo>
                      <a:pt x="304" y="664"/>
                    </a:lnTo>
                    <a:lnTo>
                      <a:pt x="296" y="652"/>
                    </a:lnTo>
                    <a:lnTo>
                      <a:pt x="288" y="640"/>
                    </a:lnTo>
                    <a:lnTo>
                      <a:pt x="284" y="632"/>
                    </a:lnTo>
                    <a:lnTo>
                      <a:pt x="280" y="624"/>
                    </a:lnTo>
                    <a:lnTo>
                      <a:pt x="276" y="616"/>
                    </a:lnTo>
                    <a:lnTo>
                      <a:pt x="272" y="604"/>
                    </a:lnTo>
                    <a:lnTo>
                      <a:pt x="264" y="596"/>
                    </a:lnTo>
                    <a:lnTo>
                      <a:pt x="256" y="588"/>
                    </a:lnTo>
                    <a:lnTo>
                      <a:pt x="252" y="580"/>
                    </a:lnTo>
                    <a:lnTo>
                      <a:pt x="244" y="576"/>
                    </a:lnTo>
                    <a:lnTo>
                      <a:pt x="240" y="568"/>
                    </a:lnTo>
                    <a:lnTo>
                      <a:pt x="232" y="564"/>
                    </a:lnTo>
                    <a:lnTo>
                      <a:pt x="224" y="560"/>
                    </a:lnTo>
                    <a:lnTo>
                      <a:pt x="204" y="556"/>
                    </a:lnTo>
                    <a:lnTo>
                      <a:pt x="196" y="552"/>
                    </a:lnTo>
                    <a:lnTo>
                      <a:pt x="192" y="544"/>
                    </a:lnTo>
                    <a:lnTo>
                      <a:pt x="184" y="540"/>
                    </a:lnTo>
                    <a:lnTo>
                      <a:pt x="176" y="532"/>
                    </a:lnTo>
                    <a:lnTo>
                      <a:pt x="168" y="528"/>
                    </a:lnTo>
                    <a:lnTo>
                      <a:pt x="160" y="524"/>
                    </a:lnTo>
                    <a:lnTo>
                      <a:pt x="156" y="516"/>
                    </a:lnTo>
                    <a:lnTo>
                      <a:pt x="152" y="508"/>
                    </a:lnTo>
                    <a:lnTo>
                      <a:pt x="144" y="504"/>
                    </a:lnTo>
                    <a:lnTo>
                      <a:pt x="136" y="500"/>
                    </a:lnTo>
                    <a:lnTo>
                      <a:pt x="132" y="492"/>
                    </a:lnTo>
                    <a:lnTo>
                      <a:pt x="124" y="492"/>
                    </a:lnTo>
                    <a:lnTo>
                      <a:pt x="116" y="488"/>
                    </a:lnTo>
                    <a:lnTo>
                      <a:pt x="108" y="484"/>
                    </a:lnTo>
                    <a:lnTo>
                      <a:pt x="100" y="484"/>
                    </a:lnTo>
                    <a:lnTo>
                      <a:pt x="92" y="484"/>
                    </a:lnTo>
                    <a:lnTo>
                      <a:pt x="80" y="480"/>
                    </a:lnTo>
                    <a:lnTo>
                      <a:pt x="72" y="476"/>
                    </a:lnTo>
                    <a:lnTo>
                      <a:pt x="64" y="476"/>
                    </a:lnTo>
                    <a:lnTo>
                      <a:pt x="56" y="476"/>
                    </a:lnTo>
                    <a:lnTo>
                      <a:pt x="44" y="476"/>
                    </a:lnTo>
                    <a:lnTo>
                      <a:pt x="36" y="476"/>
                    </a:lnTo>
                    <a:lnTo>
                      <a:pt x="28" y="476"/>
                    </a:lnTo>
                    <a:lnTo>
                      <a:pt x="16" y="472"/>
                    </a:lnTo>
                    <a:lnTo>
                      <a:pt x="8" y="468"/>
                    </a:lnTo>
                    <a:lnTo>
                      <a:pt x="0" y="464"/>
                    </a:lnTo>
                    <a:lnTo>
                      <a:pt x="8" y="456"/>
                    </a:lnTo>
                    <a:lnTo>
                      <a:pt x="16" y="456"/>
                    </a:lnTo>
                    <a:lnTo>
                      <a:pt x="24" y="456"/>
                    </a:lnTo>
                    <a:lnTo>
                      <a:pt x="32" y="456"/>
                    </a:lnTo>
                    <a:lnTo>
                      <a:pt x="48" y="456"/>
                    </a:lnTo>
                    <a:lnTo>
                      <a:pt x="56" y="456"/>
                    </a:lnTo>
                    <a:lnTo>
                      <a:pt x="64" y="456"/>
                    </a:lnTo>
                    <a:lnTo>
                      <a:pt x="76" y="456"/>
                    </a:lnTo>
                    <a:lnTo>
                      <a:pt x="84" y="460"/>
                    </a:lnTo>
                    <a:lnTo>
                      <a:pt x="92" y="460"/>
                    </a:lnTo>
                    <a:lnTo>
                      <a:pt x="100" y="460"/>
                    </a:lnTo>
                    <a:lnTo>
                      <a:pt x="112" y="464"/>
                    </a:lnTo>
                    <a:lnTo>
                      <a:pt x="120" y="464"/>
                    </a:lnTo>
                    <a:lnTo>
                      <a:pt x="132" y="464"/>
                    </a:lnTo>
                    <a:lnTo>
                      <a:pt x="140" y="468"/>
                    </a:lnTo>
                    <a:lnTo>
                      <a:pt x="152" y="468"/>
                    </a:lnTo>
                    <a:lnTo>
                      <a:pt x="160" y="468"/>
                    </a:lnTo>
                    <a:lnTo>
                      <a:pt x="168" y="468"/>
                    </a:lnTo>
                    <a:lnTo>
                      <a:pt x="180" y="468"/>
                    </a:lnTo>
                    <a:lnTo>
                      <a:pt x="188" y="468"/>
                    </a:lnTo>
                    <a:lnTo>
                      <a:pt x="204" y="468"/>
                    </a:lnTo>
                    <a:lnTo>
                      <a:pt x="212" y="464"/>
                    </a:lnTo>
                    <a:lnTo>
                      <a:pt x="220" y="464"/>
                    </a:lnTo>
                    <a:lnTo>
                      <a:pt x="236" y="456"/>
                    </a:lnTo>
                    <a:lnTo>
                      <a:pt x="244" y="452"/>
                    </a:lnTo>
                    <a:lnTo>
                      <a:pt x="256" y="444"/>
                    </a:lnTo>
                    <a:lnTo>
                      <a:pt x="260" y="436"/>
                    </a:lnTo>
                    <a:lnTo>
                      <a:pt x="268" y="432"/>
                    </a:lnTo>
                    <a:lnTo>
                      <a:pt x="272" y="424"/>
                    </a:lnTo>
                    <a:lnTo>
                      <a:pt x="272" y="416"/>
                    </a:lnTo>
                    <a:lnTo>
                      <a:pt x="280" y="408"/>
                    </a:lnTo>
                    <a:lnTo>
                      <a:pt x="284" y="396"/>
                    </a:lnTo>
                    <a:lnTo>
                      <a:pt x="288" y="388"/>
                    </a:lnTo>
                    <a:lnTo>
                      <a:pt x="292" y="380"/>
                    </a:lnTo>
                    <a:lnTo>
                      <a:pt x="296" y="372"/>
                    </a:lnTo>
                    <a:lnTo>
                      <a:pt x="296" y="364"/>
                    </a:lnTo>
                    <a:lnTo>
                      <a:pt x="300" y="356"/>
                    </a:lnTo>
                    <a:lnTo>
                      <a:pt x="304" y="348"/>
                    </a:lnTo>
                    <a:lnTo>
                      <a:pt x="312" y="340"/>
                    </a:lnTo>
                    <a:lnTo>
                      <a:pt x="312" y="332"/>
                    </a:lnTo>
                    <a:lnTo>
                      <a:pt x="316" y="324"/>
                    </a:lnTo>
                    <a:lnTo>
                      <a:pt x="320" y="316"/>
                    </a:lnTo>
                    <a:lnTo>
                      <a:pt x="324" y="308"/>
                    </a:lnTo>
                    <a:lnTo>
                      <a:pt x="328" y="296"/>
                    </a:lnTo>
                    <a:lnTo>
                      <a:pt x="332" y="288"/>
                    </a:lnTo>
                    <a:lnTo>
                      <a:pt x="336" y="280"/>
                    </a:lnTo>
                    <a:lnTo>
                      <a:pt x="336" y="272"/>
                    </a:lnTo>
                    <a:lnTo>
                      <a:pt x="340" y="260"/>
                    </a:lnTo>
                    <a:lnTo>
                      <a:pt x="344" y="252"/>
                    </a:lnTo>
                    <a:lnTo>
                      <a:pt x="344" y="244"/>
                    </a:lnTo>
                    <a:lnTo>
                      <a:pt x="348" y="236"/>
                    </a:lnTo>
                    <a:lnTo>
                      <a:pt x="348" y="228"/>
                    </a:lnTo>
                    <a:lnTo>
                      <a:pt x="352" y="220"/>
                    </a:lnTo>
                    <a:lnTo>
                      <a:pt x="352" y="212"/>
                    </a:lnTo>
                    <a:lnTo>
                      <a:pt x="352" y="204"/>
                    </a:lnTo>
                    <a:lnTo>
                      <a:pt x="352" y="196"/>
                    </a:lnTo>
                    <a:lnTo>
                      <a:pt x="356" y="188"/>
                    </a:lnTo>
                    <a:lnTo>
                      <a:pt x="356" y="180"/>
                    </a:lnTo>
                    <a:lnTo>
                      <a:pt x="360" y="172"/>
                    </a:lnTo>
                    <a:lnTo>
                      <a:pt x="368" y="164"/>
                    </a:lnTo>
                    <a:lnTo>
                      <a:pt x="368" y="156"/>
                    </a:lnTo>
                    <a:lnTo>
                      <a:pt x="372" y="148"/>
                    </a:lnTo>
                    <a:lnTo>
                      <a:pt x="372" y="140"/>
                    </a:lnTo>
                    <a:lnTo>
                      <a:pt x="372" y="132"/>
                    </a:lnTo>
                    <a:lnTo>
                      <a:pt x="372" y="124"/>
                    </a:lnTo>
                    <a:lnTo>
                      <a:pt x="372" y="116"/>
                    </a:lnTo>
                    <a:lnTo>
                      <a:pt x="380" y="108"/>
                    </a:lnTo>
                    <a:lnTo>
                      <a:pt x="388" y="100"/>
                    </a:lnTo>
                    <a:lnTo>
                      <a:pt x="392" y="92"/>
                    </a:lnTo>
                    <a:lnTo>
                      <a:pt x="396" y="84"/>
                    </a:lnTo>
                    <a:lnTo>
                      <a:pt x="396" y="76"/>
                    </a:lnTo>
                    <a:lnTo>
                      <a:pt x="400" y="68"/>
                    </a:lnTo>
                    <a:lnTo>
                      <a:pt x="404" y="60"/>
                    </a:lnTo>
                    <a:lnTo>
                      <a:pt x="408" y="52"/>
                    </a:lnTo>
                    <a:lnTo>
                      <a:pt x="416" y="48"/>
                    </a:lnTo>
                    <a:lnTo>
                      <a:pt x="424" y="40"/>
                    </a:lnTo>
                    <a:lnTo>
                      <a:pt x="428" y="32"/>
                    </a:lnTo>
                    <a:lnTo>
                      <a:pt x="436" y="24"/>
                    </a:lnTo>
                    <a:lnTo>
                      <a:pt x="444" y="20"/>
                    </a:lnTo>
                    <a:lnTo>
                      <a:pt x="452" y="12"/>
                    </a:lnTo>
                    <a:lnTo>
                      <a:pt x="460" y="12"/>
                    </a:lnTo>
                    <a:lnTo>
                      <a:pt x="464" y="4"/>
                    </a:lnTo>
                    <a:lnTo>
                      <a:pt x="472" y="0"/>
                    </a:lnTo>
                    <a:lnTo>
                      <a:pt x="480" y="4"/>
                    </a:lnTo>
                    <a:lnTo>
                      <a:pt x="484" y="4"/>
                    </a:lnTo>
                  </a:path>
                </a:pathLst>
              </a:custGeom>
              <a:solidFill>
                <a:srgbClr val="FCFEB9"/>
              </a:solidFill>
              <a:ln w="12700" cap="rnd">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304" name="Freeform 28">
                <a:extLst>
                  <a:ext uri="{FF2B5EF4-FFF2-40B4-BE49-F238E27FC236}">
                    <a16:creationId xmlns:a16="http://schemas.microsoft.com/office/drawing/2014/main" id="{B050A272-E36C-4CF4-9056-E571F5018281}"/>
                  </a:ext>
                </a:extLst>
              </p:cNvPr>
              <p:cNvSpPr>
                <a:spLocks/>
              </p:cNvSpPr>
              <p:nvPr/>
            </p:nvSpPr>
            <p:spPr bwMode="auto">
              <a:xfrm>
                <a:off x="3838" y="2488"/>
                <a:ext cx="818" cy="577"/>
              </a:xfrm>
              <a:custGeom>
                <a:avLst/>
                <a:gdLst>
                  <a:gd name="T0" fmla="*/ 4 w 921"/>
                  <a:gd name="T1" fmla="*/ 120 h 577"/>
                  <a:gd name="T2" fmla="*/ 4 w 921"/>
                  <a:gd name="T3" fmla="*/ 136 h 577"/>
                  <a:gd name="T4" fmla="*/ 4 w 921"/>
                  <a:gd name="T5" fmla="*/ 144 h 577"/>
                  <a:gd name="T6" fmla="*/ 4 w 921"/>
                  <a:gd name="T7" fmla="*/ 148 h 577"/>
                  <a:gd name="T8" fmla="*/ 4 w 921"/>
                  <a:gd name="T9" fmla="*/ 144 h 577"/>
                  <a:gd name="T10" fmla="*/ 4 w 921"/>
                  <a:gd name="T11" fmla="*/ 124 h 577"/>
                  <a:gd name="T12" fmla="*/ 4 w 921"/>
                  <a:gd name="T13" fmla="*/ 104 h 577"/>
                  <a:gd name="T14" fmla="*/ 4 w 921"/>
                  <a:gd name="T15" fmla="*/ 84 h 577"/>
                  <a:gd name="T16" fmla="*/ 4 w 921"/>
                  <a:gd name="T17" fmla="*/ 52 h 577"/>
                  <a:gd name="T18" fmla="*/ 4 w 921"/>
                  <a:gd name="T19" fmla="*/ 20 h 577"/>
                  <a:gd name="T20" fmla="*/ 4 w 921"/>
                  <a:gd name="T21" fmla="*/ 8 h 577"/>
                  <a:gd name="T22" fmla="*/ 4 w 921"/>
                  <a:gd name="T23" fmla="*/ 44 h 577"/>
                  <a:gd name="T24" fmla="*/ 4 w 921"/>
                  <a:gd name="T25" fmla="*/ 84 h 577"/>
                  <a:gd name="T26" fmla="*/ 4 w 921"/>
                  <a:gd name="T27" fmla="*/ 124 h 577"/>
                  <a:gd name="T28" fmla="*/ 4 w 921"/>
                  <a:gd name="T29" fmla="*/ 164 h 577"/>
                  <a:gd name="T30" fmla="*/ 4 w 921"/>
                  <a:gd name="T31" fmla="*/ 208 h 577"/>
                  <a:gd name="T32" fmla="*/ 4 w 921"/>
                  <a:gd name="T33" fmla="*/ 264 h 577"/>
                  <a:gd name="T34" fmla="*/ 4 w 921"/>
                  <a:gd name="T35" fmla="*/ 308 h 577"/>
                  <a:gd name="T36" fmla="*/ 4 w 921"/>
                  <a:gd name="T37" fmla="*/ 352 h 577"/>
                  <a:gd name="T38" fmla="*/ 4 w 921"/>
                  <a:gd name="T39" fmla="*/ 400 h 577"/>
                  <a:gd name="T40" fmla="*/ 4 w 921"/>
                  <a:gd name="T41" fmla="*/ 440 h 577"/>
                  <a:gd name="T42" fmla="*/ 4 w 921"/>
                  <a:gd name="T43" fmla="*/ 480 h 577"/>
                  <a:gd name="T44" fmla="*/ 5 w 921"/>
                  <a:gd name="T45" fmla="*/ 508 h 577"/>
                  <a:gd name="T46" fmla="*/ 5 w 921"/>
                  <a:gd name="T47" fmla="*/ 528 h 577"/>
                  <a:gd name="T48" fmla="*/ 6 w 921"/>
                  <a:gd name="T49" fmla="*/ 548 h 577"/>
                  <a:gd name="T50" fmla="*/ 6 w 921"/>
                  <a:gd name="T51" fmla="*/ 564 h 577"/>
                  <a:gd name="T52" fmla="*/ 6 w 921"/>
                  <a:gd name="T53" fmla="*/ 572 h 577"/>
                  <a:gd name="T54" fmla="*/ 6 w 921"/>
                  <a:gd name="T55" fmla="*/ 564 h 577"/>
                  <a:gd name="T56" fmla="*/ 5 w 921"/>
                  <a:gd name="T57" fmla="*/ 560 h 577"/>
                  <a:gd name="T58" fmla="*/ 5 w 921"/>
                  <a:gd name="T59" fmla="*/ 552 h 577"/>
                  <a:gd name="T60" fmla="*/ 4 w 921"/>
                  <a:gd name="T61" fmla="*/ 536 h 577"/>
                  <a:gd name="T62" fmla="*/ 4 w 921"/>
                  <a:gd name="T63" fmla="*/ 516 h 577"/>
                  <a:gd name="T64" fmla="*/ 4 w 921"/>
                  <a:gd name="T65" fmla="*/ 492 h 577"/>
                  <a:gd name="T66" fmla="*/ 4 w 921"/>
                  <a:gd name="T67" fmla="*/ 464 h 577"/>
                  <a:gd name="T68" fmla="*/ 4 w 921"/>
                  <a:gd name="T69" fmla="*/ 432 h 577"/>
                  <a:gd name="T70" fmla="*/ 4 w 921"/>
                  <a:gd name="T71" fmla="*/ 388 h 577"/>
                  <a:gd name="T72" fmla="*/ 4 w 921"/>
                  <a:gd name="T73" fmla="*/ 352 h 577"/>
                  <a:gd name="T74" fmla="*/ 4 w 921"/>
                  <a:gd name="T75" fmla="*/ 328 h 577"/>
                  <a:gd name="T76" fmla="*/ 4 w 921"/>
                  <a:gd name="T77" fmla="*/ 304 h 577"/>
                  <a:gd name="T78" fmla="*/ 4 w 921"/>
                  <a:gd name="T79" fmla="*/ 284 h 577"/>
                  <a:gd name="T80" fmla="*/ 4 w 921"/>
                  <a:gd name="T81" fmla="*/ 280 h 577"/>
                  <a:gd name="T82" fmla="*/ 4 w 921"/>
                  <a:gd name="T83" fmla="*/ 280 h 577"/>
                  <a:gd name="T84" fmla="*/ 4 w 921"/>
                  <a:gd name="T85" fmla="*/ 284 h 577"/>
                  <a:gd name="T86" fmla="*/ 4 w 921"/>
                  <a:gd name="T87" fmla="*/ 296 h 577"/>
                  <a:gd name="T88" fmla="*/ 4 w 921"/>
                  <a:gd name="T89" fmla="*/ 332 h 577"/>
                  <a:gd name="T90" fmla="*/ 4 w 921"/>
                  <a:gd name="T91" fmla="*/ 376 h 577"/>
                  <a:gd name="T92" fmla="*/ 4 w 921"/>
                  <a:gd name="T93" fmla="*/ 412 h 577"/>
                  <a:gd name="T94" fmla="*/ 4 w 921"/>
                  <a:gd name="T95" fmla="*/ 456 h 577"/>
                  <a:gd name="T96" fmla="*/ 0 w 921"/>
                  <a:gd name="T97" fmla="*/ 464 h 577"/>
                  <a:gd name="T98" fmla="*/ 4 w 921"/>
                  <a:gd name="T99" fmla="*/ 424 h 577"/>
                  <a:gd name="T100" fmla="*/ 4 w 921"/>
                  <a:gd name="T101" fmla="*/ 380 h 577"/>
                  <a:gd name="T102" fmla="*/ 4 w 921"/>
                  <a:gd name="T103" fmla="*/ 336 h 577"/>
                  <a:gd name="T104" fmla="*/ 4 w 921"/>
                  <a:gd name="T105" fmla="*/ 296 h 577"/>
                  <a:gd name="T106" fmla="*/ 4 w 921"/>
                  <a:gd name="T107" fmla="*/ 264 h 577"/>
                  <a:gd name="T108" fmla="*/ 4 w 921"/>
                  <a:gd name="T109" fmla="*/ 240 h 577"/>
                  <a:gd name="T110" fmla="*/ 4 w 921"/>
                  <a:gd name="T111" fmla="*/ 208 h 577"/>
                  <a:gd name="T112" fmla="*/ 4 w 921"/>
                  <a:gd name="T113" fmla="*/ 172 h 577"/>
                  <a:gd name="T114" fmla="*/ 4 w 921"/>
                  <a:gd name="T115" fmla="*/ 128 h 577"/>
                  <a:gd name="T116" fmla="*/ 4 w 921"/>
                  <a:gd name="T117" fmla="*/ 58 h 577"/>
                  <a:gd name="T118" fmla="*/ 4 w 921"/>
                  <a:gd name="T119" fmla="*/ 90 h 57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21"/>
                  <a:gd name="T181" fmla="*/ 0 h 577"/>
                  <a:gd name="T182" fmla="*/ 921 w 921"/>
                  <a:gd name="T183" fmla="*/ 577 h 57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21" h="577">
                    <a:moveTo>
                      <a:pt x="252" y="92"/>
                    </a:moveTo>
                    <a:lnTo>
                      <a:pt x="250" y="96"/>
                    </a:lnTo>
                    <a:lnTo>
                      <a:pt x="260" y="98"/>
                    </a:lnTo>
                    <a:lnTo>
                      <a:pt x="256" y="116"/>
                    </a:lnTo>
                    <a:lnTo>
                      <a:pt x="264" y="120"/>
                    </a:lnTo>
                    <a:lnTo>
                      <a:pt x="272" y="120"/>
                    </a:lnTo>
                    <a:lnTo>
                      <a:pt x="280" y="124"/>
                    </a:lnTo>
                    <a:lnTo>
                      <a:pt x="300" y="128"/>
                    </a:lnTo>
                    <a:lnTo>
                      <a:pt x="316" y="136"/>
                    </a:lnTo>
                    <a:lnTo>
                      <a:pt x="324" y="136"/>
                    </a:lnTo>
                    <a:lnTo>
                      <a:pt x="336" y="140"/>
                    </a:lnTo>
                    <a:lnTo>
                      <a:pt x="344" y="140"/>
                    </a:lnTo>
                    <a:lnTo>
                      <a:pt x="352" y="140"/>
                    </a:lnTo>
                    <a:lnTo>
                      <a:pt x="360" y="144"/>
                    </a:lnTo>
                    <a:lnTo>
                      <a:pt x="368" y="144"/>
                    </a:lnTo>
                    <a:lnTo>
                      <a:pt x="384" y="148"/>
                    </a:lnTo>
                    <a:lnTo>
                      <a:pt x="392" y="148"/>
                    </a:lnTo>
                    <a:lnTo>
                      <a:pt x="400" y="148"/>
                    </a:lnTo>
                    <a:lnTo>
                      <a:pt x="412" y="148"/>
                    </a:lnTo>
                    <a:lnTo>
                      <a:pt x="420" y="148"/>
                    </a:lnTo>
                    <a:lnTo>
                      <a:pt x="440" y="144"/>
                    </a:lnTo>
                    <a:lnTo>
                      <a:pt x="448" y="144"/>
                    </a:lnTo>
                    <a:lnTo>
                      <a:pt x="460" y="144"/>
                    </a:lnTo>
                    <a:lnTo>
                      <a:pt x="468" y="144"/>
                    </a:lnTo>
                    <a:lnTo>
                      <a:pt x="480" y="144"/>
                    </a:lnTo>
                    <a:lnTo>
                      <a:pt x="488" y="140"/>
                    </a:lnTo>
                    <a:lnTo>
                      <a:pt x="504" y="132"/>
                    </a:lnTo>
                    <a:lnTo>
                      <a:pt x="512" y="132"/>
                    </a:lnTo>
                    <a:lnTo>
                      <a:pt x="520" y="128"/>
                    </a:lnTo>
                    <a:lnTo>
                      <a:pt x="532" y="124"/>
                    </a:lnTo>
                    <a:lnTo>
                      <a:pt x="536" y="116"/>
                    </a:lnTo>
                    <a:lnTo>
                      <a:pt x="544" y="112"/>
                    </a:lnTo>
                    <a:lnTo>
                      <a:pt x="556" y="108"/>
                    </a:lnTo>
                    <a:lnTo>
                      <a:pt x="564" y="108"/>
                    </a:lnTo>
                    <a:lnTo>
                      <a:pt x="572" y="104"/>
                    </a:lnTo>
                    <a:lnTo>
                      <a:pt x="580" y="100"/>
                    </a:lnTo>
                    <a:lnTo>
                      <a:pt x="592" y="92"/>
                    </a:lnTo>
                    <a:lnTo>
                      <a:pt x="600" y="92"/>
                    </a:lnTo>
                    <a:lnTo>
                      <a:pt x="604" y="84"/>
                    </a:lnTo>
                    <a:lnTo>
                      <a:pt x="612" y="84"/>
                    </a:lnTo>
                    <a:lnTo>
                      <a:pt x="620" y="76"/>
                    </a:lnTo>
                    <a:lnTo>
                      <a:pt x="628" y="72"/>
                    </a:lnTo>
                    <a:lnTo>
                      <a:pt x="632" y="64"/>
                    </a:lnTo>
                    <a:lnTo>
                      <a:pt x="640" y="60"/>
                    </a:lnTo>
                    <a:lnTo>
                      <a:pt x="648" y="52"/>
                    </a:lnTo>
                    <a:lnTo>
                      <a:pt x="656" y="44"/>
                    </a:lnTo>
                    <a:lnTo>
                      <a:pt x="660" y="36"/>
                    </a:lnTo>
                    <a:lnTo>
                      <a:pt x="668" y="32"/>
                    </a:lnTo>
                    <a:lnTo>
                      <a:pt x="672" y="24"/>
                    </a:lnTo>
                    <a:lnTo>
                      <a:pt x="680" y="20"/>
                    </a:lnTo>
                    <a:lnTo>
                      <a:pt x="684" y="12"/>
                    </a:lnTo>
                    <a:lnTo>
                      <a:pt x="692" y="8"/>
                    </a:lnTo>
                    <a:lnTo>
                      <a:pt x="700" y="4"/>
                    </a:lnTo>
                    <a:lnTo>
                      <a:pt x="708" y="0"/>
                    </a:lnTo>
                    <a:lnTo>
                      <a:pt x="712" y="8"/>
                    </a:lnTo>
                    <a:lnTo>
                      <a:pt x="712" y="16"/>
                    </a:lnTo>
                    <a:lnTo>
                      <a:pt x="708" y="24"/>
                    </a:lnTo>
                    <a:lnTo>
                      <a:pt x="700" y="28"/>
                    </a:lnTo>
                    <a:lnTo>
                      <a:pt x="696" y="36"/>
                    </a:lnTo>
                    <a:lnTo>
                      <a:pt x="692" y="44"/>
                    </a:lnTo>
                    <a:lnTo>
                      <a:pt x="688" y="52"/>
                    </a:lnTo>
                    <a:lnTo>
                      <a:pt x="684" y="60"/>
                    </a:lnTo>
                    <a:lnTo>
                      <a:pt x="680" y="68"/>
                    </a:lnTo>
                    <a:lnTo>
                      <a:pt x="676" y="76"/>
                    </a:lnTo>
                    <a:lnTo>
                      <a:pt x="672" y="84"/>
                    </a:lnTo>
                    <a:lnTo>
                      <a:pt x="664" y="92"/>
                    </a:lnTo>
                    <a:lnTo>
                      <a:pt x="660" y="100"/>
                    </a:lnTo>
                    <a:lnTo>
                      <a:pt x="652" y="108"/>
                    </a:lnTo>
                    <a:lnTo>
                      <a:pt x="652" y="116"/>
                    </a:lnTo>
                    <a:lnTo>
                      <a:pt x="648" y="124"/>
                    </a:lnTo>
                    <a:lnTo>
                      <a:pt x="644" y="132"/>
                    </a:lnTo>
                    <a:lnTo>
                      <a:pt x="644" y="140"/>
                    </a:lnTo>
                    <a:lnTo>
                      <a:pt x="644" y="148"/>
                    </a:lnTo>
                    <a:lnTo>
                      <a:pt x="644" y="156"/>
                    </a:lnTo>
                    <a:lnTo>
                      <a:pt x="640" y="164"/>
                    </a:lnTo>
                    <a:lnTo>
                      <a:pt x="640" y="172"/>
                    </a:lnTo>
                    <a:lnTo>
                      <a:pt x="636" y="180"/>
                    </a:lnTo>
                    <a:lnTo>
                      <a:pt x="636" y="188"/>
                    </a:lnTo>
                    <a:lnTo>
                      <a:pt x="632" y="196"/>
                    </a:lnTo>
                    <a:lnTo>
                      <a:pt x="628" y="208"/>
                    </a:lnTo>
                    <a:lnTo>
                      <a:pt x="628" y="216"/>
                    </a:lnTo>
                    <a:lnTo>
                      <a:pt x="628" y="224"/>
                    </a:lnTo>
                    <a:lnTo>
                      <a:pt x="628" y="240"/>
                    </a:lnTo>
                    <a:lnTo>
                      <a:pt x="624" y="248"/>
                    </a:lnTo>
                    <a:lnTo>
                      <a:pt x="624" y="264"/>
                    </a:lnTo>
                    <a:lnTo>
                      <a:pt x="624" y="272"/>
                    </a:lnTo>
                    <a:lnTo>
                      <a:pt x="624" y="280"/>
                    </a:lnTo>
                    <a:lnTo>
                      <a:pt x="620" y="292"/>
                    </a:lnTo>
                    <a:lnTo>
                      <a:pt x="624" y="300"/>
                    </a:lnTo>
                    <a:lnTo>
                      <a:pt x="628" y="308"/>
                    </a:lnTo>
                    <a:lnTo>
                      <a:pt x="628" y="316"/>
                    </a:lnTo>
                    <a:lnTo>
                      <a:pt x="632" y="324"/>
                    </a:lnTo>
                    <a:lnTo>
                      <a:pt x="640" y="336"/>
                    </a:lnTo>
                    <a:lnTo>
                      <a:pt x="640" y="344"/>
                    </a:lnTo>
                    <a:lnTo>
                      <a:pt x="644" y="352"/>
                    </a:lnTo>
                    <a:lnTo>
                      <a:pt x="644" y="360"/>
                    </a:lnTo>
                    <a:lnTo>
                      <a:pt x="648" y="368"/>
                    </a:lnTo>
                    <a:lnTo>
                      <a:pt x="652" y="380"/>
                    </a:lnTo>
                    <a:lnTo>
                      <a:pt x="656" y="388"/>
                    </a:lnTo>
                    <a:lnTo>
                      <a:pt x="668" y="400"/>
                    </a:lnTo>
                    <a:lnTo>
                      <a:pt x="676" y="408"/>
                    </a:lnTo>
                    <a:lnTo>
                      <a:pt x="680" y="416"/>
                    </a:lnTo>
                    <a:lnTo>
                      <a:pt x="688" y="428"/>
                    </a:lnTo>
                    <a:lnTo>
                      <a:pt x="692" y="436"/>
                    </a:lnTo>
                    <a:lnTo>
                      <a:pt x="700" y="440"/>
                    </a:lnTo>
                    <a:lnTo>
                      <a:pt x="704" y="448"/>
                    </a:lnTo>
                    <a:lnTo>
                      <a:pt x="708" y="456"/>
                    </a:lnTo>
                    <a:lnTo>
                      <a:pt x="712" y="464"/>
                    </a:lnTo>
                    <a:lnTo>
                      <a:pt x="720" y="472"/>
                    </a:lnTo>
                    <a:lnTo>
                      <a:pt x="732" y="480"/>
                    </a:lnTo>
                    <a:lnTo>
                      <a:pt x="740" y="484"/>
                    </a:lnTo>
                    <a:lnTo>
                      <a:pt x="748" y="488"/>
                    </a:lnTo>
                    <a:lnTo>
                      <a:pt x="756" y="496"/>
                    </a:lnTo>
                    <a:lnTo>
                      <a:pt x="768" y="500"/>
                    </a:lnTo>
                    <a:lnTo>
                      <a:pt x="780" y="508"/>
                    </a:lnTo>
                    <a:lnTo>
                      <a:pt x="788" y="512"/>
                    </a:lnTo>
                    <a:lnTo>
                      <a:pt x="796" y="516"/>
                    </a:lnTo>
                    <a:lnTo>
                      <a:pt x="804" y="520"/>
                    </a:lnTo>
                    <a:lnTo>
                      <a:pt x="812" y="524"/>
                    </a:lnTo>
                    <a:lnTo>
                      <a:pt x="820" y="528"/>
                    </a:lnTo>
                    <a:lnTo>
                      <a:pt x="828" y="532"/>
                    </a:lnTo>
                    <a:lnTo>
                      <a:pt x="836" y="536"/>
                    </a:lnTo>
                    <a:lnTo>
                      <a:pt x="844" y="540"/>
                    </a:lnTo>
                    <a:lnTo>
                      <a:pt x="856" y="548"/>
                    </a:lnTo>
                    <a:lnTo>
                      <a:pt x="864" y="548"/>
                    </a:lnTo>
                    <a:lnTo>
                      <a:pt x="872" y="552"/>
                    </a:lnTo>
                    <a:lnTo>
                      <a:pt x="880" y="556"/>
                    </a:lnTo>
                    <a:lnTo>
                      <a:pt x="888" y="556"/>
                    </a:lnTo>
                    <a:lnTo>
                      <a:pt x="896" y="560"/>
                    </a:lnTo>
                    <a:lnTo>
                      <a:pt x="904" y="564"/>
                    </a:lnTo>
                    <a:lnTo>
                      <a:pt x="912" y="564"/>
                    </a:lnTo>
                    <a:lnTo>
                      <a:pt x="920" y="568"/>
                    </a:lnTo>
                    <a:lnTo>
                      <a:pt x="920" y="576"/>
                    </a:lnTo>
                    <a:lnTo>
                      <a:pt x="912" y="576"/>
                    </a:lnTo>
                    <a:lnTo>
                      <a:pt x="904" y="572"/>
                    </a:lnTo>
                    <a:lnTo>
                      <a:pt x="896" y="572"/>
                    </a:lnTo>
                    <a:lnTo>
                      <a:pt x="888" y="568"/>
                    </a:lnTo>
                    <a:lnTo>
                      <a:pt x="880" y="568"/>
                    </a:lnTo>
                    <a:lnTo>
                      <a:pt x="872" y="568"/>
                    </a:lnTo>
                    <a:lnTo>
                      <a:pt x="864" y="564"/>
                    </a:lnTo>
                    <a:lnTo>
                      <a:pt x="856" y="564"/>
                    </a:lnTo>
                    <a:lnTo>
                      <a:pt x="844" y="560"/>
                    </a:lnTo>
                    <a:lnTo>
                      <a:pt x="836" y="560"/>
                    </a:lnTo>
                    <a:lnTo>
                      <a:pt x="828" y="560"/>
                    </a:lnTo>
                    <a:lnTo>
                      <a:pt x="820" y="560"/>
                    </a:lnTo>
                    <a:lnTo>
                      <a:pt x="812" y="560"/>
                    </a:lnTo>
                    <a:lnTo>
                      <a:pt x="804" y="560"/>
                    </a:lnTo>
                    <a:lnTo>
                      <a:pt x="796" y="556"/>
                    </a:lnTo>
                    <a:lnTo>
                      <a:pt x="788" y="556"/>
                    </a:lnTo>
                    <a:lnTo>
                      <a:pt x="780" y="552"/>
                    </a:lnTo>
                    <a:lnTo>
                      <a:pt x="772" y="552"/>
                    </a:lnTo>
                    <a:lnTo>
                      <a:pt x="764" y="548"/>
                    </a:lnTo>
                    <a:lnTo>
                      <a:pt x="752" y="544"/>
                    </a:lnTo>
                    <a:lnTo>
                      <a:pt x="744" y="540"/>
                    </a:lnTo>
                    <a:lnTo>
                      <a:pt x="736" y="536"/>
                    </a:lnTo>
                    <a:lnTo>
                      <a:pt x="728" y="532"/>
                    </a:lnTo>
                    <a:lnTo>
                      <a:pt x="716" y="532"/>
                    </a:lnTo>
                    <a:lnTo>
                      <a:pt x="708" y="528"/>
                    </a:lnTo>
                    <a:lnTo>
                      <a:pt x="696" y="520"/>
                    </a:lnTo>
                    <a:lnTo>
                      <a:pt x="688" y="516"/>
                    </a:lnTo>
                    <a:lnTo>
                      <a:pt x="672" y="512"/>
                    </a:lnTo>
                    <a:lnTo>
                      <a:pt x="664" y="508"/>
                    </a:lnTo>
                    <a:lnTo>
                      <a:pt x="652" y="504"/>
                    </a:lnTo>
                    <a:lnTo>
                      <a:pt x="644" y="496"/>
                    </a:lnTo>
                    <a:lnTo>
                      <a:pt x="636" y="492"/>
                    </a:lnTo>
                    <a:lnTo>
                      <a:pt x="628" y="488"/>
                    </a:lnTo>
                    <a:lnTo>
                      <a:pt x="620" y="484"/>
                    </a:lnTo>
                    <a:lnTo>
                      <a:pt x="612" y="476"/>
                    </a:lnTo>
                    <a:lnTo>
                      <a:pt x="600" y="468"/>
                    </a:lnTo>
                    <a:lnTo>
                      <a:pt x="592" y="464"/>
                    </a:lnTo>
                    <a:lnTo>
                      <a:pt x="584" y="456"/>
                    </a:lnTo>
                    <a:lnTo>
                      <a:pt x="576" y="448"/>
                    </a:lnTo>
                    <a:lnTo>
                      <a:pt x="568" y="444"/>
                    </a:lnTo>
                    <a:lnTo>
                      <a:pt x="568" y="436"/>
                    </a:lnTo>
                    <a:lnTo>
                      <a:pt x="560" y="432"/>
                    </a:lnTo>
                    <a:lnTo>
                      <a:pt x="552" y="424"/>
                    </a:lnTo>
                    <a:lnTo>
                      <a:pt x="536" y="416"/>
                    </a:lnTo>
                    <a:lnTo>
                      <a:pt x="524" y="404"/>
                    </a:lnTo>
                    <a:lnTo>
                      <a:pt x="516" y="396"/>
                    </a:lnTo>
                    <a:lnTo>
                      <a:pt x="508" y="388"/>
                    </a:lnTo>
                    <a:lnTo>
                      <a:pt x="500" y="380"/>
                    </a:lnTo>
                    <a:lnTo>
                      <a:pt x="492" y="376"/>
                    </a:lnTo>
                    <a:lnTo>
                      <a:pt x="488" y="368"/>
                    </a:lnTo>
                    <a:lnTo>
                      <a:pt x="472" y="360"/>
                    </a:lnTo>
                    <a:lnTo>
                      <a:pt x="464" y="352"/>
                    </a:lnTo>
                    <a:lnTo>
                      <a:pt x="456" y="348"/>
                    </a:lnTo>
                    <a:lnTo>
                      <a:pt x="448" y="344"/>
                    </a:lnTo>
                    <a:lnTo>
                      <a:pt x="440" y="340"/>
                    </a:lnTo>
                    <a:lnTo>
                      <a:pt x="432" y="336"/>
                    </a:lnTo>
                    <a:lnTo>
                      <a:pt x="424" y="328"/>
                    </a:lnTo>
                    <a:lnTo>
                      <a:pt x="416" y="324"/>
                    </a:lnTo>
                    <a:lnTo>
                      <a:pt x="408" y="320"/>
                    </a:lnTo>
                    <a:lnTo>
                      <a:pt x="400" y="312"/>
                    </a:lnTo>
                    <a:lnTo>
                      <a:pt x="392" y="308"/>
                    </a:lnTo>
                    <a:lnTo>
                      <a:pt x="384" y="304"/>
                    </a:lnTo>
                    <a:lnTo>
                      <a:pt x="372" y="300"/>
                    </a:lnTo>
                    <a:lnTo>
                      <a:pt x="364" y="296"/>
                    </a:lnTo>
                    <a:lnTo>
                      <a:pt x="356" y="292"/>
                    </a:lnTo>
                    <a:lnTo>
                      <a:pt x="336" y="288"/>
                    </a:lnTo>
                    <a:lnTo>
                      <a:pt x="328" y="284"/>
                    </a:lnTo>
                    <a:lnTo>
                      <a:pt x="320" y="280"/>
                    </a:lnTo>
                    <a:lnTo>
                      <a:pt x="312" y="280"/>
                    </a:lnTo>
                    <a:lnTo>
                      <a:pt x="304" y="280"/>
                    </a:lnTo>
                    <a:lnTo>
                      <a:pt x="292" y="280"/>
                    </a:lnTo>
                    <a:lnTo>
                      <a:pt x="284" y="280"/>
                    </a:lnTo>
                    <a:lnTo>
                      <a:pt x="276" y="280"/>
                    </a:lnTo>
                    <a:lnTo>
                      <a:pt x="268" y="280"/>
                    </a:lnTo>
                    <a:lnTo>
                      <a:pt x="260" y="280"/>
                    </a:lnTo>
                    <a:lnTo>
                      <a:pt x="252" y="280"/>
                    </a:lnTo>
                    <a:lnTo>
                      <a:pt x="232" y="280"/>
                    </a:lnTo>
                    <a:lnTo>
                      <a:pt x="224" y="280"/>
                    </a:lnTo>
                    <a:lnTo>
                      <a:pt x="216" y="280"/>
                    </a:lnTo>
                    <a:lnTo>
                      <a:pt x="208" y="284"/>
                    </a:lnTo>
                    <a:lnTo>
                      <a:pt x="200" y="284"/>
                    </a:lnTo>
                    <a:lnTo>
                      <a:pt x="192" y="284"/>
                    </a:lnTo>
                    <a:lnTo>
                      <a:pt x="184" y="288"/>
                    </a:lnTo>
                    <a:lnTo>
                      <a:pt x="176" y="288"/>
                    </a:lnTo>
                    <a:lnTo>
                      <a:pt x="168" y="288"/>
                    </a:lnTo>
                    <a:lnTo>
                      <a:pt x="160" y="292"/>
                    </a:lnTo>
                    <a:lnTo>
                      <a:pt x="152" y="296"/>
                    </a:lnTo>
                    <a:lnTo>
                      <a:pt x="144" y="300"/>
                    </a:lnTo>
                    <a:lnTo>
                      <a:pt x="136" y="308"/>
                    </a:lnTo>
                    <a:lnTo>
                      <a:pt x="128" y="320"/>
                    </a:lnTo>
                    <a:lnTo>
                      <a:pt x="120" y="324"/>
                    </a:lnTo>
                    <a:lnTo>
                      <a:pt x="116" y="332"/>
                    </a:lnTo>
                    <a:lnTo>
                      <a:pt x="112" y="340"/>
                    </a:lnTo>
                    <a:lnTo>
                      <a:pt x="104" y="348"/>
                    </a:lnTo>
                    <a:lnTo>
                      <a:pt x="100" y="356"/>
                    </a:lnTo>
                    <a:lnTo>
                      <a:pt x="92" y="364"/>
                    </a:lnTo>
                    <a:lnTo>
                      <a:pt x="80" y="376"/>
                    </a:lnTo>
                    <a:lnTo>
                      <a:pt x="76" y="384"/>
                    </a:lnTo>
                    <a:lnTo>
                      <a:pt x="72" y="392"/>
                    </a:lnTo>
                    <a:lnTo>
                      <a:pt x="68" y="400"/>
                    </a:lnTo>
                    <a:lnTo>
                      <a:pt x="60" y="404"/>
                    </a:lnTo>
                    <a:lnTo>
                      <a:pt x="56" y="412"/>
                    </a:lnTo>
                    <a:lnTo>
                      <a:pt x="52" y="424"/>
                    </a:lnTo>
                    <a:lnTo>
                      <a:pt x="48" y="432"/>
                    </a:lnTo>
                    <a:lnTo>
                      <a:pt x="40" y="440"/>
                    </a:lnTo>
                    <a:lnTo>
                      <a:pt x="40" y="448"/>
                    </a:lnTo>
                    <a:lnTo>
                      <a:pt x="36" y="456"/>
                    </a:lnTo>
                    <a:lnTo>
                      <a:pt x="28" y="464"/>
                    </a:lnTo>
                    <a:lnTo>
                      <a:pt x="20" y="468"/>
                    </a:lnTo>
                    <a:lnTo>
                      <a:pt x="12" y="472"/>
                    </a:lnTo>
                    <a:lnTo>
                      <a:pt x="4" y="472"/>
                    </a:lnTo>
                    <a:lnTo>
                      <a:pt x="0" y="464"/>
                    </a:lnTo>
                    <a:lnTo>
                      <a:pt x="0" y="456"/>
                    </a:lnTo>
                    <a:lnTo>
                      <a:pt x="4" y="448"/>
                    </a:lnTo>
                    <a:lnTo>
                      <a:pt x="8" y="440"/>
                    </a:lnTo>
                    <a:lnTo>
                      <a:pt x="12" y="432"/>
                    </a:lnTo>
                    <a:lnTo>
                      <a:pt x="16" y="424"/>
                    </a:lnTo>
                    <a:lnTo>
                      <a:pt x="20" y="416"/>
                    </a:lnTo>
                    <a:lnTo>
                      <a:pt x="24" y="408"/>
                    </a:lnTo>
                    <a:lnTo>
                      <a:pt x="28" y="400"/>
                    </a:lnTo>
                    <a:lnTo>
                      <a:pt x="36" y="388"/>
                    </a:lnTo>
                    <a:lnTo>
                      <a:pt x="40" y="380"/>
                    </a:lnTo>
                    <a:lnTo>
                      <a:pt x="48" y="376"/>
                    </a:lnTo>
                    <a:lnTo>
                      <a:pt x="52" y="364"/>
                    </a:lnTo>
                    <a:lnTo>
                      <a:pt x="56" y="356"/>
                    </a:lnTo>
                    <a:lnTo>
                      <a:pt x="64" y="344"/>
                    </a:lnTo>
                    <a:lnTo>
                      <a:pt x="72" y="336"/>
                    </a:lnTo>
                    <a:lnTo>
                      <a:pt x="72" y="328"/>
                    </a:lnTo>
                    <a:lnTo>
                      <a:pt x="76" y="320"/>
                    </a:lnTo>
                    <a:lnTo>
                      <a:pt x="80" y="312"/>
                    </a:lnTo>
                    <a:lnTo>
                      <a:pt x="88" y="304"/>
                    </a:lnTo>
                    <a:lnTo>
                      <a:pt x="92" y="296"/>
                    </a:lnTo>
                    <a:lnTo>
                      <a:pt x="100" y="292"/>
                    </a:lnTo>
                    <a:lnTo>
                      <a:pt x="108" y="280"/>
                    </a:lnTo>
                    <a:lnTo>
                      <a:pt x="116" y="272"/>
                    </a:lnTo>
                    <a:lnTo>
                      <a:pt x="120" y="264"/>
                    </a:lnTo>
                    <a:lnTo>
                      <a:pt x="128" y="264"/>
                    </a:lnTo>
                    <a:lnTo>
                      <a:pt x="132" y="256"/>
                    </a:lnTo>
                    <a:lnTo>
                      <a:pt x="140" y="256"/>
                    </a:lnTo>
                    <a:lnTo>
                      <a:pt x="148" y="252"/>
                    </a:lnTo>
                    <a:lnTo>
                      <a:pt x="156" y="248"/>
                    </a:lnTo>
                    <a:lnTo>
                      <a:pt x="164" y="240"/>
                    </a:lnTo>
                    <a:lnTo>
                      <a:pt x="172" y="236"/>
                    </a:lnTo>
                    <a:lnTo>
                      <a:pt x="180" y="228"/>
                    </a:lnTo>
                    <a:lnTo>
                      <a:pt x="184" y="220"/>
                    </a:lnTo>
                    <a:lnTo>
                      <a:pt x="192" y="216"/>
                    </a:lnTo>
                    <a:lnTo>
                      <a:pt x="196" y="208"/>
                    </a:lnTo>
                    <a:lnTo>
                      <a:pt x="204" y="204"/>
                    </a:lnTo>
                    <a:lnTo>
                      <a:pt x="208" y="196"/>
                    </a:lnTo>
                    <a:lnTo>
                      <a:pt x="208" y="188"/>
                    </a:lnTo>
                    <a:lnTo>
                      <a:pt x="212" y="180"/>
                    </a:lnTo>
                    <a:lnTo>
                      <a:pt x="216" y="172"/>
                    </a:lnTo>
                    <a:lnTo>
                      <a:pt x="216" y="164"/>
                    </a:lnTo>
                    <a:lnTo>
                      <a:pt x="216" y="156"/>
                    </a:lnTo>
                    <a:lnTo>
                      <a:pt x="216" y="144"/>
                    </a:lnTo>
                    <a:lnTo>
                      <a:pt x="212" y="136"/>
                    </a:lnTo>
                    <a:lnTo>
                      <a:pt x="212" y="128"/>
                    </a:lnTo>
                    <a:lnTo>
                      <a:pt x="204" y="116"/>
                    </a:lnTo>
                    <a:lnTo>
                      <a:pt x="204" y="108"/>
                    </a:lnTo>
                    <a:lnTo>
                      <a:pt x="204" y="98"/>
                    </a:lnTo>
                    <a:lnTo>
                      <a:pt x="200" y="82"/>
                    </a:lnTo>
                    <a:lnTo>
                      <a:pt x="186" y="58"/>
                    </a:lnTo>
                    <a:lnTo>
                      <a:pt x="206" y="60"/>
                    </a:lnTo>
                    <a:lnTo>
                      <a:pt x="222" y="74"/>
                    </a:lnTo>
                    <a:lnTo>
                      <a:pt x="224" y="82"/>
                    </a:lnTo>
                    <a:lnTo>
                      <a:pt x="238" y="84"/>
                    </a:lnTo>
                    <a:lnTo>
                      <a:pt x="246" y="90"/>
                    </a:lnTo>
                    <a:lnTo>
                      <a:pt x="250" y="96"/>
                    </a:lnTo>
                    <a:lnTo>
                      <a:pt x="252" y="92"/>
                    </a:lnTo>
                  </a:path>
                </a:pathLst>
              </a:custGeom>
              <a:solidFill>
                <a:srgbClr val="FCFEB9"/>
              </a:solidFill>
              <a:ln w="12700" cap="rnd">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305" name="Freeform 29">
                <a:extLst>
                  <a:ext uri="{FF2B5EF4-FFF2-40B4-BE49-F238E27FC236}">
                    <a16:creationId xmlns:a16="http://schemas.microsoft.com/office/drawing/2014/main" id="{8FFC7A45-09C3-4544-AF5D-62EE5C68CB20}"/>
                  </a:ext>
                </a:extLst>
              </p:cNvPr>
              <p:cNvSpPr>
                <a:spLocks/>
              </p:cNvSpPr>
              <p:nvPr/>
            </p:nvSpPr>
            <p:spPr bwMode="auto">
              <a:xfrm>
                <a:off x="3728" y="2817"/>
                <a:ext cx="796" cy="755"/>
              </a:xfrm>
              <a:custGeom>
                <a:avLst/>
                <a:gdLst>
                  <a:gd name="T0" fmla="*/ 4 w 895"/>
                  <a:gd name="T1" fmla="*/ 314 h 755"/>
                  <a:gd name="T2" fmla="*/ 4 w 895"/>
                  <a:gd name="T3" fmla="*/ 274 h 755"/>
                  <a:gd name="T4" fmla="*/ 4 w 895"/>
                  <a:gd name="T5" fmla="*/ 227 h 755"/>
                  <a:gd name="T6" fmla="*/ 4 w 895"/>
                  <a:gd name="T7" fmla="*/ 180 h 755"/>
                  <a:gd name="T8" fmla="*/ 4 w 895"/>
                  <a:gd name="T9" fmla="*/ 120 h 755"/>
                  <a:gd name="T10" fmla="*/ 4 w 895"/>
                  <a:gd name="T11" fmla="*/ 67 h 755"/>
                  <a:gd name="T12" fmla="*/ 4 w 895"/>
                  <a:gd name="T13" fmla="*/ 27 h 755"/>
                  <a:gd name="T14" fmla="*/ 4 w 895"/>
                  <a:gd name="T15" fmla="*/ 0 h 755"/>
                  <a:gd name="T16" fmla="*/ 4 w 895"/>
                  <a:gd name="T17" fmla="*/ 0 h 755"/>
                  <a:gd name="T18" fmla="*/ 4 w 895"/>
                  <a:gd name="T19" fmla="*/ 27 h 755"/>
                  <a:gd name="T20" fmla="*/ 4 w 895"/>
                  <a:gd name="T21" fmla="*/ 54 h 755"/>
                  <a:gd name="T22" fmla="*/ 4 w 895"/>
                  <a:gd name="T23" fmla="*/ 100 h 755"/>
                  <a:gd name="T24" fmla="*/ 4 w 895"/>
                  <a:gd name="T25" fmla="*/ 140 h 755"/>
                  <a:gd name="T26" fmla="*/ 4 w 895"/>
                  <a:gd name="T27" fmla="*/ 174 h 755"/>
                  <a:gd name="T28" fmla="*/ 5 w 895"/>
                  <a:gd name="T29" fmla="*/ 214 h 755"/>
                  <a:gd name="T30" fmla="*/ 5 w 895"/>
                  <a:gd name="T31" fmla="*/ 240 h 755"/>
                  <a:gd name="T32" fmla="*/ 6 w 895"/>
                  <a:gd name="T33" fmla="*/ 274 h 755"/>
                  <a:gd name="T34" fmla="*/ 6 w 895"/>
                  <a:gd name="T35" fmla="*/ 334 h 755"/>
                  <a:gd name="T36" fmla="*/ 6 w 895"/>
                  <a:gd name="T37" fmla="*/ 387 h 755"/>
                  <a:gd name="T38" fmla="*/ 6 w 895"/>
                  <a:gd name="T39" fmla="*/ 440 h 755"/>
                  <a:gd name="T40" fmla="*/ 6 w 895"/>
                  <a:gd name="T41" fmla="*/ 420 h 755"/>
                  <a:gd name="T42" fmla="*/ 6 w 895"/>
                  <a:gd name="T43" fmla="*/ 367 h 755"/>
                  <a:gd name="T44" fmla="*/ 5 w 895"/>
                  <a:gd name="T45" fmla="*/ 314 h 755"/>
                  <a:gd name="T46" fmla="*/ 5 w 895"/>
                  <a:gd name="T47" fmla="*/ 274 h 755"/>
                  <a:gd name="T48" fmla="*/ 4 w 895"/>
                  <a:gd name="T49" fmla="*/ 240 h 755"/>
                  <a:gd name="T50" fmla="*/ 4 w 895"/>
                  <a:gd name="T51" fmla="*/ 220 h 755"/>
                  <a:gd name="T52" fmla="*/ 4 w 895"/>
                  <a:gd name="T53" fmla="*/ 207 h 755"/>
                  <a:gd name="T54" fmla="*/ 4 w 895"/>
                  <a:gd name="T55" fmla="*/ 194 h 755"/>
                  <a:gd name="T56" fmla="*/ 4 w 895"/>
                  <a:gd name="T57" fmla="*/ 200 h 755"/>
                  <a:gd name="T58" fmla="*/ 4 w 895"/>
                  <a:gd name="T59" fmla="*/ 214 h 755"/>
                  <a:gd name="T60" fmla="*/ 4 w 895"/>
                  <a:gd name="T61" fmla="*/ 240 h 755"/>
                  <a:gd name="T62" fmla="*/ 4 w 895"/>
                  <a:gd name="T63" fmla="*/ 267 h 755"/>
                  <a:gd name="T64" fmla="*/ 4 w 895"/>
                  <a:gd name="T65" fmla="*/ 307 h 755"/>
                  <a:gd name="T66" fmla="*/ 4 w 895"/>
                  <a:gd name="T67" fmla="*/ 354 h 755"/>
                  <a:gd name="T68" fmla="*/ 4 w 895"/>
                  <a:gd name="T69" fmla="*/ 400 h 755"/>
                  <a:gd name="T70" fmla="*/ 4 w 895"/>
                  <a:gd name="T71" fmla="*/ 454 h 755"/>
                  <a:gd name="T72" fmla="*/ 4 w 895"/>
                  <a:gd name="T73" fmla="*/ 514 h 755"/>
                  <a:gd name="T74" fmla="*/ 4 w 895"/>
                  <a:gd name="T75" fmla="*/ 567 h 755"/>
                  <a:gd name="T76" fmla="*/ 4 w 895"/>
                  <a:gd name="T77" fmla="*/ 620 h 755"/>
                  <a:gd name="T78" fmla="*/ 4 w 895"/>
                  <a:gd name="T79" fmla="*/ 674 h 755"/>
                  <a:gd name="T80" fmla="*/ 4 w 895"/>
                  <a:gd name="T81" fmla="*/ 727 h 755"/>
                  <a:gd name="T82" fmla="*/ 4 w 895"/>
                  <a:gd name="T83" fmla="*/ 734 h 755"/>
                  <a:gd name="T84" fmla="*/ 4 w 895"/>
                  <a:gd name="T85" fmla="*/ 680 h 755"/>
                  <a:gd name="T86" fmla="*/ 4 w 895"/>
                  <a:gd name="T87" fmla="*/ 627 h 755"/>
                  <a:gd name="T88" fmla="*/ 4 w 895"/>
                  <a:gd name="T89" fmla="*/ 574 h 755"/>
                  <a:gd name="T90" fmla="*/ 4 w 895"/>
                  <a:gd name="T91" fmla="*/ 514 h 755"/>
                  <a:gd name="T92" fmla="*/ 4 w 895"/>
                  <a:gd name="T93" fmla="*/ 454 h 755"/>
                  <a:gd name="T94" fmla="*/ 4 w 895"/>
                  <a:gd name="T95" fmla="*/ 400 h 755"/>
                  <a:gd name="T96" fmla="*/ 4 w 895"/>
                  <a:gd name="T97" fmla="*/ 360 h 755"/>
                  <a:gd name="T98" fmla="*/ 4 w 895"/>
                  <a:gd name="T99" fmla="*/ 367 h 755"/>
                  <a:gd name="T100" fmla="*/ 4 w 895"/>
                  <a:gd name="T101" fmla="*/ 347 h 75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95"/>
                  <a:gd name="T154" fmla="*/ 0 h 755"/>
                  <a:gd name="T155" fmla="*/ 895 w 895"/>
                  <a:gd name="T156" fmla="*/ 755 h 75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95" h="755">
                    <a:moveTo>
                      <a:pt x="14" y="347"/>
                    </a:moveTo>
                    <a:lnTo>
                      <a:pt x="14" y="334"/>
                    </a:lnTo>
                    <a:lnTo>
                      <a:pt x="27" y="327"/>
                    </a:lnTo>
                    <a:lnTo>
                      <a:pt x="40" y="314"/>
                    </a:lnTo>
                    <a:lnTo>
                      <a:pt x="54" y="300"/>
                    </a:lnTo>
                    <a:lnTo>
                      <a:pt x="60" y="287"/>
                    </a:lnTo>
                    <a:lnTo>
                      <a:pt x="74" y="280"/>
                    </a:lnTo>
                    <a:lnTo>
                      <a:pt x="87" y="274"/>
                    </a:lnTo>
                    <a:lnTo>
                      <a:pt x="100" y="260"/>
                    </a:lnTo>
                    <a:lnTo>
                      <a:pt x="114" y="254"/>
                    </a:lnTo>
                    <a:lnTo>
                      <a:pt x="120" y="240"/>
                    </a:lnTo>
                    <a:lnTo>
                      <a:pt x="140" y="227"/>
                    </a:lnTo>
                    <a:lnTo>
                      <a:pt x="147" y="214"/>
                    </a:lnTo>
                    <a:lnTo>
                      <a:pt x="160" y="207"/>
                    </a:lnTo>
                    <a:lnTo>
                      <a:pt x="167" y="194"/>
                    </a:lnTo>
                    <a:lnTo>
                      <a:pt x="174" y="180"/>
                    </a:lnTo>
                    <a:lnTo>
                      <a:pt x="174" y="167"/>
                    </a:lnTo>
                    <a:lnTo>
                      <a:pt x="187" y="147"/>
                    </a:lnTo>
                    <a:lnTo>
                      <a:pt x="194" y="134"/>
                    </a:lnTo>
                    <a:lnTo>
                      <a:pt x="200" y="120"/>
                    </a:lnTo>
                    <a:lnTo>
                      <a:pt x="214" y="107"/>
                    </a:lnTo>
                    <a:lnTo>
                      <a:pt x="220" y="94"/>
                    </a:lnTo>
                    <a:lnTo>
                      <a:pt x="227" y="80"/>
                    </a:lnTo>
                    <a:lnTo>
                      <a:pt x="234" y="67"/>
                    </a:lnTo>
                    <a:lnTo>
                      <a:pt x="247" y="60"/>
                    </a:lnTo>
                    <a:lnTo>
                      <a:pt x="254" y="47"/>
                    </a:lnTo>
                    <a:lnTo>
                      <a:pt x="267" y="40"/>
                    </a:lnTo>
                    <a:lnTo>
                      <a:pt x="274" y="27"/>
                    </a:lnTo>
                    <a:lnTo>
                      <a:pt x="294" y="20"/>
                    </a:lnTo>
                    <a:lnTo>
                      <a:pt x="307" y="14"/>
                    </a:lnTo>
                    <a:lnTo>
                      <a:pt x="327" y="7"/>
                    </a:lnTo>
                    <a:lnTo>
                      <a:pt x="340" y="0"/>
                    </a:lnTo>
                    <a:lnTo>
                      <a:pt x="354" y="0"/>
                    </a:lnTo>
                    <a:lnTo>
                      <a:pt x="367" y="0"/>
                    </a:lnTo>
                    <a:lnTo>
                      <a:pt x="380" y="0"/>
                    </a:lnTo>
                    <a:lnTo>
                      <a:pt x="394" y="0"/>
                    </a:lnTo>
                    <a:lnTo>
                      <a:pt x="414" y="7"/>
                    </a:lnTo>
                    <a:lnTo>
                      <a:pt x="440" y="14"/>
                    </a:lnTo>
                    <a:lnTo>
                      <a:pt x="454" y="14"/>
                    </a:lnTo>
                    <a:lnTo>
                      <a:pt x="460" y="27"/>
                    </a:lnTo>
                    <a:lnTo>
                      <a:pt x="474" y="34"/>
                    </a:lnTo>
                    <a:lnTo>
                      <a:pt x="487" y="40"/>
                    </a:lnTo>
                    <a:lnTo>
                      <a:pt x="494" y="54"/>
                    </a:lnTo>
                    <a:lnTo>
                      <a:pt x="507" y="54"/>
                    </a:lnTo>
                    <a:lnTo>
                      <a:pt x="514" y="67"/>
                    </a:lnTo>
                    <a:lnTo>
                      <a:pt x="534" y="80"/>
                    </a:lnTo>
                    <a:lnTo>
                      <a:pt x="547" y="94"/>
                    </a:lnTo>
                    <a:lnTo>
                      <a:pt x="560" y="100"/>
                    </a:lnTo>
                    <a:lnTo>
                      <a:pt x="574" y="114"/>
                    </a:lnTo>
                    <a:lnTo>
                      <a:pt x="587" y="127"/>
                    </a:lnTo>
                    <a:lnTo>
                      <a:pt x="600" y="134"/>
                    </a:lnTo>
                    <a:lnTo>
                      <a:pt x="614" y="140"/>
                    </a:lnTo>
                    <a:lnTo>
                      <a:pt x="627" y="147"/>
                    </a:lnTo>
                    <a:lnTo>
                      <a:pt x="647" y="160"/>
                    </a:lnTo>
                    <a:lnTo>
                      <a:pt x="660" y="167"/>
                    </a:lnTo>
                    <a:lnTo>
                      <a:pt x="674" y="174"/>
                    </a:lnTo>
                    <a:lnTo>
                      <a:pt x="687" y="180"/>
                    </a:lnTo>
                    <a:lnTo>
                      <a:pt x="700" y="187"/>
                    </a:lnTo>
                    <a:lnTo>
                      <a:pt x="714" y="200"/>
                    </a:lnTo>
                    <a:lnTo>
                      <a:pt x="734" y="214"/>
                    </a:lnTo>
                    <a:lnTo>
                      <a:pt x="747" y="220"/>
                    </a:lnTo>
                    <a:lnTo>
                      <a:pt x="760" y="234"/>
                    </a:lnTo>
                    <a:lnTo>
                      <a:pt x="774" y="240"/>
                    </a:lnTo>
                    <a:lnTo>
                      <a:pt x="787" y="240"/>
                    </a:lnTo>
                    <a:lnTo>
                      <a:pt x="800" y="247"/>
                    </a:lnTo>
                    <a:lnTo>
                      <a:pt x="814" y="254"/>
                    </a:lnTo>
                    <a:lnTo>
                      <a:pt x="820" y="267"/>
                    </a:lnTo>
                    <a:lnTo>
                      <a:pt x="834" y="274"/>
                    </a:lnTo>
                    <a:lnTo>
                      <a:pt x="847" y="287"/>
                    </a:lnTo>
                    <a:lnTo>
                      <a:pt x="854" y="300"/>
                    </a:lnTo>
                    <a:lnTo>
                      <a:pt x="860" y="320"/>
                    </a:lnTo>
                    <a:lnTo>
                      <a:pt x="867" y="334"/>
                    </a:lnTo>
                    <a:lnTo>
                      <a:pt x="867" y="347"/>
                    </a:lnTo>
                    <a:lnTo>
                      <a:pt x="874" y="360"/>
                    </a:lnTo>
                    <a:lnTo>
                      <a:pt x="880" y="374"/>
                    </a:lnTo>
                    <a:lnTo>
                      <a:pt x="880" y="387"/>
                    </a:lnTo>
                    <a:lnTo>
                      <a:pt x="887" y="400"/>
                    </a:lnTo>
                    <a:lnTo>
                      <a:pt x="894" y="414"/>
                    </a:lnTo>
                    <a:lnTo>
                      <a:pt x="894" y="427"/>
                    </a:lnTo>
                    <a:lnTo>
                      <a:pt x="894" y="440"/>
                    </a:lnTo>
                    <a:lnTo>
                      <a:pt x="894" y="454"/>
                    </a:lnTo>
                    <a:lnTo>
                      <a:pt x="880" y="447"/>
                    </a:lnTo>
                    <a:lnTo>
                      <a:pt x="874" y="434"/>
                    </a:lnTo>
                    <a:lnTo>
                      <a:pt x="867" y="420"/>
                    </a:lnTo>
                    <a:lnTo>
                      <a:pt x="860" y="407"/>
                    </a:lnTo>
                    <a:lnTo>
                      <a:pt x="860" y="394"/>
                    </a:lnTo>
                    <a:lnTo>
                      <a:pt x="847" y="380"/>
                    </a:lnTo>
                    <a:lnTo>
                      <a:pt x="840" y="367"/>
                    </a:lnTo>
                    <a:lnTo>
                      <a:pt x="827" y="360"/>
                    </a:lnTo>
                    <a:lnTo>
                      <a:pt x="820" y="347"/>
                    </a:lnTo>
                    <a:lnTo>
                      <a:pt x="807" y="334"/>
                    </a:lnTo>
                    <a:lnTo>
                      <a:pt x="787" y="314"/>
                    </a:lnTo>
                    <a:lnTo>
                      <a:pt x="774" y="300"/>
                    </a:lnTo>
                    <a:lnTo>
                      <a:pt x="760" y="294"/>
                    </a:lnTo>
                    <a:lnTo>
                      <a:pt x="754" y="280"/>
                    </a:lnTo>
                    <a:lnTo>
                      <a:pt x="740" y="274"/>
                    </a:lnTo>
                    <a:lnTo>
                      <a:pt x="734" y="260"/>
                    </a:lnTo>
                    <a:lnTo>
                      <a:pt x="720" y="254"/>
                    </a:lnTo>
                    <a:lnTo>
                      <a:pt x="707" y="247"/>
                    </a:lnTo>
                    <a:lnTo>
                      <a:pt x="694" y="240"/>
                    </a:lnTo>
                    <a:lnTo>
                      <a:pt x="680" y="240"/>
                    </a:lnTo>
                    <a:lnTo>
                      <a:pt x="667" y="234"/>
                    </a:lnTo>
                    <a:lnTo>
                      <a:pt x="654" y="227"/>
                    </a:lnTo>
                    <a:lnTo>
                      <a:pt x="640" y="220"/>
                    </a:lnTo>
                    <a:lnTo>
                      <a:pt x="627" y="214"/>
                    </a:lnTo>
                    <a:lnTo>
                      <a:pt x="614" y="214"/>
                    </a:lnTo>
                    <a:lnTo>
                      <a:pt x="600" y="207"/>
                    </a:lnTo>
                    <a:lnTo>
                      <a:pt x="587" y="207"/>
                    </a:lnTo>
                    <a:lnTo>
                      <a:pt x="574" y="200"/>
                    </a:lnTo>
                    <a:lnTo>
                      <a:pt x="560" y="200"/>
                    </a:lnTo>
                    <a:lnTo>
                      <a:pt x="547" y="200"/>
                    </a:lnTo>
                    <a:lnTo>
                      <a:pt x="534" y="194"/>
                    </a:lnTo>
                    <a:lnTo>
                      <a:pt x="520" y="194"/>
                    </a:lnTo>
                    <a:lnTo>
                      <a:pt x="507" y="194"/>
                    </a:lnTo>
                    <a:lnTo>
                      <a:pt x="494" y="194"/>
                    </a:lnTo>
                    <a:lnTo>
                      <a:pt x="480" y="200"/>
                    </a:lnTo>
                    <a:lnTo>
                      <a:pt x="467" y="200"/>
                    </a:lnTo>
                    <a:lnTo>
                      <a:pt x="454" y="207"/>
                    </a:lnTo>
                    <a:lnTo>
                      <a:pt x="440" y="214"/>
                    </a:lnTo>
                    <a:lnTo>
                      <a:pt x="420" y="214"/>
                    </a:lnTo>
                    <a:lnTo>
                      <a:pt x="407" y="220"/>
                    </a:lnTo>
                    <a:lnTo>
                      <a:pt x="387" y="227"/>
                    </a:lnTo>
                    <a:lnTo>
                      <a:pt x="374" y="227"/>
                    </a:lnTo>
                    <a:lnTo>
                      <a:pt x="360" y="240"/>
                    </a:lnTo>
                    <a:lnTo>
                      <a:pt x="347" y="247"/>
                    </a:lnTo>
                    <a:lnTo>
                      <a:pt x="334" y="254"/>
                    </a:lnTo>
                    <a:lnTo>
                      <a:pt x="320" y="260"/>
                    </a:lnTo>
                    <a:lnTo>
                      <a:pt x="307" y="267"/>
                    </a:lnTo>
                    <a:lnTo>
                      <a:pt x="294" y="274"/>
                    </a:lnTo>
                    <a:lnTo>
                      <a:pt x="287" y="287"/>
                    </a:lnTo>
                    <a:lnTo>
                      <a:pt x="280" y="300"/>
                    </a:lnTo>
                    <a:lnTo>
                      <a:pt x="267" y="307"/>
                    </a:lnTo>
                    <a:lnTo>
                      <a:pt x="254" y="320"/>
                    </a:lnTo>
                    <a:lnTo>
                      <a:pt x="240" y="327"/>
                    </a:lnTo>
                    <a:lnTo>
                      <a:pt x="240" y="340"/>
                    </a:lnTo>
                    <a:lnTo>
                      <a:pt x="234" y="354"/>
                    </a:lnTo>
                    <a:lnTo>
                      <a:pt x="220" y="360"/>
                    </a:lnTo>
                    <a:lnTo>
                      <a:pt x="214" y="374"/>
                    </a:lnTo>
                    <a:lnTo>
                      <a:pt x="207" y="387"/>
                    </a:lnTo>
                    <a:lnTo>
                      <a:pt x="200" y="400"/>
                    </a:lnTo>
                    <a:lnTo>
                      <a:pt x="200" y="414"/>
                    </a:lnTo>
                    <a:lnTo>
                      <a:pt x="194" y="427"/>
                    </a:lnTo>
                    <a:lnTo>
                      <a:pt x="187" y="440"/>
                    </a:lnTo>
                    <a:lnTo>
                      <a:pt x="180" y="454"/>
                    </a:lnTo>
                    <a:lnTo>
                      <a:pt x="180" y="467"/>
                    </a:lnTo>
                    <a:lnTo>
                      <a:pt x="180" y="480"/>
                    </a:lnTo>
                    <a:lnTo>
                      <a:pt x="174" y="494"/>
                    </a:lnTo>
                    <a:lnTo>
                      <a:pt x="174" y="514"/>
                    </a:lnTo>
                    <a:lnTo>
                      <a:pt x="180" y="527"/>
                    </a:lnTo>
                    <a:lnTo>
                      <a:pt x="180" y="540"/>
                    </a:lnTo>
                    <a:lnTo>
                      <a:pt x="174" y="554"/>
                    </a:lnTo>
                    <a:lnTo>
                      <a:pt x="180" y="567"/>
                    </a:lnTo>
                    <a:lnTo>
                      <a:pt x="180" y="580"/>
                    </a:lnTo>
                    <a:lnTo>
                      <a:pt x="180" y="594"/>
                    </a:lnTo>
                    <a:lnTo>
                      <a:pt x="180" y="607"/>
                    </a:lnTo>
                    <a:lnTo>
                      <a:pt x="180" y="620"/>
                    </a:lnTo>
                    <a:lnTo>
                      <a:pt x="174" y="634"/>
                    </a:lnTo>
                    <a:lnTo>
                      <a:pt x="180" y="647"/>
                    </a:lnTo>
                    <a:lnTo>
                      <a:pt x="174" y="660"/>
                    </a:lnTo>
                    <a:lnTo>
                      <a:pt x="174" y="674"/>
                    </a:lnTo>
                    <a:lnTo>
                      <a:pt x="174" y="687"/>
                    </a:lnTo>
                    <a:lnTo>
                      <a:pt x="180" y="700"/>
                    </a:lnTo>
                    <a:lnTo>
                      <a:pt x="180" y="714"/>
                    </a:lnTo>
                    <a:lnTo>
                      <a:pt x="187" y="727"/>
                    </a:lnTo>
                    <a:lnTo>
                      <a:pt x="187" y="740"/>
                    </a:lnTo>
                    <a:lnTo>
                      <a:pt x="180" y="754"/>
                    </a:lnTo>
                    <a:lnTo>
                      <a:pt x="167" y="747"/>
                    </a:lnTo>
                    <a:lnTo>
                      <a:pt x="167" y="734"/>
                    </a:lnTo>
                    <a:lnTo>
                      <a:pt x="160" y="720"/>
                    </a:lnTo>
                    <a:lnTo>
                      <a:pt x="160" y="707"/>
                    </a:lnTo>
                    <a:lnTo>
                      <a:pt x="154" y="694"/>
                    </a:lnTo>
                    <a:lnTo>
                      <a:pt x="154" y="680"/>
                    </a:lnTo>
                    <a:lnTo>
                      <a:pt x="154" y="667"/>
                    </a:lnTo>
                    <a:lnTo>
                      <a:pt x="154" y="654"/>
                    </a:lnTo>
                    <a:lnTo>
                      <a:pt x="154" y="640"/>
                    </a:lnTo>
                    <a:lnTo>
                      <a:pt x="154" y="627"/>
                    </a:lnTo>
                    <a:lnTo>
                      <a:pt x="147" y="614"/>
                    </a:lnTo>
                    <a:lnTo>
                      <a:pt x="147" y="600"/>
                    </a:lnTo>
                    <a:lnTo>
                      <a:pt x="147" y="587"/>
                    </a:lnTo>
                    <a:lnTo>
                      <a:pt x="147" y="574"/>
                    </a:lnTo>
                    <a:lnTo>
                      <a:pt x="147" y="560"/>
                    </a:lnTo>
                    <a:lnTo>
                      <a:pt x="147" y="540"/>
                    </a:lnTo>
                    <a:lnTo>
                      <a:pt x="147" y="527"/>
                    </a:lnTo>
                    <a:lnTo>
                      <a:pt x="140" y="514"/>
                    </a:lnTo>
                    <a:lnTo>
                      <a:pt x="140" y="500"/>
                    </a:lnTo>
                    <a:lnTo>
                      <a:pt x="134" y="487"/>
                    </a:lnTo>
                    <a:lnTo>
                      <a:pt x="134" y="467"/>
                    </a:lnTo>
                    <a:lnTo>
                      <a:pt x="134" y="454"/>
                    </a:lnTo>
                    <a:lnTo>
                      <a:pt x="127" y="440"/>
                    </a:lnTo>
                    <a:lnTo>
                      <a:pt x="120" y="427"/>
                    </a:lnTo>
                    <a:lnTo>
                      <a:pt x="120" y="414"/>
                    </a:lnTo>
                    <a:lnTo>
                      <a:pt x="120" y="400"/>
                    </a:lnTo>
                    <a:lnTo>
                      <a:pt x="114" y="387"/>
                    </a:lnTo>
                    <a:lnTo>
                      <a:pt x="107" y="374"/>
                    </a:lnTo>
                    <a:lnTo>
                      <a:pt x="94" y="367"/>
                    </a:lnTo>
                    <a:lnTo>
                      <a:pt x="80" y="360"/>
                    </a:lnTo>
                    <a:lnTo>
                      <a:pt x="67" y="360"/>
                    </a:lnTo>
                    <a:lnTo>
                      <a:pt x="54" y="367"/>
                    </a:lnTo>
                    <a:lnTo>
                      <a:pt x="40" y="367"/>
                    </a:lnTo>
                    <a:lnTo>
                      <a:pt x="27" y="367"/>
                    </a:lnTo>
                    <a:lnTo>
                      <a:pt x="14" y="374"/>
                    </a:lnTo>
                    <a:lnTo>
                      <a:pt x="0" y="367"/>
                    </a:lnTo>
                    <a:lnTo>
                      <a:pt x="0" y="354"/>
                    </a:lnTo>
                    <a:lnTo>
                      <a:pt x="14" y="347"/>
                    </a:lnTo>
                  </a:path>
                </a:pathLst>
              </a:custGeom>
              <a:solidFill>
                <a:srgbClr val="FCFEB9"/>
              </a:solidFill>
              <a:ln w="12700" cap="rnd">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grpSp>
        <p:sp>
          <p:nvSpPr>
            <p:cNvPr id="23" name="Freeform 30">
              <a:extLst>
                <a:ext uri="{FF2B5EF4-FFF2-40B4-BE49-F238E27FC236}">
                  <a16:creationId xmlns:a16="http://schemas.microsoft.com/office/drawing/2014/main" id="{E4856FA6-CAD6-4359-ADF3-37047F077ED7}"/>
                </a:ext>
              </a:extLst>
            </p:cNvPr>
            <p:cNvSpPr>
              <a:spLocks/>
            </p:cNvSpPr>
            <p:nvPr/>
          </p:nvSpPr>
          <p:spPr bwMode="auto">
            <a:xfrm>
              <a:off x="8495851" y="3738176"/>
              <a:ext cx="145214" cy="135642"/>
            </a:xfrm>
            <a:custGeom>
              <a:avLst/>
              <a:gdLst>
                <a:gd name="T0" fmla="*/ 0 w 93"/>
                <a:gd name="T1" fmla="*/ 2147483647 h 93"/>
                <a:gd name="T2" fmla="*/ 2147483647 w 93"/>
                <a:gd name="T3" fmla="*/ 2147483647 h 93"/>
                <a:gd name="T4" fmla="*/ 2147483647 w 93"/>
                <a:gd name="T5" fmla="*/ 2147483647 h 93"/>
                <a:gd name="T6" fmla="*/ 2147483647 w 93"/>
                <a:gd name="T7" fmla="*/ 2147483647 h 93"/>
                <a:gd name="T8" fmla="*/ 2147483647 w 93"/>
                <a:gd name="T9" fmla="*/ 2147483647 h 93"/>
                <a:gd name="T10" fmla="*/ 2147483647 w 93"/>
                <a:gd name="T11" fmla="*/ 2147483647 h 93"/>
                <a:gd name="T12" fmla="*/ 2147483647 w 93"/>
                <a:gd name="T13" fmla="*/ 2147483647 h 93"/>
                <a:gd name="T14" fmla="*/ 2147483647 w 93"/>
                <a:gd name="T15" fmla="*/ 2147483647 h 93"/>
                <a:gd name="T16" fmla="*/ 2147483647 w 93"/>
                <a:gd name="T17" fmla="*/ 0 h 93"/>
                <a:gd name="T18" fmla="*/ 2147483647 w 93"/>
                <a:gd name="T19" fmla="*/ 0 h 93"/>
                <a:gd name="T20" fmla="*/ 2147483647 w 93"/>
                <a:gd name="T21" fmla="*/ 2147483647 h 93"/>
                <a:gd name="T22" fmla="*/ 2147483647 w 93"/>
                <a:gd name="T23" fmla="*/ 2147483647 h 93"/>
                <a:gd name="T24" fmla="*/ 2147483647 w 93"/>
                <a:gd name="T25" fmla="*/ 2147483647 h 93"/>
                <a:gd name="T26" fmla="*/ 2147483647 w 93"/>
                <a:gd name="T27" fmla="*/ 2147483647 h 93"/>
                <a:gd name="T28" fmla="*/ 2147483647 w 93"/>
                <a:gd name="T29" fmla="*/ 2147483647 h 93"/>
                <a:gd name="T30" fmla="*/ 2147483647 w 93"/>
                <a:gd name="T31" fmla="*/ 2147483647 h 93"/>
                <a:gd name="T32" fmla="*/ 2147483647 w 93"/>
                <a:gd name="T33" fmla="*/ 2147483647 h 93"/>
                <a:gd name="T34" fmla="*/ 2147483647 w 93"/>
                <a:gd name="T35" fmla="*/ 2147483647 h 93"/>
                <a:gd name="T36" fmla="*/ 2147483647 w 93"/>
                <a:gd name="T37" fmla="*/ 2147483647 h 93"/>
                <a:gd name="T38" fmla="*/ 2147483647 w 93"/>
                <a:gd name="T39" fmla="*/ 2147483647 h 93"/>
                <a:gd name="T40" fmla="*/ 2147483647 w 93"/>
                <a:gd name="T41" fmla="*/ 2147483647 h 93"/>
                <a:gd name="T42" fmla="*/ 2147483647 w 93"/>
                <a:gd name="T43" fmla="*/ 2147483647 h 93"/>
                <a:gd name="T44" fmla="*/ 2147483647 w 93"/>
                <a:gd name="T45" fmla="*/ 2147483647 h 93"/>
                <a:gd name="T46" fmla="*/ 2147483647 w 93"/>
                <a:gd name="T47" fmla="*/ 2147483647 h 93"/>
                <a:gd name="T48" fmla="*/ 2147483647 w 93"/>
                <a:gd name="T49" fmla="*/ 2147483647 h 93"/>
                <a:gd name="T50" fmla="*/ 2147483647 w 93"/>
                <a:gd name="T51" fmla="*/ 2147483647 h 93"/>
                <a:gd name="T52" fmla="*/ 2147483647 w 93"/>
                <a:gd name="T53" fmla="*/ 2147483647 h 93"/>
                <a:gd name="T54" fmla="*/ 2147483647 w 93"/>
                <a:gd name="T55" fmla="*/ 2147483647 h 93"/>
                <a:gd name="T56" fmla="*/ 2147483647 w 93"/>
                <a:gd name="T57" fmla="*/ 2147483647 h 93"/>
                <a:gd name="T58" fmla="*/ 2147483647 w 93"/>
                <a:gd name="T59" fmla="*/ 2147483647 h 93"/>
                <a:gd name="T60" fmla="*/ 2147483647 w 93"/>
                <a:gd name="T61" fmla="*/ 2147483647 h 93"/>
                <a:gd name="T62" fmla="*/ 2147483647 w 93"/>
                <a:gd name="T63" fmla="*/ 2147483647 h 93"/>
                <a:gd name="T64" fmla="*/ 0 w 93"/>
                <a:gd name="T65" fmla="*/ 2147483647 h 9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3"/>
                <a:gd name="T100" fmla="*/ 0 h 93"/>
                <a:gd name="T101" fmla="*/ 93 w 93"/>
                <a:gd name="T102" fmla="*/ 93 h 9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3" h="93">
                  <a:moveTo>
                    <a:pt x="0" y="12"/>
                  </a:moveTo>
                  <a:lnTo>
                    <a:pt x="8" y="12"/>
                  </a:lnTo>
                  <a:lnTo>
                    <a:pt x="20" y="8"/>
                  </a:lnTo>
                  <a:lnTo>
                    <a:pt x="28" y="8"/>
                  </a:lnTo>
                  <a:lnTo>
                    <a:pt x="44" y="8"/>
                  </a:lnTo>
                  <a:lnTo>
                    <a:pt x="52" y="8"/>
                  </a:lnTo>
                  <a:lnTo>
                    <a:pt x="60" y="4"/>
                  </a:lnTo>
                  <a:lnTo>
                    <a:pt x="68" y="4"/>
                  </a:lnTo>
                  <a:lnTo>
                    <a:pt x="76" y="0"/>
                  </a:lnTo>
                  <a:lnTo>
                    <a:pt x="84" y="0"/>
                  </a:lnTo>
                  <a:lnTo>
                    <a:pt x="88" y="8"/>
                  </a:lnTo>
                  <a:lnTo>
                    <a:pt x="92" y="16"/>
                  </a:lnTo>
                  <a:lnTo>
                    <a:pt x="92" y="24"/>
                  </a:lnTo>
                  <a:lnTo>
                    <a:pt x="88" y="32"/>
                  </a:lnTo>
                  <a:lnTo>
                    <a:pt x="80" y="36"/>
                  </a:lnTo>
                  <a:lnTo>
                    <a:pt x="76" y="48"/>
                  </a:lnTo>
                  <a:lnTo>
                    <a:pt x="76" y="56"/>
                  </a:lnTo>
                  <a:lnTo>
                    <a:pt x="76" y="64"/>
                  </a:lnTo>
                  <a:lnTo>
                    <a:pt x="72" y="76"/>
                  </a:lnTo>
                  <a:lnTo>
                    <a:pt x="72" y="84"/>
                  </a:lnTo>
                  <a:lnTo>
                    <a:pt x="68" y="92"/>
                  </a:lnTo>
                  <a:lnTo>
                    <a:pt x="60" y="92"/>
                  </a:lnTo>
                  <a:lnTo>
                    <a:pt x="52" y="88"/>
                  </a:lnTo>
                  <a:lnTo>
                    <a:pt x="48" y="80"/>
                  </a:lnTo>
                  <a:lnTo>
                    <a:pt x="44" y="72"/>
                  </a:lnTo>
                  <a:lnTo>
                    <a:pt x="36" y="64"/>
                  </a:lnTo>
                  <a:lnTo>
                    <a:pt x="32" y="56"/>
                  </a:lnTo>
                  <a:lnTo>
                    <a:pt x="24" y="52"/>
                  </a:lnTo>
                  <a:lnTo>
                    <a:pt x="16" y="48"/>
                  </a:lnTo>
                  <a:lnTo>
                    <a:pt x="8" y="44"/>
                  </a:lnTo>
                  <a:lnTo>
                    <a:pt x="4" y="36"/>
                  </a:lnTo>
                  <a:lnTo>
                    <a:pt x="4" y="28"/>
                  </a:lnTo>
                  <a:lnTo>
                    <a:pt x="0" y="12"/>
                  </a:lnTo>
                </a:path>
              </a:pathLst>
            </a:custGeom>
            <a:solidFill>
              <a:srgbClr val="4F81BD"/>
            </a:solidFill>
            <a:ln w="12700" cap="rnd">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24" name="Freeform 31">
              <a:extLst>
                <a:ext uri="{FF2B5EF4-FFF2-40B4-BE49-F238E27FC236}">
                  <a16:creationId xmlns:a16="http://schemas.microsoft.com/office/drawing/2014/main" id="{DAE244E9-FFC6-4889-87E1-E818B777D529}"/>
                </a:ext>
              </a:extLst>
            </p:cNvPr>
            <p:cNvSpPr>
              <a:spLocks/>
            </p:cNvSpPr>
            <p:nvPr/>
          </p:nvSpPr>
          <p:spPr bwMode="auto">
            <a:xfrm>
              <a:off x="8688302" y="3662333"/>
              <a:ext cx="206448" cy="164813"/>
            </a:xfrm>
            <a:custGeom>
              <a:avLst/>
              <a:gdLst>
                <a:gd name="T0" fmla="*/ 0 w 133"/>
                <a:gd name="T1" fmla="*/ 2147483647 h 113"/>
                <a:gd name="T2" fmla="*/ 2147483647 w 133"/>
                <a:gd name="T3" fmla="*/ 2147483647 h 113"/>
                <a:gd name="T4" fmla="*/ 2147483647 w 133"/>
                <a:gd name="T5" fmla="*/ 2147483647 h 113"/>
                <a:gd name="T6" fmla="*/ 2147483647 w 133"/>
                <a:gd name="T7" fmla="*/ 2147483647 h 113"/>
                <a:gd name="T8" fmla="*/ 2147483647 w 133"/>
                <a:gd name="T9" fmla="*/ 2147483647 h 113"/>
                <a:gd name="T10" fmla="*/ 2147483647 w 133"/>
                <a:gd name="T11" fmla="*/ 2147483647 h 113"/>
                <a:gd name="T12" fmla="*/ 2147483647 w 133"/>
                <a:gd name="T13" fmla="*/ 2147483647 h 113"/>
                <a:gd name="T14" fmla="*/ 2147483647 w 133"/>
                <a:gd name="T15" fmla="*/ 2147483647 h 113"/>
                <a:gd name="T16" fmla="*/ 2147483647 w 133"/>
                <a:gd name="T17" fmla="*/ 2147483647 h 113"/>
                <a:gd name="T18" fmla="*/ 2147483647 w 133"/>
                <a:gd name="T19" fmla="*/ 2147483647 h 113"/>
                <a:gd name="T20" fmla="*/ 2147483647 w 133"/>
                <a:gd name="T21" fmla="*/ 2147483647 h 113"/>
                <a:gd name="T22" fmla="*/ 2147483647 w 133"/>
                <a:gd name="T23" fmla="*/ 2147483647 h 113"/>
                <a:gd name="T24" fmla="*/ 2147483647 w 133"/>
                <a:gd name="T25" fmla="*/ 2147483647 h 113"/>
                <a:gd name="T26" fmla="*/ 2147483647 w 133"/>
                <a:gd name="T27" fmla="*/ 0 h 113"/>
                <a:gd name="T28" fmla="*/ 2147483647 w 133"/>
                <a:gd name="T29" fmla="*/ 0 h 113"/>
                <a:gd name="T30" fmla="*/ 2147483647 w 133"/>
                <a:gd name="T31" fmla="*/ 0 h 113"/>
                <a:gd name="T32" fmla="*/ 2147483647 w 133"/>
                <a:gd name="T33" fmla="*/ 2147483647 h 113"/>
                <a:gd name="T34" fmla="*/ 2147483647 w 133"/>
                <a:gd name="T35" fmla="*/ 2147483647 h 113"/>
                <a:gd name="T36" fmla="*/ 2147483647 w 133"/>
                <a:gd name="T37" fmla="*/ 2147483647 h 113"/>
                <a:gd name="T38" fmla="*/ 2147483647 w 133"/>
                <a:gd name="T39" fmla="*/ 2147483647 h 113"/>
                <a:gd name="T40" fmla="*/ 2147483647 w 133"/>
                <a:gd name="T41" fmla="*/ 2147483647 h 113"/>
                <a:gd name="T42" fmla="*/ 2147483647 w 133"/>
                <a:gd name="T43" fmla="*/ 2147483647 h 113"/>
                <a:gd name="T44" fmla="*/ 2147483647 w 133"/>
                <a:gd name="T45" fmla="*/ 2147483647 h 113"/>
                <a:gd name="T46" fmla="*/ 2147483647 w 133"/>
                <a:gd name="T47" fmla="*/ 2147483647 h 113"/>
                <a:gd name="T48" fmla="*/ 2147483647 w 133"/>
                <a:gd name="T49" fmla="*/ 2147483647 h 113"/>
                <a:gd name="T50" fmla="*/ 2147483647 w 133"/>
                <a:gd name="T51" fmla="*/ 2147483647 h 113"/>
                <a:gd name="T52" fmla="*/ 2147483647 w 133"/>
                <a:gd name="T53" fmla="*/ 2147483647 h 113"/>
                <a:gd name="T54" fmla="*/ 2147483647 w 133"/>
                <a:gd name="T55" fmla="*/ 2147483647 h 113"/>
                <a:gd name="T56" fmla="*/ 2147483647 w 133"/>
                <a:gd name="T57" fmla="*/ 2147483647 h 113"/>
                <a:gd name="T58" fmla="*/ 2147483647 w 133"/>
                <a:gd name="T59" fmla="*/ 2147483647 h 113"/>
                <a:gd name="T60" fmla="*/ 2147483647 w 133"/>
                <a:gd name="T61" fmla="*/ 2147483647 h 113"/>
                <a:gd name="T62" fmla="*/ 2147483647 w 133"/>
                <a:gd name="T63" fmla="*/ 2147483647 h 113"/>
                <a:gd name="T64" fmla="*/ 2147483647 w 133"/>
                <a:gd name="T65" fmla="*/ 2147483647 h 113"/>
                <a:gd name="T66" fmla="*/ 2147483647 w 133"/>
                <a:gd name="T67" fmla="*/ 2147483647 h 113"/>
                <a:gd name="T68" fmla="*/ 2147483647 w 133"/>
                <a:gd name="T69" fmla="*/ 2147483647 h 113"/>
                <a:gd name="T70" fmla="*/ 2147483647 w 133"/>
                <a:gd name="T71" fmla="*/ 2147483647 h 113"/>
                <a:gd name="T72" fmla="*/ 2147483647 w 133"/>
                <a:gd name="T73" fmla="*/ 2147483647 h 113"/>
                <a:gd name="T74" fmla="*/ 2147483647 w 133"/>
                <a:gd name="T75" fmla="*/ 2147483647 h 113"/>
                <a:gd name="T76" fmla="*/ 2147483647 w 133"/>
                <a:gd name="T77" fmla="*/ 2147483647 h 113"/>
                <a:gd name="T78" fmla="*/ 2147483647 w 133"/>
                <a:gd name="T79" fmla="*/ 2147483647 h 113"/>
                <a:gd name="T80" fmla="*/ 2147483647 w 133"/>
                <a:gd name="T81" fmla="*/ 2147483647 h 113"/>
                <a:gd name="T82" fmla="*/ 0 w 133"/>
                <a:gd name="T83" fmla="*/ 2147483647 h 113"/>
                <a:gd name="T84" fmla="*/ 0 w 133"/>
                <a:gd name="T85" fmla="*/ 2147483647 h 11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3"/>
                <a:gd name="T130" fmla="*/ 0 h 113"/>
                <a:gd name="T131" fmla="*/ 133 w 133"/>
                <a:gd name="T132" fmla="*/ 113 h 11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3" h="113">
                  <a:moveTo>
                    <a:pt x="0" y="44"/>
                  </a:moveTo>
                  <a:lnTo>
                    <a:pt x="8" y="40"/>
                  </a:lnTo>
                  <a:lnTo>
                    <a:pt x="20" y="40"/>
                  </a:lnTo>
                  <a:lnTo>
                    <a:pt x="28" y="40"/>
                  </a:lnTo>
                  <a:lnTo>
                    <a:pt x="36" y="40"/>
                  </a:lnTo>
                  <a:lnTo>
                    <a:pt x="44" y="36"/>
                  </a:lnTo>
                  <a:lnTo>
                    <a:pt x="52" y="32"/>
                  </a:lnTo>
                  <a:lnTo>
                    <a:pt x="56" y="24"/>
                  </a:lnTo>
                  <a:lnTo>
                    <a:pt x="64" y="24"/>
                  </a:lnTo>
                  <a:lnTo>
                    <a:pt x="72" y="20"/>
                  </a:lnTo>
                  <a:lnTo>
                    <a:pt x="80" y="16"/>
                  </a:lnTo>
                  <a:lnTo>
                    <a:pt x="88" y="12"/>
                  </a:lnTo>
                  <a:lnTo>
                    <a:pt x="96" y="8"/>
                  </a:lnTo>
                  <a:lnTo>
                    <a:pt x="104" y="0"/>
                  </a:lnTo>
                  <a:lnTo>
                    <a:pt x="112" y="0"/>
                  </a:lnTo>
                  <a:lnTo>
                    <a:pt x="124" y="0"/>
                  </a:lnTo>
                  <a:lnTo>
                    <a:pt x="132" y="12"/>
                  </a:lnTo>
                  <a:lnTo>
                    <a:pt x="132" y="20"/>
                  </a:lnTo>
                  <a:lnTo>
                    <a:pt x="124" y="28"/>
                  </a:lnTo>
                  <a:lnTo>
                    <a:pt x="120" y="36"/>
                  </a:lnTo>
                  <a:lnTo>
                    <a:pt x="112" y="44"/>
                  </a:lnTo>
                  <a:lnTo>
                    <a:pt x="108" y="52"/>
                  </a:lnTo>
                  <a:lnTo>
                    <a:pt x="112" y="64"/>
                  </a:lnTo>
                  <a:lnTo>
                    <a:pt x="112" y="72"/>
                  </a:lnTo>
                  <a:lnTo>
                    <a:pt x="112" y="80"/>
                  </a:lnTo>
                  <a:lnTo>
                    <a:pt x="112" y="88"/>
                  </a:lnTo>
                  <a:lnTo>
                    <a:pt x="112" y="96"/>
                  </a:lnTo>
                  <a:lnTo>
                    <a:pt x="112" y="104"/>
                  </a:lnTo>
                  <a:lnTo>
                    <a:pt x="104" y="112"/>
                  </a:lnTo>
                  <a:lnTo>
                    <a:pt x="92" y="108"/>
                  </a:lnTo>
                  <a:lnTo>
                    <a:pt x="84" y="104"/>
                  </a:lnTo>
                  <a:lnTo>
                    <a:pt x="76" y="92"/>
                  </a:lnTo>
                  <a:lnTo>
                    <a:pt x="68" y="84"/>
                  </a:lnTo>
                  <a:lnTo>
                    <a:pt x="60" y="80"/>
                  </a:lnTo>
                  <a:lnTo>
                    <a:pt x="52" y="76"/>
                  </a:lnTo>
                  <a:lnTo>
                    <a:pt x="44" y="72"/>
                  </a:lnTo>
                  <a:lnTo>
                    <a:pt x="36" y="72"/>
                  </a:lnTo>
                  <a:lnTo>
                    <a:pt x="24" y="68"/>
                  </a:lnTo>
                  <a:lnTo>
                    <a:pt x="16" y="68"/>
                  </a:lnTo>
                  <a:lnTo>
                    <a:pt x="8" y="68"/>
                  </a:lnTo>
                  <a:lnTo>
                    <a:pt x="4" y="60"/>
                  </a:lnTo>
                  <a:lnTo>
                    <a:pt x="0" y="52"/>
                  </a:lnTo>
                  <a:lnTo>
                    <a:pt x="0" y="44"/>
                  </a:lnTo>
                </a:path>
              </a:pathLst>
            </a:custGeom>
            <a:solidFill>
              <a:srgbClr val="4F81BD"/>
            </a:solidFill>
            <a:ln w="12700" cap="rnd">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25" name="Freeform 32">
              <a:extLst>
                <a:ext uri="{FF2B5EF4-FFF2-40B4-BE49-F238E27FC236}">
                  <a16:creationId xmlns:a16="http://schemas.microsoft.com/office/drawing/2014/main" id="{11371372-12BC-4E92-AD33-E0570F0E990F}"/>
                </a:ext>
              </a:extLst>
            </p:cNvPr>
            <p:cNvSpPr>
              <a:spLocks/>
            </p:cNvSpPr>
            <p:nvPr/>
          </p:nvSpPr>
          <p:spPr bwMode="auto">
            <a:xfrm>
              <a:off x="8931491" y="3248114"/>
              <a:ext cx="617593" cy="520691"/>
            </a:xfrm>
            <a:custGeom>
              <a:avLst/>
              <a:gdLst>
                <a:gd name="T0" fmla="*/ 2147483647 w 397"/>
                <a:gd name="T1" fmla="*/ 2147483647 h 357"/>
                <a:gd name="T2" fmla="*/ 2147483647 w 397"/>
                <a:gd name="T3" fmla="*/ 2147483647 h 357"/>
                <a:gd name="T4" fmla="*/ 2147483647 w 397"/>
                <a:gd name="T5" fmla="*/ 2147483647 h 357"/>
                <a:gd name="T6" fmla="*/ 2147483647 w 397"/>
                <a:gd name="T7" fmla="*/ 2147483647 h 357"/>
                <a:gd name="T8" fmla="*/ 2147483647 w 397"/>
                <a:gd name="T9" fmla="*/ 2147483647 h 357"/>
                <a:gd name="T10" fmla="*/ 2147483647 w 397"/>
                <a:gd name="T11" fmla="*/ 2147483647 h 357"/>
                <a:gd name="T12" fmla="*/ 2147483647 w 397"/>
                <a:gd name="T13" fmla="*/ 2147483647 h 357"/>
                <a:gd name="T14" fmla="*/ 2147483647 w 397"/>
                <a:gd name="T15" fmla="*/ 2147483647 h 357"/>
                <a:gd name="T16" fmla="*/ 2147483647 w 397"/>
                <a:gd name="T17" fmla="*/ 2147483647 h 357"/>
                <a:gd name="T18" fmla="*/ 2147483647 w 397"/>
                <a:gd name="T19" fmla="*/ 2147483647 h 357"/>
                <a:gd name="T20" fmla="*/ 2147483647 w 397"/>
                <a:gd name="T21" fmla="*/ 2147483647 h 357"/>
                <a:gd name="T22" fmla="*/ 2147483647 w 397"/>
                <a:gd name="T23" fmla="*/ 2147483647 h 357"/>
                <a:gd name="T24" fmla="*/ 2147483647 w 397"/>
                <a:gd name="T25" fmla="*/ 2147483647 h 357"/>
                <a:gd name="T26" fmla="*/ 2147483647 w 397"/>
                <a:gd name="T27" fmla="*/ 2147483647 h 357"/>
                <a:gd name="T28" fmla="*/ 2147483647 w 397"/>
                <a:gd name="T29" fmla="*/ 2147483647 h 357"/>
                <a:gd name="T30" fmla="*/ 2147483647 w 397"/>
                <a:gd name="T31" fmla="*/ 2147483647 h 357"/>
                <a:gd name="T32" fmla="*/ 2147483647 w 397"/>
                <a:gd name="T33" fmla="*/ 2147483647 h 357"/>
                <a:gd name="T34" fmla="*/ 2147483647 w 397"/>
                <a:gd name="T35" fmla="*/ 2147483647 h 357"/>
                <a:gd name="T36" fmla="*/ 2147483647 w 397"/>
                <a:gd name="T37" fmla="*/ 2147483647 h 357"/>
                <a:gd name="T38" fmla="*/ 2147483647 w 397"/>
                <a:gd name="T39" fmla="*/ 2147483647 h 357"/>
                <a:gd name="T40" fmla="*/ 2147483647 w 397"/>
                <a:gd name="T41" fmla="*/ 2147483647 h 357"/>
                <a:gd name="T42" fmla="*/ 2147483647 w 397"/>
                <a:gd name="T43" fmla="*/ 2147483647 h 357"/>
                <a:gd name="T44" fmla="*/ 2147483647 w 397"/>
                <a:gd name="T45" fmla="*/ 2147483647 h 357"/>
                <a:gd name="T46" fmla="*/ 2147483647 w 397"/>
                <a:gd name="T47" fmla="*/ 2147483647 h 357"/>
                <a:gd name="T48" fmla="*/ 2147483647 w 397"/>
                <a:gd name="T49" fmla="*/ 2147483647 h 357"/>
                <a:gd name="T50" fmla="*/ 2147483647 w 397"/>
                <a:gd name="T51" fmla="*/ 2147483647 h 357"/>
                <a:gd name="T52" fmla="*/ 2147483647 w 397"/>
                <a:gd name="T53" fmla="*/ 2147483647 h 357"/>
                <a:gd name="T54" fmla="*/ 2147483647 w 397"/>
                <a:gd name="T55" fmla="*/ 2147483647 h 357"/>
                <a:gd name="T56" fmla="*/ 2147483647 w 397"/>
                <a:gd name="T57" fmla="*/ 2147483647 h 357"/>
                <a:gd name="T58" fmla="*/ 2147483647 w 397"/>
                <a:gd name="T59" fmla="*/ 0 h 357"/>
                <a:gd name="T60" fmla="*/ 2147483647 w 397"/>
                <a:gd name="T61" fmla="*/ 2147483647 h 357"/>
                <a:gd name="T62" fmla="*/ 2147483647 w 397"/>
                <a:gd name="T63" fmla="*/ 2147483647 h 357"/>
                <a:gd name="T64" fmla="*/ 2147483647 w 397"/>
                <a:gd name="T65" fmla="*/ 2147483647 h 357"/>
                <a:gd name="T66" fmla="*/ 2147483647 w 397"/>
                <a:gd name="T67" fmla="*/ 2147483647 h 357"/>
                <a:gd name="T68" fmla="*/ 2147483647 w 397"/>
                <a:gd name="T69" fmla="*/ 2147483647 h 357"/>
                <a:gd name="T70" fmla="*/ 2147483647 w 397"/>
                <a:gd name="T71" fmla="*/ 2147483647 h 357"/>
                <a:gd name="T72" fmla="*/ 2147483647 w 397"/>
                <a:gd name="T73" fmla="*/ 2147483647 h 357"/>
                <a:gd name="T74" fmla="*/ 2147483647 w 397"/>
                <a:gd name="T75" fmla="*/ 2147483647 h 357"/>
                <a:gd name="T76" fmla="*/ 2147483647 w 397"/>
                <a:gd name="T77" fmla="*/ 2147483647 h 357"/>
                <a:gd name="T78" fmla="*/ 2147483647 w 397"/>
                <a:gd name="T79" fmla="*/ 2147483647 h 357"/>
                <a:gd name="T80" fmla="*/ 2147483647 w 397"/>
                <a:gd name="T81" fmla="*/ 2147483647 h 357"/>
                <a:gd name="T82" fmla="*/ 2147483647 w 397"/>
                <a:gd name="T83" fmla="*/ 2147483647 h 357"/>
                <a:gd name="T84" fmla="*/ 2147483647 w 397"/>
                <a:gd name="T85" fmla="*/ 2147483647 h 357"/>
                <a:gd name="T86" fmla="*/ 2147483647 w 397"/>
                <a:gd name="T87" fmla="*/ 2147483647 h 357"/>
                <a:gd name="T88" fmla="*/ 2147483647 w 397"/>
                <a:gd name="T89" fmla="*/ 2147483647 h 357"/>
                <a:gd name="T90" fmla="*/ 2147483647 w 397"/>
                <a:gd name="T91" fmla="*/ 2147483647 h 357"/>
                <a:gd name="T92" fmla="*/ 2147483647 w 397"/>
                <a:gd name="T93" fmla="*/ 2147483647 h 357"/>
                <a:gd name="T94" fmla="*/ 2147483647 w 397"/>
                <a:gd name="T95" fmla="*/ 2147483647 h 3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97"/>
                <a:gd name="T145" fmla="*/ 0 h 357"/>
                <a:gd name="T146" fmla="*/ 397 w 397"/>
                <a:gd name="T147" fmla="*/ 357 h 35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97" h="357">
                  <a:moveTo>
                    <a:pt x="88" y="204"/>
                  </a:moveTo>
                  <a:lnTo>
                    <a:pt x="84" y="212"/>
                  </a:lnTo>
                  <a:lnTo>
                    <a:pt x="80" y="220"/>
                  </a:lnTo>
                  <a:lnTo>
                    <a:pt x="72" y="224"/>
                  </a:lnTo>
                  <a:lnTo>
                    <a:pt x="64" y="228"/>
                  </a:lnTo>
                  <a:lnTo>
                    <a:pt x="56" y="232"/>
                  </a:lnTo>
                  <a:lnTo>
                    <a:pt x="48" y="236"/>
                  </a:lnTo>
                  <a:lnTo>
                    <a:pt x="40" y="240"/>
                  </a:lnTo>
                  <a:lnTo>
                    <a:pt x="32" y="244"/>
                  </a:lnTo>
                  <a:lnTo>
                    <a:pt x="24" y="248"/>
                  </a:lnTo>
                  <a:lnTo>
                    <a:pt x="12" y="252"/>
                  </a:lnTo>
                  <a:lnTo>
                    <a:pt x="4" y="256"/>
                  </a:lnTo>
                  <a:lnTo>
                    <a:pt x="0" y="264"/>
                  </a:lnTo>
                  <a:lnTo>
                    <a:pt x="0" y="272"/>
                  </a:lnTo>
                  <a:lnTo>
                    <a:pt x="4" y="280"/>
                  </a:lnTo>
                  <a:lnTo>
                    <a:pt x="12" y="280"/>
                  </a:lnTo>
                  <a:lnTo>
                    <a:pt x="16" y="288"/>
                  </a:lnTo>
                  <a:lnTo>
                    <a:pt x="24" y="296"/>
                  </a:lnTo>
                  <a:lnTo>
                    <a:pt x="28" y="304"/>
                  </a:lnTo>
                  <a:lnTo>
                    <a:pt x="36" y="312"/>
                  </a:lnTo>
                  <a:lnTo>
                    <a:pt x="44" y="316"/>
                  </a:lnTo>
                  <a:lnTo>
                    <a:pt x="52" y="320"/>
                  </a:lnTo>
                  <a:lnTo>
                    <a:pt x="60" y="320"/>
                  </a:lnTo>
                  <a:lnTo>
                    <a:pt x="72" y="316"/>
                  </a:lnTo>
                  <a:lnTo>
                    <a:pt x="80" y="320"/>
                  </a:lnTo>
                  <a:lnTo>
                    <a:pt x="88" y="320"/>
                  </a:lnTo>
                  <a:lnTo>
                    <a:pt x="96" y="328"/>
                  </a:lnTo>
                  <a:lnTo>
                    <a:pt x="104" y="332"/>
                  </a:lnTo>
                  <a:lnTo>
                    <a:pt x="112" y="336"/>
                  </a:lnTo>
                  <a:lnTo>
                    <a:pt x="112" y="344"/>
                  </a:lnTo>
                  <a:lnTo>
                    <a:pt x="116" y="352"/>
                  </a:lnTo>
                  <a:lnTo>
                    <a:pt x="124" y="356"/>
                  </a:lnTo>
                  <a:lnTo>
                    <a:pt x="132" y="356"/>
                  </a:lnTo>
                  <a:lnTo>
                    <a:pt x="140" y="356"/>
                  </a:lnTo>
                  <a:lnTo>
                    <a:pt x="156" y="352"/>
                  </a:lnTo>
                  <a:lnTo>
                    <a:pt x="164" y="352"/>
                  </a:lnTo>
                  <a:lnTo>
                    <a:pt x="176" y="344"/>
                  </a:lnTo>
                  <a:lnTo>
                    <a:pt x="184" y="344"/>
                  </a:lnTo>
                  <a:lnTo>
                    <a:pt x="200" y="340"/>
                  </a:lnTo>
                  <a:lnTo>
                    <a:pt x="208" y="336"/>
                  </a:lnTo>
                  <a:lnTo>
                    <a:pt x="224" y="332"/>
                  </a:lnTo>
                  <a:lnTo>
                    <a:pt x="232" y="332"/>
                  </a:lnTo>
                  <a:lnTo>
                    <a:pt x="240" y="328"/>
                  </a:lnTo>
                  <a:lnTo>
                    <a:pt x="260" y="320"/>
                  </a:lnTo>
                  <a:lnTo>
                    <a:pt x="268" y="316"/>
                  </a:lnTo>
                  <a:lnTo>
                    <a:pt x="276" y="312"/>
                  </a:lnTo>
                  <a:lnTo>
                    <a:pt x="292" y="300"/>
                  </a:lnTo>
                  <a:lnTo>
                    <a:pt x="300" y="292"/>
                  </a:lnTo>
                  <a:lnTo>
                    <a:pt x="308" y="288"/>
                  </a:lnTo>
                  <a:lnTo>
                    <a:pt x="324" y="272"/>
                  </a:lnTo>
                  <a:lnTo>
                    <a:pt x="328" y="264"/>
                  </a:lnTo>
                  <a:lnTo>
                    <a:pt x="340" y="252"/>
                  </a:lnTo>
                  <a:lnTo>
                    <a:pt x="344" y="244"/>
                  </a:lnTo>
                  <a:lnTo>
                    <a:pt x="360" y="224"/>
                  </a:lnTo>
                  <a:lnTo>
                    <a:pt x="364" y="216"/>
                  </a:lnTo>
                  <a:lnTo>
                    <a:pt x="372" y="208"/>
                  </a:lnTo>
                  <a:lnTo>
                    <a:pt x="380" y="200"/>
                  </a:lnTo>
                  <a:lnTo>
                    <a:pt x="372" y="176"/>
                  </a:lnTo>
                  <a:lnTo>
                    <a:pt x="380" y="152"/>
                  </a:lnTo>
                  <a:lnTo>
                    <a:pt x="388" y="148"/>
                  </a:lnTo>
                  <a:lnTo>
                    <a:pt x="392" y="140"/>
                  </a:lnTo>
                  <a:lnTo>
                    <a:pt x="396" y="132"/>
                  </a:lnTo>
                  <a:lnTo>
                    <a:pt x="396" y="124"/>
                  </a:lnTo>
                  <a:lnTo>
                    <a:pt x="392" y="116"/>
                  </a:lnTo>
                  <a:lnTo>
                    <a:pt x="384" y="112"/>
                  </a:lnTo>
                  <a:lnTo>
                    <a:pt x="384" y="104"/>
                  </a:lnTo>
                  <a:lnTo>
                    <a:pt x="380" y="96"/>
                  </a:lnTo>
                  <a:lnTo>
                    <a:pt x="380" y="88"/>
                  </a:lnTo>
                  <a:lnTo>
                    <a:pt x="380" y="80"/>
                  </a:lnTo>
                  <a:lnTo>
                    <a:pt x="376" y="72"/>
                  </a:lnTo>
                  <a:lnTo>
                    <a:pt x="364" y="68"/>
                  </a:lnTo>
                  <a:lnTo>
                    <a:pt x="356" y="64"/>
                  </a:lnTo>
                  <a:lnTo>
                    <a:pt x="348" y="60"/>
                  </a:lnTo>
                  <a:lnTo>
                    <a:pt x="336" y="56"/>
                  </a:lnTo>
                  <a:lnTo>
                    <a:pt x="324" y="56"/>
                  </a:lnTo>
                  <a:lnTo>
                    <a:pt x="316" y="64"/>
                  </a:lnTo>
                  <a:lnTo>
                    <a:pt x="308" y="68"/>
                  </a:lnTo>
                  <a:lnTo>
                    <a:pt x="300" y="72"/>
                  </a:lnTo>
                  <a:lnTo>
                    <a:pt x="292" y="64"/>
                  </a:lnTo>
                  <a:lnTo>
                    <a:pt x="284" y="60"/>
                  </a:lnTo>
                  <a:lnTo>
                    <a:pt x="276" y="56"/>
                  </a:lnTo>
                  <a:lnTo>
                    <a:pt x="272" y="48"/>
                  </a:lnTo>
                  <a:lnTo>
                    <a:pt x="264" y="48"/>
                  </a:lnTo>
                  <a:lnTo>
                    <a:pt x="256" y="44"/>
                  </a:lnTo>
                  <a:lnTo>
                    <a:pt x="252" y="36"/>
                  </a:lnTo>
                  <a:lnTo>
                    <a:pt x="248" y="24"/>
                  </a:lnTo>
                  <a:lnTo>
                    <a:pt x="248" y="16"/>
                  </a:lnTo>
                  <a:lnTo>
                    <a:pt x="240" y="8"/>
                  </a:lnTo>
                  <a:lnTo>
                    <a:pt x="232" y="4"/>
                  </a:lnTo>
                  <a:lnTo>
                    <a:pt x="224" y="0"/>
                  </a:lnTo>
                  <a:lnTo>
                    <a:pt x="216" y="0"/>
                  </a:lnTo>
                  <a:lnTo>
                    <a:pt x="204" y="8"/>
                  </a:lnTo>
                  <a:lnTo>
                    <a:pt x="200" y="16"/>
                  </a:lnTo>
                  <a:lnTo>
                    <a:pt x="200" y="24"/>
                  </a:lnTo>
                  <a:lnTo>
                    <a:pt x="192" y="32"/>
                  </a:lnTo>
                  <a:lnTo>
                    <a:pt x="192" y="40"/>
                  </a:lnTo>
                  <a:lnTo>
                    <a:pt x="188" y="48"/>
                  </a:lnTo>
                  <a:lnTo>
                    <a:pt x="184" y="56"/>
                  </a:lnTo>
                  <a:lnTo>
                    <a:pt x="180" y="64"/>
                  </a:lnTo>
                  <a:lnTo>
                    <a:pt x="176" y="72"/>
                  </a:lnTo>
                  <a:lnTo>
                    <a:pt x="168" y="76"/>
                  </a:lnTo>
                  <a:lnTo>
                    <a:pt x="168" y="84"/>
                  </a:lnTo>
                  <a:lnTo>
                    <a:pt x="164" y="92"/>
                  </a:lnTo>
                  <a:lnTo>
                    <a:pt x="168" y="100"/>
                  </a:lnTo>
                  <a:lnTo>
                    <a:pt x="176" y="104"/>
                  </a:lnTo>
                  <a:lnTo>
                    <a:pt x="184" y="100"/>
                  </a:lnTo>
                  <a:lnTo>
                    <a:pt x="192" y="104"/>
                  </a:lnTo>
                  <a:lnTo>
                    <a:pt x="204" y="108"/>
                  </a:lnTo>
                  <a:lnTo>
                    <a:pt x="212" y="108"/>
                  </a:lnTo>
                  <a:lnTo>
                    <a:pt x="220" y="112"/>
                  </a:lnTo>
                  <a:lnTo>
                    <a:pt x="228" y="112"/>
                  </a:lnTo>
                  <a:lnTo>
                    <a:pt x="236" y="116"/>
                  </a:lnTo>
                  <a:lnTo>
                    <a:pt x="248" y="120"/>
                  </a:lnTo>
                  <a:lnTo>
                    <a:pt x="256" y="132"/>
                  </a:lnTo>
                  <a:lnTo>
                    <a:pt x="260" y="140"/>
                  </a:lnTo>
                  <a:lnTo>
                    <a:pt x="256" y="148"/>
                  </a:lnTo>
                  <a:lnTo>
                    <a:pt x="252" y="156"/>
                  </a:lnTo>
                  <a:lnTo>
                    <a:pt x="240" y="164"/>
                  </a:lnTo>
                  <a:lnTo>
                    <a:pt x="232" y="176"/>
                  </a:lnTo>
                  <a:lnTo>
                    <a:pt x="224" y="184"/>
                  </a:lnTo>
                  <a:lnTo>
                    <a:pt x="216" y="188"/>
                  </a:lnTo>
                  <a:lnTo>
                    <a:pt x="208" y="192"/>
                  </a:lnTo>
                  <a:lnTo>
                    <a:pt x="204" y="200"/>
                  </a:lnTo>
                  <a:lnTo>
                    <a:pt x="196" y="204"/>
                  </a:lnTo>
                  <a:lnTo>
                    <a:pt x="188" y="212"/>
                  </a:lnTo>
                  <a:lnTo>
                    <a:pt x="184" y="220"/>
                  </a:lnTo>
                  <a:lnTo>
                    <a:pt x="176" y="224"/>
                  </a:lnTo>
                  <a:lnTo>
                    <a:pt x="176" y="232"/>
                  </a:lnTo>
                  <a:lnTo>
                    <a:pt x="168" y="236"/>
                  </a:lnTo>
                  <a:lnTo>
                    <a:pt x="164" y="244"/>
                  </a:lnTo>
                  <a:lnTo>
                    <a:pt x="156" y="248"/>
                  </a:lnTo>
                  <a:lnTo>
                    <a:pt x="148" y="256"/>
                  </a:lnTo>
                  <a:lnTo>
                    <a:pt x="140" y="260"/>
                  </a:lnTo>
                  <a:lnTo>
                    <a:pt x="136" y="268"/>
                  </a:lnTo>
                  <a:lnTo>
                    <a:pt x="128" y="272"/>
                  </a:lnTo>
                  <a:lnTo>
                    <a:pt x="120" y="272"/>
                  </a:lnTo>
                  <a:lnTo>
                    <a:pt x="112" y="272"/>
                  </a:lnTo>
                  <a:lnTo>
                    <a:pt x="104" y="268"/>
                  </a:lnTo>
                  <a:lnTo>
                    <a:pt x="96" y="260"/>
                  </a:lnTo>
                  <a:lnTo>
                    <a:pt x="96" y="252"/>
                  </a:lnTo>
                  <a:lnTo>
                    <a:pt x="96" y="244"/>
                  </a:lnTo>
                  <a:lnTo>
                    <a:pt x="100" y="236"/>
                  </a:lnTo>
                  <a:lnTo>
                    <a:pt x="100" y="228"/>
                  </a:lnTo>
                  <a:lnTo>
                    <a:pt x="100" y="220"/>
                  </a:lnTo>
                  <a:lnTo>
                    <a:pt x="96" y="212"/>
                  </a:lnTo>
                  <a:lnTo>
                    <a:pt x="88" y="204"/>
                  </a:lnTo>
                </a:path>
              </a:pathLst>
            </a:custGeom>
            <a:solidFill>
              <a:srgbClr val="4F81BD"/>
            </a:solidFill>
            <a:ln w="12700" cap="rnd">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26" name="Freeform 33">
              <a:extLst>
                <a:ext uri="{FF2B5EF4-FFF2-40B4-BE49-F238E27FC236}">
                  <a16:creationId xmlns:a16="http://schemas.microsoft.com/office/drawing/2014/main" id="{A45B7929-CAB6-4094-B020-E5B86BA88D49}"/>
                </a:ext>
              </a:extLst>
            </p:cNvPr>
            <p:cNvSpPr>
              <a:spLocks/>
            </p:cNvSpPr>
            <p:nvPr/>
          </p:nvSpPr>
          <p:spPr bwMode="auto">
            <a:xfrm>
              <a:off x="9111695" y="3428971"/>
              <a:ext cx="94476" cy="106472"/>
            </a:xfrm>
            <a:custGeom>
              <a:avLst/>
              <a:gdLst>
                <a:gd name="T0" fmla="*/ 2147483647 w 61"/>
                <a:gd name="T1" fmla="*/ 0 h 73"/>
                <a:gd name="T2" fmla="*/ 2147483647 w 61"/>
                <a:gd name="T3" fmla="*/ 2147483647 h 73"/>
                <a:gd name="T4" fmla="*/ 2147483647 w 61"/>
                <a:gd name="T5" fmla="*/ 2147483647 h 73"/>
                <a:gd name="T6" fmla="*/ 2147483647 w 61"/>
                <a:gd name="T7" fmla="*/ 2147483647 h 73"/>
                <a:gd name="T8" fmla="*/ 2147483647 w 61"/>
                <a:gd name="T9" fmla="*/ 2147483647 h 73"/>
                <a:gd name="T10" fmla="*/ 2147483647 w 61"/>
                <a:gd name="T11" fmla="*/ 2147483647 h 73"/>
                <a:gd name="T12" fmla="*/ 2147483647 w 61"/>
                <a:gd name="T13" fmla="*/ 2147483647 h 73"/>
                <a:gd name="T14" fmla="*/ 0 w 61"/>
                <a:gd name="T15" fmla="*/ 2147483647 h 73"/>
                <a:gd name="T16" fmla="*/ 2147483647 w 61"/>
                <a:gd name="T17" fmla="*/ 2147483647 h 73"/>
                <a:gd name="T18" fmla="*/ 2147483647 w 61"/>
                <a:gd name="T19" fmla="*/ 2147483647 h 73"/>
                <a:gd name="T20" fmla="*/ 2147483647 w 61"/>
                <a:gd name="T21" fmla="*/ 2147483647 h 73"/>
                <a:gd name="T22" fmla="*/ 2147483647 w 61"/>
                <a:gd name="T23" fmla="*/ 2147483647 h 73"/>
                <a:gd name="T24" fmla="*/ 2147483647 w 61"/>
                <a:gd name="T25" fmla="*/ 2147483647 h 73"/>
                <a:gd name="T26" fmla="*/ 2147483647 w 61"/>
                <a:gd name="T27" fmla="*/ 2147483647 h 73"/>
                <a:gd name="T28" fmla="*/ 2147483647 w 61"/>
                <a:gd name="T29" fmla="*/ 2147483647 h 73"/>
                <a:gd name="T30" fmla="*/ 2147483647 w 61"/>
                <a:gd name="T31" fmla="*/ 2147483647 h 73"/>
                <a:gd name="T32" fmla="*/ 2147483647 w 61"/>
                <a:gd name="T33" fmla="*/ 2147483647 h 73"/>
                <a:gd name="T34" fmla="*/ 2147483647 w 61"/>
                <a:gd name="T35" fmla="*/ 2147483647 h 73"/>
                <a:gd name="T36" fmla="*/ 2147483647 w 61"/>
                <a:gd name="T37" fmla="*/ 2147483647 h 73"/>
                <a:gd name="T38" fmla="*/ 2147483647 w 61"/>
                <a:gd name="T39" fmla="*/ 2147483647 h 73"/>
                <a:gd name="T40" fmla="*/ 2147483647 w 61"/>
                <a:gd name="T41" fmla="*/ 2147483647 h 73"/>
                <a:gd name="T42" fmla="*/ 2147483647 w 61"/>
                <a:gd name="T43" fmla="*/ 2147483647 h 73"/>
                <a:gd name="T44" fmla="*/ 2147483647 w 61"/>
                <a:gd name="T45" fmla="*/ 2147483647 h 73"/>
                <a:gd name="T46" fmla="*/ 2147483647 w 61"/>
                <a:gd name="T47" fmla="*/ 2147483647 h 73"/>
                <a:gd name="T48" fmla="*/ 2147483647 w 61"/>
                <a:gd name="T49" fmla="*/ 0 h 7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
                <a:gd name="T76" fmla="*/ 0 h 73"/>
                <a:gd name="T77" fmla="*/ 61 w 61"/>
                <a:gd name="T78" fmla="*/ 73 h 7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 h="73">
                  <a:moveTo>
                    <a:pt x="32" y="0"/>
                  </a:moveTo>
                  <a:lnTo>
                    <a:pt x="28" y="8"/>
                  </a:lnTo>
                  <a:lnTo>
                    <a:pt x="28" y="16"/>
                  </a:lnTo>
                  <a:lnTo>
                    <a:pt x="20" y="20"/>
                  </a:lnTo>
                  <a:lnTo>
                    <a:pt x="16" y="28"/>
                  </a:lnTo>
                  <a:lnTo>
                    <a:pt x="8" y="36"/>
                  </a:lnTo>
                  <a:lnTo>
                    <a:pt x="4" y="44"/>
                  </a:lnTo>
                  <a:lnTo>
                    <a:pt x="0" y="52"/>
                  </a:lnTo>
                  <a:lnTo>
                    <a:pt x="4" y="60"/>
                  </a:lnTo>
                  <a:lnTo>
                    <a:pt x="4" y="68"/>
                  </a:lnTo>
                  <a:lnTo>
                    <a:pt x="12" y="72"/>
                  </a:lnTo>
                  <a:lnTo>
                    <a:pt x="20" y="72"/>
                  </a:lnTo>
                  <a:lnTo>
                    <a:pt x="28" y="72"/>
                  </a:lnTo>
                  <a:lnTo>
                    <a:pt x="36" y="72"/>
                  </a:lnTo>
                  <a:lnTo>
                    <a:pt x="44" y="64"/>
                  </a:lnTo>
                  <a:lnTo>
                    <a:pt x="44" y="56"/>
                  </a:lnTo>
                  <a:lnTo>
                    <a:pt x="52" y="48"/>
                  </a:lnTo>
                  <a:lnTo>
                    <a:pt x="56" y="40"/>
                  </a:lnTo>
                  <a:lnTo>
                    <a:pt x="60" y="32"/>
                  </a:lnTo>
                  <a:lnTo>
                    <a:pt x="60" y="24"/>
                  </a:lnTo>
                  <a:lnTo>
                    <a:pt x="52" y="20"/>
                  </a:lnTo>
                  <a:lnTo>
                    <a:pt x="52" y="12"/>
                  </a:lnTo>
                  <a:lnTo>
                    <a:pt x="48" y="4"/>
                  </a:lnTo>
                  <a:lnTo>
                    <a:pt x="40" y="4"/>
                  </a:lnTo>
                  <a:lnTo>
                    <a:pt x="32" y="0"/>
                  </a:lnTo>
                </a:path>
              </a:pathLst>
            </a:custGeom>
            <a:solidFill>
              <a:srgbClr val="4F81BD"/>
            </a:solidFill>
            <a:ln w="12700" cap="rnd">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27" name="Freeform 34">
              <a:extLst>
                <a:ext uri="{FF2B5EF4-FFF2-40B4-BE49-F238E27FC236}">
                  <a16:creationId xmlns:a16="http://schemas.microsoft.com/office/drawing/2014/main" id="{6C4511DB-7FA3-49B3-AEB8-D9FCC96178F9}"/>
                </a:ext>
              </a:extLst>
            </p:cNvPr>
            <p:cNvSpPr>
              <a:spLocks/>
            </p:cNvSpPr>
            <p:nvPr/>
          </p:nvSpPr>
          <p:spPr bwMode="auto">
            <a:xfrm>
              <a:off x="9260407" y="2997250"/>
              <a:ext cx="145213" cy="188149"/>
            </a:xfrm>
            <a:custGeom>
              <a:avLst/>
              <a:gdLst>
                <a:gd name="T0" fmla="*/ 2147483647 w 93"/>
                <a:gd name="T1" fmla="*/ 2147483647 h 129"/>
                <a:gd name="T2" fmla="*/ 2147483647 w 93"/>
                <a:gd name="T3" fmla="*/ 2147483647 h 129"/>
                <a:gd name="T4" fmla="*/ 2147483647 w 93"/>
                <a:gd name="T5" fmla="*/ 2147483647 h 129"/>
                <a:gd name="T6" fmla="*/ 2147483647 w 93"/>
                <a:gd name="T7" fmla="*/ 2147483647 h 129"/>
                <a:gd name="T8" fmla="*/ 2147483647 w 93"/>
                <a:gd name="T9" fmla="*/ 2147483647 h 129"/>
                <a:gd name="T10" fmla="*/ 2147483647 w 93"/>
                <a:gd name="T11" fmla="*/ 2147483647 h 129"/>
                <a:gd name="T12" fmla="*/ 2147483647 w 93"/>
                <a:gd name="T13" fmla="*/ 2147483647 h 129"/>
                <a:gd name="T14" fmla="*/ 2147483647 w 93"/>
                <a:gd name="T15" fmla="*/ 2147483647 h 129"/>
                <a:gd name="T16" fmla="*/ 2147483647 w 93"/>
                <a:gd name="T17" fmla="*/ 2147483647 h 129"/>
                <a:gd name="T18" fmla="*/ 2147483647 w 93"/>
                <a:gd name="T19" fmla="*/ 2147483647 h 129"/>
                <a:gd name="T20" fmla="*/ 0 w 93"/>
                <a:gd name="T21" fmla="*/ 2147483647 h 129"/>
                <a:gd name="T22" fmla="*/ 0 w 93"/>
                <a:gd name="T23" fmla="*/ 2147483647 h 129"/>
                <a:gd name="T24" fmla="*/ 0 w 93"/>
                <a:gd name="T25" fmla="*/ 2147483647 h 129"/>
                <a:gd name="T26" fmla="*/ 2147483647 w 93"/>
                <a:gd name="T27" fmla="*/ 2147483647 h 129"/>
                <a:gd name="T28" fmla="*/ 2147483647 w 93"/>
                <a:gd name="T29" fmla="*/ 2147483647 h 129"/>
                <a:gd name="T30" fmla="*/ 2147483647 w 93"/>
                <a:gd name="T31" fmla="*/ 0 h 129"/>
                <a:gd name="T32" fmla="*/ 2147483647 w 93"/>
                <a:gd name="T33" fmla="*/ 0 h 129"/>
                <a:gd name="T34" fmla="*/ 2147483647 w 93"/>
                <a:gd name="T35" fmla="*/ 2147483647 h 129"/>
                <a:gd name="T36" fmla="*/ 2147483647 w 93"/>
                <a:gd name="T37" fmla="*/ 2147483647 h 129"/>
                <a:gd name="T38" fmla="*/ 2147483647 w 93"/>
                <a:gd name="T39" fmla="*/ 2147483647 h 129"/>
                <a:gd name="T40" fmla="*/ 2147483647 w 93"/>
                <a:gd name="T41" fmla="*/ 2147483647 h 129"/>
                <a:gd name="T42" fmla="*/ 2147483647 w 93"/>
                <a:gd name="T43" fmla="*/ 2147483647 h 129"/>
                <a:gd name="T44" fmla="*/ 2147483647 w 93"/>
                <a:gd name="T45" fmla="*/ 2147483647 h 129"/>
                <a:gd name="T46" fmla="*/ 2147483647 w 93"/>
                <a:gd name="T47" fmla="*/ 2147483647 h 129"/>
                <a:gd name="T48" fmla="*/ 2147483647 w 93"/>
                <a:gd name="T49" fmla="*/ 2147483647 h 129"/>
                <a:gd name="T50" fmla="*/ 2147483647 w 93"/>
                <a:gd name="T51" fmla="*/ 2147483647 h 129"/>
                <a:gd name="T52" fmla="*/ 2147483647 w 93"/>
                <a:gd name="T53" fmla="*/ 2147483647 h 129"/>
                <a:gd name="T54" fmla="*/ 2147483647 w 93"/>
                <a:gd name="T55" fmla="*/ 2147483647 h 129"/>
                <a:gd name="T56" fmla="*/ 2147483647 w 93"/>
                <a:gd name="T57" fmla="*/ 2147483647 h 129"/>
                <a:gd name="T58" fmla="*/ 2147483647 w 93"/>
                <a:gd name="T59" fmla="*/ 2147483647 h 129"/>
                <a:gd name="T60" fmla="*/ 2147483647 w 93"/>
                <a:gd name="T61" fmla="*/ 2147483647 h 129"/>
                <a:gd name="T62" fmla="*/ 2147483647 w 93"/>
                <a:gd name="T63" fmla="*/ 2147483647 h 129"/>
                <a:gd name="T64" fmla="*/ 2147483647 w 93"/>
                <a:gd name="T65" fmla="*/ 2147483647 h 129"/>
                <a:gd name="T66" fmla="*/ 2147483647 w 93"/>
                <a:gd name="T67" fmla="*/ 2147483647 h 129"/>
                <a:gd name="T68" fmla="*/ 2147483647 w 93"/>
                <a:gd name="T69" fmla="*/ 2147483647 h 129"/>
                <a:gd name="T70" fmla="*/ 2147483647 w 93"/>
                <a:gd name="T71" fmla="*/ 2147483647 h 129"/>
                <a:gd name="T72" fmla="*/ 2147483647 w 93"/>
                <a:gd name="T73" fmla="*/ 2147483647 h 129"/>
                <a:gd name="T74" fmla="*/ 2147483647 w 93"/>
                <a:gd name="T75" fmla="*/ 2147483647 h 129"/>
                <a:gd name="T76" fmla="*/ 2147483647 w 93"/>
                <a:gd name="T77" fmla="*/ 2147483647 h 129"/>
                <a:gd name="T78" fmla="*/ 2147483647 w 93"/>
                <a:gd name="T79" fmla="*/ 2147483647 h 129"/>
                <a:gd name="T80" fmla="*/ 2147483647 w 93"/>
                <a:gd name="T81" fmla="*/ 2147483647 h 129"/>
                <a:gd name="T82" fmla="*/ 2147483647 w 93"/>
                <a:gd name="T83" fmla="*/ 2147483647 h 12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29"/>
                <a:gd name="T128" fmla="*/ 93 w 93"/>
                <a:gd name="T129" fmla="*/ 129 h 12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29">
                  <a:moveTo>
                    <a:pt x="4" y="124"/>
                  </a:moveTo>
                  <a:lnTo>
                    <a:pt x="12" y="116"/>
                  </a:lnTo>
                  <a:lnTo>
                    <a:pt x="12" y="108"/>
                  </a:lnTo>
                  <a:lnTo>
                    <a:pt x="12" y="100"/>
                  </a:lnTo>
                  <a:lnTo>
                    <a:pt x="8" y="92"/>
                  </a:lnTo>
                  <a:lnTo>
                    <a:pt x="4" y="84"/>
                  </a:lnTo>
                  <a:lnTo>
                    <a:pt x="4" y="76"/>
                  </a:lnTo>
                  <a:lnTo>
                    <a:pt x="4" y="68"/>
                  </a:lnTo>
                  <a:lnTo>
                    <a:pt x="4" y="60"/>
                  </a:lnTo>
                  <a:lnTo>
                    <a:pt x="4" y="52"/>
                  </a:lnTo>
                  <a:lnTo>
                    <a:pt x="0" y="44"/>
                  </a:lnTo>
                  <a:lnTo>
                    <a:pt x="0" y="36"/>
                  </a:lnTo>
                  <a:lnTo>
                    <a:pt x="0" y="24"/>
                  </a:lnTo>
                  <a:lnTo>
                    <a:pt x="4" y="16"/>
                  </a:lnTo>
                  <a:lnTo>
                    <a:pt x="4" y="8"/>
                  </a:lnTo>
                  <a:lnTo>
                    <a:pt x="8" y="0"/>
                  </a:lnTo>
                  <a:lnTo>
                    <a:pt x="16" y="0"/>
                  </a:lnTo>
                  <a:lnTo>
                    <a:pt x="24" y="8"/>
                  </a:lnTo>
                  <a:lnTo>
                    <a:pt x="32" y="20"/>
                  </a:lnTo>
                  <a:lnTo>
                    <a:pt x="36" y="28"/>
                  </a:lnTo>
                  <a:lnTo>
                    <a:pt x="40" y="36"/>
                  </a:lnTo>
                  <a:lnTo>
                    <a:pt x="40" y="44"/>
                  </a:lnTo>
                  <a:lnTo>
                    <a:pt x="48" y="48"/>
                  </a:lnTo>
                  <a:lnTo>
                    <a:pt x="56" y="52"/>
                  </a:lnTo>
                  <a:lnTo>
                    <a:pt x="64" y="52"/>
                  </a:lnTo>
                  <a:lnTo>
                    <a:pt x="72" y="60"/>
                  </a:lnTo>
                  <a:lnTo>
                    <a:pt x="76" y="68"/>
                  </a:lnTo>
                  <a:lnTo>
                    <a:pt x="84" y="72"/>
                  </a:lnTo>
                  <a:lnTo>
                    <a:pt x="92" y="76"/>
                  </a:lnTo>
                  <a:lnTo>
                    <a:pt x="92" y="84"/>
                  </a:lnTo>
                  <a:lnTo>
                    <a:pt x="92" y="92"/>
                  </a:lnTo>
                  <a:lnTo>
                    <a:pt x="92" y="100"/>
                  </a:lnTo>
                  <a:lnTo>
                    <a:pt x="80" y="100"/>
                  </a:lnTo>
                  <a:lnTo>
                    <a:pt x="68" y="100"/>
                  </a:lnTo>
                  <a:lnTo>
                    <a:pt x="52" y="104"/>
                  </a:lnTo>
                  <a:lnTo>
                    <a:pt x="44" y="112"/>
                  </a:lnTo>
                  <a:lnTo>
                    <a:pt x="36" y="124"/>
                  </a:lnTo>
                  <a:lnTo>
                    <a:pt x="28" y="124"/>
                  </a:lnTo>
                  <a:lnTo>
                    <a:pt x="20" y="124"/>
                  </a:lnTo>
                  <a:lnTo>
                    <a:pt x="12" y="128"/>
                  </a:lnTo>
                  <a:lnTo>
                    <a:pt x="4" y="120"/>
                  </a:lnTo>
                  <a:lnTo>
                    <a:pt x="4" y="124"/>
                  </a:lnTo>
                </a:path>
              </a:pathLst>
            </a:custGeom>
            <a:solidFill>
              <a:srgbClr val="4F81BD"/>
            </a:solidFill>
            <a:ln w="12700" cap="rnd">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28" name="Freeform 35">
              <a:extLst>
                <a:ext uri="{FF2B5EF4-FFF2-40B4-BE49-F238E27FC236}">
                  <a16:creationId xmlns:a16="http://schemas.microsoft.com/office/drawing/2014/main" id="{CD5C9FB8-784C-4F95-94A8-AE9DBC290167}"/>
                </a:ext>
              </a:extLst>
            </p:cNvPr>
            <p:cNvSpPr>
              <a:spLocks/>
            </p:cNvSpPr>
            <p:nvPr/>
          </p:nvSpPr>
          <p:spPr bwMode="auto">
            <a:xfrm>
              <a:off x="8683054" y="2157145"/>
              <a:ext cx="834538" cy="789057"/>
            </a:xfrm>
            <a:custGeom>
              <a:avLst/>
              <a:gdLst>
                <a:gd name="T0" fmla="*/ 2147483647 w 537"/>
                <a:gd name="T1" fmla="*/ 2147483647 h 541"/>
                <a:gd name="T2" fmla="*/ 2147483647 w 537"/>
                <a:gd name="T3" fmla="*/ 2147483647 h 541"/>
                <a:gd name="T4" fmla="*/ 2147483647 w 537"/>
                <a:gd name="T5" fmla="*/ 2147483647 h 541"/>
                <a:gd name="T6" fmla="*/ 2147483647 w 537"/>
                <a:gd name="T7" fmla="*/ 2147483647 h 541"/>
                <a:gd name="T8" fmla="*/ 2147483647 w 537"/>
                <a:gd name="T9" fmla="*/ 2147483647 h 541"/>
                <a:gd name="T10" fmla="*/ 2147483647 w 537"/>
                <a:gd name="T11" fmla="*/ 2147483647 h 541"/>
                <a:gd name="T12" fmla="*/ 2147483647 w 537"/>
                <a:gd name="T13" fmla="*/ 2147483647 h 541"/>
                <a:gd name="T14" fmla="*/ 2147483647 w 537"/>
                <a:gd name="T15" fmla="*/ 2147483647 h 541"/>
                <a:gd name="T16" fmla="*/ 2147483647 w 537"/>
                <a:gd name="T17" fmla="*/ 2147483647 h 541"/>
                <a:gd name="T18" fmla="*/ 2147483647 w 537"/>
                <a:gd name="T19" fmla="*/ 2147483647 h 541"/>
                <a:gd name="T20" fmla="*/ 2147483647 w 537"/>
                <a:gd name="T21" fmla="*/ 2147483647 h 541"/>
                <a:gd name="T22" fmla="*/ 2147483647 w 537"/>
                <a:gd name="T23" fmla="*/ 2147483647 h 541"/>
                <a:gd name="T24" fmla="*/ 2147483647 w 537"/>
                <a:gd name="T25" fmla="*/ 2147483647 h 541"/>
                <a:gd name="T26" fmla="*/ 2147483647 w 537"/>
                <a:gd name="T27" fmla="*/ 2147483647 h 541"/>
                <a:gd name="T28" fmla="*/ 2147483647 w 537"/>
                <a:gd name="T29" fmla="*/ 2147483647 h 541"/>
                <a:gd name="T30" fmla="*/ 2147483647 w 537"/>
                <a:gd name="T31" fmla="*/ 2147483647 h 541"/>
                <a:gd name="T32" fmla="*/ 2147483647 w 537"/>
                <a:gd name="T33" fmla="*/ 2147483647 h 541"/>
                <a:gd name="T34" fmla="*/ 2147483647 w 537"/>
                <a:gd name="T35" fmla="*/ 2147483647 h 541"/>
                <a:gd name="T36" fmla="*/ 2147483647 w 537"/>
                <a:gd name="T37" fmla="*/ 2147483647 h 541"/>
                <a:gd name="T38" fmla="*/ 2147483647 w 537"/>
                <a:gd name="T39" fmla="*/ 2147483647 h 541"/>
                <a:gd name="T40" fmla="*/ 2147483647 w 537"/>
                <a:gd name="T41" fmla="*/ 2147483647 h 541"/>
                <a:gd name="T42" fmla="*/ 2147483647 w 537"/>
                <a:gd name="T43" fmla="*/ 2147483647 h 541"/>
                <a:gd name="T44" fmla="*/ 2147483647 w 537"/>
                <a:gd name="T45" fmla="*/ 2147483647 h 541"/>
                <a:gd name="T46" fmla="*/ 2147483647 w 537"/>
                <a:gd name="T47" fmla="*/ 2147483647 h 541"/>
                <a:gd name="T48" fmla="*/ 2147483647 w 537"/>
                <a:gd name="T49" fmla="*/ 2147483647 h 541"/>
                <a:gd name="T50" fmla="*/ 2147483647 w 537"/>
                <a:gd name="T51" fmla="*/ 2147483647 h 541"/>
                <a:gd name="T52" fmla="*/ 2147483647 w 537"/>
                <a:gd name="T53" fmla="*/ 2147483647 h 541"/>
                <a:gd name="T54" fmla="*/ 0 w 537"/>
                <a:gd name="T55" fmla="*/ 2147483647 h 541"/>
                <a:gd name="T56" fmla="*/ 2147483647 w 537"/>
                <a:gd name="T57" fmla="*/ 2147483647 h 541"/>
                <a:gd name="T58" fmla="*/ 2147483647 w 537"/>
                <a:gd name="T59" fmla="*/ 2147483647 h 541"/>
                <a:gd name="T60" fmla="*/ 2147483647 w 537"/>
                <a:gd name="T61" fmla="*/ 2147483647 h 541"/>
                <a:gd name="T62" fmla="*/ 2147483647 w 537"/>
                <a:gd name="T63" fmla="*/ 2147483647 h 541"/>
                <a:gd name="T64" fmla="*/ 2147483647 w 537"/>
                <a:gd name="T65" fmla="*/ 2147483647 h 541"/>
                <a:gd name="T66" fmla="*/ 2147483647 w 537"/>
                <a:gd name="T67" fmla="*/ 2147483647 h 541"/>
                <a:gd name="T68" fmla="*/ 2147483647 w 537"/>
                <a:gd name="T69" fmla="*/ 2147483647 h 541"/>
                <a:gd name="T70" fmla="*/ 2147483647 w 537"/>
                <a:gd name="T71" fmla="*/ 2147483647 h 541"/>
                <a:gd name="T72" fmla="*/ 2147483647 w 537"/>
                <a:gd name="T73" fmla="*/ 2147483647 h 541"/>
                <a:gd name="T74" fmla="*/ 2147483647 w 537"/>
                <a:gd name="T75" fmla="*/ 2147483647 h 541"/>
                <a:gd name="T76" fmla="*/ 2147483647 w 537"/>
                <a:gd name="T77" fmla="*/ 2147483647 h 541"/>
                <a:gd name="T78" fmla="*/ 2147483647 w 537"/>
                <a:gd name="T79" fmla="*/ 2147483647 h 541"/>
                <a:gd name="T80" fmla="*/ 2147483647 w 537"/>
                <a:gd name="T81" fmla="*/ 2147483647 h 541"/>
                <a:gd name="T82" fmla="*/ 2147483647 w 537"/>
                <a:gd name="T83" fmla="*/ 2147483647 h 541"/>
                <a:gd name="T84" fmla="*/ 2147483647 w 537"/>
                <a:gd name="T85" fmla="*/ 2147483647 h 541"/>
                <a:gd name="T86" fmla="*/ 2147483647 w 537"/>
                <a:gd name="T87" fmla="*/ 2147483647 h 541"/>
                <a:gd name="T88" fmla="*/ 2147483647 w 537"/>
                <a:gd name="T89" fmla="*/ 2147483647 h 541"/>
                <a:gd name="T90" fmla="*/ 2147483647 w 537"/>
                <a:gd name="T91" fmla="*/ 2147483647 h 541"/>
                <a:gd name="T92" fmla="*/ 2147483647 w 537"/>
                <a:gd name="T93" fmla="*/ 2147483647 h 541"/>
                <a:gd name="T94" fmla="*/ 2147483647 w 537"/>
                <a:gd name="T95" fmla="*/ 2147483647 h 541"/>
                <a:gd name="T96" fmla="*/ 2147483647 w 537"/>
                <a:gd name="T97" fmla="*/ 2147483647 h 541"/>
                <a:gd name="T98" fmla="*/ 2147483647 w 537"/>
                <a:gd name="T99" fmla="*/ 2147483647 h 541"/>
                <a:gd name="T100" fmla="*/ 2147483647 w 537"/>
                <a:gd name="T101" fmla="*/ 2147483647 h 54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7"/>
                <a:gd name="T154" fmla="*/ 0 h 541"/>
                <a:gd name="T155" fmla="*/ 537 w 537"/>
                <a:gd name="T156" fmla="*/ 541 h 54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7" h="541">
                  <a:moveTo>
                    <a:pt x="380" y="524"/>
                  </a:moveTo>
                  <a:lnTo>
                    <a:pt x="380" y="516"/>
                  </a:lnTo>
                  <a:lnTo>
                    <a:pt x="380" y="508"/>
                  </a:lnTo>
                  <a:lnTo>
                    <a:pt x="380" y="500"/>
                  </a:lnTo>
                  <a:lnTo>
                    <a:pt x="376" y="492"/>
                  </a:lnTo>
                  <a:lnTo>
                    <a:pt x="372" y="484"/>
                  </a:lnTo>
                  <a:lnTo>
                    <a:pt x="372" y="472"/>
                  </a:lnTo>
                  <a:lnTo>
                    <a:pt x="368" y="464"/>
                  </a:lnTo>
                  <a:lnTo>
                    <a:pt x="364" y="456"/>
                  </a:lnTo>
                  <a:lnTo>
                    <a:pt x="364" y="448"/>
                  </a:lnTo>
                  <a:lnTo>
                    <a:pt x="360" y="440"/>
                  </a:lnTo>
                  <a:lnTo>
                    <a:pt x="364" y="432"/>
                  </a:lnTo>
                  <a:lnTo>
                    <a:pt x="368" y="424"/>
                  </a:lnTo>
                  <a:lnTo>
                    <a:pt x="376" y="420"/>
                  </a:lnTo>
                  <a:lnTo>
                    <a:pt x="384" y="424"/>
                  </a:lnTo>
                  <a:lnTo>
                    <a:pt x="392" y="428"/>
                  </a:lnTo>
                  <a:lnTo>
                    <a:pt x="400" y="432"/>
                  </a:lnTo>
                  <a:lnTo>
                    <a:pt x="408" y="436"/>
                  </a:lnTo>
                  <a:lnTo>
                    <a:pt x="416" y="436"/>
                  </a:lnTo>
                  <a:lnTo>
                    <a:pt x="424" y="440"/>
                  </a:lnTo>
                  <a:lnTo>
                    <a:pt x="432" y="440"/>
                  </a:lnTo>
                  <a:lnTo>
                    <a:pt x="440" y="440"/>
                  </a:lnTo>
                  <a:lnTo>
                    <a:pt x="452" y="436"/>
                  </a:lnTo>
                  <a:lnTo>
                    <a:pt x="460" y="432"/>
                  </a:lnTo>
                  <a:lnTo>
                    <a:pt x="464" y="424"/>
                  </a:lnTo>
                  <a:lnTo>
                    <a:pt x="472" y="420"/>
                  </a:lnTo>
                  <a:lnTo>
                    <a:pt x="476" y="412"/>
                  </a:lnTo>
                  <a:lnTo>
                    <a:pt x="476" y="404"/>
                  </a:lnTo>
                  <a:lnTo>
                    <a:pt x="480" y="396"/>
                  </a:lnTo>
                  <a:lnTo>
                    <a:pt x="488" y="388"/>
                  </a:lnTo>
                  <a:lnTo>
                    <a:pt x="492" y="380"/>
                  </a:lnTo>
                  <a:lnTo>
                    <a:pt x="492" y="372"/>
                  </a:lnTo>
                  <a:lnTo>
                    <a:pt x="496" y="364"/>
                  </a:lnTo>
                  <a:lnTo>
                    <a:pt x="492" y="356"/>
                  </a:lnTo>
                  <a:lnTo>
                    <a:pt x="492" y="348"/>
                  </a:lnTo>
                  <a:lnTo>
                    <a:pt x="484" y="340"/>
                  </a:lnTo>
                  <a:lnTo>
                    <a:pt x="476" y="340"/>
                  </a:lnTo>
                  <a:lnTo>
                    <a:pt x="468" y="340"/>
                  </a:lnTo>
                  <a:lnTo>
                    <a:pt x="460" y="336"/>
                  </a:lnTo>
                  <a:lnTo>
                    <a:pt x="452" y="336"/>
                  </a:lnTo>
                  <a:lnTo>
                    <a:pt x="444" y="336"/>
                  </a:lnTo>
                  <a:lnTo>
                    <a:pt x="436" y="332"/>
                  </a:lnTo>
                  <a:lnTo>
                    <a:pt x="428" y="336"/>
                  </a:lnTo>
                  <a:lnTo>
                    <a:pt x="420" y="336"/>
                  </a:lnTo>
                  <a:lnTo>
                    <a:pt x="412" y="340"/>
                  </a:lnTo>
                  <a:lnTo>
                    <a:pt x="408" y="348"/>
                  </a:lnTo>
                  <a:lnTo>
                    <a:pt x="396" y="356"/>
                  </a:lnTo>
                  <a:lnTo>
                    <a:pt x="396" y="364"/>
                  </a:lnTo>
                  <a:lnTo>
                    <a:pt x="388" y="372"/>
                  </a:lnTo>
                  <a:lnTo>
                    <a:pt x="384" y="380"/>
                  </a:lnTo>
                  <a:lnTo>
                    <a:pt x="380" y="388"/>
                  </a:lnTo>
                  <a:lnTo>
                    <a:pt x="372" y="392"/>
                  </a:lnTo>
                  <a:lnTo>
                    <a:pt x="368" y="400"/>
                  </a:lnTo>
                  <a:lnTo>
                    <a:pt x="356" y="396"/>
                  </a:lnTo>
                  <a:lnTo>
                    <a:pt x="352" y="388"/>
                  </a:lnTo>
                  <a:lnTo>
                    <a:pt x="348" y="380"/>
                  </a:lnTo>
                  <a:lnTo>
                    <a:pt x="340" y="376"/>
                  </a:lnTo>
                  <a:lnTo>
                    <a:pt x="332" y="364"/>
                  </a:lnTo>
                  <a:lnTo>
                    <a:pt x="324" y="356"/>
                  </a:lnTo>
                  <a:lnTo>
                    <a:pt x="316" y="356"/>
                  </a:lnTo>
                  <a:lnTo>
                    <a:pt x="308" y="348"/>
                  </a:lnTo>
                  <a:lnTo>
                    <a:pt x="300" y="344"/>
                  </a:lnTo>
                  <a:lnTo>
                    <a:pt x="292" y="332"/>
                  </a:lnTo>
                  <a:lnTo>
                    <a:pt x="288" y="324"/>
                  </a:lnTo>
                  <a:lnTo>
                    <a:pt x="284" y="316"/>
                  </a:lnTo>
                  <a:lnTo>
                    <a:pt x="296" y="308"/>
                  </a:lnTo>
                  <a:lnTo>
                    <a:pt x="304" y="308"/>
                  </a:lnTo>
                  <a:lnTo>
                    <a:pt x="312" y="312"/>
                  </a:lnTo>
                  <a:lnTo>
                    <a:pt x="320" y="316"/>
                  </a:lnTo>
                  <a:lnTo>
                    <a:pt x="328" y="316"/>
                  </a:lnTo>
                  <a:lnTo>
                    <a:pt x="336" y="320"/>
                  </a:lnTo>
                  <a:lnTo>
                    <a:pt x="344" y="320"/>
                  </a:lnTo>
                  <a:lnTo>
                    <a:pt x="356" y="320"/>
                  </a:lnTo>
                  <a:lnTo>
                    <a:pt x="364" y="320"/>
                  </a:lnTo>
                  <a:lnTo>
                    <a:pt x="372" y="316"/>
                  </a:lnTo>
                  <a:lnTo>
                    <a:pt x="380" y="308"/>
                  </a:lnTo>
                  <a:lnTo>
                    <a:pt x="388" y="308"/>
                  </a:lnTo>
                  <a:lnTo>
                    <a:pt x="396" y="304"/>
                  </a:lnTo>
                  <a:lnTo>
                    <a:pt x="404" y="300"/>
                  </a:lnTo>
                  <a:lnTo>
                    <a:pt x="408" y="292"/>
                  </a:lnTo>
                  <a:lnTo>
                    <a:pt x="408" y="284"/>
                  </a:lnTo>
                  <a:lnTo>
                    <a:pt x="408" y="276"/>
                  </a:lnTo>
                  <a:lnTo>
                    <a:pt x="404" y="268"/>
                  </a:lnTo>
                  <a:lnTo>
                    <a:pt x="396" y="264"/>
                  </a:lnTo>
                  <a:lnTo>
                    <a:pt x="392" y="256"/>
                  </a:lnTo>
                  <a:lnTo>
                    <a:pt x="384" y="248"/>
                  </a:lnTo>
                  <a:lnTo>
                    <a:pt x="380" y="240"/>
                  </a:lnTo>
                  <a:lnTo>
                    <a:pt x="376" y="232"/>
                  </a:lnTo>
                  <a:lnTo>
                    <a:pt x="372" y="224"/>
                  </a:lnTo>
                  <a:lnTo>
                    <a:pt x="360" y="220"/>
                  </a:lnTo>
                  <a:lnTo>
                    <a:pt x="344" y="212"/>
                  </a:lnTo>
                  <a:lnTo>
                    <a:pt x="336" y="212"/>
                  </a:lnTo>
                  <a:lnTo>
                    <a:pt x="328" y="208"/>
                  </a:lnTo>
                  <a:lnTo>
                    <a:pt x="320" y="208"/>
                  </a:lnTo>
                  <a:lnTo>
                    <a:pt x="308" y="204"/>
                  </a:lnTo>
                  <a:lnTo>
                    <a:pt x="300" y="200"/>
                  </a:lnTo>
                  <a:lnTo>
                    <a:pt x="292" y="196"/>
                  </a:lnTo>
                  <a:lnTo>
                    <a:pt x="284" y="192"/>
                  </a:lnTo>
                  <a:lnTo>
                    <a:pt x="276" y="188"/>
                  </a:lnTo>
                  <a:lnTo>
                    <a:pt x="272" y="180"/>
                  </a:lnTo>
                  <a:lnTo>
                    <a:pt x="260" y="176"/>
                  </a:lnTo>
                  <a:lnTo>
                    <a:pt x="252" y="172"/>
                  </a:lnTo>
                  <a:lnTo>
                    <a:pt x="244" y="168"/>
                  </a:lnTo>
                  <a:lnTo>
                    <a:pt x="232" y="160"/>
                  </a:lnTo>
                  <a:lnTo>
                    <a:pt x="224" y="156"/>
                  </a:lnTo>
                  <a:lnTo>
                    <a:pt x="216" y="156"/>
                  </a:lnTo>
                  <a:lnTo>
                    <a:pt x="208" y="156"/>
                  </a:lnTo>
                  <a:lnTo>
                    <a:pt x="200" y="156"/>
                  </a:lnTo>
                  <a:lnTo>
                    <a:pt x="192" y="156"/>
                  </a:lnTo>
                  <a:lnTo>
                    <a:pt x="184" y="160"/>
                  </a:lnTo>
                  <a:lnTo>
                    <a:pt x="176" y="160"/>
                  </a:lnTo>
                  <a:lnTo>
                    <a:pt x="168" y="160"/>
                  </a:lnTo>
                  <a:lnTo>
                    <a:pt x="160" y="156"/>
                  </a:lnTo>
                  <a:lnTo>
                    <a:pt x="148" y="152"/>
                  </a:lnTo>
                  <a:lnTo>
                    <a:pt x="140" y="152"/>
                  </a:lnTo>
                  <a:lnTo>
                    <a:pt x="132" y="152"/>
                  </a:lnTo>
                  <a:lnTo>
                    <a:pt x="124" y="152"/>
                  </a:lnTo>
                  <a:lnTo>
                    <a:pt x="116" y="160"/>
                  </a:lnTo>
                  <a:lnTo>
                    <a:pt x="108" y="168"/>
                  </a:lnTo>
                  <a:lnTo>
                    <a:pt x="108" y="176"/>
                  </a:lnTo>
                  <a:lnTo>
                    <a:pt x="108" y="188"/>
                  </a:lnTo>
                  <a:lnTo>
                    <a:pt x="108" y="196"/>
                  </a:lnTo>
                  <a:lnTo>
                    <a:pt x="112" y="204"/>
                  </a:lnTo>
                  <a:lnTo>
                    <a:pt x="116" y="212"/>
                  </a:lnTo>
                  <a:lnTo>
                    <a:pt x="116" y="220"/>
                  </a:lnTo>
                  <a:lnTo>
                    <a:pt x="108" y="224"/>
                  </a:lnTo>
                  <a:lnTo>
                    <a:pt x="100" y="224"/>
                  </a:lnTo>
                  <a:lnTo>
                    <a:pt x="92" y="220"/>
                  </a:lnTo>
                  <a:lnTo>
                    <a:pt x="84" y="212"/>
                  </a:lnTo>
                  <a:lnTo>
                    <a:pt x="76" y="208"/>
                  </a:lnTo>
                  <a:lnTo>
                    <a:pt x="68" y="204"/>
                  </a:lnTo>
                  <a:lnTo>
                    <a:pt x="60" y="200"/>
                  </a:lnTo>
                  <a:lnTo>
                    <a:pt x="52" y="200"/>
                  </a:lnTo>
                  <a:lnTo>
                    <a:pt x="44" y="196"/>
                  </a:lnTo>
                  <a:lnTo>
                    <a:pt x="36" y="196"/>
                  </a:lnTo>
                  <a:lnTo>
                    <a:pt x="28" y="196"/>
                  </a:lnTo>
                  <a:lnTo>
                    <a:pt x="16" y="192"/>
                  </a:lnTo>
                  <a:lnTo>
                    <a:pt x="8" y="188"/>
                  </a:lnTo>
                  <a:lnTo>
                    <a:pt x="4" y="180"/>
                  </a:lnTo>
                  <a:lnTo>
                    <a:pt x="0" y="172"/>
                  </a:lnTo>
                  <a:lnTo>
                    <a:pt x="4" y="164"/>
                  </a:lnTo>
                  <a:lnTo>
                    <a:pt x="8" y="156"/>
                  </a:lnTo>
                  <a:lnTo>
                    <a:pt x="16" y="156"/>
                  </a:lnTo>
                  <a:lnTo>
                    <a:pt x="28" y="156"/>
                  </a:lnTo>
                  <a:lnTo>
                    <a:pt x="36" y="152"/>
                  </a:lnTo>
                  <a:lnTo>
                    <a:pt x="44" y="156"/>
                  </a:lnTo>
                  <a:lnTo>
                    <a:pt x="52" y="148"/>
                  </a:lnTo>
                  <a:lnTo>
                    <a:pt x="60" y="144"/>
                  </a:lnTo>
                  <a:lnTo>
                    <a:pt x="64" y="136"/>
                  </a:lnTo>
                  <a:lnTo>
                    <a:pt x="76" y="128"/>
                  </a:lnTo>
                  <a:lnTo>
                    <a:pt x="80" y="120"/>
                  </a:lnTo>
                  <a:lnTo>
                    <a:pt x="84" y="112"/>
                  </a:lnTo>
                  <a:lnTo>
                    <a:pt x="88" y="104"/>
                  </a:lnTo>
                  <a:lnTo>
                    <a:pt x="88" y="96"/>
                  </a:lnTo>
                  <a:lnTo>
                    <a:pt x="84" y="84"/>
                  </a:lnTo>
                  <a:lnTo>
                    <a:pt x="76" y="76"/>
                  </a:lnTo>
                  <a:lnTo>
                    <a:pt x="68" y="68"/>
                  </a:lnTo>
                  <a:lnTo>
                    <a:pt x="64" y="60"/>
                  </a:lnTo>
                  <a:lnTo>
                    <a:pt x="64" y="52"/>
                  </a:lnTo>
                  <a:lnTo>
                    <a:pt x="64" y="44"/>
                  </a:lnTo>
                  <a:lnTo>
                    <a:pt x="68" y="36"/>
                  </a:lnTo>
                  <a:lnTo>
                    <a:pt x="72" y="28"/>
                  </a:lnTo>
                  <a:lnTo>
                    <a:pt x="80" y="20"/>
                  </a:lnTo>
                  <a:lnTo>
                    <a:pt x="92" y="12"/>
                  </a:lnTo>
                  <a:lnTo>
                    <a:pt x="100" y="12"/>
                  </a:lnTo>
                  <a:lnTo>
                    <a:pt x="108" y="8"/>
                  </a:lnTo>
                  <a:lnTo>
                    <a:pt x="120" y="4"/>
                  </a:lnTo>
                  <a:lnTo>
                    <a:pt x="128" y="4"/>
                  </a:lnTo>
                  <a:lnTo>
                    <a:pt x="136" y="4"/>
                  </a:lnTo>
                  <a:lnTo>
                    <a:pt x="152" y="4"/>
                  </a:lnTo>
                  <a:lnTo>
                    <a:pt x="160" y="0"/>
                  </a:lnTo>
                  <a:lnTo>
                    <a:pt x="172" y="4"/>
                  </a:lnTo>
                  <a:lnTo>
                    <a:pt x="180" y="4"/>
                  </a:lnTo>
                  <a:lnTo>
                    <a:pt x="188" y="4"/>
                  </a:lnTo>
                  <a:lnTo>
                    <a:pt x="200" y="8"/>
                  </a:lnTo>
                  <a:lnTo>
                    <a:pt x="208" y="8"/>
                  </a:lnTo>
                  <a:lnTo>
                    <a:pt x="216" y="12"/>
                  </a:lnTo>
                  <a:lnTo>
                    <a:pt x="224" y="12"/>
                  </a:lnTo>
                  <a:lnTo>
                    <a:pt x="232" y="16"/>
                  </a:lnTo>
                  <a:lnTo>
                    <a:pt x="240" y="16"/>
                  </a:lnTo>
                  <a:lnTo>
                    <a:pt x="256" y="16"/>
                  </a:lnTo>
                  <a:lnTo>
                    <a:pt x="264" y="20"/>
                  </a:lnTo>
                  <a:lnTo>
                    <a:pt x="272" y="20"/>
                  </a:lnTo>
                  <a:lnTo>
                    <a:pt x="288" y="20"/>
                  </a:lnTo>
                  <a:lnTo>
                    <a:pt x="296" y="20"/>
                  </a:lnTo>
                  <a:lnTo>
                    <a:pt x="304" y="20"/>
                  </a:lnTo>
                  <a:lnTo>
                    <a:pt x="316" y="24"/>
                  </a:lnTo>
                  <a:lnTo>
                    <a:pt x="324" y="24"/>
                  </a:lnTo>
                  <a:lnTo>
                    <a:pt x="332" y="28"/>
                  </a:lnTo>
                  <a:lnTo>
                    <a:pt x="348" y="28"/>
                  </a:lnTo>
                  <a:lnTo>
                    <a:pt x="356" y="32"/>
                  </a:lnTo>
                  <a:lnTo>
                    <a:pt x="364" y="32"/>
                  </a:lnTo>
                  <a:lnTo>
                    <a:pt x="388" y="40"/>
                  </a:lnTo>
                  <a:lnTo>
                    <a:pt x="396" y="44"/>
                  </a:lnTo>
                  <a:lnTo>
                    <a:pt x="396" y="52"/>
                  </a:lnTo>
                  <a:lnTo>
                    <a:pt x="404" y="56"/>
                  </a:lnTo>
                  <a:lnTo>
                    <a:pt x="412" y="64"/>
                  </a:lnTo>
                  <a:lnTo>
                    <a:pt x="416" y="72"/>
                  </a:lnTo>
                  <a:lnTo>
                    <a:pt x="428" y="84"/>
                  </a:lnTo>
                  <a:lnTo>
                    <a:pt x="432" y="92"/>
                  </a:lnTo>
                  <a:lnTo>
                    <a:pt x="436" y="100"/>
                  </a:lnTo>
                  <a:lnTo>
                    <a:pt x="444" y="112"/>
                  </a:lnTo>
                  <a:lnTo>
                    <a:pt x="448" y="120"/>
                  </a:lnTo>
                  <a:lnTo>
                    <a:pt x="452" y="128"/>
                  </a:lnTo>
                  <a:lnTo>
                    <a:pt x="452" y="136"/>
                  </a:lnTo>
                  <a:lnTo>
                    <a:pt x="452" y="144"/>
                  </a:lnTo>
                  <a:lnTo>
                    <a:pt x="460" y="164"/>
                  </a:lnTo>
                  <a:lnTo>
                    <a:pt x="464" y="172"/>
                  </a:lnTo>
                  <a:lnTo>
                    <a:pt x="464" y="180"/>
                  </a:lnTo>
                  <a:lnTo>
                    <a:pt x="464" y="188"/>
                  </a:lnTo>
                  <a:lnTo>
                    <a:pt x="464" y="196"/>
                  </a:lnTo>
                  <a:lnTo>
                    <a:pt x="464" y="204"/>
                  </a:lnTo>
                  <a:lnTo>
                    <a:pt x="468" y="216"/>
                  </a:lnTo>
                  <a:lnTo>
                    <a:pt x="472" y="224"/>
                  </a:lnTo>
                  <a:lnTo>
                    <a:pt x="476" y="232"/>
                  </a:lnTo>
                  <a:lnTo>
                    <a:pt x="484" y="244"/>
                  </a:lnTo>
                  <a:lnTo>
                    <a:pt x="488" y="252"/>
                  </a:lnTo>
                  <a:lnTo>
                    <a:pt x="500" y="268"/>
                  </a:lnTo>
                  <a:lnTo>
                    <a:pt x="508" y="272"/>
                  </a:lnTo>
                  <a:lnTo>
                    <a:pt x="512" y="280"/>
                  </a:lnTo>
                  <a:lnTo>
                    <a:pt x="516" y="288"/>
                  </a:lnTo>
                  <a:lnTo>
                    <a:pt x="524" y="300"/>
                  </a:lnTo>
                  <a:lnTo>
                    <a:pt x="524" y="308"/>
                  </a:lnTo>
                  <a:lnTo>
                    <a:pt x="528" y="316"/>
                  </a:lnTo>
                  <a:lnTo>
                    <a:pt x="532" y="324"/>
                  </a:lnTo>
                  <a:lnTo>
                    <a:pt x="532" y="332"/>
                  </a:lnTo>
                  <a:lnTo>
                    <a:pt x="532" y="340"/>
                  </a:lnTo>
                  <a:lnTo>
                    <a:pt x="532" y="348"/>
                  </a:lnTo>
                  <a:lnTo>
                    <a:pt x="532" y="356"/>
                  </a:lnTo>
                  <a:lnTo>
                    <a:pt x="532" y="364"/>
                  </a:lnTo>
                  <a:lnTo>
                    <a:pt x="532" y="372"/>
                  </a:lnTo>
                  <a:lnTo>
                    <a:pt x="536" y="380"/>
                  </a:lnTo>
                  <a:lnTo>
                    <a:pt x="536" y="388"/>
                  </a:lnTo>
                  <a:lnTo>
                    <a:pt x="532" y="396"/>
                  </a:lnTo>
                  <a:lnTo>
                    <a:pt x="532" y="404"/>
                  </a:lnTo>
                  <a:lnTo>
                    <a:pt x="524" y="416"/>
                  </a:lnTo>
                  <a:lnTo>
                    <a:pt x="516" y="420"/>
                  </a:lnTo>
                  <a:lnTo>
                    <a:pt x="508" y="428"/>
                  </a:lnTo>
                  <a:lnTo>
                    <a:pt x="500" y="436"/>
                  </a:lnTo>
                  <a:lnTo>
                    <a:pt x="492" y="440"/>
                  </a:lnTo>
                  <a:lnTo>
                    <a:pt x="488" y="448"/>
                  </a:lnTo>
                  <a:lnTo>
                    <a:pt x="480" y="456"/>
                  </a:lnTo>
                  <a:lnTo>
                    <a:pt x="476" y="464"/>
                  </a:lnTo>
                  <a:lnTo>
                    <a:pt x="468" y="468"/>
                  </a:lnTo>
                  <a:lnTo>
                    <a:pt x="452" y="472"/>
                  </a:lnTo>
                  <a:lnTo>
                    <a:pt x="444" y="476"/>
                  </a:lnTo>
                  <a:lnTo>
                    <a:pt x="436" y="484"/>
                  </a:lnTo>
                  <a:lnTo>
                    <a:pt x="432" y="492"/>
                  </a:lnTo>
                  <a:lnTo>
                    <a:pt x="424" y="500"/>
                  </a:lnTo>
                  <a:lnTo>
                    <a:pt x="420" y="508"/>
                  </a:lnTo>
                  <a:lnTo>
                    <a:pt x="416" y="516"/>
                  </a:lnTo>
                  <a:lnTo>
                    <a:pt x="412" y="524"/>
                  </a:lnTo>
                  <a:lnTo>
                    <a:pt x="404" y="532"/>
                  </a:lnTo>
                  <a:lnTo>
                    <a:pt x="396" y="536"/>
                  </a:lnTo>
                  <a:lnTo>
                    <a:pt x="388" y="540"/>
                  </a:lnTo>
                  <a:lnTo>
                    <a:pt x="380" y="532"/>
                  </a:lnTo>
                  <a:lnTo>
                    <a:pt x="380" y="524"/>
                  </a:lnTo>
                </a:path>
              </a:pathLst>
            </a:custGeom>
            <a:solidFill>
              <a:srgbClr val="4F81BD"/>
            </a:solidFill>
            <a:ln w="12700" cap="rnd">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29" name="Freeform 36">
              <a:extLst>
                <a:ext uri="{FF2B5EF4-FFF2-40B4-BE49-F238E27FC236}">
                  <a16:creationId xmlns:a16="http://schemas.microsoft.com/office/drawing/2014/main" id="{C62C4C89-025A-40F1-BEFA-E31983D88BE1}"/>
                </a:ext>
              </a:extLst>
            </p:cNvPr>
            <p:cNvSpPr>
              <a:spLocks/>
            </p:cNvSpPr>
            <p:nvPr/>
          </p:nvSpPr>
          <p:spPr bwMode="auto">
            <a:xfrm>
              <a:off x="8906997" y="2472184"/>
              <a:ext cx="111972" cy="83136"/>
            </a:xfrm>
            <a:custGeom>
              <a:avLst/>
              <a:gdLst>
                <a:gd name="T0" fmla="*/ 0 w 73"/>
                <a:gd name="T1" fmla="*/ 2147483647 h 57"/>
                <a:gd name="T2" fmla="*/ 2147483647 w 73"/>
                <a:gd name="T3" fmla="*/ 2147483647 h 57"/>
                <a:gd name="T4" fmla="*/ 2147483647 w 73"/>
                <a:gd name="T5" fmla="*/ 2147483647 h 57"/>
                <a:gd name="T6" fmla="*/ 2147483647 w 73"/>
                <a:gd name="T7" fmla="*/ 2147483647 h 57"/>
                <a:gd name="T8" fmla="*/ 2147483647 w 73"/>
                <a:gd name="T9" fmla="*/ 2147483647 h 57"/>
                <a:gd name="T10" fmla="*/ 2147483647 w 73"/>
                <a:gd name="T11" fmla="*/ 2147483647 h 57"/>
                <a:gd name="T12" fmla="*/ 2147483647 w 73"/>
                <a:gd name="T13" fmla="*/ 2147483647 h 57"/>
                <a:gd name="T14" fmla="*/ 2147483647 w 73"/>
                <a:gd name="T15" fmla="*/ 2147483647 h 57"/>
                <a:gd name="T16" fmla="*/ 2147483647 w 73"/>
                <a:gd name="T17" fmla="*/ 2147483647 h 57"/>
                <a:gd name="T18" fmla="*/ 2147483647 w 73"/>
                <a:gd name="T19" fmla="*/ 2147483647 h 57"/>
                <a:gd name="T20" fmla="*/ 2147483647 w 73"/>
                <a:gd name="T21" fmla="*/ 2147483647 h 57"/>
                <a:gd name="T22" fmla="*/ 2147483647 w 73"/>
                <a:gd name="T23" fmla="*/ 2147483647 h 57"/>
                <a:gd name="T24" fmla="*/ 2147483647 w 73"/>
                <a:gd name="T25" fmla="*/ 2147483647 h 57"/>
                <a:gd name="T26" fmla="*/ 2147483647 w 73"/>
                <a:gd name="T27" fmla="*/ 2147483647 h 57"/>
                <a:gd name="T28" fmla="*/ 2147483647 w 73"/>
                <a:gd name="T29" fmla="*/ 2147483647 h 57"/>
                <a:gd name="T30" fmla="*/ 2147483647 w 73"/>
                <a:gd name="T31" fmla="*/ 2147483647 h 57"/>
                <a:gd name="T32" fmla="*/ 2147483647 w 73"/>
                <a:gd name="T33" fmla="*/ 0 h 57"/>
                <a:gd name="T34" fmla="*/ 2147483647 w 73"/>
                <a:gd name="T35" fmla="*/ 0 h 57"/>
                <a:gd name="T36" fmla="*/ 2147483647 w 73"/>
                <a:gd name="T37" fmla="*/ 0 h 57"/>
                <a:gd name="T38" fmla="*/ 2147483647 w 73"/>
                <a:gd name="T39" fmla="*/ 2147483647 h 57"/>
                <a:gd name="T40" fmla="*/ 2147483647 w 73"/>
                <a:gd name="T41" fmla="*/ 2147483647 h 57"/>
                <a:gd name="T42" fmla="*/ 2147483647 w 73"/>
                <a:gd name="T43" fmla="*/ 0 h 57"/>
                <a:gd name="T44" fmla="*/ 2147483647 w 73"/>
                <a:gd name="T45" fmla="*/ 0 h 57"/>
                <a:gd name="T46" fmla="*/ 0 w 73"/>
                <a:gd name="T47" fmla="*/ 2147483647 h 57"/>
                <a:gd name="T48" fmla="*/ 0 w 73"/>
                <a:gd name="T49" fmla="*/ 2147483647 h 57"/>
                <a:gd name="T50" fmla="*/ 0 w 73"/>
                <a:gd name="T51" fmla="*/ 2147483647 h 5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3"/>
                <a:gd name="T79" fmla="*/ 0 h 57"/>
                <a:gd name="T80" fmla="*/ 73 w 73"/>
                <a:gd name="T81" fmla="*/ 57 h 5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3" h="57">
                  <a:moveTo>
                    <a:pt x="0" y="20"/>
                  </a:moveTo>
                  <a:lnTo>
                    <a:pt x="8" y="20"/>
                  </a:lnTo>
                  <a:lnTo>
                    <a:pt x="16" y="20"/>
                  </a:lnTo>
                  <a:lnTo>
                    <a:pt x="24" y="24"/>
                  </a:lnTo>
                  <a:lnTo>
                    <a:pt x="28" y="32"/>
                  </a:lnTo>
                  <a:lnTo>
                    <a:pt x="36" y="36"/>
                  </a:lnTo>
                  <a:lnTo>
                    <a:pt x="40" y="44"/>
                  </a:lnTo>
                  <a:lnTo>
                    <a:pt x="48" y="48"/>
                  </a:lnTo>
                  <a:lnTo>
                    <a:pt x="56" y="52"/>
                  </a:lnTo>
                  <a:lnTo>
                    <a:pt x="64" y="56"/>
                  </a:lnTo>
                  <a:lnTo>
                    <a:pt x="72" y="48"/>
                  </a:lnTo>
                  <a:lnTo>
                    <a:pt x="72" y="40"/>
                  </a:lnTo>
                  <a:lnTo>
                    <a:pt x="72" y="32"/>
                  </a:lnTo>
                  <a:lnTo>
                    <a:pt x="72" y="24"/>
                  </a:lnTo>
                  <a:lnTo>
                    <a:pt x="72" y="16"/>
                  </a:lnTo>
                  <a:lnTo>
                    <a:pt x="72" y="8"/>
                  </a:lnTo>
                  <a:lnTo>
                    <a:pt x="68" y="0"/>
                  </a:lnTo>
                  <a:lnTo>
                    <a:pt x="60" y="0"/>
                  </a:lnTo>
                  <a:lnTo>
                    <a:pt x="44" y="0"/>
                  </a:lnTo>
                  <a:lnTo>
                    <a:pt x="36" y="4"/>
                  </a:lnTo>
                  <a:lnTo>
                    <a:pt x="28" y="4"/>
                  </a:lnTo>
                  <a:lnTo>
                    <a:pt x="16" y="0"/>
                  </a:lnTo>
                  <a:lnTo>
                    <a:pt x="4" y="0"/>
                  </a:lnTo>
                  <a:lnTo>
                    <a:pt x="0" y="8"/>
                  </a:lnTo>
                  <a:lnTo>
                    <a:pt x="0" y="16"/>
                  </a:lnTo>
                  <a:lnTo>
                    <a:pt x="0" y="20"/>
                  </a:lnTo>
                </a:path>
              </a:pathLst>
            </a:custGeom>
            <a:solidFill>
              <a:srgbClr val="4F81BD"/>
            </a:solidFill>
            <a:ln w="12700" cap="rnd">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30" name="Freeform 37">
              <a:extLst>
                <a:ext uri="{FF2B5EF4-FFF2-40B4-BE49-F238E27FC236}">
                  <a16:creationId xmlns:a16="http://schemas.microsoft.com/office/drawing/2014/main" id="{1864F52C-A827-4049-BF77-8CD46123BF03}"/>
                </a:ext>
              </a:extLst>
            </p:cNvPr>
            <p:cNvSpPr>
              <a:spLocks/>
            </p:cNvSpPr>
            <p:nvPr/>
          </p:nvSpPr>
          <p:spPr bwMode="auto">
            <a:xfrm>
              <a:off x="9055709" y="2518857"/>
              <a:ext cx="62984" cy="77302"/>
            </a:xfrm>
            <a:custGeom>
              <a:avLst/>
              <a:gdLst>
                <a:gd name="T0" fmla="*/ 0 w 41"/>
                <a:gd name="T1" fmla="*/ 2147483647 h 53"/>
                <a:gd name="T2" fmla="*/ 2147483647 w 41"/>
                <a:gd name="T3" fmla="*/ 2147483647 h 53"/>
                <a:gd name="T4" fmla="*/ 2147483647 w 41"/>
                <a:gd name="T5" fmla="*/ 2147483647 h 53"/>
                <a:gd name="T6" fmla="*/ 2147483647 w 41"/>
                <a:gd name="T7" fmla="*/ 2147483647 h 53"/>
                <a:gd name="T8" fmla="*/ 2147483647 w 41"/>
                <a:gd name="T9" fmla="*/ 2147483647 h 53"/>
                <a:gd name="T10" fmla="*/ 2147483647 w 41"/>
                <a:gd name="T11" fmla="*/ 0 h 53"/>
                <a:gd name="T12" fmla="*/ 2147483647 w 41"/>
                <a:gd name="T13" fmla="*/ 2147483647 h 53"/>
                <a:gd name="T14" fmla="*/ 2147483647 w 41"/>
                <a:gd name="T15" fmla="*/ 2147483647 h 53"/>
                <a:gd name="T16" fmla="*/ 2147483647 w 41"/>
                <a:gd name="T17" fmla="*/ 2147483647 h 53"/>
                <a:gd name="T18" fmla="*/ 2147483647 w 41"/>
                <a:gd name="T19" fmla="*/ 2147483647 h 53"/>
                <a:gd name="T20" fmla="*/ 2147483647 w 41"/>
                <a:gd name="T21" fmla="*/ 2147483647 h 53"/>
                <a:gd name="T22" fmla="*/ 2147483647 w 41"/>
                <a:gd name="T23" fmla="*/ 2147483647 h 53"/>
                <a:gd name="T24" fmla="*/ 2147483647 w 41"/>
                <a:gd name="T25" fmla="*/ 2147483647 h 53"/>
                <a:gd name="T26" fmla="*/ 2147483647 w 41"/>
                <a:gd name="T27" fmla="*/ 2147483647 h 53"/>
                <a:gd name="T28" fmla="*/ 2147483647 w 41"/>
                <a:gd name="T29" fmla="*/ 2147483647 h 53"/>
                <a:gd name="T30" fmla="*/ 0 w 41"/>
                <a:gd name="T31" fmla="*/ 2147483647 h 53"/>
                <a:gd name="T32" fmla="*/ 0 w 41"/>
                <a:gd name="T33" fmla="*/ 2147483647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53"/>
                <a:gd name="T53" fmla="*/ 41 w 41"/>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53">
                  <a:moveTo>
                    <a:pt x="0" y="32"/>
                  </a:moveTo>
                  <a:lnTo>
                    <a:pt x="8" y="28"/>
                  </a:lnTo>
                  <a:lnTo>
                    <a:pt x="12" y="16"/>
                  </a:lnTo>
                  <a:lnTo>
                    <a:pt x="16" y="8"/>
                  </a:lnTo>
                  <a:lnTo>
                    <a:pt x="24" y="4"/>
                  </a:lnTo>
                  <a:lnTo>
                    <a:pt x="32" y="0"/>
                  </a:lnTo>
                  <a:lnTo>
                    <a:pt x="40" y="4"/>
                  </a:lnTo>
                  <a:lnTo>
                    <a:pt x="40" y="12"/>
                  </a:lnTo>
                  <a:lnTo>
                    <a:pt x="40" y="20"/>
                  </a:lnTo>
                  <a:lnTo>
                    <a:pt x="40" y="28"/>
                  </a:lnTo>
                  <a:lnTo>
                    <a:pt x="32" y="36"/>
                  </a:lnTo>
                  <a:lnTo>
                    <a:pt x="24" y="40"/>
                  </a:lnTo>
                  <a:lnTo>
                    <a:pt x="20" y="48"/>
                  </a:lnTo>
                  <a:lnTo>
                    <a:pt x="12" y="52"/>
                  </a:lnTo>
                  <a:lnTo>
                    <a:pt x="4" y="48"/>
                  </a:lnTo>
                  <a:lnTo>
                    <a:pt x="0" y="40"/>
                  </a:lnTo>
                  <a:lnTo>
                    <a:pt x="0" y="32"/>
                  </a:lnTo>
                </a:path>
              </a:pathLst>
            </a:custGeom>
            <a:solidFill>
              <a:srgbClr val="4F81BD"/>
            </a:solidFill>
            <a:ln w="12700" cap="rnd">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31" name="Freeform 38">
              <a:extLst>
                <a:ext uri="{FF2B5EF4-FFF2-40B4-BE49-F238E27FC236}">
                  <a16:creationId xmlns:a16="http://schemas.microsoft.com/office/drawing/2014/main" id="{068E75DE-F8A3-400C-9546-C9F4C27FC916}"/>
                </a:ext>
              </a:extLst>
            </p:cNvPr>
            <p:cNvSpPr>
              <a:spLocks/>
            </p:cNvSpPr>
            <p:nvPr/>
          </p:nvSpPr>
          <p:spPr bwMode="auto">
            <a:xfrm>
              <a:off x="8439865" y="2367171"/>
              <a:ext cx="187203" cy="94804"/>
            </a:xfrm>
            <a:custGeom>
              <a:avLst/>
              <a:gdLst>
                <a:gd name="T0" fmla="*/ 2147483647 w 121"/>
                <a:gd name="T1" fmla="*/ 2147483647 h 65"/>
                <a:gd name="T2" fmla="*/ 2147483647 w 121"/>
                <a:gd name="T3" fmla="*/ 2147483647 h 65"/>
                <a:gd name="T4" fmla="*/ 2147483647 w 121"/>
                <a:gd name="T5" fmla="*/ 2147483647 h 65"/>
                <a:gd name="T6" fmla="*/ 2147483647 w 121"/>
                <a:gd name="T7" fmla="*/ 2147483647 h 65"/>
                <a:gd name="T8" fmla="*/ 2147483647 w 121"/>
                <a:gd name="T9" fmla="*/ 2147483647 h 65"/>
                <a:gd name="T10" fmla="*/ 2147483647 w 121"/>
                <a:gd name="T11" fmla="*/ 2147483647 h 65"/>
                <a:gd name="T12" fmla="*/ 2147483647 w 121"/>
                <a:gd name="T13" fmla="*/ 2147483647 h 65"/>
                <a:gd name="T14" fmla="*/ 2147483647 w 121"/>
                <a:gd name="T15" fmla="*/ 2147483647 h 65"/>
                <a:gd name="T16" fmla="*/ 2147483647 w 121"/>
                <a:gd name="T17" fmla="*/ 2147483647 h 65"/>
                <a:gd name="T18" fmla="*/ 2147483647 w 121"/>
                <a:gd name="T19" fmla="*/ 2147483647 h 65"/>
                <a:gd name="T20" fmla="*/ 2147483647 w 121"/>
                <a:gd name="T21" fmla="*/ 2147483647 h 65"/>
                <a:gd name="T22" fmla="*/ 2147483647 w 121"/>
                <a:gd name="T23" fmla="*/ 2147483647 h 65"/>
                <a:gd name="T24" fmla="*/ 2147483647 w 121"/>
                <a:gd name="T25" fmla="*/ 2147483647 h 65"/>
                <a:gd name="T26" fmla="*/ 2147483647 w 121"/>
                <a:gd name="T27" fmla="*/ 2147483647 h 65"/>
                <a:gd name="T28" fmla="*/ 0 w 121"/>
                <a:gd name="T29" fmla="*/ 2147483647 h 65"/>
                <a:gd name="T30" fmla="*/ 0 w 121"/>
                <a:gd name="T31" fmla="*/ 2147483647 h 65"/>
                <a:gd name="T32" fmla="*/ 2147483647 w 121"/>
                <a:gd name="T33" fmla="*/ 2147483647 h 65"/>
                <a:gd name="T34" fmla="*/ 2147483647 w 121"/>
                <a:gd name="T35" fmla="*/ 2147483647 h 65"/>
                <a:gd name="T36" fmla="*/ 2147483647 w 121"/>
                <a:gd name="T37" fmla="*/ 2147483647 h 65"/>
                <a:gd name="T38" fmla="*/ 2147483647 w 121"/>
                <a:gd name="T39" fmla="*/ 2147483647 h 65"/>
                <a:gd name="T40" fmla="*/ 2147483647 w 121"/>
                <a:gd name="T41" fmla="*/ 2147483647 h 65"/>
                <a:gd name="T42" fmla="*/ 2147483647 w 121"/>
                <a:gd name="T43" fmla="*/ 2147483647 h 65"/>
                <a:gd name="T44" fmla="*/ 2147483647 w 121"/>
                <a:gd name="T45" fmla="*/ 0 h 65"/>
                <a:gd name="T46" fmla="*/ 2147483647 w 121"/>
                <a:gd name="T47" fmla="*/ 0 h 65"/>
                <a:gd name="T48" fmla="*/ 2147483647 w 121"/>
                <a:gd name="T49" fmla="*/ 0 h 65"/>
                <a:gd name="T50" fmla="*/ 2147483647 w 121"/>
                <a:gd name="T51" fmla="*/ 0 h 65"/>
                <a:gd name="T52" fmla="*/ 2147483647 w 121"/>
                <a:gd name="T53" fmla="*/ 0 h 65"/>
                <a:gd name="T54" fmla="*/ 2147483647 w 121"/>
                <a:gd name="T55" fmla="*/ 2147483647 h 65"/>
                <a:gd name="T56" fmla="*/ 2147483647 w 121"/>
                <a:gd name="T57" fmla="*/ 2147483647 h 65"/>
                <a:gd name="T58" fmla="*/ 2147483647 w 121"/>
                <a:gd name="T59" fmla="*/ 2147483647 h 65"/>
                <a:gd name="T60" fmla="*/ 2147483647 w 121"/>
                <a:gd name="T61" fmla="*/ 2147483647 h 65"/>
                <a:gd name="T62" fmla="*/ 2147483647 w 121"/>
                <a:gd name="T63" fmla="*/ 2147483647 h 65"/>
                <a:gd name="T64" fmla="*/ 2147483647 w 121"/>
                <a:gd name="T65" fmla="*/ 2147483647 h 65"/>
                <a:gd name="T66" fmla="*/ 2147483647 w 121"/>
                <a:gd name="T67" fmla="*/ 2147483647 h 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1"/>
                <a:gd name="T103" fmla="*/ 0 h 65"/>
                <a:gd name="T104" fmla="*/ 121 w 121"/>
                <a:gd name="T105" fmla="*/ 65 h 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1" h="65">
                  <a:moveTo>
                    <a:pt x="112" y="48"/>
                  </a:moveTo>
                  <a:lnTo>
                    <a:pt x="104" y="48"/>
                  </a:lnTo>
                  <a:lnTo>
                    <a:pt x="96" y="44"/>
                  </a:lnTo>
                  <a:lnTo>
                    <a:pt x="88" y="44"/>
                  </a:lnTo>
                  <a:lnTo>
                    <a:pt x="80" y="44"/>
                  </a:lnTo>
                  <a:lnTo>
                    <a:pt x="72" y="48"/>
                  </a:lnTo>
                  <a:lnTo>
                    <a:pt x="64" y="52"/>
                  </a:lnTo>
                  <a:lnTo>
                    <a:pt x="56" y="52"/>
                  </a:lnTo>
                  <a:lnTo>
                    <a:pt x="48" y="56"/>
                  </a:lnTo>
                  <a:lnTo>
                    <a:pt x="40" y="56"/>
                  </a:lnTo>
                  <a:lnTo>
                    <a:pt x="32" y="60"/>
                  </a:lnTo>
                  <a:lnTo>
                    <a:pt x="24" y="64"/>
                  </a:lnTo>
                  <a:lnTo>
                    <a:pt x="16" y="64"/>
                  </a:lnTo>
                  <a:lnTo>
                    <a:pt x="8" y="64"/>
                  </a:lnTo>
                  <a:lnTo>
                    <a:pt x="0" y="60"/>
                  </a:lnTo>
                  <a:lnTo>
                    <a:pt x="0" y="52"/>
                  </a:lnTo>
                  <a:lnTo>
                    <a:pt x="8" y="40"/>
                  </a:lnTo>
                  <a:lnTo>
                    <a:pt x="12" y="32"/>
                  </a:lnTo>
                  <a:lnTo>
                    <a:pt x="16" y="24"/>
                  </a:lnTo>
                  <a:lnTo>
                    <a:pt x="28" y="16"/>
                  </a:lnTo>
                  <a:lnTo>
                    <a:pt x="32" y="8"/>
                  </a:lnTo>
                  <a:lnTo>
                    <a:pt x="40" y="4"/>
                  </a:lnTo>
                  <a:lnTo>
                    <a:pt x="48" y="0"/>
                  </a:lnTo>
                  <a:lnTo>
                    <a:pt x="56" y="0"/>
                  </a:lnTo>
                  <a:lnTo>
                    <a:pt x="64" y="0"/>
                  </a:lnTo>
                  <a:lnTo>
                    <a:pt x="72" y="0"/>
                  </a:lnTo>
                  <a:lnTo>
                    <a:pt x="80" y="0"/>
                  </a:lnTo>
                  <a:lnTo>
                    <a:pt x="88" y="4"/>
                  </a:lnTo>
                  <a:lnTo>
                    <a:pt x="96" y="8"/>
                  </a:lnTo>
                  <a:lnTo>
                    <a:pt x="112" y="20"/>
                  </a:lnTo>
                  <a:lnTo>
                    <a:pt x="116" y="28"/>
                  </a:lnTo>
                  <a:lnTo>
                    <a:pt x="120" y="36"/>
                  </a:lnTo>
                  <a:lnTo>
                    <a:pt x="120" y="44"/>
                  </a:lnTo>
                  <a:lnTo>
                    <a:pt x="112" y="48"/>
                  </a:lnTo>
                </a:path>
              </a:pathLst>
            </a:custGeom>
            <a:solidFill>
              <a:srgbClr val="4F81BD"/>
            </a:solidFill>
            <a:ln w="12700" cap="rnd">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32" name="Freeform 39">
              <a:extLst>
                <a:ext uri="{FF2B5EF4-FFF2-40B4-BE49-F238E27FC236}">
                  <a16:creationId xmlns:a16="http://schemas.microsoft.com/office/drawing/2014/main" id="{25E12F00-C158-42A7-A5B0-A35A492F1B24}"/>
                </a:ext>
              </a:extLst>
            </p:cNvPr>
            <p:cNvSpPr>
              <a:spLocks/>
            </p:cNvSpPr>
            <p:nvPr/>
          </p:nvSpPr>
          <p:spPr bwMode="auto">
            <a:xfrm>
              <a:off x="8303400" y="2419678"/>
              <a:ext cx="82230" cy="88970"/>
            </a:xfrm>
            <a:custGeom>
              <a:avLst/>
              <a:gdLst>
                <a:gd name="T0" fmla="*/ 2147483647 w 53"/>
                <a:gd name="T1" fmla="*/ 2147483647 h 61"/>
                <a:gd name="T2" fmla="*/ 2147483647 w 53"/>
                <a:gd name="T3" fmla="*/ 2147483647 h 61"/>
                <a:gd name="T4" fmla="*/ 2147483647 w 53"/>
                <a:gd name="T5" fmla="*/ 2147483647 h 61"/>
                <a:gd name="T6" fmla="*/ 2147483647 w 53"/>
                <a:gd name="T7" fmla="*/ 2147483647 h 61"/>
                <a:gd name="T8" fmla="*/ 2147483647 w 53"/>
                <a:gd name="T9" fmla="*/ 2147483647 h 61"/>
                <a:gd name="T10" fmla="*/ 0 w 53"/>
                <a:gd name="T11" fmla="*/ 2147483647 h 61"/>
                <a:gd name="T12" fmla="*/ 0 w 53"/>
                <a:gd name="T13" fmla="*/ 2147483647 h 61"/>
                <a:gd name="T14" fmla="*/ 2147483647 w 53"/>
                <a:gd name="T15" fmla="*/ 2147483647 h 61"/>
                <a:gd name="T16" fmla="*/ 2147483647 w 53"/>
                <a:gd name="T17" fmla="*/ 2147483647 h 61"/>
                <a:gd name="T18" fmla="*/ 2147483647 w 53"/>
                <a:gd name="T19" fmla="*/ 2147483647 h 61"/>
                <a:gd name="T20" fmla="*/ 2147483647 w 53"/>
                <a:gd name="T21" fmla="*/ 2147483647 h 61"/>
                <a:gd name="T22" fmla="*/ 2147483647 w 53"/>
                <a:gd name="T23" fmla="*/ 2147483647 h 61"/>
                <a:gd name="T24" fmla="*/ 2147483647 w 53"/>
                <a:gd name="T25" fmla="*/ 2147483647 h 61"/>
                <a:gd name="T26" fmla="*/ 2147483647 w 53"/>
                <a:gd name="T27" fmla="*/ 2147483647 h 61"/>
                <a:gd name="T28" fmla="*/ 2147483647 w 53"/>
                <a:gd name="T29" fmla="*/ 2147483647 h 61"/>
                <a:gd name="T30" fmla="*/ 2147483647 w 53"/>
                <a:gd name="T31" fmla="*/ 2147483647 h 61"/>
                <a:gd name="T32" fmla="*/ 2147483647 w 53"/>
                <a:gd name="T33" fmla="*/ 2147483647 h 61"/>
                <a:gd name="T34" fmla="*/ 2147483647 w 53"/>
                <a:gd name="T35" fmla="*/ 2147483647 h 61"/>
                <a:gd name="T36" fmla="*/ 2147483647 w 53"/>
                <a:gd name="T37" fmla="*/ 0 h 61"/>
                <a:gd name="T38" fmla="*/ 2147483647 w 53"/>
                <a:gd name="T39" fmla="*/ 0 h 61"/>
                <a:gd name="T40" fmla="*/ 2147483647 w 53"/>
                <a:gd name="T41" fmla="*/ 2147483647 h 61"/>
                <a:gd name="T42" fmla="*/ 2147483647 w 53"/>
                <a:gd name="T43" fmla="*/ 2147483647 h 61"/>
                <a:gd name="T44" fmla="*/ 2147483647 w 53"/>
                <a:gd name="T45" fmla="*/ 2147483647 h 6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3"/>
                <a:gd name="T70" fmla="*/ 0 h 61"/>
                <a:gd name="T71" fmla="*/ 53 w 53"/>
                <a:gd name="T72" fmla="*/ 61 h 6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3" h="61">
                  <a:moveTo>
                    <a:pt x="20" y="12"/>
                  </a:moveTo>
                  <a:lnTo>
                    <a:pt x="20" y="20"/>
                  </a:lnTo>
                  <a:lnTo>
                    <a:pt x="16" y="28"/>
                  </a:lnTo>
                  <a:lnTo>
                    <a:pt x="12" y="36"/>
                  </a:lnTo>
                  <a:lnTo>
                    <a:pt x="8" y="44"/>
                  </a:lnTo>
                  <a:lnTo>
                    <a:pt x="0" y="48"/>
                  </a:lnTo>
                  <a:lnTo>
                    <a:pt x="0" y="56"/>
                  </a:lnTo>
                  <a:lnTo>
                    <a:pt x="8" y="60"/>
                  </a:lnTo>
                  <a:lnTo>
                    <a:pt x="16" y="60"/>
                  </a:lnTo>
                  <a:lnTo>
                    <a:pt x="24" y="56"/>
                  </a:lnTo>
                  <a:lnTo>
                    <a:pt x="32" y="56"/>
                  </a:lnTo>
                  <a:lnTo>
                    <a:pt x="40" y="52"/>
                  </a:lnTo>
                  <a:lnTo>
                    <a:pt x="44" y="44"/>
                  </a:lnTo>
                  <a:lnTo>
                    <a:pt x="44" y="36"/>
                  </a:lnTo>
                  <a:lnTo>
                    <a:pt x="48" y="28"/>
                  </a:lnTo>
                  <a:lnTo>
                    <a:pt x="52" y="20"/>
                  </a:lnTo>
                  <a:lnTo>
                    <a:pt x="52" y="12"/>
                  </a:lnTo>
                  <a:lnTo>
                    <a:pt x="48" y="4"/>
                  </a:lnTo>
                  <a:lnTo>
                    <a:pt x="40" y="0"/>
                  </a:lnTo>
                  <a:lnTo>
                    <a:pt x="32" y="0"/>
                  </a:lnTo>
                  <a:lnTo>
                    <a:pt x="24" y="4"/>
                  </a:lnTo>
                  <a:lnTo>
                    <a:pt x="24" y="12"/>
                  </a:lnTo>
                  <a:lnTo>
                    <a:pt x="20" y="12"/>
                  </a:lnTo>
                </a:path>
              </a:pathLst>
            </a:custGeom>
            <a:solidFill>
              <a:srgbClr val="4F81BD"/>
            </a:solidFill>
            <a:ln w="12700" cap="rnd">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33" name="Freeform 40">
              <a:extLst>
                <a:ext uri="{FF2B5EF4-FFF2-40B4-BE49-F238E27FC236}">
                  <a16:creationId xmlns:a16="http://schemas.microsoft.com/office/drawing/2014/main" id="{B65CBEDC-2309-43E2-A6F0-702FAA91798B}"/>
                </a:ext>
              </a:extLst>
            </p:cNvPr>
            <p:cNvSpPr>
              <a:spLocks/>
            </p:cNvSpPr>
            <p:nvPr/>
          </p:nvSpPr>
          <p:spPr bwMode="auto">
            <a:xfrm>
              <a:off x="8320896" y="2227154"/>
              <a:ext cx="101474" cy="141476"/>
            </a:xfrm>
            <a:custGeom>
              <a:avLst/>
              <a:gdLst>
                <a:gd name="T0" fmla="*/ 0 w 65"/>
                <a:gd name="T1" fmla="*/ 2147483647 h 97"/>
                <a:gd name="T2" fmla="*/ 2147483647 w 65"/>
                <a:gd name="T3" fmla="*/ 2147483647 h 97"/>
                <a:gd name="T4" fmla="*/ 2147483647 w 65"/>
                <a:gd name="T5" fmla="*/ 2147483647 h 97"/>
                <a:gd name="T6" fmla="*/ 2147483647 w 65"/>
                <a:gd name="T7" fmla="*/ 2147483647 h 97"/>
                <a:gd name="T8" fmla="*/ 2147483647 w 65"/>
                <a:gd name="T9" fmla="*/ 2147483647 h 97"/>
                <a:gd name="T10" fmla="*/ 2147483647 w 65"/>
                <a:gd name="T11" fmla="*/ 2147483647 h 97"/>
                <a:gd name="T12" fmla="*/ 2147483647 w 65"/>
                <a:gd name="T13" fmla="*/ 2147483647 h 97"/>
                <a:gd name="T14" fmla="*/ 2147483647 w 65"/>
                <a:gd name="T15" fmla="*/ 2147483647 h 97"/>
                <a:gd name="T16" fmla="*/ 2147483647 w 65"/>
                <a:gd name="T17" fmla="*/ 2147483647 h 97"/>
                <a:gd name="T18" fmla="*/ 2147483647 w 65"/>
                <a:gd name="T19" fmla="*/ 2147483647 h 97"/>
                <a:gd name="T20" fmla="*/ 2147483647 w 65"/>
                <a:gd name="T21" fmla="*/ 2147483647 h 97"/>
                <a:gd name="T22" fmla="*/ 2147483647 w 65"/>
                <a:gd name="T23" fmla="*/ 2147483647 h 97"/>
                <a:gd name="T24" fmla="*/ 2147483647 w 65"/>
                <a:gd name="T25" fmla="*/ 2147483647 h 97"/>
                <a:gd name="T26" fmla="*/ 2147483647 w 65"/>
                <a:gd name="T27" fmla="*/ 2147483647 h 97"/>
                <a:gd name="T28" fmla="*/ 2147483647 w 65"/>
                <a:gd name="T29" fmla="*/ 2147483647 h 97"/>
                <a:gd name="T30" fmla="*/ 2147483647 w 65"/>
                <a:gd name="T31" fmla="*/ 2147483647 h 97"/>
                <a:gd name="T32" fmla="*/ 2147483647 w 65"/>
                <a:gd name="T33" fmla="*/ 2147483647 h 97"/>
                <a:gd name="T34" fmla="*/ 2147483647 w 65"/>
                <a:gd name="T35" fmla="*/ 2147483647 h 97"/>
                <a:gd name="T36" fmla="*/ 2147483647 w 65"/>
                <a:gd name="T37" fmla="*/ 2147483647 h 97"/>
                <a:gd name="T38" fmla="*/ 2147483647 w 65"/>
                <a:gd name="T39" fmla="*/ 2147483647 h 97"/>
                <a:gd name="T40" fmla="*/ 2147483647 w 65"/>
                <a:gd name="T41" fmla="*/ 2147483647 h 97"/>
                <a:gd name="T42" fmla="*/ 2147483647 w 65"/>
                <a:gd name="T43" fmla="*/ 2147483647 h 97"/>
                <a:gd name="T44" fmla="*/ 2147483647 w 65"/>
                <a:gd name="T45" fmla="*/ 2147483647 h 97"/>
                <a:gd name="T46" fmla="*/ 2147483647 w 65"/>
                <a:gd name="T47" fmla="*/ 2147483647 h 97"/>
                <a:gd name="T48" fmla="*/ 2147483647 w 65"/>
                <a:gd name="T49" fmla="*/ 2147483647 h 97"/>
                <a:gd name="T50" fmla="*/ 2147483647 w 65"/>
                <a:gd name="T51" fmla="*/ 2147483647 h 97"/>
                <a:gd name="T52" fmla="*/ 2147483647 w 65"/>
                <a:gd name="T53" fmla="*/ 0 h 97"/>
                <a:gd name="T54" fmla="*/ 2147483647 w 65"/>
                <a:gd name="T55" fmla="*/ 2147483647 h 97"/>
                <a:gd name="T56" fmla="*/ 2147483647 w 65"/>
                <a:gd name="T57" fmla="*/ 2147483647 h 97"/>
                <a:gd name="T58" fmla="*/ 0 w 65"/>
                <a:gd name="T59" fmla="*/ 2147483647 h 9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5"/>
                <a:gd name="T91" fmla="*/ 0 h 97"/>
                <a:gd name="T92" fmla="*/ 65 w 65"/>
                <a:gd name="T93" fmla="*/ 97 h 9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5" h="97">
                  <a:moveTo>
                    <a:pt x="0" y="8"/>
                  </a:moveTo>
                  <a:lnTo>
                    <a:pt x="4" y="16"/>
                  </a:lnTo>
                  <a:lnTo>
                    <a:pt x="8" y="24"/>
                  </a:lnTo>
                  <a:lnTo>
                    <a:pt x="12" y="32"/>
                  </a:lnTo>
                  <a:lnTo>
                    <a:pt x="12" y="40"/>
                  </a:lnTo>
                  <a:lnTo>
                    <a:pt x="12" y="48"/>
                  </a:lnTo>
                  <a:lnTo>
                    <a:pt x="12" y="56"/>
                  </a:lnTo>
                  <a:lnTo>
                    <a:pt x="12" y="64"/>
                  </a:lnTo>
                  <a:lnTo>
                    <a:pt x="12" y="72"/>
                  </a:lnTo>
                  <a:lnTo>
                    <a:pt x="12" y="80"/>
                  </a:lnTo>
                  <a:lnTo>
                    <a:pt x="12" y="88"/>
                  </a:lnTo>
                  <a:lnTo>
                    <a:pt x="16" y="96"/>
                  </a:lnTo>
                  <a:lnTo>
                    <a:pt x="24" y="92"/>
                  </a:lnTo>
                  <a:lnTo>
                    <a:pt x="32" y="88"/>
                  </a:lnTo>
                  <a:lnTo>
                    <a:pt x="40" y="84"/>
                  </a:lnTo>
                  <a:lnTo>
                    <a:pt x="48" y="76"/>
                  </a:lnTo>
                  <a:lnTo>
                    <a:pt x="60" y="64"/>
                  </a:lnTo>
                  <a:lnTo>
                    <a:pt x="64" y="56"/>
                  </a:lnTo>
                  <a:lnTo>
                    <a:pt x="60" y="48"/>
                  </a:lnTo>
                  <a:lnTo>
                    <a:pt x="56" y="40"/>
                  </a:lnTo>
                  <a:lnTo>
                    <a:pt x="56" y="32"/>
                  </a:lnTo>
                  <a:lnTo>
                    <a:pt x="56" y="24"/>
                  </a:lnTo>
                  <a:lnTo>
                    <a:pt x="48" y="16"/>
                  </a:lnTo>
                  <a:lnTo>
                    <a:pt x="40" y="8"/>
                  </a:lnTo>
                  <a:lnTo>
                    <a:pt x="32" y="8"/>
                  </a:lnTo>
                  <a:lnTo>
                    <a:pt x="24" y="4"/>
                  </a:lnTo>
                  <a:lnTo>
                    <a:pt x="16" y="0"/>
                  </a:lnTo>
                  <a:lnTo>
                    <a:pt x="8" y="4"/>
                  </a:lnTo>
                  <a:lnTo>
                    <a:pt x="4" y="12"/>
                  </a:lnTo>
                  <a:lnTo>
                    <a:pt x="0" y="8"/>
                  </a:lnTo>
                </a:path>
              </a:pathLst>
            </a:custGeom>
            <a:solidFill>
              <a:srgbClr val="4F81BD"/>
            </a:solidFill>
            <a:ln w="12700" cap="rnd">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34" name="Freeform 41">
              <a:extLst>
                <a:ext uri="{FF2B5EF4-FFF2-40B4-BE49-F238E27FC236}">
                  <a16:creationId xmlns:a16="http://schemas.microsoft.com/office/drawing/2014/main" id="{4A67B530-2EA7-43A2-9AD6-01C13B76A432}"/>
                </a:ext>
              </a:extLst>
            </p:cNvPr>
            <p:cNvSpPr>
              <a:spLocks/>
            </p:cNvSpPr>
            <p:nvPr/>
          </p:nvSpPr>
          <p:spPr bwMode="auto">
            <a:xfrm>
              <a:off x="8259661" y="2057966"/>
              <a:ext cx="138214" cy="141476"/>
            </a:xfrm>
            <a:custGeom>
              <a:avLst/>
              <a:gdLst>
                <a:gd name="T0" fmla="*/ 2147483647 w 89"/>
                <a:gd name="T1" fmla="*/ 2147483647 h 97"/>
                <a:gd name="T2" fmla="*/ 2147483647 w 89"/>
                <a:gd name="T3" fmla="*/ 2147483647 h 97"/>
                <a:gd name="T4" fmla="*/ 2147483647 w 89"/>
                <a:gd name="T5" fmla="*/ 2147483647 h 97"/>
                <a:gd name="T6" fmla="*/ 2147483647 w 89"/>
                <a:gd name="T7" fmla="*/ 2147483647 h 97"/>
                <a:gd name="T8" fmla="*/ 2147483647 w 89"/>
                <a:gd name="T9" fmla="*/ 2147483647 h 97"/>
                <a:gd name="T10" fmla="*/ 2147483647 w 89"/>
                <a:gd name="T11" fmla="*/ 2147483647 h 97"/>
                <a:gd name="T12" fmla="*/ 2147483647 w 89"/>
                <a:gd name="T13" fmla="*/ 2147483647 h 97"/>
                <a:gd name="T14" fmla="*/ 2147483647 w 89"/>
                <a:gd name="T15" fmla="*/ 2147483647 h 97"/>
                <a:gd name="T16" fmla="*/ 2147483647 w 89"/>
                <a:gd name="T17" fmla="*/ 2147483647 h 97"/>
                <a:gd name="T18" fmla="*/ 2147483647 w 89"/>
                <a:gd name="T19" fmla="*/ 2147483647 h 97"/>
                <a:gd name="T20" fmla="*/ 0 w 89"/>
                <a:gd name="T21" fmla="*/ 2147483647 h 97"/>
                <a:gd name="T22" fmla="*/ 0 w 89"/>
                <a:gd name="T23" fmla="*/ 2147483647 h 97"/>
                <a:gd name="T24" fmla="*/ 0 w 89"/>
                <a:gd name="T25" fmla="*/ 0 h 97"/>
                <a:gd name="T26" fmla="*/ 2147483647 w 89"/>
                <a:gd name="T27" fmla="*/ 0 h 97"/>
                <a:gd name="T28" fmla="*/ 2147483647 w 89"/>
                <a:gd name="T29" fmla="*/ 0 h 97"/>
                <a:gd name="T30" fmla="*/ 2147483647 w 89"/>
                <a:gd name="T31" fmla="*/ 2147483647 h 97"/>
                <a:gd name="T32" fmla="*/ 2147483647 w 89"/>
                <a:gd name="T33" fmla="*/ 2147483647 h 97"/>
                <a:gd name="T34" fmla="*/ 2147483647 w 89"/>
                <a:gd name="T35" fmla="*/ 2147483647 h 97"/>
                <a:gd name="T36" fmla="*/ 2147483647 w 89"/>
                <a:gd name="T37" fmla="*/ 2147483647 h 97"/>
                <a:gd name="T38" fmla="*/ 2147483647 w 89"/>
                <a:gd name="T39" fmla="*/ 2147483647 h 97"/>
                <a:gd name="T40" fmla="*/ 2147483647 w 89"/>
                <a:gd name="T41" fmla="*/ 2147483647 h 97"/>
                <a:gd name="T42" fmla="*/ 2147483647 w 89"/>
                <a:gd name="T43" fmla="*/ 2147483647 h 97"/>
                <a:gd name="T44" fmla="*/ 2147483647 w 89"/>
                <a:gd name="T45" fmla="*/ 2147483647 h 97"/>
                <a:gd name="T46" fmla="*/ 2147483647 w 89"/>
                <a:gd name="T47" fmla="*/ 2147483647 h 97"/>
                <a:gd name="T48" fmla="*/ 2147483647 w 89"/>
                <a:gd name="T49" fmla="*/ 2147483647 h 97"/>
                <a:gd name="T50" fmla="*/ 2147483647 w 89"/>
                <a:gd name="T51" fmla="*/ 2147483647 h 97"/>
                <a:gd name="T52" fmla="*/ 2147483647 w 89"/>
                <a:gd name="T53" fmla="*/ 2147483647 h 97"/>
                <a:gd name="T54" fmla="*/ 2147483647 w 89"/>
                <a:gd name="T55" fmla="*/ 2147483647 h 97"/>
                <a:gd name="T56" fmla="*/ 2147483647 w 89"/>
                <a:gd name="T57" fmla="*/ 2147483647 h 97"/>
                <a:gd name="T58" fmla="*/ 2147483647 w 89"/>
                <a:gd name="T59" fmla="*/ 2147483647 h 97"/>
                <a:gd name="T60" fmla="*/ 2147483647 w 89"/>
                <a:gd name="T61" fmla="*/ 2147483647 h 97"/>
                <a:gd name="T62" fmla="*/ 2147483647 w 89"/>
                <a:gd name="T63" fmla="*/ 2147483647 h 97"/>
                <a:gd name="T64" fmla="*/ 2147483647 w 89"/>
                <a:gd name="T65" fmla="*/ 2147483647 h 97"/>
                <a:gd name="T66" fmla="*/ 2147483647 w 89"/>
                <a:gd name="T67" fmla="*/ 2147483647 h 9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9"/>
                <a:gd name="T103" fmla="*/ 0 h 97"/>
                <a:gd name="T104" fmla="*/ 89 w 89"/>
                <a:gd name="T105" fmla="*/ 97 h 9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9" h="97">
                  <a:moveTo>
                    <a:pt x="36" y="96"/>
                  </a:moveTo>
                  <a:lnTo>
                    <a:pt x="36" y="88"/>
                  </a:lnTo>
                  <a:lnTo>
                    <a:pt x="32" y="80"/>
                  </a:lnTo>
                  <a:lnTo>
                    <a:pt x="32" y="72"/>
                  </a:lnTo>
                  <a:lnTo>
                    <a:pt x="28" y="64"/>
                  </a:lnTo>
                  <a:lnTo>
                    <a:pt x="24" y="56"/>
                  </a:lnTo>
                  <a:lnTo>
                    <a:pt x="20" y="48"/>
                  </a:lnTo>
                  <a:lnTo>
                    <a:pt x="16" y="40"/>
                  </a:lnTo>
                  <a:lnTo>
                    <a:pt x="8" y="36"/>
                  </a:lnTo>
                  <a:lnTo>
                    <a:pt x="4" y="28"/>
                  </a:lnTo>
                  <a:lnTo>
                    <a:pt x="0" y="16"/>
                  </a:lnTo>
                  <a:lnTo>
                    <a:pt x="0" y="8"/>
                  </a:lnTo>
                  <a:lnTo>
                    <a:pt x="0" y="0"/>
                  </a:lnTo>
                  <a:lnTo>
                    <a:pt x="8" y="0"/>
                  </a:lnTo>
                  <a:lnTo>
                    <a:pt x="16" y="0"/>
                  </a:lnTo>
                  <a:lnTo>
                    <a:pt x="24" y="4"/>
                  </a:lnTo>
                  <a:lnTo>
                    <a:pt x="28" y="12"/>
                  </a:lnTo>
                  <a:lnTo>
                    <a:pt x="36" y="16"/>
                  </a:lnTo>
                  <a:lnTo>
                    <a:pt x="44" y="20"/>
                  </a:lnTo>
                  <a:lnTo>
                    <a:pt x="52" y="20"/>
                  </a:lnTo>
                  <a:lnTo>
                    <a:pt x="60" y="20"/>
                  </a:lnTo>
                  <a:lnTo>
                    <a:pt x="68" y="20"/>
                  </a:lnTo>
                  <a:lnTo>
                    <a:pt x="76" y="24"/>
                  </a:lnTo>
                  <a:lnTo>
                    <a:pt x="84" y="24"/>
                  </a:lnTo>
                  <a:lnTo>
                    <a:pt x="88" y="32"/>
                  </a:lnTo>
                  <a:lnTo>
                    <a:pt x="84" y="40"/>
                  </a:lnTo>
                  <a:lnTo>
                    <a:pt x="84" y="48"/>
                  </a:lnTo>
                  <a:lnTo>
                    <a:pt x="76" y="52"/>
                  </a:lnTo>
                  <a:lnTo>
                    <a:pt x="68" y="60"/>
                  </a:lnTo>
                  <a:lnTo>
                    <a:pt x="60" y="72"/>
                  </a:lnTo>
                  <a:lnTo>
                    <a:pt x="56" y="80"/>
                  </a:lnTo>
                  <a:lnTo>
                    <a:pt x="48" y="88"/>
                  </a:lnTo>
                  <a:lnTo>
                    <a:pt x="44" y="96"/>
                  </a:lnTo>
                  <a:lnTo>
                    <a:pt x="36" y="96"/>
                  </a:lnTo>
                </a:path>
              </a:pathLst>
            </a:custGeom>
            <a:solidFill>
              <a:srgbClr val="4F81BD"/>
            </a:solidFill>
            <a:ln w="12700" cap="rnd">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35" name="Freeform 42">
              <a:extLst>
                <a:ext uri="{FF2B5EF4-FFF2-40B4-BE49-F238E27FC236}">
                  <a16:creationId xmlns:a16="http://schemas.microsoft.com/office/drawing/2014/main" id="{B0712AFA-E2A8-45BA-9EDC-E7C29002E6D6}"/>
                </a:ext>
              </a:extLst>
            </p:cNvPr>
            <p:cNvSpPr>
              <a:spLocks/>
            </p:cNvSpPr>
            <p:nvPr/>
          </p:nvSpPr>
          <p:spPr bwMode="auto">
            <a:xfrm>
              <a:off x="8152937" y="1917948"/>
              <a:ext cx="125968" cy="106472"/>
            </a:xfrm>
            <a:custGeom>
              <a:avLst/>
              <a:gdLst>
                <a:gd name="T0" fmla="*/ 2147483647 w 81"/>
                <a:gd name="T1" fmla="*/ 2147483647 h 73"/>
                <a:gd name="T2" fmla="*/ 2147483647 w 81"/>
                <a:gd name="T3" fmla="*/ 2147483647 h 73"/>
                <a:gd name="T4" fmla="*/ 2147483647 w 81"/>
                <a:gd name="T5" fmla="*/ 2147483647 h 73"/>
                <a:gd name="T6" fmla="*/ 2147483647 w 81"/>
                <a:gd name="T7" fmla="*/ 2147483647 h 73"/>
                <a:gd name="T8" fmla="*/ 2147483647 w 81"/>
                <a:gd name="T9" fmla="*/ 2147483647 h 73"/>
                <a:gd name="T10" fmla="*/ 2147483647 w 81"/>
                <a:gd name="T11" fmla="*/ 2147483647 h 73"/>
                <a:gd name="T12" fmla="*/ 2147483647 w 81"/>
                <a:gd name="T13" fmla="*/ 2147483647 h 73"/>
                <a:gd name="T14" fmla="*/ 0 w 81"/>
                <a:gd name="T15" fmla="*/ 2147483647 h 73"/>
                <a:gd name="T16" fmla="*/ 0 w 81"/>
                <a:gd name="T17" fmla="*/ 2147483647 h 73"/>
                <a:gd name="T18" fmla="*/ 2147483647 w 81"/>
                <a:gd name="T19" fmla="*/ 2147483647 h 73"/>
                <a:gd name="T20" fmla="*/ 2147483647 w 81"/>
                <a:gd name="T21" fmla="*/ 2147483647 h 73"/>
                <a:gd name="T22" fmla="*/ 2147483647 w 81"/>
                <a:gd name="T23" fmla="*/ 2147483647 h 73"/>
                <a:gd name="T24" fmla="*/ 2147483647 w 81"/>
                <a:gd name="T25" fmla="*/ 2147483647 h 73"/>
                <a:gd name="T26" fmla="*/ 2147483647 w 81"/>
                <a:gd name="T27" fmla="*/ 2147483647 h 73"/>
                <a:gd name="T28" fmla="*/ 2147483647 w 81"/>
                <a:gd name="T29" fmla="*/ 2147483647 h 73"/>
                <a:gd name="T30" fmla="*/ 2147483647 w 81"/>
                <a:gd name="T31" fmla="*/ 2147483647 h 73"/>
                <a:gd name="T32" fmla="*/ 2147483647 w 81"/>
                <a:gd name="T33" fmla="*/ 0 h 73"/>
                <a:gd name="T34" fmla="*/ 2147483647 w 81"/>
                <a:gd name="T35" fmla="*/ 0 h 73"/>
                <a:gd name="T36" fmla="*/ 2147483647 w 81"/>
                <a:gd name="T37" fmla="*/ 2147483647 h 73"/>
                <a:gd name="T38" fmla="*/ 2147483647 w 81"/>
                <a:gd name="T39" fmla="*/ 2147483647 h 73"/>
                <a:gd name="T40" fmla="*/ 2147483647 w 81"/>
                <a:gd name="T41" fmla="*/ 2147483647 h 73"/>
                <a:gd name="T42" fmla="*/ 2147483647 w 81"/>
                <a:gd name="T43" fmla="*/ 2147483647 h 73"/>
                <a:gd name="T44" fmla="*/ 2147483647 w 81"/>
                <a:gd name="T45" fmla="*/ 2147483647 h 73"/>
                <a:gd name="T46" fmla="*/ 2147483647 w 81"/>
                <a:gd name="T47" fmla="*/ 2147483647 h 73"/>
                <a:gd name="T48" fmla="*/ 2147483647 w 81"/>
                <a:gd name="T49" fmla="*/ 2147483647 h 73"/>
                <a:gd name="T50" fmla="*/ 2147483647 w 81"/>
                <a:gd name="T51" fmla="*/ 2147483647 h 73"/>
                <a:gd name="T52" fmla="*/ 2147483647 w 81"/>
                <a:gd name="T53" fmla="*/ 2147483647 h 73"/>
                <a:gd name="T54" fmla="*/ 2147483647 w 81"/>
                <a:gd name="T55" fmla="*/ 2147483647 h 7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81"/>
                <a:gd name="T85" fmla="*/ 0 h 73"/>
                <a:gd name="T86" fmla="*/ 81 w 81"/>
                <a:gd name="T87" fmla="*/ 73 h 7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81" h="73">
                  <a:moveTo>
                    <a:pt x="44" y="72"/>
                  </a:moveTo>
                  <a:lnTo>
                    <a:pt x="40" y="64"/>
                  </a:lnTo>
                  <a:lnTo>
                    <a:pt x="32" y="60"/>
                  </a:lnTo>
                  <a:lnTo>
                    <a:pt x="24" y="56"/>
                  </a:lnTo>
                  <a:lnTo>
                    <a:pt x="16" y="52"/>
                  </a:lnTo>
                  <a:lnTo>
                    <a:pt x="8" y="48"/>
                  </a:lnTo>
                  <a:lnTo>
                    <a:pt x="4" y="40"/>
                  </a:lnTo>
                  <a:lnTo>
                    <a:pt x="0" y="32"/>
                  </a:lnTo>
                  <a:lnTo>
                    <a:pt x="0" y="24"/>
                  </a:lnTo>
                  <a:lnTo>
                    <a:pt x="4" y="16"/>
                  </a:lnTo>
                  <a:lnTo>
                    <a:pt x="16" y="12"/>
                  </a:lnTo>
                  <a:lnTo>
                    <a:pt x="24" y="16"/>
                  </a:lnTo>
                  <a:lnTo>
                    <a:pt x="32" y="16"/>
                  </a:lnTo>
                  <a:lnTo>
                    <a:pt x="40" y="12"/>
                  </a:lnTo>
                  <a:lnTo>
                    <a:pt x="52" y="8"/>
                  </a:lnTo>
                  <a:lnTo>
                    <a:pt x="60" y="4"/>
                  </a:lnTo>
                  <a:lnTo>
                    <a:pt x="68" y="0"/>
                  </a:lnTo>
                  <a:lnTo>
                    <a:pt x="76" y="0"/>
                  </a:lnTo>
                  <a:lnTo>
                    <a:pt x="80" y="12"/>
                  </a:lnTo>
                  <a:lnTo>
                    <a:pt x="80" y="20"/>
                  </a:lnTo>
                  <a:lnTo>
                    <a:pt x="76" y="28"/>
                  </a:lnTo>
                  <a:lnTo>
                    <a:pt x="72" y="36"/>
                  </a:lnTo>
                  <a:lnTo>
                    <a:pt x="68" y="44"/>
                  </a:lnTo>
                  <a:lnTo>
                    <a:pt x="64" y="52"/>
                  </a:lnTo>
                  <a:lnTo>
                    <a:pt x="60" y="60"/>
                  </a:lnTo>
                  <a:lnTo>
                    <a:pt x="56" y="68"/>
                  </a:lnTo>
                  <a:lnTo>
                    <a:pt x="48" y="68"/>
                  </a:lnTo>
                  <a:lnTo>
                    <a:pt x="44" y="72"/>
                  </a:lnTo>
                </a:path>
              </a:pathLst>
            </a:custGeom>
            <a:solidFill>
              <a:srgbClr val="4F81BD"/>
            </a:solidFill>
            <a:ln w="12700" cap="rnd">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36" name="Freeform 43">
              <a:extLst>
                <a:ext uri="{FF2B5EF4-FFF2-40B4-BE49-F238E27FC236}">
                  <a16:creationId xmlns:a16="http://schemas.microsoft.com/office/drawing/2014/main" id="{838DF5E3-AC1A-4B8C-9776-05B46671D3F8}"/>
                </a:ext>
              </a:extLst>
            </p:cNvPr>
            <p:cNvSpPr>
              <a:spLocks/>
            </p:cNvSpPr>
            <p:nvPr/>
          </p:nvSpPr>
          <p:spPr bwMode="auto">
            <a:xfrm>
              <a:off x="7972734" y="1824603"/>
              <a:ext cx="150462" cy="100638"/>
            </a:xfrm>
            <a:custGeom>
              <a:avLst/>
              <a:gdLst>
                <a:gd name="T0" fmla="*/ 2147483647 w 97"/>
                <a:gd name="T1" fmla="*/ 2147483647 h 69"/>
                <a:gd name="T2" fmla="*/ 2147483647 w 97"/>
                <a:gd name="T3" fmla="*/ 2147483647 h 69"/>
                <a:gd name="T4" fmla="*/ 2147483647 w 97"/>
                <a:gd name="T5" fmla="*/ 2147483647 h 69"/>
                <a:gd name="T6" fmla="*/ 2147483647 w 97"/>
                <a:gd name="T7" fmla="*/ 2147483647 h 69"/>
                <a:gd name="T8" fmla="*/ 2147483647 w 97"/>
                <a:gd name="T9" fmla="*/ 2147483647 h 69"/>
                <a:gd name="T10" fmla="*/ 2147483647 w 97"/>
                <a:gd name="T11" fmla="*/ 2147483647 h 69"/>
                <a:gd name="T12" fmla="*/ 2147483647 w 97"/>
                <a:gd name="T13" fmla="*/ 2147483647 h 69"/>
                <a:gd name="T14" fmla="*/ 2147483647 w 97"/>
                <a:gd name="T15" fmla="*/ 2147483647 h 69"/>
                <a:gd name="T16" fmla="*/ 2147483647 w 97"/>
                <a:gd name="T17" fmla="*/ 2147483647 h 69"/>
                <a:gd name="T18" fmla="*/ 2147483647 w 97"/>
                <a:gd name="T19" fmla="*/ 2147483647 h 69"/>
                <a:gd name="T20" fmla="*/ 0 w 97"/>
                <a:gd name="T21" fmla="*/ 2147483647 h 69"/>
                <a:gd name="T22" fmla="*/ 0 w 97"/>
                <a:gd name="T23" fmla="*/ 2147483647 h 69"/>
                <a:gd name="T24" fmla="*/ 2147483647 w 97"/>
                <a:gd name="T25" fmla="*/ 2147483647 h 69"/>
                <a:gd name="T26" fmla="*/ 2147483647 w 97"/>
                <a:gd name="T27" fmla="*/ 2147483647 h 69"/>
                <a:gd name="T28" fmla="*/ 2147483647 w 97"/>
                <a:gd name="T29" fmla="*/ 2147483647 h 69"/>
                <a:gd name="T30" fmla="*/ 2147483647 w 97"/>
                <a:gd name="T31" fmla="*/ 2147483647 h 69"/>
                <a:gd name="T32" fmla="*/ 2147483647 w 97"/>
                <a:gd name="T33" fmla="*/ 2147483647 h 69"/>
                <a:gd name="T34" fmla="*/ 2147483647 w 97"/>
                <a:gd name="T35" fmla="*/ 2147483647 h 69"/>
                <a:gd name="T36" fmla="*/ 2147483647 w 97"/>
                <a:gd name="T37" fmla="*/ 2147483647 h 69"/>
                <a:gd name="T38" fmla="*/ 2147483647 w 97"/>
                <a:gd name="T39" fmla="*/ 0 h 69"/>
                <a:gd name="T40" fmla="*/ 2147483647 w 97"/>
                <a:gd name="T41" fmla="*/ 2147483647 h 69"/>
                <a:gd name="T42" fmla="*/ 2147483647 w 97"/>
                <a:gd name="T43" fmla="*/ 2147483647 h 69"/>
                <a:gd name="T44" fmla="*/ 2147483647 w 97"/>
                <a:gd name="T45" fmla="*/ 2147483647 h 69"/>
                <a:gd name="T46" fmla="*/ 2147483647 w 97"/>
                <a:gd name="T47" fmla="*/ 2147483647 h 69"/>
                <a:gd name="T48" fmla="*/ 2147483647 w 97"/>
                <a:gd name="T49" fmla="*/ 2147483647 h 69"/>
                <a:gd name="T50" fmla="*/ 2147483647 w 97"/>
                <a:gd name="T51" fmla="*/ 2147483647 h 69"/>
                <a:gd name="T52" fmla="*/ 2147483647 w 97"/>
                <a:gd name="T53" fmla="*/ 2147483647 h 69"/>
                <a:gd name="T54" fmla="*/ 2147483647 w 97"/>
                <a:gd name="T55" fmla="*/ 2147483647 h 69"/>
                <a:gd name="T56" fmla="*/ 2147483647 w 97"/>
                <a:gd name="T57" fmla="*/ 2147483647 h 69"/>
                <a:gd name="T58" fmla="*/ 2147483647 w 97"/>
                <a:gd name="T59" fmla="*/ 2147483647 h 6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7"/>
                <a:gd name="T91" fmla="*/ 0 h 69"/>
                <a:gd name="T92" fmla="*/ 97 w 97"/>
                <a:gd name="T93" fmla="*/ 69 h 6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7" h="69">
                  <a:moveTo>
                    <a:pt x="84" y="68"/>
                  </a:moveTo>
                  <a:lnTo>
                    <a:pt x="80" y="60"/>
                  </a:lnTo>
                  <a:lnTo>
                    <a:pt x="72" y="56"/>
                  </a:lnTo>
                  <a:lnTo>
                    <a:pt x="64" y="52"/>
                  </a:lnTo>
                  <a:lnTo>
                    <a:pt x="48" y="48"/>
                  </a:lnTo>
                  <a:lnTo>
                    <a:pt x="40" y="44"/>
                  </a:lnTo>
                  <a:lnTo>
                    <a:pt x="32" y="44"/>
                  </a:lnTo>
                  <a:lnTo>
                    <a:pt x="24" y="36"/>
                  </a:lnTo>
                  <a:lnTo>
                    <a:pt x="16" y="36"/>
                  </a:lnTo>
                  <a:lnTo>
                    <a:pt x="8" y="36"/>
                  </a:lnTo>
                  <a:lnTo>
                    <a:pt x="0" y="28"/>
                  </a:lnTo>
                  <a:lnTo>
                    <a:pt x="0" y="20"/>
                  </a:lnTo>
                  <a:lnTo>
                    <a:pt x="4" y="12"/>
                  </a:lnTo>
                  <a:lnTo>
                    <a:pt x="16" y="12"/>
                  </a:lnTo>
                  <a:lnTo>
                    <a:pt x="24" y="8"/>
                  </a:lnTo>
                  <a:lnTo>
                    <a:pt x="32" y="8"/>
                  </a:lnTo>
                  <a:lnTo>
                    <a:pt x="40" y="8"/>
                  </a:lnTo>
                  <a:lnTo>
                    <a:pt x="48" y="8"/>
                  </a:lnTo>
                  <a:lnTo>
                    <a:pt x="60" y="4"/>
                  </a:lnTo>
                  <a:lnTo>
                    <a:pt x="68" y="0"/>
                  </a:lnTo>
                  <a:lnTo>
                    <a:pt x="80" y="4"/>
                  </a:lnTo>
                  <a:lnTo>
                    <a:pt x="88" y="4"/>
                  </a:lnTo>
                  <a:lnTo>
                    <a:pt x="88" y="16"/>
                  </a:lnTo>
                  <a:lnTo>
                    <a:pt x="92" y="24"/>
                  </a:lnTo>
                  <a:lnTo>
                    <a:pt x="96" y="32"/>
                  </a:lnTo>
                  <a:lnTo>
                    <a:pt x="96" y="40"/>
                  </a:lnTo>
                  <a:lnTo>
                    <a:pt x="96" y="48"/>
                  </a:lnTo>
                  <a:lnTo>
                    <a:pt x="92" y="56"/>
                  </a:lnTo>
                  <a:lnTo>
                    <a:pt x="92" y="64"/>
                  </a:lnTo>
                  <a:lnTo>
                    <a:pt x="84" y="68"/>
                  </a:lnTo>
                </a:path>
              </a:pathLst>
            </a:custGeom>
            <a:solidFill>
              <a:srgbClr val="4F81BD"/>
            </a:solidFill>
            <a:ln w="12700" cap="rnd">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37" name="Freeform 44">
              <a:extLst>
                <a:ext uri="{FF2B5EF4-FFF2-40B4-BE49-F238E27FC236}">
                  <a16:creationId xmlns:a16="http://schemas.microsoft.com/office/drawing/2014/main" id="{B1DDADEA-000A-4096-8D53-B32BD5283FC8}"/>
                </a:ext>
              </a:extLst>
            </p:cNvPr>
            <p:cNvSpPr>
              <a:spLocks/>
            </p:cNvSpPr>
            <p:nvPr/>
          </p:nvSpPr>
          <p:spPr bwMode="auto">
            <a:xfrm>
              <a:off x="7549340" y="1649581"/>
              <a:ext cx="362158" cy="188149"/>
            </a:xfrm>
            <a:custGeom>
              <a:avLst/>
              <a:gdLst>
                <a:gd name="T0" fmla="*/ 2147483647 w 233"/>
                <a:gd name="T1" fmla="*/ 2147483647 h 129"/>
                <a:gd name="T2" fmla="*/ 2147483647 w 233"/>
                <a:gd name="T3" fmla="*/ 2147483647 h 129"/>
                <a:gd name="T4" fmla="*/ 2147483647 w 233"/>
                <a:gd name="T5" fmla="*/ 2147483647 h 129"/>
                <a:gd name="T6" fmla="*/ 2147483647 w 233"/>
                <a:gd name="T7" fmla="*/ 2147483647 h 129"/>
                <a:gd name="T8" fmla="*/ 2147483647 w 233"/>
                <a:gd name="T9" fmla="*/ 2147483647 h 129"/>
                <a:gd name="T10" fmla="*/ 2147483647 w 233"/>
                <a:gd name="T11" fmla="*/ 2147483647 h 129"/>
                <a:gd name="T12" fmla="*/ 2147483647 w 233"/>
                <a:gd name="T13" fmla="*/ 2147483647 h 129"/>
                <a:gd name="T14" fmla="*/ 2147483647 w 233"/>
                <a:gd name="T15" fmla="*/ 2147483647 h 129"/>
                <a:gd name="T16" fmla="*/ 2147483647 w 233"/>
                <a:gd name="T17" fmla="*/ 2147483647 h 129"/>
                <a:gd name="T18" fmla="*/ 2147483647 w 233"/>
                <a:gd name="T19" fmla="*/ 2147483647 h 129"/>
                <a:gd name="T20" fmla="*/ 2147483647 w 233"/>
                <a:gd name="T21" fmla="*/ 2147483647 h 129"/>
                <a:gd name="T22" fmla="*/ 2147483647 w 233"/>
                <a:gd name="T23" fmla="*/ 2147483647 h 129"/>
                <a:gd name="T24" fmla="*/ 2147483647 w 233"/>
                <a:gd name="T25" fmla="*/ 2147483647 h 129"/>
                <a:gd name="T26" fmla="*/ 2147483647 w 233"/>
                <a:gd name="T27" fmla="*/ 2147483647 h 129"/>
                <a:gd name="T28" fmla="*/ 2147483647 w 233"/>
                <a:gd name="T29" fmla="*/ 2147483647 h 129"/>
                <a:gd name="T30" fmla="*/ 2147483647 w 233"/>
                <a:gd name="T31" fmla="*/ 2147483647 h 129"/>
                <a:gd name="T32" fmla="*/ 2147483647 w 233"/>
                <a:gd name="T33" fmla="*/ 2147483647 h 129"/>
                <a:gd name="T34" fmla="*/ 2147483647 w 233"/>
                <a:gd name="T35" fmla="*/ 2147483647 h 129"/>
                <a:gd name="T36" fmla="*/ 2147483647 w 233"/>
                <a:gd name="T37" fmla="*/ 2147483647 h 129"/>
                <a:gd name="T38" fmla="*/ 2147483647 w 233"/>
                <a:gd name="T39" fmla="*/ 2147483647 h 129"/>
                <a:gd name="T40" fmla="*/ 2147483647 w 233"/>
                <a:gd name="T41" fmla="*/ 2147483647 h 129"/>
                <a:gd name="T42" fmla="*/ 2147483647 w 233"/>
                <a:gd name="T43" fmla="*/ 2147483647 h 129"/>
                <a:gd name="T44" fmla="*/ 2147483647 w 233"/>
                <a:gd name="T45" fmla="*/ 2147483647 h 129"/>
                <a:gd name="T46" fmla="*/ 2147483647 w 233"/>
                <a:gd name="T47" fmla="*/ 2147483647 h 129"/>
                <a:gd name="T48" fmla="*/ 2147483647 w 233"/>
                <a:gd name="T49" fmla="*/ 2147483647 h 129"/>
                <a:gd name="T50" fmla="*/ 0 w 233"/>
                <a:gd name="T51" fmla="*/ 2147483647 h 129"/>
                <a:gd name="T52" fmla="*/ 2147483647 w 233"/>
                <a:gd name="T53" fmla="*/ 2147483647 h 129"/>
                <a:gd name="T54" fmla="*/ 2147483647 w 233"/>
                <a:gd name="T55" fmla="*/ 2147483647 h 129"/>
                <a:gd name="T56" fmla="*/ 2147483647 w 233"/>
                <a:gd name="T57" fmla="*/ 2147483647 h 129"/>
                <a:gd name="T58" fmla="*/ 2147483647 w 233"/>
                <a:gd name="T59" fmla="*/ 2147483647 h 129"/>
                <a:gd name="T60" fmla="*/ 2147483647 w 233"/>
                <a:gd name="T61" fmla="*/ 2147483647 h 129"/>
                <a:gd name="T62" fmla="*/ 2147483647 w 233"/>
                <a:gd name="T63" fmla="*/ 2147483647 h 129"/>
                <a:gd name="T64" fmla="*/ 2147483647 w 233"/>
                <a:gd name="T65" fmla="*/ 2147483647 h 129"/>
                <a:gd name="T66" fmla="*/ 2147483647 w 233"/>
                <a:gd name="T67" fmla="*/ 2147483647 h 129"/>
                <a:gd name="T68" fmla="*/ 2147483647 w 233"/>
                <a:gd name="T69" fmla="*/ 0 h 129"/>
                <a:gd name="T70" fmla="*/ 2147483647 w 233"/>
                <a:gd name="T71" fmla="*/ 0 h 129"/>
                <a:gd name="T72" fmla="*/ 2147483647 w 233"/>
                <a:gd name="T73" fmla="*/ 0 h 129"/>
                <a:gd name="T74" fmla="*/ 2147483647 w 233"/>
                <a:gd name="T75" fmla="*/ 0 h 129"/>
                <a:gd name="T76" fmla="*/ 2147483647 w 233"/>
                <a:gd name="T77" fmla="*/ 0 h 129"/>
                <a:gd name="T78" fmla="*/ 2147483647 w 233"/>
                <a:gd name="T79" fmla="*/ 2147483647 h 129"/>
                <a:gd name="T80" fmla="*/ 2147483647 w 233"/>
                <a:gd name="T81" fmla="*/ 2147483647 h 129"/>
                <a:gd name="T82" fmla="*/ 2147483647 w 233"/>
                <a:gd name="T83" fmla="*/ 2147483647 h 129"/>
                <a:gd name="T84" fmla="*/ 2147483647 w 233"/>
                <a:gd name="T85" fmla="*/ 2147483647 h 129"/>
                <a:gd name="T86" fmla="*/ 2147483647 w 233"/>
                <a:gd name="T87" fmla="*/ 2147483647 h 129"/>
                <a:gd name="T88" fmla="*/ 2147483647 w 233"/>
                <a:gd name="T89" fmla="*/ 2147483647 h 129"/>
                <a:gd name="T90" fmla="*/ 2147483647 w 233"/>
                <a:gd name="T91" fmla="*/ 2147483647 h 129"/>
                <a:gd name="T92" fmla="*/ 2147483647 w 233"/>
                <a:gd name="T93" fmla="*/ 2147483647 h 12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33"/>
                <a:gd name="T142" fmla="*/ 0 h 129"/>
                <a:gd name="T143" fmla="*/ 233 w 233"/>
                <a:gd name="T144" fmla="*/ 129 h 12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33" h="129">
                  <a:moveTo>
                    <a:pt x="228" y="128"/>
                  </a:moveTo>
                  <a:lnTo>
                    <a:pt x="220" y="128"/>
                  </a:lnTo>
                  <a:lnTo>
                    <a:pt x="212" y="128"/>
                  </a:lnTo>
                  <a:lnTo>
                    <a:pt x="204" y="124"/>
                  </a:lnTo>
                  <a:lnTo>
                    <a:pt x="196" y="120"/>
                  </a:lnTo>
                  <a:lnTo>
                    <a:pt x="188" y="120"/>
                  </a:lnTo>
                  <a:lnTo>
                    <a:pt x="176" y="120"/>
                  </a:lnTo>
                  <a:lnTo>
                    <a:pt x="168" y="120"/>
                  </a:lnTo>
                  <a:lnTo>
                    <a:pt x="160" y="120"/>
                  </a:lnTo>
                  <a:lnTo>
                    <a:pt x="152" y="120"/>
                  </a:lnTo>
                  <a:lnTo>
                    <a:pt x="144" y="120"/>
                  </a:lnTo>
                  <a:lnTo>
                    <a:pt x="136" y="120"/>
                  </a:lnTo>
                  <a:lnTo>
                    <a:pt x="128" y="120"/>
                  </a:lnTo>
                  <a:lnTo>
                    <a:pt x="128" y="112"/>
                  </a:lnTo>
                  <a:lnTo>
                    <a:pt x="128" y="104"/>
                  </a:lnTo>
                  <a:lnTo>
                    <a:pt x="136" y="100"/>
                  </a:lnTo>
                  <a:lnTo>
                    <a:pt x="144" y="92"/>
                  </a:lnTo>
                  <a:lnTo>
                    <a:pt x="148" y="84"/>
                  </a:lnTo>
                  <a:lnTo>
                    <a:pt x="152" y="76"/>
                  </a:lnTo>
                  <a:lnTo>
                    <a:pt x="152" y="68"/>
                  </a:lnTo>
                  <a:lnTo>
                    <a:pt x="152" y="60"/>
                  </a:lnTo>
                  <a:lnTo>
                    <a:pt x="144" y="56"/>
                  </a:lnTo>
                  <a:lnTo>
                    <a:pt x="136" y="56"/>
                  </a:lnTo>
                  <a:lnTo>
                    <a:pt x="124" y="48"/>
                  </a:lnTo>
                  <a:lnTo>
                    <a:pt x="112" y="48"/>
                  </a:lnTo>
                  <a:lnTo>
                    <a:pt x="104" y="48"/>
                  </a:lnTo>
                  <a:lnTo>
                    <a:pt x="96" y="48"/>
                  </a:lnTo>
                  <a:lnTo>
                    <a:pt x="88" y="52"/>
                  </a:lnTo>
                  <a:lnTo>
                    <a:pt x="80" y="52"/>
                  </a:lnTo>
                  <a:lnTo>
                    <a:pt x="72" y="52"/>
                  </a:lnTo>
                  <a:lnTo>
                    <a:pt x="64" y="56"/>
                  </a:lnTo>
                  <a:lnTo>
                    <a:pt x="64" y="64"/>
                  </a:lnTo>
                  <a:lnTo>
                    <a:pt x="64" y="72"/>
                  </a:lnTo>
                  <a:lnTo>
                    <a:pt x="68" y="80"/>
                  </a:lnTo>
                  <a:lnTo>
                    <a:pt x="68" y="88"/>
                  </a:lnTo>
                  <a:lnTo>
                    <a:pt x="72" y="96"/>
                  </a:lnTo>
                  <a:lnTo>
                    <a:pt x="76" y="104"/>
                  </a:lnTo>
                  <a:lnTo>
                    <a:pt x="88" y="108"/>
                  </a:lnTo>
                  <a:lnTo>
                    <a:pt x="96" y="108"/>
                  </a:lnTo>
                  <a:lnTo>
                    <a:pt x="96" y="116"/>
                  </a:lnTo>
                  <a:lnTo>
                    <a:pt x="96" y="124"/>
                  </a:lnTo>
                  <a:lnTo>
                    <a:pt x="88" y="128"/>
                  </a:lnTo>
                  <a:lnTo>
                    <a:pt x="80" y="124"/>
                  </a:lnTo>
                  <a:lnTo>
                    <a:pt x="68" y="124"/>
                  </a:lnTo>
                  <a:lnTo>
                    <a:pt x="60" y="124"/>
                  </a:lnTo>
                  <a:lnTo>
                    <a:pt x="52" y="124"/>
                  </a:lnTo>
                  <a:lnTo>
                    <a:pt x="44" y="124"/>
                  </a:lnTo>
                  <a:lnTo>
                    <a:pt x="32" y="128"/>
                  </a:lnTo>
                  <a:lnTo>
                    <a:pt x="20" y="128"/>
                  </a:lnTo>
                  <a:lnTo>
                    <a:pt x="12" y="128"/>
                  </a:lnTo>
                  <a:lnTo>
                    <a:pt x="4" y="124"/>
                  </a:lnTo>
                  <a:lnTo>
                    <a:pt x="0" y="112"/>
                  </a:lnTo>
                  <a:lnTo>
                    <a:pt x="8" y="112"/>
                  </a:lnTo>
                  <a:lnTo>
                    <a:pt x="8" y="104"/>
                  </a:lnTo>
                  <a:lnTo>
                    <a:pt x="16" y="96"/>
                  </a:lnTo>
                  <a:lnTo>
                    <a:pt x="16" y="88"/>
                  </a:lnTo>
                  <a:lnTo>
                    <a:pt x="16" y="80"/>
                  </a:lnTo>
                  <a:lnTo>
                    <a:pt x="20" y="72"/>
                  </a:lnTo>
                  <a:lnTo>
                    <a:pt x="20" y="64"/>
                  </a:lnTo>
                  <a:lnTo>
                    <a:pt x="20" y="56"/>
                  </a:lnTo>
                  <a:lnTo>
                    <a:pt x="16" y="48"/>
                  </a:lnTo>
                  <a:lnTo>
                    <a:pt x="12" y="36"/>
                  </a:lnTo>
                  <a:lnTo>
                    <a:pt x="12" y="28"/>
                  </a:lnTo>
                  <a:lnTo>
                    <a:pt x="20" y="24"/>
                  </a:lnTo>
                  <a:lnTo>
                    <a:pt x="28" y="20"/>
                  </a:lnTo>
                  <a:lnTo>
                    <a:pt x="36" y="16"/>
                  </a:lnTo>
                  <a:lnTo>
                    <a:pt x="48" y="8"/>
                  </a:lnTo>
                  <a:lnTo>
                    <a:pt x="56" y="4"/>
                  </a:lnTo>
                  <a:lnTo>
                    <a:pt x="68" y="0"/>
                  </a:lnTo>
                  <a:lnTo>
                    <a:pt x="76" y="0"/>
                  </a:lnTo>
                  <a:lnTo>
                    <a:pt x="92" y="0"/>
                  </a:lnTo>
                  <a:lnTo>
                    <a:pt x="100" y="0"/>
                  </a:lnTo>
                  <a:lnTo>
                    <a:pt x="108" y="0"/>
                  </a:lnTo>
                  <a:lnTo>
                    <a:pt x="116" y="0"/>
                  </a:lnTo>
                  <a:lnTo>
                    <a:pt x="128" y="0"/>
                  </a:lnTo>
                  <a:lnTo>
                    <a:pt x="136" y="0"/>
                  </a:lnTo>
                  <a:lnTo>
                    <a:pt x="148" y="0"/>
                  </a:lnTo>
                  <a:lnTo>
                    <a:pt x="156" y="0"/>
                  </a:lnTo>
                  <a:lnTo>
                    <a:pt x="176" y="8"/>
                  </a:lnTo>
                  <a:lnTo>
                    <a:pt x="180" y="16"/>
                  </a:lnTo>
                  <a:lnTo>
                    <a:pt x="196" y="24"/>
                  </a:lnTo>
                  <a:lnTo>
                    <a:pt x="200" y="32"/>
                  </a:lnTo>
                  <a:lnTo>
                    <a:pt x="208" y="44"/>
                  </a:lnTo>
                  <a:lnTo>
                    <a:pt x="212" y="52"/>
                  </a:lnTo>
                  <a:lnTo>
                    <a:pt x="208" y="60"/>
                  </a:lnTo>
                  <a:lnTo>
                    <a:pt x="208" y="68"/>
                  </a:lnTo>
                  <a:lnTo>
                    <a:pt x="208" y="80"/>
                  </a:lnTo>
                  <a:lnTo>
                    <a:pt x="216" y="88"/>
                  </a:lnTo>
                  <a:lnTo>
                    <a:pt x="220" y="96"/>
                  </a:lnTo>
                  <a:lnTo>
                    <a:pt x="224" y="104"/>
                  </a:lnTo>
                  <a:lnTo>
                    <a:pt x="228" y="112"/>
                  </a:lnTo>
                  <a:lnTo>
                    <a:pt x="232" y="120"/>
                  </a:lnTo>
                  <a:lnTo>
                    <a:pt x="232" y="128"/>
                  </a:lnTo>
                  <a:lnTo>
                    <a:pt x="228" y="128"/>
                  </a:lnTo>
                </a:path>
              </a:pathLst>
            </a:custGeom>
            <a:solidFill>
              <a:srgbClr val="4F81BD"/>
            </a:solidFill>
            <a:ln w="12700" cap="rnd">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38" name="Freeform 45">
              <a:extLst>
                <a:ext uri="{FF2B5EF4-FFF2-40B4-BE49-F238E27FC236}">
                  <a16:creationId xmlns:a16="http://schemas.microsoft.com/office/drawing/2014/main" id="{2CE17464-C751-4F0A-BE4A-B26DEBC4731D}"/>
                </a:ext>
              </a:extLst>
            </p:cNvPr>
            <p:cNvSpPr>
              <a:spLocks/>
            </p:cNvSpPr>
            <p:nvPr/>
          </p:nvSpPr>
          <p:spPr bwMode="auto">
            <a:xfrm>
              <a:off x="7344642" y="1766263"/>
              <a:ext cx="150462" cy="135642"/>
            </a:xfrm>
            <a:custGeom>
              <a:avLst/>
              <a:gdLst>
                <a:gd name="T0" fmla="*/ 2147483647 w 97"/>
                <a:gd name="T1" fmla="*/ 2147483647 h 93"/>
                <a:gd name="T2" fmla="*/ 2147483647 w 97"/>
                <a:gd name="T3" fmla="*/ 2147483647 h 93"/>
                <a:gd name="T4" fmla="*/ 2147483647 w 97"/>
                <a:gd name="T5" fmla="*/ 2147483647 h 93"/>
                <a:gd name="T6" fmla="*/ 2147483647 w 97"/>
                <a:gd name="T7" fmla="*/ 2147483647 h 93"/>
                <a:gd name="T8" fmla="*/ 2147483647 w 97"/>
                <a:gd name="T9" fmla="*/ 2147483647 h 93"/>
                <a:gd name="T10" fmla="*/ 2147483647 w 97"/>
                <a:gd name="T11" fmla="*/ 2147483647 h 93"/>
                <a:gd name="T12" fmla="*/ 2147483647 w 97"/>
                <a:gd name="T13" fmla="*/ 2147483647 h 93"/>
                <a:gd name="T14" fmla="*/ 2147483647 w 97"/>
                <a:gd name="T15" fmla="*/ 2147483647 h 93"/>
                <a:gd name="T16" fmla="*/ 2147483647 w 97"/>
                <a:gd name="T17" fmla="*/ 2147483647 h 93"/>
                <a:gd name="T18" fmla="*/ 2147483647 w 97"/>
                <a:gd name="T19" fmla="*/ 2147483647 h 93"/>
                <a:gd name="T20" fmla="*/ 2147483647 w 97"/>
                <a:gd name="T21" fmla="*/ 2147483647 h 93"/>
                <a:gd name="T22" fmla="*/ 2147483647 w 97"/>
                <a:gd name="T23" fmla="*/ 2147483647 h 93"/>
                <a:gd name="T24" fmla="*/ 2147483647 w 97"/>
                <a:gd name="T25" fmla="*/ 2147483647 h 93"/>
                <a:gd name="T26" fmla="*/ 2147483647 w 97"/>
                <a:gd name="T27" fmla="*/ 2147483647 h 93"/>
                <a:gd name="T28" fmla="*/ 2147483647 w 97"/>
                <a:gd name="T29" fmla="*/ 2147483647 h 93"/>
                <a:gd name="T30" fmla="*/ 2147483647 w 97"/>
                <a:gd name="T31" fmla="*/ 2147483647 h 93"/>
                <a:gd name="T32" fmla="*/ 2147483647 w 97"/>
                <a:gd name="T33" fmla="*/ 2147483647 h 93"/>
                <a:gd name="T34" fmla="*/ 2147483647 w 97"/>
                <a:gd name="T35" fmla="*/ 2147483647 h 93"/>
                <a:gd name="T36" fmla="*/ 0 w 97"/>
                <a:gd name="T37" fmla="*/ 2147483647 h 93"/>
                <a:gd name="T38" fmla="*/ 0 w 97"/>
                <a:gd name="T39" fmla="*/ 2147483647 h 93"/>
                <a:gd name="T40" fmla="*/ 0 w 97"/>
                <a:gd name="T41" fmla="*/ 2147483647 h 93"/>
                <a:gd name="T42" fmla="*/ 2147483647 w 97"/>
                <a:gd name="T43" fmla="*/ 2147483647 h 93"/>
                <a:gd name="T44" fmla="*/ 2147483647 w 97"/>
                <a:gd name="T45" fmla="*/ 0 h 93"/>
                <a:gd name="T46" fmla="*/ 2147483647 w 97"/>
                <a:gd name="T47" fmla="*/ 0 h 93"/>
                <a:gd name="T48" fmla="*/ 2147483647 w 97"/>
                <a:gd name="T49" fmla="*/ 2147483647 h 93"/>
                <a:gd name="T50" fmla="*/ 2147483647 w 97"/>
                <a:gd name="T51" fmla="*/ 2147483647 h 93"/>
                <a:gd name="T52" fmla="*/ 2147483647 w 97"/>
                <a:gd name="T53" fmla="*/ 2147483647 h 93"/>
                <a:gd name="T54" fmla="*/ 2147483647 w 97"/>
                <a:gd name="T55" fmla="*/ 2147483647 h 93"/>
                <a:gd name="T56" fmla="*/ 2147483647 w 97"/>
                <a:gd name="T57" fmla="*/ 2147483647 h 93"/>
                <a:gd name="T58" fmla="*/ 2147483647 w 97"/>
                <a:gd name="T59" fmla="*/ 2147483647 h 93"/>
                <a:gd name="T60" fmla="*/ 2147483647 w 97"/>
                <a:gd name="T61" fmla="*/ 2147483647 h 93"/>
                <a:gd name="T62" fmla="*/ 2147483647 w 97"/>
                <a:gd name="T63" fmla="*/ 2147483647 h 93"/>
                <a:gd name="T64" fmla="*/ 2147483647 w 97"/>
                <a:gd name="T65" fmla="*/ 2147483647 h 93"/>
                <a:gd name="T66" fmla="*/ 2147483647 w 97"/>
                <a:gd name="T67" fmla="*/ 2147483647 h 93"/>
                <a:gd name="T68" fmla="*/ 2147483647 w 97"/>
                <a:gd name="T69" fmla="*/ 2147483647 h 9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7"/>
                <a:gd name="T106" fmla="*/ 0 h 93"/>
                <a:gd name="T107" fmla="*/ 97 w 97"/>
                <a:gd name="T108" fmla="*/ 93 h 9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7" h="93">
                  <a:moveTo>
                    <a:pt x="96" y="52"/>
                  </a:moveTo>
                  <a:lnTo>
                    <a:pt x="88" y="56"/>
                  </a:lnTo>
                  <a:lnTo>
                    <a:pt x="80" y="56"/>
                  </a:lnTo>
                  <a:lnTo>
                    <a:pt x="72" y="60"/>
                  </a:lnTo>
                  <a:lnTo>
                    <a:pt x="64" y="64"/>
                  </a:lnTo>
                  <a:lnTo>
                    <a:pt x="56" y="72"/>
                  </a:lnTo>
                  <a:lnTo>
                    <a:pt x="48" y="72"/>
                  </a:lnTo>
                  <a:lnTo>
                    <a:pt x="40" y="80"/>
                  </a:lnTo>
                  <a:lnTo>
                    <a:pt x="32" y="84"/>
                  </a:lnTo>
                  <a:lnTo>
                    <a:pt x="24" y="88"/>
                  </a:lnTo>
                  <a:lnTo>
                    <a:pt x="16" y="92"/>
                  </a:lnTo>
                  <a:lnTo>
                    <a:pt x="8" y="92"/>
                  </a:lnTo>
                  <a:lnTo>
                    <a:pt x="4" y="84"/>
                  </a:lnTo>
                  <a:lnTo>
                    <a:pt x="8" y="72"/>
                  </a:lnTo>
                  <a:lnTo>
                    <a:pt x="12" y="64"/>
                  </a:lnTo>
                  <a:lnTo>
                    <a:pt x="12" y="56"/>
                  </a:lnTo>
                  <a:lnTo>
                    <a:pt x="8" y="48"/>
                  </a:lnTo>
                  <a:lnTo>
                    <a:pt x="4" y="40"/>
                  </a:lnTo>
                  <a:lnTo>
                    <a:pt x="0" y="32"/>
                  </a:lnTo>
                  <a:lnTo>
                    <a:pt x="0" y="24"/>
                  </a:lnTo>
                  <a:lnTo>
                    <a:pt x="0" y="16"/>
                  </a:lnTo>
                  <a:lnTo>
                    <a:pt x="4" y="8"/>
                  </a:lnTo>
                  <a:lnTo>
                    <a:pt x="12" y="0"/>
                  </a:lnTo>
                  <a:lnTo>
                    <a:pt x="20" y="0"/>
                  </a:lnTo>
                  <a:lnTo>
                    <a:pt x="28" y="4"/>
                  </a:lnTo>
                  <a:lnTo>
                    <a:pt x="32" y="12"/>
                  </a:lnTo>
                  <a:lnTo>
                    <a:pt x="40" y="20"/>
                  </a:lnTo>
                  <a:lnTo>
                    <a:pt x="48" y="24"/>
                  </a:lnTo>
                  <a:lnTo>
                    <a:pt x="56" y="28"/>
                  </a:lnTo>
                  <a:lnTo>
                    <a:pt x="64" y="32"/>
                  </a:lnTo>
                  <a:lnTo>
                    <a:pt x="72" y="36"/>
                  </a:lnTo>
                  <a:lnTo>
                    <a:pt x="80" y="40"/>
                  </a:lnTo>
                  <a:lnTo>
                    <a:pt x="88" y="40"/>
                  </a:lnTo>
                  <a:lnTo>
                    <a:pt x="96" y="44"/>
                  </a:lnTo>
                  <a:lnTo>
                    <a:pt x="96" y="52"/>
                  </a:lnTo>
                </a:path>
              </a:pathLst>
            </a:custGeom>
            <a:solidFill>
              <a:srgbClr val="4F81BD"/>
            </a:solidFill>
            <a:ln w="12700" cap="rnd">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39" name="Freeform 46">
              <a:extLst>
                <a:ext uri="{FF2B5EF4-FFF2-40B4-BE49-F238E27FC236}">
                  <a16:creationId xmlns:a16="http://schemas.microsoft.com/office/drawing/2014/main" id="{FF19BECE-8A7E-46E3-A7F2-0717541214A9}"/>
                </a:ext>
              </a:extLst>
            </p:cNvPr>
            <p:cNvSpPr>
              <a:spLocks/>
            </p:cNvSpPr>
            <p:nvPr/>
          </p:nvSpPr>
          <p:spPr bwMode="auto">
            <a:xfrm>
              <a:off x="7152191" y="1847940"/>
              <a:ext cx="157460" cy="141476"/>
            </a:xfrm>
            <a:custGeom>
              <a:avLst/>
              <a:gdLst>
                <a:gd name="T0" fmla="*/ 2147483647 w 101"/>
                <a:gd name="T1" fmla="*/ 2147483647 h 97"/>
                <a:gd name="T2" fmla="*/ 2147483647 w 101"/>
                <a:gd name="T3" fmla="*/ 2147483647 h 97"/>
                <a:gd name="T4" fmla="*/ 2147483647 w 101"/>
                <a:gd name="T5" fmla="*/ 2147483647 h 97"/>
                <a:gd name="T6" fmla="*/ 2147483647 w 101"/>
                <a:gd name="T7" fmla="*/ 2147483647 h 97"/>
                <a:gd name="T8" fmla="*/ 2147483647 w 101"/>
                <a:gd name="T9" fmla="*/ 2147483647 h 97"/>
                <a:gd name="T10" fmla="*/ 2147483647 w 101"/>
                <a:gd name="T11" fmla="*/ 2147483647 h 97"/>
                <a:gd name="T12" fmla="*/ 2147483647 w 101"/>
                <a:gd name="T13" fmla="*/ 2147483647 h 97"/>
                <a:gd name="T14" fmla="*/ 2147483647 w 101"/>
                <a:gd name="T15" fmla="*/ 2147483647 h 97"/>
                <a:gd name="T16" fmla="*/ 2147483647 w 101"/>
                <a:gd name="T17" fmla="*/ 2147483647 h 97"/>
                <a:gd name="T18" fmla="*/ 2147483647 w 101"/>
                <a:gd name="T19" fmla="*/ 2147483647 h 97"/>
                <a:gd name="T20" fmla="*/ 2147483647 w 101"/>
                <a:gd name="T21" fmla="*/ 2147483647 h 97"/>
                <a:gd name="T22" fmla="*/ 2147483647 w 101"/>
                <a:gd name="T23" fmla="*/ 2147483647 h 97"/>
                <a:gd name="T24" fmla="*/ 0 w 101"/>
                <a:gd name="T25" fmla="*/ 2147483647 h 97"/>
                <a:gd name="T26" fmla="*/ 0 w 101"/>
                <a:gd name="T27" fmla="*/ 2147483647 h 97"/>
                <a:gd name="T28" fmla="*/ 2147483647 w 101"/>
                <a:gd name="T29" fmla="*/ 2147483647 h 97"/>
                <a:gd name="T30" fmla="*/ 2147483647 w 101"/>
                <a:gd name="T31" fmla="*/ 2147483647 h 97"/>
                <a:gd name="T32" fmla="*/ 2147483647 w 101"/>
                <a:gd name="T33" fmla="*/ 2147483647 h 97"/>
                <a:gd name="T34" fmla="*/ 2147483647 w 101"/>
                <a:gd name="T35" fmla="*/ 2147483647 h 97"/>
                <a:gd name="T36" fmla="*/ 2147483647 w 101"/>
                <a:gd name="T37" fmla="*/ 2147483647 h 97"/>
                <a:gd name="T38" fmla="*/ 2147483647 w 101"/>
                <a:gd name="T39" fmla="*/ 2147483647 h 97"/>
                <a:gd name="T40" fmla="*/ 2147483647 w 101"/>
                <a:gd name="T41" fmla="*/ 2147483647 h 97"/>
                <a:gd name="T42" fmla="*/ 2147483647 w 101"/>
                <a:gd name="T43" fmla="*/ 2147483647 h 97"/>
                <a:gd name="T44" fmla="*/ 2147483647 w 101"/>
                <a:gd name="T45" fmla="*/ 0 h 97"/>
                <a:gd name="T46" fmla="*/ 2147483647 w 101"/>
                <a:gd name="T47" fmla="*/ 0 h 97"/>
                <a:gd name="T48" fmla="*/ 2147483647 w 101"/>
                <a:gd name="T49" fmla="*/ 0 h 97"/>
                <a:gd name="T50" fmla="*/ 2147483647 w 101"/>
                <a:gd name="T51" fmla="*/ 2147483647 h 97"/>
                <a:gd name="T52" fmla="*/ 2147483647 w 101"/>
                <a:gd name="T53" fmla="*/ 2147483647 h 97"/>
                <a:gd name="T54" fmla="*/ 2147483647 w 101"/>
                <a:gd name="T55" fmla="*/ 2147483647 h 97"/>
                <a:gd name="T56" fmla="*/ 2147483647 w 101"/>
                <a:gd name="T57" fmla="*/ 2147483647 h 97"/>
                <a:gd name="T58" fmla="*/ 2147483647 w 101"/>
                <a:gd name="T59" fmla="*/ 2147483647 h 97"/>
                <a:gd name="T60" fmla="*/ 2147483647 w 101"/>
                <a:gd name="T61" fmla="*/ 2147483647 h 97"/>
                <a:gd name="T62" fmla="*/ 2147483647 w 101"/>
                <a:gd name="T63" fmla="*/ 2147483647 h 97"/>
                <a:gd name="T64" fmla="*/ 2147483647 w 101"/>
                <a:gd name="T65" fmla="*/ 2147483647 h 97"/>
                <a:gd name="T66" fmla="*/ 2147483647 w 101"/>
                <a:gd name="T67" fmla="*/ 2147483647 h 97"/>
                <a:gd name="T68" fmla="*/ 2147483647 w 101"/>
                <a:gd name="T69" fmla="*/ 2147483647 h 97"/>
                <a:gd name="T70" fmla="*/ 2147483647 w 101"/>
                <a:gd name="T71" fmla="*/ 2147483647 h 9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1"/>
                <a:gd name="T109" fmla="*/ 0 h 97"/>
                <a:gd name="T110" fmla="*/ 101 w 101"/>
                <a:gd name="T111" fmla="*/ 97 h 9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1" h="97">
                  <a:moveTo>
                    <a:pt x="100" y="56"/>
                  </a:moveTo>
                  <a:lnTo>
                    <a:pt x="92" y="60"/>
                  </a:lnTo>
                  <a:lnTo>
                    <a:pt x="84" y="64"/>
                  </a:lnTo>
                  <a:lnTo>
                    <a:pt x="76" y="64"/>
                  </a:lnTo>
                  <a:lnTo>
                    <a:pt x="68" y="72"/>
                  </a:lnTo>
                  <a:lnTo>
                    <a:pt x="60" y="76"/>
                  </a:lnTo>
                  <a:lnTo>
                    <a:pt x="52" y="80"/>
                  </a:lnTo>
                  <a:lnTo>
                    <a:pt x="40" y="84"/>
                  </a:lnTo>
                  <a:lnTo>
                    <a:pt x="32" y="88"/>
                  </a:lnTo>
                  <a:lnTo>
                    <a:pt x="24" y="92"/>
                  </a:lnTo>
                  <a:lnTo>
                    <a:pt x="16" y="96"/>
                  </a:lnTo>
                  <a:lnTo>
                    <a:pt x="4" y="84"/>
                  </a:lnTo>
                  <a:lnTo>
                    <a:pt x="0" y="76"/>
                  </a:lnTo>
                  <a:lnTo>
                    <a:pt x="0" y="68"/>
                  </a:lnTo>
                  <a:lnTo>
                    <a:pt x="8" y="60"/>
                  </a:lnTo>
                  <a:lnTo>
                    <a:pt x="8" y="52"/>
                  </a:lnTo>
                  <a:lnTo>
                    <a:pt x="8" y="44"/>
                  </a:lnTo>
                  <a:lnTo>
                    <a:pt x="8" y="36"/>
                  </a:lnTo>
                  <a:lnTo>
                    <a:pt x="8" y="28"/>
                  </a:lnTo>
                  <a:lnTo>
                    <a:pt x="8" y="20"/>
                  </a:lnTo>
                  <a:lnTo>
                    <a:pt x="8" y="12"/>
                  </a:lnTo>
                  <a:lnTo>
                    <a:pt x="8" y="4"/>
                  </a:lnTo>
                  <a:lnTo>
                    <a:pt x="16" y="0"/>
                  </a:lnTo>
                  <a:lnTo>
                    <a:pt x="24" y="0"/>
                  </a:lnTo>
                  <a:lnTo>
                    <a:pt x="32" y="0"/>
                  </a:lnTo>
                  <a:lnTo>
                    <a:pt x="36" y="8"/>
                  </a:lnTo>
                  <a:lnTo>
                    <a:pt x="40" y="16"/>
                  </a:lnTo>
                  <a:lnTo>
                    <a:pt x="44" y="24"/>
                  </a:lnTo>
                  <a:lnTo>
                    <a:pt x="52" y="28"/>
                  </a:lnTo>
                  <a:lnTo>
                    <a:pt x="64" y="36"/>
                  </a:lnTo>
                  <a:lnTo>
                    <a:pt x="72" y="36"/>
                  </a:lnTo>
                  <a:lnTo>
                    <a:pt x="80" y="40"/>
                  </a:lnTo>
                  <a:lnTo>
                    <a:pt x="88" y="44"/>
                  </a:lnTo>
                  <a:lnTo>
                    <a:pt x="92" y="52"/>
                  </a:lnTo>
                  <a:lnTo>
                    <a:pt x="96" y="60"/>
                  </a:lnTo>
                  <a:lnTo>
                    <a:pt x="100" y="56"/>
                  </a:lnTo>
                </a:path>
              </a:pathLst>
            </a:custGeom>
            <a:solidFill>
              <a:srgbClr val="4F81BD"/>
            </a:solidFill>
            <a:ln w="12700" cap="rnd">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40" name="Freeform 47">
              <a:extLst>
                <a:ext uri="{FF2B5EF4-FFF2-40B4-BE49-F238E27FC236}">
                  <a16:creationId xmlns:a16="http://schemas.microsoft.com/office/drawing/2014/main" id="{B105EC19-1A9C-48FC-B0F7-4297AA088DD6}"/>
                </a:ext>
              </a:extLst>
            </p:cNvPr>
            <p:cNvSpPr>
              <a:spLocks/>
            </p:cNvSpPr>
            <p:nvPr/>
          </p:nvSpPr>
          <p:spPr bwMode="auto">
            <a:xfrm>
              <a:off x="6468115" y="2011293"/>
              <a:ext cx="647336" cy="608202"/>
            </a:xfrm>
            <a:custGeom>
              <a:avLst/>
              <a:gdLst>
                <a:gd name="T0" fmla="*/ 2147483647 w 417"/>
                <a:gd name="T1" fmla="*/ 2147483647 h 417"/>
                <a:gd name="T2" fmla="*/ 2147483647 w 417"/>
                <a:gd name="T3" fmla="*/ 2147483647 h 417"/>
                <a:gd name="T4" fmla="*/ 2147483647 w 417"/>
                <a:gd name="T5" fmla="*/ 2147483647 h 417"/>
                <a:gd name="T6" fmla="*/ 2147483647 w 417"/>
                <a:gd name="T7" fmla="*/ 2147483647 h 417"/>
                <a:gd name="T8" fmla="*/ 2147483647 w 417"/>
                <a:gd name="T9" fmla="*/ 2147483647 h 417"/>
                <a:gd name="T10" fmla="*/ 2147483647 w 417"/>
                <a:gd name="T11" fmla="*/ 2147483647 h 417"/>
                <a:gd name="T12" fmla="*/ 2147483647 w 417"/>
                <a:gd name="T13" fmla="*/ 2147483647 h 417"/>
                <a:gd name="T14" fmla="*/ 2147483647 w 417"/>
                <a:gd name="T15" fmla="*/ 2147483647 h 417"/>
                <a:gd name="T16" fmla="*/ 2147483647 w 417"/>
                <a:gd name="T17" fmla="*/ 2147483647 h 417"/>
                <a:gd name="T18" fmla="*/ 2147483647 w 417"/>
                <a:gd name="T19" fmla="*/ 2147483647 h 417"/>
                <a:gd name="T20" fmla="*/ 2147483647 w 417"/>
                <a:gd name="T21" fmla="*/ 2147483647 h 417"/>
                <a:gd name="T22" fmla="*/ 2147483647 w 417"/>
                <a:gd name="T23" fmla="*/ 2147483647 h 417"/>
                <a:gd name="T24" fmla="*/ 2147483647 w 417"/>
                <a:gd name="T25" fmla="*/ 2147483647 h 417"/>
                <a:gd name="T26" fmla="*/ 2147483647 w 417"/>
                <a:gd name="T27" fmla="*/ 2147483647 h 417"/>
                <a:gd name="T28" fmla="*/ 2147483647 w 417"/>
                <a:gd name="T29" fmla="*/ 2147483647 h 417"/>
                <a:gd name="T30" fmla="*/ 2147483647 w 417"/>
                <a:gd name="T31" fmla="*/ 2147483647 h 417"/>
                <a:gd name="T32" fmla="*/ 2147483647 w 417"/>
                <a:gd name="T33" fmla="*/ 2147483647 h 417"/>
                <a:gd name="T34" fmla="*/ 2147483647 w 417"/>
                <a:gd name="T35" fmla="*/ 2147483647 h 417"/>
                <a:gd name="T36" fmla="*/ 2147483647 w 417"/>
                <a:gd name="T37" fmla="*/ 2147483647 h 417"/>
                <a:gd name="T38" fmla="*/ 2147483647 w 417"/>
                <a:gd name="T39" fmla="*/ 2147483647 h 417"/>
                <a:gd name="T40" fmla="*/ 2147483647 w 417"/>
                <a:gd name="T41" fmla="*/ 2147483647 h 417"/>
                <a:gd name="T42" fmla="*/ 2147483647 w 417"/>
                <a:gd name="T43" fmla="*/ 2147483647 h 417"/>
                <a:gd name="T44" fmla="*/ 2147483647 w 417"/>
                <a:gd name="T45" fmla="*/ 2147483647 h 417"/>
                <a:gd name="T46" fmla="*/ 2147483647 w 417"/>
                <a:gd name="T47" fmla="*/ 2147483647 h 417"/>
                <a:gd name="T48" fmla="*/ 2147483647 w 417"/>
                <a:gd name="T49" fmla="*/ 2147483647 h 417"/>
                <a:gd name="T50" fmla="*/ 2147483647 w 417"/>
                <a:gd name="T51" fmla="*/ 2147483647 h 417"/>
                <a:gd name="T52" fmla="*/ 2147483647 w 417"/>
                <a:gd name="T53" fmla="*/ 2147483647 h 417"/>
                <a:gd name="T54" fmla="*/ 2147483647 w 417"/>
                <a:gd name="T55" fmla="*/ 2147483647 h 417"/>
                <a:gd name="T56" fmla="*/ 2147483647 w 417"/>
                <a:gd name="T57" fmla="*/ 2147483647 h 417"/>
                <a:gd name="T58" fmla="*/ 2147483647 w 417"/>
                <a:gd name="T59" fmla="*/ 2147483647 h 417"/>
                <a:gd name="T60" fmla="*/ 2147483647 w 417"/>
                <a:gd name="T61" fmla="*/ 2147483647 h 417"/>
                <a:gd name="T62" fmla="*/ 2147483647 w 417"/>
                <a:gd name="T63" fmla="*/ 2147483647 h 417"/>
                <a:gd name="T64" fmla="*/ 2147483647 w 417"/>
                <a:gd name="T65" fmla="*/ 2147483647 h 417"/>
                <a:gd name="T66" fmla="*/ 2147483647 w 417"/>
                <a:gd name="T67" fmla="*/ 2147483647 h 417"/>
                <a:gd name="T68" fmla="*/ 2147483647 w 417"/>
                <a:gd name="T69" fmla="*/ 2147483647 h 417"/>
                <a:gd name="T70" fmla="*/ 0 w 417"/>
                <a:gd name="T71" fmla="*/ 2147483647 h 417"/>
                <a:gd name="T72" fmla="*/ 0 w 417"/>
                <a:gd name="T73" fmla="*/ 2147483647 h 417"/>
                <a:gd name="T74" fmla="*/ 2147483647 w 417"/>
                <a:gd name="T75" fmla="*/ 2147483647 h 417"/>
                <a:gd name="T76" fmla="*/ 2147483647 w 417"/>
                <a:gd name="T77" fmla="*/ 2147483647 h 417"/>
                <a:gd name="T78" fmla="*/ 2147483647 w 417"/>
                <a:gd name="T79" fmla="*/ 2147483647 h 417"/>
                <a:gd name="T80" fmla="*/ 2147483647 w 417"/>
                <a:gd name="T81" fmla="*/ 2147483647 h 417"/>
                <a:gd name="T82" fmla="*/ 2147483647 w 417"/>
                <a:gd name="T83" fmla="*/ 2147483647 h 417"/>
                <a:gd name="T84" fmla="*/ 2147483647 w 417"/>
                <a:gd name="T85" fmla="*/ 2147483647 h 417"/>
                <a:gd name="T86" fmla="*/ 2147483647 w 417"/>
                <a:gd name="T87" fmla="*/ 2147483647 h 417"/>
                <a:gd name="T88" fmla="*/ 2147483647 w 417"/>
                <a:gd name="T89" fmla="*/ 2147483647 h 417"/>
                <a:gd name="T90" fmla="*/ 2147483647 w 417"/>
                <a:gd name="T91" fmla="*/ 2147483647 h 417"/>
                <a:gd name="T92" fmla="*/ 2147483647 w 417"/>
                <a:gd name="T93" fmla="*/ 2147483647 h 417"/>
                <a:gd name="T94" fmla="*/ 2147483647 w 417"/>
                <a:gd name="T95" fmla="*/ 2147483647 h 417"/>
                <a:gd name="T96" fmla="*/ 2147483647 w 417"/>
                <a:gd name="T97" fmla="*/ 2147483647 h 417"/>
                <a:gd name="T98" fmla="*/ 2147483647 w 417"/>
                <a:gd name="T99" fmla="*/ 0 h 417"/>
                <a:gd name="T100" fmla="*/ 2147483647 w 417"/>
                <a:gd name="T101" fmla="*/ 2147483647 h 417"/>
                <a:gd name="T102" fmla="*/ 2147483647 w 417"/>
                <a:gd name="T103" fmla="*/ 2147483647 h 417"/>
                <a:gd name="T104" fmla="*/ 2147483647 w 417"/>
                <a:gd name="T105" fmla="*/ 2147483647 h 417"/>
                <a:gd name="T106" fmla="*/ 2147483647 w 417"/>
                <a:gd name="T107" fmla="*/ 2147483647 h 41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17"/>
                <a:gd name="T163" fmla="*/ 0 h 417"/>
                <a:gd name="T164" fmla="*/ 417 w 417"/>
                <a:gd name="T165" fmla="*/ 417 h 41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17" h="417">
                  <a:moveTo>
                    <a:pt x="416" y="16"/>
                  </a:moveTo>
                  <a:lnTo>
                    <a:pt x="412" y="24"/>
                  </a:lnTo>
                  <a:lnTo>
                    <a:pt x="408" y="32"/>
                  </a:lnTo>
                  <a:lnTo>
                    <a:pt x="400" y="36"/>
                  </a:lnTo>
                  <a:lnTo>
                    <a:pt x="392" y="44"/>
                  </a:lnTo>
                  <a:lnTo>
                    <a:pt x="388" y="56"/>
                  </a:lnTo>
                  <a:lnTo>
                    <a:pt x="384" y="64"/>
                  </a:lnTo>
                  <a:lnTo>
                    <a:pt x="384" y="72"/>
                  </a:lnTo>
                  <a:lnTo>
                    <a:pt x="380" y="80"/>
                  </a:lnTo>
                  <a:lnTo>
                    <a:pt x="376" y="92"/>
                  </a:lnTo>
                  <a:lnTo>
                    <a:pt x="368" y="96"/>
                  </a:lnTo>
                  <a:lnTo>
                    <a:pt x="368" y="104"/>
                  </a:lnTo>
                  <a:lnTo>
                    <a:pt x="360" y="100"/>
                  </a:lnTo>
                  <a:lnTo>
                    <a:pt x="356" y="92"/>
                  </a:lnTo>
                  <a:lnTo>
                    <a:pt x="356" y="84"/>
                  </a:lnTo>
                  <a:lnTo>
                    <a:pt x="356" y="76"/>
                  </a:lnTo>
                  <a:lnTo>
                    <a:pt x="360" y="68"/>
                  </a:lnTo>
                  <a:lnTo>
                    <a:pt x="356" y="56"/>
                  </a:lnTo>
                  <a:lnTo>
                    <a:pt x="356" y="48"/>
                  </a:lnTo>
                  <a:lnTo>
                    <a:pt x="348" y="44"/>
                  </a:lnTo>
                  <a:lnTo>
                    <a:pt x="340" y="40"/>
                  </a:lnTo>
                  <a:lnTo>
                    <a:pt x="332" y="40"/>
                  </a:lnTo>
                  <a:lnTo>
                    <a:pt x="324" y="40"/>
                  </a:lnTo>
                  <a:lnTo>
                    <a:pt x="316" y="40"/>
                  </a:lnTo>
                  <a:lnTo>
                    <a:pt x="308" y="40"/>
                  </a:lnTo>
                  <a:lnTo>
                    <a:pt x="304" y="48"/>
                  </a:lnTo>
                  <a:lnTo>
                    <a:pt x="300" y="60"/>
                  </a:lnTo>
                  <a:lnTo>
                    <a:pt x="300" y="68"/>
                  </a:lnTo>
                  <a:lnTo>
                    <a:pt x="300" y="76"/>
                  </a:lnTo>
                  <a:lnTo>
                    <a:pt x="292" y="84"/>
                  </a:lnTo>
                  <a:lnTo>
                    <a:pt x="288" y="92"/>
                  </a:lnTo>
                  <a:lnTo>
                    <a:pt x="288" y="100"/>
                  </a:lnTo>
                  <a:lnTo>
                    <a:pt x="284" y="108"/>
                  </a:lnTo>
                  <a:lnTo>
                    <a:pt x="284" y="116"/>
                  </a:lnTo>
                  <a:lnTo>
                    <a:pt x="280" y="124"/>
                  </a:lnTo>
                  <a:lnTo>
                    <a:pt x="280" y="136"/>
                  </a:lnTo>
                  <a:lnTo>
                    <a:pt x="280" y="144"/>
                  </a:lnTo>
                  <a:lnTo>
                    <a:pt x="280" y="152"/>
                  </a:lnTo>
                  <a:lnTo>
                    <a:pt x="280" y="160"/>
                  </a:lnTo>
                  <a:lnTo>
                    <a:pt x="272" y="168"/>
                  </a:lnTo>
                  <a:lnTo>
                    <a:pt x="272" y="176"/>
                  </a:lnTo>
                  <a:lnTo>
                    <a:pt x="268" y="184"/>
                  </a:lnTo>
                  <a:lnTo>
                    <a:pt x="260" y="188"/>
                  </a:lnTo>
                  <a:lnTo>
                    <a:pt x="252" y="192"/>
                  </a:lnTo>
                  <a:lnTo>
                    <a:pt x="248" y="200"/>
                  </a:lnTo>
                  <a:lnTo>
                    <a:pt x="244" y="208"/>
                  </a:lnTo>
                  <a:lnTo>
                    <a:pt x="240" y="216"/>
                  </a:lnTo>
                  <a:lnTo>
                    <a:pt x="240" y="224"/>
                  </a:lnTo>
                  <a:lnTo>
                    <a:pt x="240" y="232"/>
                  </a:lnTo>
                  <a:lnTo>
                    <a:pt x="236" y="240"/>
                  </a:lnTo>
                  <a:lnTo>
                    <a:pt x="236" y="248"/>
                  </a:lnTo>
                  <a:lnTo>
                    <a:pt x="236" y="256"/>
                  </a:lnTo>
                  <a:lnTo>
                    <a:pt x="232" y="268"/>
                  </a:lnTo>
                  <a:lnTo>
                    <a:pt x="228" y="276"/>
                  </a:lnTo>
                  <a:lnTo>
                    <a:pt x="220" y="288"/>
                  </a:lnTo>
                  <a:lnTo>
                    <a:pt x="216" y="296"/>
                  </a:lnTo>
                  <a:lnTo>
                    <a:pt x="216" y="304"/>
                  </a:lnTo>
                  <a:lnTo>
                    <a:pt x="208" y="308"/>
                  </a:lnTo>
                  <a:lnTo>
                    <a:pt x="200" y="316"/>
                  </a:lnTo>
                  <a:lnTo>
                    <a:pt x="192" y="320"/>
                  </a:lnTo>
                  <a:lnTo>
                    <a:pt x="184" y="324"/>
                  </a:lnTo>
                  <a:lnTo>
                    <a:pt x="176" y="328"/>
                  </a:lnTo>
                  <a:lnTo>
                    <a:pt x="168" y="332"/>
                  </a:lnTo>
                  <a:lnTo>
                    <a:pt x="160" y="336"/>
                  </a:lnTo>
                  <a:lnTo>
                    <a:pt x="144" y="344"/>
                  </a:lnTo>
                  <a:lnTo>
                    <a:pt x="136" y="348"/>
                  </a:lnTo>
                  <a:lnTo>
                    <a:pt x="128" y="352"/>
                  </a:lnTo>
                  <a:lnTo>
                    <a:pt x="120" y="360"/>
                  </a:lnTo>
                  <a:lnTo>
                    <a:pt x="120" y="368"/>
                  </a:lnTo>
                  <a:lnTo>
                    <a:pt x="120" y="376"/>
                  </a:lnTo>
                  <a:lnTo>
                    <a:pt x="120" y="384"/>
                  </a:lnTo>
                  <a:lnTo>
                    <a:pt x="124" y="392"/>
                  </a:lnTo>
                  <a:lnTo>
                    <a:pt x="120" y="400"/>
                  </a:lnTo>
                  <a:lnTo>
                    <a:pt x="120" y="408"/>
                  </a:lnTo>
                  <a:lnTo>
                    <a:pt x="112" y="412"/>
                  </a:lnTo>
                  <a:lnTo>
                    <a:pt x="104" y="412"/>
                  </a:lnTo>
                  <a:lnTo>
                    <a:pt x="96" y="416"/>
                  </a:lnTo>
                  <a:lnTo>
                    <a:pt x="88" y="412"/>
                  </a:lnTo>
                  <a:lnTo>
                    <a:pt x="80" y="412"/>
                  </a:lnTo>
                  <a:lnTo>
                    <a:pt x="72" y="412"/>
                  </a:lnTo>
                  <a:lnTo>
                    <a:pt x="64" y="408"/>
                  </a:lnTo>
                  <a:lnTo>
                    <a:pt x="56" y="408"/>
                  </a:lnTo>
                  <a:lnTo>
                    <a:pt x="48" y="412"/>
                  </a:lnTo>
                  <a:lnTo>
                    <a:pt x="40" y="416"/>
                  </a:lnTo>
                  <a:lnTo>
                    <a:pt x="32" y="416"/>
                  </a:lnTo>
                  <a:lnTo>
                    <a:pt x="24" y="416"/>
                  </a:lnTo>
                  <a:lnTo>
                    <a:pt x="16" y="416"/>
                  </a:lnTo>
                  <a:lnTo>
                    <a:pt x="12" y="408"/>
                  </a:lnTo>
                  <a:lnTo>
                    <a:pt x="12" y="400"/>
                  </a:lnTo>
                  <a:lnTo>
                    <a:pt x="20" y="388"/>
                  </a:lnTo>
                  <a:lnTo>
                    <a:pt x="28" y="384"/>
                  </a:lnTo>
                  <a:lnTo>
                    <a:pt x="36" y="376"/>
                  </a:lnTo>
                  <a:lnTo>
                    <a:pt x="40" y="368"/>
                  </a:lnTo>
                  <a:lnTo>
                    <a:pt x="44" y="360"/>
                  </a:lnTo>
                  <a:lnTo>
                    <a:pt x="44" y="352"/>
                  </a:lnTo>
                  <a:lnTo>
                    <a:pt x="40" y="336"/>
                  </a:lnTo>
                  <a:lnTo>
                    <a:pt x="36" y="328"/>
                  </a:lnTo>
                  <a:lnTo>
                    <a:pt x="32" y="320"/>
                  </a:lnTo>
                  <a:lnTo>
                    <a:pt x="32" y="312"/>
                  </a:lnTo>
                  <a:lnTo>
                    <a:pt x="28" y="304"/>
                  </a:lnTo>
                  <a:lnTo>
                    <a:pt x="24" y="292"/>
                  </a:lnTo>
                  <a:lnTo>
                    <a:pt x="16" y="280"/>
                  </a:lnTo>
                  <a:lnTo>
                    <a:pt x="8" y="276"/>
                  </a:lnTo>
                  <a:lnTo>
                    <a:pt x="8" y="268"/>
                  </a:lnTo>
                  <a:lnTo>
                    <a:pt x="4" y="260"/>
                  </a:lnTo>
                  <a:lnTo>
                    <a:pt x="0" y="252"/>
                  </a:lnTo>
                  <a:lnTo>
                    <a:pt x="0" y="244"/>
                  </a:lnTo>
                  <a:lnTo>
                    <a:pt x="0" y="236"/>
                  </a:lnTo>
                  <a:lnTo>
                    <a:pt x="0" y="224"/>
                  </a:lnTo>
                  <a:lnTo>
                    <a:pt x="0" y="216"/>
                  </a:lnTo>
                  <a:lnTo>
                    <a:pt x="0" y="208"/>
                  </a:lnTo>
                  <a:lnTo>
                    <a:pt x="4" y="200"/>
                  </a:lnTo>
                  <a:lnTo>
                    <a:pt x="8" y="192"/>
                  </a:lnTo>
                  <a:lnTo>
                    <a:pt x="16" y="184"/>
                  </a:lnTo>
                  <a:lnTo>
                    <a:pt x="24" y="180"/>
                  </a:lnTo>
                  <a:lnTo>
                    <a:pt x="28" y="172"/>
                  </a:lnTo>
                  <a:lnTo>
                    <a:pt x="36" y="172"/>
                  </a:lnTo>
                  <a:lnTo>
                    <a:pt x="56" y="168"/>
                  </a:lnTo>
                  <a:lnTo>
                    <a:pt x="64" y="168"/>
                  </a:lnTo>
                  <a:lnTo>
                    <a:pt x="80" y="168"/>
                  </a:lnTo>
                  <a:lnTo>
                    <a:pt x="88" y="168"/>
                  </a:lnTo>
                  <a:lnTo>
                    <a:pt x="96" y="168"/>
                  </a:lnTo>
                  <a:lnTo>
                    <a:pt x="108" y="164"/>
                  </a:lnTo>
                  <a:lnTo>
                    <a:pt x="116" y="164"/>
                  </a:lnTo>
                  <a:lnTo>
                    <a:pt x="128" y="160"/>
                  </a:lnTo>
                  <a:lnTo>
                    <a:pt x="136" y="160"/>
                  </a:lnTo>
                  <a:lnTo>
                    <a:pt x="148" y="156"/>
                  </a:lnTo>
                  <a:lnTo>
                    <a:pt x="156" y="156"/>
                  </a:lnTo>
                  <a:lnTo>
                    <a:pt x="168" y="152"/>
                  </a:lnTo>
                  <a:lnTo>
                    <a:pt x="176" y="148"/>
                  </a:lnTo>
                  <a:lnTo>
                    <a:pt x="184" y="144"/>
                  </a:lnTo>
                  <a:lnTo>
                    <a:pt x="192" y="140"/>
                  </a:lnTo>
                  <a:lnTo>
                    <a:pt x="200" y="136"/>
                  </a:lnTo>
                  <a:lnTo>
                    <a:pt x="204" y="128"/>
                  </a:lnTo>
                  <a:lnTo>
                    <a:pt x="216" y="116"/>
                  </a:lnTo>
                  <a:lnTo>
                    <a:pt x="224" y="112"/>
                  </a:lnTo>
                  <a:lnTo>
                    <a:pt x="228" y="104"/>
                  </a:lnTo>
                  <a:lnTo>
                    <a:pt x="232" y="92"/>
                  </a:lnTo>
                  <a:lnTo>
                    <a:pt x="232" y="84"/>
                  </a:lnTo>
                  <a:lnTo>
                    <a:pt x="236" y="76"/>
                  </a:lnTo>
                  <a:lnTo>
                    <a:pt x="244" y="64"/>
                  </a:lnTo>
                  <a:lnTo>
                    <a:pt x="248" y="56"/>
                  </a:lnTo>
                  <a:lnTo>
                    <a:pt x="252" y="48"/>
                  </a:lnTo>
                  <a:lnTo>
                    <a:pt x="256" y="40"/>
                  </a:lnTo>
                  <a:lnTo>
                    <a:pt x="256" y="32"/>
                  </a:lnTo>
                  <a:lnTo>
                    <a:pt x="264" y="24"/>
                  </a:lnTo>
                  <a:lnTo>
                    <a:pt x="268" y="16"/>
                  </a:lnTo>
                  <a:lnTo>
                    <a:pt x="288" y="8"/>
                  </a:lnTo>
                  <a:lnTo>
                    <a:pt x="296" y="0"/>
                  </a:lnTo>
                  <a:lnTo>
                    <a:pt x="304" y="0"/>
                  </a:lnTo>
                  <a:lnTo>
                    <a:pt x="316" y="0"/>
                  </a:lnTo>
                  <a:lnTo>
                    <a:pt x="324" y="0"/>
                  </a:lnTo>
                  <a:lnTo>
                    <a:pt x="332" y="4"/>
                  </a:lnTo>
                  <a:lnTo>
                    <a:pt x="340" y="8"/>
                  </a:lnTo>
                  <a:lnTo>
                    <a:pt x="348" y="8"/>
                  </a:lnTo>
                  <a:lnTo>
                    <a:pt x="360" y="12"/>
                  </a:lnTo>
                  <a:lnTo>
                    <a:pt x="368" y="16"/>
                  </a:lnTo>
                  <a:lnTo>
                    <a:pt x="376" y="16"/>
                  </a:lnTo>
                  <a:lnTo>
                    <a:pt x="384" y="16"/>
                  </a:lnTo>
                  <a:lnTo>
                    <a:pt x="392" y="16"/>
                  </a:lnTo>
                  <a:lnTo>
                    <a:pt x="400" y="16"/>
                  </a:lnTo>
                  <a:lnTo>
                    <a:pt x="408" y="16"/>
                  </a:lnTo>
                  <a:lnTo>
                    <a:pt x="416" y="16"/>
                  </a:lnTo>
                </a:path>
              </a:pathLst>
            </a:custGeom>
            <a:solidFill>
              <a:srgbClr val="4F81BD"/>
            </a:solidFill>
            <a:ln w="12700" cap="rnd">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41" name="Freeform 48">
              <a:extLst>
                <a:ext uri="{FF2B5EF4-FFF2-40B4-BE49-F238E27FC236}">
                  <a16:creationId xmlns:a16="http://schemas.microsoft.com/office/drawing/2014/main" id="{DA46BF89-CC85-42D0-9CE3-73BB7E6786DE}"/>
                </a:ext>
              </a:extLst>
            </p:cNvPr>
            <p:cNvSpPr>
              <a:spLocks/>
            </p:cNvSpPr>
            <p:nvPr/>
          </p:nvSpPr>
          <p:spPr bwMode="auto">
            <a:xfrm>
              <a:off x="6940494" y="2209652"/>
              <a:ext cx="82229" cy="123974"/>
            </a:xfrm>
            <a:custGeom>
              <a:avLst/>
              <a:gdLst>
                <a:gd name="T0" fmla="*/ 2147483647 w 53"/>
                <a:gd name="T1" fmla="*/ 0 h 85"/>
                <a:gd name="T2" fmla="*/ 2147483647 w 53"/>
                <a:gd name="T3" fmla="*/ 2147483647 h 85"/>
                <a:gd name="T4" fmla="*/ 2147483647 w 53"/>
                <a:gd name="T5" fmla="*/ 2147483647 h 85"/>
                <a:gd name="T6" fmla="*/ 2147483647 w 53"/>
                <a:gd name="T7" fmla="*/ 2147483647 h 85"/>
                <a:gd name="T8" fmla="*/ 2147483647 w 53"/>
                <a:gd name="T9" fmla="*/ 2147483647 h 85"/>
                <a:gd name="T10" fmla="*/ 2147483647 w 53"/>
                <a:gd name="T11" fmla="*/ 2147483647 h 85"/>
                <a:gd name="T12" fmla="*/ 2147483647 w 53"/>
                <a:gd name="T13" fmla="*/ 2147483647 h 85"/>
                <a:gd name="T14" fmla="*/ 2147483647 w 53"/>
                <a:gd name="T15" fmla="*/ 2147483647 h 85"/>
                <a:gd name="T16" fmla="*/ 2147483647 w 53"/>
                <a:gd name="T17" fmla="*/ 2147483647 h 85"/>
                <a:gd name="T18" fmla="*/ 2147483647 w 53"/>
                <a:gd name="T19" fmla="*/ 2147483647 h 85"/>
                <a:gd name="T20" fmla="*/ 2147483647 w 53"/>
                <a:gd name="T21" fmla="*/ 2147483647 h 85"/>
                <a:gd name="T22" fmla="*/ 2147483647 w 53"/>
                <a:gd name="T23" fmla="*/ 2147483647 h 85"/>
                <a:gd name="T24" fmla="*/ 2147483647 w 53"/>
                <a:gd name="T25" fmla="*/ 2147483647 h 85"/>
                <a:gd name="T26" fmla="*/ 2147483647 w 53"/>
                <a:gd name="T27" fmla="*/ 2147483647 h 85"/>
                <a:gd name="T28" fmla="*/ 0 w 53"/>
                <a:gd name="T29" fmla="*/ 2147483647 h 85"/>
                <a:gd name="T30" fmla="*/ 0 w 53"/>
                <a:gd name="T31" fmla="*/ 2147483647 h 85"/>
                <a:gd name="T32" fmla="*/ 0 w 53"/>
                <a:gd name="T33" fmla="*/ 2147483647 h 85"/>
                <a:gd name="T34" fmla="*/ 0 w 53"/>
                <a:gd name="T35" fmla="*/ 2147483647 h 85"/>
                <a:gd name="T36" fmla="*/ 2147483647 w 53"/>
                <a:gd name="T37" fmla="*/ 2147483647 h 85"/>
                <a:gd name="T38" fmla="*/ 2147483647 w 53"/>
                <a:gd name="T39" fmla="*/ 2147483647 h 85"/>
                <a:gd name="T40" fmla="*/ 2147483647 w 53"/>
                <a:gd name="T41" fmla="*/ 2147483647 h 85"/>
                <a:gd name="T42" fmla="*/ 2147483647 w 53"/>
                <a:gd name="T43" fmla="*/ 2147483647 h 85"/>
                <a:gd name="T44" fmla="*/ 2147483647 w 53"/>
                <a:gd name="T45" fmla="*/ 2147483647 h 85"/>
                <a:gd name="T46" fmla="*/ 2147483647 w 53"/>
                <a:gd name="T47" fmla="*/ 0 h 85"/>
                <a:gd name="T48" fmla="*/ 2147483647 w 53"/>
                <a:gd name="T49" fmla="*/ 0 h 85"/>
                <a:gd name="T50" fmla="*/ 2147483647 w 53"/>
                <a:gd name="T51" fmla="*/ 0 h 8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3"/>
                <a:gd name="T79" fmla="*/ 0 h 85"/>
                <a:gd name="T80" fmla="*/ 53 w 53"/>
                <a:gd name="T81" fmla="*/ 85 h 8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3" h="85">
                  <a:moveTo>
                    <a:pt x="52" y="0"/>
                  </a:moveTo>
                  <a:lnTo>
                    <a:pt x="44" y="4"/>
                  </a:lnTo>
                  <a:lnTo>
                    <a:pt x="40" y="12"/>
                  </a:lnTo>
                  <a:lnTo>
                    <a:pt x="40" y="20"/>
                  </a:lnTo>
                  <a:lnTo>
                    <a:pt x="40" y="28"/>
                  </a:lnTo>
                  <a:lnTo>
                    <a:pt x="36" y="36"/>
                  </a:lnTo>
                  <a:lnTo>
                    <a:pt x="36" y="44"/>
                  </a:lnTo>
                  <a:lnTo>
                    <a:pt x="36" y="52"/>
                  </a:lnTo>
                  <a:lnTo>
                    <a:pt x="32" y="60"/>
                  </a:lnTo>
                  <a:lnTo>
                    <a:pt x="28" y="68"/>
                  </a:lnTo>
                  <a:lnTo>
                    <a:pt x="24" y="76"/>
                  </a:lnTo>
                  <a:lnTo>
                    <a:pt x="16" y="84"/>
                  </a:lnTo>
                  <a:lnTo>
                    <a:pt x="8" y="84"/>
                  </a:lnTo>
                  <a:lnTo>
                    <a:pt x="4" y="76"/>
                  </a:lnTo>
                  <a:lnTo>
                    <a:pt x="0" y="68"/>
                  </a:lnTo>
                  <a:lnTo>
                    <a:pt x="0" y="60"/>
                  </a:lnTo>
                  <a:lnTo>
                    <a:pt x="0" y="52"/>
                  </a:lnTo>
                  <a:lnTo>
                    <a:pt x="0" y="44"/>
                  </a:lnTo>
                  <a:lnTo>
                    <a:pt x="4" y="32"/>
                  </a:lnTo>
                  <a:lnTo>
                    <a:pt x="12" y="28"/>
                  </a:lnTo>
                  <a:lnTo>
                    <a:pt x="16" y="20"/>
                  </a:lnTo>
                  <a:lnTo>
                    <a:pt x="20" y="12"/>
                  </a:lnTo>
                  <a:lnTo>
                    <a:pt x="28" y="4"/>
                  </a:lnTo>
                  <a:lnTo>
                    <a:pt x="36" y="0"/>
                  </a:lnTo>
                  <a:lnTo>
                    <a:pt x="44" y="0"/>
                  </a:lnTo>
                  <a:lnTo>
                    <a:pt x="52" y="0"/>
                  </a:lnTo>
                </a:path>
              </a:pathLst>
            </a:custGeom>
            <a:solidFill>
              <a:srgbClr val="4F81BD"/>
            </a:solidFill>
            <a:ln w="12700" cap="rnd">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42" name="Freeform 49">
              <a:extLst>
                <a:ext uri="{FF2B5EF4-FFF2-40B4-BE49-F238E27FC236}">
                  <a16:creationId xmlns:a16="http://schemas.microsoft.com/office/drawing/2014/main" id="{ED0A0088-647C-4A93-A6A1-8DD347DE4A33}"/>
                </a:ext>
              </a:extLst>
            </p:cNvPr>
            <p:cNvSpPr>
              <a:spLocks/>
            </p:cNvSpPr>
            <p:nvPr/>
          </p:nvSpPr>
          <p:spPr bwMode="auto">
            <a:xfrm>
              <a:off x="6865264" y="2396341"/>
              <a:ext cx="89228" cy="153145"/>
            </a:xfrm>
            <a:custGeom>
              <a:avLst/>
              <a:gdLst>
                <a:gd name="T0" fmla="*/ 2147483647 w 57"/>
                <a:gd name="T1" fmla="*/ 0 h 105"/>
                <a:gd name="T2" fmla="*/ 2147483647 w 57"/>
                <a:gd name="T3" fmla="*/ 2147483647 h 105"/>
                <a:gd name="T4" fmla="*/ 2147483647 w 57"/>
                <a:gd name="T5" fmla="*/ 2147483647 h 105"/>
                <a:gd name="T6" fmla="*/ 2147483647 w 57"/>
                <a:gd name="T7" fmla="*/ 2147483647 h 105"/>
                <a:gd name="T8" fmla="*/ 2147483647 w 57"/>
                <a:gd name="T9" fmla="*/ 2147483647 h 105"/>
                <a:gd name="T10" fmla="*/ 2147483647 w 57"/>
                <a:gd name="T11" fmla="*/ 2147483647 h 105"/>
                <a:gd name="T12" fmla="*/ 2147483647 w 57"/>
                <a:gd name="T13" fmla="*/ 2147483647 h 105"/>
                <a:gd name="T14" fmla="*/ 2147483647 w 57"/>
                <a:gd name="T15" fmla="*/ 2147483647 h 105"/>
                <a:gd name="T16" fmla="*/ 2147483647 w 57"/>
                <a:gd name="T17" fmla="*/ 2147483647 h 105"/>
                <a:gd name="T18" fmla="*/ 2147483647 w 57"/>
                <a:gd name="T19" fmla="*/ 2147483647 h 105"/>
                <a:gd name="T20" fmla="*/ 2147483647 w 57"/>
                <a:gd name="T21" fmla="*/ 2147483647 h 105"/>
                <a:gd name="T22" fmla="*/ 2147483647 w 57"/>
                <a:gd name="T23" fmla="*/ 2147483647 h 105"/>
                <a:gd name="T24" fmla="*/ 2147483647 w 57"/>
                <a:gd name="T25" fmla="*/ 2147483647 h 105"/>
                <a:gd name="T26" fmla="*/ 2147483647 w 57"/>
                <a:gd name="T27" fmla="*/ 2147483647 h 105"/>
                <a:gd name="T28" fmla="*/ 2147483647 w 57"/>
                <a:gd name="T29" fmla="*/ 2147483647 h 105"/>
                <a:gd name="T30" fmla="*/ 2147483647 w 57"/>
                <a:gd name="T31" fmla="*/ 2147483647 h 105"/>
                <a:gd name="T32" fmla="*/ 2147483647 w 57"/>
                <a:gd name="T33" fmla="*/ 2147483647 h 105"/>
                <a:gd name="T34" fmla="*/ 2147483647 w 57"/>
                <a:gd name="T35" fmla="*/ 2147483647 h 105"/>
                <a:gd name="T36" fmla="*/ 2147483647 w 57"/>
                <a:gd name="T37" fmla="*/ 2147483647 h 105"/>
                <a:gd name="T38" fmla="*/ 2147483647 w 57"/>
                <a:gd name="T39" fmla="*/ 2147483647 h 105"/>
                <a:gd name="T40" fmla="*/ 0 w 57"/>
                <a:gd name="T41" fmla="*/ 2147483647 h 105"/>
                <a:gd name="T42" fmla="*/ 0 w 57"/>
                <a:gd name="T43" fmla="*/ 2147483647 h 105"/>
                <a:gd name="T44" fmla="*/ 0 w 57"/>
                <a:gd name="T45" fmla="*/ 2147483647 h 105"/>
                <a:gd name="T46" fmla="*/ 2147483647 w 57"/>
                <a:gd name="T47" fmla="*/ 2147483647 h 105"/>
                <a:gd name="T48" fmla="*/ 2147483647 w 57"/>
                <a:gd name="T49" fmla="*/ 2147483647 h 105"/>
                <a:gd name="T50" fmla="*/ 2147483647 w 57"/>
                <a:gd name="T51" fmla="*/ 2147483647 h 105"/>
                <a:gd name="T52" fmla="*/ 2147483647 w 57"/>
                <a:gd name="T53" fmla="*/ 2147483647 h 105"/>
                <a:gd name="T54" fmla="*/ 2147483647 w 57"/>
                <a:gd name="T55" fmla="*/ 2147483647 h 105"/>
                <a:gd name="T56" fmla="*/ 2147483647 w 57"/>
                <a:gd name="T57" fmla="*/ 2147483647 h 105"/>
                <a:gd name="T58" fmla="*/ 2147483647 w 57"/>
                <a:gd name="T59" fmla="*/ 2147483647 h 105"/>
                <a:gd name="T60" fmla="*/ 2147483647 w 57"/>
                <a:gd name="T61" fmla="*/ 0 h 10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7"/>
                <a:gd name="T94" fmla="*/ 0 h 105"/>
                <a:gd name="T95" fmla="*/ 57 w 57"/>
                <a:gd name="T96" fmla="*/ 105 h 105"/>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7" h="105">
                  <a:moveTo>
                    <a:pt x="56" y="0"/>
                  </a:moveTo>
                  <a:lnTo>
                    <a:pt x="52" y="8"/>
                  </a:lnTo>
                  <a:lnTo>
                    <a:pt x="48" y="16"/>
                  </a:lnTo>
                  <a:lnTo>
                    <a:pt x="48" y="24"/>
                  </a:lnTo>
                  <a:lnTo>
                    <a:pt x="48" y="32"/>
                  </a:lnTo>
                  <a:lnTo>
                    <a:pt x="44" y="40"/>
                  </a:lnTo>
                  <a:lnTo>
                    <a:pt x="44" y="48"/>
                  </a:lnTo>
                  <a:lnTo>
                    <a:pt x="44" y="56"/>
                  </a:lnTo>
                  <a:lnTo>
                    <a:pt x="44" y="64"/>
                  </a:lnTo>
                  <a:lnTo>
                    <a:pt x="40" y="72"/>
                  </a:lnTo>
                  <a:lnTo>
                    <a:pt x="36" y="80"/>
                  </a:lnTo>
                  <a:lnTo>
                    <a:pt x="36" y="88"/>
                  </a:lnTo>
                  <a:lnTo>
                    <a:pt x="28" y="96"/>
                  </a:lnTo>
                  <a:lnTo>
                    <a:pt x="24" y="104"/>
                  </a:lnTo>
                  <a:lnTo>
                    <a:pt x="16" y="104"/>
                  </a:lnTo>
                  <a:lnTo>
                    <a:pt x="8" y="100"/>
                  </a:lnTo>
                  <a:lnTo>
                    <a:pt x="4" y="92"/>
                  </a:lnTo>
                  <a:lnTo>
                    <a:pt x="4" y="84"/>
                  </a:lnTo>
                  <a:lnTo>
                    <a:pt x="4" y="76"/>
                  </a:lnTo>
                  <a:lnTo>
                    <a:pt x="4" y="68"/>
                  </a:lnTo>
                  <a:lnTo>
                    <a:pt x="0" y="56"/>
                  </a:lnTo>
                  <a:lnTo>
                    <a:pt x="0" y="48"/>
                  </a:lnTo>
                  <a:lnTo>
                    <a:pt x="0" y="40"/>
                  </a:lnTo>
                  <a:lnTo>
                    <a:pt x="8" y="32"/>
                  </a:lnTo>
                  <a:lnTo>
                    <a:pt x="12" y="24"/>
                  </a:lnTo>
                  <a:lnTo>
                    <a:pt x="20" y="24"/>
                  </a:lnTo>
                  <a:lnTo>
                    <a:pt x="24" y="16"/>
                  </a:lnTo>
                  <a:lnTo>
                    <a:pt x="32" y="12"/>
                  </a:lnTo>
                  <a:lnTo>
                    <a:pt x="44" y="8"/>
                  </a:lnTo>
                  <a:lnTo>
                    <a:pt x="52" y="4"/>
                  </a:lnTo>
                  <a:lnTo>
                    <a:pt x="56" y="0"/>
                  </a:lnTo>
                </a:path>
              </a:pathLst>
            </a:custGeom>
            <a:solidFill>
              <a:srgbClr val="4F81BD"/>
            </a:solidFill>
            <a:ln w="12700" cap="rnd">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43" name="Freeform 50">
              <a:extLst>
                <a:ext uri="{FF2B5EF4-FFF2-40B4-BE49-F238E27FC236}">
                  <a16:creationId xmlns:a16="http://schemas.microsoft.com/office/drawing/2014/main" id="{E33659E9-AD6B-4AB2-87C6-C32A3570695A}"/>
                </a:ext>
              </a:extLst>
            </p:cNvPr>
            <p:cNvSpPr>
              <a:spLocks/>
            </p:cNvSpPr>
            <p:nvPr/>
          </p:nvSpPr>
          <p:spPr bwMode="auto">
            <a:xfrm>
              <a:off x="6704304" y="2542193"/>
              <a:ext cx="150462" cy="88970"/>
            </a:xfrm>
            <a:custGeom>
              <a:avLst/>
              <a:gdLst>
                <a:gd name="T0" fmla="*/ 2147483647 w 97"/>
                <a:gd name="T1" fmla="*/ 2147483647 h 61"/>
                <a:gd name="T2" fmla="*/ 2147483647 w 97"/>
                <a:gd name="T3" fmla="*/ 2147483647 h 61"/>
                <a:gd name="T4" fmla="*/ 2147483647 w 97"/>
                <a:gd name="T5" fmla="*/ 2147483647 h 61"/>
                <a:gd name="T6" fmla="*/ 2147483647 w 97"/>
                <a:gd name="T7" fmla="*/ 2147483647 h 61"/>
                <a:gd name="T8" fmla="*/ 2147483647 w 97"/>
                <a:gd name="T9" fmla="*/ 2147483647 h 61"/>
                <a:gd name="T10" fmla="*/ 2147483647 w 97"/>
                <a:gd name="T11" fmla="*/ 2147483647 h 61"/>
                <a:gd name="T12" fmla="*/ 2147483647 w 97"/>
                <a:gd name="T13" fmla="*/ 2147483647 h 61"/>
                <a:gd name="T14" fmla="*/ 2147483647 w 97"/>
                <a:gd name="T15" fmla="*/ 2147483647 h 61"/>
                <a:gd name="T16" fmla="*/ 2147483647 w 97"/>
                <a:gd name="T17" fmla="*/ 2147483647 h 61"/>
                <a:gd name="T18" fmla="*/ 2147483647 w 97"/>
                <a:gd name="T19" fmla="*/ 2147483647 h 61"/>
                <a:gd name="T20" fmla="*/ 2147483647 w 97"/>
                <a:gd name="T21" fmla="*/ 2147483647 h 61"/>
                <a:gd name="T22" fmla="*/ 2147483647 w 97"/>
                <a:gd name="T23" fmla="*/ 2147483647 h 61"/>
                <a:gd name="T24" fmla="*/ 2147483647 w 97"/>
                <a:gd name="T25" fmla="*/ 2147483647 h 61"/>
                <a:gd name="T26" fmla="*/ 2147483647 w 97"/>
                <a:gd name="T27" fmla="*/ 2147483647 h 61"/>
                <a:gd name="T28" fmla="*/ 2147483647 w 97"/>
                <a:gd name="T29" fmla="*/ 2147483647 h 61"/>
                <a:gd name="T30" fmla="*/ 2147483647 w 97"/>
                <a:gd name="T31" fmla="*/ 2147483647 h 61"/>
                <a:gd name="T32" fmla="*/ 2147483647 w 97"/>
                <a:gd name="T33" fmla="*/ 2147483647 h 61"/>
                <a:gd name="T34" fmla="*/ 2147483647 w 97"/>
                <a:gd name="T35" fmla="*/ 2147483647 h 61"/>
                <a:gd name="T36" fmla="*/ 2147483647 w 97"/>
                <a:gd name="T37" fmla="*/ 2147483647 h 61"/>
                <a:gd name="T38" fmla="*/ 2147483647 w 97"/>
                <a:gd name="T39" fmla="*/ 0 h 61"/>
                <a:gd name="T40" fmla="*/ 2147483647 w 97"/>
                <a:gd name="T41" fmla="*/ 2147483647 h 61"/>
                <a:gd name="T42" fmla="*/ 2147483647 w 97"/>
                <a:gd name="T43" fmla="*/ 2147483647 h 61"/>
                <a:gd name="T44" fmla="*/ 2147483647 w 97"/>
                <a:gd name="T45" fmla="*/ 2147483647 h 61"/>
                <a:gd name="T46" fmla="*/ 2147483647 w 97"/>
                <a:gd name="T47" fmla="*/ 2147483647 h 61"/>
                <a:gd name="T48" fmla="*/ 2147483647 w 97"/>
                <a:gd name="T49" fmla="*/ 2147483647 h 61"/>
                <a:gd name="T50" fmla="*/ 2147483647 w 97"/>
                <a:gd name="T51" fmla="*/ 2147483647 h 61"/>
                <a:gd name="T52" fmla="*/ 0 w 97"/>
                <a:gd name="T53" fmla="*/ 2147483647 h 61"/>
                <a:gd name="T54" fmla="*/ 2147483647 w 97"/>
                <a:gd name="T55" fmla="*/ 2147483647 h 61"/>
                <a:gd name="T56" fmla="*/ 2147483647 w 97"/>
                <a:gd name="T57" fmla="*/ 2147483647 h 6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97"/>
                <a:gd name="T88" fmla="*/ 0 h 61"/>
                <a:gd name="T89" fmla="*/ 97 w 97"/>
                <a:gd name="T90" fmla="*/ 61 h 6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97" h="61">
                  <a:moveTo>
                    <a:pt x="8" y="48"/>
                  </a:moveTo>
                  <a:lnTo>
                    <a:pt x="16" y="48"/>
                  </a:lnTo>
                  <a:lnTo>
                    <a:pt x="24" y="52"/>
                  </a:lnTo>
                  <a:lnTo>
                    <a:pt x="32" y="52"/>
                  </a:lnTo>
                  <a:lnTo>
                    <a:pt x="40" y="52"/>
                  </a:lnTo>
                  <a:lnTo>
                    <a:pt x="48" y="56"/>
                  </a:lnTo>
                  <a:lnTo>
                    <a:pt x="56" y="60"/>
                  </a:lnTo>
                  <a:lnTo>
                    <a:pt x="64" y="60"/>
                  </a:lnTo>
                  <a:lnTo>
                    <a:pt x="72" y="60"/>
                  </a:lnTo>
                  <a:lnTo>
                    <a:pt x="80" y="56"/>
                  </a:lnTo>
                  <a:lnTo>
                    <a:pt x="88" y="52"/>
                  </a:lnTo>
                  <a:lnTo>
                    <a:pt x="92" y="44"/>
                  </a:lnTo>
                  <a:lnTo>
                    <a:pt x="96" y="36"/>
                  </a:lnTo>
                  <a:lnTo>
                    <a:pt x="96" y="28"/>
                  </a:lnTo>
                  <a:lnTo>
                    <a:pt x="88" y="20"/>
                  </a:lnTo>
                  <a:lnTo>
                    <a:pt x="76" y="16"/>
                  </a:lnTo>
                  <a:lnTo>
                    <a:pt x="68" y="16"/>
                  </a:lnTo>
                  <a:lnTo>
                    <a:pt x="56" y="8"/>
                  </a:lnTo>
                  <a:lnTo>
                    <a:pt x="44" y="4"/>
                  </a:lnTo>
                  <a:lnTo>
                    <a:pt x="36" y="0"/>
                  </a:lnTo>
                  <a:lnTo>
                    <a:pt x="28" y="4"/>
                  </a:lnTo>
                  <a:lnTo>
                    <a:pt x="20" y="12"/>
                  </a:lnTo>
                  <a:lnTo>
                    <a:pt x="16" y="20"/>
                  </a:lnTo>
                  <a:lnTo>
                    <a:pt x="12" y="28"/>
                  </a:lnTo>
                  <a:lnTo>
                    <a:pt x="12" y="36"/>
                  </a:lnTo>
                  <a:lnTo>
                    <a:pt x="4" y="40"/>
                  </a:lnTo>
                  <a:lnTo>
                    <a:pt x="0" y="48"/>
                  </a:lnTo>
                  <a:lnTo>
                    <a:pt x="8" y="52"/>
                  </a:lnTo>
                  <a:lnTo>
                    <a:pt x="8" y="48"/>
                  </a:lnTo>
                </a:path>
              </a:pathLst>
            </a:custGeom>
            <a:solidFill>
              <a:srgbClr val="4F81BD"/>
            </a:solidFill>
            <a:ln w="12700" cap="rnd">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44" name="Freeform 51">
              <a:extLst>
                <a:ext uri="{FF2B5EF4-FFF2-40B4-BE49-F238E27FC236}">
                  <a16:creationId xmlns:a16="http://schemas.microsoft.com/office/drawing/2014/main" id="{AD62C378-7A9D-4F61-A923-80A839E277E7}"/>
                </a:ext>
              </a:extLst>
            </p:cNvPr>
            <p:cNvSpPr>
              <a:spLocks/>
            </p:cNvSpPr>
            <p:nvPr/>
          </p:nvSpPr>
          <p:spPr bwMode="auto">
            <a:xfrm>
              <a:off x="6709553" y="3919032"/>
              <a:ext cx="138214" cy="123974"/>
            </a:xfrm>
            <a:custGeom>
              <a:avLst/>
              <a:gdLst>
                <a:gd name="T0" fmla="*/ 0 w 89"/>
                <a:gd name="T1" fmla="*/ 2147483647 h 85"/>
                <a:gd name="T2" fmla="*/ 2147483647 w 89"/>
                <a:gd name="T3" fmla="*/ 0 h 85"/>
                <a:gd name="T4" fmla="*/ 2147483647 w 89"/>
                <a:gd name="T5" fmla="*/ 0 h 85"/>
                <a:gd name="T6" fmla="*/ 2147483647 w 89"/>
                <a:gd name="T7" fmla="*/ 0 h 85"/>
                <a:gd name="T8" fmla="*/ 2147483647 w 89"/>
                <a:gd name="T9" fmla="*/ 0 h 85"/>
                <a:gd name="T10" fmla="*/ 2147483647 w 89"/>
                <a:gd name="T11" fmla="*/ 2147483647 h 85"/>
                <a:gd name="T12" fmla="*/ 2147483647 w 89"/>
                <a:gd name="T13" fmla="*/ 2147483647 h 85"/>
                <a:gd name="T14" fmla="*/ 2147483647 w 89"/>
                <a:gd name="T15" fmla="*/ 2147483647 h 85"/>
                <a:gd name="T16" fmla="*/ 2147483647 w 89"/>
                <a:gd name="T17" fmla="*/ 2147483647 h 85"/>
                <a:gd name="T18" fmla="*/ 2147483647 w 89"/>
                <a:gd name="T19" fmla="*/ 2147483647 h 85"/>
                <a:gd name="T20" fmla="*/ 2147483647 w 89"/>
                <a:gd name="T21" fmla="*/ 2147483647 h 85"/>
                <a:gd name="T22" fmla="*/ 2147483647 w 89"/>
                <a:gd name="T23" fmla="*/ 2147483647 h 85"/>
                <a:gd name="T24" fmla="*/ 2147483647 w 89"/>
                <a:gd name="T25" fmla="*/ 2147483647 h 85"/>
                <a:gd name="T26" fmla="*/ 2147483647 w 89"/>
                <a:gd name="T27" fmla="*/ 2147483647 h 85"/>
                <a:gd name="T28" fmla="*/ 2147483647 w 89"/>
                <a:gd name="T29" fmla="*/ 2147483647 h 85"/>
                <a:gd name="T30" fmla="*/ 2147483647 w 89"/>
                <a:gd name="T31" fmla="*/ 2147483647 h 85"/>
                <a:gd name="T32" fmla="*/ 2147483647 w 89"/>
                <a:gd name="T33" fmla="*/ 2147483647 h 85"/>
                <a:gd name="T34" fmla="*/ 2147483647 w 89"/>
                <a:gd name="T35" fmla="*/ 2147483647 h 85"/>
                <a:gd name="T36" fmla="*/ 2147483647 w 89"/>
                <a:gd name="T37" fmla="*/ 2147483647 h 85"/>
                <a:gd name="T38" fmla="*/ 2147483647 w 89"/>
                <a:gd name="T39" fmla="*/ 2147483647 h 85"/>
                <a:gd name="T40" fmla="*/ 2147483647 w 89"/>
                <a:gd name="T41" fmla="*/ 2147483647 h 85"/>
                <a:gd name="T42" fmla="*/ 2147483647 w 89"/>
                <a:gd name="T43" fmla="*/ 2147483647 h 85"/>
                <a:gd name="T44" fmla="*/ 2147483647 w 89"/>
                <a:gd name="T45" fmla="*/ 2147483647 h 85"/>
                <a:gd name="T46" fmla="*/ 2147483647 w 89"/>
                <a:gd name="T47" fmla="*/ 2147483647 h 85"/>
                <a:gd name="T48" fmla="*/ 2147483647 w 89"/>
                <a:gd name="T49" fmla="*/ 2147483647 h 85"/>
                <a:gd name="T50" fmla="*/ 2147483647 w 89"/>
                <a:gd name="T51" fmla="*/ 2147483647 h 85"/>
                <a:gd name="T52" fmla="*/ 2147483647 w 89"/>
                <a:gd name="T53" fmla="*/ 2147483647 h 85"/>
                <a:gd name="T54" fmla="*/ 2147483647 w 89"/>
                <a:gd name="T55" fmla="*/ 2147483647 h 85"/>
                <a:gd name="T56" fmla="*/ 2147483647 w 89"/>
                <a:gd name="T57" fmla="*/ 2147483647 h 85"/>
                <a:gd name="T58" fmla="*/ 0 w 89"/>
                <a:gd name="T59" fmla="*/ 2147483647 h 85"/>
                <a:gd name="T60" fmla="*/ 0 w 89"/>
                <a:gd name="T61" fmla="*/ 2147483647 h 85"/>
                <a:gd name="T62" fmla="*/ 0 w 89"/>
                <a:gd name="T63" fmla="*/ 2147483647 h 8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9"/>
                <a:gd name="T97" fmla="*/ 0 h 85"/>
                <a:gd name="T98" fmla="*/ 89 w 89"/>
                <a:gd name="T99" fmla="*/ 85 h 8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9" h="85">
                  <a:moveTo>
                    <a:pt x="0" y="4"/>
                  </a:moveTo>
                  <a:lnTo>
                    <a:pt x="8" y="0"/>
                  </a:lnTo>
                  <a:lnTo>
                    <a:pt x="16" y="0"/>
                  </a:lnTo>
                  <a:lnTo>
                    <a:pt x="24" y="0"/>
                  </a:lnTo>
                  <a:lnTo>
                    <a:pt x="32" y="0"/>
                  </a:lnTo>
                  <a:lnTo>
                    <a:pt x="40" y="4"/>
                  </a:lnTo>
                  <a:lnTo>
                    <a:pt x="56" y="8"/>
                  </a:lnTo>
                  <a:lnTo>
                    <a:pt x="64" y="12"/>
                  </a:lnTo>
                  <a:lnTo>
                    <a:pt x="72" y="12"/>
                  </a:lnTo>
                  <a:lnTo>
                    <a:pt x="80" y="16"/>
                  </a:lnTo>
                  <a:lnTo>
                    <a:pt x="84" y="24"/>
                  </a:lnTo>
                  <a:lnTo>
                    <a:pt x="88" y="32"/>
                  </a:lnTo>
                  <a:lnTo>
                    <a:pt x="88" y="40"/>
                  </a:lnTo>
                  <a:lnTo>
                    <a:pt x="80" y="44"/>
                  </a:lnTo>
                  <a:lnTo>
                    <a:pt x="72" y="48"/>
                  </a:lnTo>
                  <a:lnTo>
                    <a:pt x="68" y="56"/>
                  </a:lnTo>
                  <a:lnTo>
                    <a:pt x="64" y="64"/>
                  </a:lnTo>
                  <a:lnTo>
                    <a:pt x="60" y="72"/>
                  </a:lnTo>
                  <a:lnTo>
                    <a:pt x="56" y="80"/>
                  </a:lnTo>
                  <a:lnTo>
                    <a:pt x="48" y="80"/>
                  </a:lnTo>
                  <a:lnTo>
                    <a:pt x="40" y="84"/>
                  </a:lnTo>
                  <a:lnTo>
                    <a:pt x="28" y="80"/>
                  </a:lnTo>
                  <a:lnTo>
                    <a:pt x="20" y="76"/>
                  </a:lnTo>
                  <a:lnTo>
                    <a:pt x="16" y="68"/>
                  </a:lnTo>
                  <a:lnTo>
                    <a:pt x="12" y="60"/>
                  </a:lnTo>
                  <a:lnTo>
                    <a:pt x="12" y="52"/>
                  </a:lnTo>
                  <a:lnTo>
                    <a:pt x="12" y="44"/>
                  </a:lnTo>
                  <a:lnTo>
                    <a:pt x="8" y="36"/>
                  </a:lnTo>
                  <a:lnTo>
                    <a:pt x="4" y="28"/>
                  </a:lnTo>
                  <a:lnTo>
                    <a:pt x="0" y="20"/>
                  </a:lnTo>
                  <a:lnTo>
                    <a:pt x="0" y="12"/>
                  </a:lnTo>
                  <a:lnTo>
                    <a:pt x="0" y="4"/>
                  </a:lnTo>
                </a:path>
              </a:pathLst>
            </a:custGeom>
            <a:solidFill>
              <a:srgbClr val="4F81BD"/>
            </a:solidFill>
            <a:ln w="12700" cap="rnd">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45" name="Freeform 52">
              <a:extLst>
                <a:ext uri="{FF2B5EF4-FFF2-40B4-BE49-F238E27FC236}">
                  <a16:creationId xmlns:a16="http://schemas.microsoft.com/office/drawing/2014/main" id="{BAC3BFB6-A487-45E4-85E8-2D0C9ADAD039}"/>
                </a:ext>
              </a:extLst>
            </p:cNvPr>
            <p:cNvSpPr>
              <a:spLocks/>
            </p:cNvSpPr>
            <p:nvPr/>
          </p:nvSpPr>
          <p:spPr bwMode="auto">
            <a:xfrm>
              <a:off x="7307902" y="4619119"/>
              <a:ext cx="99724" cy="94804"/>
            </a:xfrm>
            <a:custGeom>
              <a:avLst/>
              <a:gdLst>
                <a:gd name="T0" fmla="*/ 0 w 65"/>
                <a:gd name="T1" fmla="*/ 0 h 65"/>
                <a:gd name="T2" fmla="*/ 0 w 65"/>
                <a:gd name="T3" fmla="*/ 2147483647 h 65"/>
                <a:gd name="T4" fmla="*/ 0 w 65"/>
                <a:gd name="T5" fmla="*/ 2147483647 h 65"/>
                <a:gd name="T6" fmla="*/ 0 w 65"/>
                <a:gd name="T7" fmla="*/ 2147483647 h 65"/>
                <a:gd name="T8" fmla="*/ 2147483647 w 65"/>
                <a:gd name="T9" fmla="*/ 2147483647 h 65"/>
                <a:gd name="T10" fmla="*/ 2147483647 w 65"/>
                <a:gd name="T11" fmla="*/ 2147483647 h 65"/>
                <a:gd name="T12" fmla="*/ 2147483647 w 65"/>
                <a:gd name="T13" fmla="*/ 2147483647 h 65"/>
                <a:gd name="T14" fmla="*/ 2147483647 w 65"/>
                <a:gd name="T15" fmla="*/ 2147483647 h 65"/>
                <a:gd name="T16" fmla="*/ 2147483647 w 65"/>
                <a:gd name="T17" fmla="*/ 2147483647 h 65"/>
                <a:gd name="T18" fmla="*/ 2147483647 w 65"/>
                <a:gd name="T19" fmla="*/ 2147483647 h 65"/>
                <a:gd name="T20" fmla="*/ 2147483647 w 65"/>
                <a:gd name="T21" fmla="*/ 2147483647 h 65"/>
                <a:gd name="T22" fmla="*/ 2147483647 w 65"/>
                <a:gd name="T23" fmla="*/ 2147483647 h 65"/>
                <a:gd name="T24" fmla="*/ 2147483647 w 65"/>
                <a:gd name="T25" fmla="*/ 2147483647 h 65"/>
                <a:gd name="T26" fmla="*/ 2147483647 w 65"/>
                <a:gd name="T27" fmla="*/ 2147483647 h 65"/>
                <a:gd name="T28" fmla="*/ 2147483647 w 65"/>
                <a:gd name="T29" fmla="*/ 2147483647 h 65"/>
                <a:gd name="T30" fmla="*/ 2147483647 w 65"/>
                <a:gd name="T31" fmla="*/ 2147483647 h 65"/>
                <a:gd name="T32" fmla="*/ 2147483647 w 65"/>
                <a:gd name="T33" fmla="*/ 2147483647 h 65"/>
                <a:gd name="T34" fmla="*/ 2147483647 w 65"/>
                <a:gd name="T35" fmla="*/ 2147483647 h 65"/>
                <a:gd name="T36" fmla="*/ 2147483647 w 65"/>
                <a:gd name="T37" fmla="*/ 2147483647 h 65"/>
                <a:gd name="T38" fmla="*/ 2147483647 w 65"/>
                <a:gd name="T39" fmla="*/ 2147483647 h 65"/>
                <a:gd name="T40" fmla="*/ 2147483647 w 65"/>
                <a:gd name="T41" fmla="*/ 2147483647 h 65"/>
                <a:gd name="T42" fmla="*/ 2147483647 w 65"/>
                <a:gd name="T43" fmla="*/ 2147483647 h 65"/>
                <a:gd name="T44" fmla="*/ 2147483647 w 65"/>
                <a:gd name="T45" fmla="*/ 0 h 65"/>
                <a:gd name="T46" fmla="*/ 2147483647 w 65"/>
                <a:gd name="T47" fmla="*/ 0 h 65"/>
                <a:gd name="T48" fmla="*/ 0 w 65"/>
                <a:gd name="T49" fmla="*/ 0 h 6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5"/>
                <a:gd name="T76" fmla="*/ 0 h 65"/>
                <a:gd name="T77" fmla="*/ 65 w 65"/>
                <a:gd name="T78" fmla="*/ 65 h 6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5" h="65">
                  <a:moveTo>
                    <a:pt x="0" y="0"/>
                  </a:moveTo>
                  <a:lnTo>
                    <a:pt x="0" y="8"/>
                  </a:lnTo>
                  <a:lnTo>
                    <a:pt x="0" y="16"/>
                  </a:lnTo>
                  <a:lnTo>
                    <a:pt x="0" y="24"/>
                  </a:lnTo>
                  <a:lnTo>
                    <a:pt x="4" y="32"/>
                  </a:lnTo>
                  <a:lnTo>
                    <a:pt x="8" y="40"/>
                  </a:lnTo>
                  <a:lnTo>
                    <a:pt x="16" y="40"/>
                  </a:lnTo>
                  <a:lnTo>
                    <a:pt x="24" y="44"/>
                  </a:lnTo>
                  <a:lnTo>
                    <a:pt x="28" y="52"/>
                  </a:lnTo>
                  <a:lnTo>
                    <a:pt x="36" y="60"/>
                  </a:lnTo>
                  <a:lnTo>
                    <a:pt x="44" y="64"/>
                  </a:lnTo>
                  <a:lnTo>
                    <a:pt x="52" y="64"/>
                  </a:lnTo>
                  <a:lnTo>
                    <a:pt x="60" y="56"/>
                  </a:lnTo>
                  <a:lnTo>
                    <a:pt x="64" y="48"/>
                  </a:lnTo>
                  <a:lnTo>
                    <a:pt x="64" y="40"/>
                  </a:lnTo>
                  <a:lnTo>
                    <a:pt x="60" y="32"/>
                  </a:lnTo>
                  <a:lnTo>
                    <a:pt x="52" y="28"/>
                  </a:lnTo>
                  <a:lnTo>
                    <a:pt x="48" y="20"/>
                  </a:lnTo>
                  <a:lnTo>
                    <a:pt x="40" y="16"/>
                  </a:lnTo>
                  <a:lnTo>
                    <a:pt x="32" y="16"/>
                  </a:lnTo>
                  <a:lnTo>
                    <a:pt x="24" y="12"/>
                  </a:lnTo>
                  <a:lnTo>
                    <a:pt x="20" y="4"/>
                  </a:lnTo>
                  <a:lnTo>
                    <a:pt x="12" y="0"/>
                  </a:lnTo>
                  <a:lnTo>
                    <a:pt x="4" y="0"/>
                  </a:lnTo>
                  <a:lnTo>
                    <a:pt x="0" y="0"/>
                  </a:lnTo>
                </a:path>
              </a:pathLst>
            </a:custGeom>
            <a:solidFill>
              <a:srgbClr val="4F81BD"/>
            </a:solidFill>
            <a:ln w="12700" cap="rnd">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46" name="Freeform 53">
              <a:extLst>
                <a:ext uri="{FF2B5EF4-FFF2-40B4-BE49-F238E27FC236}">
                  <a16:creationId xmlns:a16="http://schemas.microsoft.com/office/drawing/2014/main" id="{0B4AE547-FF51-40C4-B16E-55EDBADDA4EC}"/>
                </a:ext>
              </a:extLst>
            </p:cNvPr>
            <p:cNvSpPr>
              <a:spLocks/>
            </p:cNvSpPr>
            <p:nvPr/>
          </p:nvSpPr>
          <p:spPr bwMode="auto">
            <a:xfrm>
              <a:off x="8396126" y="3784848"/>
              <a:ext cx="76981" cy="153145"/>
            </a:xfrm>
            <a:custGeom>
              <a:avLst/>
              <a:gdLst>
                <a:gd name="T0" fmla="*/ 2147483647 w 49"/>
                <a:gd name="T1" fmla="*/ 2147483647 h 105"/>
                <a:gd name="T2" fmla="*/ 2147483647 w 49"/>
                <a:gd name="T3" fmla="*/ 2147483647 h 105"/>
                <a:gd name="T4" fmla="*/ 2147483647 w 49"/>
                <a:gd name="T5" fmla="*/ 2147483647 h 105"/>
                <a:gd name="T6" fmla="*/ 2147483647 w 49"/>
                <a:gd name="T7" fmla="*/ 2147483647 h 105"/>
                <a:gd name="T8" fmla="*/ 2147483647 w 49"/>
                <a:gd name="T9" fmla="*/ 2147483647 h 105"/>
                <a:gd name="T10" fmla="*/ 0 w 49"/>
                <a:gd name="T11" fmla="*/ 2147483647 h 105"/>
                <a:gd name="T12" fmla="*/ 0 w 49"/>
                <a:gd name="T13" fmla="*/ 2147483647 h 105"/>
                <a:gd name="T14" fmla="*/ 0 w 49"/>
                <a:gd name="T15" fmla="*/ 2147483647 h 105"/>
                <a:gd name="T16" fmla="*/ 2147483647 w 49"/>
                <a:gd name="T17" fmla="*/ 2147483647 h 105"/>
                <a:gd name="T18" fmla="*/ 2147483647 w 49"/>
                <a:gd name="T19" fmla="*/ 2147483647 h 105"/>
                <a:gd name="T20" fmla="*/ 2147483647 w 49"/>
                <a:gd name="T21" fmla="*/ 2147483647 h 105"/>
                <a:gd name="T22" fmla="*/ 2147483647 w 49"/>
                <a:gd name="T23" fmla="*/ 2147483647 h 105"/>
                <a:gd name="T24" fmla="*/ 2147483647 w 49"/>
                <a:gd name="T25" fmla="*/ 2147483647 h 105"/>
                <a:gd name="T26" fmla="*/ 2147483647 w 49"/>
                <a:gd name="T27" fmla="*/ 2147483647 h 105"/>
                <a:gd name="T28" fmla="*/ 2147483647 w 49"/>
                <a:gd name="T29" fmla="*/ 2147483647 h 105"/>
                <a:gd name="T30" fmla="*/ 2147483647 w 49"/>
                <a:gd name="T31" fmla="*/ 2147483647 h 105"/>
                <a:gd name="T32" fmla="*/ 2147483647 w 49"/>
                <a:gd name="T33" fmla="*/ 2147483647 h 105"/>
                <a:gd name="T34" fmla="*/ 2147483647 w 49"/>
                <a:gd name="T35" fmla="*/ 2147483647 h 105"/>
                <a:gd name="T36" fmla="*/ 2147483647 w 49"/>
                <a:gd name="T37" fmla="*/ 2147483647 h 105"/>
                <a:gd name="T38" fmla="*/ 2147483647 w 49"/>
                <a:gd name="T39" fmla="*/ 2147483647 h 105"/>
                <a:gd name="T40" fmla="*/ 2147483647 w 49"/>
                <a:gd name="T41" fmla="*/ 2147483647 h 105"/>
                <a:gd name="T42" fmla="*/ 2147483647 w 49"/>
                <a:gd name="T43" fmla="*/ 2147483647 h 105"/>
                <a:gd name="T44" fmla="*/ 2147483647 w 49"/>
                <a:gd name="T45" fmla="*/ 2147483647 h 105"/>
                <a:gd name="T46" fmla="*/ 2147483647 w 49"/>
                <a:gd name="T47" fmla="*/ 2147483647 h 105"/>
                <a:gd name="T48" fmla="*/ 2147483647 w 49"/>
                <a:gd name="T49" fmla="*/ 2147483647 h 105"/>
                <a:gd name="T50" fmla="*/ 2147483647 w 49"/>
                <a:gd name="T51" fmla="*/ 2147483647 h 105"/>
                <a:gd name="T52" fmla="*/ 2147483647 w 49"/>
                <a:gd name="T53" fmla="*/ 0 h 105"/>
                <a:gd name="T54" fmla="*/ 2147483647 w 49"/>
                <a:gd name="T55" fmla="*/ 2147483647 h 10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9"/>
                <a:gd name="T85" fmla="*/ 0 h 105"/>
                <a:gd name="T86" fmla="*/ 49 w 49"/>
                <a:gd name="T87" fmla="*/ 105 h 10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9" h="105">
                  <a:moveTo>
                    <a:pt x="24" y="4"/>
                  </a:moveTo>
                  <a:lnTo>
                    <a:pt x="16" y="12"/>
                  </a:lnTo>
                  <a:lnTo>
                    <a:pt x="12" y="20"/>
                  </a:lnTo>
                  <a:lnTo>
                    <a:pt x="8" y="28"/>
                  </a:lnTo>
                  <a:lnTo>
                    <a:pt x="4" y="36"/>
                  </a:lnTo>
                  <a:lnTo>
                    <a:pt x="0" y="44"/>
                  </a:lnTo>
                  <a:lnTo>
                    <a:pt x="0" y="52"/>
                  </a:lnTo>
                  <a:lnTo>
                    <a:pt x="0" y="64"/>
                  </a:lnTo>
                  <a:lnTo>
                    <a:pt x="8" y="68"/>
                  </a:lnTo>
                  <a:lnTo>
                    <a:pt x="8" y="76"/>
                  </a:lnTo>
                  <a:lnTo>
                    <a:pt x="12" y="84"/>
                  </a:lnTo>
                  <a:lnTo>
                    <a:pt x="20" y="88"/>
                  </a:lnTo>
                  <a:lnTo>
                    <a:pt x="24" y="96"/>
                  </a:lnTo>
                  <a:lnTo>
                    <a:pt x="36" y="104"/>
                  </a:lnTo>
                  <a:lnTo>
                    <a:pt x="40" y="96"/>
                  </a:lnTo>
                  <a:lnTo>
                    <a:pt x="44" y="88"/>
                  </a:lnTo>
                  <a:lnTo>
                    <a:pt x="48" y="80"/>
                  </a:lnTo>
                  <a:lnTo>
                    <a:pt x="40" y="72"/>
                  </a:lnTo>
                  <a:lnTo>
                    <a:pt x="40" y="64"/>
                  </a:lnTo>
                  <a:lnTo>
                    <a:pt x="40" y="52"/>
                  </a:lnTo>
                  <a:lnTo>
                    <a:pt x="44" y="44"/>
                  </a:lnTo>
                  <a:lnTo>
                    <a:pt x="44" y="36"/>
                  </a:lnTo>
                  <a:lnTo>
                    <a:pt x="44" y="28"/>
                  </a:lnTo>
                  <a:lnTo>
                    <a:pt x="40" y="16"/>
                  </a:lnTo>
                  <a:lnTo>
                    <a:pt x="32" y="16"/>
                  </a:lnTo>
                  <a:lnTo>
                    <a:pt x="28" y="8"/>
                  </a:lnTo>
                  <a:lnTo>
                    <a:pt x="24" y="0"/>
                  </a:lnTo>
                  <a:lnTo>
                    <a:pt x="24" y="4"/>
                  </a:lnTo>
                </a:path>
              </a:pathLst>
            </a:custGeom>
            <a:solidFill>
              <a:srgbClr val="4F81BD"/>
            </a:solidFill>
            <a:ln w="12700" cap="rnd">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47" name="Freeform 54">
              <a:extLst>
                <a:ext uri="{FF2B5EF4-FFF2-40B4-BE49-F238E27FC236}">
                  <a16:creationId xmlns:a16="http://schemas.microsoft.com/office/drawing/2014/main" id="{A64342C4-9CEA-47C8-BD6F-6F1B87CD33B7}"/>
                </a:ext>
              </a:extLst>
            </p:cNvPr>
            <p:cNvSpPr>
              <a:spLocks/>
            </p:cNvSpPr>
            <p:nvPr/>
          </p:nvSpPr>
          <p:spPr bwMode="auto">
            <a:xfrm>
              <a:off x="8396127" y="3971539"/>
              <a:ext cx="106722" cy="199817"/>
            </a:xfrm>
            <a:custGeom>
              <a:avLst/>
              <a:gdLst>
                <a:gd name="T0" fmla="*/ 2147483647 w 69"/>
                <a:gd name="T1" fmla="*/ 0 h 137"/>
                <a:gd name="T2" fmla="*/ 2147483647 w 69"/>
                <a:gd name="T3" fmla="*/ 2147483647 h 137"/>
                <a:gd name="T4" fmla="*/ 2147483647 w 69"/>
                <a:gd name="T5" fmla="*/ 2147483647 h 137"/>
                <a:gd name="T6" fmla="*/ 2147483647 w 69"/>
                <a:gd name="T7" fmla="*/ 2147483647 h 137"/>
                <a:gd name="T8" fmla="*/ 2147483647 w 69"/>
                <a:gd name="T9" fmla="*/ 2147483647 h 137"/>
                <a:gd name="T10" fmla="*/ 2147483647 w 69"/>
                <a:gd name="T11" fmla="*/ 2147483647 h 137"/>
                <a:gd name="T12" fmla="*/ 2147483647 w 69"/>
                <a:gd name="T13" fmla="*/ 2147483647 h 137"/>
                <a:gd name="T14" fmla="*/ 2147483647 w 69"/>
                <a:gd name="T15" fmla="*/ 2147483647 h 137"/>
                <a:gd name="T16" fmla="*/ 0 w 69"/>
                <a:gd name="T17" fmla="*/ 2147483647 h 137"/>
                <a:gd name="T18" fmla="*/ 0 w 69"/>
                <a:gd name="T19" fmla="*/ 2147483647 h 137"/>
                <a:gd name="T20" fmla="*/ 0 w 69"/>
                <a:gd name="T21" fmla="*/ 2147483647 h 137"/>
                <a:gd name="T22" fmla="*/ 0 w 69"/>
                <a:gd name="T23" fmla="*/ 2147483647 h 137"/>
                <a:gd name="T24" fmla="*/ 0 w 69"/>
                <a:gd name="T25" fmla="*/ 2147483647 h 137"/>
                <a:gd name="T26" fmla="*/ 0 w 69"/>
                <a:gd name="T27" fmla="*/ 2147483647 h 137"/>
                <a:gd name="T28" fmla="*/ 2147483647 w 69"/>
                <a:gd name="T29" fmla="*/ 2147483647 h 137"/>
                <a:gd name="T30" fmla="*/ 2147483647 w 69"/>
                <a:gd name="T31" fmla="*/ 2147483647 h 137"/>
                <a:gd name="T32" fmla="*/ 2147483647 w 69"/>
                <a:gd name="T33" fmla="*/ 2147483647 h 137"/>
                <a:gd name="T34" fmla="*/ 2147483647 w 69"/>
                <a:gd name="T35" fmla="*/ 2147483647 h 137"/>
                <a:gd name="T36" fmla="*/ 2147483647 w 69"/>
                <a:gd name="T37" fmla="*/ 2147483647 h 137"/>
                <a:gd name="T38" fmla="*/ 2147483647 w 69"/>
                <a:gd name="T39" fmla="*/ 2147483647 h 137"/>
                <a:gd name="T40" fmla="*/ 2147483647 w 69"/>
                <a:gd name="T41" fmla="*/ 2147483647 h 137"/>
                <a:gd name="T42" fmla="*/ 2147483647 w 69"/>
                <a:gd name="T43" fmla="*/ 2147483647 h 137"/>
                <a:gd name="T44" fmla="*/ 2147483647 w 69"/>
                <a:gd name="T45" fmla="*/ 2147483647 h 137"/>
                <a:gd name="T46" fmla="*/ 2147483647 w 69"/>
                <a:gd name="T47" fmla="*/ 2147483647 h 137"/>
                <a:gd name="T48" fmla="*/ 2147483647 w 69"/>
                <a:gd name="T49" fmla="*/ 2147483647 h 137"/>
                <a:gd name="T50" fmla="*/ 2147483647 w 69"/>
                <a:gd name="T51" fmla="*/ 2147483647 h 137"/>
                <a:gd name="T52" fmla="*/ 2147483647 w 69"/>
                <a:gd name="T53" fmla="*/ 2147483647 h 137"/>
                <a:gd name="T54" fmla="*/ 2147483647 w 69"/>
                <a:gd name="T55" fmla="*/ 2147483647 h 137"/>
                <a:gd name="T56" fmla="*/ 2147483647 w 69"/>
                <a:gd name="T57" fmla="*/ 2147483647 h 137"/>
                <a:gd name="T58" fmla="*/ 2147483647 w 69"/>
                <a:gd name="T59" fmla="*/ 2147483647 h 137"/>
                <a:gd name="T60" fmla="*/ 2147483647 w 69"/>
                <a:gd name="T61" fmla="*/ 2147483647 h 137"/>
                <a:gd name="T62" fmla="*/ 2147483647 w 69"/>
                <a:gd name="T63" fmla="*/ 2147483647 h 137"/>
                <a:gd name="T64" fmla="*/ 2147483647 w 69"/>
                <a:gd name="T65" fmla="*/ 2147483647 h 137"/>
                <a:gd name="T66" fmla="*/ 2147483647 w 69"/>
                <a:gd name="T67" fmla="*/ 2147483647 h 137"/>
                <a:gd name="T68" fmla="*/ 2147483647 w 69"/>
                <a:gd name="T69" fmla="*/ 2147483647 h 137"/>
                <a:gd name="T70" fmla="*/ 2147483647 w 69"/>
                <a:gd name="T71" fmla="*/ 2147483647 h 137"/>
                <a:gd name="T72" fmla="*/ 2147483647 w 69"/>
                <a:gd name="T73" fmla="*/ 2147483647 h 137"/>
                <a:gd name="T74" fmla="*/ 2147483647 w 69"/>
                <a:gd name="T75" fmla="*/ 2147483647 h 137"/>
                <a:gd name="T76" fmla="*/ 2147483647 w 69"/>
                <a:gd name="T77" fmla="*/ 2147483647 h 137"/>
                <a:gd name="T78" fmla="*/ 2147483647 w 69"/>
                <a:gd name="T79" fmla="*/ 0 h 137"/>
                <a:gd name="T80" fmla="*/ 2147483647 w 69"/>
                <a:gd name="T81" fmla="*/ 0 h 137"/>
                <a:gd name="T82" fmla="*/ 2147483647 w 69"/>
                <a:gd name="T83" fmla="*/ 2147483647 h 137"/>
                <a:gd name="T84" fmla="*/ 2147483647 w 69"/>
                <a:gd name="T85" fmla="*/ 0 h 13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9"/>
                <a:gd name="T130" fmla="*/ 0 h 137"/>
                <a:gd name="T131" fmla="*/ 69 w 69"/>
                <a:gd name="T132" fmla="*/ 137 h 13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9" h="137">
                  <a:moveTo>
                    <a:pt x="12" y="0"/>
                  </a:moveTo>
                  <a:lnTo>
                    <a:pt x="12" y="8"/>
                  </a:lnTo>
                  <a:lnTo>
                    <a:pt x="12" y="20"/>
                  </a:lnTo>
                  <a:lnTo>
                    <a:pt x="12" y="28"/>
                  </a:lnTo>
                  <a:lnTo>
                    <a:pt x="12" y="36"/>
                  </a:lnTo>
                  <a:lnTo>
                    <a:pt x="8" y="44"/>
                  </a:lnTo>
                  <a:lnTo>
                    <a:pt x="8" y="52"/>
                  </a:lnTo>
                  <a:lnTo>
                    <a:pt x="4" y="60"/>
                  </a:lnTo>
                  <a:lnTo>
                    <a:pt x="0" y="72"/>
                  </a:lnTo>
                  <a:lnTo>
                    <a:pt x="0" y="80"/>
                  </a:lnTo>
                  <a:lnTo>
                    <a:pt x="0" y="88"/>
                  </a:lnTo>
                  <a:lnTo>
                    <a:pt x="0" y="96"/>
                  </a:lnTo>
                  <a:lnTo>
                    <a:pt x="0" y="108"/>
                  </a:lnTo>
                  <a:lnTo>
                    <a:pt x="0" y="116"/>
                  </a:lnTo>
                  <a:lnTo>
                    <a:pt x="4" y="124"/>
                  </a:lnTo>
                  <a:lnTo>
                    <a:pt x="4" y="132"/>
                  </a:lnTo>
                  <a:lnTo>
                    <a:pt x="16" y="136"/>
                  </a:lnTo>
                  <a:lnTo>
                    <a:pt x="20" y="128"/>
                  </a:lnTo>
                  <a:lnTo>
                    <a:pt x="28" y="132"/>
                  </a:lnTo>
                  <a:lnTo>
                    <a:pt x="36" y="136"/>
                  </a:lnTo>
                  <a:lnTo>
                    <a:pt x="44" y="136"/>
                  </a:lnTo>
                  <a:lnTo>
                    <a:pt x="52" y="136"/>
                  </a:lnTo>
                  <a:lnTo>
                    <a:pt x="60" y="136"/>
                  </a:lnTo>
                  <a:lnTo>
                    <a:pt x="64" y="128"/>
                  </a:lnTo>
                  <a:lnTo>
                    <a:pt x="68" y="120"/>
                  </a:lnTo>
                  <a:lnTo>
                    <a:pt x="64" y="112"/>
                  </a:lnTo>
                  <a:lnTo>
                    <a:pt x="56" y="108"/>
                  </a:lnTo>
                  <a:lnTo>
                    <a:pt x="52" y="100"/>
                  </a:lnTo>
                  <a:lnTo>
                    <a:pt x="48" y="88"/>
                  </a:lnTo>
                  <a:lnTo>
                    <a:pt x="48" y="80"/>
                  </a:lnTo>
                  <a:lnTo>
                    <a:pt x="48" y="72"/>
                  </a:lnTo>
                  <a:lnTo>
                    <a:pt x="48" y="64"/>
                  </a:lnTo>
                  <a:lnTo>
                    <a:pt x="48" y="52"/>
                  </a:lnTo>
                  <a:lnTo>
                    <a:pt x="48" y="44"/>
                  </a:lnTo>
                  <a:lnTo>
                    <a:pt x="44" y="36"/>
                  </a:lnTo>
                  <a:lnTo>
                    <a:pt x="44" y="28"/>
                  </a:lnTo>
                  <a:lnTo>
                    <a:pt x="36" y="20"/>
                  </a:lnTo>
                  <a:lnTo>
                    <a:pt x="36" y="12"/>
                  </a:lnTo>
                  <a:lnTo>
                    <a:pt x="28" y="8"/>
                  </a:lnTo>
                  <a:lnTo>
                    <a:pt x="24" y="0"/>
                  </a:lnTo>
                  <a:lnTo>
                    <a:pt x="16" y="0"/>
                  </a:lnTo>
                  <a:lnTo>
                    <a:pt x="8" y="4"/>
                  </a:lnTo>
                  <a:lnTo>
                    <a:pt x="12" y="0"/>
                  </a:lnTo>
                </a:path>
              </a:pathLst>
            </a:custGeom>
            <a:solidFill>
              <a:srgbClr val="4F81BD"/>
            </a:solidFill>
            <a:ln w="12700" cap="rnd">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48" name="Freeform 55">
              <a:extLst>
                <a:ext uri="{FF2B5EF4-FFF2-40B4-BE49-F238E27FC236}">
                  <a16:creationId xmlns:a16="http://schemas.microsoft.com/office/drawing/2014/main" id="{BD0E3FA1-FA97-415E-9888-5993FA3C9753}"/>
                </a:ext>
              </a:extLst>
            </p:cNvPr>
            <p:cNvSpPr>
              <a:spLocks/>
            </p:cNvSpPr>
            <p:nvPr/>
          </p:nvSpPr>
          <p:spPr bwMode="auto">
            <a:xfrm>
              <a:off x="8327893" y="4187399"/>
              <a:ext cx="125968" cy="223153"/>
            </a:xfrm>
            <a:custGeom>
              <a:avLst/>
              <a:gdLst>
                <a:gd name="T0" fmla="*/ 2147483647 w 81"/>
                <a:gd name="T1" fmla="*/ 2147483647 h 153"/>
                <a:gd name="T2" fmla="*/ 2147483647 w 81"/>
                <a:gd name="T3" fmla="*/ 2147483647 h 153"/>
                <a:gd name="T4" fmla="*/ 2147483647 w 81"/>
                <a:gd name="T5" fmla="*/ 2147483647 h 153"/>
                <a:gd name="T6" fmla="*/ 2147483647 w 81"/>
                <a:gd name="T7" fmla="*/ 2147483647 h 153"/>
                <a:gd name="T8" fmla="*/ 2147483647 w 81"/>
                <a:gd name="T9" fmla="*/ 2147483647 h 153"/>
                <a:gd name="T10" fmla="*/ 2147483647 w 81"/>
                <a:gd name="T11" fmla="*/ 2147483647 h 153"/>
                <a:gd name="T12" fmla="*/ 2147483647 w 81"/>
                <a:gd name="T13" fmla="*/ 2147483647 h 153"/>
                <a:gd name="T14" fmla="*/ 2147483647 w 81"/>
                <a:gd name="T15" fmla="*/ 2147483647 h 153"/>
                <a:gd name="T16" fmla="*/ 2147483647 w 81"/>
                <a:gd name="T17" fmla="*/ 2147483647 h 153"/>
                <a:gd name="T18" fmla="*/ 2147483647 w 81"/>
                <a:gd name="T19" fmla="*/ 2147483647 h 153"/>
                <a:gd name="T20" fmla="*/ 2147483647 w 81"/>
                <a:gd name="T21" fmla="*/ 2147483647 h 153"/>
                <a:gd name="T22" fmla="*/ 2147483647 w 81"/>
                <a:gd name="T23" fmla="*/ 2147483647 h 153"/>
                <a:gd name="T24" fmla="*/ 2147483647 w 81"/>
                <a:gd name="T25" fmla="*/ 2147483647 h 153"/>
                <a:gd name="T26" fmla="*/ 2147483647 w 81"/>
                <a:gd name="T27" fmla="*/ 2147483647 h 153"/>
                <a:gd name="T28" fmla="*/ 0 w 81"/>
                <a:gd name="T29" fmla="*/ 2147483647 h 153"/>
                <a:gd name="T30" fmla="*/ 2147483647 w 81"/>
                <a:gd name="T31" fmla="*/ 2147483647 h 153"/>
                <a:gd name="T32" fmla="*/ 2147483647 w 81"/>
                <a:gd name="T33" fmla="*/ 2147483647 h 153"/>
                <a:gd name="T34" fmla="*/ 2147483647 w 81"/>
                <a:gd name="T35" fmla="*/ 2147483647 h 153"/>
                <a:gd name="T36" fmla="*/ 2147483647 w 81"/>
                <a:gd name="T37" fmla="*/ 2147483647 h 153"/>
                <a:gd name="T38" fmla="*/ 2147483647 w 81"/>
                <a:gd name="T39" fmla="*/ 2147483647 h 153"/>
                <a:gd name="T40" fmla="*/ 2147483647 w 81"/>
                <a:gd name="T41" fmla="*/ 2147483647 h 153"/>
                <a:gd name="T42" fmla="*/ 2147483647 w 81"/>
                <a:gd name="T43" fmla="*/ 2147483647 h 153"/>
                <a:gd name="T44" fmla="*/ 2147483647 w 81"/>
                <a:gd name="T45" fmla="*/ 2147483647 h 153"/>
                <a:gd name="T46" fmla="*/ 2147483647 w 81"/>
                <a:gd name="T47" fmla="*/ 2147483647 h 153"/>
                <a:gd name="T48" fmla="*/ 2147483647 w 81"/>
                <a:gd name="T49" fmla="*/ 2147483647 h 153"/>
                <a:gd name="T50" fmla="*/ 2147483647 w 81"/>
                <a:gd name="T51" fmla="*/ 2147483647 h 153"/>
                <a:gd name="T52" fmla="*/ 2147483647 w 81"/>
                <a:gd name="T53" fmla="*/ 2147483647 h 153"/>
                <a:gd name="T54" fmla="*/ 2147483647 w 81"/>
                <a:gd name="T55" fmla="*/ 2147483647 h 153"/>
                <a:gd name="T56" fmla="*/ 2147483647 w 81"/>
                <a:gd name="T57" fmla="*/ 2147483647 h 153"/>
                <a:gd name="T58" fmla="*/ 2147483647 w 81"/>
                <a:gd name="T59" fmla="*/ 2147483647 h 153"/>
                <a:gd name="T60" fmla="*/ 2147483647 w 81"/>
                <a:gd name="T61" fmla="*/ 2147483647 h 153"/>
                <a:gd name="T62" fmla="*/ 2147483647 w 81"/>
                <a:gd name="T63" fmla="*/ 2147483647 h 153"/>
                <a:gd name="T64" fmla="*/ 2147483647 w 81"/>
                <a:gd name="T65" fmla="*/ 2147483647 h 153"/>
                <a:gd name="T66" fmla="*/ 2147483647 w 81"/>
                <a:gd name="T67" fmla="*/ 2147483647 h 153"/>
                <a:gd name="T68" fmla="*/ 2147483647 w 81"/>
                <a:gd name="T69" fmla="*/ 2147483647 h 153"/>
                <a:gd name="T70" fmla="*/ 2147483647 w 81"/>
                <a:gd name="T71" fmla="*/ 2147483647 h 153"/>
                <a:gd name="T72" fmla="*/ 2147483647 w 81"/>
                <a:gd name="T73" fmla="*/ 0 h 153"/>
                <a:gd name="T74" fmla="*/ 2147483647 w 81"/>
                <a:gd name="T75" fmla="*/ 2147483647 h 15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1"/>
                <a:gd name="T115" fmla="*/ 0 h 153"/>
                <a:gd name="T116" fmla="*/ 81 w 81"/>
                <a:gd name="T117" fmla="*/ 153 h 15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1" h="153">
                  <a:moveTo>
                    <a:pt x="48" y="8"/>
                  </a:moveTo>
                  <a:lnTo>
                    <a:pt x="48" y="20"/>
                  </a:lnTo>
                  <a:lnTo>
                    <a:pt x="48" y="32"/>
                  </a:lnTo>
                  <a:lnTo>
                    <a:pt x="48" y="40"/>
                  </a:lnTo>
                  <a:lnTo>
                    <a:pt x="44" y="52"/>
                  </a:lnTo>
                  <a:lnTo>
                    <a:pt x="40" y="60"/>
                  </a:lnTo>
                  <a:lnTo>
                    <a:pt x="32" y="68"/>
                  </a:lnTo>
                  <a:lnTo>
                    <a:pt x="28" y="76"/>
                  </a:lnTo>
                  <a:lnTo>
                    <a:pt x="24" y="84"/>
                  </a:lnTo>
                  <a:lnTo>
                    <a:pt x="20" y="92"/>
                  </a:lnTo>
                  <a:lnTo>
                    <a:pt x="16" y="100"/>
                  </a:lnTo>
                  <a:lnTo>
                    <a:pt x="12" y="108"/>
                  </a:lnTo>
                  <a:lnTo>
                    <a:pt x="8" y="116"/>
                  </a:lnTo>
                  <a:lnTo>
                    <a:pt x="4" y="124"/>
                  </a:lnTo>
                  <a:lnTo>
                    <a:pt x="0" y="132"/>
                  </a:lnTo>
                  <a:lnTo>
                    <a:pt x="4" y="140"/>
                  </a:lnTo>
                  <a:lnTo>
                    <a:pt x="12" y="148"/>
                  </a:lnTo>
                  <a:lnTo>
                    <a:pt x="24" y="152"/>
                  </a:lnTo>
                  <a:lnTo>
                    <a:pt x="32" y="152"/>
                  </a:lnTo>
                  <a:lnTo>
                    <a:pt x="48" y="152"/>
                  </a:lnTo>
                  <a:lnTo>
                    <a:pt x="56" y="144"/>
                  </a:lnTo>
                  <a:lnTo>
                    <a:pt x="64" y="136"/>
                  </a:lnTo>
                  <a:lnTo>
                    <a:pt x="68" y="128"/>
                  </a:lnTo>
                  <a:lnTo>
                    <a:pt x="76" y="120"/>
                  </a:lnTo>
                  <a:lnTo>
                    <a:pt x="76" y="112"/>
                  </a:lnTo>
                  <a:lnTo>
                    <a:pt x="76" y="100"/>
                  </a:lnTo>
                  <a:lnTo>
                    <a:pt x="76" y="92"/>
                  </a:lnTo>
                  <a:lnTo>
                    <a:pt x="80" y="84"/>
                  </a:lnTo>
                  <a:lnTo>
                    <a:pt x="80" y="76"/>
                  </a:lnTo>
                  <a:lnTo>
                    <a:pt x="80" y="68"/>
                  </a:lnTo>
                  <a:lnTo>
                    <a:pt x="80" y="60"/>
                  </a:lnTo>
                  <a:lnTo>
                    <a:pt x="80" y="52"/>
                  </a:lnTo>
                  <a:lnTo>
                    <a:pt x="76" y="44"/>
                  </a:lnTo>
                  <a:lnTo>
                    <a:pt x="72" y="32"/>
                  </a:lnTo>
                  <a:lnTo>
                    <a:pt x="72" y="20"/>
                  </a:lnTo>
                  <a:lnTo>
                    <a:pt x="64" y="8"/>
                  </a:lnTo>
                  <a:lnTo>
                    <a:pt x="60" y="0"/>
                  </a:lnTo>
                  <a:lnTo>
                    <a:pt x="48" y="8"/>
                  </a:lnTo>
                </a:path>
              </a:pathLst>
            </a:custGeom>
            <a:solidFill>
              <a:srgbClr val="4F81BD"/>
            </a:solidFill>
            <a:ln w="12700" cap="rnd">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49" name="Freeform 56">
              <a:extLst>
                <a:ext uri="{FF2B5EF4-FFF2-40B4-BE49-F238E27FC236}">
                  <a16:creationId xmlns:a16="http://schemas.microsoft.com/office/drawing/2014/main" id="{2E6AB049-6790-4C0D-B0AA-63C0BB777764}"/>
                </a:ext>
              </a:extLst>
            </p:cNvPr>
            <p:cNvSpPr>
              <a:spLocks/>
            </p:cNvSpPr>
            <p:nvPr/>
          </p:nvSpPr>
          <p:spPr bwMode="auto">
            <a:xfrm>
              <a:off x="7687556" y="4445556"/>
              <a:ext cx="703322" cy="443389"/>
            </a:xfrm>
            <a:custGeom>
              <a:avLst/>
              <a:gdLst>
                <a:gd name="T0" fmla="*/ 2147483647 w 402"/>
                <a:gd name="T1" fmla="*/ 2147483647 h 304"/>
                <a:gd name="T2" fmla="*/ 2147483647 w 402"/>
                <a:gd name="T3" fmla="*/ 2147483647 h 304"/>
                <a:gd name="T4" fmla="*/ 2147483647 w 402"/>
                <a:gd name="T5" fmla="*/ 2147483647 h 304"/>
                <a:gd name="T6" fmla="*/ 2147483647 w 402"/>
                <a:gd name="T7" fmla="*/ 2147483647 h 304"/>
                <a:gd name="T8" fmla="*/ 2147483647 w 402"/>
                <a:gd name="T9" fmla="*/ 2147483647 h 304"/>
                <a:gd name="T10" fmla="*/ 2147483647 w 402"/>
                <a:gd name="T11" fmla="*/ 2147483647 h 304"/>
                <a:gd name="T12" fmla="*/ 2147483647 w 402"/>
                <a:gd name="T13" fmla="*/ 2147483647 h 304"/>
                <a:gd name="T14" fmla="*/ 2147483647 w 402"/>
                <a:gd name="T15" fmla="*/ 2147483647 h 304"/>
                <a:gd name="T16" fmla="*/ 2147483647 w 402"/>
                <a:gd name="T17" fmla="*/ 2147483647 h 304"/>
                <a:gd name="T18" fmla="*/ 2147483647 w 402"/>
                <a:gd name="T19" fmla="*/ 2147483647 h 304"/>
                <a:gd name="T20" fmla="*/ 2147483647 w 402"/>
                <a:gd name="T21" fmla="*/ 2147483647 h 304"/>
                <a:gd name="T22" fmla="*/ 2147483647 w 402"/>
                <a:gd name="T23" fmla="*/ 2147483647 h 304"/>
                <a:gd name="T24" fmla="*/ 2147483647 w 402"/>
                <a:gd name="T25" fmla="*/ 2147483647 h 304"/>
                <a:gd name="T26" fmla="*/ 2147483647 w 402"/>
                <a:gd name="T27" fmla="*/ 2147483647 h 304"/>
                <a:gd name="T28" fmla="*/ 2147483647 w 402"/>
                <a:gd name="T29" fmla="*/ 2147483647 h 304"/>
                <a:gd name="T30" fmla="*/ 2147483647 w 402"/>
                <a:gd name="T31" fmla="*/ 2147483647 h 304"/>
                <a:gd name="T32" fmla="*/ 2147483647 w 402"/>
                <a:gd name="T33" fmla="*/ 2147483647 h 304"/>
                <a:gd name="T34" fmla="*/ 2147483647 w 402"/>
                <a:gd name="T35" fmla="*/ 2147483647 h 304"/>
                <a:gd name="T36" fmla="*/ 2147483647 w 402"/>
                <a:gd name="T37" fmla="*/ 2147483647 h 304"/>
                <a:gd name="T38" fmla="*/ 2147483647 w 402"/>
                <a:gd name="T39" fmla="*/ 2147483647 h 304"/>
                <a:gd name="T40" fmla="*/ 2147483647 w 402"/>
                <a:gd name="T41" fmla="*/ 2147483647 h 304"/>
                <a:gd name="T42" fmla="*/ 2147483647 w 402"/>
                <a:gd name="T43" fmla="*/ 2147483647 h 304"/>
                <a:gd name="T44" fmla="*/ 2147483647 w 402"/>
                <a:gd name="T45" fmla="*/ 2147483647 h 30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2"/>
                <a:gd name="T70" fmla="*/ 0 h 304"/>
                <a:gd name="T71" fmla="*/ 402 w 402"/>
                <a:gd name="T72" fmla="*/ 304 h 30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2" h="304">
                  <a:moveTo>
                    <a:pt x="294" y="75"/>
                  </a:moveTo>
                  <a:cubicBezTo>
                    <a:pt x="356" y="54"/>
                    <a:pt x="277" y="89"/>
                    <a:pt x="322" y="27"/>
                  </a:cubicBezTo>
                  <a:cubicBezTo>
                    <a:pt x="328" y="19"/>
                    <a:pt x="341" y="24"/>
                    <a:pt x="350" y="23"/>
                  </a:cubicBezTo>
                  <a:cubicBezTo>
                    <a:pt x="358" y="0"/>
                    <a:pt x="371" y="8"/>
                    <a:pt x="394" y="11"/>
                  </a:cubicBezTo>
                  <a:cubicBezTo>
                    <a:pt x="402" y="35"/>
                    <a:pt x="386" y="78"/>
                    <a:pt x="378" y="103"/>
                  </a:cubicBezTo>
                  <a:cubicBezTo>
                    <a:pt x="373" y="177"/>
                    <a:pt x="395" y="235"/>
                    <a:pt x="322" y="271"/>
                  </a:cubicBezTo>
                  <a:cubicBezTo>
                    <a:pt x="312" y="300"/>
                    <a:pt x="257" y="297"/>
                    <a:pt x="234" y="299"/>
                  </a:cubicBezTo>
                  <a:cubicBezTo>
                    <a:pt x="165" y="282"/>
                    <a:pt x="236" y="304"/>
                    <a:pt x="186" y="271"/>
                  </a:cubicBezTo>
                  <a:cubicBezTo>
                    <a:pt x="147" y="276"/>
                    <a:pt x="157" y="273"/>
                    <a:pt x="130" y="255"/>
                  </a:cubicBezTo>
                  <a:cubicBezTo>
                    <a:pt x="107" y="220"/>
                    <a:pt x="88" y="234"/>
                    <a:pt x="38" y="231"/>
                  </a:cubicBezTo>
                  <a:cubicBezTo>
                    <a:pt x="12" y="222"/>
                    <a:pt x="0" y="211"/>
                    <a:pt x="30" y="191"/>
                  </a:cubicBezTo>
                  <a:cubicBezTo>
                    <a:pt x="58" y="210"/>
                    <a:pt x="110" y="190"/>
                    <a:pt x="138" y="171"/>
                  </a:cubicBezTo>
                  <a:cubicBezTo>
                    <a:pt x="173" y="176"/>
                    <a:pt x="172" y="177"/>
                    <a:pt x="150" y="199"/>
                  </a:cubicBezTo>
                  <a:cubicBezTo>
                    <a:pt x="134" y="247"/>
                    <a:pt x="134" y="223"/>
                    <a:pt x="218" y="219"/>
                  </a:cubicBezTo>
                  <a:cubicBezTo>
                    <a:pt x="239" y="212"/>
                    <a:pt x="258" y="202"/>
                    <a:pt x="278" y="195"/>
                  </a:cubicBezTo>
                  <a:cubicBezTo>
                    <a:pt x="287" y="181"/>
                    <a:pt x="299" y="183"/>
                    <a:pt x="306" y="167"/>
                  </a:cubicBezTo>
                  <a:cubicBezTo>
                    <a:pt x="309" y="159"/>
                    <a:pt x="314" y="143"/>
                    <a:pt x="314" y="143"/>
                  </a:cubicBezTo>
                  <a:cubicBezTo>
                    <a:pt x="294" y="130"/>
                    <a:pt x="272" y="146"/>
                    <a:pt x="250" y="151"/>
                  </a:cubicBezTo>
                  <a:cubicBezTo>
                    <a:pt x="236" y="172"/>
                    <a:pt x="228" y="167"/>
                    <a:pt x="202" y="163"/>
                  </a:cubicBezTo>
                  <a:cubicBezTo>
                    <a:pt x="203" y="156"/>
                    <a:pt x="201" y="148"/>
                    <a:pt x="206" y="143"/>
                  </a:cubicBezTo>
                  <a:cubicBezTo>
                    <a:pt x="217" y="132"/>
                    <a:pt x="241" y="135"/>
                    <a:pt x="254" y="127"/>
                  </a:cubicBezTo>
                  <a:cubicBezTo>
                    <a:pt x="262" y="122"/>
                    <a:pt x="278" y="111"/>
                    <a:pt x="278" y="111"/>
                  </a:cubicBezTo>
                  <a:cubicBezTo>
                    <a:pt x="284" y="93"/>
                    <a:pt x="313" y="85"/>
                    <a:pt x="294" y="75"/>
                  </a:cubicBezTo>
                  <a:close/>
                </a:path>
              </a:pathLst>
            </a:custGeom>
            <a:solidFill>
              <a:srgbClr val="4F81BD"/>
            </a:solidFill>
            <a:ln w="12700">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50" name="Freeform 57">
              <a:extLst>
                <a:ext uri="{FF2B5EF4-FFF2-40B4-BE49-F238E27FC236}">
                  <a16:creationId xmlns:a16="http://schemas.microsoft.com/office/drawing/2014/main" id="{2620D0D1-11FB-4AA7-B553-38C1AE9E194A}"/>
                </a:ext>
              </a:extLst>
            </p:cNvPr>
            <p:cNvSpPr>
              <a:spLocks/>
            </p:cNvSpPr>
            <p:nvPr/>
          </p:nvSpPr>
          <p:spPr bwMode="auto">
            <a:xfrm>
              <a:off x="7409377" y="4683295"/>
              <a:ext cx="246687" cy="138559"/>
            </a:xfrm>
            <a:custGeom>
              <a:avLst/>
              <a:gdLst>
                <a:gd name="T0" fmla="*/ 2147483647 w 141"/>
                <a:gd name="T1" fmla="*/ 0 h 95"/>
                <a:gd name="T2" fmla="*/ 2147483647 w 141"/>
                <a:gd name="T3" fmla="*/ 2147483647 h 95"/>
                <a:gd name="T4" fmla="*/ 2147483647 w 141"/>
                <a:gd name="T5" fmla="*/ 2147483647 h 95"/>
                <a:gd name="T6" fmla="*/ 2147483647 w 141"/>
                <a:gd name="T7" fmla="*/ 2147483647 h 95"/>
                <a:gd name="T8" fmla="*/ 2147483647 w 141"/>
                <a:gd name="T9" fmla="*/ 2147483647 h 95"/>
                <a:gd name="T10" fmla="*/ 2147483647 w 141"/>
                <a:gd name="T11" fmla="*/ 2147483647 h 95"/>
                <a:gd name="T12" fmla="*/ 2147483647 w 141"/>
                <a:gd name="T13" fmla="*/ 2147483647 h 95"/>
                <a:gd name="T14" fmla="*/ 2147483647 w 141"/>
                <a:gd name="T15" fmla="*/ 2147483647 h 95"/>
                <a:gd name="T16" fmla="*/ 2147483647 w 141"/>
                <a:gd name="T17" fmla="*/ 2147483647 h 95"/>
                <a:gd name="T18" fmla="*/ 2147483647 w 141"/>
                <a:gd name="T19" fmla="*/ 0 h 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1"/>
                <a:gd name="T31" fmla="*/ 0 h 95"/>
                <a:gd name="T32" fmla="*/ 141 w 141"/>
                <a:gd name="T33" fmla="*/ 95 h 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1" h="95">
                  <a:moveTo>
                    <a:pt x="33" y="0"/>
                  </a:moveTo>
                  <a:cubicBezTo>
                    <a:pt x="53" y="7"/>
                    <a:pt x="73" y="6"/>
                    <a:pt x="93" y="12"/>
                  </a:cubicBezTo>
                  <a:cubicBezTo>
                    <a:pt x="101" y="14"/>
                    <a:pt x="117" y="20"/>
                    <a:pt x="117" y="20"/>
                  </a:cubicBezTo>
                  <a:cubicBezTo>
                    <a:pt x="141" y="56"/>
                    <a:pt x="98" y="60"/>
                    <a:pt x="73" y="64"/>
                  </a:cubicBezTo>
                  <a:cubicBezTo>
                    <a:pt x="30" y="78"/>
                    <a:pt x="65" y="71"/>
                    <a:pt x="33" y="92"/>
                  </a:cubicBezTo>
                  <a:cubicBezTo>
                    <a:pt x="24" y="91"/>
                    <a:pt x="11" y="95"/>
                    <a:pt x="5" y="88"/>
                  </a:cubicBezTo>
                  <a:cubicBezTo>
                    <a:pt x="0" y="82"/>
                    <a:pt x="7" y="72"/>
                    <a:pt x="9" y="64"/>
                  </a:cubicBezTo>
                  <a:cubicBezTo>
                    <a:pt x="12" y="52"/>
                    <a:pt x="12" y="39"/>
                    <a:pt x="17" y="28"/>
                  </a:cubicBezTo>
                  <a:cubicBezTo>
                    <a:pt x="19" y="24"/>
                    <a:pt x="27" y="24"/>
                    <a:pt x="29" y="20"/>
                  </a:cubicBezTo>
                  <a:cubicBezTo>
                    <a:pt x="32" y="14"/>
                    <a:pt x="32" y="7"/>
                    <a:pt x="33" y="0"/>
                  </a:cubicBezTo>
                  <a:close/>
                </a:path>
              </a:pathLst>
            </a:custGeom>
            <a:solidFill>
              <a:srgbClr val="4F81BD"/>
            </a:solidFill>
            <a:ln w="12700">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51" name="Freeform 58">
              <a:extLst>
                <a:ext uri="{FF2B5EF4-FFF2-40B4-BE49-F238E27FC236}">
                  <a16:creationId xmlns:a16="http://schemas.microsoft.com/office/drawing/2014/main" id="{E00B523F-6DCA-4F56-A220-D8C95EAA7EB5}"/>
                </a:ext>
              </a:extLst>
            </p:cNvPr>
            <p:cNvSpPr>
              <a:spLocks/>
            </p:cNvSpPr>
            <p:nvPr/>
          </p:nvSpPr>
          <p:spPr bwMode="auto">
            <a:xfrm>
              <a:off x="6602830" y="4037172"/>
              <a:ext cx="652585" cy="686960"/>
            </a:xfrm>
            <a:custGeom>
              <a:avLst/>
              <a:gdLst>
                <a:gd name="T0" fmla="*/ 2147483647 w 373"/>
                <a:gd name="T1" fmla="*/ 2147483647 h 471"/>
                <a:gd name="T2" fmla="*/ 2147483647 w 373"/>
                <a:gd name="T3" fmla="*/ 2147483647 h 471"/>
                <a:gd name="T4" fmla="*/ 2147483647 w 373"/>
                <a:gd name="T5" fmla="*/ 2147483647 h 471"/>
                <a:gd name="T6" fmla="*/ 2147483647 w 373"/>
                <a:gd name="T7" fmla="*/ 2147483647 h 471"/>
                <a:gd name="T8" fmla="*/ 2147483647 w 373"/>
                <a:gd name="T9" fmla="*/ 2147483647 h 471"/>
                <a:gd name="T10" fmla="*/ 2147483647 w 373"/>
                <a:gd name="T11" fmla="*/ 2147483647 h 471"/>
                <a:gd name="T12" fmla="*/ 2147483647 w 373"/>
                <a:gd name="T13" fmla="*/ 2147483647 h 471"/>
                <a:gd name="T14" fmla="*/ 2147483647 w 373"/>
                <a:gd name="T15" fmla="*/ 2147483647 h 471"/>
                <a:gd name="T16" fmla="*/ 2147483647 w 373"/>
                <a:gd name="T17" fmla="*/ 2147483647 h 471"/>
                <a:gd name="T18" fmla="*/ 2147483647 w 373"/>
                <a:gd name="T19" fmla="*/ 2147483647 h 471"/>
                <a:gd name="T20" fmla="*/ 2147483647 w 373"/>
                <a:gd name="T21" fmla="*/ 2147483647 h 471"/>
                <a:gd name="T22" fmla="*/ 2147483647 w 373"/>
                <a:gd name="T23" fmla="*/ 2147483647 h 471"/>
                <a:gd name="T24" fmla="*/ 2147483647 w 373"/>
                <a:gd name="T25" fmla="*/ 2147483647 h 471"/>
                <a:gd name="T26" fmla="*/ 2147483647 w 373"/>
                <a:gd name="T27" fmla="*/ 2147483647 h 471"/>
                <a:gd name="T28" fmla="*/ 2147483647 w 373"/>
                <a:gd name="T29" fmla="*/ 2147483647 h 471"/>
                <a:gd name="T30" fmla="*/ 2147483647 w 373"/>
                <a:gd name="T31" fmla="*/ 2147483647 h 471"/>
                <a:gd name="T32" fmla="*/ 2147483647 w 373"/>
                <a:gd name="T33" fmla="*/ 2147483647 h 471"/>
                <a:gd name="T34" fmla="*/ 2147483647 w 373"/>
                <a:gd name="T35" fmla="*/ 2147483647 h 471"/>
                <a:gd name="T36" fmla="*/ 2147483647 w 373"/>
                <a:gd name="T37" fmla="*/ 2147483647 h 471"/>
                <a:gd name="T38" fmla="*/ 2147483647 w 373"/>
                <a:gd name="T39" fmla="*/ 2147483647 h 471"/>
                <a:gd name="T40" fmla="*/ 2147483647 w 373"/>
                <a:gd name="T41" fmla="*/ 2147483647 h 471"/>
                <a:gd name="T42" fmla="*/ 2147483647 w 373"/>
                <a:gd name="T43" fmla="*/ 2147483647 h 471"/>
                <a:gd name="T44" fmla="*/ 2147483647 w 373"/>
                <a:gd name="T45" fmla="*/ 2147483647 h 471"/>
                <a:gd name="T46" fmla="*/ 2147483647 w 373"/>
                <a:gd name="T47" fmla="*/ 2147483647 h 471"/>
                <a:gd name="T48" fmla="*/ 2147483647 w 373"/>
                <a:gd name="T49" fmla="*/ 2147483647 h 471"/>
                <a:gd name="T50" fmla="*/ 2147483647 w 373"/>
                <a:gd name="T51" fmla="*/ 2147483647 h 471"/>
                <a:gd name="T52" fmla="*/ 2147483647 w 373"/>
                <a:gd name="T53" fmla="*/ 2147483647 h 471"/>
                <a:gd name="T54" fmla="*/ 2147483647 w 373"/>
                <a:gd name="T55" fmla="*/ 2147483647 h 471"/>
                <a:gd name="T56" fmla="*/ 2147483647 w 373"/>
                <a:gd name="T57" fmla="*/ 2147483647 h 471"/>
                <a:gd name="T58" fmla="*/ 2147483647 w 373"/>
                <a:gd name="T59" fmla="*/ 2147483647 h 471"/>
                <a:gd name="T60" fmla="*/ 2147483647 w 373"/>
                <a:gd name="T61" fmla="*/ 2147483647 h 471"/>
                <a:gd name="T62" fmla="*/ 2147483647 w 373"/>
                <a:gd name="T63" fmla="*/ 2147483647 h 471"/>
                <a:gd name="T64" fmla="*/ 2147483647 w 373"/>
                <a:gd name="T65" fmla="*/ 2147483647 h 471"/>
                <a:gd name="T66" fmla="*/ 2147483647 w 373"/>
                <a:gd name="T67" fmla="*/ 2147483647 h 471"/>
                <a:gd name="T68" fmla="*/ 2147483647 w 373"/>
                <a:gd name="T69" fmla="*/ 2147483647 h 471"/>
                <a:gd name="T70" fmla="*/ 2147483647 w 373"/>
                <a:gd name="T71" fmla="*/ 2147483647 h 471"/>
                <a:gd name="T72" fmla="*/ 2147483647 w 373"/>
                <a:gd name="T73" fmla="*/ 2147483647 h 471"/>
                <a:gd name="T74" fmla="*/ 2147483647 w 373"/>
                <a:gd name="T75" fmla="*/ 2147483647 h 471"/>
                <a:gd name="T76" fmla="*/ 2147483647 w 373"/>
                <a:gd name="T77" fmla="*/ 2147483647 h 471"/>
                <a:gd name="T78" fmla="*/ 2147483647 w 373"/>
                <a:gd name="T79" fmla="*/ 2147483647 h 47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73"/>
                <a:gd name="T121" fmla="*/ 0 h 471"/>
                <a:gd name="T122" fmla="*/ 373 w 373"/>
                <a:gd name="T123" fmla="*/ 471 h 47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73" h="471">
                  <a:moveTo>
                    <a:pt x="158" y="55"/>
                  </a:moveTo>
                  <a:cubicBezTo>
                    <a:pt x="164" y="93"/>
                    <a:pt x="148" y="144"/>
                    <a:pt x="182" y="167"/>
                  </a:cubicBezTo>
                  <a:cubicBezTo>
                    <a:pt x="191" y="194"/>
                    <a:pt x="183" y="207"/>
                    <a:pt x="158" y="215"/>
                  </a:cubicBezTo>
                  <a:cubicBezTo>
                    <a:pt x="135" y="209"/>
                    <a:pt x="139" y="202"/>
                    <a:pt x="134" y="179"/>
                  </a:cubicBezTo>
                  <a:cubicBezTo>
                    <a:pt x="126" y="180"/>
                    <a:pt x="116" y="178"/>
                    <a:pt x="110" y="183"/>
                  </a:cubicBezTo>
                  <a:cubicBezTo>
                    <a:pt x="104" y="189"/>
                    <a:pt x="102" y="207"/>
                    <a:pt x="102" y="207"/>
                  </a:cubicBezTo>
                  <a:cubicBezTo>
                    <a:pt x="112" y="236"/>
                    <a:pt x="98" y="201"/>
                    <a:pt x="118" y="231"/>
                  </a:cubicBezTo>
                  <a:cubicBezTo>
                    <a:pt x="133" y="253"/>
                    <a:pt x="125" y="289"/>
                    <a:pt x="154" y="299"/>
                  </a:cubicBezTo>
                  <a:cubicBezTo>
                    <a:pt x="157" y="307"/>
                    <a:pt x="159" y="315"/>
                    <a:pt x="162" y="323"/>
                  </a:cubicBezTo>
                  <a:cubicBezTo>
                    <a:pt x="165" y="331"/>
                    <a:pt x="178" y="328"/>
                    <a:pt x="186" y="331"/>
                  </a:cubicBezTo>
                  <a:cubicBezTo>
                    <a:pt x="190" y="332"/>
                    <a:pt x="198" y="335"/>
                    <a:pt x="198" y="335"/>
                  </a:cubicBezTo>
                  <a:cubicBezTo>
                    <a:pt x="199" y="339"/>
                    <a:pt x="199" y="345"/>
                    <a:pt x="202" y="347"/>
                  </a:cubicBezTo>
                  <a:cubicBezTo>
                    <a:pt x="209" y="352"/>
                    <a:pt x="226" y="355"/>
                    <a:pt x="226" y="355"/>
                  </a:cubicBezTo>
                  <a:cubicBezTo>
                    <a:pt x="239" y="317"/>
                    <a:pt x="237" y="325"/>
                    <a:pt x="190" y="319"/>
                  </a:cubicBezTo>
                  <a:cubicBezTo>
                    <a:pt x="185" y="311"/>
                    <a:pt x="179" y="303"/>
                    <a:pt x="174" y="295"/>
                  </a:cubicBezTo>
                  <a:cubicBezTo>
                    <a:pt x="171" y="291"/>
                    <a:pt x="166" y="283"/>
                    <a:pt x="166" y="283"/>
                  </a:cubicBezTo>
                  <a:cubicBezTo>
                    <a:pt x="167" y="274"/>
                    <a:pt x="164" y="262"/>
                    <a:pt x="170" y="255"/>
                  </a:cubicBezTo>
                  <a:cubicBezTo>
                    <a:pt x="175" y="248"/>
                    <a:pt x="194" y="247"/>
                    <a:pt x="194" y="247"/>
                  </a:cubicBezTo>
                  <a:cubicBezTo>
                    <a:pt x="214" y="267"/>
                    <a:pt x="219" y="286"/>
                    <a:pt x="246" y="295"/>
                  </a:cubicBezTo>
                  <a:cubicBezTo>
                    <a:pt x="260" y="309"/>
                    <a:pt x="263" y="331"/>
                    <a:pt x="282" y="339"/>
                  </a:cubicBezTo>
                  <a:cubicBezTo>
                    <a:pt x="307" y="350"/>
                    <a:pt x="335" y="351"/>
                    <a:pt x="358" y="367"/>
                  </a:cubicBezTo>
                  <a:cubicBezTo>
                    <a:pt x="370" y="403"/>
                    <a:pt x="373" y="414"/>
                    <a:pt x="330" y="423"/>
                  </a:cubicBezTo>
                  <a:cubicBezTo>
                    <a:pt x="308" y="419"/>
                    <a:pt x="295" y="411"/>
                    <a:pt x="274" y="407"/>
                  </a:cubicBezTo>
                  <a:cubicBezTo>
                    <a:pt x="227" y="411"/>
                    <a:pt x="186" y="419"/>
                    <a:pt x="146" y="443"/>
                  </a:cubicBezTo>
                  <a:cubicBezTo>
                    <a:pt x="104" y="468"/>
                    <a:pt x="139" y="453"/>
                    <a:pt x="106" y="463"/>
                  </a:cubicBezTo>
                  <a:cubicBezTo>
                    <a:pt x="98" y="465"/>
                    <a:pt x="82" y="471"/>
                    <a:pt x="82" y="471"/>
                  </a:cubicBezTo>
                  <a:cubicBezTo>
                    <a:pt x="75" y="470"/>
                    <a:pt x="52" y="468"/>
                    <a:pt x="42" y="463"/>
                  </a:cubicBezTo>
                  <a:cubicBezTo>
                    <a:pt x="34" y="458"/>
                    <a:pt x="18" y="447"/>
                    <a:pt x="18" y="447"/>
                  </a:cubicBezTo>
                  <a:cubicBezTo>
                    <a:pt x="0" y="419"/>
                    <a:pt x="7" y="404"/>
                    <a:pt x="10" y="367"/>
                  </a:cubicBezTo>
                  <a:cubicBezTo>
                    <a:pt x="7" y="349"/>
                    <a:pt x="2" y="333"/>
                    <a:pt x="18" y="319"/>
                  </a:cubicBezTo>
                  <a:cubicBezTo>
                    <a:pt x="25" y="313"/>
                    <a:pt x="42" y="303"/>
                    <a:pt x="42" y="303"/>
                  </a:cubicBezTo>
                  <a:cubicBezTo>
                    <a:pt x="53" y="286"/>
                    <a:pt x="59" y="271"/>
                    <a:pt x="70" y="255"/>
                  </a:cubicBezTo>
                  <a:cubicBezTo>
                    <a:pt x="70" y="251"/>
                    <a:pt x="78" y="178"/>
                    <a:pt x="86" y="167"/>
                  </a:cubicBezTo>
                  <a:cubicBezTo>
                    <a:pt x="92" y="159"/>
                    <a:pt x="110" y="151"/>
                    <a:pt x="110" y="151"/>
                  </a:cubicBezTo>
                  <a:cubicBezTo>
                    <a:pt x="117" y="130"/>
                    <a:pt x="114" y="110"/>
                    <a:pt x="126" y="91"/>
                  </a:cubicBezTo>
                  <a:cubicBezTo>
                    <a:pt x="103" y="56"/>
                    <a:pt x="127" y="37"/>
                    <a:pt x="138" y="3"/>
                  </a:cubicBezTo>
                  <a:cubicBezTo>
                    <a:pt x="154" y="6"/>
                    <a:pt x="166" y="0"/>
                    <a:pt x="166" y="19"/>
                  </a:cubicBezTo>
                  <a:cubicBezTo>
                    <a:pt x="166" y="32"/>
                    <a:pt x="164" y="46"/>
                    <a:pt x="162" y="59"/>
                  </a:cubicBezTo>
                  <a:cubicBezTo>
                    <a:pt x="161" y="63"/>
                    <a:pt x="161" y="74"/>
                    <a:pt x="158" y="71"/>
                  </a:cubicBezTo>
                  <a:cubicBezTo>
                    <a:pt x="154" y="67"/>
                    <a:pt x="158" y="60"/>
                    <a:pt x="158" y="55"/>
                  </a:cubicBezTo>
                  <a:close/>
                </a:path>
              </a:pathLst>
            </a:custGeom>
            <a:solidFill>
              <a:srgbClr val="4F81BD"/>
            </a:solidFill>
            <a:ln w="12700">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52" name="Freeform 59">
              <a:extLst>
                <a:ext uri="{FF2B5EF4-FFF2-40B4-BE49-F238E27FC236}">
                  <a16:creationId xmlns:a16="http://schemas.microsoft.com/office/drawing/2014/main" id="{7BF2A322-9484-4F18-B67D-46B659F3B736}"/>
                </a:ext>
              </a:extLst>
            </p:cNvPr>
            <p:cNvSpPr>
              <a:spLocks/>
            </p:cNvSpPr>
            <p:nvPr/>
          </p:nvSpPr>
          <p:spPr bwMode="auto">
            <a:xfrm>
              <a:off x="6361391" y="3901530"/>
              <a:ext cx="258934" cy="106472"/>
            </a:xfrm>
            <a:custGeom>
              <a:avLst/>
              <a:gdLst>
                <a:gd name="T0" fmla="*/ 2147483647 w 148"/>
                <a:gd name="T1" fmla="*/ 2147483647 h 73"/>
                <a:gd name="T2" fmla="*/ 2147483647 w 148"/>
                <a:gd name="T3" fmla="*/ 2147483647 h 73"/>
                <a:gd name="T4" fmla="*/ 2147483647 w 148"/>
                <a:gd name="T5" fmla="*/ 2147483647 h 73"/>
                <a:gd name="T6" fmla="*/ 2147483647 w 148"/>
                <a:gd name="T7" fmla="*/ 2147483647 h 73"/>
                <a:gd name="T8" fmla="*/ 0 w 148"/>
                <a:gd name="T9" fmla="*/ 2147483647 h 73"/>
                <a:gd name="T10" fmla="*/ 2147483647 w 148"/>
                <a:gd name="T11" fmla="*/ 0 h 73"/>
                <a:gd name="T12" fmla="*/ 2147483647 w 148"/>
                <a:gd name="T13" fmla="*/ 2147483647 h 73"/>
                <a:gd name="T14" fmla="*/ 2147483647 w 148"/>
                <a:gd name="T15" fmla="*/ 2147483647 h 73"/>
                <a:gd name="T16" fmla="*/ 0 60000 65536"/>
                <a:gd name="T17" fmla="*/ 0 60000 65536"/>
                <a:gd name="T18" fmla="*/ 0 60000 65536"/>
                <a:gd name="T19" fmla="*/ 0 60000 65536"/>
                <a:gd name="T20" fmla="*/ 0 60000 65536"/>
                <a:gd name="T21" fmla="*/ 0 60000 65536"/>
                <a:gd name="T22" fmla="*/ 0 60000 65536"/>
                <a:gd name="T23" fmla="*/ 0 60000 65536"/>
                <a:gd name="T24" fmla="*/ 0 w 148"/>
                <a:gd name="T25" fmla="*/ 0 h 73"/>
                <a:gd name="T26" fmla="*/ 148 w 148"/>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8" h="73">
                  <a:moveTo>
                    <a:pt x="120" y="8"/>
                  </a:moveTo>
                  <a:cubicBezTo>
                    <a:pt x="148" y="17"/>
                    <a:pt x="141" y="8"/>
                    <a:pt x="148" y="28"/>
                  </a:cubicBezTo>
                  <a:cubicBezTo>
                    <a:pt x="137" y="44"/>
                    <a:pt x="130" y="43"/>
                    <a:pt x="112" y="48"/>
                  </a:cubicBezTo>
                  <a:cubicBezTo>
                    <a:pt x="95" y="73"/>
                    <a:pt x="66" y="63"/>
                    <a:pt x="40" y="60"/>
                  </a:cubicBezTo>
                  <a:cubicBezTo>
                    <a:pt x="21" y="54"/>
                    <a:pt x="17" y="35"/>
                    <a:pt x="0" y="24"/>
                  </a:cubicBezTo>
                  <a:cubicBezTo>
                    <a:pt x="5" y="8"/>
                    <a:pt x="12" y="5"/>
                    <a:pt x="28" y="0"/>
                  </a:cubicBezTo>
                  <a:cubicBezTo>
                    <a:pt x="48" y="1"/>
                    <a:pt x="68" y="2"/>
                    <a:pt x="88" y="4"/>
                  </a:cubicBezTo>
                  <a:cubicBezTo>
                    <a:pt x="99" y="5"/>
                    <a:pt x="110" y="18"/>
                    <a:pt x="120" y="8"/>
                  </a:cubicBezTo>
                  <a:close/>
                </a:path>
              </a:pathLst>
            </a:custGeom>
            <a:solidFill>
              <a:srgbClr val="4F81BD"/>
            </a:solidFill>
            <a:ln w="12700">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53" name="Freeform 60">
              <a:extLst>
                <a:ext uri="{FF2B5EF4-FFF2-40B4-BE49-F238E27FC236}">
                  <a16:creationId xmlns:a16="http://schemas.microsoft.com/office/drawing/2014/main" id="{2078F2CA-1888-4201-957D-D23AD59B3872}"/>
                </a:ext>
              </a:extLst>
            </p:cNvPr>
            <p:cNvSpPr>
              <a:spLocks/>
            </p:cNvSpPr>
            <p:nvPr/>
          </p:nvSpPr>
          <p:spPr bwMode="auto">
            <a:xfrm>
              <a:off x="6065716" y="3825687"/>
              <a:ext cx="250186" cy="177939"/>
            </a:xfrm>
            <a:custGeom>
              <a:avLst/>
              <a:gdLst>
                <a:gd name="T0" fmla="*/ 2147483647 w 143"/>
                <a:gd name="T1" fmla="*/ 0 h 122"/>
                <a:gd name="T2" fmla="*/ 2147483647 w 143"/>
                <a:gd name="T3" fmla="*/ 2147483647 h 122"/>
                <a:gd name="T4" fmla="*/ 2147483647 w 143"/>
                <a:gd name="T5" fmla="*/ 2147483647 h 122"/>
                <a:gd name="T6" fmla="*/ 2147483647 w 143"/>
                <a:gd name="T7" fmla="*/ 2147483647 h 122"/>
                <a:gd name="T8" fmla="*/ 2147483647 w 143"/>
                <a:gd name="T9" fmla="*/ 2147483647 h 122"/>
                <a:gd name="T10" fmla="*/ 2147483647 w 143"/>
                <a:gd name="T11" fmla="*/ 2147483647 h 122"/>
                <a:gd name="T12" fmla="*/ 2147483647 w 143"/>
                <a:gd name="T13" fmla="*/ 2147483647 h 122"/>
                <a:gd name="T14" fmla="*/ 2147483647 w 143"/>
                <a:gd name="T15" fmla="*/ 0 h 122"/>
                <a:gd name="T16" fmla="*/ 0 60000 65536"/>
                <a:gd name="T17" fmla="*/ 0 60000 65536"/>
                <a:gd name="T18" fmla="*/ 0 60000 65536"/>
                <a:gd name="T19" fmla="*/ 0 60000 65536"/>
                <a:gd name="T20" fmla="*/ 0 60000 65536"/>
                <a:gd name="T21" fmla="*/ 0 60000 65536"/>
                <a:gd name="T22" fmla="*/ 0 60000 65536"/>
                <a:gd name="T23" fmla="*/ 0 60000 65536"/>
                <a:gd name="T24" fmla="*/ 0 w 143"/>
                <a:gd name="T25" fmla="*/ 0 h 122"/>
                <a:gd name="T26" fmla="*/ 143 w 143"/>
                <a:gd name="T27" fmla="*/ 122 h 12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3" h="122">
                  <a:moveTo>
                    <a:pt x="49" y="0"/>
                  </a:moveTo>
                  <a:cubicBezTo>
                    <a:pt x="57" y="24"/>
                    <a:pt x="79" y="25"/>
                    <a:pt x="101" y="32"/>
                  </a:cubicBezTo>
                  <a:cubicBezTo>
                    <a:pt x="109" y="35"/>
                    <a:pt x="125" y="40"/>
                    <a:pt x="125" y="40"/>
                  </a:cubicBezTo>
                  <a:cubicBezTo>
                    <a:pt x="143" y="93"/>
                    <a:pt x="85" y="95"/>
                    <a:pt x="49" y="100"/>
                  </a:cubicBezTo>
                  <a:cubicBezTo>
                    <a:pt x="39" y="107"/>
                    <a:pt x="22" y="122"/>
                    <a:pt x="9" y="104"/>
                  </a:cubicBezTo>
                  <a:cubicBezTo>
                    <a:pt x="3" y="96"/>
                    <a:pt x="12" y="85"/>
                    <a:pt x="13" y="76"/>
                  </a:cubicBezTo>
                  <a:cubicBezTo>
                    <a:pt x="10" y="49"/>
                    <a:pt x="0" y="21"/>
                    <a:pt x="25" y="4"/>
                  </a:cubicBezTo>
                  <a:cubicBezTo>
                    <a:pt x="48" y="9"/>
                    <a:pt x="42" y="14"/>
                    <a:pt x="49" y="0"/>
                  </a:cubicBezTo>
                  <a:close/>
                </a:path>
              </a:pathLst>
            </a:custGeom>
            <a:solidFill>
              <a:srgbClr val="4F81BD"/>
            </a:solidFill>
            <a:ln w="12700">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54" name="Freeform 61">
              <a:extLst>
                <a:ext uri="{FF2B5EF4-FFF2-40B4-BE49-F238E27FC236}">
                  <a16:creationId xmlns:a16="http://schemas.microsoft.com/office/drawing/2014/main" id="{05538BF1-816D-445D-A74E-E04DBD8E305C}"/>
                </a:ext>
              </a:extLst>
            </p:cNvPr>
            <p:cNvSpPr>
              <a:spLocks/>
            </p:cNvSpPr>
            <p:nvPr/>
          </p:nvSpPr>
          <p:spPr bwMode="auto">
            <a:xfrm>
              <a:off x="5806782" y="3551486"/>
              <a:ext cx="246687" cy="277118"/>
            </a:xfrm>
            <a:custGeom>
              <a:avLst/>
              <a:gdLst>
                <a:gd name="T0" fmla="*/ 2147483647 w 141"/>
                <a:gd name="T1" fmla="*/ 2147483647 h 190"/>
                <a:gd name="T2" fmla="*/ 2147483647 w 141"/>
                <a:gd name="T3" fmla="*/ 2147483647 h 190"/>
                <a:gd name="T4" fmla="*/ 2147483647 w 141"/>
                <a:gd name="T5" fmla="*/ 2147483647 h 190"/>
                <a:gd name="T6" fmla="*/ 2147483647 w 141"/>
                <a:gd name="T7" fmla="*/ 2147483647 h 190"/>
                <a:gd name="T8" fmla="*/ 2147483647 w 141"/>
                <a:gd name="T9" fmla="*/ 2147483647 h 190"/>
                <a:gd name="T10" fmla="*/ 2147483647 w 141"/>
                <a:gd name="T11" fmla="*/ 0 h 190"/>
                <a:gd name="T12" fmla="*/ 2147483647 w 141"/>
                <a:gd name="T13" fmla="*/ 2147483647 h 190"/>
                <a:gd name="T14" fmla="*/ 2147483647 w 141"/>
                <a:gd name="T15" fmla="*/ 2147483647 h 190"/>
                <a:gd name="T16" fmla="*/ 2147483647 w 141"/>
                <a:gd name="T17" fmla="*/ 2147483647 h 190"/>
                <a:gd name="T18" fmla="*/ 2147483647 w 141"/>
                <a:gd name="T19" fmla="*/ 2147483647 h 190"/>
                <a:gd name="T20" fmla="*/ 2147483647 w 141"/>
                <a:gd name="T21" fmla="*/ 2147483647 h 190"/>
                <a:gd name="T22" fmla="*/ 2147483647 w 141"/>
                <a:gd name="T23" fmla="*/ 2147483647 h 190"/>
                <a:gd name="T24" fmla="*/ 2147483647 w 141"/>
                <a:gd name="T25" fmla="*/ 2147483647 h 190"/>
                <a:gd name="T26" fmla="*/ 2147483647 w 141"/>
                <a:gd name="T27" fmla="*/ 2147483647 h 19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1"/>
                <a:gd name="T43" fmla="*/ 0 h 190"/>
                <a:gd name="T44" fmla="*/ 141 w 141"/>
                <a:gd name="T45" fmla="*/ 190 h 19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1" h="190">
                  <a:moveTo>
                    <a:pt x="121" y="120"/>
                  </a:moveTo>
                  <a:cubicBezTo>
                    <a:pt x="98" y="112"/>
                    <a:pt x="114" y="104"/>
                    <a:pt x="101" y="88"/>
                  </a:cubicBezTo>
                  <a:cubicBezTo>
                    <a:pt x="95" y="81"/>
                    <a:pt x="84" y="81"/>
                    <a:pt x="77" y="76"/>
                  </a:cubicBezTo>
                  <a:cubicBezTo>
                    <a:pt x="76" y="72"/>
                    <a:pt x="75" y="68"/>
                    <a:pt x="73" y="64"/>
                  </a:cubicBezTo>
                  <a:cubicBezTo>
                    <a:pt x="71" y="60"/>
                    <a:pt x="67" y="57"/>
                    <a:pt x="65" y="52"/>
                  </a:cubicBezTo>
                  <a:cubicBezTo>
                    <a:pt x="55" y="26"/>
                    <a:pt x="58" y="17"/>
                    <a:pt x="33" y="0"/>
                  </a:cubicBezTo>
                  <a:cubicBezTo>
                    <a:pt x="0" y="7"/>
                    <a:pt x="5" y="16"/>
                    <a:pt x="21" y="40"/>
                  </a:cubicBezTo>
                  <a:cubicBezTo>
                    <a:pt x="18" y="64"/>
                    <a:pt x="11" y="85"/>
                    <a:pt x="5" y="108"/>
                  </a:cubicBezTo>
                  <a:cubicBezTo>
                    <a:pt x="6" y="112"/>
                    <a:pt x="5" y="119"/>
                    <a:pt x="9" y="120"/>
                  </a:cubicBezTo>
                  <a:cubicBezTo>
                    <a:pt x="19" y="122"/>
                    <a:pt x="30" y="116"/>
                    <a:pt x="41" y="116"/>
                  </a:cubicBezTo>
                  <a:cubicBezTo>
                    <a:pt x="54" y="116"/>
                    <a:pt x="68" y="119"/>
                    <a:pt x="81" y="120"/>
                  </a:cubicBezTo>
                  <a:cubicBezTo>
                    <a:pt x="94" y="139"/>
                    <a:pt x="93" y="155"/>
                    <a:pt x="113" y="168"/>
                  </a:cubicBezTo>
                  <a:cubicBezTo>
                    <a:pt x="128" y="190"/>
                    <a:pt x="125" y="172"/>
                    <a:pt x="141" y="156"/>
                  </a:cubicBezTo>
                  <a:cubicBezTo>
                    <a:pt x="133" y="110"/>
                    <a:pt x="135" y="149"/>
                    <a:pt x="121" y="120"/>
                  </a:cubicBezTo>
                  <a:close/>
                </a:path>
              </a:pathLst>
            </a:custGeom>
            <a:solidFill>
              <a:srgbClr val="4F81BD"/>
            </a:solidFill>
            <a:ln w="12700">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55" name="Freeform 63">
              <a:extLst>
                <a:ext uri="{FF2B5EF4-FFF2-40B4-BE49-F238E27FC236}">
                  <a16:creationId xmlns:a16="http://schemas.microsoft.com/office/drawing/2014/main" id="{B2F68BD2-55A3-4278-87C4-8EBD9197E112}"/>
                </a:ext>
              </a:extLst>
            </p:cNvPr>
            <p:cNvSpPr>
              <a:spLocks/>
            </p:cNvSpPr>
            <p:nvPr/>
          </p:nvSpPr>
          <p:spPr bwMode="auto">
            <a:xfrm>
              <a:off x="5906506" y="2812020"/>
              <a:ext cx="159210" cy="129807"/>
            </a:xfrm>
            <a:custGeom>
              <a:avLst/>
              <a:gdLst>
                <a:gd name="T0" fmla="*/ 2147483647 w 91"/>
                <a:gd name="T1" fmla="*/ 2147483647 h 89"/>
                <a:gd name="T2" fmla="*/ 2147483647 w 91"/>
                <a:gd name="T3" fmla="*/ 2147483647 h 89"/>
                <a:gd name="T4" fmla="*/ 0 w 91"/>
                <a:gd name="T5" fmla="*/ 2147483647 h 89"/>
                <a:gd name="T6" fmla="*/ 2147483647 w 91"/>
                <a:gd name="T7" fmla="*/ 2147483647 h 89"/>
                <a:gd name="T8" fmla="*/ 2147483647 w 91"/>
                <a:gd name="T9" fmla="*/ 2147483647 h 89"/>
                <a:gd name="T10" fmla="*/ 2147483647 w 91"/>
                <a:gd name="T11" fmla="*/ 2147483647 h 89"/>
                <a:gd name="T12" fmla="*/ 2147483647 w 91"/>
                <a:gd name="T13" fmla="*/ 2147483647 h 89"/>
                <a:gd name="T14" fmla="*/ 0 60000 65536"/>
                <a:gd name="T15" fmla="*/ 0 60000 65536"/>
                <a:gd name="T16" fmla="*/ 0 60000 65536"/>
                <a:gd name="T17" fmla="*/ 0 60000 65536"/>
                <a:gd name="T18" fmla="*/ 0 60000 65536"/>
                <a:gd name="T19" fmla="*/ 0 60000 65536"/>
                <a:gd name="T20" fmla="*/ 0 60000 65536"/>
                <a:gd name="T21" fmla="*/ 0 w 91"/>
                <a:gd name="T22" fmla="*/ 0 h 89"/>
                <a:gd name="T23" fmla="*/ 91 w 91"/>
                <a:gd name="T24" fmla="*/ 89 h 8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1" h="89">
                  <a:moveTo>
                    <a:pt x="88" y="27"/>
                  </a:moveTo>
                  <a:cubicBezTo>
                    <a:pt x="70" y="39"/>
                    <a:pt x="69" y="56"/>
                    <a:pt x="52" y="67"/>
                  </a:cubicBezTo>
                  <a:cubicBezTo>
                    <a:pt x="38" y="88"/>
                    <a:pt x="9" y="89"/>
                    <a:pt x="0" y="63"/>
                  </a:cubicBezTo>
                  <a:cubicBezTo>
                    <a:pt x="7" y="43"/>
                    <a:pt x="7" y="30"/>
                    <a:pt x="28" y="23"/>
                  </a:cubicBezTo>
                  <a:cubicBezTo>
                    <a:pt x="43" y="0"/>
                    <a:pt x="57" y="8"/>
                    <a:pt x="84" y="11"/>
                  </a:cubicBezTo>
                  <a:cubicBezTo>
                    <a:pt x="85" y="15"/>
                    <a:pt x="91" y="20"/>
                    <a:pt x="88" y="23"/>
                  </a:cubicBezTo>
                  <a:cubicBezTo>
                    <a:pt x="84" y="28"/>
                    <a:pt x="50" y="27"/>
                    <a:pt x="88" y="27"/>
                  </a:cubicBezTo>
                  <a:close/>
                </a:path>
              </a:pathLst>
            </a:custGeom>
            <a:solidFill>
              <a:srgbClr val="4F81BD"/>
            </a:solidFill>
            <a:ln w="12700">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56" name="Freeform 64">
              <a:extLst>
                <a:ext uri="{FF2B5EF4-FFF2-40B4-BE49-F238E27FC236}">
                  <a16:creationId xmlns:a16="http://schemas.microsoft.com/office/drawing/2014/main" id="{5039BDBE-B868-48F5-B8FF-5883EA9E12C2}"/>
                </a:ext>
              </a:extLst>
            </p:cNvPr>
            <p:cNvSpPr>
              <a:spLocks/>
            </p:cNvSpPr>
            <p:nvPr/>
          </p:nvSpPr>
          <p:spPr bwMode="auto">
            <a:xfrm>
              <a:off x="5822527" y="2988500"/>
              <a:ext cx="110223" cy="37921"/>
            </a:xfrm>
            <a:custGeom>
              <a:avLst/>
              <a:gdLst>
                <a:gd name="T0" fmla="*/ 2147483647 w 63"/>
                <a:gd name="T1" fmla="*/ 2147483647 h 26"/>
                <a:gd name="T2" fmla="*/ 2147483647 w 63"/>
                <a:gd name="T3" fmla="*/ 2147483647 h 26"/>
                <a:gd name="T4" fmla="*/ 2147483647 w 63"/>
                <a:gd name="T5" fmla="*/ 2147483647 h 26"/>
                <a:gd name="T6" fmla="*/ 2147483647 w 63"/>
                <a:gd name="T7" fmla="*/ 2147483647 h 26"/>
                <a:gd name="T8" fmla="*/ 2147483647 w 63"/>
                <a:gd name="T9" fmla="*/ 2147483647 h 26"/>
                <a:gd name="T10" fmla="*/ 0 60000 65536"/>
                <a:gd name="T11" fmla="*/ 0 60000 65536"/>
                <a:gd name="T12" fmla="*/ 0 60000 65536"/>
                <a:gd name="T13" fmla="*/ 0 60000 65536"/>
                <a:gd name="T14" fmla="*/ 0 60000 65536"/>
                <a:gd name="T15" fmla="*/ 0 w 63"/>
                <a:gd name="T16" fmla="*/ 0 h 26"/>
                <a:gd name="T17" fmla="*/ 63 w 63"/>
                <a:gd name="T18" fmla="*/ 26 h 26"/>
              </a:gdLst>
              <a:ahLst/>
              <a:cxnLst>
                <a:cxn ang="T10">
                  <a:pos x="T0" y="T1"/>
                </a:cxn>
                <a:cxn ang="T11">
                  <a:pos x="T2" y="T3"/>
                </a:cxn>
                <a:cxn ang="T12">
                  <a:pos x="T4" y="T5"/>
                </a:cxn>
                <a:cxn ang="T13">
                  <a:pos x="T6" y="T7"/>
                </a:cxn>
                <a:cxn ang="T14">
                  <a:pos x="T8" y="T9"/>
                </a:cxn>
              </a:cxnLst>
              <a:rect l="T15" t="T16" r="T17" b="T18"/>
              <a:pathLst>
                <a:path w="63" h="26">
                  <a:moveTo>
                    <a:pt x="52" y="2"/>
                  </a:moveTo>
                  <a:cubicBezTo>
                    <a:pt x="36" y="3"/>
                    <a:pt x="19" y="0"/>
                    <a:pt x="4" y="6"/>
                  </a:cubicBezTo>
                  <a:cubicBezTo>
                    <a:pt x="0" y="8"/>
                    <a:pt x="8" y="15"/>
                    <a:pt x="12" y="18"/>
                  </a:cubicBezTo>
                  <a:cubicBezTo>
                    <a:pt x="23" y="26"/>
                    <a:pt x="39" y="24"/>
                    <a:pt x="52" y="26"/>
                  </a:cubicBezTo>
                  <a:cubicBezTo>
                    <a:pt x="63" y="10"/>
                    <a:pt x="63" y="18"/>
                    <a:pt x="52" y="2"/>
                  </a:cubicBezTo>
                  <a:close/>
                </a:path>
              </a:pathLst>
            </a:custGeom>
            <a:solidFill>
              <a:srgbClr val="4F81BD"/>
            </a:solidFill>
            <a:ln w="12700">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grpSp>
          <p:nvGrpSpPr>
            <p:cNvPr id="57" name="Group 84">
              <a:extLst>
                <a:ext uri="{FF2B5EF4-FFF2-40B4-BE49-F238E27FC236}">
                  <a16:creationId xmlns:a16="http://schemas.microsoft.com/office/drawing/2014/main" id="{A19020C6-7AB7-440D-90E9-32B1B299C753}"/>
                </a:ext>
              </a:extLst>
            </p:cNvPr>
            <p:cNvGrpSpPr>
              <a:grpSpLocks/>
            </p:cNvGrpSpPr>
            <p:nvPr/>
          </p:nvGrpSpPr>
          <p:grpSpPr bwMode="auto">
            <a:xfrm>
              <a:off x="5850520" y="1789599"/>
              <a:ext cx="3471122" cy="2922866"/>
              <a:chOff x="268" y="96"/>
              <a:chExt cx="1984" cy="2004"/>
            </a:xfrm>
          </p:grpSpPr>
          <p:grpSp>
            <p:nvGrpSpPr>
              <p:cNvPr id="225" name="Group 85">
                <a:extLst>
                  <a:ext uri="{FF2B5EF4-FFF2-40B4-BE49-F238E27FC236}">
                    <a16:creationId xmlns:a16="http://schemas.microsoft.com/office/drawing/2014/main" id="{539FBF89-4715-4EC6-AEAA-073C10EE3363}"/>
                  </a:ext>
                </a:extLst>
              </p:cNvPr>
              <p:cNvGrpSpPr>
                <a:grpSpLocks/>
              </p:cNvGrpSpPr>
              <p:nvPr/>
            </p:nvGrpSpPr>
            <p:grpSpPr bwMode="auto">
              <a:xfrm>
                <a:off x="268" y="96"/>
                <a:ext cx="1084" cy="1024"/>
                <a:chOff x="268" y="96"/>
                <a:chExt cx="1084" cy="1024"/>
              </a:xfrm>
            </p:grpSpPr>
            <p:sp>
              <p:nvSpPr>
                <p:cNvPr id="282" name="Oval 86">
                  <a:extLst>
                    <a:ext uri="{FF2B5EF4-FFF2-40B4-BE49-F238E27FC236}">
                      <a16:creationId xmlns:a16="http://schemas.microsoft.com/office/drawing/2014/main" id="{BEBF4D6E-E51E-4EC0-B9FD-7B1AB56EDA8D}"/>
                    </a:ext>
                  </a:extLst>
                </p:cNvPr>
                <p:cNvSpPr>
                  <a:spLocks noChangeArrowheads="1"/>
                </p:cNvSpPr>
                <p:nvPr/>
              </p:nvSpPr>
              <p:spPr bwMode="auto">
                <a:xfrm>
                  <a:off x="1208" y="100"/>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83" name="Oval 87">
                  <a:extLst>
                    <a:ext uri="{FF2B5EF4-FFF2-40B4-BE49-F238E27FC236}">
                      <a16:creationId xmlns:a16="http://schemas.microsoft.com/office/drawing/2014/main" id="{8ABA5352-C558-4E08-B9A2-698FF4F66E32}"/>
                    </a:ext>
                  </a:extLst>
                </p:cNvPr>
                <p:cNvSpPr>
                  <a:spLocks noChangeArrowheads="1"/>
                </p:cNvSpPr>
                <p:nvPr/>
              </p:nvSpPr>
              <p:spPr bwMode="auto">
                <a:xfrm>
                  <a:off x="1296" y="96"/>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84" name="Oval 88">
                  <a:extLst>
                    <a:ext uri="{FF2B5EF4-FFF2-40B4-BE49-F238E27FC236}">
                      <a16:creationId xmlns:a16="http://schemas.microsoft.com/office/drawing/2014/main" id="{022744D9-090B-46AE-88D4-08AACB639B2F}"/>
                    </a:ext>
                  </a:extLst>
                </p:cNvPr>
                <p:cNvSpPr>
                  <a:spLocks noChangeArrowheads="1"/>
                </p:cNvSpPr>
                <p:nvPr/>
              </p:nvSpPr>
              <p:spPr bwMode="auto">
                <a:xfrm>
                  <a:off x="1132" y="132"/>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85" name="Oval 89">
                  <a:extLst>
                    <a:ext uri="{FF2B5EF4-FFF2-40B4-BE49-F238E27FC236}">
                      <a16:creationId xmlns:a16="http://schemas.microsoft.com/office/drawing/2014/main" id="{80A0F956-44DD-4987-8109-59754D157FDB}"/>
                    </a:ext>
                  </a:extLst>
                </p:cNvPr>
                <p:cNvSpPr>
                  <a:spLocks noChangeArrowheads="1"/>
                </p:cNvSpPr>
                <p:nvPr/>
              </p:nvSpPr>
              <p:spPr bwMode="auto">
                <a:xfrm>
                  <a:off x="1072" y="180"/>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86" name="Oval 90">
                  <a:extLst>
                    <a:ext uri="{FF2B5EF4-FFF2-40B4-BE49-F238E27FC236}">
                      <a16:creationId xmlns:a16="http://schemas.microsoft.com/office/drawing/2014/main" id="{0B9D1FB2-0A19-44CB-803F-84A6B6D002BB}"/>
                    </a:ext>
                  </a:extLst>
                </p:cNvPr>
                <p:cNvSpPr>
                  <a:spLocks noChangeArrowheads="1"/>
                </p:cNvSpPr>
                <p:nvPr/>
              </p:nvSpPr>
              <p:spPr bwMode="auto">
                <a:xfrm>
                  <a:off x="988" y="224"/>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87" name="Oval 91">
                  <a:extLst>
                    <a:ext uri="{FF2B5EF4-FFF2-40B4-BE49-F238E27FC236}">
                      <a16:creationId xmlns:a16="http://schemas.microsoft.com/office/drawing/2014/main" id="{4B53C88B-819C-4088-A19F-FFD9A44530F9}"/>
                    </a:ext>
                  </a:extLst>
                </p:cNvPr>
                <p:cNvSpPr>
                  <a:spLocks noChangeArrowheads="1"/>
                </p:cNvSpPr>
                <p:nvPr/>
              </p:nvSpPr>
              <p:spPr bwMode="auto">
                <a:xfrm>
                  <a:off x="948" y="284"/>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88" name="Oval 92">
                  <a:extLst>
                    <a:ext uri="{FF2B5EF4-FFF2-40B4-BE49-F238E27FC236}">
                      <a16:creationId xmlns:a16="http://schemas.microsoft.com/office/drawing/2014/main" id="{5E9CCA1D-E51D-4091-88DF-DB6C26B1DD4A}"/>
                    </a:ext>
                  </a:extLst>
                </p:cNvPr>
                <p:cNvSpPr>
                  <a:spLocks noChangeArrowheads="1"/>
                </p:cNvSpPr>
                <p:nvPr/>
              </p:nvSpPr>
              <p:spPr bwMode="auto">
                <a:xfrm>
                  <a:off x="920" y="356"/>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89" name="Oval 93">
                  <a:extLst>
                    <a:ext uri="{FF2B5EF4-FFF2-40B4-BE49-F238E27FC236}">
                      <a16:creationId xmlns:a16="http://schemas.microsoft.com/office/drawing/2014/main" id="{FEDAA11F-E463-4D57-A4C0-60D07697136F}"/>
                    </a:ext>
                  </a:extLst>
                </p:cNvPr>
                <p:cNvSpPr>
                  <a:spLocks noChangeArrowheads="1"/>
                </p:cNvSpPr>
                <p:nvPr/>
              </p:nvSpPr>
              <p:spPr bwMode="auto">
                <a:xfrm>
                  <a:off x="888" y="440"/>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90" name="Oval 94">
                  <a:extLst>
                    <a:ext uri="{FF2B5EF4-FFF2-40B4-BE49-F238E27FC236}">
                      <a16:creationId xmlns:a16="http://schemas.microsoft.com/office/drawing/2014/main" id="{50B8E122-A03E-407C-9C41-9D8EDA3C4B98}"/>
                    </a:ext>
                  </a:extLst>
                </p:cNvPr>
                <p:cNvSpPr>
                  <a:spLocks noChangeArrowheads="1"/>
                </p:cNvSpPr>
                <p:nvPr/>
              </p:nvSpPr>
              <p:spPr bwMode="auto">
                <a:xfrm>
                  <a:off x="880" y="516"/>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91" name="Oval 95">
                  <a:extLst>
                    <a:ext uri="{FF2B5EF4-FFF2-40B4-BE49-F238E27FC236}">
                      <a16:creationId xmlns:a16="http://schemas.microsoft.com/office/drawing/2014/main" id="{B1E3C99C-A823-491F-9ED2-5C96B493361B}"/>
                    </a:ext>
                  </a:extLst>
                </p:cNvPr>
                <p:cNvSpPr>
                  <a:spLocks noChangeArrowheads="1"/>
                </p:cNvSpPr>
                <p:nvPr/>
              </p:nvSpPr>
              <p:spPr bwMode="auto">
                <a:xfrm>
                  <a:off x="860" y="580"/>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92" name="Oval 96">
                  <a:extLst>
                    <a:ext uri="{FF2B5EF4-FFF2-40B4-BE49-F238E27FC236}">
                      <a16:creationId xmlns:a16="http://schemas.microsoft.com/office/drawing/2014/main" id="{8C1EB26E-C735-40C6-B0C7-E8CC93AC72A4}"/>
                    </a:ext>
                  </a:extLst>
                </p:cNvPr>
                <p:cNvSpPr>
                  <a:spLocks noChangeArrowheads="1"/>
                </p:cNvSpPr>
                <p:nvPr/>
              </p:nvSpPr>
              <p:spPr bwMode="auto">
                <a:xfrm>
                  <a:off x="832" y="632"/>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93" name="Oval 97">
                  <a:extLst>
                    <a:ext uri="{FF2B5EF4-FFF2-40B4-BE49-F238E27FC236}">
                      <a16:creationId xmlns:a16="http://schemas.microsoft.com/office/drawing/2014/main" id="{467F9A23-B7AF-412B-8C8B-AE78410CB490}"/>
                    </a:ext>
                  </a:extLst>
                </p:cNvPr>
                <p:cNvSpPr>
                  <a:spLocks noChangeArrowheads="1"/>
                </p:cNvSpPr>
                <p:nvPr/>
              </p:nvSpPr>
              <p:spPr bwMode="auto">
                <a:xfrm>
                  <a:off x="748" y="644"/>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94" name="Oval 98">
                  <a:extLst>
                    <a:ext uri="{FF2B5EF4-FFF2-40B4-BE49-F238E27FC236}">
                      <a16:creationId xmlns:a16="http://schemas.microsoft.com/office/drawing/2014/main" id="{AAD370F1-4103-40A7-BAB1-556B18DFAD8F}"/>
                    </a:ext>
                  </a:extLst>
                </p:cNvPr>
                <p:cNvSpPr>
                  <a:spLocks noChangeArrowheads="1"/>
                </p:cNvSpPr>
                <p:nvPr/>
              </p:nvSpPr>
              <p:spPr bwMode="auto">
                <a:xfrm>
                  <a:off x="672" y="644"/>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95" name="Oval 99">
                  <a:extLst>
                    <a:ext uri="{FF2B5EF4-FFF2-40B4-BE49-F238E27FC236}">
                      <a16:creationId xmlns:a16="http://schemas.microsoft.com/office/drawing/2014/main" id="{5F85EFC3-60C8-4259-A1E1-B39539D79E61}"/>
                    </a:ext>
                  </a:extLst>
                </p:cNvPr>
                <p:cNvSpPr>
                  <a:spLocks noChangeArrowheads="1"/>
                </p:cNvSpPr>
                <p:nvPr/>
              </p:nvSpPr>
              <p:spPr bwMode="auto">
                <a:xfrm>
                  <a:off x="588" y="660"/>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96" name="Oval 100">
                  <a:extLst>
                    <a:ext uri="{FF2B5EF4-FFF2-40B4-BE49-F238E27FC236}">
                      <a16:creationId xmlns:a16="http://schemas.microsoft.com/office/drawing/2014/main" id="{F655A35F-2F23-4837-A974-D3B9D6559E9C}"/>
                    </a:ext>
                  </a:extLst>
                </p:cNvPr>
                <p:cNvSpPr>
                  <a:spLocks noChangeArrowheads="1"/>
                </p:cNvSpPr>
                <p:nvPr/>
              </p:nvSpPr>
              <p:spPr bwMode="auto">
                <a:xfrm>
                  <a:off x="516" y="684"/>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97" name="Oval 101">
                  <a:extLst>
                    <a:ext uri="{FF2B5EF4-FFF2-40B4-BE49-F238E27FC236}">
                      <a16:creationId xmlns:a16="http://schemas.microsoft.com/office/drawing/2014/main" id="{0BDA49F0-DEE1-4A54-9431-AD08EA1AB608}"/>
                    </a:ext>
                  </a:extLst>
                </p:cNvPr>
                <p:cNvSpPr>
                  <a:spLocks noChangeArrowheads="1"/>
                </p:cNvSpPr>
                <p:nvPr/>
              </p:nvSpPr>
              <p:spPr bwMode="auto">
                <a:xfrm>
                  <a:off x="444" y="720"/>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98" name="Oval 102">
                  <a:extLst>
                    <a:ext uri="{FF2B5EF4-FFF2-40B4-BE49-F238E27FC236}">
                      <a16:creationId xmlns:a16="http://schemas.microsoft.com/office/drawing/2014/main" id="{7EE80716-110D-49AA-8DFC-78D59D43BACC}"/>
                    </a:ext>
                  </a:extLst>
                </p:cNvPr>
                <p:cNvSpPr>
                  <a:spLocks noChangeArrowheads="1"/>
                </p:cNvSpPr>
                <p:nvPr/>
              </p:nvSpPr>
              <p:spPr bwMode="auto">
                <a:xfrm>
                  <a:off x="392" y="768"/>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99" name="Oval 103">
                  <a:extLst>
                    <a:ext uri="{FF2B5EF4-FFF2-40B4-BE49-F238E27FC236}">
                      <a16:creationId xmlns:a16="http://schemas.microsoft.com/office/drawing/2014/main" id="{BBFEB441-A006-4219-A3DC-5325C802402D}"/>
                    </a:ext>
                  </a:extLst>
                </p:cNvPr>
                <p:cNvSpPr>
                  <a:spLocks noChangeArrowheads="1"/>
                </p:cNvSpPr>
                <p:nvPr/>
              </p:nvSpPr>
              <p:spPr bwMode="auto">
                <a:xfrm>
                  <a:off x="344" y="832"/>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300" name="Oval 104">
                  <a:extLst>
                    <a:ext uri="{FF2B5EF4-FFF2-40B4-BE49-F238E27FC236}">
                      <a16:creationId xmlns:a16="http://schemas.microsoft.com/office/drawing/2014/main" id="{9B9FAD15-3FC4-42FF-969B-071777BBC274}"/>
                    </a:ext>
                  </a:extLst>
                </p:cNvPr>
                <p:cNvSpPr>
                  <a:spLocks noChangeArrowheads="1"/>
                </p:cNvSpPr>
                <p:nvPr/>
              </p:nvSpPr>
              <p:spPr bwMode="auto">
                <a:xfrm>
                  <a:off x="304" y="904"/>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301" name="Oval 105">
                  <a:extLst>
                    <a:ext uri="{FF2B5EF4-FFF2-40B4-BE49-F238E27FC236}">
                      <a16:creationId xmlns:a16="http://schemas.microsoft.com/office/drawing/2014/main" id="{AD47A944-3F50-40EB-AAB5-B5A2F9B48160}"/>
                    </a:ext>
                  </a:extLst>
                </p:cNvPr>
                <p:cNvSpPr>
                  <a:spLocks noChangeArrowheads="1"/>
                </p:cNvSpPr>
                <p:nvPr/>
              </p:nvSpPr>
              <p:spPr bwMode="auto">
                <a:xfrm>
                  <a:off x="284" y="980"/>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302" name="Oval 106">
                  <a:extLst>
                    <a:ext uri="{FF2B5EF4-FFF2-40B4-BE49-F238E27FC236}">
                      <a16:creationId xmlns:a16="http://schemas.microsoft.com/office/drawing/2014/main" id="{36A773DF-835C-4D55-AD5D-22C3F259DEE7}"/>
                    </a:ext>
                  </a:extLst>
                </p:cNvPr>
                <p:cNvSpPr>
                  <a:spLocks noChangeArrowheads="1"/>
                </p:cNvSpPr>
                <p:nvPr/>
              </p:nvSpPr>
              <p:spPr bwMode="auto">
                <a:xfrm>
                  <a:off x="268" y="1064"/>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grpSp>
          <p:sp>
            <p:nvSpPr>
              <p:cNvPr id="226" name="Oval 107">
                <a:extLst>
                  <a:ext uri="{FF2B5EF4-FFF2-40B4-BE49-F238E27FC236}">
                    <a16:creationId xmlns:a16="http://schemas.microsoft.com/office/drawing/2014/main" id="{767047C0-5BDE-4CF9-BA77-0EF4F0F1C95C}"/>
                  </a:ext>
                </a:extLst>
              </p:cNvPr>
              <p:cNvSpPr>
                <a:spLocks noChangeArrowheads="1"/>
              </p:cNvSpPr>
              <p:nvPr/>
            </p:nvSpPr>
            <p:spPr bwMode="auto">
              <a:xfrm flipH="1">
                <a:off x="1460" y="132"/>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27" name="Oval 108">
                <a:extLst>
                  <a:ext uri="{FF2B5EF4-FFF2-40B4-BE49-F238E27FC236}">
                    <a16:creationId xmlns:a16="http://schemas.microsoft.com/office/drawing/2014/main" id="{373C3EFD-4239-4210-A4E5-0B9D9BAEA56C}"/>
                  </a:ext>
                </a:extLst>
              </p:cNvPr>
              <p:cNvSpPr>
                <a:spLocks noChangeArrowheads="1"/>
              </p:cNvSpPr>
              <p:nvPr/>
            </p:nvSpPr>
            <p:spPr bwMode="auto">
              <a:xfrm flipH="1">
                <a:off x="1392" y="96"/>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28" name="Oval 109">
                <a:extLst>
                  <a:ext uri="{FF2B5EF4-FFF2-40B4-BE49-F238E27FC236}">
                    <a16:creationId xmlns:a16="http://schemas.microsoft.com/office/drawing/2014/main" id="{DA6BD5FD-3F79-4457-86EA-E326D70E3488}"/>
                  </a:ext>
                </a:extLst>
              </p:cNvPr>
              <p:cNvSpPr>
                <a:spLocks noChangeArrowheads="1"/>
              </p:cNvSpPr>
              <p:nvPr/>
            </p:nvSpPr>
            <p:spPr bwMode="auto">
              <a:xfrm flipH="1">
                <a:off x="1536" y="176"/>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29" name="Oval 110">
                <a:extLst>
                  <a:ext uri="{FF2B5EF4-FFF2-40B4-BE49-F238E27FC236}">
                    <a16:creationId xmlns:a16="http://schemas.microsoft.com/office/drawing/2014/main" id="{11F9024A-FAA1-41B6-B679-C621859014F8}"/>
                  </a:ext>
                </a:extLst>
              </p:cNvPr>
              <p:cNvSpPr>
                <a:spLocks noChangeArrowheads="1"/>
              </p:cNvSpPr>
              <p:nvPr/>
            </p:nvSpPr>
            <p:spPr bwMode="auto">
              <a:xfrm flipH="1">
                <a:off x="1592" y="216"/>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30" name="Oval 111">
                <a:extLst>
                  <a:ext uri="{FF2B5EF4-FFF2-40B4-BE49-F238E27FC236}">
                    <a16:creationId xmlns:a16="http://schemas.microsoft.com/office/drawing/2014/main" id="{872CE1D4-A0AD-4EB3-BD91-51ED62F83B40}"/>
                  </a:ext>
                </a:extLst>
              </p:cNvPr>
              <p:cNvSpPr>
                <a:spLocks noChangeArrowheads="1"/>
              </p:cNvSpPr>
              <p:nvPr/>
            </p:nvSpPr>
            <p:spPr bwMode="auto">
              <a:xfrm flipH="1">
                <a:off x="1632" y="284"/>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31" name="Oval 112">
                <a:extLst>
                  <a:ext uri="{FF2B5EF4-FFF2-40B4-BE49-F238E27FC236}">
                    <a16:creationId xmlns:a16="http://schemas.microsoft.com/office/drawing/2014/main" id="{E833DD16-34E4-4C55-B2C6-11F0BC05A9F5}"/>
                  </a:ext>
                </a:extLst>
              </p:cNvPr>
              <p:cNvSpPr>
                <a:spLocks noChangeArrowheads="1"/>
              </p:cNvSpPr>
              <p:nvPr/>
            </p:nvSpPr>
            <p:spPr bwMode="auto">
              <a:xfrm flipH="1">
                <a:off x="1648" y="352"/>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32" name="Oval 113">
                <a:extLst>
                  <a:ext uri="{FF2B5EF4-FFF2-40B4-BE49-F238E27FC236}">
                    <a16:creationId xmlns:a16="http://schemas.microsoft.com/office/drawing/2014/main" id="{7A5F836E-9FFA-41A1-8867-EEC193480EE6}"/>
                  </a:ext>
                </a:extLst>
              </p:cNvPr>
              <p:cNvSpPr>
                <a:spLocks noChangeArrowheads="1"/>
              </p:cNvSpPr>
              <p:nvPr/>
            </p:nvSpPr>
            <p:spPr bwMode="auto">
              <a:xfrm flipH="1">
                <a:off x="1660" y="428"/>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33" name="Oval 114">
                <a:extLst>
                  <a:ext uri="{FF2B5EF4-FFF2-40B4-BE49-F238E27FC236}">
                    <a16:creationId xmlns:a16="http://schemas.microsoft.com/office/drawing/2014/main" id="{AA986D28-E4C9-4203-B3B8-E3F672F7DB72}"/>
                  </a:ext>
                </a:extLst>
              </p:cNvPr>
              <p:cNvSpPr>
                <a:spLocks noChangeArrowheads="1"/>
              </p:cNvSpPr>
              <p:nvPr/>
            </p:nvSpPr>
            <p:spPr bwMode="auto">
              <a:xfrm flipH="1">
                <a:off x="1668" y="504"/>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34" name="Oval 115">
                <a:extLst>
                  <a:ext uri="{FF2B5EF4-FFF2-40B4-BE49-F238E27FC236}">
                    <a16:creationId xmlns:a16="http://schemas.microsoft.com/office/drawing/2014/main" id="{998E3E6D-E24D-4EE8-A613-D404C0773A71}"/>
                  </a:ext>
                </a:extLst>
              </p:cNvPr>
              <p:cNvSpPr>
                <a:spLocks noChangeArrowheads="1"/>
              </p:cNvSpPr>
              <p:nvPr/>
            </p:nvSpPr>
            <p:spPr bwMode="auto">
              <a:xfrm flipH="1">
                <a:off x="1732" y="556"/>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35" name="Oval 116">
                <a:extLst>
                  <a:ext uri="{FF2B5EF4-FFF2-40B4-BE49-F238E27FC236}">
                    <a16:creationId xmlns:a16="http://schemas.microsoft.com/office/drawing/2014/main" id="{5A63979F-9E81-4C06-81D2-6F98AB9D9738}"/>
                  </a:ext>
                </a:extLst>
              </p:cNvPr>
              <p:cNvSpPr>
                <a:spLocks noChangeArrowheads="1"/>
              </p:cNvSpPr>
              <p:nvPr/>
            </p:nvSpPr>
            <p:spPr bwMode="auto">
              <a:xfrm flipH="1">
                <a:off x="1836" y="536"/>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36" name="Oval 117">
                <a:extLst>
                  <a:ext uri="{FF2B5EF4-FFF2-40B4-BE49-F238E27FC236}">
                    <a16:creationId xmlns:a16="http://schemas.microsoft.com/office/drawing/2014/main" id="{234941D0-D34F-4843-992F-ACDD8B4BC593}"/>
                  </a:ext>
                </a:extLst>
              </p:cNvPr>
              <p:cNvSpPr>
                <a:spLocks noChangeArrowheads="1"/>
              </p:cNvSpPr>
              <p:nvPr/>
            </p:nvSpPr>
            <p:spPr bwMode="auto">
              <a:xfrm flipH="1">
                <a:off x="1908" y="556"/>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37" name="Oval 118">
                <a:extLst>
                  <a:ext uri="{FF2B5EF4-FFF2-40B4-BE49-F238E27FC236}">
                    <a16:creationId xmlns:a16="http://schemas.microsoft.com/office/drawing/2014/main" id="{F6A0C2A3-310C-46B4-879F-877BD8172BE4}"/>
                  </a:ext>
                </a:extLst>
              </p:cNvPr>
              <p:cNvSpPr>
                <a:spLocks noChangeArrowheads="1"/>
              </p:cNvSpPr>
              <p:nvPr/>
            </p:nvSpPr>
            <p:spPr bwMode="auto">
              <a:xfrm flipH="1">
                <a:off x="1976" y="588"/>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38" name="Oval 119">
                <a:extLst>
                  <a:ext uri="{FF2B5EF4-FFF2-40B4-BE49-F238E27FC236}">
                    <a16:creationId xmlns:a16="http://schemas.microsoft.com/office/drawing/2014/main" id="{D57FA40E-A5AB-40B0-BC37-2CF99388AE62}"/>
                  </a:ext>
                </a:extLst>
              </p:cNvPr>
              <p:cNvSpPr>
                <a:spLocks noChangeArrowheads="1"/>
              </p:cNvSpPr>
              <p:nvPr/>
            </p:nvSpPr>
            <p:spPr bwMode="auto">
              <a:xfrm flipH="1">
                <a:off x="2076" y="652"/>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39" name="Oval 120">
                <a:extLst>
                  <a:ext uri="{FF2B5EF4-FFF2-40B4-BE49-F238E27FC236}">
                    <a16:creationId xmlns:a16="http://schemas.microsoft.com/office/drawing/2014/main" id="{5E7AAB48-F5DE-498D-9600-00EBC7C9FCB9}"/>
                  </a:ext>
                </a:extLst>
              </p:cNvPr>
              <p:cNvSpPr>
                <a:spLocks noChangeArrowheads="1"/>
              </p:cNvSpPr>
              <p:nvPr/>
            </p:nvSpPr>
            <p:spPr bwMode="auto">
              <a:xfrm flipH="1">
                <a:off x="2136" y="692"/>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40" name="Oval 121">
                <a:extLst>
                  <a:ext uri="{FF2B5EF4-FFF2-40B4-BE49-F238E27FC236}">
                    <a16:creationId xmlns:a16="http://schemas.microsoft.com/office/drawing/2014/main" id="{B4ABB9B7-85ED-42B5-819F-75D45E34593D}"/>
                  </a:ext>
                </a:extLst>
              </p:cNvPr>
              <p:cNvSpPr>
                <a:spLocks noChangeArrowheads="1"/>
              </p:cNvSpPr>
              <p:nvPr/>
            </p:nvSpPr>
            <p:spPr bwMode="auto">
              <a:xfrm flipH="1">
                <a:off x="2184" y="752"/>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41" name="Oval 122">
                <a:extLst>
                  <a:ext uri="{FF2B5EF4-FFF2-40B4-BE49-F238E27FC236}">
                    <a16:creationId xmlns:a16="http://schemas.microsoft.com/office/drawing/2014/main" id="{BFCB492D-E9A7-4AD2-A04C-6C0E7864BA06}"/>
                  </a:ext>
                </a:extLst>
              </p:cNvPr>
              <p:cNvSpPr>
                <a:spLocks noChangeArrowheads="1"/>
              </p:cNvSpPr>
              <p:nvPr/>
            </p:nvSpPr>
            <p:spPr bwMode="auto">
              <a:xfrm flipH="1">
                <a:off x="2180" y="824"/>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42" name="Oval 123">
                <a:extLst>
                  <a:ext uri="{FF2B5EF4-FFF2-40B4-BE49-F238E27FC236}">
                    <a16:creationId xmlns:a16="http://schemas.microsoft.com/office/drawing/2014/main" id="{4CBFD126-0DAE-44D9-90A5-937B9577B6DF}"/>
                  </a:ext>
                </a:extLst>
              </p:cNvPr>
              <p:cNvSpPr>
                <a:spLocks noChangeArrowheads="1"/>
              </p:cNvSpPr>
              <p:nvPr/>
            </p:nvSpPr>
            <p:spPr bwMode="auto">
              <a:xfrm flipH="1">
                <a:off x="2192" y="904"/>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43" name="Oval 124">
                <a:extLst>
                  <a:ext uri="{FF2B5EF4-FFF2-40B4-BE49-F238E27FC236}">
                    <a16:creationId xmlns:a16="http://schemas.microsoft.com/office/drawing/2014/main" id="{253C7195-0854-42F9-86B1-757A1FD3D8D8}"/>
                  </a:ext>
                </a:extLst>
              </p:cNvPr>
              <p:cNvSpPr>
                <a:spLocks noChangeArrowheads="1"/>
              </p:cNvSpPr>
              <p:nvPr/>
            </p:nvSpPr>
            <p:spPr bwMode="auto">
              <a:xfrm flipH="1">
                <a:off x="2196" y="984"/>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44" name="Oval 125">
                <a:extLst>
                  <a:ext uri="{FF2B5EF4-FFF2-40B4-BE49-F238E27FC236}">
                    <a16:creationId xmlns:a16="http://schemas.microsoft.com/office/drawing/2014/main" id="{CA38BC68-CD63-41C4-9A88-EC4CA1D45C92}"/>
                  </a:ext>
                </a:extLst>
              </p:cNvPr>
              <p:cNvSpPr>
                <a:spLocks noChangeArrowheads="1"/>
              </p:cNvSpPr>
              <p:nvPr/>
            </p:nvSpPr>
            <p:spPr bwMode="auto">
              <a:xfrm flipH="1">
                <a:off x="2192" y="1052"/>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45" name="Oval 126">
                <a:extLst>
                  <a:ext uri="{FF2B5EF4-FFF2-40B4-BE49-F238E27FC236}">
                    <a16:creationId xmlns:a16="http://schemas.microsoft.com/office/drawing/2014/main" id="{01A0EE0C-57F1-4E11-8A12-0CACEECF4222}"/>
                  </a:ext>
                </a:extLst>
              </p:cNvPr>
              <p:cNvSpPr>
                <a:spLocks noChangeArrowheads="1"/>
              </p:cNvSpPr>
              <p:nvPr/>
            </p:nvSpPr>
            <p:spPr bwMode="auto">
              <a:xfrm flipV="1">
                <a:off x="1268" y="2044"/>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46" name="Oval 127">
                <a:extLst>
                  <a:ext uri="{FF2B5EF4-FFF2-40B4-BE49-F238E27FC236}">
                    <a16:creationId xmlns:a16="http://schemas.microsoft.com/office/drawing/2014/main" id="{17E32A45-C4AF-4F58-84AA-144A9E0E4E99}"/>
                  </a:ext>
                </a:extLst>
              </p:cNvPr>
              <p:cNvSpPr>
                <a:spLocks noChangeArrowheads="1"/>
              </p:cNvSpPr>
              <p:nvPr/>
            </p:nvSpPr>
            <p:spPr bwMode="auto">
              <a:xfrm flipV="1">
                <a:off x="1192" y="2044"/>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47" name="Oval 128">
                <a:extLst>
                  <a:ext uri="{FF2B5EF4-FFF2-40B4-BE49-F238E27FC236}">
                    <a16:creationId xmlns:a16="http://schemas.microsoft.com/office/drawing/2014/main" id="{702619FF-D8F2-4D9A-87DC-33A565C4CA60}"/>
                  </a:ext>
                </a:extLst>
              </p:cNvPr>
              <p:cNvSpPr>
                <a:spLocks noChangeArrowheads="1"/>
              </p:cNvSpPr>
              <p:nvPr/>
            </p:nvSpPr>
            <p:spPr bwMode="auto">
              <a:xfrm flipV="1">
                <a:off x="1112" y="2008"/>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48" name="Oval 129">
                <a:extLst>
                  <a:ext uri="{FF2B5EF4-FFF2-40B4-BE49-F238E27FC236}">
                    <a16:creationId xmlns:a16="http://schemas.microsoft.com/office/drawing/2014/main" id="{52744865-3DD5-4471-8DE9-6DD9D9D7BF70}"/>
                  </a:ext>
                </a:extLst>
              </p:cNvPr>
              <p:cNvSpPr>
                <a:spLocks noChangeArrowheads="1"/>
              </p:cNvSpPr>
              <p:nvPr/>
            </p:nvSpPr>
            <p:spPr bwMode="auto">
              <a:xfrm flipV="1">
                <a:off x="1048" y="1968"/>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49" name="Oval 130">
                <a:extLst>
                  <a:ext uri="{FF2B5EF4-FFF2-40B4-BE49-F238E27FC236}">
                    <a16:creationId xmlns:a16="http://schemas.microsoft.com/office/drawing/2014/main" id="{2A31FDC8-C825-4D69-9116-7B270D7B244F}"/>
                  </a:ext>
                </a:extLst>
              </p:cNvPr>
              <p:cNvSpPr>
                <a:spLocks noChangeArrowheads="1"/>
              </p:cNvSpPr>
              <p:nvPr/>
            </p:nvSpPr>
            <p:spPr bwMode="auto">
              <a:xfrm flipV="1">
                <a:off x="980" y="1924"/>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50" name="Oval 131">
                <a:extLst>
                  <a:ext uri="{FF2B5EF4-FFF2-40B4-BE49-F238E27FC236}">
                    <a16:creationId xmlns:a16="http://schemas.microsoft.com/office/drawing/2014/main" id="{11F70BEE-7A17-4B5C-AE76-9C227F3B365A}"/>
                  </a:ext>
                </a:extLst>
              </p:cNvPr>
              <p:cNvSpPr>
                <a:spLocks noChangeArrowheads="1"/>
              </p:cNvSpPr>
              <p:nvPr/>
            </p:nvSpPr>
            <p:spPr bwMode="auto">
              <a:xfrm flipV="1">
                <a:off x="920" y="1864"/>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51" name="Oval 132">
                <a:extLst>
                  <a:ext uri="{FF2B5EF4-FFF2-40B4-BE49-F238E27FC236}">
                    <a16:creationId xmlns:a16="http://schemas.microsoft.com/office/drawing/2014/main" id="{06B52461-E54D-4A34-B783-2B26855ED3EA}"/>
                  </a:ext>
                </a:extLst>
              </p:cNvPr>
              <p:cNvSpPr>
                <a:spLocks noChangeArrowheads="1"/>
              </p:cNvSpPr>
              <p:nvPr/>
            </p:nvSpPr>
            <p:spPr bwMode="auto">
              <a:xfrm flipV="1">
                <a:off x="888" y="1780"/>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52" name="Oval 133">
                <a:extLst>
                  <a:ext uri="{FF2B5EF4-FFF2-40B4-BE49-F238E27FC236}">
                    <a16:creationId xmlns:a16="http://schemas.microsoft.com/office/drawing/2014/main" id="{0835C8DE-C095-4C0B-93BF-F2A302B129E5}"/>
                  </a:ext>
                </a:extLst>
              </p:cNvPr>
              <p:cNvSpPr>
                <a:spLocks noChangeArrowheads="1"/>
              </p:cNvSpPr>
              <p:nvPr/>
            </p:nvSpPr>
            <p:spPr bwMode="auto">
              <a:xfrm flipV="1">
                <a:off x="880" y="1704"/>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53" name="Oval 134">
                <a:extLst>
                  <a:ext uri="{FF2B5EF4-FFF2-40B4-BE49-F238E27FC236}">
                    <a16:creationId xmlns:a16="http://schemas.microsoft.com/office/drawing/2014/main" id="{92A47E2C-E57C-4AED-94D6-EDCB5C71FA32}"/>
                  </a:ext>
                </a:extLst>
              </p:cNvPr>
              <p:cNvSpPr>
                <a:spLocks noChangeArrowheads="1"/>
              </p:cNvSpPr>
              <p:nvPr/>
            </p:nvSpPr>
            <p:spPr bwMode="auto">
              <a:xfrm flipV="1">
                <a:off x="860" y="1640"/>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54" name="Oval 135">
                <a:extLst>
                  <a:ext uri="{FF2B5EF4-FFF2-40B4-BE49-F238E27FC236}">
                    <a16:creationId xmlns:a16="http://schemas.microsoft.com/office/drawing/2014/main" id="{362E8D51-5C34-447D-BF42-7A7725C6FB11}"/>
                  </a:ext>
                </a:extLst>
              </p:cNvPr>
              <p:cNvSpPr>
                <a:spLocks noChangeArrowheads="1"/>
              </p:cNvSpPr>
              <p:nvPr/>
            </p:nvSpPr>
            <p:spPr bwMode="auto">
              <a:xfrm flipV="1">
                <a:off x="832" y="1532"/>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55" name="Oval 136">
                <a:extLst>
                  <a:ext uri="{FF2B5EF4-FFF2-40B4-BE49-F238E27FC236}">
                    <a16:creationId xmlns:a16="http://schemas.microsoft.com/office/drawing/2014/main" id="{E22228DF-A3A5-4AC7-BDFA-5F2899BCF6B6}"/>
                  </a:ext>
                </a:extLst>
              </p:cNvPr>
              <p:cNvSpPr>
                <a:spLocks noChangeArrowheads="1"/>
              </p:cNvSpPr>
              <p:nvPr/>
            </p:nvSpPr>
            <p:spPr bwMode="auto">
              <a:xfrm flipV="1">
                <a:off x="748" y="1520"/>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56" name="Oval 137">
                <a:extLst>
                  <a:ext uri="{FF2B5EF4-FFF2-40B4-BE49-F238E27FC236}">
                    <a16:creationId xmlns:a16="http://schemas.microsoft.com/office/drawing/2014/main" id="{CD023273-39F9-4246-B549-E37CCB912709}"/>
                  </a:ext>
                </a:extLst>
              </p:cNvPr>
              <p:cNvSpPr>
                <a:spLocks noChangeArrowheads="1"/>
              </p:cNvSpPr>
              <p:nvPr/>
            </p:nvSpPr>
            <p:spPr bwMode="auto">
              <a:xfrm flipV="1">
                <a:off x="672" y="1520"/>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57" name="Oval 138">
                <a:extLst>
                  <a:ext uri="{FF2B5EF4-FFF2-40B4-BE49-F238E27FC236}">
                    <a16:creationId xmlns:a16="http://schemas.microsoft.com/office/drawing/2014/main" id="{8C77A75A-A8A2-4B6D-A2DE-6190B62F9E12}"/>
                  </a:ext>
                </a:extLst>
              </p:cNvPr>
              <p:cNvSpPr>
                <a:spLocks noChangeArrowheads="1"/>
              </p:cNvSpPr>
              <p:nvPr/>
            </p:nvSpPr>
            <p:spPr bwMode="auto">
              <a:xfrm flipV="1">
                <a:off x="588" y="1504"/>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58" name="Oval 139">
                <a:extLst>
                  <a:ext uri="{FF2B5EF4-FFF2-40B4-BE49-F238E27FC236}">
                    <a16:creationId xmlns:a16="http://schemas.microsoft.com/office/drawing/2014/main" id="{4CD4F996-A42C-4B9C-8155-6533010D5DCA}"/>
                  </a:ext>
                </a:extLst>
              </p:cNvPr>
              <p:cNvSpPr>
                <a:spLocks noChangeArrowheads="1"/>
              </p:cNvSpPr>
              <p:nvPr/>
            </p:nvSpPr>
            <p:spPr bwMode="auto">
              <a:xfrm flipV="1">
                <a:off x="516" y="1480"/>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59" name="Oval 140">
                <a:extLst>
                  <a:ext uri="{FF2B5EF4-FFF2-40B4-BE49-F238E27FC236}">
                    <a16:creationId xmlns:a16="http://schemas.microsoft.com/office/drawing/2014/main" id="{C16E0EE7-1444-4F3D-B307-4E088D3A5A62}"/>
                  </a:ext>
                </a:extLst>
              </p:cNvPr>
              <p:cNvSpPr>
                <a:spLocks noChangeArrowheads="1"/>
              </p:cNvSpPr>
              <p:nvPr/>
            </p:nvSpPr>
            <p:spPr bwMode="auto">
              <a:xfrm flipV="1">
                <a:off x="444" y="1444"/>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60" name="Oval 141">
                <a:extLst>
                  <a:ext uri="{FF2B5EF4-FFF2-40B4-BE49-F238E27FC236}">
                    <a16:creationId xmlns:a16="http://schemas.microsoft.com/office/drawing/2014/main" id="{432F79FB-8223-4A41-934F-CF6CB5E4AD8C}"/>
                  </a:ext>
                </a:extLst>
              </p:cNvPr>
              <p:cNvSpPr>
                <a:spLocks noChangeArrowheads="1"/>
              </p:cNvSpPr>
              <p:nvPr/>
            </p:nvSpPr>
            <p:spPr bwMode="auto">
              <a:xfrm flipV="1">
                <a:off x="364" y="1388"/>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61" name="Oval 142">
                <a:extLst>
                  <a:ext uri="{FF2B5EF4-FFF2-40B4-BE49-F238E27FC236}">
                    <a16:creationId xmlns:a16="http://schemas.microsoft.com/office/drawing/2014/main" id="{34B598C1-1340-422F-9C00-A871D8322E7E}"/>
                  </a:ext>
                </a:extLst>
              </p:cNvPr>
              <p:cNvSpPr>
                <a:spLocks noChangeArrowheads="1"/>
              </p:cNvSpPr>
              <p:nvPr/>
            </p:nvSpPr>
            <p:spPr bwMode="auto">
              <a:xfrm flipV="1">
                <a:off x="304" y="1316"/>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62" name="Oval 143">
                <a:extLst>
                  <a:ext uri="{FF2B5EF4-FFF2-40B4-BE49-F238E27FC236}">
                    <a16:creationId xmlns:a16="http://schemas.microsoft.com/office/drawing/2014/main" id="{F0FDC365-23EA-4E47-8807-78CBCEDB4957}"/>
                  </a:ext>
                </a:extLst>
              </p:cNvPr>
              <p:cNvSpPr>
                <a:spLocks noChangeArrowheads="1"/>
              </p:cNvSpPr>
              <p:nvPr/>
            </p:nvSpPr>
            <p:spPr bwMode="auto">
              <a:xfrm flipV="1">
                <a:off x="284" y="1240"/>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63" name="Oval 144">
                <a:extLst>
                  <a:ext uri="{FF2B5EF4-FFF2-40B4-BE49-F238E27FC236}">
                    <a16:creationId xmlns:a16="http://schemas.microsoft.com/office/drawing/2014/main" id="{5FE673DD-0774-4F0D-842B-BC972E472D88}"/>
                  </a:ext>
                </a:extLst>
              </p:cNvPr>
              <p:cNvSpPr>
                <a:spLocks noChangeArrowheads="1"/>
              </p:cNvSpPr>
              <p:nvPr/>
            </p:nvSpPr>
            <p:spPr bwMode="auto">
              <a:xfrm flipV="1">
                <a:off x="268" y="1156"/>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64" name="Oval 145">
                <a:extLst>
                  <a:ext uri="{FF2B5EF4-FFF2-40B4-BE49-F238E27FC236}">
                    <a16:creationId xmlns:a16="http://schemas.microsoft.com/office/drawing/2014/main" id="{C8D42E47-8B99-4CA8-8471-2FF8B2639AE3}"/>
                  </a:ext>
                </a:extLst>
              </p:cNvPr>
              <p:cNvSpPr>
                <a:spLocks noChangeArrowheads="1"/>
              </p:cNvSpPr>
              <p:nvPr/>
            </p:nvSpPr>
            <p:spPr bwMode="auto">
              <a:xfrm flipH="1" flipV="1">
                <a:off x="1440" y="2020"/>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65" name="Oval 146">
                <a:extLst>
                  <a:ext uri="{FF2B5EF4-FFF2-40B4-BE49-F238E27FC236}">
                    <a16:creationId xmlns:a16="http://schemas.microsoft.com/office/drawing/2014/main" id="{A302C2B0-3F1E-41EE-A746-AECD97758B0A}"/>
                  </a:ext>
                </a:extLst>
              </p:cNvPr>
              <p:cNvSpPr>
                <a:spLocks noChangeArrowheads="1"/>
              </p:cNvSpPr>
              <p:nvPr/>
            </p:nvSpPr>
            <p:spPr bwMode="auto">
              <a:xfrm flipH="1" flipV="1">
                <a:off x="1352" y="2040"/>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66" name="Oval 147">
                <a:extLst>
                  <a:ext uri="{FF2B5EF4-FFF2-40B4-BE49-F238E27FC236}">
                    <a16:creationId xmlns:a16="http://schemas.microsoft.com/office/drawing/2014/main" id="{7870EB84-5220-4C2F-BA5C-52718906F6C5}"/>
                  </a:ext>
                </a:extLst>
              </p:cNvPr>
              <p:cNvSpPr>
                <a:spLocks noChangeArrowheads="1"/>
              </p:cNvSpPr>
              <p:nvPr/>
            </p:nvSpPr>
            <p:spPr bwMode="auto">
              <a:xfrm flipH="1" flipV="1">
                <a:off x="1492" y="2012"/>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67" name="Oval 148">
                <a:extLst>
                  <a:ext uri="{FF2B5EF4-FFF2-40B4-BE49-F238E27FC236}">
                    <a16:creationId xmlns:a16="http://schemas.microsoft.com/office/drawing/2014/main" id="{F805C4AC-524D-4B41-A31A-A9CAE4BA5DD5}"/>
                  </a:ext>
                </a:extLst>
              </p:cNvPr>
              <p:cNvSpPr>
                <a:spLocks noChangeArrowheads="1"/>
              </p:cNvSpPr>
              <p:nvPr/>
            </p:nvSpPr>
            <p:spPr bwMode="auto">
              <a:xfrm flipH="1" flipV="1">
                <a:off x="1560" y="1968"/>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68" name="Oval 149">
                <a:extLst>
                  <a:ext uri="{FF2B5EF4-FFF2-40B4-BE49-F238E27FC236}">
                    <a16:creationId xmlns:a16="http://schemas.microsoft.com/office/drawing/2014/main" id="{2A658D3A-81CC-49CD-BDA6-C94FAAA0A7D0}"/>
                  </a:ext>
                </a:extLst>
              </p:cNvPr>
              <p:cNvSpPr>
                <a:spLocks noChangeArrowheads="1"/>
              </p:cNvSpPr>
              <p:nvPr/>
            </p:nvSpPr>
            <p:spPr bwMode="auto">
              <a:xfrm flipH="1" flipV="1">
                <a:off x="1628" y="1904"/>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69" name="Oval 150">
                <a:extLst>
                  <a:ext uri="{FF2B5EF4-FFF2-40B4-BE49-F238E27FC236}">
                    <a16:creationId xmlns:a16="http://schemas.microsoft.com/office/drawing/2014/main" id="{6E31C47B-91B1-4046-B58D-93F5090B033A}"/>
                  </a:ext>
                </a:extLst>
              </p:cNvPr>
              <p:cNvSpPr>
                <a:spLocks noChangeArrowheads="1"/>
              </p:cNvSpPr>
              <p:nvPr/>
            </p:nvSpPr>
            <p:spPr bwMode="auto">
              <a:xfrm flipH="1" flipV="1">
                <a:off x="1660" y="1820"/>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70" name="Oval 151">
                <a:extLst>
                  <a:ext uri="{FF2B5EF4-FFF2-40B4-BE49-F238E27FC236}">
                    <a16:creationId xmlns:a16="http://schemas.microsoft.com/office/drawing/2014/main" id="{8149B788-3763-41B9-BC5E-A2B742963FB7}"/>
                  </a:ext>
                </a:extLst>
              </p:cNvPr>
              <p:cNvSpPr>
                <a:spLocks noChangeArrowheads="1"/>
              </p:cNvSpPr>
              <p:nvPr/>
            </p:nvSpPr>
            <p:spPr bwMode="auto">
              <a:xfrm flipH="1" flipV="1">
                <a:off x="1704" y="1736"/>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71" name="Oval 152">
                <a:extLst>
                  <a:ext uri="{FF2B5EF4-FFF2-40B4-BE49-F238E27FC236}">
                    <a16:creationId xmlns:a16="http://schemas.microsoft.com/office/drawing/2014/main" id="{EC36FEDF-8B13-4AAA-B85C-5DE52CC1CD21}"/>
                  </a:ext>
                </a:extLst>
              </p:cNvPr>
              <p:cNvSpPr>
                <a:spLocks noChangeArrowheads="1"/>
              </p:cNvSpPr>
              <p:nvPr/>
            </p:nvSpPr>
            <p:spPr bwMode="auto">
              <a:xfrm flipH="1" flipV="1">
                <a:off x="1716" y="1628"/>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72" name="Oval 153">
                <a:extLst>
                  <a:ext uri="{FF2B5EF4-FFF2-40B4-BE49-F238E27FC236}">
                    <a16:creationId xmlns:a16="http://schemas.microsoft.com/office/drawing/2014/main" id="{18FF1004-4C09-482F-AA54-27B736EE8BE3}"/>
                  </a:ext>
                </a:extLst>
              </p:cNvPr>
              <p:cNvSpPr>
                <a:spLocks noChangeArrowheads="1"/>
              </p:cNvSpPr>
              <p:nvPr/>
            </p:nvSpPr>
            <p:spPr bwMode="auto">
              <a:xfrm flipH="1" flipV="1">
                <a:off x="1704" y="1540"/>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73" name="Oval 154">
                <a:extLst>
                  <a:ext uri="{FF2B5EF4-FFF2-40B4-BE49-F238E27FC236}">
                    <a16:creationId xmlns:a16="http://schemas.microsoft.com/office/drawing/2014/main" id="{BF289296-B2D8-4671-A56C-63E5A86B2A70}"/>
                  </a:ext>
                </a:extLst>
              </p:cNvPr>
              <p:cNvSpPr>
                <a:spLocks noChangeArrowheads="1"/>
              </p:cNvSpPr>
              <p:nvPr/>
            </p:nvSpPr>
            <p:spPr bwMode="auto">
              <a:xfrm flipH="1" flipV="1">
                <a:off x="1700" y="1452"/>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74" name="Oval 155">
                <a:extLst>
                  <a:ext uri="{FF2B5EF4-FFF2-40B4-BE49-F238E27FC236}">
                    <a16:creationId xmlns:a16="http://schemas.microsoft.com/office/drawing/2014/main" id="{D7917230-0DB8-45C1-BA37-49576189A0E2}"/>
                  </a:ext>
                </a:extLst>
              </p:cNvPr>
              <p:cNvSpPr>
                <a:spLocks noChangeArrowheads="1"/>
              </p:cNvSpPr>
              <p:nvPr/>
            </p:nvSpPr>
            <p:spPr bwMode="auto">
              <a:xfrm flipH="1" flipV="1">
                <a:off x="1740" y="1404"/>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75" name="Oval 156">
                <a:extLst>
                  <a:ext uri="{FF2B5EF4-FFF2-40B4-BE49-F238E27FC236}">
                    <a16:creationId xmlns:a16="http://schemas.microsoft.com/office/drawing/2014/main" id="{4A0EBE1E-0C12-46A4-BB72-56BD61122F3F}"/>
                  </a:ext>
                </a:extLst>
              </p:cNvPr>
              <p:cNvSpPr>
                <a:spLocks noChangeArrowheads="1"/>
              </p:cNvSpPr>
              <p:nvPr/>
            </p:nvSpPr>
            <p:spPr bwMode="auto">
              <a:xfrm flipH="1" flipV="1">
                <a:off x="1816" y="1388"/>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76" name="Oval 157">
                <a:extLst>
                  <a:ext uri="{FF2B5EF4-FFF2-40B4-BE49-F238E27FC236}">
                    <a16:creationId xmlns:a16="http://schemas.microsoft.com/office/drawing/2014/main" id="{E4FAD306-0D69-4B18-B945-D40D5AFEECDF}"/>
                  </a:ext>
                </a:extLst>
              </p:cNvPr>
              <p:cNvSpPr>
                <a:spLocks noChangeArrowheads="1"/>
              </p:cNvSpPr>
              <p:nvPr/>
            </p:nvSpPr>
            <p:spPr bwMode="auto">
              <a:xfrm flipH="1" flipV="1">
                <a:off x="1884" y="1372"/>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77" name="Oval 158">
                <a:extLst>
                  <a:ext uri="{FF2B5EF4-FFF2-40B4-BE49-F238E27FC236}">
                    <a16:creationId xmlns:a16="http://schemas.microsoft.com/office/drawing/2014/main" id="{3D6CC54C-1DA9-498B-8616-650C67E4575E}"/>
                  </a:ext>
                </a:extLst>
              </p:cNvPr>
              <p:cNvSpPr>
                <a:spLocks noChangeArrowheads="1"/>
              </p:cNvSpPr>
              <p:nvPr/>
            </p:nvSpPr>
            <p:spPr bwMode="auto">
              <a:xfrm flipH="1" flipV="1">
                <a:off x="1960" y="1332"/>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78" name="Oval 159">
                <a:extLst>
                  <a:ext uri="{FF2B5EF4-FFF2-40B4-BE49-F238E27FC236}">
                    <a16:creationId xmlns:a16="http://schemas.microsoft.com/office/drawing/2014/main" id="{BEC61AA0-BC7B-45C3-9A4D-E2B853436FF2}"/>
                  </a:ext>
                </a:extLst>
              </p:cNvPr>
              <p:cNvSpPr>
                <a:spLocks noChangeArrowheads="1"/>
              </p:cNvSpPr>
              <p:nvPr/>
            </p:nvSpPr>
            <p:spPr bwMode="auto">
              <a:xfrm flipH="1" flipV="1">
                <a:off x="2072" y="1248"/>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79" name="Oval 160">
                <a:extLst>
                  <a:ext uri="{FF2B5EF4-FFF2-40B4-BE49-F238E27FC236}">
                    <a16:creationId xmlns:a16="http://schemas.microsoft.com/office/drawing/2014/main" id="{C5C0956A-B4C1-4D37-ADC4-9E1B3241FDA6}"/>
                  </a:ext>
                </a:extLst>
              </p:cNvPr>
              <p:cNvSpPr>
                <a:spLocks noChangeArrowheads="1"/>
              </p:cNvSpPr>
              <p:nvPr/>
            </p:nvSpPr>
            <p:spPr bwMode="auto">
              <a:xfrm flipH="1" flipV="1">
                <a:off x="2020" y="1304"/>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80" name="Oval 161">
                <a:extLst>
                  <a:ext uri="{FF2B5EF4-FFF2-40B4-BE49-F238E27FC236}">
                    <a16:creationId xmlns:a16="http://schemas.microsoft.com/office/drawing/2014/main" id="{2DD83FCD-DE21-4790-97F6-A7B6BAC80458}"/>
                  </a:ext>
                </a:extLst>
              </p:cNvPr>
              <p:cNvSpPr>
                <a:spLocks noChangeArrowheads="1"/>
              </p:cNvSpPr>
              <p:nvPr/>
            </p:nvSpPr>
            <p:spPr bwMode="auto">
              <a:xfrm flipH="1" flipV="1">
                <a:off x="2124" y="1200"/>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81" name="Oval 162">
                <a:extLst>
                  <a:ext uri="{FF2B5EF4-FFF2-40B4-BE49-F238E27FC236}">
                    <a16:creationId xmlns:a16="http://schemas.microsoft.com/office/drawing/2014/main" id="{F4BE46F6-8E46-42C2-A66A-8F1DFCA4F607}"/>
                  </a:ext>
                </a:extLst>
              </p:cNvPr>
              <p:cNvSpPr>
                <a:spLocks noChangeArrowheads="1"/>
              </p:cNvSpPr>
              <p:nvPr/>
            </p:nvSpPr>
            <p:spPr bwMode="auto">
              <a:xfrm flipH="1" flipV="1">
                <a:off x="2164" y="1132"/>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grpSp>
        <p:grpSp>
          <p:nvGrpSpPr>
            <p:cNvPr id="58" name="Group 163">
              <a:extLst>
                <a:ext uri="{FF2B5EF4-FFF2-40B4-BE49-F238E27FC236}">
                  <a16:creationId xmlns:a16="http://schemas.microsoft.com/office/drawing/2014/main" id="{C4FB6B17-DC63-4110-BD97-17DB0386A468}"/>
                </a:ext>
              </a:extLst>
            </p:cNvPr>
            <p:cNvGrpSpPr>
              <a:grpSpLocks/>
            </p:cNvGrpSpPr>
            <p:nvPr/>
          </p:nvGrpSpPr>
          <p:grpSpPr bwMode="auto">
            <a:xfrm>
              <a:off x="6018477" y="1935451"/>
              <a:ext cx="3142205" cy="2631162"/>
              <a:chOff x="364" y="196"/>
              <a:chExt cx="1796" cy="1804"/>
            </a:xfrm>
          </p:grpSpPr>
          <p:grpSp>
            <p:nvGrpSpPr>
              <p:cNvPr id="193" name="Group 164">
                <a:extLst>
                  <a:ext uri="{FF2B5EF4-FFF2-40B4-BE49-F238E27FC236}">
                    <a16:creationId xmlns:a16="http://schemas.microsoft.com/office/drawing/2014/main" id="{1D8E59EA-0611-417E-BB6B-BAB7DC5AA03B}"/>
                  </a:ext>
                </a:extLst>
              </p:cNvPr>
              <p:cNvGrpSpPr>
                <a:grpSpLocks/>
              </p:cNvGrpSpPr>
              <p:nvPr/>
            </p:nvGrpSpPr>
            <p:grpSpPr bwMode="auto">
              <a:xfrm>
                <a:off x="1652" y="620"/>
                <a:ext cx="508" cy="740"/>
                <a:chOff x="1652" y="620"/>
                <a:chExt cx="508" cy="740"/>
              </a:xfrm>
            </p:grpSpPr>
            <p:sp>
              <p:nvSpPr>
                <p:cNvPr id="216" name="Oval 165">
                  <a:extLst>
                    <a:ext uri="{FF2B5EF4-FFF2-40B4-BE49-F238E27FC236}">
                      <a16:creationId xmlns:a16="http://schemas.microsoft.com/office/drawing/2014/main" id="{06CC832D-35C1-44C1-A45B-3E5013741CDE}"/>
                    </a:ext>
                  </a:extLst>
                </p:cNvPr>
                <p:cNvSpPr>
                  <a:spLocks noChangeArrowheads="1"/>
                </p:cNvSpPr>
                <p:nvPr/>
              </p:nvSpPr>
              <p:spPr bwMode="auto">
                <a:xfrm flipH="1">
                  <a:off x="1652" y="652"/>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17" name="Oval 166">
                  <a:extLst>
                    <a:ext uri="{FF2B5EF4-FFF2-40B4-BE49-F238E27FC236}">
                      <a16:creationId xmlns:a16="http://schemas.microsoft.com/office/drawing/2014/main" id="{183653BC-AFB4-41D3-BA62-F9BB3E4B366A}"/>
                    </a:ext>
                  </a:extLst>
                </p:cNvPr>
                <p:cNvSpPr>
                  <a:spLocks noChangeArrowheads="1"/>
                </p:cNvSpPr>
                <p:nvPr/>
              </p:nvSpPr>
              <p:spPr bwMode="auto">
                <a:xfrm flipH="1">
                  <a:off x="1792" y="620"/>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18" name="Oval 167">
                  <a:extLst>
                    <a:ext uri="{FF2B5EF4-FFF2-40B4-BE49-F238E27FC236}">
                      <a16:creationId xmlns:a16="http://schemas.microsoft.com/office/drawing/2014/main" id="{4B3659D1-E0E7-44A6-8374-75D3BC9A0AC0}"/>
                    </a:ext>
                  </a:extLst>
                </p:cNvPr>
                <p:cNvSpPr>
                  <a:spLocks noChangeArrowheads="1"/>
                </p:cNvSpPr>
                <p:nvPr/>
              </p:nvSpPr>
              <p:spPr bwMode="auto">
                <a:xfrm flipH="1">
                  <a:off x="1956" y="664"/>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19" name="Oval 168">
                  <a:extLst>
                    <a:ext uri="{FF2B5EF4-FFF2-40B4-BE49-F238E27FC236}">
                      <a16:creationId xmlns:a16="http://schemas.microsoft.com/office/drawing/2014/main" id="{3AF28938-1B9F-4F52-819E-709CC8379BD9}"/>
                    </a:ext>
                  </a:extLst>
                </p:cNvPr>
                <p:cNvSpPr>
                  <a:spLocks noChangeArrowheads="1"/>
                </p:cNvSpPr>
                <p:nvPr/>
              </p:nvSpPr>
              <p:spPr bwMode="auto">
                <a:xfrm flipH="1">
                  <a:off x="2076" y="764"/>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20" name="Oval 169">
                  <a:extLst>
                    <a:ext uri="{FF2B5EF4-FFF2-40B4-BE49-F238E27FC236}">
                      <a16:creationId xmlns:a16="http://schemas.microsoft.com/office/drawing/2014/main" id="{200E1241-5C81-48B1-AB70-68650C1D853A}"/>
                    </a:ext>
                  </a:extLst>
                </p:cNvPr>
                <p:cNvSpPr>
                  <a:spLocks noChangeArrowheads="1"/>
                </p:cNvSpPr>
                <p:nvPr/>
              </p:nvSpPr>
              <p:spPr bwMode="auto">
                <a:xfrm flipH="1">
                  <a:off x="2104" y="944"/>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21" name="Oval 170">
                  <a:extLst>
                    <a:ext uri="{FF2B5EF4-FFF2-40B4-BE49-F238E27FC236}">
                      <a16:creationId xmlns:a16="http://schemas.microsoft.com/office/drawing/2014/main" id="{BA07823D-FB1B-47FE-A172-A8F276DDA2D8}"/>
                    </a:ext>
                  </a:extLst>
                </p:cNvPr>
                <p:cNvSpPr>
                  <a:spLocks noChangeArrowheads="1"/>
                </p:cNvSpPr>
                <p:nvPr/>
              </p:nvSpPr>
              <p:spPr bwMode="auto">
                <a:xfrm flipH="1">
                  <a:off x="2072" y="1128"/>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22" name="Oval 171">
                  <a:extLst>
                    <a:ext uri="{FF2B5EF4-FFF2-40B4-BE49-F238E27FC236}">
                      <a16:creationId xmlns:a16="http://schemas.microsoft.com/office/drawing/2014/main" id="{B72A2225-1493-41B5-98C2-F1C8B7740127}"/>
                    </a:ext>
                  </a:extLst>
                </p:cNvPr>
                <p:cNvSpPr>
                  <a:spLocks noChangeArrowheads="1"/>
                </p:cNvSpPr>
                <p:nvPr/>
              </p:nvSpPr>
              <p:spPr bwMode="auto">
                <a:xfrm flipH="1">
                  <a:off x="1964" y="1244"/>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23" name="Oval 172">
                  <a:extLst>
                    <a:ext uri="{FF2B5EF4-FFF2-40B4-BE49-F238E27FC236}">
                      <a16:creationId xmlns:a16="http://schemas.microsoft.com/office/drawing/2014/main" id="{CF133E53-FC6F-4E02-B3B3-1BCED852F32E}"/>
                    </a:ext>
                  </a:extLst>
                </p:cNvPr>
                <p:cNvSpPr>
                  <a:spLocks noChangeArrowheads="1"/>
                </p:cNvSpPr>
                <p:nvPr/>
              </p:nvSpPr>
              <p:spPr bwMode="auto">
                <a:xfrm flipH="1">
                  <a:off x="1852" y="1268"/>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24" name="Oval 173">
                  <a:extLst>
                    <a:ext uri="{FF2B5EF4-FFF2-40B4-BE49-F238E27FC236}">
                      <a16:creationId xmlns:a16="http://schemas.microsoft.com/office/drawing/2014/main" id="{1F77A4DD-31D2-487F-BAE8-3766AEDE12EA}"/>
                    </a:ext>
                  </a:extLst>
                </p:cNvPr>
                <p:cNvSpPr>
                  <a:spLocks noChangeArrowheads="1"/>
                </p:cNvSpPr>
                <p:nvPr/>
              </p:nvSpPr>
              <p:spPr bwMode="auto">
                <a:xfrm flipH="1">
                  <a:off x="1724" y="1304"/>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grpSp>
          <p:sp>
            <p:nvSpPr>
              <p:cNvPr id="194" name="Oval 174">
                <a:extLst>
                  <a:ext uri="{FF2B5EF4-FFF2-40B4-BE49-F238E27FC236}">
                    <a16:creationId xmlns:a16="http://schemas.microsoft.com/office/drawing/2014/main" id="{A727FEEE-D06E-4FED-ADBE-2F1B7184E147}"/>
                  </a:ext>
                </a:extLst>
              </p:cNvPr>
              <p:cNvSpPr>
                <a:spLocks noChangeArrowheads="1"/>
              </p:cNvSpPr>
              <p:nvPr/>
            </p:nvSpPr>
            <p:spPr bwMode="auto">
              <a:xfrm flipV="1">
                <a:off x="812" y="1412"/>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95" name="Oval 175">
                <a:extLst>
                  <a:ext uri="{FF2B5EF4-FFF2-40B4-BE49-F238E27FC236}">
                    <a16:creationId xmlns:a16="http://schemas.microsoft.com/office/drawing/2014/main" id="{A32E164D-E34B-4943-A948-79D07FB0D967}"/>
                  </a:ext>
                </a:extLst>
              </p:cNvPr>
              <p:cNvSpPr>
                <a:spLocks noChangeArrowheads="1"/>
              </p:cNvSpPr>
              <p:nvPr/>
            </p:nvSpPr>
            <p:spPr bwMode="auto">
              <a:xfrm flipV="1">
                <a:off x="676" y="1424"/>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96" name="Oval 176">
                <a:extLst>
                  <a:ext uri="{FF2B5EF4-FFF2-40B4-BE49-F238E27FC236}">
                    <a16:creationId xmlns:a16="http://schemas.microsoft.com/office/drawing/2014/main" id="{545DD679-7D09-4A0C-8DBE-8CDC402BBE96}"/>
                  </a:ext>
                </a:extLst>
              </p:cNvPr>
              <p:cNvSpPr>
                <a:spLocks noChangeArrowheads="1"/>
              </p:cNvSpPr>
              <p:nvPr/>
            </p:nvSpPr>
            <p:spPr bwMode="auto">
              <a:xfrm flipV="1">
                <a:off x="504" y="1376"/>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97" name="Oval 177">
                <a:extLst>
                  <a:ext uri="{FF2B5EF4-FFF2-40B4-BE49-F238E27FC236}">
                    <a16:creationId xmlns:a16="http://schemas.microsoft.com/office/drawing/2014/main" id="{E4B6DC78-6FA4-480A-A0F4-9561C634B600}"/>
                  </a:ext>
                </a:extLst>
              </p:cNvPr>
              <p:cNvSpPr>
                <a:spLocks noChangeArrowheads="1"/>
              </p:cNvSpPr>
              <p:nvPr/>
            </p:nvSpPr>
            <p:spPr bwMode="auto">
              <a:xfrm flipH="1" flipV="1">
                <a:off x="392" y="1260"/>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98" name="Oval 178">
                <a:extLst>
                  <a:ext uri="{FF2B5EF4-FFF2-40B4-BE49-F238E27FC236}">
                    <a16:creationId xmlns:a16="http://schemas.microsoft.com/office/drawing/2014/main" id="{291E8349-46C1-43AE-B60F-3618F117DE8A}"/>
                  </a:ext>
                </a:extLst>
              </p:cNvPr>
              <p:cNvSpPr>
                <a:spLocks noChangeArrowheads="1"/>
              </p:cNvSpPr>
              <p:nvPr/>
            </p:nvSpPr>
            <p:spPr bwMode="auto">
              <a:xfrm flipV="1">
                <a:off x="364" y="1080"/>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99" name="Oval 179">
                <a:extLst>
                  <a:ext uri="{FF2B5EF4-FFF2-40B4-BE49-F238E27FC236}">
                    <a16:creationId xmlns:a16="http://schemas.microsoft.com/office/drawing/2014/main" id="{A6B2A84B-6D24-4663-9CFE-08D859D2418F}"/>
                  </a:ext>
                </a:extLst>
              </p:cNvPr>
              <p:cNvSpPr>
                <a:spLocks noChangeArrowheads="1"/>
              </p:cNvSpPr>
              <p:nvPr/>
            </p:nvSpPr>
            <p:spPr bwMode="auto">
              <a:xfrm flipV="1">
                <a:off x="396" y="896"/>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00" name="Oval 180">
                <a:extLst>
                  <a:ext uri="{FF2B5EF4-FFF2-40B4-BE49-F238E27FC236}">
                    <a16:creationId xmlns:a16="http://schemas.microsoft.com/office/drawing/2014/main" id="{80AD578D-35B0-401E-BC1F-6162BA5CEA7F}"/>
                  </a:ext>
                </a:extLst>
              </p:cNvPr>
              <p:cNvSpPr>
                <a:spLocks noChangeArrowheads="1"/>
              </p:cNvSpPr>
              <p:nvPr/>
            </p:nvSpPr>
            <p:spPr bwMode="auto">
              <a:xfrm flipV="1">
                <a:off x="504" y="780"/>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01" name="Oval 181">
                <a:extLst>
                  <a:ext uri="{FF2B5EF4-FFF2-40B4-BE49-F238E27FC236}">
                    <a16:creationId xmlns:a16="http://schemas.microsoft.com/office/drawing/2014/main" id="{1D8B68D5-B389-4C28-A124-491B780A76BB}"/>
                  </a:ext>
                </a:extLst>
              </p:cNvPr>
              <p:cNvSpPr>
                <a:spLocks noChangeArrowheads="1"/>
              </p:cNvSpPr>
              <p:nvPr/>
            </p:nvSpPr>
            <p:spPr bwMode="auto">
              <a:xfrm flipV="1">
                <a:off x="744" y="720"/>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02" name="Oval 182">
                <a:extLst>
                  <a:ext uri="{FF2B5EF4-FFF2-40B4-BE49-F238E27FC236}">
                    <a16:creationId xmlns:a16="http://schemas.microsoft.com/office/drawing/2014/main" id="{01830DC2-67CA-428D-8779-DB1CF5313AD9}"/>
                  </a:ext>
                </a:extLst>
              </p:cNvPr>
              <p:cNvSpPr>
                <a:spLocks noChangeArrowheads="1"/>
              </p:cNvSpPr>
              <p:nvPr/>
            </p:nvSpPr>
            <p:spPr bwMode="auto">
              <a:xfrm rot="5400000" flipH="1">
                <a:off x="1596" y="1492"/>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03" name="Oval 183">
                <a:extLst>
                  <a:ext uri="{FF2B5EF4-FFF2-40B4-BE49-F238E27FC236}">
                    <a16:creationId xmlns:a16="http://schemas.microsoft.com/office/drawing/2014/main" id="{F28BF5CC-A9A6-414B-90DD-04EC6E2B4860}"/>
                  </a:ext>
                </a:extLst>
              </p:cNvPr>
              <p:cNvSpPr>
                <a:spLocks noChangeArrowheads="1"/>
              </p:cNvSpPr>
              <p:nvPr/>
            </p:nvSpPr>
            <p:spPr bwMode="auto">
              <a:xfrm rot="5400000" flipH="1">
                <a:off x="1628" y="1632"/>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04" name="Oval 184">
                <a:extLst>
                  <a:ext uri="{FF2B5EF4-FFF2-40B4-BE49-F238E27FC236}">
                    <a16:creationId xmlns:a16="http://schemas.microsoft.com/office/drawing/2014/main" id="{0F3AE883-A1C8-49BF-8738-310437B055C4}"/>
                  </a:ext>
                </a:extLst>
              </p:cNvPr>
              <p:cNvSpPr>
                <a:spLocks noChangeArrowheads="1"/>
              </p:cNvSpPr>
              <p:nvPr/>
            </p:nvSpPr>
            <p:spPr bwMode="auto">
              <a:xfrm rot="5400000" flipH="1">
                <a:off x="1584" y="1796"/>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05" name="Oval 185">
                <a:extLst>
                  <a:ext uri="{FF2B5EF4-FFF2-40B4-BE49-F238E27FC236}">
                    <a16:creationId xmlns:a16="http://schemas.microsoft.com/office/drawing/2014/main" id="{CB6F2870-CB45-4C91-9FB0-66038B67A2B5}"/>
                  </a:ext>
                </a:extLst>
              </p:cNvPr>
              <p:cNvSpPr>
                <a:spLocks noChangeArrowheads="1"/>
              </p:cNvSpPr>
              <p:nvPr/>
            </p:nvSpPr>
            <p:spPr bwMode="auto">
              <a:xfrm rot="5400000" flipH="1">
                <a:off x="1484" y="1916"/>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06" name="Oval 186">
                <a:extLst>
                  <a:ext uri="{FF2B5EF4-FFF2-40B4-BE49-F238E27FC236}">
                    <a16:creationId xmlns:a16="http://schemas.microsoft.com/office/drawing/2014/main" id="{61E0B784-F766-4971-B6C8-C5C2B1B1096E}"/>
                  </a:ext>
                </a:extLst>
              </p:cNvPr>
              <p:cNvSpPr>
                <a:spLocks noChangeArrowheads="1"/>
              </p:cNvSpPr>
              <p:nvPr/>
            </p:nvSpPr>
            <p:spPr bwMode="auto">
              <a:xfrm rot="5400000" flipH="1">
                <a:off x="1304" y="1944"/>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07" name="Oval 187">
                <a:extLst>
                  <a:ext uri="{FF2B5EF4-FFF2-40B4-BE49-F238E27FC236}">
                    <a16:creationId xmlns:a16="http://schemas.microsoft.com/office/drawing/2014/main" id="{458D0D2C-817C-4B44-8C40-0387908F4024}"/>
                  </a:ext>
                </a:extLst>
              </p:cNvPr>
              <p:cNvSpPr>
                <a:spLocks noChangeArrowheads="1"/>
              </p:cNvSpPr>
              <p:nvPr/>
            </p:nvSpPr>
            <p:spPr bwMode="auto">
              <a:xfrm rot="5400000" flipH="1">
                <a:off x="1120" y="1912"/>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08" name="Oval 188">
                <a:extLst>
                  <a:ext uri="{FF2B5EF4-FFF2-40B4-BE49-F238E27FC236}">
                    <a16:creationId xmlns:a16="http://schemas.microsoft.com/office/drawing/2014/main" id="{432B4796-C180-4ED8-8574-B501E5FF5FC4}"/>
                  </a:ext>
                </a:extLst>
              </p:cNvPr>
              <p:cNvSpPr>
                <a:spLocks noChangeArrowheads="1"/>
              </p:cNvSpPr>
              <p:nvPr/>
            </p:nvSpPr>
            <p:spPr bwMode="auto">
              <a:xfrm rot="5400000" flipH="1">
                <a:off x="1004" y="1804"/>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09" name="Oval 189">
                <a:extLst>
                  <a:ext uri="{FF2B5EF4-FFF2-40B4-BE49-F238E27FC236}">
                    <a16:creationId xmlns:a16="http://schemas.microsoft.com/office/drawing/2014/main" id="{6711C8CB-C81D-46EF-9D48-B456F5D0B2B7}"/>
                  </a:ext>
                </a:extLst>
              </p:cNvPr>
              <p:cNvSpPr>
                <a:spLocks noChangeArrowheads="1"/>
              </p:cNvSpPr>
              <p:nvPr/>
            </p:nvSpPr>
            <p:spPr bwMode="auto">
              <a:xfrm rot="5400000" flipH="1">
                <a:off x="980" y="1692"/>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10" name="Oval 190">
                <a:extLst>
                  <a:ext uri="{FF2B5EF4-FFF2-40B4-BE49-F238E27FC236}">
                    <a16:creationId xmlns:a16="http://schemas.microsoft.com/office/drawing/2014/main" id="{DABB71BB-BDA6-4F7E-B7B7-16BDFFCEB62B}"/>
                  </a:ext>
                </a:extLst>
              </p:cNvPr>
              <p:cNvSpPr>
                <a:spLocks noChangeArrowheads="1"/>
              </p:cNvSpPr>
              <p:nvPr/>
            </p:nvSpPr>
            <p:spPr bwMode="auto">
              <a:xfrm rot="5400000" flipH="1">
                <a:off x="976" y="1568"/>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11" name="Oval 191">
                <a:extLst>
                  <a:ext uri="{FF2B5EF4-FFF2-40B4-BE49-F238E27FC236}">
                    <a16:creationId xmlns:a16="http://schemas.microsoft.com/office/drawing/2014/main" id="{489EA56D-C5D3-4481-BC45-42B85567B5CA}"/>
                  </a:ext>
                </a:extLst>
              </p:cNvPr>
              <p:cNvSpPr>
                <a:spLocks noChangeArrowheads="1"/>
              </p:cNvSpPr>
              <p:nvPr/>
            </p:nvSpPr>
            <p:spPr bwMode="auto">
              <a:xfrm rot="-5400000" flipH="1" flipV="1">
                <a:off x="1488" y="220"/>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12" name="Oval 192">
                <a:extLst>
                  <a:ext uri="{FF2B5EF4-FFF2-40B4-BE49-F238E27FC236}">
                    <a16:creationId xmlns:a16="http://schemas.microsoft.com/office/drawing/2014/main" id="{B9AE090A-8695-47A1-927A-99A616CCD633}"/>
                  </a:ext>
                </a:extLst>
              </p:cNvPr>
              <p:cNvSpPr>
                <a:spLocks noChangeArrowheads="1"/>
              </p:cNvSpPr>
              <p:nvPr/>
            </p:nvSpPr>
            <p:spPr bwMode="auto">
              <a:xfrm rot="-5400000" flipH="1" flipV="1">
                <a:off x="1184" y="196"/>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13" name="Oval 193">
                <a:extLst>
                  <a:ext uri="{FF2B5EF4-FFF2-40B4-BE49-F238E27FC236}">
                    <a16:creationId xmlns:a16="http://schemas.microsoft.com/office/drawing/2014/main" id="{F81B0AD9-3532-4DCB-8CAD-A966BBBEDD17}"/>
                  </a:ext>
                </a:extLst>
              </p:cNvPr>
              <p:cNvSpPr>
                <a:spLocks noChangeArrowheads="1"/>
              </p:cNvSpPr>
              <p:nvPr/>
            </p:nvSpPr>
            <p:spPr bwMode="auto">
              <a:xfrm rot="-5400000" flipH="1" flipV="1">
                <a:off x="1044" y="308"/>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14" name="Oval 194">
                <a:extLst>
                  <a:ext uri="{FF2B5EF4-FFF2-40B4-BE49-F238E27FC236}">
                    <a16:creationId xmlns:a16="http://schemas.microsoft.com/office/drawing/2014/main" id="{63EB8A7F-E2BC-47FB-A0CC-1F0F3CDE2736}"/>
                  </a:ext>
                </a:extLst>
              </p:cNvPr>
              <p:cNvSpPr>
                <a:spLocks noChangeArrowheads="1"/>
              </p:cNvSpPr>
              <p:nvPr/>
            </p:nvSpPr>
            <p:spPr bwMode="auto">
              <a:xfrm rot="-5400000" flipH="1" flipV="1">
                <a:off x="992" y="460"/>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215" name="Oval 195">
                <a:extLst>
                  <a:ext uri="{FF2B5EF4-FFF2-40B4-BE49-F238E27FC236}">
                    <a16:creationId xmlns:a16="http://schemas.microsoft.com/office/drawing/2014/main" id="{EBE7CBCE-007A-414E-9EFE-96C16BB486FC}"/>
                  </a:ext>
                </a:extLst>
              </p:cNvPr>
              <p:cNvSpPr>
                <a:spLocks noChangeArrowheads="1"/>
              </p:cNvSpPr>
              <p:nvPr/>
            </p:nvSpPr>
            <p:spPr bwMode="auto">
              <a:xfrm rot="-5400000" flipH="1" flipV="1">
                <a:off x="988" y="596"/>
                <a:ext cx="56" cy="56"/>
              </a:xfrm>
              <a:prstGeom prst="ellipse">
                <a:avLst/>
              </a:prstGeom>
              <a:solidFill>
                <a:srgbClr val="FF0000"/>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grpSp>
        <p:grpSp>
          <p:nvGrpSpPr>
            <p:cNvPr id="59" name="Group 264">
              <a:extLst>
                <a:ext uri="{FF2B5EF4-FFF2-40B4-BE49-F238E27FC236}">
                  <a16:creationId xmlns:a16="http://schemas.microsoft.com/office/drawing/2014/main" id="{1EF39049-D5AD-4E92-A8D7-64254B63AD4C}"/>
                </a:ext>
              </a:extLst>
            </p:cNvPr>
            <p:cNvGrpSpPr>
              <a:grpSpLocks/>
            </p:cNvGrpSpPr>
            <p:nvPr/>
          </p:nvGrpSpPr>
          <p:grpSpPr bwMode="auto">
            <a:xfrm>
              <a:off x="6034224" y="1926700"/>
              <a:ext cx="3084469" cy="2604909"/>
              <a:chOff x="3245" y="1934"/>
              <a:chExt cx="1763" cy="1786"/>
            </a:xfrm>
          </p:grpSpPr>
          <p:grpSp>
            <p:nvGrpSpPr>
              <p:cNvPr id="133" name="Group 204">
                <a:extLst>
                  <a:ext uri="{FF2B5EF4-FFF2-40B4-BE49-F238E27FC236}">
                    <a16:creationId xmlns:a16="http://schemas.microsoft.com/office/drawing/2014/main" id="{688E9D36-82E1-4B4F-A295-7F6B5DFD2184}"/>
                  </a:ext>
                </a:extLst>
              </p:cNvPr>
              <p:cNvGrpSpPr>
                <a:grpSpLocks/>
              </p:cNvGrpSpPr>
              <p:nvPr/>
            </p:nvGrpSpPr>
            <p:grpSpPr bwMode="auto">
              <a:xfrm>
                <a:off x="3909" y="3038"/>
                <a:ext cx="603" cy="682"/>
                <a:chOff x="4437" y="2678"/>
                <a:chExt cx="603" cy="682"/>
              </a:xfrm>
            </p:grpSpPr>
            <p:sp>
              <p:nvSpPr>
                <p:cNvPr id="179" name="Oval 205">
                  <a:extLst>
                    <a:ext uri="{FF2B5EF4-FFF2-40B4-BE49-F238E27FC236}">
                      <a16:creationId xmlns:a16="http://schemas.microsoft.com/office/drawing/2014/main" id="{4818569E-257A-43DF-B268-DD2BCAB6115C}"/>
                    </a:ext>
                  </a:extLst>
                </p:cNvPr>
                <p:cNvSpPr>
                  <a:spLocks noChangeArrowheads="1"/>
                </p:cNvSpPr>
                <p:nvPr/>
              </p:nvSpPr>
              <p:spPr bwMode="auto">
                <a:xfrm>
                  <a:off x="4475" y="2748"/>
                  <a:ext cx="504" cy="566"/>
                </a:xfrm>
                <a:prstGeom prst="ellipse">
                  <a:avLst/>
                </a:prstGeom>
                <a:solidFill>
                  <a:sysClr val="window" lastClr="FFFFFF"/>
                </a:solidFill>
                <a:ln w="12700">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grpSp>
              <p:nvGrpSpPr>
                <p:cNvPr id="180" name="Group 206">
                  <a:extLst>
                    <a:ext uri="{FF2B5EF4-FFF2-40B4-BE49-F238E27FC236}">
                      <a16:creationId xmlns:a16="http://schemas.microsoft.com/office/drawing/2014/main" id="{AD9B47FE-9CE7-46B4-9078-9292EB173DCC}"/>
                    </a:ext>
                  </a:extLst>
                </p:cNvPr>
                <p:cNvGrpSpPr>
                  <a:grpSpLocks/>
                </p:cNvGrpSpPr>
                <p:nvPr/>
              </p:nvGrpSpPr>
              <p:grpSpPr bwMode="auto">
                <a:xfrm>
                  <a:off x="4437" y="2678"/>
                  <a:ext cx="603" cy="682"/>
                  <a:chOff x="4437" y="2686"/>
                  <a:chExt cx="603" cy="682"/>
                </a:xfrm>
              </p:grpSpPr>
              <p:sp>
                <p:nvSpPr>
                  <p:cNvPr id="181" name="Freeform 207">
                    <a:extLst>
                      <a:ext uri="{FF2B5EF4-FFF2-40B4-BE49-F238E27FC236}">
                        <a16:creationId xmlns:a16="http://schemas.microsoft.com/office/drawing/2014/main" id="{90C5366E-F416-4E83-9C94-E27656B30EFA}"/>
                      </a:ext>
                    </a:extLst>
                  </p:cNvPr>
                  <p:cNvSpPr>
                    <a:spLocks/>
                  </p:cNvSpPr>
                  <p:nvPr/>
                </p:nvSpPr>
                <p:spPr bwMode="auto">
                  <a:xfrm>
                    <a:off x="4534" y="2724"/>
                    <a:ext cx="158" cy="128"/>
                  </a:xfrm>
                  <a:custGeom>
                    <a:avLst/>
                    <a:gdLst>
                      <a:gd name="T0" fmla="*/ 118 w 158"/>
                      <a:gd name="T1" fmla="*/ 0 h 128"/>
                      <a:gd name="T2" fmla="*/ 46 w 158"/>
                      <a:gd name="T3" fmla="*/ 28 h 128"/>
                      <a:gd name="T4" fmla="*/ 14 w 158"/>
                      <a:gd name="T5" fmla="*/ 60 h 128"/>
                      <a:gd name="T6" fmla="*/ 26 w 158"/>
                      <a:gd name="T7" fmla="*/ 128 h 128"/>
                      <a:gd name="T8" fmla="*/ 86 w 158"/>
                      <a:gd name="T9" fmla="*/ 116 h 128"/>
                      <a:gd name="T10" fmla="*/ 122 w 158"/>
                      <a:gd name="T11" fmla="*/ 68 h 128"/>
                      <a:gd name="T12" fmla="*/ 158 w 158"/>
                      <a:gd name="T13" fmla="*/ 48 h 128"/>
                      <a:gd name="T14" fmla="*/ 70 w 158"/>
                      <a:gd name="T15" fmla="*/ 16 h 128"/>
                      <a:gd name="T16" fmla="*/ 0 60000 65536"/>
                      <a:gd name="T17" fmla="*/ 0 60000 65536"/>
                      <a:gd name="T18" fmla="*/ 0 60000 65536"/>
                      <a:gd name="T19" fmla="*/ 0 60000 65536"/>
                      <a:gd name="T20" fmla="*/ 0 60000 65536"/>
                      <a:gd name="T21" fmla="*/ 0 60000 65536"/>
                      <a:gd name="T22" fmla="*/ 0 60000 65536"/>
                      <a:gd name="T23" fmla="*/ 0 60000 65536"/>
                      <a:gd name="T24" fmla="*/ 0 w 158"/>
                      <a:gd name="T25" fmla="*/ 0 h 128"/>
                      <a:gd name="T26" fmla="*/ 158 w 158"/>
                      <a:gd name="T27" fmla="*/ 128 h 12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8" h="128">
                        <a:moveTo>
                          <a:pt x="118" y="0"/>
                        </a:moveTo>
                        <a:cubicBezTo>
                          <a:pt x="93" y="8"/>
                          <a:pt x="70" y="20"/>
                          <a:pt x="46" y="28"/>
                        </a:cubicBezTo>
                        <a:cubicBezTo>
                          <a:pt x="37" y="42"/>
                          <a:pt x="26" y="48"/>
                          <a:pt x="14" y="60"/>
                        </a:cubicBezTo>
                        <a:cubicBezTo>
                          <a:pt x="5" y="86"/>
                          <a:pt x="0" y="111"/>
                          <a:pt x="26" y="128"/>
                        </a:cubicBezTo>
                        <a:cubicBezTo>
                          <a:pt x="46" y="125"/>
                          <a:pt x="66" y="120"/>
                          <a:pt x="86" y="116"/>
                        </a:cubicBezTo>
                        <a:cubicBezTo>
                          <a:pt x="98" y="98"/>
                          <a:pt x="107" y="83"/>
                          <a:pt x="122" y="68"/>
                        </a:cubicBezTo>
                        <a:cubicBezTo>
                          <a:pt x="128" y="49"/>
                          <a:pt x="141" y="54"/>
                          <a:pt x="158" y="48"/>
                        </a:cubicBezTo>
                        <a:cubicBezTo>
                          <a:pt x="130" y="20"/>
                          <a:pt x="110" y="16"/>
                          <a:pt x="70" y="16"/>
                        </a:cubicBezTo>
                      </a:path>
                    </a:pathLst>
                  </a:custGeom>
                  <a:solidFill>
                    <a:srgbClr val="FF9900"/>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182" name="Freeform 208">
                    <a:extLst>
                      <a:ext uri="{FF2B5EF4-FFF2-40B4-BE49-F238E27FC236}">
                        <a16:creationId xmlns:a16="http://schemas.microsoft.com/office/drawing/2014/main" id="{5BE32048-1AD8-47AE-8FAB-EDEA5913CAA5}"/>
                      </a:ext>
                    </a:extLst>
                  </p:cNvPr>
                  <p:cNvSpPr>
                    <a:spLocks/>
                  </p:cNvSpPr>
                  <p:nvPr/>
                </p:nvSpPr>
                <p:spPr bwMode="auto">
                  <a:xfrm>
                    <a:off x="4460" y="2797"/>
                    <a:ext cx="88" cy="159"/>
                  </a:xfrm>
                  <a:custGeom>
                    <a:avLst/>
                    <a:gdLst>
                      <a:gd name="T0" fmla="*/ 64 w 88"/>
                      <a:gd name="T1" fmla="*/ 7 h 159"/>
                      <a:gd name="T2" fmla="*/ 16 w 88"/>
                      <a:gd name="T3" fmla="*/ 67 h 159"/>
                      <a:gd name="T4" fmla="*/ 0 w 88"/>
                      <a:gd name="T5" fmla="*/ 131 h 159"/>
                      <a:gd name="T6" fmla="*/ 28 w 88"/>
                      <a:gd name="T7" fmla="*/ 159 h 159"/>
                      <a:gd name="T8" fmla="*/ 60 w 88"/>
                      <a:gd name="T9" fmla="*/ 155 h 159"/>
                      <a:gd name="T10" fmla="*/ 68 w 88"/>
                      <a:gd name="T11" fmla="*/ 127 h 159"/>
                      <a:gd name="T12" fmla="*/ 88 w 88"/>
                      <a:gd name="T13" fmla="*/ 63 h 159"/>
                      <a:gd name="T14" fmla="*/ 64 w 88"/>
                      <a:gd name="T15" fmla="*/ 7 h 159"/>
                      <a:gd name="T16" fmla="*/ 0 60000 65536"/>
                      <a:gd name="T17" fmla="*/ 0 60000 65536"/>
                      <a:gd name="T18" fmla="*/ 0 60000 65536"/>
                      <a:gd name="T19" fmla="*/ 0 60000 65536"/>
                      <a:gd name="T20" fmla="*/ 0 60000 65536"/>
                      <a:gd name="T21" fmla="*/ 0 60000 65536"/>
                      <a:gd name="T22" fmla="*/ 0 60000 65536"/>
                      <a:gd name="T23" fmla="*/ 0 60000 65536"/>
                      <a:gd name="T24" fmla="*/ 0 w 88"/>
                      <a:gd name="T25" fmla="*/ 0 h 159"/>
                      <a:gd name="T26" fmla="*/ 88 w 88"/>
                      <a:gd name="T27" fmla="*/ 159 h 1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8" h="159">
                        <a:moveTo>
                          <a:pt x="64" y="7"/>
                        </a:moveTo>
                        <a:cubicBezTo>
                          <a:pt x="40" y="23"/>
                          <a:pt x="25" y="39"/>
                          <a:pt x="16" y="67"/>
                        </a:cubicBezTo>
                        <a:cubicBezTo>
                          <a:pt x="13" y="97"/>
                          <a:pt x="15" y="108"/>
                          <a:pt x="0" y="131"/>
                        </a:cubicBezTo>
                        <a:cubicBezTo>
                          <a:pt x="5" y="147"/>
                          <a:pt x="12" y="154"/>
                          <a:pt x="28" y="159"/>
                        </a:cubicBezTo>
                        <a:cubicBezTo>
                          <a:pt x="39" y="158"/>
                          <a:pt x="50" y="159"/>
                          <a:pt x="60" y="155"/>
                        </a:cubicBezTo>
                        <a:cubicBezTo>
                          <a:pt x="69" y="151"/>
                          <a:pt x="66" y="137"/>
                          <a:pt x="68" y="127"/>
                        </a:cubicBezTo>
                        <a:cubicBezTo>
                          <a:pt x="73" y="103"/>
                          <a:pt x="66" y="77"/>
                          <a:pt x="88" y="63"/>
                        </a:cubicBezTo>
                        <a:cubicBezTo>
                          <a:pt x="82" y="0"/>
                          <a:pt x="86" y="40"/>
                          <a:pt x="64" y="7"/>
                        </a:cubicBezTo>
                        <a:close/>
                      </a:path>
                    </a:pathLst>
                  </a:custGeom>
                  <a:solidFill>
                    <a:srgbClr val="FF9900"/>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183" name="Freeform 209">
                    <a:extLst>
                      <a:ext uri="{FF2B5EF4-FFF2-40B4-BE49-F238E27FC236}">
                        <a16:creationId xmlns:a16="http://schemas.microsoft.com/office/drawing/2014/main" id="{3F9B31D2-E2D3-4EA2-900D-522163519B70}"/>
                      </a:ext>
                    </a:extLst>
                  </p:cNvPr>
                  <p:cNvSpPr>
                    <a:spLocks/>
                  </p:cNvSpPr>
                  <p:nvPr/>
                </p:nvSpPr>
                <p:spPr bwMode="auto">
                  <a:xfrm>
                    <a:off x="4440" y="2966"/>
                    <a:ext cx="80" cy="132"/>
                  </a:xfrm>
                  <a:custGeom>
                    <a:avLst/>
                    <a:gdLst>
                      <a:gd name="T0" fmla="*/ 28 w 80"/>
                      <a:gd name="T1" fmla="*/ 2 h 132"/>
                      <a:gd name="T2" fmla="*/ 12 w 80"/>
                      <a:gd name="T3" fmla="*/ 6 h 132"/>
                      <a:gd name="T4" fmla="*/ 4 w 80"/>
                      <a:gd name="T5" fmla="*/ 30 h 132"/>
                      <a:gd name="T6" fmla="*/ 0 w 80"/>
                      <a:gd name="T7" fmla="*/ 94 h 132"/>
                      <a:gd name="T8" fmla="*/ 60 w 80"/>
                      <a:gd name="T9" fmla="*/ 118 h 132"/>
                      <a:gd name="T10" fmla="*/ 76 w 80"/>
                      <a:gd name="T11" fmla="*/ 82 h 132"/>
                      <a:gd name="T12" fmla="*/ 80 w 80"/>
                      <a:gd name="T13" fmla="*/ 70 h 132"/>
                      <a:gd name="T14" fmla="*/ 68 w 80"/>
                      <a:gd name="T15" fmla="*/ 6 h 132"/>
                      <a:gd name="T16" fmla="*/ 28 w 80"/>
                      <a:gd name="T17" fmla="*/ 2 h 1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0"/>
                      <a:gd name="T28" fmla="*/ 0 h 132"/>
                      <a:gd name="T29" fmla="*/ 80 w 80"/>
                      <a:gd name="T30" fmla="*/ 132 h 1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0" h="132">
                        <a:moveTo>
                          <a:pt x="28" y="2"/>
                        </a:moveTo>
                        <a:cubicBezTo>
                          <a:pt x="23" y="3"/>
                          <a:pt x="16" y="2"/>
                          <a:pt x="12" y="6"/>
                        </a:cubicBezTo>
                        <a:cubicBezTo>
                          <a:pt x="7" y="12"/>
                          <a:pt x="4" y="30"/>
                          <a:pt x="4" y="30"/>
                        </a:cubicBezTo>
                        <a:cubicBezTo>
                          <a:pt x="10" y="52"/>
                          <a:pt x="6" y="72"/>
                          <a:pt x="0" y="94"/>
                        </a:cubicBezTo>
                        <a:cubicBezTo>
                          <a:pt x="8" y="132"/>
                          <a:pt x="19" y="122"/>
                          <a:pt x="60" y="118"/>
                        </a:cubicBezTo>
                        <a:cubicBezTo>
                          <a:pt x="73" y="99"/>
                          <a:pt x="66" y="111"/>
                          <a:pt x="76" y="82"/>
                        </a:cubicBezTo>
                        <a:cubicBezTo>
                          <a:pt x="77" y="78"/>
                          <a:pt x="80" y="70"/>
                          <a:pt x="80" y="70"/>
                        </a:cubicBezTo>
                        <a:cubicBezTo>
                          <a:pt x="79" y="62"/>
                          <a:pt x="74" y="14"/>
                          <a:pt x="68" y="6"/>
                        </a:cubicBezTo>
                        <a:cubicBezTo>
                          <a:pt x="64" y="0"/>
                          <a:pt x="29" y="2"/>
                          <a:pt x="28" y="2"/>
                        </a:cubicBezTo>
                        <a:close/>
                      </a:path>
                    </a:pathLst>
                  </a:custGeom>
                  <a:solidFill>
                    <a:srgbClr val="FF9900"/>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184" name="Freeform 210">
                    <a:extLst>
                      <a:ext uri="{FF2B5EF4-FFF2-40B4-BE49-F238E27FC236}">
                        <a16:creationId xmlns:a16="http://schemas.microsoft.com/office/drawing/2014/main" id="{BA7F3ADA-F290-4889-95CA-1498C73343EB}"/>
                      </a:ext>
                    </a:extLst>
                  </p:cNvPr>
                  <p:cNvSpPr>
                    <a:spLocks/>
                  </p:cNvSpPr>
                  <p:nvPr/>
                </p:nvSpPr>
                <p:spPr bwMode="auto">
                  <a:xfrm>
                    <a:off x="4437" y="3079"/>
                    <a:ext cx="118" cy="131"/>
                  </a:xfrm>
                  <a:custGeom>
                    <a:avLst/>
                    <a:gdLst>
                      <a:gd name="T0" fmla="*/ 31 w 118"/>
                      <a:gd name="T1" fmla="*/ 17 h 131"/>
                      <a:gd name="T2" fmla="*/ 19 w 118"/>
                      <a:gd name="T3" fmla="*/ 45 h 131"/>
                      <a:gd name="T4" fmla="*/ 63 w 118"/>
                      <a:gd name="T5" fmla="*/ 113 h 131"/>
                      <a:gd name="T6" fmla="*/ 87 w 118"/>
                      <a:gd name="T7" fmla="*/ 129 h 131"/>
                      <a:gd name="T8" fmla="*/ 115 w 118"/>
                      <a:gd name="T9" fmla="*/ 113 h 131"/>
                      <a:gd name="T10" fmla="*/ 107 w 118"/>
                      <a:gd name="T11" fmla="*/ 101 h 131"/>
                      <a:gd name="T12" fmla="*/ 99 w 118"/>
                      <a:gd name="T13" fmla="*/ 77 h 131"/>
                      <a:gd name="T14" fmla="*/ 83 w 118"/>
                      <a:gd name="T15" fmla="*/ 33 h 131"/>
                      <a:gd name="T16" fmla="*/ 31 w 118"/>
                      <a:gd name="T17" fmla="*/ 17 h 1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8"/>
                      <a:gd name="T28" fmla="*/ 0 h 131"/>
                      <a:gd name="T29" fmla="*/ 118 w 118"/>
                      <a:gd name="T30" fmla="*/ 131 h 1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8" h="131">
                        <a:moveTo>
                          <a:pt x="31" y="17"/>
                        </a:moveTo>
                        <a:cubicBezTo>
                          <a:pt x="0" y="22"/>
                          <a:pt x="4" y="23"/>
                          <a:pt x="19" y="45"/>
                        </a:cubicBezTo>
                        <a:cubicBezTo>
                          <a:pt x="24" y="78"/>
                          <a:pt x="38" y="94"/>
                          <a:pt x="63" y="113"/>
                        </a:cubicBezTo>
                        <a:cubicBezTo>
                          <a:pt x="71" y="119"/>
                          <a:pt x="87" y="129"/>
                          <a:pt x="87" y="129"/>
                        </a:cubicBezTo>
                        <a:cubicBezTo>
                          <a:pt x="97" y="127"/>
                          <a:pt x="118" y="131"/>
                          <a:pt x="115" y="113"/>
                        </a:cubicBezTo>
                        <a:cubicBezTo>
                          <a:pt x="114" y="108"/>
                          <a:pt x="109" y="105"/>
                          <a:pt x="107" y="101"/>
                        </a:cubicBezTo>
                        <a:cubicBezTo>
                          <a:pt x="104" y="93"/>
                          <a:pt x="99" y="77"/>
                          <a:pt x="99" y="77"/>
                        </a:cubicBezTo>
                        <a:cubicBezTo>
                          <a:pt x="104" y="52"/>
                          <a:pt x="100" y="50"/>
                          <a:pt x="83" y="33"/>
                        </a:cubicBezTo>
                        <a:cubicBezTo>
                          <a:pt x="72" y="0"/>
                          <a:pt x="71" y="9"/>
                          <a:pt x="31" y="17"/>
                        </a:cubicBezTo>
                        <a:close/>
                      </a:path>
                    </a:pathLst>
                  </a:custGeom>
                  <a:solidFill>
                    <a:srgbClr val="FF9900"/>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185" name="Freeform 211">
                    <a:extLst>
                      <a:ext uri="{FF2B5EF4-FFF2-40B4-BE49-F238E27FC236}">
                        <a16:creationId xmlns:a16="http://schemas.microsoft.com/office/drawing/2014/main" id="{DF06F4B8-1A30-419E-AD3C-B6F6ADD467DB}"/>
                      </a:ext>
                    </a:extLst>
                  </p:cNvPr>
                  <p:cNvSpPr>
                    <a:spLocks/>
                  </p:cNvSpPr>
                  <p:nvPr/>
                </p:nvSpPr>
                <p:spPr bwMode="auto">
                  <a:xfrm>
                    <a:off x="4624" y="2686"/>
                    <a:ext cx="230" cy="114"/>
                  </a:xfrm>
                  <a:custGeom>
                    <a:avLst/>
                    <a:gdLst>
                      <a:gd name="T0" fmla="*/ 40 w 230"/>
                      <a:gd name="T1" fmla="*/ 102 h 114"/>
                      <a:gd name="T2" fmla="*/ 0 w 230"/>
                      <a:gd name="T3" fmla="*/ 74 h 114"/>
                      <a:gd name="T4" fmla="*/ 24 w 230"/>
                      <a:gd name="T5" fmla="*/ 54 h 114"/>
                      <a:gd name="T6" fmla="*/ 32 w 230"/>
                      <a:gd name="T7" fmla="*/ 30 h 114"/>
                      <a:gd name="T8" fmla="*/ 44 w 230"/>
                      <a:gd name="T9" fmla="*/ 14 h 114"/>
                      <a:gd name="T10" fmla="*/ 48 w 230"/>
                      <a:gd name="T11" fmla="*/ 2 h 114"/>
                      <a:gd name="T12" fmla="*/ 76 w 230"/>
                      <a:gd name="T13" fmla="*/ 6 h 114"/>
                      <a:gd name="T14" fmla="*/ 144 w 230"/>
                      <a:gd name="T15" fmla="*/ 10 h 114"/>
                      <a:gd name="T16" fmla="*/ 204 w 230"/>
                      <a:gd name="T17" fmla="*/ 50 h 114"/>
                      <a:gd name="T18" fmla="*/ 216 w 230"/>
                      <a:gd name="T19" fmla="*/ 98 h 114"/>
                      <a:gd name="T20" fmla="*/ 128 w 230"/>
                      <a:gd name="T21" fmla="*/ 114 h 114"/>
                      <a:gd name="T22" fmla="*/ 48 w 230"/>
                      <a:gd name="T23" fmla="*/ 102 h 114"/>
                      <a:gd name="T24" fmla="*/ 16 w 230"/>
                      <a:gd name="T25" fmla="*/ 86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0"/>
                      <a:gd name="T40" fmla="*/ 0 h 114"/>
                      <a:gd name="T41" fmla="*/ 230 w 230"/>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0" h="114">
                        <a:moveTo>
                          <a:pt x="40" y="102"/>
                        </a:moveTo>
                        <a:cubicBezTo>
                          <a:pt x="22" y="95"/>
                          <a:pt x="6" y="93"/>
                          <a:pt x="0" y="74"/>
                        </a:cubicBezTo>
                        <a:cubicBezTo>
                          <a:pt x="7" y="67"/>
                          <a:pt x="18" y="63"/>
                          <a:pt x="24" y="54"/>
                        </a:cubicBezTo>
                        <a:cubicBezTo>
                          <a:pt x="28" y="47"/>
                          <a:pt x="27" y="37"/>
                          <a:pt x="32" y="30"/>
                        </a:cubicBezTo>
                        <a:cubicBezTo>
                          <a:pt x="36" y="25"/>
                          <a:pt x="40" y="19"/>
                          <a:pt x="44" y="14"/>
                        </a:cubicBezTo>
                        <a:cubicBezTo>
                          <a:pt x="45" y="10"/>
                          <a:pt x="44" y="3"/>
                          <a:pt x="48" y="2"/>
                        </a:cubicBezTo>
                        <a:cubicBezTo>
                          <a:pt x="57" y="0"/>
                          <a:pt x="67" y="5"/>
                          <a:pt x="76" y="6"/>
                        </a:cubicBezTo>
                        <a:cubicBezTo>
                          <a:pt x="99" y="8"/>
                          <a:pt x="121" y="9"/>
                          <a:pt x="144" y="10"/>
                        </a:cubicBezTo>
                        <a:cubicBezTo>
                          <a:pt x="160" y="34"/>
                          <a:pt x="176" y="44"/>
                          <a:pt x="204" y="50"/>
                        </a:cubicBezTo>
                        <a:cubicBezTo>
                          <a:pt x="216" y="62"/>
                          <a:pt x="230" y="79"/>
                          <a:pt x="216" y="98"/>
                        </a:cubicBezTo>
                        <a:cubicBezTo>
                          <a:pt x="211" y="105"/>
                          <a:pt x="133" y="113"/>
                          <a:pt x="128" y="114"/>
                        </a:cubicBezTo>
                        <a:cubicBezTo>
                          <a:pt x="101" y="112"/>
                          <a:pt x="74" y="111"/>
                          <a:pt x="48" y="102"/>
                        </a:cubicBezTo>
                        <a:cubicBezTo>
                          <a:pt x="38" y="87"/>
                          <a:pt x="33" y="86"/>
                          <a:pt x="16" y="86"/>
                        </a:cubicBezTo>
                      </a:path>
                    </a:pathLst>
                  </a:custGeom>
                  <a:solidFill>
                    <a:srgbClr val="FF9900"/>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186" name="Freeform 212">
                    <a:extLst>
                      <a:ext uri="{FF2B5EF4-FFF2-40B4-BE49-F238E27FC236}">
                        <a16:creationId xmlns:a16="http://schemas.microsoft.com/office/drawing/2014/main" id="{3560AC3F-3877-4DCB-9B8E-27FFB251DB07}"/>
                      </a:ext>
                    </a:extLst>
                  </p:cNvPr>
                  <p:cNvSpPr>
                    <a:spLocks/>
                  </p:cNvSpPr>
                  <p:nvPr/>
                </p:nvSpPr>
                <p:spPr bwMode="auto">
                  <a:xfrm>
                    <a:off x="4832" y="2743"/>
                    <a:ext cx="155" cy="153"/>
                  </a:xfrm>
                  <a:custGeom>
                    <a:avLst/>
                    <a:gdLst>
                      <a:gd name="T0" fmla="*/ 0 w 155"/>
                      <a:gd name="T1" fmla="*/ 57 h 153"/>
                      <a:gd name="T2" fmla="*/ 52 w 155"/>
                      <a:gd name="T3" fmla="*/ 29 h 153"/>
                      <a:gd name="T4" fmla="*/ 112 w 155"/>
                      <a:gd name="T5" fmla="*/ 61 h 153"/>
                      <a:gd name="T6" fmla="*/ 140 w 155"/>
                      <a:gd name="T7" fmla="*/ 89 h 153"/>
                      <a:gd name="T8" fmla="*/ 128 w 155"/>
                      <a:gd name="T9" fmla="*/ 153 h 153"/>
                      <a:gd name="T10" fmla="*/ 40 w 155"/>
                      <a:gd name="T11" fmla="*/ 125 h 153"/>
                      <a:gd name="T12" fmla="*/ 24 w 155"/>
                      <a:gd name="T13" fmla="*/ 89 h 153"/>
                      <a:gd name="T14" fmla="*/ 0 w 155"/>
                      <a:gd name="T15" fmla="*/ 53 h 153"/>
                      <a:gd name="T16" fmla="*/ 4 w 155"/>
                      <a:gd name="T17" fmla="*/ 41 h 153"/>
                      <a:gd name="T18" fmla="*/ 16 w 155"/>
                      <a:gd name="T19" fmla="*/ 33 h 1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5"/>
                      <a:gd name="T31" fmla="*/ 0 h 153"/>
                      <a:gd name="T32" fmla="*/ 155 w 155"/>
                      <a:gd name="T33" fmla="*/ 153 h 1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5" h="153">
                        <a:moveTo>
                          <a:pt x="0" y="57"/>
                        </a:moveTo>
                        <a:cubicBezTo>
                          <a:pt x="16" y="35"/>
                          <a:pt x="25" y="34"/>
                          <a:pt x="52" y="29"/>
                        </a:cubicBezTo>
                        <a:cubicBezTo>
                          <a:pt x="96" y="0"/>
                          <a:pt x="90" y="39"/>
                          <a:pt x="112" y="61"/>
                        </a:cubicBezTo>
                        <a:cubicBezTo>
                          <a:pt x="116" y="74"/>
                          <a:pt x="140" y="89"/>
                          <a:pt x="140" y="89"/>
                        </a:cubicBezTo>
                        <a:cubicBezTo>
                          <a:pt x="148" y="112"/>
                          <a:pt x="155" y="144"/>
                          <a:pt x="128" y="153"/>
                        </a:cubicBezTo>
                        <a:cubicBezTo>
                          <a:pt x="97" y="147"/>
                          <a:pt x="66" y="142"/>
                          <a:pt x="40" y="125"/>
                        </a:cubicBezTo>
                        <a:cubicBezTo>
                          <a:pt x="27" y="106"/>
                          <a:pt x="34" y="118"/>
                          <a:pt x="24" y="89"/>
                        </a:cubicBezTo>
                        <a:cubicBezTo>
                          <a:pt x="21" y="80"/>
                          <a:pt x="5" y="67"/>
                          <a:pt x="0" y="53"/>
                        </a:cubicBezTo>
                        <a:cubicBezTo>
                          <a:pt x="1" y="49"/>
                          <a:pt x="1" y="44"/>
                          <a:pt x="4" y="41"/>
                        </a:cubicBezTo>
                        <a:cubicBezTo>
                          <a:pt x="7" y="37"/>
                          <a:pt x="16" y="33"/>
                          <a:pt x="16" y="33"/>
                        </a:cubicBezTo>
                      </a:path>
                    </a:pathLst>
                  </a:custGeom>
                  <a:solidFill>
                    <a:srgbClr val="FF9900"/>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187" name="Freeform 213">
                    <a:extLst>
                      <a:ext uri="{FF2B5EF4-FFF2-40B4-BE49-F238E27FC236}">
                        <a16:creationId xmlns:a16="http://schemas.microsoft.com/office/drawing/2014/main" id="{CF1D8090-878E-456A-840B-DA327C7B59FD}"/>
                      </a:ext>
                    </a:extLst>
                  </p:cNvPr>
                  <p:cNvSpPr>
                    <a:spLocks/>
                  </p:cNvSpPr>
                  <p:nvPr/>
                </p:nvSpPr>
                <p:spPr bwMode="auto">
                  <a:xfrm>
                    <a:off x="4488" y="3184"/>
                    <a:ext cx="114" cy="96"/>
                  </a:xfrm>
                  <a:custGeom>
                    <a:avLst/>
                    <a:gdLst>
                      <a:gd name="T0" fmla="*/ 12 w 114"/>
                      <a:gd name="T1" fmla="*/ 20 h 96"/>
                      <a:gd name="T2" fmla="*/ 64 w 114"/>
                      <a:gd name="T3" fmla="*/ 76 h 96"/>
                      <a:gd name="T4" fmla="*/ 100 w 114"/>
                      <a:gd name="T5" fmla="*/ 96 h 96"/>
                      <a:gd name="T6" fmla="*/ 112 w 114"/>
                      <a:gd name="T7" fmla="*/ 68 h 96"/>
                      <a:gd name="T8" fmla="*/ 88 w 114"/>
                      <a:gd name="T9" fmla="*/ 20 h 96"/>
                      <a:gd name="T10" fmla="*/ 52 w 114"/>
                      <a:gd name="T11" fmla="*/ 8 h 96"/>
                      <a:gd name="T12" fmla="*/ 28 w 114"/>
                      <a:gd name="T13" fmla="*/ 0 h 96"/>
                      <a:gd name="T14" fmla="*/ 12 w 114"/>
                      <a:gd name="T15" fmla="*/ 44 h 96"/>
                      <a:gd name="T16" fmla="*/ 0 60000 65536"/>
                      <a:gd name="T17" fmla="*/ 0 60000 65536"/>
                      <a:gd name="T18" fmla="*/ 0 60000 65536"/>
                      <a:gd name="T19" fmla="*/ 0 60000 65536"/>
                      <a:gd name="T20" fmla="*/ 0 60000 65536"/>
                      <a:gd name="T21" fmla="*/ 0 60000 65536"/>
                      <a:gd name="T22" fmla="*/ 0 60000 65536"/>
                      <a:gd name="T23" fmla="*/ 0 60000 65536"/>
                      <a:gd name="T24" fmla="*/ 0 w 114"/>
                      <a:gd name="T25" fmla="*/ 0 h 96"/>
                      <a:gd name="T26" fmla="*/ 114 w 114"/>
                      <a:gd name="T27" fmla="*/ 96 h 9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4" h="96">
                        <a:moveTo>
                          <a:pt x="12" y="20"/>
                        </a:moveTo>
                        <a:cubicBezTo>
                          <a:pt x="0" y="68"/>
                          <a:pt x="22" y="71"/>
                          <a:pt x="64" y="76"/>
                        </a:cubicBezTo>
                        <a:cubicBezTo>
                          <a:pt x="92" y="94"/>
                          <a:pt x="79" y="89"/>
                          <a:pt x="100" y="96"/>
                        </a:cubicBezTo>
                        <a:cubicBezTo>
                          <a:pt x="105" y="88"/>
                          <a:pt x="114" y="79"/>
                          <a:pt x="112" y="68"/>
                        </a:cubicBezTo>
                        <a:cubicBezTo>
                          <a:pt x="112" y="65"/>
                          <a:pt x="94" y="24"/>
                          <a:pt x="88" y="20"/>
                        </a:cubicBezTo>
                        <a:cubicBezTo>
                          <a:pt x="77" y="13"/>
                          <a:pt x="64" y="12"/>
                          <a:pt x="52" y="8"/>
                        </a:cubicBezTo>
                        <a:cubicBezTo>
                          <a:pt x="44" y="5"/>
                          <a:pt x="28" y="0"/>
                          <a:pt x="28" y="0"/>
                        </a:cubicBezTo>
                        <a:cubicBezTo>
                          <a:pt x="23" y="16"/>
                          <a:pt x="12" y="27"/>
                          <a:pt x="12" y="44"/>
                        </a:cubicBezTo>
                      </a:path>
                    </a:pathLst>
                  </a:custGeom>
                  <a:solidFill>
                    <a:srgbClr val="FF9900"/>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188" name="Freeform 214">
                    <a:extLst>
                      <a:ext uri="{FF2B5EF4-FFF2-40B4-BE49-F238E27FC236}">
                        <a16:creationId xmlns:a16="http://schemas.microsoft.com/office/drawing/2014/main" id="{BCBE5378-A012-4AEB-86F1-0BA37DD55B97}"/>
                      </a:ext>
                    </a:extLst>
                  </p:cNvPr>
                  <p:cNvSpPr>
                    <a:spLocks/>
                  </p:cNvSpPr>
                  <p:nvPr/>
                </p:nvSpPr>
                <p:spPr bwMode="auto">
                  <a:xfrm>
                    <a:off x="4539" y="3253"/>
                    <a:ext cx="165" cy="99"/>
                  </a:xfrm>
                  <a:custGeom>
                    <a:avLst/>
                    <a:gdLst>
                      <a:gd name="T0" fmla="*/ 1 w 165"/>
                      <a:gd name="T1" fmla="*/ 27 h 99"/>
                      <a:gd name="T2" fmla="*/ 61 w 165"/>
                      <a:gd name="T3" fmla="*/ 67 h 99"/>
                      <a:gd name="T4" fmla="*/ 97 w 165"/>
                      <a:gd name="T5" fmla="*/ 91 h 99"/>
                      <a:gd name="T6" fmla="*/ 121 w 165"/>
                      <a:gd name="T7" fmla="*/ 99 h 99"/>
                      <a:gd name="T8" fmla="*/ 165 w 165"/>
                      <a:gd name="T9" fmla="*/ 71 h 99"/>
                      <a:gd name="T10" fmla="*/ 97 w 165"/>
                      <a:gd name="T11" fmla="*/ 31 h 99"/>
                      <a:gd name="T12" fmla="*/ 33 w 165"/>
                      <a:gd name="T13" fmla="*/ 15 h 99"/>
                      <a:gd name="T14" fmla="*/ 9 w 165"/>
                      <a:gd name="T15" fmla="*/ 11 h 99"/>
                      <a:gd name="T16" fmla="*/ 1 w 165"/>
                      <a:gd name="T17" fmla="*/ 27 h 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5"/>
                      <a:gd name="T28" fmla="*/ 0 h 99"/>
                      <a:gd name="T29" fmla="*/ 165 w 165"/>
                      <a:gd name="T30" fmla="*/ 99 h 9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5" h="99">
                        <a:moveTo>
                          <a:pt x="1" y="27"/>
                        </a:moveTo>
                        <a:cubicBezTo>
                          <a:pt x="14" y="46"/>
                          <a:pt x="39" y="60"/>
                          <a:pt x="61" y="67"/>
                        </a:cubicBezTo>
                        <a:cubicBezTo>
                          <a:pt x="72" y="83"/>
                          <a:pt x="78" y="85"/>
                          <a:pt x="97" y="91"/>
                        </a:cubicBezTo>
                        <a:cubicBezTo>
                          <a:pt x="105" y="93"/>
                          <a:pt x="121" y="99"/>
                          <a:pt x="121" y="99"/>
                        </a:cubicBezTo>
                        <a:cubicBezTo>
                          <a:pt x="154" y="95"/>
                          <a:pt x="156" y="99"/>
                          <a:pt x="165" y="71"/>
                        </a:cubicBezTo>
                        <a:cubicBezTo>
                          <a:pt x="149" y="23"/>
                          <a:pt x="147" y="35"/>
                          <a:pt x="97" y="31"/>
                        </a:cubicBezTo>
                        <a:cubicBezTo>
                          <a:pt x="73" y="23"/>
                          <a:pt x="58" y="19"/>
                          <a:pt x="33" y="15"/>
                        </a:cubicBezTo>
                        <a:cubicBezTo>
                          <a:pt x="27" y="11"/>
                          <a:pt x="17" y="0"/>
                          <a:pt x="9" y="11"/>
                        </a:cubicBezTo>
                        <a:cubicBezTo>
                          <a:pt x="0" y="23"/>
                          <a:pt x="1" y="48"/>
                          <a:pt x="1" y="27"/>
                        </a:cubicBezTo>
                        <a:close/>
                      </a:path>
                    </a:pathLst>
                  </a:custGeom>
                  <a:solidFill>
                    <a:srgbClr val="FF9900"/>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189" name="Freeform 215">
                    <a:extLst>
                      <a:ext uri="{FF2B5EF4-FFF2-40B4-BE49-F238E27FC236}">
                        <a16:creationId xmlns:a16="http://schemas.microsoft.com/office/drawing/2014/main" id="{7003DADE-B547-48BC-AA70-BEAF70BECE49}"/>
                      </a:ext>
                    </a:extLst>
                  </p:cNvPr>
                  <p:cNvSpPr>
                    <a:spLocks/>
                  </p:cNvSpPr>
                  <p:nvPr/>
                </p:nvSpPr>
                <p:spPr bwMode="auto">
                  <a:xfrm>
                    <a:off x="4936" y="2898"/>
                    <a:ext cx="104" cy="170"/>
                  </a:xfrm>
                  <a:custGeom>
                    <a:avLst/>
                    <a:gdLst>
                      <a:gd name="T0" fmla="*/ 16 w 104"/>
                      <a:gd name="T1" fmla="*/ 2 h 170"/>
                      <a:gd name="T2" fmla="*/ 80 w 104"/>
                      <a:gd name="T3" fmla="*/ 54 h 170"/>
                      <a:gd name="T4" fmla="*/ 28 w 104"/>
                      <a:gd name="T5" fmla="*/ 162 h 170"/>
                      <a:gd name="T6" fmla="*/ 0 w 104"/>
                      <a:gd name="T7" fmla="*/ 134 h 170"/>
                      <a:gd name="T8" fmla="*/ 16 w 104"/>
                      <a:gd name="T9" fmla="*/ 78 h 170"/>
                      <a:gd name="T10" fmla="*/ 0 w 104"/>
                      <a:gd name="T11" fmla="*/ 26 h 170"/>
                      <a:gd name="T12" fmla="*/ 8 w 104"/>
                      <a:gd name="T13" fmla="*/ 14 h 170"/>
                      <a:gd name="T14" fmla="*/ 16 w 104"/>
                      <a:gd name="T15" fmla="*/ 2 h 170"/>
                      <a:gd name="T16" fmla="*/ 0 60000 65536"/>
                      <a:gd name="T17" fmla="*/ 0 60000 65536"/>
                      <a:gd name="T18" fmla="*/ 0 60000 65536"/>
                      <a:gd name="T19" fmla="*/ 0 60000 65536"/>
                      <a:gd name="T20" fmla="*/ 0 60000 65536"/>
                      <a:gd name="T21" fmla="*/ 0 60000 65536"/>
                      <a:gd name="T22" fmla="*/ 0 60000 65536"/>
                      <a:gd name="T23" fmla="*/ 0 60000 65536"/>
                      <a:gd name="T24" fmla="*/ 0 w 104"/>
                      <a:gd name="T25" fmla="*/ 0 h 170"/>
                      <a:gd name="T26" fmla="*/ 104 w 104"/>
                      <a:gd name="T27" fmla="*/ 170 h 17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4" h="170">
                        <a:moveTo>
                          <a:pt x="16" y="2"/>
                        </a:moveTo>
                        <a:cubicBezTo>
                          <a:pt x="83" y="7"/>
                          <a:pt x="69" y="0"/>
                          <a:pt x="80" y="54"/>
                        </a:cubicBezTo>
                        <a:cubicBezTo>
                          <a:pt x="76" y="152"/>
                          <a:pt x="104" y="170"/>
                          <a:pt x="28" y="162"/>
                        </a:cubicBezTo>
                        <a:cubicBezTo>
                          <a:pt x="0" y="144"/>
                          <a:pt x="7" y="155"/>
                          <a:pt x="0" y="134"/>
                        </a:cubicBezTo>
                        <a:cubicBezTo>
                          <a:pt x="3" y="112"/>
                          <a:pt x="4" y="96"/>
                          <a:pt x="16" y="78"/>
                        </a:cubicBezTo>
                        <a:cubicBezTo>
                          <a:pt x="13" y="54"/>
                          <a:pt x="7" y="47"/>
                          <a:pt x="0" y="26"/>
                        </a:cubicBezTo>
                        <a:cubicBezTo>
                          <a:pt x="3" y="22"/>
                          <a:pt x="4" y="17"/>
                          <a:pt x="8" y="14"/>
                        </a:cubicBezTo>
                        <a:cubicBezTo>
                          <a:pt x="27" y="2"/>
                          <a:pt x="47" y="10"/>
                          <a:pt x="16" y="2"/>
                        </a:cubicBezTo>
                        <a:close/>
                      </a:path>
                    </a:pathLst>
                  </a:custGeom>
                  <a:solidFill>
                    <a:srgbClr val="FF9900"/>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190" name="Freeform 216">
                    <a:extLst>
                      <a:ext uri="{FF2B5EF4-FFF2-40B4-BE49-F238E27FC236}">
                        <a16:creationId xmlns:a16="http://schemas.microsoft.com/office/drawing/2014/main" id="{D78C04E8-3BD7-460D-BFB1-D9FBAE0C6AF1}"/>
                      </a:ext>
                    </a:extLst>
                  </p:cNvPr>
                  <p:cNvSpPr>
                    <a:spLocks/>
                  </p:cNvSpPr>
                  <p:nvPr/>
                </p:nvSpPr>
                <p:spPr bwMode="auto">
                  <a:xfrm>
                    <a:off x="4680" y="3260"/>
                    <a:ext cx="180" cy="108"/>
                  </a:xfrm>
                  <a:custGeom>
                    <a:avLst/>
                    <a:gdLst>
                      <a:gd name="T0" fmla="*/ 12 w 180"/>
                      <a:gd name="T1" fmla="*/ 100 h 108"/>
                      <a:gd name="T2" fmla="*/ 160 w 180"/>
                      <a:gd name="T3" fmla="*/ 80 h 108"/>
                      <a:gd name="T4" fmla="*/ 172 w 180"/>
                      <a:gd name="T5" fmla="*/ 68 h 108"/>
                      <a:gd name="T6" fmla="*/ 180 w 180"/>
                      <a:gd name="T7" fmla="*/ 44 h 108"/>
                      <a:gd name="T8" fmla="*/ 148 w 180"/>
                      <a:gd name="T9" fmla="*/ 0 h 108"/>
                      <a:gd name="T10" fmla="*/ 48 w 180"/>
                      <a:gd name="T11" fmla="*/ 32 h 108"/>
                      <a:gd name="T12" fmla="*/ 24 w 180"/>
                      <a:gd name="T13" fmla="*/ 40 h 108"/>
                      <a:gd name="T14" fmla="*/ 12 w 180"/>
                      <a:gd name="T15" fmla="*/ 44 h 108"/>
                      <a:gd name="T16" fmla="*/ 0 w 180"/>
                      <a:gd name="T17" fmla="*/ 68 h 108"/>
                      <a:gd name="T18" fmla="*/ 20 w 180"/>
                      <a:gd name="T19" fmla="*/ 108 h 108"/>
                      <a:gd name="T20" fmla="*/ 12 w 180"/>
                      <a:gd name="T21" fmla="*/ 100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0"/>
                      <a:gd name="T34" fmla="*/ 0 h 108"/>
                      <a:gd name="T35" fmla="*/ 180 w 180"/>
                      <a:gd name="T36" fmla="*/ 108 h 10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0" h="108">
                        <a:moveTo>
                          <a:pt x="12" y="100"/>
                        </a:moveTo>
                        <a:cubicBezTo>
                          <a:pt x="72" y="97"/>
                          <a:pt x="108" y="97"/>
                          <a:pt x="160" y="80"/>
                        </a:cubicBezTo>
                        <a:cubicBezTo>
                          <a:pt x="164" y="76"/>
                          <a:pt x="169" y="73"/>
                          <a:pt x="172" y="68"/>
                        </a:cubicBezTo>
                        <a:cubicBezTo>
                          <a:pt x="176" y="61"/>
                          <a:pt x="180" y="44"/>
                          <a:pt x="180" y="44"/>
                        </a:cubicBezTo>
                        <a:cubicBezTo>
                          <a:pt x="174" y="22"/>
                          <a:pt x="172" y="8"/>
                          <a:pt x="148" y="0"/>
                        </a:cubicBezTo>
                        <a:cubicBezTo>
                          <a:pt x="113" y="9"/>
                          <a:pt x="83" y="23"/>
                          <a:pt x="48" y="32"/>
                        </a:cubicBezTo>
                        <a:cubicBezTo>
                          <a:pt x="40" y="34"/>
                          <a:pt x="32" y="37"/>
                          <a:pt x="24" y="40"/>
                        </a:cubicBezTo>
                        <a:cubicBezTo>
                          <a:pt x="20" y="41"/>
                          <a:pt x="12" y="44"/>
                          <a:pt x="12" y="44"/>
                        </a:cubicBezTo>
                        <a:cubicBezTo>
                          <a:pt x="8" y="50"/>
                          <a:pt x="0" y="60"/>
                          <a:pt x="0" y="68"/>
                        </a:cubicBezTo>
                        <a:cubicBezTo>
                          <a:pt x="0" y="77"/>
                          <a:pt x="4" y="108"/>
                          <a:pt x="20" y="108"/>
                        </a:cubicBezTo>
                        <a:cubicBezTo>
                          <a:pt x="24" y="108"/>
                          <a:pt x="15" y="103"/>
                          <a:pt x="12" y="100"/>
                        </a:cubicBezTo>
                        <a:close/>
                      </a:path>
                    </a:pathLst>
                  </a:custGeom>
                  <a:solidFill>
                    <a:srgbClr val="FF9900"/>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191" name="Freeform 217">
                    <a:extLst>
                      <a:ext uri="{FF2B5EF4-FFF2-40B4-BE49-F238E27FC236}">
                        <a16:creationId xmlns:a16="http://schemas.microsoft.com/office/drawing/2014/main" id="{59B198CB-85A1-4B00-9BDB-C1C4C4C5B0C1}"/>
                      </a:ext>
                    </a:extLst>
                  </p:cNvPr>
                  <p:cNvSpPr>
                    <a:spLocks/>
                  </p:cNvSpPr>
                  <p:nvPr/>
                </p:nvSpPr>
                <p:spPr bwMode="auto">
                  <a:xfrm>
                    <a:off x="4813" y="3158"/>
                    <a:ext cx="170" cy="182"/>
                  </a:xfrm>
                  <a:custGeom>
                    <a:avLst/>
                    <a:gdLst>
                      <a:gd name="T0" fmla="*/ 47 w 170"/>
                      <a:gd name="T1" fmla="*/ 182 h 182"/>
                      <a:gd name="T2" fmla="*/ 15 w 170"/>
                      <a:gd name="T3" fmla="*/ 150 h 182"/>
                      <a:gd name="T4" fmla="*/ 11 w 170"/>
                      <a:gd name="T5" fmla="*/ 98 h 182"/>
                      <a:gd name="T6" fmla="*/ 35 w 170"/>
                      <a:gd name="T7" fmla="*/ 78 h 182"/>
                      <a:gd name="T8" fmla="*/ 59 w 170"/>
                      <a:gd name="T9" fmla="*/ 62 h 182"/>
                      <a:gd name="T10" fmla="*/ 103 w 170"/>
                      <a:gd name="T11" fmla="*/ 22 h 182"/>
                      <a:gd name="T12" fmla="*/ 143 w 170"/>
                      <a:gd name="T13" fmla="*/ 18 h 182"/>
                      <a:gd name="T14" fmla="*/ 159 w 170"/>
                      <a:gd name="T15" fmla="*/ 66 h 182"/>
                      <a:gd name="T16" fmla="*/ 135 w 170"/>
                      <a:gd name="T17" fmla="*/ 82 h 182"/>
                      <a:gd name="T18" fmla="*/ 111 w 170"/>
                      <a:gd name="T19" fmla="*/ 98 h 182"/>
                      <a:gd name="T20" fmla="*/ 43 w 170"/>
                      <a:gd name="T21" fmla="*/ 154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0"/>
                      <a:gd name="T34" fmla="*/ 0 h 182"/>
                      <a:gd name="T35" fmla="*/ 170 w 170"/>
                      <a:gd name="T36" fmla="*/ 182 h 18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0" h="182">
                        <a:moveTo>
                          <a:pt x="47" y="182"/>
                        </a:moveTo>
                        <a:cubicBezTo>
                          <a:pt x="35" y="170"/>
                          <a:pt x="24" y="164"/>
                          <a:pt x="15" y="150"/>
                        </a:cubicBezTo>
                        <a:cubicBezTo>
                          <a:pt x="11" y="135"/>
                          <a:pt x="0" y="112"/>
                          <a:pt x="11" y="98"/>
                        </a:cubicBezTo>
                        <a:cubicBezTo>
                          <a:pt x="18" y="90"/>
                          <a:pt x="27" y="84"/>
                          <a:pt x="35" y="78"/>
                        </a:cubicBezTo>
                        <a:cubicBezTo>
                          <a:pt x="43" y="72"/>
                          <a:pt x="59" y="62"/>
                          <a:pt x="59" y="62"/>
                        </a:cubicBezTo>
                        <a:cubicBezTo>
                          <a:pt x="70" y="45"/>
                          <a:pt x="88" y="37"/>
                          <a:pt x="103" y="22"/>
                        </a:cubicBezTo>
                        <a:cubicBezTo>
                          <a:pt x="110" y="0"/>
                          <a:pt x="126" y="12"/>
                          <a:pt x="143" y="18"/>
                        </a:cubicBezTo>
                        <a:cubicBezTo>
                          <a:pt x="158" y="33"/>
                          <a:pt x="170" y="41"/>
                          <a:pt x="159" y="66"/>
                        </a:cubicBezTo>
                        <a:cubicBezTo>
                          <a:pt x="152" y="82"/>
                          <a:pt x="146" y="76"/>
                          <a:pt x="135" y="82"/>
                        </a:cubicBezTo>
                        <a:cubicBezTo>
                          <a:pt x="127" y="87"/>
                          <a:pt x="111" y="98"/>
                          <a:pt x="111" y="98"/>
                        </a:cubicBezTo>
                        <a:cubicBezTo>
                          <a:pt x="94" y="123"/>
                          <a:pt x="79" y="154"/>
                          <a:pt x="43" y="154"/>
                        </a:cubicBezTo>
                      </a:path>
                    </a:pathLst>
                  </a:custGeom>
                  <a:solidFill>
                    <a:srgbClr val="FF9900"/>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192" name="Freeform 218">
                    <a:extLst>
                      <a:ext uri="{FF2B5EF4-FFF2-40B4-BE49-F238E27FC236}">
                        <a16:creationId xmlns:a16="http://schemas.microsoft.com/office/drawing/2014/main" id="{C1BB9F9E-FB3C-4BB6-9B42-6C4515180C8A}"/>
                      </a:ext>
                    </a:extLst>
                  </p:cNvPr>
                  <p:cNvSpPr>
                    <a:spLocks/>
                  </p:cNvSpPr>
                  <p:nvPr/>
                </p:nvSpPr>
                <p:spPr bwMode="auto">
                  <a:xfrm>
                    <a:off x="4908" y="3043"/>
                    <a:ext cx="120" cy="158"/>
                  </a:xfrm>
                  <a:custGeom>
                    <a:avLst/>
                    <a:gdLst>
                      <a:gd name="T0" fmla="*/ 120 w 120"/>
                      <a:gd name="T1" fmla="*/ 13 h 158"/>
                      <a:gd name="T2" fmla="*/ 32 w 120"/>
                      <a:gd name="T3" fmla="*/ 5 h 158"/>
                      <a:gd name="T4" fmla="*/ 0 w 120"/>
                      <a:gd name="T5" fmla="*/ 29 h 158"/>
                      <a:gd name="T6" fmla="*/ 4 w 120"/>
                      <a:gd name="T7" fmla="*/ 97 h 158"/>
                      <a:gd name="T8" fmla="*/ 8 w 120"/>
                      <a:gd name="T9" fmla="*/ 121 h 158"/>
                      <a:gd name="T10" fmla="*/ 32 w 120"/>
                      <a:gd name="T11" fmla="*/ 137 h 158"/>
                      <a:gd name="T12" fmla="*/ 40 w 120"/>
                      <a:gd name="T13" fmla="*/ 149 h 158"/>
                      <a:gd name="T14" fmla="*/ 92 w 120"/>
                      <a:gd name="T15" fmla="*/ 77 h 158"/>
                      <a:gd name="T16" fmla="*/ 96 w 120"/>
                      <a:gd name="T17" fmla="*/ 53 h 158"/>
                      <a:gd name="T18" fmla="*/ 92 w 120"/>
                      <a:gd name="T19" fmla="*/ 17 h 1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0"/>
                      <a:gd name="T31" fmla="*/ 0 h 158"/>
                      <a:gd name="T32" fmla="*/ 120 w 120"/>
                      <a:gd name="T33" fmla="*/ 158 h 15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0" h="158">
                        <a:moveTo>
                          <a:pt x="120" y="13"/>
                        </a:moveTo>
                        <a:cubicBezTo>
                          <a:pt x="80" y="9"/>
                          <a:pt x="69" y="0"/>
                          <a:pt x="32" y="5"/>
                        </a:cubicBezTo>
                        <a:cubicBezTo>
                          <a:pt x="18" y="14"/>
                          <a:pt x="10" y="15"/>
                          <a:pt x="0" y="29"/>
                        </a:cubicBezTo>
                        <a:cubicBezTo>
                          <a:pt x="13" y="67"/>
                          <a:pt x="9" y="45"/>
                          <a:pt x="4" y="97"/>
                        </a:cubicBezTo>
                        <a:cubicBezTo>
                          <a:pt x="5" y="105"/>
                          <a:pt x="3" y="114"/>
                          <a:pt x="8" y="121"/>
                        </a:cubicBezTo>
                        <a:cubicBezTo>
                          <a:pt x="14" y="129"/>
                          <a:pt x="32" y="137"/>
                          <a:pt x="32" y="137"/>
                        </a:cubicBezTo>
                        <a:cubicBezTo>
                          <a:pt x="35" y="141"/>
                          <a:pt x="35" y="148"/>
                          <a:pt x="40" y="149"/>
                        </a:cubicBezTo>
                        <a:cubicBezTo>
                          <a:pt x="78" y="158"/>
                          <a:pt x="87" y="102"/>
                          <a:pt x="92" y="77"/>
                        </a:cubicBezTo>
                        <a:cubicBezTo>
                          <a:pt x="93" y="69"/>
                          <a:pt x="95" y="61"/>
                          <a:pt x="96" y="53"/>
                        </a:cubicBezTo>
                        <a:cubicBezTo>
                          <a:pt x="95" y="41"/>
                          <a:pt x="92" y="17"/>
                          <a:pt x="92" y="17"/>
                        </a:cubicBezTo>
                      </a:path>
                    </a:pathLst>
                  </a:custGeom>
                  <a:solidFill>
                    <a:srgbClr val="FF9900"/>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grpSp>
          </p:grpSp>
          <p:grpSp>
            <p:nvGrpSpPr>
              <p:cNvPr id="134" name="Group 219">
                <a:extLst>
                  <a:ext uri="{FF2B5EF4-FFF2-40B4-BE49-F238E27FC236}">
                    <a16:creationId xmlns:a16="http://schemas.microsoft.com/office/drawing/2014/main" id="{FFC01328-C469-4EA3-B55D-C26BD1722ABF}"/>
                  </a:ext>
                </a:extLst>
              </p:cNvPr>
              <p:cNvGrpSpPr>
                <a:grpSpLocks/>
              </p:cNvGrpSpPr>
              <p:nvPr/>
            </p:nvGrpSpPr>
            <p:grpSpPr bwMode="auto">
              <a:xfrm>
                <a:off x="4405" y="2374"/>
                <a:ext cx="603" cy="682"/>
                <a:chOff x="4437" y="2678"/>
                <a:chExt cx="603" cy="682"/>
              </a:xfrm>
            </p:grpSpPr>
            <p:sp>
              <p:nvSpPr>
                <p:cNvPr id="165" name="Oval 220">
                  <a:extLst>
                    <a:ext uri="{FF2B5EF4-FFF2-40B4-BE49-F238E27FC236}">
                      <a16:creationId xmlns:a16="http://schemas.microsoft.com/office/drawing/2014/main" id="{BC7C4923-ECDA-4BB4-8952-B63A72202F2A}"/>
                    </a:ext>
                  </a:extLst>
                </p:cNvPr>
                <p:cNvSpPr>
                  <a:spLocks noChangeArrowheads="1"/>
                </p:cNvSpPr>
                <p:nvPr/>
              </p:nvSpPr>
              <p:spPr bwMode="auto">
                <a:xfrm>
                  <a:off x="4475" y="2748"/>
                  <a:ext cx="504" cy="566"/>
                </a:xfrm>
                <a:prstGeom prst="ellipse">
                  <a:avLst/>
                </a:prstGeom>
                <a:solidFill>
                  <a:sysClr val="window" lastClr="FFFFFF"/>
                </a:solidFill>
                <a:ln w="12700">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grpSp>
              <p:nvGrpSpPr>
                <p:cNvPr id="166" name="Group 221">
                  <a:extLst>
                    <a:ext uri="{FF2B5EF4-FFF2-40B4-BE49-F238E27FC236}">
                      <a16:creationId xmlns:a16="http://schemas.microsoft.com/office/drawing/2014/main" id="{C21CADB7-A09A-48CC-9224-88A81446CC65}"/>
                    </a:ext>
                  </a:extLst>
                </p:cNvPr>
                <p:cNvGrpSpPr>
                  <a:grpSpLocks/>
                </p:cNvGrpSpPr>
                <p:nvPr/>
              </p:nvGrpSpPr>
              <p:grpSpPr bwMode="auto">
                <a:xfrm>
                  <a:off x="4437" y="2678"/>
                  <a:ext cx="603" cy="682"/>
                  <a:chOff x="4437" y="2686"/>
                  <a:chExt cx="603" cy="682"/>
                </a:xfrm>
              </p:grpSpPr>
              <p:sp>
                <p:nvSpPr>
                  <p:cNvPr id="167" name="Freeform 222">
                    <a:extLst>
                      <a:ext uri="{FF2B5EF4-FFF2-40B4-BE49-F238E27FC236}">
                        <a16:creationId xmlns:a16="http://schemas.microsoft.com/office/drawing/2014/main" id="{E1C91C95-0BAD-4A84-821D-FB13C2A7F428}"/>
                      </a:ext>
                    </a:extLst>
                  </p:cNvPr>
                  <p:cNvSpPr>
                    <a:spLocks/>
                  </p:cNvSpPr>
                  <p:nvPr/>
                </p:nvSpPr>
                <p:spPr bwMode="auto">
                  <a:xfrm>
                    <a:off x="4534" y="2724"/>
                    <a:ext cx="158" cy="128"/>
                  </a:xfrm>
                  <a:custGeom>
                    <a:avLst/>
                    <a:gdLst>
                      <a:gd name="T0" fmla="*/ 118 w 158"/>
                      <a:gd name="T1" fmla="*/ 0 h 128"/>
                      <a:gd name="T2" fmla="*/ 46 w 158"/>
                      <a:gd name="T3" fmla="*/ 28 h 128"/>
                      <a:gd name="T4" fmla="*/ 14 w 158"/>
                      <a:gd name="T5" fmla="*/ 60 h 128"/>
                      <a:gd name="T6" fmla="*/ 26 w 158"/>
                      <a:gd name="T7" fmla="*/ 128 h 128"/>
                      <a:gd name="T8" fmla="*/ 86 w 158"/>
                      <a:gd name="T9" fmla="*/ 116 h 128"/>
                      <a:gd name="T10" fmla="*/ 122 w 158"/>
                      <a:gd name="T11" fmla="*/ 68 h 128"/>
                      <a:gd name="T12" fmla="*/ 158 w 158"/>
                      <a:gd name="T13" fmla="*/ 48 h 128"/>
                      <a:gd name="T14" fmla="*/ 70 w 158"/>
                      <a:gd name="T15" fmla="*/ 16 h 128"/>
                      <a:gd name="T16" fmla="*/ 0 60000 65536"/>
                      <a:gd name="T17" fmla="*/ 0 60000 65536"/>
                      <a:gd name="T18" fmla="*/ 0 60000 65536"/>
                      <a:gd name="T19" fmla="*/ 0 60000 65536"/>
                      <a:gd name="T20" fmla="*/ 0 60000 65536"/>
                      <a:gd name="T21" fmla="*/ 0 60000 65536"/>
                      <a:gd name="T22" fmla="*/ 0 60000 65536"/>
                      <a:gd name="T23" fmla="*/ 0 60000 65536"/>
                      <a:gd name="T24" fmla="*/ 0 w 158"/>
                      <a:gd name="T25" fmla="*/ 0 h 128"/>
                      <a:gd name="T26" fmla="*/ 158 w 158"/>
                      <a:gd name="T27" fmla="*/ 128 h 12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8" h="128">
                        <a:moveTo>
                          <a:pt x="118" y="0"/>
                        </a:moveTo>
                        <a:cubicBezTo>
                          <a:pt x="93" y="8"/>
                          <a:pt x="70" y="20"/>
                          <a:pt x="46" y="28"/>
                        </a:cubicBezTo>
                        <a:cubicBezTo>
                          <a:pt x="37" y="42"/>
                          <a:pt x="26" y="48"/>
                          <a:pt x="14" y="60"/>
                        </a:cubicBezTo>
                        <a:cubicBezTo>
                          <a:pt x="5" y="86"/>
                          <a:pt x="0" y="111"/>
                          <a:pt x="26" y="128"/>
                        </a:cubicBezTo>
                        <a:cubicBezTo>
                          <a:pt x="46" y="125"/>
                          <a:pt x="66" y="120"/>
                          <a:pt x="86" y="116"/>
                        </a:cubicBezTo>
                        <a:cubicBezTo>
                          <a:pt x="98" y="98"/>
                          <a:pt x="107" y="83"/>
                          <a:pt x="122" y="68"/>
                        </a:cubicBezTo>
                        <a:cubicBezTo>
                          <a:pt x="128" y="49"/>
                          <a:pt x="141" y="54"/>
                          <a:pt x="158" y="48"/>
                        </a:cubicBezTo>
                        <a:cubicBezTo>
                          <a:pt x="130" y="20"/>
                          <a:pt x="110" y="16"/>
                          <a:pt x="70" y="16"/>
                        </a:cubicBezTo>
                      </a:path>
                    </a:pathLst>
                  </a:custGeom>
                  <a:solidFill>
                    <a:srgbClr val="FF9900"/>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168" name="Freeform 223">
                    <a:extLst>
                      <a:ext uri="{FF2B5EF4-FFF2-40B4-BE49-F238E27FC236}">
                        <a16:creationId xmlns:a16="http://schemas.microsoft.com/office/drawing/2014/main" id="{9F458776-7A8D-43E6-B14B-CEA30CEA6572}"/>
                      </a:ext>
                    </a:extLst>
                  </p:cNvPr>
                  <p:cNvSpPr>
                    <a:spLocks/>
                  </p:cNvSpPr>
                  <p:nvPr/>
                </p:nvSpPr>
                <p:spPr bwMode="auto">
                  <a:xfrm>
                    <a:off x="4460" y="2797"/>
                    <a:ext cx="88" cy="159"/>
                  </a:xfrm>
                  <a:custGeom>
                    <a:avLst/>
                    <a:gdLst>
                      <a:gd name="T0" fmla="*/ 64 w 88"/>
                      <a:gd name="T1" fmla="*/ 7 h 159"/>
                      <a:gd name="T2" fmla="*/ 16 w 88"/>
                      <a:gd name="T3" fmla="*/ 67 h 159"/>
                      <a:gd name="T4" fmla="*/ 0 w 88"/>
                      <a:gd name="T5" fmla="*/ 131 h 159"/>
                      <a:gd name="T6" fmla="*/ 28 w 88"/>
                      <a:gd name="T7" fmla="*/ 159 h 159"/>
                      <a:gd name="T8" fmla="*/ 60 w 88"/>
                      <a:gd name="T9" fmla="*/ 155 h 159"/>
                      <a:gd name="T10" fmla="*/ 68 w 88"/>
                      <a:gd name="T11" fmla="*/ 127 h 159"/>
                      <a:gd name="T12" fmla="*/ 88 w 88"/>
                      <a:gd name="T13" fmla="*/ 63 h 159"/>
                      <a:gd name="T14" fmla="*/ 64 w 88"/>
                      <a:gd name="T15" fmla="*/ 7 h 159"/>
                      <a:gd name="T16" fmla="*/ 0 60000 65536"/>
                      <a:gd name="T17" fmla="*/ 0 60000 65536"/>
                      <a:gd name="T18" fmla="*/ 0 60000 65536"/>
                      <a:gd name="T19" fmla="*/ 0 60000 65536"/>
                      <a:gd name="T20" fmla="*/ 0 60000 65536"/>
                      <a:gd name="T21" fmla="*/ 0 60000 65536"/>
                      <a:gd name="T22" fmla="*/ 0 60000 65536"/>
                      <a:gd name="T23" fmla="*/ 0 60000 65536"/>
                      <a:gd name="T24" fmla="*/ 0 w 88"/>
                      <a:gd name="T25" fmla="*/ 0 h 159"/>
                      <a:gd name="T26" fmla="*/ 88 w 88"/>
                      <a:gd name="T27" fmla="*/ 159 h 1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8" h="159">
                        <a:moveTo>
                          <a:pt x="64" y="7"/>
                        </a:moveTo>
                        <a:cubicBezTo>
                          <a:pt x="40" y="23"/>
                          <a:pt x="25" y="39"/>
                          <a:pt x="16" y="67"/>
                        </a:cubicBezTo>
                        <a:cubicBezTo>
                          <a:pt x="13" y="97"/>
                          <a:pt x="15" y="108"/>
                          <a:pt x="0" y="131"/>
                        </a:cubicBezTo>
                        <a:cubicBezTo>
                          <a:pt x="5" y="147"/>
                          <a:pt x="12" y="154"/>
                          <a:pt x="28" y="159"/>
                        </a:cubicBezTo>
                        <a:cubicBezTo>
                          <a:pt x="39" y="158"/>
                          <a:pt x="50" y="159"/>
                          <a:pt x="60" y="155"/>
                        </a:cubicBezTo>
                        <a:cubicBezTo>
                          <a:pt x="69" y="151"/>
                          <a:pt x="66" y="137"/>
                          <a:pt x="68" y="127"/>
                        </a:cubicBezTo>
                        <a:cubicBezTo>
                          <a:pt x="73" y="103"/>
                          <a:pt x="66" y="77"/>
                          <a:pt x="88" y="63"/>
                        </a:cubicBezTo>
                        <a:cubicBezTo>
                          <a:pt x="82" y="0"/>
                          <a:pt x="86" y="40"/>
                          <a:pt x="64" y="7"/>
                        </a:cubicBezTo>
                        <a:close/>
                      </a:path>
                    </a:pathLst>
                  </a:custGeom>
                  <a:solidFill>
                    <a:srgbClr val="FF9900"/>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169" name="Freeform 224">
                    <a:extLst>
                      <a:ext uri="{FF2B5EF4-FFF2-40B4-BE49-F238E27FC236}">
                        <a16:creationId xmlns:a16="http://schemas.microsoft.com/office/drawing/2014/main" id="{FC539B0F-82F9-49A0-9CD2-E4F8B5A40A26}"/>
                      </a:ext>
                    </a:extLst>
                  </p:cNvPr>
                  <p:cNvSpPr>
                    <a:spLocks/>
                  </p:cNvSpPr>
                  <p:nvPr/>
                </p:nvSpPr>
                <p:spPr bwMode="auto">
                  <a:xfrm>
                    <a:off x="4440" y="2966"/>
                    <a:ext cx="80" cy="132"/>
                  </a:xfrm>
                  <a:custGeom>
                    <a:avLst/>
                    <a:gdLst>
                      <a:gd name="T0" fmla="*/ 28 w 80"/>
                      <a:gd name="T1" fmla="*/ 2 h 132"/>
                      <a:gd name="T2" fmla="*/ 12 w 80"/>
                      <a:gd name="T3" fmla="*/ 6 h 132"/>
                      <a:gd name="T4" fmla="*/ 4 w 80"/>
                      <a:gd name="T5" fmla="*/ 30 h 132"/>
                      <a:gd name="T6" fmla="*/ 0 w 80"/>
                      <a:gd name="T7" fmla="*/ 94 h 132"/>
                      <a:gd name="T8" fmla="*/ 60 w 80"/>
                      <a:gd name="T9" fmla="*/ 118 h 132"/>
                      <a:gd name="T10" fmla="*/ 76 w 80"/>
                      <a:gd name="T11" fmla="*/ 82 h 132"/>
                      <a:gd name="T12" fmla="*/ 80 w 80"/>
                      <a:gd name="T13" fmla="*/ 70 h 132"/>
                      <a:gd name="T14" fmla="*/ 68 w 80"/>
                      <a:gd name="T15" fmla="*/ 6 h 132"/>
                      <a:gd name="T16" fmla="*/ 28 w 80"/>
                      <a:gd name="T17" fmla="*/ 2 h 1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0"/>
                      <a:gd name="T28" fmla="*/ 0 h 132"/>
                      <a:gd name="T29" fmla="*/ 80 w 80"/>
                      <a:gd name="T30" fmla="*/ 132 h 1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0" h="132">
                        <a:moveTo>
                          <a:pt x="28" y="2"/>
                        </a:moveTo>
                        <a:cubicBezTo>
                          <a:pt x="23" y="3"/>
                          <a:pt x="16" y="2"/>
                          <a:pt x="12" y="6"/>
                        </a:cubicBezTo>
                        <a:cubicBezTo>
                          <a:pt x="7" y="12"/>
                          <a:pt x="4" y="30"/>
                          <a:pt x="4" y="30"/>
                        </a:cubicBezTo>
                        <a:cubicBezTo>
                          <a:pt x="10" y="52"/>
                          <a:pt x="6" y="72"/>
                          <a:pt x="0" y="94"/>
                        </a:cubicBezTo>
                        <a:cubicBezTo>
                          <a:pt x="8" y="132"/>
                          <a:pt x="19" y="122"/>
                          <a:pt x="60" y="118"/>
                        </a:cubicBezTo>
                        <a:cubicBezTo>
                          <a:pt x="73" y="99"/>
                          <a:pt x="66" y="111"/>
                          <a:pt x="76" y="82"/>
                        </a:cubicBezTo>
                        <a:cubicBezTo>
                          <a:pt x="77" y="78"/>
                          <a:pt x="80" y="70"/>
                          <a:pt x="80" y="70"/>
                        </a:cubicBezTo>
                        <a:cubicBezTo>
                          <a:pt x="79" y="62"/>
                          <a:pt x="74" y="14"/>
                          <a:pt x="68" y="6"/>
                        </a:cubicBezTo>
                        <a:cubicBezTo>
                          <a:pt x="64" y="0"/>
                          <a:pt x="29" y="2"/>
                          <a:pt x="28" y="2"/>
                        </a:cubicBezTo>
                        <a:close/>
                      </a:path>
                    </a:pathLst>
                  </a:custGeom>
                  <a:solidFill>
                    <a:srgbClr val="FF9900"/>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170" name="Freeform 225">
                    <a:extLst>
                      <a:ext uri="{FF2B5EF4-FFF2-40B4-BE49-F238E27FC236}">
                        <a16:creationId xmlns:a16="http://schemas.microsoft.com/office/drawing/2014/main" id="{3736AE62-6D78-4339-8760-89EE0310C2FB}"/>
                      </a:ext>
                    </a:extLst>
                  </p:cNvPr>
                  <p:cNvSpPr>
                    <a:spLocks/>
                  </p:cNvSpPr>
                  <p:nvPr/>
                </p:nvSpPr>
                <p:spPr bwMode="auto">
                  <a:xfrm>
                    <a:off x="4437" y="3079"/>
                    <a:ext cx="118" cy="131"/>
                  </a:xfrm>
                  <a:custGeom>
                    <a:avLst/>
                    <a:gdLst>
                      <a:gd name="T0" fmla="*/ 31 w 118"/>
                      <a:gd name="T1" fmla="*/ 17 h 131"/>
                      <a:gd name="T2" fmla="*/ 19 w 118"/>
                      <a:gd name="T3" fmla="*/ 45 h 131"/>
                      <a:gd name="T4" fmla="*/ 63 w 118"/>
                      <a:gd name="T5" fmla="*/ 113 h 131"/>
                      <a:gd name="T6" fmla="*/ 87 w 118"/>
                      <a:gd name="T7" fmla="*/ 129 h 131"/>
                      <a:gd name="T8" fmla="*/ 115 w 118"/>
                      <a:gd name="T9" fmla="*/ 113 h 131"/>
                      <a:gd name="T10" fmla="*/ 107 w 118"/>
                      <a:gd name="T11" fmla="*/ 101 h 131"/>
                      <a:gd name="T12" fmla="*/ 99 w 118"/>
                      <a:gd name="T13" fmla="*/ 77 h 131"/>
                      <a:gd name="T14" fmla="*/ 83 w 118"/>
                      <a:gd name="T15" fmla="*/ 33 h 131"/>
                      <a:gd name="T16" fmla="*/ 31 w 118"/>
                      <a:gd name="T17" fmla="*/ 17 h 1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8"/>
                      <a:gd name="T28" fmla="*/ 0 h 131"/>
                      <a:gd name="T29" fmla="*/ 118 w 118"/>
                      <a:gd name="T30" fmla="*/ 131 h 1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8" h="131">
                        <a:moveTo>
                          <a:pt x="31" y="17"/>
                        </a:moveTo>
                        <a:cubicBezTo>
                          <a:pt x="0" y="22"/>
                          <a:pt x="4" y="23"/>
                          <a:pt x="19" y="45"/>
                        </a:cubicBezTo>
                        <a:cubicBezTo>
                          <a:pt x="24" y="78"/>
                          <a:pt x="38" y="94"/>
                          <a:pt x="63" y="113"/>
                        </a:cubicBezTo>
                        <a:cubicBezTo>
                          <a:pt x="71" y="119"/>
                          <a:pt x="87" y="129"/>
                          <a:pt x="87" y="129"/>
                        </a:cubicBezTo>
                        <a:cubicBezTo>
                          <a:pt x="97" y="127"/>
                          <a:pt x="118" y="131"/>
                          <a:pt x="115" y="113"/>
                        </a:cubicBezTo>
                        <a:cubicBezTo>
                          <a:pt x="114" y="108"/>
                          <a:pt x="109" y="105"/>
                          <a:pt x="107" y="101"/>
                        </a:cubicBezTo>
                        <a:cubicBezTo>
                          <a:pt x="104" y="93"/>
                          <a:pt x="99" y="77"/>
                          <a:pt x="99" y="77"/>
                        </a:cubicBezTo>
                        <a:cubicBezTo>
                          <a:pt x="104" y="52"/>
                          <a:pt x="100" y="50"/>
                          <a:pt x="83" y="33"/>
                        </a:cubicBezTo>
                        <a:cubicBezTo>
                          <a:pt x="72" y="0"/>
                          <a:pt x="71" y="9"/>
                          <a:pt x="31" y="17"/>
                        </a:cubicBezTo>
                        <a:close/>
                      </a:path>
                    </a:pathLst>
                  </a:custGeom>
                  <a:solidFill>
                    <a:srgbClr val="FF9900"/>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171" name="Freeform 226">
                    <a:extLst>
                      <a:ext uri="{FF2B5EF4-FFF2-40B4-BE49-F238E27FC236}">
                        <a16:creationId xmlns:a16="http://schemas.microsoft.com/office/drawing/2014/main" id="{A83508ED-562A-4418-8B9A-124DC31E70AA}"/>
                      </a:ext>
                    </a:extLst>
                  </p:cNvPr>
                  <p:cNvSpPr>
                    <a:spLocks/>
                  </p:cNvSpPr>
                  <p:nvPr/>
                </p:nvSpPr>
                <p:spPr bwMode="auto">
                  <a:xfrm>
                    <a:off x="4624" y="2686"/>
                    <a:ext cx="230" cy="114"/>
                  </a:xfrm>
                  <a:custGeom>
                    <a:avLst/>
                    <a:gdLst>
                      <a:gd name="T0" fmla="*/ 40 w 230"/>
                      <a:gd name="T1" fmla="*/ 102 h 114"/>
                      <a:gd name="T2" fmla="*/ 0 w 230"/>
                      <a:gd name="T3" fmla="*/ 74 h 114"/>
                      <a:gd name="T4" fmla="*/ 24 w 230"/>
                      <a:gd name="T5" fmla="*/ 54 h 114"/>
                      <a:gd name="T6" fmla="*/ 32 w 230"/>
                      <a:gd name="T7" fmla="*/ 30 h 114"/>
                      <a:gd name="T8" fmla="*/ 44 w 230"/>
                      <a:gd name="T9" fmla="*/ 14 h 114"/>
                      <a:gd name="T10" fmla="*/ 48 w 230"/>
                      <a:gd name="T11" fmla="*/ 2 h 114"/>
                      <a:gd name="T12" fmla="*/ 76 w 230"/>
                      <a:gd name="T13" fmla="*/ 6 h 114"/>
                      <a:gd name="T14" fmla="*/ 144 w 230"/>
                      <a:gd name="T15" fmla="*/ 10 h 114"/>
                      <a:gd name="T16" fmla="*/ 204 w 230"/>
                      <a:gd name="T17" fmla="*/ 50 h 114"/>
                      <a:gd name="T18" fmla="*/ 216 w 230"/>
                      <a:gd name="T19" fmla="*/ 98 h 114"/>
                      <a:gd name="T20" fmla="*/ 128 w 230"/>
                      <a:gd name="T21" fmla="*/ 114 h 114"/>
                      <a:gd name="T22" fmla="*/ 48 w 230"/>
                      <a:gd name="T23" fmla="*/ 102 h 114"/>
                      <a:gd name="T24" fmla="*/ 16 w 230"/>
                      <a:gd name="T25" fmla="*/ 86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0"/>
                      <a:gd name="T40" fmla="*/ 0 h 114"/>
                      <a:gd name="T41" fmla="*/ 230 w 230"/>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0" h="114">
                        <a:moveTo>
                          <a:pt x="40" y="102"/>
                        </a:moveTo>
                        <a:cubicBezTo>
                          <a:pt x="22" y="95"/>
                          <a:pt x="6" y="93"/>
                          <a:pt x="0" y="74"/>
                        </a:cubicBezTo>
                        <a:cubicBezTo>
                          <a:pt x="7" y="67"/>
                          <a:pt x="18" y="63"/>
                          <a:pt x="24" y="54"/>
                        </a:cubicBezTo>
                        <a:cubicBezTo>
                          <a:pt x="28" y="47"/>
                          <a:pt x="27" y="37"/>
                          <a:pt x="32" y="30"/>
                        </a:cubicBezTo>
                        <a:cubicBezTo>
                          <a:pt x="36" y="25"/>
                          <a:pt x="40" y="19"/>
                          <a:pt x="44" y="14"/>
                        </a:cubicBezTo>
                        <a:cubicBezTo>
                          <a:pt x="45" y="10"/>
                          <a:pt x="44" y="3"/>
                          <a:pt x="48" y="2"/>
                        </a:cubicBezTo>
                        <a:cubicBezTo>
                          <a:pt x="57" y="0"/>
                          <a:pt x="67" y="5"/>
                          <a:pt x="76" y="6"/>
                        </a:cubicBezTo>
                        <a:cubicBezTo>
                          <a:pt x="99" y="8"/>
                          <a:pt x="121" y="9"/>
                          <a:pt x="144" y="10"/>
                        </a:cubicBezTo>
                        <a:cubicBezTo>
                          <a:pt x="160" y="34"/>
                          <a:pt x="176" y="44"/>
                          <a:pt x="204" y="50"/>
                        </a:cubicBezTo>
                        <a:cubicBezTo>
                          <a:pt x="216" y="62"/>
                          <a:pt x="230" y="79"/>
                          <a:pt x="216" y="98"/>
                        </a:cubicBezTo>
                        <a:cubicBezTo>
                          <a:pt x="211" y="105"/>
                          <a:pt x="133" y="113"/>
                          <a:pt x="128" y="114"/>
                        </a:cubicBezTo>
                        <a:cubicBezTo>
                          <a:pt x="101" y="112"/>
                          <a:pt x="74" y="111"/>
                          <a:pt x="48" y="102"/>
                        </a:cubicBezTo>
                        <a:cubicBezTo>
                          <a:pt x="38" y="87"/>
                          <a:pt x="33" y="86"/>
                          <a:pt x="16" y="86"/>
                        </a:cubicBezTo>
                      </a:path>
                    </a:pathLst>
                  </a:custGeom>
                  <a:solidFill>
                    <a:srgbClr val="FF9900"/>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172" name="Freeform 227">
                    <a:extLst>
                      <a:ext uri="{FF2B5EF4-FFF2-40B4-BE49-F238E27FC236}">
                        <a16:creationId xmlns:a16="http://schemas.microsoft.com/office/drawing/2014/main" id="{1E69C019-8D98-4EAD-B278-5A49450D6B60}"/>
                      </a:ext>
                    </a:extLst>
                  </p:cNvPr>
                  <p:cNvSpPr>
                    <a:spLocks/>
                  </p:cNvSpPr>
                  <p:nvPr/>
                </p:nvSpPr>
                <p:spPr bwMode="auto">
                  <a:xfrm>
                    <a:off x="4832" y="2743"/>
                    <a:ext cx="155" cy="153"/>
                  </a:xfrm>
                  <a:custGeom>
                    <a:avLst/>
                    <a:gdLst>
                      <a:gd name="T0" fmla="*/ 0 w 155"/>
                      <a:gd name="T1" fmla="*/ 57 h 153"/>
                      <a:gd name="T2" fmla="*/ 52 w 155"/>
                      <a:gd name="T3" fmla="*/ 29 h 153"/>
                      <a:gd name="T4" fmla="*/ 112 w 155"/>
                      <a:gd name="T5" fmla="*/ 61 h 153"/>
                      <a:gd name="T6" fmla="*/ 140 w 155"/>
                      <a:gd name="T7" fmla="*/ 89 h 153"/>
                      <a:gd name="T8" fmla="*/ 128 w 155"/>
                      <a:gd name="T9" fmla="*/ 153 h 153"/>
                      <a:gd name="T10" fmla="*/ 40 w 155"/>
                      <a:gd name="T11" fmla="*/ 125 h 153"/>
                      <a:gd name="T12" fmla="*/ 24 w 155"/>
                      <a:gd name="T13" fmla="*/ 89 h 153"/>
                      <a:gd name="T14" fmla="*/ 0 w 155"/>
                      <a:gd name="T15" fmla="*/ 53 h 153"/>
                      <a:gd name="T16" fmla="*/ 4 w 155"/>
                      <a:gd name="T17" fmla="*/ 41 h 153"/>
                      <a:gd name="T18" fmla="*/ 16 w 155"/>
                      <a:gd name="T19" fmla="*/ 33 h 1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5"/>
                      <a:gd name="T31" fmla="*/ 0 h 153"/>
                      <a:gd name="T32" fmla="*/ 155 w 155"/>
                      <a:gd name="T33" fmla="*/ 153 h 1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5" h="153">
                        <a:moveTo>
                          <a:pt x="0" y="57"/>
                        </a:moveTo>
                        <a:cubicBezTo>
                          <a:pt x="16" y="35"/>
                          <a:pt x="25" y="34"/>
                          <a:pt x="52" y="29"/>
                        </a:cubicBezTo>
                        <a:cubicBezTo>
                          <a:pt x="96" y="0"/>
                          <a:pt x="90" y="39"/>
                          <a:pt x="112" y="61"/>
                        </a:cubicBezTo>
                        <a:cubicBezTo>
                          <a:pt x="116" y="74"/>
                          <a:pt x="140" y="89"/>
                          <a:pt x="140" y="89"/>
                        </a:cubicBezTo>
                        <a:cubicBezTo>
                          <a:pt x="148" y="112"/>
                          <a:pt x="155" y="144"/>
                          <a:pt x="128" y="153"/>
                        </a:cubicBezTo>
                        <a:cubicBezTo>
                          <a:pt x="97" y="147"/>
                          <a:pt x="66" y="142"/>
                          <a:pt x="40" y="125"/>
                        </a:cubicBezTo>
                        <a:cubicBezTo>
                          <a:pt x="27" y="106"/>
                          <a:pt x="34" y="118"/>
                          <a:pt x="24" y="89"/>
                        </a:cubicBezTo>
                        <a:cubicBezTo>
                          <a:pt x="21" y="80"/>
                          <a:pt x="5" y="67"/>
                          <a:pt x="0" y="53"/>
                        </a:cubicBezTo>
                        <a:cubicBezTo>
                          <a:pt x="1" y="49"/>
                          <a:pt x="1" y="44"/>
                          <a:pt x="4" y="41"/>
                        </a:cubicBezTo>
                        <a:cubicBezTo>
                          <a:pt x="7" y="37"/>
                          <a:pt x="16" y="33"/>
                          <a:pt x="16" y="33"/>
                        </a:cubicBezTo>
                      </a:path>
                    </a:pathLst>
                  </a:custGeom>
                  <a:solidFill>
                    <a:srgbClr val="FF9900"/>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173" name="Freeform 228">
                    <a:extLst>
                      <a:ext uri="{FF2B5EF4-FFF2-40B4-BE49-F238E27FC236}">
                        <a16:creationId xmlns:a16="http://schemas.microsoft.com/office/drawing/2014/main" id="{A52E6E4A-26EB-449D-B9E7-FC9A77C7E6D9}"/>
                      </a:ext>
                    </a:extLst>
                  </p:cNvPr>
                  <p:cNvSpPr>
                    <a:spLocks/>
                  </p:cNvSpPr>
                  <p:nvPr/>
                </p:nvSpPr>
                <p:spPr bwMode="auto">
                  <a:xfrm>
                    <a:off x="4488" y="3184"/>
                    <a:ext cx="114" cy="96"/>
                  </a:xfrm>
                  <a:custGeom>
                    <a:avLst/>
                    <a:gdLst>
                      <a:gd name="T0" fmla="*/ 12 w 114"/>
                      <a:gd name="T1" fmla="*/ 20 h 96"/>
                      <a:gd name="T2" fmla="*/ 64 w 114"/>
                      <a:gd name="T3" fmla="*/ 76 h 96"/>
                      <a:gd name="T4" fmla="*/ 100 w 114"/>
                      <a:gd name="T5" fmla="*/ 96 h 96"/>
                      <a:gd name="T6" fmla="*/ 112 w 114"/>
                      <a:gd name="T7" fmla="*/ 68 h 96"/>
                      <a:gd name="T8" fmla="*/ 88 w 114"/>
                      <a:gd name="T9" fmla="*/ 20 h 96"/>
                      <a:gd name="T10" fmla="*/ 52 w 114"/>
                      <a:gd name="T11" fmla="*/ 8 h 96"/>
                      <a:gd name="T12" fmla="*/ 28 w 114"/>
                      <a:gd name="T13" fmla="*/ 0 h 96"/>
                      <a:gd name="T14" fmla="*/ 12 w 114"/>
                      <a:gd name="T15" fmla="*/ 44 h 96"/>
                      <a:gd name="T16" fmla="*/ 0 60000 65536"/>
                      <a:gd name="T17" fmla="*/ 0 60000 65536"/>
                      <a:gd name="T18" fmla="*/ 0 60000 65536"/>
                      <a:gd name="T19" fmla="*/ 0 60000 65536"/>
                      <a:gd name="T20" fmla="*/ 0 60000 65536"/>
                      <a:gd name="T21" fmla="*/ 0 60000 65536"/>
                      <a:gd name="T22" fmla="*/ 0 60000 65536"/>
                      <a:gd name="T23" fmla="*/ 0 60000 65536"/>
                      <a:gd name="T24" fmla="*/ 0 w 114"/>
                      <a:gd name="T25" fmla="*/ 0 h 96"/>
                      <a:gd name="T26" fmla="*/ 114 w 114"/>
                      <a:gd name="T27" fmla="*/ 96 h 9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4" h="96">
                        <a:moveTo>
                          <a:pt x="12" y="20"/>
                        </a:moveTo>
                        <a:cubicBezTo>
                          <a:pt x="0" y="68"/>
                          <a:pt x="22" y="71"/>
                          <a:pt x="64" y="76"/>
                        </a:cubicBezTo>
                        <a:cubicBezTo>
                          <a:pt x="92" y="94"/>
                          <a:pt x="79" y="89"/>
                          <a:pt x="100" y="96"/>
                        </a:cubicBezTo>
                        <a:cubicBezTo>
                          <a:pt x="105" y="88"/>
                          <a:pt x="114" y="79"/>
                          <a:pt x="112" y="68"/>
                        </a:cubicBezTo>
                        <a:cubicBezTo>
                          <a:pt x="112" y="65"/>
                          <a:pt x="94" y="24"/>
                          <a:pt x="88" y="20"/>
                        </a:cubicBezTo>
                        <a:cubicBezTo>
                          <a:pt x="77" y="13"/>
                          <a:pt x="64" y="12"/>
                          <a:pt x="52" y="8"/>
                        </a:cubicBezTo>
                        <a:cubicBezTo>
                          <a:pt x="44" y="5"/>
                          <a:pt x="28" y="0"/>
                          <a:pt x="28" y="0"/>
                        </a:cubicBezTo>
                        <a:cubicBezTo>
                          <a:pt x="23" y="16"/>
                          <a:pt x="12" y="27"/>
                          <a:pt x="12" y="44"/>
                        </a:cubicBezTo>
                      </a:path>
                    </a:pathLst>
                  </a:custGeom>
                  <a:solidFill>
                    <a:srgbClr val="FF9900"/>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174" name="Freeform 229">
                    <a:extLst>
                      <a:ext uri="{FF2B5EF4-FFF2-40B4-BE49-F238E27FC236}">
                        <a16:creationId xmlns:a16="http://schemas.microsoft.com/office/drawing/2014/main" id="{EEA0CCC3-1AD2-4A51-AB3D-CCEC735C2EEB}"/>
                      </a:ext>
                    </a:extLst>
                  </p:cNvPr>
                  <p:cNvSpPr>
                    <a:spLocks/>
                  </p:cNvSpPr>
                  <p:nvPr/>
                </p:nvSpPr>
                <p:spPr bwMode="auto">
                  <a:xfrm>
                    <a:off x="4539" y="3253"/>
                    <a:ext cx="165" cy="99"/>
                  </a:xfrm>
                  <a:custGeom>
                    <a:avLst/>
                    <a:gdLst>
                      <a:gd name="T0" fmla="*/ 1 w 165"/>
                      <a:gd name="T1" fmla="*/ 27 h 99"/>
                      <a:gd name="T2" fmla="*/ 61 w 165"/>
                      <a:gd name="T3" fmla="*/ 67 h 99"/>
                      <a:gd name="T4" fmla="*/ 97 w 165"/>
                      <a:gd name="T5" fmla="*/ 91 h 99"/>
                      <a:gd name="T6" fmla="*/ 121 w 165"/>
                      <a:gd name="T7" fmla="*/ 99 h 99"/>
                      <a:gd name="T8" fmla="*/ 165 w 165"/>
                      <a:gd name="T9" fmla="*/ 71 h 99"/>
                      <a:gd name="T10" fmla="*/ 97 w 165"/>
                      <a:gd name="T11" fmla="*/ 31 h 99"/>
                      <a:gd name="T12" fmla="*/ 33 w 165"/>
                      <a:gd name="T13" fmla="*/ 15 h 99"/>
                      <a:gd name="T14" fmla="*/ 9 w 165"/>
                      <a:gd name="T15" fmla="*/ 11 h 99"/>
                      <a:gd name="T16" fmla="*/ 1 w 165"/>
                      <a:gd name="T17" fmla="*/ 27 h 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5"/>
                      <a:gd name="T28" fmla="*/ 0 h 99"/>
                      <a:gd name="T29" fmla="*/ 165 w 165"/>
                      <a:gd name="T30" fmla="*/ 99 h 9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5" h="99">
                        <a:moveTo>
                          <a:pt x="1" y="27"/>
                        </a:moveTo>
                        <a:cubicBezTo>
                          <a:pt x="14" y="46"/>
                          <a:pt x="39" y="60"/>
                          <a:pt x="61" y="67"/>
                        </a:cubicBezTo>
                        <a:cubicBezTo>
                          <a:pt x="72" y="83"/>
                          <a:pt x="78" y="85"/>
                          <a:pt x="97" y="91"/>
                        </a:cubicBezTo>
                        <a:cubicBezTo>
                          <a:pt x="105" y="93"/>
                          <a:pt x="121" y="99"/>
                          <a:pt x="121" y="99"/>
                        </a:cubicBezTo>
                        <a:cubicBezTo>
                          <a:pt x="154" y="95"/>
                          <a:pt x="156" y="99"/>
                          <a:pt x="165" y="71"/>
                        </a:cubicBezTo>
                        <a:cubicBezTo>
                          <a:pt x="149" y="23"/>
                          <a:pt x="147" y="35"/>
                          <a:pt x="97" y="31"/>
                        </a:cubicBezTo>
                        <a:cubicBezTo>
                          <a:pt x="73" y="23"/>
                          <a:pt x="58" y="19"/>
                          <a:pt x="33" y="15"/>
                        </a:cubicBezTo>
                        <a:cubicBezTo>
                          <a:pt x="27" y="11"/>
                          <a:pt x="17" y="0"/>
                          <a:pt x="9" y="11"/>
                        </a:cubicBezTo>
                        <a:cubicBezTo>
                          <a:pt x="0" y="23"/>
                          <a:pt x="1" y="48"/>
                          <a:pt x="1" y="27"/>
                        </a:cubicBezTo>
                        <a:close/>
                      </a:path>
                    </a:pathLst>
                  </a:custGeom>
                  <a:solidFill>
                    <a:srgbClr val="FF9900"/>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175" name="Freeform 230">
                    <a:extLst>
                      <a:ext uri="{FF2B5EF4-FFF2-40B4-BE49-F238E27FC236}">
                        <a16:creationId xmlns:a16="http://schemas.microsoft.com/office/drawing/2014/main" id="{9710CAC7-3C8D-4121-9084-323EFDB5832B}"/>
                      </a:ext>
                    </a:extLst>
                  </p:cNvPr>
                  <p:cNvSpPr>
                    <a:spLocks/>
                  </p:cNvSpPr>
                  <p:nvPr/>
                </p:nvSpPr>
                <p:spPr bwMode="auto">
                  <a:xfrm>
                    <a:off x="4936" y="2898"/>
                    <a:ext cx="104" cy="170"/>
                  </a:xfrm>
                  <a:custGeom>
                    <a:avLst/>
                    <a:gdLst>
                      <a:gd name="T0" fmla="*/ 16 w 104"/>
                      <a:gd name="T1" fmla="*/ 2 h 170"/>
                      <a:gd name="T2" fmla="*/ 80 w 104"/>
                      <a:gd name="T3" fmla="*/ 54 h 170"/>
                      <a:gd name="T4" fmla="*/ 28 w 104"/>
                      <a:gd name="T5" fmla="*/ 162 h 170"/>
                      <a:gd name="T6" fmla="*/ 0 w 104"/>
                      <a:gd name="T7" fmla="*/ 134 h 170"/>
                      <a:gd name="T8" fmla="*/ 16 w 104"/>
                      <a:gd name="T9" fmla="*/ 78 h 170"/>
                      <a:gd name="T10" fmla="*/ 0 w 104"/>
                      <a:gd name="T11" fmla="*/ 26 h 170"/>
                      <a:gd name="T12" fmla="*/ 8 w 104"/>
                      <a:gd name="T13" fmla="*/ 14 h 170"/>
                      <a:gd name="T14" fmla="*/ 16 w 104"/>
                      <a:gd name="T15" fmla="*/ 2 h 170"/>
                      <a:gd name="T16" fmla="*/ 0 60000 65536"/>
                      <a:gd name="T17" fmla="*/ 0 60000 65536"/>
                      <a:gd name="T18" fmla="*/ 0 60000 65536"/>
                      <a:gd name="T19" fmla="*/ 0 60000 65536"/>
                      <a:gd name="T20" fmla="*/ 0 60000 65536"/>
                      <a:gd name="T21" fmla="*/ 0 60000 65536"/>
                      <a:gd name="T22" fmla="*/ 0 60000 65536"/>
                      <a:gd name="T23" fmla="*/ 0 60000 65536"/>
                      <a:gd name="T24" fmla="*/ 0 w 104"/>
                      <a:gd name="T25" fmla="*/ 0 h 170"/>
                      <a:gd name="T26" fmla="*/ 104 w 104"/>
                      <a:gd name="T27" fmla="*/ 170 h 17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4" h="170">
                        <a:moveTo>
                          <a:pt x="16" y="2"/>
                        </a:moveTo>
                        <a:cubicBezTo>
                          <a:pt x="83" y="7"/>
                          <a:pt x="69" y="0"/>
                          <a:pt x="80" y="54"/>
                        </a:cubicBezTo>
                        <a:cubicBezTo>
                          <a:pt x="76" y="152"/>
                          <a:pt x="104" y="170"/>
                          <a:pt x="28" y="162"/>
                        </a:cubicBezTo>
                        <a:cubicBezTo>
                          <a:pt x="0" y="144"/>
                          <a:pt x="7" y="155"/>
                          <a:pt x="0" y="134"/>
                        </a:cubicBezTo>
                        <a:cubicBezTo>
                          <a:pt x="3" y="112"/>
                          <a:pt x="4" y="96"/>
                          <a:pt x="16" y="78"/>
                        </a:cubicBezTo>
                        <a:cubicBezTo>
                          <a:pt x="13" y="54"/>
                          <a:pt x="7" y="47"/>
                          <a:pt x="0" y="26"/>
                        </a:cubicBezTo>
                        <a:cubicBezTo>
                          <a:pt x="3" y="22"/>
                          <a:pt x="4" y="17"/>
                          <a:pt x="8" y="14"/>
                        </a:cubicBezTo>
                        <a:cubicBezTo>
                          <a:pt x="27" y="2"/>
                          <a:pt x="47" y="10"/>
                          <a:pt x="16" y="2"/>
                        </a:cubicBezTo>
                        <a:close/>
                      </a:path>
                    </a:pathLst>
                  </a:custGeom>
                  <a:solidFill>
                    <a:srgbClr val="FF9900"/>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176" name="Freeform 231">
                    <a:extLst>
                      <a:ext uri="{FF2B5EF4-FFF2-40B4-BE49-F238E27FC236}">
                        <a16:creationId xmlns:a16="http://schemas.microsoft.com/office/drawing/2014/main" id="{165BAC22-25D8-4D0C-B82F-8E2C2EAA3FFB}"/>
                      </a:ext>
                    </a:extLst>
                  </p:cNvPr>
                  <p:cNvSpPr>
                    <a:spLocks/>
                  </p:cNvSpPr>
                  <p:nvPr/>
                </p:nvSpPr>
                <p:spPr bwMode="auto">
                  <a:xfrm>
                    <a:off x="4680" y="3260"/>
                    <a:ext cx="180" cy="108"/>
                  </a:xfrm>
                  <a:custGeom>
                    <a:avLst/>
                    <a:gdLst>
                      <a:gd name="T0" fmla="*/ 12 w 180"/>
                      <a:gd name="T1" fmla="*/ 100 h 108"/>
                      <a:gd name="T2" fmla="*/ 160 w 180"/>
                      <a:gd name="T3" fmla="*/ 80 h 108"/>
                      <a:gd name="T4" fmla="*/ 172 w 180"/>
                      <a:gd name="T5" fmla="*/ 68 h 108"/>
                      <a:gd name="T6" fmla="*/ 180 w 180"/>
                      <a:gd name="T7" fmla="*/ 44 h 108"/>
                      <a:gd name="T8" fmla="*/ 148 w 180"/>
                      <a:gd name="T9" fmla="*/ 0 h 108"/>
                      <a:gd name="T10" fmla="*/ 48 w 180"/>
                      <a:gd name="T11" fmla="*/ 32 h 108"/>
                      <a:gd name="T12" fmla="*/ 24 w 180"/>
                      <a:gd name="T13" fmla="*/ 40 h 108"/>
                      <a:gd name="T14" fmla="*/ 12 w 180"/>
                      <a:gd name="T15" fmla="*/ 44 h 108"/>
                      <a:gd name="T16" fmla="*/ 0 w 180"/>
                      <a:gd name="T17" fmla="*/ 68 h 108"/>
                      <a:gd name="T18" fmla="*/ 20 w 180"/>
                      <a:gd name="T19" fmla="*/ 108 h 108"/>
                      <a:gd name="T20" fmla="*/ 12 w 180"/>
                      <a:gd name="T21" fmla="*/ 100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0"/>
                      <a:gd name="T34" fmla="*/ 0 h 108"/>
                      <a:gd name="T35" fmla="*/ 180 w 180"/>
                      <a:gd name="T36" fmla="*/ 108 h 10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0" h="108">
                        <a:moveTo>
                          <a:pt x="12" y="100"/>
                        </a:moveTo>
                        <a:cubicBezTo>
                          <a:pt x="72" y="97"/>
                          <a:pt x="108" y="97"/>
                          <a:pt x="160" y="80"/>
                        </a:cubicBezTo>
                        <a:cubicBezTo>
                          <a:pt x="164" y="76"/>
                          <a:pt x="169" y="73"/>
                          <a:pt x="172" y="68"/>
                        </a:cubicBezTo>
                        <a:cubicBezTo>
                          <a:pt x="176" y="61"/>
                          <a:pt x="180" y="44"/>
                          <a:pt x="180" y="44"/>
                        </a:cubicBezTo>
                        <a:cubicBezTo>
                          <a:pt x="174" y="22"/>
                          <a:pt x="172" y="8"/>
                          <a:pt x="148" y="0"/>
                        </a:cubicBezTo>
                        <a:cubicBezTo>
                          <a:pt x="113" y="9"/>
                          <a:pt x="83" y="23"/>
                          <a:pt x="48" y="32"/>
                        </a:cubicBezTo>
                        <a:cubicBezTo>
                          <a:pt x="40" y="34"/>
                          <a:pt x="32" y="37"/>
                          <a:pt x="24" y="40"/>
                        </a:cubicBezTo>
                        <a:cubicBezTo>
                          <a:pt x="20" y="41"/>
                          <a:pt x="12" y="44"/>
                          <a:pt x="12" y="44"/>
                        </a:cubicBezTo>
                        <a:cubicBezTo>
                          <a:pt x="8" y="50"/>
                          <a:pt x="0" y="60"/>
                          <a:pt x="0" y="68"/>
                        </a:cubicBezTo>
                        <a:cubicBezTo>
                          <a:pt x="0" y="77"/>
                          <a:pt x="4" y="108"/>
                          <a:pt x="20" y="108"/>
                        </a:cubicBezTo>
                        <a:cubicBezTo>
                          <a:pt x="24" y="108"/>
                          <a:pt x="15" y="103"/>
                          <a:pt x="12" y="100"/>
                        </a:cubicBezTo>
                        <a:close/>
                      </a:path>
                    </a:pathLst>
                  </a:custGeom>
                  <a:solidFill>
                    <a:srgbClr val="FF9900"/>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177" name="Freeform 232">
                    <a:extLst>
                      <a:ext uri="{FF2B5EF4-FFF2-40B4-BE49-F238E27FC236}">
                        <a16:creationId xmlns:a16="http://schemas.microsoft.com/office/drawing/2014/main" id="{F16E013A-2713-4748-A04E-C7F1767F0184}"/>
                      </a:ext>
                    </a:extLst>
                  </p:cNvPr>
                  <p:cNvSpPr>
                    <a:spLocks/>
                  </p:cNvSpPr>
                  <p:nvPr/>
                </p:nvSpPr>
                <p:spPr bwMode="auto">
                  <a:xfrm>
                    <a:off x="4813" y="3158"/>
                    <a:ext cx="170" cy="182"/>
                  </a:xfrm>
                  <a:custGeom>
                    <a:avLst/>
                    <a:gdLst>
                      <a:gd name="T0" fmla="*/ 47 w 170"/>
                      <a:gd name="T1" fmla="*/ 182 h 182"/>
                      <a:gd name="T2" fmla="*/ 15 w 170"/>
                      <a:gd name="T3" fmla="*/ 150 h 182"/>
                      <a:gd name="T4" fmla="*/ 11 w 170"/>
                      <a:gd name="T5" fmla="*/ 98 h 182"/>
                      <a:gd name="T6" fmla="*/ 35 w 170"/>
                      <a:gd name="T7" fmla="*/ 78 h 182"/>
                      <a:gd name="T8" fmla="*/ 59 w 170"/>
                      <a:gd name="T9" fmla="*/ 62 h 182"/>
                      <a:gd name="T10" fmla="*/ 103 w 170"/>
                      <a:gd name="T11" fmla="*/ 22 h 182"/>
                      <a:gd name="T12" fmla="*/ 143 w 170"/>
                      <a:gd name="T13" fmla="*/ 18 h 182"/>
                      <a:gd name="T14" fmla="*/ 159 w 170"/>
                      <a:gd name="T15" fmla="*/ 66 h 182"/>
                      <a:gd name="T16" fmla="*/ 135 w 170"/>
                      <a:gd name="T17" fmla="*/ 82 h 182"/>
                      <a:gd name="T18" fmla="*/ 111 w 170"/>
                      <a:gd name="T19" fmla="*/ 98 h 182"/>
                      <a:gd name="T20" fmla="*/ 43 w 170"/>
                      <a:gd name="T21" fmla="*/ 154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0"/>
                      <a:gd name="T34" fmla="*/ 0 h 182"/>
                      <a:gd name="T35" fmla="*/ 170 w 170"/>
                      <a:gd name="T36" fmla="*/ 182 h 18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0" h="182">
                        <a:moveTo>
                          <a:pt x="47" y="182"/>
                        </a:moveTo>
                        <a:cubicBezTo>
                          <a:pt x="35" y="170"/>
                          <a:pt x="24" y="164"/>
                          <a:pt x="15" y="150"/>
                        </a:cubicBezTo>
                        <a:cubicBezTo>
                          <a:pt x="11" y="135"/>
                          <a:pt x="0" y="112"/>
                          <a:pt x="11" y="98"/>
                        </a:cubicBezTo>
                        <a:cubicBezTo>
                          <a:pt x="18" y="90"/>
                          <a:pt x="27" y="84"/>
                          <a:pt x="35" y="78"/>
                        </a:cubicBezTo>
                        <a:cubicBezTo>
                          <a:pt x="43" y="72"/>
                          <a:pt x="59" y="62"/>
                          <a:pt x="59" y="62"/>
                        </a:cubicBezTo>
                        <a:cubicBezTo>
                          <a:pt x="70" y="45"/>
                          <a:pt x="88" y="37"/>
                          <a:pt x="103" y="22"/>
                        </a:cubicBezTo>
                        <a:cubicBezTo>
                          <a:pt x="110" y="0"/>
                          <a:pt x="126" y="12"/>
                          <a:pt x="143" y="18"/>
                        </a:cubicBezTo>
                        <a:cubicBezTo>
                          <a:pt x="158" y="33"/>
                          <a:pt x="170" y="41"/>
                          <a:pt x="159" y="66"/>
                        </a:cubicBezTo>
                        <a:cubicBezTo>
                          <a:pt x="152" y="82"/>
                          <a:pt x="146" y="76"/>
                          <a:pt x="135" y="82"/>
                        </a:cubicBezTo>
                        <a:cubicBezTo>
                          <a:pt x="127" y="87"/>
                          <a:pt x="111" y="98"/>
                          <a:pt x="111" y="98"/>
                        </a:cubicBezTo>
                        <a:cubicBezTo>
                          <a:pt x="94" y="123"/>
                          <a:pt x="79" y="154"/>
                          <a:pt x="43" y="154"/>
                        </a:cubicBezTo>
                      </a:path>
                    </a:pathLst>
                  </a:custGeom>
                  <a:solidFill>
                    <a:srgbClr val="FF9900"/>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178" name="Freeform 233">
                    <a:extLst>
                      <a:ext uri="{FF2B5EF4-FFF2-40B4-BE49-F238E27FC236}">
                        <a16:creationId xmlns:a16="http://schemas.microsoft.com/office/drawing/2014/main" id="{86E0CAB3-4253-4850-A6BD-801C2D1AE2CA}"/>
                      </a:ext>
                    </a:extLst>
                  </p:cNvPr>
                  <p:cNvSpPr>
                    <a:spLocks/>
                  </p:cNvSpPr>
                  <p:nvPr/>
                </p:nvSpPr>
                <p:spPr bwMode="auto">
                  <a:xfrm>
                    <a:off x="4908" y="3043"/>
                    <a:ext cx="120" cy="158"/>
                  </a:xfrm>
                  <a:custGeom>
                    <a:avLst/>
                    <a:gdLst>
                      <a:gd name="T0" fmla="*/ 120 w 120"/>
                      <a:gd name="T1" fmla="*/ 13 h 158"/>
                      <a:gd name="T2" fmla="*/ 32 w 120"/>
                      <a:gd name="T3" fmla="*/ 5 h 158"/>
                      <a:gd name="T4" fmla="*/ 0 w 120"/>
                      <a:gd name="T5" fmla="*/ 29 h 158"/>
                      <a:gd name="T6" fmla="*/ 4 w 120"/>
                      <a:gd name="T7" fmla="*/ 97 h 158"/>
                      <a:gd name="T8" fmla="*/ 8 w 120"/>
                      <a:gd name="T9" fmla="*/ 121 h 158"/>
                      <a:gd name="T10" fmla="*/ 32 w 120"/>
                      <a:gd name="T11" fmla="*/ 137 h 158"/>
                      <a:gd name="T12" fmla="*/ 40 w 120"/>
                      <a:gd name="T13" fmla="*/ 149 h 158"/>
                      <a:gd name="T14" fmla="*/ 92 w 120"/>
                      <a:gd name="T15" fmla="*/ 77 h 158"/>
                      <a:gd name="T16" fmla="*/ 96 w 120"/>
                      <a:gd name="T17" fmla="*/ 53 h 158"/>
                      <a:gd name="T18" fmla="*/ 92 w 120"/>
                      <a:gd name="T19" fmla="*/ 17 h 1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0"/>
                      <a:gd name="T31" fmla="*/ 0 h 158"/>
                      <a:gd name="T32" fmla="*/ 120 w 120"/>
                      <a:gd name="T33" fmla="*/ 158 h 15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0" h="158">
                        <a:moveTo>
                          <a:pt x="120" y="13"/>
                        </a:moveTo>
                        <a:cubicBezTo>
                          <a:pt x="80" y="9"/>
                          <a:pt x="69" y="0"/>
                          <a:pt x="32" y="5"/>
                        </a:cubicBezTo>
                        <a:cubicBezTo>
                          <a:pt x="18" y="14"/>
                          <a:pt x="10" y="15"/>
                          <a:pt x="0" y="29"/>
                        </a:cubicBezTo>
                        <a:cubicBezTo>
                          <a:pt x="13" y="67"/>
                          <a:pt x="9" y="45"/>
                          <a:pt x="4" y="97"/>
                        </a:cubicBezTo>
                        <a:cubicBezTo>
                          <a:pt x="5" y="105"/>
                          <a:pt x="3" y="114"/>
                          <a:pt x="8" y="121"/>
                        </a:cubicBezTo>
                        <a:cubicBezTo>
                          <a:pt x="14" y="129"/>
                          <a:pt x="32" y="137"/>
                          <a:pt x="32" y="137"/>
                        </a:cubicBezTo>
                        <a:cubicBezTo>
                          <a:pt x="35" y="141"/>
                          <a:pt x="35" y="148"/>
                          <a:pt x="40" y="149"/>
                        </a:cubicBezTo>
                        <a:cubicBezTo>
                          <a:pt x="78" y="158"/>
                          <a:pt x="87" y="102"/>
                          <a:pt x="92" y="77"/>
                        </a:cubicBezTo>
                        <a:cubicBezTo>
                          <a:pt x="93" y="69"/>
                          <a:pt x="95" y="61"/>
                          <a:pt x="96" y="53"/>
                        </a:cubicBezTo>
                        <a:cubicBezTo>
                          <a:pt x="95" y="41"/>
                          <a:pt x="92" y="17"/>
                          <a:pt x="92" y="17"/>
                        </a:cubicBezTo>
                      </a:path>
                    </a:pathLst>
                  </a:custGeom>
                  <a:solidFill>
                    <a:srgbClr val="FF9900"/>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grpSp>
          </p:grpSp>
          <p:grpSp>
            <p:nvGrpSpPr>
              <p:cNvPr id="135" name="Group 234">
                <a:extLst>
                  <a:ext uri="{FF2B5EF4-FFF2-40B4-BE49-F238E27FC236}">
                    <a16:creationId xmlns:a16="http://schemas.microsoft.com/office/drawing/2014/main" id="{68A09205-DFD4-4172-BCDB-816DF56907FC}"/>
                  </a:ext>
                </a:extLst>
              </p:cNvPr>
              <p:cNvGrpSpPr>
                <a:grpSpLocks/>
              </p:cNvGrpSpPr>
              <p:nvPr/>
            </p:nvGrpSpPr>
            <p:grpSpPr bwMode="auto">
              <a:xfrm>
                <a:off x="3909" y="1934"/>
                <a:ext cx="603" cy="682"/>
                <a:chOff x="4437" y="2678"/>
                <a:chExt cx="603" cy="682"/>
              </a:xfrm>
            </p:grpSpPr>
            <p:sp>
              <p:nvSpPr>
                <p:cNvPr id="151" name="Oval 235">
                  <a:extLst>
                    <a:ext uri="{FF2B5EF4-FFF2-40B4-BE49-F238E27FC236}">
                      <a16:creationId xmlns:a16="http://schemas.microsoft.com/office/drawing/2014/main" id="{73C4EC01-2FE9-43CF-924D-C28A63ED289E}"/>
                    </a:ext>
                  </a:extLst>
                </p:cNvPr>
                <p:cNvSpPr>
                  <a:spLocks noChangeArrowheads="1"/>
                </p:cNvSpPr>
                <p:nvPr/>
              </p:nvSpPr>
              <p:spPr bwMode="auto">
                <a:xfrm>
                  <a:off x="4475" y="2748"/>
                  <a:ext cx="504" cy="566"/>
                </a:xfrm>
                <a:prstGeom prst="ellipse">
                  <a:avLst/>
                </a:prstGeom>
                <a:solidFill>
                  <a:sysClr val="window" lastClr="FFFFFF"/>
                </a:solidFill>
                <a:ln w="12700">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grpSp>
              <p:nvGrpSpPr>
                <p:cNvPr id="152" name="Group 236">
                  <a:extLst>
                    <a:ext uri="{FF2B5EF4-FFF2-40B4-BE49-F238E27FC236}">
                      <a16:creationId xmlns:a16="http://schemas.microsoft.com/office/drawing/2014/main" id="{10425DA4-AEB9-4FB3-A242-08B7853558A2}"/>
                    </a:ext>
                  </a:extLst>
                </p:cNvPr>
                <p:cNvGrpSpPr>
                  <a:grpSpLocks/>
                </p:cNvGrpSpPr>
                <p:nvPr/>
              </p:nvGrpSpPr>
              <p:grpSpPr bwMode="auto">
                <a:xfrm>
                  <a:off x="4437" y="2678"/>
                  <a:ext cx="603" cy="682"/>
                  <a:chOff x="4437" y="2686"/>
                  <a:chExt cx="603" cy="682"/>
                </a:xfrm>
              </p:grpSpPr>
              <p:sp>
                <p:nvSpPr>
                  <p:cNvPr id="153" name="Freeform 237">
                    <a:extLst>
                      <a:ext uri="{FF2B5EF4-FFF2-40B4-BE49-F238E27FC236}">
                        <a16:creationId xmlns:a16="http://schemas.microsoft.com/office/drawing/2014/main" id="{4E09158D-8C79-444E-8ED1-36DF22F8787E}"/>
                      </a:ext>
                    </a:extLst>
                  </p:cNvPr>
                  <p:cNvSpPr>
                    <a:spLocks/>
                  </p:cNvSpPr>
                  <p:nvPr/>
                </p:nvSpPr>
                <p:spPr bwMode="auto">
                  <a:xfrm>
                    <a:off x="4534" y="2724"/>
                    <a:ext cx="158" cy="128"/>
                  </a:xfrm>
                  <a:custGeom>
                    <a:avLst/>
                    <a:gdLst>
                      <a:gd name="T0" fmla="*/ 118 w 158"/>
                      <a:gd name="T1" fmla="*/ 0 h 128"/>
                      <a:gd name="T2" fmla="*/ 46 w 158"/>
                      <a:gd name="T3" fmla="*/ 28 h 128"/>
                      <a:gd name="T4" fmla="*/ 14 w 158"/>
                      <a:gd name="T5" fmla="*/ 60 h 128"/>
                      <a:gd name="T6" fmla="*/ 26 w 158"/>
                      <a:gd name="T7" fmla="*/ 128 h 128"/>
                      <a:gd name="T8" fmla="*/ 86 w 158"/>
                      <a:gd name="T9" fmla="*/ 116 h 128"/>
                      <a:gd name="T10" fmla="*/ 122 w 158"/>
                      <a:gd name="T11" fmla="*/ 68 h 128"/>
                      <a:gd name="T12" fmla="*/ 158 w 158"/>
                      <a:gd name="T13" fmla="*/ 48 h 128"/>
                      <a:gd name="T14" fmla="*/ 70 w 158"/>
                      <a:gd name="T15" fmla="*/ 16 h 128"/>
                      <a:gd name="T16" fmla="*/ 0 60000 65536"/>
                      <a:gd name="T17" fmla="*/ 0 60000 65536"/>
                      <a:gd name="T18" fmla="*/ 0 60000 65536"/>
                      <a:gd name="T19" fmla="*/ 0 60000 65536"/>
                      <a:gd name="T20" fmla="*/ 0 60000 65536"/>
                      <a:gd name="T21" fmla="*/ 0 60000 65536"/>
                      <a:gd name="T22" fmla="*/ 0 60000 65536"/>
                      <a:gd name="T23" fmla="*/ 0 60000 65536"/>
                      <a:gd name="T24" fmla="*/ 0 w 158"/>
                      <a:gd name="T25" fmla="*/ 0 h 128"/>
                      <a:gd name="T26" fmla="*/ 158 w 158"/>
                      <a:gd name="T27" fmla="*/ 128 h 12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8" h="128">
                        <a:moveTo>
                          <a:pt x="118" y="0"/>
                        </a:moveTo>
                        <a:cubicBezTo>
                          <a:pt x="93" y="8"/>
                          <a:pt x="70" y="20"/>
                          <a:pt x="46" y="28"/>
                        </a:cubicBezTo>
                        <a:cubicBezTo>
                          <a:pt x="37" y="42"/>
                          <a:pt x="26" y="48"/>
                          <a:pt x="14" y="60"/>
                        </a:cubicBezTo>
                        <a:cubicBezTo>
                          <a:pt x="5" y="86"/>
                          <a:pt x="0" y="111"/>
                          <a:pt x="26" y="128"/>
                        </a:cubicBezTo>
                        <a:cubicBezTo>
                          <a:pt x="46" y="125"/>
                          <a:pt x="66" y="120"/>
                          <a:pt x="86" y="116"/>
                        </a:cubicBezTo>
                        <a:cubicBezTo>
                          <a:pt x="98" y="98"/>
                          <a:pt x="107" y="83"/>
                          <a:pt x="122" y="68"/>
                        </a:cubicBezTo>
                        <a:cubicBezTo>
                          <a:pt x="128" y="49"/>
                          <a:pt x="141" y="54"/>
                          <a:pt x="158" y="48"/>
                        </a:cubicBezTo>
                        <a:cubicBezTo>
                          <a:pt x="130" y="20"/>
                          <a:pt x="110" y="16"/>
                          <a:pt x="70" y="16"/>
                        </a:cubicBezTo>
                      </a:path>
                    </a:pathLst>
                  </a:custGeom>
                  <a:solidFill>
                    <a:srgbClr val="FF9900"/>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154" name="Freeform 238">
                    <a:extLst>
                      <a:ext uri="{FF2B5EF4-FFF2-40B4-BE49-F238E27FC236}">
                        <a16:creationId xmlns:a16="http://schemas.microsoft.com/office/drawing/2014/main" id="{E58FD86A-FCE7-400B-945F-A919AC276770}"/>
                      </a:ext>
                    </a:extLst>
                  </p:cNvPr>
                  <p:cNvSpPr>
                    <a:spLocks/>
                  </p:cNvSpPr>
                  <p:nvPr/>
                </p:nvSpPr>
                <p:spPr bwMode="auto">
                  <a:xfrm>
                    <a:off x="4460" y="2797"/>
                    <a:ext cx="88" cy="159"/>
                  </a:xfrm>
                  <a:custGeom>
                    <a:avLst/>
                    <a:gdLst>
                      <a:gd name="T0" fmla="*/ 64 w 88"/>
                      <a:gd name="T1" fmla="*/ 7 h 159"/>
                      <a:gd name="T2" fmla="*/ 16 w 88"/>
                      <a:gd name="T3" fmla="*/ 67 h 159"/>
                      <a:gd name="T4" fmla="*/ 0 w 88"/>
                      <a:gd name="T5" fmla="*/ 131 h 159"/>
                      <a:gd name="T6" fmla="*/ 28 w 88"/>
                      <a:gd name="T7" fmla="*/ 159 h 159"/>
                      <a:gd name="T8" fmla="*/ 60 w 88"/>
                      <a:gd name="T9" fmla="*/ 155 h 159"/>
                      <a:gd name="T10" fmla="*/ 68 w 88"/>
                      <a:gd name="T11" fmla="*/ 127 h 159"/>
                      <a:gd name="T12" fmla="*/ 88 w 88"/>
                      <a:gd name="T13" fmla="*/ 63 h 159"/>
                      <a:gd name="T14" fmla="*/ 64 w 88"/>
                      <a:gd name="T15" fmla="*/ 7 h 159"/>
                      <a:gd name="T16" fmla="*/ 0 60000 65536"/>
                      <a:gd name="T17" fmla="*/ 0 60000 65536"/>
                      <a:gd name="T18" fmla="*/ 0 60000 65536"/>
                      <a:gd name="T19" fmla="*/ 0 60000 65536"/>
                      <a:gd name="T20" fmla="*/ 0 60000 65536"/>
                      <a:gd name="T21" fmla="*/ 0 60000 65536"/>
                      <a:gd name="T22" fmla="*/ 0 60000 65536"/>
                      <a:gd name="T23" fmla="*/ 0 60000 65536"/>
                      <a:gd name="T24" fmla="*/ 0 w 88"/>
                      <a:gd name="T25" fmla="*/ 0 h 159"/>
                      <a:gd name="T26" fmla="*/ 88 w 88"/>
                      <a:gd name="T27" fmla="*/ 159 h 1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8" h="159">
                        <a:moveTo>
                          <a:pt x="64" y="7"/>
                        </a:moveTo>
                        <a:cubicBezTo>
                          <a:pt x="40" y="23"/>
                          <a:pt x="25" y="39"/>
                          <a:pt x="16" y="67"/>
                        </a:cubicBezTo>
                        <a:cubicBezTo>
                          <a:pt x="13" y="97"/>
                          <a:pt x="15" y="108"/>
                          <a:pt x="0" y="131"/>
                        </a:cubicBezTo>
                        <a:cubicBezTo>
                          <a:pt x="5" y="147"/>
                          <a:pt x="12" y="154"/>
                          <a:pt x="28" y="159"/>
                        </a:cubicBezTo>
                        <a:cubicBezTo>
                          <a:pt x="39" y="158"/>
                          <a:pt x="50" y="159"/>
                          <a:pt x="60" y="155"/>
                        </a:cubicBezTo>
                        <a:cubicBezTo>
                          <a:pt x="69" y="151"/>
                          <a:pt x="66" y="137"/>
                          <a:pt x="68" y="127"/>
                        </a:cubicBezTo>
                        <a:cubicBezTo>
                          <a:pt x="73" y="103"/>
                          <a:pt x="66" y="77"/>
                          <a:pt x="88" y="63"/>
                        </a:cubicBezTo>
                        <a:cubicBezTo>
                          <a:pt x="82" y="0"/>
                          <a:pt x="86" y="40"/>
                          <a:pt x="64" y="7"/>
                        </a:cubicBezTo>
                        <a:close/>
                      </a:path>
                    </a:pathLst>
                  </a:custGeom>
                  <a:solidFill>
                    <a:srgbClr val="FF9900"/>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155" name="Freeform 239">
                    <a:extLst>
                      <a:ext uri="{FF2B5EF4-FFF2-40B4-BE49-F238E27FC236}">
                        <a16:creationId xmlns:a16="http://schemas.microsoft.com/office/drawing/2014/main" id="{D5AF2A8C-5AFE-42DD-A468-048D9D0B54F2}"/>
                      </a:ext>
                    </a:extLst>
                  </p:cNvPr>
                  <p:cNvSpPr>
                    <a:spLocks/>
                  </p:cNvSpPr>
                  <p:nvPr/>
                </p:nvSpPr>
                <p:spPr bwMode="auto">
                  <a:xfrm>
                    <a:off x="4440" y="2966"/>
                    <a:ext cx="80" cy="132"/>
                  </a:xfrm>
                  <a:custGeom>
                    <a:avLst/>
                    <a:gdLst>
                      <a:gd name="T0" fmla="*/ 28 w 80"/>
                      <a:gd name="T1" fmla="*/ 2 h 132"/>
                      <a:gd name="T2" fmla="*/ 12 w 80"/>
                      <a:gd name="T3" fmla="*/ 6 h 132"/>
                      <a:gd name="T4" fmla="*/ 4 w 80"/>
                      <a:gd name="T5" fmla="*/ 30 h 132"/>
                      <a:gd name="T6" fmla="*/ 0 w 80"/>
                      <a:gd name="T7" fmla="*/ 94 h 132"/>
                      <a:gd name="T8" fmla="*/ 60 w 80"/>
                      <a:gd name="T9" fmla="*/ 118 h 132"/>
                      <a:gd name="T10" fmla="*/ 76 w 80"/>
                      <a:gd name="T11" fmla="*/ 82 h 132"/>
                      <a:gd name="T12" fmla="*/ 80 w 80"/>
                      <a:gd name="T13" fmla="*/ 70 h 132"/>
                      <a:gd name="T14" fmla="*/ 68 w 80"/>
                      <a:gd name="T15" fmla="*/ 6 h 132"/>
                      <a:gd name="T16" fmla="*/ 28 w 80"/>
                      <a:gd name="T17" fmla="*/ 2 h 1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0"/>
                      <a:gd name="T28" fmla="*/ 0 h 132"/>
                      <a:gd name="T29" fmla="*/ 80 w 80"/>
                      <a:gd name="T30" fmla="*/ 132 h 1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0" h="132">
                        <a:moveTo>
                          <a:pt x="28" y="2"/>
                        </a:moveTo>
                        <a:cubicBezTo>
                          <a:pt x="23" y="3"/>
                          <a:pt x="16" y="2"/>
                          <a:pt x="12" y="6"/>
                        </a:cubicBezTo>
                        <a:cubicBezTo>
                          <a:pt x="7" y="12"/>
                          <a:pt x="4" y="30"/>
                          <a:pt x="4" y="30"/>
                        </a:cubicBezTo>
                        <a:cubicBezTo>
                          <a:pt x="10" y="52"/>
                          <a:pt x="6" y="72"/>
                          <a:pt x="0" y="94"/>
                        </a:cubicBezTo>
                        <a:cubicBezTo>
                          <a:pt x="8" y="132"/>
                          <a:pt x="19" y="122"/>
                          <a:pt x="60" y="118"/>
                        </a:cubicBezTo>
                        <a:cubicBezTo>
                          <a:pt x="73" y="99"/>
                          <a:pt x="66" y="111"/>
                          <a:pt x="76" y="82"/>
                        </a:cubicBezTo>
                        <a:cubicBezTo>
                          <a:pt x="77" y="78"/>
                          <a:pt x="80" y="70"/>
                          <a:pt x="80" y="70"/>
                        </a:cubicBezTo>
                        <a:cubicBezTo>
                          <a:pt x="79" y="62"/>
                          <a:pt x="74" y="14"/>
                          <a:pt x="68" y="6"/>
                        </a:cubicBezTo>
                        <a:cubicBezTo>
                          <a:pt x="64" y="0"/>
                          <a:pt x="29" y="2"/>
                          <a:pt x="28" y="2"/>
                        </a:cubicBezTo>
                        <a:close/>
                      </a:path>
                    </a:pathLst>
                  </a:custGeom>
                  <a:solidFill>
                    <a:srgbClr val="FF9900"/>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156" name="Freeform 240">
                    <a:extLst>
                      <a:ext uri="{FF2B5EF4-FFF2-40B4-BE49-F238E27FC236}">
                        <a16:creationId xmlns:a16="http://schemas.microsoft.com/office/drawing/2014/main" id="{16A04E88-DCF1-4DE8-8E46-2F9403BD8431}"/>
                      </a:ext>
                    </a:extLst>
                  </p:cNvPr>
                  <p:cNvSpPr>
                    <a:spLocks/>
                  </p:cNvSpPr>
                  <p:nvPr/>
                </p:nvSpPr>
                <p:spPr bwMode="auto">
                  <a:xfrm>
                    <a:off x="4437" y="3079"/>
                    <a:ext cx="118" cy="131"/>
                  </a:xfrm>
                  <a:custGeom>
                    <a:avLst/>
                    <a:gdLst>
                      <a:gd name="T0" fmla="*/ 31 w 118"/>
                      <a:gd name="T1" fmla="*/ 17 h 131"/>
                      <a:gd name="T2" fmla="*/ 19 w 118"/>
                      <a:gd name="T3" fmla="*/ 45 h 131"/>
                      <a:gd name="T4" fmla="*/ 63 w 118"/>
                      <a:gd name="T5" fmla="*/ 113 h 131"/>
                      <a:gd name="T6" fmla="*/ 87 w 118"/>
                      <a:gd name="T7" fmla="*/ 129 h 131"/>
                      <a:gd name="T8" fmla="*/ 115 w 118"/>
                      <a:gd name="T9" fmla="*/ 113 h 131"/>
                      <a:gd name="T10" fmla="*/ 107 w 118"/>
                      <a:gd name="T11" fmla="*/ 101 h 131"/>
                      <a:gd name="T12" fmla="*/ 99 w 118"/>
                      <a:gd name="T13" fmla="*/ 77 h 131"/>
                      <a:gd name="T14" fmla="*/ 83 w 118"/>
                      <a:gd name="T15" fmla="*/ 33 h 131"/>
                      <a:gd name="T16" fmla="*/ 31 w 118"/>
                      <a:gd name="T17" fmla="*/ 17 h 1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8"/>
                      <a:gd name="T28" fmla="*/ 0 h 131"/>
                      <a:gd name="T29" fmla="*/ 118 w 118"/>
                      <a:gd name="T30" fmla="*/ 131 h 1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8" h="131">
                        <a:moveTo>
                          <a:pt x="31" y="17"/>
                        </a:moveTo>
                        <a:cubicBezTo>
                          <a:pt x="0" y="22"/>
                          <a:pt x="4" y="23"/>
                          <a:pt x="19" y="45"/>
                        </a:cubicBezTo>
                        <a:cubicBezTo>
                          <a:pt x="24" y="78"/>
                          <a:pt x="38" y="94"/>
                          <a:pt x="63" y="113"/>
                        </a:cubicBezTo>
                        <a:cubicBezTo>
                          <a:pt x="71" y="119"/>
                          <a:pt x="87" y="129"/>
                          <a:pt x="87" y="129"/>
                        </a:cubicBezTo>
                        <a:cubicBezTo>
                          <a:pt x="97" y="127"/>
                          <a:pt x="118" y="131"/>
                          <a:pt x="115" y="113"/>
                        </a:cubicBezTo>
                        <a:cubicBezTo>
                          <a:pt x="114" y="108"/>
                          <a:pt x="109" y="105"/>
                          <a:pt x="107" y="101"/>
                        </a:cubicBezTo>
                        <a:cubicBezTo>
                          <a:pt x="104" y="93"/>
                          <a:pt x="99" y="77"/>
                          <a:pt x="99" y="77"/>
                        </a:cubicBezTo>
                        <a:cubicBezTo>
                          <a:pt x="104" y="52"/>
                          <a:pt x="100" y="50"/>
                          <a:pt x="83" y="33"/>
                        </a:cubicBezTo>
                        <a:cubicBezTo>
                          <a:pt x="72" y="0"/>
                          <a:pt x="71" y="9"/>
                          <a:pt x="31" y="17"/>
                        </a:cubicBezTo>
                        <a:close/>
                      </a:path>
                    </a:pathLst>
                  </a:custGeom>
                  <a:solidFill>
                    <a:srgbClr val="FF9900"/>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157" name="Freeform 241">
                    <a:extLst>
                      <a:ext uri="{FF2B5EF4-FFF2-40B4-BE49-F238E27FC236}">
                        <a16:creationId xmlns:a16="http://schemas.microsoft.com/office/drawing/2014/main" id="{5E295E11-EE7C-428B-8F01-4E01CA2C027E}"/>
                      </a:ext>
                    </a:extLst>
                  </p:cNvPr>
                  <p:cNvSpPr>
                    <a:spLocks/>
                  </p:cNvSpPr>
                  <p:nvPr/>
                </p:nvSpPr>
                <p:spPr bwMode="auto">
                  <a:xfrm>
                    <a:off x="4624" y="2686"/>
                    <a:ext cx="230" cy="114"/>
                  </a:xfrm>
                  <a:custGeom>
                    <a:avLst/>
                    <a:gdLst>
                      <a:gd name="T0" fmla="*/ 40 w 230"/>
                      <a:gd name="T1" fmla="*/ 102 h 114"/>
                      <a:gd name="T2" fmla="*/ 0 w 230"/>
                      <a:gd name="T3" fmla="*/ 74 h 114"/>
                      <a:gd name="T4" fmla="*/ 24 w 230"/>
                      <a:gd name="T5" fmla="*/ 54 h 114"/>
                      <a:gd name="T6" fmla="*/ 32 w 230"/>
                      <a:gd name="T7" fmla="*/ 30 h 114"/>
                      <a:gd name="T8" fmla="*/ 44 w 230"/>
                      <a:gd name="T9" fmla="*/ 14 h 114"/>
                      <a:gd name="T10" fmla="*/ 48 w 230"/>
                      <a:gd name="T11" fmla="*/ 2 h 114"/>
                      <a:gd name="T12" fmla="*/ 76 w 230"/>
                      <a:gd name="T13" fmla="*/ 6 h 114"/>
                      <a:gd name="T14" fmla="*/ 144 w 230"/>
                      <a:gd name="T15" fmla="*/ 10 h 114"/>
                      <a:gd name="T16" fmla="*/ 204 w 230"/>
                      <a:gd name="T17" fmla="*/ 50 h 114"/>
                      <a:gd name="T18" fmla="*/ 216 w 230"/>
                      <a:gd name="T19" fmla="*/ 98 h 114"/>
                      <a:gd name="T20" fmla="*/ 128 w 230"/>
                      <a:gd name="T21" fmla="*/ 114 h 114"/>
                      <a:gd name="T22" fmla="*/ 48 w 230"/>
                      <a:gd name="T23" fmla="*/ 102 h 114"/>
                      <a:gd name="T24" fmla="*/ 16 w 230"/>
                      <a:gd name="T25" fmla="*/ 86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0"/>
                      <a:gd name="T40" fmla="*/ 0 h 114"/>
                      <a:gd name="T41" fmla="*/ 230 w 230"/>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0" h="114">
                        <a:moveTo>
                          <a:pt x="40" y="102"/>
                        </a:moveTo>
                        <a:cubicBezTo>
                          <a:pt x="22" y="95"/>
                          <a:pt x="6" y="93"/>
                          <a:pt x="0" y="74"/>
                        </a:cubicBezTo>
                        <a:cubicBezTo>
                          <a:pt x="7" y="67"/>
                          <a:pt x="18" y="63"/>
                          <a:pt x="24" y="54"/>
                        </a:cubicBezTo>
                        <a:cubicBezTo>
                          <a:pt x="28" y="47"/>
                          <a:pt x="27" y="37"/>
                          <a:pt x="32" y="30"/>
                        </a:cubicBezTo>
                        <a:cubicBezTo>
                          <a:pt x="36" y="25"/>
                          <a:pt x="40" y="19"/>
                          <a:pt x="44" y="14"/>
                        </a:cubicBezTo>
                        <a:cubicBezTo>
                          <a:pt x="45" y="10"/>
                          <a:pt x="44" y="3"/>
                          <a:pt x="48" y="2"/>
                        </a:cubicBezTo>
                        <a:cubicBezTo>
                          <a:pt x="57" y="0"/>
                          <a:pt x="67" y="5"/>
                          <a:pt x="76" y="6"/>
                        </a:cubicBezTo>
                        <a:cubicBezTo>
                          <a:pt x="99" y="8"/>
                          <a:pt x="121" y="9"/>
                          <a:pt x="144" y="10"/>
                        </a:cubicBezTo>
                        <a:cubicBezTo>
                          <a:pt x="160" y="34"/>
                          <a:pt x="176" y="44"/>
                          <a:pt x="204" y="50"/>
                        </a:cubicBezTo>
                        <a:cubicBezTo>
                          <a:pt x="216" y="62"/>
                          <a:pt x="230" y="79"/>
                          <a:pt x="216" y="98"/>
                        </a:cubicBezTo>
                        <a:cubicBezTo>
                          <a:pt x="211" y="105"/>
                          <a:pt x="133" y="113"/>
                          <a:pt x="128" y="114"/>
                        </a:cubicBezTo>
                        <a:cubicBezTo>
                          <a:pt x="101" y="112"/>
                          <a:pt x="74" y="111"/>
                          <a:pt x="48" y="102"/>
                        </a:cubicBezTo>
                        <a:cubicBezTo>
                          <a:pt x="38" y="87"/>
                          <a:pt x="33" y="86"/>
                          <a:pt x="16" y="86"/>
                        </a:cubicBezTo>
                      </a:path>
                    </a:pathLst>
                  </a:custGeom>
                  <a:solidFill>
                    <a:srgbClr val="FF9900"/>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158" name="Freeform 242">
                    <a:extLst>
                      <a:ext uri="{FF2B5EF4-FFF2-40B4-BE49-F238E27FC236}">
                        <a16:creationId xmlns:a16="http://schemas.microsoft.com/office/drawing/2014/main" id="{4FA92114-0BF7-4AB5-83F3-B05DCFF95A54}"/>
                      </a:ext>
                    </a:extLst>
                  </p:cNvPr>
                  <p:cNvSpPr>
                    <a:spLocks/>
                  </p:cNvSpPr>
                  <p:nvPr/>
                </p:nvSpPr>
                <p:spPr bwMode="auto">
                  <a:xfrm>
                    <a:off x="4832" y="2743"/>
                    <a:ext cx="155" cy="153"/>
                  </a:xfrm>
                  <a:custGeom>
                    <a:avLst/>
                    <a:gdLst>
                      <a:gd name="T0" fmla="*/ 0 w 155"/>
                      <a:gd name="T1" fmla="*/ 57 h 153"/>
                      <a:gd name="T2" fmla="*/ 52 w 155"/>
                      <a:gd name="T3" fmla="*/ 29 h 153"/>
                      <a:gd name="T4" fmla="*/ 112 w 155"/>
                      <a:gd name="T5" fmla="*/ 61 h 153"/>
                      <a:gd name="T6" fmla="*/ 140 w 155"/>
                      <a:gd name="T7" fmla="*/ 89 h 153"/>
                      <a:gd name="T8" fmla="*/ 128 w 155"/>
                      <a:gd name="T9" fmla="*/ 153 h 153"/>
                      <a:gd name="T10" fmla="*/ 40 w 155"/>
                      <a:gd name="T11" fmla="*/ 125 h 153"/>
                      <a:gd name="T12" fmla="*/ 24 w 155"/>
                      <a:gd name="T13" fmla="*/ 89 h 153"/>
                      <a:gd name="T14" fmla="*/ 0 w 155"/>
                      <a:gd name="T15" fmla="*/ 53 h 153"/>
                      <a:gd name="T16" fmla="*/ 4 w 155"/>
                      <a:gd name="T17" fmla="*/ 41 h 153"/>
                      <a:gd name="T18" fmla="*/ 16 w 155"/>
                      <a:gd name="T19" fmla="*/ 33 h 1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5"/>
                      <a:gd name="T31" fmla="*/ 0 h 153"/>
                      <a:gd name="T32" fmla="*/ 155 w 155"/>
                      <a:gd name="T33" fmla="*/ 153 h 1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5" h="153">
                        <a:moveTo>
                          <a:pt x="0" y="57"/>
                        </a:moveTo>
                        <a:cubicBezTo>
                          <a:pt x="16" y="35"/>
                          <a:pt x="25" y="34"/>
                          <a:pt x="52" y="29"/>
                        </a:cubicBezTo>
                        <a:cubicBezTo>
                          <a:pt x="96" y="0"/>
                          <a:pt x="90" y="39"/>
                          <a:pt x="112" y="61"/>
                        </a:cubicBezTo>
                        <a:cubicBezTo>
                          <a:pt x="116" y="74"/>
                          <a:pt x="140" y="89"/>
                          <a:pt x="140" y="89"/>
                        </a:cubicBezTo>
                        <a:cubicBezTo>
                          <a:pt x="148" y="112"/>
                          <a:pt x="155" y="144"/>
                          <a:pt x="128" y="153"/>
                        </a:cubicBezTo>
                        <a:cubicBezTo>
                          <a:pt x="97" y="147"/>
                          <a:pt x="66" y="142"/>
                          <a:pt x="40" y="125"/>
                        </a:cubicBezTo>
                        <a:cubicBezTo>
                          <a:pt x="27" y="106"/>
                          <a:pt x="34" y="118"/>
                          <a:pt x="24" y="89"/>
                        </a:cubicBezTo>
                        <a:cubicBezTo>
                          <a:pt x="21" y="80"/>
                          <a:pt x="5" y="67"/>
                          <a:pt x="0" y="53"/>
                        </a:cubicBezTo>
                        <a:cubicBezTo>
                          <a:pt x="1" y="49"/>
                          <a:pt x="1" y="44"/>
                          <a:pt x="4" y="41"/>
                        </a:cubicBezTo>
                        <a:cubicBezTo>
                          <a:pt x="7" y="37"/>
                          <a:pt x="16" y="33"/>
                          <a:pt x="16" y="33"/>
                        </a:cubicBezTo>
                      </a:path>
                    </a:pathLst>
                  </a:custGeom>
                  <a:solidFill>
                    <a:srgbClr val="FF9900"/>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159" name="Freeform 243">
                    <a:extLst>
                      <a:ext uri="{FF2B5EF4-FFF2-40B4-BE49-F238E27FC236}">
                        <a16:creationId xmlns:a16="http://schemas.microsoft.com/office/drawing/2014/main" id="{BFA67041-A8E0-4630-936D-C3E1850E5518}"/>
                      </a:ext>
                    </a:extLst>
                  </p:cNvPr>
                  <p:cNvSpPr>
                    <a:spLocks/>
                  </p:cNvSpPr>
                  <p:nvPr/>
                </p:nvSpPr>
                <p:spPr bwMode="auto">
                  <a:xfrm>
                    <a:off x="4488" y="3184"/>
                    <a:ext cx="114" cy="96"/>
                  </a:xfrm>
                  <a:custGeom>
                    <a:avLst/>
                    <a:gdLst>
                      <a:gd name="T0" fmla="*/ 12 w 114"/>
                      <a:gd name="T1" fmla="*/ 20 h 96"/>
                      <a:gd name="T2" fmla="*/ 64 w 114"/>
                      <a:gd name="T3" fmla="*/ 76 h 96"/>
                      <a:gd name="T4" fmla="*/ 100 w 114"/>
                      <a:gd name="T5" fmla="*/ 96 h 96"/>
                      <a:gd name="T6" fmla="*/ 112 w 114"/>
                      <a:gd name="T7" fmla="*/ 68 h 96"/>
                      <a:gd name="T8" fmla="*/ 88 w 114"/>
                      <a:gd name="T9" fmla="*/ 20 h 96"/>
                      <a:gd name="T10" fmla="*/ 52 w 114"/>
                      <a:gd name="T11" fmla="*/ 8 h 96"/>
                      <a:gd name="T12" fmla="*/ 28 w 114"/>
                      <a:gd name="T13" fmla="*/ 0 h 96"/>
                      <a:gd name="T14" fmla="*/ 12 w 114"/>
                      <a:gd name="T15" fmla="*/ 44 h 96"/>
                      <a:gd name="T16" fmla="*/ 0 60000 65536"/>
                      <a:gd name="T17" fmla="*/ 0 60000 65536"/>
                      <a:gd name="T18" fmla="*/ 0 60000 65536"/>
                      <a:gd name="T19" fmla="*/ 0 60000 65536"/>
                      <a:gd name="T20" fmla="*/ 0 60000 65536"/>
                      <a:gd name="T21" fmla="*/ 0 60000 65536"/>
                      <a:gd name="T22" fmla="*/ 0 60000 65536"/>
                      <a:gd name="T23" fmla="*/ 0 60000 65536"/>
                      <a:gd name="T24" fmla="*/ 0 w 114"/>
                      <a:gd name="T25" fmla="*/ 0 h 96"/>
                      <a:gd name="T26" fmla="*/ 114 w 114"/>
                      <a:gd name="T27" fmla="*/ 96 h 9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4" h="96">
                        <a:moveTo>
                          <a:pt x="12" y="20"/>
                        </a:moveTo>
                        <a:cubicBezTo>
                          <a:pt x="0" y="68"/>
                          <a:pt x="22" y="71"/>
                          <a:pt x="64" y="76"/>
                        </a:cubicBezTo>
                        <a:cubicBezTo>
                          <a:pt x="92" y="94"/>
                          <a:pt x="79" y="89"/>
                          <a:pt x="100" y="96"/>
                        </a:cubicBezTo>
                        <a:cubicBezTo>
                          <a:pt x="105" y="88"/>
                          <a:pt x="114" y="79"/>
                          <a:pt x="112" y="68"/>
                        </a:cubicBezTo>
                        <a:cubicBezTo>
                          <a:pt x="112" y="65"/>
                          <a:pt x="94" y="24"/>
                          <a:pt x="88" y="20"/>
                        </a:cubicBezTo>
                        <a:cubicBezTo>
                          <a:pt x="77" y="13"/>
                          <a:pt x="64" y="12"/>
                          <a:pt x="52" y="8"/>
                        </a:cubicBezTo>
                        <a:cubicBezTo>
                          <a:pt x="44" y="5"/>
                          <a:pt x="28" y="0"/>
                          <a:pt x="28" y="0"/>
                        </a:cubicBezTo>
                        <a:cubicBezTo>
                          <a:pt x="23" y="16"/>
                          <a:pt x="12" y="27"/>
                          <a:pt x="12" y="44"/>
                        </a:cubicBezTo>
                      </a:path>
                    </a:pathLst>
                  </a:custGeom>
                  <a:solidFill>
                    <a:srgbClr val="FF9900"/>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160" name="Freeform 244">
                    <a:extLst>
                      <a:ext uri="{FF2B5EF4-FFF2-40B4-BE49-F238E27FC236}">
                        <a16:creationId xmlns:a16="http://schemas.microsoft.com/office/drawing/2014/main" id="{FB89827A-3373-4AA4-9F19-0CC1BBB8BE8E}"/>
                      </a:ext>
                    </a:extLst>
                  </p:cNvPr>
                  <p:cNvSpPr>
                    <a:spLocks/>
                  </p:cNvSpPr>
                  <p:nvPr/>
                </p:nvSpPr>
                <p:spPr bwMode="auto">
                  <a:xfrm>
                    <a:off x="4539" y="3253"/>
                    <a:ext cx="165" cy="99"/>
                  </a:xfrm>
                  <a:custGeom>
                    <a:avLst/>
                    <a:gdLst>
                      <a:gd name="T0" fmla="*/ 1 w 165"/>
                      <a:gd name="T1" fmla="*/ 27 h 99"/>
                      <a:gd name="T2" fmla="*/ 61 w 165"/>
                      <a:gd name="T3" fmla="*/ 67 h 99"/>
                      <a:gd name="T4" fmla="*/ 97 w 165"/>
                      <a:gd name="T5" fmla="*/ 91 h 99"/>
                      <a:gd name="T6" fmla="*/ 121 w 165"/>
                      <a:gd name="T7" fmla="*/ 99 h 99"/>
                      <a:gd name="T8" fmla="*/ 165 w 165"/>
                      <a:gd name="T9" fmla="*/ 71 h 99"/>
                      <a:gd name="T10" fmla="*/ 97 w 165"/>
                      <a:gd name="T11" fmla="*/ 31 h 99"/>
                      <a:gd name="T12" fmla="*/ 33 w 165"/>
                      <a:gd name="T13" fmla="*/ 15 h 99"/>
                      <a:gd name="T14" fmla="*/ 9 w 165"/>
                      <a:gd name="T15" fmla="*/ 11 h 99"/>
                      <a:gd name="T16" fmla="*/ 1 w 165"/>
                      <a:gd name="T17" fmla="*/ 27 h 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5"/>
                      <a:gd name="T28" fmla="*/ 0 h 99"/>
                      <a:gd name="T29" fmla="*/ 165 w 165"/>
                      <a:gd name="T30" fmla="*/ 99 h 9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5" h="99">
                        <a:moveTo>
                          <a:pt x="1" y="27"/>
                        </a:moveTo>
                        <a:cubicBezTo>
                          <a:pt x="14" y="46"/>
                          <a:pt x="39" y="60"/>
                          <a:pt x="61" y="67"/>
                        </a:cubicBezTo>
                        <a:cubicBezTo>
                          <a:pt x="72" y="83"/>
                          <a:pt x="78" y="85"/>
                          <a:pt x="97" y="91"/>
                        </a:cubicBezTo>
                        <a:cubicBezTo>
                          <a:pt x="105" y="93"/>
                          <a:pt x="121" y="99"/>
                          <a:pt x="121" y="99"/>
                        </a:cubicBezTo>
                        <a:cubicBezTo>
                          <a:pt x="154" y="95"/>
                          <a:pt x="156" y="99"/>
                          <a:pt x="165" y="71"/>
                        </a:cubicBezTo>
                        <a:cubicBezTo>
                          <a:pt x="149" y="23"/>
                          <a:pt x="147" y="35"/>
                          <a:pt x="97" y="31"/>
                        </a:cubicBezTo>
                        <a:cubicBezTo>
                          <a:pt x="73" y="23"/>
                          <a:pt x="58" y="19"/>
                          <a:pt x="33" y="15"/>
                        </a:cubicBezTo>
                        <a:cubicBezTo>
                          <a:pt x="27" y="11"/>
                          <a:pt x="17" y="0"/>
                          <a:pt x="9" y="11"/>
                        </a:cubicBezTo>
                        <a:cubicBezTo>
                          <a:pt x="0" y="23"/>
                          <a:pt x="1" y="48"/>
                          <a:pt x="1" y="27"/>
                        </a:cubicBezTo>
                        <a:close/>
                      </a:path>
                    </a:pathLst>
                  </a:custGeom>
                  <a:solidFill>
                    <a:srgbClr val="FF9900"/>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161" name="Freeform 245">
                    <a:extLst>
                      <a:ext uri="{FF2B5EF4-FFF2-40B4-BE49-F238E27FC236}">
                        <a16:creationId xmlns:a16="http://schemas.microsoft.com/office/drawing/2014/main" id="{97FB45EC-B739-4B23-BD7B-8EF3BE0D4A6A}"/>
                      </a:ext>
                    </a:extLst>
                  </p:cNvPr>
                  <p:cNvSpPr>
                    <a:spLocks/>
                  </p:cNvSpPr>
                  <p:nvPr/>
                </p:nvSpPr>
                <p:spPr bwMode="auto">
                  <a:xfrm>
                    <a:off x="4936" y="2898"/>
                    <a:ext cx="104" cy="170"/>
                  </a:xfrm>
                  <a:custGeom>
                    <a:avLst/>
                    <a:gdLst>
                      <a:gd name="T0" fmla="*/ 16 w 104"/>
                      <a:gd name="T1" fmla="*/ 2 h 170"/>
                      <a:gd name="T2" fmla="*/ 80 w 104"/>
                      <a:gd name="T3" fmla="*/ 54 h 170"/>
                      <a:gd name="T4" fmla="*/ 28 w 104"/>
                      <a:gd name="T5" fmla="*/ 162 h 170"/>
                      <a:gd name="T6" fmla="*/ 0 w 104"/>
                      <a:gd name="T7" fmla="*/ 134 h 170"/>
                      <a:gd name="T8" fmla="*/ 16 w 104"/>
                      <a:gd name="T9" fmla="*/ 78 h 170"/>
                      <a:gd name="T10" fmla="*/ 0 w 104"/>
                      <a:gd name="T11" fmla="*/ 26 h 170"/>
                      <a:gd name="T12" fmla="*/ 8 w 104"/>
                      <a:gd name="T13" fmla="*/ 14 h 170"/>
                      <a:gd name="T14" fmla="*/ 16 w 104"/>
                      <a:gd name="T15" fmla="*/ 2 h 170"/>
                      <a:gd name="T16" fmla="*/ 0 60000 65536"/>
                      <a:gd name="T17" fmla="*/ 0 60000 65536"/>
                      <a:gd name="T18" fmla="*/ 0 60000 65536"/>
                      <a:gd name="T19" fmla="*/ 0 60000 65536"/>
                      <a:gd name="T20" fmla="*/ 0 60000 65536"/>
                      <a:gd name="T21" fmla="*/ 0 60000 65536"/>
                      <a:gd name="T22" fmla="*/ 0 60000 65536"/>
                      <a:gd name="T23" fmla="*/ 0 60000 65536"/>
                      <a:gd name="T24" fmla="*/ 0 w 104"/>
                      <a:gd name="T25" fmla="*/ 0 h 170"/>
                      <a:gd name="T26" fmla="*/ 104 w 104"/>
                      <a:gd name="T27" fmla="*/ 170 h 17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4" h="170">
                        <a:moveTo>
                          <a:pt x="16" y="2"/>
                        </a:moveTo>
                        <a:cubicBezTo>
                          <a:pt x="83" y="7"/>
                          <a:pt x="69" y="0"/>
                          <a:pt x="80" y="54"/>
                        </a:cubicBezTo>
                        <a:cubicBezTo>
                          <a:pt x="76" y="152"/>
                          <a:pt x="104" y="170"/>
                          <a:pt x="28" y="162"/>
                        </a:cubicBezTo>
                        <a:cubicBezTo>
                          <a:pt x="0" y="144"/>
                          <a:pt x="7" y="155"/>
                          <a:pt x="0" y="134"/>
                        </a:cubicBezTo>
                        <a:cubicBezTo>
                          <a:pt x="3" y="112"/>
                          <a:pt x="4" y="96"/>
                          <a:pt x="16" y="78"/>
                        </a:cubicBezTo>
                        <a:cubicBezTo>
                          <a:pt x="13" y="54"/>
                          <a:pt x="7" y="47"/>
                          <a:pt x="0" y="26"/>
                        </a:cubicBezTo>
                        <a:cubicBezTo>
                          <a:pt x="3" y="22"/>
                          <a:pt x="4" y="17"/>
                          <a:pt x="8" y="14"/>
                        </a:cubicBezTo>
                        <a:cubicBezTo>
                          <a:pt x="27" y="2"/>
                          <a:pt x="47" y="10"/>
                          <a:pt x="16" y="2"/>
                        </a:cubicBezTo>
                        <a:close/>
                      </a:path>
                    </a:pathLst>
                  </a:custGeom>
                  <a:solidFill>
                    <a:srgbClr val="FF9900"/>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162" name="Freeform 246">
                    <a:extLst>
                      <a:ext uri="{FF2B5EF4-FFF2-40B4-BE49-F238E27FC236}">
                        <a16:creationId xmlns:a16="http://schemas.microsoft.com/office/drawing/2014/main" id="{20D8BD24-A58C-4454-80B6-8E6347A5120C}"/>
                      </a:ext>
                    </a:extLst>
                  </p:cNvPr>
                  <p:cNvSpPr>
                    <a:spLocks/>
                  </p:cNvSpPr>
                  <p:nvPr/>
                </p:nvSpPr>
                <p:spPr bwMode="auto">
                  <a:xfrm>
                    <a:off x="4680" y="3260"/>
                    <a:ext cx="180" cy="108"/>
                  </a:xfrm>
                  <a:custGeom>
                    <a:avLst/>
                    <a:gdLst>
                      <a:gd name="T0" fmla="*/ 12 w 180"/>
                      <a:gd name="T1" fmla="*/ 100 h 108"/>
                      <a:gd name="T2" fmla="*/ 160 w 180"/>
                      <a:gd name="T3" fmla="*/ 80 h 108"/>
                      <a:gd name="T4" fmla="*/ 172 w 180"/>
                      <a:gd name="T5" fmla="*/ 68 h 108"/>
                      <a:gd name="T6" fmla="*/ 180 w 180"/>
                      <a:gd name="T7" fmla="*/ 44 h 108"/>
                      <a:gd name="T8" fmla="*/ 148 w 180"/>
                      <a:gd name="T9" fmla="*/ 0 h 108"/>
                      <a:gd name="T10" fmla="*/ 48 w 180"/>
                      <a:gd name="T11" fmla="*/ 32 h 108"/>
                      <a:gd name="T12" fmla="*/ 24 w 180"/>
                      <a:gd name="T13" fmla="*/ 40 h 108"/>
                      <a:gd name="T14" fmla="*/ 12 w 180"/>
                      <a:gd name="T15" fmla="*/ 44 h 108"/>
                      <a:gd name="T16" fmla="*/ 0 w 180"/>
                      <a:gd name="T17" fmla="*/ 68 h 108"/>
                      <a:gd name="T18" fmla="*/ 20 w 180"/>
                      <a:gd name="T19" fmla="*/ 108 h 108"/>
                      <a:gd name="T20" fmla="*/ 12 w 180"/>
                      <a:gd name="T21" fmla="*/ 100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0"/>
                      <a:gd name="T34" fmla="*/ 0 h 108"/>
                      <a:gd name="T35" fmla="*/ 180 w 180"/>
                      <a:gd name="T36" fmla="*/ 108 h 10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0" h="108">
                        <a:moveTo>
                          <a:pt x="12" y="100"/>
                        </a:moveTo>
                        <a:cubicBezTo>
                          <a:pt x="72" y="97"/>
                          <a:pt x="108" y="97"/>
                          <a:pt x="160" y="80"/>
                        </a:cubicBezTo>
                        <a:cubicBezTo>
                          <a:pt x="164" y="76"/>
                          <a:pt x="169" y="73"/>
                          <a:pt x="172" y="68"/>
                        </a:cubicBezTo>
                        <a:cubicBezTo>
                          <a:pt x="176" y="61"/>
                          <a:pt x="180" y="44"/>
                          <a:pt x="180" y="44"/>
                        </a:cubicBezTo>
                        <a:cubicBezTo>
                          <a:pt x="174" y="22"/>
                          <a:pt x="172" y="8"/>
                          <a:pt x="148" y="0"/>
                        </a:cubicBezTo>
                        <a:cubicBezTo>
                          <a:pt x="113" y="9"/>
                          <a:pt x="83" y="23"/>
                          <a:pt x="48" y="32"/>
                        </a:cubicBezTo>
                        <a:cubicBezTo>
                          <a:pt x="40" y="34"/>
                          <a:pt x="32" y="37"/>
                          <a:pt x="24" y="40"/>
                        </a:cubicBezTo>
                        <a:cubicBezTo>
                          <a:pt x="20" y="41"/>
                          <a:pt x="12" y="44"/>
                          <a:pt x="12" y="44"/>
                        </a:cubicBezTo>
                        <a:cubicBezTo>
                          <a:pt x="8" y="50"/>
                          <a:pt x="0" y="60"/>
                          <a:pt x="0" y="68"/>
                        </a:cubicBezTo>
                        <a:cubicBezTo>
                          <a:pt x="0" y="77"/>
                          <a:pt x="4" y="108"/>
                          <a:pt x="20" y="108"/>
                        </a:cubicBezTo>
                        <a:cubicBezTo>
                          <a:pt x="24" y="108"/>
                          <a:pt x="15" y="103"/>
                          <a:pt x="12" y="100"/>
                        </a:cubicBezTo>
                        <a:close/>
                      </a:path>
                    </a:pathLst>
                  </a:custGeom>
                  <a:solidFill>
                    <a:srgbClr val="FF9900"/>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163" name="Freeform 247">
                    <a:extLst>
                      <a:ext uri="{FF2B5EF4-FFF2-40B4-BE49-F238E27FC236}">
                        <a16:creationId xmlns:a16="http://schemas.microsoft.com/office/drawing/2014/main" id="{6C1AEA11-7A4D-4040-970A-D39CA2E82625}"/>
                      </a:ext>
                    </a:extLst>
                  </p:cNvPr>
                  <p:cNvSpPr>
                    <a:spLocks/>
                  </p:cNvSpPr>
                  <p:nvPr/>
                </p:nvSpPr>
                <p:spPr bwMode="auto">
                  <a:xfrm>
                    <a:off x="4813" y="3158"/>
                    <a:ext cx="170" cy="182"/>
                  </a:xfrm>
                  <a:custGeom>
                    <a:avLst/>
                    <a:gdLst>
                      <a:gd name="T0" fmla="*/ 47 w 170"/>
                      <a:gd name="T1" fmla="*/ 182 h 182"/>
                      <a:gd name="T2" fmla="*/ 15 w 170"/>
                      <a:gd name="T3" fmla="*/ 150 h 182"/>
                      <a:gd name="T4" fmla="*/ 11 w 170"/>
                      <a:gd name="T5" fmla="*/ 98 h 182"/>
                      <a:gd name="T6" fmla="*/ 35 w 170"/>
                      <a:gd name="T7" fmla="*/ 78 h 182"/>
                      <a:gd name="T8" fmla="*/ 59 w 170"/>
                      <a:gd name="T9" fmla="*/ 62 h 182"/>
                      <a:gd name="T10" fmla="*/ 103 w 170"/>
                      <a:gd name="T11" fmla="*/ 22 h 182"/>
                      <a:gd name="T12" fmla="*/ 143 w 170"/>
                      <a:gd name="T13" fmla="*/ 18 h 182"/>
                      <a:gd name="T14" fmla="*/ 159 w 170"/>
                      <a:gd name="T15" fmla="*/ 66 h 182"/>
                      <a:gd name="T16" fmla="*/ 135 w 170"/>
                      <a:gd name="T17" fmla="*/ 82 h 182"/>
                      <a:gd name="T18" fmla="*/ 111 w 170"/>
                      <a:gd name="T19" fmla="*/ 98 h 182"/>
                      <a:gd name="T20" fmla="*/ 43 w 170"/>
                      <a:gd name="T21" fmla="*/ 154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0"/>
                      <a:gd name="T34" fmla="*/ 0 h 182"/>
                      <a:gd name="T35" fmla="*/ 170 w 170"/>
                      <a:gd name="T36" fmla="*/ 182 h 18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0" h="182">
                        <a:moveTo>
                          <a:pt x="47" y="182"/>
                        </a:moveTo>
                        <a:cubicBezTo>
                          <a:pt x="35" y="170"/>
                          <a:pt x="24" y="164"/>
                          <a:pt x="15" y="150"/>
                        </a:cubicBezTo>
                        <a:cubicBezTo>
                          <a:pt x="11" y="135"/>
                          <a:pt x="0" y="112"/>
                          <a:pt x="11" y="98"/>
                        </a:cubicBezTo>
                        <a:cubicBezTo>
                          <a:pt x="18" y="90"/>
                          <a:pt x="27" y="84"/>
                          <a:pt x="35" y="78"/>
                        </a:cubicBezTo>
                        <a:cubicBezTo>
                          <a:pt x="43" y="72"/>
                          <a:pt x="59" y="62"/>
                          <a:pt x="59" y="62"/>
                        </a:cubicBezTo>
                        <a:cubicBezTo>
                          <a:pt x="70" y="45"/>
                          <a:pt x="88" y="37"/>
                          <a:pt x="103" y="22"/>
                        </a:cubicBezTo>
                        <a:cubicBezTo>
                          <a:pt x="110" y="0"/>
                          <a:pt x="126" y="12"/>
                          <a:pt x="143" y="18"/>
                        </a:cubicBezTo>
                        <a:cubicBezTo>
                          <a:pt x="158" y="33"/>
                          <a:pt x="170" y="41"/>
                          <a:pt x="159" y="66"/>
                        </a:cubicBezTo>
                        <a:cubicBezTo>
                          <a:pt x="152" y="82"/>
                          <a:pt x="146" y="76"/>
                          <a:pt x="135" y="82"/>
                        </a:cubicBezTo>
                        <a:cubicBezTo>
                          <a:pt x="127" y="87"/>
                          <a:pt x="111" y="98"/>
                          <a:pt x="111" y="98"/>
                        </a:cubicBezTo>
                        <a:cubicBezTo>
                          <a:pt x="94" y="123"/>
                          <a:pt x="79" y="154"/>
                          <a:pt x="43" y="154"/>
                        </a:cubicBezTo>
                      </a:path>
                    </a:pathLst>
                  </a:custGeom>
                  <a:solidFill>
                    <a:srgbClr val="FF9900"/>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164" name="Freeform 248">
                    <a:extLst>
                      <a:ext uri="{FF2B5EF4-FFF2-40B4-BE49-F238E27FC236}">
                        <a16:creationId xmlns:a16="http://schemas.microsoft.com/office/drawing/2014/main" id="{9B1DBA32-9D60-4A30-8DED-4B1BE16A2AC3}"/>
                      </a:ext>
                    </a:extLst>
                  </p:cNvPr>
                  <p:cNvSpPr>
                    <a:spLocks/>
                  </p:cNvSpPr>
                  <p:nvPr/>
                </p:nvSpPr>
                <p:spPr bwMode="auto">
                  <a:xfrm>
                    <a:off x="4908" y="3043"/>
                    <a:ext cx="120" cy="158"/>
                  </a:xfrm>
                  <a:custGeom>
                    <a:avLst/>
                    <a:gdLst>
                      <a:gd name="T0" fmla="*/ 120 w 120"/>
                      <a:gd name="T1" fmla="*/ 13 h 158"/>
                      <a:gd name="T2" fmla="*/ 32 w 120"/>
                      <a:gd name="T3" fmla="*/ 5 h 158"/>
                      <a:gd name="T4" fmla="*/ 0 w 120"/>
                      <a:gd name="T5" fmla="*/ 29 h 158"/>
                      <a:gd name="T6" fmla="*/ 4 w 120"/>
                      <a:gd name="T7" fmla="*/ 97 h 158"/>
                      <a:gd name="T8" fmla="*/ 8 w 120"/>
                      <a:gd name="T9" fmla="*/ 121 h 158"/>
                      <a:gd name="T10" fmla="*/ 32 w 120"/>
                      <a:gd name="T11" fmla="*/ 137 h 158"/>
                      <a:gd name="T12" fmla="*/ 40 w 120"/>
                      <a:gd name="T13" fmla="*/ 149 h 158"/>
                      <a:gd name="T14" fmla="*/ 92 w 120"/>
                      <a:gd name="T15" fmla="*/ 77 h 158"/>
                      <a:gd name="T16" fmla="*/ 96 w 120"/>
                      <a:gd name="T17" fmla="*/ 53 h 158"/>
                      <a:gd name="T18" fmla="*/ 92 w 120"/>
                      <a:gd name="T19" fmla="*/ 17 h 1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0"/>
                      <a:gd name="T31" fmla="*/ 0 h 158"/>
                      <a:gd name="T32" fmla="*/ 120 w 120"/>
                      <a:gd name="T33" fmla="*/ 158 h 15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0" h="158">
                        <a:moveTo>
                          <a:pt x="120" y="13"/>
                        </a:moveTo>
                        <a:cubicBezTo>
                          <a:pt x="80" y="9"/>
                          <a:pt x="69" y="0"/>
                          <a:pt x="32" y="5"/>
                        </a:cubicBezTo>
                        <a:cubicBezTo>
                          <a:pt x="18" y="14"/>
                          <a:pt x="10" y="15"/>
                          <a:pt x="0" y="29"/>
                        </a:cubicBezTo>
                        <a:cubicBezTo>
                          <a:pt x="13" y="67"/>
                          <a:pt x="9" y="45"/>
                          <a:pt x="4" y="97"/>
                        </a:cubicBezTo>
                        <a:cubicBezTo>
                          <a:pt x="5" y="105"/>
                          <a:pt x="3" y="114"/>
                          <a:pt x="8" y="121"/>
                        </a:cubicBezTo>
                        <a:cubicBezTo>
                          <a:pt x="14" y="129"/>
                          <a:pt x="32" y="137"/>
                          <a:pt x="32" y="137"/>
                        </a:cubicBezTo>
                        <a:cubicBezTo>
                          <a:pt x="35" y="141"/>
                          <a:pt x="35" y="148"/>
                          <a:pt x="40" y="149"/>
                        </a:cubicBezTo>
                        <a:cubicBezTo>
                          <a:pt x="78" y="158"/>
                          <a:pt x="87" y="102"/>
                          <a:pt x="92" y="77"/>
                        </a:cubicBezTo>
                        <a:cubicBezTo>
                          <a:pt x="93" y="69"/>
                          <a:pt x="95" y="61"/>
                          <a:pt x="96" y="53"/>
                        </a:cubicBezTo>
                        <a:cubicBezTo>
                          <a:pt x="95" y="41"/>
                          <a:pt x="92" y="17"/>
                          <a:pt x="92" y="17"/>
                        </a:cubicBezTo>
                      </a:path>
                    </a:pathLst>
                  </a:custGeom>
                  <a:solidFill>
                    <a:srgbClr val="FF9900"/>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grpSp>
          </p:grpSp>
          <p:grpSp>
            <p:nvGrpSpPr>
              <p:cNvPr id="136" name="Group 249">
                <a:extLst>
                  <a:ext uri="{FF2B5EF4-FFF2-40B4-BE49-F238E27FC236}">
                    <a16:creationId xmlns:a16="http://schemas.microsoft.com/office/drawing/2014/main" id="{ABB49E8A-6A50-4930-8543-0B4B655B193E}"/>
                  </a:ext>
                </a:extLst>
              </p:cNvPr>
              <p:cNvGrpSpPr>
                <a:grpSpLocks/>
              </p:cNvGrpSpPr>
              <p:nvPr/>
            </p:nvGrpSpPr>
            <p:grpSpPr bwMode="auto">
              <a:xfrm>
                <a:off x="3245" y="2502"/>
                <a:ext cx="603" cy="682"/>
                <a:chOff x="4437" y="2678"/>
                <a:chExt cx="603" cy="682"/>
              </a:xfrm>
            </p:grpSpPr>
            <p:sp>
              <p:nvSpPr>
                <p:cNvPr id="137" name="Oval 250">
                  <a:extLst>
                    <a:ext uri="{FF2B5EF4-FFF2-40B4-BE49-F238E27FC236}">
                      <a16:creationId xmlns:a16="http://schemas.microsoft.com/office/drawing/2014/main" id="{23393B25-574A-490C-90F6-C3912C8E512C}"/>
                    </a:ext>
                  </a:extLst>
                </p:cNvPr>
                <p:cNvSpPr>
                  <a:spLocks noChangeArrowheads="1"/>
                </p:cNvSpPr>
                <p:nvPr/>
              </p:nvSpPr>
              <p:spPr bwMode="auto">
                <a:xfrm>
                  <a:off x="4475" y="2748"/>
                  <a:ext cx="504" cy="566"/>
                </a:xfrm>
                <a:prstGeom prst="ellipse">
                  <a:avLst/>
                </a:prstGeom>
                <a:solidFill>
                  <a:sysClr val="window" lastClr="FFFFFF"/>
                </a:solidFill>
                <a:ln w="12700">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grpSp>
              <p:nvGrpSpPr>
                <p:cNvPr id="138" name="Group 251">
                  <a:extLst>
                    <a:ext uri="{FF2B5EF4-FFF2-40B4-BE49-F238E27FC236}">
                      <a16:creationId xmlns:a16="http://schemas.microsoft.com/office/drawing/2014/main" id="{77685BEC-5AED-42A6-9431-58BEA1C1C33A}"/>
                    </a:ext>
                  </a:extLst>
                </p:cNvPr>
                <p:cNvGrpSpPr>
                  <a:grpSpLocks/>
                </p:cNvGrpSpPr>
                <p:nvPr/>
              </p:nvGrpSpPr>
              <p:grpSpPr bwMode="auto">
                <a:xfrm>
                  <a:off x="4437" y="2678"/>
                  <a:ext cx="603" cy="682"/>
                  <a:chOff x="4437" y="2686"/>
                  <a:chExt cx="603" cy="682"/>
                </a:xfrm>
              </p:grpSpPr>
              <p:sp>
                <p:nvSpPr>
                  <p:cNvPr id="139" name="Freeform 252">
                    <a:extLst>
                      <a:ext uri="{FF2B5EF4-FFF2-40B4-BE49-F238E27FC236}">
                        <a16:creationId xmlns:a16="http://schemas.microsoft.com/office/drawing/2014/main" id="{E7440C90-9D13-42AB-A1F8-E47DF9657CFD}"/>
                      </a:ext>
                    </a:extLst>
                  </p:cNvPr>
                  <p:cNvSpPr>
                    <a:spLocks/>
                  </p:cNvSpPr>
                  <p:nvPr/>
                </p:nvSpPr>
                <p:spPr bwMode="auto">
                  <a:xfrm>
                    <a:off x="4534" y="2724"/>
                    <a:ext cx="158" cy="128"/>
                  </a:xfrm>
                  <a:custGeom>
                    <a:avLst/>
                    <a:gdLst>
                      <a:gd name="T0" fmla="*/ 118 w 158"/>
                      <a:gd name="T1" fmla="*/ 0 h 128"/>
                      <a:gd name="T2" fmla="*/ 46 w 158"/>
                      <a:gd name="T3" fmla="*/ 28 h 128"/>
                      <a:gd name="T4" fmla="*/ 14 w 158"/>
                      <a:gd name="T5" fmla="*/ 60 h 128"/>
                      <a:gd name="T6" fmla="*/ 26 w 158"/>
                      <a:gd name="T7" fmla="*/ 128 h 128"/>
                      <a:gd name="T8" fmla="*/ 86 w 158"/>
                      <a:gd name="T9" fmla="*/ 116 h 128"/>
                      <a:gd name="T10" fmla="*/ 122 w 158"/>
                      <a:gd name="T11" fmla="*/ 68 h 128"/>
                      <a:gd name="T12" fmla="*/ 158 w 158"/>
                      <a:gd name="T13" fmla="*/ 48 h 128"/>
                      <a:gd name="T14" fmla="*/ 70 w 158"/>
                      <a:gd name="T15" fmla="*/ 16 h 128"/>
                      <a:gd name="T16" fmla="*/ 0 60000 65536"/>
                      <a:gd name="T17" fmla="*/ 0 60000 65536"/>
                      <a:gd name="T18" fmla="*/ 0 60000 65536"/>
                      <a:gd name="T19" fmla="*/ 0 60000 65536"/>
                      <a:gd name="T20" fmla="*/ 0 60000 65536"/>
                      <a:gd name="T21" fmla="*/ 0 60000 65536"/>
                      <a:gd name="T22" fmla="*/ 0 60000 65536"/>
                      <a:gd name="T23" fmla="*/ 0 60000 65536"/>
                      <a:gd name="T24" fmla="*/ 0 w 158"/>
                      <a:gd name="T25" fmla="*/ 0 h 128"/>
                      <a:gd name="T26" fmla="*/ 158 w 158"/>
                      <a:gd name="T27" fmla="*/ 128 h 12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8" h="128">
                        <a:moveTo>
                          <a:pt x="118" y="0"/>
                        </a:moveTo>
                        <a:cubicBezTo>
                          <a:pt x="93" y="8"/>
                          <a:pt x="70" y="20"/>
                          <a:pt x="46" y="28"/>
                        </a:cubicBezTo>
                        <a:cubicBezTo>
                          <a:pt x="37" y="42"/>
                          <a:pt x="26" y="48"/>
                          <a:pt x="14" y="60"/>
                        </a:cubicBezTo>
                        <a:cubicBezTo>
                          <a:pt x="5" y="86"/>
                          <a:pt x="0" y="111"/>
                          <a:pt x="26" y="128"/>
                        </a:cubicBezTo>
                        <a:cubicBezTo>
                          <a:pt x="46" y="125"/>
                          <a:pt x="66" y="120"/>
                          <a:pt x="86" y="116"/>
                        </a:cubicBezTo>
                        <a:cubicBezTo>
                          <a:pt x="98" y="98"/>
                          <a:pt x="107" y="83"/>
                          <a:pt x="122" y="68"/>
                        </a:cubicBezTo>
                        <a:cubicBezTo>
                          <a:pt x="128" y="49"/>
                          <a:pt x="141" y="54"/>
                          <a:pt x="158" y="48"/>
                        </a:cubicBezTo>
                        <a:cubicBezTo>
                          <a:pt x="130" y="20"/>
                          <a:pt x="110" y="16"/>
                          <a:pt x="70" y="16"/>
                        </a:cubicBezTo>
                      </a:path>
                    </a:pathLst>
                  </a:custGeom>
                  <a:solidFill>
                    <a:srgbClr val="FF9900"/>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140" name="Freeform 253">
                    <a:extLst>
                      <a:ext uri="{FF2B5EF4-FFF2-40B4-BE49-F238E27FC236}">
                        <a16:creationId xmlns:a16="http://schemas.microsoft.com/office/drawing/2014/main" id="{5247A0B6-D916-4656-8ADC-49C53B8FEF94}"/>
                      </a:ext>
                    </a:extLst>
                  </p:cNvPr>
                  <p:cNvSpPr>
                    <a:spLocks/>
                  </p:cNvSpPr>
                  <p:nvPr/>
                </p:nvSpPr>
                <p:spPr bwMode="auto">
                  <a:xfrm>
                    <a:off x="4460" y="2797"/>
                    <a:ext cx="88" cy="159"/>
                  </a:xfrm>
                  <a:custGeom>
                    <a:avLst/>
                    <a:gdLst>
                      <a:gd name="T0" fmla="*/ 64 w 88"/>
                      <a:gd name="T1" fmla="*/ 7 h 159"/>
                      <a:gd name="T2" fmla="*/ 16 w 88"/>
                      <a:gd name="T3" fmla="*/ 67 h 159"/>
                      <a:gd name="T4" fmla="*/ 0 w 88"/>
                      <a:gd name="T5" fmla="*/ 131 h 159"/>
                      <a:gd name="T6" fmla="*/ 28 w 88"/>
                      <a:gd name="T7" fmla="*/ 159 h 159"/>
                      <a:gd name="T8" fmla="*/ 60 w 88"/>
                      <a:gd name="T9" fmla="*/ 155 h 159"/>
                      <a:gd name="T10" fmla="*/ 68 w 88"/>
                      <a:gd name="T11" fmla="*/ 127 h 159"/>
                      <a:gd name="T12" fmla="*/ 88 w 88"/>
                      <a:gd name="T13" fmla="*/ 63 h 159"/>
                      <a:gd name="T14" fmla="*/ 64 w 88"/>
                      <a:gd name="T15" fmla="*/ 7 h 159"/>
                      <a:gd name="T16" fmla="*/ 0 60000 65536"/>
                      <a:gd name="T17" fmla="*/ 0 60000 65536"/>
                      <a:gd name="T18" fmla="*/ 0 60000 65536"/>
                      <a:gd name="T19" fmla="*/ 0 60000 65536"/>
                      <a:gd name="T20" fmla="*/ 0 60000 65536"/>
                      <a:gd name="T21" fmla="*/ 0 60000 65536"/>
                      <a:gd name="T22" fmla="*/ 0 60000 65536"/>
                      <a:gd name="T23" fmla="*/ 0 60000 65536"/>
                      <a:gd name="T24" fmla="*/ 0 w 88"/>
                      <a:gd name="T25" fmla="*/ 0 h 159"/>
                      <a:gd name="T26" fmla="*/ 88 w 88"/>
                      <a:gd name="T27" fmla="*/ 159 h 1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8" h="159">
                        <a:moveTo>
                          <a:pt x="64" y="7"/>
                        </a:moveTo>
                        <a:cubicBezTo>
                          <a:pt x="40" y="23"/>
                          <a:pt x="25" y="39"/>
                          <a:pt x="16" y="67"/>
                        </a:cubicBezTo>
                        <a:cubicBezTo>
                          <a:pt x="13" y="97"/>
                          <a:pt x="15" y="108"/>
                          <a:pt x="0" y="131"/>
                        </a:cubicBezTo>
                        <a:cubicBezTo>
                          <a:pt x="5" y="147"/>
                          <a:pt x="12" y="154"/>
                          <a:pt x="28" y="159"/>
                        </a:cubicBezTo>
                        <a:cubicBezTo>
                          <a:pt x="39" y="158"/>
                          <a:pt x="50" y="159"/>
                          <a:pt x="60" y="155"/>
                        </a:cubicBezTo>
                        <a:cubicBezTo>
                          <a:pt x="69" y="151"/>
                          <a:pt x="66" y="137"/>
                          <a:pt x="68" y="127"/>
                        </a:cubicBezTo>
                        <a:cubicBezTo>
                          <a:pt x="73" y="103"/>
                          <a:pt x="66" y="77"/>
                          <a:pt x="88" y="63"/>
                        </a:cubicBezTo>
                        <a:cubicBezTo>
                          <a:pt x="82" y="0"/>
                          <a:pt x="86" y="40"/>
                          <a:pt x="64" y="7"/>
                        </a:cubicBezTo>
                        <a:close/>
                      </a:path>
                    </a:pathLst>
                  </a:custGeom>
                  <a:solidFill>
                    <a:srgbClr val="FF9900"/>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141" name="Freeform 254">
                    <a:extLst>
                      <a:ext uri="{FF2B5EF4-FFF2-40B4-BE49-F238E27FC236}">
                        <a16:creationId xmlns:a16="http://schemas.microsoft.com/office/drawing/2014/main" id="{D4A1CB67-2F1E-4590-960F-540CAEE23729}"/>
                      </a:ext>
                    </a:extLst>
                  </p:cNvPr>
                  <p:cNvSpPr>
                    <a:spLocks/>
                  </p:cNvSpPr>
                  <p:nvPr/>
                </p:nvSpPr>
                <p:spPr bwMode="auto">
                  <a:xfrm>
                    <a:off x="4440" y="2966"/>
                    <a:ext cx="80" cy="132"/>
                  </a:xfrm>
                  <a:custGeom>
                    <a:avLst/>
                    <a:gdLst>
                      <a:gd name="T0" fmla="*/ 28 w 80"/>
                      <a:gd name="T1" fmla="*/ 2 h 132"/>
                      <a:gd name="T2" fmla="*/ 12 w 80"/>
                      <a:gd name="T3" fmla="*/ 6 h 132"/>
                      <a:gd name="T4" fmla="*/ 4 w 80"/>
                      <a:gd name="T5" fmla="*/ 30 h 132"/>
                      <a:gd name="T6" fmla="*/ 0 w 80"/>
                      <a:gd name="T7" fmla="*/ 94 h 132"/>
                      <a:gd name="T8" fmla="*/ 60 w 80"/>
                      <a:gd name="T9" fmla="*/ 118 h 132"/>
                      <a:gd name="T10" fmla="*/ 76 w 80"/>
                      <a:gd name="T11" fmla="*/ 82 h 132"/>
                      <a:gd name="T12" fmla="*/ 80 w 80"/>
                      <a:gd name="T13" fmla="*/ 70 h 132"/>
                      <a:gd name="T14" fmla="*/ 68 w 80"/>
                      <a:gd name="T15" fmla="*/ 6 h 132"/>
                      <a:gd name="T16" fmla="*/ 28 w 80"/>
                      <a:gd name="T17" fmla="*/ 2 h 1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0"/>
                      <a:gd name="T28" fmla="*/ 0 h 132"/>
                      <a:gd name="T29" fmla="*/ 80 w 80"/>
                      <a:gd name="T30" fmla="*/ 132 h 1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0" h="132">
                        <a:moveTo>
                          <a:pt x="28" y="2"/>
                        </a:moveTo>
                        <a:cubicBezTo>
                          <a:pt x="23" y="3"/>
                          <a:pt x="16" y="2"/>
                          <a:pt x="12" y="6"/>
                        </a:cubicBezTo>
                        <a:cubicBezTo>
                          <a:pt x="7" y="12"/>
                          <a:pt x="4" y="30"/>
                          <a:pt x="4" y="30"/>
                        </a:cubicBezTo>
                        <a:cubicBezTo>
                          <a:pt x="10" y="52"/>
                          <a:pt x="6" y="72"/>
                          <a:pt x="0" y="94"/>
                        </a:cubicBezTo>
                        <a:cubicBezTo>
                          <a:pt x="8" y="132"/>
                          <a:pt x="19" y="122"/>
                          <a:pt x="60" y="118"/>
                        </a:cubicBezTo>
                        <a:cubicBezTo>
                          <a:pt x="73" y="99"/>
                          <a:pt x="66" y="111"/>
                          <a:pt x="76" y="82"/>
                        </a:cubicBezTo>
                        <a:cubicBezTo>
                          <a:pt x="77" y="78"/>
                          <a:pt x="80" y="70"/>
                          <a:pt x="80" y="70"/>
                        </a:cubicBezTo>
                        <a:cubicBezTo>
                          <a:pt x="79" y="62"/>
                          <a:pt x="74" y="14"/>
                          <a:pt x="68" y="6"/>
                        </a:cubicBezTo>
                        <a:cubicBezTo>
                          <a:pt x="64" y="0"/>
                          <a:pt x="29" y="2"/>
                          <a:pt x="28" y="2"/>
                        </a:cubicBezTo>
                        <a:close/>
                      </a:path>
                    </a:pathLst>
                  </a:custGeom>
                  <a:solidFill>
                    <a:srgbClr val="FF9900"/>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142" name="Freeform 255">
                    <a:extLst>
                      <a:ext uri="{FF2B5EF4-FFF2-40B4-BE49-F238E27FC236}">
                        <a16:creationId xmlns:a16="http://schemas.microsoft.com/office/drawing/2014/main" id="{4376D488-237A-430C-848C-2426C4471C47}"/>
                      </a:ext>
                    </a:extLst>
                  </p:cNvPr>
                  <p:cNvSpPr>
                    <a:spLocks/>
                  </p:cNvSpPr>
                  <p:nvPr/>
                </p:nvSpPr>
                <p:spPr bwMode="auto">
                  <a:xfrm>
                    <a:off x="4437" y="3079"/>
                    <a:ext cx="118" cy="131"/>
                  </a:xfrm>
                  <a:custGeom>
                    <a:avLst/>
                    <a:gdLst>
                      <a:gd name="T0" fmla="*/ 31 w 118"/>
                      <a:gd name="T1" fmla="*/ 17 h 131"/>
                      <a:gd name="T2" fmla="*/ 19 w 118"/>
                      <a:gd name="T3" fmla="*/ 45 h 131"/>
                      <a:gd name="T4" fmla="*/ 63 w 118"/>
                      <a:gd name="T5" fmla="*/ 113 h 131"/>
                      <a:gd name="T6" fmla="*/ 87 w 118"/>
                      <a:gd name="T7" fmla="*/ 129 h 131"/>
                      <a:gd name="T8" fmla="*/ 115 w 118"/>
                      <a:gd name="T9" fmla="*/ 113 h 131"/>
                      <a:gd name="T10" fmla="*/ 107 w 118"/>
                      <a:gd name="T11" fmla="*/ 101 h 131"/>
                      <a:gd name="T12" fmla="*/ 99 w 118"/>
                      <a:gd name="T13" fmla="*/ 77 h 131"/>
                      <a:gd name="T14" fmla="*/ 83 w 118"/>
                      <a:gd name="T15" fmla="*/ 33 h 131"/>
                      <a:gd name="T16" fmla="*/ 31 w 118"/>
                      <a:gd name="T17" fmla="*/ 17 h 1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8"/>
                      <a:gd name="T28" fmla="*/ 0 h 131"/>
                      <a:gd name="T29" fmla="*/ 118 w 118"/>
                      <a:gd name="T30" fmla="*/ 131 h 1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8" h="131">
                        <a:moveTo>
                          <a:pt x="31" y="17"/>
                        </a:moveTo>
                        <a:cubicBezTo>
                          <a:pt x="0" y="22"/>
                          <a:pt x="4" y="23"/>
                          <a:pt x="19" y="45"/>
                        </a:cubicBezTo>
                        <a:cubicBezTo>
                          <a:pt x="24" y="78"/>
                          <a:pt x="38" y="94"/>
                          <a:pt x="63" y="113"/>
                        </a:cubicBezTo>
                        <a:cubicBezTo>
                          <a:pt x="71" y="119"/>
                          <a:pt x="87" y="129"/>
                          <a:pt x="87" y="129"/>
                        </a:cubicBezTo>
                        <a:cubicBezTo>
                          <a:pt x="97" y="127"/>
                          <a:pt x="118" y="131"/>
                          <a:pt x="115" y="113"/>
                        </a:cubicBezTo>
                        <a:cubicBezTo>
                          <a:pt x="114" y="108"/>
                          <a:pt x="109" y="105"/>
                          <a:pt x="107" y="101"/>
                        </a:cubicBezTo>
                        <a:cubicBezTo>
                          <a:pt x="104" y="93"/>
                          <a:pt x="99" y="77"/>
                          <a:pt x="99" y="77"/>
                        </a:cubicBezTo>
                        <a:cubicBezTo>
                          <a:pt x="104" y="52"/>
                          <a:pt x="100" y="50"/>
                          <a:pt x="83" y="33"/>
                        </a:cubicBezTo>
                        <a:cubicBezTo>
                          <a:pt x="72" y="0"/>
                          <a:pt x="71" y="9"/>
                          <a:pt x="31" y="17"/>
                        </a:cubicBezTo>
                        <a:close/>
                      </a:path>
                    </a:pathLst>
                  </a:custGeom>
                  <a:solidFill>
                    <a:srgbClr val="FF9900"/>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143" name="Freeform 256">
                    <a:extLst>
                      <a:ext uri="{FF2B5EF4-FFF2-40B4-BE49-F238E27FC236}">
                        <a16:creationId xmlns:a16="http://schemas.microsoft.com/office/drawing/2014/main" id="{6AA91CD2-1BCB-4961-9779-22A8E1897AFD}"/>
                      </a:ext>
                    </a:extLst>
                  </p:cNvPr>
                  <p:cNvSpPr>
                    <a:spLocks/>
                  </p:cNvSpPr>
                  <p:nvPr/>
                </p:nvSpPr>
                <p:spPr bwMode="auto">
                  <a:xfrm>
                    <a:off x="4624" y="2686"/>
                    <a:ext cx="230" cy="114"/>
                  </a:xfrm>
                  <a:custGeom>
                    <a:avLst/>
                    <a:gdLst>
                      <a:gd name="T0" fmla="*/ 40 w 230"/>
                      <a:gd name="T1" fmla="*/ 102 h 114"/>
                      <a:gd name="T2" fmla="*/ 0 w 230"/>
                      <a:gd name="T3" fmla="*/ 74 h 114"/>
                      <a:gd name="T4" fmla="*/ 24 w 230"/>
                      <a:gd name="T5" fmla="*/ 54 h 114"/>
                      <a:gd name="T6" fmla="*/ 32 w 230"/>
                      <a:gd name="T7" fmla="*/ 30 h 114"/>
                      <a:gd name="T8" fmla="*/ 44 w 230"/>
                      <a:gd name="T9" fmla="*/ 14 h 114"/>
                      <a:gd name="T10" fmla="*/ 48 w 230"/>
                      <a:gd name="T11" fmla="*/ 2 h 114"/>
                      <a:gd name="T12" fmla="*/ 76 w 230"/>
                      <a:gd name="T13" fmla="*/ 6 h 114"/>
                      <a:gd name="T14" fmla="*/ 144 w 230"/>
                      <a:gd name="T15" fmla="*/ 10 h 114"/>
                      <a:gd name="T16" fmla="*/ 204 w 230"/>
                      <a:gd name="T17" fmla="*/ 50 h 114"/>
                      <a:gd name="T18" fmla="*/ 216 w 230"/>
                      <a:gd name="T19" fmla="*/ 98 h 114"/>
                      <a:gd name="T20" fmla="*/ 128 w 230"/>
                      <a:gd name="T21" fmla="*/ 114 h 114"/>
                      <a:gd name="T22" fmla="*/ 48 w 230"/>
                      <a:gd name="T23" fmla="*/ 102 h 114"/>
                      <a:gd name="T24" fmla="*/ 16 w 230"/>
                      <a:gd name="T25" fmla="*/ 86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0"/>
                      <a:gd name="T40" fmla="*/ 0 h 114"/>
                      <a:gd name="T41" fmla="*/ 230 w 230"/>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0" h="114">
                        <a:moveTo>
                          <a:pt x="40" y="102"/>
                        </a:moveTo>
                        <a:cubicBezTo>
                          <a:pt x="22" y="95"/>
                          <a:pt x="6" y="93"/>
                          <a:pt x="0" y="74"/>
                        </a:cubicBezTo>
                        <a:cubicBezTo>
                          <a:pt x="7" y="67"/>
                          <a:pt x="18" y="63"/>
                          <a:pt x="24" y="54"/>
                        </a:cubicBezTo>
                        <a:cubicBezTo>
                          <a:pt x="28" y="47"/>
                          <a:pt x="27" y="37"/>
                          <a:pt x="32" y="30"/>
                        </a:cubicBezTo>
                        <a:cubicBezTo>
                          <a:pt x="36" y="25"/>
                          <a:pt x="40" y="19"/>
                          <a:pt x="44" y="14"/>
                        </a:cubicBezTo>
                        <a:cubicBezTo>
                          <a:pt x="45" y="10"/>
                          <a:pt x="44" y="3"/>
                          <a:pt x="48" y="2"/>
                        </a:cubicBezTo>
                        <a:cubicBezTo>
                          <a:pt x="57" y="0"/>
                          <a:pt x="67" y="5"/>
                          <a:pt x="76" y="6"/>
                        </a:cubicBezTo>
                        <a:cubicBezTo>
                          <a:pt x="99" y="8"/>
                          <a:pt x="121" y="9"/>
                          <a:pt x="144" y="10"/>
                        </a:cubicBezTo>
                        <a:cubicBezTo>
                          <a:pt x="160" y="34"/>
                          <a:pt x="176" y="44"/>
                          <a:pt x="204" y="50"/>
                        </a:cubicBezTo>
                        <a:cubicBezTo>
                          <a:pt x="216" y="62"/>
                          <a:pt x="230" y="79"/>
                          <a:pt x="216" y="98"/>
                        </a:cubicBezTo>
                        <a:cubicBezTo>
                          <a:pt x="211" y="105"/>
                          <a:pt x="133" y="113"/>
                          <a:pt x="128" y="114"/>
                        </a:cubicBezTo>
                        <a:cubicBezTo>
                          <a:pt x="101" y="112"/>
                          <a:pt x="74" y="111"/>
                          <a:pt x="48" y="102"/>
                        </a:cubicBezTo>
                        <a:cubicBezTo>
                          <a:pt x="38" y="87"/>
                          <a:pt x="33" y="86"/>
                          <a:pt x="16" y="86"/>
                        </a:cubicBezTo>
                      </a:path>
                    </a:pathLst>
                  </a:custGeom>
                  <a:solidFill>
                    <a:srgbClr val="FF9900"/>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144" name="Freeform 257">
                    <a:extLst>
                      <a:ext uri="{FF2B5EF4-FFF2-40B4-BE49-F238E27FC236}">
                        <a16:creationId xmlns:a16="http://schemas.microsoft.com/office/drawing/2014/main" id="{BA2EBCD4-3A2C-4361-8968-BFC0FCE67E09}"/>
                      </a:ext>
                    </a:extLst>
                  </p:cNvPr>
                  <p:cNvSpPr>
                    <a:spLocks/>
                  </p:cNvSpPr>
                  <p:nvPr/>
                </p:nvSpPr>
                <p:spPr bwMode="auto">
                  <a:xfrm>
                    <a:off x="4832" y="2743"/>
                    <a:ext cx="155" cy="153"/>
                  </a:xfrm>
                  <a:custGeom>
                    <a:avLst/>
                    <a:gdLst>
                      <a:gd name="T0" fmla="*/ 0 w 155"/>
                      <a:gd name="T1" fmla="*/ 57 h 153"/>
                      <a:gd name="T2" fmla="*/ 52 w 155"/>
                      <a:gd name="T3" fmla="*/ 29 h 153"/>
                      <a:gd name="T4" fmla="*/ 112 w 155"/>
                      <a:gd name="T5" fmla="*/ 61 h 153"/>
                      <a:gd name="T6" fmla="*/ 140 w 155"/>
                      <a:gd name="T7" fmla="*/ 89 h 153"/>
                      <a:gd name="T8" fmla="*/ 128 w 155"/>
                      <a:gd name="T9" fmla="*/ 153 h 153"/>
                      <a:gd name="T10" fmla="*/ 40 w 155"/>
                      <a:gd name="T11" fmla="*/ 125 h 153"/>
                      <a:gd name="T12" fmla="*/ 24 w 155"/>
                      <a:gd name="T13" fmla="*/ 89 h 153"/>
                      <a:gd name="T14" fmla="*/ 0 w 155"/>
                      <a:gd name="T15" fmla="*/ 53 h 153"/>
                      <a:gd name="T16" fmla="*/ 4 w 155"/>
                      <a:gd name="T17" fmla="*/ 41 h 153"/>
                      <a:gd name="T18" fmla="*/ 16 w 155"/>
                      <a:gd name="T19" fmla="*/ 33 h 1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5"/>
                      <a:gd name="T31" fmla="*/ 0 h 153"/>
                      <a:gd name="T32" fmla="*/ 155 w 155"/>
                      <a:gd name="T33" fmla="*/ 153 h 1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5" h="153">
                        <a:moveTo>
                          <a:pt x="0" y="57"/>
                        </a:moveTo>
                        <a:cubicBezTo>
                          <a:pt x="16" y="35"/>
                          <a:pt x="25" y="34"/>
                          <a:pt x="52" y="29"/>
                        </a:cubicBezTo>
                        <a:cubicBezTo>
                          <a:pt x="96" y="0"/>
                          <a:pt x="90" y="39"/>
                          <a:pt x="112" y="61"/>
                        </a:cubicBezTo>
                        <a:cubicBezTo>
                          <a:pt x="116" y="74"/>
                          <a:pt x="140" y="89"/>
                          <a:pt x="140" y="89"/>
                        </a:cubicBezTo>
                        <a:cubicBezTo>
                          <a:pt x="148" y="112"/>
                          <a:pt x="155" y="144"/>
                          <a:pt x="128" y="153"/>
                        </a:cubicBezTo>
                        <a:cubicBezTo>
                          <a:pt x="97" y="147"/>
                          <a:pt x="66" y="142"/>
                          <a:pt x="40" y="125"/>
                        </a:cubicBezTo>
                        <a:cubicBezTo>
                          <a:pt x="27" y="106"/>
                          <a:pt x="34" y="118"/>
                          <a:pt x="24" y="89"/>
                        </a:cubicBezTo>
                        <a:cubicBezTo>
                          <a:pt x="21" y="80"/>
                          <a:pt x="5" y="67"/>
                          <a:pt x="0" y="53"/>
                        </a:cubicBezTo>
                        <a:cubicBezTo>
                          <a:pt x="1" y="49"/>
                          <a:pt x="1" y="44"/>
                          <a:pt x="4" y="41"/>
                        </a:cubicBezTo>
                        <a:cubicBezTo>
                          <a:pt x="7" y="37"/>
                          <a:pt x="16" y="33"/>
                          <a:pt x="16" y="33"/>
                        </a:cubicBezTo>
                      </a:path>
                    </a:pathLst>
                  </a:custGeom>
                  <a:solidFill>
                    <a:srgbClr val="FF9900"/>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145" name="Freeform 258">
                    <a:extLst>
                      <a:ext uri="{FF2B5EF4-FFF2-40B4-BE49-F238E27FC236}">
                        <a16:creationId xmlns:a16="http://schemas.microsoft.com/office/drawing/2014/main" id="{98D39E00-1686-4B68-BA7B-9F8A36DCD37C}"/>
                      </a:ext>
                    </a:extLst>
                  </p:cNvPr>
                  <p:cNvSpPr>
                    <a:spLocks/>
                  </p:cNvSpPr>
                  <p:nvPr/>
                </p:nvSpPr>
                <p:spPr bwMode="auto">
                  <a:xfrm>
                    <a:off x="4488" y="3184"/>
                    <a:ext cx="114" cy="96"/>
                  </a:xfrm>
                  <a:custGeom>
                    <a:avLst/>
                    <a:gdLst>
                      <a:gd name="T0" fmla="*/ 12 w 114"/>
                      <a:gd name="T1" fmla="*/ 20 h 96"/>
                      <a:gd name="T2" fmla="*/ 64 w 114"/>
                      <a:gd name="T3" fmla="*/ 76 h 96"/>
                      <a:gd name="T4" fmla="*/ 100 w 114"/>
                      <a:gd name="T5" fmla="*/ 96 h 96"/>
                      <a:gd name="T6" fmla="*/ 112 w 114"/>
                      <a:gd name="T7" fmla="*/ 68 h 96"/>
                      <a:gd name="T8" fmla="*/ 88 w 114"/>
                      <a:gd name="T9" fmla="*/ 20 h 96"/>
                      <a:gd name="T10" fmla="*/ 52 w 114"/>
                      <a:gd name="T11" fmla="*/ 8 h 96"/>
                      <a:gd name="T12" fmla="*/ 28 w 114"/>
                      <a:gd name="T13" fmla="*/ 0 h 96"/>
                      <a:gd name="T14" fmla="*/ 12 w 114"/>
                      <a:gd name="T15" fmla="*/ 44 h 96"/>
                      <a:gd name="T16" fmla="*/ 0 60000 65536"/>
                      <a:gd name="T17" fmla="*/ 0 60000 65536"/>
                      <a:gd name="T18" fmla="*/ 0 60000 65536"/>
                      <a:gd name="T19" fmla="*/ 0 60000 65536"/>
                      <a:gd name="T20" fmla="*/ 0 60000 65536"/>
                      <a:gd name="T21" fmla="*/ 0 60000 65536"/>
                      <a:gd name="T22" fmla="*/ 0 60000 65536"/>
                      <a:gd name="T23" fmla="*/ 0 60000 65536"/>
                      <a:gd name="T24" fmla="*/ 0 w 114"/>
                      <a:gd name="T25" fmla="*/ 0 h 96"/>
                      <a:gd name="T26" fmla="*/ 114 w 114"/>
                      <a:gd name="T27" fmla="*/ 96 h 9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4" h="96">
                        <a:moveTo>
                          <a:pt x="12" y="20"/>
                        </a:moveTo>
                        <a:cubicBezTo>
                          <a:pt x="0" y="68"/>
                          <a:pt x="22" y="71"/>
                          <a:pt x="64" y="76"/>
                        </a:cubicBezTo>
                        <a:cubicBezTo>
                          <a:pt x="92" y="94"/>
                          <a:pt x="79" y="89"/>
                          <a:pt x="100" y="96"/>
                        </a:cubicBezTo>
                        <a:cubicBezTo>
                          <a:pt x="105" y="88"/>
                          <a:pt x="114" y="79"/>
                          <a:pt x="112" y="68"/>
                        </a:cubicBezTo>
                        <a:cubicBezTo>
                          <a:pt x="112" y="65"/>
                          <a:pt x="94" y="24"/>
                          <a:pt x="88" y="20"/>
                        </a:cubicBezTo>
                        <a:cubicBezTo>
                          <a:pt x="77" y="13"/>
                          <a:pt x="64" y="12"/>
                          <a:pt x="52" y="8"/>
                        </a:cubicBezTo>
                        <a:cubicBezTo>
                          <a:pt x="44" y="5"/>
                          <a:pt x="28" y="0"/>
                          <a:pt x="28" y="0"/>
                        </a:cubicBezTo>
                        <a:cubicBezTo>
                          <a:pt x="23" y="16"/>
                          <a:pt x="12" y="27"/>
                          <a:pt x="12" y="44"/>
                        </a:cubicBezTo>
                      </a:path>
                    </a:pathLst>
                  </a:custGeom>
                  <a:solidFill>
                    <a:srgbClr val="FF9900"/>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146" name="Freeform 259">
                    <a:extLst>
                      <a:ext uri="{FF2B5EF4-FFF2-40B4-BE49-F238E27FC236}">
                        <a16:creationId xmlns:a16="http://schemas.microsoft.com/office/drawing/2014/main" id="{FCBE732C-0089-4C4F-88BE-6E98481DFBA1}"/>
                      </a:ext>
                    </a:extLst>
                  </p:cNvPr>
                  <p:cNvSpPr>
                    <a:spLocks/>
                  </p:cNvSpPr>
                  <p:nvPr/>
                </p:nvSpPr>
                <p:spPr bwMode="auto">
                  <a:xfrm>
                    <a:off x="4539" y="3253"/>
                    <a:ext cx="165" cy="99"/>
                  </a:xfrm>
                  <a:custGeom>
                    <a:avLst/>
                    <a:gdLst>
                      <a:gd name="T0" fmla="*/ 1 w 165"/>
                      <a:gd name="T1" fmla="*/ 27 h 99"/>
                      <a:gd name="T2" fmla="*/ 61 w 165"/>
                      <a:gd name="T3" fmla="*/ 67 h 99"/>
                      <a:gd name="T4" fmla="*/ 97 w 165"/>
                      <a:gd name="T5" fmla="*/ 91 h 99"/>
                      <a:gd name="T6" fmla="*/ 121 w 165"/>
                      <a:gd name="T7" fmla="*/ 99 h 99"/>
                      <a:gd name="T8" fmla="*/ 165 w 165"/>
                      <a:gd name="T9" fmla="*/ 71 h 99"/>
                      <a:gd name="T10" fmla="*/ 97 w 165"/>
                      <a:gd name="T11" fmla="*/ 31 h 99"/>
                      <a:gd name="T12" fmla="*/ 33 w 165"/>
                      <a:gd name="T13" fmla="*/ 15 h 99"/>
                      <a:gd name="T14" fmla="*/ 9 w 165"/>
                      <a:gd name="T15" fmla="*/ 11 h 99"/>
                      <a:gd name="T16" fmla="*/ 1 w 165"/>
                      <a:gd name="T17" fmla="*/ 27 h 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5"/>
                      <a:gd name="T28" fmla="*/ 0 h 99"/>
                      <a:gd name="T29" fmla="*/ 165 w 165"/>
                      <a:gd name="T30" fmla="*/ 99 h 9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5" h="99">
                        <a:moveTo>
                          <a:pt x="1" y="27"/>
                        </a:moveTo>
                        <a:cubicBezTo>
                          <a:pt x="14" y="46"/>
                          <a:pt x="39" y="60"/>
                          <a:pt x="61" y="67"/>
                        </a:cubicBezTo>
                        <a:cubicBezTo>
                          <a:pt x="72" y="83"/>
                          <a:pt x="78" y="85"/>
                          <a:pt x="97" y="91"/>
                        </a:cubicBezTo>
                        <a:cubicBezTo>
                          <a:pt x="105" y="93"/>
                          <a:pt x="121" y="99"/>
                          <a:pt x="121" y="99"/>
                        </a:cubicBezTo>
                        <a:cubicBezTo>
                          <a:pt x="154" y="95"/>
                          <a:pt x="156" y="99"/>
                          <a:pt x="165" y="71"/>
                        </a:cubicBezTo>
                        <a:cubicBezTo>
                          <a:pt x="149" y="23"/>
                          <a:pt x="147" y="35"/>
                          <a:pt x="97" y="31"/>
                        </a:cubicBezTo>
                        <a:cubicBezTo>
                          <a:pt x="73" y="23"/>
                          <a:pt x="58" y="19"/>
                          <a:pt x="33" y="15"/>
                        </a:cubicBezTo>
                        <a:cubicBezTo>
                          <a:pt x="27" y="11"/>
                          <a:pt x="17" y="0"/>
                          <a:pt x="9" y="11"/>
                        </a:cubicBezTo>
                        <a:cubicBezTo>
                          <a:pt x="0" y="23"/>
                          <a:pt x="1" y="48"/>
                          <a:pt x="1" y="27"/>
                        </a:cubicBezTo>
                        <a:close/>
                      </a:path>
                    </a:pathLst>
                  </a:custGeom>
                  <a:solidFill>
                    <a:srgbClr val="FF9900"/>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147" name="Freeform 260">
                    <a:extLst>
                      <a:ext uri="{FF2B5EF4-FFF2-40B4-BE49-F238E27FC236}">
                        <a16:creationId xmlns:a16="http://schemas.microsoft.com/office/drawing/2014/main" id="{947676C5-11F0-4F73-9FF3-42F396CE3DD0}"/>
                      </a:ext>
                    </a:extLst>
                  </p:cNvPr>
                  <p:cNvSpPr>
                    <a:spLocks/>
                  </p:cNvSpPr>
                  <p:nvPr/>
                </p:nvSpPr>
                <p:spPr bwMode="auto">
                  <a:xfrm>
                    <a:off x="4936" y="2898"/>
                    <a:ext cx="104" cy="170"/>
                  </a:xfrm>
                  <a:custGeom>
                    <a:avLst/>
                    <a:gdLst>
                      <a:gd name="T0" fmla="*/ 16 w 104"/>
                      <a:gd name="T1" fmla="*/ 2 h 170"/>
                      <a:gd name="T2" fmla="*/ 80 w 104"/>
                      <a:gd name="T3" fmla="*/ 54 h 170"/>
                      <a:gd name="T4" fmla="*/ 28 w 104"/>
                      <a:gd name="T5" fmla="*/ 162 h 170"/>
                      <a:gd name="T6" fmla="*/ 0 w 104"/>
                      <a:gd name="T7" fmla="*/ 134 h 170"/>
                      <a:gd name="T8" fmla="*/ 16 w 104"/>
                      <a:gd name="T9" fmla="*/ 78 h 170"/>
                      <a:gd name="T10" fmla="*/ 0 w 104"/>
                      <a:gd name="T11" fmla="*/ 26 h 170"/>
                      <a:gd name="T12" fmla="*/ 8 w 104"/>
                      <a:gd name="T13" fmla="*/ 14 h 170"/>
                      <a:gd name="T14" fmla="*/ 16 w 104"/>
                      <a:gd name="T15" fmla="*/ 2 h 170"/>
                      <a:gd name="T16" fmla="*/ 0 60000 65536"/>
                      <a:gd name="T17" fmla="*/ 0 60000 65536"/>
                      <a:gd name="T18" fmla="*/ 0 60000 65536"/>
                      <a:gd name="T19" fmla="*/ 0 60000 65536"/>
                      <a:gd name="T20" fmla="*/ 0 60000 65536"/>
                      <a:gd name="T21" fmla="*/ 0 60000 65536"/>
                      <a:gd name="T22" fmla="*/ 0 60000 65536"/>
                      <a:gd name="T23" fmla="*/ 0 60000 65536"/>
                      <a:gd name="T24" fmla="*/ 0 w 104"/>
                      <a:gd name="T25" fmla="*/ 0 h 170"/>
                      <a:gd name="T26" fmla="*/ 104 w 104"/>
                      <a:gd name="T27" fmla="*/ 170 h 17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4" h="170">
                        <a:moveTo>
                          <a:pt x="16" y="2"/>
                        </a:moveTo>
                        <a:cubicBezTo>
                          <a:pt x="83" y="7"/>
                          <a:pt x="69" y="0"/>
                          <a:pt x="80" y="54"/>
                        </a:cubicBezTo>
                        <a:cubicBezTo>
                          <a:pt x="76" y="152"/>
                          <a:pt x="104" y="170"/>
                          <a:pt x="28" y="162"/>
                        </a:cubicBezTo>
                        <a:cubicBezTo>
                          <a:pt x="0" y="144"/>
                          <a:pt x="7" y="155"/>
                          <a:pt x="0" y="134"/>
                        </a:cubicBezTo>
                        <a:cubicBezTo>
                          <a:pt x="3" y="112"/>
                          <a:pt x="4" y="96"/>
                          <a:pt x="16" y="78"/>
                        </a:cubicBezTo>
                        <a:cubicBezTo>
                          <a:pt x="13" y="54"/>
                          <a:pt x="7" y="47"/>
                          <a:pt x="0" y="26"/>
                        </a:cubicBezTo>
                        <a:cubicBezTo>
                          <a:pt x="3" y="22"/>
                          <a:pt x="4" y="17"/>
                          <a:pt x="8" y="14"/>
                        </a:cubicBezTo>
                        <a:cubicBezTo>
                          <a:pt x="27" y="2"/>
                          <a:pt x="47" y="10"/>
                          <a:pt x="16" y="2"/>
                        </a:cubicBezTo>
                        <a:close/>
                      </a:path>
                    </a:pathLst>
                  </a:custGeom>
                  <a:solidFill>
                    <a:srgbClr val="FF9900"/>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148" name="Freeform 261">
                    <a:extLst>
                      <a:ext uri="{FF2B5EF4-FFF2-40B4-BE49-F238E27FC236}">
                        <a16:creationId xmlns:a16="http://schemas.microsoft.com/office/drawing/2014/main" id="{47D79178-FC15-404B-991E-F4F19450854C}"/>
                      </a:ext>
                    </a:extLst>
                  </p:cNvPr>
                  <p:cNvSpPr>
                    <a:spLocks/>
                  </p:cNvSpPr>
                  <p:nvPr/>
                </p:nvSpPr>
                <p:spPr bwMode="auto">
                  <a:xfrm>
                    <a:off x="4680" y="3260"/>
                    <a:ext cx="180" cy="108"/>
                  </a:xfrm>
                  <a:custGeom>
                    <a:avLst/>
                    <a:gdLst>
                      <a:gd name="T0" fmla="*/ 12 w 180"/>
                      <a:gd name="T1" fmla="*/ 100 h 108"/>
                      <a:gd name="T2" fmla="*/ 160 w 180"/>
                      <a:gd name="T3" fmla="*/ 80 h 108"/>
                      <a:gd name="T4" fmla="*/ 172 w 180"/>
                      <a:gd name="T5" fmla="*/ 68 h 108"/>
                      <a:gd name="T6" fmla="*/ 180 w 180"/>
                      <a:gd name="T7" fmla="*/ 44 h 108"/>
                      <a:gd name="T8" fmla="*/ 148 w 180"/>
                      <a:gd name="T9" fmla="*/ 0 h 108"/>
                      <a:gd name="T10" fmla="*/ 48 w 180"/>
                      <a:gd name="T11" fmla="*/ 32 h 108"/>
                      <a:gd name="T12" fmla="*/ 24 w 180"/>
                      <a:gd name="T13" fmla="*/ 40 h 108"/>
                      <a:gd name="T14" fmla="*/ 12 w 180"/>
                      <a:gd name="T15" fmla="*/ 44 h 108"/>
                      <a:gd name="T16" fmla="*/ 0 w 180"/>
                      <a:gd name="T17" fmla="*/ 68 h 108"/>
                      <a:gd name="T18" fmla="*/ 20 w 180"/>
                      <a:gd name="T19" fmla="*/ 108 h 108"/>
                      <a:gd name="T20" fmla="*/ 12 w 180"/>
                      <a:gd name="T21" fmla="*/ 100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0"/>
                      <a:gd name="T34" fmla="*/ 0 h 108"/>
                      <a:gd name="T35" fmla="*/ 180 w 180"/>
                      <a:gd name="T36" fmla="*/ 108 h 10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0" h="108">
                        <a:moveTo>
                          <a:pt x="12" y="100"/>
                        </a:moveTo>
                        <a:cubicBezTo>
                          <a:pt x="72" y="97"/>
                          <a:pt x="108" y="97"/>
                          <a:pt x="160" y="80"/>
                        </a:cubicBezTo>
                        <a:cubicBezTo>
                          <a:pt x="164" y="76"/>
                          <a:pt x="169" y="73"/>
                          <a:pt x="172" y="68"/>
                        </a:cubicBezTo>
                        <a:cubicBezTo>
                          <a:pt x="176" y="61"/>
                          <a:pt x="180" y="44"/>
                          <a:pt x="180" y="44"/>
                        </a:cubicBezTo>
                        <a:cubicBezTo>
                          <a:pt x="174" y="22"/>
                          <a:pt x="172" y="8"/>
                          <a:pt x="148" y="0"/>
                        </a:cubicBezTo>
                        <a:cubicBezTo>
                          <a:pt x="113" y="9"/>
                          <a:pt x="83" y="23"/>
                          <a:pt x="48" y="32"/>
                        </a:cubicBezTo>
                        <a:cubicBezTo>
                          <a:pt x="40" y="34"/>
                          <a:pt x="32" y="37"/>
                          <a:pt x="24" y="40"/>
                        </a:cubicBezTo>
                        <a:cubicBezTo>
                          <a:pt x="20" y="41"/>
                          <a:pt x="12" y="44"/>
                          <a:pt x="12" y="44"/>
                        </a:cubicBezTo>
                        <a:cubicBezTo>
                          <a:pt x="8" y="50"/>
                          <a:pt x="0" y="60"/>
                          <a:pt x="0" y="68"/>
                        </a:cubicBezTo>
                        <a:cubicBezTo>
                          <a:pt x="0" y="77"/>
                          <a:pt x="4" y="108"/>
                          <a:pt x="20" y="108"/>
                        </a:cubicBezTo>
                        <a:cubicBezTo>
                          <a:pt x="24" y="108"/>
                          <a:pt x="15" y="103"/>
                          <a:pt x="12" y="100"/>
                        </a:cubicBezTo>
                        <a:close/>
                      </a:path>
                    </a:pathLst>
                  </a:custGeom>
                  <a:solidFill>
                    <a:srgbClr val="FF9900"/>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149" name="Freeform 262">
                    <a:extLst>
                      <a:ext uri="{FF2B5EF4-FFF2-40B4-BE49-F238E27FC236}">
                        <a16:creationId xmlns:a16="http://schemas.microsoft.com/office/drawing/2014/main" id="{54521B40-1157-4BED-831C-629DF3237559}"/>
                      </a:ext>
                    </a:extLst>
                  </p:cNvPr>
                  <p:cNvSpPr>
                    <a:spLocks/>
                  </p:cNvSpPr>
                  <p:nvPr/>
                </p:nvSpPr>
                <p:spPr bwMode="auto">
                  <a:xfrm>
                    <a:off x="4813" y="3158"/>
                    <a:ext cx="170" cy="182"/>
                  </a:xfrm>
                  <a:custGeom>
                    <a:avLst/>
                    <a:gdLst>
                      <a:gd name="T0" fmla="*/ 47 w 170"/>
                      <a:gd name="T1" fmla="*/ 182 h 182"/>
                      <a:gd name="T2" fmla="*/ 15 w 170"/>
                      <a:gd name="T3" fmla="*/ 150 h 182"/>
                      <a:gd name="T4" fmla="*/ 11 w 170"/>
                      <a:gd name="T5" fmla="*/ 98 h 182"/>
                      <a:gd name="T6" fmla="*/ 35 w 170"/>
                      <a:gd name="T7" fmla="*/ 78 h 182"/>
                      <a:gd name="T8" fmla="*/ 59 w 170"/>
                      <a:gd name="T9" fmla="*/ 62 h 182"/>
                      <a:gd name="T10" fmla="*/ 103 w 170"/>
                      <a:gd name="T11" fmla="*/ 22 h 182"/>
                      <a:gd name="T12" fmla="*/ 143 w 170"/>
                      <a:gd name="T13" fmla="*/ 18 h 182"/>
                      <a:gd name="T14" fmla="*/ 159 w 170"/>
                      <a:gd name="T15" fmla="*/ 66 h 182"/>
                      <a:gd name="T16" fmla="*/ 135 w 170"/>
                      <a:gd name="T17" fmla="*/ 82 h 182"/>
                      <a:gd name="T18" fmla="*/ 111 w 170"/>
                      <a:gd name="T19" fmla="*/ 98 h 182"/>
                      <a:gd name="T20" fmla="*/ 43 w 170"/>
                      <a:gd name="T21" fmla="*/ 154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0"/>
                      <a:gd name="T34" fmla="*/ 0 h 182"/>
                      <a:gd name="T35" fmla="*/ 170 w 170"/>
                      <a:gd name="T36" fmla="*/ 182 h 18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0" h="182">
                        <a:moveTo>
                          <a:pt x="47" y="182"/>
                        </a:moveTo>
                        <a:cubicBezTo>
                          <a:pt x="35" y="170"/>
                          <a:pt x="24" y="164"/>
                          <a:pt x="15" y="150"/>
                        </a:cubicBezTo>
                        <a:cubicBezTo>
                          <a:pt x="11" y="135"/>
                          <a:pt x="0" y="112"/>
                          <a:pt x="11" y="98"/>
                        </a:cubicBezTo>
                        <a:cubicBezTo>
                          <a:pt x="18" y="90"/>
                          <a:pt x="27" y="84"/>
                          <a:pt x="35" y="78"/>
                        </a:cubicBezTo>
                        <a:cubicBezTo>
                          <a:pt x="43" y="72"/>
                          <a:pt x="59" y="62"/>
                          <a:pt x="59" y="62"/>
                        </a:cubicBezTo>
                        <a:cubicBezTo>
                          <a:pt x="70" y="45"/>
                          <a:pt x="88" y="37"/>
                          <a:pt x="103" y="22"/>
                        </a:cubicBezTo>
                        <a:cubicBezTo>
                          <a:pt x="110" y="0"/>
                          <a:pt x="126" y="12"/>
                          <a:pt x="143" y="18"/>
                        </a:cubicBezTo>
                        <a:cubicBezTo>
                          <a:pt x="158" y="33"/>
                          <a:pt x="170" y="41"/>
                          <a:pt x="159" y="66"/>
                        </a:cubicBezTo>
                        <a:cubicBezTo>
                          <a:pt x="152" y="82"/>
                          <a:pt x="146" y="76"/>
                          <a:pt x="135" y="82"/>
                        </a:cubicBezTo>
                        <a:cubicBezTo>
                          <a:pt x="127" y="87"/>
                          <a:pt x="111" y="98"/>
                          <a:pt x="111" y="98"/>
                        </a:cubicBezTo>
                        <a:cubicBezTo>
                          <a:pt x="94" y="123"/>
                          <a:pt x="79" y="154"/>
                          <a:pt x="43" y="154"/>
                        </a:cubicBezTo>
                      </a:path>
                    </a:pathLst>
                  </a:custGeom>
                  <a:solidFill>
                    <a:srgbClr val="FF9900"/>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150" name="Freeform 263">
                    <a:extLst>
                      <a:ext uri="{FF2B5EF4-FFF2-40B4-BE49-F238E27FC236}">
                        <a16:creationId xmlns:a16="http://schemas.microsoft.com/office/drawing/2014/main" id="{B26BAA55-E4EB-4151-A35C-27DD70897DFE}"/>
                      </a:ext>
                    </a:extLst>
                  </p:cNvPr>
                  <p:cNvSpPr>
                    <a:spLocks/>
                  </p:cNvSpPr>
                  <p:nvPr/>
                </p:nvSpPr>
                <p:spPr bwMode="auto">
                  <a:xfrm>
                    <a:off x="4908" y="3043"/>
                    <a:ext cx="120" cy="158"/>
                  </a:xfrm>
                  <a:custGeom>
                    <a:avLst/>
                    <a:gdLst>
                      <a:gd name="T0" fmla="*/ 120 w 120"/>
                      <a:gd name="T1" fmla="*/ 13 h 158"/>
                      <a:gd name="T2" fmla="*/ 32 w 120"/>
                      <a:gd name="T3" fmla="*/ 5 h 158"/>
                      <a:gd name="T4" fmla="*/ 0 w 120"/>
                      <a:gd name="T5" fmla="*/ 29 h 158"/>
                      <a:gd name="T6" fmla="*/ 4 w 120"/>
                      <a:gd name="T7" fmla="*/ 97 h 158"/>
                      <a:gd name="T8" fmla="*/ 8 w 120"/>
                      <a:gd name="T9" fmla="*/ 121 h 158"/>
                      <a:gd name="T10" fmla="*/ 32 w 120"/>
                      <a:gd name="T11" fmla="*/ 137 h 158"/>
                      <a:gd name="T12" fmla="*/ 40 w 120"/>
                      <a:gd name="T13" fmla="*/ 149 h 158"/>
                      <a:gd name="T14" fmla="*/ 92 w 120"/>
                      <a:gd name="T15" fmla="*/ 77 h 158"/>
                      <a:gd name="T16" fmla="*/ 96 w 120"/>
                      <a:gd name="T17" fmla="*/ 53 h 158"/>
                      <a:gd name="T18" fmla="*/ 92 w 120"/>
                      <a:gd name="T19" fmla="*/ 17 h 1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0"/>
                      <a:gd name="T31" fmla="*/ 0 h 158"/>
                      <a:gd name="T32" fmla="*/ 120 w 120"/>
                      <a:gd name="T33" fmla="*/ 158 h 15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0" h="158">
                        <a:moveTo>
                          <a:pt x="120" y="13"/>
                        </a:moveTo>
                        <a:cubicBezTo>
                          <a:pt x="80" y="9"/>
                          <a:pt x="69" y="0"/>
                          <a:pt x="32" y="5"/>
                        </a:cubicBezTo>
                        <a:cubicBezTo>
                          <a:pt x="18" y="14"/>
                          <a:pt x="10" y="15"/>
                          <a:pt x="0" y="29"/>
                        </a:cubicBezTo>
                        <a:cubicBezTo>
                          <a:pt x="13" y="67"/>
                          <a:pt x="9" y="45"/>
                          <a:pt x="4" y="97"/>
                        </a:cubicBezTo>
                        <a:cubicBezTo>
                          <a:pt x="5" y="105"/>
                          <a:pt x="3" y="114"/>
                          <a:pt x="8" y="121"/>
                        </a:cubicBezTo>
                        <a:cubicBezTo>
                          <a:pt x="14" y="129"/>
                          <a:pt x="32" y="137"/>
                          <a:pt x="32" y="137"/>
                        </a:cubicBezTo>
                        <a:cubicBezTo>
                          <a:pt x="35" y="141"/>
                          <a:pt x="35" y="148"/>
                          <a:pt x="40" y="149"/>
                        </a:cubicBezTo>
                        <a:cubicBezTo>
                          <a:pt x="78" y="158"/>
                          <a:pt x="87" y="102"/>
                          <a:pt x="92" y="77"/>
                        </a:cubicBezTo>
                        <a:cubicBezTo>
                          <a:pt x="93" y="69"/>
                          <a:pt x="95" y="61"/>
                          <a:pt x="96" y="53"/>
                        </a:cubicBezTo>
                        <a:cubicBezTo>
                          <a:pt x="95" y="41"/>
                          <a:pt x="92" y="17"/>
                          <a:pt x="92" y="17"/>
                        </a:cubicBezTo>
                      </a:path>
                    </a:pathLst>
                  </a:custGeom>
                  <a:solidFill>
                    <a:srgbClr val="FF9900"/>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grpSp>
          </p:grpSp>
        </p:grpSp>
        <p:grpSp>
          <p:nvGrpSpPr>
            <p:cNvPr id="60" name="Group 310">
              <a:extLst>
                <a:ext uri="{FF2B5EF4-FFF2-40B4-BE49-F238E27FC236}">
                  <a16:creationId xmlns:a16="http://schemas.microsoft.com/office/drawing/2014/main" id="{C4F2C845-1A0C-46B4-ACC5-50EBFBDF9186}"/>
                </a:ext>
              </a:extLst>
            </p:cNvPr>
            <p:cNvGrpSpPr>
              <a:grpSpLocks/>
            </p:cNvGrpSpPr>
            <p:nvPr/>
          </p:nvGrpSpPr>
          <p:grpSpPr bwMode="auto">
            <a:xfrm>
              <a:off x="6907253" y="2635538"/>
              <a:ext cx="1294672" cy="1073468"/>
              <a:chOff x="2448" y="2580"/>
              <a:chExt cx="740" cy="736"/>
            </a:xfrm>
          </p:grpSpPr>
          <p:sp>
            <p:nvSpPr>
              <p:cNvPr id="120" name="Freeform 311">
                <a:extLst>
                  <a:ext uri="{FF2B5EF4-FFF2-40B4-BE49-F238E27FC236}">
                    <a16:creationId xmlns:a16="http://schemas.microsoft.com/office/drawing/2014/main" id="{7601680B-027D-4BC3-BD60-D80DF05885BF}"/>
                  </a:ext>
                </a:extLst>
              </p:cNvPr>
              <p:cNvSpPr>
                <a:spLocks/>
              </p:cNvSpPr>
              <p:nvPr/>
            </p:nvSpPr>
            <p:spPr bwMode="auto">
              <a:xfrm>
                <a:off x="2493" y="2580"/>
                <a:ext cx="136" cy="180"/>
              </a:xfrm>
              <a:custGeom>
                <a:avLst/>
                <a:gdLst>
                  <a:gd name="T0" fmla="*/ 131 w 136"/>
                  <a:gd name="T1" fmla="*/ 104 h 180"/>
                  <a:gd name="T2" fmla="*/ 99 w 136"/>
                  <a:gd name="T3" fmla="*/ 72 h 180"/>
                  <a:gd name="T4" fmla="*/ 83 w 136"/>
                  <a:gd name="T5" fmla="*/ 12 h 180"/>
                  <a:gd name="T6" fmla="*/ 55 w 136"/>
                  <a:gd name="T7" fmla="*/ 0 h 180"/>
                  <a:gd name="T8" fmla="*/ 11 w 136"/>
                  <a:gd name="T9" fmla="*/ 72 h 180"/>
                  <a:gd name="T10" fmla="*/ 35 w 136"/>
                  <a:gd name="T11" fmla="*/ 108 h 180"/>
                  <a:gd name="T12" fmla="*/ 55 w 136"/>
                  <a:gd name="T13" fmla="*/ 156 h 180"/>
                  <a:gd name="T14" fmla="*/ 71 w 136"/>
                  <a:gd name="T15" fmla="*/ 180 h 180"/>
                  <a:gd name="T16" fmla="*/ 127 w 136"/>
                  <a:gd name="T17" fmla="*/ 164 h 180"/>
                  <a:gd name="T18" fmla="*/ 131 w 136"/>
                  <a:gd name="T19" fmla="*/ 104 h 1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6"/>
                  <a:gd name="T31" fmla="*/ 0 h 180"/>
                  <a:gd name="T32" fmla="*/ 136 w 136"/>
                  <a:gd name="T33" fmla="*/ 180 h 1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6" h="180">
                    <a:moveTo>
                      <a:pt x="131" y="104"/>
                    </a:moveTo>
                    <a:cubicBezTo>
                      <a:pt x="119" y="92"/>
                      <a:pt x="113" y="81"/>
                      <a:pt x="99" y="72"/>
                    </a:cubicBezTo>
                    <a:cubicBezTo>
                      <a:pt x="87" y="54"/>
                      <a:pt x="95" y="28"/>
                      <a:pt x="83" y="12"/>
                    </a:cubicBezTo>
                    <a:cubicBezTo>
                      <a:pt x="80" y="8"/>
                      <a:pt x="61" y="2"/>
                      <a:pt x="55" y="0"/>
                    </a:cubicBezTo>
                    <a:cubicBezTo>
                      <a:pt x="0" y="11"/>
                      <a:pt x="37" y="33"/>
                      <a:pt x="11" y="72"/>
                    </a:cubicBezTo>
                    <a:cubicBezTo>
                      <a:pt x="16" y="87"/>
                      <a:pt x="26" y="95"/>
                      <a:pt x="35" y="108"/>
                    </a:cubicBezTo>
                    <a:cubicBezTo>
                      <a:pt x="18" y="142"/>
                      <a:pt x="37" y="133"/>
                      <a:pt x="55" y="156"/>
                    </a:cubicBezTo>
                    <a:cubicBezTo>
                      <a:pt x="61" y="164"/>
                      <a:pt x="71" y="180"/>
                      <a:pt x="71" y="180"/>
                    </a:cubicBezTo>
                    <a:cubicBezTo>
                      <a:pt x="97" y="177"/>
                      <a:pt x="107" y="177"/>
                      <a:pt x="127" y="164"/>
                    </a:cubicBezTo>
                    <a:cubicBezTo>
                      <a:pt x="136" y="137"/>
                      <a:pt x="131" y="156"/>
                      <a:pt x="131" y="104"/>
                    </a:cubicBezTo>
                    <a:close/>
                  </a:path>
                </a:pathLst>
              </a:custGeom>
              <a:solidFill>
                <a:srgbClr val="FFFF99"/>
              </a:solidFill>
              <a:ln w="12700">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121" name="Freeform 312">
                <a:extLst>
                  <a:ext uri="{FF2B5EF4-FFF2-40B4-BE49-F238E27FC236}">
                    <a16:creationId xmlns:a16="http://schemas.microsoft.com/office/drawing/2014/main" id="{E8CC1218-DC94-4CC3-B82A-596710B94E8B}"/>
                  </a:ext>
                </a:extLst>
              </p:cNvPr>
              <p:cNvSpPr>
                <a:spLocks/>
              </p:cNvSpPr>
              <p:nvPr/>
            </p:nvSpPr>
            <p:spPr bwMode="auto">
              <a:xfrm>
                <a:off x="2455" y="2688"/>
                <a:ext cx="141" cy="183"/>
              </a:xfrm>
              <a:custGeom>
                <a:avLst/>
                <a:gdLst>
                  <a:gd name="T0" fmla="*/ 13 w 141"/>
                  <a:gd name="T1" fmla="*/ 0 h 183"/>
                  <a:gd name="T2" fmla="*/ 9 w 141"/>
                  <a:gd name="T3" fmla="*/ 32 h 183"/>
                  <a:gd name="T4" fmla="*/ 25 w 141"/>
                  <a:gd name="T5" fmla="*/ 56 h 183"/>
                  <a:gd name="T6" fmla="*/ 85 w 141"/>
                  <a:gd name="T7" fmla="*/ 180 h 183"/>
                  <a:gd name="T8" fmla="*/ 141 w 141"/>
                  <a:gd name="T9" fmla="*/ 156 h 183"/>
                  <a:gd name="T10" fmla="*/ 81 w 141"/>
                  <a:gd name="T11" fmla="*/ 108 h 183"/>
                  <a:gd name="T12" fmla="*/ 53 w 141"/>
                  <a:gd name="T13" fmla="*/ 80 h 183"/>
                  <a:gd name="T14" fmla="*/ 53 w 141"/>
                  <a:gd name="T15" fmla="*/ 40 h 183"/>
                  <a:gd name="T16" fmla="*/ 29 w 141"/>
                  <a:gd name="T17" fmla="*/ 24 h 183"/>
                  <a:gd name="T18" fmla="*/ 13 w 141"/>
                  <a:gd name="T19" fmla="*/ 0 h 18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1"/>
                  <a:gd name="T31" fmla="*/ 0 h 183"/>
                  <a:gd name="T32" fmla="*/ 141 w 141"/>
                  <a:gd name="T33" fmla="*/ 183 h 18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1" h="183">
                    <a:moveTo>
                      <a:pt x="13" y="0"/>
                    </a:moveTo>
                    <a:cubicBezTo>
                      <a:pt x="4" y="14"/>
                      <a:pt x="0" y="13"/>
                      <a:pt x="9" y="32"/>
                    </a:cubicBezTo>
                    <a:cubicBezTo>
                      <a:pt x="13" y="41"/>
                      <a:pt x="25" y="56"/>
                      <a:pt x="25" y="56"/>
                    </a:cubicBezTo>
                    <a:cubicBezTo>
                      <a:pt x="34" y="118"/>
                      <a:pt x="25" y="150"/>
                      <a:pt x="85" y="180"/>
                    </a:cubicBezTo>
                    <a:cubicBezTo>
                      <a:pt x="114" y="177"/>
                      <a:pt x="132" y="183"/>
                      <a:pt x="141" y="156"/>
                    </a:cubicBezTo>
                    <a:cubicBezTo>
                      <a:pt x="135" y="107"/>
                      <a:pt x="127" y="114"/>
                      <a:pt x="81" y="108"/>
                    </a:cubicBezTo>
                    <a:cubicBezTo>
                      <a:pt x="53" y="90"/>
                      <a:pt x="60" y="101"/>
                      <a:pt x="53" y="80"/>
                    </a:cubicBezTo>
                    <a:cubicBezTo>
                      <a:pt x="54" y="75"/>
                      <a:pt x="62" y="49"/>
                      <a:pt x="53" y="40"/>
                    </a:cubicBezTo>
                    <a:cubicBezTo>
                      <a:pt x="46" y="33"/>
                      <a:pt x="29" y="24"/>
                      <a:pt x="29" y="24"/>
                    </a:cubicBezTo>
                    <a:cubicBezTo>
                      <a:pt x="24" y="16"/>
                      <a:pt x="18" y="8"/>
                      <a:pt x="13" y="0"/>
                    </a:cubicBezTo>
                    <a:close/>
                  </a:path>
                </a:pathLst>
              </a:custGeom>
              <a:solidFill>
                <a:srgbClr val="FFFF99"/>
              </a:solidFill>
              <a:ln w="12700">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122" name="Freeform 313">
                <a:extLst>
                  <a:ext uri="{FF2B5EF4-FFF2-40B4-BE49-F238E27FC236}">
                    <a16:creationId xmlns:a16="http://schemas.microsoft.com/office/drawing/2014/main" id="{4294C785-FB52-4551-8F90-7B9F0C1AACB2}"/>
                  </a:ext>
                </a:extLst>
              </p:cNvPr>
              <p:cNvSpPr>
                <a:spLocks/>
              </p:cNvSpPr>
              <p:nvPr/>
            </p:nvSpPr>
            <p:spPr bwMode="auto">
              <a:xfrm>
                <a:off x="2645" y="2720"/>
                <a:ext cx="135" cy="128"/>
              </a:xfrm>
              <a:custGeom>
                <a:avLst/>
                <a:gdLst>
                  <a:gd name="T0" fmla="*/ 35 w 135"/>
                  <a:gd name="T1" fmla="*/ 0 h 128"/>
                  <a:gd name="T2" fmla="*/ 3 w 135"/>
                  <a:gd name="T3" fmla="*/ 20 h 128"/>
                  <a:gd name="T4" fmla="*/ 15 w 135"/>
                  <a:gd name="T5" fmla="*/ 44 h 128"/>
                  <a:gd name="T6" fmla="*/ 43 w 135"/>
                  <a:gd name="T7" fmla="*/ 116 h 128"/>
                  <a:gd name="T8" fmla="*/ 135 w 135"/>
                  <a:gd name="T9" fmla="*/ 88 h 128"/>
                  <a:gd name="T10" fmla="*/ 87 w 135"/>
                  <a:gd name="T11" fmla="*/ 24 h 128"/>
                  <a:gd name="T12" fmla="*/ 35 w 135"/>
                  <a:gd name="T13" fmla="*/ 0 h 128"/>
                  <a:gd name="T14" fmla="*/ 0 60000 65536"/>
                  <a:gd name="T15" fmla="*/ 0 60000 65536"/>
                  <a:gd name="T16" fmla="*/ 0 60000 65536"/>
                  <a:gd name="T17" fmla="*/ 0 60000 65536"/>
                  <a:gd name="T18" fmla="*/ 0 60000 65536"/>
                  <a:gd name="T19" fmla="*/ 0 60000 65536"/>
                  <a:gd name="T20" fmla="*/ 0 60000 65536"/>
                  <a:gd name="T21" fmla="*/ 0 w 135"/>
                  <a:gd name="T22" fmla="*/ 0 h 128"/>
                  <a:gd name="T23" fmla="*/ 135 w 135"/>
                  <a:gd name="T24" fmla="*/ 128 h 1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5" h="128">
                    <a:moveTo>
                      <a:pt x="35" y="0"/>
                    </a:moveTo>
                    <a:cubicBezTo>
                      <a:pt x="25" y="8"/>
                      <a:pt x="9" y="9"/>
                      <a:pt x="3" y="20"/>
                    </a:cubicBezTo>
                    <a:cubicBezTo>
                      <a:pt x="0" y="25"/>
                      <a:pt x="14" y="42"/>
                      <a:pt x="15" y="44"/>
                    </a:cubicBezTo>
                    <a:cubicBezTo>
                      <a:pt x="27" y="68"/>
                      <a:pt x="13" y="106"/>
                      <a:pt x="43" y="116"/>
                    </a:cubicBezTo>
                    <a:cubicBezTo>
                      <a:pt x="80" y="114"/>
                      <a:pt x="122" y="128"/>
                      <a:pt x="135" y="88"/>
                    </a:cubicBezTo>
                    <a:cubicBezTo>
                      <a:pt x="126" y="60"/>
                      <a:pt x="117" y="34"/>
                      <a:pt x="87" y="24"/>
                    </a:cubicBezTo>
                    <a:cubicBezTo>
                      <a:pt x="74" y="5"/>
                      <a:pt x="56" y="7"/>
                      <a:pt x="35" y="0"/>
                    </a:cubicBezTo>
                    <a:close/>
                  </a:path>
                </a:pathLst>
              </a:custGeom>
              <a:solidFill>
                <a:srgbClr val="FFFF99"/>
              </a:solidFill>
              <a:ln w="12700">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123" name="Freeform 314">
                <a:extLst>
                  <a:ext uri="{FF2B5EF4-FFF2-40B4-BE49-F238E27FC236}">
                    <a16:creationId xmlns:a16="http://schemas.microsoft.com/office/drawing/2014/main" id="{498AA5BA-363D-4CB4-95D3-1441C05032A6}"/>
                  </a:ext>
                </a:extLst>
              </p:cNvPr>
              <p:cNvSpPr>
                <a:spLocks/>
              </p:cNvSpPr>
              <p:nvPr/>
            </p:nvSpPr>
            <p:spPr bwMode="auto">
              <a:xfrm>
                <a:off x="2537" y="2900"/>
                <a:ext cx="123" cy="165"/>
              </a:xfrm>
              <a:custGeom>
                <a:avLst/>
                <a:gdLst>
                  <a:gd name="T0" fmla="*/ 51 w 123"/>
                  <a:gd name="T1" fmla="*/ 0 h 165"/>
                  <a:gd name="T2" fmla="*/ 27 w 123"/>
                  <a:gd name="T3" fmla="*/ 20 h 165"/>
                  <a:gd name="T4" fmla="*/ 11 w 123"/>
                  <a:gd name="T5" fmla="*/ 44 h 165"/>
                  <a:gd name="T6" fmla="*/ 15 w 123"/>
                  <a:gd name="T7" fmla="*/ 72 h 165"/>
                  <a:gd name="T8" fmla="*/ 3 w 123"/>
                  <a:gd name="T9" fmla="*/ 116 h 165"/>
                  <a:gd name="T10" fmla="*/ 27 w 123"/>
                  <a:gd name="T11" fmla="*/ 160 h 165"/>
                  <a:gd name="T12" fmla="*/ 107 w 123"/>
                  <a:gd name="T13" fmla="*/ 152 h 165"/>
                  <a:gd name="T14" fmla="*/ 123 w 123"/>
                  <a:gd name="T15" fmla="*/ 116 h 165"/>
                  <a:gd name="T16" fmla="*/ 107 w 123"/>
                  <a:gd name="T17" fmla="*/ 72 h 165"/>
                  <a:gd name="T18" fmla="*/ 83 w 123"/>
                  <a:gd name="T19" fmla="*/ 20 h 165"/>
                  <a:gd name="T20" fmla="*/ 51 w 123"/>
                  <a:gd name="T21" fmla="*/ 0 h 1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3"/>
                  <a:gd name="T34" fmla="*/ 0 h 165"/>
                  <a:gd name="T35" fmla="*/ 123 w 123"/>
                  <a:gd name="T36" fmla="*/ 165 h 1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3" h="165">
                    <a:moveTo>
                      <a:pt x="51" y="0"/>
                    </a:moveTo>
                    <a:cubicBezTo>
                      <a:pt x="40" y="7"/>
                      <a:pt x="35" y="9"/>
                      <a:pt x="27" y="20"/>
                    </a:cubicBezTo>
                    <a:cubicBezTo>
                      <a:pt x="21" y="28"/>
                      <a:pt x="11" y="44"/>
                      <a:pt x="11" y="44"/>
                    </a:cubicBezTo>
                    <a:cubicBezTo>
                      <a:pt x="0" y="87"/>
                      <a:pt x="9" y="36"/>
                      <a:pt x="15" y="72"/>
                    </a:cubicBezTo>
                    <a:cubicBezTo>
                      <a:pt x="17" y="83"/>
                      <a:pt x="7" y="105"/>
                      <a:pt x="3" y="116"/>
                    </a:cubicBezTo>
                    <a:cubicBezTo>
                      <a:pt x="7" y="142"/>
                      <a:pt x="4" y="148"/>
                      <a:pt x="27" y="160"/>
                    </a:cubicBezTo>
                    <a:cubicBezTo>
                      <a:pt x="54" y="158"/>
                      <a:pt x="84" y="165"/>
                      <a:pt x="107" y="152"/>
                    </a:cubicBezTo>
                    <a:cubicBezTo>
                      <a:pt x="118" y="145"/>
                      <a:pt x="123" y="116"/>
                      <a:pt x="123" y="116"/>
                    </a:cubicBezTo>
                    <a:cubicBezTo>
                      <a:pt x="119" y="98"/>
                      <a:pt x="113" y="89"/>
                      <a:pt x="107" y="72"/>
                    </a:cubicBezTo>
                    <a:cubicBezTo>
                      <a:pt x="103" y="43"/>
                      <a:pt x="106" y="35"/>
                      <a:pt x="83" y="20"/>
                    </a:cubicBezTo>
                    <a:cubicBezTo>
                      <a:pt x="77" y="3"/>
                      <a:pt x="69" y="0"/>
                      <a:pt x="51" y="0"/>
                    </a:cubicBezTo>
                    <a:close/>
                  </a:path>
                </a:pathLst>
              </a:custGeom>
              <a:solidFill>
                <a:srgbClr val="FFFF99"/>
              </a:solidFill>
              <a:ln w="12700">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124" name="Freeform 315">
                <a:extLst>
                  <a:ext uri="{FF2B5EF4-FFF2-40B4-BE49-F238E27FC236}">
                    <a16:creationId xmlns:a16="http://schemas.microsoft.com/office/drawing/2014/main" id="{6BD6FCBF-453D-405F-8F6F-99A1C1E12483}"/>
                  </a:ext>
                </a:extLst>
              </p:cNvPr>
              <p:cNvSpPr>
                <a:spLocks/>
              </p:cNvSpPr>
              <p:nvPr/>
            </p:nvSpPr>
            <p:spPr bwMode="auto">
              <a:xfrm>
                <a:off x="2799" y="2764"/>
                <a:ext cx="147" cy="121"/>
              </a:xfrm>
              <a:custGeom>
                <a:avLst/>
                <a:gdLst>
                  <a:gd name="T0" fmla="*/ 85 w 147"/>
                  <a:gd name="T1" fmla="*/ 12 h 121"/>
                  <a:gd name="T2" fmla="*/ 41 w 147"/>
                  <a:gd name="T3" fmla="*/ 28 h 121"/>
                  <a:gd name="T4" fmla="*/ 21 w 147"/>
                  <a:gd name="T5" fmla="*/ 44 h 121"/>
                  <a:gd name="T6" fmla="*/ 29 w 147"/>
                  <a:gd name="T7" fmla="*/ 104 h 121"/>
                  <a:gd name="T8" fmla="*/ 53 w 147"/>
                  <a:gd name="T9" fmla="*/ 120 h 121"/>
                  <a:gd name="T10" fmla="*/ 129 w 147"/>
                  <a:gd name="T11" fmla="*/ 96 h 121"/>
                  <a:gd name="T12" fmla="*/ 141 w 147"/>
                  <a:gd name="T13" fmla="*/ 56 h 121"/>
                  <a:gd name="T14" fmla="*/ 137 w 147"/>
                  <a:gd name="T15" fmla="*/ 20 h 121"/>
                  <a:gd name="T16" fmla="*/ 85 w 147"/>
                  <a:gd name="T17" fmla="*/ 12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
                  <a:gd name="T28" fmla="*/ 0 h 121"/>
                  <a:gd name="T29" fmla="*/ 147 w 147"/>
                  <a:gd name="T30" fmla="*/ 121 h 1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 h="121">
                    <a:moveTo>
                      <a:pt x="85" y="12"/>
                    </a:moveTo>
                    <a:cubicBezTo>
                      <a:pt x="71" y="18"/>
                      <a:pt x="54" y="20"/>
                      <a:pt x="41" y="28"/>
                    </a:cubicBezTo>
                    <a:cubicBezTo>
                      <a:pt x="0" y="54"/>
                      <a:pt x="65" y="29"/>
                      <a:pt x="21" y="44"/>
                    </a:cubicBezTo>
                    <a:cubicBezTo>
                      <a:pt x="14" y="65"/>
                      <a:pt x="22" y="83"/>
                      <a:pt x="29" y="104"/>
                    </a:cubicBezTo>
                    <a:cubicBezTo>
                      <a:pt x="32" y="113"/>
                      <a:pt x="53" y="120"/>
                      <a:pt x="53" y="120"/>
                    </a:cubicBezTo>
                    <a:cubicBezTo>
                      <a:pt x="92" y="117"/>
                      <a:pt x="104" y="121"/>
                      <a:pt x="129" y="96"/>
                    </a:cubicBezTo>
                    <a:cubicBezTo>
                      <a:pt x="132" y="82"/>
                      <a:pt x="141" y="56"/>
                      <a:pt x="141" y="56"/>
                    </a:cubicBezTo>
                    <a:cubicBezTo>
                      <a:pt x="140" y="44"/>
                      <a:pt x="147" y="26"/>
                      <a:pt x="137" y="20"/>
                    </a:cubicBezTo>
                    <a:cubicBezTo>
                      <a:pt x="105" y="0"/>
                      <a:pt x="54" y="27"/>
                      <a:pt x="85" y="12"/>
                    </a:cubicBezTo>
                    <a:close/>
                  </a:path>
                </a:pathLst>
              </a:custGeom>
              <a:solidFill>
                <a:srgbClr val="FFFF99"/>
              </a:solidFill>
              <a:ln w="12700">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125" name="Freeform 316">
                <a:extLst>
                  <a:ext uri="{FF2B5EF4-FFF2-40B4-BE49-F238E27FC236}">
                    <a16:creationId xmlns:a16="http://schemas.microsoft.com/office/drawing/2014/main" id="{D23A9F05-21FB-4C54-A09B-0397AF758E3F}"/>
                  </a:ext>
                </a:extLst>
              </p:cNvPr>
              <p:cNvSpPr>
                <a:spLocks/>
              </p:cNvSpPr>
              <p:nvPr/>
            </p:nvSpPr>
            <p:spPr bwMode="auto">
              <a:xfrm>
                <a:off x="2656" y="2855"/>
                <a:ext cx="152" cy="153"/>
              </a:xfrm>
              <a:custGeom>
                <a:avLst/>
                <a:gdLst>
                  <a:gd name="T0" fmla="*/ 0 w 152"/>
                  <a:gd name="T1" fmla="*/ 21 h 153"/>
                  <a:gd name="T2" fmla="*/ 32 w 152"/>
                  <a:gd name="T3" fmla="*/ 77 h 153"/>
                  <a:gd name="T4" fmla="*/ 36 w 152"/>
                  <a:gd name="T5" fmla="*/ 117 h 153"/>
                  <a:gd name="T6" fmla="*/ 96 w 152"/>
                  <a:gd name="T7" fmla="*/ 153 h 153"/>
                  <a:gd name="T8" fmla="*/ 132 w 152"/>
                  <a:gd name="T9" fmla="*/ 137 h 153"/>
                  <a:gd name="T10" fmla="*/ 144 w 152"/>
                  <a:gd name="T11" fmla="*/ 125 h 153"/>
                  <a:gd name="T12" fmla="*/ 152 w 152"/>
                  <a:gd name="T13" fmla="*/ 101 h 153"/>
                  <a:gd name="T14" fmla="*/ 108 w 152"/>
                  <a:gd name="T15" fmla="*/ 17 h 153"/>
                  <a:gd name="T16" fmla="*/ 60 w 152"/>
                  <a:gd name="T17" fmla="*/ 13 h 153"/>
                  <a:gd name="T18" fmla="*/ 12 w 152"/>
                  <a:gd name="T19" fmla="*/ 5 h 153"/>
                  <a:gd name="T20" fmla="*/ 0 w 152"/>
                  <a:gd name="T21" fmla="*/ 21 h 1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2"/>
                  <a:gd name="T34" fmla="*/ 0 h 153"/>
                  <a:gd name="T35" fmla="*/ 152 w 152"/>
                  <a:gd name="T36" fmla="*/ 153 h 1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2" h="153">
                    <a:moveTo>
                      <a:pt x="0" y="21"/>
                    </a:moveTo>
                    <a:cubicBezTo>
                      <a:pt x="7" y="42"/>
                      <a:pt x="13" y="65"/>
                      <a:pt x="32" y="77"/>
                    </a:cubicBezTo>
                    <a:cubicBezTo>
                      <a:pt x="33" y="90"/>
                      <a:pt x="32" y="104"/>
                      <a:pt x="36" y="117"/>
                    </a:cubicBezTo>
                    <a:cubicBezTo>
                      <a:pt x="41" y="134"/>
                      <a:pt x="81" y="148"/>
                      <a:pt x="96" y="153"/>
                    </a:cubicBezTo>
                    <a:cubicBezTo>
                      <a:pt x="109" y="149"/>
                      <a:pt x="119" y="141"/>
                      <a:pt x="132" y="137"/>
                    </a:cubicBezTo>
                    <a:cubicBezTo>
                      <a:pt x="136" y="133"/>
                      <a:pt x="141" y="130"/>
                      <a:pt x="144" y="125"/>
                    </a:cubicBezTo>
                    <a:cubicBezTo>
                      <a:pt x="148" y="118"/>
                      <a:pt x="152" y="101"/>
                      <a:pt x="152" y="101"/>
                    </a:cubicBezTo>
                    <a:cubicBezTo>
                      <a:pt x="148" y="74"/>
                      <a:pt x="144" y="22"/>
                      <a:pt x="108" y="17"/>
                    </a:cubicBezTo>
                    <a:cubicBezTo>
                      <a:pt x="92" y="15"/>
                      <a:pt x="76" y="14"/>
                      <a:pt x="60" y="13"/>
                    </a:cubicBezTo>
                    <a:cubicBezTo>
                      <a:pt x="37" y="5"/>
                      <a:pt x="40" y="0"/>
                      <a:pt x="12" y="5"/>
                    </a:cubicBezTo>
                    <a:cubicBezTo>
                      <a:pt x="8" y="10"/>
                      <a:pt x="0" y="41"/>
                      <a:pt x="0" y="21"/>
                    </a:cubicBezTo>
                    <a:close/>
                  </a:path>
                </a:pathLst>
              </a:custGeom>
              <a:solidFill>
                <a:srgbClr val="FFFF99"/>
              </a:solidFill>
              <a:ln w="12700">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126" name="Freeform 317">
                <a:extLst>
                  <a:ext uri="{FF2B5EF4-FFF2-40B4-BE49-F238E27FC236}">
                    <a16:creationId xmlns:a16="http://schemas.microsoft.com/office/drawing/2014/main" id="{EE425BFE-09BE-4599-AC12-B6BD09B9ADD5}"/>
                  </a:ext>
                </a:extLst>
              </p:cNvPr>
              <p:cNvSpPr>
                <a:spLocks/>
              </p:cNvSpPr>
              <p:nvPr/>
            </p:nvSpPr>
            <p:spPr bwMode="auto">
              <a:xfrm>
                <a:off x="3065" y="3104"/>
                <a:ext cx="123" cy="165"/>
              </a:xfrm>
              <a:custGeom>
                <a:avLst/>
                <a:gdLst>
                  <a:gd name="T0" fmla="*/ 51 w 123"/>
                  <a:gd name="T1" fmla="*/ 0 h 165"/>
                  <a:gd name="T2" fmla="*/ 27 w 123"/>
                  <a:gd name="T3" fmla="*/ 20 h 165"/>
                  <a:gd name="T4" fmla="*/ 11 w 123"/>
                  <a:gd name="T5" fmla="*/ 44 h 165"/>
                  <a:gd name="T6" fmla="*/ 15 w 123"/>
                  <a:gd name="T7" fmla="*/ 72 h 165"/>
                  <a:gd name="T8" fmla="*/ 3 w 123"/>
                  <a:gd name="T9" fmla="*/ 116 h 165"/>
                  <a:gd name="T10" fmla="*/ 27 w 123"/>
                  <a:gd name="T11" fmla="*/ 160 h 165"/>
                  <a:gd name="T12" fmla="*/ 107 w 123"/>
                  <a:gd name="T13" fmla="*/ 152 h 165"/>
                  <a:gd name="T14" fmla="*/ 123 w 123"/>
                  <a:gd name="T15" fmla="*/ 116 h 165"/>
                  <a:gd name="T16" fmla="*/ 107 w 123"/>
                  <a:gd name="T17" fmla="*/ 72 h 165"/>
                  <a:gd name="T18" fmla="*/ 83 w 123"/>
                  <a:gd name="T19" fmla="*/ 20 h 165"/>
                  <a:gd name="T20" fmla="*/ 51 w 123"/>
                  <a:gd name="T21" fmla="*/ 0 h 1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3"/>
                  <a:gd name="T34" fmla="*/ 0 h 165"/>
                  <a:gd name="T35" fmla="*/ 123 w 123"/>
                  <a:gd name="T36" fmla="*/ 165 h 1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3" h="165">
                    <a:moveTo>
                      <a:pt x="51" y="0"/>
                    </a:moveTo>
                    <a:cubicBezTo>
                      <a:pt x="40" y="7"/>
                      <a:pt x="35" y="9"/>
                      <a:pt x="27" y="20"/>
                    </a:cubicBezTo>
                    <a:cubicBezTo>
                      <a:pt x="21" y="28"/>
                      <a:pt x="11" y="44"/>
                      <a:pt x="11" y="44"/>
                    </a:cubicBezTo>
                    <a:cubicBezTo>
                      <a:pt x="0" y="87"/>
                      <a:pt x="9" y="36"/>
                      <a:pt x="15" y="72"/>
                    </a:cubicBezTo>
                    <a:cubicBezTo>
                      <a:pt x="17" y="83"/>
                      <a:pt x="7" y="105"/>
                      <a:pt x="3" y="116"/>
                    </a:cubicBezTo>
                    <a:cubicBezTo>
                      <a:pt x="7" y="142"/>
                      <a:pt x="4" y="148"/>
                      <a:pt x="27" y="160"/>
                    </a:cubicBezTo>
                    <a:cubicBezTo>
                      <a:pt x="54" y="158"/>
                      <a:pt x="84" y="165"/>
                      <a:pt x="107" y="152"/>
                    </a:cubicBezTo>
                    <a:cubicBezTo>
                      <a:pt x="118" y="145"/>
                      <a:pt x="123" y="116"/>
                      <a:pt x="123" y="116"/>
                    </a:cubicBezTo>
                    <a:cubicBezTo>
                      <a:pt x="119" y="98"/>
                      <a:pt x="113" y="89"/>
                      <a:pt x="107" y="72"/>
                    </a:cubicBezTo>
                    <a:cubicBezTo>
                      <a:pt x="103" y="43"/>
                      <a:pt x="106" y="35"/>
                      <a:pt x="83" y="20"/>
                    </a:cubicBezTo>
                    <a:cubicBezTo>
                      <a:pt x="77" y="3"/>
                      <a:pt x="69" y="0"/>
                      <a:pt x="51" y="0"/>
                    </a:cubicBezTo>
                    <a:close/>
                  </a:path>
                </a:pathLst>
              </a:custGeom>
              <a:solidFill>
                <a:srgbClr val="FFFF99"/>
              </a:solidFill>
              <a:ln w="12700">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127" name="Freeform 318">
                <a:extLst>
                  <a:ext uri="{FF2B5EF4-FFF2-40B4-BE49-F238E27FC236}">
                    <a16:creationId xmlns:a16="http://schemas.microsoft.com/office/drawing/2014/main" id="{A0132C01-9555-4215-955B-364928FF3468}"/>
                  </a:ext>
                </a:extLst>
              </p:cNvPr>
              <p:cNvSpPr>
                <a:spLocks/>
              </p:cNvSpPr>
              <p:nvPr/>
            </p:nvSpPr>
            <p:spPr bwMode="auto">
              <a:xfrm>
                <a:off x="2819" y="2888"/>
                <a:ext cx="147" cy="121"/>
              </a:xfrm>
              <a:custGeom>
                <a:avLst/>
                <a:gdLst>
                  <a:gd name="T0" fmla="*/ 85 w 147"/>
                  <a:gd name="T1" fmla="*/ 12 h 121"/>
                  <a:gd name="T2" fmla="*/ 41 w 147"/>
                  <a:gd name="T3" fmla="*/ 28 h 121"/>
                  <a:gd name="T4" fmla="*/ 21 w 147"/>
                  <a:gd name="T5" fmla="*/ 44 h 121"/>
                  <a:gd name="T6" fmla="*/ 29 w 147"/>
                  <a:gd name="T7" fmla="*/ 104 h 121"/>
                  <a:gd name="T8" fmla="*/ 53 w 147"/>
                  <a:gd name="T9" fmla="*/ 120 h 121"/>
                  <a:gd name="T10" fmla="*/ 129 w 147"/>
                  <a:gd name="T11" fmla="*/ 96 h 121"/>
                  <a:gd name="T12" fmla="*/ 141 w 147"/>
                  <a:gd name="T13" fmla="*/ 56 h 121"/>
                  <a:gd name="T14" fmla="*/ 137 w 147"/>
                  <a:gd name="T15" fmla="*/ 20 h 121"/>
                  <a:gd name="T16" fmla="*/ 85 w 147"/>
                  <a:gd name="T17" fmla="*/ 12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
                  <a:gd name="T28" fmla="*/ 0 h 121"/>
                  <a:gd name="T29" fmla="*/ 147 w 147"/>
                  <a:gd name="T30" fmla="*/ 121 h 1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 h="121">
                    <a:moveTo>
                      <a:pt x="85" y="12"/>
                    </a:moveTo>
                    <a:cubicBezTo>
                      <a:pt x="71" y="18"/>
                      <a:pt x="54" y="20"/>
                      <a:pt x="41" y="28"/>
                    </a:cubicBezTo>
                    <a:cubicBezTo>
                      <a:pt x="0" y="54"/>
                      <a:pt x="65" y="29"/>
                      <a:pt x="21" y="44"/>
                    </a:cubicBezTo>
                    <a:cubicBezTo>
                      <a:pt x="14" y="65"/>
                      <a:pt x="22" y="83"/>
                      <a:pt x="29" y="104"/>
                    </a:cubicBezTo>
                    <a:cubicBezTo>
                      <a:pt x="32" y="113"/>
                      <a:pt x="53" y="120"/>
                      <a:pt x="53" y="120"/>
                    </a:cubicBezTo>
                    <a:cubicBezTo>
                      <a:pt x="92" y="117"/>
                      <a:pt x="104" y="121"/>
                      <a:pt x="129" y="96"/>
                    </a:cubicBezTo>
                    <a:cubicBezTo>
                      <a:pt x="132" y="82"/>
                      <a:pt x="141" y="56"/>
                      <a:pt x="141" y="56"/>
                    </a:cubicBezTo>
                    <a:cubicBezTo>
                      <a:pt x="140" y="44"/>
                      <a:pt x="147" y="26"/>
                      <a:pt x="137" y="20"/>
                    </a:cubicBezTo>
                    <a:cubicBezTo>
                      <a:pt x="105" y="0"/>
                      <a:pt x="54" y="27"/>
                      <a:pt x="85" y="12"/>
                    </a:cubicBezTo>
                    <a:close/>
                  </a:path>
                </a:pathLst>
              </a:custGeom>
              <a:solidFill>
                <a:srgbClr val="FFFF99"/>
              </a:solidFill>
              <a:ln w="12700">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128" name="Freeform 319">
                <a:extLst>
                  <a:ext uri="{FF2B5EF4-FFF2-40B4-BE49-F238E27FC236}">
                    <a16:creationId xmlns:a16="http://schemas.microsoft.com/office/drawing/2014/main" id="{2C6169F6-CE95-4FF4-8EC8-47DA4066C2A5}"/>
                  </a:ext>
                </a:extLst>
              </p:cNvPr>
              <p:cNvSpPr>
                <a:spLocks/>
              </p:cNvSpPr>
              <p:nvPr/>
            </p:nvSpPr>
            <p:spPr bwMode="auto">
              <a:xfrm>
                <a:off x="2544" y="3103"/>
                <a:ext cx="152" cy="153"/>
              </a:xfrm>
              <a:custGeom>
                <a:avLst/>
                <a:gdLst>
                  <a:gd name="T0" fmla="*/ 0 w 152"/>
                  <a:gd name="T1" fmla="*/ 21 h 153"/>
                  <a:gd name="T2" fmla="*/ 32 w 152"/>
                  <a:gd name="T3" fmla="*/ 77 h 153"/>
                  <a:gd name="T4" fmla="*/ 36 w 152"/>
                  <a:gd name="T5" fmla="*/ 117 h 153"/>
                  <a:gd name="T6" fmla="*/ 96 w 152"/>
                  <a:gd name="T7" fmla="*/ 153 h 153"/>
                  <a:gd name="T8" fmla="*/ 132 w 152"/>
                  <a:gd name="T9" fmla="*/ 137 h 153"/>
                  <a:gd name="T10" fmla="*/ 144 w 152"/>
                  <a:gd name="T11" fmla="*/ 125 h 153"/>
                  <a:gd name="T12" fmla="*/ 152 w 152"/>
                  <a:gd name="T13" fmla="*/ 101 h 153"/>
                  <a:gd name="T14" fmla="*/ 108 w 152"/>
                  <a:gd name="T15" fmla="*/ 17 h 153"/>
                  <a:gd name="T16" fmla="*/ 60 w 152"/>
                  <a:gd name="T17" fmla="*/ 13 h 153"/>
                  <a:gd name="T18" fmla="*/ 12 w 152"/>
                  <a:gd name="T19" fmla="*/ 5 h 153"/>
                  <a:gd name="T20" fmla="*/ 0 w 152"/>
                  <a:gd name="T21" fmla="*/ 21 h 1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2"/>
                  <a:gd name="T34" fmla="*/ 0 h 153"/>
                  <a:gd name="T35" fmla="*/ 152 w 152"/>
                  <a:gd name="T36" fmla="*/ 153 h 1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2" h="153">
                    <a:moveTo>
                      <a:pt x="0" y="21"/>
                    </a:moveTo>
                    <a:cubicBezTo>
                      <a:pt x="7" y="42"/>
                      <a:pt x="13" y="65"/>
                      <a:pt x="32" y="77"/>
                    </a:cubicBezTo>
                    <a:cubicBezTo>
                      <a:pt x="33" y="90"/>
                      <a:pt x="32" y="104"/>
                      <a:pt x="36" y="117"/>
                    </a:cubicBezTo>
                    <a:cubicBezTo>
                      <a:pt x="41" y="134"/>
                      <a:pt x="81" y="148"/>
                      <a:pt x="96" y="153"/>
                    </a:cubicBezTo>
                    <a:cubicBezTo>
                      <a:pt x="109" y="149"/>
                      <a:pt x="119" y="141"/>
                      <a:pt x="132" y="137"/>
                    </a:cubicBezTo>
                    <a:cubicBezTo>
                      <a:pt x="136" y="133"/>
                      <a:pt x="141" y="130"/>
                      <a:pt x="144" y="125"/>
                    </a:cubicBezTo>
                    <a:cubicBezTo>
                      <a:pt x="148" y="118"/>
                      <a:pt x="152" y="101"/>
                      <a:pt x="152" y="101"/>
                    </a:cubicBezTo>
                    <a:cubicBezTo>
                      <a:pt x="148" y="74"/>
                      <a:pt x="144" y="22"/>
                      <a:pt x="108" y="17"/>
                    </a:cubicBezTo>
                    <a:cubicBezTo>
                      <a:pt x="92" y="15"/>
                      <a:pt x="76" y="14"/>
                      <a:pt x="60" y="13"/>
                    </a:cubicBezTo>
                    <a:cubicBezTo>
                      <a:pt x="37" y="5"/>
                      <a:pt x="40" y="0"/>
                      <a:pt x="12" y="5"/>
                    </a:cubicBezTo>
                    <a:cubicBezTo>
                      <a:pt x="8" y="10"/>
                      <a:pt x="0" y="41"/>
                      <a:pt x="0" y="21"/>
                    </a:cubicBezTo>
                    <a:close/>
                  </a:path>
                </a:pathLst>
              </a:custGeom>
              <a:solidFill>
                <a:srgbClr val="FFFF99"/>
              </a:solidFill>
              <a:ln w="12700">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129" name="Freeform 320">
                <a:extLst>
                  <a:ext uri="{FF2B5EF4-FFF2-40B4-BE49-F238E27FC236}">
                    <a16:creationId xmlns:a16="http://schemas.microsoft.com/office/drawing/2014/main" id="{51D27544-4C33-4C71-A4F9-6F632FFE85D0}"/>
                  </a:ext>
                </a:extLst>
              </p:cNvPr>
              <p:cNvSpPr>
                <a:spLocks/>
              </p:cNvSpPr>
              <p:nvPr/>
            </p:nvSpPr>
            <p:spPr bwMode="auto">
              <a:xfrm>
                <a:off x="2448" y="3211"/>
                <a:ext cx="113" cy="105"/>
              </a:xfrm>
              <a:custGeom>
                <a:avLst/>
                <a:gdLst>
                  <a:gd name="T0" fmla="*/ 68 w 113"/>
                  <a:gd name="T1" fmla="*/ 1 h 105"/>
                  <a:gd name="T2" fmla="*/ 56 w 113"/>
                  <a:gd name="T3" fmla="*/ 5 h 105"/>
                  <a:gd name="T4" fmla="*/ 44 w 113"/>
                  <a:gd name="T5" fmla="*/ 13 h 105"/>
                  <a:gd name="T6" fmla="*/ 20 w 113"/>
                  <a:gd name="T7" fmla="*/ 21 h 105"/>
                  <a:gd name="T8" fmla="*/ 0 w 113"/>
                  <a:gd name="T9" fmla="*/ 61 h 105"/>
                  <a:gd name="T10" fmla="*/ 52 w 113"/>
                  <a:gd name="T11" fmla="*/ 105 h 105"/>
                  <a:gd name="T12" fmla="*/ 112 w 113"/>
                  <a:gd name="T13" fmla="*/ 41 h 105"/>
                  <a:gd name="T14" fmla="*/ 100 w 113"/>
                  <a:gd name="T15" fmla="*/ 5 h 105"/>
                  <a:gd name="T16" fmla="*/ 68 w 113"/>
                  <a:gd name="T17" fmla="*/ 1 h 1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3"/>
                  <a:gd name="T28" fmla="*/ 0 h 105"/>
                  <a:gd name="T29" fmla="*/ 113 w 113"/>
                  <a:gd name="T30" fmla="*/ 105 h 10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3" h="105">
                    <a:moveTo>
                      <a:pt x="68" y="1"/>
                    </a:moveTo>
                    <a:cubicBezTo>
                      <a:pt x="64" y="2"/>
                      <a:pt x="60" y="3"/>
                      <a:pt x="56" y="5"/>
                    </a:cubicBezTo>
                    <a:cubicBezTo>
                      <a:pt x="52" y="7"/>
                      <a:pt x="48" y="11"/>
                      <a:pt x="44" y="13"/>
                    </a:cubicBezTo>
                    <a:cubicBezTo>
                      <a:pt x="36" y="16"/>
                      <a:pt x="20" y="21"/>
                      <a:pt x="20" y="21"/>
                    </a:cubicBezTo>
                    <a:cubicBezTo>
                      <a:pt x="1" y="50"/>
                      <a:pt x="6" y="36"/>
                      <a:pt x="0" y="61"/>
                    </a:cubicBezTo>
                    <a:cubicBezTo>
                      <a:pt x="7" y="100"/>
                      <a:pt x="14" y="100"/>
                      <a:pt x="52" y="105"/>
                    </a:cubicBezTo>
                    <a:cubicBezTo>
                      <a:pt x="113" y="99"/>
                      <a:pt x="107" y="103"/>
                      <a:pt x="112" y="41"/>
                    </a:cubicBezTo>
                    <a:cubicBezTo>
                      <a:pt x="112" y="39"/>
                      <a:pt x="110" y="8"/>
                      <a:pt x="100" y="5"/>
                    </a:cubicBezTo>
                    <a:cubicBezTo>
                      <a:pt x="82" y="0"/>
                      <a:pt x="68" y="27"/>
                      <a:pt x="68" y="1"/>
                    </a:cubicBezTo>
                    <a:close/>
                  </a:path>
                </a:pathLst>
              </a:custGeom>
              <a:solidFill>
                <a:srgbClr val="FFFF99"/>
              </a:solidFill>
              <a:ln w="12700">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130" name="Freeform 321">
                <a:extLst>
                  <a:ext uri="{FF2B5EF4-FFF2-40B4-BE49-F238E27FC236}">
                    <a16:creationId xmlns:a16="http://schemas.microsoft.com/office/drawing/2014/main" id="{A2F316A2-A85C-4E71-B7D4-6683EFED97F3}"/>
                  </a:ext>
                </a:extLst>
              </p:cNvPr>
              <p:cNvSpPr>
                <a:spLocks/>
              </p:cNvSpPr>
              <p:nvPr/>
            </p:nvSpPr>
            <p:spPr bwMode="auto">
              <a:xfrm>
                <a:off x="2965" y="2852"/>
                <a:ext cx="123" cy="165"/>
              </a:xfrm>
              <a:custGeom>
                <a:avLst/>
                <a:gdLst>
                  <a:gd name="T0" fmla="*/ 51 w 123"/>
                  <a:gd name="T1" fmla="*/ 0 h 165"/>
                  <a:gd name="T2" fmla="*/ 27 w 123"/>
                  <a:gd name="T3" fmla="*/ 20 h 165"/>
                  <a:gd name="T4" fmla="*/ 11 w 123"/>
                  <a:gd name="T5" fmla="*/ 44 h 165"/>
                  <a:gd name="T6" fmla="*/ 15 w 123"/>
                  <a:gd name="T7" fmla="*/ 72 h 165"/>
                  <a:gd name="T8" fmla="*/ 3 w 123"/>
                  <a:gd name="T9" fmla="*/ 116 h 165"/>
                  <a:gd name="T10" fmla="*/ 27 w 123"/>
                  <a:gd name="T11" fmla="*/ 160 h 165"/>
                  <a:gd name="T12" fmla="*/ 107 w 123"/>
                  <a:gd name="T13" fmla="*/ 152 h 165"/>
                  <a:gd name="T14" fmla="*/ 123 w 123"/>
                  <a:gd name="T15" fmla="*/ 116 h 165"/>
                  <a:gd name="T16" fmla="*/ 107 w 123"/>
                  <a:gd name="T17" fmla="*/ 72 h 165"/>
                  <a:gd name="T18" fmla="*/ 83 w 123"/>
                  <a:gd name="T19" fmla="*/ 20 h 165"/>
                  <a:gd name="T20" fmla="*/ 51 w 123"/>
                  <a:gd name="T21" fmla="*/ 0 h 1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3"/>
                  <a:gd name="T34" fmla="*/ 0 h 165"/>
                  <a:gd name="T35" fmla="*/ 123 w 123"/>
                  <a:gd name="T36" fmla="*/ 165 h 1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3" h="165">
                    <a:moveTo>
                      <a:pt x="51" y="0"/>
                    </a:moveTo>
                    <a:cubicBezTo>
                      <a:pt x="40" y="7"/>
                      <a:pt x="35" y="9"/>
                      <a:pt x="27" y="20"/>
                    </a:cubicBezTo>
                    <a:cubicBezTo>
                      <a:pt x="21" y="28"/>
                      <a:pt x="11" y="44"/>
                      <a:pt x="11" y="44"/>
                    </a:cubicBezTo>
                    <a:cubicBezTo>
                      <a:pt x="0" y="87"/>
                      <a:pt x="9" y="36"/>
                      <a:pt x="15" y="72"/>
                    </a:cubicBezTo>
                    <a:cubicBezTo>
                      <a:pt x="17" y="83"/>
                      <a:pt x="7" y="105"/>
                      <a:pt x="3" y="116"/>
                    </a:cubicBezTo>
                    <a:cubicBezTo>
                      <a:pt x="7" y="142"/>
                      <a:pt x="4" y="148"/>
                      <a:pt x="27" y="160"/>
                    </a:cubicBezTo>
                    <a:cubicBezTo>
                      <a:pt x="54" y="158"/>
                      <a:pt x="84" y="165"/>
                      <a:pt x="107" y="152"/>
                    </a:cubicBezTo>
                    <a:cubicBezTo>
                      <a:pt x="118" y="145"/>
                      <a:pt x="123" y="116"/>
                      <a:pt x="123" y="116"/>
                    </a:cubicBezTo>
                    <a:cubicBezTo>
                      <a:pt x="119" y="98"/>
                      <a:pt x="113" y="89"/>
                      <a:pt x="107" y="72"/>
                    </a:cubicBezTo>
                    <a:cubicBezTo>
                      <a:pt x="103" y="43"/>
                      <a:pt x="106" y="35"/>
                      <a:pt x="83" y="20"/>
                    </a:cubicBezTo>
                    <a:cubicBezTo>
                      <a:pt x="77" y="3"/>
                      <a:pt x="69" y="0"/>
                      <a:pt x="51" y="0"/>
                    </a:cubicBezTo>
                    <a:close/>
                  </a:path>
                </a:pathLst>
              </a:custGeom>
              <a:solidFill>
                <a:srgbClr val="FFFF99"/>
              </a:solidFill>
              <a:ln w="12700">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131" name="Freeform 322">
                <a:extLst>
                  <a:ext uri="{FF2B5EF4-FFF2-40B4-BE49-F238E27FC236}">
                    <a16:creationId xmlns:a16="http://schemas.microsoft.com/office/drawing/2014/main" id="{A1DFA090-BC7F-4B74-9B45-32124DB52E8C}"/>
                  </a:ext>
                </a:extLst>
              </p:cNvPr>
              <p:cNvSpPr>
                <a:spLocks/>
              </p:cNvSpPr>
              <p:nvPr/>
            </p:nvSpPr>
            <p:spPr bwMode="auto">
              <a:xfrm>
                <a:off x="2947" y="2724"/>
                <a:ext cx="147" cy="121"/>
              </a:xfrm>
              <a:custGeom>
                <a:avLst/>
                <a:gdLst>
                  <a:gd name="T0" fmla="*/ 85 w 147"/>
                  <a:gd name="T1" fmla="*/ 12 h 121"/>
                  <a:gd name="T2" fmla="*/ 41 w 147"/>
                  <a:gd name="T3" fmla="*/ 28 h 121"/>
                  <a:gd name="T4" fmla="*/ 21 w 147"/>
                  <a:gd name="T5" fmla="*/ 44 h 121"/>
                  <a:gd name="T6" fmla="*/ 29 w 147"/>
                  <a:gd name="T7" fmla="*/ 104 h 121"/>
                  <a:gd name="T8" fmla="*/ 53 w 147"/>
                  <a:gd name="T9" fmla="*/ 120 h 121"/>
                  <a:gd name="T10" fmla="*/ 129 w 147"/>
                  <a:gd name="T11" fmla="*/ 96 h 121"/>
                  <a:gd name="T12" fmla="*/ 141 w 147"/>
                  <a:gd name="T13" fmla="*/ 56 h 121"/>
                  <a:gd name="T14" fmla="*/ 137 w 147"/>
                  <a:gd name="T15" fmla="*/ 20 h 121"/>
                  <a:gd name="T16" fmla="*/ 85 w 147"/>
                  <a:gd name="T17" fmla="*/ 12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
                  <a:gd name="T28" fmla="*/ 0 h 121"/>
                  <a:gd name="T29" fmla="*/ 147 w 147"/>
                  <a:gd name="T30" fmla="*/ 121 h 1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 h="121">
                    <a:moveTo>
                      <a:pt x="85" y="12"/>
                    </a:moveTo>
                    <a:cubicBezTo>
                      <a:pt x="71" y="18"/>
                      <a:pt x="54" y="20"/>
                      <a:pt x="41" y="28"/>
                    </a:cubicBezTo>
                    <a:cubicBezTo>
                      <a:pt x="0" y="54"/>
                      <a:pt x="65" y="29"/>
                      <a:pt x="21" y="44"/>
                    </a:cubicBezTo>
                    <a:cubicBezTo>
                      <a:pt x="14" y="65"/>
                      <a:pt x="22" y="83"/>
                      <a:pt x="29" y="104"/>
                    </a:cubicBezTo>
                    <a:cubicBezTo>
                      <a:pt x="32" y="113"/>
                      <a:pt x="53" y="120"/>
                      <a:pt x="53" y="120"/>
                    </a:cubicBezTo>
                    <a:cubicBezTo>
                      <a:pt x="92" y="117"/>
                      <a:pt x="104" y="121"/>
                      <a:pt x="129" y="96"/>
                    </a:cubicBezTo>
                    <a:cubicBezTo>
                      <a:pt x="132" y="82"/>
                      <a:pt x="141" y="56"/>
                      <a:pt x="141" y="56"/>
                    </a:cubicBezTo>
                    <a:cubicBezTo>
                      <a:pt x="140" y="44"/>
                      <a:pt x="147" y="26"/>
                      <a:pt x="137" y="20"/>
                    </a:cubicBezTo>
                    <a:cubicBezTo>
                      <a:pt x="105" y="0"/>
                      <a:pt x="54" y="27"/>
                      <a:pt x="85" y="12"/>
                    </a:cubicBezTo>
                    <a:close/>
                  </a:path>
                </a:pathLst>
              </a:custGeom>
              <a:solidFill>
                <a:srgbClr val="FFFF99"/>
              </a:solidFill>
              <a:ln w="12700">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132" name="Freeform 323">
                <a:extLst>
                  <a:ext uri="{FF2B5EF4-FFF2-40B4-BE49-F238E27FC236}">
                    <a16:creationId xmlns:a16="http://schemas.microsoft.com/office/drawing/2014/main" id="{EDB50711-4CB0-4603-82F7-5CF400AA864E}"/>
                  </a:ext>
                </a:extLst>
              </p:cNvPr>
              <p:cNvSpPr>
                <a:spLocks/>
              </p:cNvSpPr>
              <p:nvPr/>
            </p:nvSpPr>
            <p:spPr bwMode="auto">
              <a:xfrm>
                <a:off x="2956" y="3039"/>
                <a:ext cx="113" cy="105"/>
              </a:xfrm>
              <a:custGeom>
                <a:avLst/>
                <a:gdLst>
                  <a:gd name="T0" fmla="*/ 68 w 113"/>
                  <a:gd name="T1" fmla="*/ 1 h 105"/>
                  <a:gd name="T2" fmla="*/ 56 w 113"/>
                  <a:gd name="T3" fmla="*/ 5 h 105"/>
                  <a:gd name="T4" fmla="*/ 44 w 113"/>
                  <a:gd name="T5" fmla="*/ 13 h 105"/>
                  <a:gd name="T6" fmla="*/ 20 w 113"/>
                  <a:gd name="T7" fmla="*/ 21 h 105"/>
                  <a:gd name="T8" fmla="*/ 0 w 113"/>
                  <a:gd name="T9" fmla="*/ 61 h 105"/>
                  <a:gd name="T10" fmla="*/ 52 w 113"/>
                  <a:gd name="T11" fmla="*/ 105 h 105"/>
                  <a:gd name="T12" fmla="*/ 112 w 113"/>
                  <a:gd name="T13" fmla="*/ 41 h 105"/>
                  <a:gd name="T14" fmla="*/ 100 w 113"/>
                  <a:gd name="T15" fmla="*/ 5 h 105"/>
                  <a:gd name="T16" fmla="*/ 68 w 113"/>
                  <a:gd name="T17" fmla="*/ 1 h 1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3"/>
                  <a:gd name="T28" fmla="*/ 0 h 105"/>
                  <a:gd name="T29" fmla="*/ 113 w 113"/>
                  <a:gd name="T30" fmla="*/ 105 h 10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3" h="105">
                    <a:moveTo>
                      <a:pt x="68" y="1"/>
                    </a:moveTo>
                    <a:cubicBezTo>
                      <a:pt x="64" y="2"/>
                      <a:pt x="60" y="3"/>
                      <a:pt x="56" y="5"/>
                    </a:cubicBezTo>
                    <a:cubicBezTo>
                      <a:pt x="52" y="7"/>
                      <a:pt x="48" y="11"/>
                      <a:pt x="44" y="13"/>
                    </a:cubicBezTo>
                    <a:cubicBezTo>
                      <a:pt x="36" y="16"/>
                      <a:pt x="20" y="21"/>
                      <a:pt x="20" y="21"/>
                    </a:cubicBezTo>
                    <a:cubicBezTo>
                      <a:pt x="1" y="50"/>
                      <a:pt x="6" y="36"/>
                      <a:pt x="0" y="61"/>
                    </a:cubicBezTo>
                    <a:cubicBezTo>
                      <a:pt x="7" y="100"/>
                      <a:pt x="14" y="100"/>
                      <a:pt x="52" y="105"/>
                    </a:cubicBezTo>
                    <a:cubicBezTo>
                      <a:pt x="113" y="99"/>
                      <a:pt x="107" y="103"/>
                      <a:pt x="112" y="41"/>
                    </a:cubicBezTo>
                    <a:cubicBezTo>
                      <a:pt x="112" y="39"/>
                      <a:pt x="110" y="8"/>
                      <a:pt x="100" y="5"/>
                    </a:cubicBezTo>
                    <a:cubicBezTo>
                      <a:pt x="82" y="0"/>
                      <a:pt x="68" y="27"/>
                      <a:pt x="68" y="1"/>
                    </a:cubicBezTo>
                    <a:close/>
                  </a:path>
                </a:pathLst>
              </a:custGeom>
              <a:solidFill>
                <a:srgbClr val="FFFF99"/>
              </a:solidFill>
              <a:ln w="12700">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grpSp>
        <p:grpSp>
          <p:nvGrpSpPr>
            <p:cNvPr id="61" name="Group 197">
              <a:extLst>
                <a:ext uri="{FF2B5EF4-FFF2-40B4-BE49-F238E27FC236}">
                  <a16:creationId xmlns:a16="http://schemas.microsoft.com/office/drawing/2014/main" id="{AD7C4215-DE25-4AD9-BEDD-1DDC328D3272}"/>
                </a:ext>
              </a:extLst>
            </p:cNvPr>
            <p:cNvGrpSpPr>
              <a:grpSpLocks/>
            </p:cNvGrpSpPr>
            <p:nvPr/>
          </p:nvGrpSpPr>
          <p:grpSpPr bwMode="auto">
            <a:xfrm>
              <a:off x="7138194" y="2822228"/>
              <a:ext cx="860782" cy="600908"/>
              <a:chOff x="1012" y="820"/>
              <a:chExt cx="492" cy="412"/>
            </a:xfrm>
          </p:grpSpPr>
          <p:sp>
            <p:nvSpPr>
              <p:cNvPr id="115" name="Oval 198">
                <a:extLst>
                  <a:ext uri="{FF2B5EF4-FFF2-40B4-BE49-F238E27FC236}">
                    <a16:creationId xmlns:a16="http://schemas.microsoft.com/office/drawing/2014/main" id="{5922ADD4-3045-4206-A93B-0EF77F315938}"/>
                  </a:ext>
                </a:extLst>
              </p:cNvPr>
              <p:cNvSpPr>
                <a:spLocks noChangeArrowheads="1"/>
              </p:cNvSpPr>
              <p:nvPr/>
            </p:nvSpPr>
            <p:spPr bwMode="auto">
              <a:xfrm>
                <a:off x="1012" y="820"/>
                <a:ext cx="116" cy="120"/>
              </a:xfrm>
              <a:prstGeom prst="ellipse">
                <a:avLst/>
              </a:prstGeom>
              <a:solidFill>
                <a:srgbClr val="FF0000"/>
              </a:solidFill>
              <a:ln w="12700">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6" name="Oval 199">
                <a:extLst>
                  <a:ext uri="{FF2B5EF4-FFF2-40B4-BE49-F238E27FC236}">
                    <a16:creationId xmlns:a16="http://schemas.microsoft.com/office/drawing/2014/main" id="{20583BDD-CEE9-4AA0-96DE-226C4185BE95}"/>
                  </a:ext>
                </a:extLst>
              </p:cNvPr>
              <p:cNvSpPr>
                <a:spLocks noChangeArrowheads="1"/>
              </p:cNvSpPr>
              <p:nvPr/>
            </p:nvSpPr>
            <p:spPr bwMode="auto">
              <a:xfrm>
                <a:off x="1208" y="944"/>
                <a:ext cx="116" cy="120"/>
              </a:xfrm>
              <a:prstGeom prst="ellipse">
                <a:avLst/>
              </a:prstGeom>
              <a:solidFill>
                <a:srgbClr val="FF0000"/>
              </a:solidFill>
              <a:ln w="12700">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7" name="Oval 200">
                <a:extLst>
                  <a:ext uri="{FF2B5EF4-FFF2-40B4-BE49-F238E27FC236}">
                    <a16:creationId xmlns:a16="http://schemas.microsoft.com/office/drawing/2014/main" id="{238DBAD4-AF75-49CE-A59A-075C25187EE6}"/>
                  </a:ext>
                </a:extLst>
              </p:cNvPr>
              <p:cNvSpPr>
                <a:spLocks noChangeArrowheads="1"/>
              </p:cNvSpPr>
              <p:nvPr/>
            </p:nvSpPr>
            <p:spPr bwMode="auto">
              <a:xfrm>
                <a:off x="1092" y="1112"/>
                <a:ext cx="116" cy="120"/>
              </a:xfrm>
              <a:prstGeom prst="ellipse">
                <a:avLst/>
              </a:prstGeom>
              <a:solidFill>
                <a:srgbClr val="FF0000"/>
              </a:solidFill>
              <a:ln w="12700">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8" name="Oval 201">
                <a:extLst>
                  <a:ext uri="{FF2B5EF4-FFF2-40B4-BE49-F238E27FC236}">
                    <a16:creationId xmlns:a16="http://schemas.microsoft.com/office/drawing/2014/main" id="{A722E58C-A078-4978-A70C-0B083D86B988}"/>
                  </a:ext>
                </a:extLst>
              </p:cNvPr>
              <p:cNvSpPr>
                <a:spLocks noChangeArrowheads="1"/>
              </p:cNvSpPr>
              <p:nvPr/>
            </p:nvSpPr>
            <p:spPr bwMode="auto">
              <a:xfrm>
                <a:off x="1388" y="924"/>
                <a:ext cx="116" cy="120"/>
              </a:xfrm>
              <a:prstGeom prst="ellipse">
                <a:avLst/>
              </a:prstGeom>
              <a:solidFill>
                <a:srgbClr val="FF0000"/>
              </a:solidFill>
              <a:ln w="12700">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9" name="Oval 202">
                <a:extLst>
                  <a:ext uri="{FF2B5EF4-FFF2-40B4-BE49-F238E27FC236}">
                    <a16:creationId xmlns:a16="http://schemas.microsoft.com/office/drawing/2014/main" id="{77C92E75-CECF-4EC3-85B9-800FB7072106}"/>
                  </a:ext>
                </a:extLst>
              </p:cNvPr>
              <p:cNvSpPr>
                <a:spLocks noChangeArrowheads="1"/>
              </p:cNvSpPr>
              <p:nvPr/>
            </p:nvSpPr>
            <p:spPr bwMode="auto">
              <a:xfrm>
                <a:off x="1332" y="1104"/>
                <a:ext cx="116" cy="120"/>
              </a:xfrm>
              <a:prstGeom prst="ellipse">
                <a:avLst/>
              </a:prstGeom>
              <a:solidFill>
                <a:srgbClr val="FF0000"/>
              </a:solidFill>
              <a:ln w="12700">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grpSp>
        <p:grpSp>
          <p:nvGrpSpPr>
            <p:cNvPr id="62" name="Group 324">
              <a:extLst>
                <a:ext uri="{FF2B5EF4-FFF2-40B4-BE49-F238E27FC236}">
                  <a16:creationId xmlns:a16="http://schemas.microsoft.com/office/drawing/2014/main" id="{BCC84306-BD93-46EC-870D-88EFC75CAFB2}"/>
                </a:ext>
              </a:extLst>
            </p:cNvPr>
            <p:cNvGrpSpPr>
              <a:grpSpLocks/>
            </p:cNvGrpSpPr>
            <p:nvPr/>
          </p:nvGrpSpPr>
          <p:grpSpPr bwMode="auto">
            <a:xfrm>
              <a:off x="6163691" y="2110472"/>
              <a:ext cx="2680322" cy="2276744"/>
              <a:chOff x="3319" y="2060"/>
              <a:chExt cx="1532" cy="1561"/>
            </a:xfrm>
          </p:grpSpPr>
          <p:grpSp>
            <p:nvGrpSpPr>
              <p:cNvPr id="76" name="Group 265">
                <a:extLst>
                  <a:ext uri="{FF2B5EF4-FFF2-40B4-BE49-F238E27FC236}">
                    <a16:creationId xmlns:a16="http://schemas.microsoft.com/office/drawing/2014/main" id="{19343CE3-184C-482D-B5F2-99C00DC3F29F}"/>
                  </a:ext>
                </a:extLst>
              </p:cNvPr>
              <p:cNvGrpSpPr>
                <a:grpSpLocks/>
              </p:cNvGrpSpPr>
              <p:nvPr/>
            </p:nvGrpSpPr>
            <p:grpSpPr bwMode="auto">
              <a:xfrm>
                <a:off x="4034" y="3164"/>
                <a:ext cx="226" cy="144"/>
                <a:chOff x="3958" y="3396"/>
                <a:chExt cx="226" cy="144"/>
              </a:xfrm>
            </p:grpSpPr>
            <p:sp>
              <p:nvSpPr>
                <p:cNvPr id="113" name="Freeform 266">
                  <a:extLst>
                    <a:ext uri="{FF2B5EF4-FFF2-40B4-BE49-F238E27FC236}">
                      <a16:creationId xmlns:a16="http://schemas.microsoft.com/office/drawing/2014/main" id="{166855D4-359B-444D-AABE-09F6A0DD36F3}"/>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6"/>
                    <a:gd name="T31" fmla="*/ 0 h 144"/>
                    <a:gd name="T32" fmla="*/ 226 w 226"/>
                    <a:gd name="T33" fmla="*/ 144 h 14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114" name="Freeform 267">
                  <a:extLst>
                    <a:ext uri="{FF2B5EF4-FFF2-40B4-BE49-F238E27FC236}">
                      <a16:creationId xmlns:a16="http://schemas.microsoft.com/office/drawing/2014/main" id="{AD457503-D766-4834-A02E-90A71F4B3CE1}"/>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4"/>
                    <a:gd name="T34" fmla="*/ 0 h 50"/>
                    <a:gd name="T35" fmla="*/ 124 w 124"/>
                    <a:gd name="T36" fmla="*/ 50 h 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grpSp>
          <p:grpSp>
            <p:nvGrpSpPr>
              <p:cNvPr id="77" name="Group 268">
                <a:extLst>
                  <a:ext uri="{FF2B5EF4-FFF2-40B4-BE49-F238E27FC236}">
                    <a16:creationId xmlns:a16="http://schemas.microsoft.com/office/drawing/2014/main" id="{5D3C4DA4-B5AB-4E42-8988-A74D60E8C516}"/>
                  </a:ext>
                </a:extLst>
              </p:cNvPr>
              <p:cNvGrpSpPr>
                <a:grpSpLocks/>
              </p:cNvGrpSpPr>
              <p:nvPr/>
            </p:nvGrpSpPr>
            <p:grpSpPr bwMode="auto">
              <a:xfrm rot="-4249260">
                <a:off x="4178" y="3436"/>
                <a:ext cx="226" cy="144"/>
                <a:chOff x="3958" y="3396"/>
                <a:chExt cx="226" cy="144"/>
              </a:xfrm>
            </p:grpSpPr>
            <p:sp>
              <p:nvSpPr>
                <p:cNvPr id="111" name="Freeform 269">
                  <a:extLst>
                    <a:ext uri="{FF2B5EF4-FFF2-40B4-BE49-F238E27FC236}">
                      <a16:creationId xmlns:a16="http://schemas.microsoft.com/office/drawing/2014/main" id="{5BD93D4C-293A-4017-9ED8-D023FD020DF7}"/>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6"/>
                    <a:gd name="T31" fmla="*/ 0 h 144"/>
                    <a:gd name="T32" fmla="*/ 226 w 226"/>
                    <a:gd name="T33" fmla="*/ 144 h 14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112" name="Freeform 270">
                  <a:extLst>
                    <a:ext uri="{FF2B5EF4-FFF2-40B4-BE49-F238E27FC236}">
                      <a16:creationId xmlns:a16="http://schemas.microsoft.com/office/drawing/2014/main" id="{3A96A988-E658-43B7-B901-0DEC7937390E}"/>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4"/>
                    <a:gd name="T34" fmla="*/ 0 h 50"/>
                    <a:gd name="T35" fmla="*/ 124 w 124"/>
                    <a:gd name="T36" fmla="*/ 50 h 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grpSp>
          <p:grpSp>
            <p:nvGrpSpPr>
              <p:cNvPr id="78" name="Group 271">
                <a:extLst>
                  <a:ext uri="{FF2B5EF4-FFF2-40B4-BE49-F238E27FC236}">
                    <a16:creationId xmlns:a16="http://schemas.microsoft.com/office/drawing/2014/main" id="{D4F47564-81D0-408F-8028-B744F50B4A1A}"/>
                  </a:ext>
                </a:extLst>
              </p:cNvPr>
              <p:cNvGrpSpPr>
                <a:grpSpLocks/>
              </p:cNvGrpSpPr>
              <p:nvPr/>
            </p:nvGrpSpPr>
            <p:grpSpPr bwMode="auto">
              <a:xfrm rot="3418568">
                <a:off x="3974" y="3400"/>
                <a:ext cx="226" cy="144"/>
                <a:chOff x="3958" y="3396"/>
                <a:chExt cx="226" cy="144"/>
              </a:xfrm>
            </p:grpSpPr>
            <p:sp>
              <p:nvSpPr>
                <p:cNvPr id="109" name="Freeform 272">
                  <a:extLst>
                    <a:ext uri="{FF2B5EF4-FFF2-40B4-BE49-F238E27FC236}">
                      <a16:creationId xmlns:a16="http://schemas.microsoft.com/office/drawing/2014/main" id="{6E86603A-A92C-4ED4-BA3B-FEA360E4DF2A}"/>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6"/>
                    <a:gd name="T31" fmla="*/ 0 h 144"/>
                    <a:gd name="T32" fmla="*/ 226 w 226"/>
                    <a:gd name="T33" fmla="*/ 144 h 14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110" name="Freeform 273">
                  <a:extLst>
                    <a:ext uri="{FF2B5EF4-FFF2-40B4-BE49-F238E27FC236}">
                      <a16:creationId xmlns:a16="http://schemas.microsoft.com/office/drawing/2014/main" id="{8056171E-44F4-4F10-938E-FDA618EC7917}"/>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4"/>
                    <a:gd name="T34" fmla="*/ 0 h 50"/>
                    <a:gd name="T35" fmla="*/ 124 w 124"/>
                    <a:gd name="T36" fmla="*/ 50 h 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grpSp>
          <p:grpSp>
            <p:nvGrpSpPr>
              <p:cNvPr id="79" name="Group 274">
                <a:extLst>
                  <a:ext uri="{FF2B5EF4-FFF2-40B4-BE49-F238E27FC236}">
                    <a16:creationId xmlns:a16="http://schemas.microsoft.com/office/drawing/2014/main" id="{9DD0A82E-D291-42AD-8FEB-1B8DF93DE203}"/>
                  </a:ext>
                </a:extLst>
              </p:cNvPr>
              <p:cNvGrpSpPr>
                <a:grpSpLocks/>
              </p:cNvGrpSpPr>
              <p:nvPr/>
            </p:nvGrpSpPr>
            <p:grpSpPr bwMode="auto">
              <a:xfrm>
                <a:off x="4522" y="2468"/>
                <a:ext cx="226" cy="144"/>
                <a:chOff x="3958" y="3396"/>
                <a:chExt cx="226" cy="144"/>
              </a:xfrm>
            </p:grpSpPr>
            <p:sp>
              <p:nvSpPr>
                <p:cNvPr id="107" name="Freeform 275">
                  <a:extLst>
                    <a:ext uri="{FF2B5EF4-FFF2-40B4-BE49-F238E27FC236}">
                      <a16:creationId xmlns:a16="http://schemas.microsoft.com/office/drawing/2014/main" id="{E9099231-245F-42EE-847C-7B3C99E61527}"/>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6"/>
                    <a:gd name="T31" fmla="*/ 0 h 144"/>
                    <a:gd name="T32" fmla="*/ 226 w 226"/>
                    <a:gd name="T33" fmla="*/ 144 h 14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108" name="Freeform 276">
                  <a:extLst>
                    <a:ext uri="{FF2B5EF4-FFF2-40B4-BE49-F238E27FC236}">
                      <a16:creationId xmlns:a16="http://schemas.microsoft.com/office/drawing/2014/main" id="{509024D3-2A8A-4818-8D5E-7156630DF947}"/>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4"/>
                    <a:gd name="T34" fmla="*/ 0 h 50"/>
                    <a:gd name="T35" fmla="*/ 124 w 124"/>
                    <a:gd name="T36" fmla="*/ 50 h 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grpSp>
          <p:grpSp>
            <p:nvGrpSpPr>
              <p:cNvPr id="80" name="Group 277">
                <a:extLst>
                  <a:ext uri="{FF2B5EF4-FFF2-40B4-BE49-F238E27FC236}">
                    <a16:creationId xmlns:a16="http://schemas.microsoft.com/office/drawing/2014/main" id="{18228A31-E37E-4F66-88C8-E551618CCC82}"/>
                  </a:ext>
                </a:extLst>
              </p:cNvPr>
              <p:cNvGrpSpPr>
                <a:grpSpLocks/>
              </p:cNvGrpSpPr>
              <p:nvPr/>
            </p:nvGrpSpPr>
            <p:grpSpPr bwMode="auto">
              <a:xfrm rot="-4249260">
                <a:off x="4666" y="2740"/>
                <a:ext cx="226" cy="144"/>
                <a:chOff x="3958" y="3396"/>
                <a:chExt cx="226" cy="144"/>
              </a:xfrm>
            </p:grpSpPr>
            <p:sp>
              <p:nvSpPr>
                <p:cNvPr id="105" name="Freeform 278">
                  <a:extLst>
                    <a:ext uri="{FF2B5EF4-FFF2-40B4-BE49-F238E27FC236}">
                      <a16:creationId xmlns:a16="http://schemas.microsoft.com/office/drawing/2014/main" id="{EB8CC2CD-2BE9-47FE-AF0B-37B87D0B6F59}"/>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6"/>
                    <a:gd name="T31" fmla="*/ 0 h 144"/>
                    <a:gd name="T32" fmla="*/ 226 w 226"/>
                    <a:gd name="T33" fmla="*/ 144 h 14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106" name="Freeform 279">
                  <a:extLst>
                    <a:ext uri="{FF2B5EF4-FFF2-40B4-BE49-F238E27FC236}">
                      <a16:creationId xmlns:a16="http://schemas.microsoft.com/office/drawing/2014/main" id="{29752817-19CB-4292-9223-7128DEC7F695}"/>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4"/>
                    <a:gd name="T34" fmla="*/ 0 h 50"/>
                    <a:gd name="T35" fmla="*/ 124 w 124"/>
                    <a:gd name="T36" fmla="*/ 50 h 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grpSp>
          <p:grpSp>
            <p:nvGrpSpPr>
              <p:cNvPr id="81" name="Group 280">
                <a:extLst>
                  <a:ext uri="{FF2B5EF4-FFF2-40B4-BE49-F238E27FC236}">
                    <a16:creationId xmlns:a16="http://schemas.microsoft.com/office/drawing/2014/main" id="{26ECEA59-3C96-4925-A369-F52C11E6BDA8}"/>
                  </a:ext>
                </a:extLst>
              </p:cNvPr>
              <p:cNvGrpSpPr>
                <a:grpSpLocks/>
              </p:cNvGrpSpPr>
              <p:nvPr/>
            </p:nvGrpSpPr>
            <p:grpSpPr bwMode="auto">
              <a:xfrm rot="3418568">
                <a:off x="4462" y="2704"/>
                <a:ext cx="226" cy="144"/>
                <a:chOff x="3958" y="3396"/>
                <a:chExt cx="226" cy="144"/>
              </a:xfrm>
            </p:grpSpPr>
            <p:sp>
              <p:nvSpPr>
                <p:cNvPr id="103" name="Freeform 281">
                  <a:extLst>
                    <a:ext uri="{FF2B5EF4-FFF2-40B4-BE49-F238E27FC236}">
                      <a16:creationId xmlns:a16="http://schemas.microsoft.com/office/drawing/2014/main" id="{9DD6DF3E-AB0E-466B-BAEB-170538B3BD2A}"/>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6"/>
                    <a:gd name="T31" fmla="*/ 0 h 144"/>
                    <a:gd name="T32" fmla="*/ 226 w 226"/>
                    <a:gd name="T33" fmla="*/ 144 h 14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104" name="Freeform 282">
                  <a:extLst>
                    <a:ext uri="{FF2B5EF4-FFF2-40B4-BE49-F238E27FC236}">
                      <a16:creationId xmlns:a16="http://schemas.microsoft.com/office/drawing/2014/main" id="{9FDC2FD0-655D-406E-A5E9-AAE40E8204E5}"/>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4"/>
                    <a:gd name="T34" fmla="*/ 0 h 50"/>
                    <a:gd name="T35" fmla="*/ 124 w 124"/>
                    <a:gd name="T36" fmla="*/ 50 h 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grpSp>
          <p:grpSp>
            <p:nvGrpSpPr>
              <p:cNvPr id="82" name="Group 283">
                <a:extLst>
                  <a:ext uri="{FF2B5EF4-FFF2-40B4-BE49-F238E27FC236}">
                    <a16:creationId xmlns:a16="http://schemas.microsoft.com/office/drawing/2014/main" id="{752C48A9-BACD-443A-970D-F8E3508109FB}"/>
                  </a:ext>
                </a:extLst>
              </p:cNvPr>
              <p:cNvGrpSpPr>
                <a:grpSpLocks/>
              </p:cNvGrpSpPr>
              <p:nvPr/>
            </p:nvGrpSpPr>
            <p:grpSpPr bwMode="auto">
              <a:xfrm>
                <a:off x="4026" y="2060"/>
                <a:ext cx="226" cy="144"/>
                <a:chOff x="3958" y="3396"/>
                <a:chExt cx="226" cy="144"/>
              </a:xfrm>
            </p:grpSpPr>
            <p:sp>
              <p:nvSpPr>
                <p:cNvPr id="101" name="Freeform 284">
                  <a:extLst>
                    <a:ext uri="{FF2B5EF4-FFF2-40B4-BE49-F238E27FC236}">
                      <a16:creationId xmlns:a16="http://schemas.microsoft.com/office/drawing/2014/main" id="{FADA28EE-B672-462B-B4D3-058F0AE7FD5D}"/>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6"/>
                    <a:gd name="T31" fmla="*/ 0 h 144"/>
                    <a:gd name="T32" fmla="*/ 226 w 226"/>
                    <a:gd name="T33" fmla="*/ 144 h 14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102" name="Freeform 285">
                  <a:extLst>
                    <a:ext uri="{FF2B5EF4-FFF2-40B4-BE49-F238E27FC236}">
                      <a16:creationId xmlns:a16="http://schemas.microsoft.com/office/drawing/2014/main" id="{2086131F-76DB-4F0F-B425-97D53D30719A}"/>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4"/>
                    <a:gd name="T34" fmla="*/ 0 h 50"/>
                    <a:gd name="T35" fmla="*/ 124 w 124"/>
                    <a:gd name="T36" fmla="*/ 50 h 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grpSp>
          <p:grpSp>
            <p:nvGrpSpPr>
              <p:cNvPr id="83" name="Group 286">
                <a:extLst>
                  <a:ext uri="{FF2B5EF4-FFF2-40B4-BE49-F238E27FC236}">
                    <a16:creationId xmlns:a16="http://schemas.microsoft.com/office/drawing/2014/main" id="{221D6D72-C5DB-4B1D-9C60-3A99F31D91F3}"/>
                  </a:ext>
                </a:extLst>
              </p:cNvPr>
              <p:cNvGrpSpPr>
                <a:grpSpLocks/>
              </p:cNvGrpSpPr>
              <p:nvPr/>
            </p:nvGrpSpPr>
            <p:grpSpPr bwMode="auto">
              <a:xfrm rot="-4249260">
                <a:off x="4170" y="2332"/>
                <a:ext cx="226" cy="144"/>
                <a:chOff x="3958" y="3396"/>
                <a:chExt cx="226" cy="144"/>
              </a:xfrm>
            </p:grpSpPr>
            <p:sp>
              <p:nvSpPr>
                <p:cNvPr id="99" name="Freeform 287">
                  <a:extLst>
                    <a:ext uri="{FF2B5EF4-FFF2-40B4-BE49-F238E27FC236}">
                      <a16:creationId xmlns:a16="http://schemas.microsoft.com/office/drawing/2014/main" id="{0170D758-8DBE-4012-B7EA-DCEAF407FD96}"/>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6"/>
                    <a:gd name="T31" fmla="*/ 0 h 144"/>
                    <a:gd name="T32" fmla="*/ 226 w 226"/>
                    <a:gd name="T33" fmla="*/ 144 h 14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100" name="Freeform 288">
                  <a:extLst>
                    <a:ext uri="{FF2B5EF4-FFF2-40B4-BE49-F238E27FC236}">
                      <a16:creationId xmlns:a16="http://schemas.microsoft.com/office/drawing/2014/main" id="{A762CE2C-9090-4180-B6AD-4DFC316AB919}"/>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4"/>
                    <a:gd name="T34" fmla="*/ 0 h 50"/>
                    <a:gd name="T35" fmla="*/ 124 w 124"/>
                    <a:gd name="T36" fmla="*/ 50 h 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grpSp>
          <p:grpSp>
            <p:nvGrpSpPr>
              <p:cNvPr id="84" name="Group 292">
                <a:extLst>
                  <a:ext uri="{FF2B5EF4-FFF2-40B4-BE49-F238E27FC236}">
                    <a16:creationId xmlns:a16="http://schemas.microsoft.com/office/drawing/2014/main" id="{303B56DE-28DA-4868-94FD-B33188E67F8D}"/>
                  </a:ext>
                </a:extLst>
              </p:cNvPr>
              <p:cNvGrpSpPr>
                <a:grpSpLocks/>
              </p:cNvGrpSpPr>
              <p:nvPr/>
            </p:nvGrpSpPr>
            <p:grpSpPr bwMode="auto">
              <a:xfrm>
                <a:off x="3338" y="2620"/>
                <a:ext cx="226" cy="144"/>
                <a:chOff x="3958" y="3396"/>
                <a:chExt cx="226" cy="144"/>
              </a:xfrm>
            </p:grpSpPr>
            <p:sp>
              <p:nvSpPr>
                <p:cNvPr id="97" name="Freeform 293">
                  <a:extLst>
                    <a:ext uri="{FF2B5EF4-FFF2-40B4-BE49-F238E27FC236}">
                      <a16:creationId xmlns:a16="http://schemas.microsoft.com/office/drawing/2014/main" id="{BB305CA3-1E64-42EC-9F6D-F53510E66DED}"/>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6"/>
                    <a:gd name="T31" fmla="*/ 0 h 144"/>
                    <a:gd name="T32" fmla="*/ 226 w 226"/>
                    <a:gd name="T33" fmla="*/ 144 h 14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98" name="Freeform 294">
                  <a:extLst>
                    <a:ext uri="{FF2B5EF4-FFF2-40B4-BE49-F238E27FC236}">
                      <a16:creationId xmlns:a16="http://schemas.microsoft.com/office/drawing/2014/main" id="{E4453D01-C0D7-4EC7-937C-1640EFAEC293}"/>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4"/>
                    <a:gd name="T34" fmla="*/ 0 h 50"/>
                    <a:gd name="T35" fmla="*/ 124 w 124"/>
                    <a:gd name="T36" fmla="*/ 50 h 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grpSp>
          <p:grpSp>
            <p:nvGrpSpPr>
              <p:cNvPr id="85" name="Group 298">
                <a:extLst>
                  <a:ext uri="{FF2B5EF4-FFF2-40B4-BE49-F238E27FC236}">
                    <a16:creationId xmlns:a16="http://schemas.microsoft.com/office/drawing/2014/main" id="{D118F767-4793-429B-A6A9-AC75430D00C5}"/>
                  </a:ext>
                </a:extLst>
              </p:cNvPr>
              <p:cNvGrpSpPr>
                <a:grpSpLocks/>
              </p:cNvGrpSpPr>
              <p:nvPr/>
            </p:nvGrpSpPr>
            <p:grpSpPr bwMode="auto">
              <a:xfrm rot="3418568">
                <a:off x="3278" y="2856"/>
                <a:ext cx="226" cy="144"/>
                <a:chOff x="3958" y="3396"/>
                <a:chExt cx="226" cy="144"/>
              </a:xfrm>
            </p:grpSpPr>
            <p:sp>
              <p:nvSpPr>
                <p:cNvPr id="95" name="Freeform 299">
                  <a:extLst>
                    <a:ext uri="{FF2B5EF4-FFF2-40B4-BE49-F238E27FC236}">
                      <a16:creationId xmlns:a16="http://schemas.microsoft.com/office/drawing/2014/main" id="{A69D8E64-616C-4ED2-8918-88035FCE6194}"/>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6"/>
                    <a:gd name="T31" fmla="*/ 0 h 144"/>
                    <a:gd name="T32" fmla="*/ 226 w 226"/>
                    <a:gd name="T33" fmla="*/ 144 h 14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96" name="Freeform 300">
                  <a:extLst>
                    <a:ext uri="{FF2B5EF4-FFF2-40B4-BE49-F238E27FC236}">
                      <a16:creationId xmlns:a16="http://schemas.microsoft.com/office/drawing/2014/main" id="{E9AC7486-AB6B-4EB2-AB0B-A926CA0E8938}"/>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4"/>
                    <a:gd name="T34" fmla="*/ 0 h 50"/>
                    <a:gd name="T35" fmla="*/ 124 w 124"/>
                    <a:gd name="T36" fmla="*/ 50 h 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grpSp>
          <p:grpSp>
            <p:nvGrpSpPr>
              <p:cNvPr id="86" name="Group 301">
                <a:extLst>
                  <a:ext uri="{FF2B5EF4-FFF2-40B4-BE49-F238E27FC236}">
                    <a16:creationId xmlns:a16="http://schemas.microsoft.com/office/drawing/2014/main" id="{649B8298-9536-493A-A396-5EB750B7A7AC}"/>
                  </a:ext>
                </a:extLst>
              </p:cNvPr>
              <p:cNvGrpSpPr>
                <a:grpSpLocks/>
              </p:cNvGrpSpPr>
              <p:nvPr/>
            </p:nvGrpSpPr>
            <p:grpSpPr bwMode="auto">
              <a:xfrm>
                <a:off x="3746" y="2996"/>
                <a:ext cx="226" cy="144"/>
                <a:chOff x="3958" y="3396"/>
                <a:chExt cx="226" cy="144"/>
              </a:xfrm>
            </p:grpSpPr>
            <p:sp>
              <p:nvSpPr>
                <p:cNvPr id="93" name="Freeform 302">
                  <a:extLst>
                    <a:ext uri="{FF2B5EF4-FFF2-40B4-BE49-F238E27FC236}">
                      <a16:creationId xmlns:a16="http://schemas.microsoft.com/office/drawing/2014/main" id="{D02B47AA-D16E-4A6E-8A13-DFAFF995D5A3}"/>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6"/>
                    <a:gd name="T31" fmla="*/ 0 h 144"/>
                    <a:gd name="T32" fmla="*/ 226 w 226"/>
                    <a:gd name="T33" fmla="*/ 144 h 14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94" name="Freeform 303">
                  <a:extLst>
                    <a:ext uri="{FF2B5EF4-FFF2-40B4-BE49-F238E27FC236}">
                      <a16:creationId xmlns:a16="http://schemas.microsoft.com/office/drawing/2014/main" id="{B2D37001-4DCC-40FE-86B6-F8636F798237}"/>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4"/>
                    <a:gd name="T34" fmla="*/ 0 h 50"/>
                    <a:gd name="T35" fmla="*/ 124 w 124"/>
                    <a:gd name="T36" fmla="*/ 50 h 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grpSp>
          <p:grpSp>
            <p:nvGrpSpPr>
              <p:cNvPr id="87" name="Group 304">
                <a:extLst>
                  <a:ext uri="{FF2B5EF4-FFF2-40B4-BE49-F238E27FC236}">
                    <a16:creationId xmlns:a16="http://schemas.microsoft.com/office/drawing/2014/main" id="{80B7D3A0-C202-413A-B8F7-B40A3A881EAF}"/>
                  </a:ext>
                </a:extLst>
              </p:cNvPr>
              <p:cNvGrpSpPr>
                <a:grpSpLocks/>
              </p:cNvGrpSpPr>
              <p:nvPr/>
            </p:nvGrpSpPr>
            <p:grpSpPr bwMode="auto">
              <a:xfrm rot="-4249260">
                <a:off x="3890" y="2660"/>
                <a:ext cx="226" cy="144"/>
                <a:chOff x="3958" y="3396"/>
                <a:chExt cx="226" cy="144"/>
              </a:xfrm>
            </p:grpSpPr>
            <p:sp>
              <p:nvSpPr>
                <p:cNvPr id="91" name="Freeform 305">
                  <a:extLst>
                    <a:ext uri="{FF2B5EF4-FFF2-40B4-BE49-F238E27FC236}">
                      <a16:creationId xmlns:a16="http://schemas.microsoft.com/office/drawing/2014/main" id="{E2D06CA1-6062-4091-B52D-FBADA73A3F07}"/>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6"/>
                    <a:gd name="T31" fmla="*/ 0 h 144"/>
                    <a:gd name="T32" fmla="*/ 226 w 226"/>
                    <a:gd name="T33" fmla="*/ 144 h 14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92" name="Freeform 306">
                  <a:extLst>
                    <a:ext uri="{FF2B5EF4-FFF2-40B4-BE49-F238E27FC236}">
                      <a16:creationId xmlns:a16="http://schemas.microsoft.com/office/drawing/2014/main" id="{41CA7A14-D373-4867-806B-D354199DB86A}"/>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4"/>
                    <a:gd name="T34" fmla="*/ 0 h 50"/>
                    <a:gd name="T35" fmla="*/ 124 w 124"/>
                    <a:gd name="T36" fmla="*/ 50 h 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grpSp>
          <p:grpSp>
            <p:nvGrpSpPr>
              <p:cNvPr id="88" name="Group 307">
                <a:extLst>
                  <a:ext uri="{FF2B5EF4-FFF2-40B4-BE49-F238E27FC236}">
                    <a16:creationId xmlns:a16="http://schemas.microsoft.com/office/drawing/2014/main" id="{21512DA9-5D77-4AB6-B274-4DCE6F4654D6}"/>
                  </a:ext>
                </a:extLst>
              </p:cNvPr>
              <p:cNvGrpSpPr>
                <a:grpSpLocks/>
              </p:cNvGrpSpPr>
              <p:nvPr/>
            </p:nvGrpSpPr>
            <p:grpSpPr bwMode="auto">
              <a:xfrm rot="3418568">
                <a:off x="4302" y="2928"/>
                <a:ext cx="226" cy="144"/>
                <a:chOff x="3958" y="3396"/>
                <a:chExt cx="226" cy="144"/>
              </a:xfrm>
            </p:grpSpPr>
            <p:sp>
              <p:nvSpPr>
                <p:cNvPr id="89" name="Freeform 308">
                  <a:extLst>
                    <a:ext uri="{FF2B5EF4-FFF2-40B4-BE49-F238E27FC236}">
                      <a16:creationId xmlns:a16="http://schemas.microsoft.com/office/drawing/2014/main" id="{366E17BE-8368-4468-8A85-51F45819827C}"/>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6"/>
                    <a:gd name="T31" fmla="*/ 0 h 144"/>
                    <a:gd name="T32" fmla="*/ 226 w 226"/>
                    <a:gd name="T33" fmla="*/ 144 h 14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90" name="Freeform 309">
                  <a:extLst>
                    <a:ext uri="{FF2B5EF4-FFF2-40B4-BE49-F238E27FC236}">
                      <a16:creationId xmlns:a16="http://schemas.microsoft.com/office/drawing/2014/main" id="{B3A3CCD5-EC6C-48B8-A372-A02590577D30}"/>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4"/>
                    <a:gd name="T34" fmla="*/ 0 h 50"/>
                    <a:gd name="T35" fmla="*/ 124 w 124"/>
                    <a:gd name="T36" fmla="*/ 50 h 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grpSp>
        </p:grpSp>
        <p:grpSp>
          <p:nvGrpSpPr>
            <p:cNvPr id="63" name="Group 337">
              <a:extLst>
                <a:ext uri="{FF2B5EF4-FFF2-40B4-BE49-F238E27FC236}">
                  <a16:creationId xmlns:a16="http://schemas.microsoft.com/office/drawing/2014/main" id="{9AF96434-BCF3-426B-A80C-AF5420381621}"/>
                </a:ext>
              </a:extLst>
            </p:cNvPr>
            <p:cNvGrpSpPr>
              <a:grpSpLocks/>
            </p:cNvGrpSpPr>
            <p:nvPr/>
          </p:nvGrpSpPr>
          <p:grpSpPr bwMode="auto">
            <a:xfrm>
              <a:off x="6487359" y="2409469"/>
              <a:ext cx="1303421" cy="1690419"/>
              <a:chOff x="3504" y="2265"/>
              <a:chExt cx="745" cy="1159"/>
            </a:xfrm>
          </p:grpSpPr>
          <p:grpSp>
            <p:nvGrpSpPr>
              <p:cNvPr id="64" name="Group 325">
                <a:extLst>
                  <a:ext uri="{FF2B5EF4-FFF2-40B4-BE49-F238E27FC236}">
                    <a16:creationId xmlns:a16="http://schemas.microsoft.com/office/drawing/2014/main" id="{C566F2CF-A5A5-47FF-8DDC-C9AEE40AEF11}"/>
                  </a:ext>
                </a:extLst>
              </p:cNvPr>
              <p:cNvGrpSpPr>
                <a:grpSpLocks/>
              </p:cNvGrpSpPr>
              <p:nvPr/>
            </p:nvGrpSpPr>
            <p:grpSpPr bwMode="auto">
              <a:xfrm>
                <a:off x="4120" y="3301"/>
                <a:ext cx="129" cy="123"/>
                <a:chOff x="4112" y="3085"/>
                <a:chExt cx="129" cy="123"/>
              </a:xfrm>
            </p:grpSpPr>
            <p:sp>
              <p:nvSpPr>
                <p:cNvPr id="74" name="Freeform 326">
                  <a:extLst>
                    <a:ext uri="{FF2B5EF4-FFF2-40B4-BE49-F238E27FC236}">
                      <a16:creationId xmlns:a16="http://schemas.microsoft.com/office/drawing/2014/main" id="{C928BAA3-3F04-42AF-9556-B1490800B003}"/>
                    </a:ext>
                  </a:extLst>
                </p:cNvPr>
                <p:cNvSpPr>
                  <a:spLocks/>
                </p:cNvSpPr>
                <p:nvPr/>
              </p:nvSpPr>
              <p:spPr bwMode="auto">
                <a:xfrm>
                  <a:off x="4112" y="3085"/>
                  <a:ext cx="129" cy="123"/>
                </a:xfrm>
                <a:custGeom>
                  <a:avLst/>
                  <a:gdLst>
                    <a:gd name="T0" fmla="*/ 92 w 129"/>
                    <a:gd name="T1" fmla="*/ 15 h 123"/>
                    <a:gd name="T2" fmla="*/ 12 w 129"/>
                    <a:gd name="T3" fmla="*/ 19 h 123"/>
                    <a:gd name="T4" fmla="*/ 0 w 129"/>
                    <a:gd name="T5" fmla="*/ 67 h 123"/>
                    <a:gd name="T6" fmla="*/ 72 w 129"/>
                    <a:gd name="T7" fmla="*/ 123 h 123"/>
                    <a:gd name="T8" fmla="*/ 124 w 129"/>
                    <a:gd name="T9" fmla="*/ 87 h 123"/>
                    <a:gd name="T10" fmla="*/ 116 w 129"/>
                    <a:gd name="T11" fmla="*/ 39 h 123"/>
                    <a:gd name="T12" fmla="*/ 92 w 129"/>
                    <a:gd name="T13" fmla="*/ 31 h 123"/>
                    <a:gd name="T14" fmla="*/ 80 w 129"/>
                    <a:gd name="T15" fmla="*/ 19 h 123"/>
                    <a:gd name="T16" fmla="*/ 68 w 129"/>
                    <a:gd name="T17" fmla="*/ 11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9"/>
                    <a:gd name="T28" fmla="*/ 0 h 123"/>
                    <a:gd name="T29" fmla="*/ 129 w 129"/>
                    <a:gd name="T30" fmla="*/ 123 h 1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9" h="123">
                      <a:moveTo>
                        <a:pt x="92" y="15"/>
                      </a:moveTo>
                      <a:cubicBezTo>
                        <a:pt x="62" y="0"/>
                        <a:pt x="39" y="1"/>
                        <a:pt x="12" y="19"/>
                      </a:cubicBezTo>
                      <a:cubicBezTo>
                        <a:pt x="1" y="51"/>
                        <a:pt x="5" y="35"/>
                        <a:pt x="0" y="67"/>
                      </a:cubicBezTo>
                      <a:cubicBezTo>
                        <a:pt x="7" y="104"/>
                        <a:pt x="37" y="116"/>
                        <a:pt x="72" y="123"/>
                      </a:cubicBezTo>
                      <a:cubicBezTo>
                        <a:pt x="102" y="119"/>
                        <a:pt x="114" y="116"/>
                        <a:pt x="124" y="87"/>
                      </a:cubicBezTo>
                      <a:cubicBezTo>
                        <a:pt x="122" y="71"/>
                        <a:pt x="129" y="48"/>
                        <a:pt x="116" y="39"/>
                      </a:cubicBezTo>
                      <a:cubicBezTo>
                        <a:pt x="109" y="34"/>
                        <a:pt x="92" y="31"/>
                        <a:pt x="92" y="31"/>
                      </a:cubicBezTo>
                      <a:cubicBezTo>
                        <a:pt x="88" y="27"/>
                        <a:pt x="84" y="23"/>
                        <a:pt x="80" y="19"/>
                      </a:cubicBezTo>
                      <a:cubicBezTo>
                        <a:pt x="76" y="16"/>
                        <a:pt x="68" y="11"/>
                        <a:pt x="68" y="11"/>
                      </a:cubicBezTo>
                    </a:path>
                  </a:pathLst>
                </a:custGeom>
                <a:solidFill>
                  <a:srgbClr val="66CCFF"/>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75" name="Freeform 327">
                  <a:extLst>
                    <a:ext uri="{FF2B5EF4-FFF2-40B4-BE49-F238E27FC236}">
                      <a16:creationId xmlns:a16="http://schemas.microsoft.com/office/drawing/2014/main" id="{0BF1769C-F619-46D6-84E1-26984AF4E426}"/>
                    </a:ext>
                  </a:extLst>
                </p:cNvPr>
                <p:cNvSpPr>
                  <a:spLocks/>
                </p:cNvSpPr>
                <p:nvPr/>
              </p:nvSpPr>
              <p:spPr bwMode="auto">
                <a:xfrm>
                  <a:off x="4126" y="3120"/>
                  <a:ext cx="84" cy="72"/>
                </a:xfrm>
                <a:custGeom>
                  <a:avLst/>
                  <a:gdLst>
                    <a:gd name="T0" fmla="*/ 26 w 84"/>
                    <a:gd name="T1" fmla="*/ 0 h 72"/>
                    <a:gd name="T2" fmla="*/ 10 w 84"/>
                    <a:gd name="T3" fmla="*/ 52 h 72"/>
                    <a:gd name="T4" fmla="*/ 66 w 84"/>
                    <a:gd name="T5" fmla="*/ 72 h 72"/>
                    <a:gd name="T6" fmla="*/ 74 w 84"/>
                    <a:gd name="T7" fmla="*/ 40 h 72"/>
                    <a:gd name="T8" fmla="*/ 26 w 84"/>
                    <a:gd name="T9" fmla="*/ 0 h 72"/>
                    <a:gd name="T10" fmla="*/ 0 60000 65536"/>
                    <a:gd name="T11" fmla="*/ 0 60000 65536"/>
                    <a:gd name="T12" fmla="*/ 0 60000 65536"/>
                    <a:gd name="T13" fmla="*/ 0 60000 65536"/>
                    <a:gd name="T14" fmla="*/ 0 60000 65536"/>
                    <a:gd name="T15" fmla="*/ 0 w 84"/>
                    <a:gd name="T16" fmla="*/ 0 h 72"/>
                    <a:gd name="T17" fmla="*/ 84 w 84"/>
                    <a:gd name="T18" fmla="*/ 72 h 72"/>
                  </a:gdLst>
                  <a:ahLst/>
                  <a:cxnLst>
                    <a:cxn ang="T10">
                      <a:pos x="T0" y="T1"/>
                    </a:cxn>
                    <a:cxn ang="T11">
                      <a:pos x="T2" y="T3"/>
                    </a:cxn>
                    <a:cxn ang="T12">
                      <a:pos x="T4" y="T5"/>
                    </a:cxn>
                    <a:cxn ang="T13">
                      <a:pos x="T6" y="T7"/>
                    </a:cxn>
                    <a:cxn ang="T14">
                      <a:pos x="T8" y="T9"/>
                    </a:cxn>
                  </a:cxnLst>
                  <a:rect l="T15" t="T16" r="T17" b="T18"/>
                  <a:pathLst>
                    <a:path w="84" h="72">
                      <a:moveTo>
                        <a:pt x="26" y="0"/>
                      </a:moveTo>
                      <a:cubicBezTo>
                        <a:pt x="2" y="8"/>
                        <a:pt x="0" y="25"/>
                        <a:pt x="10" y="52"/>
                      </a:cubicBezTo>
                      <a:cubicBezTo>
                        <a:pt x="17" y="71"/>
                        <a:pt x="66" y="72"/>
                        <a:pt x="66" y="72"/>
                      </a:cubicBezTo>
                      <a:cubicBezTo>
                        <a:pt x="84" y="60"/>
                        <a:pt x="81" y="67"/>
                        <a:pt x="74" y="40"/>
                      </a:cubicBezTo>
                      <a:cubicBezTo>
                        <a:pt x="67" y="11"/>
                        <a:pt x="54" y="7"/>
                        <a:pt x="26" y="0"/>
                      </a:cubicBezTo>
                      <a:close/>
                    </a:path>
                  </a:pathLst>
                </a:custGeom>
                <a:solidFill>
                  <a:srgbClr val="000066"/>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grpSp>
          <p:grpSp>
            <p:nvGrpSpPr>
              <p:cNvPr id="65" name="Group 328">
                <a:extLst>
                  <a:ext uri="{FF2B5EF4-FFF2-40B4-BE49-F238E27FC236}">
                    <a16:creationId xmlns:a16="http://schemas.microsoft.com/office/drawing/2014/main" id="{8AC8BE69-18AF-4F2C-978C-BA6E01C7C8E4}"/>
                  </a:ext>
                </a:extLst>
              </p:cNvPr>
              <p:cNvGrpSpPr>
                <a:grpSpLocks/>
              </p:cNvGrpSpPr>
              <p:nvPr/>
            </p:nvGrpSpPr>
            <p:grpSpPr bwMode="auto">
              <a:xfrm>
                <a:off x="4032" y="2265"/>
                <a:ext cx="129" cy="123"/>
                <a:chOff x="4112" y="3085"/>
                <a:chExt cx="129" cy="123"/>
              </a:xfrm>
            </p:grpSpPr>
            <p:sp>
              <p:nvSpPr>
                <p:cNvPr id="72" name="Freeform 329">
                  <a:extLst>
                    <a:ext uri="{FF2B5EF4-FFF2-40B4-BE49-F238E27FC236}">
                      <a16:creationId xmlns:a16="http://schemas.microsoft.com/office/drawing/2014/main" id="{AB4BCC0C-7250-4AEF-998B-6F7A1D3DD9F8}"/>
                    </a:ext>
                  </a:extLst>
                </p:cNvPr>
                <p:cNvSpPr>
                  <a:spLocks/>
                </p:cNvSpPr>
                <p:nvPr/>
              </p:nvSpPr>
              <p:spPr bwMode="auto">
                <a:xfrm>
                  <a:off x="4112" y="3085"/>
                  <a:ext cx="129" cy="123"/>
                </a:xfrm>
                <a:custGeom>
                  <a:avLst/>
                  <a:gdLst>
                    <a:gd name="T0" fmla="*/ 92 w 129"/>
                    <a:gd name="T1" fmla="*/ 15 h 123"/>
                    <a:gd name="T2" fmla="*/ 12 w 129"/>
                    <a:gd name="T3" fmla="*/ 19 h 123"/>
                    <a:gd name="T4" fmla="*/ 0 w 129"/>
                    <a:gd name="T5" fmla="*/ 67 h 123"/>
                    <a:gd name="T6" fmla="*/ 72 w 129"/>
                    <a:gd name="T7" fmla="*/ 123 h 123"/>
                    <a:gd name="T8" fmla="*/ 124 w 129"/>
                    <a:gd name="T9" fmla="*/ 87 h 123"/>
                    <a:gd name="T10" fmla="*/ 116 w 129"/>
                    <a:gd name="T11" fmla="*/ 39 h 123"/>
                    <a:gd name="T12" fmla="*/ 92 w 129"/>
                    <a:gd name="T13" fmla="*/ 31 h 123"/>
                    <a:gd name="T14" fmla="*/ 80 w 129"/>
                    <a:gd name="T15" fmla="*/ 19 h 123"/>
                    <a:gd name="T16" fmla="*/ 68 w 129"/>
                    <a:gd name="T17" fmla="*/ 11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9"/>
                    <a:gd name="T28" fmla="*/ 0 h 123"/>
                    <a:gd name="T29" fmla="*/ 129 w 129"/>
                    <a:gd name="T30" fmla="*/ 123 h 1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9" h="123">
                      <a:moveTo>
                        <a:pt x="92" y="15"/>
                      </a:moveTo>
                      <a:cubicBezTo>
                        <a:pt x="62" y="0"/>
                        <a:pt x="39" y="1"/>
                        <a:pt x="12" y="19"/>
                      </a:cubicBezTo>
                      <a:cubicBezTo>
                        <a:pt x="1" y="51"/>
                        <a:pt x="5" y="35"/>
                        <a:pt x="0" y="67"/>
                      </a:cubicBezTo>
                      <a:cubicBezTo>
                        <a:pt x="7" y="104"/>
                        <a:pt x="37" y="116"/>
                        <a:pt x="72" y="123"/>
                      </a:cubicBezTo>
                      <a:cubicBezTo>
                        <a:pt x="102" y="119"/>
                        <a:pt x="114" y="116"/>
                        <a:pt x="124" y="87"/>
                      </a:cubicBezTo>
                      <a:cubicBezTo>
                        <a:pt x="122" y="71"/>
                        <a:pt x="129" y="48"/>
                        <a:pt x="116" y="39"/>
                      </a:cubicBezTo>
                      <a:cubicBezTo>
                        <a:pt x="109" y="34"/>
                        <a:pt x="92" y="31"/>
                        <a:pt x="92" y="31"/>
                      </a:cubicBezTo>
                      <a:cubicBezTo>
                        <a:pt x="88" y="27"/>
                        <a:pt x="84" y="23"/>
                        <a:pt x="80" y="19"/>
                      </a:cubicBezTo>
                      <a:cubicBezTo>
                        <a:pt x="76" y="16"/>
                        <a:pt x="68" y="11"/>
                        <a:pt x="68" y="11"/>
                      </a:cubicBezTo>
                    </a:path>
                  </a:pathLst>
                </a:custGeom>
                <a:solidFill>
                  <a:srgbClr val="66CCFF"/>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73" name="Freeform 330">
                  <a:extLst>
                    <a:ext uri="{FF2B5EF4-FFF2-40B4-BE49-F238E27FC236}">
                      <a16:creationId xmlns:a16="http://schemas.microsoft.com/office/drawing/2014/main" id="{D3F6C6B1-1BFD-4A40-8F93-37FAE85A08A6}"/>
                    </a:ext>
                  </a:extLst>
                </p:cNvPr>
                <p:cNvSpPr>
                  <a:spLocks/>
                </p:cNvSpPr>
                <p:nvPr/>
              </p:nvSpPr>
              <p:spPr bwMode="auto">
                <a:xfrm>
                  <a:off x="4126" y="3120"/>
                  <a:ext cx="84" cy="72"/>
                </a:xfrm>
                <a:custGeom>
                  <a:avLst/>
                  <a:gdLst>
                    <a:gd name="T0" fmla="*/ 26 w 84"/>
                    <a:gd name="T1" fmla="*/ 0 h 72"/>
                    <a:gd name="T2" fmla="*/ 10 w 84"/>
                    <a:gd name="T3" fmla="*/ 52 h 72"/>
                    <a:gd name="T4" fmla="*/ 66 w 84"/>
                    <a:gd name="T5" fmla="*/ 72 h 72"/>
                    <a:gd name="T6" fmla="*/ 74 w 84"/>
                    <a:gd name="T7" fmla="*/ 40 h 72"/>
                    <a:gd name="T8" fmla="*/ 26 w 84"/>
                    <a:gd name="T9" fmla="*/ 0 h 72"/>
                    <a:gd name="T10" fmla="*/ 0 60000 65536"/>
                    <a:gd name="T11" fmla="*/ 0 60000 65536"/>
                    <a:gd name="T12" fmla="*/ 0 60000 65536"/>
                    <a:gd name="T13" fmla="*/ 0 60000 65536"/>
                    <a:gd name="T14" fmla="*/ 0 60000 65536"/>
                    <a:gd name="T15" fmla="*/ 0 w 84"/>
                    <a:gd name="T16" fmla="*/ 0 h 72"/>
                    <a:gd name="T17" fmla="*/ 84 w 84"/>
                    <a:gd name="T18" fmla="*/ 72 h 72"/>
                  </a:gdLst>
                  <a:ahLst/>
                  <a:cxnLst>
                    <a:cxn ang="T10">
                      <a:pos x="T0" y="T1"/>
                    </a:cxn>
                    <a:cxn ang="T11">
                      <a:pos x="T2" y="T3"/>
                    </a:cxn>
                    <a:cxn ang="T12">
                      <a:pos x="T4" y="T5"/>
                    </a:cxn>
                    <a:cxn ang="T13">
                      <a:pos x="T6" y="T7"/>
                    </a:cxn>
                    <a:cxn ang="T14">
                      <a:pos x="T8" y="T9"/>
                    </a:cxn>
                  </a:cxnLst>
                  <a:rect l="T15" t="T16" r="T17" b="T18"/>
                  <a:pathLst>
                    <a:path w="84" h="72">
                      <a:moveTo>
                        <a:pt x="26" y="0"/>
                      </a:moveTo>
                      <a:cubicBezTo>
                        <a:pt x="2" y="8"/>
                        <a:pt x="0" y="25"/>
                        <a:pt x="10" y="52"/>
                      </a:cubicBezTo>
                      <a:cubicBezTo>
                        <a:pt x="17" y="71"/>
                        <a:pt x="66" y="72"/>
                        <a:pt x="66" y="72"/>
                      </a:cubicBezTo>
                      <a:cubicBezTo>
                        <a:pt x="84" y="60"/>
                        <a:pt x="81" y="67"/>
                        <a:pt x="74" y="40"/>
                      </a:cubicBezTo>
                      <a:cubicBezTo>
                        <a:pt x="67" y="11"/>
                        <a:pt x="54" y="7"/>
                        <a:pt x="26" y="0"/>
                      </a:cubicBezTo>
                      <a:close/>
                    </a:path>
                  </a:pathLst>
                </a:custGeom>
                <a:solidFill>
                  <a:srgbClr val="000066"/>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grpSp>
          <p:grpSp>
            <p:nvGrpSpPr>
              <p:cNvPr id="66" name="Group 331">
                <a:extLst>
                  <a:ext uri="{FF2B5EF4-FFF2-40B4-BE49-F238E27FC236}">
                    <a16:creationId xmlns:a16="http://schemas.microsoft.com/office/drawing/2014/main" id="{2454AD13-7039-4903-A581-8A22682D328D}"/>
                  </a:ext>
                </a:extLst>
              </p:cNvPr>
              <p:cNvGrpSpPr>
                <a:grpSpLocks/>
              </p:cNvGrpSpPr>
              <p:nvPr/>
            </p:nvGrpSpPr>
            <p:grpSpPr bwMode="auto">
              <a:xfrm>
                <a:off x="4064" y="2889"/>
                <a:ext cx="129" cy="123"/>
                <a:chOff x="4112" y="3085"/>
                <a:chExt cx="129" cy="123"/>
              </a:xfrm>
            </p:grpSpPr>
            <p:sp>
              <p:nvSpPr>
                <p:cNvPr id="70" name="Freeform 332">
                  <a:extLst>
                    <a:ext uri="{FF2B5EF4-FFF2-40B4-BE49-F238E27FC236}">
                      <a16:creationId xmlns:a16="http://schemas.microsoft.com/office/drawing/2014/main" id="{3058228C-3F34-467F-AEE9-BF36A996C31A}"/>
                    </a:ext>
                  </a:extLst>
                </p:cNvPr>
                <p:cNvSpPr>
                  <a:spLocks/>
                </p:cNvSpPr>
                <p:nvPr/>
              </p:nvSpPr>
              <p:spPr bwMode="auto">
                <a:xfrm>
                  <a:off x="4112" y="3085"/>
                  <a:ext cx="129" cy="123"/>
                </a:xfrm>
                <a:custGeom>
                  <a:avLst/>
                  <a:gdLst>
                    <a:gd name="T0" fmla="*/ 92 w 129"/>
                    <a:gd name="T1" fmla="*/ 15 h 123"/>
                    <a:gd name="T2" fmla="*/ 12 w 129"/>
                    <a:gd name="T3" fmla="*/ 19 h 123"/>
                    <a:gd name="T4" fmla="*/ 0 w 129"/>
                    <a:gd name="T5" fmla="*/ 67 h 123"/>
                    <a:gd name="T6" fmla="*/ 72 w 129"/>
                    <a:gd name="T7" fmla="*/ 123 h 123"/>
                    <a:gd name="T8" fmla="*/ 124 w 129"/>
                    <a:gd name="T9" fmla="*/ 87 h 123"/>
                    <a:gd name="T10" fmla="*/ 116 w 129"/>
                    <a:gd name="T11" fmla="*/ 39 h 123"/>
                    <a:gd name="T12" fmla="*/ 92 w 129"/>
                    <a:gd name="T13" fmla="*/ 31 h 123"/>
                    <a:gd name="T14" fmla="*/ 80 w 129"/>
                    <a:gd name="T15" fmla="*/ 19 h 123"/>
                    <a:gd name="T16" fmla="*/ 68 w 129"/>
                    <a:gd name="T17" fmla="*/ 11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9"/>
                    <a:gd name="T28" fmla="*/ 0 h 123"/>
                    <a:gd name="T29" fmla="*/ 129 w 129"/>
                    <a:gd name="T30" fmla="*/ 123 h 1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9" h="123">
                      <a:moveTo>
                        <a:pt x="92" y="15"/>
                      </a:moveTo>
                      <a:cubicBezTo>
                        <a:pt x="62" y="0"/>
                        <a:pt x="39" y="1"/>
                        <a:pt x="12" y="19"/>
                      </a:cubicBezTo>
                      <a:cubicBezTo>
                        <a:pt x="1" y="51"/>
                        <a:pt x="5" y="35"/>
                        <a:pt x="0" y="67"/>
                      </a:cubicBezTo>
                      <a:cubicBezTo>
                        <a:pt x="7" y="104"/>
                        <a:pt x="37" y="116"/>
                        <a:pt x="72" y="123"/>
                      </a:cubicBezTo>
                      <a:cubicBezTo>
                        <a:pt x="102" y="119"/>
                        <a:pt x="114" y="116"/>
                        <a:pt x="124" y="87"/>
                      </a:cubicBezTo>
                      <a:cubicBezTo>
                        <a:pt x="122" y="71"/>
                        <a:pt x="129" y="48"/>
                        <a:pt x="116" y="39"/>
                      </a:cubicBezTo>
                      <a:cubicBezTo>
                        <a:pt x="109" y="34"/>
                        <a:pt x="92" y="31"/>
                        <a:pt x="92" y="31"/>
                      </a:cubicBezTo>
                      <a:cubicBezTo>
                        <a:pt x="88" y="27"/>
                        <a:pt x="84" y="23"/>
                        <a:pt x="80" y="19"/>
                      </a:cubicBezTo>
                      <a:cubicBezTo>
                        <a:pt x="76" y="16"/>
                        <a:pt x="68" y="11"/>
                        <a:pt x="68" y="11"/>
                      </a:cubicBezTo>
                    </a:path>
                  </a:pathLst>
                </a:custGeom>
                <a:solidFill>
                  <a:srgbClr val="66CCFF"/>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71" name="Freeform 333">
                  <a:extLst>
                    <a:ext uri="{FF2B5EF4-FFF2-40B4-BE49-F238E27FC236}">
                      <a16:creationId xmlns:a16="http://schemas.microsoft.com/office/drawing/2014/main" id="{A27D1847-32F8-48D1-9AE7-47C801BDDD9F}"/>
                    </a:ext>
                  </a:extLst>
                </p:cNvPr>
                <p:cNvSpPr>
                  <a:spLocks/>
                </p:cNvSpPr>
                <p:nvPr/>
              </p:nvSpPr>
              <p:spPr bwMode="auto">
                <a:xfrm>
                  <a:off x="4126" y="3120"/>
                  <a:ext cx="84" cy="72"/>
                </a:xfrm>
                <a:custGeom>
                  <a:avLst/>
                  <a:gdLst>
                    <a:gd name="T0" fmla="*/ 26 w 84"/>
                    <a:gd name="T1" fmla="*/ 0 h 72"/>
                    <a:gd name="T2" fmla="*/ 10 w 84"/>
                    <a:gd name="T3" fmla="*/ 52 h 72"/>
                    <a:gd name="T4" fmla="*/ 66 w 84"/>
                    <a:gd name="T5" fmla="*/ 72 h 72"/>
                    <a:gd name="T6" fmla="*/ 74 w 84"/>
                    <a:gd name="T7" fmla="*/ 40 h 72"/>
                    <a:gd name="T8" fmla="*/ 26 w 84"/>
                    <a:gd name="T9" fmla="*/ 0 h 72"/>
                    <a:gd name="T10" fmla="*/ 0 60000 65536"/>
                    <a:gd name="T11" fmla="*/ 0 60000 65536"/>
                    <a:gd name="T12" fmla="*/ 0 60000 65536"/>
                    <a:gd name="T13" fmla="*/ 0 60000 65536"/>
                    <a:gd name="T14" fmla="*/ 0 60000 65536"/>
                    <a:gd name="T15" fmla="*/ 0 w 84"/>
                    <a:gd name="T16" fmla="*/ 0 h 72"/>
                    <a:gd name="T17" fmla="*/ 84 w 84"/>
                    <a:gd name="T18" fmla="*/ 72 h 72"/>
                  </a:gdLst>
                  <a:ahLst/>
                  <a:cxnLst>
                    <a:cxn ang="T10">
                      <a:pos x="T0" y="T1"/>
                    </a:cxn>
                    <a:cxn ang="T11">
                      <a:pos x="T2" y="T3"/>
                    </a:cxn>
                    <a:cxn ang="T12">
                      <a:pos x="T4" y="T5"/>
                    </a:cxn>
                    <a:cxn ang="T13">
                      <a:pos x="T6" y="T7"/>
                    </a:cxn>
                    <a:cxn ang="T14">
                      <a:pos x="T8" y="T9"/>
                    </a:cxn>
                  </a:cxnLst>
                  <a:rect l="T15" t="T16" r="T17" b="T18"/>
                  <a:pathLst>
                    <a:path w="84" h="72">
                      <a:moveTo>
                        <a:pt x="26" y="0"/>
                      </a:moveTo>
                      <a:cubicBezTo>
                        <a:pt x="2" y="8"/>
                        <a:pt x="0" y="25"/>
                        <a:pt x="10" y="52"/>
                      </a:cubicBezTo>
                      <a:cubicBezTo>
                        <a:pt x="17" y="71"/>
                        <a:pt x="66" y="72"/>
                        <a:pt x="66" y="72"/>
                      </a:cubicBezTo>
                      <a:cubicBezTo>
                        <a:pt x="84" y="60"/>
                        <a:pt x="81" y="67"/>
                        <a:pt x="74" y="40"/>
                      </a:cubicBezTo>
                      <a:cubicBezTo>
                        <a:pt x="67" y="11"/>
                        <a:pt x="54" y="7"/>
                        <a:pt x="26" y="0"/>
                      </a:cubicBezTo>
                      <a:close/>
                    </a:path>
                  </a:pathLst>
                </a:custGeom>
                <a:solidFill>
                  <a:srgbClr val="000066"/>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grpSp>
          <p:grpSp>
            <p:nvGrpSpPr>
              <p:cNvPr id="67" name="Group 334">
                <a:extLst>
                  <a:ext uri="{FF2B5EF4-FFF2-40B4-BE49-F238E27FC236}">
                    <a16:creationId xmlns:a16="http://schemas.microsoft.com/office/drawing/2014/main" id="{53264C1F-7F22-46CD-AA2C-77E73D35123E}"/>
                  </a:ext>
                </a:extLst>
              </p:cNvPr>
              <p:cNvGrpSpPr>
                <a:grpSpLocks/>
              </p:cNvGrpSpPr>
              <p:nvPr/>
            </p:nvGrpSpPr>
            <p:grpSpPr bwMode="auto">
              <a:xfrm>
                <a:off x="3504" y="2809"/>
                <a:ext cx="129" cy="123"/>
                <a:chOff x="4112" y="3085"/>
                <a:chExt cx="129" cy="123"/>
              </a:xfrm>
            </p:grpSpPr>
            <p:sp>
              <p:nvSpPr>
                <p:cNvPr id="68" name="Freeform 335">
                  <a:extLst>
                    <a:ext uri="{FF2B5EF4-FFF2-40B4-BE49-F238E27FC236}">
                      <a16:creationId xmlns:a16="http://schemas.microsoft.com/office/drawing/2014/main" id="{E16EDD63-AA5C-44B3-9BBA-30E41AEE0533}"/>
                    </a:ext>
                  </a:extLst>
                </p:cNvPr>
                <p:cNvSpPr>
                  <a:spLocks/>
                </p:cNvSpPr>
                <p:nvPr/>
              </p:nvSpPr>
              <p:spPr bwMode="auto">
                <a:xfrm>
                  <a:off x="4112" y="3085"/>
                  <a:ext cx="129" cy="123"/>
                </a:xfrm>
                <a:custGeom>
                  <a:avLst/>
                  <a:gdLst>
                    <a:gd name="T0" fmla="*/ 92 w 129"/>
                    <a:gd name="T1" fmla="*/ 15 h 123"/>
                    <a:gd name="T2" fmla="*/ 12 w 129"/>
                    <a:gd name="T3" fmla="*/ 19 h 123"/>
                    <a:gd name="T4" fmla="*/ 0 w 129"/>
                    <a:gd name="T5" fmla="*/ 67 h 123"/>
                    <a:gd name="T6" fmla="*/ 72 w 129"/>
                    <a:gd name="T7" fmla="*/ 123 h 123"/>
                    <a:gd name="T8" fmla="*/ 124 w 129"/>
                    <a:gd name="T9" fmla="*/ 87 h 123"/>
                    <a:gd name="T10" fmla="*/ 116 w 129"/>
                    <a:gd name="T11" fmla="*/ 39 h 123"/>
                    <a:gd name="T12" fmla="*/ 92 w 129"/>
                    <a:gd name="T13" fmla="*/ 31 h 123"/>
                    <a:gd name="T14" fmla="*/ 80 w 129"/>
                    <a:gd name="T15" fmla="*/ 19 h 123"/>
                    <a:gd name="T16" fmla="*/ 68 w 129"/>
                    <a:gd name="T17" fmla="*/ 11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9"/>
                    <a:gd name="T28" fmla="*/ 0 h 123"/>
                    <a:gd name="T29" fmla="*/ 129 w 129"/>
                    <a:gd name="T30" fmla="*/ 123 h 1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9" h="123">
                      <a:moveTo>
                        <a:pt x="92" y="15"/>
                      </a:moveTo>
                      <a:cubicBezTo>
                        <a:pt x="62" y="0"/>
                        <a:pt x="39" y="1"/>
                        <a:pt x="12" y="19"/>
                      </a:cubicBezTo>
                      <a:cubicBezTo>
                        <a:pt x="1" y="51"/>
                        <a:pt x="5" y="35"/>
                        <a:pt x="0" y="67"/>
                      </a:cubicBezTo>
                      <a:cubicBezTo>
                        <a:pt x="7" y="104"/>
                        <a:pt x="37" y="116"/>
                        <a:pt x="72" y="123"/>
                      </a:cubicBezTo>
                      <a:cubicBezTo>
                        <a:pt x="102" y="119"/>
                        <a:pt x="114" y="116"/>
                        <a:pt x="124" y="87"/>
                      </a:cubicBezTo>
                      <a:cubicBezTo>
                        <a:pt x="122" y="71"/>
                        <a:pt x="129" y="48"/>
                        <a:pt x="116" y="39"/>
                      </a:cubicBezTo>
                      <a:cubicBezTo>
                        <a:pt x="109" y="34"/>
                        <a:pt x="92" y="31"/>
                        <a:pt x="92" y="31"/>
                      </a:cubicBezTo>
                      <a:cubicBezTo>
                        <a:pt x="88" y="27"/>
                        <a:pt x="84" y="23"/>
                        <a:pt x="80" y="19"/>
                      </a:cubicBezTo>
                      <a:cubicBezTo>
                        <a:pt x="76" y="16"/>
                        <a:pt x="68" y="11"/>
                        <a:pt x="68" y="11"/>
                      </a:cubicBezTo>
                    </a:path>
                  </a:pathLst>
                </a:custGeom>
                <a:solidFill>
                  <a:srgbClr val="66CCFF"/>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sp>
              <p:nvSpPr>
                <p:cNvPr id="69" name="Freeform 336">
                  <a:extLst>
                    <a:ext uri="{FF2B5EF4-FFF2-40B4-BE49-F238E27FC236}">
                      <a16:creationId xmlns:a16="http://schemas.microsoft.com/office/drawing/2014/main" id="{0A9870BC-DDF7-48C1-8DBF-F766461AB6D2}"/>
                    </a:ext>
                  </a:extLst>
                </p:cNvPr>
                <p:cNvSpPr>
                  <a:spLocks/>
                </p:cNvSpPr>
                <p:nvPr/>
              </p:nvSpPr>
              <p:spPr bwMode="auto">
                <a:xfrm>
                  <a:off x="4126" y="3120"/>
                  <a:ext cx="84" cy="72"/>
                </a:xfrm>
                <a:custGeom>
                  <a:avLst/>
                  <a:gdLst>
                    <a:gd name="T0" fmla="*/ 26 w 84"/>
                    <a:gd name="T1" fmla="*/ 0 h 72"/>
                    <a:gd name="T2" fmla="*/ 10 w 84"/>
                    <a:gd name="T3" fmla="*/ 52 h 72"/>
                    <a:gd name="T4" fmla="*/ 66 w 84"/>
                    <a:gd name="T5" fmla="*/ 72 h 72"/>
                    <a:gd name="T6" fmla="*/ 74 w 84"/>
                    <a:gd name="T7" fmla="*/ 40 h 72"/>
                    <a:gd name="T8" fmla="*/ 26 w 84"/>
                    <a:gd name="T9" fmla="*/ 0 h 72"/>
                    <a:gd name="T10" fmla="*/ 0 60000 65536"/>
                    <a:gd name="T11" fmla="*/ 0 60000 65536"/>
                    <a:gd name="T12" fmla="*/ 0 60000 65536"/>
                    <a:gd name="T13" fmla="*/ 0 60000 65536"/>
                    <a:gd name="T14" fmla="*/ 0 60000 65536"/>
                    <a:gd name="T15" fmla="*/ 0 w 84"/>
                    <a:gd name="T16" fmla="*/ 0 h 72"/>
                    <a:gd name="T17" fmla="*/ 84 w 84"/>
                    <a:gd name="T18" fmla="*/ 72 h 72"/>
                  </a:gdLst>
                  <a:ahLst/>
                  <a:cxnLst>
                    <a:cxn ang="T10">
                      <a:pos x="T0" y="T1"/>
                    </a:cxn>
                    <a:cxn ang="T11">
                      <a:pos x="T2" y="T3"/>
                    </a:cxn>
                    <a:cxn ang="T12">
                      <a:pos x="T4" y="T5"/>
                    </a:cxn>
                    <a:cxn ang="T13">
                      <a:pos x="T6" y="T7"/>
                    </a:cxn>
                    <a:cxn ang="T14">
                      <a:pos x="T8" y="T9"/>
                    </a:cxn>
                  </a:cxnLst>
                  <a:rect l="T15" t="T16" r="T17" b="T18"/>
                  <a:pathLst>
                    <a:path w="84" h="72">
                      <a:moveTo>
                        <a:pt x="26" y="0"/>
                      </a:moveTo>
                      <a:cubicBezTo>
                        <a:pt x="2" y="8"/>
                        <a:pt x="0" y="25"/>
                        <a:pt x="10" y="52"/>
                      </a:cubicBezTo>
                      <a:cubicBezTo>
                        <a:pt x="17" y="71"/>
                        <a:pt x="66" y="72"/>
                        <a:pt x="66" y="72"/>
                      </a:cubicBezTo>
                      <a:cubicBezTo>
                        <a:pt x="84" y="60"/>
                        <a:pt x="81" y="67"/>
                        <a:pt x="74" y="40"/>
                      </a:cubicBezTo>
                      <a:cubicBezTo>
                        <a:pt x="67" y="11"/>
                        <a:pt x="54" y="7"/>
                        <a:pt x="26" y="0"/>
                      </a:cubicBezTo>
                      <a:close/>
                    </a:path>
                  </a:pathLst>
                </a:custGeom>
                <a:solidFill>
                  <a:srgbClr val="000066"/>
                </a:solidFill>
                <a:ln w="9525">
                  <a:solidFill>
                    <a:sysClr val="windowText" lastClr="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a:ln>
                      <a:noFill/>
                    </a:ln>
                    <a:solidFill>
                      <a:prstClr val="black"/>
                    </a:solidFill>
                    <a:effectLst/>
                    <a:uLnTx/>
                    <a:uFillTx/>
                    <a:latin typeface="Calibri"/>
                  </a:endParaRPr>
                </a:p>
              </p:txBody>
            </p:sp>
          </p:grpSp>
        </p:grpSp>
      </p:grpSp>
      <p:sp>
        <p:nvSpPr>
          <p:cNvPr id="308" name="Marcador de número de diapositiva 307"/>
          <p:cNvSpPr>
            <a:spLocks noGrp="1"/>
          </p:cNvSpPr>
          <p:nvPr>
            <p:ph type="sldNum" sz="quarter" idx="12"/>
          </p:nvPr>
        </p:nvSpPr>
        <p:spPr/>
        <p:txBody>
          <a:bodyPr/>
          <a:lstStyle/>
          <a:p>
            <a:fld id="{05518C0C-E0A5-4418-B99D-F3B349CA808A}" type="slidenum">
              <a:rPr lang="es-ES" altLang="es-ES" smtClean="0"/>
              <a:pPr/>
              <a:t>22</a:t>
            </a:fld>
            <a:endParaRPr lang="es-ES" altLang="es-ES"/>
          </a:p>
        </p:txBody>
      </p:sp>
    </p:spTree>
    <p:extLst>
      <p:ext uri="{BB962C8B-B14F-4D97-AF65-F5344CB8AC3E}">
        <p14:creationId xmlns:p14="http://schemas.microsoft.com/office/powerpoint/2010/main" val="1776703041"/>
      </p:ext>
    </p:extLst>
  </p:cSld>
  <p:clrMapOvr>
    <a:masterClrMapping/>
  </p:clrMapOvr>
  <mc:AlternateContent xmlns:mc="http://schemas.openxmlformats.org/markup-compatibility/2006" xmlns:p14="http://schemas.microsoft.com/office/powerpoint/2010/main">
    <mc:Choice Requires="p14">
      <p:transition spd="slow" p14:dur="2000" advTm="9680"/>
    </mc:Choice>
    <mc:Fallback xmlns="">
      <p:transition spd="slow" advTm="9680"/>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 name="2 Marcador de contenido"/>
          <p:cNvSpPr>
            <a:spLocks noGrp="1"/>
          </p:cNvSpPr>
          <p:nvPr>
            <p:ph idx="1"/>
          </p:nvPr>
        </p:nvSpPr>
        <p:spPr>
          <a:xfrm>
            <a:off x="1006278" y="1422202"/>
            <a:ext cx="7747219" cy="1031269"/>
          </a:xfrm>
          <a:noFill/>
          <a:ln w="38100">
            <a:solidFill>
              <a:schemeClr val="accent3">
                <a:lumMod val="75000"/>
              </a:schemeClr>
            </a:solidFill>
          </a:ln>
        </p:spPr>
        <p:txBody>
          <a:bodyPr>
            <a:normAutofit/>
          </a:bodyPr>
          <a:lstStyle/>
          <a:p>
            <a:pPr marL="0" indent="0">
              <a:buFont typeface="Wingdings" charset="0"/>
              <a:buNone/>
              <a:defRPr/>
            </a:pPr>
            <a:r>
              <a:rPr lang="es-ES" sz="1800" b="0" dirty="0">
                <a:solidFill>
                  <a:srgbClr val="000000"/>
                </a:solidFill>
                <a:latin typeface="Comic Sans MS" charset="0"/>
                <a:ea typeface="MS PGothic" charset="0"/>
              </a:rPr>
              <a:t>CLINICA</a:t>
            </a:r>
          </a:p>
          <a:p>
            <a:pPr>
              <a:buFont typeface="Arial"/>
              <a:buChar char="•"/>
              <a:defRPr/>
            </a:pPr>
            <a:r>
              <a:rPr lang="es-ES" sz="1800" b="0" dirty="0" err="1">
                <a:solidFill>
                  <a:srgbClr val="000000"/>
                </a:solidFill>
                <a:latin typeface="Comic Sans MS" charset="0"/>
                <a:ea typeface="MS PGothic" charset="0"/>
              </a:rPr>
              <a:t>SNi</a:t>
            </a:r>
            <a:r>
              <a:rPr lang="es-ES" sz="1800" b="0" dirty="0">
                <a:solidFill>
                  <a:srgbClr val="000000"/>
                </a:solidFill>
                <a:latin typeface="Comic Sans MS" charset="0"/>
                <a:ea typeface="MS PGothic" charset="0"/>
              </a:rPr>
              <a:t> con latencia tras infección faríngea </a:t>
            </a:r>
            <a:r>
              <a:rPr lang="es-ES" sz="1800" b="0" dirty="0" err="1">
                <a:solidFill>
                  <a:srgbClr val="000000"/>
                </a:solidFill>
                <a:latin typeface="Comic Sans MS" charset="0"/>
                <a:ea typeface="MS PGothic" charset="0"/>
              </a:rPr>
              <a:t>ó</a:t>
            </a:r>
            <a:r>
              <a:rPr lang="es-ES" sz="1800" b="0" dirty="0">
                <a:solidFill>
                  <a:srgbClr val="000000"/>
                </a:solidFill>
                <a:latin typeface="Comic Sans MS" charset="0"/>
                <a:ea typeface="MS PGothic" charset="0"/>
              </a:rPr>
              <a:t> cutánea</a:t>
            </a:r>
          </a:p>
          <a:p>
            <a:pPr>
              <a:buFont typeface="Arial"/>
              <a:buChar char="•"/>
              <a:defRPr/>
            </a:pPr>
            <a:r>
              <a:rPr lang="es-ES" sz="1800" b="0" dirty="0">
                <a:solidFill>
                  <a:srgbClr val="000000"/>
                </a:solidFill>
                <a:latin typeface="Comic Sans MS" charset="0"/>
                <a:ea typeface="MS PGothic" charset="0"/>
              </a:rPr>
              <a:t>Presentación aguda. </a:t>
            </a:r>
          </a:p>
        </p:txBody>
      </p:sp>
      <p:sp>
        <p:nvSpPr>
          <p:cNvPr id="4" name="2 Marcador de contenido"/>
          <p:cNvSpPr txBox="1">
            <a:spLocks/>
          </p:cNvSpPr>
          <p:nvPr/>
        </p:nvSpPr>
        <p:spPr bwMode="auto">
          <a:xfrm>
            <a:off x="987589" y="2790354"/>
            <a:ext cx="7747219" cy="1526262"/>
          </a:xfrm>
          <a:prstGeom prst="rect">
            <a:avLst/>
          </a:prstGeom>
          <a:noFill/>
          <a:ln w="38100">
            <a:solidFill>
              <a:srgbClr val="770421"/>
            </a:solidFill>
          </a:ln>
        </p:spPr>
        <p:txBody>
          <a:bodyPr vert="horz" lIns="91440" tIns="45720" rIns="91440" bIns="45720" rtlCol="0">
            <a:normAutofit/>
          </a:bodyPr>
          <a:lstStyle>
            <a:lvl1pPr indent="0">
              <a:spcBef>
                <a:spcPct val="20000"/>
              </a:spcBef>
              <a:buClr>
                <a:srgbClr val="44615B"/>
              </a:buClr>
              <a:buSzPct val="100000"/>
              <a:buFont typeface="Wingdings" charset="0"/>
              <a:buNone/>
              <a:defRPr b="0">
                <a:solidFill>
                  <a:srgbClr val="000000"/>
                </a:solidFill>
                <a:latin typeface="Comic Sans MS" charset="0"/>
                <a:ea typeface="MS PGothic" charset="0"/>
                <a:cs typeface="Optima"/>
              </a:defRPr>
            </a:lvl1pPr>
            <a:lvl2pPr marL="742950" indent="-285750">
              <a:spcBef>
                <a:spcPct val="20000"/>
              </a:spcBef>
              <a:buClr>
                <a:srgbClr val="44615B"/>
              </a:buClr>
              <a:buSzPct val="70000"/>
              <a:buFontTx/>
              <a:buBlip>
                <a:blip r:embed="rId3"/>
              </a:buBlip>
              <a:defRPr>
                <a:solidFill>
                  <a:srgbClr val="505150"/>
                </a:solidFill>
                <a:latin typeface="Optima"/>
                <a:cs typeface="Optima"/>
              </a:defRPr>
            </a:lvl2pPr>
            <a:lvl3pPr marL="1143000" indent="-228600">
              <a:spcBef>
                <a:spcPct val="20000"/>
              </a:spcBef>
              <a:buClr>
                <a:srgbClr val="44615B"/>
              </a:buClr>
              <a:buFont typeface="Wingdings" charset="2"/>
              <a:buChar char="§"/>
              <a:defRPr sz="1700">
                <a:solidFill>
                  <a:srgbClr val="505150"/>
                </a:solidFill>
                <a:latin typeface="Optima"/>
                <a:cs typeface="Optima"/>
              </a:defRPr>
            </a:lvl3pPr>
            <a:lvl4pPr marL="1600200" indent="-228600">
              <a:spcBef>
                <a:spcPct val="20000"/>
              </a:spcBef>
              <a:buClr>
                <a:srgbClr val="44615B"/>
              </a:buClr>
              <a:buFont typeface="Arial"/>
              <a:buChar char="–"/>
              <a:defRPr sz="1600">
                <a:solidFill>
                  <a:srgbClr val="505150"/>
                </a:solidFill>
                <a:latin typeface="Optima"/>
                <a:cs typeface="Optima"/>
              </a:defRPr>
            </a:lvl4pPr>
            <a:lvl5pPr marL="2057400" indent="-228600">
              <a:spcBef>
                <a:spcPct val="20000"/>
              </a:spcBef>
              <a:buClr>
                <a:srgbClr val="44615B"/>
              </a:buClr>
              <a:buSzPct val="50000"/>
              <a:buFont typeface="Wingdings" charset="2"/>
              <a:buChar char=""/>
              <a:defRPr sz="1500">
                <a:solidFill>
                  <a:srgbClr val="505150"/>
                </a:solidFill>
                <a:latin typeface="Optima"/>
                <a:cs typeface="Optima"/>
              </a:defRPr>
            </a:lvl5pPr>
            <a:lvl6pPr marL="2514600" indent="-228600">
              <a:spcBef>
                <a:spcPct val="20000"/>
              </a:spcBef>
              <a:buFont typeface="Arial"/>
              <a:buChar char="•"/>
              <a:defRPr sz="2000"/>
            </a:lvl6pPr>
            <a:lvl7pPr marL="2971800" indent="-228600">
              <a:spcBef>
                <a:spcPct val="20000"/>
              </a:spcBef>
              <a:buFont typeface="Arial"/>
              <a:buChar char="•"/>
              <a:defRPr sz="2000"/>
            </a:lvl7pPr>
            <a:lvl8pPr marL="3429000" indent="-228600">
              <a:spcBef>
                <a:spcPct val="20000"/>
              </a:spcBef>
              <a:buFont typeface="Arial"/>
              <a:buChar char="•"/>
              <a:defRPr sz="2000"/>
            </a:lvl8pPr>
            <a:lvl9pPr marL="3886200" indent="-228600">
              <a:spcBef>
                <a:spcPct val="20000"/>
              </a:spcBef>
              <a:buFont typeface="Arial"/>
              <a:buChar char="•"/>
              <a:defRPr sz="2000"/>
            </a:lvl9pPr>
          </a:lstStyle>
          <a:p>
            <a:r>
              <a:rPr lang="es-ES" dirty="0"/>
              <a:t>EVOLUCIÓN Y PRONÓSTICO </a:t>
            </a:r>
          </a:p>
          <a:p>
            <a:pPr marL="285750" indent="-285750">
              <a:buFont typeface="Arial"/>
              <a:buChar char="•"/>
            </a:pPr>
            <a:r>
              <a:rPr lang="es-ES" dirty="0"/>
              <a:t>Resolución progresiva cuadro clínico. Reabsorción IC.</a:t>
            </a:r>
          </a:p>
          <a:p>
            <a:pPr marL="285750" indent="-285750">
              <a:buFont typeface="Arial"/>
              <a:buChar char="•"/>
            </a:pPr>
            <a:r>
              <a:rPr lang="es-ES" dirty="0"/>
              <a:t>Muy buen pronóstico</a:t>
            </a:r>
          </a:p>
          <a:p>
            <a:pPr marL="285750" indent="-285750">
              <a:buFont typeface="Arial"/>
              <a:buChar char="•"/>
            </a:pPr>
            <a:r>
              <a:rPr lang="es-ES" dirty="0"/>
              <a:t>Biopsia renal solo si precisa</a:t>
            </a:r>
          </a:p>
        </p:txBody>
      </p:sp>
      <p:sp>
        <p:nvSpPr>
          <p:cNvPr id="5" name="2 Marcador de contenido"/>
          <p:cNvSpPr txBox="1">
            <a:spLocks/>
          </p:cNvSpPr>
          <p:nvPr/>
        </p:nvSpPr>
        <p:spPr bwMode="auto">
          <a:xfrm>
            <a:off x="358205" y="4802738"/>
            <a:ext cx="2202604" cy="715931"/>
          </a:xfrm>
          <a:prstGeom prst="rect">
            <a:avLst/>
          </a:prstGeom>
          <a:noFill/>
          <a:ln w="38100">
            <a:solidFill>
              <a:srgbClr val="FF0000"/>
            </a:solidFill>
          </a:ln>
          <a:effectLst/>
        </p:spPr>
        <p:txBody>
          <a:bodyPr/>
          <a:lstStyle>
            <a:lvl1pPr eaLnBrk="0" hangingPunct="0">
              <a:defRPr sz="2400">
                <a:solidFill>
                  <a:schemeClr val="tx1"/>
                </a:solidFill>
                <a:latin typeface="Garamond" charset="0"/>
                <a:ea typeface="ＭＳ Ｐゴシック" charset="0"/>
                <a:cs typeface="Arial" charset="0"/>
              </a:defRPr>
            </a:lvl1pPr>
            <a:lvl2pPr marL="37931725" indent="-37474525" eaLnBrk="0" hangingPunct="0">
              <a:defRPr sz="2400">
                <a:solidFill>
                  <a:schemeClr val="tx1"/>
                </a:solidFill>
                <a:latin typeface="Garamond" charset="0"/>
                <a:ea typeface="Arial" charset="0"/>
                <a:cs typeface="Arial" charset="0"/>
              </a:defRPr>
            </a:lvl2pPr>
            <a:lvl3pPr eaLnBrk="0" hangingPunct="0">
              <a:defRPr sz="2400">
                <a:solidFill>
                  <a:schemeClr val="tx1"/>
                </a:solidFill>
                <a:latin typeface="Garamond" charset="0"/>
                <a:ea typeface="Arial" charset="0"/>
                <a:cs typeface="Arial" charset="0"/>
              </a:defRPr>
            </a:lvl3pPr>
            <a:lvl4pPr eaLnBrk="0" hangingPunct="0">
              <a:defRPr sz="2400">
                <a:solidFill>
                  <a:schemeClr val="tx1"/>
                </a:solidFill>
                <a:latin typeface="Garamond" charset="0"/>
                <a:ea typeface="Arial" charset="0"/>
                <a:cs typeface="Arial" charset="0"/>
              </a:defRPr>
            </a:lvl4pPr>
            <a:lvl5pPr eaLnBrk="0" hangingPunct="0">
              <a:defRPr sz="2400">
                <a:solidFill>
                  <a:schemeClr val="tx1"/>
                </a:solidFill>
                <a:latin typeface="Garamond" charset="0"/>
                <a:ea typeface="Arial" charset="0"/>
                <a:cs typeface="Arial" charset="0"/>
              </a:defRPr>
            </a:lvl5pPr>
            <a:lvl6pPr marL="457200" eaLnBrk="0" fontAlgn="base" hangingPunct="0">
              <a:spcBef>
                <a:spcPct val="0"/>
              </a:spcBef>
              <a:spcAft>
                <a:spcPct val="0"/>
              </a:spcAft>
              <a:defRPr sz="2400">
                <a:solidFill>
                  <a:schemeClr val="tx1"/>
                </a:solidFill>
                <a:latin typeface="Garamond" charset="0"/>
                <a:ea typeface="Arial" charset="0"/>
                <a:cs typeface="Arial" charset="0"/>
              </a:defRPr>
            </a:lvl6pPr>
            <a:lvl7pPr marL="914400" eaLnBrk="0" fontAlgn="base" hangingPunct="0">
              <a:spcBef>
                <a:spcPct val="0"/>
              </a:spcBef>
              <a:spcAft>
                <a:spcPct val="0"/>
              </a:spcAft>
              <a:defRPr sz="2400">
                <a:solidFill>
                  <a:schemeClr val="tx1"/>
                </a:solidFill>
                <a:latin typeface="Garamond" charset="0"/>
                <a:ea typeface="Arial" charset="0"/>
                <a:cs typeface="Arial" charset="0"/>
              </a:defRPr>
            </a:lvl7pPr>
            <a:lvl8pPr marL="1371600" eaLnBrk="0" fontAlgn="base" hangingPunct="0">
              <a:spcBef>
                <a:spcPct val="0"/>
              </a:spcBef>
              <a:spcAft>
                <a:spcPct val="0"/>
              </a:spcAft>
              <a:defRPr sz="2400">
                <a:solidFill>
                  <a:schemeClr val="tx1"/>
                </a:solidFill>
                <a:latin typeface="Garamond" charset="0"/>
                <a:ea typeface="Arial" charset="0"/>
                <a:cs typeface="Arial" charset="0"/>
              </a:defRPr>
            </a:lvl8pPr>
            <a:lvl9pPr marL="1828800" eaLnBrk="0" fontAlgn="base" hangingPunct="0">
              <a:spcBef>
                <a:spcPct val="0"/>
              </a:spcBef>
              <a:spcAft>
                <a:spcPct val="0"/>
              </a:spcAft>
              <a:defRPr sz="2400">
                <a:solidFill>
                  <a:schemeClr val="tx1"/>
                </a:solidFill>
                <a:latin typeface="Garamond" charset="0"/>
                <a:ea typeface="Arial" charset="0"/>
                <a:cs typeface="Arial" charset="0"/>
              </a:defRPr>
            </a:lvl9pPr>
          </a:lstStyle>
          <a:p>
            <a:pPr eaLnBrk="1" hangingPunct="1">
              <a:spcBef>
                <a:spcPct val="20000"/>
              </a:spcBef>
              <a:buClr>
                <a:srgbClr val="44615B"/>
              </a:buClr>
              <a:buSzPct val="100000"/>
              <a:defRPr/>
            </a:pPr>
            <a:r>
              <a:rPr lang="es-ES" sz="1800" dirty="0">
                <a:solidFill>
                  <a:srgbClr val="000000"/>
                </a:solidFill>
                <a:latin typeface="Comic Sans MS" charset="0"/>
                <a:ea typeface="MS PGothic" charset="0"/>
                <a:cs typeface="Optima"/>
              </a:rPr>
              <a:t>TRATAMIENTO</a:t>
            </a:r>
          </a:p>
          <a:p>
            <a:pPr eaLnBrk="1" hangingPunct="1">
              <a:spcBef>
                <a:spcPct val="20000"/>
              </a:spcBef>
              <a:buClr>
                <a:srgbClr val="44615B"/>
              </a:buClr>
              <a:buSzPct val="100000"/>
              <a:defRPr/>
            </a:pPr>
            <a:r>
              <a:rPr lang="es-ES" sz="1800" dirty="0">
                <a:solidFill>
                  <a:srgbClr val="000000"/>
                </a:solidFill>
                <a:latin typeface="Comic Sans MS" charset="0"/>
                <a:ea typeface="MS PGothic" charset="0"/>
                <a:cs typeface="Optima"/>
              </a:rPr>
              <a:t>De soporte. </a:t>
            </a:r>
          </a:p>
          <a:p>
            <a:pPr>
              <a:spcBef>
                <a:spcPct val="20000"/>
              </a:spcBef>
              <a:buClr>
                <a:schemeClr val="hlink"/>
              </a:buClr>
              <a:buSzPct val="70000"/>
              <a:buFont typeface="Wingdings" charset="0"/>
              <a:buChar char="n"/>
              <a:defRPr/>
            </a:pPr>
            <a:endParaRPr lang="es-ES" sz="2000" dirty="0">
              <a:effectLst>
                <a:outerShdw blurRad="38100" dist="38100" dir="2700000" algn="tl">
                  <a:srgbClr val="000000"/>
                </a:outerShdw>
              </a:effectLst>
              <a:latin typeface="Comic Sans MS" charset="0"/>
            </a:endParaRPr>
          </a:p>
        </p:txBody>
      </p:sp>
      <p:sp>
        <p:nvSpPr>
          <p:cNvPr id="6" name="2 Marcador de contenido"/>
          <p:cNvSpPr txBox="1">
            <a:spLocks/>
          </p:cNvSpPr>
          <p:nvPr/>
        </p:nvSpPr>
        <p:spPr bwMode="auto">
          <a:xfrm>
            <a:off x="2662461" y="4524857"/>
            <a:ext cx="6932663" cy="1433849"/>
          </a:xfrm>
          <a:prstGeom prst="rect">
            <a:avLst/>
          </a:prstGeom>
          <a:solidFill>
            <a:schemeClr val="bg1"/>
          </a:solidFill>
          <a:ln w="38100">
            <a:solidFill>
              <a:srgbClr val="215968"/>
            </a:solidFill>
          </a:ln>
          <a:effectLst/>
        </p:spPr>
        <p:txBody>
          <a:bodyPr/>
          <a:lstStyle>
            <a:lvl1pPr eaLnBrk="0" hangingPunct="0">
              <a:defRPr>
                <a:solidFill>
                  <a:schemeClr val="tx1"/>
                </a:solidFill>
                <a:latin typeface="Garamond" charset="0"/>
                <a:ea typeface="MS PGothic" charset="0"/>
                <a:cs typeface="MS PGothic" charset="0"/>
              </a:defRPr>
            </a:lvl1pPr>
            <a:lvl2pPr marL="742950" indent="-285750" eaLnBrk="0" hangingPunct="0">
              <a:defRPr>
                <a:solidFill>
                  <a:schemeClr val="tx1"/>
                </a:solidFill>
                <a:latin typeface="Garamond" charset="0"/>
                <a:ea typeface="MS PGothic" charset="0"/>
                <a:cs typeface="MS PGothic" charset="0"/>
              </a:defRPr>
            </a:lvl2pPr>
            <a:lvl3pPr marL="1143000" indent="-228600" eaLnBrk="0" hangingPunct="0">
              <a:defRPr>
                <a:solidFill>
                  <a:schemeClr val="tx1"/>
                </a:solidFill>
                <a:latin typeface="Garamond" charset="0"/>
                <a:ea typeface="MS PGothic" charset="0"/>
                <a:cs typeface="MS PGothic" charset="0"/>
              </a:defRPr>
            </a:lvl3pPr>
            <a:lvl4pPr marL="1600200" indent="-228600" eaLnBrk="0" hangingPunct="0">
              <a:defRPr>
                <a:solidFill>
                  <a:schemeClr val="tx1"/>
                </a:solidFill>
                <a:latin typeface="Garamond" charset="0"/>
                <a:ea typeface="MS PGothic" charset="0"/>
                <a:cs typeface="MS PGothic" charset="0"/>
              </a:defRPr>
            </a:lvl4pPr>
            <a:lvl5pPr marL="2057400" indent="-228600" eaLnBrk="0" hangingPunct="0">
              <a:defRPr>
                <a:solidFill>
                  <a:schemeClr val="tx1"/>
                </a:solidFill>
                <a:latin typeface="Garamond" charset="0"/>
                <a:ea typeface="MS PGothic" charset="0"/>
                <a:cs typeface="MS PGothic" charset="0"/>
              </a:defRPr>
            </a:lvl5pPr>
            <a:lvl6pPr marL="2514600" indent="-228600" eaLnBrk="0" fontAlgn="base" hangingPunct="0">
              <a:spcBef>
                <a:spcPct val="0"/>
              </a:spcBef>
              <a:spcAft>
                <a:spcPct val="0"/>
              </a:spcAft>
              <a:defRPr>
                <a:solidFill>
                  <a:schemeClr val="tx1"/>
                </a:solidFill>
                <a:latin typeface="Garamond" charset="0"/>
                <a:ea typeface="MS PGothic" charset="0"/>
                <a:cs typeface="MS PGothic" charset="0"/>
              </a:defRPr>
            </a:lvl6pPr>
            <a:lvl7pPr marL="2971800" indent="-228600" eaLnBrk="0" fontAlgn="base" hangingPunct="0">
              <a:spcBef>
                <a:spcPct val="0"/>
              </a:spcBef>
              <a:spcAft>
                <a:spcPct val="0"/>
              </a:spcAft>
              <a:defRPr>
                <a:solidFill>
                  <a:schemeClr val="tx1"/>
                </a:solidFill>
                <a:latin typeface="Garamond" charset="0"/>
                <a:ea typeface="MS PGothic" charset="0"/>
                <a:cs typeface="MS PGothic" charset="0"/>
              </a:defRPr>
            </a:lvl7pPr>
            <a:lvl8pPr marL="3429000" indent="-228600" eaLnBrk="0" fontAlgn="base" hangingPunct="0">
              <a:spcBef>
                <a:spcPct val="0"/>
              </a:spcBef>
              <a:spcAft>
                <a:spcPct val="0"/>
              </a:spcAft>
              <a:defRPr>
                <a:solidFill>
                  <a:schemeClr val="tx1"/>
                </a:solidFill>
                <a:latin typeface="Garamond" charset="0"/>
                <a:ea typeface="MS PGothic" charset="0"/>
                <a:cs typeface="MS PGothic" charset="0"/>
              </a:defRPr>
            </a:lvl8pPr>
            <a:lvl9pPr marL="3886200" indent="-228600" eaLnBrk="0" fontAlgn="base" hangingPunct="0">
              <a:spcBef>
                <a:spcPct val="0"/>
              </a:spcBef>
              <a:spcAft>
                <a:spcPct val="0"/>
              </a:spcAft>
              <a:defRPr>
                <a:solidFill>
                  <a:schemeClr val="tx1"/>
                </a:solidFill>
                <a:latin typeface="Garamond" charset="0"/>
                <a:ea typeface="MS PGothic" charset="0"/>
                <a:cs typeface="MS PGothic" charset="0"/>
              </a:defRPr>
            </a:lvl9pPr>
          </a:lstStyle>
          <a:p>
            <a:pPr eaLnBrk="1" hangingPunct="1">
              <a:spcBef>
                <a:spcPct val="20000"/>
              </a:spcBef>
              <a:buClr>
                <a:srgbClr val="44615B"/>
              </a:buClr>
              <a:buSzPct val="100000"/>
              <a:buFont typeface="Wingdings" charset="0"/>
              <a:buNone/>
              <a:defRPr/>
            </a:pPr>
            <a:r>
              <a:rPr lang="es-ES" dirty="0">
                <a:solidFill>
                  <a:srgbClr val="000000"/>
                </a:solidFill>
                <a:latin typeface="Comic Sans MS" charset="0"/>
                <a:cs typeface="Optima"/>
              </a:rPr>
              <a:t>INDICACIÓN </a:t>
            </a:r>
            <a:r>
              <a:rPr lang="es-ES" dirty="0" err="1">
                <a:solidFill>
                  <a:srgbClr val="000000"/>
                </a:solidFill>
                <a:latin typeface="Comic Sans MS" charset="0"/>
                <a:cs typeface="Optima"/>
              </a:rPr>
              <a:t>Bx</a:t>
            </a:r>
            <a:endParaRPr lang="es-ES" dirty="0">
              <a:solidFill>
                <a:srgbClr val="000000"/>
              </a:solidFill>
              <a:latin typeface="Comic Sans MS" charset="0"/>
              <a:cs typeface="Optima"/>
            </a:endParaRPr>
          </a:p>
          <a:p>
            <a:pPr marL="285750" indent="-285750" eaLnBrk="1" hangingPunct="1">
              <a:spcBef>
                <a:spcPct val="20000"/>
              </a:spcBef>
              <a:buClr>
                <a:srgbClr val="44615B"/>
              </a:buClr>
              <a:buSzPct val="100000"/>
              <a:buFont typeface="Arial"/>
              <a:buChar char="•"/>
              <a:defRPr/>
            </a:pPr>
            <a:r>
              <a:rPr lang="es-ES" dirty="0">
                <a:solidFill>
                  <a:srgbClr val="000000"/>
                </a:solidFill>
                <a:latin typeface="Comic Sans MS" charset="0"/>
                <a:cs typeface="Optima"/>
              </a:rPr>
              <a:t>Hipocomplementemia </a:t>
            </a:r>
            <a:r>
              <a:rPr lang="es-ES" dirty="0">
                <a:solidFill>
                  <a:srgbClr val="000000"/>
                </a:solidFill>
                <a:latin typeface="Comic Sans MS" charset="0"/>
                <a:cs typeface="Optima"/>
                <a:sym typeface="Wingdings" charset="0"/>
              </a:rPr>
              <a:t> durante más de 6 semanas</a:t>
            </a:r>
            <a:endParaRPr lang="es-ES" dirty="0">
              <a:solidFill>
                <a:srgbClr val="000000"/>
              </a:solidFill>
              <a:latin typeface="Comic Sans MS" charset="0"/>
              <a:cs typeface="Optima"/>
            </a:endParaRPr>
          </a:p>
          <a:p>
            <a:pPr marL="285750" indent="-285750" eaLnBrk="1" hangingPunct="1">
              <a:spcBef>
                <a:spcPct val="20000"/>
              </a:spcBef>
              <a:buClr>
                <a:srgbClr val="44615B"/>
              </a:buClr>
              <a:buSzPct val="100000"/>
              <a:buFont typeface="Arial" charset="0"/>
              <a:buChar char="•"/>
              <a:defRPr/>
            </a:pPr>
            <a:r>
              <a:rPr lang="es-ES" dirty="0">
                <a:solidFill>
                  <a:srgbClr val="000000"/>
                </a:solidFill>
                <a:latin typeface="Comic Sans MS" charset="0"/>
                <a:cs typeface="Optima"/>
              </a:rPr>
              <a:t>Elevación persistente Cr o empeoramiento progresivo de FG </a:t>
            </a:r>
          </a:p>
          <a:p>
            <a:pPr marL="285750" indent="-285750" eaLnBrk="1" hangingPunct="1">
              <a:spcBef>
                <a:spcPct val="20000"/>
              </a:spcBef>
              <a:buClr>
                <a:srgbClr val="44615B"/>
              </a:buClr>
              <a:buSzPct val="100000"/>
              <a:buFont typeface="Arial" charset="0"/>
              <a:buChar char="•"/>
              <a:defRPr/>
            </a:pPr>
            <a:r>
              <a:rPr lang="es-ES" dirty="0">
                <a:solidFill>
                  <a:srgbClr val="000000"/>
                </a:solidFill>
                <a:latin typeface="Comic Sans MS" charset="0"/>
                <a:cs typeface="Optima"/>
              </a:rPr>
              <a:t>Episodios recurrentes de hematuria. </a:t>
            </a:r>
          </a:p>
        </p:txBody>
      </p:sp>
      <p:sp>
        <p:nvSpPr>
          <p:cNvPr id="8" name="Título 5"/>
          <p:cNvSpPr txBox="1">
            <a:spLocks/>
          </p:cNvSpPr>
          <p:nvPr/>
        </p:nvSpPr>
        <p:spPr>
          <a:xfrm>
            <a:off x="790253" y="342082"/>
            <a:ext cx="9069705" cy="1050131"/>
          </a:xfrm>
          <a:prstGeom prst="rect">
            <a:avLst/>
          </a:prstGeom>
        </p:spPr>
        <p:txBody>
          <a:bodyPr/>
          <a:lstStyle>
            <a:lvl1pPr algn="l" defTabSz="457200" rtl="0" eaLnBrk="1" latinLnBrk="0" hangingPunct="1">
              <a:spcBef>
                <a:spcPct val="0"/>
              </a:spcBef>
              <a:buNone/>
              <a:defRPr sz="2400" kern="1200">
                <a:solidFill>
                  <a:srgbClr val="C1E2D4"/>
                </a:solidFill>
                <a:latin typeface="Optima"/>
                <a:ea typeface="+mj-ea"/>
                <a:cs typeface="Optima"/>
              </a:defRPr>
            </a:lvl1pPr>
          </a:lstStyle>
          <a:p>
            <a:r>
              <a:rPr lang="es-ES" b="1" dirty="0">
                <a:solidFill>
                  <a:srgbClr val="C00000"/>
                </a:solidFill>
                <a:latin typeface="+mn-lt"/>
              </a:rPr>
              <a:t>GN AGUDA POSTINFECCIOSA</a:t>
            </a:r>
          </a:p>
        </p:txBody>
      </p:sp>
    </p:spTree>
    <p:extLst>
      <p:ext uri="{BB962C8B-B14F-4D97-AF65-F5344CB8AC3E}">
        <p14:creationId xmlns:p14="http://schemas.microsoft.com/office/powerpoint/2010/main" val="436302516"/>
      </p:ext>
    </p:extLst>
  </p:cSld>
  <p:clrMapOvr>
    <a:masterClrMapping/>
  </p:clrMapOvr>
  <mc:AlternateContent xmlns:mc="http://schemas.openxmlformats.org/markup-compatibility/2006" xmlns:p14="http://schemas.microsoft.com/office/powerpoint/2010/main">
    <mc:Choice Requires="p14">
      <p:transition spd="slow" p14:dur="2000" advTm="43941"/>
    </mc:Choice>
    <mc:Fallback xmlns="">
      <p:transition spd="slow" advTm="43941"/>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uadroTexto 1">
            <a:extLst>
              <a:ext uri="{FF2B5EF4-FFF2-40B4-BE49-F238E27FC236}">
                <a16:creationId xmlns:a16="http://schemas.microsoft.com/office/drawing/2014/main" id="{862F329C-7CE0-44D0-A630-0A206FAAB175}"/>
              </a:ext>
            </a:extLst>
          </p:cNvPr>
          <p:cNvSpPr txBox="1"/>
          <p:nvPr/>
        </p:nvSpPr>
        <p:spPr>
          <a:xfrm>
            <a:off x="1078285" y="702122"/>
            <a:ext cx="7186583" cy="286232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3600" b="1" dirty="0">
                <a:solidFill>
                  <a:srgbClr val="C00000"/>
                </a:solidFill>
                <a:latin typeface="Arial"/>
                <a:cs typeface="Arial"/>
              </a:rPr>
              <a:t>Glomerulonefritis proliferativas </a:t>
            </a:r>
          </a:p>
          <a:p>
            <a:pPr marL="0" marR="0" lvl="0" indent="0" algn="l" defTabSz="457200" rtl="0" eaLnBrk="1" fontAlgn="auto" latinLnBrk="0" hangingPunct="1">
              <a:lnSpc>
                <a:spcPct val="100000"/>
              </a:lnSpc>
              <a:spcBef>
                <a:spcPts val="0"/>
              </a:spcBef>
              <a:spcAft>
                <a:spcPts val="0"/>
              </a:spcAft>
              <a:buClrTx/>
              <a:buSzTx/>
              <a:buFontTx/>
              <a:buNone/>
              <a:tabLst/>
              <a:defRPr/>
            </a:pPr>
            <a:r>
              <a:rPr lang="es-ES" sz="3600" b="1" dirty="0" err="1">
                <a:solidFill>
                  <a:srgbClr val="C00000"/>
                </a:solidFill>
                <a:latin typeface="Arial"/>
                <a:cs typeface="Arial"/>
              </a:rPr>
              <a:t>Extracapilares</a:t>
            </a:r>
            <a:r>
              <a:rPr lang="es-ES" sz="3600" b="1" dirty="0">
                <a:solidFill>
                  <a:srgbClr val="C00000"/>
                </a:solidFill>
                <a:latin typeface="Arial"/>
                <a:cs typeface="Arial"/>
              </a:rPr>
              <a:t>:</a:t>
            </a:r>
          </a:p>
          <a:p>
            <a:pPr marL="0" marR="0" lvl="0" indent="0" algn="l" defTabSz="457200" rtl="0" eaLnBrk="1" fontAlgn="auto" latinLnBrk="0" hangingPunct="1">
              <a:lnSpc>
                <a:spcPct val="100000"/>
              </a:lnSpc>
              <a:spcBef>
                <a:spcPts val="0"/>
              </a:spcBef>
              <a:spcAft>
                <a:spcPts val="0"/>
              </a:spcAft>
              <a:buClrTx/>
              <a:buSzTx/>
              <a:buFontTx/>
              <a:buNone/>
              <a:tabLst/>
              <a:defRPr/>
            </a:pPr>
            <a:r>
              <a:rPr lang="es-ES" sz="3600" b="1" dirty="0">
                <a:solidFill>
                  <a:srgbClr val="0070C0"/>
                </a:solidFill>
                <a:latin typeface="Arial"/>
                <a:cs typeface="Arial"/>
              </a:rPr>
              <a:t>Tipo 1: anticuerpos anti-MBG</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s-ES" sz="3600" b="1" i="0" u="none" strike="noStrike" kern="1200" cap="none" spc="0" normalizeH="0" baseline="0" noProof="0" dirty="0">
                <a:ln>
                  <a:noFill/>
                </a:ln>
                <a:solidFill>
                  <a:srgbClr val="0070C0"/>
                </a:solidFill>
                <a:effectLst/>
                <a:uLnTx/>
                <a:uFillTx/>
                <a:latin typeface="Arial"/>
                <a:ea typeface="+mn-ea"/>
                <a:cs typeface="Arial"/>
              </a:rPr>
              <a:t>Tipo 2: depósitos de IC</a:t>
            </a:r>
          </a:p>
          <a:p>
            <a:pPr marL="0" marR="0" lvl="0" indent="0" algn="l" defTabSz="457200" rtl="0" eaLnBrk="1" fontAlgn="auto" latinLnBrk="0" hangingPunct="1">
              <a:lnSpc>
                <a:spcPct val="100000"/>
              </a:lnSpc>
              <a:spcBef>
                <a:spcPts val="0"/>
              </a:spcBef>
              <a:spcAft>
                <a:spcPts val="0"/>
              </a:spcAft>
              <a:buClrTx/>
              <a:buSzTx/>
              <a:buFontTx/>
              <a:buNone/>
              <a:tabLst/>
              <a:defRPr/>
            </a:pPr>
            <a:r>
              <a:rPr lang="es-ES" sz="3600" b="1" dirty="0">
                <a:solidFill>
                  <a:srgbClr val="0070C0"/>
                </a:solidFill>
                <a:latin typeface="Arial"/>
                <a:cs typeface="Arial"/>
              </a:rPr>
              <a:t>Tipo 3: </a:t>
            </a:r>
            <a:r>
              <a:rPr lang="es-ES" sz="3600" b="1" dirty="0" err="1">
                <a:solidFill>
                  <a:srgbClr val="0070C0"/>
                </a:solidFill>
                <a:latin typeface="Arial"/>
                <a:cs typeface="Arial"/>
              </a:rPr>
              <a:t>pauciinmune</a:t>
            </a:r>
            <a:endParaRPr kumimoji="0" lang="es-ES" sz="3600" b="1" i="0" u="none" strike="noStrike" kern="1200" cap="none" spc="0" normalizeH="0" baseline="0" noProof="0" dirty="0">
              <a:ln>
                <a:noFill/>
              </a:ln>
              <a:solidFill>
                <a:srgbClr val="0070C0"/>
              </a:solidFill>
              <a:effectLst/>
              <a:uLnTx/>
              <a:uFillTx/>
              <a:latin typeface="Arial"/>
              <a:ea typeface="+mn-ea"/>
              <a:cs typeface="Arial"/>
            </a:endParaRPr>
          </a:p>
        </p:txBody>
      </p:sp>
      <p:pic>
        <p:nvPicPr>
          <p:cNvPr id="3" name="Imagen 2">
            <a:extLst>
              <a:ext uri="{FF2B5EF4-FFF2-40B4-BE49-F238E27FC236}">
                <a16:creationId xmlns:a16="http://schemas.microsoft.com/office/drawing/2014/main" id="{63FC4064-7DE3-4E92-AF4E-4D3ECBDDE9C3}"/>
              </a:ext>
            </a:extLst>
          </p:cNvPr>
          <p:cNvPicPr>
            <a:picLocks noChangeAspect="1"/>
          </p:cNvPicPr>
          <p:nvPr/>
        </p:nvPicPr>
        <p:blipFill>
          <a:blip r:embed="rId3"/>
          <a:stretch>
            <a:fillRect/>
          </a:stretch>
        </p:blipFill>
        <p:spPr>
          <a:xfrm>
            <a:off x="6336518" y="3150394"/>
            <a:ext cx="3310719" cy="2175158"/>
          </a:xfrm>
          <a:prstGeom prst="rect">
            <a:avLst/>
          </a:prstGeom>
          <a:ln w="38100" cmpd="sng">
            <a:solidFill>
              <a:srgbClr val="660066"/>
            </a:solidFill>
          </a:ln>
        </p:spPr>
      </p:pic>
      <p:sp>
        <p:nvSpPr>
          <p:cNvPr id="6" name="Marcador de número de diapositiva 5"/>
          <p:cNvSpPr>
            <a:spLocks noGrp="1"/>
          </p:cNvSpPr>
          <p:nvPr>
            <p:ph type="sldNum" sz="quarter" idx="12"/>
          </p:nvPr>
        </p:nvSpPr>
        <p:spPr/>
        <p:txBody>
          <a:bodyPr/>
          <a:lstStyle/>
          <a:p>
            <a:fld id="{5D7F8BC9-58E2-4F6F-87D3-7068AB649FFC}" type="slidenum">
              <a:rPr lang="es-ES" altLang="es-ES" smtClean="0"/>
              <a:pPr/>
              <a:t>24</a:t>
            </a:fld>
            <a:endParaRPr lang="es-ES" altLang="es-ES"/>
          </a:p>
        </p:txBody>
      </p:sp>
    </p:spTree>
    <p:extLst>
      <p:ext uri="{BB962C8B-B14F-4D97-AF65-F5344CB8AC3E}">
        <p14:creationId xmlns:p14="http://schemas.microsoft.com/office/powerpoint/2010/main" val="3179812989"/>
      </p:ext>
    </p:extLst>
  </p:cSld>
  <p:clrMapOvr>
    <a:masterClrMapping/>
  </p:clrMapOvr>
  <mc:AlternateContent xmlns:mc="http://schemas.openxmlformats.org/markup-compatibility/2006" xmlns:p14="http://schemas.microsoft.com/office/powerpoint/2010/main">
    <mc:Choice Requires="p14">
      <p:transition spd="slow" p14:dur="2000" advTm="43110"/>
    </mc:Choice>
    <mc:Fallback xmlns="">
      <p:transition spd="slow" advTm="4311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7010" name="Text Box 2">
            <a:extLst>
              <a:ext uri="{FF2B5EF4-FFF2-40B4-BE49-F238E27FC236}">
                <a16:creationId xmlns:a16="http://schemas.microsoft.com/office/drawing/2014/main" id="{FB0A3554-7A34-4E6A-8FE9-028231DC814E}"/>
              </a:ext>
            </a:extLst>
          </p:cNvPr>
          <p:cNvSpPr txBox="1">
            <a:spLocks noChangeArrowheads="1"/>
          </p:cNvSpPr>
          <p:nvPr/>
        </p:nvSpPr>
        <p:spPr bwMode="auto">
          <a:xfrm>
            <a:off x="1619965" y="268367"/>
            <a:ext cx="6662499" cy="799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algn="ctr" defTabSz="840151" eaLnBrk="1" fontAlgn="base" hangingPunct="1">
              <a:spcBef>
                <a:spcPct val="50000"/>
              </a:spcBef>
              <a:spcAft>
                <a:spcPct val="0"/>
              </a:spcAft>
            </a:pPr>
            <a:r>
              <a:rPr lang="es-ES" altLang="es-ES" sz="1838" b="1">
                <a:solidFill>
                  <a:srgbClr val="000066"/>
                </a:solidFill>
              </a:rPr>
              <a:t>GLOMERULONEFRITIS PROLIFERATIVA EXTRACAPILAR</a:t>
            </a:r>
          </a:p>
          <a:p>
            <a:pPr algn="ctr" defTabSz="840151" eaLnBrk="1" fontAlgn="base" hangingPunct="1">
              <a:spcBef>
                <a:spcPct val="50000"/>
              </a:spcBef>
              <a:spcAft>
                <a:spcPct val="0"/>
              </a:spcAft>
            </a:pPr>
            <a:r>
              <a:rPr lang="es-ES" altLang="es-ES" sz="1838" b="1">
                <a:solidFill>
                  <a:srgbClr val="000066"/>
                </a:solidFill>
              </a:rPr>
              <a:t>Tipo 1</a:t>
            </a:r>
          </a:p>
        </p:txBody>
      </p:sp>
      <p:grpSp>
        <p:nvGrpSpPr>
          <p:cNvPr id="427011" name="Group 3">
            <a:extLst>
              <a:ext uri="{FF2B5EF4-FFF2-40B4-BE49-F238E27FC236}">
                <a16:creationId xmlns:a16="http://schemas.microsoft.com/office/drawing/2014/main" id="{B9E53061-6B22-4276-9371-4A40391B2D9E}"/>
              </a:ext>
            </a:extLst>
          </p:cNvPr>
          <p:cNvGrpSpPr>
            <a:grpSpLocks/>
          </p:cNvGrpSpPr>
          <p:nvPr/>
        </p:nvGrpSpPr>
        <p:grpSpPr bwMode="auto">
          <a:xfrm>
            <a:off x="2021057" y="961163"/>
            <a:ext cx="1515397" cy="1419135"/>
            <a:chOff x="1051" y="803"/>
            <a:chExt cx="1039" cy="973"/>
          </a:xfrm>
        </p:grpSpPr>
        <p:sp>
          <p:nvSpPr>
            <p:cNvPr id="427012" name="Oval 4">
              <a:extLst>
                <a:ext uri="{FF2B5EF4-FFF2-40B4-BE49-F238E27FC236}">
                  <a16:creationId xmlns:a16="http://schemas.microsoft.com/office/drawing/2014/main" id="{2D40C3A1-3226-4E65-AAD6-CA305302684A}"/>
                </a:ext>
              </a:extLst>
            </p:cNvPr>
            <p:cNvSpPr>
              <a:spLocks noChangeArrowheads="1"/>
            </p:cNvSpPr>
            <p:nvPr/>
          </p:nvSpPr>
          <p:spPr bwMode="auto">
            <a:xfrm>
              <a:off x="1310" y="1008"/>
              <a:ext cx="401" cy="384"/>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27013" name="Oval 5">
              <a:extLst>
                <a:ext uri="{FF2B5EF4-FFF2-40B4-BE49-F238E27FC236}">
                  <a16:creationId xmlns:a16="http://schemas.microsoft.com/office/drawing/2014/main" id="{CDFD6FF8-527A-4D88-9B1F-223CC20F8916}"/>
                </a:ext>
              </a:extLst>
            </p:cNvPr>
            <p:cNvSpPr>
              <a:spLocks noChangeArrowheads="1"/>
            </p:cNvSpPr>
            <p:nvPr/>
          </p:nvSpPr>
          <p:spPr bwMode="auto">
            <a:xfrm>
              <a:off x="1468" y="1392"/>
              <a:ext cx="401" cy="384"/>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27014" name="Oval 6">
              <a:extLst>
                <a:ext uri="{FF2B5EF4-FFF2-40B4-BE49-F238E27FC236}">
                  <a16:creationId xmlns:a16="http://schemas.microsoft.com/office/drawing/2014/main" id="{AA4320AB-F959-457C-B785-631A43EDE9FA}"/>
                </a:ext>
              </a:extLst>
            </p:cNvPr>
            <p:cNvSpPr>
              <a:spLocks noChangeArrowheads="1"/>
            </p:cNvSpPr>
            <p:nvPr/>
          </p:nvSpPr>
          <p:spPr bwMode="auto">
            <a:xfrm>
              <a:off x="1051" y="1200"/>
              <a:ext cx="401" cy="384"/>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27015" name="Oval 7">
              <a:extLst>
                <a:ext uri="{FF2B5EF4-FFF2-40B4-BE49-F238E27FC236}">
                  <a16:creationId xmlns:a16="http://schemas.microsoft.com/office/drawing/2014/main" id="{17F50724-7E82-49F6-94AE-56610B88E51C}"/>
                </a:ext>
              </a:extLst>
            </p:cNvPr>
            <p:cNvSpPr>
              <a:spLocks noChangeArrowheads="1"/>
            </p:cNvSpPr>
            <p:nvPr/>
          </p:nvSpPr>
          <p:spPr bwMode="auto">
            <a:xfrm>
              <a:off x="1187" y="1336"/>
              <a:ext cx="401" cy="384"/>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27016" name="Oval 8">
              <a:extLst>
                <a:ext uri="{FF2B5EF4-FFF2-40B4-BE49-F238E27FC236}">
                  <a16:creationId xmlns:a16="http://schemas.microsoft.com/office/drawing/2014/main" id="{F2FB4F51-85D9-49D7-B96B-DFD9C7865919}"/>
                </a:ext>
              </a:extLst>
            </p:cNvPr>
            <p:cNvSpPr>
              <a:spLocks noChangeArrowheads="1"/>
            </p:cNvSpPr>
            <p:nvPr/>
          </p:nvSpPr>
          <p:spPr bwMode="auto">
            <a:xfrm>
              <a:off x="1689" y="1088"/>
              <a:ext cx="401" cy="384"/>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27017" name="Oval 9">
              <a:extLst>
                <a:ext uri="{FF2B5EF4-FFF2-40B4-BE49-F238E27FC236}">
                  <a16:creationId xmlns:a16="http://schemas.microsoft.com/office/drawing/2014/main" id="{9D7D9A16-CB0F-4114-805F-86336C2E5634}"/>
                </a:ext>
              </a:extLst>
            </p:cNvPr>
            <p:cNvSpPr>
              <a:spLocks noChangeArrowheads="1"/>
            </p:cNvSpPr>
            <p:nvPr/>
          </p:nvSpPr>
          <p:spPr bwMode="auto">
            <a:xfrm>
              <a:off x="1689" y="1280"/>
              <a:ext cx="401" cy="384"/>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27018" name="Freeform 10">
              <a:extLst>
                <a:ext uri="{FF2B5EF4-FFF2-40B4-BE49-F238E27FC236}">
                  <a16:creationId xmlns:a16="http://schemas.microsoft.com/office/drawing/2014/main" id="{7D1886B9-C2BC-45DD-95C4-BAE2A76425D8}"/>
                </a:ext>
              </a:extLst>
            </p:cNvPr>
            <p:cNvSpPr>
              <a:spLocks/>
            </p:cNvSpPr>
            <p:nvPr/>
          </p:nvSpPr>
          <p:spPr bwMode="auto">
            <a:xfrm>
              <a:off x="1246" y="807"/>
              <a:ext cx="701" cy="560"/>
            </a:xfrm>
            <a:custGeom>
              <a:avLst/>
              <a:gdLst>
                <a:gd name="T0" fmla="*/ 379 w 701"/>
                <a:gd name="T1" fmla="*/ 16 h 560"/>
                <a:gd name="T2" fmla="*/ 371 w 701"/>
                <a:gd name="T3" fmla="*/ 64 h 560"/>
                <a:gd name="T4" fmla="*/ 404 w 701"/>
                <a:gd name="T5" fmla="*/ 87 h 560"/>
                <a:gd name="T6" fmla="*/ 493 w 701"/>
                <a:gd name="T7" fmla="*/ 81 h 560"/>
                <a:gd name="T8" fmla="*/ 518 w 701"/>
                <a:gd name="T9" fmla="*/ 50 h 560"/>
                <a:gd name="T10" fmla="*/ 459 w 701"/>
                <a:gd name="T11" fmla="*/ 0 h 560"/>
                <a:gd name="T12" fmla="*/ 403 w 701"/>
                <a:gd name="T13" fmla="*/ 8 h 560"/>
                <a:gd name="T14" fmla="*/ 379 w 701"/>
                <a:gd name="T15" fmla="*/ 16 h 560"/>
                <a:gd name="T16" fmla="*/ 347 w 701"/>
                <a:gd name="T17" fmla="*/ 112 h 560"/>
                <a:gd name="T18" fmla="*/ 339 w 701"/>
                <a:gd name="T19" fmla="*/ 152 h 560"/>
                <a:gd name="T20" fmla="*/ 323 w 701"/>
                <a:gd name="T21" fmla="*/ 200 h 560"/>
                <a:gd name="T22" fmla="*/ 315 w 701"/>
                <a:gd name="T23" fmla="*/ 256 h 560"/>
                <a:gd name="T24" fmla="*/ 291 w 701"/>
                <a:gd name="T25" fmla="*/ 264 h 560"/>
                <a:gd name="T26" fmla="*/ 283 w 701"/>
                <a:gd name="T27" fmla="*/ 288 h 560"/>
                <a:gd name="T28" fmla="*/ 235 w 701"/>
                <a:gd name="T29" fmla="*/ 312 h 560"/>
                <a:gd name="T30" fmla="*/ 194 w 701"/>
                <a:gd name="T31" fmla="*/ 297 h 560"/>
                <a:gd name="T32" fmla="*/ 146 w 701"/>
                <a:gd name="T33" fmla="*/ 339 h 560"/>
                <a:gd name="T34" fmla="*/ 143 w 701"/>
                <a:gd name="T35" fmla="*/ 414 h 560"/>
                <a:gd name="T36" fmla="*/ 11 w 701"/>
                <a:gd name="T37" fmla="*/ 440 h 560"/>
                <a:gd name="T38" fmla="*/ 83 w 701"/>
                <a:gd name="T39" fmla="*/ 522 h 560"/>
                <a:gd name="T40" fmla="*/ 176 w 701"/>
                <a:gd name="T41" fmla="*/ 465 h 560"/>
                <a:gd name="T42" fmla="*/ 233 w 701"/>
                <a:gd name="T43" fmla="*/ 441 h 560"/>
                <a:gd name="T44" fmla="*/ 275 w 701"/>
                <a:gd name="T45" fmla="*/ 510 h 560"/>
                <a:gd name="T46" fmla="*/ 323 w 701"/>
                <a:gd name="T47" fmla="*/ 495 h 560"/>
                <a:gd name="T48" fmla="*/ 290 w 701"/>
                <a:gd name="T49" fmla="*/ 420 h 560"/>
                <a:gd name="T50" fmla="*/ 365 w 701"/>
                <a:gd name="T51" fmla="*/ 360 h 560"/>
                <a:gd name="T52" fmla="*/ 419 w 701"/>
                <a:gd name="T53" fmla="*/ 360 h 560"/>
                <a:gd name="T54" fmla="*/ 362 w 701"/>
                <a:gd name="T55" fmla="*/ 474 h 560"/>
                <a:gd name="T56" fmla="*/ 404 w 701"/>
                <a:gd name="T57" fmla="*/ 489 h 560"/>
                <a:gd name="T58" fmla="*/ 458 w 701"/>
                <a:gd name="T59" fmla="*/ 438 h 560"/>
                <a:gd name="T60" fmla="*/ 539 w 701"/>
                <a:gd name="T61" fmla="*/ 525 h 560"/>
                <a:gd name="T62" fmla="*/ 614 w 701"/>
                <a:gd name="T63" fmla="*/ 495 h 560"/>
                <a:gd name="T64" fmla="*/ 527 w 701"/>
                <a:gd name="T65" fmla="*/ 429 h 560"/>
                <a:gd name="T66" fmla="*/ 499 w 701"/>
                <a:gd name="T67" fmla="*/ 328 h 560"/>
                <a:gd name="T68" fmla="*/ 507 w 701"/>
                <a:gd name="T69" fmla="*/ 272 h 560"/>
                <a:gd name="T70" fmla="*/ 539 w 701"/>
                <a:gd name="T71" fmla="*/ 320 h 560"/>
                <a:gd name="T72" fmla="*/ 599 w 701"/>
                <a:gd name="T73" fmla="*/ 393 h 560"/>
                <a:gd name="T74" fmla="*/ 686 w 701"/>
                <a:gd name="T75" fmla="*/ 390 h 560"/>
                <a:gd name="T76" fmla="*/ 647 w 701"/>
                <a:gd name="T77" fmla="*/ 342 h 560"/>
                <a:gd name="T78" fmla="*/ 603 w 701"/>
                <a:gd name="T79" fmla="*/ 280 h 560"/>
                <a:gd name="T80" fmla="*/ 563 w 701"/>
                <a:gd name="T81" fmla="*/ 232 h 560"/>
                <a:gd name="T82" fmla="*/ 515 w 701"/>
                <a:gd name="T83" fmla="*/ 216 h 560"/>
                <a:gd name="T84" fmla="*/ 494 w 701"/>
                <a:gd name="T85" fmla="*/ 135 h 560"/>
                <a:gd name="T86" fmla="*/ 523 w 701"/>
                <a:gd name="T87" fmla="*/ 50 h 5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01" h="560">
                  <a:moveTo>
                    <a:pt x="379" y="16"/>
                  </a:moveTo>
                  <a:cubicBezTo>
                    <a:pt x="371" y="28"/>
                    <a:pt x="349" y="48"/>
                    <a:pt x="371" y="64"/>
                  </a:cubicBezTo>
                  <a:cubicBezTo>
                    <a:pt x="385" y="74"/>
                    <a:pt x="404" y="87"/>
                    <a:pt x="404" y="87"/>
                  </a:cubicBezTo>
                  <a:cubicBezTo>
                    <a:pt x="436" y="92"/>
                    <a:pt x="465" y="90"/>
                    <a:pt x="493" y="81"/>
                  </a:cubicBezTo>
                  <a:cubicBezTo>
                    <a:pt x="501" y="78"/>
                    <a:pt x="518" y="58"/>
                    <a:pt x="518" y="50"/>
                  </a:cubicBezTo>
                  <a:cubicBezTo>
                    <a:pt x="512" y="35"/>
                    <a:pt x="480" y="14"/>
                    <a:pt x="459" y="0"/>
                  </a:cubicBezTo>
                  <a:cubicBezTo>
                    <a:pt x="440" y="3"/>
                    <a:pt x="421" y="4"/>
                    <a:pt x="403" y="8"/>
                  </a:cubicBezTo>
                  <a:cubicBezTo>
                    <a:pt x="395" y="10"/>
                    <a:pt x="382" y="8"/>
                    <a:pt x="379" y="16"/>
                  </a:cubicBezTo>
                  <a:cubicBezTo>
                    <a:pt x="330" y="139"/>
                    <a:pt x="407" y="52"/>
                    <a:pt x="347" y="112"/>
                  </a:cubicBezTo>
                  <a:cubicBezTo>
                    <a:pt x="344" y="125"/>
                    <a:pt x="343" y="139"/>
                    <a:pt x="339" y="152"/>
                  </a:cubicBezTo>
                  <a:cubicBezTo>
                    <a:pt x="335" y="168"/>
                    <a:pt x="323" y="200"/>
                    <a:pt x="323" y="200"/>
                  </a:cubicBezTo>
                  <a:cubicBezTo>
                    <a:pt x="320" y="219"/>
                    <a:pt x="323" y="239"/>
                    <a:pt x="315" y="256"/>
                  </a:cubicBezTo>
                  <a:cubicBezTo>
                    <a:pt x="311" y="264"/>
                    <a:pt x="297" y="258"/>
                    <a:pt x="291" y="264"/>
                  </a:cubicBezTo>
                  <a:cubicBezTo>
                    <a:pt x="285" y="270"/>
                    <a:pt x="288" y="281"/>
                    <a:pt x="283" y="288"/>
                  </a:cubicBezTo>
                  <a:cubicBezTo>
                    <a:pt x="268" y="307"/>
                    <a:pt x="254" y="302"/>
                    <a:pt x="235" y="312"/>
                  </a:cubicBezTo>
                  <a:cubicBezTo>
                    <a:pt x="223" y="317"/>
                    <a:pt x="209" y="293"/>
                    <a:pt x="194" y="297"/>
                  </a:cubicBezTo>
                  <a:cubicBezTo>
                    <a:pt x="179" y="301"/>
                    <a:pt x="154" y="320"/>
                    <a:pt x="146" y="339"/>
                  </a:cubicBezTo>
                  <a:cubicBezTo>
                    <a:pt x="138" y="358"/>
                    <a:pt x="165" y="397"/>
                    <a:pt x="143" y="414"/>
                  </a:cubicBezTo>
                  <a:cubicBezTo>
                    <a:pt x="121" y="431"/>
                    <a:pt x="21" y="422"/>
                    <a:pt x="11" y="440"/>
                  </a:cubicBezTo>
                  <a:cubicBezTo>
                    <a:pt x="0" y="473"/>
                    <a:pt x="49" y="511"/>
                    <a:pt x="83" y="522"/>
                  </a:cubicBezTo>
                  <a:cubicBezTo>
                    <a:pt x="93" y="560"/>
                    <a:pt x="137" y="452"/>
                    <a:pt x="176" y="465"/>
                  </a:cubicBezTo>
                  <a:cubicBezTo>
                    <a:pt x="212" y="459"/>
                    <a:pt x="198" y="453"/>
                    <a:pt x="233" y="441"/>
                  </a:cubicBezTo>
                  <a:cubicBezTo>
                    <a:pt x="241" y="433"/>
                    <a:pt x="266" y="516"/>
                    <a:pt x="275" y="510"/>
                  </a:cubicBezTo>
                  <a:cubicBezTo>
                    <a:pt x="282" y="505"/>
                    <a:pt x="317" y="501"/>
                    <a:pt x="323" y="495"/>
                  </a:cubicBezTo>
                  <a:lnTo>
                    <a:pt x="290" y="420"/>
                  </a:lnTo>
                  <a:lnTo>
                    <a:pt x="365" y="360"/>
                  </a:lnTo>
                  <a:cubicBezTo>
                    <a:pt x="376" y="326"/>
                    <a:pt x="386" y="349"/>
                    <a:pt x="419" y="360"/>
                  </a:cubicBezTo>
                  <a:cubicBezTo>
                    <a:pt x="416" y="387"/>
                    <a:pt x="362" y="447"/>
                    <a:pt x="362" y="474"/>
                  </a:cubicBezTo>
                  <a:cubicBezTo>
                    <a:pt x="362" y="488"/>
                    <a:pt x="392" y="483"/>
                    <a:pt x="404" y="489"/>
                  </a:cubicBezTo>
                  <a:cubicBezTo>
                    <a:pt x="419" y="491"/>
                    <a:pt x="441" y="438"/>
                    <a:pt x="458" y="438"/>
                  </a:cubicBezTo>
                  <a:cubicBezTo>
                    <a:pt x="480" y="444"/>
                    <a:pt x="513" y="515"/>
                    <a:pt x="539" y="525"/>
                  </a:cubicBezTo>
                  <a:cubicBezTo>
                    <a:pt x="542" y="534"/>
                    <a:pt x="612" y="503"/>
                    <a:pt x="614" y="495"/>
                  </a:cubicBezTo>
                  <a:cubicBezTo>
                    <a:pt x="617" y="485"/>
                    <a:pt x="546" y="457"/>
                    <a:pt x="527" y="429"/>
                  </a:cubicBezTo>
                  <a:cubicBezTo>
                    <a:pt x="508" y="401"/>
                    <a:pt x="502" y="354"/>
                    <a:pt x="499" y="328"/>
                  </a:cubicBezTo>
                  <a:cubicBezTo>
                    <a:pt x="502" y="309"/>
                    <a:pt x="489" y="276"/>
                    <a:pt x="507" y="272"/>
                  </a:cubicBezTo>
                  <a:cubicBezTo>
                    <a:pt x="526" y="268"/>
                    <a:pt x="528" y="304"/>
                    <a:pt x="539" y="320"/>
                  </a:cubicBezTo>
                  <a:cubicBezTo>
                    <a:pt x="560" y="351"/>
                    <a:pt x="566" y="382"/>
                    <a:pt x="599" y="393"/>
                  </a:cubicBezTo>
                  <a:cubicBezTo>
                    <a:pt x="647" y="390"/>
                    <a:pt x="642" y="408"/>
                    <a:pt x="686" y="390"/>
                  </a:cubicBezTo>
                  <a:cubicBezTo>
                    <a:pt x="701" y="384"/>
                    <a:pt x="661" y="350"/>
                    <a:pt x="647" y="342"/>
                  </a:cubicBezTo>
                  <a:cubicBezTo>
                    <a:pt x="614" y="324"/>
                    <a:pt x="603" y="280"/>
                    <a:pt x="603" y="280"/>
                  </a:cubicBezTo>
                  <a:cubicBezTo>
                    <a:pt x="593" y="265"/>
                    <a:pt x="579" y="241"/>
                    <a:pt x="563" y="232"/>
                  </a:cubicBezTo>
                  <a:cubicBezTo>
                    <a:pt x="548" y="224"/>
                    <a:pt x="515" y="216"/>
                    <a:pt x="515" y="216"/>
                  </a:cubicBezTo>
                  <a:cubicBezTo>
                    <a:pt x="490" y="178"/>
                    <a:pt x="493" y="177"/>
                    <a:pt x="494" y="135"/>
                  </a:cubicBezTo>
                  <a:cubicBezTo>
                    <a:pt x="488" y="125"/>
                    <a:pt x="515" y="92"/>
                    <a:pt x="523" y="50"/>
                  </a:cubicBezTo>
                </a:path>
              </a:pathLst>
            </a:cu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019" name="Oval 11">
              <a:extLst>
                <a:ext uri="{FF2B5EF4-FFF2-40B4-BE49-F238E27FC236}">
                  <a16:creationId xmlns:a16="http://schemas.microsoft.com/office/drawing/2014/main" id="{BAA55F96-7F62-46C2-B16F-3B8FC70BBC78}"/>
                </a:ext>
              </a:extLst>
            </p:cNvPr>
            <p:cNvSpPr>
              <a:spLocks noChangeArrowheads="1"/>
            </p:cNvSpPr>
            <p:nvPr/>
          </p:nvSpPr>
          <p:spPr bwMode="auto">
            <a:xfrm>
              <a:off x="1435" y="1280"/>
              <a:ext cx="401" cy="384"/>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27020" name="Freeform 12">
              <a:extLst>
                <a:ext uri="{FF2B5EF4-FFF2-40B4-BE49-F238E27FC236}">
                  <a16:creationId xmlns:a16="http://schemas.microsoft.com/office/drawing/2014/main" id="{E53D7689-57FB-4D67-8A8F-D6A246FEC3BA}"/>
                </a:ext>
              </a:extLst>
            </p:cNvPr>
            <p:cNvSpPr>
              <a:spLocks/>
            </p:cNvSpPr>
            <p:nvPr/>
          </p:nvSpPr>
          <p:spPr bwMode="auto">
            <a:xfrm>
              <a:off x="1368" y="1145"/>
              <a:ext cx="117" cy="82"/>
            </a:xfrm>
            <a:custGeom>
              <a:avLst/>
              <a:gdLst>
                <a:gd name="T0" fmla="*/ 0 w 117"/>
                <a:gd name="T1" fmla="*/ 82 h 82"/>
                <a:gd name="T2" fmla="*/ 57 w 117"/>
                <a:gd name="T3" fmla="*/ 67 h 82"/>
                <a:gd name="T4" fmla="*/ 102 w 117"/>
                <a:gd name="T5" fmla="*/ 34 h 82"/>
                <a:gd name="T6" fmla="*/ 117 w 117"/>
                <a:gd name="T7" fmla="*/ 7 h 82"/>
                <a:gd name="T8" fmla="*/ 93 w 117"/>
                <a:gd name="T9" fmla="*/ 1 h 8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 h="82">
                  <a:moveTo>
                    <a:pt x="0" y="82"/>
                  </a:moveTo>
                  <a:cubicBezTo>
                    <a:pt x="41" y="78"/>
                    <a:pt x="26" y="73"/>
                    <a:pt x="57" y="67"/>
                  </a:cubicBezTo>
                  <a:cubicBezTo>
                    <a:pt x="68" y="50"/>
                    <a:pt x="82" y="39"/>
                    <a:pt x="102" y="34"/>
                  </a:cubicBezTo>
                  <a:cubicBezTo>
                    <a:pt x="105" y="20"/>
                    <a:pt x="103" y="12"/>
                    <a:pt x="117" y="7"/>
                  </a:cubicBezTo>
                  <a:cubicBezTo>
                    <a:pt x="99" y="0"/>
                    <a:pt x="107" y="1"/>
                    <a:pt x="93" y="1"/>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021" name="Freeform 13">
              <a:extLst>
                <a:ext uri="{FF2B5EF4-FFF2-40B4-BE49-F238E27FC236}">
                  <a16:creationId xmlns:a16="http://schemas.microsoft.com/office/drawing/2014/main" id="{B32BDFE1-891C-4A76-9081-1B4D6F93993B}"/>
                </a:ext>
              </a:extLst>
            </p:cNvPr>
            <p:cNvSpPr>
              <a:spLocks/>
            </p:cNvSpPr>
            <p:nvPr/>
          </p:nvSpPr>
          <p:spPr bwMode="auto">
            <a:xfrm>
              <a:off x="1410" y="912"/>
              <a:ext cx="234" cy="264"/>
            </a:xfrm>
            <a:custGeom>
              <a:avLst/>
              <a:gdLst>
                <a:gd name="T0" fmla="*/ 234 w 234"/>
                <a:gd name="T1" fmla="*/ 0 h 264"/>
                <a:gd name="T2" fmla="*/ 216 w 234"/>
                <a:gd name="T3" fmla="*/ 36 h 264"/>
                <a:gd name="T4" fmla="*/ 198 w 234"/>
                <a:gd name="T5" fmla="*/ 117 h 264"/>
                <a:gd name="T6" fmla="*/ 177 w 234"/>
                <a:gd name="T7" fmla="*/ 168 h 264"/>
                <a:gd name="T8" fmla="*/ 147 w 234"/>
                <a:gd name="T9" fmla="*/ 198 h 264"/>
                <a:gd name="T10" fmla="*/ 122 w 234"/>
                <a:gd name="T11" fmla="*/ 230 h 264"/>
                <a:gd name="T12" fmla="*/ 26 w 234"/>
                <a:gd name="T13" fmla="*/ 225 h 264"/>
                <a:gd name="T14" fmla="*/ 0 w 234"/>
                <a:gd name="T15" fmla="*/ 264 h 2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34" h="264">
                  <a:moveTo>
                    <a:pt x="234" y="0"/>
                  </a:moveTo>
                  <a:cubicBezTo>
                    <a:pt x="227" y="11"/>
                    <a:pt x="220" y="24"/>
                    <a:pt x="216" y="36"/>
                  </a:cubicBezTo>
                  <a:cubicBezTo>
                    <a:pt x="214" y="68"/>
                    <a:pt x="220" y="95"/>
                    <a:pt x="198" y="117"/>
                  </a:cubicBezTo>
                  <a:cubicBezTo>
                    <a:pt x="191" y="139"/>
                    <a:pt x="194" y="151"/>
                    <a:pt x="177" y="168"/>
                  </a:cubicBezTo>
                  <a:cubicBezTo>
                    <a:pt x="171" y="186"/>
                    <a:pt x="162" y="188"/>
                    <a:pt x="147" y="198"/>
                  </a:cubicBezTo>
                  <a:cubicBezTo>
                    <a:pt x="137" y="213"/>
                    <a:pt x="141" y="215"/>
                    <a:pt x="122" y="230"/>
                  </a:cubicBezTo>
                  <a:cubicBezTo>
                    <a:pt x="91" y="228"/>
                    <a:pt x="56" y="215"/>
                    <a:pt x="26" y="225"/>
                  </a:cubicBezTo>
                  <a:cubicBezTo>
                    <a:pt x="17" y="239"/>
                    <a:pt x="0" y="248"/>
                    <a:pt x="0" y="264"/>
                  </a:cubicBezTo>
                </a:path>
              </a:pathLst>
            </a:custGeom>
            <a:noFill/>
            <a:ln w="57150" cmpd="sng">
              <a:solidFill>
                <a:srgbClr val="B2B2B2">
                  <a:alpha val="63921"/>
                </a:srgbClr>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022" name="Freeform 14">
              <a:extLst>
                <a:ext uri="{FF2B5EF4-FFF2-40B4-BE49-F238E27FC236}">
                  <a16:creationId xmlns:a16="http://schemas.microsoft.com/office/drawing/2014/main" id="{87346075-7E9D-4793-B6BD-AD7CA43FD8C6}"/>
                </a:ext>
              </a:extLst>
            </p:cNvPr>
            <p:cNvSpPr>
              <a:spLocks/>
            </p:cNvSpPr>
            <p:nvPr/>
          </p:nvSpPr>
          <p:spPr bwMode="auto">
            <a:xfrm>
              <a:off x="1290" y="1182"/>
              <a:ext cx="216" cy="79"/>
            </a:xfrm>
            <a:custGeom>
              <a:avLst/>
              <a:gdLst>
                <a:gd name="T0" fmla="*/ 216 w 216"/>
                <a:gd name="T1" fmla="*/ 0 h 79"/>
                <a:gd name="T2" fmla="*/ 186 w 216"/>
                <a:gd name="T3" fmla="*/ 12 h 79"/>
                <a:gd name="T4" fmla="*/ 78 w 216"/>
                <a:gd name="T5" fmla="*/ 63 h 79"/>
                <a:gd name="T6" fmla="*/ 15 w 216"/>
                <a:gd name="T7" fmla="*/ 75 h 79"/>
                <a:gd name="T8" fmla="*/ 0 w 216"/>
                <a:gd name="T9" fmla="*/ 78 h 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 h="79">
                  <a:moveTo>
                    <a:pt x="216" y="0"/>
                  </a:moveTo>
                  <a:cubicBezTo>
                    <a:pt x="204" y="3"/>
                    <a:pt x="196" y="5"/>
                    <a:pt x="186" y="12"/>
                  </a:cubicBezTo>
                  <a:cubicBezTo>
                    <a:pt x="165" y="44"/>
                    <a:pt x="114" y="58"/>
                    <a:pt x="78" y="63"/>
                  </a:cubicBezTo>
                  <a:cubicBezTo>
                    <a:pt x="56" y="70"/>
                    <a:pt x="38" y="73"/>
                    <a:pt x="15" y="75"/>
                  </a:cubicBezTo>
                  <a:cubicBezTo>
                    <a:pt x="4" y="79"/>
                    <a:pt x="9" y="78"/>
                    <a:pt x="0" y="78"/>
                  </a:cubicBezTo>
                </a:path>
              </a:pathLst>
            </a:custGeom>
            <a:noFill/>
            <a:ln w="57150" cmpd="sng">
              <a:solidFill>
                <a:srgbClr val="B2B2B2">
                  <a:alpha val="63921"/>
                </a:srgbClr>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023" name="Freeform 15">
              <a:extLst>
                <a:ext uri="{FF2B5EF4-FFF2-40B4-BE49-F238E27FC236}">
                  <a16:creationId xmlns:a16="http://schemas.microsoft.com/office/drawing/2014/main" id="{EAC5C9D6-6A37-4BCC-AD54-E7FA043AACC7}"/>
                </a:ext>
              </a:extLst>
            </p:cNvPr>
            <p:cNvSpPr>
              <a:spLocks/>
            </p:cNvSpPr>
            <p:nvPr/>
          </p:nvSpPr>
          <p:spPr bwMode="auto">
            <a:xfrm>
              <a:off x="1644" y="1119"/>
              <a:ext cx="59" cy="150"/>
            </a:xfrm>
            <a:custGeom>
              <a:avLst/>
              <a:gdLst>
                <a:gd name="T0" fmla="*/ 45 w 59"/>
                <a:gd name="T1" fmla="*/ 0 h 150"/>
                <a:gd name="T2" fmla="*/ 45 w 59"/>
                <a:gd name="T3" fmla="*/ 45 h 150"/>
                <a:gd name="T4" fmla="*/ 36 w 59"/>
                <a:gd name="T5" fmla="*/ 66 h 150"/>
                <a:gd name="T6" fmla="*/ 21 w 59"/>
                <a:gd name="T7" fmla="*/ 108 h 150"/>
                <a:gd name="T8" fmla="*/ 6 w 59"/>
                <a:gd name="T9" fmla="*/ 150 h 1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9" h="150">
                  <a:moveTo>
                    <a:pt x="45" y="0"/>
                  </a:moveTo>
                  <a:cubicBezTo>
                    <a:pt x="59" y="21"/>
                    <a:pt x="58" y="25"/>
                    <a:pt x="45" y="45"/>
                  </a:cubicBezTo>
                  <a:cubicBezTo>
                    <a:pt x="43" y="52"/>
                    <a:pt x="38" y="59"/>
                    <a:pt x="36" y="66"/>
                  </a:cubicBezTo>
                  <a:cubicBezTo>
                    <a:pt x="30" y="88"/>
                    <a:pt x="39" y="96"/>
                    <a:pt x="21" y="108"/>
                  </a:cubicBezTo>
                  <a:cubicBezTo>
                    <a:pt x="17" y="120"/>
                    <a:pt x="0" y="139"/>
                    <a:pt x="6" y="150"/>
                  </a:cubicBezTo>
                </a:path>
              </a:pathLst>
            </a:custGeom>
            <a:noFill/>
            <a:ln w="57150" cmpd="sng">
              <a:solidFill>
                <a:srgbClr val="B2B2B2">
                  <a:alpha val="63921"/>
                </a:srgbClr>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024" name="Freeform 16">
              <a:extLst>
                <a:ext uri="{FF2B5EF4-FFF2-40B4-BE49-F238E27FC236}">
                  <a16:creationId xmlns:a16="http://schemas.microsoft.com/office/drawing/2014/main" id="{5567CA14-00A6-481E-8D4D-39B85F54A6D3}"/>
                </a:ext>
              </a:extLst>
            </p:cNvPr>
            <p:cNvSpPr>
              <a:spLocks/>
            </p:cNvSpPr>
            <p:nvPr/>
          </p:nvSpPr>
          <p:spPr bwMode="auto">
            <a:xfrm>
              <a:off x="1692" y="1193"/>
              <a:ext cx="99" cy="109"/>
            </a:xfrm>
            <a:custGeom>
              <a:avLst/>
              <a:gdLst>
                <a:gd name="T0" fmla="*/ 0 w 99"/>
                <a:gd name="T1" fmla="*/ 0 h 109"/>
                <a:gd name="T2" fmla="*/ 27 w 99"/>
                <a:gd name="T3" fmla="*/ 22 h 109"/>
                <a:gd name="T4" fmla="*/ 45 w 99"/>
                <a:gd name="T5" fmla="*/ 28 h 109"/>
                <a:gd name="T6" fmla="*/ 57 w 99"/>
                <a:gd name="T7" fmla="*/ 55 h 109"/>
                <a:gd name="T8" fmla="*/ 99 w 99"/>
                <a:gd name="T9" fmla="*/ 109 h 1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9" h="109">
                  <a:moveTo>
                    <a:pt x="0" y="0"/>
                  </a:moveTo>
                  <a:cubicBezTo>
                    <a:pt x="4" y="6"/>
                    <a:pt x="20" y="20"/>
                    <a:pt x="27" y="22"/>
                  </a:cubicBezTo>
                  <a:cubicBezTo>
                    <a:pt x="33" y="24"/>
                    <a:pt x="45" y="28"/>
                    <a:pt x="45" y="28"/>
                  </a:cubicBezTo>
                  <a:cubicBezTo>
                    <a:pt x="52" y="49"/>
                    <a:pt x="47" y="41"/>
                    <a:pt x="57" y="55"/>
                  </a:cubicBezTo>
                  <a:cubicBezTo>
                    <a:pt x="63" y="86"/>
                    <a:pt x="72" y="95"/>
                    <a:pt x="99" y="109"/>
                  </a:cubicBezTo>
                </a:path>
              </a:pathLst>
            </a:custGeom>
            <a:noFill/>
            <a:ln w="57150" cmpd="sng">
              <a:solidFill>
                <a:srgbClr val="B2B2B2">
                  <a:alpha val="63921"/>
                </a:srgbClr>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025" name="Freeform 17">
              <a:extLst>
                <a:ext uri="{FF2B5EF4-FFF2-40B4-BE49-F238E27FC236}">
                  <a16:creationId xmlns:a16="http://schemas.microsoft.com/office/drawing/2014/main" id="{41BC51F5-A2E4-455D-8A38-398DAACEA5F5}"/>
                </a:ext>
              </a:extLst>
            </p:cNvPr>
            <p:cNvSpPr>
              <a:spLocks/>
            </p:cNvSpPr>
            <p:nvPr/>
          </p:nvSpPr>
          <p:spPr bwMode="auto">
            <a:xfrm>
              <a:off x="1072" y="1293"/>
              <a:ext cx="71" cy="201"/>
            </a:xfrm>
            <a:custGeom>
              <a:avLst/>
              <a:gdLst>
                <a:gd name="T0" fmla="*/ 50 w 71"/>
                <a:gd name="T1" fmla="*/ 0 h 201"/>
                <a:gd name="T2" fmla="*/ 26 w 71"/>
                <a:gd name="T3" fmla="*/ 21 h 201"/>
                <a:gd name="T4" fmla="*/ 8 w 71"/>
                <a:gd name="T5" fmla="*/ 75 h 201"/>
                <a:gd name="T6" fmla="*/ 8 w 71"/>
                <a:gd name="T7" fmla="*/ 135 h 201"/>
                <a:gd name="T8" fmla="*/ 35 w 71"/>
                <a:gd name="T9" fmla="*/ 165 h 201"/>
                <a:gd name="T10" fmla="*/ 71 w 71"/>
                <a:gd name="T11" fmla="*/ 201 h 2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1" h="201">
                  <a:moveTo>
                    <a:pt x="50" y="0"/>
                  </a:moveTo>
                  <a:cubicBezTo>
                    <a:pt x="29" y="14"/>
                    <a:pt x="36" y="6"/>
                    <a:pt x="26" y="21"/>
                  </a:cubicBezTo>
                  <a:cubicBezTo>
                    <a:pt x="23" y="49"/>
                    <a:pt x="26" y="57"/>
                    <a:pt x="8" y="75"/>
                  </a:cubicBezTo>
                  <a:cubicBezTo>
                    <a:pt x="0" y="98"/>
                    <a:pt x="1" y="91"/>
                    <a:pt x="8" y="135"/>
                  </a:cubicBezTo>
                  <a:cubicBezTo>
                    <a:pt x="10" y="148"/>
                    <a:pt x="35" y="165"/>
                    <a:pt x="35" y="165"/>
                  </a:cubicBezTo>
                  <a:cubicBezTo>
                    <a:pt x="43" y="177"/>
                    <a:pt x="58" y="194"/>
                    <a:pt x="71" y="201"/>
                  </a:cubicBezTo>
                </a:path>
              </a:pathLst>
            </a:custGeom>
            <a:noFill/>
            <a:ln w="57150" cmpd="sng">
              <a:solidFill>
                <a:srgbClr val="B2B2B2">
                  <a:alpha val="63921"/>
                </a:srgbClr>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026" name="Freeform 18">
              <a:extLst>
                <a:ext uri="{FF2B5EF4-FFF2-40B4-BE49-F238E27FC236}">
                  <a16:creationId xmlns:a16="http://schemas.microsoft.com/office/drawing/2014/main" id="{85010D3F-8219-4CC7-9AA7-BA4EA4D6EC3F}"/>
                </a:ext>
              </a:extLst>
            </p:cNvPr>
            <p:cNvSpPr>
              <a:spLocks/>
            </p:cNvSpPr>
            <p:nvPr/>
          </p:nvSpPr>
          <p:spPr bwMode="auto">
            <a:xfrm>
              <a:off x="1472" y="1381"/>
              <a:ext cx="268" cy="238"/>
            </a:xfrm>
            <a:custGeom>
              <a:avLst/>
              <a:gdLst>
                <a:gd name="T0" fmla="*/ 50 w 268"/>
                <a:gd name="T1" fmla="*/ 0 h 238"/>
                <a:gd name="T2" fmla="*/ 26 w 268"/>
                <a:gd name="T3" fmla="*/ 21 h 238"/>
                <a:gd name="T4" fmla="*/ 8 w 268"/>
                <a:gd name="T5" fmla="*/ 75 h 238"/>
                <a:gd name="T6" fmla="*/ 8 w 268"/>
                <a:gd name="T7" fmla="*/ 135 h 238"/>
                <a:gd name="T8" fmla="*/ 25 w 268"/>
                <a:gd name="T9" fmla="*/ 173 h 238"/>
                <a:gd name="T10" fmla="*/ 55 w 268"/>
                <a:gd name="T11" fmla="*/ 206 h 238"/>
                <a:gd name="T12" fmla="*/ 106 w 268"/>
                <a:gd name="T13" fmla="*/ 233 h 238"/>
                <a:gd name="T14" fmla="*/ 184 w 268"/>
                <a:gd name="T15" fmla="*/ 233 h 238"/>
                <a:gd name="T16" fmla="*/ 268 w 268"/>
                <a:gd name="T17" fmla="*/ 200 h 2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8" h="238">
                  <a:moveTo>
                    <a:pt x="50" y="0"/>
                  </a:moveTo>
                  <a:cubicBezTo>
                    <a:pt x="29" y="14"/>
                    <a:pt x="36" y="6"/>
                    <a:pt x="26" y="21"/>
                  </a:cubicBezTo>
                  <a:cubicBezTo>
                    <a:pt x="23" y="49"/>
                    <a:pt x="26" y="57"/>
                    <a:pt x="8" y="75"/>
                  </a:cubicBezTo>
                  <a:cubicBezTo>
                    <a:pt x="0" y="98"/>
                    <a:pt x="1" y="91"/>
                    <a:pt x="8" y="135"/>
                  </a:cubicBezTo>
                  <a:cubicBezTo>
                    <a:pt x="10" y="148"/>
                    <a:pt x="25" y="173"/>
                    <a:pt x="25" y="173"/>
                  </a:cubicBezTo>
                  <a:cubicBezTo>
                    <a:pt x="37" y="184"/>
                    <a:pt x="42" y="196"/>
                    <a:pt x="55" y="206"/>
                  </a:cubicBezTo>
                  <a:cubicBezTo>
                    <a:pt x="68" y="216"/>
                    <a:pt x="84" y="229"/>
                    <a:pt x="106" y="233"/>
                  </a:cubicBezTo>
                  <a:cubicBezTo>
                    <a:pt x="128" y="237"/>
                    <a:pt x="157" y="238"/>
                    <a:pt x="184" y="233"/>
                  </a:cubicBezTo>
                  <a:cubicBezTo>
                    <a:pt x="211" y="228"/>
                    <a:pt x="250" y="207"/>
                    <a:pt x="268" y="200"/>
                  </a:cubicBezTo>
                </a:path>
              </a:pathLst>
            </a:custGeom>
            <a:noFill/>
            <a:ln w="57150" cmpd="sng">
              <a:solidFill>
                <a:srgbClr val="B2B2B2">
                  <a:alpha val="63921"/>
                </a:srgbClr>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027" name="Freeform 19">
              <a:extLst>
                <a:ext uri="{FF2B5EF4-FFF2-40B4-BE49-F238E27FC236}">
                  <a16:creationId xmlns:a16="http://schemas.microsoft.com/office/drawing/2014/main" id="{880F269A-18B5-4C89-A0E6-F290DA298903}"/>
                </a:ext>
              </a:extLst>
            </p:cNvPr>
            <p:cNvSpPr>
              <a:spLocks/>
            </p:cNvSpPr>
            <p:nvPr/>
          </p:nvSpPr>
          <p:spPr bwMode="auto">
            <a:xfrm>
              <a:off x="1213" y="1419"/>
              <a:ext cx="158" cy="264"/>
            </a:xfrm>
            <a:custGeom>
              <a:avLst/>
              <a:gdLst>
                <a:gd name="T0" fmla="*/ 71 w 158"/>
                <a:gd name="T1" fmla="*/ 0 h 264"/>
                <a:gd name="T2" fmla="*/ 44 w 158"/>
                <a:gd name="T3" fmla="*/ 12 h 264"/>
                <a:gd name="T4" fmla="*/ 20 w 158"/>
                <a:gd name="T5" fmla="*/ 36 h 264"/>
                <a:gd name="T6" fmla="*/ 8 w 158"/>
                <a:gd name="T7" fmla="*/ 90 h 264"/>
                <a:gd name="T8" fmla="*/ 17 w 158"/>
                <a:gd name="T9" fmla="*/ 150 h 264"/>
                <a:gd name="T10" fmla="*/ 41 w 158"/>
                <a:gd name="T11" fmla="*/ 207 h 264"/>
                <a:gd name="T12" fmla="*/ 80 w 158"/>
                <a:gd name="T13" fmla="*/ 243 h 264"/>
                <a:gd name="T14" fmla="*/ 158 w 158"/>
                <a:gd name="T15" fmla="*/ 264 h 2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 h="264">
                  <a:moveTo>
                    <a:pt x="71" y="0"/>
                  </a:moveTo>
                  <a:cubicBezTo>
                    <a:pt x="66" y="3"/>
                    <a:pt x="53" y="6"/>
                    <a:pt x="44" y="12"/>
                  </a:cubicBezTo>
                  <a:cubicBezTo>
                    <a:pt x="35" y="18"/>
                    <a:pt x="26" y="23"/>
                    <a:pt x="20" y="36"/>
                  </a:cubicBezTo>
                  <a:cubicBezTo>
                    <a:pt x="17" y="64"/>
                    <a:pt x="26" y="72"/>
                    <a:pt x="8" y="90"/>
                  </a:cubicBezTo>
                  <a:cubicBezTo>
                    <a:pt x="0" y="113"/>
                    <a:pt x="10" y="106"/>
                    <a:pt x="17" y="150"/>
                  </a:cubicBezTo>
                  <a:cubicBezTo>
                    <a:pt x="19" y="163"/>
                    <a:pt x="29" y="192"/>
                    <a:pt x="41" y="207"/>
                  </a:cubicBezTo>
                  <a:cubicBezTo>
                    <a:pt x="55" y="219"/>
                    <a:pt x="61" y="234"/>
                    <a:pt x="80" y="243"/>
                  </a:cubicBezTo>
                  <a:cubicBezTo>
                    <a:pt x="99" y="252"/>
                    <a:pt x="142" y="260"/>
                    <a:pt x="158" y="264"/>
                  </a:cubicBezTo>
                </a:path>
              </a:pathLst>
            </a:custGeom>
            <a:noFill/>
            <a:ln w="57150" cmpd="sng">
              <a:solidFill>
                <a:srgbClr val="B2B2B2">
                  <a:alpha val="63921"/>
                </a:srgbClr>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028" name="Oval 20">
              <a:extLst>
                <a:ext uri="{FF2B5EF4-FFF2-40B4-BE49-F238E27FC236}">
                  <a16:creationId xmlns:a16="http://schemas.microsoft.com/office/drawing/2014/main" id="{43A3C777-5EB9-4497-A633-BDB0B4F1D325}"/>
                </a:ext>
              </a:extLst>
            </p:cNvPr>
            <p:cNvSpPr>
              <a:spLocks noChangeArrowheads="1"/>
            </p:cNvSpPr>
            <p:nvPr/>
          </p:nvSpPr>
          <p:spPr bwMode="auto">
            <a:xfrm>
              <a:off x="1608" y="803"/>
              <a:ext cx="160" cy="93"/>
            </a:xfrm>
            <a:prstGeom prst="ellipse">
              <a:avLst/>
            </a:prstGeom>
            <a:gradFill rotWithShape="1">
              <a:gsLst>
                <a:gs pos="0">
                  <a:srgbClr val="000000"/>
                </a:gs>
                <a:gs pos="100000">
                  <a:srgbClr val="B2B2B2"/>
                </a:gs>
              </a:gsLst>
              <a:lin ang="189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sp>
        <p:nvSpPr>
          <p:cNvPr id="427029" name="Text Box 21">
            <a:extLst>
              <a:ext uri="{FF2B5EF4-FFF2-40B4-BE49-F238E27FC236}">
                <a16:creationId xmlns:a16="http://schemas.microsoft.com/office/drawing/2014/main" id="{178A4670-6B08-4A3C-A30C-EB94377A5876}"/>
              </a:ext>
            </a:extLst>
          </p:cNvPr>
          <p:cNvSpPr txBox="1">
            <a:spLocks noChangeArrowheads="1"/>
          </p:cNvSpPr>
          <p:nvPr/>
        </p:nvSpPr>
        <p:spPr bwMode="auto">
          <a:xfrm>
            <a:off x="6774335" y="2572822"/>
            <a:ext cx="1518364" cy="827599"/>
          </a:xfrm>
          <a:prstGeom prst="rect">
            <a:avLst/>
          </a:prstGeom>
          <a:solidFill>
            <a:srgbClr val="FF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algn="ctr" defTabSz="840151" eaLnBrk="1" fontAlgn="base" hangingPunct="1">
              <a:spcBef>
                <a:spcPct val="0"/>
              </a:spcBef>
              <a:spcAft>
                <a:spcPct val="0"/>
              </a:spcAft>
            </a:pPr>
            <a:r>
              <a:rPr lang="es-ES" altLang="es-ES" sz="1838" b="1" i="1">
                <a:solidFill>
                  <a:srgbClr val="000000"/>
                </a:solidFill>
              </a:rPr>
              <a:t>AMBG </a:t>
            </a:r>
            <a:r>
              <a:rPr lang="es-ES" altLang="es-ES" sz="1838" b="1" i="1">
                <a:solidFill>
                  <a:srgbClr val="33CC33"/>
                </a:solidFill>
              </a:rPr>
              <a:t>(IgG)</a:t>
            </a:r>
          </a:p>
          <a:p>
            <a:pPr algn="ctr" defTabSz="840151" eaLnBrk="1" fontAlgn="base" hangingPunct="1">
              <a:spcBef>
                <a:spcPct val="0"/>
              </a:spcBef>
              <a:spcAft>
                <a:spcPct val="0"/>
              </a:spcAft>
            </a:pPr>
            <a:r>
              <a:rPr lang="es-ES" altLang="es-ES" sz="1470" b="1" i="1">
                <a:solidFill>
                  <a:srgbClr val="000000"/>
                </a:solidFill>
              </a:rPr>
              <a:t>Cadena a3</a:t>
            </a:r>
          </a:p>
          <a:p>
            <a:pPr algn="ctr" defTabSz="840151" eaLnBrk="1" fontAlgn="base" hangingPunct="1">
              <a:spcBef>
                <a:spcPct val="0"/>
              </a:spcBef>
              <a:spcAft>
                <a:spcPct val="0"/>
              </a:spcAft>
            </a:pPr>
            <a:r>
              <a:rPr lang="es-ES" altLang="es-ES" sz="1470" b="1" i="1">
                <a:solidFill>
                  <a:srgbClr val="000000"/>
                </a:solidFill>
              </a:rPr>
              <a:t>Colágeno IV</a:t>
            </a:r>
          </a:p>
        </p:txBody>
      </p:sp>
      <p:sp>
        <p:nvSpPr>
          <p:cNvPr id="427030" name="Freeform 22">
            <a:extLst>
              <a:ext uri="{FF2B5EF4-FFF2-40B4-BE49-F238E27FC236}">
                <a16:creationId xmlns:a16="http://schemas.microsoft.com/office/drawing/2014/main" id="{F802D392-8070-45EB-88A2-3262DC2FD8F0}"/>
              </a:ext>
            </a:extLst>
          </p:cNvPr>
          <p:cNvSpPr>
            <a:spLocks/>
          </p:cNvSpPr>
          <p:nvPr/>
        </p:nvSpPr>
        <p:spPr bwMode="auto">
          <a:xfrm>
            <a:off x="1949589" y="1207652"/>
            <a:ext cx="1646665" cy="1241197"/>
          </a:xfrm>
          <a:custGeom>
            <a:avLst/>
            <a:gdLst>
              <a:gd name="T0" fmla="*/ 1411778431 w 1129"/>
              <a:gd name="T1" fmla="*/ 0 h 851"/>
              <a:gd name="T2" fmla="*/ 1026233311 w 1129"/>
              <a:gd name="T3" fmla="*/ 110886916 h 851"/>
              <a:gd name="T4" fmla="*/ 799441411 w 1129"/>
              <a:gd name="T5" fmla="*/ 413305778 h 851"/>
              <a:gd name="T6" fmla="*/ 765422864 w 1129"/>
              <a:gd name="T7" fmla="*/ 514112065 h 851"/>
              <a:gd name="T8" fmla="*/ 527291447 w 1129"/>
              <a:gd name="T9" fmla="*/ 524192694 h 851"/>
              <a:gd name="T10" fmla="*/ 209781834 w 1129"/>
              <a:gd name="T11" fmla="*/ 655240868 h 851"/>
              <a:gd name="T12" fmla="*/ 28349583 w 1129"/>
              <a:gd name="T13" fmla="*/ 917337215 h 851"/>
              <a:gd name="T14" fmla="*/ 39689099 w 1129"/>
              <a:gd name="T15" fmla="*/ 1179433562 h 851"/>
              <a:gd name="T16" fmla="*/ 130405224 w 1129"/>
              <a:gd name="T17" fmla="*/ 1421368651 h 851"/>
              <a:gd name="T18" fmla="*/ 402555187 w 1129"/>
              <a:gd name="T19" fmla="*/ 1582658711 h 851"/>
              <a:gd name="T20" fmla="*/ 470592281 w 1129"/>
              <a:gd name="T21" fmla="*/ 1643142483 h 851"/>
              <a:gd name="T22" fmla="*/ 549970478 w 1129"/>
              <a:gd name="T23" fmla="*/ 1834674429 h 851"/>
              <a:gd name="T24" fmla="*/ 810780926 w 1129"/>
              <a:gd name="T25" fmla="*/ 1955641974 h 851"/>
              <a:gd name="T26" fmla="*/ 1207665562 w 1129"/>
              <a:gd name="T27" fmla="*/ 1985883860 h 851"/>
              <a:gd name="T28" fmla="*/ 1389099400 w 1129"/>
              <a:gd name="T29" fmla="*/ 1915319459 h 851"/>
              <a:gd name="T30" fmla="*/ 1581872754 w 1129"/>
              <a:gd name="T31" fmla="*/ 2086690147 h 851"/>
              <a:gd name="T32" fmla="*/ 1990098493 w 1129"/>
              <a:gd name="T33" fmla="*/ 2137093291 h 851"/>
              <a:gd name="T34" fmla="*/ 2147483647 w 1129"/>
              <a:gd name="T35" fmla="*/ 2036287004 h 851"/>
              <a:gd name="T36" fmla="*/ 2147483647 w 1129"/>
              <a:gd name="T37" fmla="*/ 1864916315 h 851"/>
              <a:gd name="T38" fmla="*/ 2147483647 w 1129"/>
              <a:gd name="T39" fmla="*/ 1814513172 h 851"/>
              <a:gd name="T40" fmla="*/ 2147483647 w 1129"/>
              <a:gd name="T41" fmla="*/ 1663303741 h 851"/>
              <a:gd name="T42" fmla="*/ 2147483647 w 1129"/>
              <a:gd name="T43" fmla="*/ 1381046136 h 851"/>
              <a:gd name="T44" fmla="*/ 2147483647 w 1129"/>
              <a:gd name="T45" fmla="*/ 1088707903 h 851"/>
              <a:gd name="T46" fmla="*/ 2147483647 w 1129"/>
              <a:gd name="T47" fmla="*/ 1018143502 h 851"/>
              <a:gd name="T48" fmla="*/ 2147483647 w 1129"/>
              <a:gd name="T49" fmla="*/ 735885897 h 851"/>
              <a:gd name="T50" fmla="*/ 2147483647 w 1129"/>
              <a:gd name="T51" fmla="*/ 393144521 h 851"/>
              <a:gd name="T52" fmla="*/ 2147483647 w 1129"/>
              <a:gd name="T53" fmla="*/ 252015718 h 851"/>
              <a:gd name="T54" fmla="*/ 2147483647 w 1129"/>
              <a:gd name="T55" fmla="*/ 191531946 h 851"/>
              <a:gd name="T56" fmla="*/ 2147483647 w 1129"/>
              <a:gd name="T57" fmla="*/ 171370688 h 85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129" h="851">
                <a:moveTo>
                  <a:pt x="498" y="0"/>
                </a:moveTo>
                <a:cubicBezTo>
                  <a:pt x="448" y="8"/>
                  <a:pt x="398" y="17"/>
                  <a:pt x="362" y="44"/>
                </a:cubicBezTo>
                <a:cubicBezTo>
                  <a:pt x="326" y="71"/>
                  <a:pt x="297" y="137"/>
                  <a:pt x="282" y="164"/>
                </a:cubicBezTo>
                <a:cubicBezTo>
                  <a:pt x="267" y="191"/>
                  <a:pt x="286" y="197"/>
                  <a:pt x="270" y="204"/>
                </a:cubicBezTo>
                <a:cubicBezTo>
                  <a:pt x="254" y="211"/>
                  <a:pt x="219" y="199"/>
                  <a:pt x="186" y="208"/>
                </a:cubicBezTo>
                <a:cubicBezTo>
                  <a:pt x="153" y="217"/>
                  <a:pt x="103" y="234"/>
                  <a:pt x="74" y="260"/>
                </a:cubicBezTo>
                <a:cubicBezTo>
                  <a:pt x="45" y="286"/>
                  <a:pt x="20" y="329"/>
                  <a:pt x="10" y="364"/>
                </a:cubicBezTo>
                <a:cubicBezTo>
                  <a:pt x="0" y="399"/>
                  <a:pt x="8" y="435"/>
                  <a:pt x="14" y="468"/>
                </a:cubicBezTo>
                <a:cubicBezTo>
                  <a:pt x="20" y="501"/>
                  <a:pt x="25" y="537"/>
                  <a:pt x="46" y="564"/>
                </a:cubicBezTo>
                <a:cubicBezTo>
                  <a:pt x="67" y="591"/>
                  <a:pt x="122" y="613"/>
                  <a:pt x="142" y="628"/>
                </a:cubicBezTo>
                <a:cubicBezTo>
                  <a:pt x="162" y="643"/>
                  <a:pt x="157" y="635"/>
                  <a:pt x="166" y="652"/>
                </a:cubicBezTo>
                <a:cubicBezTo>
                  <a:pt x="175" y="669"/>
                  <a:pt x="174" y="707"/>
                  <a:pt x="194" y="728"/>
                </a:cubicBezTo>
                <a:cubicBezTo>
                  <a:pt x="214" y="749"/>
                  <a:pt x="247" y="766"/>
                  <a:pt x="286" y="776"/>
                </a:cubicBezTo>
                <a:cubicBezTo>
                  <a:pt x="325" y="786"/>
                  <a:pt x="392" y="791"/>
                  <a:pt x="426" y="788"/>
                </a:cubicBezTo>
                <a:cubicBezTo>
                  <a:pt x="460" y="785"/>
                  <a:pt x="468" y="753"/>
                  <a:pt x="490" y="760"/>
                </a:cubicBezTo>
                <a:cubicBezTo>
                  <a:pt x="512" y="767"/>
                  <a:pt x="523" y="813"/>
                  <a:pt x="558" y="828"/>
                </a:cubicBezTo>
                <a:cubicBezTo>
                  <a:pt x="593" y="843"/>
                  <a:pt x="658" y="851"/>
                  <a:pt x="702" y="848"/>
                </a:cubicBezTo>
                <a:cubicBezTo>
                  <a:pt x="746" y="845"/>
                  <a:pt x="795" y="826"/>
                  <a:pt x="822" y="808"/>
                </a:cubicBezTo>
                <a:cubicBezTo>
                  <a:pt x="849" y="790"/>
                  <a:pt x="838" y="755"/>
                  <a:pt x="862" y="740"/>
                </a:cubicBezTo>
                <a:cubicBezTo>
                  <a:pt x="886" y="725"/>
                  <a:pt x="930" y="733"/>
                  <a:pt x="966" y="720"/>
                </a:cubicBezTo>
                <a:cubicBezTo>
                  <a:pt x="1002" y="707"/>
                  <a:pt x="1052" y="689"/>
                  <a:pt x="1078" y="660"/>
                </a:cubicBezTo>
                <a:cubicBezTo>
                  <a:pt x="1104" y="631"/>
                  <a:pt x="1115" y="586"/>
                  <a:pt x="1122" y="548"/>
                </a:cubicBezTo>
                <a:cubicBezTo>
                  <a:pt x="1129" y="510"/>
                  <a:pt x="1125" y="456"/>
                  <a:pt x="1122" y="432"/>
                </a:cubicBezTo>
                <a:cubicBezTo>
                  <a:pt x="1119" y="408"/>
                  <a:pt x="1102" y="427"/>
                  <a:pt x="1102" y="404"/>
                </a:cubicBezTo>
                <a:cubicBezTo>
                  <a:pt x="1102" y="381"/>
                  <a:pt x="1127" y="333"/>
                  <a:pt x="1122" y="292"/>
                </a:cubicBezTo>
                <a:cubicBezTo>
                  <a:pt x="1117" y="251"/>
                  <a:pt x="1096" y="188"/>
                  <a:pt x="1074" y="156"/>
                </a:cubicBezTo>
                <a:cubicBezTo>
                  <a:pt x="1052" y="124"/>
                  <a:pt x="1011" y="113"/>
                  <a:pt x="990" y="100"/>
                </a:cubicBezTo>
                <a:cubicBezTo>
                  <a:pt x="969" y="87"/>
                  <a:pt x="967" y="81"/>
                  <a:pt x="946" y="76"/>
                </a:cubicBezTo>
                <a:cubicBezTo>
                  <a:pt x="925" y="71"/>
                  <a:pt x="876" y="69"/>
                  <a:pt x="862" y="68"/>
                </a:cubicBezTo>
              </a:path>
            </a:pathLst>
          </a:custGeom>
          <a:noFill/>
          <a:ln w="57150" cmpd="sng">
            <a:solidFill>
              <a:schemeClr val="bg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nvGrpSpPr>
          <p:cNvPr id="646167" name="Group 23">
            <a:extLst>
              <a:ext uri="{FF2B5EF4-FFF2-40B4-BE49-F238E27FC236}">
                <a16:creationId xmlns:a16="http://schemas.microsoft.com/office/drawing/2014/main" id="{A64899F7-2587-454C-82BA-E600D68A2037}"/>
              </a:ext>
            </a:extLst>
          </p:cNvPr>
          <p:cNvGrpSpPr>
            <a:grpSpLocks/>
          </p:cNvGrpSpPr>
          <p:nvPr/>
        </p:nvGrpSpPr>
        <p:grpSpPr bwMode="auto">
          <a:xfrm>
            <a:off x="3574375" y="1546027"/>
            <a:ext cx="3210193" cy="2601992"/>
            <a:chOff x="1876" y="1060"/>
            <a:chExt cx="2201" cy="1784"/>
          </a:xfrm>
        </p:grpSpPr>
        <p:sp>
          <p:nvSpPr>
            <p:cNvPr id="427032" name="Line 24">
              <a:extLst>
                <a:ext uri="{FF2B5EF4-FFF2-40B4-BE49-F238E27FC236}">
                  <a16:creationId xmlns:a16="http://schemas.microsoft.com/office/drawing/2014/main" id="{8B76BB9C-6B43-400A-AC42-5ADDA3BDAB2B}"/>
                </a:ext>
              </a:extLst>
            </p:cNvPr>
            <p:cNvSpPr>
              <a:spLocks noChangeShapeType="1"/>
            </p:cNvSpPr>
            <p:nvPr/>
          </p:nvSpPr>
          <p:spPr bwMode="auto">
            <a:xfrm>
              <a:off x="1876" y="1286"/>
              <a:ext cx="2201" cy="418"/>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033" name="Line 25">
              <a:extLst>
                <a:ext uri="{FF2B5EF4-FFF2-40B4-BE49-F238E27FC236}">
                  <a16:creationId xmlns:a16="http://schemas.microsoft.com/office/drawing/2014/main" id="{426155AC-CC9F-4979-B57E-77A5093608E2}"/>
                </a:ext>
              </a:extLst>
            </p:cNvPr>
            <p:cNvSpPr>
              <a:spLocks noChangeShapeType="1"/>
            </p:cNvSpPr>
            <p:nvPr/>
          </p:nvSpPr>
          <p:spPr bwMode="auto">
            <a:xfrm flipV="1">
              <a:off x="2327" y="2361"/>
              <a:ext cx="1750" cy="483"/>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034" name="Text Box 26">
              <a:extLst>
                <a:ext uri="{FF2B5EF4-FFF2-40B4-BE49-F238E27FC236}">
                  <a16:creationId xmlns:a16="http://schemas.microsoft.com/office/drawing/2014/main" id="{CB679D59-97A4-484C-9D09-727040C36AA3}"/>
                </a:ext>
              </a:extLst>
            </p:cNvPr>
            <p:cNvSpPr txBox="1">
              <a:spLocks noChangeArrowheads="1"/>
            </p:cNvSpPr>
            <p:nvPr/>
          </p:nvSpPr>
          <p:spPr bwMode="auto">
            <a:xfrm>
              <a:off x="3848" y="1060"/>
              <a:ext cx="127" cy="21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algn="r" defTabSz="840151" eaLnBrk="1" fontAlgn="base" hangingPunct="1">
                <a:spcBef>
                  <a:spcPct val="0"/>
                </a:spcBef>
                <a:spcAft>
                  <a:spcPct val="0"/>
                </a:spcAft>
              </a:pPr>
              <a:endParaRPr lang="es-ES" altLang="es-ES" sz="1470" b="1" i="1" dirty="0">
                <a:solidFill>
                  <a:srgbClr val="000000"/>
                </a:solidFill>
              </a:endParaRPr>
            </a:p>
          </p:txBody>
        </p:sp>
        <p:sp>
          <p:nvSpPr>
            <p:cNvPr id="427035" name="Text Box 27">
              <a:extLst>
                <a:ext uri="{FF2B5EF4-FFF2-40B4-BE49-F238E27FC236}">
                  <a16:creationId xmlns:a16="http://schemas.microsoft.com/office/drawing/2014/main" id="{8AA61CAB-F233-485F-903F-73B0B3D316B2}"/>
                </a:ext>
              </a:extLst>
            </p:cNvPr>
            <p:cNvSpPr txBox="1">
              <a:spLocks noChangeArrowheads="1"/>
            </p:cNvSpPr>
            <p:nvPr/>
          </p:nvSpPr>
          <p:spPr bwMode="auto">
            <a:xfrm>
              <a:off x="3263" y="2547"/>
              <a:ext cx="127" cy="21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endParaRPr lang="es-ES" altLang="es-ES" sz="1470" b="1" i="1" dirty="0">
                <a:solidFill>
                  <a:srgbClr val="000000"/>
                </a:solidFill>
              </a:endParaRPr>
            </a:p>
          </p:txBody>
        </p:sp>
      </p:grpSp>
      <p:grpSp>
        <p:nvGrpSpPr>
          <p:cNvPr id="646172" name="Group 28">
            <a:extLst>
              <a:ext uri="{FF2B5EF4-FFF2-40B4-BE49-F238E27FC236}">
                <a16:creationId xmlns:a16="http://schemas.microsoft.com/office/drawing/2014/main" id="{0A80DB90-DABE-484A-BD60-AD6723587F05}"/>
              </a:ext>
            </a:extLst>
          </p:cNvPr>
          <p:cNvGrpSpPr>
            <a:grpSpLocks/>
          </p:cNvGrpSpPr>
          <p:nvPr/>
        </p:nvGrpSpPr>
        <p:grpSpPr bwMode="auto">
          <a:xfrm>
            <a:off x="4058602" y="3430430"/>
            <a:ext cx="3535442" cy="1920865"/>
            <a:chOff x="2208" y="2352"/>
            <a:chExt cx="2424" cy="1317"/>
          </a:xfrm>
        </p:grpSpPr>
        <p:sp>
          <p:nvSpPr>
            <p:cNvPr id="427037" name="Freeform 29">
              <a:extLst>
                <a:ext uri="{FF2B5EF4-FFF2-40B4-BE49-F238E27FC236}">
                  <a16:creationId xmlns:a16="http://schemas.microsoft.com/office/drawing/2014/main" id="{8B3D46D4-1CF1-4FD9-89A8-D0A360026BF7}"/>
                </a:ext>
              </a:extLst>
            </p:cNvPr>
            <p:cNvSpPr>
              <a:spLocks/>
            </p:cNvSpPr>
            <p:nvPr/>
          </p:nvSpPr>
          <p:spPr bwMode="auto">
            <a:xfrm>
              <a:off x="2208" y="2352"/>
              <a:ext cx="2424" cy="1200"/>
            </a:xfrm>
            <a:custGeom>
              <a:avLst/>
              <a:gdLst>
                <a:gd name="T0" fmla="*/ 2424 w 2424"/>
                <a:gd name="T1" fmla="*/ 0 h 1200"/>
                <a:gd name="T2" fmla="*/ 2352 w 2424"/>
                <a:gd name="T3" fmla="*/ 488 h 1200"/>
                <a:gd name="T4" fmla="*/ 2104 w 2424"/>
                <a:gd name="T5" fmla="*/ 872 h 1200"/>
                <a:gd name="T6" fmla="*/ 1648 w 2424"/>
                <a:gd name="T7" fmla="*/ 1088 h 1200"/>
                <a:gd name="T8" fmla="*/ 992 w 2424"/>
                <a:gd name="T9" fmla="*/ 1184 h 1200"/>
                <a:gd name="T10" fmla="*/ 544 w 2424"/>
                <a:gd name="T11" fmla="*/ 1184 h 1200"/>
                <a:gd name="T12" fmla="*/ 0 w 2424"/>
                <a:gd name="T13" fmla="*/ 1120 h 12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24" h="1200">
                  <a:moveTo>
                    <a:pt x="2424" y="0"/>
                  </a:moveTo>
                  <a:cubicBezTo>
                    <a:pt x="2414" y="171"/>
                    <a:pt x="2405" y="343"/>
                    <a:pt x="2352" y="488"/>
                  </a:cubicBezTo>
                  <a:cubicBezTo>
                    <a:pt x="2299" y="633"/>
                    <a:pt x="2221" y="772"/>
                    <a:pt x="2104" y="872"/>
                  </a:cubicBezTo>
                  <a:cubicBezTo>
                    <a:pt x="1987" y="972"/>
                    <a:pt x="1833" y="1036"/>
                    <a:pt x="1648" y="1088"/>
                  </a:cubicBezTo>
                  <a:cubicBezTo>
                    <a:pt x="1463" y="1140"/>
                    <a:pt x="1176" y="1168"/>
                    <a:pt x="992" y="1184"/>
                  </a:cubicBezTo>
                  <a:cubicBezTo>
                    <a:pt x="808" y="1200"/>
                    <a:pt x="709" y="1195"/>
                    <a:pt x="544" y="1184"/>
                  </a:cubicBezTo>
                  <a:cubicBezTo>
                    <a:pt x="379" y="1173"/>
                    <a:pt x="189" y="1146"/>
                    <a:pt x="0" y="1120"/>
                  </a:cubicBezTo>
                </a:path>
              </a:pathLst>
            </a:custGeom>
            <a:noFill/>
            <a:ln w="57150" cap="flat" cmpd="sng">
              <a:solidFill>
                <a:srgbClr val="FF0000"/>
              </a:solidFill>
              <a:prstDash val="sysDot"/>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038" name="Text Box 30">
              <a:extLst>
                <a:ext uri="{FF2B5EF4-FFF2-40B4-BE49-F238E27FC236}">
                  <a16:creationId xmlns:a16="http://schemas.microsoft.com/office/drawing/2014/main" id="{660E486C-3EE7-4A91-A828-A611489AD35A}"/>
                </a:ext>
              </a:extLst>
            </p:cNvPr>
            <p:cNvSpPr txBox="1">
              <a:spLocks noChangeArrowheads="1"/>
            </p:cNvSpPr>
            <p:nvPr/>
          </p:nvSpPr>
          <p:spPr bwMode="auto">
            <a:xfrm>
              <a:off x="3934" y="3431"/>
              <a:ext cx="419" cy="2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654" b="1" i="1">
                  <a:solidFill>
                    <a:srgbClr val="FF0000"/>
                  </a:solidFill>
                </a:rPr>
                <a:t>50%</a:t>
              </a:r>
            </a:p>
          </p:txBody>
        </p:sp>
      </p:grpSp>
      <p:grpSp>
        <p:nvGrpSpPr>
          <p:cNvPr id="646175" name="Group 31">
            <a:extLst>
              <a:ext uri="{FF2B5EF4-FFF2-40B4-BE49-F238E27FC236}">
                <a16:creationId xmlns:a16="http://schemas.microsoft.com/office/drawing/2014/main" id="{DD8CDD75-40CA-47B5-8B13-FA39AE5EC10D}"/>
              </a:ext>
            </a:extLst>
          </p:cNvPr>
          <p:cNvGrpSpPr>
            <a:grpSpLocks/>
          </p:cNvGrpSpPr>
          <p:nvPr/>
        </p:nvGrpSpPr>
        <p:grpSpPr bwMode="auto">
          <a:xfrm>
            <a:off x="3708559" y="1095346"/>
            <a:ext cx="4037171" cy="1459974"/>
            <a:chOff x="1968" y="751"/>
            <a:chExt cx="2768" cy="1001"/>
          </a:xfrm>
        </p:grpSpPr>
        <p:sp>
          <p:nvSpPr>
            <p:cNvPr id="427040" name="Freeform 32">
              <a:extLst>
                <a:ext uri="{FF2B5EF4-FFF2-40B4-BE49-F238E27FC236}">
                  <a16:creationId xmlns:a16="http://schemas.microsoft.com/office/drawing/2014/main" id="{604E0137-13AF-44D2-8B55-25E8FBAA89FE}"/>
                </a:ext>
              </a:extLst>
            </p:cNvPr>
            <p:cNvSpPr>
              <a:spLocks/>
            </p:cNvSpPr>
            <p:nvPr/>
          </p:nvSpPr>
          <p:spPr bwMode="auto">
            <a:xfrm>
              <a:off x="1968" y="799"/>
              <a:ext cx="2640" cy="953"/>
            </a:xfrm>
            <a:custGeom>
              <a:avLst/>
              <a:gdLst>
                <a:gd name="T0" fmla="*/ 2640 w 2640"/>
                <a:gd name="T1" fmla="*/ 953 h 953"/>
                <a:gd name="T2" fmla="*/ 2608 w 2640"/>
                <a:gd name="T3" fmla="*/ 641 h 953"/>
                <a:gd name="T4" fmla="*/ 2488 w 2640"/>
                <a:gd name="T5" fmla="*/ 369 h 953"/>
                <a:gd name="T6" fmla="*/ 2312 w 2640"/>
                <a:gd name="T7" fmla="*/ 201 h 953"/>
                <a:gd name="T8" fmla="*/ 2120 w 2640"/>
                <a:gd name="T9" fmla="*/ 89 h 953"/>
                <a:gd name="T10" fmla="*/ 1848 w 2640"/>
                <a:gd name="T11" fmla="*/ 17 h 953"/>
                <a:gd name="T12" fmla="*/ 1536 w 2640"/>
                <a:gd name="T13" fmla="*/ 1 h 953"/>
                <a:gd name="T14" fmla="*/ 952 w 2640"/>
                <a:gd name="T15" fmla="*/ 25 h 953"/>
                <a:gd name="T16" fmla="*/ 448 w 2640"/>
                <a:gd name="T17" fmla="*/ 97 h 953"/>
                <a:gd name="T18" fmla="*/ 0 w 2640"/>
                <a:gd name="T19" fmla="*/ 193 h 9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40" h="953">
                  <a:moveTo>
                    <a:pt x="2640" y="953"/>
                  </a:moveTo>
                  <a:cubicBezTo>
                    <a:pt x="2636" y="845"/>
                    <a:pt x="2633" y="738"/>
                    <a:pt x="2608" y="641"/>
                  </a:cubicBezTo>
                  <a:cubicBezTo>
                    <a:pt x="2583" y="544"/>
                    <a:pt x="2537" y="442"/>
                    <a:pt x="2488" y="369"/>
                  </a:cubicBezTo>
                  <a:cubicBezTo>
                    <a:pt x="2439" y="296"/>
                    <a:pt x="2373" y="248"/>
                    <a:pt x="2312" y="201"/>
                  </a:cubicBezTo>
                  <a:cubicBezTo>
                    <a:pt x="2251" y="154"/>
                    <a:pt x="2197" y="120"/>
                    <a:pt x="2120" y="89"/>
                  </a:cubicBezTo>
                  <a:cubicBezTo>
                    <a:pt x="2043" y="58"/>
                    <a:pt x="1945" y="32"/>
                    <a:pt x="1848" y="17"/>
                  </a:cubicBezTo>
                  <a:cubicBezTo>
                    <a:pt x="1751" y="2"/>
                    <a:pt x="1685" y="0"/>
                    <a:pt x="1536" y="1"/>
                  </a:cubicBezTo>
                  <a:cubicBezTo>
                    <a:pt x="1387" y="2"/>
                    <a:pt x="1133" y="9"/>
                    <a:pt x="952" y="25"/>
                  </a:cubicBezTo>
                  <a:cubicBezTo>
                    <a:pt x="771" y="41"/>
                    <a:pt x="607" y="69"/>
                    <a:pt x="448" y="97"/>
                  </a:cubicBezTo>
                  <a:cubicBezTo>
                    <a:pt x="289" y="125"/>
                    <a:pt x="144" y="159"/>
                    <a:pt x="0" y="193"/>
                  </a:cubicBezTo>
                </a:path>
              </a:pathLst>
            </a:custGeom>
            <a:noFill/>
            <a:ln w="57150" cap="flat" cmpd="sng">
              <a:solidFill>
                <a:srgbClr val="FF0000"/>
              </a:solidFill>
              <a:prstDash val="sysDot"/>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041" name="Text Box 33">
              <a:extLst>
                <a:ext uri="{FF2B5EF4-FFF2-40B4-BE49-F238E27FC236}">
                  <a16:creationId xmlns:a16="http://schemas.microsoft.com/office/drawing/2014/main" id="{552E9A0E-5C0A-4FC2-811B-727828415809}"/>
                </a:ext>
              </a:extLst>
            </p:cNvPr>
            <p:cNvSpPr txBox="1">
              <a:spLocks noChangeArrowheads="1"/>
            </p:cNvSpPr>
            <p:nvPr/>
          </p:nvSpPr>
          <p:spPr bwMode="auto">
            <a:xfrm>
              <a:off x="4398" y="751"/>
              <a:ext cx="338" cy="2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654" b="1" i="1">
                  <a:solidFill>
                    <a:srgbClr val="FF0000"/>
                  </a:solidFill>
                </a:rPr>
                <a:t>5%</a:t>
              </a:r>
            </a:p>
          </p:txBody>
        </p:sp>
      </p:grpSp>
      <p:grpSp>
        <p:nvGrpSpPr>
          <p:cNvPr id="646178" name="Group 34">
            <a:extLst>
              <a:ext uri="{FF2B5EF4-FFF2-40B4-BE49-F238E27FC236}">
                <a16:creationId xmlns:a16="http://schemas.microsoft.com/office/drawing/2014/main" id="{7F79C564-DE96-4159-ADB2-930179AC5720}"/>
              </a:ext>
            </a:extLst>
          </p:cNvPr>
          <p:cNvGrpSpPr>
            <a:grpSpLocks/>
          </p:cNvGrpSpPr>
          <p:nvPr/>
        </p:nvGrpSpPr>
        <p:grpSpPr bwMode="auto">
          <a:xfrm>
            <a:off x="3580210" y="2520315"/>
            <a:ext cx="3204359" cy="828437"/>
            <a:chOff x="1880" y="1728"/>
            <a:chExt cx="2197" cy="568"/>
          </a:xfrm>
        </p:grpSpPr>
        <p:grpSp>
          <p:nvGrpSpPr>
            <p:cNvPr id="427043" name="Group 35">
              <a:extLst>
                <a:ext uri="{FF2B5EF4-FFF2-40B4-BE49-F238E27FC236}">
                  <a16:creationId xmlns:a16="http://schemas.microsoft.com/office/drawing/2014/main" id="{5CD33BB1-6354-4F45-A488-5DF36541C581}"/>
                </a:ext>
              </a:extLst>
            </p:cNvPr>
            <p:cNvGrpSpPr>
              <a:grpSpLocks/>
            </p:cNvGrpSpPr>
            <p:nvPr/>
          </p:nvGrpSpPr>
          <p:grpSpPr bwMode="auto">
            <a:xfrm>
              <a:off x="1880" y="1728"/>
              <a:ext cx="2197" cy="568"/>
              <a:chOff x="1880" y="1728"/>
              <a:chExt cx="2197" cy="568"/>
            </a:xfrm>
          </p:grpSpPr>
          <p:sp>
            <p:nvSpPr>
              <p:cNvPr id="427044" name="Line 36">
                <a:extLst>
                  <a:ext uri="{FF2B5EF4-FFF2-40B4-BE49-F238E27FC236}">
                    <a16:creationId xmlns:a16="http://schemas.microsoft.com/office/drawing/2014/main" id="{60E6B1E6-08D8-4ECB-82F1-E229B760BD52}"/>
                  </a:ext>
                </a:extLst>
              </p:cNvPr>
              <p:cNvSpPr>
                <a:spLocks noChangeShapeType="1"/>
              </p:cNvSpPr>
              <p:nvPr/>
            </p:nvSpPr>
            <p:spPr bwMode="auto">
              <a:xfrm flipH="1">
                <a:off x="2288" y="2046"/>
                <a:ext cx="1789" cy="0"/>
              </a:xfrm>
              <a:prstGeom prst="line">
                <a:avLst/>
              </a:prstGeom>
              <a:noFill/>
              <a:ln w="57150">
                <a:solidFill>
                  <a:srgbClr val="FF000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045" name="Freeform 37">
                <a:extLst>
                  <a:ext uri="{FF2B5EF4-FFF2-40B4-BE49-F238E27FC236}">
                    <a16:creationId xmlns:a16="http://schemas.microsoft.com/office/drawing/2014/main" id="{98588618-B286-4383-9C60-C7A4859E5A13}"/>
                  </a:ext>
                </a:extLst>
              </p:cNvPr>
              <p:cNvSpPr>
                <a:spLocks/>
              </p:cNvSpPr>
              <p:nvPr/>
            </p:nvSpPr>
            <p:spPr bwMode="auto">
              <a:xfrm>
                <a:off x="1880" y="1728"/>
                <a:ext cx="416" cy="315"/>
              </a:xfrm>
              <a:custGeom>
                <a:avLst/>
                <a:gdLst>
                  <a:gd name="T0" fmla="*/ 416 w 416"/>
                  <a:gd name="T1" fmla="*/ 312 h 315"/>
                  <a:gd name="T2" fmla="*/ 240 w 416"/>
                  <a:gd name="T3" fmla="*/ 288 h 315"/>
                  <a:gd name="T4" fmla="*/ 96 w 416"/>
                  <a:gd name="T5" fmla="*/ 152 h 315"/>
                  <a:gd name="T6" fmla="*/ 0 w 416"/>
                  <a:gd name="T7" fmla="*/ 0 h 3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16" h="315">
                    <a:moveTo>
                      <a:pt x="416" y="312"/>
                    </a:moveTo>
                    <a:cubicBezTo>
                      <a:pt x="354" y="313"/>
                      <a:pt x="293" y="315"/>
                      <a:pt x="240" y="288"/>
                    </a:cubicBezTo>
                    <a:cubicBezTo>
                      <a:pt x="187" y="261"/>
                      <a:pt x="136" y="200"/>
                      <a:pt x="96" y="152"/>
                    </a:cubicBezTo>
                    <a:cubicBezTo>
                      <a:pt x="56" y="104"/>
                      <a:pt x="28" y="52"/>
                      <a:pt x="0" y="0"/>
                    </a:cubicBezTo>
                  </a:path>
                </a:pathLst>
              </a:custGeom>
              <a:noFill/>
              <a:ln w="57150" cap="flat" cmpd="sng">
                <a:solidFill>
                  <a:srgbClr val="FF0000"/>
                </a:solidFill>
                <a:prstDash val="sysDot"/>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046" name="Freeform 38">
                <a:extLst>
                  <a:ext uri="{FF2B5EF4-FFF2-40B4-BE49-F238E27FC236}">
                    <a16:creationId xmlns:a16="http://schemas.microsoft.com/office/drawing/2014/main" id="{7CC7B0FD-0BF7-47BB-B3C3-3A289F76202B}"/>
                  </a:ext>
                </a:extLst>
              </p:cNvPr>
              <p:cNvSpPr>
                <a:spLocks/>
              </p:cNvSpPr>
              <p:nvPr/>
            </p:nvSpPr>
            <p:spPr bwMode="auto">
              <a:xfrm>
                <a:off x="1960" y="2031"/>
                <a:ext cx="352" cy="265"/>
              </a:xfrm>
              <a:custGeom>
                <a:avLst/>
                <a:gdLst>
                  <a:gd name="T0" fmla="*/ 352 w 352"/>
                  <a:gd name="T1" fmla="*/ 9 h 265"/>
                  <a:gd name="T2" fmla="*/ 216 w 352"/>
                  <a:gd name="T3" fmla="*/ 17 h 265"/>
                  <a:gd name="T4" fmla="*/ 72 w 352"/>
                  <a:gd name="T5" fmla="*/ 113 h 265"/>
                  <a:gd name="T6" fmla="*/ 0 w 352"/>
                  <a:gd name="T7" fmla="*/ 265 h 2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52" h="265">
                    <a:moveTo>
                      <a:pt x="352" y="9"/>
                    </a:moveTo>
                    <a:cubicBezTo>
                      <a:pt x="307" y="4"/>
                      <a:pt x="263" y="0"/>
                      <a:pt x="216" y="17"/>
                    </a:cubicBezTo>
                    <a:cubicBezTo>
                      <a:pt x="169" y="34"/>
                      <a:pt x="108" y="72"/>
                      <a:pt x="72" y="113"/>
                    </a:cubicBezTo>
                    <a:cubicBezTo>
                      <a:pt x="36" y="154"/>
                      <a:pt x="18" y="209"/>
                      <a:pt x="0" y="265"/>
                    </a:cubicBezTo>
                  </a:path>
                </a:pathLst>
              </a:custGeom>
              <a:noFill/>
              <a:ln w="57150" cap="flat" cmpd="sng">
                <a:solidFill>
                  <a:srgbClr val="FF0000"/>
                </a:solidFill>
                <a:prstDash val="sysDot"/>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sp>
          <p:nvSpPr>
            <p:cNvPr id="427047" name="Text Box 39">
              <a:extLst>
                <a:ext uri="{FF2B5EF4-FFF2-40B4-BE49-F238E27FC236}">
                  <a16:creationId xmlns:a16="http://schemas.microsoft.com/office/drawing/2014/main" id="{E979558A-8233-4D75-AAC7-1CDCCE14FD50}"/>
                </a:ext>
              </a:extLst>
            </p:cNvPr>
            <p:cNvSpPr txBox="1">
              <a:spLocks noChangeArrowheads="1"/>
            </p:cNvSpPr>
            <p:nvPr/>
          </p:nvSpPr>
          <p:spPr bwMode="auto">
            <a:xfrm>
              <a:off x="2574" y="1759"/>
              <a:ext cx="419" cy="2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654" b="1" i="1">
                  <a:solidFill>
                    <a:srgbClr val="FF0000"/>
                  </a:solidFill>
                </a:rPr>
                <a:t>45%</a:t>
              </a:r>
            </a:p>
          </p:txBody>
        </p:sp>
      </p:grpSp>
      <p:grpSp>
        <p:nvGrpSpPr>
          <p:cNvPr id="427048" name="Group 40">
            <a:extLst>
              <a:ext uri="{FF2B5EF4-FFF2-40B4-BE49-F238E27FC236}">
                <a16:creationId xmlns:a16="http://schemas.microsoft.com/office/drawing/2014/main" id="{A0DE7666-8C48-4ECF-9231-60194E9B095C}"/>
              </a:ext>
            </a:extLst>
          </p:cNvPr>
          <p:cNvGrpSpPr>
            <a:grpSpLocks/>
          </p:cNvGrpSpPr>
          <p:nvPr/>
        </p:nvGrpSpPr>
        <p:grpSpPr bwMode="auto">
          <a:xfrm>
            <a:off x="1547039" y="2994334"/>
            <a:ext cx="2998708" cy="2988498"/>
            <a:chOff x="822" y="1909"/>
            <a:chExt cx="2056" cy="2049"/>
          </a:xfrm>
        </p:grpSpPr>
        <p:sp>
          <p:nvSpPr>
            <p:cNvPr id="427049" name="Freeform 41">
              <a:extLst>
                <a:ext uri="{FF2B5EF4-FFF2-40B4-BE49-F238E27FC236}">
                  <a16:creationId xmlns:a16="http://schemas.microsoft.com/office/drawing/2014/main" id="{0BAB4DAB-140A-44BC-AE74-D3CB797A620F}"/>
                </a:ext>
              </a:extLst>
            </p:cNvPr>
            <p:cNvSpPr>
              <a:spLocks/>
            </p:cNvSpPr>
            <p:nvPr/>
          </p:nvSpPr>
          <p:spPr bwMode="auto">
            <a:xfrm>
              <a:off x="822" y="1909"/>
              <a:ext cx="1849" cy="1865"/>
            </a:xfrm>
            <a:custGeom>
              <a:avLst/>
              <a:gdLst>
                <a:gd name="T0" fmla="*/ 707 w 2081"/>
                <a:gd name="T1" fmla="*/ 72 h 1865"/>
                <a:gd name="T2" fmla="*/ 626 w 2081"/>
                <a:gd name="T3" fmla="*/ 120 h 1865"/>
                <a:gd name="T4" fmla="*/ 581 w 2081"/>
                <a:gd name="T5" fmla="*/ 216 h 1865"/>
                <a:gd name="T6" fmla="*/ 556 w 2081"/>
                <a:gd name="T7" fmla="*/ 320 h 1865"/>
                <a:gd name="T8" fmla="*/ 537 w 2081"/>
                <a:gd name="T9" fmla="*/ 424 h 1865"/>
                <a:gd name="T10" fmla="*/ 506 w 2081"/>
                <a:gd name="T11" fmla="*/ 520 h 1865"/>
                <a:gd name="T12" fmla="*/ 429 w 2081"/>
                <a:gd name="T13" fmla="*/ 544 h 1865"/>
                <a:gd name="T14" fmla="*/ 354 w 2081"/>
                <a:gd name="T15" fmla="*/ 536 h 1865"/>
                <a:gd name="T16" fmla="*/ 259 w 2081"/>
                <a:gd name="T17" fmla="*/ 560 h 1865"/>
                <a:gd name="T18" fmla="*/ 183 w 2081"/>
                <a:gd name="T19" fmla="*/ 592 h 1865"/>
                <a:gd name="T20" fmla="*/ 114 w 2081"/>
                <a:gd name="T21" fmla="*/ 648 h 1865"/>
                <a:gd name="T22" fmla="*/ 57 w 2081"/>
                <a:gd name="T23" fmla="*/ 736 h 1865"/>
                <a:gd name="T24" fmla="*/ 19 w 2081"/>
                <a:gd name="T25" fmla="*/ 824 h 1865"/>
                <a:gd name="T26" fmla="*/ 6 w 2081"/>
                <a:gd name="T27" fmla="*/ 920 h 1865"/>
                <a:gd name="T28" fmla="*/ 6 w 2081"/>
                <a:gd name="T29" fmla="*/ 1032 h 1865"/>
                <a:gd name="T30" fmla="*/ 44 w 2081"/>
                <a:gd name="T31" fmla="*/ 1144 h 1865"/>
                <a:gd name="T32" fmla="*/ 95 w 2081"/>
                <a:gd name="T33" fmla="*/ 1224 h 1865"/>
                <a:gd name="T34" fmla="*/ 171 w 2081"/>
                <a:gd name="T35" fmla="*/ 1288 h 1865"/>
                <a:gd name="T36" fmla="*/ 252 w 2081"/>
                <a:gd name="T37" fmla="*/ 1320 h 1865"/>
                <a:gd name="T38" fmla="*/ 335 w 2081"/>
                <a:gd name="T39" fmla="*/ 1328 h 1865"/>
                <a:gd name="T40" fmla="*/ 417 w 2081"/>
                <a:gd name="T41" fmla="*/ 1328 h 1865"/>
                <a:gd name="T42" fmla="*/ 492 w 2081"/>
                <a:gd name="T43" fmla="*/ 1344 h 1865"/>
                <a:gd name="T44" fmla="*/ 543 w 2081"/>
                <a:gd name="T45" fmla="*/ 1424 h 1865"/>
                <a:gd name="T46" fmla="*/ 524 w 2081"/>
                <a:gd name="T47" fmla="*/ 1480 h 1865"/>
                <a:gd name="T48" fmla="*/ 530 w 2081"/>
                <a:gd name="T49" fmla="*/ 1576 h 1865"/>
                <a:gd name="T50" fmla="*/ 556 w 2081"/>
                <a:gd name="T51" fmla="*/ 1672 h 1865"/>
                <a:gd name="T52" fmla="*/ 619 w 2081"/>
                <a:gd name="T53" fmla="*/ 1752 h 1865"/>
                <a:gd name="T54" fmla="*/ 701 w 2081"/>
                <a:gd name="T55" fmla="*/ 1808 h 1865"/>
                <a:gd name="T56" fmla="*/ 802 w 2081"/>
                <a:gd name="T57" fmla="*/ 1848 h 1865"/>
                <a:gd name="T58" fmla="*/ 878 w 2081"/>
                <a:gd name="T59" fmla="*/ 1864 h 1865"/>
                <a:gd name="T60" fmla="*/ 960 w 2081"/>
                <a:gd name="T61" fmla="*/ 1864 h 1865"/>
                <a:gd name="T62" fmla="*/ 1042 w 2081"/>
                <a:gd name="T63" fmla="*/ 1824 h 1865"/>
                <a:gd name="T64" fmla="*/ 1112 w 2081"/>
                <a:gd name="T65" fmla="*/ 1776 h 1865"/>
                <a:gd name="T66" fmla="*/ 1168 w 2081"/>
                <a:gd name="T67" fmla="*/ 1680 h 1865"/>
                <a:gd name="T68" fmla="*/ 1213 w 2081"/>
                <a:gd name="T69" fmla="*/ 1592 h 1865"/>
                <a:gd name="T70" fmla="*/ 1219 w 2081"/>
                <a:gd name="T71" fmla="*/ 1488 h 1865"/>
                <a:gd name="T72" fmla="*/ 1213 w 2081"/>
                <a:gd name="T73" fmla="*/ 1384 h 1865"/>
                <a:gd name="T74" fmla="*/ 1207 w 2081"/>
                <a:gd name="T75" fmla="*/ 1288 h 1865"/>
                <a:gd name="T76" fmla="*/ 1250 w 2081"/>
                <a:gd name="T77" fmla="*/ 1224 h 1865"/>
                <a:gd name="T78" fmla="*/ 1339 w 2081"/>
                <a:gd name="T79" fmla="*/ 1200 h 1865"/>
                <a:gd name="T80" fmla="*/ 1421 w 2081"/>
                <a:gd name="T81" fmla="*/ 1176 h 1865"/>
                <a:gd name="T82" fmla="*/ 1516 w 2081"/>
                <a:gd name="T83" fmla="*/ 1120 h 1865"/>
                <a:gd name="T84" fmla="*/ 1585 w 2081"/>
                <a:gd name="T85" fmla="*/ 1024 h 1865"/>
                <a:gd name="T86" fmla="*/ 1623 w 2081"/>
                <a:gd name="T87" fmla="*/ 928 h 1865"/>
                <a:gd name="T88" fmla="*/ 1642 w 2081"/>
                <a:gd name="T89" fmla="*/ 824 h 1865"/>
                <a:gd name="T90" fmla="*/ 1636 w 2081"/>
                <a:gd name="T91" fmla="*/ 728 h 1865"/>
                <a:gd name="T92" fmla="*/ 1630 w 2081"/>
                <a:gd name="T93" fmla="*/ 624 h 1865"/>
                <a:gd name="T94" fmla="*/ 1554 w 2081"/>
                <a:gd name="T95" fmla="*/ 536 h 1865"/>
                <a:gd name="T96" fmla="*/ 1478 w 2081"/>
                <a:gd name="T97" fmla="*/ 472 h 1865"/>
                <a:gd name="T98" fmla="*/ 1377 w 2081"/>
                <a:gd name="T99" fmla="*/ 424 h 1865"/>
                <a:gd name="T100" fmla="*/ 1295 w 2081"/>
                <a:gd name="T101" fmla="*/ 432 h 1865"/>
                <a:gd name="T102" fmla="*/ 1219 w 2081"/>
                <a:gd name="T103" fmla="*/ 456 h 1865"/>
                <a:gd name="T104" fmla="*/ 1162 w 2081"/>
                <a:gd name="T105" fmla="*/ 448 h 1865"/>
                <a:gd name="T106" fmla="*/ 1175 w 2081"/>
                <a:gd name="T107" fmla="*/ 344 h 1865"/>
                <a:gd name="T108" fmla="*/ 1168 w 2081"/>
                <a:gd name="T109" fmla="*/ 248 h 1865"/>
                <a:gd name="T110" fmla="*/ 1136 w 2081"/>
                <a:gd name="T111" fmla="*/ 152 h 1865"/>
                <a:gd name="T112" fmla="*/ 1067 w 2081"/>
                <a:gd name="T113" fmla="*/ 64 h 1865"/>
                <a:gd name="T114" fmla="*/ 973 w 2081"/>
                <a:gd name="T115" fmla="*/ 8 h 1865"/>
                <a:gd name="T116" fmla="*/ 890 w 2081"/>
                <a:gd name="T117" fmla="*/ 0 h 1865"/>
                <a:gd name="T118" fmla="*/ 815 w 2081"/>
                <a:gd name="T119" fmla="*/ 0 h 186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081" h="1865">
                  <a:moveTo>
                    <a:pt x="984" y="24"/>
                  </a:moveTo>
                  <a:lnTo>
                    <a:pt x="968" y="32"/>
                  </a:lnTo>
                  <a:lnTo>
                    <a:pt x="952" y="40"/>
                  </a:lnTo>
                  <a:lnTo>
                    <a:pt x="936" y="56"/>
                  </a:lnTo>
                  <a:lnTo>
                    <a:pt x="920" y="56"/>
                  </a:lnTo>
                  <a:lnTo>
                    <a:pt x="896" y="72"/>
                  </a:lnTo>
                  <a:lnTo>
                    <a:pt x="880" y="80"/>
                  </a:lnTo>
                  <a:lnTo>
                    <a:pt x="864" y="88"/>
                  </a:lnTo>
                  <a:lnTo>
                    <a:pt x="848" y="88"/>
                  </a:lnTo>
                  <a:lnTo>
                    <a:pt x="832" y="96"/>
                  </a:lnTo>
                  <a:lnTo>
                    <a:pt x="808" y="112"/>
                  </a:lnTo>
                  <a:lnTo>
                    <a:pt x="792" y="120"/>
                  </a:lnTo>
                  <a:lnTo>
                    <a:pt x="776" y="136"/>
                  </a:lnTo>
                  <a:lnTo>
                    <a:pt x="768" y="152"/>
                  </a:lnTo>
                  <a:lnTo>
                    <a:pt x="760" y="168"/>
                  </a:lnTo>
                  <a:lnTo>
                    <a:pt x="752" y="184"/>
                  </a:lnTo>
                  <a:lnTo>
                    <a:pt x="744" y="200"/>
                  </a:lnTo>
                  <a:lnTo>
                    <a:pt x="736" y="216"/>
                  </a:lnTo>
                  <a:lnTo>
                    <a:pt x="728" y="232"/>
                  </a:lnTo>
                  <a:lnTo>
                    <a:pt x="720" y="248"/>
                  </a:lnTo>
                  <a:lnTo>
                    <a:pt x="720" y="264"/>
                  </a:lnTo>
                  <a:lnTo>
                    <a:pt x="720" y="280"/>
                  </a:lnTo>
                  <a:lnTo>
                    <a:pt x="712" y="304"/>
                  </a:lnTo>
                  <a:lnTo>
                    <a:pt x="704" y="320"/>
                  </a:lnTo>
                  <a:lnTo>
                    <a:pt x="704" y="344"/>
                  </a:lnTo>
                  <a:lnTo>
                    <a:pt x="696" y="360"/>
                  </a:lnTo>
                  <a:lnTo>
                    <a:pt x="688" y="376"/>
                  </a:lnTo>
                  <a:lnTo>
                    <a:pt x="688" y="392"/>
                  </a:lnTo>
                  <a:lnTo>
                    <a:pt x="680" y="408"/>
                  </a:lnTo>
                  <a:lnTo>
                    <a:pt x="680" y="424"/>
                  </a:lnTo>
                  <a:lnTo>
                    <a:pt x="680" y="440"/>
                  </a:lnTo>
                  <a:lnTo>
                    <a:pt x="672" y="456"/>
                  </a:lnTo>
                  <a:lnTo>
                    <a:pt x="664" y="472"/>
                  </a:lnTo>
                  <a:lnTo>
                    <a:pt x="656" y="488"/>
                  </a:lnTo>
                  <a:lnTo>
                    <a:pt x="648" y="504"/>
                  </a:lnTo>
                  <a:lnTo>
                    <a:pt x="640" y="520"/>
                  </a:lnTo>
                  <a:lnTo>
                    <a:pt x="624" y="528"/>
                  </a:lnTo>
                  <a:lnTo>
                    <a:pt x="608" y="544"/>
                  </a:lnTo>
                  <a:lnTo>
                    <a:pt x="592" y="544"/>
                  </a:lnTo>
                  <a:lnTo>
                    <a:pt x="576" y="544"/>
                  </a:lnTo>
                  <a:lnTo>
                    <a:pt x="560" y="544"/>
                  </a:lnTo>
                  <a:lnTo>
                    <a:pt x="544" y="544"/>
                  </a:lnTo>
                  <a:lnTo>
                    <a:pt x="528" y="536"/>
                  </a:lnTo>
                  <a:lnTo>
                    <a:pt x="512" y="536"/>
                  </a:lnTo>
                  <a:lnTo>
                    <a:pt x="496" y="536"/>
                  </a:lnTo>
                  <a:lnTo>
                    <a:pt x="480" y="536"/>
                  </a:lnTo>
                  <a:lnTo>
                    <a:pt x="464" y="536"/>
                  </a:lnTo>
                  <a:lnTo>
                    <a:pt x="448" y="536"/>
                  </a:lnTo>
                  <a:lnTo>
                    <a:pt x="424" y="536"/>
                  </a:lnTo>
                  <a:lnTo>
                    <a:pt x="408" y="536"/>
                  </a:lnTo>
                  <a:lnTo>
                    <a:pt x="392" y="544"/>
                  </a:lnTo>
                  <a:lnTo>
                    <a:pt x="360" y="552"/>
                  </a:lnTo>
                  <a:lnTo>
                    <a:pt x="344" y="552"/>
                  </a:lnTo>
                  <a:lnTo>
                    <a:pt x="328" y="560"/>
                  </a:lnTo>
                  <a:lnTo>
                    <a:pt x="312" y="568"/>
                  </a:lnTo>
                  <a:lnTo>
                    <a:pt x="296" y="568"/>
                  </a:lnTo>
                  <a:lnTo>
                    <a:pt x="280" y="576"/>
                  </a:lnTo>
                  <a:lnTo>
                    <a:pt x="264" y="584"/>
                  </a:lnTo>
                  <a:lnTo>
                    <a:pt x="248" y="592"/>
                  </a:lnTo>
                  <a:lnTo>
                    <a:pt x="232" y="592"/>
                  </a:lnTo>
                  <a:lnTo>
                    <a:pt x="216" y="600"/>
                  </a:lnTo>
                  <a:lnTo>
                    <a:pt x="200" y="608"/>
                  </a:lnTo>
                  <a:lnTo>
                    <a:pt x="184" y="616"/>
                  </a:lnTo>
                  <a:lnTo>
                    <a:pt x="168" y="632"/>
                  </a:lnTo>
                  <a:lnTo>
                    <a:pt x="152" y="632"/>
                  </a:lnTo>
                  <a:lnTo>
                    <a:pt x="144" y="648"/>
                  </a:lnTo>
                  <a:lnTo>
                    <a:pt x="128" y="656"/>
                  </a:lnTo>
                  <a:lnTo>
                    <a:pt x="120" y="672"/>
                  </a:lnTo>
                  <a:lnTo>
                    <a:pt x="104" y="688"/>
                  </a:lnTo>
                  <a:lnTo>
                    <a:pt x="88" y="704"/>
                  </a:lnTo>
                  <a:lnTo>
                    <a:pt x="80" y="720"/>
                  </a:lnTo>
                  <a:lnTo>
                    <a:pt x="72" y="736"/>
                  </a:lnTo>
                  <a:lnTo>
                    <a:pt x="72" y="752"/>
                  </a:lnTo>
                  <a:lnTo>
                    <a:pt x="56" y="760"/>
                  </a:lnTo>
                  <a:lnTo>
                    <a:pt x="48" y="776"/>
                  </a:lnTo>
                  <a:lnTo>
                    <a:pt x="40" y="792"/>
                  </a:lnTo>
                  <a:lnTo>
                    <a:pt x="32" y="808"/>
                  </a:lnTo>
                  <a:lnTo>
                    <a:pt x="24" y="824"/>
                  </a:lnTo>
                  <a:lnTo>
                    <a:pt x="16" y="840"/>
                  </a:lnTo>
                  <a:lnTo>
                    <a:pt x="16" y="856"/>
                  </a:lnTo>
                  <a:lnTo>
                    <a:pt x="8" y="872"/>
                  </a:lnTo>
                  <a:lnTo>
                    <a:pt x="8" y="888"/>
                  </a:lnTo>
                  <a:lnTo>
                    <a:pt x="8" y="904"/>
                  </a:lnTo>
                  <a:lnTo>
                    <a:pt x="8" y="920"/>
                  </a:lnTo>
                  <a:lnTo>
                    <a:pt x="8" y="944"/>
                  </a:lnTo>
                  <a:lnTo>
                    <a:pt x="8" y="960"/>
                  </a:lnTo>
                  <a:lnTo>
                    <a:pt x="0" y="984"/>
                  </a:lnTo>
                  <a:lnTo>
                    <a:pt x="8" y="1000"/>
                  </a:lnTo>
                  <a:lnTo>
                    <a:pt x="8" y="1016"/>
                  </a:lnTo>
                  <a:lnTo>
                    <a:pt x="8" y="1032"/>
                  </a:lnTo>
                  <a:lnTo>
                    <a:pt x="16" y="1048"/>
                  </a:lnTo>
                  <a:lnTo>
                    <a:pt x="32" y="1072"/>
                  </a:lnTo>
                  <a:lnTo>
                    <a:pt x="32" y="1088"/>
                  </a:lnTo>
                  <a:lnTo>
                    <a:pt x="40" y="1104"/>
                  </a:lnTo>
                  <a:lnTo>
                    <a:pt x="48" y="1128"/>
                  </a:lnTo>
                  <a:lnTo>
                    <a:pt x="56" y="1144"/>
                  </a:lnTo>
                  <a:lnTo>
                    <a:pt x="64" y="1160"/>
                  </a:lnTo>
                  <a:lnTo>
                    <a:pt x="72" y="1176"/>
                  </a:lnTo>
                  <a:lnTo>
                    <a:pt x="88" y="1184"/>
                  </a:lnTo>
                  <a:lnTo>
                    <a:pt x="96" y="1200"/>
                  </a:lnTo>
                  <a:lnTo>
                    <a:pt x="104" y="1216"/>
                  </a:lnTo>
                  <a:lnTo>
                    <a:pt x="120" y="1224"/>
                  </a:lnTo>
                  <a:lnTo>
                    <a:pt x="120" y="1240"/>
                  </a:lnTo>
                  <a:lnTo>
                    <a:pt x="136" y="1248"/>
                  </a:lnTo>
                  <a:lnTo>
                    <a:pt x="152" y="1256"/>
                  </a:lnTo>
                  <a:lnTo>
                    <a:pt x="168" y="1272"/>
                  </a:lnTo>
                  <a:lnTo>
                    <a:pt x="184" y="1272"/>
                  </a:lnTo>
                  <a:lnTo>
                    <a:pt x="216" y="1288"/>
                  </a:lnTo>
                  <a:lnTo>
                    <a:pt x="232" y="1296"/>
                  </a:lnTo>
                  <a:lnTo>
                    <a:pt x="248" y="1304"/>
                  </a:lnTo>
                  <a:lnTo>
                    <a:pt x="264" y="1304"/>
                  </a:lnTo>
                  <a:lnTo>
                    <a:pt x="288" y="1312"/>
                  </a:lnTo>
                  <a:lnTo>
                    <a:pt x="304" y="1312"/>
                  </a:lnTo>
                  <a:lnTo>
                    <a:pt x="320" y="1320"/>
                  </a:lnTo>
                  <a:lnTo>
                    <a:pt x="336" y="1320"/>
                  </a:lnTo>
                  <a:lnTo>
                    <a:pt x="360" y="1320"/>
                  </a:lnTo>
                  <a:lnTo>
                    <a:pt x="376" y="1320"/>
                  </a:lnTo>
                  <a:lnTo>
                    <a:pt x="392" y="1320"/>
                  </a:lnTo>
                  <a:lnTo>
                    <a:pt x="408" y="1320"/>
                  </a:lnTo>
                  <a:lnTo>
                    <a:pt x="424" y="1328"/>
                  </a:lnTo>
                  <a:lnTo>
                    <a:pt x="440" y="1328"/>
                  </a:lnTo>
                  <a:lnTo>
                    <a:pt x="464" y="1336"/>
                  </a:lnTo>
                  <a:lnTo>
                    <a:pt x="480" y="1336"/>
                  </a:lnTo>
                  <a:lnTo>
                    <a:pt x="496" y="1328"/>
                  </a:lnTo>
                  <a:lnTo>
                    <a:pt x="512" y="1328"/>
                  </a:lnTo>
                  <a:lnTo>
                    <a:pt x="528" y="1328"/>
                  </a:lnTo>
                  <a:lnTo>
                    <a:pt x="544" y="1328"/>
                  </a:lnTo>
                  <a:lnTo>
                    <a:pt x="560" y="1336"/>
                  </a:lnTo>
                  <a:lnTo>
                    <a:pt x="576" y="1336"/>
                  </a:lnTo>
                  <a:lnTo>
                    <a:pt x="592" y="1336"/>
                  </a:lnTo>
                  <a:lnTo>
                    <a:pt x="608" y="1344"/>
                  </a:lnTo>
                  <a:lnTo>
                    <a:pt x="624" y="1344"/>
                  </a:lnTo>
                  <a:lnTo>
                    <a:pt x="648" y="1368"/>
                  </a:lnTo>
                  <a:lnTo>
                    <a:pt x="648" y="1384"/>
                  </a:lnTo>
                  <a:lnTo>
                    <a:pt x="648" y="1400"/>
                  </a:lnTo>
                  <a:lnTo>
                    <a:pt x="656" y="1416"/>
                  </a:lnTo>
                  <a:lnTo>
                    <a:pt x="672" y="1424"/>
                  </a:lnTo>
                  <a:lnTo>
                    <a:pt x="688" y="1424"/>
                  </a:lnTo>
                  <a:lnTo>
                    <a:pt x="696" y="1408"/>
                  </a:lnTo>
                  <a:lnTo>
                    <a:pt x="680" y="1416"/>
                  </a:lnTo>
                  <a:lnTo>
                    <a:pt x="672" y="1432"/>
                  </a:lnTo>
                  <a:lnTo>
                    <a:pt x="664" y="1448"/>
                  </a:lnTo>
                  <a:lnTo>
                    <a:pt x="664" y="1464"/>
                  </a:lnTo>
                  <a:lnTo>
                    <a:pt x="664" y="1480"/>
                  </a:lnTo>
                  <a:lnTo>
                    <a:pt x="664" y="1496"/>
                  </a:lnTo>
                  <a:lnTo>
                    <a:pt x="664" y="1512"/>
                  </a:lnTo>
                  <a:lnTo>
                    <a:pt x="664" y="1528"/>
                  </a:lnTo>
                  <a:lnTo>
                    <a:pt x="672" y="1544"/>
                  </a:lnTo>
                  <a:lnTo>
                    <a:pt x="672" y="1560"/>
                  </a:lnTo>
                  <a:lnTo>
                    <a:pt x="672" y="1576"/>
                  </a:lnTo>
                  <a:lnTo>
                    <a:pt x="680" y="1592"/>
                  </a:lnTo>
                  <a:lnTo>
                    <a:pt x="680" y="1608"/>
                  </a:lnTo>
                  <a:lnTo>
                    <a:pt x="680" y="1624"/>
                  </a:lnTo>
                  <a:lnTo>
                    <a:pt x="688" y="1640"/>
                  </a:lnTo>
                  <a:lnTo>
                    <a:pt x="696" y="1656"/>
                  </a:lnTo>
                  <a:lnTo>
                    <a:pt x="704" y="1672"/>
                  </a:lnTo>
                  <a:lnTo>
                    <a:pt x="712" y="1696"/>
                  </a:lnTo>
                  <a:lnTo>
                    <a:pt x="728" y="1704"/>
                  </a:lnTo>
                  <a:lnTo>
                    <a:pt x="736" y="1720"/>
                  </a:lnTo>
                  <a:lnTo>
                    <a:pt x="752" y="1728"/>
                  </a:lnTo>
                  <a:lnTo>
                    <a:pt x="768" y="1744"/>
                  </a:lnTo>
                  <a:lnTo>
                    <a:pt x="784" y="1752"/>
                  </a:lnTo>
                  <a:lnTo>
                    <a:pt x="800" y="1760"/>
                  </a:lnTo>
                  <a:lnTo>
                    <a:pt x="816" y="1776"/>
                  </a:lnTo>
                  <a:lnTo>
                    <a:pt x="832" y="1776"/>
                  </a:lnTo>
                  <a:lnTo>
                    <a:pt x="848" y="1784"/>
                  </a:lnTo>
                  <a:lnTo>
                    <a:pt x="864" y="1792"/>
                  </a:lnTo>
                  <a:lnTo>
                    <a:pt x="888" y="1808"/>
                  </a:lnTo>
                  <a:lnTo>
                    <a:pt x="904" y="1816"/>
                  </a:lnTo>
                  <a:lnTo>
                    <a:pt x="920" y="1824"/>
                  </a:lnTo>
                  <a:lnTo>
                    <a:pt x="936" y="1832"/>
                  </a:lnTo>
                  <a:lnTo>
                    <a:pt x="960" y="1840"/>
                  </a:lnTo>
                  <a:lnTo>
                    <a:pt x="1000" y="1848"/>
                  </a:lnTo>
                  <a:lnTo>
                    <a:pt x="1016" y="1848"/>
                  </a:lnTo>
                  <a:lnTo>
                    <a:pt x="1032" y="1856"/>
                  </a:lnTo>
                  <a:lnTo>
                    <a:pt x="1048" y="1864"/>
                  </a:lnTo>
                  <a:lnTo>
                    <a:pt x="1064" y="1864"/>
                  </a:lnTo>
                  <a:lnTo>
                    <a:pt x="1080" y="1864"/>
                  </a:lnTo>
                  <a:lnTo>
                    <a:pt x="1096" y="1864"/>
                  </a:lnTo>
                  <a:lnTo>
                    <a:pt x="1112" y="1864"/>
                  </a:lnTo>
                  <a:lnTo>
                    <a:pt x="1128" y="1864"/>
                  </a:lnTo>
                  <a:lnTo>
                    <a:pt x="1144" y="1864"/>
                  </a:lnTo>
                  <a:lnTo>
                    <a:pt x="1160" y="1864"/>
                  </a:lnTo>
                  <a:lnTo>
                    <a:pt x="1176" y="1864"/>
                  </a:lnTo>
                  <a:lnTo>
                    <a:pt x="1200" y="1864"/>
                  </a:lnTo>
                  <a:lnTo>
                    <a:pt x="1216" y="1864"/>
                  </a:lnTo>
                  <a:lnTo>
                    <a:pt x="1232" y="1864"/>
                  </a:lnTo>
                  <a:lnTo>
                    <a:pt x="1248" y="1848"/>
                  </a:lnTo>
                  <a:lnTo>
                    <a:pt x="1264" y="1840"/>
                  </a:lnTo>
                  <a:lnTo>
                    <a:pt x="1280" y="1840"/>
                  </a:lnTo>
                  <a:lnTo>
                    <a:pt x="1296" y="1832"/>
                  </a:lnTo>
                  <a:lnTo>
                    <a:pt x="1320" y="1824"/>
                  </a:lnTo>
                  <a:lnTo>
                    <a:pt x="1336" y="1816"/>
                  </a:lnTo>
                  <a:lnTo>
                    <a:pt x="1352" y="1816"/>
                  </a:lnTo>
                  <a:lnTo>
                    <a:pt x="1368" y="1800"/>
                  </a:lnTo>
                  <a:lnTo>
                    <a:pt x="1384" y="1800"/>
                  </a:lnTo>
                  <a:lnTo>
                    <a:pt x="1392" y="1784"/>
                  </a:lnTo>
                  <a:lnTo>
                    <a:pt x="1408" y="1776"/>
                  </a:lnTo>
                  <a:lnTo>
                    <a:pt x="1424" y="1752"/>
                  </a:lnTo>
                  <a:lnTo>
                    <a:pt x="1440" y="1736"/>
                  </a:lnTo>
                  <a:lnTo>
                    <a:pt x="1456" y="1728"/>
                  </a:lnTo>
                  <a:lnTo>
                    <a:pt x="1464" y="1712"/>
                  </a:lnTo>
                  <a:lnTo>
                    <a:pt x="1472" y="1696"/>
                  </a:lnTo>
                  <a:lnTo>
                    <a:pt x="1480" y="1680"/>
                  </a:lnTo>
                  <a:lnTo>
                    <a:pt x="1488" y="1664"/>
                  </a:lnTo>
                  <a:lnTo>
                    <a:pt x="1496" y="1648"/>
                  </a:lnTo>
                  <a:lnTo>
                    <a:pt x="1504" y="1632"/>
                  </a:lnTo>
                  <a:lnTo>
                    <a:pt x="1520" y="1624"/>
                  </a:lnTo>
                  <a:lnTo>
                    <a:pt x="1528" y="1608"/>
                  </a:lnTo>
                  <a:lnTo>
                    <a:pt x="1536" y="1592"/>
                  </a:lnTo>
                  <a:lnTo>
                    <a:pt x="1536" y="1576"/>
                  </a:lnTo>
                  <a:lnTo>
                    <a:pt x="1536" y="1560"/>
                  </a:lnTo>
                  <a:lnTo>
                    <a:pt x="1536" y="1544"/>
                  </a:lnTo>
                  <a:lnTo>
                    <a:pt x="1544" y="1528"/>
                  </a:lnTo>
                  <a:lnTo>
                    <a:pt x="1544" y="1512"/>
                  </a:lnTo>
                  <a:lnTo>
                    <a:pt x="1544" y="1488"/>
                  </a:lnTo>
                  <a:lnTo>
                    <a:pt x="1544" y="1472"/>
                  </a:lnTo>
                  <a:lnTo>
                    <a:pt x="1544" y="1456"/>
                  </a:lnTo>
                  <a:lnTo>
                    <a:pt x="1544" y="1440"/>
                  </a:lnTo>
                  <a:lnTo>
                    <a:pt x="1544" y="1424"/>
                  </a:lnTo>
                  <a:lnTo>
                    <a:pt x="1544" y="1400"/>
                  </a:lnTo>
                  <a:lnTo>
                    <a:pt x="1536" y="1384"/>
                  </a:lnTo>
                  <a:lnTo>
                    <a:pt x="1536" y="1368"/>
                  </a:lnTo>
                  <a:lnTo>
                    <a:pt x="1536" y="1352"/>
                  </a:lnTo>
                  <a:lnTo>
                    <a:pt x="1528" y="1336"/>
                  </a:lnTo>
                  <a:lnTo>
                    <a:pt x="1528" y="1320"/>
                  </a:lnTo>
                  <a:lnTo>
                    <a:pt x="1528" y="1304"/>
                  </a:lnTo>
                  <a:lnTo>
                    <a:pt x="1528" y="1288"/>
                  </a:lnTo>
                  <a:lnTo>
                    <a:pt x="1536" y="1272"/>
                  </a:lnTo>
                  <a:lnTo>
                    <a:pt x="1536" y="1256"/>
                  </a:lnTo>
                  <a:lnTo>
                    <a:pt x="1536" y="1240"/>
                  </a:lnTo>
                  <a:lnTo>
                    <a:pt x="1544" y="1224"/>
                  </a:lnTo>
                  <a:lnTo>
                    <a:pt x="1560" y="1216"/>
                  </a:lnTo>
                  <a:lnTo>
                    <a:pt x="1584" y="1224"/>
                  </a:lnTo>
                  <a:lnTo>
                    <a:pt x="1600" y="1216"/>
                  </a:lnTo>
                  <a:lnTo>
                    <a:pt x="1616" y="1224"/>
                  </a:lnTo>
                  <a:lnTo>
                    <a:pt x="1640" y="1216"/>
                  </a:lnTo>
                  <a:lnTo>
                    <a:pt x="1656" y="1216"/>
                  </a:lnTo>
                  <a:lnTo>
                    <a:pt x="1680" y="1208"/>
                  </a:lnTo>
                  <a:lnTo>
                    <a:pt x="1696" y="1200"/>
                  </a:lnTo>
                  <a:lnTo>
                    <a:pt x="1720" y="1200"/>
                  </a:lnTo>
                  <a:lnTo>
                    <a:pt x="1736" y="1200"/>
                  </a:lnTo>
                  <a:lnTo>
                    <a:pt x="1752" y="1192"/>
                  </a:lnTo>
                  <a:lnTo>
                    <a:pt x="1768" y="1184"/>
                  </a:lnTo>
                  <a:lnTo>
                    <a:pt x="1784" y="1176"/>
                  </a:lnTo>
                  <a:lnTo>
                    <a:pt x="1800" y="1176"/>
                  </a:lnTo>
                  <a:lnTo>
                    <a:pt x="1832" y="1168"/>
                  </a:lnTo>
                  <a:lnTo>
                    <a:pt x="1848" y="1160"/>
                  </a:lnTo>
                  <a:lnTo>
                    <a:pt x="1864" y="1152"/>
                  </a:lnTo>
                  <a:lnTo>
                    <a:pt x="1880" y="1136"/>
                  </a:lnTo>
                  <a:lnTo>
                    <a:pt x="1904" y="1128"/>
                  </a:lnTo>
                  <a:lnTo>
                    <a:pt x="1920" y="1120"/>
                  </a:lnTo>
                  <a:lnTo>
                    <a:pt x="1944" y="1096"/>
                  </a:lnTo>
                  <a:lnTo>
                    <a:pt x="1960" y="1080"/>
                  </a:lnTo>
                  <a:lnTo>
                    <a:pt x="1976" y="1072"/>
                  </a:lnTo>
                  <a:lnTo>
                    <a:pt x="1984" y="1056"/>
                  </a:lnTo>
                  <a:lnTo>
                    <a:pt x="2000" y="1040"/>
                  </a:lnTo>
                  <a:lnTo>
                    <a:pt x="2008" y="1024"/>
                  </a:lnTo>
                  <a:lnTo>
                    <a:pt x="2024" y="1008"/>
                  </a:lnTo>
                  <a:lnTo>
                    <a:pt x="2032" y="992"/>
                  </a:lnTo>
                  <a:lnTo>
                    <a:pt x="2040" y="976"/>
                  </a:lnTo>
                  <a:lnTo>
                    <a:pt x="2048" y="960"/>
                  </a:lnTo>
                  <a:lnTo>
                    <a:pt x="2056" y="944"/>
                  </a:lnTo>
                  <a:lnTo>
                    <a:pt x="2056" y="928"/>
                  </a:lnTo>
                  <a:lnTo>
                    <a:pt x="2064" y="912"/>
                  </a:lnTo>
                  <a:lnTo>
                    <a:pt x="2072" y="888"/>
                  </a:lnTo>
                  <a:lnTo>
                    <a:pt x="2072" y="872"/>
                  </a:lnTo>
                  <a:lnTo>
                    <a:pt x="2072" y="856"/>
                  </a:lnTo>
                  <a:lnTo>
                    <a:pt x="2072" y="840"/>
                  </a:lnTo>
                  <a:lnTo>
                    <a:pt x="2080" y="824"/>
                  </a:lnTo>
                  <a:lnTo>
                    <a:pt x="2080" y="808"/>
                  </a:lnTo>
                  <a:lnTo>
                    <a:pt x="2080" y="792"/>
                  </a:lnTo>
                  <a:lnTo>
                    <a:pt x="2080" y="776"/>
                  </a:lnTo>
                  <a:lnTo>
                    <a:pt x="2080" y="760"/>
                  </a:lnTo>
                  <a:lnTo>
                    <a:pt x="2072" y="744"/>
                  </a:lnTo>
                  <a:lnTo>
                    <a:pt x="2072" y="728"/>
                  </a:lnTo>
                  <a:lnTo>
                    <a:pt x="2072" y="712"/>
                  </a:lnTo>
                  <a:lnTo>
                    <a:pt x="2072" y="696"/>
                  </a:lnTo>
                  <a:lnTo>
                    <a:pt x="2072" y="680"/>
                  </a:lnTo>
                  <a:lnTo>
                    <a:pt x="2064" y="656"/>
                  </a:lnTo>
                  <a:lnTo>
                    <a:pt x="2064" y="640"/>
                  </a:lnTo>
                  <a:lnTo>
                    <a:pt x="2064" y="624"/>
                  </a:lnTo>
                  <a:lnTo>
                    <a:pt x="2056" y="608"/>
                  </a:lnTo>
                  <a:lnTo>
                    <a:pt x="2040" y="584"/>
                  </a:lnTo>
                  <a:lnTo>
                    <a:pt x="2024" y="576"/>
                  </a:lnTo>
                  <a:lnTo>
                    <a:pt x="2008" y="568"/>
                  </a:lnTo>
                  <a:lnTo>
                    <a:pt x="1984" y="552"/>
                  </a:lnTo>
                  <a:lnTo>
                    <a:pt x="1968" y="536"/>
                  </a:lnTo>
                  <a:lnTo>
                    <a:pt x="1952" y="520"/>
                  </a:lnTo>
                  <a:lnTo>
                    <a:pt x="1944" y="504"/>
                  </a:lnTo>
                  <a:lnTo>
                    <a:pt x="1928" y="488"/>
                  </a:lnTo>
                  <a:lnTo>
                    <a:pt x="1912" y="480"/>
                  </a:lnTo>
                  <a:lnTo>
                    <a:pt x="1896" y="480"/>
                  </a:lnTo>
                  <a:lnTo>
                    <a:pt x="1872" y="472"/>
                  </a:lnTo>
                  <a:lnTo>
                    <a:pt x="1856" y="464"/>
                  </a:lnTo>
                  <a:lnTo>
                    <a:pt x="1840" y="464"/>
                  </a:lnTo>
                  <a:lnTo>
                    <a:pt x="1824" y="456"/>
                  </a:lnTo>
                  <a:lnTo>
                    <a:pt x="1800" y="448"/>
                  </a:lnTo>
                  <a:lnTo>
                    <a:pt x="1768" y="432"/>
                  </a:lnTo>
                  <a:lnTo>
                    <a:pt x="1744" y="424"/>
                  </a:lnTo>
                  <a:lnTo>
                    <a:pt x="1720" y="416"/>
                  </a:lnTo>
                  <a:lnTo>
                    <a:pt x="1704" y="416"/>
                  </a:lnTo>
                  <a:lnTo>
                    <a:pt x="1688" y="416"/>
                  </a:lnTo>
                  <a:lnTo>
                    <a:pt x="1672" y="424"/>
                  </a:lnTo>
                  <a:lnTo>
                    <a:pt x="1656" y="424"/>
                  </a:lnTo>
                  <a:lnTo>
                    <a:pt x="1640" y="432"/>
                  </a:lnTo>
                  <a:lnTo>
                    <a:pt x="1624" y="432"/>
                  </a:lnTo>
                  <a:lnTo>
                    <a:pt x="1608" y="440"/>
                  </a:lnTo>
                  <a:lnTo>
                    <a:pt x="1592" y="440"/>
                  </a:lnTo>
                  <a:lnTo>
                    <a:pt x="1576" y="440"/>
                  </a:lnTo>
                  <a:lnTo>
                    <a:pt x="1560" y="448"/>
                  </a:lnTo>
                  <a:lnTo>
                    <a:pt x="1544" y="456"/>
                  </a:lnTo>
                  <a:lnTo>
                    <a:pt x="1528" y="464"/>
                  </a:lnTo>
                  <a:lnTo>
                    <a:pt x="1512" y="472"/>
                  </a:lnTo>
                  <a:lnTo>
                    <a:pt x="1496" y="480"/>
                  </a:lnTo>
                  <a:lnTo>
                    <a:pt x="1480" y="480"/>
                  </a:lnTo>
                  <a:lnTo>
                    <a:pt x="1472" y="464"/>
                  </a:lnTo>
                  <a:lnTo>
                    <a:pt x="1472" y="448"/>
                  </a:lnTo>
                  <a:lnTo>
                    <a:pt x="1472" y="432"/>
                  </a:lnTo>
                  <a:lnTo>
                    <a:pt x="1480" y="416"/>
                  </a:lnTo>
                  <a:lnTo>
                    <a:pt x="1480" y="400"/>
                  </a:lnTo>
                  <a:lnTo>
                    <a:pt x="1480" y="376"/>
                  </a:lnTo>
                  <a:lnTo>
                    <a:pt x="1488" y="360"/>
                  </a:lnTo>
                  <a:lnTo>
                    <a:pt x="1488" y="344"/>
                  </a:lnTo>
                  <a:lnTo>
                    <a:pt x="1488" y="328"/>
                  </a:lnTo>
                  <a:lnTo>
                    <a:pt x="1488" y="312"/>
                  </a:lnTo>
                  <a:lnTo>
                    <a:pt x="1488" y="296"/>
                  </a:lnTo>
                  <a:lnTo>
                    <a:pt x="1488" y="280"/>
                  </a:lnTo>
                  <a:lnTo>
                    <a:pt x="1480" y="264"/>
                  </a:lnTo>
                  <a:lnTo>
                    <a:pt x="1480" y="248"/>
                  </a:lnTo>
                  <a:lnTo>
                    <a:pt x="1480" y="232"/>
                  </a:lnTo>
                  <a:lnTo>
                    <a:pt x="1472" y="216"/>
                  </a:lnTo>
                  <a:lnTo>
                    <a:pt x="1464" y="200"/>
                  </a:lnTo>
                  <a:lnTo>
                    <a:pt x="1456" y="184"/>
                  </a:lnTo>
                  <a:lnTo>
                    <a:pt x="1448" y="168"/>
                  </a:lnTo>
                  <a:lnTo>
                    <a:pt x="1440" y="152"/>
                  </a:lnTo>
                  <a:lnTo>
                    <a:pt x="1432" y="136"/>
                  </a:lnTo>
                  <a:lnTo>
                    <a:pt x="1424" y="120"/>
                  </a:lnTo>
                  <a:lnTo>
                    <a:pt x="1408" y="112"/>
                  </a:lnTo>
                  <a:lnTo>
                    <a:pt x="1400" y="96"/>
                  </a:lnTo>
                  <a:lnTo>
                    <a:pt x="1376" y="80"/>
                  </a:lnTo>
                  <a:lnTo>
                    <a:pt x="1352" y="64"/>
                  </a:lnTo>
                  <a:lnTo>
                    <a:pt x="1320" y="40"/>
                  </a:lnTo>
                  <a:lnTo>
                    <a:pt x="1304" y="40"/>
                  </a:lnTo>
                  <a:lnTo>
                    <a:pt x="1288" y="32"/>
                  </a:lnTo>
                  <a:lnTo>
                    <a:pt x="1272" y="24"/>
                  </a:lnTo>
                  <a:lnTo>
                    <a:pt x="1248" y="8"/>
                  </a:lnTo>
                  <a:lnTo>
                    <a:pt x="1232" y="8"/>
                  </a:lnTo>
                  <a:lnTo>
                    <a:pt x="1208" y="0"/>
                  </a:lnTo>
                  <a:lnTo>
                    <a:pt x="1192" y="0"/>
                  </a:lnTo>
                  <a:lnTo>
                    <a:pt x="1176" y="0"/>
                  </a:lnTo>
                  <a:lnTo>
                    <a:pt x="1160" y="0"/>
                  </a:lnTo>
                  <a:lnTo>
                    <a:pt x="1144" y="0"/>
                  </a:lnTo>
                  <a:lnTo>
                    <a:pt x="1128" y="0"/>
                  </a:lnTo>
                  <a:lnTo>
                    <a:pt x="1112" y="0"/>
                  </a:lnTo>
                  <a:lnTo>
                    <a:pt x="1096" y="0"/>
                  </a:lnTo>
                  <a:lnTo>
                    <a:pt x="1080" y="0"/>
                  </a:lnTo>
                  <a:lnTo>
                    <a:pt x="1064" y="0"/>
                  </a:lnTo>
                  <a:lnTo>
                    <a:pt x="1048" y="0"/>
                  </a:lnTo>
                  <a:lnTo>
                    <a:pt x="1032" y="0"/>
                  </a:lnTo>
                  <a:lnTo>
                    <a:pt x="1008" y="8"/>
                  </a:lnTo>
                  <a:lnTo>
                    <a:pt x="992" y="16"/>
                  </a:lnTo>
                  <a:lnTo>
                    <a:pt x="984" y="24"/>
                  </a:lnTo>
                </a:path>
              </a:pathLst>
            </a:custGeom>
            <a:solidFill>
              <a:srgbClr val="A2C1FE"/>
            </a:solidFill>
            <a:ln w="508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050" name="Oval 42">
              <a:extLst>
                <a:ext uri="{FF2B5EF4-FFF2-40B4-BE49-F238E27FC236}">
                  <a16:creationId xmlns:a16="http://schemas.microsoft.com/office/drawing/2014/main" id="{E6B3AA95-5E55-4C1C-8532-3654D308D8A2}"/>
                </a:ext>
              </a:extLst>
            </p:cNvPr>
            <p:cNvSpPr>
              <a:spLocks noChangeArrowheads="1"/>
            </p:cNvSpPr>
            <p:nvPr/>
          </p:nvSpPr>
          <p:spPr bwMode="auto">
            <a:xfrm>
              <a:off x="1546" y="1955"/>
              <a:ext cx="562" cy="632"/>
            </a:xfrm>
            <a:prstGeom prst="ellipse">
              <a:avLst/>
            </a:prstGeom>
            <a:solidFill>
              <a:srgbClr val="FE9B03"/>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27051" name="Oval 43">
              <a:extLst>
                <a:ext uri="{FF2B5EF4-FFF2-40B4-BE49-F238E27FC236}">
                  <a16:creationId xmlns:a16="http://schemas.microsoft.com/office/drawing/2014/main" id="{D98DEFDF-2C1A-4446-A4DE-5536F448DF90}"/>
                </a:ext>
              </a:extLst>
            </p:cNvPr>
            <p:cNvSpPr>
              <a:spLocks noChangeArrowheads="1"/>
            </p:cNvSpPr>
            <p:nvPr/>
          </p:nvSpPr>
          <p:spPr bwMode="auto">
            <a:xfrm>
              <a:off x="1575" y="1988"/>
              <a:ext cx="503" cy="566"/>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27052" name="Oval 44">
              <a:extLst>
                <a:ext uri="{FF2B5EF4-FFF2-40B4-BE49-F238E27FC236}">
                  <a16:creationId xmlns:a16="http://schemas.microsoft.com/office/drawing/2014/main" id="{BB356317-6DFF-4B9F-92B7-25910294493E}"/>
                </a:ext>
              </a:extLst>
            </p:cNvPr>
            <p:cNvSpPr>
              <a:spLocks noChangeArrowheads="1"/>
            </p:cNvSpPr>
            <p:nvPr/>
          </p:nvSpPr>
          <p:spPr bwMode="auto">
            <a:xfrm>
              <a:off x="2058" y="2384"/>
              <a:ext cx="562" cy="632"/>
            </a:xfrm>
            <a:prstGeom prst="ellipse">
              <a:avLst/>
            </a:prstGeom>
            <a:solidFill>
              <a:srgbClr val="FE9B03"/>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27053" name="Oval 45">
              <a:extLst>
                <a:ext uri="{FF2B5EF4-FFF2-40B4-BE49-F238E27FC236}">
                  <a16:creationId xmlns:a16="http://schemas.microsoft.com/office/drawing/2014/main" id="{6C5C7AC3-7DA8-45CB-BBF0-D83A68A048CF}"/>
                </a:ext>
              </a:extLst>
            </p:cNvPr>
            <p:cNvSpPr>
              <a:spLocks noChangeArrowheads="1"/>
            </p:cNvSpPr>
            <p:nvPr/>
          </p:nvSpPr>
          <p:spPr bwMode="auto">
            <a:xfrm>
              <a:off x="2087" y="2417"/>
              <a:ext cx="504" cy="566"/>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27054" name="Oval 46">
              <a:extLst>
                <a:ext uri="{FF2B5EF4-FFF2-40B4-BE49-F238E27FC236}">
                  <a16:creationId xmlns:a16="http://schemas.microsoft.com/office/drawing/2014/main" id="{BA287AF6-9ED7-43FC-9F49-EF81D6AFA0B1}"/>
                </a:ext>
              </a:extLst>
            </p:cNvPr>
            <p:cNvSpPr>
              <a:spLocks noChangeArrowheads="1"/>
            </p:cNvSpPr>
            <p:nvPr/>
          </p:nvSpPr>
          <p:spPr bwMode="auto">
            <a:xfrm>
              <a:off x="1549" y="3051"/>
              <a:ext cx="561" cy="632"/>
            </a:xfrm>
            <a:prstGeom prst="ellipse">
              <a:avLst/>
            </a:prstGeom>
            <a:solidFill>
              <a:srgbClr val="FE9B03"/>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27055" name="Oval 47">
              <a:extLst>
                <a:ext uri="{FF2B5EF4-FFF2-40B4-BE49-F238E27FC236}">
                  <a16:creationId xmlns:a16="http://schemas.microsoft.com/office/drawing/2014/main" id="{3547CEE1-F64E-4395-953C-E49B92AB8EBB}"/>
                </a:ext>
              </a:extLst>
            </p:cNvPr>
            <p:cNvSpPr>
              <a:spLocks noChangeArrowheads="1"/>
            </p:cNvSpPr>
            <p:nvPr/>
          </p:nvSpPr>
          <p:spPr bwMode="auto">
            <a:xfrm>
              <a:off x="1578" y="3084"/>
              <a:ext cx="503" cy="566"/>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27056" name="Oval 48">
              <a:extLst>
                <a:ext uri="{FF2B5EF4-FFF2-40B4-BE49-F238E27FC236}">
                  <a16:creationId xmlns:a16="http://schemas.microsoft.com/office/drawing/2014/main" id="{4249FB28-471B-43B6-8F34-A76DC438FA88}"/>
                </a:ext>
              </a:extLst>
            </p:cNvPr>
            <p:cNvSpPr>
              <a:spLocks noChangeArrowheads="1"/>
            </p:cNvSpPr>
            <p:nvPr/>
          </p:nvSpPr>
          <p:spPr bwMode="auto">
            <a:xfrm>
              <a:off x="897" y="2518"/>
              <a:ext cx="562" cy="632"/>
            </a:xfrm>
            <a:prstGeom prst="ellipse">
              <a:avLst/>
            </a:prstGeom>
            <a:solidFill>
              <a:srgbClr val="FE9B03"/>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27057" name="Oval 49">
              <a:extLst>
                <a:ext uri="{FF2B5EF4-FFF2-40B4-BE49-F238E27FC236}">
                  <a16:creationId xmlns:a16="http://schemas.microsoft.com/office/drawing/2014/main" id="{2B8DE25D-93B4-49BA-8741-63C942A5DD7B}"/>
                </a:ext>
              </a:extLst>
            </p:cNvPr>
            <p:cNvSpPr>
              <a:spLocks noChangeArrowheads="1"/>
            </p:cNvSpPr>
            <p:nvPr/>
          </p:nvSpPr>
          <p:spPr bwMode="auto">
            <a:xfrm>
              <a:off x="926" y="2551"/>
              <a:ext cx="504" cy="566"/>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27058" name="Freeform 50">
              <a:extLst>
                <a:ext uri="{FF2B5EF4-FFF2-40B4-BE49-F238E27FC236}">
                  <a16:creationId xmlns:a16="http://schemas.microsoft.com/office/drawing/2014/main" id="{F523716A-748C-4D7F-9E6A-026B355BF5ED}"/>
                </a:ext>
              </a:extLst>
            </p:cNvPr>
            <p:cNvSpPr>
              <a:spLocks/>
            </p:cNvSpPr>
            <p:nvPr/>
          </p:nvSpPr>
          <p:spPr bwMode="auto">
            <a:xfrm>
              <a:off x="1188" y="2021"/>
              <a:ext cx="434" cy="765"/>
            </a:xfrm>
            <a:custGeom>
              <a:avLst/>
              <a:gdLst>
                <a:gd name="T0" fmla="*/ 366 w 489"/>
                <a:gd name="T1" fmla="*/ 20 h 765"/>
                <a:gd name="T2" fmla="*/ 347 w 489"/>
                <a:gd name="T3" fmla="*/ 44 h 765"/>
                <a:gd name="T4" fmla="*/ 327 w 489"/>
                <a:gd name="T5" fmla="*/ 76 h 765"/>
                <a:gd name="T6" fmla="*/ 315 w 489"/>
                <a:gd name="T7" fmla="*/ 108 h 765"/>
                <a:gd name="T8" fmla="*/ 303 w 489"/>
                <a:gd name="T9" fmla="*/ 140 h 765"/>
                <a:gd name="T10" fmla="*/ 296 w 489"/>
                <a:gd name="T11" fmla="*/ 172 h 765"/>
                <a:gd name="T12" fmla="*/ 293 w 489"/>
                <a:gd name="T13" fmla="*/ 204 h 765"/>
                <a:gd name="T14" fmla="*/ 287 w 489"/>
                <a:gd name="T15" fmla="*/ 240 h 765"/>
                <a:gd name="T16" fmla="*/ 287 w 489"/>
                <a:gd name="T17" fmla="*/ 276 h 765"/>
                <a:gd name="T18" fmla="*/ 284 w 489"/>
                <a:gd name="T19" fmla="*/ 308 h 765"/>
                <a:gd name="T20" fmla="*/ 290 w 489"/>
                <a:gd name="T21" fmla="*/ 340 h 765"/>
                <a:gd name="T22" fmla="*/ 303 w 489"/>
                <a:gd name="T23" fmla="*/ 380 h 765"/>
                <a:gd name="T24" fmla="*/ 315 w 489"/>
                <a:gd name="T25" fmla="*/ 420 h 765"/>
                <a:gd name="T26" fmla="*/ 334 w 489"/>
                <a:gd name="T27" fmla="*/ 448 h 765"/>
                <a:gd name="T28" fmla="*/ 353 w 489"/>
                <a:gd name="T29" fmla="*/ 484 h 765"/>
                <a:gd name="T30" fmla="*/ 368 w 489"/>
                <a:gd name="T31" fmla="*/ 516 h 765"/>
                <a:gd name="T32" fmla="*/ 382 w 489"/>
                <a:gd name="T33" fmla="*/ 552 h 765"/>
                <a:gd name="T34" fmla="*/ 384 w 489"/>
                <a:gd name="T35" fmla="*/ 588 h 765"/>
                <a:gd name="T36" fmla="*/ 375 w 489"/>
                <a:gd name="T37" fmla="*/ 624 h 765"/>
                <a:gd name="T38" fmla="*/ 353 w 489"/>
                <a:gd name="T39" fmla="*/ 656 h 765"/>
                <a:gd name="T40" fmla="*/ 321 w 489"/>
                <a:gd name="T41" fmla="*/ 684 h 765"/>
                <a:gd name="T42" fmla="*/ 296 w 489"/>
                <a:gd name="T43" fmla="*/ 716 h 765"/>
                <a:gd name="T44" fmla="*/ 277 w 489"/>
                <a:gd name="T45" fmla="*/ 748 h 765"/>
                <a:gd name="T46" fmla="*/ 258 w 489"/>
                <a:gd name="T47" fmla="*/ 756 h 765"/>
                <a:gd name="T48" fmla="*/ 256 w 489"/>
                <a:gd name="T49" fmla="*/ 724 h 765"/>
                <a:gd name="T50" fmla="*/ 246 w 489"/>
                <a:gd name="T51" fmla="*/ 692 h 765"/>
                <a:gd name="T52" fmla="*/ 227 w 489"/>
                <a:gd name="T53" fmla="*/ 640 h 765"/>
                <a:gd name="T54" fmla="*/ 214 w 489"/>
                <a:gd name="T55" fmla="*/ 604 h 765"/>
                <a:gd name="T56" fmla="*/ 193 w 489"/>
                <a:gd name="T57" fmla="*/ 576 h 765"/>
                <a:gd name="T58" fmla="*/ 161 w 489"/>
                <a:gd name="T59" fmla="*/ 556 h 765"/>
                <a:gd name="T60" fmla="*/ 138 w 489"/>
                <a:gd name="T61" fmla="*/ 532 h 765"/>
                <a:gd name="T62" fmla="*/ 120 w 489"/>
                <a:gd name="T63" fmla="*/ 508 h 765"/>
                <a:gd name="T64" fmla="*/ 98 w 489"/>
                <a:gd name="T65" fmla="*/ 492 h 765"/>
                <a:gd name="T66" fmla="*/ 73 w 489"/>
                <a:gd name="T67" fmla="*/ 484 h 765"/>
                <a:gd name="T68" fmla="*/ 44 w 489"/>
                <a:gd name="T69" fmla="*/ 476 h 765"/>
                <a:gd name="T70" fmla="*/ 12 w 489"/>
                <a:gd name="T71" fmla="*/ 472 h 765"/>
                <a:gd name="T72" fmla="*/ 12 w 489"/>
                <a:gd name="T73" fmla="*/ 456 h 765"/>
                <a:gd name="T74" fmla="*/ 44 w 489"/>
                <a:gd name="T75" fmla="*/ 456 h 765"/>
                <a:gd name="T76" fmla="*/ 73 w 489"/>
                <a:gd name="T77" fmla="*/ 460 h 765"/>
                <a:gd name="T78" fmla="*/ 104 w 489"/>
                <a:gd name="T79" fmla="*/ 464 h 765"/>
                <a:gd name="T80" fmla="*/ 132 w 489"/>
                <a:gd name="T81" fmla="*/ 468 h 765"/>
                <a:gd name="T82" fmla="*/ 167 w 489"/>
                <a:gd name="T83" fmla="*/ 464 h 765"/>
                <a:gd name="T84" fmla="*/ 201 w 489"/>
                <a:gd name="T85" fmla="*/ 444 h 765"/>
                <a:gd name="T86" fmla="*/ 214 w 489"/>
                <a:gd name="T87" fmla="*/ 416 h 765"/>
                <a:gd name="T88" fmla="*/ 230 w 489"/>
                <a:gd name="T89" fmla="*/ 380 h 765"/>
                <a:gd name="T90" fmla="*/ 240 w 489"/>
                <a:gd name="T91" fmla="*/ 348 h 765"/>
                <a:gd name="T92" fmla="*/ 252 w 489"/>
                <a:gd name="T93" fmla="*/ 316 h 765"/>
                <a:gd name="T94" fmla="*/ 264 w 489"/>
                <a:gd name="T95" fmla="*/ 280 h 765"/>
                <a:gd name="T96" fmla="*/ 271 w 489"/>
                <a:gd name="T97" fmla="*/ 244 h 765"/>
                <a:gd name="T98" fmla="*/ 277 w 489"/>
                <a:gd name="T99" fmla="*/ 212 h 765"/>
                <a:gd name="T100" fmla="*/ 280 w 489"/>
                <a:gd name="T101" fmla="*/ 180 h 765"/>
                <a:gd name="T102" fmla="*/ 293 w 489"/>
                <a:gd name="T103" fmla="*/ 148 h 765"/>
                <a:gd name="T104" fmla="*/ 293 w 489"/>
                <a:gd name="T105" fmla="*/ 116 h 765"/>
                <a:gd name="T106" fmla="*/ 312 w 489"/>
                <a:gd name="T107" fmla="*/ 84 h 765"/>
                <a:gd name="T108" fmla="*/ 321 w 489"/>
                <a:gd name="T109" fmla="*/ 52 h 765"/>
                <a:gd name="T110" fmla="*/ 343 w 489"/>
                <a:gd name="T111" fmla="*/ 24 h 765"/>
                <a:gd name="T112" fmla="*/ 366 w 489"/>
                <a:gd name="T113" fmla="*/ 4 h 76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89" h="765">
                  <a:moveTo>
                    <a:pt x="484" y="4"/>
                  </a:moveTo>
                  <a:lnTo>
                    <a:pt x="476" y="8"/>
                  </a:lnTo>
                  <a:lnTo>
                    <a:pt x="472" y="16"/>
                  </a:lnTo>
                  <a:lnTo>
                    <a:pt x="464" y="20"/>
                  </a:lnTo>
                  <a:lnTo>
                    <a:pt x="456" y="24"/>
                  </a:lnTo>
                  <a:lnTo>
                    <a:pt x="452" y="32"/>
                  </a:lnTo>
                  <a:lnTo>
                    <a:pt x="444" y="36"/>
                  </a:lnTo>
                  <a:lnTo>
                    <a:pt x="440" y="44"/>
                  </a:lnTo>
                  <a:lnTo>
                    <a:pt x="432" y="52"/>
                  </a:lnTo>
                  <a:lnTo>
                    <a:pt x="424" y="60"/>
                  </a:lnTo>
                  <a:lnTo>
                    <a:pt x="420" y="68"/>
                  </a:lnTo>
                  <a:lnTo>
                    <a:pt x="416" y="76"/>
                  </a:lnTo>
                  <a:lnTo>
                    <a:pt x="412" y="84"/>
                  </a:lnTo>
                  <a:lnTo>
                    <a:pt x="408" y="92"/>
                  </a:lnTo>
                  <a:lnTo>
                    <a:pt x="404" y="100"/>
                  </a:lnTo>
                  <a:lnTo>
                    <a:pt x="400" y="108"/>
                  </a:lnTo>
                  <a:lnTo>
                    <a:pt x="392" y="116"/>
                  </a:lnTo>
                  <a:lnTo>
                    <a:pt x="392" y="124"/>
                  </a:lnTo>
                  <a:lnTo>
                    <a:pt x="388" y="132"/>
                  </a:lnTo>
                  <a:lnTo>
                    <a:pt x="384" y="140"/>
                  </a:lnTo>
                  <a:lnTo>
                    <a:pt x="384" y="148"/>
                  </a:lnTo>
                  <a:lnTo>
                    <a:pt x="380" y="156"/>
                  </a:lnTo>
                  <a:lnTo>
                    <a:pt x="380" y="164"/>
                  </a:lnTo>
                  <a:lnTo>
                    <a:pt x="376" y="172"/>
                  </a:lnTo>
                  <a:lnTo>
                    <a:pt x="376" y="180"/>
                  </a:lnTo>
                  <a:lnTo>
                    <a:pt x="376" y="188"/>
                  </a:lnTo>
                  <a:lnTo>
                    <a:pt x="372" y="196"/>
                  </a:lnTo>
                  <a:lnTo>
                    <a:pt x="372" y="204"/>
                  </a:lnTo>
                  <a:lnTo>
                    <a:pt x="368" y="216"/>
                  </a:lnTo>
                  <a:lnTo>
                    <a:pt x="368" y="224"/>
                  </a:lnTo>
                  <a:lnTo>
                    <a:pt x="368" y="232"/>
                  </a:lnTo>
                  <a:lnTo>
                    <a:pt x="364" y="240"/>
                  </a:lnTo>
                  <a:lnTo>
                    <a:pt x="364" y="248"/>
                  </a:lnTo>
                  <a:lnTo>
                    <a:pt x="360" y="260"/>
                  </a:lnTo>
                  <a:lnTo>
                    <a:pt x="360" y="268"/>
                  </a:lnTo>
                  <a:lnTo>
                    <a:pt x="364" y="276"/>
                  </a:lnTo>
                  <a:lnTo>
                    <a:pt x="360" y="284"/>
                  </a:lnTo>
                  <a:lnTo>
                    <a:pt x="360" y="292"/>
                  </a:lnTo>
                  <a:lnTo>
                    <a:pt x="360" y="300"/>
                  </a:lnTo>
                  <a:lnTo>
                    <a:pt x="360" y="308"/>
                  </a:lnTo>
                  <a:lnTo>
                    <a:pt x="360" y="316"/>
                  </a:lnTo>
                  <a:lnTo>
                    <a:pt x="360" y="324"/>
                  </a:lnTo>
                  <a:lnTo>
                    <a:pt x="364" y="332"/>
                  </a:lnTo>
                  <a:lnTo>
                    <a:pt x="368" y="340"/>
                  </a:lnTo>
                  <a:lnTo>
                    <a:pt x="372" y="348"/>
                  </a:lnTo>
                  <a:lnTo>
                    <a:pt x="376" y="356"/>
                  </a:lnTo>
                  <a:lnTo>
                    <a:pt x="380" y="368"/>
                  </a:lnTo>
                  <a:lnTo>
                    <a:pt x="384" y="380"/>
                  </a:lnTo>
                  <a:lnTo>
                    <a:pt x="384" y="388"/>
                  </a:lnTo>
                  <a:lnTo>
                    <a:pt x="384" y="396"/>
                  </a:lnTo>
                  <a:lnTo>
                    <a:pt x="388" y="404"/>
                  </a:lnTo>
                  <a:lnTo>
                    <a:pt x="400" y="420"/>
                  </a:lnTo>
                  <a:lnTo>
                    <a:pt x="404" y="428"/>
                  </a:lnTo>
                  <a:lnTo>
                    <a:pt x="412" y="432"/>
                  </a:lnTo>
                  <a:lnTo>
                    <a:pt x="416" y="440"/>
                  </a:lnTo>
                  <a:lnTo>
                    <a:pt x="424" y="448"/>
                  </a:lnTo>
                  <a:lnTo>
                    <a:pt x="428" y="456"/>
                  </a:lnTo>
                  <a:lnTo>
                    <a:pt x="436" y="464"/>
                  </a:lnTo>
                  <a:lnTo>
                    <a:pt x="444" y="476"/>
                  </a:lnTo>
                  <a:lnTo>
                    <a:pt x="448" y="484"/>
                  </a:lnTo>
                  <a:lnTo>
                    <a:pt x="452" y="492"/>
                  </a:lnTo>
                  <a:lnTo>
                    <a:pt x="460" y="500"/>
                  </a:lnTo>
                  <a:lnTo>
                    <a:pt x="464" y="508"/>
                  </a:lnTo>
                  <a:lnTo>
                    <a:pt x="468" y="516"/>
                  </a:lnTo>
                  <a:lnTo>
                    <a:pt x="472" y="528"/>
                  </a:lnTo>
                  <a:lnTo>
                    <a:pt x="476" y="536"/>
                  </a:lnTo>
                  <a:lnTo>
                    <a:pt x="480" y="544"/>
                  </a:lnTo>
                  <a:lnTo>
                    <a:pt x="484" y="552"/>
                  </a:lnTo>
                  <a:lnTo>
                    <a:pt x="488" y="560"/>
                  </a:lnTo>
                  <a:lnTo>
                    <a:pt x="488" y="572"/>
                  </a:lnTo>
                  <a:lnTo>
                    <a:pt x="488" y="580"/>
                  </a:lnTo>
                  <a:lnTo>
                    <a:pt x="488" y="588"/>
                  </a:lnTo>
                  <a:lnTo>
                    <a:pt x="488" y="596"/>
                  </a:lnTo>
                  <a:lnTo>
                    <a:pt x="488" y="604"/>
                  </a:lnTo>
                  <a:lnTo>
                    <a:pt x="480" y="616"/>
                  </a:lnTo>
                  <a:lnTo>
                    <a:pt x="476" y="624"/>
                  </a:lnTo>
                  <a:lnTo>
                    <a:pt x="472" y="632"/>
                  </a:lnTo>
                  <a:lnTo>
                    <a:pt x="464" y="636"/>
                  </a:lnTo>
                  <a:lnTo>
                    <a:pt x="456" y="648"/>
                  </a:lnTo>
                  <a:lnTo>
                    <a:pt x="448" y="656"/>
                  </a:lnTo>
                  <a:lnTo>
                    <a:pt x="436" y="668"/>
                  </a:lnTo>
                  <a:lnTo>
                    <a:pt x="428" y="672"/>
                  </a:lnTo>
                  <a:lnTo>
                    <a:pt x="420" y="676"/>
                  </a:lnTo>
                  <a:lnTo>
                    <a:pt x="408" y="684"/>
                  </a:lnTo>
                  <a:lnTo>
                    <a:pt x="400" y="692"/>
                  </a:lnTo>
                  <a:lnTo>
                    <a:pt x="392" y="696"/>
                  </a:lnTo>
                  <a:lnTo>
                    <a:pt x="384" y="704"/>
                  </a:lnTo>
                  <a:lnTo>
                    <a:pt x="376" y="716"/>
                  </a:lnTo>
                  <a:lnTo>
                    <a:pt x="368" y="720"/>
                  </a:lnTo>
                  <a:lnTo>
                    <a:pt x="364" y="732"/>
                  </a:lnTo>
                  <a:lnTo>
                    <a:pt x="356" y="740"/>
                  </a:lnTo>
                  <a:lnTo>
                    <a:pt x="352" y="748"/>
                  </a:lnTo>
                  <a:lnTo>
                    <a:pt x="348" y="756"/>
                  </a:lnTo>
                  <a:lnTo>
                    <a:pt x="340" y="760"/>
                  </a:lnTo>
                  <a:lnTo>
                    <a:pt x="332" y="764"/>
                  </a:lnTo>
                  <a:lnTo>
                    <a:pt x="328" y="756"/>
                  </a:lnTo>
                  <a:lnTo>
                    <a:pt x="328" y="748"/>
                  </a:lnTo>
                  <a:lnTo>
                    <a:pt x="328" y="740"/>
                  </a:lnTo>
                  <a:lnTo>
                    <a:pt x="324" y="732"/>
                  </a:lnTo>
                  <a:lnTo>
                    <a:pt x="324" y="724"/>
                  </a:lnTo>
                  <a:lnTo>
                    <a:pt x="324" y="716"/>
                  </a:lnTo>
                  <a:lnTo>
                    <a:pt x="320" y="708"/>
                  </a:lnTo>
                  <a:lnTo>
                    <a:pt x="320" y="700"/>
                  </a:lnTo>
                  <a:lnTo>
                    <a:pt x="312" y="692"/>
                  </a:lnTo>
                  <a:lnTo>
                    <a:pt x="312" y="680"/>
                  </a:lnTo>
                  <a:lnTo>
                    <a:pt x="304" y="664"/>
                  </a:lnTo>
                  <a:lnTo>
                    <a:pt x="296" y="652"/>
                  </a:lnTo>
                  <a:lnTo>
                    <a:pt x="288" y="640"/>
                  </a:lnTo>
                  <a:lnTo>
                    <a:pt x="284" y="632"/>
                  </a:lnTo>
                  <a:lnTo>
                    <a:pt x="280" y="624"/>
                  </a:lnTo>
                  <a:lnTo>
                    <a:pt x="276" y="616"/>
                  </a:lnTo>
                  <a:lnTo>
                    <a:pt x="272" y="604"/>
                  </a:lnTo>
                  <a:lnTo>
                    <a:pt x="264" y="596"/>
                  </a:lnTo>
                  <a:lnTo>
                    <a:pt x="256" y="588"/>
                  </a:lnTo>
                  <a:lnTo>
                    <a:pt x="252" y="580"/>
                  </a:lnTo>
                  <a:lnTo>
                    <a:pt x="244" y="576"/>
                  </a:lnTo>
                  <a:lnTo>
                    <a:pt x="240" y="568"/>
                  </a:lnTo>
                  <a:lnTo>
                    <a:pt x="232" y="564"/>
                  </a:lnTo>
                  <a:lnTo>
                    <a:pt x="224" y="560"/>
                  </a:lnTo>
                  <a:lnTo>
                    <a:pt x="204" y="556"/>
                  </a:lnTo>
                  <a:lnTo>
                    <a:pt x="196" y="552"/>
                  </a:lnTo>
                  <a:lnTo>
                    <a:pt x="192" y="544"/>
                  </a:lnTo>
                  <a:lnTo>
                    <a:pt x="184" y="540"/>
                  </a:lnTo>
                  <a:lnTo>
                    <a:pt x="176" y="532"/>
                  </a:lnTo>
                  <a:lnTo>
                    <a:pt x="168" y="528"/>
                  </a:lnTo>
                  <a:lnTo>
                    <a:pt x="160" y="524"/>
                  </a:lnTo>
                  <a:lnTo>
                    <a:pt x="156" y="516"/>
                  </a:lnTo>
                  <a:lnTo>
                    <a:pt x="152" y="508"/>
                  </a:lnTo>
                  <a:lnTo>
                    <a:pt x="144" y="504"/>
                  </a:lnTo>
                  <a:lnTo>
                    <a:pt x="136" y="500"/>
                  </a:lnTo>
                  <a:lnTo>
                    <a:pt x="132" y="492"/>
                  </a:lnTo>
                  <a:lnTo>
                    <a:pt x="124" y="492"/>
                  </a:lnTo>
                  <a:lnTo>
                    <a:pt x="116" y="488"/>
                  </a:lnTo>
                  <a:lnTo>
                    <a:pt x="108" y="484"/>
                  </a:lnTo>
                  <a:lnTo>
                    <a:pt x="100" y="484"/>
                  </a:lnTo>
                  <a:lnTo>
                    <a:pt x="92" y="484"/>
                  </a:lnTo>
                  <a:lnTo>
                    <a:pt x="80" y="480"/>
                  </a:lnTo>
                  <a:lnTo>
                    <a:pt x="72" y="476"/>
                  </a:lnTo>
                  <a:lnTo>
                    <a:pt x="64" y="476"/>
                  </a:lnTo>
                  <a:lnTo>
                    <a:pt x="56" y="476"/>
                  </a:lnTo>
                  <a:lnTo>
                    <a:pt x="44" y="476"/>
                  </a:lnTo>
                  <a:lnTo>
                    <a:pt x="36" y="476"/>
                  </a:lnTo>
                  <a:lnTo>
                    <a:pt x="28" y="476"/>
                  </a:lnTo>
                  <a:lnTo>
                    <a:pt x="16" y="472"/>
                  </a:lnTo>
                  <a:lnTo>
                    <a:pt x="8" y="468"/>
                  </a:lnTo>
                  <a:lnTo>
                    <a:pt x="0" y="464"/>
                  </a:lnTo>
                  <a:lnTo>
                    <a:pt x="8" y="456"/>
                  </a:lnTo>
                  <a:lnTo>
                    <a:pt x="16" y="456"/>
                  </a:lnTo>
                  <a:lnTo>
                    <a:pt x="24" y="456"/>
                  </a:lnTo>
                  <a:lnTo>
                    <a:pt x="32" y="456"/>
                  </a:lnTo>
                  <a:lnTo>
                    <a:pt x="48" y="456"/>
                  </a:lnTo>
                  <a:lnTo>
                    <a:pt x="56" y="456"/>
                  </a:lnTo>
                  <a:lnTo>
                    <a:pt x="64" y="456"/>
                  </a:lnTo>
                  <a:lnTo>
                    <a:pt x="76" y="456"/>
                  </a:lnTo>
                  <a:lnTo>
                    <a:pt x="84" y="460"/>
                  </a:lnTo>
                  <a:lnTo>
                    <a:pt x="92" y="460"/>
                  </a:lnTo>
                  <a:lnTo>
                    <a:pt x="100" y="460"/>
                  </a:lnTo>
                  <a:lnTo>
                    <a:pt x="112" y="464"/>
                  </a:lnTo>
                  <a:lnTo>
                    <a:pt x="120" y="464"/>
                  </a:lnTo>
                  <a:lnTo>
                    <a:pt x="132" y="464"/>
                  </a:lnTo>
                  <a:lnTo>
                    <a:pt x="140" y="468"/>
                  </a:lnTo>
                  <a:lnTo>
                    <a:pt x="152" y="468"/>
                  </a:lnTo>
                  <a:lnTo>
                    <a:pt x="160" y="468"/>
                  </a:lnTo>
                  <a:lnTo>
                    <a:pt x="168" y="468"/>
                  </a:lnTo>
                  <a:lnTo>
                    <a:pt x="180" y="468"/>
                  </a:lnTo>
                  <a:lnTo>
                    <a:pt x="188" y="468"/>
                  </a:lnTo>
                  <a:lnTo>
                    <a:pt x="204" y="468"/>
                  </a:lnTo>
                  <a:lnTo>
                    <a:pt x="212" y="464"/>
                  </a:lnTo>
                  <a:lnTo>
                    <a:pt x="220" y="464"/>
                  </a:lnTo>
                  <a:lnTo>
                    <a:pt x="236" y="456"/>
                  </a:lnTo>
                  <a:lnTo>
                    <a:pt x="244" y="452"/>
                  </a:lnTo>
                  <a:lnTo>
                    <a:pt x="256" y="444"/>
                  </a:lnTo>
                  <a:lnTo>
                    <a:pt x="260" y="436"/>
                  </a:lnTo>
                  <a:lnTo>
                    <a:pt x="268" y="432"/>
                  </a:lnTo>
                  <a:lnTo>
                    <a:pt x="272" y="424"/>
                  </a:lnTo>
                  <a:lnTo>
                    <a:pt x="272" y="416"/>
                  </a:lnTo>
                  <a:lnTo>
                    <a:pt x="280" y="408"/>
                  </a:lnTo>
                  <a:lnTo>
                    <a:pt x="284" y="396"/>
                  </a:lnTo>
                  <a:lnTo>
                    <a:pt x="288" y="388"/>
                  </a:lnTo>
                  <a:lnTo>
                    <a:pt x="292" y="380"/>
                  </a:lnTo>
                  <a:lnTo>
                    <a:pt x="296" y="372"/>
                  </a:lnTo>
                  <a:lnTo>
                    <a:pt x="296" y="364"/>
                  </a:lnTo>
                  <a:lnTo>
                    <a:pt x="300" y="356"/>
                  </a:lnTo>
                  <a:lnTo>
                    <a:pt x="304" y="348"/>
                  </a:lnTo>
                  <a:lnTo>
                    <a:pt x="312" y="340"/>
                  </a:lnTo>
                  <a:lnTo>
                    <a:pt x="312" y="332"/>
                  </a:lnTo>
                  <a:lnTo>
                    <a:pt x="316" y="324"/>
                  </a:lnTo>
                  <a:lnTo>
                    <a:pt x="320" y="316"/>
                  </a:lnTo>
                  <a:lnTo>
                    <a:pt x="324" y="308"/>
                  </a:lnTo>
                  <a:lnTo>
                    <a:pt x="328" y="296"/>
                  </a:lnTo>
                  <a:lnTo>
                    <a:pt x="332" y="288"/>
                  </a:lnTo>
                  <a:lnTo>
                    <a:pt x="336" y="280"/>
                  </a:lnTo>
                  <a:lnTo>
                    <a:pt x="336" y="272"/>
                  </a:lnTo>
                  <a:lnTo>
                    <a:pt x="340" y="260"/>
                  </a:lnTo>
                  <a:lnTo>
                    <a:pt x="344" y="252"/>
                  </a:lnTo>
                  <a:lnTo>
                    <a:pt x="344" y="244"/>
                  </a:lnTo>
                  <a:lnTo>
                    <a:pt x="348" y="236"/>
                  </a:lnTo>
                  <a:lnTo>
                    <a:pt x="348" y="228"/>
                  </a:lnTo>
                  <a:lnTo>
                    <a:pt x="352" y="220"/>
                  </a:lnTo>
                  <a:lnTo>
                    <a:pt x="352" y="212"/>
                  </a:lnTo>
                  <a:lnTo>
                    <a:pt x="352" y="204"/>
                  </a:lnTo>
                  <a:lnTo>
                    <a:pt x="352" y="196"/>
                  </a:lnTo>
                  <a:lnTo>
                    <a:pt x="356" y="188"/>
                  </a:lnTo>
                  <a:lnTo>
                    <a:pt x="356" y="180"/>
                  </a:lnTo>
                  <a:lnTo>
                    <a:pt x="360" y="172"/>
                  </a:lnTo>
                  <a:lnTo>
                    <a:pt x="368" y="164"/>
                  </a:lnTo>
                  <a:lnTo>
                    <a:pt x="368" y="156"/>
                  </a:lnTo>
                  <a:lnTo>
                    <a:pt x="372" y="148"/>
                  </a:lnTo>
                  <a:lnTo>
                    <a:pt x="372" y="140"/>
                  </a:lnTo>
                  <a:lnTo>
                    <a:pt x="372" y="132"/>
                  </a:lnTo>
                  <a:lnTo>
                    <a:pt x="372" y="124"/>
                  </a:lnTo>
                  <a:lnTo>
                    <a:pt x="372" y="116"/>
                  </a:lnTo>
                  <a:lnTo>
                    <a:pt x="380" y="108"/>
                  </a:lnTo>
                  <a:lnTo>
                    <a:pt x="388" y="100"/>
                  </a:lnTo>
                  <a:lnTo>
                    <a:pt x="392" y="92"/>
                  </a:lnTo>
                  <a:lnTo>
                    <a:pt x="396" y="84"/>
                  </a:lnTo>
                  <a:lnTo>
                    <a:pt x="396" y="76"/>
                  </a:lnTo>
                  <a:lnTo>
                    <a:pt x="400" y="68"/>
                  </a:lnTo>
                  <a:lnTo>
                    <a:pt x="404" y="60"/>
                  </a:lnTo>
                  <a:lnTo>
                    <a:pt x="408" y="52"/>
                  </a:lnTo>
                  <a:lnTo>
                    <a:pt x="416" y="48"/>
                  </a:lnTo>
                  <a:lnTo>
                    <a:pt x="424" y="40"/>
                  </a:lnTo>
                  <a:lnTo>
                    <a:pt x="428" y="32"/>
                  </a:lnTo>
                  <a:lnTo>
                    <a:pt x="436" y="24"/>
                  </a:lnTo>
                  <a:lnTo>
                    <a:pt x="444" y="20"/>
                  </a:lnTo>
                  <a:lnTo>
                    <a:pt x="452" y="12"/>
                  </a:lnTo>
                  <a:lnTo>
                    <a:pt x="460" y="12"/>
                  </a:lnTo>
                  <a:lnTo>
                    <a:pt x="464" y="4"/>
                  </a:lnTo>
                  <a:lnTo>
                    <a:pt x="472" y="0"/>
                  </a:lnTo>
                  <a:lnTo>
                    <a:pt x="480" y="4"/>
                  </a:lnTo>
                  <a:lnTo>
                    <a:pt x="484" y="4"/>
                  </a:lnTo>
                </a:path>
              </a:pathLst>
            </a:custGeom>
            <a:solidFill>
              <a:srgbClr val="FCFEB9"/>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059" name="Freeform 51">
              <a:extLst>
                <a:ext uri="{FF2B5EF4-FFF2-40B4-BE49-F238E27FC236}">
                  <a16:creationId xmlns:a16="http://schemas.microsoft.com/office/drawing/2014/main" id="{CDD2AE66-C921-43C1-A267-56D8D6854015}"/>
                </a:ext>
              </a:extLst>
            </p:cNvPr>
            <p:cNvSpPr>
              <a:spLocks/>
            </p:cNvSpPr>
            <p:nvPr/>
          </p:nvSpPr>
          <p:spPr bwMode="auto">
            <a:xfrm>
              <a:off x="1462" y="2481"/>
              <a:ext cx="818" cy="577"/>
            </a:xfrm>
            <a:custGeom>
              <a:avLst/>
              <a:gdLst>
                <a:gd name="T0" fmla="*/ 208 w 921"/>
                <a:gd name="T1" fmla="*/ 120 h 577"/>
                <a:gd name="T2" fmla="*/ 256 w 921"/>
                <a:gd name="T3" fmla="*/ 136 h 577"/>
                <a:gd name="T4" fmla="*/ 290 w 921"/>
                <a:gd name="T5" fmla="*/ 144 h 577"/>
                <a:gd name="T6" fmla="*/ 331 w 921"/>
                <a:gd name="T7" fmla="*/ 148 h 577"/>
                <a:gd name="T8" fmla="*/ 378 w 921"/>
                <a:gd name="T9" fmla="*/ 144 h 577"/>
                <a:gd name="T10" fmla="*/ 420 w 921"/>
                <a:gd name="T11" fmla="*/ 124 h 577"/>
                <a:gd name="T12" fmla="*/ 451 w 921"/>
                <a:gd name="T13" fmla="*/ 104 h 577"/>
                <a:gd name="T14" fmla="*/ 483 w 921"/>
                <a:gd name="T15" fmla="*/ 84 h 577"/>
                <a:gd name="T16" fmla="*/ 512 w 921"/>
                <a:gd name="T17" fmla="*/ 52 h 577"/>
                <a:gd name="T18" fmla="*/ 536 w 921"/>
                <a:gd name="T19" fmla="*/ 20 h 577"/>
                <a:gd name="T20" fmla="*/ 561 w 921"/>
                <a:gd name="T21" fmla="*/ 8 h 577"/>
                <a:gd name="T22" fmla="*/ 546 w 921"/>
                <a:gd name="T23" fmla="*/ 44 h 577"/>
                <a:gd name="T24" fmla="*/ 530 w 921"/>
                <a:gd name="T25" fmla="*/ 84 h 577"/>
                <a:gd name="T26" fmla="*/ 512 w 921"/>
                <a:gd name="T27" fmla="*/ 124 h 577"/>
                <a:gd name="T28" fmla="*/ 504 w 921"/>
                <a:gd name="T29" fmla="*/ 164 h 577"/>
                <a:gd name="T30" fmla="*/ 496 w 921"/>
                <a:gd name="T31" fmla="*/ 208 h 577"/>
                <a:gd name="T32" fmla="*/ 492 w 921"/>
                <a:gd name="T33" fmla="*/ 264 h 577"/>
                <a:gd name="T34" fmla="*/ 496 w 921"/>
                <a:gd name="T35" fmla="*/ 308 h 577"/>
                <a:gd name="T36" fmla="*/ 508 w 921"/>
                <a:gd name="T37" fmla="*/ 352 h 577"/>
                <a:gd name="T38" fmla="*/ 527 w 921"/>
                <a:gd name="T39" fmla="*/ 400 h 577"/>
                <a:gd name="T40" fmla="*/ 552 w 921"/>
                <a:gd name="T41" fmla="*/ 440 h 577"/>
                <a:gd name="T42" fmla="*/ 577 w 921"/>
                <a:gd name="T43" fmla="*/ 480 h 577"/>
                <a:gd name="T44" fmla="*/ 615 w 921"/>
                <a:gd name="T45" fmla="*/ 508 h 577"/>
                <a:gd name="T46" fmla="*/ 647 w 921"/>
                <a:gd name="T47" fmla="*/ 528 h 577"/>
                <a:gd name="T48" fmla="*/ 681 w 921"/>
                <a:gd name="T49" fmla="*/ 548 h 577"/>
                <a:gd name="T50" fmla="*/ 713 w 921"/>
                <a:gd name="T51" fmla="*/ 564 h 577"/>
                <a:gd name="T52" fmla="*/ 713 w 921"/>
                <a:gd name="T53" fmla="*/ 572 h 577"/>
                <a:gd name="T54" fmla="*/ 681 w 921"/>
                <a:gd name="T55" fmla="*/ 564 h 577"/>
                <a:gd name="T56" fmla="*/ 647 w 921"/>
                <a:gd name="T57" fmla="*/ 560 h 577"/>
                <a:gd name="T58" fmla="*/ 615 w 921"/>
                <a:gd name="T59" fmla="*/ 552 h 577"/>
                <a:gd name="T60" fmla="*/ 581 w 921"/>
                <a:gd name="T61" fmla="*/ 536 h 577"/>
                <a:gd name="T62" fmla="*/ 543 w 921"/>
                <a:gd name="T63" fmla="*/ 516 h 577"/>
                <a:gd name="T64" fmla="*/ 502 w 921"/>
                <a:gd name="T65" fmla="*/ 492 h 577"/>
                <a:gd name="T66" fmla="*/ 467 w 921"/>
                <a:gd name="T67" fmla="*/ 464 h 577"/>
                <a:gd name="T68" fmla="*/ 441 w 921"/>
                <a:gd name="T69" fmla="*/ 432 h 577"/>
                <a:gd name="T70" fmla="*/ 401 w 921"/>
                <a:gd name="T71" fmla="*/ 388 h 577"/>
                <a:gd name="T72" fmla="*/ 366 w 921"/>
                <a:gd name="T73" fmla="*/ 352 h 577"/>
                <a:gd name="T74" fmla="*/ 335 w 921"/>
                <a:gd name="T75" fmla="*/ 328 h 577"/>
                <a:gd name="T76" fmla="*/ 303 w 921"/>
                <a:gd name="T77" fmla="*/ 304 h 577"/>
                <a:gd name="T78" fmla="*/ 258 w 921"/>
                <a:gd name="T79" fmla="*/ 284 h 577"/>
                <a:gd name="T80" fmla="*/ 224 w 921"/>
                <a:gd name="T81" fmla="*/ 280 h 577"/>
                <a:gd name="T82" fmla="*/ 183 w 921"/>
                <a:gd name="T83" fmla="*/ 280 h 577"/>
                <a:gd name="T84" fmla="*/ 152 w 921"/>
                <a:gd name="T85" fmla="*/ 284 h 577"/>
                <a:gd name="T86" fmla="*/ 120 w 921"/>
                <a:gd name="T87" fmla="*/ 296 h 577"/>
                <a:gd name="T88" fmla="*/ 91 w 921"/>
                <a:gd name="T89" fmla="*/ 332 h 577"/>
                <a:gd name="T90" fmla="*/ 63 w 921"/>
                <a:gd name="T91" fmla="*/ 376 h 577"/>
                <a:gd name="T92" fmla="*/ 44 w 921"/>
                <a:gd name="T93" fmla="*/ 412 h 577"/>
                <a:gd name="T94" fmla="*/ 28 w 921"/>
                <a:gd name="T95" fmla="*/ 456 h 577"/>
                <a:gd name="T96" fmla="*/ 0 w 921"/>
                <a:gd name="T97" fmla="*/ 464 h 577"/>
                <a:gd name="T98" fmla="*/ 12 w 921"/>
                <a:gd name="T99" fmla="*/ 424 h 577"/>
                <a:gd name="T100" fmla="*/ 32 w 921"/>
                <a:gd name="T101" fmla="*/ 380 h 577"/>
                <a:gd name="T102" fmla="*/ 57 w 921"/>
                <a:gd name="T103" fmla="*/ 336 h 577"/>
                <a:gd name="T104" fmla="*/ 73 w 921"/>
                <a:gd name="T105" fmla="*/ 296 h 577"/>
                <a:gd name="T106" fmla="*/ 101 w 921"/>
                <a:gd name="T107" fmla="*/ 264 h 577"/>
                <a:gd name="T108" fmla="*/ 130 w 921"/>
                <a:gd name="T109" fmla="*/ 240 h 577"/>
                <a:gd name="T110" fmla="*/ 155 w 921"/>
                <a:gd name="T111" fmla="*/ 208 h 577"/>
                <a:gd name="T112" fmla="*/ 171 w 921"/>
                <a:gd name="T113" fmla="*/ 172 h 577"/>
                <a:gd name="T114" fmla="*/ 167 w 921"/>
                <a:gd name="T115" fmla="*/ 128 h 577"/>
                <a:gd name="T116" fmla="*/ 147 w 921"/>
                <a:gd name="T117" fmla="*/ 58 h 577"/>
                <a:gd name="T118" fmla="*/ 194 w 921"/>
                <a:gd name="T119" fmla="*/ 90 h 57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21" h="577">
                  <a:moveTo>
                    <a:pt x="252" y="92"/>
                  </a:moveTo>
                  <a:lnTo>
                    <a:pt x="250" y="96"/>
                  </a:lnTo>
                  <a:lnTo>
                    <a:pt x="260" y="98"/>
                  </a:lnTo>
                  <a:lnTo>
                    <a:pt x="256" y="116"/>
                  </a:lnTo>
                  <a:lnTo>
                    <a:pt x="264" y="120"/>
                  </a:lnTo>
                  <a:lnTo>
                    <a:pt x="272" y="120"/>
                  </a:lnTo>
                  <a:lnTo>
                    <a:pt x="280" y="124"/>
                  </a:lnTo>
                  <a:lnTo>
                    <a:pt x="300" y="128"/>
                  </a:lnTo>
                  <a:lnTo>
                    <a:pt x="316" y="136"/>
                  </a:lnTo>
                  <a:lnTo>
                    <a:pt x="324" y="136"/>
                  </a:lnTo>
                  <a:lnTo>
                    <a:pt x="336" y="140"/>
                  </a:lnTo>
                  <a:lnTo>
                    <a:pt x="344" y="140"/>
                  </a:lnTo>
                  <a:lnTo>
                    <a:pt x="352" y="140"/>
                  </a:lnTo>
                  <a:lnTo>
                    <a:pt x="360" y="144"/>
                  </a:lnTo>
                  <a:lnTo>
                    <a:pt x="368" y="144"/>
                  </a:lnTo>
                  <a:lnTo>
                    <a:pt x="384" y="148"/>
                  </a:lnTo>
                  <a:lnTo>
                    <a:pt x="392" y="148"/>
                  </a:lnTo>
                  <a:lnTo>
                    <a:pt x="400" y="148"/>
                  </a:lnTo>
                  <a:lnTo>
                    <a:pt x="412" y="148"/>
                  </a:lnTo>
                  <a:lnTo>
                    <a:pt x="420" y="148"/>
                  </a:lnTo>
                  <a:lnTo>
                    <a:pt x="440" y="144"/>
                  </a:lnTo>
                  <a:lnTo>
                    <a:pt x="448" y="144"/>
                  </a:lnTo>
                  <a:lnTo>
                    <a:pt x="460" y="144"/>
                  </a:lnTo>
                  <a:lnTo>
                    <a:pt x="468" y="144"/>
                  </a:lnTo>
                  <a:lnTo>
                    <a:pt x="480" y="144"/>
                  </a:lnTo>
                  <a:lnTo>
                    <a:pt x="488" y="140"/>
                  </a:lnTo>
                  <a:lnTo>
                    <a:pt x="504" y="132"/>
                  </a:lnTo>
                  <a:lnTo>
                    <a:pt x="512" y="132"/>
                  </a:lnTo>
                  <a:lnTo>
                    <a:pt x="520" y="128"/>
                  </a:lnTo>
                  <a:lnTo>
                    <a:pt x="532" y="124"/>
                  </a:lnTo>
                  <a:lnTo>
                    <a:pt x="536" y="116"/>
                  </a:lnTo>
                  <a:lnTo>
                    <a:pt x="544" y="112"/>
                  </a:lnTo>
                  <a:lnTo>
                    <a:pt x="556" y="108"/>
                  </a:lnTo>
                  <a:lnTo>
                    <a:pt x="564" y="108"/>
                  </a:lnTo>
                  <a:lnTo>
                    <a:pt x="572" y="104"/>
                  </a:lnTo>
                  <a:lnTo>
                    <a:pt x="580" y="100"/>
                  </a:lnTo>
                  <a:lnTo>
                    <a:pt x="592" y="92"/>
                  </a:lnTo>
                  <a:lnTo>
                    <a:pt x="600" y="92"/>
                  </a:lnTo>
                  <a:lnTo>
                    <a:pt x="604" y="84"/>
                  </a:lnTo>
                  <a:lnTo>
                    <a:pt x="612" y="84"/>
                  </a:lnTo>
                  <a:lnTo>
                    <a:pt x="620" y="76"/>
                  </a:lnTo>
                  <a:lnTo>
                    <a:pt x="628" y="72"/>
                  </a:lnTo>
                  <a:lnTo>
                    <a:pt x="632" y="64"/>
                  </a:lnTo>
                  <a:lnTo>
                    <a:pt x="640" y="60"/>
                  </a:lnTo>
                  <a:lnTo>
                    <a:pt x="648" y="52"/>
                  </a:lnTo>
                  <a:lnTo>
                    <a:pt x="656" y="44"/>
                  </a:lnTo>
                  <a:lnTo>
                    <a:pt x="660" y="36"/>
                  </a:lnTo>
                  <a:lnTo>
                    <a:pt x="668" y="32"/>
                  </a:lnTo>
                  <a:lnTo>
                    <a:pt x="672" y="24"/>
                  </a:lnTo>
                  <a:lnTo>
                    <a:pt x="680" y="20"/>
                  </a:lnTo>
                  <a:lnTo>
                    <a:pt x="684" y="12"/>
                  </a:lnTo>
                  <a:lnTo>
                    <a:pt x="692" y="8"/>
                  </a:lnTo>
                  <a:lnTo>
                    <a:pt x="700" y="4"/>
                  </a:lnTo>
                  <a:lnTo>
                    <a:pt x="708" y="0"/>
                  </a:lnTo>
                  <a:lnTo>
                    <a:pt x="712" y="8"/>
                  </a:lnTo>
                  <a:lnTo>
                    <a:pt x="712" y="16"/>
                  </a:lnTo>
                  <a:lnTo>
                    <a:pt x="708" y="24"/>
                  </a:lnTo>
                  <a:lnTo>
                    <a:pt x="700" y="28"/>
                  </a:lnTo>
                  <a:lnTo>
                    <a:pt x="696" y="36"/>
                  </a:lnTo>
                  <a:lnTo>
                    <a:pt x="692" y="44"/>
                  </a:lnTo>
                  <a:lnTo>
                    <a:pt x="688" y="52"/>
                  </a:lnTo>
                  <a:lnTo>
                    <a:pt x="684" y="60"/>
                  </a:lnTo>
                  <a:lnTo>
                    <a:pt x="680" y="68"/>
                  </a:lnTo>
                  <a:lnTo>
                    <a:pt x="676" y="76"/>
                  </a:lnTo>
                  <a:lnTo>
                    <a:pt x="672" y="84"/>
                  </a:lnTo>
                  <a:lnTo>
                    <a:pt x="664" y="92"/>
                  </a:lnTo>
                  <a:lnTo>
                    <a:pt x="660" y="100"/>
                  </a:lnTo>
                  <a:lnTo>
                    <a:pt x="652" y="108"/>
                  </a:lnTo>
                  <a:lnTo>
                    <a:pt x="652" y="116"/>
                  </a:lnTo>
                  <a:lnTo>
                    <a:pt x="648" y="124"/>
                  </a:lnTo>
                  <a:lnTo>
                    <a:pt x="644" y="132"/>
                  </a:lnTo>
                  <a:lnTo>
                    <a:pt x="644" y="140"/>
                  </a:lnTo>
                  <a:lnTo>
                    <a:pt x="644" y="148"/>
                  </a:lnTo>
                  <a:lnTo>
                    <a:pt x="644" y="156"/>
                  </a:lnTo>
                  <a:lnTo>
                    <a:pt x="640" y="164"/>
                  </a:lnTo>
                  <a:lnTo>
                    <a:pt x="640" y="172"/>
                  </a:lnTo>
                  <a:lnTo>
                    <a:pt x="636" y="180"/>
                  </a:lnTo>
                  <a:lnTo>
                    <a:pt x="636" y="188"/>
                  </a:lnTo>
                  <a:lnTo>
                    <a:pt x="632" y="196"/>
                  </a:lnTo>
                  <a:lnTo>
                    <a:pt x="628" y="208"/>
                  </a:lnTo>
                  <a:lnTo>
                    <a:pt x="628" y="216"/>
                  </a:lnTo>
                  <a:lnTo>
                    <a:pt x="628" y="224"/>
                  </a:lnTo>
                  <a:lnTo>
                    <a:pt x="628" y="240"/>
                  </a:lnTo>
                  <a:lnTo>
                    <a:pt x="624" y="248"/>
                  </a:lnTo>
                  <a:lnTo>
                    <a:pt x="624" y="264"/>
                  </a:lnTo>
                  <a:lnTo>
                    <a:pt x="624" y="272"/>
                  </a:lnTo>
                  <a:lnTo>
                    <a:pt x="624" y="280"/>
                  </a:lnTo>
                  <a:lnTo>
                    <a:pt x="620" y="292"/>
                  </a:lnTo>
                  <a:lnTo>
                    <a:pt x="624" y="300"/>
                  </a:lnTo>
                  <a:lnTo>
                    <a:pt x="628" y="308"/>
                  </a:lnTo>
                  <a:lnTo>
                    <a:pt x="628" y="316"/>
                  </a:lnTo>
                  <a:lnTo>
                    <a:pt x="632" y="324"/>
                  </a:lnTo>
                  <a:lnTo>
                    <a:pt x="640" y="336"/>
                  </a:lnTo>
                  <a:lnTo>
                    <a:pt x="640" y="344"/>
                  </a:lnTo>
                  <a:lnTo>
                    <a:pt x="644" y="352"/>
                  </a:lnTo>
                  <a:lnTo>
                    <a:pt x="644" y="360"/>
                  </a:lnTo>
                  <a:lnTo>
                    <a:pt x="648" y="368"/>
                  </a:lnTo>
                  <a:lnTo>
                    <a:pt x="652" y="380"/>
                  </a:lnTo>
                  <a:lnTo>
                    <a:pt x="656" y="388"/>
                  </a:lnTo>
                  <a:lnTo>
                    <a:pt x="668" y="400"/>
                  </a:lnTo>
                  <a:lnTo>
                    <a:pt x="676" y="408"/>
                  </a:lnTo>
                  <a:lnTo>
                    <a:pt x="680" y="416"/>
                  </a:lnTo>
                  <a:lnTo>
                    <a:pt x="688" y="428"/>
                  </a:lnTo>
                  <a:lnTo>
                    <a:pt x="692" y="436"/>
                  </a:lnTo>
                  <a:lnTo>
                    <a:pt x="700" y="440"/>
                  </a:lnTo>
                  <a:lnTo>
                    <a:pt x="704" y="448"/>
                  </a:lnTo>
                  <a:lnTo>
                    <a:pt x="708" y="456"/>
                  </a:lnTo>
                  <a:lnTo>
                    <a:pt x="712" y="464"/>
                  </a:lnTo>
                  <a:lnTo>
                    <a:pt x="720" y="472"/>
                  </a:lnTo>
                  <a:lnTo>
                    <a:pt x="732" y="480"/>
                  </a:lnTo>
                  <a:lnTo>
                    <a:pt x="740" y="484"/>
                  </a:lnTo>
                  <a:lnTo>
                    <a:pt x="748" y="488"/>
                  </a:lnTo>
                  <a:lnTo>
                    <a:pt x="756" y="496"/>
                  </a:lnTo>
                  <a:lnTo>
                    <a:pt x="768" y="500"/>
                  </a:lnTo>
                  <a:lnTo>
                    <a:pt x="780" y="508"/>
                  </a:lnTo>
                  <a:lnTo>
                    <a:pt x="788" y="512"/>
                  </a:lnTo>
                  <a:lnTo>
                    <a:pt x="796" y="516"/>
                  </a:lnTo>
                  <a:lnTo>
                    <a:pt x="804" y="520"/>
                  </a:lnTo>
                  <a:lnTo>
                    <a:pt x="812" y="524"/>
                  </a:lnTo>
                  <a:lnTo>
                    <a:pt x="820" y="528"/>
                  </a:lnTo>
                  <a:lnTo>
                    <a:pt x="828" y="532"/>
                  </a:lnTo>
                  <a:lnTo>
                    <a:pt x="836" y="536"/>
                  </a:lnTo>
                  <a:lnTo>
                    <a:pt x="844" y="540"/>
                  </a:lnTo>
                  <a:lnTo>
                    <a:pt x="856" y="548"/>
                  </a:lnTo>
                  <a:lnTo>
                    <a:pt x="864" y="548"/>
                  </a:lnTo>
                  <a:lnTo>
                    <a:pt x="872" y="552"/>
                  </a:lnTo>
                  <a:lnTo>
                    <a:pt x="880" y="556"/>
                  </a:lnTo>
                  <a:lnTo>
                    <a:pt x="888" y="556"/>
                  </a:lnTo>
                  <a:lnTo>
                    <a:pt x="896" y="560"/>
                  </a:lnTo>
                  <a:lnTo>
                    <a:pt x="904" y="564"/>
                  </a:lnTo>
                  <a:lnTo>
                    <a:pt x="912" y="564"/>
                  </a:lnTo>
                  <a:lnTo>
                    <a:pt x="920" y="568"/>
                  </a:lnTo>
                  <a:lnTo>
                    <a:pt x="920" y="576"/>
                  </a:lnTo>
                  <a:lnTo>
                    <a:pt x="912" y="576"/>
                  </a:lnTo>
                  <a:lnTo>
                    <a:pt x="904" y="572"/>
                  </a:lnTo>
                  <a:lnTo>
                    <a:pt x="896" y="572"/>
                  </a:lnTo>
                  <a:lnTo>
                    <a:pt x="888" y="568"/>
                  </a:lnTo>
                  <a:lnTo>
                    <a:pt x="880" y="568"/>
                  </a:lnTo>
                  <a:lnTo>
                    <a:pt x="872" y="568"/>
                  </a:lnTo>
                  <a:lnTo>
                    <a:pt x="864" y="564"/>
                  </a:lnTo>
                  <a:lnTo>
                    <a:pt x="856" y="564"/>
                  </a:lnTo>
                  <a:lnTo>
                    <a:pt x="844" y="560"/>
                  </a:lnTo>
                  <a:lnTo>
                    <a:pt x="836" y="560"/>
                  </a:lnTo>
                  <a:lnTo>
                    <a:pt x="828" y="560"/>
                  </a:lnTo>
                  <a:lnTo>
                    <a:pt x="820" y="560"/>
                  </a:lnTo>
                  <a:lnTo>
                    <a:pt x="812" y="560"/>
                  </a:lnTo>
                  <a:lnTo>
                    <a:pt x="804" y="560"/>
                  </a:lnTo>
                  <a:lnTo>
                    <a:pt x="796" y="556"/>
                  </a:lnTo>
                  <a:lnTo>
                    <a:pt x="788" y="556"/>
                  </a:lnTo>
                  <a:lnTo>
                    <a:pt x="780" y="552"/>
                  </a:lnTo>
                  <a:lnTo>
                    <a:pt x="772" y="552"/>
                  </a:lnTo>
                  <a:lnTo>
                    <a:pt x="764" y="548"/>
                  </a:lnTo>
                  <a:lnTo>
                    <a:pt x="752" y="544"/>
                  </a:lnTo>
                  <a:lnTo>
                    <a:pt x="744" y="540"/>
                  </a:lnTo>
                  <a:lnTo>
                    <a:pt x="736" y="536"/>
                  </a:lnTo>
                  <a:lnTo>
                    <a:pt x="728" y="532"/>
                  </a:lnTo>
                  <a:lnTo>
                    <a:pt x="716" y="532"/>
                  </a:lnTo>
                  <a:lnTo>
                    <a:pt x="708" y="528"/>
                  </a:lnTo>
                  <a:lnTo>
                    <a:pt x="696" y="520"/>
                  </a:lnTo>
                  <a:lnTo>
                    <a:pt x="688" y="516"/>
                  </a:lnTo>
                  <a:lnTo>
                    <a:pt x="672" y="512"/>
                  </a:lnTo>
                  <a:lnTo>
                    <a:pt x="664" y="508"/>
                  </a:lnTo>
                  <a:lnTo>
                    <a:pt x="652" y="504"/>
                  </a:lnTo>
                  <a:lnTo>
                    <a:pt x="644" y="496"/>
                  </a:lnTo>
                  <a:lnTo>
                    <a:pt x="636" y="492"/>
                  </a:lnTo>
                  <a:lnTo>
                    <a:pt x="628" y="488"/>
                  </a:lnTo>
                  <a:lnTo>
                    <a:pt x="620" y="484"/>
                  </a:lnTo>
                  <a:lnTo>
                    <a:pt x="612" y="476"/>
                  </a:lnTo>
                  <a:lnTo>
                    <a:pt x="600" y="468"/>
                  </a:lnTo>
                  <a:lnTo>
                    <a:pt x="592" y="464"/>
                  </a:lnTo>
                  <a:lnTo>
                    <a:pt x="584" y="456"/>
                  </a:lnTo>
                  <a:lnTo>
                    <a:pt x="576" y="448"/>
                  </a:lnTo>
                  <a:lnTo>
                    <a:pt x="568" y="444"/>
                  </a:lnTo>
                  <a:lnTo>
                    <a:pt x="568" y="436"/>
                  </a:lnTo>
                  <a:lnTo>
                    <a:pt x="560" y="432"/>
                  </a:lnTo>
                  <a:lnTo>
                    <a:pt x="552" y="424"/>
                  </a:lnTo>
                  <a:lnTo>
                    <a:pt x="536" y="416"/>
                  </a:lnTo>
                  <a:lnTo>
                    <a:pt x="524" y="404"/>
                  </a:lnTo>
                  <a:lnTo>
                    <a:pt x="516" y="396"/>
                  </a:lnTo>
                  <a:lnTo>
                    <a:pt x="508" y="388"/>
                  </a:lnTo>
                  <a:lnTo>
                    <a:pt x="500" y="380"/>
                  </a:lnTo>
                  <a:lnTo>
                    <a:pt x="492" y="376"/>
                  </a:lnTo>
                  <a:lnTo>
                    <a:pt x="488" y="368"/>
                  </a:lnTo>
                  <a:lnTo>
                    <a:pt x="472" y="360"/>
                  </a:lnTo>
                  <a:lnTo>
                    <a:pt x="464" y="352"/>
                  </a:lnTo>
                  <a:lnTo>
                    <a:pt x="456" y="348"/>
                  </a:lnTo>
                  <a:lnTo>
                    <a:pt x="448" y="344"/>
                  </a:lnTo>
                  <a:lnTo>
                    <a:pt x="440" y="340"/>
                  </a:lnTo>
                  <a:lnTo>
                    <a:pt x="432" y="336"/>
                  </a:lnTo>
                  <a:lnTo>
                    <a:pt x="424" y="328"/>
                  </a:lnTo>
                  <a:lnTo>
                    <a:pt x="416" y="324"/>
                  </a:lnTo>
                  <a:lnTo>
                    <a:pt x="408" y="320"/>
                  </a:lnTo>
                  <a:lnTo>
                    <a:pt x="400" y="312"/>
                  </a:lnTo>
                  <a:lnTo>
                    <a:pt x="392" y="308"/>
                  </a:lnTo>
                  <a:lnTo>
                    <a:pt x="384" y="304"/>
                  </a:lnTo>
                  <a:lnTo>
                    <a:pt x="372" y="300"/>
                  </a:lnTo>
                  <a:lnTo>
                    <a:pt x="364" y="296"/>
                  </a:lnTo>
                  <a:lnTo>
                    <a:pt x="356" y="292"/>
                  </a:lnTo>
                  <a:lnTo>
                    <a:pt x="336" y="288"/>
                  </a:lnTo>
                  <a:lnTo>
                    <a:pt x="328" y="284"/>
                  </a:lnTo>
                  <a:lnTo>
                    <a:pt x="320" y="280"/>
                  </a:lnTo>
                  <a:lnTo>
                    <a:pt x="312" y="280"/>
                  </a:lnTo>
                  <a:lnTo>
                    <a:pt x="304" y="280"/>
                  </a:lnTo>
                  <a:lnTo>
                    <a:pt x="292" y="280"/>
                  </a:lnTo>
                  <a:lnTo>
                    <a:pt x="284" y="280"/>
                  </a:lnTo>
                  <a:lnTo>
                    <a:pt x="276" y="280"/>
                  </a:lnTo>
                  <a:lnTo>
                    <a:pt x="268" y="280"/>
                  </a:lnTo>
                  <a:lnTo>
                    <a:pt x="260" y="280"/>
                  </a:lnTo>
                  <a:lnTo>
                    <a:pt x="252" y="280"/>
                  </a:lnTo>
                  <a:lnTo>
                    <a:pt x="232" y="280"/>
                  </a:lnTo>
                  <a:lnTo>
                    <a:pt x="224" y="280"/>
                  </a:lnTo>
                  <a:lnTo>
                    <a:pt x="216" y="280"/>
                  </a:lnTo>
                  <a:lnTo>
                    <a:pt x="208" y="284"/>
                  </a:lnTo>
                  <a:lnTo>
                    <a:pt x="200" y="284"/>
                  </a:lnTo>
                  <a:lnTo>
                    <a:pt x="192" y="284"/>
                  </a:lnTo>
                  <a:lnTo>
                    <a:pt x="184" y="288"/>
                  </a:lnTo>
                  <a:lnTo>
                    <a:pt x="176" y="288"/>
                  </a:lnTo>
                  <a:lnTo>
                    <a:pt x="168" y="288"/>
                  </a:lnTo>
                  <a:lnTo>
                    <a:pt x="160" y="292"/>
                  </a:lnTo>
                  <a:lnTo>
                    <a:pt x="152" y="296"/>
                  </a:lnTo>
                  <a:lnTo>
                    <a:pt x="144" y="300"/>
                  </a:lnTo>
                  <a:lnTo>
                    <a:pt x="136" y="308"/>
                  </a:lnTo>
                  <a:lnTo>
                    <a:pt x="128" y="320"/>
                  </a:lnTo>
                  <a:lnTo>
                    <a:pt x="120" y="324"/>
                  </a:lnTo>
                  <a:lnTo>
                    <a:pt x="116" y="332"/>
                  </a:lnTo>
                  <a:lnTo>
                    <a:pt x="112" y="340"/>
                  </a:lnTo>
                  <a:lnTo>
                    <a:pt x="104" y="348"/>
                  </a:lnTo>
                  <a:lnTo>
                    <a:pt x="100" y="356"/>
                  </a:lnTo>
                  <a:lnTo>
                    <a:pt x="92" y="364"/>
                  </a:lnTo>
                  <a:lnTo>
                    <a:pt x="80" y="376"/>
                  </a:lnTo>
                  <a:lnTo>
                    <a:pt x="76" y="384"/>
                  </a:lnTo>
                  <a:lnTo>
                    <a:pt x="72" y="392"/>
                  </a:lnTo>
                  <a:lnTo>
                    <a:pt x="68" y="400"/>
                  </a:lnTo>
                  <a:lnTo>
                    <a:pt x="60" y="404"/>
                  </a:lnTo>
                  <a:lnTo>
                    <a:pt x="56" y="412"/>
                  </a:lnTo>
                  <a:lnTo>
                    <a:pt x="52" y="424"/>
                  </a:lnTo>
                  <a:lnTo>
                    <a:pt x="48" y="432"/>
                  </a:lnTo>
                  <a:lnTo>
                    <a:pt x="40" y="440"/>
                  </a:lnTo>
                  <a:lnTo>
                    <a:pt x="40" y="448"/>
                  </a:lnTo>
                  <a:lnTo>
                    <a:pt x="36" y="456"/>
                  </a:lnTo>
                  <a:lnTo>
                    <a:pt x="28" y="464"/>
                  </a:lnTo>
                  <a:lnTo>
                    <a:pt x="20" y="468"/>
                  </a:lnTo>
                  <a:lnTo>
                    <a:pt x="12" y="472"/>
                  </a:lnTo>
                  <a:lnTo>
                    <a:pt x="4" y="472"/>
                  </a:lnTo>
                  <a:lnTo>
                    <a:pt x="0" y="464"/>
                  </a:lnTo>
                  <a:lnTo>
                    <a:pt x="0" y="456"/>
                  </a:lnTo>
                  <a:lnTo>
                    <a:pt x="4" y="448"/>
                  </a:lnTo>
                  <a:lnTo>
                    <a:pt x="8" y="440"/>
                  </a:lnTo>
                  <a:lnTo>
                    <a:pt x="12" y="432"/>
                  </a:lnTo>
                  <a:lnTo>
                    <a:pt x="16" y="424"/>
                  </a:lnTo>
                  <a:lnTo>
                    <a:pt x="20" y="416"/>
                  </a:lnTo>
                  <a:lnTo>
                    <a:pt x="24" y="408"/>
                  </a:lnTo>
                  <a:lnTo>
                    <a:pt x="28" y="400"/>
                  </a:lnTo>
                  <a:lnTo>
                    <a:pt x="36" y="388"/>
                  </a:lnTo>
                  <a:lnTo>
                    <a:pt x="40" y="380"/>
                  </a:lnTo>
                  <a:lnTo>
                    <a:pt x="48" y="376"/>
                  </a:lnTo>
                  <a:lnTo>
                    <a:pt x="52" y="364"/>
                  </a:lnTo>
                  <a:lnTo>
                    <a:pt x="56" y="356"/>
                  </a:lnTo>
                  <a:lnTo>
                    <a:pt x="64" y="344"/>
                  </a:lnTo>
                  <a:lnTo>
                    <a:pt x="72" y="336"/>
                  </a:lnTo>
                  <a:lnTo>
                    <a:pt x="72" y="328"/>
                  </a:lnTo>
                  <a:lnTo>
                    <a:pt x="76" y="320"/>
                  </a:lnTo>
                  <a:lnTo>
                    <a:pt x="80" y="312"/>
                  </a:lnTo>
                  <a:lnTo>
                    <a:pt x="88" y="304"/>
                  </a:lnTo>
                  <a:lnTo>
                    <a:pt x="92" y="296"/>
                  </a:lnTo>
                  <a:lnTo>
                    <a:pt x="100" y="292"/>
                  </a:lnTo>
                  <a:lnTo>
                    <a:pt x="108" y="280"/>
                  </a:lnTo>
                  <a:lnTo>
                    <a:pt x="116" y="272"/>
                  </a:lnTo>
                  <a:lnTo>
                    <a:pt x="120" y="264"/>
                  </a:lnTo>
                  <a:lnTo>
                    <a:pt x="128" y="264"/>
                  </a:lnTo>
                  <a:lnTo>
                    <a:pt x="132" y="256"/>
                  </a:lnTo>
                  <a:lnTo>
                    <a:pt x="140" y="256"/>
                  </a:lnTo>
                  <a:lnTo>
                    <a:pt x="148" y="252"/>
                  </a:lnTo>
                  <a:lnTo>
                    <a:pt x="156" y="248"/>
                  </a:lnTo>
                  <a:lnTo>
                    <a:pt x="164" y="240"/>
                  </a:lnTo>
                  <a:lnTo>
                    <a:pt x="172" y="236"/>
                  </a:lnTo>
                  <a:lnTo>
                    <a:pt x="180" y="228"/>
                  </a:lnTo>
                  <a:lnTo>
                    <a:pt x="184" y="220"/>
                  </a:lnTo>
                  <a:lnTo>
                    <a:pt x="192" y="216"/>
                  </a:lnTo>
                  <a:lnTo>
                    <a:pt x="196" y="208"/>
                  </a:lnTo>
                  <a:lnTo>
                    <a:pt x="204" y="204"/>
                  </a:lnTo>
                  <a:lnTo>
                    <a:pt x="208" y="196"/>
                  </a:lnTo>
                  <a:lnTo>
                    <a:pt x="208" y="188"/>
                  </a:lnTo>
                  <a:lnTo>
                    <a:pt x="212" y="180"/>
                  </a:lnTo>
                  <a:lnTo>
                    <a:pt x="216" y="172"/>
                  </a:lnTo>
                  <a:lnTo>
                    <a:pt x="216" y="164"/>
                  </a:lnTo>
                  <a:lnTo>
                    <a:pt x="216" y="156"/>
                  </a:lnTo>
                  <a:lnTo>
                    <a:pt x="216" y="144"/>
                  </a:lnTo>
                  <a:lnTo>
                    <a:pt x="212" y="136"/>
                  </a:lnTo>
                  <a:lnTo>
                    <a:pt x="212" y="128"/>
                  </a:lnTo>
                  <a:lnTo>
                    <a:pt x="204" y="116"/>
                  </a:lnTo>
                  <a:lnTo>
                    <a:pt x="204" y="108"/>
                  </a:lnTo>
                  <a:lnTo>
                    <a:pt x="204" y="98"/>
                  </a:lnTo>
                  <a:lnTo>
                    <a:pt x="200" y="82"/>
                  </a:lnTo>
                  <a:lnTo>
                    <a:pt x="186" y="58"/>
                  </a:lnTo>
                  <a:lnTo>
                    <a:pt x="206" y="60"/>
                  </a:lnTo>
                  <a:lnTo>
                    <a:pt x="222" y="74"/>
                  </a:lnTo>
                  <a:lnTo>
                    <a:pt x="224" y="82"/>
                  </a:lnTo>
                  <a:lnTo>
                    <a:pt x="238" y="84"/>
                  </a:lnTo>
                  <a:lnTo>
                    <a:pt x="246" y="90"/>
                  </a:lnTo>
                  <a:lnTo>
                    <a:pt x="250" y="96"/>
                  </a:lnTo>
                  <a:lnTo>
                    <a:pt x="252" y="92"/>
                  </a:lnTo>
                </a:path>
              </a:pathLst>
            </a:custGeom>
            <a:solidFill>
              <a:srgbClr val="FCFEB9"/>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060" name="Freeform 52">
              <a:extLst>
                <a:ext uri="{FF2B5EF4-FFF2-40B4-BE49-F238E27FC236}">
                  <a16:creationId xmlns:a16="http://schemas.microsoft.com/office/drawing/2014/main" id="{A99B3830-DA2A-4B22-A6F8-D70FE16A4F2A}"/>
                </a:ext>
              </a:extLst>
            </p:cNvPr>
            <p:cNvSpPr>
              <a:spLocks/>
            </p:cNvSpPr>
            <p:nvPr/>
          </p:nvSpPr>
          <p:spPr bwMode="auto">
            <a:xfrm>
              <a:off x="1352" y="2810"/>
              <a:ext cx="796" cy="755"/>
            </a:xfrm>
            <a:custGeom>
              <a:avLst/>
              <a:gdLst>
                <a:gd name="T0" fmla="*/ 32 w 895"/>
                <a:gd name="T1" fmla="*/ 314 h 755"/>
                <a:gd name="T2" fmla="*/ 68 w 895"/>
                <a:gd name="T3" fmla="*/ 274 h 755"/>
                <a:gd name="T4" fmla="*/ 111 w 895"/>
                <a:gd name="T5" fmla="*/ 227 h 755"/>
                <a:gd name="T6" fmla="*/ 138 w 895"/>
                <a:gd name="T7" fmla="*/ 180 h 755"/>
                <a:gd name="T8" fmla="*/ 158 w 895"/>
                <a:gd name="T9" fmla="*/ 120 h 755"/>
                <a:gd name="T10" fmla="*/ 185 w 895"/>
                <a:gd name="T11" fmla="*/ 67 h 755"/>
                <a:gd name="T12" fmla="*/ 217 w 895"/>
                <a:gd name="T13" fmla="*/ 27 h 755"/>
                <a:gd name="T14" fmla="*/ 269 w 895"/>
                <a:gd name="T15" fmla="*/ 0 h 755"/>
                <a:gd name="T16" fmla="*/ 311 w 895"/>
                <a:gd name="T17" fmla="*/ 0 h 755"/>
                <a:gd name="T18" fmla="*/ 364 w 895"/>
                <a:gd name="T19" fmla="*/ 27 h 755"/>
                <a:gd name="T20" fmla="*/ 401 w 895"/>
                <a:gd name="T21" fmla="*/ 54 h 755"/>
                <a:gd name="T22" fmla="*/ 443 w 895"/>
                <a:gd name="T23" fmla="*/ 100 h 755"/>
                <a:gd name="T24" fmla="*/ 486 w 895"/>
                <a:gd name="T25" fmla="*/ 140 h 755"/>
                <a:gd name="T26" fmla="*/ 533 w 895"/>
                <a:gd name="T27" fmla="*/ 174 h 755"/>
                <a:gd name="T28" fmla="*/ 581 w 895"/>
                <a:gd name="T29" fmla="*/ 214 h 755"/>
                <a:gd name="T30" fmla="*/ 623 w 895"/>
                <a:gd name="T31" fmla="*/ 240 h 755"/>
                <a:gd name="T32" fmla="*/ 660 w 895"/>
                <a:gd name="T33" fmla="*/ 274 h 755"/>
                <a:gd name="T34" fmla="*/ 686 w 895"/>
                <a:gd name="T35" fmla="*/ 334 h 755"/>
                <a:gd name="T36" fmla="*/ 696 w 895"/>
                <a:gd name="T37" fmla="*/ 387 h 755"/>
                <a:gd name="T38" fmla="*/ 707 w 895"/>
                <a:gd name="T39" fmla="*/ 440 h 755"/>
                <a:gd name="T40" fmla="*/ 686 w 895"/>
                <a:gd name="T41" fmla="*/ 420 h 755"/>
                <a:gd name="T42" fmla="*/ 664 w 895"/>
                <a:gd name="T43" fmla="*/ 367 h 755"/>
                <a:gd name="T44" fmla="*/ 623 w 895"/>
                <a:gd name="T45" fmla="*/ 314 h 755"/>
                <a:gd name="T46" fmla="*/ 585 w 895"/>
                <a:gd name="T47" fmla="*/ 274 h 755"/>
                <a:gd name="T48" fmla="*/ 549 w 895"/>
                <a:gd name="T49" fmla="*/ 240 h 755"/>
                <a:gd name="T50" fmla="*/ 506 w 895"/>
                <a:gd name="T51" fmla="*/ 220 h 755"/>
                <a:gd name="T52" fmla="*/ 464 w 895"/>
                <a:gd name="T53" fmla="*/ 207 h 755"/>
                <a:gd name="T54" fmla="*/ 422 w 895"/>
                <a:gd name="T55" fmla="*/ 194 h 755"/>
                <a:gd name="T56" fmla="*/ 380 w 895"/>
                <a:gd name="T57" fmla="*/ 200 h 755"/>
                <a:gd name="T58" fmla="*/ 333 w 895"/>
                <a:gd name="T59" fmla="*/ 214 h 755"/>
                <a:gd name="T60" fmla="*/ 285 w 895"/>
                <a:gd name="T61" fmla="*/ 240 h 755"/>
                <a:gd name="T62" fmla="*/ 243 w 895"/>
                <a:gd name="T63" fmla="*/ 267 h 755"/>
                <a:gd name="T64" fmla="*/ 211 w 895"/>
                <a:gd name="T65" fmla="*/ 307 h 755"/>
                <a:gd name="T66" fmla="*/ 185 w 895"/>
                <a:gd name="T67" fmla="*/ 354 h 755"/>
                <a:gd name="T68" fmla="*/ 158 w 895"/>
                <a:gd name="T69" fmla="*/ 400 h 755"/>
                <a:gd name="T70" fmla="*/ 142 w 895"/>
                <a:gd name="T71" fmla="*/ 454 h 755"/>
                <a:gd name="T72" fmla="*/ 138 w 895"/>
                <a:gd name="T73" fmla="*/ 514 h 755"/>
                <a:gd name="T74" fmla="*/ 142 w 895"/>
                <a:gd name="T75" fmla="*/ 567 h 755"/>
                <a:gd name="T76" fmla="*/ 142 w 895"/>
                <a:gd name="T77" fmla="*/ 620 h 755"/>
                <a:gd name="T78" fmla="*/ 138 w 895"/>
                <a:gd name="T79" fmla="*/ 674 h 755"/>
                <a:gd name="T80" fmla="*/ 148 w 895"/>
                <a:gd name="T81" fmla="*/ 727 h 755"/>
                <a:gd name="T82" fmla="*/ 133 w 895"/>
                <a:gd name="T83" fmla="*/ 734 h 755"/>
                <a:gd name="T84" fmla="*/ 122 w 895"/>
                <a:gd name="T85" fmla="*/ 680 h 755"/>
                <a:gd name="T86" fmla="*/ 122 w 895"/>
                <a:gd name="T87" fmla="*/ 627 h 755"/>
                <a:gd name="T88" fmla="*/ 117 w 895"/>
                <a:gd name="T89" fmla="*/ 574 h 755"/>
                <a:gd name="T90" fmla="*/ 111 w 895"/>
                <a:gd name="T91" fmla="*/ 514 h 755"/>
                <a:gd name="T92" fmla="*/ 106 w 895"/>
                <a:gd name="T93" fmla="*/ 454 h 755"/>
                <a:gd name="T94" fmla="*/ 95 w 895"/>
                <a:gd name="T95" fmla="*/ 400 h 755"/>
                <a:gd name="T96" fmla="*/ 63 w 895"/>
                <a:gd name="T97" fmla="*/ 360 h 755"/>
                <a:gd name="T98" fmla="*/ 21 w 895"/>
                <a:gd name="T99" fmla="*/ 367 h 755"/>
                <a:gd name="T100" fmla="*/ 11 w 895"/>
                <a:gd name="T101" fmla="*/ 347 h 75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895" h="755">
                  <a:moveTo>
                    <a:pt x="14" y="347"/>
                  </a:moveTo>
                  <a:lnTo>
                    <a:pt x="14" y="334"/>
                  </a:lnTo>
                  <a:lnTo>
                    <a:pt x="27" y="327"/>
                  </a:lnTo>
                  <a:lnTo>
                    <a:pt x="40" y="314"/>
                  </a:lnTo>
                  <a:lnTo>
                    <a:pt x="54" y="300"/>
                  </a:lnTo>
                  <a:lnTo>
                    <a:pt x="60" y="287"/>
                  </a:lnTo>
                  <a:lnTo>
                    <a:pt x="74" y="280"/>
                  </a:lnTo>
                  <a:lnTo>
                    <a:pt x="87" y="274"/>
                  </a:lnTo>
                  <a:lnTo>
                    <a:pt x="100" y="260"/>
                  </a:lnTo>
                  <a:lnTo>
                    <a:pt x="114" y="254"/>
                  </a:lnTo>
                  <a:lnTo>
                    <a:pt x="120" y="240"/>
                  </a:lnTo>
                  <a:lnTo>
                    <a:pt x="140" y="227"/>
                  </a:lnTo>
                  <a:lnTo>
                    <a:pt x="147" y="214"/>
                  </a:lnTo>
                  <a:lnTo>
                    <a:pt x="160" y="207"/>
                  </a:lnTo>
                  <a:lnTo>
                    <a:pt x="167" y="194"/>
                  </a:lnTo>
                  <a:lnTo>
                    <a:pt x="174" y="180"/>
                  </a:lnTo>
                  <a:lnTo>
                    <a:pt x="174" y="167"/>
                  </a:lnTo>
                  <a:lnTo>
                    <a:pt x="187" y="147"/>
                  </a:lnTo>
                  <a:lnTo>
                    <a:pt x="194" y="134"/>
                  </a:lnTo>
                  <a:lnTo>
                    <a:pt x="200" y="120"/>
                  </a:lnTo>
                  <a:lnTo>
                    <a:pt x="214" y="107"/>
                  </a:lnTo>
                  <a:lnTo>
                    <a:pt x="220" y="94"/>
                  </a:lnTo>
                  <a:lnTo>
                    <a:pt x="227" y="80"/>
                  </a:lnTo>
                  <a:lnTo>
                    <a:pt x="234" y="67"/>
                  </a:lnTo>
                  <a:lnTo>
                    <a:pt x="247" y="60"/>
                  </a:lnTo>
                  <a:lnTo>
                    <a:pt x="254" y="47"/>
                  </a:lnTo>
                  <a:lnTo>
                    <a:pt x="267" y="40"/>
                  </a:lnTo>
                  <a:lnTo>
                    <a:pt x="274" y="27"/>
                  </a:lnTo>
                  <a:lnTo>
                    <a:pt x="294" y="20"/>
                  </a:lnTo>
                  <a:lnTo>
                    <a:pt x="307" y="14"/>
                  </a:lnTo>
                  <a:lnTo>
                    <a:pt x="327" y="7"/>
                  </a:lnTo>
                  <a:lnTo>
                    <a:pt x="340" y="0"/>
                  </a:lnTo>
                  <a:lnTo>
                    <a:pt x="354" y="0"/>
                  </a:lnTo>
                  <a:lnTo>
                    <a:pt x="367" y="0"/>
                  </a:lnTo>
                  <a:lnTo>
                    <a:pt x="380" y="0"/>
                  </a:lnTo>
                  <a:lnTo>
                    <a:pt x="394" y="0"/>
                  </a:lnTo>
                  <a:lnTo>
                    <a:pt x="414" y="7"/>
                  </a:lnTo>
                  <a:lnTo>
                    <a:pt x="440" y="14"/>
                  </a:lnTo>
                  <a:lnTo>
                    <a:pt x="454" y="14"/>
                  </a:lnTo>
                  <a:lnTo>
                    <a:pt x="460" y="27"/>
                  </a:lnTo>
                  <a:lnTo>
                    <a:pt x="474" y="34"/>
                  </a:lnTo>
                  <a:lnTo>
                    <a:pt x="487" y="40"/>
                  </a:lnTo>
                  <a:lnTo>
                    <a:pt x="494" y="54"/>
                  </a:lnTo>
                  <a:lnTo>
                    <a:pt x="507" y="54"/>
                  </a:lnTo>
                  <a:lnTo>
                    <a:pt x="514" y="67"/>
                  </a:lnTo>
                  <a:lnTo>
                    <a:pt x="534" y="80"/>
                  </a:lnTo>
                  <a:lnTo>
                    <a:pt x="547" y="94"/>
                  </a:lnTo>
                  <a:lnTo>
                    <a:pt x="560" y="100"/>
                  </a:lnTo>
                  <a:lnTo>
                    <a:pt x="574" y="114"/>
                  </a:lnTo>
                  <a:lnTo>
                    <a:pt x="587" y="127"/>
                  </a:lnTo>
                  <a:lnTo>
                    <a:pt x="600" y="134"/>
                  </a:lnTo>
                  <a:lnTo>
                    <a:pt x="614" y="140"/>
                  </a:lnTo>
                  <a:lnTo>
                    <a:pt x="627" y="147"/>
                  </a:lnTo>
                  <a:lnTo>
                    <a:pt x="647" y="160"/>
                  </a:lnTo>
                  <a:lnTo>
                    <a:pt x="660" y="167"/>
                  </a:lnTo>
                  <a:lnTo>
                    <a:pt x="674" y="174"/>
                  </a:lnTo>
                  <a:lnTo>
                    <a:pt x="687" y="180"/>
                  </a:lnTo>
                  <a:lnTo>
                    <a:pt x="700" y="187"/>
                  </a:lnTo>
                  <a:lnTo>
                    <a:pt x="714" y="200"/>
                  </a:lnTo>
                  <a:lnTo>
                    <a:pt x="734" y="214"/>
                  </a:lnTo>
                  <a:lnTo>
                    <a:pt x="747" y="220"/>
                  </a:lnTo>
                  <a:lnTo>
                    <a:pt x="760" y="234"/>
                  </a:lnTo>
                  <a:lnTo>
                    <a:pt x="774" y="240"/>
                  </a:lnTo>
                  <a:lnTo>
                    <a:pt x="787" y="240"/>
                  </a:lnTo>
                  <a:lnTo>
                    <a:pt x="800" y="247"/>
                  </a:lnTo>
                  <a:lnTo>
                    <a:pt x="814" y="254"/>
                  </a:lnTo>
                  <a:lnTo>
                    <a:pt x="820" y="267"/>
                  </a:lnTo>
                  <a:lnTo>
                    <a:pt x="834" y="274"/>
                  </a:lnTo>
                  <a:lnTo>
                    <a:pt x="847" y="287"/>
                  </a:lnTo>
                  <a:lnTo>
                    <a:pt x="854" y="300"/>
                  </a:lnTo>
                  <a:lnTo>
                    <a:pt x="860" y="320"/>
                  </a:lnTo>
                  <a:lnTo>
                    <a:pt x="867" y="334"/>
                  </a:lnTo>
                  <a:lnTo>
                    <a:pt x="867" y="347"/>
                  </a:lnTo>
                  <a:lnTo>
                    <a:pt x="874" y="360"/>
                  </a:lnTo>
                  <a:lnTo>
                    <a:pt x="880" y="374"/>
                  </a:lnTo>
                  <a:lnTo>
                    <a:pt x="880" y="387"/>
                  </a:lnTo>
                  <a:lnTo>
                    <a:pt x="887" y="400"/>
                  </a:lnTo>
                  <a:lnTo>
                    <a:pt x="894" y="414"/>
                  </a:lnTo>
                  <a:lnTo>
                    <a:pt x="894" y="427"/>
                  </a:lnTo>
                  <a:lnTo>
                    <a:pt x="894" y="440"/>
                  </a:lnTo>
                  <a:lnTo>
                    <a:pt x="894" y="454"/>
                  </a:lnTo>
                  <a:lnTo>
                    <a:pt x="880" y="447"/>
                  </a:lnTo>
                  <a:lnTo>
                    <a:pt x="874" y="434"/>
                  </a:lnTo>
                  <a:lnTo>
                    <a:pt x="867" y="420"/>
                  </a:lnTo>
                  <a:lnTo>
                    <a:pt x="860" y="407"/>
                  </a:lnTo>
                  <a:lnTo>
                    <a:pt x="860" y="394"/>
                  </a:lnTo>
                  <a:lnTo>
                    <a:pt x="847" y="380"/>
                  </a:lnTo>
                  <a:lnTo>
                    <a:pt x="840" y="367"/>
                  </a:lnTo>
                  <a:lnTo>
                    <a:pt x="827" y="360"/>
                  </a:lnTo>
                  <a:lnTo>
                    <a:pt x="820" y="347"/>
                  </a:lnTo>
                  <a:lnTo>
                    <a:pt x="807" y="334"/>
                  </a:lnTo>
                  <a:lnTo>
                    <a:pt x="787" y="314"/>
                  </a:lnTo>
                  <a:lnTo>
                    <a:pt x="774" y="300"/>
                  </a:lnTo>
                  <a:lnTo>
                    <a:pt x="760" y="294"/>
                  </a:lnTo>
                  <a:lnTo>
                    <a:pt x="754" y="280"/>
                  </a:lnTo>
                  <a:lnTo>
                    <a:pt x="740" y="274"/>
                  </a:lnTo>
                  <a:lnTo>
                    <a:pt x="734" y="260"/>
                  </a:lnTo>
                  <a:lnTo>
                    <a:pt x="720" y="254"/>
                  </a:lnTo>
                  <a:lnTo>
                    <a:pt x="707" y="247"/>
                  </a:lnTo>
                  <a:lnTo>
                    <a:pt x="694" y="240"/>
                  </a:lnTo>
                  <a:lnTo>
                    <a:pt x="680" y="240"/>
                  </a:lnTo>
                  <a:lnTo>
                    <a:pt x="667" y="234"/>
                  </a:lnTo>
                  <a:lnTo>
                    <a:pt x="654" y="227"/>
                  </a:lnTo>
                  <a:lnTo>
                    <a:pt x="640" y="220"/>
                  </a:lnTo>
                  <a:lnTo>
                    <a:pt x="627" y="214"/>
                  </a:lnTo>
                  <a:lnTo>
                    <a:pt x="614" y="214"/>
                  </a:lnTo>
                  <a:lnTo>
                    <a:pt x="600" y="207"/>
                  </a:lnTo>
                  <a:lnTo>
                    <a:pt x="587" y="207"/>
                  </a:lnTo>
                  <a:lnTo>
                    <a:pt x="574" y="200"/>
                  </a:lnTo>
                  <a:lnTo>
                    <a:pt x="560" y="200"/>
                  </a:lnTo>
                  <a:lnTo>
                    <a:pt x="547" y="200"/>
                  </a:lnTo>
                  <a:lnTo>
                    <a:pt x="534" y="194"/>
                  </a:lnTo>
                  <a:lnTo>
                    <a:pt x="520" y="194"/>
                  </a:lnTo>
                  <a:lnTo>
                    <a:pt x="507" y="194"/>
                  </a:lnTo>
                  <a:lnTo>
                    <a:pt x="494" y="194"/>
                  </a:lnTo>
                  <a:lnTo>
                    <a:pt x="480" y="200"/>
                  </a:lnTo>
                  <a:lnTo>
                    <a:pt x="467" y="200"/>
                  </a:lnTo>
                  <a:lnTo>
                    <a:pt x="454" y="207"/>
                  </a:lnTo>
                  <a:lnTo>
                    <a:pt x="440" y="214"/>
                  </a:lnTo>
                  <a:lnTo>
                    <a:pt x="420" y="214"/>
                  </a:lnTo>
                  <a:lnTo>
                    <a:pt x="407" y="220"/>
                  </a:lnTo>
                  <a:lnTo>
                    <a:pt x="387" y="227"/>
                  </a:lnTo>
                  <a:lnTo>
                    <a:pt x="374" y="227"/>
                  </a:lnTo>
                  <a:lnTo>
                    <a:pt x="360" y="240"/>
                  </a:lnTo>
                  <a:lnTo>
                    <a:pt x="347" y="247"/>
                  </a:lnTo>
                  <a:lnTo>
                    <a:pt x="334" y="254"/>
                  </a:lnTo>
                  <a:lnTo>
                    <a:pt x="320" y="260"/>
                  </a:lnTo>
                  <a:lnTo>
                    <a:pt x="307" y="267"/>
                  </a:lnTo>
                  <a:lnTo>
                    <a:pt x="294" y="274"/>
                  </a:lnTo>
                  <a:lnTo>
                    <a:pt x="287" y="287"/>
                  </a:lnTo>
                  <a:lnTo>
                    <a:pt x="280" y="300"/>
                  </a:lnTo>
                  <a:lnTo>
                    <a:pt x="267" y="307"/>
                  </a:lnTo>
                  <a:lnTo>
                    <a:pt x="254" y="320"/>
                  </a:lnTo>
                  <a:lnTo>
                    <a:pt x="240" y="327"/>
                  </a:lnTo>
                  <a:lnTo>
                    <a:pt x="240" y="340"/>
                  </a:lnTo>
                  <a:lnTo>
                    <a:pt x="234" y="354"/>
                  </a:lnTo>
                  <a:lnTo>
                    <a:pt x="220" y="360"/>
                  </a:lnTo>
                  <a:lnTo>
                    <a:pt x="214" y="374"/>
                  </a:lnTo>
                  <a:lnTo>
                    <a:pt x="207" y="387"/>
                  </a:lnTo>
                  <a:lnTo>
                    <a:pt x="200" y="400"/>
                  </a:lnTo>
                  <a:lnTo>
                    <a:pt x="200" y="414"/>
                  </a:lnTo>
                  <a:lnTo>
                    <a:pt x="194" y="427"/>
                  </a:lnTo>
                  <a:lnTo>
                    <a:pt x="187" y="440"/>
                  </a:lnTo>
                  <a:lnTo>
                    <a:pt x="180" y="454"/>
                  </a:lnTo>
                  <a:lnTo>
                    <a:pt x="180" y="467"/>
                  </a:lnTo>
                  <a:lnTo>
                    <a:pt x="180" y="480"/>
                  </a:lnTo>
                  <a:lnTo>
                    <a:pt x="174" y="494"/>
                  </a:lnTo>
                  <a:lnTo>
                    <a:pt x="174" y="514"/>
                  </a:lnTo>
                  <a:lnTo>
                    <a:pt x="180" y="527"/>
                  </a:lnTo>
                  <a:lnTo>
                    <a:pt x="180" y="540"/>
                  </a:lnTo>
                  <a:lnTo>
                    <a:pt x="174" y="554"/>
                  </a:lnTo>
                  <a:lnTo>
                    <a:pt x="180" y="567"/>
                  </a:lnTo>
                  <a:lnTo>
                    <a:pt x="180" y="580"/>
                  </a:lnTo>
                  <a:lnTo>
                    <a:pt x="180" y="594"/>
                  </a:lnTo>
                  <a:lnTo>
                    <a:pt x="180" y="607"/>
                  </a:lnTo>
                  <a:lnTo>
                    <a:pt x="180" y="620"/>
                  </a:lnTo>
                  <a:lnTo>
                    <a:pt x="174" y="634"/>
                  </a:lnTo>
                  <a:lnTo>
                    <a:pt x="180" y="647"/>
                  </a:lnTo>
                  <a:lnTo>
                    <a:pt x="174" y="660"/>
                  </a:lnTo>
                  <a:lnTo>
                    <a:pt x="174" y="674"/>
                  </a:lnTo>
                  <a:lnTo>
                    <a:pt x="174" y="687"/>
                  </a:lnTo>
                  <a:lnTo>
                    <a:pt x="180" y="700"/>
                  </a:lnTo>
                  <a:lnTo>
                    <a:pt x="180" y="714"/>
                  </a:lnTo>
                  <a:lnTo>
                    <a:pt x="187" y="727"/>
                  </a:lnTo>
                  <a:lnTo>
                    <a:pt x="187" y="740"/>
                  </a:lnTo>
                  <a:lnTo>
                    <a:pt x="180" y="754"/>
                  </a:lnTo>
                  <a:lnTo>
                    <a:pt x="167" y="747"/>
                  </a:lnTo>
                  <a:lnTo>
                    <a:pt x="167" y="734"/>
                  </a:lnTo>
                  <a:lnTo>
                    <a:pt x="160" y="720"/>
                  </a:lnTo>
                  <a:lnTo>
                    <a:pt x="160" y="707"/>
                  </a:lnTo>
                  <a:lnTo>
                    <a:pt x="154" y="694"/>
                  </a:lnTo>
                  <a:lnTo>
                    <a:pt x="154" y="680"/>
                  </a:lnTo>
                  <a:lnTo>
                    <a:pt x="154" y="667"/>
                  </a:lnTo>
                  <a:lnTo>
                    <a:pt x="154" y="654"/>
                  </a:lnTo>
                  <a:lnTo>
                    <a:pt x="154" y="640"/>
                  </a:lnTo>
                  <a:lnTo>
                    <a:pt x="154" y="627"/>
                  </a:lnTo>
                  <a:lnTo>
                    <a:pt x="147" y="614"/>
                  </a:lnTo>
                  <a:lnTo>
                    <a:pt x="147" y="600"/>
                  </a:lnTo>
                  <a:lnTo>
                    <a:pt x="147" y="587"/>
                  </a:lnTo>
                  <a:lnTo>
                    <a:pt x="147" y="574"/>
                  </a:lnTo>
                  <a:lnTo>
                    <a:pt x="147" y="560"/>
                  </a:lnTo>
                  <a:lnTo>
                    <a:pt x="147" y="540"/>
                  </a:lnTo>
                  <a:lnTo>
                    <a:pt x="147" y="527"/>
                  </a:lnTo>
                  <a:lnTo>
                    <a:pt x="140" y="514"/>
                  </a:lnTo>
                  <a:lnTo>
                    <a:pt x="140" y="500"/>
                  </a:lnTo>
                  <a:lnTo>
                    <a:pt x="134" y="487"/>
                  </a:lnTo>
                  <a:lnTo>
                    <a:pt x="134" y="467"/>
                  </a:lnTo>
                  <a:lnTo>
                    <a:pt x="134" y="454"/>
                  </a:lnTo>
                  <a:lnTo>
                    <a:pt x="127" y="440"/>
                  </a:lnTo>
                  <a:lnTo>
                    <a:pt x="120" y="427"/>
                  </a:lnTo>
                  <a:lnTo>
                    <a:pt x="120" y="414"/>
                  </a:lnTo>
                  <a:lnTo>
                    <a:pt x="120" y="400"/>
                  </a:lnTo>
                  <a:lnTo>
                    <a:pt x="114" y="387"/>
                  </a:lnTo>
                  <a:lnTo>
                    <a:pt x="107" y="374"/>
                  </a:lnTo>
                  <a:lnTo>
                    <a:pt x="94" y="367"/>
                  </a:lnTo>
                  <a:lnTo>
                    <a:pt x="80" y="360"/>
                  </a:lnTo>
                  <a:lnTo>
                    <a:pt x="67" y="360"/>
                  </a:lnTo>
                  <a:lnTo>
                    <a:pt x="54" y="367"/>
                  </a:lnTo>
                  <a:lnTo>
                    <a:pt x="40" y="367"/>
                  </a:lnTo>
                  <a:lnTo>
                    <a:pt x="27" y="367"/>
                  </a:lnTo>
                  <a:lnTo>
                    <a:pt x="14" y="374"/>
                  </a:lnTo>
                  <a:lnTo>
                    <a:pt x="0" y="367"/>
                  </a:lnTo>
                  <a:lnTo>
                    <a:pt x="0" y="354"/>
                  </a:lnTo>
                  <a:lnTo>
                    <a:pt x="14" y="347"/>
                  </a:lnTo>
                </a:path>
              </a:pathLst>
            </a:custGeom>
            <a:solidFill>
              <a:srgbClr val="FCFEB9"/>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061" name="Freeform 53">
              <a:extLst>
                <a:ext uri="{FF2B5EF4-FFF2-40B4-BE49-F238E27FC236}">
                  <a16:creationId xmlns:a16="http://schemas.microsoft.com/office/drawing/2014/main" id="{E965EC82-80FC-40F7-8CA9-6CEB6ED871EF}"/>
                </a:ext>
              </a:extLst>
            </p:cNvPr>
            <p:cNvSpPr>
              <a:spLocks/>
            </p:cNvSpPr>
            <p:nvPr/>
          </p:nvSpPr>
          <p:spPr bwMode="auto">
            <a:xfrm>
              <a:off x="2276" y="3169"/>
              <a:ext cx="83" cy="93"/>
            </a:xfrm>
            <a:custGeom>
              <a:avLst/>
              <a:gdLst>
                <a:gd name="T0" fmla="*/ 0 w 93"/>
                <a:gd name="T1" fmla="*/ 12 h 93"/>
                <a:gd name="T2" fmla="*/ 6 w 93"/>
                <a:gd name="T3" fmla="*/ 12 h 93"/>
                <a:gd name="T4" fmla="*/ 16 w 93"/>
                <a:gd name="T5" fmla="*/ 8 h 93"/>
                <a:gd name="T6" fmla="*/ 22 w 93"/>
                <a:gd name="T7" fmla="*/ 8 h 93"/>
                <a:gd name="T8" fmla="*/ 35 w 93"/>
                <a:gd name="T9" fmla="*/ 8 h 93"/>
                <a:gd name="T10" fmla="*/ 41 w 93"/>
                <a:gd name="T11" fmla="*/ 8 h 93"/>
                <a:gd name="T12" fmla="*/ 48 w 93"/>
                <a:gd name="T13" fmla="*/ 4 h 93"/>
                <a:gd name="T14" fmla="*/ 54 w 93"/>
                <a:gd name="T15" fmla="*/ 4 h 93"/>
                <a:gd name="T16" fmla="*/ 61 w 93"/>
                <a:gd name="T17" fmla="*/ 0 h 93"/>
                <a:gd name="T18" fmla="*/ 67 w 93"/>
                <a:gd name="T19" fmla="*/ 0 h 93"/>
                <a:gd name="T20" fmla="*/ 71 w 93"/>
                <a:gd name="T21" fmla="*/ 8 h 93"/>
                <a:gd name="T22" fmla="*/ 73 w 93"/>
                <a:gd name="T23" fmla="*/ 16 h 93"/>
                <a:gd name="T24" fmla="*/ 73 w 93"/>
                <a:gd name="T25" fmla="*/ 24 h 93"/>
                <a:gd name="T26" fmla="*/ 71 w 93"/>
                <a:gd name="T27" fmla="*/ 32 h 93"/>
                <a:gd name="T28" fmla="*/ 63 w 93"/>
                <a:gd name="T29" fmla="*/ 36 h 93"/>
                <a:gd name="T30" fmla="*/ 61 w 93"/>
                <a:gd name="T31" fmla="*/ 48 h 93"/>
                <a:gd name="T32" fmla="*/ 61 w 93"/>
                <a:gd name="T33" fmla="*/ 56 h 93"/>
                <a:gd name="T34" fmla="*/ 61 w 93"/>
                <a:gd name="T35" fmla="*/ 64 h 93"/>
                <a:gd name="T36" fmla="*/ 57 w 93"/>
                <a:gd name="T37" fmla="*/ 76 h 93"/>
                <a:gd name="T38" fmla="*/ 57 w 93"/>
                <a:gd name="T39" fmla="*/ 84 h 93"/>
                <a:gd name="T40" fmla="*/ 54 w 93"/>
                <a:gd name="T41" fmla="*/ 92 h 93"/>
                <a:gd name="T42" fmla="*/ 48 w 93"/>
                <a:gd name="T43" fmla="*/ 92 h 93"/>
                <a:gd name="T44" fmla="*/ 41 w 93"/>
                <a:gd name="T45" fmla="*/ 88 h 93"/>
                <a:gd name="T46" fmla="*/ 38 w 93"/>
                <a:gd name="T47" fmla="*/ 80 h 93"/>
                <a:gd name="T48" fmla="*/ 35 w 93"/>
                <a:gd name="T49" fmla="*/ 72 h 93"/>
                <a:gd name="T50" fmla="*/ 29 w 93"/>
                <a:gd name="T51" fmla="*/ 64 h 93"/>
                <a:gd name="T52" fmla="*/ 26 w 93"/>
                <a:gd name="T53" fmla="*/ 56 h 93"/>
                <a:gd name="T54" fmla="*/ 19 w 93"/>
                <a:gd name="T55" fmla="*/ 52 h 93"/>
                <a:gd name="T56" fmla="*/ 12 w 93"/>
                <a:gd name="T57" fmla="*/ 48 h 93"/>
                <a:gd name="T58" fmla="*/ 6 w 93"/>
                <a:gd name="T59" fmla="*/ 44 h 93"/>
                <a:gd name="T60" fmla="*/ 4 w 93"/>
                <a:gd name="T61" fmla="*/ 36 h 93"/>
                <a:gd name="T62" fmla="*/ 4 w 93"/>
                <a:gd name="T63" fmla="*/ 28 h 93"/>
                <a:gd name="T64" fmla="*/ 0 w 93"/>
                <a:gd name="T65" fmla="*/ 12 h 9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3" h="93">
                  <a:moveTo>
                    <a:pt x="0" y="12"/>
                  </a:moveTo>
                  <a:lnTo>
                    <a:pt x="8" y="12"/>
                  </a:lnTo>
                  <a:lnTo>
                    <a:pt x="20" y="8"/>
                  </a:lnTo>
                  <a:lnTo>
                    <a:pt x="28" y="8"/>
                  </a:lnTo>
                  <a:lnTo>
                    <a:pt x="44" y="8"/>
                  </a:lnTo>
                  <a:lnTo>
                    <a:pt x="52" y="8"/>
                  </a:lnTo>
                  <a:lnTo>
                    <a:pt x="60" y="4"/>
                  </a:lnTo>
                  <a:lnTo>
                    <a:pt x="68" y="4"/>
                  </a:lnTo>
                  <a:lnTo>
                    <a:pt x="76" y="0"/>
                  </a:lnTo>
                  <a:lnTo>
                    <a:pt x="84" y="0"/>
                  </a:lnTo>
                  <a:lnTo>
                    <a:pt x="88" y="8"/>
                  </a:lnTo>
                  <a:lnTo>
                    <a:pt x="92" y="16"/>
                  </a:lnTo>
                  <a:lnTo>
                    <a:pt x="92" y="24"/>
                  </a:lnTo>
                  <a:lnTo>
                    <a:pt x="88" y="32"/>
                  </a:lnTo>
                  <a:lnTo>
                    <a:pt x="80" y="36"/>
                  </a:lnTo>
                  <a:lnTo>
                    <a:pt x="76" y="48"/>
                  </a:lnTo>
                  <a:lnTo>
                    <a:pt x="76" y="56"/>
                  </a:lnTo>
                  <a:lnTo>
                    <a:pt x="76" y="64"/>
                  </a:lnTo>
                  <a:lnTo>
                    <a:pt x="72" y="76"/>
                  </a:lnTo>
                  <a:lnTo>
                    <a:pt x="72" y="84"/>
                  </a:lnTo>
                  <a:lnTo>
                    <a:pt x="68" y="92"/>
                  </a:lnTo>
                  <a:lnTo>
                    <a:pt x="60" y="92"/>
                  </a:lnTo>
                  <a:lnTo>
                    <a:pt x="52" y="88"/>
                  </a:lnTo>
                  <a:lnTo>
                    <a:pt x="48" y="80"/>
                  </a:lnTo>
                  <a:lnTo>
                    <a:pt x="44" y="72"/>
                  </a:lnTo>
                  <a:lnTo>
                    <a:pt x="36" y="64"/>
                  </a:lnTo>
                  <a:lnTo>
                    <a:pt x="32" y="56"/>
                  </a:lnTo>
                  <a:lnTo>
                    <a:pt x="24" y="52"/>
                  </a:lnTo>
                  <a:lnTo>
                    <a:pt x="16" y="48"/>
                  </a:lnTo>
                  <a:lnTo>
                    <a:pt x="8" y="44"/>
                  </a:lnTo>
                  <a:lnTo>
                    <a:pt x="4" y="36"/>
                  </a:lnTo>
                  <a:lnTo>
                    <a:pt x="4" y="28"/>
                  </a:lnTo>
                  <a:lnTo>
                    <a:pt x="0" y="1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062" name="Freeform 54">
              <a:extLst>
                <a:ext uri="{FF2B5EF4-FFF2-40B4-BE49-F238E27FC236}">
                  <a16:creationId xmlns:a16="http://schemas.microsoft.com/office/drawing/2014/main" id="{B2898563-7D63-476E-8025-BB21A1687F2C}"/>
                </a:ext>
              </a:extLst>
            </p:cNvPr>
            <p:cNvSpPr>
              <a:spLocks/>
            </p:cNvSpPr>
            <p:nvPr/>
          </p:nvSpPr>
          <p:spPr bwMode="auto">
            <a:xfrm>
              <a:off x="2386" y="3117"/>
              <a:ext cx="118" cy="113"/>
            </a:xfrm>
            <a:custGeom>
              <a:avLst/>
              <a:gdLst>
                <a:gd name="T0" fmla="*/ 0 w 133"/>
                <a:gd name="T1" fmla="*/ 44 h 113"/>
                <a:gd name="T2" fmla="*/ 6 w 133"/>
                <a:gd name="T3" fmla="*/ 40 h 113"/>
                <a:gd name="T4" fmla="*/ 16 w 133"/>
                <a:gd name="T5" fmla="*/ 40 h 113"/>
                <a:gd name="T6" fmla="*/ 22 w 133"/>
                <a:gd name="T7" fmla="*/ 40 h 113"/>
                <a:gd name="T8" fmla="*/ 28 w 133"/>
                <a:gd name="T9" fmla="*/ 40 h 113"/>
                <a:gd name="T10" fmla="*/ 35 w 133"/>
                <a:gd name="T11" fmla="*/ 36 h 113"/>
                <a:gd name="T12" fmla="*/ 41 w 133"/>
                <a:gd name="T13" fmla="*/ 32 h 113"/>
                <a:gd name="T14" fmla="*/ 44 w 133"/>
                <a:gd name="T15" fmla="*/ 24 h 113"/>
                <a:gd name="T16" fmla="*/ 51 w 133"/>
                <a:gd name="T17" fmla="*/ 24 h 113"/>
                <a:gd name="T18" fmla="*/ 57 w 133"/>
                <a:gd name="T19" fmla="*/ 20 h 113"/>
                <a:gd name="T20" fmla="*/ 63 w 133"/>
                <a:gd name="T21" fmla="*/ 16 h 113"/>
                <a:gd name="T22" fmla="*/ 69 w 133"/>
                <a:gd name="T23" fmla="*/ 12 h 113"/>
                <a:gd name="T24" fmla="*/ 75 w 133"/>
                <a:gd name="T25" fmla="*/ 8 h 113"/>
                <a:gd name="T26" fmla="*/ 82 w 133"/>
                <a:gd name="T27" fmla="*/ 0 h 113"/>
                <a:gd name="T28" fmla="*/ 88 w 133"/>
                <a:gd name="T29" fmla="*/ 0 h 113"/>
                <a:gd name="T30" fmla="*/ 98 w 133"/>
                <a:gd name="T31" fmla="*/ 0 h 113"/>
                <a:gd name="T32" fmla="*/ 104 w 133"/>
                <a:gd name="T33" fmla="*/ 12 h 113"/>
                <a:gd name="T34" fmla="*/ 104 w 133"/>
                <a:gd name="T35" fmla="*/ 20 h 113"/>
                <a:gd name="T36" fmla="*/ 98 w 133"/>
                <a:gd name="T37" fmla="*/ 28 h 113"/>
                <a:gd name="T38" fmla="*/ 94 w 133"/>
                <a:gd name="T39" fmla="*/ 36 h 113"/>
                <a:gd name="T40" fmla="*/ 88 w 133"/>
                <a:gd name="T41" fmla="*/ 44 h 113"/>
                <a:gd name="T42" fmla="*/ 85 w 133"/>
                <a:gd name="T43" fmla="*/ 52 h 113"/>
                <a:gd name="T44" fmla="*/ 88 w 133"/>
                <a:gd name="T45" fmla="*/ 64 h 113"/>
                <a:gd name="T46" fmla="*/ 88 w 133"/>
                <a:gd name="T47" fmla="*/ 72 h 113"/>
                <a:gd name="T48" fmla="*/ 88 w 133"/>
                <a:gd name="T49" fmla="*/ 80 h 113"/>
                <a:gd name="T50" fmla="*/ 88 w 133"/>
                <a:gd name="T51" fmla="*/ 88 h 113"/>
                <a:gd name="T52" fmla="*/ 88 w 133"/>
                <a:gd name="T53" fmla="*/ 96 h 113"/>
                <a:gd name="T54" fmla="*/ 88 w 133"/>
                <a:gd name="T55" fmla="*/ 104 h 113"/>
                <a:gd name="T56" fmla="*/ 82 w 133"/>
                <a:gd name="T57" fmla="*/ 112 h 113"/>
                <a:gd name="T58" fmla="*/ 73 w 133"/>
                <a:gd name="T59" fmla="*/ 108 h 113"/>
                <a:gd name="T60" fmla="*/ 67 w 133"/>
                <a:gd name="T61" fmla="*/ 104 h 113"/>
                <a:gd name="T62" fmla="*/ 59 w 133"/>
                <a:gd name="T63" fmla="*/ 92 h 113"/>
                <a:gd name="T64" fmla="*/ 53 w 133"/>
                <a:gd name="T65" fmla="*/ 84 h 113"/>
                <a:gd name="T66" fmla="*/ 47 w 133"/>
                <a:gd name="T67" fmla="*/ 80 h 113"/>
                <a:gd name="T68" fmla="*/ 41 w 133"/>
                <a:gd name="T69" fmla="*/ 76 h 113"/>
                <a:gd name="T70" fmla="*/ 35 w 133"/>
                <a:gd name="T71" fmla="*/ 72 h 113"/>
                <a:gd name="T72" fmla="*/ 28 w 133"/>
                <a:gd name="T73" fmla="*/ 72 h 113"/>
                <a:gd name="T74" fmla="*/ 19 w 133"/>
                <a:gd name="T75" fmla="*/ 68 h 113"/>
                <a:gd name="T76" fmla="*/ 12 w 133"/>
                <a:gd name="T77" fmla="*/ 68 h 113"/>
                <a:gd name="T78" fmla="*/ 6 w 133"/>
                <a:gd name="T79" fmla="*/ 68 h 113"/>
                <a:gd name="T80" fmla="*/ 4 w 133"/>
                <a:gd name="T81" fmla="*/ 60 h 113"/>
                <a:gd name="T82" fmla="*/ 0 w 133"/>
                <a:gd name="T83" fmla="*/ 52 h 113"/>
                <a:gd name="T84" fmla="*/ 0 w 133"/>
                <a:gd name="T85" fmla="*/ 44 h 11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3" h="113">
                  <a:moveTo>
                    <a:pt x="0" y="44"/>
                  </a:moveTo>
                  <a:lnTo>
                    <a:pt x="8" y="40"/>
                  </a:lnTo>
                  <a:lnTo>
                    <a:pt x="20" y="40"/>
                  </a:lnTo>
                  <a:lnTo>
                    <a:pt x="28" y="40"/>
                  </a:lnTo>
                  <a:lnTo>
                    <a:pt x="36" y="40"/>
                  </a:lnTo>
                  <a:lnTo>
                    <a:pt x="44" y="36"/>
                  </a:lnTo>
                  <a:lnTo>
                    <a:pt x="52" y="32"/>
                  </a:lnTo>
                  <a:lnTo>
                    <a:pt x="56" y="24"/>
                  </a:lnTo>
                  <a:lnTo>
                    <a:pt x="64" y="24"/>
                  </a:lnTo>
                  <a:lnTo>
                    <a:pt x="72" y="20"/>
                  </a:lnTo>
                  <a:lnTo>
                    <a:pt x="80" y="16"/>
                  </a:lnTo>
                  <a:lnTo>
                    <a:pt x="88" y="12"/>
                  </a:lnTo>
                  <a:lnTo>
                    <a:pt x="96" y="8"/>
                  </a:lnTo>
                  <a:lnTo>
                    <a:pt x="104" y="0"/>
                  </a:lnTo>
                  <a:lnTo>
                    <a:pt x="112" y="0"/>
                  </a:lnTo>
                  <a:lnTo>
                    <a:pt x="124" y="0"/>
                  </a:lnTo>
                  <a:lnTo>
                    <a:pt x="132" y="12"/>
                  </a:lnTo>
                  <a:lnTo>
                    <a:pt x="132" y="20"/>
                  </a:lnTo>
                  <a:lnTo>
                    <a:pt x="124" y="28"/>
                  </a:lnTo>
                  <a:lnTo>
                    <a:pt x="120" y="36"/>
                  </a:lnTo>
                  <a:lnTo>
                    <a:pt x="112" y="44"/>
                  </a:lnTo>
                  <a:lnTo>
                    <a:pt x="108" y="52"/>
                  </a:lnTo>
                  <a:lnTo>
                    <a:pt x="112" y="64"/>
                  </a:lnTo>
                  <a:lnTo>
                    <a:pt x="112" y="72"/>
                  </a:lnTo>
                  <a:lnTo>
                    <a:pt x="112" y="80"/>
                  </a:lnTo>
                  <a:lnTo>
                    <a:pt x="112" y="88"/>
                  </a:lnTo>
                  <a:lnTo>
                    <a:pt x="112" y="96"/>
                  </a:lnTo>
                  <a:lnTo>
                    <a:pt x="112" y="104"/>
                  </a:lnTo>
                  <a:lnTo>
                    <a:pt x="104" y="112"/>
                  </a:lnTo>
                  <a:lnTo>
                    <a:pt x="92" y="108"/>
                  </a:lnTo>
                  <a:lnTo>
                    <a:pt x="84" y="104"/>
                  </a:lnTo>
                  <a:lnTo>
                    <a:pt x="76" y="92"/>
                  </a:lnTo>
                  <a:lnTo>
                    <a:pt x="68" y="84"/>
                  </a:lnTo>
                  <a:lnTo>
                    <a:pt x="60" y="80"/>
                  </a:lnTo>
                  <a:lnTo>
                    <a:pt x="52" y="76"/>
                  </a:lnTo>
                  <a:lnTo>
                    <a:pt x="44" y="72"/>
                  </a:lnTo>
                  <a:lnTo>
                    <a:pt x="36" y="72"/>
                  </a:lnTo>
                  <a:lnTo>
                    <a:pt x="24" y="68"/>
                  </a:lnTo>
                  <a:lnTo>
                    <a:pt x="16" y="68"/>
                  </a:lnTo>
                  <a:lnTo>
                    <a:pt x="8" y="68"/>
                  </a:lnTo>
                  <a:lnTo>
                    <a:pt x="4" y="60"/>
                  </a:lnTo>
                  <a:lnTo>
                    <a:pt x="0" y="52"/>
                  </a:lnTo>
                  <a:lnTo>
                    <a:pt x="0" y="4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063" name="Freeform 55">
              <a:extLst>
                <a:ext uri="{FF2B5EF4-FFF2-40B4-BE49-F238E27FC236}">
                  <a16:creationId xmlns:a16="http://schemas.microsoft.com/office/drawing/2014/main" id="{2680C8F8-5E5A-4307-94B3-3438A20332DD}"/>
                </a:ext>
              </a:extLst>
            </p:cNvPr>
            <p:cNvSpPr>
              <a:spLocks/>
            </p:cNvSpPr>
            <p:nvPr/>
          </p:nvSpPr>
          <p:spPr bwMode="auto">
            <a:xfrm>
              <a:off x="2525" y="2833"/>
              <a:ext cx="353" cy="357"/>
            </a:xfrm>
            <a:custGeom>
              <a:avLst/>
              <a:gdLst>
                <a:gd name="T0" fmla="*/ 63 w 397"/>
                <a:gd name="T1" fmla="*/ 220 h 357"/>
                <a:gd name="T2" fmla="*/ 44 w 397"/>
                <a:gd name="T3" fmla="*/ 232 h 357"/>
                <a:gd name="T4" fmla="*/ 25 w 397"/>
                <a:gd name="T5" fmla="*/ 244 h 357"/>
                <a:gd name="T6" fmla="*/ 4 w 397"/>
                <a:gd name="T7" fmla="*/ 256 h 357"/>
                <a:gd name="T8" fmla="*/ 4 w 397"/>
                <a:gd name="T9" fmla="*/ 280 h 357"/>
                <a:gd name="T10" fmla="*/ 19 w 397"/>
                <a:gd name="T11" fmla="*/ 296 h 357"/>
                <a:gd name="T12" fmla="*/ 35 w 397"/>
                <a:gd name="T13" fmla="*/ 316 h 357"/>
                <a:gd name="T14" fmla="*/ 57 w 397"/>
                <a:gd name="T15" fmla="*/ 316 h 357"/>
                <a:gd name="T16" fmla="*/ 76 w 397"/>
                <a:gd name="T17" fmla="*/ 328 h 357"/>
                <a:gd name="T18" fmla="*/ 89 w 397"/>
                <a:gd name="T19" fmla="*/ 344 h 357"/>
                <a:gd name="T20" fmla="*/ 104 w 397"/>
                <a:gd name="T21" fmla="*/ 356 h 357"/>
                <a:gd name="T22" fmla="*/ 130 w 397"/>
                <a:gd name="T23" fmla="*/ 352 h 357"/>
                <a:gd name="T24" fmla="*/ 158 w 397"/>
                <a:gd name="T25" fmla="*/ 340 h 357"/>
                <a:gd name="T26" fmla="*/ 183 w 397"/>
                <a:gd name="T27" fmla="*/ 332 h 357"/>
                <a:gd name="T28" fmla="*/ 212 w 397"/>
                <a:gd name="T29" fmla="*/ 316 h 357"/>
                <a:gd name="T30" fmla="*/ 237 w 397"/>
                <a:gd name="T31" fmla="*/ 292 h 357"/>
                <a:gd name="T32" fmla="*/ 260 w 397"/>
                <a:gd name="T33" fmla="*/ 264 h 357"/>
                <a:gd name="T34" fmla="*/ 285 w 397"/>
                <a:gd name="T35" fmla="*/ 224 h 357"/>
                <a:gd name="T36" fmla="*/ 301 w 397"/>
                <a:gd name="T37" fmla="*/ 200 h 357"/>
                <a:gd name="T38" fmla="*/ 307 w 397"/>
                <a:gd name="T39" fmla="*/ 148 h 357"/>
                <a:gd name="T40" fmla="*/ 313 w 397"/>
                <a:gd name="T41" fmla="*/ 124 h 357"/>
                <a:gd name="T42" fmla="*/ 303 w 397"/>
                <a:gd name="T43" fmla="*/ 104 h 357"/>
                <a:gd name="T44" fmla="*/ 301 w 397"/>
                <a:gd name="T45" fmla="*/ 80 h 357"/>
                <a:gd name="T46" fmla="*/ 282 w 397"/>
                <a:gd name="T47" fmla="*/ 64 h 357"/>
                <a:gd name="T48" fmla="*/ 256 w 397"/>
                <a:gd name="T49" fmla="*/ 56 h 357"/>
                <a:gd name="T50" fmla="*/ 237 w 397"/>
                <a:gd name="T51" fmla="*/ 72 h 357"/>
                <a:gd name="T52" fmla="*/ 218 w 397"/>
                <a:gd name="T53" fmla="*/ 56 h 357"/>
                <a:gd name="T54" fmla="*/ 203 w 397"/>
                <a:gd name="T55" fmla="*/ 44 h 357"/>
                <a:gd name="T56" fmla="*/ 197 w 397"/>
                <a:gd name="T57" fmla="*/ 16 h 357"/>
                <a:gd name="T58" fmla="*/ 177 w 397"/>
                <a:gd name="T59" fmla="*/ 0 h 357"/>
                <a:gd name="T60" fmla="*/ 158 w 397"/>
                <a:gd name="T61" fmla="*/ 16 h 357"/>
                <a:gd name="T62" fmla="*/ 152 w 397"/>
                <a:gd name="T63" fmla="*/ 40 h 357"/>
                <a:gd name="T64" fmla="*/ 142 w 397"/>
                <a:gd name="T65" fmla="*/ 64 h 357"/>
                <a:gd name="T66" fmla="*/ 132 w 397"/>
                <a:gd name="T67" fmla="*/ 84 h 357"/>
                <a:gd name="T68" fmla="*/ 139 w 397"/>
                <a:gd name="T69" fmla="*/ 104 h 357"/>
                <a:gd name="T70" fmla="*/ 161 w 397"/>
                <a:gd name="T71" fmla="*/ 108 h 357"/>
                <a:gd name="T72" fmla="*/ 181 w 397"/>
                <a:gd name="T73" fmla="*/ 112 h 357"/>
                <a:gd name="T74" fmla="*/ 203 w 397"/>
                <a:gd name="T75" fmla="*/ 132 h 357"/>
                <a:gd name="T76" fmla="*/ 199 w 397"/>
                <a:gd name="T77" fmla="*/ 156 h 357"/>
                <a:gd name="T78" fmla="*/ 177 w 397"/>
                <a:gd name="T79" fmla="*/ 184 h 357"/>
                <a:gd name="T80" fmla="*/ 161 w 397"/>
                <a:gd name="T81" fmla="*/ 200 h 357"/>
                <a:gd name="T82" fmla="*/ 146 w 397"/>
                <a:gd name="T83" fmla="*/ 220 h 357"/>
                <a:gd name="T84" fmla="*/ 132 w 397"/>
                <a:gd name="T85" fmla="*/ 236 h 357"/>
                <a:gd name="T86" fmla="*/ 117 w 397"/>
                <a:gd name="T87" fmla="*/ 256 h 357"/>
                <a:gd name="T88" fmla="*/ 101 w 397"/>
                <a:gd name="T89" fmla="*/ 272 h 357"/>
                <a:gd name="T90" fmla="*/ 82 w 397"/>
                <a:gd name="T91" fmla="*/ 268 h 357"/>
                <a:gd name="T92" fmla="*/ 76 w 397"/>
                <a:gd name="T93" fmla="*/ 244 h 357"/>
                <a:gd name="T94" fmla="*/ 79 w 397"/>
                <a:gd name="T95" fmla="*/ 220 h 3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397" h="357">
                  <a:moveTo>
                    <a:pt x="88" y="204"/>
                  </a:moveTo>
                  <a:lnTo>
                    <a:pt x="84" y="212"/>
                  </a:lnTo>
                  <a:lnTo>
                    <a:pt x="80" y="220"/>
                  </a:lnTo>
                  <a:lnTo>
                    <a:pt x="72" y="224"/>
                  </a:lnTo>
                  <a:lnTo>
                    <a:pt x="64" y="228"/>
                  </a:lnTo>
                  <a:lnTo>
                    <a:pt x="56" y="232"/>
                  </a:lnTo>
                  <a:lnTo>
                    <a:pt x="48" y="236"/>
                  </a:lnTo>
                  <a:lnTo>
                    <a:pt x="40" y="240"/>
                  </a:lnTo>
                  <a:lnTo>
                    <a:pt x="32" y="244"/>
                  </a:lnTo>
                  <a:lnTo>
                    <a:pt x="24" y="248"/>
                  </a:lnTo>
                  <a:lnTo>
                    <a:pt x="12" y="252"/>
                  </a:lnTo>
                  <a:lnTo>
                    <a:pt x="4" y="256"/>
                  </a:lnTo>
                  <a:lnTo>
                    <a:pt x="0" y="264"/>
                  </a:lnTo>
                  <a:lnTo>
                    <a:pt x="0" y="272"/>
                  </a:lnTo>
                  <a:lnTo>
                    <a:pt x="4" y="280"/>
                  </a:lnTo>
                  <a:lnTo>
                    <a:pt x="12" y="280"/>
                  </a:lnTo>
                  <a:lnTo>
                    <a:pt x="16" y="288"/>
                  </a:lnTo>
                  <a:lnTo>
                    <a:pt x="24" y="296"/>
                  </a:lnTo>
                  <a:lnTo>
                    <a:pt x="28" y="304"/>
                  </a:lnTo>
                  <a:lnTo>
                    <a:pt x="36" y="312"/>
                  </a:lnTo>
                  <a:lnTo>
                    <a:pt x="44" y="316"/>
                  </a:lnTo>
                  <a:lnTo>
                    <a:pt x="52" y="320"/>
                  </a:lnTo>
                  <a:lnTo>
                    <a:pt x="60" y="320"/>
                  </a:lnTo>
                  <a:lnTo>
                    <a:pt x="72" y="316"/>
                  </a:lnTo>
                  <a:lnTo>
                    <a:pt x="80" y="320"/>
                  </a:lnTo>
                  <a:lnTo>
                    <a:pt x="88" y="320"/>
                  </a:lnTo>
                  <a:lnTo>
                    <a:pt x="96" y="328"/>
                  </a:lnTo>
                  <a:lnTo>
                    <a:pt x="104" y="332"/>
                  </a:lnTo>
                  <a:lnTo>
                    <a:pt x="112" y="336"/>
                  </a:lnTo>
                  <a:lnTo>
                    <a:pt x="112" y="344"/>
                  </a:lnTo>
                  <a:lnTo>
                    <a:pt x="116" y="352"/>
                  </a:lnTo>
                  <a:lnTo>
                    <a:pt x="124" y="356"/>
                  </a:lnTo>
                  <a:lnTo>
                    <a:pt x="132" y="356"/>
                  </a:lnTo>
                  <a:lnTo>
                    <a:pt x="140" y="356"/>
                  </a:lnTo>
                  <a:lnTo>
                    <a:pt x="156" y="352"/>
                  </a:lnTo>
                  <a:lnTo>
                    <a:pt x="164" y="352"/>
                  </a:lnTo>
                  <a:lnTo>
                    <a:pt x="176" y="344"/>
                  </a:lnTo>
                  <a:lnTo>
                    <a:pt x="184" y="344"/>
                  </a:lnTo>
                  <a:lnTo>
                    <a:pt x="200" y="340"/>
                  </a:lnTo>
                  <a:lnTo>
                    <a:pt x="208" y="336"/>
                  </a:lnTo>
                  <a:lnTo>
                    <a:pt x="224" y="332"/>
                  </a:lnTo>
                  <a:lnTo>
                    <a:pt x="232" y="332"/>
                  </a:lnTo>
                  <a:lnTo>
                    <a:pt x="240" y="328"/>
                  </a:lnTo>
                  <a:lnTo>
                    <a:pt x="260" y="320"/>
                  </a:lnTo>
                  <a:lnTo>
                    <a:pt x="268" y="316"/>
                  </a:lnTo>
                  <a:lnTo>
                    <a:pt x="276" y="312"/>
                  </a:lnTo>
                  <a:lnTo>
                    <a:pt x="292" y="300"/>
                  </a:lnTo>
                  <a:lnTo>
                    <a:pt x="300" y="292"/>
                  </a:lnTo>
                  <a:lnTo>
                    <a:pt x="308" y="288"/>
                  </a:lnTo>
                  <a:lnTo>
                    <a:pt x="324" y="272"/>
                  </a:lnTo>
                  <a:lnTo>
                    <a:pt x="328" y="264"/>
                  </a:lnTo>
                  <a:lnTo>
                    <a:pt x="340" y="252"/>
                  </a:lnTo>
                  <a:lnTo>
                    <a:pt x="344" y="244"/>
                  </a:lnTo>
                  <a:lnTo>
                    <a:pt x="360" y="224"/>
                  </a:lnTo>
                  <a:lnTo>
                    <a:pt x="364" y="216"/>
                  </a:lnTo>
                  <a:lnTo>
                    <a:pt x="372" y="208"/>
                  </a:lnTo>
                  <a:lnTo>
                    <a:pt x="380" y="200"/>
                  </a:lnTo>
                  <a:lnTo>
                    <a:pt x="372" y="176"/>
                  </a:lnTo>
                  <a:lnTo>
                    <a:pt x="380" y="152"/>
                  </a:lnTo>
                  <a:lnTo>
                    <a:pt x="388" y="148"/>
                  </a:lnTo>
                  <a:lnTo>
                    <a:pt x="392" y="140"/>
                  </a:lnTo>
                  <a:lnTo>
                    <a:pt x="396" y="132"/>
                  </a:lnTo>
                  <a:lnTo>
                    <a:pt x="396" y="124"/>
                  </a:lnTo>
                  <a:lnTo>
                    <a:pt x="392" y="116"/>
                  </a:lnTo>
                  <a:lnTo>
                    <a:pt x="384" y="112"/>
                  </a:lnTo>
                  <a:lnTo>
                    <a:pt x="384" y="104"/>
                  </a:lnTo>
                  <a:lnTo>
                    <a:pt x="380" y="96"/>
                  </a:lnTo>
                  <a:lnTo>
                    <a:pt x="380" y="88"/>
                  </a:lnTo>
                  <a:lnTo>
                    <a:pt x="380" y="80"/>
                  </a:lnTo>
                  <a:lnTo>
                    <a:pt x="376" y="72"/>
                  </a:lnTo>
                  <a:lnTo>
                    <a:pt x="364" y="68"/>
                  </a:lnTo>
                  <a:lnTo>
                    <a:pt x="356" y="64"/>
                  </a:lnTo>
                  <a:lnTo>
                    <a:pt x="348" y="60"/>
                  </a:lnTo>
                  <a:lnTo>
                    <a:pt x="336" y="56"/>
                  </a:lnTo>
                  <a:lnTo>
                    <a:pt x="324" y="56"/>
                  </a:lnTo>
                  <a:lnTo>
                    <a:pt x="316" y="64"/>
                  </a:lnTo>
                  <a:lnTo>
                    <a:pt x="308" y="68"/>
                  </a:lnTo>
                  <a:lnTo>
                    <a:pt x="300" y="72"/>
                  </a:lnTo>
                  <a:lnTo>
                    <a:pt x="292" y="64"/>
                  </a:lnTo>
                  <a:lnTo>
                    <a:pt x="284" y="60"/>
                  </a:lnTo>
                  <a:lnTo>
                    <a:pt x="276" y="56"/>
                  </a:lnTo>
                  <a:lnTo>
                    <a:pt x="272" y="48"/>
                  </a:lnTo>
                  <a:lnTo>
                    <a:pt x="264" y="48"/>
                  </a:lnTo>
                  <a:lnTo>
                    <a:pt x="256" y="44"/>
                  </a:lnTo>
                  <a:lnTo>
                    <a:pt x="252" y="36"/>
                  </a:lnTo>
                  <a:lnTo>
                    <a:pt x="248" y="24"/>
                  </a:lnTo>
                  <a:lnTo>
                    <a:pt x="248" y="16"/>
                  </a:lnTo>
                  <a:lnTo>
                    <a:pt x="240" y="8"/>
                  </a:lnTo>
                  <a:lnTo>
                    <a:pt x="232" y="4"/>
                  </a:lnTo>
                  <a:lnTo>
                    <a:pt x="224" y="0"/>
                  </a:lnTo>
                  <a:lnTo>
                    <a:pt x="216" y="0"/>
                  </a:lnTo>
                  <a:lnTo>
                    <a:pt x="204" y="8"/>
                  </a:lnTo>
                  <a:lnTo>
                    <a:pt x="200" y="16"/>
                  </a:lnTo>
                  <a:lnTo>
                    <a:pt x="200" y="24"/>
                  </a:lnTo>
                  <a:lnTo>
                    <a:pt x="192" y="32"/>
                  </a:lnTo>
                  <a:lnTo>
                    <a:pt x="192" y="40"/>
                  </a:lnTo>
                  <a:lnTo>
                    <a:pt x="188" y="48"/>
                  </a:lnTo>
                  <a:lnTo>
                    <a:pt x="184" y="56"/>
                  </a:lnTo>
                  <a:lnTo>
                    <a:pt x="180" y="64"/>
                  </a:lnTo>
                  <a:lnTo>
                    <a:pt x="176" y="72"/>
                  </a:lnTo>
                  <a:lnTo>
                    <a:pt x="168" y="76"/>
                  </a:lnTo>
                  <a:lnTo>
                    <a:pt x="168" y="84"/>
                  </a:lnTo>
                  <a:lnTo>
                    <a:pt x="164" y="92"/>
                  </a:lnTo>
                  <a:lnTo>
                    <a:pt x="168" y="100"/>
                  </a:lnTo>
                  <a:lnTo>
                    <a:pt x="176" y="104"/>
                  </a:lnTo>
                  <a:lnTo>
                    <a:pt x="184" y="100"/>
                  </a:lnTo>
                  <a:lnTo>
                    <a:pt x="192" y="104"/>
                  </a:lnTo>
                  <a:lnTo>
                    <a:pt x="204" y="108"/>
                  </a:lnTo>
                  <a:lnTo>
                    <a:pt x="212" y="108"/>
                  </a:lnTo>
                  <a:lnTo>
                    <a:pt x="220" y="112"/>
                  </a:lnTo>
                  <a:lnTo>
                    <a:pt x="228" y="112"/>
                  </a:lnTo>
                  <a:lnTo>
                    <a:pt x="236" y="116"/>
                  </a:lnTo>
                  <a:lnTo>
                    <a:pt x="248" y="120"/>
                  </a:lnTo>
                  <a:lnTo>
                    <a:pt x="256" y="132"/>
                  </a:lnTo>
                  <a:lnTo>
                    <a:pt x="260" y="140"/>
                  </a:lnTo>
                  <a:lnTo>
                    <a:pt x="256" y="148"/>
                  </a:lnTo>
                  <a:lnTo>
                    <a:pt x="252" y="156"/>
                  </a:lnTo>
                  <a:lnTo>
                    <a:pt x="240" y="164"/>
                  </a:lnTo>
                  <a:lnTo>
                    <a:pt x="232" y="176"/>
                  </a:lnTo>
                  <a:lnTo>
                    <a:pt x="224" y="184"/>
                  </a:lnTo>
                  <a:lnTo>
                    <a:pt x="216" y="188"/>
                  </a:lnTo>
                  <a:lnTo>
                    <a:pt x="208" y="192"/>
                  </a:lnTo>
                  <a:lnTo>
                    <a:pt x="204" y="200"/>
                  </a:lnTo>
                  <a:lnTo>
                    <a:pt x="196" y="204"/>
                  </a:lnTo>
                  <a:lnTo>
                    <a:pt x="188" y="212"/>
                  </a:lnTo>
                  <a:lnTo>
                    <a:pt x="184" y="220"/>
                  </a:lnTo>
                  <a:lnTo>
                    <a:pt x="176" y="224"/>
                  </a:lnTo>
                  <a:lnTo>
                    <a:pt x="176" y="232"/>
                  </a:lnTo>
                  <a:lnTo>
                    <a:pt x="168" y="236"/>
                  </a:lnTo>
                  <a:lnTo>
                    <a:pt x="164" y="244"/>
                  </a:lnTo>
                  <a:lnTo>
                    <a:pt x="156" y="248"/>
                  </a:lnTo>
                  <a:lnTo>
                    <a:pt x="148" y="256"/>
                  </a:lnTo>
                  <a:lnTo>
                    <a:pt x="140" y="260"/>
                  </a:lnTo>
                  <a:lnTo>
                    <a:pt x="136" y="268"/>
                  </a:lnTo>
                  <a:lnTo>
                    <a:pt x="128" y="272"/>
                  </a:lnTo>
                  <a:lnTo>
                    <a:pt x="120" y="272"/>
                  </a:lnTo>
                  <a:lnTo>
                    <a:pt x="112" y="272"/>
                  </a:lnTo>
                  <a:lnTo>
                    <a:pt x="104" y="268"/>
                  </a:lnTo>
                  <a:lnTo>
                    <a:pt x="96" y="260"/>
                  </a:lnTo>
                  <a:lnTo>
                    <a:pt x="96" y="252"/>
                  </a:lnTo>
                  <a:lnTo>
                    <a:pt x="96" y="244"/>
                  </a:lnTo>
                  <a:lnTo>
                    <a:pt x="100" y="236"/>
                  </a:lnTo>
                  <a:lnTo>
                    <a:pt x="100" y="228"/>
                  </a:lnTo>
                  <a:lnTo>
                    <a:pt x="100" y="220"/>
                  </a:lnTo>
                  <a:lnTo>
                    <a:pt x="96" y="212"/>
                  </a:lnTo>
                  <a:lnTo>
                    <a:pt x="88" y="20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064" name="Freeform 56">
              <a:extLst>
                <a:ext uri="{FF2B5EF4-FFF2-40B4-BE49-F238E27FC236}">
                  <a16:creationId xmlns:a16="http://schemas.microsoft.com/office/drawing/2014/main" id="{0D3D1C31-55B5-44B9-A430-D5F5A410D0AF}"/>
                </a:ext>
              </a:extLst>
            </p:cNvPr>
            <p:cNvSpPr>
              <a:spLocks/>
            </p:cNvSpPr>
            <p:nvPr/>
          </p:nvSpPr>
          <p:spPr bwMode="auto">
            <a:xfrm>
              <a:off x="2628" y="2957"/>
              <a:ext cx="54" cy="73"/>
            </a:xfrm>
            <a:custGeom>
              <a:avLst/>
              <a:gdLst>
                <a:gd name="T0" fmla="*/ 25 w 61"/>
                <a:gd name="T1" fmla="*/ 0 h 73"/>
                <a:gd name="T2" fmla="*/ 22 w 61"/>
                <a:gd name="T3" fmla="*/ 8 h 73"/>
                <a:gd name="T4" fmla="*/ 22 w 61"/>
                <a:gd name="T5" fmla="*/ 16 h 73"/>
                <a:gd name="T6" fmla="*/ 16 w 61"/>
                <a:gd name="T7" fmla="*/ 20 h 73"/>
                <a:gd name="T8" fmla="*/ 12 w 61"/>
                <a:gd name="T9" fmla="*/ 28 h 73"/>
                <a:gd name="T10" fmla="*/ 6 w 61"/>
                <a:gd name="T11" fmla="*/ 36 h 73"/>
                <a:gd name="T12" fmla="*/ 4 w 61"/>
                <a:gd name="T13" fmla="*/ 44 h 73"/>
                <a:gd name="T14" fmla="*/ 0 w 61"/>
                <a:gd name="T15" fmla="*/ 52 h 73"/>
                <a:gd name="T16" fmla="*/ 4 w 61"/>
                <a:gd name="T17" fmla="*/ 60 h 73"/>
                <a:gd name="T18" fmla="*/ 4 w 61"/>
                <a:gd name="T19" fmla="*/ 68 h 73"/>
                <a:gd name="T20" fmla="*/ 10 w 61"/>
                <a:gd name="T21" fmla="*/ 72 h 73"/>
                <a:gd name="T22" fmla="*/ 16 w 61"/>
                <a:gd name="T23" fmla="*/ 72 h 73"/>
                <a:gd name="T24" fmla="*/ 22 w 61"/>
                <a:gd name="T25" fmla="*/ 72 h 73"/>
                <a:gd name="T26" fmla="*/ 28 w 61"/>
                <a:gd name="T27" fmla="*/ 72 h 73"/>
                <a:gd name="T28" fmla="*/ 35 w 61"/>
                <a:gd name="T29" fmla="*/ 64 h 73"/>
                <a:gd name="T30" fmla="*/ 35 w 61"/>
                <a:gd name="T31" fmla="*/ 56 h 73"/>
                <a:gd name="T32" fmla="*/ 41 w 61"/>
                <a:gd name="T33" fmla="*/ 48 h 73"/>
                <a:gd name="T34" fmla="*/ 44 w 61"/>
                <a:gd name="T35" fmla="*/ 40 h 73"/>
                <a:gd name="T36" fmla="*/ 47 w 61"/>
                <a:gd name="T37" fmla="*/ 32 h 73"/>
                <a:gd name="T38" fmla="*/ 47 w 61"/>
                <a:gd name="T39" fmla="*/ 24 h 73"/>
                <a:gd name="T40" fmla="*/ 41 w 61"/>
                <a:gd name="T41" fmla="*/ 20 h 73"/>
                <a:gd name="T42" fmla="*/ 41 w 61"/>
                <a:gd name="T43" fmla="*/ 12 h 73"/>
                <a:gd name="T44" fmla="*/ 37 w 61"/>
                <a:gd name="T45" fmla="*/ 4 h 73"/>
                <a:gd name="T46" fmla="*/ 31 w 61"/>
                <a:gd name="T47" fmla="*/ 4 h 73"/>
                <a:gd name="T48" fmla="*/ 25 w 61"/>
                <a:gd name="T49" fmla="*/ 0 h 7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73">
                  <a:moveTo>
                    <a:pt x="32" y="0"/>
                  </a:moveTo>
                  <a:lnTo>
                    <a:pt x="28" y="8"/>
                  </a:lnTo>
                  <a:lnTo>
                    <a:pt x="28" y="16"/>
                  </a:lnTo>
                  <a:lnTo>
                    <a:pt x="20" y="20"/>
                  </a:lnTo>
                  <a:lnTo>
                    <a:pt x="16" y="28"/>
                  </a:lnTo>
                  <a:lnTo>
                    <a:pt x="8" y="36"/>
                  </a:lnTo>
                  <a:lnTo>
                    <a:pt x="4" y="44"/>
                  </a:lnTo>
                  <a:lnTo>
                    <a:pt x="0" y="52"/>
                  </a:lnTo>
                  <a:lnTo>
                    <a:pt x="4" y="60"/>
                  </a:lnTo>
                  <a:lnTo>
                    <a:pt x="4" y="68"/>
                  </a:lnTo>
                  <a:lnTo>
                    <a:pt x="12" y="72"/>
                  </a:lnTo>
                  <a:lnTo>
                    <a:pt x="20" y="72"/>
                  </a:lnTo>
                  <a:lnTo>
                    <a:pt x="28" y="72"/>
                  </a:lnTo>
                  <a:lnTo>
                    <a:pt x="36" y="72"/>
                  </a:lnTo>
                  <a:lnTo>
                    <a:pt x="44" y="64"/>
                  </a:lnTo>
                  <a:lnTo>
                    <a:pt x="44" y="56"/>
                  </a:lnTo>
                  <a:lnTo>
                    <a:pt x="52" y="48"/>
                  </a:lnTo>
                  <a:lnTo>
                    <a:pt x="56" y="40"/>
                  </a:lnTo>
                  <a:lnTo>
                    <a:pt x="60" y="32"/>
                  </a:lnTo>
                  <a:lnTo>
                    <a:pt x="60" y="24"/>
                  </a:lnTo>
                  <a:lnTo>
                    <a:pt x="52" y="20"/>
                  </a:lnTo>
                  <a:lnTo>
                    <a:pt x="52" y="12"/>
                  </a:lnTo>
                  <a:lnTo>
                    <a:pt x="48" y="4"/>
                  </a:lnTo>
                  <a:lnTo>
                    <a:pt x="40" y="4"/>
                  </a:lnTo>
                  <a:lnTo>
                    <a:pt x="32"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065" name="Freeform 57">
              <a:extLst>
                <a:ext uri="{FF2B5EF4-FFF2-40B4-BE49-F238E27FC236}">
                  <a16:creationId xmlns:a16="http://schemas.microsoft.com/office/drawing/2014/main" id="{12B02B13-1D61-4C52-9251-36A9BCD44236}"/>
                </a:ext>
              </a:extLst>
            </p:cNvPr>
            <p:cNvSpPr>
              <a:spLocks/>
            </p:cNvSpPr>
            <p:nvPr/>
          </p:nvSpPr>
          <p:spPr bwMode="auto">
            <a:xfrm>
              <a:off x="2713" y="2661"/>
              <a:ext cx="83" cy="129"/>
            </a:xfrm>
            <a:custGeom>
              <a:avLst/>
              <a:gdLst>
                <a:gd name="T0" fmla="*/ 4 w 93"/>
                <a:gd name="T1" fmla="*/ 124 h 129"/>
                <a:gd name="T2" fmla="*/ 10 w 93"/>
                <a:gd name="T3" fmla="*/ 116 h 129"/>
                <a:gd name="T4" fmla="*/ 10 w 93"/>
                <a:gd name="T5" fmla="*/ 108 h 129"/>
                <a:gd name="T6" fmla="*/ 10 w 93"/>
                <a:gd name="T7" fmla="*/ 100 h 129"/>
                <a:gd name="T8" fmla="*/ 6 w 93"/>
                <a:gd name="T9" fmla="*/ 92 h 129"/>
                <a:gd name="T10" fmla="*/ 4 w 93"/>
                <a:gd name="T11" fmla="*/ 84 h 129"/>
                <a:gd name="T12" fmla="*/ 4 w 93"/>
                <a:gd name="T13" fmla="*/ 76 h 129"/>
                <a:gd name="T14" fmla="*/ 4 w 93"/>
                <a:gd name="T15" fmla="*/ 68 h 129"/>
                <a:gd name="T16" fmla="*/ 4 w 93"/>
                <a:gd name="T17" fmla="*/ 60 h 129"/>
                <a:gd name="T18" fmla="*/ 4 w 93"/>
                <a:gd name="T19" fmla="*/ 52 h 129"/>
                <a:gd name="T20" fmla="*/ 0 w 93"/>
                <a:gd name="T21" fmla="*/ 44 h 129"/>
                <a:gd name="T22" fmla="*/ 0 w 93"/>
                <a:gd name="T23" fmla="*/ 36 h 129"/>
                <a:gd name="T24" fmla="*/ 0 w 93"/>
                <a:gd name="T25" fmla="*/ 24 h 129"/>
                <a:gd name="T26" fmla="*/ 4 w 93"/>
                <a:gd name="T27" fmla="*/ 16 h 129"/>
                <a:gd name="T28" fmla="*/ 4 w 93"/>
                <a:gd name="T29" fmla="*/ 8 h 129"/>
                <a:gd name="T30" fmla="*/ 6 w 93"/>
                <a:gd name="T31" fmla="*/ 0 h 129"/>
                <a:gd name="T32" fmla="*/ 12 w 93"/>
                <a:gd name="T33" fmla="*/ 0 h 129"/>
                <a:gd name="T34" fmla="*/ 19 w 93"/>
                <a:gd name="T35" fmla="*/ 8 h 129"/>
                <a:gd name="T36" fmla="*/ 26 w 93"/>
                <a:gd name="T37" fmla="*/ 20 h 129"/>
                <a:gd name="T38" fmla="*/ 29 w 93"/>
                <a:gd name="T39" fmla="*/ 28 h 129"/>
                <a:gd name="T40" fmla="*/ 32 w 93"/>
                <a:gd name="T41" fmla="*/ 36 h 129"/>
                <a:gd name="T42" fmla="*/ 32 w 93"/>
                <a:gd name="T43" fmla="*/ 44 h 129"/>
                <a:gd name="T44" fmla="*/ 38 w 93"/>
                <a:gd name="T45" fmla="*/ 48 h 129"/>
                <a:gd name="T46" fmla="*/ 45 w 93"/>
                <a:gd name="T47" fmla="*/ 52 h 129"/>
                <a:gd name="T48" fmla="*/ 51 w 93"/>
                <a:gd name="T49" fmla="*/ 52 h 129"/>
                <a:gd name="T50" fmla="*/ 57 w 93"/>
                <a:gd name="T51" fmla="*/ 60 h 129"/>
                <a:gd name="T52" fmla="*/ 61 w 93"/>
                <a:gd name="T53" fmla="*/ 68 h 129"/>
                <a:gd name="T54" fmla="*/ 67 w 93"/>
                <a:gd name="T55" fmla="*/ 72 h 129"/>
                <a:gd name="T56" fmla="*/ 73 w 93"/>
                <a:gd name="T57" fmla="*/ 76 h 129"/>
                <a:gd name="T58" fmla="*/ 73 w 93"/>
                <a:gd name="T59" fmla="*/ 84 h 129"/>
                <a:gd name="T60" fmla="*/ 73 w 93"/>
                <a:gd name="T61" fmla="*/ 92 h 129"/>
                <a:gd name="T62" fmla="*/ 73 w 93"/>
                <a:gd name="T63" fmla="*/ 100 h 129"/>
                <a:gd name="T64" fmla="*/ 63 w 93"/>
                <a:gd name="T65" fmla="*/ 100 h 129"/>
                <a:gd name="T66" fmla="*/ 54 w 93"/>
                <a:gd name="T67" fmla="*/ 100 h 129"/>
                <a:gd name="T68" fmla="*/ 41 w 93"/>
                <a:gd name="T69" fmla="*/ 104 h 129"/>
                <a:gd name="T70" fmla="*/ 35 w 93"/>
                <a:gd name="T71" fmla="*/ 112 h 129"/>
                <a:gd name="T72" fmla="*/ 29 w 93"/>
                <a:gd name="T73" fmla="*/ 124 h 129"/>
                <a:gd name="T74" fmla="*/ 22 w 93"/>
                <a:gd name="T75" fmla="*/ 124 h 129"/>
                <a:gd name="T76" fmla="*/ 16 w 93"/>
                <a:gd name="T77" fmla="*/ 124 h 129"/>
                <a:gd name="T78" fmla="*/ 10 w 93"/>
                <a:gd name="T79" fmla="*/ 128 h 129"/>
                <a:gd name="T80" fmla="*/ 4 w 93"/>
                <a:gd name="T81" fmla="*/ 120 h 129"/>
                <a:gd name="T82" fmla="*/ 4 w 93"/>
                <a:gd name="T83" fmla="*/ 124 h 12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93" h="129">
                  <a:moveTo>
                    <a:pt x="4" y="124"/>
                  </a:moveTo>
                  <a:lnTo>
                    <a:pt x="12" y="116"/>
                  </a:lnTo>
                  <a:lnTo>
                    <a:pt x="12" y="108"/>
                  </a:lnTo>
                  <a:lnTo>
                    <a:pt x="12" y="100"/>
                  </a:lnTo>
                  <a:lnTo>
                    <a:pt x="8" y="92"/>
                  </a:lnTo>
                  <a:lnTo>
                    <a:pt x="4" y="84"/>
                  </a:lnTo>
                  <a:lnTo>
                    <a:pt x="4" y="76"/>
                  </a:lnTo>
                  <a:lnTo>
                    <a:pt x="4" y="68"/>
                  </a:lnTo>
                  <a:lnTo>
                    <a:pt x="4" y="60"/>
                  </a:lnTo>
                  <a:lnTo>
                    <a:pt x="4" y="52"/>
                  </a:lnTo>
                  <a:lnTo>
                    <a:pt x="0" y="44"/>
                  </a:lnTo>
                  <a:lnTo>
                    <a:pt x="0" y="36"/>
                  </a:lnTo>
                  <a:lnTo>
                    <a:pt x="0" y="24"/>
                  </a:lnTo>
                  <a:lnTo>
                    <a:pt x="4" y="16"/>
                  </a:lnTo>
                  <a:lnTo>
                    <a:pt x="4" y="8"/>
                  </a:lnTo>
                  <a:lnTo>
                    <a:pt x="8" y="0"/>
                  </a:lnTo>
                  <a:lnTo>
                    <a:pt x="16" y="0"/>
                  </a:lnTo>
                  <a:lnTo>
                    <a:pt x="24" y="8"/>
                  </a:lnTo>
                  <a:lnTo>
                    <a:pt x="32" y="20"/>
                  </a:lnTo>
                  <a:lnTo>
                    <a:pt x="36" y="28"/>
                  </a:lnTo>
                  <a:lnTo>
                    <a:pt x="40" y="36"/>
                  </a:lnTo>
                  <a:lnTo>
                    <a:pt x="40" y="44"/>
                  </a:lnTo>
                  <a:lnTo>
                    <a:pt x="48" y="48"/>
                  </a:lnTo>
                  <a:lnTo>
                    <a:pt x="56" y="52"/>
                  </a:lnTo>
                  <a:lnTo>
                    <a:pt x="64" y="52"/>
                  </a:lnTo>
                  <a:lnTo>
                    <a:pt x="72" y="60"/>
                  </a:lnTo>
                  <a:lnTo>
                    <a:pt x="76" y="68"/>
                  </a:lnTo>
                  <a:lnTo>
                    <a:pt x="84" y="72"/>
                  </a:lnTo>
                  <a:lnTo>
                    <a:pt x="92" y="76"/>
                  </a:lnTo>
                  <a:lnTo>
                    <a:pt x="92" y="84"/>
                  </a:lnTo>
                  <a:lnTo>
                    <a:pt x="92" y="92"/>
                  </a:lnTo>
                  <a:lnTo>
                    <a:pt x="92" y="100"/>
                  </a:lnTo>
                  <a:lnTo>
                    <a:pt x="80" y="100"/>
                  </a:lnTo>
                  <a:lnTo>
                    <a:pt x="68" y="100"/>
                  </a:lnTo>
                  <a:lnTo>
                    <a:pt x="52" y="104"/>
                  </a:lnTo>
                  <a:lnTo>
                    <a:pt x="44" y="112"/>
                  </a:lnTo>
                  <a:lnTo>
                    <a:pt x="36" y="124"/>
                  </a:lnTo>
                  <a:lnTo>
                    <a:pt x="28" y="124"/>
                  </a:lnTo>
                  <a:lnTo>
                    <a:pt x="20" y="124"/>
                  </a:lnTo>
                  <a:lnTo>
                    <a:pt x="12" y="128"/>
                  </a:lnTo>
                  <a:lnTo>
                    <a:pt x="4" y="120"/>
                  </a:lnTo>
                  <a:lnTo>
                    <a:pt x="4" y="12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066" name="Freeform 58">
              <a:extLst>
                <a:ext uri="{FF2B5EF4-FFF2-40B4-BE49-F238E27FC236}">
                  <a16:creationId xmlns:a16="http://schemas.microsoft.com/office/drawing/2014/main" id="{719D0C25-05A5-4EFE-9FEE-9B118F8CE6CC}"/>
                </a:ext>
              </a:extLst>
            </p:cNvPr>
            <p:cNvSpPr>
              <a:spLocks/>
            </p:cNvSpPr>
            <p:nvPr/>
          </p:nvSpPr>
          <p:spPr bwMode="auto">
            <a:xfrm>
              <a:off x="2511" y="2301"/>
              <a:ext cx="64" cy="57"/>
            </a:xfrm>
            <a:custGeom>
              <a:avLst/>
              <a:gdLst>
                <a:gd name="T0" fmla="*/ 0 w 73"/>
                <a:gd name="T1" fmla="*/ 20 h 57"/>
                <a:gd name="T2" fmla="*/ 6 w 73"/>
                <a:gd name="T3" fmla="*/ 20 h 57"/>
                <a:gd name="T4" fmla="*/ 12 w 73"/>
                <a:gd name="T5" fmla="*/ 20 h 57"/>
                <a:gd name="T6" fmla="*/ 18 w 73"/>
                <a:gd name="T7" fmla="*/ 24 h 57"/>
                <a:gd name="T8" fmla="*/ 22 w 73"/>
                <a:gd name="T9" fmla="*/ 32 h 57"/>
                <a:gd name="T10" fmla="*/ 28 w 73"/>
                <a:gd name="T11" fmla="*/ 36 h 57"/>
                <a:gd name="T12" fmla="*/ 31 w 73"/>
                <a:gd name="T13" fmla="*/ 44 h 57"/>
                <a:gd name="T14" fmla="*/ 37 w 73"/>
                <a:gd name="T15" fmla="*/ 48 h 57"/>
                <a:gd name="T16" fmla="*/ 43 w 73"/>
                <a:gd name="T17" fmla="*/ 52 h 57"/>
                <a:gd name="T18" fmla="*/ 49 w 73"/>
                <a:gd name="T19" fmla="*/ 56 h 57"/>
                <a:gd name="T20" fmla="*/ 55 w 73"/>
                <a:gd name="T21" fmla="*/ 48 h 57"/>
                <a:gd name="T22" fmla="*/ 55 w 73"/>
                <a:gd name="T23" fmla="*/ 40 h 57"/>
                <a:gd name="T24" fmla="*/ 55 w 73"/>
                <a:gd name="T25" fmla="*/ 32 h 57"/>
                <a:gd name="T26" fmla="*/ 55 w 73"/>
                <a:gd name="T27" fmla="*/ 24 h 57"/>
                <a:gd name="T28" fmla="*/ 55 w 73"/>
                <a:gd name="T29" fmla="*/ 16 h 57"/>
                <a:gd name="T30" fmla="*/ 55 w 73"/>
                <a:gd name="T31" fmla="*/ 8 h 57"/>
                <a:gd name="T32" fmla="*/ 53 w 73"/>
                <a:gd name="T33" fmla="*/ 0 h 57"/>
                <a:gd name="T34" fmla="*/ 46 w 73"/>
                <a:gd name="T35" fmla="*/ 0 h 57"/>
                <a:gd name="T36" fmla="*/ 34 w 73"/>
                <a:gd name="T37" fmla="*/ 0 h 57"/>
                <a:gd name="T38" fmla="*/ 28 w 73"/>
                <a:gd name="T39" fmla="*/ 4 h 57"/>
                <a:gd name="T40" fmla="*/ 22 w 73"/>
                <a:gd name="T41" fmla="*/ 4 h 57"/>
                <a:gd name="T42" fmla="*/ 12 w 73"/>
                <a:gd name="T43" fmla="*/ 0 h 57"/>
                <a:gd name="T44" fmla="*/ 4 w 73"/>
                <a:gd name="T45" fmla="*/ 0 h 57"/>
                <a:gd name="T46" fmla="*/ 0 w 73"/>
                <a:gd name="T47" fmla="*/ 8 h 57"/>
                <a:gd name="T48" fmla="*/ 0 w 73"/>
                <a:gd name="T49" fmla="*/ 16 h 57"/>
                <a:gd name="T50" fmla="*/ 0 w 73"/>
                <a:gd name="T51" fmla="*/ 20 h 5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3" h="57">
                  <a:moveTo>
                    <a:pt x="0" y="20"/>
                  </a:moveTo>
                  <a:lnTo>
                    <a:pt x="8" y="20"/>
                  </a:lnTo>
                  <a:lnTo>
                    <a:pt x="16" y="20"/>
                  </a:lnTo>
                  <a:lnTo>
                    <a:pt x="24" y="24"/>
                  </a:lnTo>
                  <a:lnTo>
                    <a:pt x="28" y="32"/>
                  </a:lnTo>
                  <a:lnTo>
                    <a:pt x="36" y="36"/>
                  </a:lnTo>
                  <a:lnTo>
                    <a:pt x="40" y="44"/>
                  </a:lnTo>
                  <a:lnTo>
                    <a:pt x="48" y="48"/>
                  </a:lnTo>
                  <a:lnTo>
                    <a:pt x="56" y="52"/>
                  </a:lnTo>
                  <a:lnTo>
                    <a:pt x="64" y="56"/>
                  </a:lnTo>
                  <a:lnTo>
                    <a:pt x="72" y="48"/>
                  </a:lnTo>
                  <a:lnTo>
                    <a:pt x="72" y="40"/>
                  </a:lnTo>
                  <a:lnTo>
                    <a:pt x="72" y="32"/>
                  </a:lnTo>
                  <a:lnTo>
                    <a:pt x="72" y="24"/>
                  </a:lnTo>
                  <a:lnTo>
                    <a:pt x="72" y="16"/>
                  </a:lnTo>
                  <a:lnTo>
                    <a:pt x="72" y="8"/>
                  </a:lnTo>
                  <a:lnTo>
                    <a:pt x="68" y="0"/>
                  </a:lnTo>
                  <a:lnTo>
                    <a:pt x="60" y="0"/>
                  </a:lnTo>
                  <a:lnTo>
                    <a:pt x="44" y="0"/>
                  </a:lnTo>
                  <a:lnTo>
                    <a:pt x="36" y="4"/>
                  </a:lnTo>
                  <a:lnTo>
                    <a:pt x="28" y="4"/>
                  </a:lnTo>
                  <a:lnTo>
                    <a:pt x="16" y="0"/>
                  </a:lnTo>
                  <a:lnTo>
                    <a:pt x="4" y="0"/>
                  </a:lnTo>
                  <a:lnTo>
                    <a:pt x="0" y="8"/>
                  </a:lnTo>
                  <a:lnTo>
                    <a:pt x="0" y="16"/>
                  </a:lnTo>
                  <a:lnTo>
                    <a:pt x="0" y="2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067" name="Freeform 59">
              <a:extLst>
                <a:ext uri="{FF2B5EF4-FFF2-40B4-BE49-F238E27FC236}">
                  <a16:creationId xmlns:a16="http://schemas.microsoft.com/office/drawing/2014/main" id="{6139064C-4FA0-45D0-A524-4ED40E643FD1}"/>
                </a:ext>
              </a:extLst>
            </p:cNvPr>
            <p:cNvSpPr>
              <a:spLocks/>
            </p:cNvSpPr>
            <p:nvPr/>
          </p:nvSpPr>
          <p:spPr bwMode="auto">
            <a:xfrm>
              <a:off x="2596" y="2333"/>
              <a:ext cx="36" cy="53"/>
            </a:xfrm>
            <a:custGeom>
              <a:avLst/>
              <a:gdLst>
                <a:gd name="T0" fmla="*/ 0 w 41"/>
                <a:gd name="T1" fmla="*/ 32 h 53"/>
                <a:gd name="T2" fmla="*/ 6 w 41"/>
                <a:gd name="T3" fmla="*/ 28 h 53"/>
                <a:gd name="T4" fmla="*/ 10 w 41"/>
                <a:gd name="T5" fmla="*/ 16 h 53"/>
                <a:gd name="T6" fmla="*/ 12 w 41"/>
                <a:gd name="T7" fmla="*/ 8 h 53"/>
                <a:gd name="T8" fmla="*/ 18 w 41"/>
                <a:gd name="T9" fmla="*/ 4 h 53"/>
                <a:gd name="T10" fmla="*/ 25 w 41"/>
                <a:gd name="T11" fmla="*/ 0 h 53"/>
                <a:gd name="T12" fmla="*/ 31 w 41"/>
                <a:gd name="T13" fmla="*/ 4 h 53"/>
                <a:gd name="T14" fmla="*/ 31 w 41"/>
                <a:gd name="T15" fmla="*/ 12 h 53"/>
                <a:gd name="T16" fmla="*/ 31 w 41"/>
                <a:gd name="T17" fmla="*/ 20 h 53"/>
                <a:gd name="T18" fmla="*/ 31 w 41"/>
                <a:gd name="T19" fmla="*/ 28 h 53"/>
                <a:gd name="T20" fmla="*/ 25 w 41"/>
                <a:gd name="T21" fmla="*/ 36 h 53"/>
                <a:gd name="T22" fmla="*/ 18 w 41"/>
                <a:gd name="T23" fmla="*/ 40 h 53"/>
                <a:gd name="T24" fmla="*/ 16 w 41"/>
                <a:gd name="T25" fmla="*/ 48 h 53"/>
                <a:gd name="T26" fmla="*/ 10 w 41"/>
                <a:gd name="T27" fmla="*/ 52 h 53"/>
                <a:gd name="T28" fmla="*/ 4 w 41"/>
                <a:gd name="T29" fmla="*/ 48 h 53"/>
                <a:gd name="T30" fmla="*/ 0 w 41"/>
                <a:gd name="T31" fmla="*/ 40 h 53"/>
                <a:gd name="T32" fmla="*/ 0 w 41"/>
                <a:gd name="T33" fmla="*/ 3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53">
                  <a:moveTo>
                    <a:pt x="0" y="32"/>
                  </a:moveTo>
                  <a:lnTo>
                    <a:pt x="8" y="28"/>
                  </a:lnTo>
                  <a:lnTo>
                    <a:pt x="12" y="16"/>
                  </a:lnTo>
                  <a:lnTo>
                    <a:pt x="16" y="8"/>
                  </a:lnTo>
                  <a:lnTo>
                    <a:pt x="24" y="4"/>
                  </a:lnTo>
                  <a:lnTo>
                    <a:pt x="32" y="0"/>
                  </a:lnTo>
                  <a:lnTo>
                    <a:pt x="40" y="4"/>
                  </a:lnTo>
                  <a:lnTo>
                    <a:pt x="40" y="12"/>
                  </a:lnTo>
                  <a:lnTo>
                    <a:pt x="40" y="20"/>
                  </a:lnTo>
                  <a:lnTo>
                    <a:pt x="40" y="28"/>
                  </a:lnTo>
                  <a:lnTo>
                    <a:pt x="32" y="36"/>
                  </a:lnTo>
                  <a:lnTo>
                    <a:pt x="24" y="40"/>
                  </a:lnTo>
                  <a:lnTo>
                    <a:pt x="20" y="48"/>
                  </a:lnTo>
                  <a:lnTo>
                    <a:pt x="12" y="52"/>
                  </a:lnTo>
                  <a:lnTo>
                    <a:pt x="4" y="48"/>
                  </a:lnTo>
                  <a:lnTo>
                    <a:pt x="0" y="40"/>
                  </a:lnTo>
                  <a:lnTo>
                    <a:pt x="0" y="3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068" name="Freeform 60">
              <a:extLst>
                <a:ext uri="{FF2B5EF4-FFF2-40B4-BE49-F238E27FC236}">
                  <a16:creationId xmlns:a16="http://schemas.microsoft.com/office/drawing/2014/main" id="{5088B29A-0D44-4E56-8372-D4F5482EDCDA}"/>
                </a:ext>
              </a:extLst>
            </p:cNvPr>
            <p:cNvSpPr>
              <a:spLocks/>
            </p:cNvSpPr>
            <p:nvPr/>
          </p:nvSpPr>
          <p:spPr bwMode="auto">
            <a:xfrm>
              <a:off x="2219" y="3201"/>
              <a:ext cx="44" cy="105"/>
            </a:xfrm>
            <a:custGeom>
              <a:avLst/>
              <a:gdLst>
                <a:gd name="T0" fmla="*/ 20 w 49"/>
                <a:gd name="T1" fmla="*/ 4 h 105"/>
                <a:gd name="T2" fmla="*/ 13 w 49"/>
                <a:gd name="T3" fmla="*/ 12 h 105"/>
                <a:gd name="T4" fmla="*/ 10 w 49"/>
                <a:gd name="T5" fmla="*/ 20 h 105"/>
                <a:gd name="T6" fmla="*/ 6 w 49"/>
                <a:gd name="T7" fmla="*/ 28 h 105"/>
                <a:gd name="T8" fmla="*/ 4 w 49"/>
                <a:gd name="T9" fmla="*/ 36 h 105"/>
                <a:gd name="T10" fmla="*/ 0 w 49"/>
                <a:gd name="T11" fmla="*/ 44 h 105"/>
                <a:gd name="T12" fmla="*/ 0 w 49"/>
                <a:gd name="T13" fmla="*/ 52 h 105"/>
                <a:gd name="T14" fmla="*/ 0 w 49"/>
                <a:gd name="T15" fmla="*/ 64 h 105"/>
                <a:gd name="T16" fmla="*/ 6 w 49"/>
                <a:gd name="T17" fmla="*/ 68 h 105"/>
                <a:gd name="T18" fmla="*/ 6 w 49"/>
                <a:gd name="T19" fmla="*/ 76 h 105"/>
                <a:gd name="T20" fmla="*/ 10 w 49"/>
                <a:gd name="T21" fmla="*/ 84 h 105"/>
                <a:gd name="T22" fmla="*/ 16 w 49"/>
                <a:gd name="T23" fmla="*/ 88 h 105"/>
                <a:gd name="T24" fmla="*/ 20 w 49"/>
                <a:gd name="T25" fmla="*/ 96 h 105"/>
                <a:gd name="T26" fmla="*/ 29 w 49"/>
                <a:gd name="T27" fmla="*/ 104 h 105"/>
                <a:gd name="T28" fmla="*/ 32 w 49"/>
                <a:gd name="T29" fmla="*/ 96 h 105"/>
                <a:gd name="T30" fmla="*/ 36 w 49"/>
                <a:gd name="T31" fmla="*/ 88 h 105"/>
                <a:gd name="T32" fmla="*/ 39 w 49"/>
                <a:gd name="T33" fmla="*/ 80 h 105"/>
                <a:gd name="T34" fmla="*/ 32 w 49"/>
                <a:gd name="T35" fmla="*/ 72 h 105"/>
                <a:gd name="T36" fmla="*/ 32 w 49"/>
                <a:gd name="T37" fmla="*/ 64 h 105"/>
                <a:gd name="T38" fmla="*/ 32 w 49"/>
                <a:gd name="T39" fmla="*/ 52 h 105"/>
                <a:gd name="T40" fmla="*/ 36 w 49"/>
                <a:gd name="T41" fmla="*/ 44 h 105"/>
                <a:gd name="T42" fmla="*/ 36 w 49"/>
                <a:gd name="T43" fmla="*/ 36 h 105"/>
                <a:gd name="T44" fmla="*/ 36 w 49"/>
                <a:gd name="T45" fmla="*/ 28 h 105"/>
                <a:gd name="T46" fmla="*/ 32 w 49"/>
                <a:gd name="T47" fmla="*/ 16 h 105"/>
                <a:gd name="T48" fmla="*/ 26 w 49"/>
                <a:gd name="T49" fmla="*/ 16 h 105"/>
                <a:gd name="T50" fmla="*/ 22 w 49"/>
                <a:gd name="T51" fmla="*/ 8 h 105"/>
                <a:gd name="T52" fmla="*/ 20 w 49"/>
                <a:gd name="T53" fmla="*/ 0 h 105"/>
                <a:gd name="T54" fmla="*/ 20 w 49"/>
                <a:gd name="T55" fmla="*/ 4 h 10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9" h="105">
                  <a:moveTo>
                    <a:pt x="24" y="4"/>
                  </a:moveTo>
                  <a:lnTo>
                    <a:pt x="16" y="12"/>
                  </a:lnTo>
                  <a:lnTo>
                    <a:pt x="12" y="20"/>
                  </a:lnTo>
                  <a:lnTo>
                    <a:pt x="8" y="28"/>
                  </a:lnTo>
                  <a:lnTo>
                    <a:pt x="4" y="36"/>
                  </a:lnTo>
                  <a:lnTo>
                    <a:pt x="0" y="44"/>
                  </a:lnTo>
                  <a:lnTo>
                    <a:pt x="0" y="52"/>
                  </a:lnTo>
                  <a:lnTo>
                    <a:pt x="0" y="64"/>
                  </a:lnTo>
                  <a:lnTo>
                    <a:pt x="8" y="68"/>
                  </a:lnTo>
                  <a:lnTo>
                    <a:pt x="8" y="76"/>
                  </a:lnTo>
                  <a:lnTo>
                    <a:pt x="12" y="84"/>
                  </a:lnTo>
                  <a:lnTo>
                    <a:pt x="20" y="88"/>
                  </a:lnTo>
                  <a:lnTo>
                    <a:pt x="24" y="96"/>
                  </a:lnTo>
                  <a:lnTo>
                    <a:pt x="36" y="104"/>
                  </a:lnTo>
                  <a:lnTo>
                    <a:pt x="40" y="96"/>
                  </a:lnTo>
                  <a:lnTo>
                    <a:pt x="44" y="88"/>
                  </a:lnTo>
                  <a:lnTo>
                    <a:pt x="48" y="80"/>
                  </a:lnTo>
                  <a:lnTo>
                    <a:pt x="40" y="72"/>
                  </a:lnTo>
                  <a:lnTo>
                    <a:pt x="40" y="64"/>
                  </a:lnTo>
                  <a:lnTo>
                    <a:pt x="40" y="52"/>
                  </a:lnTo>
                  <a:lnTo>
                    <a:pt x="44" y="44"/>
                  </a:lnTo>
                  <a:lnTo>
                    <a:pt x="44" y="36"/>
                  </a:lnTo>
                  <a:lnTo>
                    <a:pt x="44" y="28"/>
                  </a:lnTo>
                  <a:lnTo>
                    <a:pt x="40" y="16"/>
                  </a:lnTo>
                  <a:lnTo>
                    <a:pt x="32" y="16"/>
                  </a:lnTo>
                  <a:lnTo>
                    <a:pt x="28" y="8"/>
                  </a:lnTo>
                  <a:lnTo>
                    <a:pt x="24" y="0"/>
                  </a:lnTo>
                  <a:lnTo>
                    <a:pt x="24" y="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069" name="Freeform 61">
              <a:extLst>
                <a:ext uri="{FF2B5EF4-FFF2-40B4-BE49-F238E27FC236}">
                  <a16:creationId xmlns:a16="http://schemas.microsoft.com/office/drawing/2014/main" id="{080676C0-1650-43CB-9E2D-3FF51508112A}"/>
                </a:ext>
              </a:extLst>
            </p:cNvPr>
            <p:cNvSpPr>
              <a:spLocks/>
            </p:cNvSpPr>
            <p:nvPr/>
          </p:nvSpPr>
          <p:spPr bwMode="auto">
            <a:xfrm>
              <a:off x="2219" y="3329"/>
              <a:ext cx="61" cy="137"/>
            </a:xfrm>
            <a:custGeom>
              <a:avLst/>
              <a:gdLst>
                <a:gd name="T0" fmla="*/ 10 w 69"/>
                <a:gd name="T1" fmla="*/ 0 h 137"/>
                <a:gd name="T2" fmla="*/ 10 w 69"/>
                <a:gd name="T3" fmla="*/ 8 h 137"/>
                <a:gd name="T4" fmla="*/ 10 w 69"/>
                <a:gd name="T5" fmla="*/ 20 h 137"/>
                <a:gd name="T6" fmla="*/ 10 w 69"/>
                <a:gd name="T7" fmla="*/ 28 h 137"/>
                <a:gd name="T8" fmla="*/ 10 w 69"/>
                <a:gd name="T9" fmla="*/ 36 h 137"/>
                <a:gd name="T10" fmla="*/ 6 w 69"/>
                <a:gd name="T11" fmla="*/ 44 h 137"/>
                <a:gd name="T12" fmla="*/ 6 w 69"/>
                <a:gd name="T13" fmla="*/ 52 h 137"/>
                <a:gd name="T14" fmla="*/ 4 w 69"/>
                <a:gd name="T15" fmla="*/ 60 h 137"/>
                <a:gd name="T16" fmla="*/ 0 w 69"/>
                <a:gd name="T17" fmla="*/ 72 h 137"/>
                <a:gd name="T18" fmla="*/ 0 w 69"/>
                <a:gd name="T19" fmla="*/ 80 h 137"/>
                <a:gd name="T20" fmla="*/ 0 w 69"/>
                <a:gd name="T21" fmla="*/ 88 h 137"/>
                <a:gd name="T22" fmla="*/ 0 w 69"/>
                <a:gd name="T23" fmla="*/ 96 h 137"/>
                <a:gd name="T24" fmla="*/ 0 w 69"/>
                <a:gd name="T25" fmla="*/ 108 h 137"/>
                <a:gd name="T26" fmla="*/ 0 w 69"/>
                <a:gd name="T27" fmla="*/ 116 h 137"/>
                <a:gd name="T28" fmla="*/ 4 w 69"/>
                <a:gd name="T29" fmla="*/ 124 h 137"/>
                <a:gd name="T30" fmla="*/ 4 w 69"/>
                <a:gd name="T31" fmla="*/ 132 h 137"/>
                <a:gd name="T32" fmla="*/ 12 w 69"/>
                <a:gd name="T33" fmla="*/ 136 h 137"/>
                <a:gd name="T34" fmla="*/ 16 w 69"/>
                <a:gd name="T35" fmla="*/ 128 h 137"/>
                <a:gd name="T36" fmla="*/ 22 w 69"/>
                <a:gd name="T37" fmla="*/ 132 h 137"/>
                <a:gd name="T38" fmla="*/ 28 w 69"/>
                <a:gd name="T39" fmla="*/ 136 h 137"/>
                <a:gd name="T40" fmla="*/ 34 w 69"/>
                <a:gd name="T41" fmla="*/ 136 h 137"/>
                <a:gd name="T42" fmla="*/ 41 w 69"/>
                <a:gd name="T43" fmla="*/ 136 h 137"/>
                <a:gd name="T44" fmla="*/ 47 w 69"/>
                <a:gd name="T45" fmla="*/ 136 h 137"/>
                <a:gd name="T46" fmla="*/ 50 w 69"/>
                <a:gd name="T47" fmla="*/ 128 h 137"/>
                <a:gd name="T48" fmla="*/ 53 w 69"/>
                <a:gd name="T49" fmla="*/ 120 h 137"/>
                <a:gd name="T50" fmla="*/ 50 w 69"/>
                <a:gd name="T51" fmla="*/ 112 h 137"/>
                <a:gd name="T52" fmla="*/ 44 w 69"/>
                <a:gd name="T53" fmla="*/ 108 h 137"/>
                <a:gd name="T54" fmla="*/ 41 w 69"/>
                <a:gd name="T55" fmla="*/ 100 h 137"/>
                <a:gd name="T56" fmla="*/ 37 w 69"/>
                <a:gd name="T57" fmla="*/ 88 h 137"/>
                <a:gd name="T58" fmla="*/ 37 w 69"/>
                <a:gd name="T59" fmla="*/ 80 h 137"/>
                <a:gd name="T60" fmla="*/ 37 w 69"/>
                <a:gd name="T61" fmla="*/ 72 h 137"/>
                <a:gd name="T62" fmla="*/ 37 w 69"/>
                <a:gd name="T63" fmla="*/ 64 h 137"/>
                <a:gd name="T64" fmla="*/ 37 w 69"/>
                <a:gd name="T65" fmla="*/ 52 h 137"/>
                <a:gd name="T66" fmla="*/ 37 w 69"/>
                <a:gd name="T67" fmla="*/ 44 h 137"/>
                <a:gd name="T68" fmla="*/ 34 w 69"/>
                <a:gd name="T69" fmla="*/ 36 h 137"/>
                <a:gd name="T70" fmla="*/ 34 w 69"/>
                <a:gd name="T71" fmla="*/ 28 h 137"/>
                <a:gd name="T72" fmla="*/ 28 w 69"/>
                <a:gd name="T73" fmla="*/ 20 h 137"/>
                <a:gd name="T74" fmla="*/ 28 w 69"/>
                <a:gd name="T75" fmla="*/ 12 h 137"/>
                <a:gd name="T76" fmla="*/ 22 w 69"/>
                <a:gd name="T77" fmla="*/ 8 h 137"/>
                <a:gd name="T78" fmla="*/ 19 w 69"/>
                <a:gd name="T79" fmla="*/ 0 h 137"/>
                <a:gd name="T80" fmla="*/ 12 w 69"/>
                <a:gd name="T81" fmla="*/ 0 h 137"/>
                <a:gd name="T82" fmla="*/ 6 w 69"/>
                <a:gd name="T83" fmla="*/ 4 h 137"/>
                <a:gd name="T84" fmla="*/ 10 w 69"/>
                <a:gd name="T85" fmla="*/ 0 h 13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 h="137">
                  <a:moveTo>
                    <a:pt x="12" y="0"/>
                  </a:moveTo>
                  <a:lnTo>
                    <a:pt x="12" y="8"/>
                  </a:lnTo>
                  <a:lnTo>
                    <a:pt x="12" y="20"/>
                  </a:lnTo>
                  <a:lnTo>
                    <a:pt x="12" y="28"/>
                  </a:lnTo>
                  <a:lnTo>
                    <a:pt x="12" y="36"/>
                  </a:lnTo>
                  <a:lnTo>
                    <a:pt x="8" y="44"/>
                  </a:lnTo>
                  <a:lnTo>
                    <a:pt x="8" y="52"/>
                  </a:lnTo>
                  <a:lnTo>
                    <a:pt x="4" y="60"/>
                  </a:lnTo>
                  <a:lnTo>
                    <a:pt x="0" y="72"/>
                  </a:lnTo>
                  <a:lnTo>
                    <a:pt x="0" y="80"/>
                  </a:lnTo>
                  <a:lnTo>
                    <a:pt x="0" y="88"/>
                  </a:lnTo>
                  <a:lnTo>
                    <a:pt x="0" y="96"/>
                  </a:lnTo>
                  <a:lnTo>
                    <a:pt x="0" y="108"/>
                  </a:lnTo>
                  <a:lnTo>
                    <a:pt x="0" y="116"/>
                  </a:lnTo>
                  <a:lnTo>
                    <a:pt x="4" y="124"/>
                  </a:lnTo>
                  <a:lnTo>
                    <a:pt x="4" y="132"/>
                  </a:lnTo>
                  <a:lnTo>
                    <a:pt x="16" y="136"/>
                  </a:lnTo>
                  <a:lnTo>
                    <a:pt x="20" y="128"/>
                  </a:lnTo>
                  <a:lnTo>
                    <a:pt x="28" y="132"/>
                  </a:lnTo>
                  <a:lnTo>
                    <a:pt x="36" y="136"/>
                  </a:lnTo>
                  <a:lnTo>
                    <a:pt x="44" y="136"/>
                  </a:lnTo>
                  <a:lnTo>
                    <a:pt x="52" y="136"/>
                  </a:lnTo>
                  <a:lnTo>
                    <a:pt x="60" y="136"/>
                  </a:lnTo>
                  <a:lnTo>
                    <a:pt x="64" y="128"/>
                  </a:lnTo>
                  <a:lnTo>
                    <a:pt x="68" y="120"/>
                  </a:lnTo>
                  <a:lnTo>
                    <a:pt x="64" y="112"/>
                  </a:lnTo>
                  <a:lnTo>
                    <a:pt x="56" y="108"/>
                  </a:lnTo>
                  <a:lnTo>
                    <a:pt x="52" y="100"/>
                  </a:lnTo>
                  <a:lnTo>
                    <a:pt x="48" y="88"/>
                  </a:lnTo>
                  <a:lnTo>
                    <a:pt x="48" y="80"/>
                  </a:lnTo>
                  <a:lnTo>
                    <a:pt x="48" y="72"/>
                  </a:lnTo>
                  <a:lnTo>
                    <a:pt x="48" y="64"/>
                  </a:lnTo>
                  <a:lnTo>
                    <a:pt x="48" y="52"/>
                  </a:lnTo>
                  <a:lnTo>
                    <a:pt x="48" y="44"/>
                  </a:lnTo>
                  <a:lnTo>
                    <a:pt x="44" y="36"/>
                  </a:lnTo>
                  <a:lnTo>
                    <a:pt x="44" y="28"/>
                  </a:lnTo>
                  <a:lnTo>
                    <a:pt x="36" y="20"/>
                  </a:lnTo>
                  <a:lnTo>
                    <a:pt x="36" y="12"/>
                  </a:lnTo>
                  <a:lnTo>
                    <a:pt x="28" y="8"/>
                  </a:lnTo>
                  <a:lnTo>
                    <a:pt x="24" y="0"/>
                  </a:lnTo>
                  <a:lnTo>
                    <a:pt x="16" y="0"/>
                  </a:lnTo>
                  <a:lnTo>
                    <a:pt x="8" y="4"/>
                  </a:lnTo>
                  <a:lnTo>
                    <a:pt x="12"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070" name="Freeform 62">
              <a:extLst>
                <a:ext uri="{FF2B5EF4-FFF2-40B4-BE49-F238E27FC236}">
                  <a16:creationId xmlns:a16="http://schemas.microsoft.com/office/drawing/2014/main" id="{D7BE0ADD-F49A-4C5C-9676-AA5B82FCFE64}"/>
                </a:ext>
              </a:extLst>
            </p:cNvPr>
            <p:cNvSpPr>
              <a:spLocks/>
            </p:cNvSpPr>
            <p:nvPr/>
          </p:nvSpPr>
          <p:spPr bwMode="auto">
            <a:xfrm>
              <a:off x="2180" y="3477"/>
              <a:ext cx="72" cy="153"/>
            </a:xfrm>
            <a:custGeom>
              <a:avLst/>
              <a:gdLst>
                <a:gd name="T0" fmla="*/ 38 w 81"/>
                <a:gd name="T1" fmla="*/ 8 h 153"/>
                <a:gd name="T2" fmla="*/ 38 w 81"/>
                <a:gd name="T3" fmla="*/ 20 h 153"/>
                <a:gd name="T4" fmla="*/ 38 w 81"/>
                <a:gd name="T5" fmla="*/ 32 h 153"/>
                <a:gd name="T6" fmla="*/ 38 w 81"/>
                <a:gd name="T7" fmla="*/ 40 h 153"/>
                <a:gd name="T8" fmla="*/ 35 w 81"/>
                <a:gd name="T9" fmla="*/ 52 h 153"/>
                <a:gd name="T10" fmla="*/ 32 w 81"/>
                <a:gd name="T11" fmla="*/ 60 h 153"/>
                <a:gd name="T12" fmla="*/ 25 w 81"/>
                <a:gd name="T13" fmla="*/ 68 h 153"/>
                <a:gd name="T14" fmla="*/ 22 w 81"/>
                <a:gd name="T15" fmla="*/ 76 h 153"/>
                <a:gd name="T16" fmla="*/ 19 w 81"/>
                <a:gd name="T17" fmla="*/ 84 h 153"/>
                <a:gd name="T18" fmla="*/ 16 w 81"/>
                <a:gd name="T19" fmla="*/ 92 h 153"/>
                <a:gd name="T20" fmla="*/ 12 w 81"/>
                <a:gd name="T21" fmla="*/ 100 h 153"/>
                <a:gd name="T22" fmla="*/ 10 w 81"/>
                <a:gd name="T23" fmla="*/ 108 h 153"/>
                <a:gd name="T24" fmla="*/ 6 w 81"/>
                <a:gd name="T25" fmla="*/ 116 h 153"/>
                <a:gd name="T26" fmla="*/ 4 w 81"/>
                <a:gd name="T27" fmla="*/ 124 h 153"/>
                <a:gd name="T28" fmla="*/ 0 w 81"/>
                <a:gd name="T29" fmla="*/ 132 h 153"/>
                <a:gd name="T30" fmla="*/ 4 w 81"/>
                <a:gd name="T31" fmla="*/ 140 h 153"/>
                <a:gd name="T32" fmla="*/ 10 w 81"/>
                <a:gd name="T33" fmla="*/ 148 h 153"/>
                <a:gd name="T34" fmla="*/ 19 w 81"/>
                <a:gd name="T35" fmla="*/ 152 h 153"/>
                <a:gd name="T36" fmla="*/ 25 w 81"/>
                <a:gd name="T37" fmla="*/ 152 h 153"/>
                <a:gd name="T38" fmla="*/ 38 w 81"/>
                <a:gd name="T39" fmla="*/ 152 h 153"/>
                <a:gd name="T40" fmla="*/ 44 w 81"/>
                <a:gd name="T41" fmla="*/ 144 h 153"/>
                <a:gd name="T42" fmla="*/ 51 w 81"/>
                <a:gd name="T43" fmla="*/ 136 h 153"/>
                <a:gd name="T44" fmla="*/ 53 w 81"/>
                <a:gd name="T45" fmla="*/ 128 h 153"/>
                <a:gd name="T46" fmla="*/ 60 w 81"/>
                <a:gd name="T47" fmla="*/ 120 h 153"/>
                <a:gd name="T48" fmla="*/ 60 w 81"/>
                <a:gd name="T49" fmla="*/ 112 h 153"/>
                <a:gd name="T50" fmla="*/ 60 w 81"/>
                <a:gd name="T51" fmla="*/ 100 h 153"/>
                <a:gd name="T52" fmla="*/ 60 w 81"/>
                <a:gd name="T53" fmla="*/ 92 h 153"/>
                <a:gd name="T54" fmla="*/ 63 w 81"/>
                <a:gd name="T55" fmla="*/ 84 h 153"/>
                <a:gd name="T56" fmla="*/ 63 w 81"/>
                <a:gd name="T57" fmla="*/ 76 h 153"/>
                <a:gd name="T58" fmla="*/ 63 w 81"/>
                <a:gd name="T59" fmla="*/ 68 h 153"/>
                <a:gd name="T60" fmla="*/ 63 w 81"/>
                <a:gd name="T61" fmla="*/ 60 h 153"/>
                <a:gd name="T62" fmla="*/ 63 w 81"/>
                <a:gd name="T63" fmla="*/ 52 h 153"/>
                <a:gd name="T64" fmla="*/ 60 w 81"/>
                <a:gd name="T65" fmla="*/ 44 h 153"/>
                <a:gd name="T66" fmla="*/ 57 w 81"/>
                <a:gd name="T67" fmla="*/ 32 h 153"/>
                <a:gd name="T68" fmla="*/ 57 w 81"/>
                <a:gd name="T69" fmla="*/ 20 h 153"/>
                <a:gd name="T70" fmla="*/ 51 w 81"/>
                <a:gd name="T71" fmla="*/ 8 h 153"/>
                <a:gd name="T72" fmla="*/ 47 w 81"/>
                <a:gd name="T73" fmla="*/ 0 h 153"/>
                <a:gd name="T74" fmla="*/ 38 w 81"/>
                <a:gd name="T75" fmla="*/ 8 h 15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81" h="153">
                  <a:moveTo>
                    <a:pt x="48" y="8"/>
                  </a:moveTo>
                  <a:lnTo>
                    <a:pt x="48" y="20"/>
                  </a:lnTo>
                  <a:lnTo>
                    <a:pt x="48" y="32"/>
                  </a:lnTo>
                  <a:lnTo>
                    <a:pt x="48" y="40"/>
                  </a:lnTo>
                  <a:lnTo>
                    <a:pt x="44" y="52"/>
                  </a:lnTo>
                  <a:lnTo>
                    <a:pt x="40" y="60"/>
                  </a:lnTo>
                  <a:lnTo>
                    <a:pt x="32" y="68"/>
                  </a:lnTo>
                  <a:lnTo>
                    <a:pt x="28" y="76"/>
                  </a:lnTo>
                  <a:lnTo>
                    <a:pt x="24" y="84"/>
                  </a:lnTo>
                  <a:lnTo>
                    <a:pt x="20" y="92"/>
                  </a:lnTo>
                  <a:lnTo>
                    <a:pt x="16" y="100"/>
                  </a:lnTo>
                  <a:lnTo>
                    <a:pt x="12" y="108"/>
                  </a:lnTo>
                  <a:lnTo>
                    <a:pt x="8" y="116"/>
                  </a:lnTo>
                  <a:lnTo>
                    <a:pt x="4" y="124"/>
                  </a:lnTo>
                  <a:lnTo>
                    <a:pt x="0" y="132"/>
                  </a:lnTo>
                  <a:lnTo>
                    <a:pt x="4" y="140"/>
                  </a:lnTo>
                  <a:lnTo>
                    <a:pt x="12" y="148"/>
                  </a:lnTo>
                  <a:lnTo>
                    <a:pt x="24" y="152"/>
                  </a:lnTo>
                  <a:lnTo>
                    <a:pt x="32" y="152"/>
                  </a:lnTo>
                  <a:lnTo>
                    <a:pt x="48" y="152"/>
                  </a:lnTo>
                  <a:lnTo>
                    <a:pt x="56" y="144"/>
                  </a:lnTo>
                  <a:lnTo>
                    <a:pt x="64" y="136"/>
                  </a:lnTo>
                  <a:lnTo>
                    <a:pt x="68" y="128"/>
                  </a:lnTo>
                  <a:lnTo>
                    <a:pt x="76" y="120"/>
                  </a:lnTo>
                  <a:lnTo>
                    <a:pt x="76" y="112"/>
                  </a:lnTo>
                  <a:lnTo>
                    <a:pt x="76" y="100"/>
                  </a:lnTo>
                  <a:lnTo>
                    <a:pt x="76" y="92"/>
                  </a:lnTo>
                  <a:lnTo>
                    <a:pt x="80" y="84"/>
                  </a:lnTo>
                  <a:lnTo>
                    <a:pt x="80" y="76"/>
                  </a:lnTo>
                  <a:lnTo>
                    <a:pt x="80" y="68"/>
                  </a:lnTo>
                  <a:lnTo>
                    <a:pt x="80" y="60"/>
                  </a:lnTo>
                  <a:lnTo>
                    <a:pt x="80" y="52"/>
                  </a:lnTo>
                  <a:lnTo>
                    <a:pt x="76" y="44"/>
                  </a:lnTo>
                  <a:lnTo>
                    <a:pt x="72" y="32"/>
                  </a:lnTo>
                  <a:lnTo>
                    <a:pt x="72" y="20"/>
                  </a:lnTo>
                  <a:lnTo>
                    <a:pt x="64" y="8"/>
                  </a:lnTo>
                  <a:lnTo>
                    <a:pt x="60" y="0"/>
                  </a:lnTo>
                  <a:lnTo>
                    <a:pt x="48" y="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071" name="Freeform 63">
              <a:extLst>
                <a:ext uri="{FF2B5EF4-FFF2-40B4-BE49-F238E27FC236}">
                  <a16:creationId xmlns:a16="http://schemas.microsoft.com/office/drawing/2014/main" id="{F0E01B95-3B5A-4832-9C8D-52297401F874}"/>
                </a:ext>
              </a:extLst>
            </p:cNvPr>
            <p:cNvSpPr>
              <a:spLocks/>
            </p:cNvSpPr>
            <p:nvPr/>
          </p:nvSpPr>
          <p:spPr bwMode="auto">
            <a:xfrm>
              <a:off x="1814" y="3654"/>
              <a:ext cx="402" cy="304"/>
            </a:xfrm>
            <a:custGeom>
              <a:avLst/>
              <a:gdLst>
                <a:gd name="T0" fmla="*/ 294 w 402"/>
                <a:gd name="T1" fmla="*/ 75 h 304"/>
                <a:gd name="T2" fmla="*/ 322 w 402"/>
                <a:gd name="T3" fmla="*/ 27 h 304"/>
                <a:gd name="T4" fmla="*/ 350 w 402"/>
                <a:gd name="T5" fmla="*/ 23 h 304"/>
                <a:gd name="T6" fmla="*/ 394 w 402"/>
                <a:gd name="T7" fmla="*/ 11 h 304"/>
                <a:gd name="T8" fmla="*/ 378 w 402"/>
                <a:gd name="T9" fmla="*/ 103 h 304"/>
                <a:gd name="T10" fmla="*/ 322 w 402"/>
                <a:gd name="T11" fmla="*/ 271 h 304"/>
                <a:gd name="T12" fmla="*/ 234 w 402"/>
                <a:gd name="T13" fmla="*/ 299 h 304"/>
                <a:gd name="T14" fmla="*/ 186 w 402"/>
                <a:gd name="T15" fmla="*/ 271 h 304"/>
                <a:gd name="T16" fmla="*/ 130 w 402"/>
                <a:gd name="T17" fmla="*/ 255 h 304"/>
                <a:gd name="T18" fmla="*/ 38 w 402"/>
                <a:gd name="T19" fmla="*/ 231 h 304"/>
                <a:gd name="T20" fmla="*/ 30 w 402"/>
                <a:gd name="T21" fmla="*/ 191 h 304"/>
                <a:gd name="T22" fmla="*/ 138 w 402"/>
                <a:gd name="T23" fmla="*/ 171 h 304"/>
                <a:gd name="T24" fmla="*/ 150 w 402"/>
                <a:gd name="T25" fmla="*/ 199 h 304"/>
                <a:gd name="T26" fmla="*/ 218 w 402"/>
                <a:gd name="T27" fmla="*/ 219 h 304"/>
                <a:gd name="T28" fmla="*/ 278 w 402"/>
                <a:gd name="T29" fmla="*/ 195 h 304"/>
                <a:gd name="T30" fmla="*/ 306 w 402"/>
                <a:gd name="T31" fmla="*/ 167 h 304"/>
                <a:gd name="T32" fmla="*/ 314 w 402"/>
                <a:gd name="T33" fmla="*/ 143 h 304"/>
                <a:gd name="T34" fmla="*/ 250 w 402"/>
                <a:gd name="T35" fmla="*/ 151 h 304"/>
                <a:gd name="T36" fmla="*/ 202 w 402"/>
                <a:gd name="T37" fmla="*/ 163 h 304"/>
                <a:gd name="T38" fmla="*/ 206 w 402"/>
                <a:gd name="T39" fmla="*/ 143 h 304"/>
                <a:gd name="T40" fmla="*/ 254 w 402"/>
                <a:gd name="T41" fmla="*/ 127 h 304"/>
                <a:gd name="T42" fmla="*/ 278 w 402"/>
                <a:gd name="T43" fmla="*/ 111 h 304"/>
                <a:gd name="T44" fmla="*/ 294 w 402"/>
                <a:gd name="T45" fmla="*/ 75 h 30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02" h="304">
                  <a:moveTo>
                    <a:pt x="294" y="75"/>
                  </a:moveTo>
                  <a:cubicBezTo>
                    <a:pt x="356" y="54"/>
                    <a:pt x="277" y="89"/>
                    <a:pt x="322" y="27"/>
                  </a:cubicBezTo>
                  <a:cubicBezTo>
                    <a:pt x="328" y="19"/>
                    <a:pt x="341" y="24"/>
                    <a:pt x="350" y="23"/>
                  </a:cubicBezTo>
                  <a:cubicBezTo>
                    <a:pt x="358" y="0"/>
                    <a:pt x="371" y="8"/>
                    <a:pt x="394" y="11"/>
                  </a:cubicBezTo>
                  <a:cubicBezTo>
                    <a:pt x="402" y="35"/>
                    <a:pt x="386" y="78"/>
                    <a:pt x="378" y="103"/>
                  </a:cubicBezTo>
                  <a:cubicBezTo>
                    <a:pt x="373" y="177"/>
                    <a:pt x="395" y="235"/>
                    <a:pt x="322" y="271"/>
                  </a:cubicBezTo>
                  <a:cubicBezTo>
                    <a:pt x="312" y="300"/>
                    <a:pt x="257" y="297"/>
                    <a:pt x="234" y="299"/>
                  </a:cubicBezTo>
                  <a:cubicBezTo>
                    <a:pt x="165" y="282"/>
                    <a:pt x="236" y="304"/>
                    <a:pt x="186" y="271"/>
                  </a:cubicBezTo>
                  <a:cubicBezTo>
                    <a:pt x="147" y="276"/>
                    <a:pt x="157" y="273"/>
                    <a:pt x="130" y="255"/>
                  </a:cubicBezTo>
                  <a:cubicBezTo>
                    <a:pt x="107" y="220"/>
                    <a:pt x="88" y="234"/>
                    <a:pt x="38" y="231"/>
                  </a:cubicBezTo>
                  <a:cubicBezTo>
                    <a:pt x="12" y="222"/>
                    <a:pt x="0" y="211"/>
                    <a:pt x="30" y="191"/>
                  </a:cubicBezTo>
                  <a:cubicBezTo>
                    <a:pt x="58" y="210"/>
                    <a:pt x="110" y="190"/>
                    <a:pt x="138" y="171"/>
                  </a:cubicBezTo>
                  <a:cubicBezTo>
                    <a:pt x="173" y="176"/>
                    <a:pt x="172" y="177"/>
                    <a:pt x="150" y="199"/>
                  </a:cubicBezTo>
                  <a:cubicBezTo>
                    <a:pt x="134" y="247"/>
                    <a:pt x="134" y="223"/>
                    <a:pt x="218" y="219"/>
                  </a:cubicBezTo>
                  <a:cubicBezTo>
                    <a:pt x="239" y="212"/>
                    <a:pt x="258" y="202"/>
                    <a:pt x="278" y="195"/>
                  </a:cubicBezTo>
                  <a:cubicBezTo>
                    <a:pt x="287" y="181"/>
                    <a:pt x="299" y="183"/>
                    <a:pt x="306" y="167"/>
                  </a:cubicBezTo>
                  <a:cubicBezTo>
                    <a:pt x="309" y="159"/>
                    <a:pt x="314" y="143"/>
                    <a:pt x="314" y="143"/>
                  </a:cubicBezTo>
                  <a:cubicBezTo>
                    <a:pt x="294" y="130"/>
                    <a:pt x="272" y="146"/>
                    <a:pt x="250" y="151"/>
                  </a:cubicBezTo>
                  <a:cubicBezTo>
                    <a:pt x="236" y="172"/>
                    <a:pt x="228" y="167"/>
                    <a:pt x="202" y="163"/>
                  </a:cubicBezTo>
                  <a:cubicBezTo>
                    <a:pt x="203" y="156"/>
                    <a:pt x="201" y="148"/>
                    <a:pt x="206" y="143"/>
                  </a:cubicBezTo>
                  <a:cubicBezTo>
                    <a:pt x="217" y="132"/>
                    <a:pt x="241" y="135"/>
                    <a:pt x="254" y="127"/>
                  </a:cubicBezTo>
                  <a:cubicBezTo>
                    <a:pt x="262" y="122"/>
                    <a:pt x="278" y="111"/>
                    <a:pt x="278" y="111"/>
                  </a:cubicBezTo>
                  <a:cubicBezTo>
                    <a:pt x="284" y="93"/>
                    <a:pt x="313" y="85"/>
                    <a:pt x="294" y="75"/>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072" name="Freeform 64">
              <a:extLst>
                <a:ext uri="{FF2B5EF4-FFF2-40B4-BE49-F238E27FC236}">
                  <a16:creationId xmlns:a16="http://schemas.microsoft.com/office/drawing/2014/main" id="{F4048C8E-E63A-42DF-A91E-899FEF0B6F20}"/>
                </a:ext>
              </a:extLst>
            </p:cNvPr>
            <p:cNvSpPr>
              <a:spLocks/>
            </p:cNvSpPr>
            <p:nvPr/>
          </p:nvSpPr>
          <p:spPr bwMode="auto">
            <a:xfrm>
              <a:off x="1655" y="3817"/>
              <a:ext cx="141" cy="95"/>
            </a:xfrm>
            <a:custGeom>
              <a:avLst/>
              <a:gdLst>
                <a:gd name="T0" fmla="*/ 33 w 141"/>
                <a:gd name="T1" fmla="*/ 0 h 95"/>
                <a:gd name="T2" fmla="*/ 93 w 141"/>
                <a:gd name="T3" fmla="*/ 12 h 95"/>
                <a:gd name="T4" fmla="*/ 117 w 141"/>
                <a:gd name="T5" fmla="*/ 20 h 95"/>
                <a:gd name="T6" fmla="*/ 73 w 141"/>
                <a:gd name="T7" fmla="*/ 64 h 95"/>
                <a:gd name="T8" fmla="*/ 33 w 141"/>
                <a:gd name="T9" fmla="*/ 92 h 95"/>
                <a:gd name="T10" fmla="*/ 5 w 141"/>
                <a:gd name="T11" fmla="*/ 88 h 95"/>
                <a:gd name="T12" fmla="*/ 9 w 141"/>
                <a:gd name="T13" fmla="*/ 64 h 95"/>
                <a:gd name="T14" fmla="*/ 17 w 141"/>
                <a:gd name="T15" fmla="*/ 28 h 95"/>
                <a:gd name="T16" fmla="*/ 29 w 141"/>
                <a:gd name="T17" fmla="*/ 20 h 95"/>
                <a:gd name="T18" fmla="*/ 33 w 141"/>
                <a:gd name="T19" fmla="*/ 0 h 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1" h="95">
                  <a:moveTo>
                    <a:pt x="33" y="0"/>
                  </a:moveTo>
                  <a:cubicBezTo>
                    <a:pt x="53" y="7"/>
                    <a:pt x="73" y="6"/>
                    <a:pt x="93" y="12"/>
                  </a:cubicBezTo>
                  <a:cubicBezTo>
                    <a:pt x="101" y="14"/>
                    <a:pt x="117" y="20"/>
                    <a:pt x="117" y="20"/>
                  </a:cubicBezTo>
                  <a:cubicBezTo>
                    <a:pt x="141" y="56"/>
                    <a:pt x="98" y="60"/>
                    <a:pt x="73" y="64"/>
                  </a:cubicBezTo>
                  <a:cubicBezTo>
                    <a:pt x="30" y="78"/>
                    <a:pt x="65" y="71"/>
                    <a:pt x="33" y="92"/>
                  </a:cubicBezTo>
                  <a:cubicBezTo>
                    <a:pt x="24" y="91"/>
                    <a:pt x="11" y="95"/>
                    <a:pt x="5" y="88"/>
                  </a:cubicBezTo>
                  <a:cubicBezTo>
                    <a:pt x="0" y="82"/>
                    <a:pt x="7" y="72"/>
                    <a:pt x="9" y="64"/>
                  </a:cubicBezTo>
                  <a:cubicBezTo>
                    <a:pt x="12" y="52"/>
                    <a:pt x="12" y="39"/>
                    <a:pt x="17" y="28"/>
                  </a:cubicBezTo>
                  <a:cubicBezTo>
                    <a:pt x="19" y="24"/>
                    <a:pt x="27" y="24"/>
                    <a:pt x="29" y="20"/>
                  </a:cubicBezTo>
                  <a:cubicBezTo>
                    <a:pt x="32" y="14"/>
                    <a:pt x="32" y="7"/>
                    <a:pt x="33"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646209" name="Group 65">
            <a:extLst>
              <a:ext uri="{FF2B5EF4-FFF2-40B4-BE49-F238E27FC236}">
                <a16:creationId xmlns:a16="http://schemas.microsoft.com/office/drawing/2014/main" id="{791947B7-2403-49DC-A01C-D16B67545261}"/>
              </a:ext>
            </a:extLst>
          </p:cNvPr>
          <p:cNvGrpSpPr>
            <a:grpSpLocks/>
          </p:cNvGrpSpPr>
          <p:nvPr/>
        </p:nvGrpSpPr>
        <p:grpSpPr bwMode="auto">
          <a:xfrm>
            <a:off x="1220331" y="2733259"/>
            <a:ext cx="3313748" cy="3172272"/>
            <a:chOff x="3316" y="160"/>
            <a:chExt cx="2272" cy="2175"/>
          </a:xfrm>
        </p:grpSpPr>
        <p:sp>
          <p:nvSpPr>
            <p:cNvPr id="427074" name="Freeform 66">
              <a:extLst>
                <a:ext uri="{FF2B5EF4-FFF2-40B4-BE49-F238E27FC236}">
                  <a16:creationId xmlns:a16="http://schemas.microsoft.com/office/drawing/2014/main" id="{0ADE415D-FBE3-4947-BAAD-B8B1AED8E6E5}"/>
                </a:ext>
              </a:extLst>
            </p:cNvPr>
            <p:cNvSpPr>
              <a:spLocks/>
            </p:cNvSpPr>
            <p:nvPr/>
          </p:nvSpPr>
          <p:spPr bwMode="auto">
            <a:xfrm>
              <a:off x="5111" y="508"/>
              <a:ext cx="477" cy="541"/>
            </a:xfrm>
            <a:custGeom>
              <a:avLst/>
              <a:gdLst>
                <a:gd name="T0" fmla="*/ 297 w 537"/>
                <a:gd name="T1" fmla="*/ 492 h 541"/>
                <a:gd name="T2" fmla="*/ 287 w 537"/>
                <a:gd name="T3" fmla="*/ 448 h 541"/>
                <a:gd name="T4" fmla="*/ 303 w 537"/>
                <a:gd name="T5" fmla="*/ 424 h 541"/>
                <a:gd name="T6" fmla="*/ 335 w 537"/>
                <a:gd name="T7" fmla="*/ 440 h 541"/>
                <a:gd name="T8" fmla="*/ 366 w 537"/>
                <a:gd name="T9" fmla="*/ 424 h 541"/>
                <a:gd name="T10" fmla="*/ 385 w 537"/>
                <a:gd name="T11" fmla="*/ 388 h 541"/>
                <a:gd name="T12" fmla="*/ 388 w 537"/>
                <a:gd name="T13" fmla="*/ 348 h 541"/>
                <a:gd name="T14" fmla="*/ 356 w 537"/>
                <a:gd name="T15" fmla="*/ 336 h 541"/>
                <a:gd name="T16" fmla="*/ 325 w 537"/>
                <a:gd name="T17" fmla="*/ 340 h 541"/>
                <a:gd name="T18" fmla="*/ 303 w 537"/>
                <a:gd name="T19" fmla="*/ 380 h 541"/>
                <a:gd name="T20" fmla="*/ 278 w 537"/>
                <a:gd name="T21" fmla="*/ 388 h 541"/>
                <a:gd name="T22" fmla="*/ 250 w 537"/>
                <a:gd name="T23" fmla="*/ 356 h 541"/>
                <a:gd name="T24" fmla="*/ 224 w 537"/>
                <a:gd name="T25" fmla="*/ 316 h 541"/>
                <a:gd name="T26" fmla="*/ 258 w 537"/>
                <a:gd name="T27" fmla="*/ 316 h 541"/>
                <a:gd name="T28" fmla="*/ 293 w 537"/>
                <a:gd name="T29" fmla="*/ 316 h 541"/>
                <a:gd name="T30" fmla="*/ 322 w 537"/>
                <a:gd name="T31" fmla="*/ 292 h 541"/>
                <a:gd name="T32" fmla="*/ 309 w 537"/>
                <a:gd name="T33" fmla="*/ 256 h 541"/>
                <a:gd name="T34" fmla="*/ 284 w 537"/>
                <a:gd name="T35" fmla="*/ 220 h 541"/>
                <a:gd name="T36" fmla="*/ 243 w 537"/>
                <a:gd name="T37" fmla="*/ 204 h 541"/>
                <a:gd name="T38" fmla="*/ 215 w 537"/>
                <a:gd name="T39" fmla="*/ 180 h 541"/>
                <a:gd name="T40" fmla="*/ 177 w 537"/>
                <a:gd name="T41" fmla="*/ 156 h 541"/>
                <a:gd name="T42" fmla="*/ 145 w 537"/>
                <a:gd name="T43" fmla="*/ 160 h 541"/>
                <a:gd name="T44" fmla="*/ 110 w 537"/>
                <a:gd name="T45" fmla="*/ 152 h 541"/>
                <a:gd name="T46" fmla="*/ 85 w 537"/>
                <a:gd name="T47" fmla="*/ 176 h 541"/>
                <a:gd name="T48" fmla="*/ 91 w 537"/>
                <a:gd name="T49" fmla="*/ 220 h 541"/>
                <a:gd name="T50" fmla="*/ 60 w 537"/>
                <a:gd name="T51" fmla="*/ 208 h 541"/>
                <a:gd name="T52" fmla="*/ 28 w 537"/>
                <a:gd name="T53" fmla="*/ 196 h 541"/>
                <a:gd name="T54" fmla="*/ 0 w 537"/>
                <a:gd name="T55" fmla="*/ 172 h 541"/>
                <a:gd name="T56" fmla="*/ 28 w 537"/>
                <a:gd name="T57" fmla="*/ 152 h 541"/>
                <a:gd name="T58" fmla="*/ 60 w 537"/>
                <a:gd name="T59" fmla="*/ 128 h 541"/>
                <a:gd name="T60" fmla="*/ 67 w 537"/>
                <a:gd name="T61" fmla="*/ 84 h 541"/>
                <a:gd name="T62" fmla="*/ 51 w 537"/>
                <a:gd name="T63" fmla="*/ 44 h 541"/>
                <a:gd name="T64" fmla="*/ 79 w 537"/>
                <a:gd name="T65" fmla="*/ 12 h 541"/>
                <a:gd name="T66" fmla="*/ 120 w 537"/>
                <a:gd name="T67" fmla="*/ 4 h 541"/>
                <a:gd name="T68" fmla="*/ 158 w 537"/>
                <a:gd name="T69" fmla="*/ 8 h 541"/>
                <a:gd name="T70" fmla="*/ 189 w 537"/>
                <a:gd name="T71" fmla="*/ 16 h 541"/>
                <a:gd name="T72" fmla="*/ 234 w 537"/>
                <a:gd name="T73" fmla="*/ 20 h 541"/>
                <a:gd name="T74" fmla="*/ 274 w 537"/>
                <a:gd name="T75" fmla="*/ 28 h 541"/>
                <a:gd name="T76" fmla="*/ 313 w 537"/>
                <a:gd name="T77" fmla="*/ 52 h 541"/>
                <a:gd name="T78" fmla="*/ 341 w 537"/>
                <a:gd name="T79" fmla="*/ 92 h 541"/>
                <a:gd name="T80" fmla="*/ 356 w 537"/>
                <a:gd name="T81" fmla="*/ 136 h 541"/>
                <a:gd name="T82" fmla="*/ 366 w 537"/>
                <a:gd name="T83" fmla="*/ 188 h 541"/>
                <a:gd name="T84" fmla="*/ 376 w 537"/>
                <a:gd name="T85" fmla="*/ 232 h 541"/>
                <a:gd name="T86" fmla="*/ 404 w 537"/>
                <a:gd name="T87" fmla="*/ 280 h 541"/>
                <a:gd name="T88" fmla="*/ 420 w 537"/>
                <a:gd name="T89" fmla="*/ 324 h 541"/>
                <a:gd name="T90" fmla="*/ 420 w 537"/>
                <a:gd name="T91" fmla="*/ 364 h 541"/>
                <a:gd name="T92" fmla="*/ 420 w 537"/>
                <a:gd name="T93" fmla="*/ 404 h 541"/>
                <a:gd name="T94" fmla="*/ 388 w 537"/>
                <a:gd name="T95" fmla="*/ 440 h 541"/>
                <a:gd name="T96" fmla="*/ 356 w 537"/>
                <a:gd name="T97" fmla="*/ 472 h 541"/>
                <a:gd name="T98" fmla="*/ 331 w 537"/>
                <a:gd name="T99" fmla="*/ 508 h 541"/>
                <a:gd name="T100" fmla="*/ 306 w 537"/>
                <a:gd name="T101" fmla="*/ 540 h 54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37" h="541">
                  <a:moveTo>
                    <a:pt x="380" y="524"/>
                  </a:moveTo>
                  <a:lnTo>
                    <a:pt x="380" y="516"/>
                  </a:lnTo>
                  <a:lnTo>
                    <a:pt x="380" y="508"/>
                  </a:lnTo>
                  <a:lnTo>
                    <a:pt x="380" y="500"/>
                  </a:lnTo>
                  <a:lnTo>
                    <a:pt x="376" y="492"/>
                  </a:lnTo>
                  <a:lnTo>
                    <a:pt x="372" y="484"/>
                  </a:lnTo>
                  <a:lnTo>
                    <a:pt x="372" y="472"/>
                  </a:lnTo>
                  <a:lnTo>
                    <a:pt x="368" y="464"/>
                  </a:lnTo>
                  <a:lnTo>
                    <a:pt x="364" y="456"/>
                  </a:lnTo>
                  <a:lnTo>
                    <a:pt x="364" y="448"/>
                  </a:lnTo>
                  <a:lnTo>
                    <a:pt x="360" y="440"/>
                  </a:lnTo>
                  <a:lnTo>
                    <a:pt x="364" y="432"/>
                  </a:lnTo>
                  <a:lnTo>
                    <a:pt x="368" y="424"/>
                  </a:lnTo>
                  <a:lnTo>
                    <a:pt x="376" y="420"/>
                  </a:lnTo>
                  <a:lnTo>
                    <a:pt x="384" y="424"/>
                  </a:lnTo>
                  <a:lnTo>
                    <a:pt x="392" y="428"/>
                  </a:lnTo>
                  <a:lnTo>
                    <a:pt x="400" y="432"/>
                  </a:lnTo>
                  <a:lnTo>
                    <a:pt x="408" y="436"/>
                  </a:lnTo>
                  <a:lnTo>
                    <a:pt x="416" y="436"/>
                  </a:lnTo>
                  <a:lnTo>
                    <a:pt x="424" y="440"/>
                  </a:lnTo>
                  <a:lnTo>
                    <a:pt x="432" y="440"/>
                  </a:lnTo>
                  <a:lnTo>
                    <a:pt x="440" y="440"/>
                  </a:lnTo>
                  <a:lnTo>
                    <a:pt x="452" y="436"/>
                  </a:lnTo>
                  <a:lnTo>
                    <a:pt x="460" y="432"/>
                  </a:lnTo>
                  <a:lnTo>
                    <a:pt x="464" y="424"/>
                  </a:lnTo>
                  <a:lnTo>
                    <a:pt x="472" y="420"/>
                  </a:lnTo>
                  <a:lnTo>
                    <a:pt x="476" y="412"/>
                  </a:lnTo>
                  <a:lnTo>
                    <a:pt x="476" y="404"/>
                  </a:lnTo>
                  <a:lnTo>
                    <a:pt x="480" y="396"/>
                  </a:lnTo>
                  <a:lnTo>
                    <a:pt x="488" y="388"/>
                  </a:lnTo>
                  <a:lnTo>
                    <a:pt x="492" y="380"/>
                  </a:lnTo>
                  <a:lnTo>
                    <a:pt x="492" y="372"/>
                  </a:lnTo>
                  <a:lnTo>
                    <a:pt x="496" y="364"/>
                  </a:lnTo>
                  <a:lnTo>
                    <a:pt x="492" y="356"/>
                  </a:lnTo>
                  <a:lnTo>
                    <a:pt x="492" y="348"/>
                  </a:lnTo>
                  <a:lnTo>
                    <a:pt x="484" y="340"/>
                  </a:lnTo>
                  <a:lnTo>
                    <a:pt x="476" y="340"/>
                  </a:lnTo>
                  <a:lnTo>
                    <a:pt x="468" y="340"/>
                  </a:lnTo>
                  <a:lnTo>
                    <a:pt x="460" y="336"/>
                  </a:lnTo>
                  <a:lnTo>
                    <a:pt x="452" y="336"/>
                  </a:lnTo>
                  <a:lnTo>
                    <a:pt x="444" y="336"/>
                  </a:lnTo>
                  <a:lnTo>
                    <a:pt x="436" y="332"/>
                  </a:lnTo>
                  <a:lnTo>
                    <a:pt x="428" y="336"/>
                  </a:lnTo>
                  <a:lnTo>
                    <a:pt x="420" y="336"/>
                  </a:lnTo>
                  <a:lnTo>
                    <a:pt x="412" y="340"/>
                  </a:lnTo>
                  <a:lnTo>
                    <a:pt x="408" y="348"/>
                  </a:lnTo>
                  <a:lnTo>
                    <a:pt x="396" y="356"/>
                  </a:lnTo>
                  <a:lnTo>
                    <a:pt x="396" y="364"/>
                  </a:lnTo>
                  <a:lnTo>
                    <a:pt x="388" y="372"/>
                  </a:lnTo>
                  <a:lnTo>
                    <a:pt x="384" y="380"/>
                  </a:lnTo>
                  <a:lnTo>
                    <a:pt x="380" y="388"/>
                  </a:lnTo>
                  <a:lnTo>
                    <a:pt x="372" y="392"/>
                  </a:lnTo>
                  <a:lnTo>
                    <a:pt x="368" y="400"/>
                  </a:lnTo>
                  <a:lnTo>
                    <a:pt x="356" y="396"/>
                  </a:lnTo>
                  <a:lnTo>
                    <a:pt x="352" y="388"/>
                  </a:lnTo>
                  <a:lnTo>
                    <a:pt x="348" y="380"/>
                  </a:lnTo>
                  <a:lnTo>
                    <a:pt x="340" y="376"/>
                  </a:lnTo>
                  <a:lnTo>
                    <a:pt x="332" y="364"/>
                  </a:lnTo>
                  <a:lnTo>
                    <a:pt x="324" y="356"/>
                  </a:lnTo>
                  <a:lnTo>
                    <a:pt x="316" y="356"/>
                  </a:lnTo>
                  <a:lnTo>
                    <a:pt x="308" y="348"/>
                  </a:lnTo>
                  <a:lnTo>
                    <a:pt x="300" y="344"/>
                  </a:lnTo>
                  <a:lnTo>
                    <a:pt x="292" y="332"/>
                  </a:lnTo>
                  <a:lnTo>
                    <a:pt x="288" y="324"/>
                  </a:lnTo>
                  <a:lnTo>
                    <a:pt x="284" y="316"/>
                  </a:lnTo>
                  <a:lnTo>
                    <a:pt x="296" y="308"/>
                  </a:lnTo>
                  <a:lnTo>
                    <a:pt x="304" y="308"/>
                  </a:lnTo>
                  <a:lnTo>
                    <a:pt x="312" y="312"/>
                  </a:lnTo>
                  <a:lnTo>
                    <a:pt x="320" y="316"/>
                  </a:lnTo>
                  <a:lnTo>
                    <a:pt x="328" y="316"/>
                  </a:lnTo>
                  <a:lnTo>
                    <a:pt x="336" y="320"/>
                  </a:lnTo>
                  <a:lnTo>
                    <a:pt x="344" y="320"/>
                  </a:lnTo>
                  <a:lnTo>
                    <a:pt x="356" y="320"/>
                  </a:lnTo>
                  <a:lnTo>
                    <a:pt x="364" y="320"/>
                  </a:lnTo>
                  <a:lnTo>
                    <a:pt x="372" y="316"/>
                  </a:lnTo>
                  <a:lnTo>
                    <a:pt x="380" y="308"/>
                  </a:lnTo>
                  <a:lnTo>
                    <a:pt x="388" y="308"/>
                  </a:lnTo>
                  <a:lnTo>
                    <a:pt x="396" y="304"/>
                  </a:lnTo>
                  <a:lnTo>
                    <a:pt x="404" y="300"/>
                  </a:lnTo>
                  <a:lnTo>
                    <a:pt x="408" y="292"/>
                  </a:lnTo>
                  <a:lnTo>
                    <a:pt x="408" y="284"/>
                  </a:lnTo>
                  <a:lnTo>
                    <a:pt x="408" y="276"/>
                  </a:lnTo>
                  <a:lnTo>
                    <a:pt x="404" y="268"/>
                  </a:lnTo>
                  <a:lnTo>
                    <a:pt x="396" y="264"/>
                  </a:lnTo>
                  <a:lnTo>
                    <a:pt x="392" y="256"/>
                  </a:lnTo>
                  <a:lnTo>
                    <a:pt x="384" y="248"/>
                  </a:lnTo>
                  <a:lnTo>
                    <a:pt x="380" y="240"/>
                  </a:lnTo>
                  <a:lnTo>
                    <a:pt x="376" y="232"/>
                  </a:lnTo>
                  <a:lnTo>
                    <a:pt x="372" y="224"/>
                  </a:lnTo>
                  <a:lnTo>
                    <a:pt x="360" y="220"/>
                  </a:lnTo>
                  <a:lnTo>
                    <a:pt x="344" y="212"/>
                  </a:lnTo>
                  <a:lnTo>
                    <a:pt x="336" y="212"/>
                  </a:lnTo>
                  <a:lnTo>
                    <a:pt x="328" y="208"/>
                  </a:lnTo>
                  <a:lnTo>
                    <a:pt x="320" y="208"/>
                  </a:lnTo>
                  <a:lnTo>
                    <a:pt x="308" y="204"/>
                  </a:lnTo>
                  <a:lnTo>
                    <a:pt x="300" y="200"/>
                  </a:lnTo>
                  <a:lnTo>
                    <a:pt x="292" y="196"/>
                  </a:lnTo>
                  <a:lnTo>
                    <a:pt x="284" y="192"/>
                  </a:lnTo>
                  <a:lnTo>
                    <a:pt x="276" y="188"/>
                  </a:lnTo>
                  <a:lnTo>
                    <a:pt x="272" y="180"/>
                  </a:lnTo>
                  <a:lnTo>
                    <a:pt x="260" y="176"/>
                  </a:lnTo>
                  <a:lnTo>
                    <a:pt x="252" y="172"/>
                  </a:lnTo>
                  <a:lnTo>
                    <a:pt x="244" y="168"/>
                  </a:lnTo>
                  <a:lnTo>
                    <a:pt x="232" y="160"/>
                  </a:lnTo>
                  <a:lnTo>
                    <a:pt x="224" y="156"/>
                  </a:lnTo>
                  <a:lnTo>
                    <a:pt x="216" y="156"/>
                  </a:lnTo>
                  <a:lnTo>
                    <a:pt x="208" y="156"/>
                  </a:lnTo>
                  <a:lnTo>
                    <a:pt x="200" y="156"/>
                  </a:lnTo>
                  <a:lnTo>
                    <a:pt x="192" y="156"/>
                  </a:lnTo>
                  <a:lnTo>
                    <a:pt x="184" y="160"/>
                  </a:lnTo>
                  <a:lnTo>
                    <a:pt x="176" y="160"/>
                  </a:lnTo>
                  <a:lnTo>
                    <a:pt x="168" y="160"/>
                  </a:lnTo>
                  <a:lnTo>
                    <a:pt x="160" y="156"/>
                  </a:lnTo>
                  <a:lnTo>
                    <a:pt x="148" y="152"/>
                  </a:lnTo>
                  <a:lnTo>
                    <a:pt x="140" y="152"/>
                  </a:lnTo>
                  <a:lnTo>
                    <a:pt x="132" y="152"/>
                  </a:lnTo>
                  <a:lnTo>
                    <a:pt x="124" y="152"/>
                  </a:lnTo>
                  <a:lnTo>
                    <a:pt x="116" y="160"/>
                  </a:lnTo>
                  <a:lnTo>
                    <a:pt x="108" y="168"/>
                  </a:lnTo>
                  <a:lnTo>
                    <a:pt x="108" y="176"/>
                  </a:lnTo>
                  <a:lnTo>
                    <a:pt x="108" y="188"/>
                  </a:lnTo>
                  <a:lnTo>
                    <a:pt x="108" y="196"/>
                  </a:lnTo>
                  <a:lnTo>
                    <a:pt x="112" y="204"/>
                  </a:lnTo>
                  <a:lnTo>
                    <a:pt x="116" y="212"/>
                  </a:lnTo>
                  <a:lnTo>
                    <a:pt x="116" y="220"/>
                  </a:lnTo>
                  <a:lnTo>
                    <a:pt x="108" y="224"/>
                  </a:lnTo>
                  <a:lnTo>
                    <a:pt x="100" y="224"/>
                  </a:lnTo>
                  <a:lnTo>
                    <a:pt x="92" y="220"/>
                  </a:lnTo>
                  <a:lnTo>
                    <a:pt x="84" y="212"/>
                  </a:lnTo>
                  <a:lnTo>
                    <a:pt x="76" y="208"/>
                  </a:lnTo>
                  <a:lnTo>
                    <a:pt x="68" y="204"/>
                  </a:lnTo>
                  <a:lnTo>
                    <a:pt x="60" y="200"/>
                  </a:lnTo>
                  <a:lnTo>
                    <a:pt x="52" y="200"/>
                  </a:lnTo>
                  <a:lnTo>
                    <a:pt x="44" y="196"/>
                  </a:lnTo>
                  <a:lnTo>
                    <a:pt x="36" y="196"/>
                  </a:lnTo>
                  <a:lnTo>
                    <a:pt x="28" y="196"/>
                  </a:lnTo>
                  <a:lnTo>
                    <a:pt x="16" y="192"/>
                  </a:lnTo>
                  <a:lnTo>
                    <a:pt x="8" y="188"/>
                  </a:lnTo>
                  <a:lnTo>
                    <a:pt x="4" y="180"/>
                  </a:lnTo>
                  <a:lnTo>
                    <a:pt x="0" y="172"/>
                  </a:lnTo>
                  <a:lnTo>
                    <a:pt x="4" y="164"/>
                  </a:lnTo>
                  <a:lnTo>
                    <a:pt x="8" y="156"/>
                  </a:lnTo>
                  <a:lnTo>
                    <a:pt x="16" y="156"/>
                  </a:lnTo>
                  <a:lnTo>
                    <a:pt x="28" y="156"/>
                  </a:lnTo>
                  <a:lnTo>
                    <a:pt x="36" y="152"/>
                  </a:lnTo>
                  <a:lnTo>
                    <a:pt x="44" y="156"/>
                  </a:lnTo>
                  <a:lnTo>
                    <a:pt x="52" y="148"/>
                  </a:lnTo>
                  <a:lnTo>
                    <a:pt x="60" y="144"/>
                  </a:lnTo>
                  <a:lnTo>
                    <a:pt x="64" y="136"/>
                  </a:lnTo>
                  <a:lnTo>
                    <a:pt x="76" y="128"/>
                  </a:lnTo>
                  <a:lnTo>
                    <a:pt x="80" y="120"/>
                  </a:lnTo>
                  <a:lnTo>
                    <a:pt x="84" y="112"/>
                  </a:lnTo>
                  <a:lnTo>
                    <a:pt x="88" y="104"/>
                  </a:lnTo>
                  <a:lnTo>
                    <a:pt x="88" y="96"/>
                  </a:lnTo>
                  <a:lnTo>
                    <a:pt x="84" y="84"/>
                  </a:lnTo>
                  <a:lnTo>
                    <a:pt x="76" y="76"/>
                  </a:lnTo>
                  <a:lnTo>
                    <a:pt x="68" y="68"/>
                  </a:lnTo>
                  <a:lnTo>
                    <a:pt x="64" y="60"/>
                  </a:lnTo>
                  <a:lnTo>
                    <a:pt x="64" y="52"/>
                  </a:lnTo>
                  <a:lnTo>
                    <a:pt x="64" y="44"/>
                  </a:lnTo>
                  <a:lnTo>
                    <a:pt x="68" y="36"/>
                  </a:lnTo>
                  <a:lnTo>
                    <a:pt x="72" y="28"/>
                  </a:lnTo>
                  <a:lnTo>
                    <a:pt x="80" y="20"/>
                  </a:lnTo>
                  <a:lnTo>
                    <a:pt x="92" y="12"/>
                  </a:lnTo>
                  <a:lnTo>
                    <a:pt x="100" y="12"/>
                  </a:lnTo>
                  <a:lnTo>
                    <a:pt x="108" y="8"/>
                  </a:lnTo>
                  <a:lnTo>
                    <a:pt x="120" y="4"/>
                  </a:lnTo>
                  <a:lnTo>
                    <a:pt x="128" y="4"/>
                  </a:lnTo>
                  <a:lnTo>
                    <a:pt x="136" y="4"/>
                  </a:lnTo>
                  <a:lnTo>
                    <a:pt x="152" y="4"/>
                  </a:lnTo>
                  <a:lnTo>
                    <a:pt x="160" y="0"/>
                  </a:lnTo>
                  <a:lnTo>
                    <a:pt x="172" y="4"/>
                  </a:lnTo>
                  <a:lnTo>
                    <a:pt x="180" y="4"/>
                  </a:lnTo>
                  <a:lnTo>
                    <a:pt x="188" y="4"/>
                  </a:lnTo>
                  <a:lnTo>
                    <a:pt x="200" y="8"/>
                  </a:lnTo>
                  <a:lnTo>
                    <a:pt x="208" y="8"/>
                  </a:lnTo>
                  <a:lnTo>
                    <a:pt x="216" y="12"/>
                  </a:lnTo>
                  <a:lnTo>
                    <a:pt x="224" y="12"/>
                  </a:lnTo>
                  <a:lnTo>
                    <a:pt x="232" y="16"/>
                  </a:lnTo>
                  <a:lnTo>
                    <a:pt x="240" y="16"/>
                  </a:lnTo>
                  <a:lnTo>
                    <a:pt x="256" y="16"/>
                  </a:lnTo>
                  <a:lnTo>
                    <a:pt x="264" y="20"/>
                  </a:lnTo>
                  <a:lnTo>
                    <a:pt x="272" y="20"/>
                  </a:lnTo>
                  <a:lnTo>
                    <a:pt x="288" y="20"/>
                  </a:lnTo>
                  <a:lnTo>
                    <a:pt x="296" y="20"/>
                  </a:lnTo>
                  <a:lnTo>
                    <a:pt x="304" y="20"/>
                  </a:lnTo>
                  <a:lnTo>
                    <a:pt x="316" y="24"/>
                  </a:lnTo>
                  <a:lnTo>
                    <a:pt x="324" y="24"/>
                  </a:lnTo>
                  <a:lnTo>
                    <a:pt x="332" y="28"/>
                  </a:lnTo>
                  <a:lnTo>
                    <a:pt x="348" y="28"/>
                  </a:lnTo>
                  <a:lnTo>
                    <a:pt x="356" y="32"/>
                  </a:lnTo>
                  <a:lnTo>
                    <a:pt x="364" y="32"/>
                  </a:lnTo>
                  <a:lnTo>
                    <a:pt x="388" y="40"/>
                  </a:lnTo>
                  <a:lnTo>
                    <a:pt x="396" y="44"/>
                  </a:lnTo>
                  <a:lnTo>
                    <a:pt x="396" y="52"/>
                  </a:lnTo>
                  <a:lnTo>
                    <a:pt x="404" y="56"/>
                  </a:lnTo>
                  <a:lnTo>
                    <a:pt x="412" y="64"/>
                  </a:lnTo>
                  <a:lnTo>
                    <a:pt x="416" y="72"/>
                  </a:lnTo>
                  <a:lnTo>
                    <a:pt x="428" y="84"/>
                  </a:lnTo>
                  <a:lnTo>
                    <a:pt x="432" y="92"/>
                  </a:lnTo>
                  <a:lnTo>
                    <a:pt x="436" y="100"/>
                  </a:lnTo>
                  <a:lnTo>
                    <a:pt x="444" y="112"/>
                  </a:lnTo>
                  <a:lnTo>
                    <a:pt x="448" y="120"/>
                  </a:lnTo>
                  <a:lnTo>
                    <a:pt x="452" y="128"/>
                  </a:lnTo>
                  <a:lnTo>
                    <a:pt x="452" y="136"/>
                  </a:lnTo>
                  <a:lnTo>
                    <a:pt x="452" y="144"/>
                  </a:lnTo>
                  <a:lnTo>
                    <a:pt x="460" y="164"/>
                  </a:lnTo>
                  <a:lnTo>
                    <a:pt x="464" y="172"/>
                  </a:lnTo>
                  <a:lnTo>
                    <a:pt x="464" y="180"/>
                  </a:lnTo>
                  <a:lnTo>
                    <a:pt x="464" y="188"/>
                  </a:lnTo>
                  <a:lnTo>
                    <a:pt x="464" y="196"/>
                  </a:lnTo>
                  <a:lnTo>
                    <a:pt x="464" y="204"/>
                  </a:lnTo>
                  <a:lnTo>
                    <a:pt x="468" y="216"/>
                  </a:lnTo>
                  <a:lnTo>
                    <a:pt x="472" y="224"/>
                  </a:lnTo>
                  <a:lnTo>
                    <a:pt x="476" y="232"/>
                  </a:lnTo>
                  <a:lnTo>
                    <a:pt x="484" y="244"/>
                  </a:lnTo>
                  <a:lnTo>
                    <a:pt x="488" y="252"/>
                  </a:lnTo>
                  <a:lnTo>
                    <a:pt x="500" y="268"/>
                  </a:lnTo>
                  <a:lnTo>
                    <a:pt x="508" y="272"/>
                  </a:lnTo>
                  <a:lnTo>
                    <a:pt x="512" y="280"/>
                  </a:lnTo>
                  <a:lnTo>
                    <a:pt x="516" y="288"/>
                  </a:lnTo>
                  <a:lnTo>
                    <a:pt x="524" y="300"/>
                  </a:lnTo>
                  <a:lnTo>
                    <a:pt x="524" y="308"/>
                  </a:lnTo>
                  <a:lnTo>
                    <a:pt x="528" y="316"/>
                  </a:lnTo>
                  <a:lnTo>
                    <a:pt x="532" y="324"/>
                  </a:lnTo>
                  <a:lnTo>
                    <a:pt x="532" y="332"/>
                  </a:lnTo>
                  <a:lnTo>
                    <a:pt x="532" y="340"/>
                  </a:lnTo>
                  <a:lnTo>
                    <a:pt x="532" y="348"/>
                  </a:lnTo>
                  <a:lnTo>
                    <a:pt x="532" y="356"/>
                  </a:lnTo>
                  <a:lnTo>
                    <a:pt x="532" y="364"/>
                  </a:lnTo>
                  <a:lnTo>
                    <a:pt x="532" y="372"/>
                  </a:lnTo>
                  <a:lnTo>
                    <a:pt x="536" y="380"/>
                  </a:lnTo>
                  <a:lnTo>
                    <a:pt x="536" y="388"/>
                  </a:lnTo>
                  <a:lnTo>
                    <a:pt x="532" y="396"/>
                  </a:lnTo>
                  <a:lnTo>
                    <a:pt x="532" y="404"/>
                  </a:lnTo>
                  <a:lnTo>
                    <a:pt x="524" y="416"/>
                  </a:lnTo>
                  <a:lnTo>
                    <a:pt x="516" y="420"/>
                  </a:lnTo>
                  <a:lnTo>
                    <a:pt x="508" y="428"/>
                  </a:lnTo>
                  <a:lnTo>
                    <a:pt x="500" y="436"/>
                  </a:lnTo>
                  <a:lnTo>
                    <a:pt x="492" y="440"/>
                  </a:lnTo>
                  <a:lnTo>
                    <a:pt x="488" y="448"/>
                  </a:lnTo>
                  <a:lnTo>
                    <a:pt x="480" y="456"/>
                  </a:lnTo>
                  <a:lnTo>
                    <a:pt x="476" y="464"/>
                  </a:lnTo>
                  <a:lnTo>
                    <a:pt x="468" y="468"/>
                  </a:lnTo>
                  <a:lnTo>
                    <a:pt x="452" y="472"/>
                  </a:lnTo>
                  <a:lnTo>
                    <a:pt x="444" y="476"/>
                  </a:lnTo>
                  <a:lnTo>
                    <a:pt x="436" y="484"/>
                  </a:lnTo>
                  <a:lnTo>
                    <a:pt x="432" y="492"/>
                  </a:lnTo>
                  <a:lnTo>
                    <a:pt x="424" y="500"/>
                  </a:lnTo>
                  <a:lnTo>
                    <a:pt x="420" y="508"/>
                  </a:lnTo>
                  <a:lnTo>
                    <a:pt x="416" y="516"/>
                  </a:lnTo>
                  <a:lnTo>
                    <a:pt x="412" y="524"/>
                  </a:lnTo>
                  <a:lnTo>
                    <a:pt x="404" y="532"/>
                  </a:lnTo>
                  <a:lnTo>
                    <a:pt x="396" y="536"/>
                  </a:lnTo>
                  <a:lnTo>
                    <a:pt x="388" y="540"/>
                  </a:lnTo>
                  <a:lnTo>
                    <a:pt x="380" y="532"/>
                  </a:lnTo>
                  <a:lnTo>
                    <a:pt x="380" y="52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075" name="Freeform 67">
              <a:extLst>
                <a:ext uri="{FF2B5EF4-FFF2-40B4-BE49-F238E27FC236}">
                  <a16:creationId xmlns:a16="http://schemas.microsoft.com/office/drawing/2014/main" id="{57DC0F4B-7C94-483B-86A4-5D1D69539F9D}"/>
                </a:ext>
              </a:extLst>
            </p:cNvPr>
            <p:cNvSpPr>
              <a:spLocks/>
            </p:cNvSpPr>
            <p:nvPr/>
          </p:nvSpPr>
          <p:spPr bwMode="auto">
            <a:xfrm>
              <a:off x="4972" y="652"/>
              <a:ext cx="107" cy="65"/>
            </a:xfrm>
            <a:custGeom>
              <a:avLst/>
              <a:gdLst>
                <a:gd name="T0" fmla="*/ 88 w 121"/>
                <a:gd name="T1" fmla="*/ 48 h 65"/>
                <a:gd name="T2" fmla="*/ 81 w 121"/>
                <a:gd name="T3" fmla="*/ 48 h 65"/>
                <a:gd name="T4" fmla="*/ 75 w 121"/>
                <a:gd name="T5" fmla="*/ 44 h 65"/>
                <a:gd name="T6" fmla="*/ 69 w 121"/>
                <a:gd name="T7" fmla="*/ 44 h 65"/>
                <a:gd name="T8" fmla="*/ 63 w 121"/>
                <a:gd name="T9" fmla="*/ 44 h 65"/>
                <a:gd name="T10" fmla="*/ 57 w 121"/>
                <a:gd name="T11" fmla="*/ 48 h 65"/>
                <a:gd name="T12" fmla="*/ 50 w 121"/>
                <a:gd name="T13" fmla="*/ 52 h 65"/>
                <a:gd name="T14" fmla="*/ 44 w 121"/>
                <a:gd name="T15" fmla="*/ 52 h 65"/>
                <a:gd name="T16" fmla="*/ 37 w 121"/>
                <a:gd name="T17" fmla="*/ 56 h 65"/>
                <a:gd name="T18" fmla="*/ 31 w 121"/>
                <a:gd name="T19" fmla="*/ 56 h 65"/>
                <a:gd name="T20" fmla="*/ 25 w 121"/>
                <a:gd name="T21" fmla="*/ 60 h 65"/>
                <a:gd name="T22" fmla="*/ 19 w 121"/>
                <a:gd name="T23" fmla="*/ 64 h 65"/>
                <a:gd name="T24" fmla="*/ 12 w 121"/>
                <a:gd name="T25" fmla="*/ 64 h 65"/>
                <a:gd name="T26" fmla="*/ 6 w 121"/>
                <a:gd name="T27" fmla="*/ 64 h 65"/>
                <a:gd name="T28" fmla="*/ 0 w 121"/>
                <a:gd name="T29" fmla="*/ 60 h 65"/>
                <a:gd name="T30" fmla="*/ 0 w 121"/>
                <a:gd name="T31" fmla="*/ 52 h 65"/>
                <a:gd name="T32" fmla="*/ 6 w 121"/>
                <a:gd name="T33" fmla="*/ 40 h 65"/>
                <a:gd name="T34" fmla="*/ 10 w 121"/>
                <a:gd name="T35" fmla="*/ 32 h 65"/>
                <a:gd name="T36" fmla="*/ 12 w 121"/>
                <a:gd name="T37" fmla="*/ 24 h 65"/>
                <a:gd name="T38" fmla="*/ 22 w 121"/>
                <a:gd name="T39" fmla="*/ 16 h 65"/>
                <a:gd name="T40" fmla="*/ 25 w 121"/>
                <a:gd name="T41" fmla="*/ 8 h 65"/>
                <a:gd name="T42" fmla="*/ 31 w 121"/>
                <a:gd name="T43" fmla="*/ 4 h 65"/>
                <a:gd name="T44" fmla="*/ 37 w 121"/>
                <a:gd name="T45" fmla="*/ 0 h 65"/>
                <a:gd name="T46" fmla="*/ 44 w 121"/>
                <a:gd name="T47" fmla="*/ 0 h 65"/>
                <a:gd name="T48" fmla="*/ 50 w 121"/>
                <a:gd name="T49" fmla="*/ 0 h 65"/>
                <a:gd name="T50" fmla="*/ 57 w 121"/>
                <a:gd name="T51" fmla="*/ 0 h 65"/>
                <a:gd name="T52" fmla="*/ 63 w 121"/>
                <a:gd name="T53" fmla="*/ 0 h 65"/>
                <a:gd name="T54" fmla="*/ 69 w 121"/>
                <a:gd name="T55" fmla="*/ 4 h 65"/>
                <a:gd name="T56" fmla="*/ 75 w 121"/>
                <a:gd name="T57" fmla="*/ 8 h 65"/>
                <a:gd name="T58" fmla="*/ 88 w 121"/>
                <a:gd name="T59" fmla="*/ 20 h 65"/>
                <a:gd name="T60" fmla="*/ 91 w 121"/>
                <a:gd name="T61" fmla="*/ 28 h 65"/>
                <a:gd name="T62" fmla="*/ 94 w 121"/>
                <a:gd name="T63" fmla="*/ 36 h 65"/>
                <a:gd name="T64" fmla="*/ 94 w 121"/>
                <a:gd name="T65" fmla="*/ 44 h 65"/>
                <a:gd name="T66" fmla="*/ 88 w 121"/>
                <a:gd name="T67" fmla="*/ 48 h 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1" h="65">
                  <a:moveTo>
                    <a:pt x="112" y="48"/>
                  </a:moveTo>
                  <a:lnTo>
                    <a:pt x="104" y="48"/>
                  </a:lnTo>
                  <a:lnTo>
                    <a:pt x="96" y="44"/>
                  </a:lnTo>
                  <a:lnTo>
                    <a:pt x="88" y="44"/>
                  </a:lnTo>
                  <a:lnTo>
                    <a:pt x="80" y="44"/>
                  </a:lnTo>
                  <a:lnTo>
                    <a:pt x="72" y="48"/>
                  </a:lnTo>
                  <a:lnTo>
                    <a:pt x="64" y="52"/>
                  </a:lnTo>
                  <a:lnTo>
                    <a:pt x="56" y="52"/>
                  </a:lnTo>
                  <a:lnTo>
                    <a:pt x="48" y="56"/>
                  </a:lnTo>
                  <a:lnTo>
                    <a:pt x="40" y="56"/>
                  </a:lnTo>
                  <a:lnTo>
                    <a:pt x="32" y="60"/>
                  </a:lnTo>
                  <a:lnTo>
                    <a:pt x="24" y="64"/>
                  </a:lnTo>
                  <a:lnTo>
                    <a:pt x="16" y="64"/>
                  </a:lnTo>
                  <a:lnTo>
                    <a:pt x="8" y="64"/>
                  </a:lnTo>
                  <a:lnTo>
                    <a:pt x="0" y="60"/>
                  </a:lnTo>
                  <a:lnTo>
                    <a:pt x="0" y="52"/>
                  </a:lnTo>
                  <a:lnTo>
                    <a:pt x="8" y="40"/>
                  </a:lnTo>
                  <a:lnTo>
                    <a:pt x="12" y="32"/>
                  </a:lnTo>
                  <a:lnTo>
                    <a:pt x="16" y="24"/>
                  </a:lnTo>
                  <a:lnTo>
                    <a:pt x="28" y="16"/>
                  </a:lnTo>
                  <a:lnTo>
                    <a:pt x="32" y="8"/>
                  </a:lnTo>
                  <a:lnTo>
                    <a:pt x="40" y="4"/>
                  </a:lnTo>
                  <a:lnTo>
                    <a:pt x="48" y="0"/>
                  </a:lnTo>
                  <a:lnTo>
                    <a:pt x="56" y="0"/>
                  </a:lnTo>
                  <a:lnTo>
                    <a:pt x="64" y="0"/>
                  </a:lnTo>
                  <a:lnTo>
                    <a:pt x="72" y="0"/>
                  </a:lnTo>
                  <a:lnTo>
                    <a:pt x="80" y="0"/>
                  </a:lnTo>
                  <a:lnTo>
                    <a:pt x="88" y="4"/>
                  </a:lnTo>
                  <a:lnTo>
                    <a:pt x="96" y="8"/>
                  </a:lnTo>
                  <a:lnTo>
                    <a:pt x="112" y="20"/>
                  </a:lnTo>
                  <a:lnTo>
                    <a:pt x="116" y="28"/>
                  </a:lnTo>
                  <a:lnTo>
                    <a:pt x="120" y="36"/>
                  </a:lnTo>
                  <a:lnTo>
                    <a:pt x="120" y="44"/>
                  </a:lnTo>
                  <a:lnTo>
                    <a:pt x="112" y="4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076" name="Freeform 68">
              <a:extLst>
                <a:ext uri="{FF2B5EF4-FFF2-40B4-BE49-F238E27FC236}">
                  <a16:creationId xmlns:a16="http://schemas.microsoft.com/office/drawing/2014/main" id="{CAA0DD6F-1762-4BCC-9C3B-6ABA5820A247}"/>
                </a:ext>
              </a:extLst>
            </p:cNvPr>
            <p:cNvSpPr>
              <a:spLocks/>
            </p:cNvSpPr>
            <p:nvPr/>
          </p:nvSpPr>
          <p:spPr bwMode="auto">
            <a:xfrm>
              <a:off x="4894" y="688"/>
              <a:ext cx="47" cy="61"/>
            </a:xfrm>
            <a:custGeom>
              <a:avLst/>
              <a:gdLst>
                <a:gd name="T0" fmla="*/ 16 w 53"/>
                <a:gd name="T1" fmla="*/ 12 h 61"/>
                <a:gd name="T2" fmla="*/ 16 w 53"/>
                <a:gd name="T3" fmla="*/ 20 h 61"/>
                <a:gd name="T4" fmla="*/ 12 w 53"/>
                <a:gd name="T5" fmla="*/ 28 h 61"/>
                <a:gd name="T6" fmla="*/ 10 w 53"/>
                <a:gd name="T7" fmla="*/ 36 h 61"/>
                <a:gd name="T8" fmla="*/ 6 w 53"/>
                <a:gd name="T9" fmla="*/ 44 h 61"/>
                <a:gd name="T10" fmla="*/ 0 w 53"/>
                <a:gd name="T11" fmla="*/ 48 h 61"/>
                <a:gd name="T12" fmla="*/ 0 w 53"/>
                <a:gd name="T13" fmla="*/ 56 h 61"/>
                <a:gd name="T14" fmla="*/ 6 w 53"/>
                <a:gd name="T15" fmla="*/ 60 h 61"/>
                <a:gd name="T16" fmla="*/ 12 w 53"/>
                <a:gd name="T17" fmla="*/ 60 h 61"/>
                <a:gd name="T18" fmla="*/ 19 w 53"/>
                <a:gd name="T19" fmla="*/ 56 h 61"/>
                <a:gd name="T20" fmla="*/ 25 w 53"/>
                <a:gd name="T21" fmla="*/ 56 h 61"/>
                <a:gd name="T22" fmla="*/ 31 w 53"/>
                <a:gd name="T23" fmla="*/ 52 h 61"/>
                <a:gd name="T24" fmla="*/ 35 w 53"/>
                <a:gd name="T25" fmla="*/ 44 h 61"/>
                <a:gd name="T26" fmla="*/ 35 w 53"/>
                <a:gd name="T27" fmla="*/ 36 h 61"/>
                <a:gd name="T28" fmla="*/ 38 w 53"/>
                <a:gd name="T29" fmla="*/ 28 h 61"/>
                <a:gd name="T30" fmla="*/ 41 w 53"/>
                <a:gd name="T31" fmla="*/ 20 h 61"/>
                <a:gd name="T32" fmla="*/ 41 w 53"/>
                <a:gd name="T33" fmla="*/ 12 h 61"/>
                <a:gd name="T34" fmla="*/ 38 w 53"/>
                <a:gd name="T35" fmla="*/ 4 h 61"/>
                <a:gd name="T36" fmla="*/ 31 w 53"/>
                <a:gd name="T37" fmla="*/ 0 h 61"/>
                <a:gd name="T38" fmla="*/ 25 w 53"/>
                <a:gd name="T39" fmla="*/ 0 h 61"/>
                <a:gd name="T40" fmla="*/ 19 w 53"/>
                <a:gd name="T41" fmla="*/ 4 h 61"/>
                <a:gd name="T42" fmla="*/ 19 w 53"/>
                <a:gd name="T43" fmla="*/ 12 h 61"/>
                <a:gd name="T44" fmla="*/ 16 w 53"/>
                <a:gd name="T45" fmla="*/ 12 h 6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3" h="61">
                  <a:moveTo>
                    <a:pt x="20" y="12"/>
                  </a:moveTo>
                  <a:lnTo>
                    <a:pt x="20" y="20"/>
                  </a:lnTo>
                  <a:lnTo>
                    <a:pt x="16" y="28"/>
                  </a:lnTo>
                  <a:lnTo>
                    <a:pt x="12" y="36"/>
                  </a:lnTo>
                  <a:lnTo>
                    <a:pt x="8" y="44"/>
                  </a:lnTo>
                  <a:lnTo>
                    <a:pt x="0" y="48"/>
                  </a:lnTo>
                  <a:lnTo>
                    <a:pt x="0" y="56"/>
                  </a:lnTo>
                  <a:lnTo>
                    <a:pt x="8" y="60"/>
                  </a:lnTo>
                  <a:lnTo>
                    <a:pt x="16" y="60"/>
                  </a:lnTo>
                  <a:lnTo>
                    <a:pt x="24" y="56"/>
                  </a:lnTo>
                  <a:lnTo>
                    <a:pt x="32" y="56"/>
                  </a:lnTo>
                  <a:lnTo>
                    <a:pt x="40" y="52"/>
                  </a:lnTo>
                  <a:lnTo>
                    <a:pt x="44" y="44"/>
                  </a:lnTo>
                  <a:lnTo>
                    <a:pt x="44" y="36"/>
                  </a:lnTo>
                  <a:lnTo>
                    <a:pt x="48" y="28"/>
                  </a:lnTo>
                  <a:lnTo>
                    <a:pt x="52" y="20"/>
                  </a:lnTo>
                  <a:lnTo>
                    <a:pt x="52" y="12"/>
                  </a:lnTo>
                  <a:lnTo>
                    <a:pt x="48" y="4"/>
                  </a:lnTo>
                  <a:lnTo>
                    <a:pt x="40" y="0"/>
                  </a:lnTo>
                  <a:lnTo>
                    <a:pt x="32" y="0"/>
                  </a:lnTo>
                  <a:lnTo>
                    <a:pt x="24" y="4"/>
                  </a:lnTo>
                  <a:lnTo>
                    <a:pt x="24" y="12"/>
                  </a:lnTo>
                  <a:lnTo>
                    <a:pt x="20" y="1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077" name="Freeform 69">
              <a:extLst>
                <a:ext uri="{FF2B5EF4-FFF2-40B4-BE49-F238E27FC236}">
                  <a16:creationId xmlns:a16="http://schemas.microsoft.com/office/drawing/2014/main" id="{B13FA7DB-05D0-4707-A03F-3F2FD9F9E373}"/>
                </a:ext>
              </a:extLst>
            </p:cNvPr>
            <p:cNvSpPr>
              <a:spLocks/>
            </p:cNvSpPr>
            <p:nvPr/>
          </p:nvSpPr>
          <p:spPr bwMode="auto">
            <a:xfrm>
              <a:off x="4904" y="556"/>
              <a:ext cx="58" cy="97"/>
            </a:xfrm>
            <a:custGeom>
              <a:avLst/>
              <a:gdLst>
                <a:gd name="T0" fmla="*/ 0 w 65"/>
                <a:gd name="T1" fmla="*/ 8 h 97"/>
                <a:gd name="T2" fmla="*/ 4 w 65"/>
                <a:gd name="T3" fmla="*/ 16 h 97"/>
                <a:gd name="T4" fmla="*/ 6 w 65"/>
                <a:gd name="T5" fmla="*/ 24 h 97"/>
                <a:gd name="T6" fmla="*/ 10 w 65"/>
                <a:gd name="T7" fmla="*/ 32 h 97"/>
                <a:gd name="T8" fmla="*/ 10 w 65"/>
                <a:gd name="T9" fmla="*/ 40 h 97"/>
                <a:gd name="T10" fmla="*/ 10 w 65"/>
                <a:gd name="T11" fmla="*/ 48 h 97"/>
                <a:gd name="T12" fmla="*/ 10 w 65"/>
                <a:gd name="T13" fmla="*/ 56 h 97"/>
                <a:gd name="T14" fmla="*/ 10 w 65"/>
                <a:gd name="T15" fmla="*/ 64 h 97"/>
                <a:gd name="T16" fmla="*/ 10 w 65"/>
                <a:gd name="T17" fmla="*/ 72 h 97"/>
                <a:gd name="T18" fmla="*/ 10 w 65"/>
                <a:gd name="T19" fmla="*/ 80 h 97"/>
                <a:gd name="T20" fmla="*/ 10 w 65"/>
                <a:gd name="T21" fmla="*/ 88 h 97"/>
                <a:gd name="T22" fmla="*/ 12 w 65"/>
                <a:gd name="T23" fmla="*/ 96 h 97"/>
                <a:gd name="T24" fmla="*/ 19 w 65"/>
                <a:gd name="T25" fmla="*/ 92 h 97"/>
                <a:gd name="T26" fmla="*/ 26 w 65"/>
                <a:gd name="T27" fmla="*/ 88 h 97"/>
                <a:gd name="T28" fmla="*/ 32 w 65"/>
                <a:gd name="T29" fmla="*/ 84 h 97"/>
                <a:gd name="T30" fmla="*/ 38 w 65"/>
                <a:gd name="T31" fmla="*/ 76 h 97"/>
                <a:gd name="T32" fmla="*/ 48 w 65"/>
                <a:gd name="T33" fmla="*/ 64 h 97"/>
                <a:gd name="T34" fmla="*/ 51 w 65"/>
                <a:gd name="T35" fmla="*/ 56 h 97"/>
                <a:gd name="T36" fmla="*/ 48 w 65"/>
                <a:gd name="T37" fmla="*/ 48 h 97"/>
                <a:gd name="T38" fmla="*/ 45 w 65"/>
                <a:gd name="T39" fmla="*/ 40 h 97"/>
                <a:gd name="T40" fmla="*/ 45 w 65"/>
                <a:gd name="T41" fmla="*/ 32 h 97"/>
                <a:gd name="T42" fmla="*/ 45 w 65"/>
                <a:gd name="T43" fmla="*/ 24 h 97"/>
                <a:gd name="T44" fmla="*/ 38 w 65"/>
                <a:gd name="T45" fmla="*/ 16 h 97"/>
                <a:gd name="T46" fmla="*/ 32 w 65"/>
                <a:gd name="T47" fmla="*/ 8 h 97"/>
                <a:gd name="T48" fmla="*/ 26 w 65"/>
                <a:gd name="T49" fmla="*/ 8 h 97"/>
                <a:gd name="T50" fmla="*/ 19 w 65"/>
                <a:gd name="T51" fmla="*/ 4 h 97"/>
                <a:gd name="T52" fmla="*/ 12 w 65"/>
                <a:gd name="T53" fmla="*/ 0 h 97"/>
                <a:gd name="T54" fmla="*/ 6 w 65"/>
                <a:gd name="T55" fmla="*/ 4 h 97"/>
                <a:gd name="T56" fmla="*/ 4 w 65"/>
                <a:gd name="T57" fmla="*/ 12 h 97"/>
                <a:gd name="T58" fmla="*/ 0 w 65"/>
                <a:gd name="T59" fmla="*/ 8 h 9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65" h="97">
                  <a:moveTo>
                    <a:pt x="0" y="8"/>
                  </a:moveTo>
                  <a:lnTo>
                    <a:pt x="4" y="16"/>
                  </a:lnTo>
                  <a:lnTo>
                    <a:pt x="8" y="24"/>
                  </a:lnTo>
                  <a:lnTo>
                    <a:pt x="12" y="32"/>
                  </a:lnTo>
                  <a:lnTo>
                    <a:pt x="12" y="40"/>
                  </a:lnTo>
                  <a:lnTo>
                    <a:pt x="12" y="48"/>
                  </a:lnTo>
                  <a:lnTo>
                    <a:pt x="12" y="56"/>
                  </a:lnTo>
                  <a:lnTo>
                    <a:pt x="12" y="64"/>
                  </a:lnTo>
                  <a:lnTo>
                    <a:pt x="12" y="72"/>
                  </a:lnTo>
                  <a:lnTo>
                    <a:pt x="12" y="80"/>
                  </a:lnTo>
                  <a:lnTo>
                    <a:pt x="12" y="88"/>
                  </a:lnTo>
                  <a:lnTo>
                    <a:pt x="16" y="96"/>
                  </a:lnTo>
                  <a:lnTo>
                    <a:pt x="24" y="92"/>
                  </a:lnTo>
                  <a:lnTo>
                    <a:pt x="32" y="88"/>
                  </a:lnTo>
                  <a:lnTo>
                    <a:pt x="40" y="84"/>
                  </a:lnTo>
                  <a:lnTo>
                    <a:pt x="48" y="76"/>
                  </a:lnTo>
                  <a:lnTo>
                    <a:pt x="60" y="64"/>
                  </a:lnTo>
                  <a:lnTo>
                    <a:pt x="64" y="56"/>
                  </a:lnTo>
                  <a:lnTo>
                    <a:pt x="60" y="48"/>
                  </a:lnTo>
                  <a:lnTo>
                    <a:pt x="56" y="40"/>
                  </a:lnTo>
                  <a:lnTo>
                    <a:pt x="56" y="32"/>
                  </a:lnTo>
                  <a:lnTo>
                    <a:pt x="56" y="24"/>
                  </a:lnTo>
                  <a:lnTo>
                    <a:pt x="48" y="16"/>
                  </a:lnTo>
                  <a:lnTo>
                    <a:pt x="40" y="8"/>
                  </a:lnTo>
                  <a:lnTo>
                    <a:pt x="32" y="8"/>
                  </a:lnTo>
                  <a:lnTo>
                    <a:pt x="24" y="4"/>
                  </a:lnTo>
                  <a:lnTo>
                    <a:pt x="16" y="0"/>
                  </a:lnTo>
                  <a:lnTo>
                    <a:pt x="8" y="4"/>
                  </a:lnTo>
                  <a:lnTo>
                    <a:pt x="4" y="12"/>
                  </a:lnTo>
                  <a:lnTo>
                    <a:pt x="0" y="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078" name="Freeform 70">
              <a:extLst>
                <a:ext uri="{FF2B5EF4-FFF2-40B4-BE49-F238E27FC236}">
                  <a16:creationId xmlns:a16="http://schemas.microsoft.com/office/drawing/2014/main" id="{BDA38077-7DB7-4AC5-9A1B-04EF64E13700}"/>
                </a:ext>
              </a:extLst>
            </p:cNvPr>
            <p:cNvSpPr>
              <a:spLocks/>
            </p:cNvSpPr>
            <p:nvPr/>
          </p:nvSpPr>
          <p:spPr bwMode="auto">
            <a:xfrm>
              <a:off x="4869" y="440"/>
              <a:ext cx="79" cy="97"/>
            </a:xfrm>
            <a:custGeom>
              <a:avLst/>
              <a:gdLst>
                <a:gd name="T0" fmla="*/ 28 w 89"/>
                <a:gd name="T1" fmla="*/ 96 h 97"/>
                <a:gd name="T2" fmla="*/ 28 w 89"/>
                <a:gd name="T3" fmla="*/ 88 h 97"/>
                <a:gd name="T4" fmla="*/ 25 w 89"/>
                <a:gd name="T5" fmla="*/ 80 h 97"/>
                <a:gd name="T6" fmla="*/ 25 w 89"/>
                <a:gd name="T7" fmla="*/ 72 h 97"/>
                <a:gd name="T8" fmla="*/ 22 w 89"/>
                <a:gd name="T9" fmla="*/ 64 h 97"/>
                <a:gd name="T10" fmla="*/ 19 w 89"/>
                <a:gd name="T11" fmla="*/ 56 h 97"/>
                <a:gd name="T12" fmla="*/ 16 w 89"/>
                <a:gd name="T13" fmla="*/ 48 h 97"/>
                <a:gd name="T14" fmla="*/ 12 w 89"/>
                <a:gd name="T15" fmla="*/ 40 h 97"/>
                <a:gd name="T16" fmla="*/ 6 w 89"/>
                <a:gd name="T17" fmla="*/ 36 h 97"/>
                <a:gd name="T18" fmla="*/ 4 w 89"/>
                <a:gd name="T19" fmla="*/ 28 h 97"/>
                <a:gd name="T20" fmla="*/ 0 w 89"/>
                <a:gd name="T21" fmla="*/ 16 h 97"/>
                <a:gd name="T22" fmla="*/ 0 w 89"/>
                <a:gd name="T23" fmla="*/ 8 h 97"/>
                <a:gd name="T24" fmla="*/ 0 w 89"/>
                <a:gd name="T25" fmla="*/ 0 h 97"/>
                <a:gd name="T26" fmla="*/ 6 w 89"/>
                <a:gd name="T27" fmla="*/ 0 h 97"/>
                <a:gd name="T28" fmla="*/ 12 w 89"/>
                <a:gd name="T29" fmla="*/ 0 h 97"/>
                <a:gd name="T30" fmla="*/ 19 w 89"/>
                <a:gd name="T31" fmla="*/ 4 h 97"/>
                <a:gd name="T32" fmla="*/ 22 w 89"/>
                <a:gd name="T33" fmla="*/ 12 h 97"/>
                <a:gd name="T34" fmla="*/ 28 w 89"/>
                <a:gd name="T35" fmla="*/ 16 h 97"/>
                <a:gd name="T36" fmla="*/ 35 w 89"/>
                <a:gd name="T37" fmla="*/ 20 h 97"/>
                <a:gd name="T38" fmla="*/ 41 w 89"/>
                <a:gd name="T39" fmla="*/ 20 h 97"/>
                <a:gd name="T40" fmla="*/ 47 w 89"/>
                <a:gd name="T41" fmla="*/ 20 h 97"/>
                <a:gd name="T42" fmla="*/ 53 w 89"/>
                <a:gd name="T43" fmla="*/ 20 h 97"/>
                <a:gd name="T44" fmla="*/ 59 w 89"/>
                <a:gd name="T45" fmla="*/ 24 h 97"/>
                <a:gd name="T46" fmla="*/ 67 w 89"/>
                <a:gd name="T47" fmla="*/ 24 h 97"/>
                <a:gd name="T48" fmla="*/ 69 w 89"/>
                <a:gd name="T49" fmla="*/ 32 h 97"/>
                <a:gd name="T50" fmla="*/ 67 w 89"/>
                <a:gd name="T51" fmla="*/ 40 h 97"/>
                <a:gd name="T52" fmla="*/ 67 w 89"/>
                <a:gd name="T53" fmla="*/ 48 h 97"/>
                <a:gd name="T54" fmla="*/ 59 w 89"/>
                <a:gd name="T55" fmla="*/ 52 h 97"/>
                <a:gd name="T56" fmla="*/ 53 w 89"/>
                <a:gd name="T57" fmla="*/ 60 h 97"/>
                <a:gd name="T58" fmla="*/ 47 w 89"/>
                <a:gd name="T59" fmla="*/ 72 h 97"/>
                <a:gd name="T60" fmla="*/ 44 w 89"/>
                <a:gd name="T61" fmla="*/ 80 h 97"/>
                <a:gd name="T62" fmla="*/ 38 w 89"/>
                <a:gd name="T63" fmla="*/ 88 h 97"/>
                <a:gd name="T64" fmla="*/ 35 w 89"/>
                <a:gd name="T65" fmla="*/ 96 h 97"/>
                <a:gd name="T66" fmla="*/ 28 w 89"/>
                <a:gd name="T67" fmla="*/ 96 h 9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89" h="97">
                  <a:moveTo>
                    <a:pt x="36" y="96"/>
                  </a:moveTo>
                  <a:lnTo>
                    <a:pt x="36" y="88"/>
                  </a:lnTo>
                  <a:lnTo>
                    <a:pt x="32" y="80"/>
                  </a:lnTo>
                  <a:lnTo>
                    <a:pt x="32" y="72"/>
                  </a:lnTo>
                  <a:lnTo>
                    <a:pt x="28" y="64"/>
                  </a:lnTo>
                  <a:lnTo>
                    <a:pt x="24" y="56"/>
                  </a:lnTo>
                  <a:lnTo>
                    <a:pt x="20" y="48"/>
                  </a:lnTo>
                  <a:lnTo>
                    <a:pt x="16" y="40"/>
                  </a:lnTo>
                  <a:lnTo>
                    <a:pt x="8" y="36"/>
                  </a:lnTo>
                  <a:lnTo>
                    <a:pt x="4" y="28"/>
                  </a:lnTo>
                  <a:lnTo>
                    <a:pt x="0" y="16"/>
                  </a:lnTo>
                  <a:lnTo>
                    <a:pt x="0" y="8"/>
                  </a:lnTo>
                  <a:lnTo>
                    <a:pt x="0" y="0"/>
                  </a:lnTo>
                  <a:lnTo>
                    <a:pt x="8" y="0"/>
                  </a:lnTo>
                  <a:lnTo>
                    <a:pt x="16" y="0"/>
                  </a:lnTo>
                  <a:lnTo>
                    <a:pt x="24" y="4"/>
                  </a:lnTo>
                  <a:lnTo>
                    <a:pt x="28" y="12"/>
                  </a:lnTo>
                  <a:lnTo>
                    <a:pt x="36" y="16"/>
                  </a:lnTo>
                  <a:lnTo>
                    <a:pt x="44" y="20"/>
                  </a:lnTo>
                  <a:lnTo>
                    <a:pt x="52" y="20"/>
                  </a:lnTo>
                  <a:lnTo>
                    <a:pt x="60" y="20"/>
                  </a:lnTo>
                  <a:lnTo>
                    <a:pt x="68" y="20"/>
                  </a:lnTo>
                  <a:lnTo>
                    <a:pt x="76" y="24"/>
                  </a:lnTo>
                  <a:lnTo>
                    <a:pt x="84" y="24"/>
                  </a:lnTo>
                  <a:lnTo>
                    <a:pt x="88" y="32"/>
                  </a:lnTo>
                  <a:lnTo>
                    <a:pt x="84" y="40"/>
                  </a:lnTo>
                  <a:lnTo>
                    <a:pt x="84" y="48"/>
                  </a:lnTo>
                  <a:lnTo>
                    <a:pt x="76" y="52"/>
                  </a:lnTo>
                  <a:lnTo>
                    <a:pt x="68" y="60"/>
                  </a:lnTo>
                  <a:lnTo>
                    <a:pt x="60" y="72"/>
                  </a:lnTo>
                  <a:lnTo>
                    <a:pt x="56" y="80"/>
                  </a:lnTo>
                  <a:lnTo>
                    <a:pt x="48" y="88"/>
                  </a:lnTo>
                  <a:lnTo>
                    <a:pt x="44" y="96"/>
                  </a:lnTo>
                  <a:lnTo>
                    <a:pt x="36" y="96"/>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079" name="Freeform 71">
              <a:extLst>
                <a:ext uri="{FF2B5EF4-FFF2-40B4-BE49-F238E27FC236}">
                  <a16:creationId xmlns:a16="http://schemas.microsoft.com/office/drawing/2014/main" id="{C4EA1671-57BA-48D7-8D46-546A4512C860}"/>
                </a:ext>
              </a:extLst>
            </p:cNvPr>
            <p:cNvSpPr>
              <a:spLocks/>
            </p:cNvSpPr>
            <p:nvPr/>
          </p:nvSpPr>
          <p:spPr bwMode="auto">
            <a:xfrm>
              <a:off x="4808" y="344"/>
              <a:ext cx="72" cy="73"/>
            </a:xfrm>
            <a:custGeom>
              <a:avLst/>
              <a:gdLst>
                <a:gd name="T0" fmla="*/ 35 w 81"/>
                <a:gd name="T1" fmla="*/ 72 h 73"/>
                <a:gd name="T2" fmla="*/ 32 w 81"/>
                <a:gd name="T3" fmla="*/ 64 h 73"/>
                <a:gd name="T4" fmla="*/ 25 w 81"/>
                <a:gd name="T5" fmla="*/ 60 h 73"/>
                <a:gd name="T6" fmla="*/ 19 w 81"/>
                <a:gd name="T7" fmla="*/ 56 h 73"/>
                <a:gd name="T8" fmla="*/ 12 w 81"/>
                <a:gd name="T9" fmla="*/ 52 h 73"/>
                <a:gd name="T10" fmla="*/ 6 w 81"/>
                <a:gd name="T11" fmla="*/ 48 h 73"/>
                <a:gd name="T12" fmla="*/ 4 w 81"/>
                <a:gd name="T13" fmla="*/ 40 h 73"/>
                <a:gd name="T14" fmla="*/ 0 w 81"/>
                <a:gd name="T15" fmla="*/ 32 h 73"/>
                <a:gd name="T16" fmla="*/ 0 w 81"/>
                <a:gd name="T17" fmla="*/ 24 h 73"/>
                <a:gd name="T18" fmla="*/ 4 w 81"/>
                <a:gd name="T19" fmla="*/ 16 h 73"/>
                <a:gd name="T20" fmla="*/ 12 w 81"/>
                <a:gd name="T21" fmla="*/ 12 h 73"/>
                <a:gd name="T22" fmla="*/ 19 w 81"/>
                <a:gd name="T23" fmla="*/ 16 h 73"/>
                <a:gd name="T24" fmla="*/ 25 w 81"/>
                <a:gd name="T25" fmla="*/ 16 h 73"/>
                <a:gd name="T26" fmla="*/ 32 w 81"/>
                <a:gd name="T27" fmla="*/ 12 h 73"/>
                <a:gd name="T28" fmla="*/ 41 w 81"/>
                <a:gd name="T29" fmla="*/ 8 h 73"/>
                <a:gd name="T30" fmla="*/ 47 w 81"/>
                <a:gd name="T31" fmla="*/ 4 h 73"/>
                <a:gd name="T32" fmla="*/ 53 w 81"/>
                <a:gd name="T33" fmla="*/ 0 h 73"/>
                <a:gd name="T34" fmla="*/ 60 w 81"/>
                <a:gd name="T35" fmla="*/ 0 h 73"/>
                <a:gd name="T36" fmla="*/ 63 w 81"/>
                <a:gd name="T37" fmla="*/ 12 h 73"/>
                <a:gd name="T38" fmla="*/ 63 w 81"/>
                <a:gd name="T39" fmla="*/ 20 h 73"/>
                <a:gd name="T40" fmla="*/ 60 w 81"/>
                <a:gd name="T41" fmla="*/ 28 h 73"/>
                <a:gd name="T42" fmla="*/ 57 w 81"/>
                <a:gd name="T43" fmla="*/ 36 h 73"/>
                <a:gd name="T44" fmla="*/ 53 w 81"/>
                <a:gd name="T45" fmla="*/ 44 h 73"/>
                <a:gd name="T46" fmla="*/ 51 w 81"/>
                <a:gd name="T47" fmla="*/ 52 h 73"/>
                <a:gd name="T48" fmla="*/ 47 w 81"/>
                <a:gd name="T49" fmla="*/ 60 h 73"/>
                <a:gd name="T50" fmla="*/ 44 w 81"/>
                <a:gd name="T51" fmla="*/ 68 h 73"/>
                <a:gd name="T52" fmla="*/ 38 w 81"/>
                <a:gd name="T53" fmla="*/ 68 h 73"/>
                <a:gd name="T54" fmla="*/ 35 w 81"/>
                <a:gd name="T55" fmla="*/ 72 h 7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81" h="73">
                  <a:moveTo>
                    <a:pt x="44" y="72"/>
                  </a:moveTo>
                  <a:lnTo>
                    <a:pt x="40" y="64"/>
                  </a:lnTo>
                  <a:lnTo>
                    <a:pt x="32" y="60"/>
                  </a:lnTo>
                  <a:lnTo>
                    <a:pt x="24" y="56"/>
                  </a:lnTo>
                  <a:lnTo>
                    <a:pt x="16" y="52"/>
                  </a:lnTo>
                  <a:lnTo>
                    <a:pt x="8" y="48"/>
                  </a:lnTo>
                  <a:lnTo>
                    <a:pt x="4" y="40"/>
                  </a:lnTo>
                  <a:lnTo>
                    <a:pt x="0" y="32"/>
                  </a:lnTo>
                  <a:lnTo>
                    <a:pt x="0" y="24"/>
                  </a:lnTo>
                  <a:lnTo>
                    <a:pt x="4" y="16"/>
                  </a:lnTo>
                  <a:lnTo>
                    <a:pt x="16" y="12"/>
                  </a:lnTo>
                  <a:lnTo>
                    <a:pt x="24" y="16"/>
                  </a:lnTo>
                  <a:lnTo>
                    <a:pt x="32" y="16"/>
                  </a:lnTo>
                  <a:lnTo>
                    <a:pt x="40" y="12"/>
                  </a:lnTo>
                  <a:lnTo>
                    <a:pt x="52" y="8"/>
                  </a:lnTo>
                  <a:lnTo>
                    <a:pt x="60" y="4"/>
                  </a:lnTo>
                  <a:lnTo>
                    <a:pt x="68" y="0"/>
                  </a:lnTo>
                  <a:lnTo>
                    <a:pt x="76" y="0"/>
                  </a:lnTo>
                  <a:lnTo>
                    <a:pt x="80" y="12"/>
                  </a:lnTo>
                  <a:lnTo>
                    <a:pt x="80" y="20"/>
                  </a:lnTo>
                  <a:lnTo>
                    <a:pt x="76" y="28"/>
                  </a:lnTo>
                  <a:lnTo>
                    <a:pt x="72" y="36"/>
                  </a:lnTo>
                  <a:lnTo>
                    <a:pt x="68" y="44"/>
                  </a:lnTo>
                  <a:lnTo>
                    <a:pt x="64" y="52"/>
                  </a:lnTo>
                  <a:lnTo>
                    <a:pt x="60" y="60"/>
                  </a:lnTo>
                  <a:lnTo>
                    <a:pt x="56" y="68"/>
                  </a:lnTo>
                  <a:lnTo>
                    <a:pt x="48" y="68"/>
                  </a:lnTo>
                  <a:lnTo>
                    <a:pt x="44" y="7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080" name="Freeform 72">
              <a:extLst>
                <a:ext uri="{FF2B5EF4-FFF2-40B4-BE49-F238E27FC236}">
                  <a16:creationId xmlns:a16="http://schemas.microsoft.com/office/drawing/2014/main" id="{022E1CE4-E574-4096-B211-048FB106016E}"/>
                </a:ext>
              </a:extLst>
            </p:cNvPr>
            <p:cNvSpPr>
              <a:spLocks/>
            </p:cNvSpPr>
            <p:nvPr/>
          </p:nvSpPr>
          <p:spPr bwMode="auto">
            <a:xfrm>
              <a:off x="4705" y="280"/>
              <a:ext cx="86" cy="69"/>
            </a:xfrm>
            <a:custGeom>
              <a:avLst/>
              <a:gdLst>
                <a:gd name="T0" fmla="*/ 66 w 97"/>
                <a:gd name="T1" fmla="*/ 68 h 69"/>
                <a:gd name="T2" fmla="*/ 63 w 97"/>
                <a:gd name="T3" fmla="*/ 60 h 69"/>
                <a:gd name="T4" fmla="*/ 57 w 97"/>
                <a:gd name="T5" fmla="*/ 56 h 69"/>
                <a:gd name="T6" fmla="*/ 51 w 97"/>
                <a:gd name="T7" fmla="*/ 52 h 69"/>
                <a:gd name="T8" fmla="*/ 38 w 97"/>
                <a:gd name="T9" fmla="*/ 48 h 69"/>
                <a:gd name="T10" fmla="*/ 31 w 97"/>
                <a:gd name="T11" fmla="*/ 44 h 69"/>
                <a:gd name="T12" fmla="*/ 25 w 97"/>
                <a:gd name="T13" fmla="*/ 44 h 69"/>
                <a:gd name="T14" fmla="*/ 19 w 97"/>
                <a:gd name="T15" fmla="*/ 36 h 69"/>
                <a:gd name="T16" fmla="*/ 12 w 97"/>
                <a:gd name="T17" fmla="*/ 36 h 69"/>
                <a:gd name="T18" fmla="*/ 6 w 97"/>
                <a:gd name="T19" fmla="*/ 36 h 69"/>
                <a:gd name="T20" fmla="*/ 0 w 97"/>
                <a:gd name="T21" fmla="*/ 28 h 69"/>
                <a:gd name="T22" fmla="*/ 0 w 97"/>
                <a:gd name="T23" fmla="*/ 20 h 69"/>
                <a:gd name="T24" fmla="*/ 4 w 97"/>
                <a:gd name="T25" fmla="*/ 12 h 69"/>
                <a:gd name="T26" fmla="*/ 12 w 97"/>
                <a:gd name="T27" fmla="*/ 12 h 69"/>
                <a:gd name="T28" fmla="*/ 19 w 97"/>
                <a:gd name="T29" fmla="*/ 8 h 69"/>
                <a:gd name="T30" fmla="*/ 25 w 97"/>
                <a:gd name="T31" fmla="*/ 8 h 69"/>
                <a:gd name="T32" fmla="*/ 31 w 97"/>
                <a:gd name="T33" fmla="*/ 8 h 69"/>
                <a:gd name="T34" fmla="*/ 38 w 97"/>
                <a:gd name="T35" fmla="*/ 8 h 69"/>
                <a:gd name="T36" fmla="*/ 47 w 97"/>
                <a:gd name="T37" fmla="*/ 4 h 69"/>
                <a:gd name="T38" fmla="*/ 53 w 97"/>
                <a:gd name="T39" fmla="*/ 0 h 69"/>
                <a:gd name="T40" fmla="*/ 63 w 97"/>
                <a:gd name="T41" fmla="*/ 4 h 69"/>
                <a:gd name="T42" fmla="*/ 69 w 97"/>
                <a:gd name="T43" fmla="*/ 4 h 69"/>
                <a:gd name="T44" fmla="*/ 69 w 97"/>
                <a:gd name="T45" fmla="*/ 16 h 69"/>
                <a:gd name="T46" fmla="*/ 73 w 97"/>
                <a:gd name="T47" fmla="*/ 24 h 69"/>
                <a:gd name="T48" fmla="*/ 75 w 97"/>
                <a:gd name="T49" fmla="*/ 32 h 69"/>
                <a:gd name="T50" fmla="*/ 75 w 97"/>
                <a:gd name="T51" fmla="*/ 40 h 69"/>
                <a:gd name="T52" fmla="*/ 75 w 97"/>
                <a:gd name="T53" fmla="*/ 48 h 69"/>
                <a:gd name="T54" fmla="*/ 73 w 97"/>
                <a:gd name="T55" fmla="*/ 56 h 69"/>
                <a:gd name="T56" fmla="*/ 73 w 97"/>
                <a:gd name="T57" fmla="*/ 64 h 69"/>
                <a:gd name="T58" fmla="*/ 66 w 97"/>
                <a:gd name="T59" fmla="*/ 68 h 6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97" h="69">
                  <a:moveTo>
                    <a:pt x="84" y="68"/>
                  </a:moveTo>
                  <a:lnTo>
                    <a:pt x="80" y="60"/>
                  </a:lnTo>
                  <a:lnTo>
                    <a:pt x="72" y="56"/>
                  </a:lnTo>
                  <a:lnTo>
                    <a:pt x="64" y="52"/>
                  </a:lnTo>
                  <a:lnTo>
                    <a:pt x="48" y="48"/>
                  </a:lnTo>
                  <a:lnTo>
                    <a:pt x="40" y="44"/>
                  </a:lnTo>
                  <a:lnTo>
                    <a:pt x="32" y="44"/>
                  </a:lnTo>
                  <a:lnTo>
                    <a:pt x="24" y="36"/>
                  </a:lnTo>
                  <a:lnTo>
                    <a:pt x="16" y="36"/>
                  </a:lnTo>
                  <a:lnTo>
                    <a:pt x="8" y="36"/>
                  </a:lnTo>
                  <a:lnTo>
                    <a:pt x="0" y="28"/>
                  </a:lnTo>
                  <a:lnTo>
                    <a:pt x="0" y="20"/>
                  </a:lnTo>
                  <a:lnTo>
                    <a:pt x="4" y="12"/>
                  </a:lnTo>
                  <a:lnTo>
                    <a:pt x="16" y="12"/>
                  </a:lnTo>
                  <a:lnTo>
                    <a:pt x="24" y="8"/>
                  </a:lnTo>
                  <a:lnTo>
                    <a:pt x="32" y="8"/>
                  </a:lnTo>
                  <a:lnTo>
                    <a:pt x="40" y="8"/>
                  </a:lnTo>
                  <a:lnTo>
                    <a:pt x="48" y="8"/>
                  </a:lnTo>
                  <a:lnTo>
                    <a:pt x="60" y="4"/>
                  </a:lnTo>
                  <a:lnTo>
                    <a:pt x="68" y="0"/>
                  </a:lnTo>
                  <a:lnTo>
                    <a:pt x="80" y="4"/>
                  </a:lnTo>
                  <a:lnTo>
                    <a:pt x="88" y="4"/>
                  </a:lnTo>
                  <a:lnTo>
                    <a:pt x="88" y="16"/>
                  </a:lnTo>
                  <a:lnTo>
                    <a:pt x="92" y="24"/>
                  </a:lnTo>
                  <a:lnTo>
                    <a:pt x="96" y="32"/>
                  </a:lnTo>
                  <a:lnTo>
                    <a:pt x="96" y="40"/>
                  </a:lnTo>
                  <a:lnTo>
                    <a:pt x="96" y="48"/>
                  </a:lnTo>
                  <a:lnTo>
                    <a:pt x="92" y="56"/>
                  </a:lnTo>
                  <a:lnTo>
                    <a:pt x="92" y="64"/>
                  </a:lnTo>
                  <a:lnTo>
                    <a:pt x="84" y="6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081" name="Freeform 73">
              <a:extLst>
                <a:ext uri="{FF2B5EF4-FFF2-40B4-BE49-F238E27FC236}">
                  <a16:creationId xmlns:a16="http://schemas.microsoft.com/office/drawing/2014/main" id="{87AEB4B8-C7A9-46C3-8A97-A44C1842BDBC}"/>
                </a:ext>
              </a:extLst>
            </p:cNvPr>
            <p:cNvSpPr>
              <a:spLocks/>
            </p:cNvSpPr>
            <p:nvPr/>
          </p:nvSpPr>
          <p:spPr bwMode="auto">
            <a:xfrm>
              <a:off x="4463" y="160"/>
              <a:ext cx="207" cy="129"/>
            </a:xfrm>
            <a:custGeom>
              <a:avLst/>
              <a:gdLst>
                <a:gd name="T0" fmla="*/ 173 w 233"/>
                <a:gd name="T1" fmla="*/ 128 h 129"/>
                <a:gd name="T2" fmla="*/ 161 w 233"/>
                <a:gd name="T3" fmla="*/ 124 h 129"/>
                <a:gd name="T4" fmla="*/ 148 w 233"/>
                <a:gd name="T5" fmla="*/ 120 h 129"/>
                <a:gd name="T6" fmla="*/ 132 w 233"/>
                <a:gd name="T7" fmla="*/ 120 h 129"/>
                <a:gd name="T8" fmla="*/ 120 w 233"/>
                <a:gd name="T9" fmla="*/ 120 h 129"/>
                <a:gd name="T10" fmla="*/ 107 w 233"/>
                <a:gd name="T11" fmla="*/ 120 h 129"/>
                <a:gd name="T12" fmla="*/ 101 w 233"/>
                <a:gd name="T13" fmla="*/ 112 h 129"/>
                <a:gd name="T14" fmla="*/ 107 w 233"/>
                <a:gd name="T15" fmla="*/ 100 h 129"/>
                <a:gd name="T16" fmla="*/ 116 w 233"/>
                <a:gd name="T17" fmla="*/ 84 h 129"/>
                <a:gd name="T18" fmla="*/ 120 w 233"/>
                <a:gd name="T19" fmla="*/ 68 h 129"/>
                <a:gd name="T20" fmla="*/ 114 w 233"/>
                <a:gd name="T21" fmla="*/ 56 h 129"/>
                <a:gd name="T22" fmla="*/ 98 w 233"/>
                <a:gd name="T23" fmla="*/ 48 h 129"/>
                <a:gd name="T24" fmla="*/ 82 w 233"/>
                <a:gd name="T25" fmla="*/ 48 h 129"/>
                <a:gd name="T26" fmla="*/ 69 w 233"/>
                <a:gd name="T27" fmla="*/ 52 h 129"/>
                <a:gd name="T28" fmla="*/ 57 w 233"/>
                <a:gd name="T29" fmla="*/ 52 h 129"/>
                <a:gd name="T30" fmla="*/ 51 w 233"/>
                <a:gd name="T31" fmla="*/ 64 h 129"/>
                <a:gd name="T32" fmla="*/ 53 w 233"/>
                <a:gd name="T33" fmla="*/ 80 h 129"/>
                <a:gd name="T34" fmla="*/ 57 w 233"/>
                <a:gd name="T35" fmla="*/ 96 h 129"/>
                <a:gd name="T36" fmla="*/ 69 w 233"/>
                <a:gd name="T37" fmla="*/ 108 h 129"/>
                <a:gd name="T38" fmla="*/ 76 w 233"/>
                <a:gd name="T39" fmla="*/ 116 h 129"/>
                <a:gd name="T40" fmla="*/ 69 w 233"/>
                <a:gd name="T41" fmla="*/ 128 h 129"/>
                <a:gd name="T42" fmla="*/ 53 w 233"/>
                <a:gd name="T43" fmla="*/ 124 h 129"/>
                <a:gd name="T44" fmla="*/ 41 w 233"/>
                <a:gd name="T45" fmla="*/ 124 h 129"/>
                <a:gd name="T46" fmla="*/ 25 w 233"/>
                <a:gd name="T47" fmla="*/ 128 h 129"/>
                <a:gd name="T48" fmla="*/ 10 w 233"/>
                <a:gd name="T49" fmla="*/ 128 h 129"/>
                <a:gd name="T50" fmla="*/ 0 w 233"/>
                <a:gd name="T51" fmla="*/ 112 h 129"/>
                <a:gd name="T52" fmla="*/ 6 w 233"/>
                <a:gd name="T53" fmla="*/ 104 h 129"/>
                <a:gd name="T54" fmla="*/ 12 w 233"/>
                <a:gd name="T55" fmla="*/ 88 h 129"/>
                <a:gd name="T56" fmla="*/ 16 w 233"/>
                <a:gd name="T57" fmla="*/ 72 h 129"/>
                <a:gd name="T58" fmla="*/ 16 w 233"/>
                <a:gd name="T59" fmla="*/ 56 h 129"/>
                <a:gd name="T60" fmla="*/ 10 w 233"/>
                <a:gd name="T61" fmla="*/ 36 h 129"/>
                <a:gd name="T62" fmla="*/ 16 w 233"/>
                <a:gd name="T63" fmla="*/ 24 h 129"/>
                <a:gd name="T64" fmla="*/ 28 w 233"/>
                <a:gd name="T65" fmla="*/ 16 h 129"/>
                <a:gd name="T66" fmla="*/ 44 w 233"/>
                <a:gd name="T67" fmla="*/ 4 h 129"/>
                <a:gd name="T68" fmla="*/ 60 w 233"/>
                <a:gd name="T69" fmla="*/ 0 h 129"/>
                <a:gd name="T70" fmla="*/ 79 w 233"/>
                <a:gd name="T71" fmla="*/ 0 h 129"/>
                <a:gd name="T72" fmla="*/ 92 w 233"/>
                <a:gd name="T73" fmla="*/ 0 h 129"/>
                <a:gd name="T74" fmla="*/ 107 w 233"/>
                <a:gd name="T75" fmla="*/ 0 h 129"/>
                <a:gd name="T76" fmla="*/ 123 w 233"/>
                <a:gd name="T77" fmla="*/ 0 h 129"/>
                <a:gd name="T78" fmla="*/ 142 w 233"/>
                <a:gd name="T79" fmla="*/ 16 h 129"/>
                <a:gd name="T80" fmla="*/ 158 w 233"/>
                <a:gd name="T81" fmla="*/ 32 h 129"/>
                <a:gd name="T82" fmla="*/ 167 w 233"/>
                <a:gd name="T83" fmla="*/ 52 h 129"/>
                <a:gd name="T84" fmla="*/ 164 w 233"/>
                <a:gd name="T85" fmla="*/ 68 h 129"/>
                <a:gd name="T86" fmla="*/ 171 w 233"/>
                <a:gd name="T87" fmla="*/ 88 h 129"/>
                <a:gd name="T88" fmla="*/ 177 w 233"/>
                <a:gd name="T89" fmla="*/ 104 h 129"/>
                <a:gd name="T90" fmla="*/ 183 w 233"/>
                <a:gd name="T91" fmla="*/ 120 h 129"/>
                <a:gd name="T92" fmla="*/ 180 w 233"/>
                <a:gd name="T93" fmla="*/ 128 h 12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33" h="129">
                  <a:moveTo>
                    <a:pt x="228" y="128"/>
                  </a:moveTo>
                  <a:lnTo>
                    <a:pt x="220" y="128"/>
                  </a:lnTo>
                  <a:lnTo>
                    <a:pt x="212" y="128"/>
                  </a:lnTo>
                  <a:lnTo>
                    <a:pt x="204" y="124"/>
                  </a:lnTo>
                  <a:lnTo>
                    <a:pt x="196" y="120"/>
                  </a:lnTo>
                  <a:lnTo>
                    <a:pt x="188" y="120"/>
                  </a:lnTo>
                  <a:lnTo>
                    <a:pt x="176" y="120"/>
                  </a:lnTo>
                  <a:lnTo>
                    <a:pt x="168" y="120"/>
                  </a:lnTo>
                  <a:lnTo>
                    <a:pt x="160" y="120"/>
                  </a:lnTo>
                  <a:lnTo>
                    <a:pt x="152" y="120"/>
                  </a:lnTo>
                  <a:lnTo>
                    <a:pt x="144" y="120"/>
                  </a:lnTo>
                  <a:lnTo>
                    <a:pt x="136" y="120"/>
                  </a:lnTo>
                  <a:lnTo>
                    <a:pt x="128" y="120"/>
                  </a:lnTo>
                  <a:lnTo>
                    <a:pt x="128" y="112"/>
                  </a:lnTo>
                  <a:lnTo>
                    <a:pt x="128" y="104"/>
                  </a:lnTo>
                  <a:lnTo>
                    <a:pt x="136" y="100"/>
                  </a:lnTo>
                  <a:lnTo>
                    <a:pt x="144" y="92"/>
                  </a:lnTo>
                  <a:lnTo>
                    <a:pt x="148" y="84"/>
                  </a:lnTo>
                  <a:lnTo>
                    <a:pt x="152" y="76"/>
                  </a:lnTo>
                  <a:lnTo>
                    <a:pt x="152" y="68"/>
                  </a:lnTo>
                  <a:lnTo>
                    <a:pt x="152" y="60"/>
                  </a:lnTo>
                  <a:lnTo>
                    <a:pt x="144" y="56"/>
                  </a:lnTo>
                  <a:lnTo>
                    <a:pt x="136" y="56"/>
                  </a:lnTo>
                  <a:lnTo>
                    <a:pt x="124" y="48"/>
                  </a:lnTo>
                  <a:lnTo>
                    <a:pt x="112" y="48"/>
                  </a:lnTo>
                  <a:lnTo>
                    <a:pt x="104" y="48"/>
                  </a:lnTo>
                  <a:lnTo>
                    <a:pt x="96" y="48"/>
                  </a:lnTo>
                  <a:lnTo>
                    <a:pt x="88" y="52"/>
                  </a:lnTo>
                  <a:lnTo>
                    <a:pt x="80" y="52"/>
                  </a:lnTo>
                  <a:lnTo>
                    <a:pt x="72" y="52"/>
                  </a:lnTo>
                  <a:lnTo>
                    <a:pt x="64" y="56"/>
                  </a:lnTo>
                  <a:lnTo>
                    <a:pt x="64" y="64"/>
                  </a:lnTo>
                  <a:lnTo>
                    <a:pt x="64" y="72"/>
                  </a:lnTo>
                  <a:lnTo>
                    <a:pt x="68" y="80"/>
                  </a:lnTo>
                  <a:lnTo>
                    <a:pt x="68" y="88"/>
                  </a:lnTo>
                  <a:lnTo>
                    <a:pt x="72" y="96"/>
                  </a:lnTo>
                  <a:lnTo>
                    <a:pt x="76" y="104"/>
                  </a:lnTo>
                  <a:lnTo>
                    <a:pt x="88" y="108"/>
                  </a:lnTo>
                  <a:lnTo>
                    <a:pt x="96" y="108"/>
                  </a:lnTo>
                  <a:lnTo>
                    <a:pt x="96" y="116"/>
                  </a:lnTo>
                  <a:lnTo>
                    <a:pt x="96" y="124"/>
                  </a:lnTo>
                  <a:lnTo>
                    <a:pt x="88" y="128"/>
                  </a:lnTo>
                  <a:lnTo>
                    <a:pt x="80" y="124"/>
                  </a:lnTo>
                  <a:lnTo>
                    <a:pt x="68" y="124"/>
                  </a:lnTo>
                  <a:lnTo>
                    <a:pt x="60" y="124"/>
                  </a:lnTo>
                  <a:lnTo>
                    <a:pt x="52" y="124"/>
                  </a:lnTo>
                  <a:lnTo>
                    <a:pt x="44" y="124"/>
                  </a:lnTo>
                  <a:lnTo>
                    <a:pt x="32" y="128"/>
                  </a:lnTo>
                  <a:lnTo>
                    <a:pt x="20" y="128"/>
                  </a:lnTo>
                  <a:lnTo>
                    <a:pt x="12" y="128"/>
                  </a:lnTo>
                  <a:lnTo>
                    <a:pt x="4" y="124"/>
                  </a:lnTo>
                  <a:lnTo>
                    <a:pt x="0" y="112"/>
                  </a:lnTo>
                  <a:lnTo>
                    <a:pt x="8" y="112"/>
                  </a:lnTo>
                  <a:lnTo>
                    <a:pt x="8" y="104"/>
                  </a:lnTo>
                  <a:lnTo>
                    <a:pt x="16" y="96"/>
                  </a:lnTo>
                  <a:lnTo>
                    <a:pt x="16" y="88"/>
                  </a:lnTo>
                  <a:lnTo>
                    <a:pt x="16" y="80"/>
                  </a:lnTo>
                  <a:lnTo>
                    <a:pt x="20" y="72"/>
                  </a:lnTo>
                  <a:lnTo>
                    <a:pt x="20" y="64"/>
                  </a:lnTo>
                  <a:lnTo>
                    <a:pt x="20" y="56"/>
                  </a:lnTo>
                  <a:lnTo>
                    <a:pt x="16" y="48"/>
                  </a:lnTo>
                  <a:lnTo>
                    <a:pt x="12" y="36"/>
                  </a:lnTo>
                  <a:lnTo>
                    <a:pt x="12" y="28"/>
                  </a:lnTo>
                  <a:lnTo>
                    <a:pt x="20" y="24"/>
                  </a:lnTo>
                  <a:lnTo>
                    <a:pt x="28" y="20"/>
                  </a:lnTo>
                  <a:lnTo>
                    <a:pt x="36" y="16"/>
                  </a:lnTo>
                  <a:lnTo>
                    <a:pt x="48" y="8"/>
                  </a:lnTo>
                  <a:lnTo>
                    <a:pt x="56" y="4"/>
                  </a:lnTo>
                  <a:lnTo>
                    <a:pt x="68" y="0"/>
                  </a:lnTo>
                  <a:lnTo>
                    <a:pt x="76" y="0"/>
                  </a:lnTo>
                  <a:lnTo>
                    <a:pt x="92" y="0"/>
                  </a:lnTo>
                  <a:lnTo>
                    <a:pt x="100" y="0"/>
                  </a:lnTo>
                  <a:lnTo>
                    <a:pt x="108" y="0"/>
                  </a:lnTo>
                  <a:lnTo>
                    <a:pt x="116" y="0"/>
                  </a:lnTo>
                  <a:lnTo>
                    <a:pt x="128" y="0"/>
                  </a:lnTo>
                  <a:lnTo>
                    <a:pt x="136" y="0"/>
                  </a:lnTo>
                  <a:lnTo>
                    <a:pt x="148" y="0"/>
                  </a:lnTo>
                  <a:lnTo>
                    <a:pt x="156" y="0"/>
                  </a:lnTo>
                  <a:lnTo>
                    <a:pt x="176" y="8"/>
                  </a:lnTo>
                  <a:lnTo>
                    <a:pt x="180" y="16"/>
                  </a:lnTo>
                  <a:lnTo>
                    <a:pt x="196" y="24"/>
                  </a:lnTo>
                  <a:lnTo>
                    <a:pt x="200" y="32"/>
                  </a:lnTo>
                  <a:lnTo>
                    <a:pt x="208" y="44"/>
                  </a:lnTo>
                  <a:lnTo>
                    <a:pt x="212" y="52"/>
                  </a:lnTo>
                  <a:lnTo>
                    <a:pt x="208" y="60"/>
                  </a:lnTo>
                  <a:lnTo>
                    <a:pt x="208" y="68"/>
                  </a:lnTo>
                  <a:lnTo>
                    <a:pt x="208" y="80"/>
                  </a:lnTo>
                  <a:lnTo>
                    <a:pt x="216" y="88"/>
                  </a:lnTo>
                  <a:lnTo>
                    <a:pt x="220" y="96"/>
                  </a:lnTo>
                  <a:lnTo>
                    <a:pt x="224" y="104"/>
                  </a:lnTo>
                  <a:lnTo>
                    <a:pt x="228" y="112"/>
                  </a:lnTo>
                  <a:lnTo>
                    <a:pt x="232" y="120"/>
                  </a:lnTo>
                  <a:lnTo>
                    <a:pt x="232" y="128"/>
                  </a:lnTo>
                  <a:lnTo>
                    <a:pt x="228" y="12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082" name="Freeform 74">
              <a:extLst>
                <a:ext uri="{FF2B5EF4-FFF2-40B4-BE49-F238E27FC236}">
                  <a16:creationId xmlns:a16="http://schemas.microsoft.com/office/drawing/2014/main" id="{98243D9D-92F3-4082-B3D1-ABF905F05BAA}"/>
                </a:ext>
              </a:extLst>
            </p:cNvPr>
            <p:cNvSpPr>
              <a:spLocks/>
            </p:cNvSpPr>
            <p:nvPr/>
          </p:nvSpPr>
          <p:spPr bwMode="auto">
            <a:xfrm>
              <a:off x="4346" y="240"/>
              <a:ext cx="86" cy="93"/>
            </a:xfrm>
            <a:custGeom>
              <a:avLst/>
              <a:gdLst>
                <a:gd name="T0" fmla="*/ 75 w 97"/>
                <a:gd name="T1" fmla="*/ 52 h 93"/>
                <a:gd name="T2" fmla="*/ 69 w 97"/>
                <a:gd name="T3" fmla="*/ 56 h 93"/>
                <a:gd name="T4" fmla="*/ 63 w 97"/>
                <a:gd name="T5" fmla="*/ 56 h 93"/>
                <a:gd name="T6" fmla="*/ 57 w 97"/>
                <a:gd name="T7" fmla="*/ 60 h 93"/>
                <a:gd name="T8" fmla="*/ 51 w 97"/>
                <a:gd name="T9" fmla="*/ 64 h 93"/>
                <a:gd name="T10" fmla="*/ 44 w 97"/>
                <a:gd name="T11" fmla="*/ 72 h 93"/>
                <a:gd name="T12" fmla="*/ 38 w 97"/>
                <a:gd name="T13" fmla="*/ 72 h 93"/>
                <a:gd name="T14" fmla="*/ 31 w 97"/>
                <a:gd name="T15" fmla="*/ 80 h 93"/>
                <a:gd name="T16" fmla="*/ 25 w 97"/>
                <a:gd name="T17" fmla="*/ 84 h 93"/>
                <a:gd name="T18" fmla="*/ 19 w 97"/>
                <a:gd name="T19" fmla="*/ 88 h 93"/>
                <a:gd name="T20" fmla="*/ 12 w 97"/>
                <a:gd name="T21" fmla="*/ 92 h 93"/>
                <a:gd name="T22" fmla="*/ 6 w 97"/>
                <a:gd name="T23" fmla="*/ 92 h 93"/>
                <a:gd name="T24" fmla="*/ 4 w 97"/>
                <a:gd name="T25" fmla="*/ 84 h 93"/>
                <a:gd name="T26" fmla="*/ 6 w 97"/>
                <a:gd name="T27" fmla="*/ 72 h 93"/>
                <a:gd name="T28" fmla="*/ 10 w 97"/>
                <a:gd name="T29" fmla="*/ 64 h 93"/>
                <a:gd name="T30" fmla="*/ 10 w 97"/>
                <a:gd name="T31" fmla="*/ 56 h 93"/>
                <a:gd name="T32" fmla="*/ 6 w 97"/>
                <a:gd name="T33" fmla="*/ 48 h 93"/>
                <a:gd name="T34" fmla="*/ 4 w 97"/>
                <a:gd name="T35" fmla="*/ 40 h 93"/>
                <a:gd name="T36" fmla="*/ 0 w 97"/>
                <a:gd name="T37" fmla="*/ 32 h 93"/>
                <a:gd name="T38" fmla="*/ 0 w 97"/>
                <a:gd name="T39" fmla="*/ 24 h 93"/>
                <a:gd name="T40" fmla="*/ 0 w 97"/>
                <a:gd name="T41" fmla="*/ 16 h 93"/>
                <a:gd name="T42" fmla="*/ 4 w 97"/>
                <a:gd name="T43" fmla="*/ 8 h 93"/>
                <a:gd name="T44" fmla="*/ 10 w 97"/>
                <a:gd name="T45" fmla="*/ 0 h 93"/>
                <a:gd name="T46" fmla="*/ 16 w 97"/>
                <a:gd name="T47" fmla="*/ 0 h 93"/>
                <a:gd name="T48" fmla="*/ 22 w 97"/>
                <a:gd name="T49" fmla="*/ 4 h 93"/>
                <a:gd name="T50" fmla="*/ 25 w 97"/>
                <a:gd name="T51" fmla="*/ 12 h 93"/>
                <a:gd name="T52" fmla="*/ 31 w 97"/>
                <a:gd name="T53" fmla="*/ 20 h 93"/>
                <a:gd name="T54" fmla="*/ 38 w 97"/>
                <a:gd name="T55" fmla="*/ 24 h 93"/>
                <a:gd name="T56" fmla="*/ 44 w 97"/>
                <a:gd name="T57" fmla="*/ 28 h 93"/>
                <a:gd name="T58" fmla="*/ 51 w 97"/>
                <a:gd name="T59" fmla="*/ 32 h 93"/>
                <a:gd name="T60" fmla="*/ 57 w 97"/>
                <a:gd name="T61" fmla="*/ 36 h 93"/>
                <a:gd name="T62" fmla="*/ 63 w 97"/>
                <a:gd name="T63" fmla="*/ 40 h 93"/>
                <a:gd name="T64" fmla="*/ 69 w 97"/>
                <a:gd name="T65" fmla="*/ 40 h 93"/>
                <a:gd name="T66" fmla="*/ 75 w 97"/>
                <a:gd name="T67" fmla="*/ 44 h 93"/>
                <a:gd name="T68" fmla="*/ 75 w 97"/>
                <a:gd name="T69" fmla="*/ 52 h 9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7" h="93">
                  <a:moveTo>
                    <a:pt x="96" y="52"/>
                  </a:moveTo>
                  <a:lnTo>
                    <a:pt x="88" y="56"/>
                  </a:lnTo>
                  <a:lnTo>
                    <a:pt x="80" y="56"/>
                  </a:lnTo>
                  <a:lnTo>
                    <a:pt x="72" y="60"/>
                  </a:lnTo>
                  <a:lnTo>
                    <a:pt x="64" y="64"/>
                  </a:lnTo>
                  <a:lnTo>
                    <a:pt x="56" y="72"/>
                  </a:lnTo>
                  <a:lnTo>
                    <a:pt x="48" y="72"/>
                  </a:lnTo>
                  <a:lnTo>
                    <a:pt x="40" y="80"/>
                  </a:lnTo>
                  <a:lnTo>
                    <a:pt x="32" y="84"/>
                  </a:lnTo>
                  <a:lnTo>
                    <a:pt x="24" y="88"/>
                  </a:lnTo>
                  <a:lnTo>
                    <a:pt x="16" y="92"/>
                  </a:lnTo>
                  <a:lnTo>
                    <a:pt x="8" y="92"/>
                  </a:lnTo>
                  <a:lnTo>
                    <a:pt x="4" y="84"/>
                  </a:lnTo>
                  <a:lnTo>
                    <a:pt x="8" y="72"/>
                  </a:lnTo>
                  <a:lnTo>
                    <a:pt x="12" y="64"/>
                  </a:lnTo>
                  <a:lnTo>
                    <a:pt x="12" y="56"/>
                  </a:lnTo>
                  <a:lnTo>
                    <a:pt x="8" y="48"/>
                  </a:lnTo>
                  <a:lnTo>
                    <a:pt x="4" y="40"/>
                  </a:lnTo>
                  <a:lnTo>
                    <a:pt x="0" y="32"/>
                  </a:lnTo>
                  <a:lnTo>
                    <a:pt x="0" y="24"/>
                  </a:lnTo>
                  <a:lnTo>
                    <a:pt x="0" y="16"/>
                  </a:lnTo>
                  <a:lnTo>
                    <a:pt x="4" y="8"/>
                  </a:lnTo>
                  <a:lnTo>
                    <a:pt x="12" y="0"/>
                  </a:lnTo>
                  <a:lnTo>
                    <a:pt x="20" y="0"/>
                  </a:lnTo>
                  <a:lnTo>
                    <a:pt x="28" y="4"/>
                  </a:lnTo>
                  <a:lnTo>
                    <a:pt x="32" y="12"/>
                  </a:lnTo>
                  <a:lnTo>
                    <a:pt x="40" y="20"/>
                  </a:lnTo>
                  <a:lnTo>
                    <a:pt x="48" y="24"/>
                  </a:lnTo>
                  <a:lnTo>
                    <a:pt x="56" y="28"/>
                  </a:lnTo>
                  <a:lnTo>
                    <a:pt x="64" y="32"/>
                  </a:lnTo>
                  <a:lnTo>
                    <a:pt x="72" y="36"/>
                  </a:lnTo>
                  <a:lnTo>
                    <a:pt x="80" y="40"/>
                  </a:lnTo>
                  <a:lnTo>
                    <a:pt x="88" y="40"/>
                  </a:lnTo>
                  <a:lnTo>
                    <a:pt x="96" y="44"/>
                  </a:lnTo>
                  <a:lnTo>
                    <a:pt x="96" y="5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083" name="Freeform 75">
              <a:extLst>
                <a:ext uri="{FF2B5EF4-FFF2-40B4-BE49-F238E27FC236}">
                  <a16:creationId xmlns:a16="http://schemas.microsoft.com/office/drawing/2014/main" id="{11A048FF-A2EB-4AE5-A60B-85FC96AC122F}"/>
                </a:ext>
              </a:extLst>
            </p:cNvPr>
            <p:cNvSpPr>
              <a:spLocks/>
            </p:cNvSpPr>
            <p:nvPr/>
          </p:nvSpPr>
          <p:spPr bwMode="auto">
            <a:xfrm>
              <a:off x="4236" y="296"/>
              <a:ext cx="90" cy="97"/>
            </a:xfrm>
            <a:custGeom>
              <a:avLst/>
              <a:gdLst>
                <a:gd name="T0" fmla="*/ 79 w 101"/>
                <a:gd name="T1" fmla="*/ 56 h 97"/>
                <a:gd name="T2" fmla="*/ 73 w 101"/>
                <a:gd name="T3" fmla="*/ 60 h 97"/>
                <a:gd name="T4" fmla="*/ 67 w 101"/>
                <a:gd name="T5" fmla="*/ 64 h 97"/>
                <a:gd name="T6" fmla="*/ 61 w 101"/>
                <a:gd name="T7" fmla="*/ 64 h 97"/>
                <a:gd name="T8" fmla="*/ 54 w 101"/>
                <a:gd name="T9" fmla="*/ 72 h 97"/>
                <a:gd name="T10" fmla="*/ 47 w 101"/>
                <a:gd name="T11" fmla="*/ 76 h 97"/>
                <a:gd name="T12" fmla="*/ 41 w 101"/>
                <a:gd name="T13" fmla="*/ 80 h 97"/>
                <a:gd name="T14" fmla="*/ 32 w 101"/>
                <a:gd name="T15" fmla="*/ 84 h 97"/>
                <a:gd name="T16" fmla="*/ 26 w 101"/>
                <a:gd name="T17" fmla="*/ 88 h 97"/>
                <a:gd name="T18" fmla="*/ 19 w 101"/>
                <a:gd name="T19" fmla="*/ 92 h 97"/>
                <a:gd name="T20" fmla="*/ 12 w 101"/>
                <a:gd name="T21" fmla="*/ 96 h 97"/>
                <a:gd name="T22" fmla="*/ 4 w 101"/>
                <a:gd name="T23" fmla="*/ 84 h 97"/>
                <a:gd name="T24" fmla="*/ 0 w 101"/>
                <a:gd name="T25" fmla="*/ 76 h 97"/>
                <a:gd name="T26" fmla="*/ 0 w 101"/>
                <a:gd name="T27" fmla="*/ 68 h 97"/>
                <a:gd name="T28" fmla="*/ 6 w 101"/>
                <a:gd name="T29" fmla="*/ 60 h 97"/>
                <a:gd name="T30" fmla="*/ 6 w 101"/>
                <a:gd name="T31" fmla="*/ 52 h 97"/>
                <a:gd name="T32" fmla="*/ 6 w 101"/>
                <a:gd name="T33" fmla="*/ 44 h 97"/>
                <a:gd name="T34" fmla="*/ 6 w 101"/>
                <a:gd name="T35" fmla="*/ 36 h 97"/>
                <a:gd name="T36" fmla="*/ 6 w 101"/>
                <a:gd name="T37" fmla="*/ 28 h 97"/>
                <a:gd name="T38" fmla="*/ 6 w 101"/>
                <a:gd name="T39" fmla="*/ 20 h 97"/>
                <a:gd name="T40" fmla="*/ 6 w 101"/>
                <a:gd name="T41" fmla="*/ 12 h 97"/>
                <a:gd name="T42" fmla="*/ 6 w 101"/>
                <a:gd name="T43" fmla="*/ 4 h 97"/>
                <a:gd name="T44" fmla="*/ 12 w 101"/>
                <a:gd name="T45" fmla="*/ 0 h 97"/>
                <a:gd name="T46" fmla="*/ 19 w 101"/>
                <a:gd name="T47" fmla="*/ 0 h 97"/>
                <a:gd name="T48" fmla="*/ 26 w 101"/>
                <a:gd name="T49" fmla="*/ 0 h 97"/>
                <a:gd name="T50" fmla="*/ 29 w 101"/>
                <a:gd name="T51" fmla="*/ 8 h 97"/>
                <a:gd name="T52" fmla="*/ 32 w 101"/>
                <a:gd name="T53" fmla="*/ 16 h 97"/>
                <a:gd name="T54" fmla="*/ 35 w 101"/>
                <a:gd name="T55" fmla="*/ 24 h 97"/>
                <a:gd name="T56" fmla="*/ 41 w 101"/>
                <a:gd name="T57" fmla="*/ 28 h 97"/>
                <a:gd name="T58" fmla="*/ 51 w 101"/>
                <a:gd name="T59" fmla="*/ 36 h 97"/>
                <a:gd name="T60" fmla="*/ 57 w 101"/>
                <a:gd name="T61" fmla="*/ 36 h 97"/>
                <a:gd name="T62" fmla="*/ 63 w 101"/>
                <a:gd name="T63" fmla="*/ 40 h 97"/>
                <a:gd name="T64" fmla="*/ 70 w 101"/>
                <a:gd name="T65" fmla="*/ 44 h 97"/>
                <a:gd name="T66" fmla="*/ 73 w 101"/>
                <a:gd name="T67" fmla="*/ 52 h 97"/>
                <a:gd name="T68" fmla="*/ 77 w 101"/>
                <a:gd name="T69" fmla="*/ 60 h 97"/>
                <a:gd name="T70" fmla="*/ 79 w 101"/>
                <a:gd name="T71" fmla="*/ 56 h 9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01" h="97">
                  <a:moveTo>
                    <a:pt x="100" y="56"/>
                  </a:moveTo>
                  <a:lnTo>
                    <a:pt x="92" y="60"/>
                  </a:lnTo>
                  <a:lnTo>
                    <a:pt x="84" y="64"/>
                  </a:lnTo>
                  <a:lnTo>
                    <a:pt x="76" y="64"/>
                  </a:lnTo>
                  <a:lnTo>
                    <a:pt x="68" y="72"/>
                  </a:lnTo>
                  <a:lnTo>
                    <a:pt x="60" y="76"/>
                  </a:lnTo>
                  <a:lnTo>
                    <a:pt x="52" y="80"/>
                  </a:lnTo>
                  <a:lnTo>
                    <a:pt x="40" y="84"/>
                  </a:lnTo>
                  <a:lnTo>
                    <a:pt x="32" y="88"/>
                  </a:lnTo>
                  <a:lnTo>
                    <a:pt x="24" y="92"/>
                  </a:lnTo>
                  <a:lnTo>
                    <a:pt x="16" y="96"/>
                  </a:lnTo>
                  <a:lnTo>
                    <a:pt x="4" y="84"/>
                  </a:lnTo>
                  <a:lnTo>
                    <a:pt x="0" y="76"/>
                  </a:lnTo>
                  <a:lnTo>
                    <a:pt x="0" y="68"/>
                  </a:lnTo>
                  <a:lnTo>
                    <a:pt x="8" y="60"/>
                  </a:lnTo>
                  <a:lnTo>
                    <a:pt x="8" y="52"/>
                  </a:lnTo>
                  <a:lnTo>
                    <a:pt x="8" y="44"/>
                  </a:lnTo>
                  <a:lnTo>
                    <a:pt x="8" y="36"/>
                  </a:lnTo>
                  <a:lnTo>
                    <a:pt x="8" y="28"/>
                  </a:lnTo>
                  <a:lnTo>
                    <a:pt x="8" y="20"/>
                  </a:lnTo>
                  <a:lnTo>
                    <a:pt x="8" y="12"/>
                  </a:lnTo>
                  <a:lnTo>
                    <a:pt x="8" y="4"/>
                  </a:lnTo>
                  <a:lnTo>
                    <a:pt x="16" y="0"/>
                  </a:lnTo>
                  <a:lnTo>
                    <a:pt x="24" y="0"/>
                  </a:lnTo>
                  <a:lnTo>
                    <a:pt x="32" y="0"/>
                  </a:lnTo>
                  <a:lnTo>
                    <a:pt x="36" y="8"/>
                  </a:lnTo>
                  <a:lnTo>
                    <a:pt x="40" y="16"/>
                  </a:lnTo>
                  <a:lnTo>
                    <a:pt x="44" y="24"/>
                  </a:lnTo>
                  <a:lnTo>
                    <a:pt x="52" y="28"/>
                  </a:lnTo>
                  <a:lnTo>
                    <a:pt x="64" y="36"/>
                  </a:lnTo>
                  <a:lnTo>
                    <a:pt x="72" y="36"/>
                  </a:lnTo>
                  <a:lnTo>
                    <a:pt x="80" y="40"/>
                  </a:lnTo>
                  <a:lnTo>
                    <a:pt x="88" y="44"/>
                  </a:lnTo>
                  <a:lnTo>
                    <a:pt x="92" y="52"/>
                  </a:lnTo>
                  <a:lnTo>
                    <a:pt x="96" y="60"/>
                  </a:lnTo>
                  <a:lnTo>
                    <a:pt x="100" y="56"/>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084" name="Freeform 76">
              <a:extLst>
                <a:ext uri="{FF2B5EF4-FFF2-40B4-BE49-F238E27FC236}">
                  <a16:creationId xmlns:a16="http://schemas.microsoft.com/office/drawing/2014/main" id="{46941F64-3651-4858-A1D1-4CB27BC60996}"/>
                </a:ext>
              </a:extLst>
            </p:cNvPr>
            <p:cNvSpPr>
              <a:spLocks/>
            </p:cNvSpPr>
            <p:nvPr/>
          </p:nvSpPr>
          <p:spPr bwMode="auto">
            <a:xfrm>
              <a:off x="3845" y="408"/>
              <a:ext cx="370" cy="417"/>
            </a:xfrm>
            <a:custGeom>
              <a:avLst/>
              <a:gdLst>
                <a:gd name="T0" fmla="*/ 321 w 417"/>
                <a:gd name="T1" fmla="*/ 32 h 417"/>
                <a:gd name="T2" fmla="*/ 305 w 417"/>
                <a:gd name="T3" fmla="*/ 56 h 417"/>
                <a:gd name="T4" fmla="*/ 299 w 417"/>
                <a:gd name="T5" fmla="*/ 80 h 417"/>
                <a:gd name="T6" fmla="*/ 290 w 417"/>
                <a:gd name="T7" fmla="*/ 104 h 417"/>
                <a:gd name="T8" fmla="*/ 280 w 417"/>
                <a:gd name="T9" fmla="*/ 84 h 417"/>
                <a:gd name="T10" fmla="*/ 280 w 417"/>
                <a:gd name="T11" fmla="*/ 56 h 417"/>
                <a:gd name="T12" fmla="*/ 268 w 417"/>
                <a:gd name="T13" fmla="*/ 40 h 417"/>
                <a:gd name="T14" fmla="*/ 248 w 417"/>
                <a:gd name="T15" fmla="*/ 40 h 417"/>
                <a:gd name="T16" fmla="*/ 236 w 417"/>
                <a:gd name="T17" fmla="*/ 60 h 417"/>
                <a:gd name="T18" fmla="*/ 230 w 417"/>
                <a:gd name="T19" fmla="*/ 84 h 417"/>
                <a:gd name="T20" fmla="*/ 224 w 417"/>
                <a:gd name="T21" fmla="*/ 108 h 417"/>
                <a:gd name="T22" fmla="*/ 220 w 417"/>
                <a:gd name="T23" fmla="*/ 136 h 417"/>
                <a:gd name="T24" fmla="*/ 220 w 417"/>
                <a:gd name="T25" fmla="*/ 160 h 417"/>
                <a:gd name="T26" fmla="*/ 211 w 417"/>
                <a:gd name="T27" fmla="*/ 184 h 417"/>
                <a:gd name="T28" fmla="*/ 195 w 417"/>
                <a:gd name="T29" fmla="*/ 200 h 417"/>
                <a:gd name="T30" fmla="*/ 189 w 417"/>
                <a:gd name="T31" fmla="*/ 224 h 417"/>
                <a:gd name="T32" fmla="*/ 185 w 417"/>
                <a:gd name="T33" fmla="*/ 248 h 417"/>
                <a:gd name="T34" fmla="*/ 179 w 417"/>
                <a:gd name="T35" fmla="*/ 276 h 417"/>
                <a:gd name="T36" fmla="*/ 170 w 417"/>
                <a:gd name="T37" fmla="*/ 304 h 417"/>
                <a:gd name="T38" fmla="*/ 151 w 417"/>
                <a:gd name="T39" fmla="*/ 320 h 417"/>
                <a:gd name="T40" fmla="*/ 132 w 417"/>
                <a:gd name="T41" fmla="*/ 332 h 417"/>
                <a:gd name="T42" fmla="*/ 107 w 417"/>
                <a:gd name="T43" fmla="*/ 348 h 417"/>
                <a:gd name="T44" fmla="*/ 94 w 417"/>
                <a:gd name="T45" fmla="*/ 368 h 417"/>
                <a:gd name="T46" fmla="*/ 98 w 417"/>
                <a:gd name="T47" fmla="*/ 392 h 417"/>
                <a:gd name="T48" fmla="*/ 88 w 417"/>
                <a:gd name="T49" fmla="*/ 412 h 417"/>
                <a:gd name="T50" fmla="*/ 69 w 417"/>
                <a:gd name="T51" fmla="*/ 412 h 417"/>
                <a:gd name="T52" fmla="*/ 51 w 417"/>
                <a:gd name="T53" fmla="*/ 408 h 417"/>
                <a:gd name="T54" fmla="*/ 31 w 417"/>
                <a:gd name="T55" fmla="*/ 416 h 417"/>
                <a:gd name="T56" fmla="*/ 12 w 417"/>
                <a:gd name="T57" fmla="*/ 416 h 417"/>
                <a:gd name="T58" fmla="*/ 16 w 417"/>
                <a:gd name="T59" fmla="*/ 388 h 417"/>
                <a:gd name="T60" fmla="*/ 31 w 417"/>
                <a:gd name="T61" fmla="*/ 368 h 417"/>
                <a:gd name="T62" fmla="*/ 31 w 417"/>
                <a:gd name="T63" fmla="*/ 336 h 417"/>
                <a:gd name="T64" fmla="*/ 25 w 417"/>
                <a:gd name="T65" fmla="*/ 312 h 417"/>
                <a:gd name="T66" fmla="*/ 12 w 417"/>
                <a:gd name="T67" fmla="*/ 280 h 417"/>
                <a:gd name="T68" fmla="*/ 4 w 417"/>
                <a:gd name="T69" fmla="*/ 260 h 417"/>
                <a:gd name="T70" fmla="*/ 0 w 417"/>
                <a:gd name="T71" fmla="*/ 236 h 417"/>
                <a:gd name="T72" fmla="*/ 0 w 417"/>
                <a:gd name="T73" fmla="*/ 208 h 417"/>
                <a:gd name="T74" fmla="*/ 12 w 417"/>
                <a:gd name="T75" fmla="*/ 184 h 417"/>
                <a:gd name="T76" fmla="*/ 28 w 417"/>
                <a:gd name="T77" fmla="*/ 172 h 417"/>
                <a:gd name="T78" fmla="*/ 63 w 417"/>
                <a:gd name="T79" fmla="*/ 168 h 417"/>
                <a:gd name="T80" fmla="*/ 85 w 417"/>
                <a:gd name="T81" fmla="*/ 164 h 417"/>
                <a:gd name="T82" fmla="*/ 107 w 417"/>
                <a:gd name="T83" fmla="*/ 160 h 417"/>
                <a:gd name="T84" fmla="*/ 132 w 417"/>
                <a:gd name="T85" fmla="*/ 152 h 417"/>
                <a:gd name="T86" fmla="*/ 151 w 417"/>
                <a:gd name="T87" fmla="*/ 140 h 417"/>
                <a:gd name="T88" fmla="*/ 170 w 417"/>
                <a:gd name="T89" fmla="*/ 116 h 417"/>
                <a:gd name="T90" fmla="*/ 183 w 417"/>
                <a:gd name="T91" fmla="*/ 92 h 417"/>
                <a:gd name="T92" fmla="*/ 192 w 417"/>
                <a:gd name="T93" fmla="*/ 64 h 417"/>
                <a:gd name="T94" fmla="*/ 201 w 417"/>
                <a:gd name="T95" fmla="*/ 40 h 417"/>
                <a:gd name="T96" fmla="*/ 211 w 417"/>
                <a:gd name="T97" fmla="*/ 16 h 417"/>
                <a:gd name="T98" fmla="*/ 240 w 417"/>
                <a:gd name="T99" fmla="*/ 0 h 417"/>
                <a:gd name="T100" fmla="*/ 262 w 417"/>
                <a:gd name="T101" fmla="*/ 4 h 417"/>
                <a:gd name="T102" fmla="*/ 283 w 417"/>
                <a:gd name="T103" fmla="*/ 12 h 417"/>
                <a:gd name="T104" fmla="*/ 303 w 417"/>
                <a:gd name="T105" fmla="*/ 16 h 417"/>
                <a:gd name="T106" fmla="*/ 321 w 417"/>
                <a:gd name="T107" fmla="*/ 16 h 41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417" h="417">
                  <a:moveTo>
                    <a:pt x="416" y="16"/>
                  </a:moveTo>
                  <a:lnTo>
                    <a:pt x="412" y="24"/>
                  </a:lnTo>
                  <a:lnTo>
                    <a:pt x="408" y="32"/>
                  </a:lnTo>
                  <a:lnTo>
                    <a:pt x="400" y="36"/>
                  </a:lnTo>
                  <a:lnTo>
                    <a:pt x="392" y="44"/>
                  </a:lnTo>
                  <a:lnTo>
                    <a:pt x="388" y="56"/>
                  </a:lnTo>
                  <a:lnTo>
                    <a:pt x="384" y="64"/>
                  </a:lnTo>
                  <a:lnTo>
                    <a:pt x="384" y="72"/>
                  </a:lnTo>
                  <a:lnTo>
                    <a:pt x="380" y="80"/>
                  </a:lnTo>
                  <a:lnTo>
                    <a:pt x="376" y="92"/>
                  </a:lnTo>
                  <a:lnTo>
                    <a:pt x="368" y="96"/>
                  </a:lnTo>
                  <a:lnTo>
                    <a:pt x="368" y="104"/>
                  </a:lnTo>
                  <a:lnTo>
                    <a:pt x="360" y="100"/>
                  </a:lnTo>
                  <a:lnTo>
                    <a:pt x="356" y="92"/>
                  </a:lnTo>
                  <a:lnTo>
                    <a:pt x="356" y="84"/>
                  </a:lnTo>
                  <a:lnTo>
                    <a:pt x="356" y="76"/>
                  </a:lnTo>
                  <a:lnTo>
                    <a:pt x="360" y="68"/>
                  </a:lnTo>
                  <a:lnTo>
                    <a:pt x="356" y="56"/>
                  </a:lnTo>
                  <a:lnTo>
                    <a:pt x="356" y="48"/>
                  </a:lnTo>
                  <a:lnTo>
                    <a:pt x="348" y="44"/>
                  </a:lnTo>
                  <a:lnTo>
                    <a:pt x="340" y="40"/>
                  </a:lnTo>
                  <a:lnTo>
                    <a:pt x="332" y="40"/>
                  </a:lnTo>
                  <a:lnTo>
                    <a:pt x="324" y="40"/>
                  </a:lnTo>
                  <a:lnTo>
                    <a:pt x="316" y="40"/>
                  </a:lnTo>
                  <a:lnTo>
                    <a:pt x="308" y="40"/>
                  </a:lnTo>
                  <a:lnTo>
                    <a:pt x="304" y="48"/>
                  </a:lnTo>
                  <a:lnTo>
                    <a:pt x="300" y="60"/>
                  </a:lnTo>
                  <a:lnTo>
                    <a:pt x="300" y="68"/>
                  </a:lnTo>
                  <a:lnTo>
                    <a:pt x="300" y="76"/>
                  </a:lnTo>
                  <a:lnTo>
                    <a:pt x="292" y="84"/>
                  </a:lnTo>
                  <a:lnTo>
                    <a:pt x="288" y="92"/>
                  </a:lnTo>
                  <a:lnTo>
                    <a:pt x="288" y="100"/>
                  </a:lnTo>
                  <a:lnTo>
                    <a:pt x="284" y="108"/>
                  </a:lnTo>
                  <a:lnTo>
                    <a:pt x="284" y="116"/>
                  </a:lnTo>
                  <a:lnTo>
                    <a:pt x="280" y="124"/>
                  </a:lnTo>
                  <a:lnTo>
                    <a:pt x="280" y="136"/>
                  </a:lnTo>
                  <a:lnTo>
                    <a:pt x="280" y="144"/>
                  </a:lnTo>
                  <a:lnTo>
                    <a:pt x="280" y="152"/>
                  </a:lnTo>
                  <a:lnTo>
                    <a:pt x="280" y="160"/>
                  </a:lnTo>
                  <a:lnTo>
                    <a:pt x="272" y="168"/>
                  </a:lnTo>
                  <a:lnTo>
                    <a:pt x="272" y="176"/>
                  </a:lnTo>
                  <a:lnTo>
                    <a:pt x="268" y="184"/>
                  </a:lnTo>
                  <a:lnTo>
                    <a:pt x="260" y="188"/>
                  </a:lnTo>
                  <a:lnTo>
                    <a:pt x="252" y="192"/>
                  </a:lnTo>
                  <a:lnTo>
                    <a:pt x="248" y="200"/>
                  </a:lnTo>
                  <a:lnTo>
                    <a:pt x="244" y="208"/>
                  </a:lnTo>
                  <a:lnTo>
                    <a:pt x="240" y="216"/>
                  </a:lnTo>
                  <a:lnTo>
                    <a:pt x="240" y="224"/>
                  </a:lnTo>
                  <a:lnTo>
                    <a:pt x="240" y="232"/>
                  </a:lnTo>
                  <a:lnTo>
                    <a:pt x="236" y="240"/>
                  </a:lnTo>
                  <a:lnTo>
                    <a:pt x="236" y="248"/>
                  </a:lnTo>
                  <a:lnTo>
                    <a:pt x="236" y="256"/>
                  </a:lnTo>
                  <a:lnTo>
                    <a:pt x="232" y="268"/>
                  </a:lnTo>
                  <a:lnTo>
                    <a:pt x="228" y="276"/>
                  </a:lnTo>
                  <a:lnTo>
                    <a:pt x="220" y="288"/>
                  </a:lnTo>
                  <a:lnTo>
                    <a:pt x="216" y="296"/>
                  </a:lnTo>
                  <a:lnTo>
                    <a:pt x="216" y="304"/>
                  </a:lnTo>
                  <a:lnTo>
                    <a:pt x="208" y="308"/>
                  </a:lnTo>
                  <a:lnTo>
                    <a:pt x="200" y="316"/>
                  </a:lnTo>
                  <a:lnTo>
                    <a:pt x="192" y="320"/>
                  </a:lnTo>
                  <a:lnTo>
                    <a:pt x="184" y="324"/>
                  </a:lnTo>
                  <a:lnTo>
                    <a:pt x="176" y="328"/>
                  </a:lnTo>
                  <a:lnTo>
                    <a:pt x="168" y="332"/>
                  </a:lnTo>
                  <a:lnTo>
                    <a:pt x="160" y="336"/>
                  </a:lnTo>
                  <a:lnTo>
                    <a:pt x="144" y="344"/>
                  </a:lnTo>
                  <a:lnTo>
                    <a:pt x="136" y="348"/>
                  </a:lnTo>
                  <a:lnTo>
                    <a:pt x="128" y="352"/>
                  </a:lnTo>
                  <a:lnTo>
                    <a:pt x="120" y="360"/>
                  </a:lnTo>
                  <a:lnTo>
                    <a:pt x="120" y="368"/>
                  </a:lnTo>
                  <a:lnTo>
                    <a:pt x="120" y="376"/>
                  </a:lnTo>
                  <a:lnTo>
                    <a:pt x="120" y="384"/>
                  </a:lnTo>
                  <a:lnTo>
                    <a:pt x="124" y="392"/>
                  </a:lnTo>
                  <a:lnTo>
                    <a:pt x="120" y="400"/>
                  </a:lnTo>
                  <a:lnTo>
                    <a:pt x="120" y="408"/>
                  </a:lnTo>
                  <a:lnTo>
                    <a:pt x="112" y="412"/>
                  </a:lnTo>
                  <a:lnTo>
                    <a:pt x="104" y="412"/>
                  </a:lnTo>
                  <a:lnTo>
                    <a:pt x="96" y="416"/>
                  </a:lnTo>
                  <a:lnTo>
                    <a:pt x="88" y="412"/>
                  </a:lnTo>
                  <a:lnTo>
                    <a:pt x="80" y="412"/>
                  </a:lnTo>
                  <a:lnTo>
                    <a:pt x="72" y="412"/>
                  </a:lnTo>
                  <a:lnTo>
                    <a:pt x="64" y="408"/>
                  </a:lnTo>
                  <a:lnTo>
                    <a:pt x="56" y="408"/>
                  </a:lnTo>
                  <a:lnTo>
                    <a:pt x="48" y="412"/>
                  </a:lnTo>
                  <a:lnTo>
                    <a:pt x="40" y="416"/>
                  </a:lnTo>
                  <a:lnTo>
                    <a:pt x="32" y="416"/>
                  </a:lnTo>
                  <a:lnTo>
                    <a:pt x="24" y="416"/>
                  </a:lnTo>
                  <a:lnTo>
                    <a:pt x="16" y="416"/>
                  </a:lnTo>
                  <a:lnTo>
                    <a:pt x="12" y="408"/>
                  </a:lnTo>
                  <a:lnTo>
                    <a:pt x="12" y="400"/>
                  </a:lnTo>
                  <a:lnTo>
                    <a:pt x="20" y="388"/>
                  </a:lnTo>
                  <a:lnTo>
                    <a:pt x="28" y="384"/>
                  </a:lnTo>
                  <a:lnTo>
                    <a:pt x="36" y="376"/>
                  </a:lnTo>
                  <a:lnTo>
                    <a:pt x="40" y="368"/>
                  </a:lnTo>
                  <a:lnTo>
                    <a:pt x="44" y="360"/>
                  </a:lnTo>
                  <a:lnTo>
                    <a:pt x="44" y="352"/>
                  </a:lnTo>
                  <a:lnTo>
                    <a:pt x="40" y="336"/>
                  </a:lnTo>
                  <a:lnTo>
                    <a:pt x="36" y="328"/>
                  </a:lnTo>
                  <a:lnTo>
                    <a:pt x="32" y="320"/>
                  </a:lnTo>
                  <a:lnTo>
                    <a:pt x="32" y="312"/>
                  </a:lnTo>
                  <a:lnTo>
                    <a:pt x="28" y="304"/>
                  </a:lnTo>
                  <a:lnTo>
                    <a:pt x="24" y="292"/>
                  </a:lnTo>
                  <a:lnTo>
                    <a:pt x="16" y="280"/>
                  </a:lnTo>
                  <a:lnTo>
                    <a:pt x="8" y="276"/>
                  </a:lnTo>
                  <a:lnTo>
                    <a:pt x="8" y="268"/>
                  </a:lnTo>
                  <a:lnTo>
                    <a:pt x="4" y="260"/>
                  </a:lnTo>
                  <a:lnTo>
                    <a:pt x="0" y="252"/>
                  </a:lnTo>
                  <a:lnTo>
                    <a:pt x="0" y="244"/>
                  </a:lnTo>
                  <a:lnTo>
                    <a:pt x="0" y="236"/>
                  </a:lnTo>
                  <a:lnTo>
                    <a:pt x="0" y="224"/>
                  </a:lnTo>
                  <a:lnTo>
                    <a:pt x="0" y="216"/>
                  </a:lnTo>
                  <a:lnTo>
                    <a:pt x="0" y="208"/>
                  </a:lnTo>
                  <a:lnTo>
                    <a:pt x="4" y="200"/>
                  </a:lnTo>
                  <a:lnTo>
                    <a:pt x="8" y="192"/>
                  </a:lnTo>
                  <a:lnTo>
                    <a:pt x="16" y="184"/>
                  </a:lnTo>
                  <a:lnTo>
                    <a:pt x="24" y="180"/>
                  </a:lnTo>
                  <a:lnTo>
                    <a:pt x="28" y="172"/>
                  </a:lnTo>
                  <a:lnTo>
                    <a:pt x="36" y="172"/>
                  </a:lnTo>
                  <a:lnTo>
                    <a:pt x="56" y="168"/>
                  </a:lnTo>
                  <a:lnTo>
                    <a:pt x="64" y="168"/>
                  </a:lnTo>
                  <a:lnTo>
                    <a:pt x="80" y="168"/>
                  </a:lnTo>
                  <a:lnTo>
                    <a:pt x="88" y="168"/>
                  </a:lnTo>
                  <a:lnTo>
                    <a:pt x="96" y="168"/>
                  </a:lnTo>
                  <a:lnTo>
                    <a:pt x="108" y="164"/>
                  </a:lnTo>
                  <a:lnTo>
                    <a:pt x="116" y="164"/>
                  </a:lnTo>
                  <a:lnTo>
                    <a:pt x="128" y="160"/>
                  </a:lnTo>
                  <a:lnTo>
                    <a:pt x="136" y="160"/>
                  </a:lnTo>
                  <a:lnTo>
                    <a:pt x="148" y="156"/>
                  </a:lnTo>
                  <a:lnTo>
                    <a:pt x="156" y="156"/>
                  </a:lnTo>
                  <a:lnTo>
                    <a:pt x="168" y="152"/>
                  </a:lnTo>
                  <a:lnTo>
                    <a:pt x="176" y="148"/>
                  </a:lnTo>
                  <a:lnTo>
                    <a:pt x="184" y="144"/>
                  </a:lnTo>
                  <a:lnTo>
                    <a:pt x="192" y="140"/>
                  </a:lnTo>
                  <a:lnTo>
                    <a:pt x="200" y="136"/>
                  </a:lnTo>
                  <a:lnTo>
                    <a:pt x="204" y="128"/>
                  </a:lnTo>
                  <a:lnTo>
                    <a:pt x="216" y="116"/>
                  </a:lnTo>
                  <a:lnTo>
                    <a:pt x="224" y="112"/>
                  </a:lnTo>
                  <a:lnTo>
                    <a:pt x="228" y="104"/>
                  </a:lnTo>
                  <a:lnTo>
                    <a:pt x="232" y="92"/>
                  </a:lnTo>
                  <a:lnTo>
                    <a:pt x="232" y="84"/>
                  </a:lnTo>
                  <a:lnTo>
                    <a:pt x="236" y="76"/>
                  </a:lnTo>
                  <a:lnTo>
                    <a:pt x="244" y="64"/>
                  </a:lnTo>
                  <a:lnTo>
                    <a:pt x="248" y="56"/>
                  </a:lnTo>
                  <a:lnTo>
                    <a:pt x="252" y="48"/>
                  </a:lnTo>
                  <a:lnTo>
                    <a:pt x="256" y="40"/>
                  </a:lnTo>
                  <a:lnTo>
                    <a:pt x="256" y="32"/>
                  </a:lnTo>
                  <a:lnTo>
                    <a:pt x="264" y="24"/>
                  </a:lnTo>
                  <a:lnTo>
                    <a:pt x="268" y="16"/>
                  </a:lnTo>
                  <a:lnTo>
                    <a:pt x="288" y="8"/>
                  </a:lnTo>
                  <a:lnTo>
                    <a:pt x="296" y="0"/>
                  </a:lnTo>
                  <a:lnTo>
                    <a:pt x="304" y="0"/>
                  </a:lnTo>
                  <a:lnTo>
                    <a:pt x="316" y="0"/>
                  </a:lnTo>
                  <a:lnTo>
                    <a:pt x="324" y="0"/>
                  </a:lnTo>
                  <a:lnTo>
                    <a:pt x="332" y="4"/>
                  </a:lnTo>
                  <a:lnTo>
                    <a:pt x="340" y="8"/>
                  </a:lnTo>
                  <a:lnTo>
                    <a:pt x="348" y="8"/>
                  </a:lnTo>
                  <a:lnTo>
                    <a:pt x="360" y="12"/>
                  </a:lnTo>
                  <a:lnTo>
                    <a:pt x="368" y="16"/>
                  </a:lnTo>
                  <a:lnTo>
                    <a:pt x="376" y="16"/>
                  </a:lnTo>
                  <a:lnTo>
                    <a:pt x="384" y="16"/>
                  </a:lnTo>
                  <a:lnTo>
                    <a:pt x="392" y="16"/>
                  </a:lnTo>
                  <a:lnTo>
                    <a:pt x="400" y="16"/>
                  </a:lnTo>
                  <a:lnTo>
                    <a:pt x="408" y="16"/>
                  </a:lnTo>
                  <a:lnTo>
                    <a:pt x="416" y="16"/>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085" name="Freeform 77">
              <a:extLst>
                <a:ext uri="{FF2B5EF4-FFF2-40B4-BE49-F238E27FC236}">
                  <a16:creationId xmlns:a16="http://schemas.microsoft.com/office/drawing/2014/main" id="{447DD3C0-4D8E-4BC5-8D87-44A296FACFE9}"/>
                </a:ext>
              </a:extLst>
            </p:cNvPr>
            <p:cNvSpPr>
              <a:spLocks/>
            </p:cNvSpPr>
            <p:nvPr/>
          </p:nvSpPr>
          <p:spPr bwMode="auto">
            <a:xfrm>
              <a:off x="4115" y="544"/>
              <a:ext cx="47" cy="85"/>
            </a:xfrm>
            <a:custGeom>
              <a:avLst/>
              <a:gdLst>
                <a:gd name="T0" fmla="*/ 41 w 53"/>
                <a:gd name="T1" fmla="*/ 0 h 85"/>
                <a:gd name="T2" fmla="*/ 35 w 53"/>
                <a:gd name="T3" fmla="*/ 4 h 85"/>
                <a:gd name="T4" fmla="*/ 31 w 53"/>
                <a:gd name="T5" fmla="*/ 12 h 85"/>
                <a:gd name="T6" fmla="*/ 31 w 53"/>
                <a:gd name="T7" fmla="*/ 20 h 85"/>
                <a:gd name="T8" fmla="*/ 31 w 53"/>
                <a:gd name="T9" fmla="*/ 28 h 85"/>
                <a:gd name="T10" fmla="*/ 28 w 53"/>
                <a:gd name="T11" fmla="*/ 36 h 85"/>
                <a:gd name="T12" fmla="*/ 28 w 53"/>
                <a:gd name="T13" fmla="*/ 44 h 85"/>
                <a:gd name="T14" fmla="*/ 28 w 53"/>
                <a:gd name="T15" fmla="*/ 52 h 85"/>
                <a:gd name="T16" fmla="*/ 25 w 53"/>
                <a:gd name="T17" fmla="*/ 60 h 85"/>
                <a:gd name="T18" fmla="*/ 22 w 53"/>
                <a:gd name="T19" fmla="*/ 68 h 85"/>
                <a:gd name="T20" fmla="*/ 19 w 53"/>
                <a:gd name="T21" fmla="*/ 76 h 85"/>
                <a:gd name="T22" fmla="*/ 12 w 53"/>
                <a:gd name="T23" fmla="*/ 84 h 85"/>
                <a:gd name="T24" fmla="*/ 6 w 53"/>
                <a:gd name="T25" fmla="*/ 84 h 85"/>
                <a:gd name="T26" fmla="*/ 4 w 53"/>
                <a:gd name="T27" fmla="*/ 76 h 85"/>
                <a:gd name="T28" fmla="*/ 0 w 53"/>
                <a:gd name="T29" fmla="*/ 68 h 85"/>
                <a:gd name="T30" fmla="*/ 0 w 53"/>
                <a:gd name="T31" fmla="*/ 60 h 85"/>
                <a:gd name="T32" fmla="*/ 0 w 53"/>
                <a:gd name="T33" fmla="*/ 52 h 85"/>
                <a:gd name="T34" fmla="*/ 0 w 53"/>
                <a:gd name="T35" fmla="*/ 44 h 85"/>
                <a:gd name="T36" fmla="*/ 4 w 53"/>
                <a:gd name="T37" fmla="*/ 32 h 85"/>
                <a:gd name="T38" fmla="*/ 10 w 53"/>
                <a:gd name="T39" fmla="*/ 28 h 85"/>
                <a:gd name="T40" fmla="*/ 12 w 53"/>
                <a:gd name="T41" fmla="*/ 20 h 85"/>
                <a:gd name="T42" fmla="*/ 16 w 53"/>
                <a:gd name="T43" fmla="*/ 12 h 85"/>
                <a:gd name="T44" fmla="*/ 22 w 53"/>
                <a:gd name="T45" fmla="*/ 4 h 85"/>
                <a:gd name="T46" fmla="*/ 28 w 53"/>
                <a:gd name="T47" fmla="*/ 0 h 85"/>
                <a:gd name="T48" fmla="*/ 35 w 53"/>
                <a:gd name="T49" fmla="*/ 0 h 85"/>
                <a:gd name="T50" fmla="*/ 41 w 53"/>
                <a:gd name="T51" fmla="*/ 0 h 8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3" h="85">
                  <a:moveTo>
                    <a:pt x="52" y="0"/>
                  </a:moveTo>
                  <a:lnTo>
                    <a:pt x="44" y="4"/>
                  </a:lnTo>
                  <a:lnTo>
                    <a:pt x="40" y="12"/>
                  </a:lnTo>
                  <a:lnTo>
                    <a:pt x="40" y="20"/>
                  </a:lnTo>
                  <a:lnTo>
                    <a:pt x="40" y="28"/>
                  </a:lnTo>
                  <a:lnTo>
                    <a:pt x="36" y="36"/>
                  </a:lnTo>
                  <a:lnTo>
                    <a:pt x="36" y="44"/>
                  </a:lnTo>
                  <a:lnTo>
                    <a:pt x="36" y="52"/>
                  </a:lnTo>
                  <a:lnTo>
                    <a:pt x="32" y="60"/>
                  </a:lnTo>
                  <a:lnTo>
                    <a:pt x="28" y="68"/>
                  </a:lnTo>
                  <a:lnTo>
                    <a:pt x="24" y="76"/>
                  </a:lnTo>
                  <a:lnTo>
                    <a:pt x="16" y="84"/>
                  </a:lnTo>
                  <a:lnTo>
                    <a:pt x="8" y="84"/>
                  </a:lnTo>
                  <a:lnTo>
                    <a:pt x="4" y="76"/>
                  </a:lnTo>
                  <a:lnTo>
                    <a:pt x="0" y="68"/>
                  </a:lnTo>
                  <a:lnTo>
                    <a:pt x="0" y="60"/>
                  </a:lnTo>
                  <a:lnTo>
                    <a:pt x="0" y="52"/>
                  </a:lnTo>
                  <a:lnTo>
                    <a:pt x="0" y="44"/>
                  </a:lnTo>
                  <a:lnTo>
                    <a:pt x="4" y="32"/>
                  </a:lnTo>
                  <a:lnTo>
                    <a:pt x="12" y="28"/>
                  </a:lnTo>
                  <a:lnTo>
                    <a:pt x="16" y="20"/>
                  </a:lnTo>
                  <a:lnTo>
                    <a:pt x="20" y="12"/>
                  </a:lnTo>
                  <a:lnTo>
                    <a:pt x="28" y="4"/>
                  </a:lnTo>
                  <a:lnTo>
                    <a:pt x="36" y="0"/>
                  </a:lnTo>
                  <a:lnTo>
                    <a:pt x="44" y="0"/>
                  </a:lnTo>
                  <a:lnTo>
                    <a:pt x="52"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086" name="Freeform 78">
              <a:extLst>
                <a:ext uri="{FF2B5EF4-FFF2-40B4-BE49-F238E27FC236}">
                  <a16:creationId xmlns:a16="http://schemas.microsoft.com/office/drawing/2014/main" id="{82D331A9-1BFE-47D5-A452-EBB8844785B6}"/>
                </a:ext>
              </a:extLst>
            </p:cNvPr>
            <p:cNvSpPr>
              <a:spLocks/>
            </p:cNvSpPr>
            <p:nvPr/>
          </p:nvSpPr>
          <p:spPr bwMode="auto">
            <a:xfrm>
              <a:off x="4072" y="672"/>
              <a:ext cx="51" cy="105"/>
            </a:xfrm>
            <a:custGeom>
              <a:avLst/>
              <a:gdLst>
                <a:gd name="T0" fmla="*/ 45 w 57"/>
                <a:gd name="T1" fmla="*/ 0 h 105"/>
                <a:gd name="T2" fmla="*/ 42 w 57"/>
                <a:gd name="T3" fmla="*/ 8 h 105"/>
                <a:gd name="T4" fmla="*/ 38 w 57"/>
                <a:gd name="T5" fmla="*/ 16 h 105"/>
                <a:gd name="T6" fmla="*/ 38 w 57"/>
                <a:gd name="T7" fmla="*/ 24 h 105"/>
                <a:gd name="T8" fmla="*/ 38 w 57"/>
                <a:gd name="T9" fmla="*/ 32 h 105"/>
                <a:gd name="T10" fmla="*/ 35 w 57"/>
                <a:gd name="T11" fmla="*/ 40 h 105"/>
                <a:gd name="T12" fmla="*/ 35 w 57"/>
                <a:gd name="T13" fmla="*/ 48 h 105"/>
                <a:gd name="T14" fmla="*/ 35 w 57"/>
                <a:gd name="T15" fmla="*/ 56 h 105"/>
                <a:gd name="T16" fmla="*/ 35 w 57"/>
                <a:gd name="T17" fmla="*/ 64 h 105"/>
                <a:gd name="T18" fmla="*/ 32 w 57"/>
                <a:gd name="T19" fmla="*/ 72 h 105"/>
                <a:gd name="T20" fmla="*/ 29 w 57"/>
                <a:gd name="T21" fmla="*/ 80 h 105"/>
                <a:gd name="T22" fmla="*/ 29 w 57"/>
                <a:gd name="T23" fmla="*/ 88 h 105"/>
                <a:gd name="T24" fmla="*/ 22 w 57"/>
                <a:gd name="T25" fmla="*/ 96 h 105"/>
                <a:gd name="T26" fmla="*/ 19 w 57"/>
                <a:gd name="T27" fmla="*/ 104 h 105"/>
                <a:gd name="T28" fmla="*/ 13 w 57"/>
                <a:gd name="T29" fmla="*/ 104 h 105"/>
                <a:gd name="T30" fmla="*/ 6 w 57"/>
                <a:gd name="T31" fmla="*/ 100 h 105"/>
                <a:gd name="T32" fmla="*/ 4 w 57"/>
                <a:gd name="T33" fmla="*/ 92 h 105"/>
                <a:gd name="T34" fmla="*/ 4 w 57"/>
                <a:gd name="T35" fmla="*/ 84 h 105"/>
                <a:gd name="T36" fmla="*/ 4 w 57"/>
                <a:gd name="T37" fmla="*/ 76 h 105"/>
                <a:gd name="T38" fmla="*/ 4 w 57"/>
                <a:gd name="T39" fmla="*/ 68 h 105"/>
                <a:gd name="T40" fmla="*/ 0 w 57"/>
                <a:gd name="T41" fmla="*/ 56 h 105"/>
                <a:gd name="T42" fmla="*/ 0 w 57"/>
                <a:gd name="T43" fmla="*/ 48 h 105"/>
                <a:gd name="T44" fmla="*/ 0 w 57"/>
                <a:gd name="T45" fmla="*/ 40 h 105"/>
                <a:gd name="T46" fmla="*/ 6 w 57"/>
                <a:gd name="T47" fmla="*/ 32 h 105"/>
                <a:gd name="T48" fmla="*/ 10 w 57"/>
                <a:gd name="T49" fmla="*/ 24 h 105"/>
                <a:gd name="T50" fmla="*/ 16 w 57"/>
                <a:gd name="T51" fmla="*/ 24 h 105"/>
                <a:gd name="T52" fmla="*/ 19 w 57"/>
                <a:gd name="T53" fmla="*/ 16 h 105"/>
                <a:gd name="T54" fmla="*/ 26 w 57"/>
                <a:gd name="T55" fmla="*/ 12 h 105"/>
                <a:gd name="T56" fmla="*/ 35 w 57"/>
                <a:gd name="T57" fmla="*/ 8 h 105"/>
                <a:gd name="T58" fmla="*/ 42 w 57"/>
                <a:gd name="T59" fmla="*/ 4 h 105"/>
                <a:gd name="T60" fmla="*/ 45 w 57"/>
                <a:gd name="T61" fmla="*/ 0 h 10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57" h="105">
                  <a:moveTo>
                    <a:pt x="56" y="0"/>
                  </a:moveTo>
                  <a:lnTo>
                    <a:pt x="52" y="8"/>
                  </a:lnTo>
                  <a:lnTo>
                    <a:pt x="48" y="16"/>
                  </a:lnTo>
                  <a:lnTo>
                    <a:pt x="48" y="24"/>
                  </a:lnTo>
                  <a:lnTo>
                    <a:pt x="48" y="32"/>
                  </a:lnTo>
                  <a:lnTo>
                    <a:pt x="44" y="40"/>
                  </a:lnTo>
                  <a:lnTo>
                    <a:pt x="44" y="48"/>
                  </a:lnTo>
                  <a:lnTo>
                    <a:pt x="44" y="56"/>
                  </a:lnTo>
                  <a:lnTo>
                    <a:pt x="44" y="64"/>
                  </a:lnTo>
                  <a:lnTo>
                    <a:pt x="40" y="72"/>
                  </a:lnTo>
                  <a:lnTo>
                    <a:pt x="36" y="80"/>
                  </a:lnTo>
                  <a:lnTo>
                    <a:pt x="36" y="88"/>
                  </a:lnTo>
                  <a:lnTo>
                    <a:pt x="28" y="96"/>
                  </a:lnTo>
                  <a:lnTo>
                    <a:pt x="24" y="104"/>
                  </a:lnTo>
                  <a:lnTo>
                    <a:pt x="16" y="104"/>
                  </a:lnTo>
                  <a:lnTo>
                    <a:pt x="8" y="100"/>
                  </a:lnTo>
                  <a:lnTo>
                    <a:pt x="4" y="92"/>
                  </a:lnTo>
                  <a:lnTo>
                    <a:pt x="4" y="84"/>
                  </a:lnTo>
                  <a:lnTo>
                    <a:pt x="4" y="76"/>
                  </a:lnTo>
                  <a:lnTo>
                    <a:pt x="4" y="68"/>
                  </a:lnTo>
                  <a:lnTo>
                    <a:pt x="0" y="56"/>
                  </a:lnTo>
                  <a:lnTo>
                    <a:pt x="0" y="48"/>
                  </a:lnTo>
                  <a:lnTo>
                    <a:pt x="0" y="40"/>
                  </a:lnTo>
                  <a:lnTo>
                    <a:pt x="8" y="32"/>
                  </a:lnTo>
                  <a:lnTo>
                    <a:pt x="12" y="24"/>
                  </a:lnTo>
                  <a:lnTo>
                    <a:pt x="20" y="24"/>
                  </a:lnTo>
                  <a:lnTo>
                    <a:pt x="24" y="16"/>
                  </a:lnTo>
                  <a:lnTo>
                    <a:pt x="32" y="12"/>
                  </a:lnTo>
                  <a:lnTo>
                    <a:pt x="44" y="8"/>
                  </a:lnTo>
                  <a:lnTo>
                    <a:pt x="52" y="4"/>
                  </a:lnTo>
                  <a:lnTo>
                    <a:pt x="56"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087" name="Freeform 79">
              <a:extLst>
                <a:ext uri="{FF2B5EF4-FFF2-40B4-BE49-F238E27FC236}">
                  <a16:creationId xmlns:a16="http://schemas.microsoft.com/office/drawing/2014/main" id="{B244DA86-B4DC-4338-AD7D-9A8702EEBE28}"/>
                </a:ext>
              </a:extLst>
            </p:cNvPr>
            <p:cNvSpPr>
              <a:spLocks/>
            </p:cNvSpPr>
            <p:nvPr/>
          </p:nvSpPr>
          <p:spPr bwMode="auto">
            <a:xfrm>
              <a:off x="3980" y="772"/>
              <a:ext cx="86" cy="61"/>
            </a:xfrm>
            <a:custGeom>
              <a:avLst/>
              <a:gdLst>
                <a:gd name="T0" fmla="*/ 6 w 97"/>
                <a:gd name="T1" fmla="*/ 48 h 61"/>
                <a:gd name="T2" fmla="*/ 12 w 97"/>
                <a:gd name="T3" fmla="*/ 48 h 61"/>
                <a:gd name="T4" fmla="*/ 19 w 97"/>
                <a:gd name="T5" fmla="*/ 52 h 61"/>
                <a:gd name="T6" fmla="*/ 25 w 97"/>
                <a:gd name="T7" fmla="*/ 52 h 61"/>
                <a:gd name="T8" fmla="*/ 31 w 97"/>
                <a:gd name="T9" fmla="*/ 52 h 61"/>
                <a:gd name="T10" fmla="*/ 38 w 97"/>
                <a:gd name="T11" fmla="*/ 56 h 61"/>
                <a:gd name="T12" fmla="*/ 44 w 97"/>
                <a:gd name="T13" fmla="*/ 60 h 61"/>
                <a:gd name="T14" fmla="*/ 51 w 97"/>
                <a:gd name="T15" fmla="*/ 60 h 61"/>
                <a:gd name="T16" fmla="*/ 57 w 97"/>
                <a:gd name="T17" fmla="*/ 60 h 61"/>
                <a:gd name="T18" fmla="*/ 63 w 97"/>
                <a:gd name="T19" fmla="*/ 56 h 61"/>
                <a:gd name="T20" fmla="*/ 69 w 97"/>
                <a:gd name="T21" fmla="*/ 52 h 61"/>
                <a:gd name="T22" fmla="*/ 73 w 97"/>
                <a:gd name="T23" fmla="*/ 44 h 61"/>
                <a:gd name="T24" fmla="*/ 75 w 97"/>
                <a:gd name="T25" fmla="*/ 36 h 61"/>
                <a:gd name="T26" fmla="*/ 75 w 97"/>
                <a:gd name="T27" fmla="*/ 28 h 61"/>
                <a:gd name="T28" fmla="*/ 69 w 97"/>
                <a:gd name="T29" fmla="*/ 20 h 61"/>
                <a:gd name="T30" fmla="*/ 59 w 97"/>
                <a:gd name="T31" fmla="*/ 16 h 61"/>
                <a:gd name="T32" fmla="*/ 53 w 97"/>
                <a:gd name="T33" fmla="*/ 16 h 61"/>
                <a:gd name="T34" fmla="*/ 44 w 97"/>
                <a:gd name="T35" fmla="*/ 8 h 61"/>
                <a:gd name="T36" fmla="*/ 35 w 97"/>
                <a:gd name="T37" fmla="*/ 4 h 61"/>
                <a:gd name="T38" fmla="*/ 28 w 97"/>
                <a:gd name="T39" fmla="*/ 0 h 61"/>
                <a:gd name="T40" fmla="*/ 22 w 97"/>
                <a:gd name="T41" fmla="*/ 4 h 61"/>
                <a:gd name="T42" fmla="*/ 16 w 97"/>
                <a:gd name="T43" fmla="*/ 12 h 61"/>
                <a:gd name="T44" fmla="*/ 12 w 97"/>
                <a:gd name="T45" fmla="*/ 20 h 61"/>
                <a:gd name="T46" fmla="*/ 10 w 97"/>
                <a:gd name="T47" fmla="*/ 28 h 61"/>
                <a:gd name="T48" fmla="*/ 10 w 97"/>
                <a:gd name="T49" fmla="*/ 36 h 61"/>
                <a:gd name="T50" fmla="*/ 4 w 97"/>
                <a:gd name="T51" fmla="*/ 40 h 61"/>
                <a:gd name="T52" fmla="*/ 0 w 97"/>
                <a:gd name="T53" fmla="*/ 48 h 61"/>
                <a:gd name="T54" fmla="*/ 6 w 97"/>
                <a:gd name="T55" fmla="*/ 52 h 61"/>
                <a:gd name="T56" fmla="*/ 6 w 97"/>
                <a:gd name="T57" fmla="*/ 48 h 6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97" h="61">
                  <a:moveTo>
                    <a:pt x="8" y="48"/>
                  </a:moveTo>
                  <a:lnTo>
                    <a:pt x="16" y="48"/>
                  </a:lnTo>
                  <a:lnTo>
                    <a:pt x="24" y="52"/>
                  </a:lnTo>
                  <a:lnTo>
                    <a:pt x="32" y="52"/>
                  </a:lnTo>
                  <a:lnTo>
                    <a:pt x="40" y="52"/>
                  </a:lnTo>
                  <a:lnTo>
                    <a:pt x="48" y="56"/>
                  </a:lnTo>
                  <a:lnTo>
                    <a:pt x="56" y="60"/>
                  </a:lnTo>
                  <a:lnTo>
                    <a:pt x="64" y="60"/>
                  </a:lnTo>
                  <a:lnTo>
                    <a:pt x="72" y="60"/>
                  </a:lnTo>
                  <a:lnTo>
                    <a:pt x="80" y="56"/>
                  </a:lnTo>
                  <a:lnTo>
                    <a:pt x="88" y="52"/>
                  </a:lnTo>
                  <a:lnTo>
                    <a:pt x="92" y="44"/>
                  </a:lnTo>
                  <a:lnTo>
                    <a:pt x="96" y="36"/>
                  </a:lnTo>
                  <a:lnTo>
                    <a:pt x="96" y="28"/>
                  </a:lnTo>
                  <a:lnTo>
                    <a:pt x="88" y="20"/>
                  </a:lnTo>
                  <a:lnTo>
                    <a:pt x="76" y="16"/>
                  </a:lnTo>
                  <a:lnTo>
                    <a:pt x="68" y="16"/>
                  </a:lnTo>
                  <a:lnTo>
                    <a:pt x="56" y="8"/>
                  </a:lnTo>
                  <a:lnTo>
                    <a:pt x="44" y="4"/>
                  </a:lnTo>
                  <a:lnTo>
                    <a:pt x="36" y="0"/>
                  </a:lnTo>
                  <a:lnTo>
                    <a:pt x="28" y="4"/>
                  </a:lnTo>
                  <a:lnTo>
                    <a:pt x="20" y="12"/>
                  </a:lnTo>
                  <a:lnTo>
                    <a:pt x="16" y="20"/>
                  </a:lnTo>
                  <a:lnTo>
                    <a:pt x="12" y="28"/>
                  </a:lnTo>
                  <a:lnTo>
                    <a:pt x="12" y="36"/>
                  </a:lnTo>
                  <a:lnTo>
                    <a:pt x="4" y="40"/>
                  </a:lnTo>
                  <a:lnTo>
                    <a:pt x="0" y="48"/>
                  </a:lnTo>
                  <a:lnTo>
                    <a:pt x="8" y="52"/>
                  </a:lnTo>
                  <a:lnTo>
                    <a:pt x="8" y="4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088" name="Freeform 80">
              <a:extLst>
                <a:ext uri="{FF2B5EF4-FFF2-40B4-BE49-F238E27FC236}">
                  <a16:creationId xmlns:a16="http://schemas.microsoft.com/office/drawing/2014/main" id="{F3F2A0F6-E802-4803-8A43-8ABC96788A05}"/>
                </a:ext>
              </a:extLst>
            </p:cNvPr>
            <p:cNvSpPr>
              <a:spLocks/>
            </p:cNvSpPr>
            <p:nvPr/>
          </p:nvSpPr>
          <p:spPr bwMode="auto">
            <a:xfrm>
              <a:off x="3983" y="1716"/>
              <a:ext cx="79" cy="85"/>
            </a:xfrm>
            <a:custGeom>
              <a:avLst/>
              <a:gdLst>
                <a:gd name="T0" fmla="*/ 0 w 89"/>
                <a:gd name="T1" fmla="*/ 4 h 85"/>
                <a:gd name="T2" fmla="*/ 6 w 89"/>
                <a:gd name="T3" fmla="*/ 0 h 85"/>
                <a:gd name="T4" fmla="*/ 12 w 89"/>
                <a:gd name="T5" fmla="*/ 0 h 85"/>
                <a:gd name="T6" fmla="*/ 19 w 89"/>
                <a:gd name="T7" fmla="*/ 0 h 85"/>
                <a:gd name="T8" fmla="*/ 25 w 89"/>
                <a:gd name="T9" fmla="*/ 0 h 85"/>
                <a:gd name="T10" fmla="*/ 32 w 89"/>
                <a:gd name="T11" fmla="*/ 4 h 85"/>
                <a:gd name="T12" fmla="*/ 44 w 89"/>
                <a:gd name="T13" fmla="*/ 8 h 85"/>
                <a:gd name="T14" fmla="*/ 51 w 89"/>
                <a:gd name="T15" fmla="*/ 12 h 85"/>
                <a:gd name="T16" fmla="*/ 57 w 89"/>
                <a:gd name="T17" fmla="*/ 12 h 85"/>
                <a:gd name="T18" fmla="*/ 63 w 89"/>
                <a:gd name="T19" fmla="*/ 16 h 85"/>
                <a:gd name="T20" fmla="*/ 67 w 89"/>
                <a:gd name="T21" fmla="*/ 24 h 85"/>
                <a:gd name="T22" fmla="*/ 69 w 89"/>
                <a:gd name="T23" fmla="*/ 32 h 85"/>
                <a:gd name="T24" fmla="*/ 69 w 89"/>
                <a:gd name="T25" fmla="*/ 40 h 85"/>
                <a:gd name="T26" fmla="*/ 63 w 89"/>
                <a:gd name="T27" fmla="*/ 44 h 85"/>
                <a:gd name="T28" fmla="*/ 57 w 89"/>
                <a:gd name="T29" fmla="*/ 48 h 85"/>
                <a:gd name="T30" fmla="*/ 53 w 89"/>
                <a:gd name="T31" fmla="*/ 56 h 85"/>
                <a:gd name="T32" fmla="*/ 51 w 89"/>
                <a:gd name="T33" fmla="*/ 64 h 85"/>
                <a:gd name="T34" fmla="*/ 47 w 89"/>
                <a:gd name="T35" fmla="*/ 72 h 85"/>
                <a:gd name="T36" fmla="*/ 44 w 89"/>
                <a:gd name="T37" fmla="*/ 80 h 85"/>
                <a:gd name="T38" fmla="*/ 38 w 89"/>
                <a:gd name="T39" fmla="*/ 80 h 85"/>
                <a:gd name="T40" fmla="*/ 32 w 89"/>
                <a:gd name="T41" fmla="*/ 84 h 85"/>
                <a:gd name="T42" fmla="*/ 22 w 89"/>
                <a:gd name="T43" fmla="*/ 80 h 85"/>
                <a:gd name="T44" fmla="*/ 16 w 89"/>
                <a:gd name="T45" fmla="*/ 76 h 85"/>
                <a:gd name="T46" fmla="*/ 12 w 89"/>
                <a:gd name="T47" fmla="*/ 68 h 85"/>
                <a:gd name="T48" fmla="*/ 10 w 89"/>
                <a:gd name="T49" fmla="*/ 60 h 85"/>
                <a:gd name="T50" fmla="*/ 10 w 89"/>
                <a:gd name="T51" fmla="*/ 52 h 85"/>
                <a:gd name="T52" fmla="*/ 10 w 89"/>
                <a:gd name="T53" fmla="*/ 44 h 85"/>
                <a:gd name="T54" fmla="*/ 6 w 89"/>
                <a:gd name="T55" fmla="*/ 36 h 85"/>
                <a:gd name="T56" fmla="*/ 4 w 89"/>
                <a:gd name="T57" fmla="*/ 28 h 85"/>
                <a:gd name="T58" fmla="*/ 0 w 89"/>
                <a:gd name="T59" fmla="*/ 20 h 85"/>
                <a:gd name="T60" fmla="*/ 0 w 89"/>
                <a:gd name="T61" fmla="*/ 12 h 85"/>
                <a:gd name="T62" fmla="*/ 0 w 89"/>
                <a:gd name="T63" fmla="*/ 4 h 8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9" h="85">
                  <a:moveTo>
                    <a:pt x="0" y="4"/>
                  </a:moveTo>
                  <a:lnTo>
                    <a:pt x="8" y="0"/>
                  </a:lnTo>
                  <a:lnTo>
                    <a:pt x="16" y="0"/>
                  </a:lnTo>
                  <a:lnTo>
                    <a:pt x="24" y="0"/>
                  </a:lnTo>
                  <a:lnTo>
                    <a:pt x="32" y="0"/>
                  </a:lnTo>
                  <a:lnTo>
                    <a:pt x="40" y="4"/>
                  </a:lnTo>
                  <a:lnTo>
                    <a:pt x="56" y="8"/>
                  </a:lnTo>
                  <a:lnTo>
                    <a:pt x="64" y="12"/>
                  </a:lnTo>
                  <a:lnTo>
                    <a:pt x="72" y="12"/>
                  </a:lnTo>
                  <a:lnTo>
                    <a:pt x="80" y="16"/>
                  </a:lnTo>
                  <a:lnTo>
                    <a:pt x="84" y="24"/>
                  </a:lnTo>
                  <a:lnTo>
                    <a:pt x="88" y="32"/>
                  </a:lnTo>
                  <a:lnTo>
                    <a:pt x="88" y="40"/>
                  </a:lnTo>
                  <a:lnTo>
                    <a:pt x="80" y="44"/>
                  </a:lnTo>
                  <a:lnTo>
                    <a:pt x="72" y="48"/>
                  </a:lnTo>
                  <a:lnTo>
                    <a:pt x="68" y="56"/>
                  </a:lnTo>
                  <a:lnTo>
                    <a:pt x="64" y="64"/>
                  </a:lnTo>
                  <a:lnTo>
                    <a:pt x="60" y="72"/>
                  </a:lnTo>
                  <a:lnTo>
                    <a:pt x="56" y="80"/>
                  </a:lnTo>
                  <a:lnTo>
                    <a:pt x="48" y="80"/>
                  </a:lnTo>
                  <a:lnTo>
                    <a:pt x="40" y="84"/>
                  </a:lnTo>
                  <a:lnTo>
                    <a:pt x="28" y="80"/>
                  </a:lnTo>
                  <a:lnTo>
                    <a:pt x="20" y="76"/>
                  </a:lnTo>
                  <a:lnTo>
                    <a:pt x="16" y="68"/>
                  </a:lnTo>
                  <a:lnTo>
                    <a:pt x="12" y="60"/>
                  </a:lnTo>
                  <a:lnTo>
                    <a:pt x="12" y="52"/>
                  </a:lnTo>
                  <a:lnTo>
                    <a:pt x="12" y="44"/>
                  </a:lnTo>
                  <a:lnTo>
                    <a:pt x="8" y="36"/>
                  </a:lnTo>
                  <a:lnTo>
                    <a:pt x="4" y="28"/>
                  </a:lnTo>
                  <a:lnTo>
                    <a:pt x="0" y="20"/>
                  </a:lnTo>
                  <a:lnTo>
                    <a:pt x="0" y="12"/>
                  </a:lnTo>
                  <a:lnTo>
                    <a:pt x="0" y="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089" name="Freeform 81">
              <a:extLst>
                <a:ext uri="{FF2B5EF4-FFF2-40B4-BE49-F238E27FC236}">
                  <a16:creationId xmlns:a16="http://schemas.microsoft.com/office/drawing/2014/main" id="{CFCD7D9A-E96E-4657-AE83-8AEA1533F002}"/>
                </a:ext>
              </a:extLst>
            </p:cNvPr>
            <p:cNvSpPr>
              <a:spLocks/>
            </p:cNvSpPr>
            <p:nvPr/>
          </p:nvSpPr>
          <p:spPr bwMode="auto">
            <a:xfrm>
              <a:off x="4325" y="2196"/>
              <a:ext cx="57" cy="65"/>
            </a:xfrm>
            <a:custGeom>
              <a:avLst/>
              <a:gdLst>
                <a:gd name="T0" fmla="*/ 0 w 65"/>
                <a:gd name="T1" fmla="*/ 0 h 65"/>
                <a:gd name="T2" fmla="*/ 0 w 65"/>
                <a:gd name="T3" fmla="*/ 8 h 65"/>
                <a:gd name="T4" fmla="*/ 0 w 65"/>
                <a:gd name="T5" fmla="*/ 16 h 65"/>
                <a:gd name="T6" fmla="*/ 0 w 65"/>
                <a:gd name="T7" fmla="*/ 24 h 65"/>
                <a:gd name="T8" fmla="*/ 4 w 65"/>
                <a:gd name="T9" fmla="*/ 32 h 65"/>
                <a:gd name="T10" fmla="*/ 6 w 65"/>
                <a:gd name="T11" fmla="*/ 40 h 65"/>
                <a:gd name="T12" fmla="*/ 12 w 65"/>
                <a:gd name="T13" fmla="*/ 40 h 65"/>
                <a:gd name="T14" fmla="*/ 18 w 65"/>
                <a:gd name="T15" fmla="*/ 44 h 65"/>
                <a:gd name="T16" fmla="*/ 22 w 65"/>
                <a:gd name="T17" fmla="*/ 52 h 65"/>
                <a:gd name="T18" fmla="*/ 28 w 65"/>
                <a:gd name="T19" fmla="*/ 60 h 65"/>
                <a:gd name="T20" fmla="*/ 34 w 65"/>
                <a:gd name="T21" fmla="*/ 64 h 65"/>
                <a:gd name="T22" fmla="*/ 40 w 65"/>
                <a:gd name="T23" fmla="*/ 64 h 65"/>
                <a:gd name="T24" fmla="*/ 46 w 65"/>
                <a:gd name="T25" fmla="*/ 56 h 65"/>
                <a:gd name="T26" fmla="*/ 49 w 65"/>
                <a:gd name="T27" fmla="*/ 48 h 65"/>
                <a:gd name="T28" fmla="*/ 49 w 65"/>
                <a:gd name="T29" fmla="*/ 40 h 65"/>
                <a:gd name="T30" fmla="*/ 46 w 65"/>
                <a:gd name="T31" fmla="*/ 32 h 65"/>
                <a:gd name="T32" fmla="*/ 40 w 65"/>
                <a:gd name="T33" fmla="*/ 28 h 65"/>
                <a:gd name="T34" fmla="*/ 37 w 65"/>
                <a:gd name="T35" fmla="*/ 20 h 65"/>
                <a:gd name="T36" fmla="*/ 31 w 65"/>
                <a:gd name="T37" fmla="*/ 16 h 65"/>
                <a:gd name="T38" fmla="*/ 25 w 65"/>
                <a:gd name="T39" fmla="*/ 16 h 65"/>
                <a:gd name="T40" fmla="*/ 18 w 65"/>
                <a:gd name="T41" fmla="*/ 12 h 65"/>
                <a:gd name="T42" fmla="*/ 16 w 65"/>
                <a:gd name="T43" fmla="*/ 4 h 65"/>
                <a:gd name="T44" fmla="*/ 10 w 65"/>
                <a:gd name="T45" fmla="*/ 0 h 65"/>
                <a:gd name="T46" fmla="*/ 4 w 65"/>
                <a:gd name="T47" fmla="*/ 0 h 65"/>
                <a:gd name="T48" fmla="*/ 0 w 65"/>
                <a:gd name="T49" fmla="*/ 0 h 6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5" h="65">
                  <a:moveTo>
                    <a:pt x="0" y="0"/>
                  </a:moveTo>
                  <a:lnTo>
                    <a:pt x="0" y="8"/>
                  </a:lnTo>
                  <a:lnTo>
                    <a:pt x="0" y="16"/>
                  </a:lnTo>
                  <a:lnTo>
                    <a:pt x="0" y="24"/>
                  </a:lnTo>
                  <a:lnTo>
                    <a:pt x="4" y="32"/>
                  </a:lnTo>
                  <a:lnTo>
                    <a:pt x="8" y="40"/>
                  </a:lnTo>
                  <a:lnTo>
                    <a:pt x="16" y="40"/>
                  </a:lnTo>
                  <a:lnTo>
                    <a:pt x="24" y="44"/>
                  </a:lnTo>
                  <a:lnTo>
                    <a:pt x="28" y="52"/>
                  </a:lnTo>
                  <a:lnTo>
                    <a:pt x="36" y="60"/>
                  </a:lnTo>
                  <a:lnTo>
                    <a:pt x="44" y="64"/>
                  </a:lnTo>
                  <a:lnTo>
                    <a:pt x="52" y="64"/>
                  </a:lnTo>
                  <a:lnTo>
                    <a:pt x="60" y="56"/>
                  </a:lnTo>
                  <a:lnTo>
                    <a:pt x="64" y="48"/>
                  </a:lnTo>
                  <a:lnTo>
                    <a:pt x="64" y="40"/>
                  </a:lnTo>
                  <a:lnTo>
                    <a:pt x="60" y="32"/>
                  </a:lnTo>
                  <a:lnTo>
                    <a:pt x="52" y="28"/>
                  </a:lnTo>
                  <a:lnTo>
                    <a:pt x="48" y="20"/>
                  </a:lnTo>
                  <a:lnTo>
                    <a:pt x="40" y="16"/>
                  </a:lnTo>
                  <a:lnTo>
                    <a:pt x="32" y="16"/>
                  </a:lnTo>
                  <a:lnTo>
                    <a:pt x="24" y="12"/>
                  </a:lnTo>
                  <a:lnTo>
                    <a:pt x="20" y="4"/>
                  </a:lnTo>
                  <a:lnTo>
                    <a:pt x="12" y="0"/>
                  </a:lnTo>
                  <a:lnTo>
                    <a:pt x="4" y="0"/>
                  </a:lnTo>
                  <a:lnTo>
                    <a:pt x="0"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090" name="Freeform 82">
              <a:extLst>
                <a:ext uri="{FF2B5EF4-FFF2-40B4-BE49-F238E27FC236}">
                  <a16:creationId xmlns:a16="http://schemas.microsoft.com/office/drawing/2014/main" id="{120B9E34-0869-452F-8F43-1932767EE9CD}"/>
                </a:ext>
              </a:extLst>
            </p:cNvPr>
            <p:cNvSpPr>
              <a:spLocks/>
            </p:cNvSpPr>
            <p:nvPr/>
          </p:nvSpPr>
          <p:spPr bwMode="auto">
            <a:xfrm>
              <a:off x="4383" y="2240"/>
              <a:ext cx="141" cy="95"/>
            </a:xfrm>
            <a:custGeom>
              <a:avLst/>
              <a:gdLst>
                <a:gd name="T0" fmla="*/ 33 w 141"/>
                <a:gd name="T1" fmla="*/ 0 h 95"/>
                <a:gd name="T2" fmla="*/ 93 w 141"/>
                <a:gd name="T3" fmla="*/ 12 h 95"/>
                <a:gd name="T4" fmla="*/ 117 w 141"/>
                <a:gd name="T5" fmla="*/ 20 h 95"/>
                <a:gd name="T6" fmla="*/ 73 w 141"/>
                <a:gd name="T7" fmla="*/ 64 h 95"/>
                <a:gd name="T8" fmla="*/ 33 w 141"/>
                <a:gd name="T9" fmla="*/ 92 h 95"/>
                <a:gd name="T10" fmla="*/ 5 w 141"/>
                <a:gd name="T11" fmla="*/ 88 h 95"/>
                <a:gd name="T12" fmla="*/ 9 w 141"/>
                <a:gd name="T13" fmla="*/ 64 h 95"/>
                <a:gd name="T14" fmla="*/ 17 w 141"/>
                <a:gd name="T15" fmla="*/ 28 h 95"/>
                <a:gd name="T16" fmla="*/ 29 w 141"/>
                <a:gd name="T17" fmla="*/ 20 h 95"/>
                <a:gd name="T18" fmla="*/ 33 w 141"/>
                <a:gd name="T19" fmla="*/ 0 h 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1" h="95">
                  <a:moveTo>
                    <a:pt x="33" y="0"/>
                  </a:moveTo>
                  <a:cubicBezTo>
                    <a:pt x="53" y="7"/>
                    <a:pt x="73" y="6"/>
                    <a:pt x="93" y="12"/>
                  </a:cubicBezTo>
                  <a:cubicBezTo>
                    <a:pt x="101" y="14"/>
                    <a:pt x="117" y="20"/>
                    <a:pt x="117" y="20"/>
                  </a:cubicBezTo>
                  <a:cubicBezTo>
                    <a:pt x="141" y="56"/>
                    <a:pt x="98" y="60"/>
                    <a:pt x="73" y="64"/>
                  </a:cubicBezTo>
                  <a:cubicBezTo>
                    <a:pt x="30" y="78"/>
                    <a:pt x="65" y="71"/>
                    <a:pt x="33" y="92"/>
                  </a:cubicBezTo>
                  <a:cubicBezTo>
                    <a:pt x="24" y="91"/>
                    <a:pt x="11" y="95"/>
                    <a:pt x="5" y="88"/>
                  </a:cubicBezTo>
                  <a:cubicBezTo>
                    <a:pt x="0" y="82"/>
                    <a:pt x="7" y="72"/>
                    <a:pt x="9" y="64"/>
                  </a:cubicBezTo>
                  <a:cubicBezTo>
                    <a:pt x="12" y="52"/>
                    <a:pt x="12" y="39"/>
                    <a:pt x="17" y="28"/>
                  </a:cubicBezTo>
                  <a:cubicBezTo>
                    <a:pt x="19" y="24"/>
                    <a:pt x="27" y="24"/>
                    <a:pt x="29" y="20"/>
                  </a:cubicBezTo>
                  <a:cubicBezTo>
                    <a:pt x="32" y="14"/>
                    <a:pt x="32" y="7"/>
                    <a:pt x="33"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091" name="Freeform 83">
              <a:extLst>
                <a:ext uri="{FF2B5EF4-FFF2-40B4-BE49-F238E27FC236}">
                  <a16:creationId xmlns:a16="http://schemas.microsoft.com/office/drawing/2014/main" id="{E0A0C9DD-EDBB-43EF-9636-6B4B5EB86E5D}"/>
                </a:ext>
              </a:extLst>
            </p:cNvPr>
            <p:cNvSpPr>
              <a:spLocks/>
            </p:cNvSpPr>
            <p:nvPr/>
          </p:nvSpPr>
          <p:spPr bwMode="auto">
            <a:xfrm>
              <a:off x="3922" y="1797"/>
              <a:ext cx="373" cy="471"/>
            </a:xfrm>
            <a:custGeom>
              <a:avLst/>
              <a:gdLst>
                <a:gd name="T0" fmla="*/ 158 w 373"/>
                <a:gd name="T1" fmla="*/ 55 h 471"/>
                <a:gd name="T2" fmla="*/ 182 w 373"/>
                <a:gd name="T3" fmla="*/ 167 h 471"/>
                <a:gd name="T4" fmla="*/ 158 w 373"/>
                <a:gd name="T5" fmla="*/ 215 h 471"/>
                <a:gd name="T6" fmla="*/ 134 w 373"/>
                <a:gd name="T7" fmla="*/ 179 h 471"/>
                <a:gd name="T8" fmla="*/ 110 w 373"/>
                <a:gd name="T9" fmla="*/ 183 h 471"/>
                <a:gd name="T10" fmla="*/ 102 w 373"/>
                <a:gd name="T11" fmla="*/ 207 h 471"/>
                <a:gd name="T12" fmla="*/ 118 w 373"/>
                <a:gd name="T13" fmla="*/ 231 h 471"/>
                <a:gd name="T14" fmla="*/ 154 w 373"/>
                <a:gd name="T15" fmla="*/ 299 h 471"/>
                <a:gd name="T16" fmla="*/ 162 w 373"/>
                <a:gd name="T17" fmla="*/ 323 h 471"/>
                <a:gd name="T18" fmla="*/ 186 w 373"/>
                <a:gd name="T19" fmla="*/ 331 h 471"/>
                <a:gd name="T20" fmla="*/ 198 w 373"/>
                <a:gd name="T21" fmla="*/ 335 h 471"/>
                <a:gd name="T22" fmla="*/ 202 w 373"/>
                <a:gd name="T23" fmla="*/ 347 h 471"/>
                <a:gd name="T24" fmla="*/ 226 w 373"/>
                <a:gd name="T25" fmla="*/ 355 h 471"/>
                <a:gd name="T26" fmla="*/ 190 w 373"/>
                <a:gd name="T27" fmla="*/ 319 h 471"/>
                <a:gd name="T28" fmla="*/ 174 w 373"/>
                <a:gd name="T29" fmla="*/ 295 h 471"/>
                <a:gd name="T30" fmla="*/ 166 w 373"/>
                <a:gd name="T31" fmla="*/ 283 h 471"/>
                <a:gd name="T32" fmla="*/ 170 w 373"/>
                <a:gd name="T33" fmla="*/ 255 h 471"/>
                <a:gd name="T34" fmla="*/ 194 w 373"/>
                <a:gd name="T35" fmla="*/ 247 h 471"/>
                <a:gd name="T36" fmla="*/ 246 w 373"/>
                <a:gd name="T37" fmla="*/ 295 h 471"/>
                <a:gd name="T38" fmla="*/ 282 w 373"/>
                <a:gd name="T39" fmla="*/ 339 h 471"/>
                <a:gd name="T40" fmla="*/ 358 w 373"/>
                <a:gd name="T41" fmla="*/ 367 h 471"/>
                <a:gd name="T42" fmla="*/ 330 w 373"/>
                <a:gd name="T43" fmla="*/ 423 h 471"/>
                <a:gd name="T44" fmla="*/ 274 w 373"/>
                <a:gd name="T45" fmla="*/ 407 h 471"/>
                <a:gd name="T46" fmla="*/ 146 w 373"/>
                <a:gd name="T47" fmla="*/ 443 h 471"/>
                <a:gd name="T48" fmla="*/ 106 w 373"/>
                <a:gd name="T49" fmla="*/ 463 h 471"/>
                <a:gd name="T50" fmla="*/ 82 w 373"/>
                <a:gd name="T51" fmla="*/ 471 h 471"/>
                <a:gd name="T52" fmla="*/ 42 w 373"/>
                <a:gd name="T53" fmla="*/ 463 h 471"/>
                <a:gd name="T54" fmla="*/ 18 w 373"/>
                <a:gd name="T55" fmla="*/ 447 h 471"/>
                <a:gd name="T56" fmla="*/ 10 w 373"/>
                <a:gd name="T57" fmla="*/ 367 h 471"/>
                <a:gd name="T58" fmla="*/ 18 w 373"/>
                <a:gd name="T59" fmla="*/ 319 h 471"/>
                <a:gd name="T60" fmla="*/ 42 w 373"/>
                <a:gd name="T61" fmla="*/ 303 h 471"/>
                <a:gd name="T62" fmla="*/ 70 w 373"/>
                <a:gd name="T63" fmla="*/ 255 h 471"/>
                <a:gd name="T64" fmla="*/ 86 w 373"/>
                <a:gd name="T65" fmla="*/ 167 h 471"/>
                <a:gd name="T66" fmla="*/ 110 w 373"/>
                <a:gd name="T67" fmla="*/ 151 h 471"/>
                <a:gd name="T68" fmla="*/ 126 w 373"/>
                <a:gd name="T69" fmla="*/ 91 h 471"/>
                <a:gd name="T70" fmla="*/ 138 w 373"/>
                <a:gd name="T71" fmla="*/ 3 h 471"/>
                <a:gd name="T72" fmla="*/ 166 w 373"/>
                <a:gd name="T73" fmla="*/ 19 h 471"/>
                <a:gd name="T74" fmla="*/ 162 w 373"/>
                <a:gd name="T75" fmla="*/ 59 h 471"/>
                <a:gd name="T76" fmla="*/ 158 w 373"/>
                <a:gd name="T77" fmla="*/ 71 h 471"/>
                <a:gd name="T78" fmla="*/ 158 w 373"/>
                <a:gd name="T79" fmla="*/ 55 h 47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73" h="471">
                  <a:moveTo>
                    <a:pt x="158" y="55"/>
                  </a:moveTo>
                  <a:cubicBezTo>
                    <a:pt x="164" y="93"/>
                    <a:pt x="148" y="144"/>
                    <a:pt x="182" y="167"/>
                  </a:cubicBezTo>
                  <a:cubicBezTo>
                    <a:pt x="191" y="194"/>
                    <a:pt x="183" y="207"/>
                    <a:pt x="158" y="215"/>
                  </a:cubicBezTo>
                  <a:cubicBezTo>
                    <a:pt x="135" y="209"/>
                    <a:pt x="139" y="202"/>
                    <a:pt x="134" y="179"/>
                  </a:cubicBezTo>
                  <a:cubicBezTo>
                    <a:pt x="126" y="180"/>
                    <a:pt x="116" y="178"/>
                    <a:pt x="110" y="183"/>
                  </a:cubicBezTo>
                  <a:cubicBezTo>
                    <a:pt x="104" y="189"/>
                    <a:pt x="102" y="207"/>
                    <a:pt x="102" y="207"/>
                  </a:cubicBezTo>
                  <a:cubicBezTo>
                    <a:pt x="112" y="236"/>
                    <a:pt x="98" y="201"/>
                    <a:pt x="118" y="231"/>
                  </a:cubicBezTo>
                  <a:cubicBezTo>
                    <a:pt x="133" y="253"/>
                    <a:pt x="125" y="289"/>
                    <a:pt x="154" y="299"/>
                  </a:cubicBezTo>
                  <a:cubicBezTo>
                    <a:pt x="157" y="307"/>
                    <a:pt x="159" y="315"/>
                    <a:pt x="162" y="323"/>
                  </a:cubicBezTo>
                  <a:cubicBezTo>
                    <a:pt x="165" y="331"/>
                    <a:pt x="178" y="328"/>
                    <a:pt x="186" y="331"/>
                  </a:cubicBezTo>
                  <a:cubicBezTo>
                    <a:pt x="190" y="332"/>
                    <a:pt x="198" y="335"/>
                    <a:pt x="198" y="335"/>
                  </a:cubicBezTo>
                  <a:cubicBezTo>
                    <a:pt x="199" y="339"/>
                    <a:pt x="199" y="345"/>
                    <a:pt x="202" y="347"/>
                  </a:cubicBezTo>
                  <a:cubicBezTo>
                    <a:pt x="209" y="352"/>
                    <a:pt x="226" y="355"/>
                    <a:pt x="226" y="355"/>
                  </a:cubicBezTo>
                  <a:cubicBezTo>
                    <a:pt x="239" y="317"/>
                    <a:pt x="237" y="325"/>
                    <a:pt x="190" y="319"/>
                  </a:cubicBezTo>
                  <a:cubicBezTo>
                    <a:pt x="185" y="311"/>
                    <a:pt x="179" y="303"/>
                    <a:pt x="174" y="295"/>
                  </a:cubicBezTo>
                  <a:cubicBezTo>
                    <a:pt x="171" y="291"/>
                    <a:pt x="166" y="283"/>
                    <a:pt x="166" y="283"/>
                  </a:cubicBezTo>
                  <a:cubicBezTo>
                    <a:pt x="167" y="274"/>
                    <a:pt x="164" y="262"/>
                    <a:pt x="170" y="255"/>
                  </a:cubicBezTo>
                  <a:cubicBezTo>
                    <a:pt x="175" y="248"/>
                    <a:pt x="194" y="247"/>
                    <a:pt x="194" y="247"/>
                  </a:cubicBezTo>
                  <a:cubicBezTo>
                    <a:pt x="214" y="267"/>
                    <a:pt x="219" y="286"/>
                    <a:pt x="246" y="295"/>
                  </a:cubicBezTo>
                  <a:cubicBezTo>
                    <a:pt x="260" y="309"/>
                    <a:pt x="263" y="331"/>
                    <a:pt x="282" y="339"/>
                  </a:cubicBezTo>
                  <a:cubicBezTo>
                    <a:pt x="307" y="350"/>
                    <a:pt x="335" y="351"/>
                    <a:pt x="358" y="367"/>
                  </a:cubicBezTo>
                  <a:cubicBezTo>
                    <a:pt x="370" y="403"/>
                    <a:pt x="373" y="414"/>
                    <a:pt x="330" y="423"/>
                  </a:cubicBezTo>
                  <a:cubicBezTo>
                    <a:pt x="308" y="419"/>
                    <a:pt x="295" y="411"/>
                    <a:pt x="274" y="407"/>
                  </a:cubicBezTo>
                  <a:cubicBezTo>
                    <a:pt x="227" y="411"/>
                    <a:pt x="186" y="419"/>
                    <a:pt x="146" y="443"/>
                  </a:cubicBezTo>
                  <a:cubicBezTo>
                    <a:pt x="104" y="468"/>
                    <a:pt x="139" y="453"/>
                    <a:pt x="106" y="463"/>
                  </a:cubicBezTo>
                  <a:cubicBezTo>
                    <a:pt x="98" y="465"/>
                    <a:pt x="82" y="471"/>
                    <a:pt x="82" y="471"/>
                  </a:cubicBezTo>
                  <a:cubicBezTo>
                    <a:pt x="75" y="470"/>
                    <a:pt x="52" y="468"/>
                    <a:pt x="42" y="463"/>
                  </a:cubicBezTo>
                  <a:cubicBezTo>
                    <a:pt x="34" y="458"/>
                    <a:pt x="18" y="447"/>
                    <a:pt x="18" y="447"/>
                  </a:cubicBezTo>
                  <a:cubicBezTo>
                    <a:pt x="0" y="419"/>
                    <a:pt x="7" y="404"/>
                    <a:pt x="10" y="367"/>
                  </a:cubicBezTo>
                  <a:cubicBezTo>
                    <a:pt x="7" y="349"/>
                    <a:pt x="2" y="333"/>
                    <a:pt x="18" y="319"/>
                  </a:cubicBezTo>
                  <a:cubicBezTo>
                    <a:pt x="25" y="313"/>
                    <a:pt x="42" y="303"/>
                    <a:pt x="42" y="303"/>
                  </a:cubicBezTo>
                  <a:cubicBezTo>
                    <a:pt x="53" y="286"/>
                    <a:pt x="59" y="271"/>
                    <a:pt x="70" y="255"/>
                  </a:cubicBezTo>
                  <a:cubicBezTo>
                    <a:pt x="70" y="251"/>
                    <a:pt x="78" y="178"/>
                    <a:pt x="86" y="167"/>
                  </a:cubicBezTo>
                  <a:cubicBezTo>
                    <a:pt x="92" y="159"/>
                    <a:pt x="110" y="151"/>
                    <a:pt x="110" y="151"/>
                  </a:cubicBezTo>
                  <a:cubicBezTo>
                    <a:pt x="117" y="130"/>
                    <a:pt x="114" y="110"/>
                    <a:pt x="126" y="91"/>
                  </a:cubicBezTo>
                  <a:cubicBezTo>
                    <a:pt x="103" y="56"/>
                    <a:pt x="127" y="37"/>
                    <a:pt x="138" y="3"/>
                  </a:cubicBezTo>
                  <a:cubicBezTo>
                    <a:pt x="154" y="6"/>
                    <a:pt x="166" y="0"/>
                    <a:pt x="166" y="19"/>
                  </a:cubicBezTo>
                  <a:cubicBezTo>
                    <a:pt x="166" y="32"/>
                    <a:pt x="164" y="46"/>
                    <a:pt x="162" y="59"/>
                  </a:cubicBezTo>
                  <a:cubicBezTo>
                    <a:pt x="161" y="63"/>
                    <a:pt x="161" y="74"/>
                    <a:pt x="158" y="71"/>
                  </a:cubicBezTo>
                  <a:cubicBezTo>
                    <a:pt x="154" y="67"/>
                    <a:pt x="158" y="60"/>
                    <a:pt x="158" y="55"/>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092" name="Freeform 84">
              <a:extLst>
                <a:ext uri="{FF2B5EF4-FFF2-40B4-BE49-F238E27FC236}">
                  <a16:creationId xmlns:a16="http://schemas.microsoft.com/office/drawing/2014/main" id="{E99077B8-7504-4B8B-ACD1-7F492108D7E0}"/>
                </a:ext>
              </a:extLst>
            </p:cNvPr>
            <p:cNvSpPr>
              <a:spLocks/>
            </p:cNvSpPr>
            <p:nvPr/>
          </p:nvSpPr>
          <p:spPr bwMode="auto">
            <a:xfrm>
              <a:off x="3784" y="1704"/>
              <a:ext cx="148" cy="73"/>
            </a:xfrm>
            <a:custGeom>
              <a:avLst/>
              <a:gdLst>
                <a:gd name="T0" fmla="*/ 120 w 148"/>
                <a:gd name="T1" fmla="*/ 8 h 73"/>
                <a:gd name="T2" fmla="*/ 148 w 148"/>
                <a:gd name="T3" fmla="*/ 28 h 73"/>
                <a:gd name="T4" fmla="*/ 112 w 148"/>
                <a:gd name="T5" fmla="*/ 48 h 73"/>
                <a:gd name="T6" fmla="*/ 40 w 148"/>
                <a:gd name="T7" fmla="*/ 60 h 73"/>
                <a:gd name="T8" fmla="*/ 0 w 148"/>
                <a:gd name="T9" fmla="*/ 24 h 73"/>
                <a:gd name="T10" fmla="*/ 28 w 148"/>
                <a:gd name="T11" fmla="*/ 0 h 73"/>
                <a:gd name="T12" fmla="*/ 88 w 148"/>
                <a:gd name="T13" fmla="*/ 4 h 73"/>
                <a:gd name="T14" fmla="*/ 120 w 148"/>
                <a:gd name="T15" fmla="*/ 8 h 7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8" h="73">
                  <a:moveTo>
                    <a:pt x="120" y="8"/>
                  </a:moveTo>
                  <a:cubicBezTo>
                    <a:pt x="148" y="17"/>
                    <a:pt x="141" y="8"/>
                    <a:pt x="148" y="28"/>
                  </a:cubicBezTo>
                  <a:cubicBezTo>
                    <a:pt x="137" y="44"/>
                    <a:pt x="130" y="43"/>
                    <a:pt x="112" y="48"/>
                  </a:cubicBezTo>
                  <a:cubicBezTo>
                    <a:pt x="95" y="73"/>
                    <a:pt x="66" y="63"/>
                    <a:pt x="40" y="60"/>
                  </a:cubicBezTo>
                  <a:cubicBezTo>
                    <a:pt x="21" y="54"/>
                    <a:pt x="17" y="35"/>
                    <a:pt x="0" y="24"/>
                  </a:cubicBezTo>
                  <a:cubicBezTo>
                    <a:pt x="5" y="8"/>
                    <a:pt x="12" y="5"/>
                    <a:pt x="28" y="0"/>
                  </a:cubicBezTo>
                  <a:cubicBezTo>
                    <a:pt x="48" y="1"/>
                    <a:pt x="68" y="2"/>
                    <a:pt x="88" y="4"/>
                  </a:cubicBezTo>
                  <a:cubicBezTo>
                    <a:pt x="99" y="5"/>
                    <a:pt x="110" y="18"/>
                    <a:pt x="120" y="8"/>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093" name="Freeform 85">
              <a:extLst>
                <a:ext uri="{FF2B5EF4-FFF2-40B4-BE49-F238E27FC236}">
                  <a16:creationId xmlns:a16="http://schemas.microsoft.com/office/drawing/2014/main" id="{D2103AFA-7C7A-4B3D-A4D9-3B9AC24DAE1D}"/>
                </a:ext>
              </a:extLst>
            </p:cNvPr>
            <p:cNvSpPr>
              <a:spLocks/>
            </p:cNvSpPr>
            <p:nvPr/>
          </p:nvSpPr>
          <p:spPr bwMode="auto">
            <a:xfrm>
              <a:off x="3615" y="1652"/>
              <a:ext cx="143" cy="122"/>
            </a:xfrm>
            <a:custGeom>
              <a:avLst/>
              <a:gdLst>
                <a:gd name="T0" fmla="*/ 49 w 143"/>
                <a:gd name="T1" fmla="*/ 0 h 122"/>
                <a:gd name="T2" fmla="*/ 101 w 143"/>
                <a:gd name="T3" fmla="*/ 32 h 122"/>
                <a:gd name="T4" fmla="*/ 125 w 143"/>
                <a:gd name="T5" fmla="*/ 40 h 122"/>
                <a:gd name="T6" fmla="*/ 49 w 143"/>
                <a:gd name="T7" fmla="*/ 100 h 122"/>
                <a:gd name="T8" fmla="*/ 9 w 143"/>
                <a:gd name="T9" fmla="*/ 104 h 122"/>
                <a:gd name="T10" fmla="*/ 13 w 143"/>
                <a:gd name="T11" fmla="*/ 76 h 122"/>
                <a:gd name="T12" fmla="*/ 25 w 143"/>
                <a:gd name="T13" fmla="*/ 4 h 122"/>
                <a:gd name="T14" fmla="*/ 49 w 143"/>
                <a:gd name="T15" fmla="*/ 0 h 12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3" h="122">
                  <a:moveTo>
                    <a:pt x="49" y="0"/>
                  </a:moveTo>
                  <a:cubicBezTo>
                    <a:pt x="57" y="24"/>
                    <a:pt x="79" y="25"/>
                    <a:pt x="101" y="32"/>
                  </a:cubicBezTo>
                  <a:cubicBezTo>
                    <a:pt x="109" y="35"/>
                    <a:pt x="125" y="40"/>
                    <a:pt x="125" y="40"/>
                  </a:cubicBezTo>
                  <a:cubicBezTo>
                    <a:pt x="143" y="93"/>
                    <a:pt x="85" y="95"/>
                    <a:pt x="49" y="100"/>
                  </a:cubicBezTo>
                  <a:cubicBezTo>
                    <a:pt x="39" y="107"/>
                    <a:pt x="22" y="122"/>
                    <a:pt x="9" y="104"/>
                  </a:cubicBezTo>
                  <a:cubicBezTo>
                    <a:pt x="3" y="96"/>
                    <a:pt x="12" y="85"/>
                    <a:pt x="13" y="76"/>
                  </a:cubicBezTo>
                  <a:cubicBezTo>
                    <a:pt x="10" y="49"/>
                    <a:pt x="0" y="21"/>
                    <a:pt x="25" y="4"/>
                  </a:cubicBezTo>
                  <a:cubicBezTo>
                    <a:pt x="48" y="9"/>
                    <a:pt x="42" y="14"/>
                    <a:pt x="49"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094" name="Freeform 86">
              <a:extLst>
                <a:ext uri="{FF2B5EF4-FFF2-40B4-BE49-F238E27FC236}">
                  <a16:creationId xmlns:a16="http://schemas.microsoft.com/office/drawing/2014/main" id="{8DE6BF16-4637-43BA-B0C5-70E3F506EDDD}"/>
                </a:ext>
              </a:extLst>
            </p:cNvPr>
            <p:cNvSpPr>
              <a:spLocks/>
            </p:cNvSpPr>
            <p:nvPr/>
          </p:nvSpPr>
          <p:spPr bwMode="auto">
            <a:xfrm>
              <a:off x="3467" y="1464"/>
              <a:ext cx="141" cy="190"/>
            </a:xfrm>
            <a:custGeom>
              <a:avLst/>
              <a:gdLst>
                <a:gd name="T0" fmla="*/ 121 w 141"/>
                <a:gd name="T1" fmla="*/ 120 h 190"/>
                <a:gd name="T2" fmla="*/ 101 w 141"/>
                <a:gd name="T3" fmla="*/ 88 h 190"/>
                <a:gd name="T4" fmla="*/ 77 w 141"/>
                <a:gd name="T5" fmla="*/ 76 h 190"/>
                <a:gd name="T6" fmla="*/ 73 w 141"/>
                <a:gd name="T7" fmla="*/ 64 h 190"/>
                <a:gd name="T8" fmla="*/ 65 w 141"/>
                <a:gd name="T9" fmla="*/ 52 h 190"/>
                <a:gd name="T10" fmla="*/ 33 w 141"/>
                <a:gd name="T11" fmla="*/ 0 h 190"/>
                <a:gd name="T12" fmla="*/ 21 w 141"/>
                <a:gd name="T13" fmla="*/ 40 h 190"/>
                <a:gd name="T14" fmla="*/ 5 w 141"/>
                <a:gd name="T15" fmla="*/ 108 h 190"/>
                <a:gd name="T16" fmla="*/ 9 w 141"/>
                <a:gd name="T17" fmla="*/ 120 h 190"/>
                <a:gd name="T18" fmla="*/ 41 w 141"/>
                <a:gd name="T19" fmla="*/ 116 h 190"/>
                <a:gd name="T20" fmla="*/ 81 w 141"/>
                <a:gd name="T21" fmla="*/ 120 h 190"/>
                <a:gd name="T22" fmla="*/ 113 w 141"/>
                <a:gd name="T23" fmla="*/ 168 h 190"/>
                <a:gd name="T24" fmla="*/ 141 w 141"/>
                <a:gd name="T25" fmla="*/ 156 h 190"/>
                <a:gd name="T26" fmla="*/ 121 w 141"/>
                <a:gd name="T27" fmla="*/ 120 h 19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41" h="190">
                  <a:moveTo>
                    <a:pt x="121" y="120"/>
                  </a:moveTo>
                  <a:cubicBezTo>
                    <a:pt x="98" y="112"/>
                    <a:pt x="114" y="104"/>
                    <a:pt x="101" y="88"/>
                  </a:cubicBezTo>
                  <a:cubicBezTo>
                    <a:pt x="95" y="81"/>
                    <a:pt x="84" y="81"/>
                    <a:pt x="77" y="76"/>
                  </a:cubicBezTo>
                  <a:cubicBezTo>
                    <a:pt x="76" y="72"/>
                    <a:pt x="75" y="68"/>
                    <a:pt x="73" y="64"/>
                  </a:cubicBezTo>
                  <a:cubicBezTo>
                    <a:pt x="71" y="60"/>
                    <a:pt x="67" y="57"/>
                    <a:pt x="65" y="52"/>
                  </a:cubicBezTo>
                  <a:cubicBezTo>
                    <a:pt x="55" y="26"/>
                    <a:pt x="58" y="17"/>
                    <a:pt x="33" y="0"/>
                  </a:cubicBezTo>
                  <a:cubicBezTo>
                    <a:pt x="0" y="7"/>
                    <a:pt x="5" y="16"/>
                    <a:pt x="21" y="40"/>
                  </a:cubicBezTo>
                  <a:cubicBezTo>
                    <a:pt x="18" y="64"/>
                    <a:pt x="11" y="85"/>
                    <a:pt x="5" y="108"/>
                  </a:cubicBezTo>
                  <a:cubicBezTo>
                    <a:pt x="6" y="112"/>
                    <a:pt x="5" y="119"/>
                    <a:pt x="9" y="120"/>
                  </a:cubicBezTo>
                  <a:cubicBezTo>
                    <a:pt x="19" y="122"/>
                    <a:pt x="30" y="116"/>
                    <a:pt x="41" y="116"/>
                  </a:cubicBezTo>
                  <a:cubicBezTo>
                    <a:pt x="54" y="116"/>
                    <a:pt x="68" y="119"/>
                    <a:pt x="81" y="120"/>
                  </a:cubicBezTo>
                  <a:cubicBezTo>
                    <a:pt x="94" y="139"/>
                    <a:pt x="93" y="155"/>
                    <a:pt x="113" y="168"/>
                  </a:cubicBezTo>
                  <a:cubicBezTo>
                    <a:pt x="128" y="190"/>
                    <a:pt x="125" y="172"/>
                    <a:pt x="141" y="156"/>
                  </a:cubicBezTo>
                  <a:cubicBezTo>
                    <a:pt x="133" y="110"/>
                    <a:pt x="135" y="149"/>
                    <a:pt x="121" y="12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095" name="Freeform 87">
              <a:extLst>
                <a:ext uri="{FF2B5EF4-FFF2-40B4-BE49-F238E27FC236}">
                  <a16:creationId xmlns:a16="http://schemas.microsoft.com/office/drawing/2014/main" id="{BE5F0E04-5ABA-4EE7-838F-65F4CC42F9BE}"/>
                </a:ext>
              </a:extLst>
            </p:cNvPr>
            <p:cNvSpPr>
              <a:spLocks/>
            </p:cNvSpPr>
            <p:nvPr/>
          </p:nvSpPr>
          <p:spPr bwMode="auto">
            <a:xfrm>
              <a:off x="3316" y="781"/>
              <a:ext cx="472" cy="659"/>
            </a:xfrm>
            <a:custGeom>
              <a:avLst/>
              <a:gdLst>
                <a:gd name="T0" fmla="*/ 468 w 472"/>
                <a:gd name="T1" fmla="*/ 75 h 659"/>
                <a:gd name="T2" fmla="*/ 360 w 472"/>
                <a:gd name="T3" fmla="*/ 111 h 659"/>
                <a:gd name="T4" fmla="*/ 336 w 472"/>
                <a:gd name="T5" fmla="*/ 143 h 659"/>
                <a:gd name="T6" fmla="*/ 312 w 472"/>
                <a:gd name="T7" fmla="*/ 151 h 659"/>
                <a:gd name="T8" fmla="*/ 300 w 472"/>
                <a:gd name="T9" fmla="*/ 147 h 659"/>
                <a:gd name="T10" fmla="*/ 340 w 472"/>
                <a:gd name="T11" fmla="*/ 83 h 659"/>
                <a:gd name="T12" fmla="*/ 336 w 472"/>
                <a:gd name="T13" fmla="*/ 55 h 659"/>
                <a:gd name="T14" fmla="*/ 244 w 472"/>
                <a:gd name="T15" fmla="*/ 75 h 659"/>
                <a:gd name="T16" fmla="*/ 204 w 472"/>
                <a:gd name="T17" fmla="*/ 119 h 659"/>
                <a:gd name="T18" fmla="*/ 160 w 472"/>
                <a:gd name="T19" fmla="*/ 183 h 659"/>
                <a:gd name="T20" fmla="*/ 124 w 472"/>
                <a:gd name="T21" fmla="*/ 255 h 659"/>
                <a:gd name="T22" fmla="*/ 108 w 472"/>
                <a:gd name="T23" fmla="*/ 347 h 659"/>
                <a:gd name="T24" fmla="*/ 116 w 472"/>
                <a:gd name="T25" fmla="*/ 395 h 659"/>
                <a:gd name="T26" fmla="*/ 156 w 472"/>
                <a:gd name="T27" fmla="*/ 407 h 659"/>
                <a:gd name="T28" fmla="*/ 176 w 472"/>
                <a:gd name="T29" fmla="*/ 375 h 659"/>
                <a:gd name="T30" fmla="*/ 200 w 472"/>
                <a:gd name="T31" fmla="*/ 359 h 659"/>
                <a:gd name="T32" fmla="*/ 196 w 472"/>
                <a:gd name="T33" fmla="*/ 395 h 659"/>
                <a:gd name="T34" fmla="*/ 184 w 472"/>
                <a:gd name="T35" fmla="*/ 487 h 659"/>
                <a:gd name="T36" fmla="*/ 160 w 472"/>
                <a:gd name="T37" fmla="*/ 495 h 659"/>
                <a:gd name="T38" fmla="*/ 116 w 472"/>
                <a:gd name="T39" fmla="*/ 467 h 659"/>
                <a:gd name="T40" fmla="*/ 112 w 472"/>
                <a:gd name="T41" fmla="*/ 535 h 659"/>
                <a:gd name="T42" fmla="*/ 136 w 472"/>
                <a:gd name="T43" fmla="*/ 543 h 659"/>
                <a:gd name="T44" fmla="*/ 184 w 472"/>
                <a:gd name="T45" fmla="*/ 543 h 659"/>
                <a:gd name="T46" fmla="*/ 168 w 472"/>
                <a:gd name="T47" fmla="*/ 659 h 659"/>
                <a:gd name="T48" fmla="*/ 148 w 472"/>
                <a:gd name="T49" fmla="*/ 655 h 659"/>
                <a:gd name="T50" fmla="*/ 144 w 472"/>
                <a:gd name="T51" fmla="*/ 643 h 659"/>
                <a:gd name="T52" fmla="*/ 120 w 472"/>
                <a:gd name="T53" fmla="*/ 635 h 659"/>
                <a:gd name="T54" fmla="*/ 96 w 472"/>
                <a:gd name="T55" fmla="*/ 607 h 659"/>
                <a:gd name="T56" fmla="*/ 60 w 472"/>
                <a:gd name="T57" fmla="*/ 555 h 659"/>
                <a:gd name="T58" fmla="*/ 40 w 472"/>
                <a:gd name="T59" fmla="*/ 507 h 659"/>
                <a:gd name="T60" fmla="*/ 8 w 472"/>
                <a:gd name="T61" fmla="*/ 463 h 659"/>
                <a:gd name="T62" fmla="*/ 16 w 472"/>
                <a:gd name="T63" fmla="*/ 399 h 659"/>
                <a:gd name="T64" fmla="*/ 4 w 472"/>
                <a:gd name="T65" fmla="*/ 279 h 659"/>
                <a:gd name="T66" fmla="*/ 24 w 472"/>
                <a:gd name="T67" fmla="*/ 223 h 659"/>
                <a:gd name="T68" fmla="*/ 32 w 472"/>
                <a:gd name="T69" fmla="*/ 183 h 659"/>
                <a:gd name="T70" fmla="*/ 72 w 472"/>
                <a:gd name="T71" fmla="*/ 119 h 659"/>
                <a:gd name="T72" fmla="*/ 76 w 472"/>
                <a:gd name="T73" fmla="*/ 99 h 659"/>
                <a:gd name="T74" fmla="*/ 92 w 472"/>
                <a:gd name="T75" fmla="*/ 95 h 659"/>
                <a:gd name="T76" fmla="*/ 100 w 472"/>
                <a:gd name="T77" fmla="*/ 83 h 659"/>
                <a:gd name="T78" fmla="*/ 148 w 472"/>
                <a:gd name="T79" fmla="*/ 59 h 659"/>
                <a:gd name="T80" fmla="*/ 292 w 472"/>
                <a:gd name="T81" fmla="*/ 3 h 659"/>
                <a:gd name="T82" fmla="*/ 336 w 472"/>
                <a:gd name="T83" fmla="*/ 19 h 659"/>
                <a:gd name="T84" fmla="*/ 344 w 472"/>
                <a:gd name="T85" fmla="*/ 31 h 659"/>
                <a:gd name="T86" fmla="*/ 432 w 472"/>
                <a:gd name="T87" fmla="*/ 47 h 659"/>
                <a:gd name="T88" fmla="*/ 456 w 472"/>
                <a:gd name="T89" fmla="*/ 47 h 659"/>
                <a:gd name="T90" fmla="*/ 472 w 472"/>
                <a:gd name="T91" fmla="*/ 71 h 659"/>
                <a:gd name="T92" fmla="*/ 468 w 472"/>
                <a:gd name="T93" fmla="*/ 75 h 6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72" h="659">
                  <a:moveTo>
                    <a:pt x="468" y="75"/>
                  </a:moveTo>
                  <a:cubicBezTo>
                    <a:pt x="431" y="87"/>
                    <a:pt x="398" y="102"/>
                    <a:pt x="360" y="111"/>
                  </a:cubicBezTo>
                  <a:cubicBezTo>
                    <a:pt x="352" y="124"/>
                    <a:pt x="351" y="136"/>
                    <a:pt x="336" y="143"/>
                  </a:cubicBezTo>
                  <a:cubicBezTo>
                    <a:pt x="328" y="146"/>
                    <a:pt x="312" y="151"/>
                    <a:pt x="312" y="151"/>
                  </a:cubicBezTo>
                  <a:cubicBezTo>
                    <a:pt x="308" y="150"/>
                    <a:pt x="303" y="150"/>
                    <a:pt x="300" y="147"/>
                  </a:cubicBezTo>
                  <a:cubicBezTo>
                    <a:pt x="280" y="122"/>
                    <a:pt x="319" y="90"/>
                    <a:pt x="340" y="83"/>
                  </a:cubicBezTo>
                  <a:cubicBezTo>
                    <a:pt x="339" y="74"/>
                    <a:pt x="345" y="58"/>
                    <a:pt x="336" y="55"/>
                  </a:cubicBezTo>
                  <a:cubicBezTo>
                    <a:pt x="241" y="25"/>
                    <a:pt x="286" y="61"/>
                    <a:pt x="244" y="75"/>
                  </a:cubicBezTo>
                  <a:cubicBezTo>
                    <a:pt x="233" y="92"/>
                    <a:pt x="213" y="100"/>
                    <a:pt x="204" y="119"/>
                  </a:cubicBezTo>
                  <a:cubicBezTo>
                    <a:pt x="191" y="148"/>
                    <a:pt x="194" y="172"/>
                    <a:pt x="160" y="183"/>
                  </a:cubicBezTo>
                  <a:cubicBezTo>
                    <a:pt x="145" y="205"/>
                    <a:pt x="132" y="230"/>
                    <a:pt x="124" y="255"/>
                  </a:cubicBezTo>
                  <a:cubicBezTo>
                    <a:pt x="120" y="285"/>
                    <a:pt x="117" y="319"/>
                    <a:pt x="108" y="347"/>
                  </a:cubicBezTo>
                  <a:cubicBezTo>
                    <a:pt x="110" y="363"/>
                    <a:pt x="104" y="384"/>
                    <a:pt x="116" y="395"/>
                  </a:cubicBezTo>
                  <a:cubicBezTo>
                    <a:pt x="120" y="398"/>
                    <a:pt x="148" y="405"/>
                    <a:pt x="156" y="407"/>
                  </a:cubicBezTo>
                  <a:cubicBezTo>
                    <a:pt x="193" y="398"/>
                    <a:pt x="152" y="413"/>
                    <a:pt x="176" y="375"/>
                  </a:cubicBezTo>
                  <a:cubicBezTo>
                    <a:pt x="181" y="367"/>
                    <a:pt x="200" y="359"/>
                    <a:pt x="200" y="359"/>
                  </a:cubicBezTo>
                  <a:cubicBezTo>
                    <a:pt x="212" y="376"/>
                    <a:pt x="202" y="377"/>
                    <a:pt x="196" y="395"/>
                  </a:cubicBezTo>
                  <a:cubicBezTo>
                    <a:pt x="195" y="401"/>
                    <a:pt x="189" y="481"/>
                    <a:pt x="184" y="487"/>
                  </a:cubicBezTo>
                  <a:cubicBezTo>
                    <a:pt x="178" y="493"/>
                    <a:pt x="160" y="495"/>
                    <a:pt x="160" y="495"/>
                  </a:cubicBezTo>
                  <a:cubicBezTo>
                    <a:pt x="170" y="455"/>
                    <a:pt x="159" y="463"/>
                    <a:pt x="116" y="467"/>
                  </a:cubicBezTo>
                  <a:cubicBezTo>
                    <a:pt x="104" y="491"/>
                    <a:pt x="96" y="500"/>
                    <a:pt x="112" y="535"/>
                  </a:cubicBezTo>
                  <a:cubicBezTo>
                    <a:pt x="116" y="543"/>
                    <a:pt x="136" y="543"/>
                    <a:pt x="136" y="543"/>
                  </a:cubicBezTo>
                  <a:cubicBezTo>
                    <a:pt x="165" y="539"/>
                    <a:pt x="172" y="525"/>
                    <a:pt x="184" y="543"/>
                  </a:cubicBezTo>
                  <a:cubicBezTo>
                    <a:pt x="187" y="569"/>
                    <a:pt x="197" y="649"/>
                    <a:pt x="168" y="659"/>
                  </a:cubicBezTo>
                  <a:cubicBezTo>
                    <a:pt x="161" y="658"/>
                    <a:pt x="154" y="659"/>
                    <a:pt x="148" y="655"/>
                  </a:cubicBezTo>
                  <a:cubicBezTo>
                    <a:pt x="144" y="653"/>
                    <a:pt x="147" y="645"/>
                    <a:pt x="144" y="643"/>
                  </a:cubicBezTo>
                  <a:cubicBezTo>
                    <a:pt x="137" y="638"/>
                    <a:pt x="120" y="635"/>
                    <a:pt x="120" y="635"/>
                  </a:cubicBezTo>
                  <a:cubicBezTo>
                    <a:pt x="111" y="621"/>
                    <a:pt x="112" y="612"/>
                    <a:pt x="96" y="607"/>
                  </a:cubicBezTo>
                  <a:cubicBezTo>
                    <a:pt x="84" y="595"/>
                    <a:pt x="65" y="571"/>
                    <a:pt x="60" y="555"/>
                  </a:cubicBezTo>
                  <a:cubicBezTo>
                    <a:pt x="53" y="535"/>
                    <a:pt x="55" y="522"/>
                    <a:pt x="40" y="507"/>
                  </a:cubicBezTo>
                  <a:cubicBezTo>
                    <a:pt x="33" y="487"/>
                    <a:pt x="25" y="474"/>
                    <a:pt x="8" y="463"/>
                  </a:cubicBezTo>
                  <a:cubicBezTo>
                    <a:pt x="0" y="440"/>
                    <a:pt x="3" y="419"/>
                    <a:pt x="16" y="399"/>
                  </a:cubicBezTo>
                  <a:cubicBezTo>
                    <a:pt x="20" y="346"/>
                    <a:pt x="13" y="326"/>
                    <a:pt x="4" y="279"/>
                  </a:cubicBezTo>
                  <a:cubicBezTo>
                    <a:pt x="11" y="259"/>
                    <a:pt x="12" y="241"/>
                    <a:pt x="24" y="223"/>
                  </a:cubicBezTo>
                  <a:cubicBezTo>
                    <a:pt x="32" y="193"/>
                    <a:pt x="47" y="212"/>
                    <a:pt x="32" y="183"/>
                  </a:cubicBezTo>
                  <a:cubicBezTo>
                    <a:pt x="38" y="155"/>
                    <a:pt x="48" y="135"/>
                    <a:pt x="72" y="119"/>
                  </a:cubicBezTo>
                  <a:cubicBezTo>
                    <a:pt x="73" y="112"/>
                    <a:pt x="72" y="104"/>
                    <a:pt x="76" y="99"/>
                  </a:cubicBezTo>
                  <a:cubicBezTo>
                    <a:pt x="80" y="95"/>
                    <a:pt x="87" y="98"/>
                    <a:pt x="92" y="95"/>
                  </a:cubicBezTo>
                  <a:cubicBezTo>
                    <a:pt x="96" y="92"/>
                    <a:pt x="97" y="86"/>
                    <a:pt x="100" y="83"/>
                  </a:cubicBezTo>
                  <a:cubicBezTo>
                    <a:pt x="111" y="72"/>
                    <a:pt x="134" y="64"/>
                    <a:pt x="148" y="59"/>
                  </a:cubicBezTo>
                  <a:cubicBezTo>
                    <a:pt x="185" y="22"/>
                    <a:pt x="242" y="8"/>
                    <a:pt x="292" y="3"/>
                  </a:cubicBezTo>
                  <a:cubicBezTo>
                    <a:pt x="323" y="7"/>
                    <a:pt x="320" y="0"/>
                    <a:pt x="336" y="19"/>
                  </a:cubicBezTo>
                  <a:cubicBezTo>
                    <a:pt x="339" y="23"/>
                    <a:pt x="340" y="28"/>
                    <a:pt x="344" y="31"/>
                  </a:cubicBezTo>
                  <a:cubicBezTo>
                    <a:pt x="367" y="46"/>
                    <a:pt x="408" y="45"/>
                    <a:pt x="432" y="47"/>
                  </a:cubicBezTo>
                  <a:cubicBezTo>
                    <a:pt x="440" y="44"/>
                    <a:pt x="448" y="39"/>
                    <a:pt x="456" y="47"/>
                  </a:cubicBezTo>
                  <a:cubicBezTo>
                    <a:pt x="463" y="54"/>
                    <a:pt x="472" y="71"/>
                    <a:pt x="472" y="71"/>
                  </a:cubicBezTo>
                  <a:cubicBezTo>
                    <a:pt x="457" y="76"/>
                    <a:pt x="456" y="75"/>
                    <a:pt x="468" y="75"/>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096" name="Freeform 88">
              <a:extLst>
                <a:ext uri="{FF2B5EF4-FFF2-40B4-BE49-F238E27FC236}">
                  <a16:creationId xmlns:a16="http://schemas.microsoft.com/office/drawing/2014/main" id="{6B3B2F8E-FFFF-494D-A23A-EAF062BC5668}"/>
                </a:ext>
              </a:extLst>
            </p:cNvPr>
            <p:cNvSpPr>
              <a:spLocks/>
            </p:cNvSpPr>
            <p:nvPr/>
          </p:nvSpPr>
          <p:spPr bwMode="auto">
            <a:xfrm>
              <a:off x="3524" y="957"/>
              <a:ext cx="91" cy="89"/>
            </a:xfrm>
            <a:custGeom>
              <a:avLst/>
              <a:gdLst>
                <a:gd name="T0" fmla="*/ 88 w 91"/>
                <a:gd name="T1" fmla="*/ 27 h 89"/>
                <a:gd name="T2" fmla="*/ 52 w 91"/>
                <a:gd name="T3" fmla="*/ 67 h 89"/>
                <a:gd name="T4" fmla="*/ 0 w 91"/>
                <a:gd name="T5" fmla="*/ 63 h 89"/>
                <a:gd name="T6" fmla="*/ 28 w 91"/>
                <a:gd name="T7" fmla="*/ 23 h 89"/>
                <a:gd name="T8" fmla="*/ 84 w 91"/>
                <a:gd name="T9" fmla="*/ 11 h 89"/>
                <a:gd name="T10" fmla="*/ 88 w 91"/>
                <a:gd name="T11" fmla="*/ 23 h 89"/>
                <a:gd name="T12" fmla="*/ 88 w 91"/>
                <a:gd name="T13" fmla="*/ 27 h 8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1" h="89">
                  <a:moveTo>
                    <a:pt x="88" y="27"/>
                  </a:moveTo>
                  <a:cubicBezTo>
                    <a:pt x="70" y="39"/>
                    <a:pt x="69" y="56"/>
                    <a:pt x="52" y="67"/>
                  </a:cubicBezTo>
                  <a:cubicBezTo>
                    <a:pt x="38" y="88"/>
                    <a:pt x="9" y="89"/>
                    <a:pt x="0" y="63"/>
                  </a:cubicBezTo>
                  <a:cubicBezTo>
                    <a:pt x="7" y="43"/>
                    <a:pt x="7" y="30"/>
                    <a:pt x="28" y="23"/>
                  </a:cubicBezTo>
                  <a:cubicBezTo>
                    <a:pt x="43" y="0"/>
                    <a:pt x="57" y="8"/>
                    <a:pt x="84" y="11"/>
                  </a:cubicBezTo>
                  <a:cubicBezTo>
                    <a:pt x="85" y="15"/>
                    <a:pt x="91" y="20"/>
                    <a:pt x="88" y="23"/>
                  </a:cubicBezTo>
                  <a:cubicBezTo>
                    <a:pt x="84" y="28"/>
                    <a:pt x="50" y="27"/>
                    <a:pt x="88" y="27"/>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097" name="Freeform 89">
              <a:extLst>
                <a:ext uri="{FF2B5EF4-FFF2-40B4-BE49-F238E27FC236}">
                  <a16:creationId xmlns:a16="http://schemas.microsoft.com/office/drawing/2014/main" id="{7FA870CB-C64F-41D4-A1F3-F7A8E7229A14}"/>
                </a:ext>
              </a:extLst>
            </p:cNvPr>
            <p:cNvSpPr>
              <a:spLocks/>
            </p:cNvSpPr>
            <p:nvPr/>
          </p:nvSpPr>
          <p:spPr bwMode="auto">
            <a:xfrm>
              <a:off x="3476" y="1078"/>
              <a:ext cx="63" cy="26"/>
            </a:xfrm>
            <a:custGeom>
              <a:avLst/>
              <a:gdLst>
                <a:gd name="T0" fmla="*/ 52 w 63"/>
                <a:gd name="T1" fmla="*/ 2 h 26"/>
                <a:gd name="T2" fmla="*/ 4 w 63"/>
                <a:gd name="T3" fmla="*/ 6 h 26"/>
                <a:gd name="T4" fmla="*/ 12 w 63"/>
                <a:gd name="T5" fmla="*/ 18 h 26"/>
                <a:gd name="T6" fmla="*/ 52 w 63"/>
                <a:gd name="T7" fmla="*/ 26 h 26"/>
                <a:gd name="T8" fmla="*/ 52 w 63"/>
                <a:gd name="T9" fmla="*/ 2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 h="26">
                  <a:moveTo>
                    <a:pt x="52" y="2"/>
                  </a:moveTo>
                  <a:cubicBezTo>
                    <a:pt x="36" y="3"/>
                    <a:pt x="19" y="0"/>
                    <a:pt x="4" y="6"/>
                  </a:cubicBezTo>
                  <a:cubicBezTo>
                    <a:pt x="0" y="8"/>
                    <a:pt x="8" y="15"/>
                    <a:pt x="12" y="18"/>
                  </a:cubicBezTo>
                  <a:cubicBezTo>
                    <a:pt x="23" y="26"/>
                    <a:pt x="39" y="24"/>
                    <a:pt x="52" y="26"/>
                  </a:cubicBezTo>
                  <a:cubicBezTo>
                    <a:pt x="63" y="10"/>
                    <a:pt x="63" y="18"/>
                    <a:pt x="52" y="2"/>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sp>
        <p:nvSpPr>
          <p:cNvPr id="646234" name="Freeform 90">
            <a:extLst>
              <a:ext uri="{FF2B5EF4-FFF2-40B4-BE49-F238E27FC236}">
                <a16:creationId xmlns:a16="http://schemas.microsoft.com/office/drawing/2014/main" id="{BF5C1376-719E-4E2A-AD5F-414B575D9F21}"/>
              </a:ext>
            </a:extLst>
          </p:cNvPr>
          <p:cNvSpPr>
            <a:spLocks/>
          </p:cNvSpPr>
          <p:nvPr/>
        </p:nvSpPr>
        <p:spPr bwMode="auto">
          <a:xfrm>
            <a:off x="1523702" y="2994334"/>
            <a:ext cx="2696796" cy="2720131"/>
          </a:xfrm>
          <a:custGeom>
            <a:avLst/>
            <a:gdLst>
              <a:gd name="T0" fmla="*/ 2005356038 w 2081"/>
              <a:gd name="T1" fmla="*/ 181451219 h 1865"/>
              <a:gd name="T2" fmla="*/ 1772592354 w 2081"/>
              <a:gd name="T3" fmla="*/ 302418699 h 1865"/>
              <a:gd name="T4" fmla="*/ 1647257954 w 2081"/>
              <a:gd name="T5" fmla="*/ 544353658 h 1865"/>
              <a:gd name="T6" fmla="*/ 1575637491 w 2081"/>
              <a:gd name="T7" fmla="*/ 806449864 h 1865"/>
              <a:gd name="T8" fmla="*/ 1521922144 w 2081"/>
              <a:gd name="T9" fmla="*/ 1068546070 h 1865"/>
              <a:gd name="T10" fmla="*/ 1432397976 w 2081"/>
              <a:gd name="T11" fmla="*/ 1310481029 h 1865"/>
              <a:gd name="T12" fmla="*/ 1217537997 w 2081"/>
              <a:gd name="T13" fmla="*/ 1370964768 h 1865"/>
              <a:gd name="T14" fmla="*/ 1002678019 w 2081"/>
              <a:gd name="T15" fmla="*/ 1350803522 h 1865"/>
              <a:gd name="T16" fmla="*/ 734104104 w 2081"/>
              <a:gd name="T17" fmla="*/ 1411287262 h 1865"/>
              <a:gd name="T18" fmla="*/ 519244125 w 2081"/>
              <a:gd name="T19" fmla="*/ 1491932248 h 1865"/>
              <a:gd name="T20" fmla="*/ 322289262 w 2081"/>
              <a:gd name="T21" fmla="*/ 1633060974 h 1865"/>
              <a:gd name="T22" fmla="*/ 161144631 w 2081"/>
              <a:gd name="T23" fmla="*/ 1854834687 h 1865"/>
              <a:gd name="T24" fmla="*/ 53715347 w 2081"/>
              <a:gd name="T25" fmla="*/ 2076608399 h 1865"/>
              <a:gd name="T26" fmla="*/ 17905116 w 2081"/>
              <a:gd name="T27" fmla="*/ 2147483647 h 1865"/>
              <a:gd name="T28" fmla="*/ 17905116 w 2081"/>
              <a:gd name="T29" fmla="*/ 2147483647 h 1865"/>
              <a:gd name="T30" fmla="*/ 125334400 w 2081"/>
              <a:gd name="T31" fmla="*/ 2147483647 h 1865"/>
              <a:gd name="T32" fmla="*/ 268573915 w 2081"/>
              <a:gd name="T33" fmla="*/ 2147483647 h 1865"/>
              <a:gd name="T34" fmla="*/ 483433894 w 2081"/>
              <a:gd name="T35" fmla="*/ 2147483647 h 1865"/>
              <a:gd name="T36" fmla="*/ 716198988 w 2081"/>
              <a:gd name="T37" fmla="*/ 2147483647 h 1865"/>
              <a:gd name="T38" fmla="*/ 948964082 w 2081"/>
              <a:gd name="T39" fmla="*/ 2147483647 h 1865"/>
              <a:gd name="T40" fmla="*/ 1181727766 w 2081"/>
              <a:gd name="T41" fmla="*/ 2147483647 h 1865"/>
              <a:gd name="T42" fmla="*/ 1396587744 w 2081"/>
              <a:gd name="T43" fmla="*/ 2147483647 h 1865"/>
              <a:gd name="T44" fmla="*/ 1539827260 w 2081"/>
              <a:gd name="T45" fmla="*/ 2147483647 h 1865"/>
              <a:gd name="T46" fmla="*/ 1486111912 w 2081"/>
              <a:gd name="T47" fmla="*/ 2147483647 h 1865"/>
              <a:gd name="T48" fmla="*/ 1504017028 w 2081"/>
              <a:gd name="T49" fmla="*/ 2147483647 h 1865"/>
              <a:gd name="T50" fmla="*/ 1575637491 w 2081"/>
              <a:gd name="T51" fmla="*/ 2147483647 h 1865"/>
              <a:gd name="T52" fmla="*/ 1754687238 w 2081"/>
              <a:gd name="T53" fmla="*/ 2147483647 h 1865"/>
              <a:gd name="T54" fmla="*/ 1987452332 w 2081"/>
              <a:gd name="T55" fmla="*/ 2147483647 h 1865"/>
              <a:gd name="T56" fmla="*/ 2147483647 w 2081"/>
              <a:gd name="T57" fmla="*/ 2147483647 h 1865"/>
              <a:gd name="T58" fmla="*/ 2147483647 w 2081"/>
              <a:gd name="T59" fmla="*/ 2147483647 h 1865"/>
              <a:gd name="T60" fmla="*/ 2147483647 w 2081"/>
              <a:gd name="T61" fmla="*/ 2147483647 h 1865"/>
              <a:gd name="T62" fmla="*/ 2147483647 w 2081"/>
              <a:gd name="T63" fmla="*/ 2147483647 h 1865"/>
              <a:gd name="T64" fmla="*/ 2147483647 w 2081"/>
              <a:gd name="T65" fmla="*/ 2147483647 h 1865"/>
              <a:gd name="T66" fmla="*/ 2147483647 w 2081"/>
              <a:gd name="T67" fmla="*/ 2147483647 h 1865"/>
              <a:gd name="T68" fmla="*/ 2147483647 w 2081"/>
              <a:gd name="T69" fmla="*/ 2147483647 h 1865"/>
              <a:gd name="T70" fmla="*/ 2147483647 w 2081"/>
              <a:gd name="T71" fmla="*/ 2147483647 h 1865"/>
              <a:gd name="T72" fmla="*/ 2147483647 w 2081"/>
              <a:gd name="T73" fmla="*/ 2147483647 h 1865"/>
              <a:gd name="T74" fmla="*/ 2147483647 w 2081"/>
              <a:gd name="T75" fmla="*/ 2147483647 h 1865"/>
              <a:gd name="T76" fmla="*/ 2147483647 w 2081"/>
              <a:gd name="T77" fmla="*/ 2147483647 h 1865"/>
              <a:gd name="T78" fmla="*/ 2147483647 w 2081"/>
              <a:gd name="T79" fmla="*/ 2147483647 h 1865"/>
              <a:gd name="T80" fmla="*/ 2147483647 w 2081"/>
              <a:gd name="T81" fmla="*/ 2147483647 h 1865"/>
              <a:gd name="T82" fmla="*/ 2147483647 w 2081"/>
              <a:gd name="T83" fmla="*/ 2147483647 h 1865"/>
              <a:gd name="T84" fmla="*/ 2147483647 w 2081"/>
              <a:gd name="T85" fmla="*/ 2147483647 h 1865"/>
              <a:gd name="T86" fmla="*/ 2147483647 w 2081"/>
              <a:gd name="T87" fmla="*/ 2147483647 h 1865"/>
              <a:gd name="T88" fmla="*/ 2147483647 w 2081"/>
              <a:gd name="T89" fmla="*/ 2076608399 h 1865"/>
              <a:gd name="T90" fmla="*/ 2147483647 w 2081"/>
              <a:gd name="T91" fmla="*/ 1834673440 h 1865"/>
              <a:gd name="T92" fmla="*/ 2147483647 w 2081"/>
              <a:gd name="T93" fmla="*/ 1572577234 h 1865"/>
              <a:gd name="T94" fmla="*/ 2147483647 w 2081"/>
              <a:gd name="T95" fmla="*/ 1350803522 h 1865"/>
              <a:gd name="T96" fmla="*/ 2147483647 w 2081"/>
              <a:gd name="T97" fmla="*/ 1189513549 h 1865"/>
              <a:gd name="T98" fmla="*/ 2147483647 w 2081"/>
              <a:gd name="T99" fmla="*/ 1068546070 h 1865"/>
              <a:gd name="T100" fmla="*/ 2147483647 w 2081"/>
              <a:gd name="T101" fmla="*/ 1088707316 h 1865"/>
              <a:gd name="T102" fmla="*/ 2147483647 w 2081"/>
              <a:gd name="T103" fmla="*/ 1149191056 h 1865"/>
              <a:gd name="T104" fmla="*/ 2147483647 w 2081"/>
              <a:gd name="T105" fmla="*/ 1129029809 h 1865"/>
              <a:gd name="T106" fmla="*/ 2147483647 w 2081"/>
              <a:gd name="T107" fmla="*/ 866933604 h 1865"/>
              <a:gd name="T108" fmla="*/ 2147483647 w 2081"/>
              <a:gd name="T109" fmla="*/ 624998644 h 1865"/>
              <a:gd name="T110" fmla="*/ 2147483647 w 2081"/>
              <a:gd name="T111" fmla="*/ 383063685 h 1865"/>
              <a:gd name="T112" fmla="*/ 2147483647 w 2081"/>
              <a:gd name="T113" fmla="*/ 161289973 h 1865"/>
              <a:gd name="T114" fmla="*/ 2147483647 w 2081"/>
              <a:gd name="T115" fmla="*/ 20161247 h 1865"/>
              <a:gd name="T116" fmla="*/ 2147483647 w 2081"/>
              <a:gd name="T117" fmla="*/ 0 h 1865"/>
              <a:gd name="T118" fmla="*/ 2147483647 w 2081"/>
              <a:gd name="T119" fmla="*/ 0 h 186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081" h="1865">
                <a:moveTo>
                  <a:pt x="984" y="24"/>
                </a:moveTo>
                <a:lnTo>
                  <a:pt x="968" y="32"/>
                </a:lnTo>
                <a:lnTo>
                  <a:pt x="952" y="40"/>
                </a:lnTo>
                <a:lnTo>
                  <a:pt x="936" y="56"/>
                </a:lnTo>
                <a:lnTo>
                  <a:pt x="920" y="56"/>
                </a:lnTo>
                <a:lnTo>
                  <a:pt x="896" y="72"/>
                </a:lnTo>
                <a:lnTo>
                  <a:pt x="880" y="80"/>
                </a:lnTo>
                <a:lnTo>
                  <a:pt x="864" y="88"/>
                </a:lnTo>
                <a:lnTo>
                  <a:pt x="848" y="88"/>
                </a:lnTo>
                <a:lnTo>
                  <a:pt x="832" y="96"/>
                </a:lnTo>
                <a:lnTo>
                  <a:pt x="808" y="112"/>
                </a:lnTo>
                <a:lnTo>
                  <a:pt x="792" y="120"/>
                </a:lnTo>
                <a:lnTo>
                  <a:pt x="776" y="136"/>
                </a:lnTo>
                <a:lnTo>
                  <a:pt x="768" y="152"/>
                </a:lnTo>
                <a:lnTo>
                  <a:pt x="760" y="168"/>
                </a:lnTo>
                <a:lnTo>
                  <a:pt x="752" y="184"/>
                </a:lnTo>
                <a:lnTo>
                  <a:pt x="744" y="200"/>
                </a:lnTo>
                <a:lnTo>
                  <a:pt x="736" y="216"/>
                </a:lnTo>
                <a:lnTo>
                  <a:pt x="728" y="232"/>
                </a:lnTo>
                <a:lnTo>
                  <a:pt x="720" y="248"/>
                </a:lnTo>
                <a:lnTo>
                  <a:pt x="720" y="264"/>
                </a:lnTo>
                <a:lnTo>
                  <a:pt x="720" y="280"/>
                </a:lnTo>
                <a:lnTo>
                  <a:pt x="712" y="304"/>
                </a:lnTo>
                <a:lnTo>
                  <a:pt x="704" y="320"/>
                </a:lnTo>
                <a:lnTo>
                  <a:pt x="704" y="344"/>
                </a:lnTo>
                <a:lnTo>
                  <a:pt x="696" y="360"/>
                </a:lnTo>
                <a:lnTo>
                  <a:pt x="688" y="376"/>
                </a:lnTo>
                <a:lnTo>
                  <a:pt x="688" y="392"/>
                </a:lnTo>
                <a:lnTo>
                  <a:pt x="680" y="408"/>
                </a:lnTo>
                <a:lnTo>
                  <a:pt x="680" y="424"/>
                </a:lnTo>
                <a:lnTo>
                  <a:pt x="680" y="440"/>
                </a:lnTo>
                <a:lnTo>
                  <a:pt x="672" y="456"/>
                </a:lnTo>
                <a:lnTo>
                  <a:pt x="664" y="472"/>
                </a:lnTo>
                <a:lnTo>
                  <a:pt x="656" y="488"/>
                </a:lnTo>
                <a:lnTo>
                  <a:pt x="648" y="504"/>
                </a:lnTo>
                <a:lnTo>
                  <a:pt x="640" y="520"/>
                </a:lnTo>
                <a:lnTo>
                  <a:pt x="624" y="528"/>
                </a:lnTo>
                <a:lnTo>
                  <a:pt x="608" y="544"/>
                </a:lnTo>
                <a:lnTo>
                  <a:pt x="592" y="544"/>
                </a:lnTo>
                <a:lnTo>
                  <a:pt x="576" y="544"/>
                </a:lnTo>
                <a:lnTo>
                  <a:pt x="560" y="544"/>
                </a:lnTo>
                <a:lnTo>
                  <a:pt x="544" y="544"/>
                </a:lnTo>
                <a:lnTo>
                  <a:pt x="528" y="536"/>
                </a:lnTo>
                <a:lnTo>
                  <a:pt x="512" y="536"/>
                </a:lnTo>
                <a:lnTo>
                  <a:pt x="496" y="536"/>
                </a:lnTo>
                <a:lnTo>
                  <a:pt x="480" y="536"/>
                </a:lnTo>
                <a:lnTo>
                  <a:pt x="464" y="536"/>
                </a:lnTo>
                <a:lnTo>
                  <a:pt x="448" y="536"/>
                </a:lnTo>
                <a:lnTo>
                  <a:pt x="424" y="536"/>
                </a:lnTo>
                <a:lnTo>
                  <a:pt x="408" y="536"/>
                </a:lnTo>
                <a:lnTo>
                  <a:pt x="392" y="544"/>
                </a:lnTo>
                <a:lnTo>
                  <a:pt x="360" y="552"/>
                </a:lnTo>
                <a:lnTo>
                  <a:pt x="344" y="552"/>
                </a:lnTo>
                <a:lnTo>
                  <a:pt x="328" y="560"/>
                </a:lnTo>
                <a:lnTo>
                  <a:pt x="312" y="568"/>
                </a:lnTo>
                <a:lnTo>
                  <a:pt x="296" y="568"/>
                </a:lnTo>
                <a:lnTo>
                  <a:pt x="280" y="576"/>
                </a:lnTo>
                <a:lnTo>
                  <a:pt x="264" y="584"/>
                </a:lnTo>
                <a:lnTo>
                  <a:pt x="248" y="592"/>
                </a:lnTo>
                <a:lnTo>
                  <a:pt x="232" y="592"/>
                </a:lnTo>
                <a:lnTo>
                  <a:pt x="216" y="600"/>
                </a:lnTo>
                <a:lnTo>
                  <a:pt x="200" y="608"/>
                </a:lnTo>
                <a:lnTo>
                  <a:pt x="184" y="616"/>
                </a:lnTo>
                <a:lnTo>
                  <a:pt x="168" y="632"/>
                </a:lnTo>
                <a:lnTo>
                  <a:pt x="152" y="632"/>
                </a:lnTo>
                <a:lnTo>
                  <a:pt x="144" y="648"/>
                </a:lnTo>
                <a:lnTo>
                  <a:pt x="128" y="656"/>
                </a:lnTo>
                <a:lnTo>
                  <a:pt x="120" y="672"/>
                </a:lnTo>
                <a:lnTo>
                  <a:pt x="104" y="688"/>
                </a:lnTo>
                <a:lnTo>
                  <a:pt x="88" y="704"/>
                </a:lnTo>
                <a:lnTo>
                  <a:pt x="80" y="720"/>
                </a:lnTo>
                <a:lnTo>
                  <a:pt x="72" y="736"/>
                </a:lnTo>
                <a:lnTo>
                  <a:pt x="72" y="752"/>
                </a:lnTo>
                <a:lnTo>
                  <a:pt x="56" y="760"/>
                </a:lnTo>
                <a:lnTo>
                  <a:pt x="48" y="776"/>
                </a:lnTo>
                <a:lnTo>
                  <a:pt x="40" y="792"/>
                </a:lnTo>
                <a:lnTo>
                  <a:pt x="32" y="808"/>
                </a:lnTo>
                <a:lnTo>
                  <a:pt x="24" y="824"/>
                </a:lnTo>
                <a:lnTo>
                  <a:pt x="16" y="840"/>
                </a:lnTo>
                <a:lnTo>
                  <a:pt x="16" y="856"/>
                </a:lnTo>
                <a:lnTo>
                  <a:pt x="8" y="872"/>
                </a:lnTo>
                <a:lnTo>
                  <a:pt x="8" y="888"/>
                </a:lnTo>
                <a:lnTo>
                  <a:pt x="8" y="904"/>
                </a:lnTo>
                <a:lnTo>
                  <a:pt x="8" y="920"/>
                </a:lnTo>
                <a:lnTo>
                  <a:pt x="8" y="944"/>
                </a:lnTo>
                <a:lnTo>
                  <a:pt x="8" y="960"/>
                </a:lnTo>
                <a:lnTo>
                  <a:pt x="0" y="984"/>
                </a:lnTo>
                <a:lnTo>
                  <a:pt x="8" y="1000"/>
                </a:lnTo>
                <a:lnTo>
                  <a:pt x="8" y="1016"/>
                </a:lnTo>
                <a:lnTo>
                  <a:pt x="8" y="1032"/>
                </a:lnTo>
                <a:lnTo>
                  <a:pt x="16" y="1048"/>
                </a:lnTo>
                <a:lnTo>
                  <a:pt x="32" y="1072"/>
                </a:lnTo>
                <a:lnTo>
                  <a:pt x="32" y="1088"/>
                </a:lnTo>
                <a:lnTo>
                  <a:pt x="40" y="1104"/>
                </a:lnTo>
                <a:lnTo>
                  <a:pt x="48" y="1128"/>
                </a:lnTo>
                <a:lnTo>
                  <a:pt x="56" y="1144"/>
                </a:lnTo>
                <a:lnTo>
                  <a:pt x="64" y="1160"/>
                </a:lnTo>
                <a:lnTo>
                  <a:pt x="72" y="1176"/>
                </a:lnTo>
                <a:lnTo>
                  <a:pt x="88" y="1184"/>
                </a:lnTo>
                <a:lnTo>
                  <a:pt x="96" y="1200"/>
                </a:lnTo>
                <a:lnTo>
                  <a:pt x="104" y="1216"/>
                </a:lnTo>
                <a:lnTo>
                  <a:pt x="120" y="1224"/>
                </a:lnTo>
                <a:lnTo>
                  <a:pt x="120" y="1240"/>
                </a:lnTo>
                <a:lnTo>
                  <a:pt x="136" y="1248"/>
                </a:lnTo>
                <a:lnTo>
                  <a:pt x="152" y="1256"/>
                </a:lnTo>
                <a:lnTo>
                  <a:pt x="168" y="1272"/>
                </a:lnTo>
                <a:lnTo>
                  <a:pt x="184" y="1272"/>
                </a:lnTo>
                <a:lnTo>
                  <a:pt x="216" y="1288"/>
                </a:lnTo>
                <a:lnTo>
                  <a:pt x="232" y="1296"/>
                </a:lnTo>
                <a:lnTo>
                  <a:pt x="248" y="1304"/>
                </a:lnTo>
                <a:lnTo>
                  <a:pt x="264" y="1304"/>
                </a:lnTo>
                <a:lnTo>
                  <a:pt x="288" y="1312"/>
                </a:lnTo>
                <a:lnTo>
                  <a:pt x="304" y="1312"/>
                </a:lnTo>
                <a:lnTo>
                  <a:pt x="320" y="1320"/>
                </a:lnTo>
                <a:lnTo>
                  <a:pt x="336" y="1320"/>
                </a:lnTo>
                <a:lnTo>
                  <a:pt x="360" y="1320"/>
                </a:lnTo>
                <a:lnTo>
                  <a:pt x="376" y="1320"/>
                </a:lnTo>
                <a:lnTo>
                  <a:pt x="392" y="1320"/>
                </a:lnTo>
                <a:lnTo>
                  <a:pt x="408" y="1320"/>
                </a:lnTo>
                <a:lnTo>
                  <a:pt x="424" y="1328"/>
                </a:lnTo>
                <a:lnTo>
                  <a:pt x="440" y="1328"/>
                </a:lnTo>
                <a:lnTo>
                  <a:pt x="464" y="1336"/>
                </a:lnTo>
                <a:lnTo>
                  <a:pt x="480" y="1336"/>
                </a:lnTo>
                <a:lnTo>
                  <a:pt x="496" y="1328"/>
                </a:lnTo>
                <a:lnTo>
                  <a:pt x="512" y="1328"/>
                </a:lnTo>
                <a:lnTo>
                  <a:pt x="528" y="1328"/>
                </a:lnTo>
                <a:lnTo>
                  <a:pt x="544" y="1328"/>
                </a:lnTo>
                <a:lnTo>
                  <a:pt x="560" y="1336"/>
                </a:lnTo>
                <a:lnTo>
                  <a:pt x="576" y="1336"/>
                </a:lnTo>
                <a:lnTo>
                  <a:pt x="592" y="1336"/>
                </a:lnTo>
                <a:lnTo>
                  <a:pt x="608" y="1344"/>
                </a:lnTo>
                <a:lnTo>
                  <a:pt x="624" y="1344"/>
                </a:lnTo>
                <a:lnTo>
                  <a:pt x="648" y="1368"/>
                </a:lnTo>
                <a:lnTo>
                  <a:pt x="648" y="1384"/>
                </a:lnTo>
                <a:lnTo>
                  <a:pt x="648" y="1400"/>
                </a:lnTo>
                <a:lnTo>
                  <a:pt x="656" y="1416"/>
                </a:lnTo>
                <a:lnTo>
                  <a:pt x="672" y="1424"/>
                </a:lnTo>
                <a:lnTo>
                  <a:pt x="688" y="1424"/>
                </a:lnTo>
                <a:lnTo>
                  <a:pt x="696" y="1408"/>
                </a:lnTo>
                <a:lnTo>
                  <a:pt x="680" y="1416"/>
                </a:lnTo>
                <a:lnTo>
                  <a:pt x="672" y="1432"/>
                </a:lnTo>
                <a:lnTo>
                  <a:pt x="664" y="1448"/>
                </a:lnTo>
                <a:lnTo>
                  <a:pt x="664" y="1464"/>
                </a:lnTo>
                <a:lnTo>
                  <a:pt x="664" y="1480"/>
                </a:lnTo>
                <a:lnTo>
                  <a:pt x="664" y="1496"/>
                </a:lnTo>
                <a:lnTo>
                  <a:pt x="664" y="1512"/>
                </a:lnTo>
                <a:lnTo>
                  <a:pt x="664" y="1528"/>
                </a:lnTo>
                <a:lnTo>
                  <a:pt x="672" y="1544"/>
                </a:lnTo>
                <a:lnTo>
                  <a:pt x="672" y="1560"/>
                </a:lnTo>
                <a:lnTo>
                  <a:pt x="672" y="1576"/>
                </a:lnTo>
                <a:lnTo>
                  <a:pt x="680" y="1592"/>
                </a:lnTo>
                <a:lnTo>
                  <a:pt x="680" y="1608"/>
                </a:lnTo>
                <a:lnTo>
                  <a:pt x="680" y="1624"/>
                </a:lnTo>
                <a:lnTo>
                  <a:pt x="688" y="1640"/>
                </a:lnTo>
                <a:lnTo>
                  <a:pt x="696" y="1656"/>
                </a:lnTo>
                <a:lnTo>
                  <a:pt x="704" y="1672"/>
                </a:lnTo>
                <a:lnTo>
                  <a:pt x="712" y="1696"/>
                </a:lnTo>
                <a:lnTo>
                  <a:pt x="728" y="1704"/>
                </a:lnTo>
                <a:lnTo>
                  <a:pt x="736" y="1720"/>
                </a:lnTo>
                <a:lnTo>
                  <a:pt x="752" y="1728"/>
                </a:lnTo>
                <a:lnTo>
                  <a:pt x="768" y="1744"/>
                </a:lnTo>
                <a:lnTo>
                  <a:pt x="784" y="1752"/>
                </a:lnTo>
                <a:lnTo>
                  <a:pt x="800" y="1760"/>
                </a:lnTo>
                <a:lnTo>
                  <a:pt x="816" y="1776"/>
                </a:lnTo>
                <a:lnTo>
                  <a:pt x="832" y="1776"/>
                </a:lnTo>
                <a:lnTo>
                  <a:pt x="848" y="1784"/>
                </a:lnTo>
                <a:lnTo>
                  <a:pt x="864" y="1792"/>
                </a:lnTo>
                <a:lnTo>
                  <a:pt x="888" y="1808"/>
                </a:lnTo>
                <a:lnTo>
                  <a:pt x="904" y="1816"/>
                </a:lnTo>
                <a:lnTo>
                  <a:pt x="920" y="1824"/>
                </a:lnTo>
                <a:lnTo>
                  <a:pt x="936" y="1832"/>
                </a:lnTo>
                <a:lnTo>
                  <a:pt x="960" y="1840"/>
                </a:lnTo>
                <a:lnTo>
                  <a:pt x="1000" y="1848"/>
                </a:lnTo>
                <a:lnTo>
                  <a:pt x="1016" y="1848"/>
                </a:lnTo>
                <a:lnTo>
                  <a:pt x="1032" y="1856"/>
                </a:lnTo>
                <a:lnTo>
                  <a:pt x="1048" y="1864"/>
                </a:lnTo>
                <a:lnTo>
                  <a:pt x="1064" y="1864"/>
                </a:lnTo>
                <a:lnTo>
                  <a:pt x="1080" y="1864"/>
                </a:lnTo>
                <a:lnTo>
                  <a:pt x="1096" y="1864"/>
                </a:lnTo>
                <a:lnTo>
                  <a:pt x="1112" y="1864"/>
                </a:lnTo>
                <a:lnTo>
                  <a:pt x="1128" y="1864"/>
                </a:lnTo>
                <a:lnTo>
                  <a:pt x="1144" y="1864"/>
                </a:lnTo>
                <a:lnTo>
                  <a:pt x="1160" y="1864"/>
                </a:lnTo>
                <a:lnTo>
                  <a:pt x="1176" y="1864"/>
                </a:lnTo>
                <a:lnTo>
                  <a:pt x="1200" y="1864"/>
                </a:lnTo>
                <a:lnTo>
                  <a:pt x="1216" y="1864"/>
                </a:lnTo>
                <a:lnTo>
                  <a:pt x="1232" y="1864"/>
                </a:lnTo>
                <a:lnTo>
                  <a:pt x="1248" y="1848"/>
                </a:lnTo>
                <a:lnTo>
                  <a:pt x="1264" y="1840"/>
                </a:lnTo>
                <a:lnTo>
                  <a:pt x="1280" y="1840"/>
                </a:lnTo>
                <a:lnTo>
                  <a:pt x="1296" y="1832"/>
                </a:lnTo>
                <a:lnTo>
                  <a:pt x="1320" y="1824"/>
                </a:lnTo>
                <a:lnTo>
                  <a:pt x="1336" y="1816"/>
                </a:lnTo>
                <a:lnTo>
                  <a:pt x="1352" y="1816"/>
                </a:lnTo>
                <a:lnTo>
                  <a:pt x="1368" y="1800"/>
                </a:lnTo>
                <a:lnTo>
                  <a:pt x="1384" y="1800"/>
                </a:lnTo>
                <a:lnTo>
                  <a:pt x="1392" y="1784"/>
                </a:lnTo>
                <a:lnTo>
                  <a:pt x="1408" y="1776"/>
                </a:lnTo>
                <a:lnTo>
                  <a:pt x="1424" y="1752"/>
                </a:lnTo>
                <a:lnTo>
                  <a:pt x="1440" y="1736"/>
                </a:lnTo>
                <a:lnTo>
                  <a:pt x="1456" y="1728"/>
                </a:lnTo>
                <a:lnTo>
                  <a:pt x="1464" y="1712"/>
                </a:lnTo>
                <a:lnTo>
                  <a:pt x="1472" y="1696"/>
                </a:lnTo>
                <a:lnTo>
                  <a:pt x="1480" y="1680"/>
                </a:lnTo>
                <a:lnTo>
                  <a:pt x="1488" y="1664"/>
                </a:lnTo>
                <a:lnTo>
                  <a:pt x="1496" y="1648"/>
                </a:lnTo>
                <a:lnTo>
                  <a:pt x="1504" y="1632"/>
                </a:lnTo>
                <a:lnTo>
                  <a:pt x="1520" y="1624"/>
                </a:lnTo>
                <a:lnTo>
                  <a:pt x="1528" y="1608"/>
                </a:lnTo>
                <a:lnTo>
                  <a:pt x="1536" y="1592"/>
                </a:lnTo>
                <a:lnTo>
                  <a:pt x="1536" y="1576"/>
                </a:lnTo>
                <a:lnTo>
                  <a:pt x="1536" y="1560"/>
                </a:lnTo>
                <a:lnTo>
                  <a:pt x="1536" y="1544"/>
                </a:lnTo>
                <a:lnTo>
                  <a:pt x="1544" y="1528"/>
                </a:lnTo>
                <a:lnTo>
                  <a:pt x="1544" y="1512"/>
                </a:lnTo>
                <a:lnTo>
                  <a:pt x="1544" y="1488"/>
                </a:lnTo>
                <a:lnTo>
                  <a:pt x="1544" y="1472"/>
                </a:lnTo>
                <a:lnTo>
                  <a:pt x="1544" y="1456"/>
                </a:lnTo>
                <a:lnTo>
                  <a:pt x="1544" y="1440"/>
                </a:lnTo>
                <a:lnTo>
                  <a:pt x="1544" y="1424"/>
                </a:lnTo>
                <a:lnTo>
                  <a:pt x="1544" y="1400"/>
                </a:lnTo>
                <a:lnTo>
                  <a:pt x="1536" y="1384"/>
                </a:lnTo>
                <a:lnTo>
                  <a:pt x="1536" y="1368"/>
                </a:lnTo>
                <a:lnTo>
                  <a:pt x="1536" y="1352"/>
                </a:lnTo>
                <a:lnTo>
                  <a:pt x="1528" y="1336"/>
                </a:lnTo>
                <a:lnTo>
                  <a:pt x="1528" y="1320"/>
                </a:lnTo>
                <a:lnTo>
                  <a:pt x="1528" y="1304"/>
                </a:lnTo>
                <a:lnTo>
                  <a:pt x="1528" y="1288"/>
                </a:lnTo>
                <a:lnTo>
                  <a:pt x="1536" y="1272"/>
                </a:lnTo>
                <a:lnTo>
                  <a:pt x="1536" y="1256"/>
                </a:lnTo>
                <a:lnTo>
                  <a:pt x="1536" y="1240"/>
                </a:lnTo>
                <a:lnTo>
                  <a:pt x="1544" y="1224"/>
                </a:lnTo>
                <a:lnTo>
                  <a:pt x="1560" y="1216"/>
                </a:lnTo>
                <a:lnTo>
                  <a:pt x="1584" y="1224"/>
                </a:lnTo>
                <a:lnTo>
                  <a:pt x="1600" y="1216"/>
                </a:lnTo>
                <a:lnTo>
                  <a:pt x="1616" y="1224"/>
                </a:lnTo>
                <a:lnTo>
                  <a:pt x="1640" y="1216"/>
                </a:lnTo>
                <a:lnTo>
                  <a:pt x="1656" y="1216"/>
                </a:lnTo>
                <a:lnTo>
                  <a:pt x="1680" y="1208"/>
                </a:lnTo>
                <a:lnTo>
                  <a:pt x="1696" y="1200"/>
                </a:lnTo>
                <a:lnTo>
                  <a:pt x="1720" y="1200"/>
                </a:lnTo>
                <a:lnTo>
                  <a:pt x="1736" y="1200"/>
                </a:lnTo>
                <a:lnTo>
                  <a:pt x="1752" y="1192"/>
                </a:lnTo>
                <a:lnTo>
                  <a:pt x="1768" y="1184"/>
                </a:lnTo>
                <a:lnTo>
                  <a:pt x="1784" y="1176"/>
                </a:lnTo>
                <a:lnTo>
                  <a:pt x="1800" y="1176"/>
                </a:lnTo>
                <a:lnTo>
                  <a:pt x="1832" y="1168"/>
                </a:lnTo>
                <a:lnTo>
                  <a:pt x="1848" y="1160"/>
                </a:lnTo>
                <a:lnTo>
                  <a:pt x="1864" y="1152"/>
                </a:lnTo>
                <a:lnTo>
                  <a:pt x="1880" y="1136"/>
                </a:lnTo>
                <a:lnTo>
                  <a:pt x="1904" y="1128"/>
                </a:lnTo>
                <a:lnTo>
                  <a:pt x="1920" y="1120"/>
                </a:lnTo>
                <a:lnTo>
                  <a:pt x="1944" y="1096"/>
                </a:lnTo>
                <a:lnTo>
                  <a:pt x="1960" y="1080"/>
                </a:lnTo>
                <a:lnTo>
                  <a:pt x="1976" y="1072"/>
                </a:lnTo>
                <a:lnTo>
                  <a:pt x="1984" y="1056"/>
                </a:lnTo>
                <a:lnTo>
                  <a:pt x="2000" y="1040"/>
                </a:lnTo>
                <a:lnTo>
                  <a:pt x="2008" y="1024"/>
                </a:lnTo>
                <a:lnTo>
                  <a:pt x="2024" y="1008"/>
                </a:lnTo>
                <a:lnTo>
                  <a:pt x="2032" y="992"/>
                </a:lnTo>
                <a:lnTo>
                  <a:pt x="2040" y="976"/>
                </a:lnTo>
                <a:lnTo>
                  <a:pt x="2048" y="960"/>
                </a:lnTo>
                <a:lnTo>
                  <a:pt x="2056" y="944"/>
                </a:lnTo>
                <a:lnTo>
                  <a:pt x="2056" y="928"/>
                </a:lnTo>
                <a:lnTo>
                  <a:pt x="2064" y="912"/>
                </a:lnTo>
                <a:lnTo>
                  <a:pt x="2072" y="888"/>
                </a:lnTo>
                <a:lnTo>
                  <a:pt x="2072" y="872"/>
                </a:lnTo>
                <a:lnTo>
                  <a:pt x="2072" y="856"/>
                </a:lnTo>
                <a:lnTo>
                  <a:pt x="2072" y="840"/>
                </a:lnTo>
                <a:lnTo>
                  <a:pt x="2080" y="824"/>
                </a:lnTo>
                <a:lnTo>
                  <a:pt x="2080" y="808"/>
                </a:lnTo>
                <a:lnTo>
                  <a:pt x="2080" y="792"/>
                </a:lnTo>
                <a:lnTo>
                  <a:pt x="2080" y="776"/>
                </a:lnTo>
                <a:lnTo>
                  <a:pt x="2080" y="760"/>
                </a:lnTo>
                <a:lnTo>
                  <a:pt x="2072" y="744"/>
                </a:lnTo>
                <a:lnTo>
                  <a:pt x="2072" y="728"/>
                </a:lnTo>
                <a:lnTo>
                  <a:pt x="2072" y="712"/>
                </a:lnTo>
                <a:lnTo>
                  <a:pt x="2072" y="696"/>
                </a:lnTo>
                <a:lnTo>
                  <a:pt x="2072" y="680"/>
                </a:lnTo>
                <a:lnTo>
                  <a:pt x="2064" y="656"/>
                </a:lnTo>
                <a:lnTo>
                  <a:pt x="2064" y="640"/>
                </a:lnTo>
                <a:lnTo>
                  <a:pt x="2064" y="624"/>
                </a:lnTo>
                <a:lnTo>
                  <a:pt x="2056" y="608"/>
                </a:lnTo>
                <a:lnTo>
                  <a:pt x="2040" y="584"/>
                </a:lnTo>
                <a:lnTo>
                  <a:pt x="2024" y="576"/>
                </a:lnTo>
                <a:lnTo>
                  <a:pt x="2008" y="568"/>
                </a:lnTo>
                <a:lnTo>
                  <a:pt x="1984" y="552"/>
                </a:lnTo>
                <a:lnTo>
                  <a:pt x="1968" y="536"/>
                </a:lnTo>
                <a:lnTo>
                  <a:pt x="1952" y="520"/>
                </a:lnTo>
                <a:lnTo>
                  <a:pt x="1944" y="504"/>
                </a:lnTo>
                <a:lnTo>
                  <a:pt x="1928" y="488"/>
                </a:lnTo>
                <a:lnTo>
                  <a:pt x="1912" y="480"/>
                </a:lnTo>
                <a:lnTo>
                  <a:pt x="1896" y="480"/>
                </a:lnTo>
                <a:lnTo>
                  <a:pt x="1872" y="472"/>
                </a:lnTo>
                <a:lnTo>
                  <a:pt x="1856" y="464"/>
                </a:lnTo>
                <a:lnTo>
                  <a:pt x="1840" y="464"/>
                </a:lnTo>
                <a:lnTo>
                  <a:pt x="1824" y="456"/>
                </a:lnTo>
                <a:lnTo>
                  <a:pt x="1800" y="448"/>
                </a:lnTo>
                <a:lnTo>
                  <a:pt x="1768" y="432"/>
                </a:lnTo>
                <a:lnTo>
                  <a:pt x="1744" y="424"/>
                </a:lnTo>
                <a:lnTo>
                  <a:pt x="1720" y="416"/>
                </a:lnTo>
                <a:lnTo>
                  <a:pt x="1704" y="416"/>
                </a:lnTo>
                <a:lnTo>
                  <a:pt x="1688" y="416"/>
                </a:lnTo>
                <a:lnTo>
                  <a:pt x="1672" y="424"/>
                </a:lnTo>
                <a:lnTo>
                  <a:pt x="1656" y="424"/>
                </a:lnTo>
                <a:lnTo>
                  <a:pt x="1640" y="432"/>
                </a:lnTo>
                <a:lnTo>
                  <a:pt x="1624" y="432"/>
                </a:lnTo>
                <a:lnTo>
                  <a:pt x="1608" y="440"/>
                </a:lnTo>
                <a:lnTo>
                  <a:pt x="1592" y="440"/>
                </a:lnTo>
                <a:lnTo>
                  <a:pt x="1576" y="440"/>
                </a:lnTo>
                <a:lnTo>
                  <a:pt x="1560" y="448"/>
                </a:lnTo>
                <a:lnTo>
                  <a:pt x="1544" y="456"/>
                </a:lnTo>
                <a:lnTo>
                  <a:pt x="1528" y="464"/>
                </a:lnTo>
                <a:lnTo>
                  <a:pt x="1512" y="472"/>
                </a:lnTo>
                <a:lnTo>
                  <a:pt x="1496" y="480"/>
                </a:lnTo>
                <a:lnTo>
                  <a:pt x="1480" y="480"/>
                </a:lnTo>
                <a:lnTo>
                  <a:pt x="1472" y="464"/>
                </a:lnTo>
                <a:lnTo>
                  <a:pt x="1472" y="448"/>
                </a:lnTo>
                <a:lnTo>
                  <a:pt x="1472" y="432"/>
                </a:lnTo>
                <a:lnTo>
                  <a:pt x="1480" y="416"/>
                </a:lnTo>
                <a:lnTo>
                  <a:pt x="1480" y="400"/>
                </a:lnTo>
                <a:lnTo>
                  <a:pt x="1480" y="376"/>
                </a:lnTo>
                <a:lnTo>
                  <a:pt x="1488" y="360"/>
                </a:lnTo>
                <a:lnTo>
                  <a:pt x="1488" y="344"/>
                </a:lnTo>
                <a:lnTo>
                  <a:pt x="1488" y="328"/>
                </a:lnTo>
                <a:lnTo>
                  <a:pt x="1488" y="312"/>
                </a:lnTo>
                <a:lnTo>
                  <a:pt x="1488" y="296"/>
                </a:lnTo>
                <a:lnTo>
                  <a:pt x="1488" y="280"/>
                </a:lnTo>
                <a:lnTo>
                  <a:pt x="1480" y="264"/>
                </a:lnTo>
                <a:lnTo>
                  <a:pt x="1480" y="248"/>
                </a:lnTo>
                <a:lnTo>
                  <a:pt x="1480" y="232"/>
                </a:lnTo>
                <a:lnTo>
                  <a:pt x="1472" y="216"/>
                </a:lnTo>
                <a:lnTo>
                  <a:pt x="1464" y="200"/>
                </a:lnTo>
                <a:lnTo>
                  <a:pt x="1456" y="184"/>
                </a:lnTo>
                <a:lnTo>
                  <a:pt x="1448" y="168"/>
                </a:lnTo>
                <a:lnTo>
                  <a:pt x="1440" y="152"/>
                </a:lnTo>
                <a:lnTo>
                  <a:pt x="1432" y="136"/>
                </a:lnTo>
                <a:lnTo>
                  <a:pt x="1424" y="120"/>
                </a:lnTo>
                <a:lnTo>
                  <a:pt x="1408" y="112"/>
                </a:lnTo>
                <a:lnTo>
                  <a:pt x="1400" y="96"/>
                </a:lnTo>
                <a:lnTo>
                  <a:pt x="1376" y="80"/>
                </a:lnTo>
                <a:lnTo>
                  <a:pt x="1352" y="64"/>
                </a:lnTo>
                <a:lnTo>
                  <a:pt x="1320" y="40"/>
                </a:lnTo>
                <a:lnTo>
                  <a:pt x="1304" y="40"/>
                </a:lnTo>
                <a:lnTo>
                  <a:pt x="1288" y="32"/>
                </a:lnTo>
                <a:lnTo>
                  <a:pt x="1272" y="24"/>
                </a:lnTo>
                <a:lnTo>
                  <a:pt x="1248" y="8"/>
                </a:lnTo>
                <a:lnTo>
                  <a:pt x="1232" y="8"/>
                </a:lnTo>
                <a:lnTo>
                  <a:pt x="1208" y="0"/>
                </a:lnTo>
                <a:lnTo>
                  <a:pt x="1192" y="0"/>
                </a:lnTo>
                <a:lnTo>
                  <a:pt x="1176" y="0"/>
                </a:lnTo>
                <a:lnTo>
                  <a:pt x="1160" y="0"/>
                </a:lnTo>
                <a:lnTo>
                  <a:pt x="1144" y="0"/>
                </a:lnTo>
                <a:lnTo>
                  <a:pt x="1128" y="0"/>
                </a:lnTo>
                <a:lnTo>
                  <a:pt x="1112" y="0"/>
                </a:lnTo>
                <a:lnTo>
                  <a:pt x="1096" y="0"/>
                </a:lnTo>
                <a:lnTo>
                  <a:pt x="1080" y="0"/>
                </a:lnTo>
                <a:lnTo>
                  <a:pt x="1064" y="0"/>
                </a:lnTo>
                <a:lnTo>
                  <a:pt x="1048" y="0"/>
                </a:lnTo>
                <a:lnTo>
                  <a:pt x="1032" y="0"/>
                </a:lnTo>
                <a:lnTo>
                  <a:pt x="1008" y="8"/>
                </a:lnTo>
                <a:lnTo>
                  <a:pt x="992" y="16"/>
                </a:lnTo>
                <a:lnTo>
                  <a:pt x="984" y="24"/>
                </a:lnTo>
              </a:path>
            </a:pathLst>
          </a:custGeom>
          <a:noFill/>
          <a:ln w="50800" cap="rnd" cmpd="sng">
            <a:solidFill>
              <a:srgbClr val="33CC33"/>
            </a:solidFill>
            <a:prstDash val="solid"/>
            <a:round/>
            <a:headEnd type="none" w="med" len="med"/>
            <a:tailEnd type="none" w="med" len="med"/>
          </a:ln>
          <a:effectLst/>
          <a:extLst>
            <a:ext uri="{909E8E84-426E-40DD-AFC4-6F175D3DCCD1}">
              <a14:hiddenFill xmlns:a14="http://schemas.microsoft.com/office/drawing/2010/main">
                <a:solidFill>
                  <a:srgbClr val="A2C1FE"/>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nvGrpSpPr>
          <p:cNvPr id="646235" name="Group 91">
            <a:extLst>
              <a:ext uri="{FF2B5EF4-FFF2-40B4-BE49-F238E27FC236}">
                <a16:creationId xmlns:a16="http://schemas.microsoft.com/office/drawing/2014/main" id="{87EF6CED-EB9A-4A3A-900D-0AA06C5F4956}"/>
              </a:ext>
            </a:extLst>
          </p:cNvPr>
          <p:cNvGrpSpPr>
            <a:grpSpLocks/>
          </p:cNvGrpSpPr>
          <p:nvPr/>
        </p:nvGrpSpPr>
        <p:grpSpPr bwMode="auto">
          <a:xfrm>
            <a:off x="1129903" y="2485311"/>
            <a:ext cx="2800350" cy="2444472"/>
            <a:chOff x="200" y="1704"/>
            <a:chExt cx="1920" cy="1676"/>
          </a:xfrm>
        </p:grpSpPr>
        <p:sp>
          <p:nvSpPr>
            <p:cNvPr id="427100" name="AutoShape 92">
              <a:extLst>
                <a:ext uri="{FF2B5EF4-FFF2-40B4-BE49-F238E27FC236}">
                  <a16:creationId xmlns:a16="http://schemas.microsoft.com/office/drawing/2014/main" id="{72B45E4A-7312-49AF-AD48-6EA537925A10}"/>
                </a:ext>
              </a:extLst>
            </p:cNvPr>
            <p:cNvSpPr>
              <a:spLocks noChangeArrowheads="1"/>
            </p:cNvSpPr>
            <p:nvPr/>
          </p:nvSpPr>
          <p:spPr bwMode="auto">
            <a:xfrm rot="-4810842">
              <a:off x="1304" y="1916"/>
              <a:ext cx="528" cy="104"/>
            </a:xfrm>
            <a:prstGeom prst="rightArrow">
              <a:avLst>
                <a:gd name="adj1" fmla="val 50000"/>
                <a:gd name="adj2" fmla="val 126923"/>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27101" name="AutoShape 93">
              <a:extLst>
                <a:ext uri="{FF2B5EF4-FFF2-40B4-BE49-F238E27FC236}">
                  <a16:creationId xmlns:a16="http://schemas.microsoft.com/office/drawing/2014/main" id="{9450F36E-C82C-4CDC-A232-D009E4C9B9CC}"/>
                </a:ext>
              </a:extLst>
            </p:cNvPr>
            <p:cNvSpPr>
              <a:spLocks noChangeArrowheads="1"/>
            </p:cNvSpPr>
            <p:nvPr/>
          </p:nvSpPr>
          <p:spPr bwMode="auto">
            <a:xfrm rot="-7966477">
              <a:off x="896" y="2076"/>
              <a:ext cx="528" cy="104"/>
            </a:xfrm>
            <a:prstGeom prst="rightArrow">
              <a:avLst>
                <a:gd name="adj1" fmla="val 50000"/>
                <a:gd name="adj2" fmla="val 126923"/>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27102" name="AutoShape 94">
              <a:extLst>
                <a:ext uri="{FF2B5EF4-FFF2-40B4-BE49-F238E27FC236}">
                  <a16:creationId xmlns:a16="http://schemas.microsoft.com/office/drawing/2014/main" id="{3231BA88-CC74-42E2-8824-975923EE494F}"/>
                </a:ext>
              </a:extLst>
            </p:cNvPr>
            <p:cNvSpPr>
              <a:spLocks noChangeArrowheads="1"/>
            </p:cNvSpPr>
            <p:nvPr/>
          </p:nvSpPr>
          <p:spPr bwMode="auto">
            <a:xfrm rot="-8917061">
              <a:off x="200" y="2684"/>
              <a:ext cx="528" cy="104"/>
            </a:xfrm>
            <a:prstGeom prst="rightArrow">
              <a:avLst>
                <a:gd name="adj1" fmla="val 50000"/>
                <a:gd name="adj2" fmla="val 126923"/>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27103" name="AutoShape 95">
              <a:extLst>
                <a:ext uri="{FF2B5EF4-FFF2-40B4-BE49-F238E27FC236}">
                  <a16:creationId xmlns:a16="http://schemas.microsoft.com/office/drawing/2014/main" id="{274C73B9-BC85-4E24-9EDA-05084307E347}"/>
                </a:ext>
              </a:extLst>
            </p:cNvPr>
            <p:cNvSpPr>
              <a:spLocks noChangeArrowheads="1"/>
            </p:cNvSpPr>
            <p:nvPr/>
          </p:nvSpPr>
          <p:spPr bwMode="auto">
            <a:xfrm rot="8628408">
              <a:off x="312" y="3276"/>
              <a:ext cx="528" cy="104"/>
            </a:xfrm>
            <a:prstGeom prst="rightArrow">
              <a:avLst>
                <a:gd name="adj1" fmla="val 50000"/>
                <a:gd name="adj2" fmla="val 126923"/>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27104" name="AutoShape 96">
              <a:extLst>
                <a:ext uri="{FF2B5EF4-FFF2-40B4-BE49-F238E27FC236}">
                  <a16:creationId xmlns:a16="http://schemas.microsoft.com/office/drawing/2014/main" id="{63B58D4E-6DC8-4D45-AD79-65B736ABB90B}"/>
                </a:ext>
              </a:extLst>
            </p:cNvPr>
            <p:cNvSpPr>
              <a:spLocks noChangeArrowheads="1"/>
            </p:cNvSpPr>
            <p:nvPr/>
          </p:nvSpPr>
          <p:spPr bwMode="auto">
            <a:xfrm rot="-1417763">
              <a:off x="1592" y="2092"/>
              <a:ext cx="528" cy="104"/>
            </a:xfrm>
            <a:prstGeom prst="rightArrow">
              <a:avLst>
                <a:gd name="adj1" fmla="val 50000"/>
                <a:gd name="adj2" fmla="val 126923"/>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grpSp>
        <p:nvGrpSpPr>
          <p:cNvPr id="646241" name="Group 97">
            <a:extLst>
              <a:ext uri="{FF2B5EF4-FFF2-40B4-BE49-F238E27FC236}">
                <a16:creationId xmlns:a16="http://schemas.microsoft.com/office/drawing/2014/main" id="{9931BC8D-5575-4B6D-96FF-62BA31F12B96}"/>
              </a:ext>
            </a:extLst>
          </p:cNvPr>
          <p:cNvGrpSpPr>
            <a:grpSpLocks/>
          </p:cNvGrpSpPr>
          <p:nvPr/>
        </p:nvGrpSpPr>
        <p:grpSpPr bwMode="auto">
          <a:xfrm>
            <a:off x="1147406" y="2772639"/>
            <a:ext cx="3217485" cy="3138726"/>
            <a:chOff x="3336" y="2039"/>
            <a:chExt cx="2206" cy="2152"/>
          </a:xfrm>
        </p:grpSpPr>
        <p:grpSp>
          <p:nvGrpSpPr>
            <p:cNvPr id="427106" name="Group 98">
              <a:extLst>
                <a:ext uri="{FF2B5EF4-FFF2-40B4-BE49-F238E27FC236}">
                  <a16:creationId xmlns:a16="http://schemas.microsoft.com/office/drawing/2014/main" id="{133D5236-00C3-4523-B38E-D76DBA0C661B}"/>
                </a:ext>
              </a:extLst>
            </p:cNvPr>
            <p:cNvGrpSpPr>
              <a:grpSpLocks/>
            </p:cNvGrpSpPr>
            <p:nvPr/>
          </p:nvGrpSpPr>
          <p:grpSpPr bwMode="auto">
            <a:xfrm>
              <a:off x="3366" y="2039"/>
              <a:ext cx="2176" cy="1897"/>
              <a:chOff x="3366" y="2039"/>
              <a:chExt cx="2176" cy="1897"/>
            </a:xfrm>
          </p:grpSpPr>
          <p:sp>
            <p:nvSpPr>
              <p:cNvPr id="427107" name="Freeform 99">
                <a:extLst>
                  <a:ext uri="{FF2B5EF4-FFF2-40B4-BE49-F238E27FC236}">
                    <a16:creationId xmlns:a16="http://schemas.microsoft.com/office/drawing/2014/main" id="{6FFF2FF8-E224-4468-A863-61F379CAB6A9}"/>
                  </a:ext>
                </a:extLst>
              </p:cNvPr>
              <p:cNvSpPr>
                <a:spLocks/>
              </p:cNvSpPr>
              <p:nvPr/>
            </p:nvSpPr>
            <p:spPr bwMode="auto">
              <a:xfrm>
                <a:off x="5303" y="2580"/>
                <a:ext cx="64" cy="57"/>
              </a:xfrm>
              <a:custGeom>
                <a:avLst/>
                <a:gdLst>
                  <a:gd name="T0" fmla="*/ 0 w 73"/>
                  <a:gd name="T1" fmla="*/ 20 h 57"/>
                  <a:gd name="T2" fmla="*/ 6 w 73"/>
                  <a:gd name="T3" fmla="*/ 20 h 57"/>
                  <a:gd name="T4" fmla="*/ 12 w 73"/>
                  <a:gd name="T5" fmla="*/ 20 h 57"/>
                  <a:gd name="T6" fmla="*/ 18 w 73"/>
                  <a:gd name="T7" fmla="*/ 24 h 57"/>
                  <a:gd name="T8" fmla="*/ 22 w 73"/>
                  <a:gd name="T9" fmla="*/ 32 h 57"/>
                  <a:gd name="T10" fmla="*/ 28 w 73"/>
                  <a:gd name="T11" fmla="*/ 36 h 57"/>
                  <a:gd name="T12" fmla="*/ 31 w 73"/>
                  <a:gd name="T13" fmla="*/ 44 h 57"/>
                  <a:gd name="T14" fmla="*/ 37 w 73"/>
                  <a:gd name="T15" fmla="*/ 48 h 57"/>
                  <a:gd name="T16" fmla="*/ 43 w 73"/>
                  <a:gd name="T17" fmla="*/ 52 h 57"/>
                  <a:gd name="T18" fmla="*/ 49 w 73"/>
                  <a:gd name="T19" fmla="*/ 56 h 57"/>
                  <a:gd name="T20" fmla="*/ 55 w 73"/>
                  <a:gd name="T21" fmla="*/ 48 h 57"/>
                  <a:gd name="T22" fmla="*/ 55 w 73"/>
                  <a:gd name="T23" fmla="*/ 40 h 57"/>
                  <a:gd name="T24" fmla="*/ 55 w 73"/>
                  <a:gd name="T25" fmla="*/ 32 h 57"/>
                  <a:gd name="T26" fmla="*/ 55 w 73"/>
                  <a:gd name="T27" fmla="*/ 24 h 57"/>
                  <a:gd name="T28" fmla="*/ 55 w 73"/>
                  <a:gd name="T29" fmla="*/ 16 h 57"/>
                  <a:gd name="T30" fmla="*/ 55 w 73"/>
                  <a:gd name="T31" fmla="*/ 8 h 57"/>
                  <a:gd name="T32" fmla="*/ 53 w 73"/>
                  <a:gd name="T33" fmla="*/ 0 h 57"/>
                  <a:gd name="T34" fmla="*/ 46 w 73"/>
                  <a:gd name="T35" fmla="*/ 0 h 57"/>
                  <a:gd name="T36" fmla="*/ 34 w 73"/>
                  <a:gd name="T37" fmla="*/ 0 h 57"/>
                  <a:gd name="T38" fmla="*/ 28 w 73"/>
                  <a:gd name="T39" fmla="*/ 4 h 57"/>
                  <a:gd name="T40" fmla="*/ 22 w 73"/>
                  <a:gd name="T41" fmla="*/ 4 h 57"/>
                  <a:gd name="T42" fmla="*/ 12 w 73"/>
                  <a:gd name="T43" fmla="*/ 0 h 57"/>
                  <a:gd name="T44" fmla="*/ 4 w 73"/>
                  <a:gd name="T45" fmla="*/ 0 h 57"/>
                  <a:gd name="T46" fmla="*/ 0 w 73"/>
                  <a:gd name="T47" fmla="*/ 8 h 57"/>
                  <a:gd name="T48" fmla="*/ 0 w 73"/>
                  <a:gd name="T49" fmla="*/ 16 h 57"/>
                  <a:gd name="T50" fmla="*/ 0 w 73"/>
                  <a:gd name="T51" fmla="*/ 20 h 5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3" h="57">
                    <a:moveTo>
                      <a:pt x="0" y="20"/>
                    </a:moveTo>
                    <a:lnTo>
                      <a:pt x="8" y="20"/>
                    </a:lnTo>
                    <a:lnTo>
                      <a:pt x="16" y="20"/>
                    </a:lnTo>
                    <a:lnTo>
                      <a:pt x="24" y="24"/>
                    </a:lnTo>
                    <a:lnTo>
                      <a:pt x="28" y="32"/>
                    </a:lnTo>
                    <a:lnTo>
                      <a:pt x="36" y="36"/>
                    </a:lnTo>
                    <a:lnTo>
                      <a:pt x="40" y="44"/>
                    </a:lnTo>
                    <a:lnTo>
                      <a:pt x="48" y="48"/>
                    </a:lnTo>
                    <a:lnTo>
                      <a:pt x="56" y="52"/>
                    </a:lnTo>
                    <a:lnTo>
                      <a:pt x="64" y="56"/>
                    </a:lnTo>
                    <a:lnTo>
                      <a:pt x="72" y="48"/>
                    </a:lnTo>
                    <a:lnTo>
                      <a:pt x="72" y="40"/>
                    </a:lnTo>
                    <a:lnTo>
                      <a:pt x="72" y="32"/>
                    </a:lnTo>
                    <a:lnTo>
                      <a:pt x="72" y="24"/>
                    </a:lnTo>
                    <a:lnTo>
                      <a:pt x="72" y="16"/>
                    </a:lnTo>
                    <a:lnTo>
                      <a:pt x="72" y="8"/>
                    </a:lnTo>
                    <a:lnTo>
                      <a:pt x="68" y="0"/>
                    </a:lnTo>
                    <a:lnTo>
                      <a:pt x="60" y="0"/>
                    </a:lnTo>
                    <a:lnTo>
                      <a:pt x="44" y="0"/>
                    </a:lnTo>
                    <a:lnTo>
                      <a:pt x="36" y="4"/>
                    </a:lnTo>
                    <a:lnTo>
                      <a:pt x="28" y="4"/>
                    </a:lnTo>
                    <a:lnTo>
                      <a:pt x="16" y="0"/>
                    </a:lnTo>
                    <a:lnTo>
                      <a:pt x="4" y="0"/>
                    </a:lnTo>
                    <a:lnTo>
                      <a:pt x="0" y="8"/>
                    </a:lnTo>
                    <a:lnTo>
                      <a:pt x="0" y="16"/>
                    </a:lnTo>
                    <a:lnTo>
                      <a:pt x="0" y="2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08" name="Freeform 100">
                <a:extLst>
                  <a:ext uri="{FF2B5EF4-FFF2-40B4-BE49-F238E27FC236}">
                    <a16:creationId xmlns:a16="http://schemas.microsoft.com/office/drawing/2014/main" id="{6259E1C4-B0DF-4CB6-93BF-6946F90D8303}"/>
                  </a:ext>
                </a:extLst>
              </p:cNvPr>
              <p:cNvSpPr>
                <a:spLocks/>
              </p:cNvSpPr>
              <p:nvPr/>
            </p:nvSpPr>
            <p:spPr bwMode="auto">
              <a:xfrm>
                <a:off x="5388" y="2612"/>
                <a:ext cx="36" cy="53"/>
              </a:xfrm>
              <a:custGeom>
                <a:avLst/>
                <a:gdLst>
                  <a:gd name="T0" fmla="*/ 0 w 41"/>
                  <a:gd name="T1" fmla="*/ 32 h 53"/>
                  <a:gd name="T2" fmla="*/ 6 w 41"/>
                  <a:gd name="T3" fmla="*/ 28 h 53"/>
                  <a:gd name="T4" fmla="*/ 10 w 41"/>
                  <a:gd name="T5" fmla="*/ 16 h 53"/>
                  <a:gd name="T6" fmla="*/ 12 w 41"/>
                  <a:gd name="T7" fmla="*/ 8 h 53"/>
                  <a:gd name="T8" fmla="*/ 18 w 41"/>
                  <a:gd name="T9" fmla="*/ 4 h 53"/>
                  <a:gd name="T10" fmla="*/ 25 w 41"/>
                  <a:gd name="T11" fmla="*/ 0 h 53"/>
                  <a:gd name="T12" fmla="*/ 31 w 41"/>
                  <a:gd name="T13" fmla="*/ 4 h 53"/>
                  <a:gd name="T14" fmla="*/ 31 w 41"/>
                  <a:gd name="T15" fmla="*/ 12 h 53"/>
                  <a:gd name="T16" fmla="*/ 31 w 41"/>
                  <a:gd name="T17" fmla="*/ 20 h 53"/>
                  <a:gd name="T18" fmla="*/ 31 w 41"/>
                  <a:gd name="T19" fmla="*/ 28 h 53"/>
                  <a:gd name="T20" fmla="*/ 25 w 41"/>
                  <a:gd name="T21" fmla="*/ 36 h 53"/>
                  <a:gd name="T22" fmla="*/ 18 w 41"/>
                  <a:gd name="T23" fmla="*/ 40 h 53"/>
                  <a:gd name="T24" fmla="*/ 16 w 41"/>
                  <a:gd name="T25" fmla="*/ 48 h 53"/>
                  <a:gd name="T26" fmla="*/ 10 w 41"/>
                  <a:gd name="T27" fmla="*/ 52 h 53"/>
                  <a:gd name="T28" fmla="*/ 4 w 41"/>
                  <a:gd name="T29" fmla="*/ 48 h 53"/>
                  <a:gd name="T30" fmla="*/ 0 w 41"/>
                  <a:gd name="T31" fmla="*/ 40 h 53"/>
                  <a:gd name="T32" fmla="*/ 0 w 41"/>
                  <a:gd name="T33" fmla="*/ 3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53">
                    <a:moveTo>
                      <a:pt x="0" y="32"/>
                    </a:moveTo>
                    <a:lnTo>
                      <a:pt x="8" y="28"/>
                    </a:lnTo>
                    <a:lnTo>
                      <a:pt x="12" y="16"/>
                    </a:lnTo>
                    <a:lnTo>
                      <a:pt x="16" y="8"/>
                    </a:lnTo>
                    <a:lnTo>
                      <a:pt x="24" y="4"/>
                    </a:lnTo>
                    <a:lnTo>
                      <a:pt x="32" y="0"/>
                    </a:lnTo>
                    <a:lnTo>
                      <a:pt x="40" y="4"/>
                    </a:lnTo>
                    <a:lnTo>
                      <a:pt x="40" y="12"/>
                    </a:lnTo>
                    <a:lnTo>
                      <a:pt x="40" y="20"/>
                    </a:lnTo>
                    <a:lnTo>
                      <a:pt x="40" y="28"/>
                    </a:lnTo>
                    <a:lnTo>
                      <a:pt x="32" y="36"/>
                    </a:lnTo>
                    <a:lnTo>
                      <a:pt x="24" y="40"/>
                    </a:lnTo>
                    <a:lnTo>
                      <a:pt x="20" y="48"/>
                    </a:lnTo>
                    <a:lnTo>
                      <a:pt x="12" y="52"/>
                    </a:lnTo>
                    <a:lnTo>
                      <a:pt x="4" y="48"/>
                    </a:lnTo>
                    <a:lnTo>
                      <a:pt x="0" y="40"/>
                    </a:lnTo>
                    <a:lnTo>
                      <a:pt x="0" y="3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09" name="Freeform 101">
                <a:extLst>
                  <a:ext uri="{FF2B5EF4-FFF2-40B4-BE49-F238E27FC236}">
                    <a16:creationId xmlns:a16="http://schemas.microsoft.com/office/drawing/2014/main" id="{15E3DAA0-151D-46F4-BCB2-5953B4B5706D}"/>
                  </a:ext>
                </a:extLst>
              </p:cNvPr>
              <p:cNvSpPr>
                <a:spLocks/>
              </p:cNvSpPr>
              <p:nvPr/>
            </p:nvSpPr>
            <p:spPr bwMode="auto">
              <a:xfrm>
                <a:off x="5036" y="2508"/>
                <a:ext cx="107" cy="65"/>
              </a:xfrm>
              <a:custGeom>
                <a:avLst/>
                <a:gdLst>
                  <a:gd name="T0" fmla="*/ 88 w 121"/>
                  <a:gd name="T1" fmla="*/ 48 h 65"/>
                  <a:gd name="T2" fmla="*/ 81 w 121"/>
                  <a:gd name="T3" fmla="*/ 48 h 65"/>
                  <a:gd name="T4" fmla="*/ 75 w 121"/>
                  <a:gd name="T5" fmla="*/ 44 h 65"/>
                  <a:gd name="T6" fmla="*/ 69 w 121"/>
                  <a:gd name="T7" fmla="*/ 44 h 65"/>
                  <a:gd name="T8" fmla="*/ 63 w 121"/>
                  <a:gd name="T9" fmla="*/ 44 h 65"/>
                  <a:gd name="T10" fmla="*/ 57 w 121"/>
                  <a:gd name="T11" fmla="*/ 48 h 65"/>
                  <a:gd name="T12" fmla="*/ 50 w 121"/>
                  <a:gd name="T13" fmla="*/ 52 h 65"/>
                  <a:gd name="T14" fmla="*/ 44 w 121"/>
                  <a:gd name="T15" fmla="*/ 52 h 65"/>
                  <a:gd name="T16" fmla="*/ 37 w 121"/>
                  <a:gd name="T17" fmla="*/ 56 h 65"/>
                  <a:gd name="T18" fmla="*/ 31 w 121"/>
                  <a:gd name="T19" fmla="*/ 56 h 65"/>
                  <a:gd name="T20" fmla="*/ 25 w 121"/>
                  <a:gd name="T21" fmla="*/ 60 h 65"/>
                  <a:gd name="T22" fmla="*/ 19 w 121"/>
                  <a:gd name="T23" fmla="*/ 64 h 65"/>
                  <a:gd name="T24" fmla="*/ 12 w 121"/>
                  <a:gd name="T25" fmla="*/ 64 h 65"/>
                  <a:gd name="T26" fmla="*/ 6 w 121"/>
                  <a:gd name="T27" fmla="*/ 64 h 65"/>
                  <a:gd name="T28" fmla="*/ 0 w 121"/>
                  <a:gd name="T29" fmla="*/ 60 h 65"/>
                  <a:gd name="T30" fmla="*/ 0 w 121"/>
                  <a:gd name="T31" fmla="*/ 52 h 65"/>
                  <a:gd name="T32" fmla="*/ 6 w 121"/>
                  <a:gd name="T33" fmla="*/ 40 h 65"/>
                  <a:gd name="T34" fmla="*/ 10 w 121"/>
                  <a:gd name="T35" fmla="*/ 32 h 65"/>
                  <a:gd name="T36" fmla="*/ 12 w 121"/>
                  <a:gd name="T37" fmla="*/ 24 h 65"/>
                  <a:gd name="T38" fmla="*/ 22 w 121"/>
                  <a:gd name="T39" fmla="*/ 16 h 65"/>
                  <a:gd name="T40" fmla="*/ 25 w 121"/>
                  <a:gd name="T41" fmla="*/ 8 h 65"/>
                  <a:gd name="T42" fmla="*/ 31 w 121"/>
                  <a:gd name="T43" fmla="*/ 4 h 65"/>
                  <a:gd name="T44" fmla="*/ 37 w 121"/>
                  <a:gd name="T45" fmla="*/ 0 h 65"/>
                  <a:gd name="T46" fmla="*/ 44 w 121"/>
                  <a:gd name="T47" fmla="*/ 0 h 65"/>
                  <a:gd name="T48" fmla="*/ 50 w 121"/>
                  <a:gd name="T49" fmla="*/ 0 h 65"/>
                  <a:gd name="T50" fmla="*/ 57 w 121"/>
                  <a:gd name="T51" fmla="*/ 0 h 65"/>
                  <a:gd name="T52" fmla="*/ 63 w 121"/>
                  <a:gd name="T53" fmla="*/ 0 h 65"/>
                  <a:gd name="T54" fmla="*/ 69 w 121"/>
                  <a:gd name="T55" fmla="*/ 4 h 65"/>
                  <a:gd name="T56" fmla="*/ 75 w 121"/>
                  <a:gd name="T57" fmla="*/ 8 h 65"/>
                  <a:gd name="T58" fmla="*/ 88 w 121"/>
                  <a:gd name="T59" fmla="*/ 20 h 65"/>
                  <a:gd name="T60" fmla="*/ 91 w 121"/>
                  <a:gd name="T61" fmla="*/ 28 h 65"/>
                  <a:gd name="T62" fmla="*/ 94 w 121"/>
                  <a:gd name="T63" fmla="*/ 36 h 65"/>
                  <a:gd name="T64" fmla="*/ 94 w 121"/>
                  <a:gd name="T65" fmla="*/ 44 h 65"/>
                  <a:gd name="T66" fmla="*/ 88 w 121"/>
                  <a:gd name="T67" fmla="*/ 48 h 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1" h="65">
                    <a:moveTo>
                      <a:pt x="112" y="48"/>
                    </a:moveTo>
                    <a:lnTo>
                      <a:pt x="104" y="48"/>
                    </a:lnTo>
                    <a:lnTo>
                      <a:pt x="96" y="44"/>
                    </a:lnTo>
                    <a:lnTo>
                      <a:pt x="88" y="44"/>
                    </a:lnTo>
                    <a:lnTo>
                      <a:pt x="80" y="44"/>
                    </a:lnTo>
                    <a:lnTo>
                      <a:pt x="72" y="48"/>
                    </a:lnTo>
                    <a:lnTo>
                      <a:pt x="64" y="52"/>
                    </a:lnTo>
                    <a:lnTo>
                      <a:pt x="56" y="52"/>
                    </a:lnTo>
                    <a:lnTo>
                      <a:pt x="48" y="56"/>
                    </a:lnTo>
                    <a:lnTo>
                      <a:pt x="40" y="56"/>
                    </a:lnTo>
                    <a:lnTo>
                      <a:pt x="32" y="60"/>
                    </a:lnTo>
                    <a:lnTo>
                      <a:pt x="24" y="64"/>
                    </a:lnTo>
                    <a:lnTo>
                      <a:pt x="16" y="64"/>
                    </a:lnTo>
                    <a:lnTo>
                      <a:pt x="8" y="64"/>
                    </a:lnTo>
                    <a:lnTo>
                      <a:pt x="0" y="60"/>
                    </a:lnTo>
                    <a:lnTo>
                      <a:pt x="0" y="52"/>
                    </a:lnTo>
                    <a:lnTo>
                      <a:pt x="8" y="40"/>
                    </a:lnTo>
                    <a:lnTo>
                      <a:pt x="12" y="32"/>
                    </a:lnTo>
                    <a:lnTo>
                      <a:pt x="16" y="24"/>
                    </a:lnTo>
                    <a:lnTo>
                      <a:pt x="28" y="16"/>
                    </a:lnTo>
                    <a:lnTo>
                      <a:pt x="32" y="8"/>
                    </a:lnTo>
                    <a:lnTo>
                      <a:pt x="40" y="4"/>
                    </a:lnTo>
                    <a:lnTo>
                      <a:pt x="48" y="0"/>
                    </a:lnTo>
                    <a:lnTo>
                      <a:pt x="56" y="0"/>
                    </a:lnTo>
                    <a:lnTo>
                      <a:pt x="64" y="0"/>
                    </a:lnTo>
                    <a:lnTo>
                      <a:pt x="72" y="0"/>
                    </a:lnTo>
                    <a:lnTo>
                      <a:pt x="80" y="0"/>
                    </a:lnTo>
                    <a:lnTo>
                      <a:pt x="88" y="4"/>
                    </a:lnTo>
                    <a:lnTo>
                      <a:pt x="96" y="8"/>
                    </a:lnTo>
                    <a:lnTo>
                      <a:pt x="112" y="20"/>
                    </a:lnTo>
                    <a:lnTo>
                      <a:pt x="116" y="28"/>
                    </a:lnTo>
                    <a:lnTo>
                      <a:pt x="120" y="36"/>
                    </a:lnTo>
                    <a:lnTo>
                      <a:pt x="120" y="44"/>
                    </a:lnTo>
                    <a:lnTo>
                      <a:pt x="112" y="4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10" name="Freeform 102">
                <a:extLst>
                  <a:ext uri="{FF2B5EF4-FFF2-40B4-BE49-F238E27FC236}">
                    <a16:creationId xmlns:a16="http://schemas.microsoft.com/office/drawing/2014/main" id="{0CADEC03-CEE8-4BAB-972E-0E9D89247DA8}"/>
                  </a:ext>
                </a:extLst>
              </p:cNvPr>
              <p:cNvSpPr>
                <a:spLocks/>
              </p:cNvSpPr>
              <p:nvPr/>
            </p:nvSpPr>
            <p:spPr bwMode="auto">
              <a:xfrm>
                <a:off x="4958" y="2544"/>
                <a:ext cx="47" cy="61"/>
              </a:xfrm>
              <a:custGeom>
                <a:avLst/>
                <a:gdLst>
                  <a:gd name="T0" fmla="*/ 16 w 53"/>
                  <a:gd name="T1" fmla="*/ 12 h 61"/>
                  <a:gd name="T2" fmla="*/ 16 w 53"/>
                  <a:gd name="T3" fmla="*/ 20 h 61"/>
                  <a:gd name="T4" fmla="*/ 12 w 53"/>
                  <a:gd name="T5" fmla="*/ 28 h 61"/>
                  <a:gd name="T6" fmla="*/ 10 w 53"/>
                  <a:gd name="T7" fmla="*/ 36 h 61"/>
                  <a:gd name="T8" fmla="*/ 6 w 53"/>
                  <a:gd name="T9" fmla="*/ 44 h 61"/>
                  <a:gd name="T10" fmla="*/ 0 w 53"/>
                  <a:gd name="T11" fmla="*/ 48 h 61"/>
                  <a:gd name="T12" fmla="*/ 0 w 53"/>
                  <a:gd name="T13" fmla="*/ 56 h 61"/>
                  <a:gd name="T14" fmla="*/ 6 w 53"/>
                  <a:gd name="T15" fmla="*/ 60 h 61"/>
                  <a:gd name="T16" fmla="*/ 12 w 53"/>
                  <a:gd name="T17" fmla="*/ 60 h 61"/>
                  <a:gd name="T18" fmla="*/ 19 w 53"/>
                  <a:gd name="T19" fmla="*/ 56 h 61"/>
                  <a:gd name="T20" fmla="*/ 25 w 53"/>
                  <a:gd name="T21" fmla="*/ 56 h 61"/>
                  <a:gd name="T22" fmla="*/ 31 w 53"/>
                  <a:gd name="T23" fmla="*/ 52 h 61"/>
                  <a:gd name="T24" fmla="*/ 35 w 53"/>
                  <a:gd name="T25" fmla="*/ 44 h 61"/>
                  <a:gd name="T26" fmla="*/ 35 w 53"/>
                  <a:gd name="T27" fmla="*/ 36 h 61"/>
                  <a:gd name="T28" fmla="*/ 38 w 53"/>
                  <a:gd name="T29" fmla="*/ 28 h 61"/>
                  <a:gd name="T30" fmla="*/ 41 w 53"/>
                  <a:gd name="T31" fmla="*/ 20 h 61"/>
                  <a:gd name="T32" fmla="*/ 41 w 53"/>
                  <a:gd name="T33" fmla="*/ 12 h 61"/>
                  <a:gd name="T34" fmla="*/ 38 w 53"/>
                  <a:gd name="T35" fmla="*/ 4 h 61"/>
                  <a:gd name="T36" fmla="*/ 31 w 53"/>
                  <a:gd name="T37" fmla="*/ 0 h 61"/>
                  <a:gd name="T38" fmla="*/ 25 w 53"/>
                  <a:gd name="T39" fmla="*/ 0 h 61"/>
                  <a:gd name="T40" fmla="*/ 19 w 53"/>
                  <a:gd name="T41" fmla="*/ 4 h 61"/>
                  <a:gd name="T42" fmla="*/ 19 w 53"/>
                  <a:gd name="T43" fmla="*/ 12 h 61"/>
                  <a:gd name="T44" fmla="*/ 16 w 53"/>
                  <a:gd name="T45" fmla="*/ 12 h 6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3" h="61">
                    <a:moveTo>
                      <a:pt x="20" y="12"/>
                    </a:moveTo>
                    <a:lnTo>
                      <a:pt x="20" y="20"/>
                    </a:lnTo>
                    <a:lnTo>
                      <a:pt x="16" y="28"/>
                    </a:lnTo>
                    <a:lnTo>
                      <a:pt x="12" y="36"/>
                    </a:lnTo>
                    <a:lnTo>
                      <a:pt x="8" y="44"/>
                    </a:lnTo>
                    <a:lnTo>
                      <a:pt x="0" y="48"/>
                    </a:lnTo>
                    <a:lnTo>
                      <a:pt x="0" y="56"/>
                    </a:lnTo>
                    <a:lnTo>
                      <a:pt x="8" y="60"/>
                    </a:lnTo>
                    <a:lnTo>
                      <a:pt x="16" y="60"/>
                    </a:lnTo>
                    <a:lnTo>
                      <a:pt x="24" y="56"/>
                    </a:lnTo>
                    <a:lnTo>
                      <a:pt x="32" y="56"/>
                    </a:lnTo>
                    <a:lnTo>
                      <a:pt x="40" y="52"/>
                    </a:lnTo>
                    <a:lnTo>
                      <a:pt x="44" y="44"/>
                    </a:lnTo>
                    <a:lnTo>
                      <a:pt x="44" y="36"/>
                    </a:lnTo>
                    <a:lnTo>
                      <a:pt x="48" y="28"/>
                    </a:lnTo>
                    <a:lnTo>
                      <a:pt x="52" y="20"/>
                    </a:lnTo>
                    <a:lnTo>
                      <a:pt x="52" y="12"/>
                    </a:lnTo>
                    <a:lnTo>
                      <a:pt x="48" y="4"/>
                    </a:lnTo>
                    <a:lnTo>
                      <a:pt x="40" y="0"/>
                    </a:lnTo>
                    <a:lnTo>
                      <a:pt x="32" y="0"/>
                    </a:lnTo>
                    <a:lnTo>
                      <a:pt x="24" y="4"/>
                    </a:lnTo>
                    <a:lnTo>
                      <a:pt x="24" y="12"/>
                    </a:lnTo>
                    <a:lnTo>
                      <a:pt x="20" y="1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11" name="Freeform 103">
                <a:extLst>
                  <a:ext uri="{FF2B5EF4-FFF2-40B4-BE49-F238E27FC236}">
                    <a16:creationId xmlns:a16="http://schemas.microsoft.com/office/drawing/2014/main" id="{1AC1387E-B2A2-4406-BB8C-3705FDD3E060}"/>
                  </a:ext>
                </a:extLst>
              </p:cNvPr>
              <p:cNvSpPr>
                <a:spLocks/>
              </p:cNvSpPr>
              <p:nvPr/>
            </p:nvSpPr>
            <p:spPr bwMode="auto">
              <a:xfrm>
                <a:off x="4968" y="2412"/>
                <a:ext cx="58" cy="97"/>
              </a:xfrm>
              <a:custGeom>
                <a:avLst/>
                <a:gdLst>
                  <a:gd name="T0" fmla="*/ 0 w 65"/>
                  <a:gd name="T1" fmla="*/ 8 h 97"/>
                  <a:gd name="T2" fmla="*/ 4 w 65"/>
                  <a:gd name="T3" fmla="*/ 16 h 97"/>
                  <a:gd name="T4" fmla="*/ 6 w 65"/>
                  <a:gd name="T5" fmla="*/ 24 h 97"/>
                  <a:gd name="T6" fmla="*/ 10 w 65"/>
                  <a:gd name="T7" fmla="*/ 32 h 97"/>
                  <a:gd name="T8" fmla="*/ 10 w 65"/>
                  <a:gd name="T9" fmla="*/ 40 h 97"/>
                  <a:gd name="T10" fmla="*/ 10 w 65"/>
                  <a:gd name="T11" fmla="*/ 48 h 97"/>
                  <a:gd name="T12" fmla="*/ 10 w 65"/>
                  <a:gd name="T13" fmla="*/ 56 h 97"/>
                  <a:gd name="T14" fmla="*/ 10 w 65"/>
                  <a:gd name="T15" fmla="*/ 64 h 97"/>
                  <a:gd name="T16" fmla="*/ 10 w 65"/>
                  <a:gd name="T17" fmla="*/ 72 h 97"/>
                  <a:gd name="T18" fmla="*/ 10 w 65"/>
                  <a:gd name="T19" fmla="*/ 80 h 97"/>
                  <a:gd name="T20" fmla="*/ 10 w 65"/>
                  <a:gd name="T21" fmla="*/ 88 h 97"/>
                  <a:gd name="T22" fmla="*/ 12 w 65"/>
                  <a:gd name="T23" fmla="*/ 96 h 97"/>
                  <a:gd name="T24" fmla="*/ 19 w 65"/>
                  <a:gd name="T25" fmla="*/ 92 h 97"/>
                  <a:gd name="T26" fmla="*/ 26 w 65"/>
                  <a:gd name="T27" fmla="*/ 88 h 97"/>
                  <a:gd name="T28" fmla="*/ 32 w 65"/>
                  <a:gd name="T29" fmla="*/ 84 h 97"/>
                  <a:gd name="T30" fmla="*/ 38 w 65"/>
                  <a:gd name="T31" fmla="*/ 76 h 97"/>
                  <a:gd name="T32" fmla="*/ 48 w 65"/>
                  <a:gd name="T33" fmla="*/ 64 h 97"/>
                  <a:gd name="T34" fmla="*/ 51 w 65"/>
                  <a:gd name="T35" fmla="*/ 56 h 97"/>
                  <a:gd name="T36" fmla="*/ 48 w 65"/>
                  <a:gd name="T37" fmla="*/ 48 h 97"/>
                  <a:gd name="T38" fmla="*/ 45 w 65"/>
                  <a:gd name="T39" fmla="*/ 40 h 97"/>
                  <a:gd name="T40" fmla="*/ 45 w 65"/>
                  <a:gd name="T41" fmla="*/ 32 h 97"/>
                  <a:gd name="T42" fmla="*/ 45 w 65"/>
                  <a:gd name="T43" fmla="*/ 24 h 97"/>
                  <a:gd name="T44" fmla="*/ 38 w 65"/>
                  <a:gd name="T45" fmla="*/ 16 h 97"/>
                  <a:gd name="T46" fmla="*/ 32 w 65"/>
                  <a:gd name="T47" fmla="*/ 8 h 97"/>
                  <a:gd name="T48" fmla="*/ 26 w 65"/>
                  <a:gd name="T49" fmla="*/ 8 h 97"/>
                  <a:gd name="T50" fmla="*/ 19 w 65"/>
                  <a:gd name="T51" fmla="*/ 4 h 97"/>
                  <a:gd name="T52" fmla="*/ 12 w 65"/>
                  <a:gd name="T53" fmla="*/ 0 h 97"/>
                  <a:gd name="T54" fmla="*/ 6 w 65"/>
                  <a:gd name="T55" fmla="*/ 4 h 97"/>
                  <a:gd name="T56" fmla="*/ 4 w 65"/>
                  <a:gd name="T57" fmla="*/ 12 h 97"/>
                  <a:gd name="T58" fmla="*/ 0 w 65"/>
                  <a:gd name="T59" fmla="*/ 8 h 9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65" h="97">
                    <a:moveTo>
                      <a:pt x="0" y="8"/>
                    </a:moveTo>
                    <a:lnTo>
                      <a:pt x="4" y="16"/>
                    </a:lnTo>
                    <a:lnTo>
                      <a:pt x="8" y="24"/>
                    </a:lnTo>
                    <a:lnTo>
                      <a:pt x="12" y="32"/>
                    </a:lnTo>
                    <a:lnTo>
                      <a:pt x="12" y="40"/>
                    </a:lnTo>
                    <a:lnTo>
                      <a:pt x="12" y="48"/>
                    </a:lnTo>
                    <a:lnTo>
                      <a:pt x="12" y="56"/>
                    </a:lnTo>
                    <a:lnTo>
                      <a:pt x="12" y="64"/>
                    </a:lnTo>
                    <a:lnTo>
                      <a:pt x="12" y="72"/>
                    </a:lnTo>
                    <a:lnTo>
                      <a:pt x="12" y="80"/>
                    </a:lnTo>
                    <a:lnTo>
                      <a:pt x="12" y="88"/>
                    </a:lnTo>
                    <a:lnTo>
                      <a:pt x="16" y="96"/>
                    </a:lnTo>
                    <a:lnTo>
                      <a:pt x="24" y="92"/>
                    </a:lnTo>
                    <a:lnTo>
                      <a:pt x="32" y="88"/>
                    </a:lnTo>
                    <a:lnTo>
                      <a:pt x="40" y="84"/>
                    </a:lnTo>
                    <a:lnTo>
                      <a:pt x="48" y="76"/>
                    </a:lnTo>
                    <a:lnTo>
                      <a:pt x="60" y="64"/>
                    </a:lnTo>
                    <a:lnTo>
                      <a:pt x="64" y="56"/>
                    </a:lnTo>
                    <a:lnTo>
                      <a:pt x="60" y="48"/>
                    </a:lnTo>
                    <a:lnTo>
                      <a:pt x="56" y="40"/>
                    </a:lnTo>
                    <a:lnTo>
                      <a:pt x="56" y="32"/>
                    </a:lnTo>
                    <a:lnTo>
                      <a:pt x="56" y="24"/>
                    </a:lnTo>
                    <a:lnTo>
                      <a:pt x="48" y="16"/>
                    </a:lnTo>
                    <a:lnTo>
                      <a:pt x="40" y="8"/>
                    </a:lnTo>
                    <a:lnTo>
                      <a:pt x="32" y="8"/>
                    </a:lnTo>
                    <a:lnTo>
                      <a:pt x="24" y="4"/>
                    </a:lnTo>
                    <a:lnTo>
                      <a:pt x="16" y="0"/>
                    </a:lnTo>
                    <a:lnTo>
                      <a:pt x="8" y="4"/>
                    </a:lnTo>
                    <a:lnTo>
                      <a:pt x="4" y="12"/>
                    </a:lnTo>
                    <a:lnTo>
                      <a:pt x="0" y="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12" name="Freeform 104">
                <a:extLst>
                  <a:ext uri="{FF2B5EF4-FFF2-40B4-BE49-F238E27FC236}">
                    <a16:creationId xmlns:a16="http://schemas.microsoft.com/office/drawing/2014/main" id="{D8E8D180-9ADA-4292-B477-559E0858A2D2}"/>
                  </a:ext>
                </a:extLst>
              </p:cNvPr>
              <p:cNvSpPr>
                <a:spLocks/>
              </p:cNvSpPr>
              <p:nvPr/>
            </p:nvSpPr>
            <p:spPr bwMode="auto">
              <a:xfrm>
                <a:off x="4933" y="2296"/>
                <a:ext cx="79" cy="97"/>
              </a:xfrm>
              <a:custGeom>
                <a:avLst/>
                <a:gdLst>
                  <a:gd name="T0" fmla="*/ 28 w 89"/>
                  <a:gd name="T1" fmla="*/ 96 h 97"/>
                  <a:gd name="T2" fmla="*/ 28 w 89"/>
                  <a:gd name="T3" fmla="*/ 88 h 97"/>
                  <a:gd name="T4" fmla="*/ 25 w 89"/>
                  <a:gd name="T5" fmla="*/ 80 h 97"/>
                  <a:gd name="T6" fmla="*/ 25 w 89"/>
                  <a:gd name="T7" fmla="*/ 72 h 97"/>
                  <a:gd name="T8" fmla="*/ 22 w 89"/>
                  <a:gd name="T9" fmla="*/ 64 h 97"/>
                  <a:gd name="T10" fmla="*/ 19 w 89"/>
                  <a:gd name="T11" fmla="*/ 56 h 97"/>
                  <a:gd name="T12" fmla="*/ 16 w 89"/>
                  <a:gd name="T13" fmla="*/ 48 h 97"/>
                  <a:gd name="T14" fmla="*/ 12 w 89"/>
                  <a:gd name="T15" fmla="*/ 40 h 97"/>
                  <a:gd name="T16" fmla="*/ 6 w 89"/>
                  <a:gd name="T17" fmla="*/ 36 h 97"/>
                  <a:gd name="T18" fmla="*/ 4 w 89"/>
                  <a:gd name="T19" fmla="*/ 28 h 97"/>
                  <a:gd name="T20" fmla="*/ 0 w 89"/>
                  <a:gd name="T21" fmla="*/ 16 h 97"/>
                  <a:gd name="T22" fmla="*/ 0 w 89"/>
                  <a:gd name="T23" fmla="*/ 8 h 97"/>
                  <a:gd name="T24" fmla="*/ 0 w 89"/>
                  <a:gd name="T25" fmla="*/ 0 h 97"/>
                  <a:gd name="T26" fmla="*/ 6 w 89"/>
                  <a:gd name="T27" fmla="*/ 0 h 97"/>
                  <a:gd name="T28" fmla="*/ 12 w 89"/>
                  <a:gd name="T29" fmla="*/ 0 h 97"/>
                  <a:gd name="T30" fmla="*/ 19 w 89"/>
                  <a:gd name="T31" fmla="*/ 4 h 97"/>
                  <a:gd name="T32" fmla="*/ 22 w 89"/>
                  <a:gd name="T33" fmla="*/ 12 h 97"/>
                  <a:gd name="T34" fmla="*/ 28 w 89"/>
                  <a:gd name="T35" fmla="*/ 16 h 97"/>
                  <a:gd name="T36" fmla="*/ 35 w 89"/>
                  <a:gd name="T37" fmla="*/ 20 h 97"/>
                  <a:gd name="T38" fmla="*/ 41 w 89"/>
                  <a:gd name="T39" fmla="*/ 20 h 97"/>
                  <a:gd name="T40" fmla="*/ 47 w 89"/>
                  <a:gd name="T41" fmla="*/ 20 h 97"/>
                  <a:gd name="T42" fmla="*/ 53 w 89"/>
                  <a:gd name="T43" fmla="*/ 20 h 97"/>
                  <a:gd name="T44" fmla="*/ 59 w 89"/>
                  <a:gd name="T45" fmla="*/ 24 h 97"/>
                  <a:gd name="T46" fmla="*/ 67 w 89"/>
                  <a:gd name="T47" fmla="*/ 24 h 97"/>
                  <a:gd name="T48" fmla="*/ 69 w 89"/>
                  <a:gd name="T49" fmla="*/ 32 h 97"/>
                  <a:gd name="T50" fmla="*/ 67 w 89"/>
                  <a:gd name="T51" fmla="*/ 40 h 97"/>
                  <a:gd name="T52" fmla="*/ 67 w 89"/>
                  <a:gd name="T53" fmla="*/ 48 h 97"/>
                  <a:gd name="T54" fmla="*/ 59 w 89"/>
                  <a:gd name="T55" fmla="*/ 52 h 97"/>
                  <a:gd name="T56" fmla="*/ 53 w 89"/>
                  <a:gd name="T57" fmla="*/ 60 h 97"/>
                  <a:gd name="T58" fmla="*/ 47 w 89"/>
                  <a:gd name="T59" fmla="*/ 72 h 97"/>
                  <a:gd name="T60" fmla="*/ 44 w 89"/>
                  <a:gd name="T61" fmla="*/ 80 h 97"/>
                  <a:gd name="T62" fmla="*/ 38 w 89"/>
                  <a:gd name="T63" fmla="*/ 88 h 97"/>
                  <a:gd name="T64" fmla="*/ 35 w 89"/>
                  <a:gd name="T65" fmla="*/ 96 h 97"/>
                  <a:gd name="T66" fmla="*/ 28 w 89"/>
                  <a:gd name="T67" fmla="*/ 96 h 9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89" h="97">
                    <a:moveTo>
                      <a:pt x="36" y="96"/>
                    </a:moveTo>
                    <a:lnTo>
                      <a:pt x="36" y="88"/>
                    </a:lnTo>
                    <a:lnTo>
                      <a:pt x="32" y="80"/>
                    </a:lnTo>
                    <a:lnTo>
                      <a:pt x="32" y="72"/>
                    </a:lnTo>
                    <a:lnTo>
                      <a:pt x="28" y="64"/>
                    </a:lnTo>
                    <a:lnTo>
                      <a:pt x="24" y="56"/>
                    </a:lnTo>
                    <a:lnTo>
                      <a:pt x="20" y="48"/>
                    </a:lnTo>
                    <a:lnTo>
                      <a:pt x="16" y="40"/>
                    </a:lnTo>
                    <a:lnTo>
                      <a:pt x="8" y="36"/>
                    </a:lnTo>
                    <a:lnTo>
                      <a:pt x="4" y="28"/>
                    </a:lnTo>
                    <a:lnTo>
                      <a:pt x="0" y="16"/>
                    </a:lnTo>
                    <a:lnTo>
                      <a:pt x="0" y="8"/>
                    </a:lnTo>
                    <a:lnTo>
                      <a:pt x="0" y="0"/>
                    </a:lnTo>
                    <a:lnTo>
                      <a:pt x="8" y="0"/>
                    </a:lnTo>
                    <a:lnTo>
                      <a:pt x="16" y="0"/>
                    </a:lnTo>
                    <a:lnTo>
                      <a:pt x="24" y="4"/>
                    </a:lnTo>
                    <a:lnTo>
                      <a:pt x="28" y="12"/>
                    </a:lnTo>
                    <a:lnTo>
                      <a:pt x="36" y="16"/>
                    </a:lnTo>
                    <a:lnTo>
                      <a:pt x="44" y="20"/>
                    </a:lnTo>
                    <a:lnTo>
                      <a:pt x="52" y="20"/>
                    </a:lnTo>
                    <a:lnTo>
                      <a:pt x="60" y="20"/>
                    </a:lnTo>
                    <a:lnTo>
                      <a:pt x="68" y="20"/>
                    </a:lnTo>
                    <a:lnTo>
                      <a:pt x="76" y="24"/>
                    </a:lnTo>
                    <a:lnTo>
                      <a:pt x="84" y="24"/>
                    </a:lnTo>
                    <a:lnTo>
                      <a:pt x="88" y="32"/>
                    </a:lnTo>
                    <a:lnTo>
                      <a:pt x="84" y="40"/>
                    </a:lnTo>
                    <a:lnTo>
                      <a:pt x="84" y="48"/>
                    </a:lnTo>
                    <a:lnTo>
                      <a:pt x="76" y="52"/>
                    </a:lnTo>
                    <a:lnTo>
                      <a:pt x="68" y="60"/>
                    </a:lnTo>
                    <a:lnTo>
                      <a:pt x="60" y="72"/>
                    </a:lnTo>
                    <a:lnTo>
                      <a:pt x="56" y="80"/>
                    </a:lnTo>
                    <a:lnTo>
                      <a:pt x="48" y="88"/>
                    </a:lnTo>
                    <a:lnTo>
                      <a:pt x="44" y="96"/>
                    </a:lnTo>
                    <a:lnTo>
                      <a:pt x="36" y="96"/>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13" name="Freeform 105">
                <a:extLst>
                  <a:ext uri="{FF2B5EF4-FFF2-40B4-BE49-F238E27FC236}">
                    <a16:creationId xmlns:a16="http://schemas.microsoft.com/office/drawing/2014/main" id="{44AC5C0A-34D2-4D75-916B-E17DC30A669C}"/>
                  </a:ext>
                </a:extLst>
              </p:cNvPr>
              <p:cNvSpPr>
                <a:spLocks/>
              </p:cNvSpPr>
              <p:nvPr/>
            </p:nvSpPr>
            <p:spPr bwMode="auto">
              <a:xfrm>
                <a:off x="4872" y="2200"/>
                <a:ext cx="72" cy="73"/>
              </a:xfrm>
              <a:custGeom>
                <a:avLst/>
                <a:gdLst>
                  <a:gd name="T0" fmla="*/ 35 w 81"/>
                  <a:gd name="T1" fmla="*/ 72 h 73"/>
                  <a:gd name="T2" fmla="*/ 32 w 81"/>
                  <a:gd name="T3" fmla="*/ 64 h 73"/>
                  <a:gd name="T4" fmla="*/ 25 w 81"/>
                  <a:gd name="T5" fmla="*/ 60 h 73"/>
                  <a:gd name="T6" fmla="*/ 19 w 81"/>
                  <a:gd name="T7" fmla="*/ 56 h 73"/>
                  <a:gd name="T8" fmla="*/ 12 w 81"/>
                  <a:gd name="T9" fmla="*/ 52 h 73"/>
                  <a:gd name="T10" fmla="*/ 6 w 81"/>
                  <a:gd name="T11" fmla="*/ 48 h 73"/>
                  <a:gd name="T12" fmla="*/ 4 w 81"/>
                  <a:gd name="T13" fmla="*/ 40 h 73"/>
                  <a:gd name="T14" fmla="*/ 0 w 81"/>
                  <a:gd name="T15" fmla="*/ 32 h 73"/>
                  <a:gd name="T16" fmla="*/ 0 w 81"/>
                  <a:gd name="T17" fmla="*/ 24 h 73"/>
                  <a:gd name="T18" fmla="*/ 4 w 81"/>
                  <a:gd name="T19" fmla="*/ 16 h 73"/>
                  <a:gd name="T20" fmla="*/ 12 w 81"/>
                  <a:gd name="T21" fmla="*/ 12 h 73"/>
                  <a:gd name="T22" fmla="*/ 19 w 81"/>
                  <a:gd name="T23" fmla="*/ 16 h 73"/>
                  <a:gd name="T24" fmla="*/ 25 w 81"/>
                  <a:gd name="T25" fmla="*/ 16 h 73"/>
                  <a:gd name="T26" fmla="*/ 32 w 81"/>
                  <a:gd name="T27" fmla="*/ 12 h 73"/>
                  <a:gd name="T28" fmla="*/ 41 w 81"/>
                  <a:gd name="T29" fmla="*/ 8 h 73"/>
                  <a:gd name="T30" fmla="*/ 47 w 81"/>
                  <a:gd name="T31" fmla="*/ 4 h 73"/>
                  <a:gd name="T32" fmla="*/ 53 w 81"/>
                  <a:gd name="T33" fmla="*/ 0 h 73"/>
                  <a:gd name="T34" fmla="*/ 60 w 81"/>
                  <a:gd name="T35" fmla="*/ 0 h 73"/>
                  <a:gd name="T36" fmla="*/ 63 w 81"/>
                  <a:gd name="T37" fmla="*/ 12 h 73"/>
                  <a:gd name="T38" fmla="*/ 63 w 81"/>
                  <a:gd name="T39" fmla="*/ 20 h 73"/>
                  <a:gd name="T40" fmla="*/ 60 w 81"/>
                  <a:gd name="T41" fmla="*/ 28 h 73"/>
                  <a:gd name="T42" fmla="*/ 57 w 81"/>
                  <a:gd name="T43" fmla="*/ 36 h 73"/>
                  <a:gd name="T44" fmla="*/ 53 w 81"/>
                  <a:gd name="T45" fmla="*/ 44 h 73"/>
                  <a:gd name="T46" fmla="*/ 51 w 81"/>
                  <a:gd name="T47" fmla="*/ 52 h 73"/>
                  <a:gd name="T48" fmla="*/ 47 w 81"/>
                  <a:gd name="T49" fmla="*/ 60 h 73"/>
                  <a:gd name="T50" fmla="*/ 44 w 81"/>
                  <a:gd name="T51" fmla="*/ 68 h 73"/>
                  <a:gd name="T52" fmla="*/ 38 w 81"/>
                  <a:gd name="T53" fmla="*/ 68 h 73"/>
                  <a:gd name="T54" fmla="*/ 35 w 81"/>
                  <a:gd name="T55" fmla="*/ 72 h 7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81" h="73">
                    <a:moveTo>
                      <a:pt x="44" y="72"/>
                    </a:moveTo>
                    <a:lnTo>
                      <a:pt x="40" y="64"/>
                    </a:lnTo>
                    <a:lnTo>
                      <a:pt x="32" y="60"/>
                    </a:lnTo>
                    <a:lnTo>
                      <a:pt x="24" y="56"/>
                    </a:lnTo>
                    <a:lnTo>
                      <a:pt x="16" y="52"/>
                    </a:lnTo>
                    <a:lnTo>
                      <a:pt x="8" y="48"/>
                    </a:lnTo>
                    <a:lnTo>
                      <a:pt x="4" y="40"/>
                    </a:lnTo>
                    <a:lnTo>
                      <a:pt x="0" y="32"/>
                    </a:lnTo>
                    <a:lnTo>
                      <a:pt x="0" y="24"/>
                    </a:lnTo>
                    <a:lnTo>
                      <a:pt x="4" y="16"/>
                    </a:lnTo>
                    <a:lnTo>
                      <a:pt x="16" y="12"/>
                    </a:lnTo>
                    <a:lnTo>
                      <a:pt x="24" y="16"/>
                    </a:lnTo>
                    <a:lnTo>
                      <a:pt x="32" y="16"/>
                    </a:lnTo>
                    <a:lnTo>
                      <a:pt x="40" y="12"/>
                    </a:lnTo>
                    <a:lnTo>
                      <a:pt x="52" y="8"/>
                    </a:lnTo>
                    <a:lnTo>
                      <a:pt x="60" y="4"/>
                    </a:lnTo>
                    <a:lnTo>
                      <a:pt x="68" y="0"/>
                    </a:lnTo>
                    <a:lnTo>
                      <a:pt x="76" y="0"/>
                    </a:lnTo>
                    <a:lnTo>
                      <a:pt x="80" y="12"/>
                    </a:lnTo>
                    <a:lnTo>
                      <a:pt x="80" y="20"/>
                    </a:lnTo>
                    <a:lnTo>
                      <a:pt x="76" y="28"/>
                    </a:lnTo>
                    <a:lnTo>
                      <a:pt x="72" y="36"/>
                    </a:lnTo>
                    <a:lnTo>
                      <a:pt x="68" y="44"/>
                    </a:lnTo>
                    <a:lnTo>
                      <a:pt x="64" y="52"/>
                    </a:lnTo>
                    <a:lnTo>
                      <a:pt x="60" y="60"/>
                    </a:lnTo>
                    <a:lnTo>
                      <a:pt x="56" y="68"/>
                    </a:lnTo>
                    <a:lnTo>
                      <a:pt x="48" y="68"/>
                    </a:lnTo>
                    <a:lnTo>
                      <a:pt x="44" y="7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14" name="Freeform 106">
                <a:extLst>
                  <a:ext uri="{FF2B5EF4-FFF2-40B4-BE49-F238E27FC236}">
                    <a16:creationId xmlns:a16="http://schemas.microsoft.com/office/drawing/2014/main" id="{D27F7C6F-8CE0-440F-9F26-AA57ED604C50}"/>
                  </a:ext>
                </a:extLst>
              </p:cNvPr>
              <p:cNvSpPr>
                <a:spLocks/>
              </p:cNvSpPr>
              <p:nvPr/>
            </p:nvSpPr>
            <p:spPr bwMode="auto">
              <a:xfrm>
                <a:off x="4769" y="2136"/>
                <a:ext cx="86" cy="69"/>
              </a:xfrm>
              <a:custGeom>
                <a:avLst/>
                <a:gdLst>
                  <a:gd name="T0" fmla="*/ 66 w 97"/>
                  <a:gd name="T1" fmla="*/ 68 h 69"/>
                  <a:gd name="T2" fmla="*/ 63 w 97"/>
                  <a:gd name="T3" fmla="*/ 60 h 69"/>
                  <a:gd name="T4" fmla="*/ 57 w 97"/>
                  <a:gd name="T5" fmla="*/ 56 h 69"/>
                  <a:gd name="T6" fmla="*/ 51 w 97"/>
                  <a:gd name="T7" fmla="*/ 52 h 69"/>
                  <a:gd name="T8" fmla="*/ 38 w 97"/>
                  <a:gd name="T9" fmla="*/ 48 h 69"/>
                  <a:gd name="T10" fmla="*/ 31 w 97"/>
                  <a:gd name="T11" fmla="*/ 44 h 69"/>
                  <a:gd name="T12" fmla="*/ 25 w 97"/>
                  <a:gd name="T13" fmla="*/ 44 h 69"/>
                  <a:gd name="T14" fmla="*/ 19 w 97"/>
                  <a:gd name="T15" fmla="*/ 36 h 69"/>
                  <a:gd name="T16" fmla="*/ 12 w 97"/>
                  <a:gd name="T17" fmla="*/ 36 h 69"/>
                  <a:gd name="T18" fmla="*/ 6 w 97"/>
                  <a:gd name="T19" fmla="*/ 36 h 69"/>
                  <a:gd name="T20" fmla="*/ 0 w 97"/>
                  <a:gd name="T21" fmla="*/ 28 h 69"/>
                  <a:gd name="T22" fmla="*/ 0 w 97"/>
                  <a:gd name="T23" fmla="*/ 20 h 69"/>
                  <a:gd name="T24" fmla="*/ 4 w 97"/>
                  <a:gd name="T25" fmla="*/ 12 h 69"/>
                  <a:gd name="T26" fmla="*/ 12 w 97"/>
                  <a:gd name="T27" fmla="*/ 12 h 69"/>
                  <a:gd name="T28" fmla="*/ 19 w 97"/>
                  <a:gd name="T29" fmla="*/ 8 h 69"/>
                  <a:gd name="T30" fmla="*/ 25 w 97"/>
                  <a:gd name="T31" fmla="*/ 8 h 69"/>
                  <a:gd name="T32" fmla="*/ 31 w 97"/>
                  <a:gd name="T33" fmla="*/ 8 h 69"/>
                  <a:gd name="T34" fmla="*/ 38 w 97"/>
                  <a:gd name="T35" fmla="*/ 8 h 69"/>
                  <a:gd name="T36" fmla="*/ 47 w 97"/>
                  <a:gd name="T37" fmla="*/ 4 h 69"/>
                  <a:gd name="T38" fmla="*/ 53 w 97"/>
                  <a:gd name="T39" fmla="*/ 0 h 69"/>
                  <a:gd name="T40" fmla="*/ 63 w 97"/>
                  <a:gd name="T41" fmla="*/ 4 h 69"/>
                  <a:gd name="T42" fmla="*/ 69 w 97"/>
                  <a:gd name="T43" fmla="*/ 4 h 69"/>
                  <a:gd name="T44" fmla="*/ 69 w 97"/>
                  <a:gd name="T45" fmla="*/ 16 h 69"/>
                  <a:gd name="T46" fmla="*/ 73 w 97"/>
                  <a:gd name="T47" fmla="*/ 24 h 69"/>
                  <a:gd name="T48" fmla="*/ 75 w 97"/>
                  <a:gd name="T49" fmla="*/ 32 h 69"/>
                  <a:gd name="T50" fmla="*/ 75 w 97"/>
                  <a:gd name="T51" fmla="*/ 40 h 69"/>
                  <a:gd name="T52" fmla="*/ 75 w 97"/>
                  <a:gd name="T53" fmla="*/ 48 h 69"/>
                  <a:gd name="T54" fmla="*/ 73 w 97"/>
                  <a:gd name="T55" fmla="*/ 56 h 69"/>
                  <a:gd name="T56" fmla="*/ 73 w 97"/>
                  <a:gd name="T57" fmla="*/ 64 h 69"/>
                  <a:gd name="T58" fmla="*/ 66 w 97"/>
                  <a:gd name="T59" fmla="*/ 68 h 6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97" h="69">
                    <a:moveTo>
                      <a:pt x="84" y="68"/>
                    </a:moveTo>
                    <a:lnTo>
                      <a:pt x="80" y="60"/>
                    </a:lnTo>
                    <a:lnTo>
                      <a:pt x="72" y="56"/>
                    </a:lnTo>
                    <a:lnTo>
                      <a:pt x="64" y="52"/>
                    </a:lnTo>
                    <a:lnTo>
                      <a:pt x="48" y="48"/>
                    </a:lnTo>
                    <a:lnTo>
                      <a:pt x="40" y="44"/>
                    </a:lnTo>
                    <a:lnTo>
                      <a:pt x="32" y="44"/>
                    </a:lnTo>
                    <a:lnTo>
                      <a:pt x="24" y="36"/>
                    </a:lnTo>
                    <a:lnTo>
                      <a:pt x="16" y="36"/>
                    </a:lnTo>
                    <a:lnTo>
                      <a:pt x="8" y="36"/>
                    </a:lnTo>
                    <a:lnTo>
                      <a:pt x="0" y="28"/>
                    </a:lnTo>
                    <a:lnTo>
                      <a:pt x="0" y="20"/>
                    </a:lnTo>
                    <a:lnTo>
                      <a:pt x="4" y="12"/>
                    </a:lnTo>
                    <a:lnTo>
                      <a:pt x="16" y="12"/>
                    </a:lnTo>
                    <a:lnTo>
                      <a:pt x="24" y="8"/>
                    </a:lnTo>
                    <a:lnTo>
                      <a:pt x="32" y="8"/>
                    </a:lnTo>
                    <a:lnTo>
                      <a:pt x="40" y="8"/>
                    </a:lnTo>
                    <a:lnTo>
                      <a:pt x="48" y="8"/>
                    </a:lnTo>
                    <a:lnTo>
                      <a:pt x="60" y="4"/>
                    </a:lnTo>
                    <a:lnTo>
                      <a:pt x="68" y="0"/>
                    </a:lnTo>
                    <a:lnTo>
                      <a:pt x="80" y="4"/>
                    </a:lnTo>
                    <a:lnTo>
                      <a:pt x="88" y="4"/>
                    </a:lnTo>
                    <a:lnTo>
                      <a:pt x="88" y="16"/>
                    </a:lnTo>
                    <a:lnTo>
                      <a:pt x="92" y="24"/>
                    </a:lnTo>
                    <a:lnTo>
                      <a:pt x="96" y="32"/>
                    </a:lnTo>
                    <a:lnTo>
                      <a:pt x="96" y="40"/>
                    </a:lnTo>
                    <a:lnTo>
                      <a:pt x="96" y="48"/>
                    </a:lnTo>
                    <a:lnTo>
                      <a:pt x="92" y="56"/>
                    </a:lnTo>
                    <a:lnTo>
                      <a:pt x="92" y="64"/>
                    </a:lnTo>
                    <a:lnTo>
                      <a:pt x="84" y="6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15" name="Freeform 107">
                <a:extLst>
                  <a:ext uri="{FF2B5EF4-FFF2-40B4-BE49-F238E27FC236}">
                    <a16:creationId xmlns:a16="http://schemas.microsoft.com/office/drawing/2014/main" id="{E643ABF5-F81C-4448-9445-86CCDC13A0AB}"/>
                  </a:ext>
                </a:extLst>
              </p:cNvPr>
              <p:cNvSpPr>
                <a:spLocks/>
              </p:cNvSpPr>
              <p:nvPr/>
            </p:nvSpPr>
            <p:spPr bwMode="auto">
              <a:xfrm>
                <a:off x="4410" y="2096"/>
                <a:ext cx="86" cy="93"/>
              </a:xfrm>
              <a:custGeom>
                <a:avLst/>
                <a:gdLst>
                  <a:gd name="T0" fmla="*/ 75 w 97"/>
                  <a:gd name="T1" fmla="*/ 52 h 93"/>
                  <a:gd name="T2" fmla="*/ 69 w 97"/>
                  <a:gd name="T3" fmla="*/ 56 h 93"/>
                  <a:gd name="T4" fmla="*/ 63 w 97"/>
                  <a:gd name="T5" fmla="*/ 56 h 93"/>
                  <a:gd name="T6" fmla="*/ 57 w 97"/>
                  <a:gd name="T7" fmla="*/ 60 h 93"/>
                  <a:gd name="T8" fmla="*/ 51 w 97"/>
                  <a:gd name="T9" fmla="*/ 64 h 93"/>
                  <a:gd name="T10" fmla="*/ 44 w 97"/>
                  <a:gd name="T11" fmla="*/ 72 h 93"/>
                  <a:gd name="T12" fmla="*/ 38 w 97"/>
                  <a:gd name="T13" fmla="*/ 72 h 93"/>
                  <a:gd name="T14" fmla="*/ 31 w 97"/>
                  <a:gd name="T15" fmla="*/ 80 h 93"/>
                  <a:gd name="T16" fmla="*/ 25 w 97"/>
                  <a:gd name="T17" fmla="*/ 84 h 93"/>
                  <a:gd name="T18" fmla="*/ 19 w 97"/>
                  <a:gd name="T19" fmla="*/ 88 h 93"/>
                  <a:gd name="T20" fmla="*/ 12 w 97"/>
                  <a:gd name="T21" fmla="*/ 92 h 93"/>
                  <a:gd name="T22" fmla="*/ 6 w 97"/>
                  <a:gd name="T23" fmla="*/ 92 h 93"/>
                  <a:gd name="T24" fmla="*/ 4 w 97"/>
                  <a:gd name="T25" fmla="*/ 84 h 93"/>
                  <a:gd name="T26" fmla="*/ 6 w 97"/>
                  <a:gd name="T27" fmla="*/ 72 h 93"/>
                  <a:gd name="T28" fmla="*/ 10 w 97"/>
                  <a:gd name="T29" fmla="*/ 64 h 93"/>
                  <a:gd name="T30" fmla="*/ 10 w 97"/>
                  <a:gd name="T31" fmla="*/ 56 h 93"/>
                  <a:gd name="T32" fmla="*/ 6 w 97"/>
                  <a:gd name="T33" fmla="*/ 48 h 93"/>
                  <a:gd name="T34" fmla="*/ 4 w 97"/>
                  <a:gd name="T35" fmla="*/ 40 h 93"/>
                  <a:gd name="T36" fmla="*/ 0 w 97"/>
                  <a:gd name="T37" fmla="*/ 32 h 93"/>
                  <a:gd name="T38" fmla="*/ 0 w 97"/>
                  <a:gd name="T39" fmla="*/ 24 h 93"/>
                  <a:gd name="T40" fmla="*/ 0 w 97"/>
                  <a:gd name="T41" fmla="*/ 16 h 93"/>
                  <a:gd name="T42" fmla="*/ 4 w 97"/>
                  <a:gd name="T43" fmla="*/ 8 h 93"/>
                  <a:gd name="T44" fmla="*/ 10 w 97"/>
                  <a:gd name="T45" fmla="*/ 0 h 93"/>
                  <a:gd name="T46" fmla="*/ 16 w 97"/>
                  <a:gd name="T47" fmla="*/ 0 h 93"/>
                  <a:gd name="T48" fmla="*/ 22 w 97"/>
                  <a:gd name="T49" fmla="*/ 4 h 93"/>
                  <a:gd name="T50" fmla="*/ 25 w 97"/>
                  <a:gd name="T51" fmla="*/ 12 h 93"/>
                  <a:gd name="T52" fmla="*/ 31 w 97"/>
                  <a:gd name="T53" fmla="*/ 20 h 93"/>
                  <a:gd name="T54" fmla="*/ 38 w 97"/>
                  <a:gd name="T55" fmla="*/ 24 h 93"/>
                  <a:gd name="T56" fmla="*/ 44 w 97"/>
                  <a:gd name="T57" fmla="*/ 28 h 93"/>
                  <a:gd name="T58" fmla="*/ 51 w 97"/>
                  <a:gd name="T59" fmla="*/ 32 h 93"/>
                  <a:gd name="T60" fmla="*/ 57 w 97"/>
                  <a:gd name="T61" fmla="*/ 36 h 93"/>
                  <a:gd name="T62" fmla="*/ 63 w 97"/>
                  <a:gd name="T63" fmla="*/ 40 h 93"/>
                  <a:gd name="T64" fmla="*/ 69 w 97"/>
                  <a:gd name="T65" fmla="*/ 40 h 93"/>
                  <a:gd name="T66" fmla="*/ 75 w 97"/>
                  <a:gd name="T67" fmla="*/ 44 h 93"/>
                  <a:gd name="T68" fmla="*/ 75 w 97"/>
                  <a:gd name="T69" fmla="*/ 52 h 9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7" h="93">
                    <a:moveTo>
                      <a:pt x="96" y="52"/>
                    </a:moveTo>
                    <a:lnTo>
                      <a:pt x="88" y="56"/>
                    </a:lnTo>
                    <a:lnTo>
                      <a:pt x="80" y="56"/>
                    </a:lnTo>
                    <a:lnTo>
                      <a:pt x="72" y="60"/>
                    </a:lnTo>
                    <a:lnTo>
                      <a:pt x="64" y="64"/>
                    </a:lnTo>
                    <a:lnTo>
                      <a:pt x="56" y="72"/>
                    </a:lnTo>
                    <a:lnTo>
                      <a:pt x="48" y="72"/>
                    </a:lnTo>
                    <a:lnTo>
                      <a:pt x="40" y="80"/>
                    </a:lnTo>
                    <a:lnTo>
                      <a:pt x="32" y="84"/>
                    </a:lnTo>
                    <a:lnTo>
                      <a:pt x="24" y="88"/>
                    </a:lnTo>
                    <a:lnTo>
                      <a:pt x="16" y="92"/>
                    </a:lnTo>
                    <a:lnTo>
                      <a:pt x="8" y="92"/>
                    </a:lnTo>
                    <a:lnTo>
                      <a:pt x="4" y="84"/>
                    </a:lnTo>
                    <a:lnTo>
                      <a:pt x="8" y="72"/>
                    </a:lnTo>
                    <a:lnTo>
                      <a:pt x="12" y="64"/>
                    </a:lnTo>
                    <a:lnTo>
                      <a:pt x="12" y="56"/>
                    </a:lnTo>
                    <a:lnTo>
                      <a:pt x="8" y="48"/>
                    </a:lnTo>
                    <a:lnTo>
                      <a:pt x="4" y="40"/>
                    </a:lnTo>
                    <a:lnTo>
                      <a:pt x="0" y="32"/>
                    </a:lnTo>
                    <a:lnTo>
                      <a:pt x="0" y="24"/>
                    </a:lnTo>
                    <a:lnTo>
                      <a:pt x="0" y="16"/>
                    </a:lnTo>
                    <a:lnTo>
                      <a:pt x="4" y="8"/>
                    </a:lnTo>
                    <a:lnTo>
                      <a:pt x="12" y="0"/>
                    </a:lnTo>
                    <a:lnTo>
                      <a:pt x="20" y="0"/>
                    </a:lnTo>
                    <a:lnTo>
                      <a:pt x="28" y="4"/>
                    </a:lnTo>
                    <a:lnTo>
                      <a:pt x="32" y="12"/>
                    </a:lnTo>
                    <a:lnTo>
                      <a:pt x="40" y="20"/>
                    </a:lnTo>
                    <a:lnTo>
                      <a:pt x="48" y="24"/>
                    </a:lnTo>
                    <a:lnTo>
                      <a:pt x="56" y="28"/>
                    </a:lnTo>
                    <a:lnTo>
                      <a:pt x="64" y="32"/>
                    </a:lnTo>
                    <a:lnTo>
                      <a:pt x="72" y="36"/>
                    </a:lnTo>
                    <a:lnTo>
                      <a:pt x="80" y="40"/>
                    </a:lnTo>
                    <a:lnTo>
                      <a:pt x="88" y="40"/>
                    </a:lnTo>
                    <a:lnTo>
                      <a:pt x="96" y="44"/>
                    </a:lnTo>
                    <a:lnTo>
                      <a:pt x="96" y="5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16" name="Freeform 108">
                <a:extLst>
                  <a:ext uri="{FF2B5EF4-FFF2-40B4-BE49-F238E27FC236}">
                    <a16:creationId xmlns:a16="http://schemas.microsoft.com/office/drawing/2014/main" id="{66A0EF4E-0C62-4A1F-84B1-C946462708D6}"/>
                  </a:ext>
                </a:extLst>
              </p:cNvPr>
              <p:cNvSpPr>
                <a:spLocks/>
              </p:cNvSpPr>
              <p:nvPr/>
            </p:nvSpPr>
            <p:spPr bwMode="auto">
              <a:xfrm>
                <a:off x="4300" y="2152"/>
                <a:ext cx="90" cy="97"/>
              </a:xfrm>
              <a:custGeom>
                <a:avLst/>
                <a:gdLst>
                  <a:gd name="T0" fmla="*/ 79 w 101"/>
                  <a:gd name="T1" fmla="*/ 56 h 97"/>
                  <a:gd name="T2" fmla="*/ 73 w 101"/>
                  <a:gd name="T3" fmla="*/ 60 h 97"/>
                  <a:gd name="T4" fmla="*/ 67 w 101"/>
                  <a:gd name="T5" fmla="*/ 64 h 97"/>
                  <a:gd name="T6" fmla="*/ 61 w 101"/>
                  <a:gd name="T7" fmla="*/ 64 h 97"/>
                  <a:gd name="T8" fmla="*/ 54 w 101"/>
                  <a:gd name="T9" fmla="*/ 72 h 97"/>
                  <a:gd name="T10" fmla="*/ 47 w 101"/>
                  <a:gd name="T11" fmla="*/ 76 h 97"/>
                  <a:gd name="T12" fmla="*/ 41 w 101"/>
                  <a:gd name="T13" fmla="*/ 80 h 97"/>
                  <a:gd name="T14" fmla="*/ 32 w 101"/>
                  <a:gd name="T15" fmla="*/ 84 h 97"/>
                  <a:gd name="T16" fmla="*/ 26 w 101"/>
                  <a:gd name="T17" fmla="*/ 88 h 97"/>
                  <a:gd name="T18" fmla="*/ 19 w 101"/>
                  <a:gd name="T19" fmla="*/ 92 h 97"/>
                  <a:gd name="T20" fmla="*/ 12 w 101"/>
                  <a:gd name="T21" fmla="*/ 96 h 97"/>
                  <a:gd name="T22" fmla="*/ 4 w 101"/>
                  <a:gd name="T23" fmla="*/ 84 h 97"/>
                  <a:gd name="T24" fmla="*/ 0 w 101"/>
                  <a:gd name="T25" fmla="*/ 76 h 97"/>
                  <a:gd name="T26" fmla="*/ 0 w 101"/>
                  <a:gd name="T27" fmla="*/ 68 h 97"/>
                  <a:gd name="T28" fmla="*/ 6 w 101"/>
                  <a:gd name="T29" fmla="*/ 60 h 97"/>
                  <a:gd name="T30" fmla="*/ 6 w 101"/>
                  <a:gd name="T31" fmla="*/ 52 h 97"/>
                  <a:gd name="T32" fmla="*/ 6 w 101"/>
                  <a:gd name="T33" fmla="*/ 44 h 97"/>
                  <a:gd name="T34" fmla="*/ 6 w 101"/>
                  <a:gd name="T35" fmla="*/ 36 h 97"/>
                  <a:gd name="T36" fmla="*/ 6 w 101"/>
                  <a:gd name="T37" fmla="*/ 28 h 97"/>
                  <a:gd name="T38" fmla="*/ 6 w 101"/>
                  <a:gd name="T39" fmla="*/ 20 h 97"/>
                  <a:gd name="T40" fmla="*/ 6 w 101"/>
                  <a:gd name="T41" fmla="*/ 12 h 97"/>
                  <a:gd name="T42" fmla="*/ 6 w 101"/>
                  <a:gd name="T43" fmla="*/ 4 h 97"/>
                  <a:gd name="T44" fmla="*/ 12 w 101"/>
                  <a:gd name="T45" fmla="*/ 0 h 97"/>
                  <a:gd name="T46" fmla="*/ 19 w 101"/>
                  <a:gd name="T47" fmla="*/ 0 h 97"/>
                  <a:gd name="T48" fmla="*/ 26 w 101"/>
                  <a:gd name="T49" fmla="*/ 0 h 97"/>
                  <a:gd name="T50" fmla="*/ 29 w 101"/>
                  <a:gd name="T51" fmla="*/ 8 h 97"/>
                  <a:gd name="T52" fmla="*/ 32 w 101"/>
                  <a:gd name="T53" fmla="*/ 16 h 97"/>
                  <a:gd name="T54" fmla="*/ 35 w 101"/>
                  <a:gd name="T55" fmla="*/ 24 h 97"/>
                  <a:gd name="T56" fmla="*/ 41 w 101"/>
                  <a:gd name="T57" fmla="*/ 28 h 97"/>
                  <a:gd name="T58" fmla="*/ 51 w 101"/>
                  <a:gd name="T59" fmla="*/ 36 h 97"/>
                  <a:gd name="T60" fmla="*/ 57 w 101"/>
                  <a:gd name="T61" fmla="*/ 36 h 97"/>
                  <a:gd name="T62" fmla="*/ 63 w 101"/>
                  <a:gd name="T63" fmla="*/ 40 h 97"/>
                  <a:gd name="T64" fmla="*/ 70 w 101"/>
                  <a:gd name="T65" fmla="*/ 44 h 97"/>
                  <a:gd name="T66" fmla="*/ 73 w 101"/>
                  <a:gd name="T67" fmla="*/ 52 h 97"/>
                  <a:gd name="T68" fmla="*/ 77 w 101"/>
                  <a:gd name="T69" fmla="*/ 60 h 97"/>
                  <a:gd name="T70" fmla="*/ 79 w 101"/>
                  <a:gd name="T71" fmla="*/ 56 h 9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01" h="97">
                    <a:moveTo>
                      <a:pt x="100" y="56"/>
                    </a:moveTo>
                    <a:lnTo>
                      <a:pt x="92" y="60"/>
                    </a:lnTo>
                    <a:lnTo>
                      <a:pt x="84" y="64"/>
                    </a:lnTo>
                    <a:lnTo>
                      <a:pt x="76" y="64"/>
                    </a:lnTo>
                    <a:lnTo>
                      <a:pt x="68" y="72"/>
                    </a:lnTo>
                    <a:lnTo>
                      <a:pt x="60" y="76"/>
                    </a:lnTo>
                    <a:lnTo>
                      <a:pt x="52" y="80"/>
                    </a:lnTo>
                    <a:lnTo>
                      <a:pt x="40" y="84"/>
                    </a:lnTo>
                    <a:lnTo>
                      <a:pt x="32" y="88"/>
                    </a:lnTo>
                    <a:lnTo>
                      <a:pt x="24" y="92"/>
                    </a:lnTo>
                    <a:lnTo>
                      <a:pt x="16" y="96"/>
                    </a:lnTo>
                    <a:lnTo>
                      <a:pt x="4" y="84"/>
                    </a:lnTo>
                    <a:lnTo>
                      <a:pt x="0" y="76"/>
                    </a:lnTo>
                    <a:lnTo>
                      <a:pt x="0" y="68"/>
                    </a:lnTo>
                    <a:lnTo>
                      <a:pt x="8" y="60"/>
                    </a:lnTo>
                    <a:lnTo>
                      <a:pt x="8" y="52"/>
                    </a:lnTo>
                    <a:lnTo>
                      <a:pt x="8" y="44"/>
                    </a:lnTo>
                    <a:lnTo>
                      <a:pt x="8" y="36"/>
                    </a:lnTo>
                    <a:lnTo>
                      <a:pt x="8" y="28"/>
                    </a:lnTo>
                    <a:lnTo>
                      <a:pt x="8" y="20"/>
                    </a:lnTo>
                    <a:lnTo>
                      <a:pt x="8" y="12"/>
                    </a:lnTo>
                    <a:lnTo>
                      <a:pt x="8" y="4"/>
                    </a:lnTo>
                    <a:lnTo>
                      <a:pt x="16" y="0"/>
                    </a:lnTo>
                    <a:lnTo>
                      <a:pt x="24" y="0"/>
                    </a:lnTo>
                    <a:lnTo>
                      <a:pt x="32" y="0"/>
                    </a:lnTo>
                    <a:lnTo>
                      <a:pt x="36" y="8"/>
                    </a:lnTo>
                    <a:lnTo>
                      <a:pt x="40" y="16"/>
                    </a:lnTo>
                    <a:lnTo>
                      <a:pt x="44" y="24"/>
                    </a:lnTo>
                    <a:lnTo>
                      <a:pt x="52" y="28"/>
                    </a:lnTo>
                    <a:lnTo>
                      <a:pt x="64" y="36"/>
                    </a:lnTo>
                    <a:lnTo>
                      <a:pt x="72" y="36"/>
                    </a:lnTo>
                    <a:lnTo>
                      <a:pt x="80" y="40"/>
                    </a:lnTo>
                    <a:lnTo>
                      <a:pt x="88" y="44"/>
                    </a:lnTo>
                    <a:lnTo>
                      <a:pt x="92" y="52"/>
                    </a:lnTo>
                    <a:lnTo>
                      <a:pt x="96" y="60"/>
                    </a:lnTo>
                    <a:lnTo>
                      <a:pt x="100" y="56"/>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17" name="Freeform 109">
                <a:extLst>
                  <a:ext uri="{FF2B5EF4-FFF2-40B4-BE49-F238E27FC236}">
                    <a16:creationId xmlns:a16="http://schemas.microsoft.com/office/drawing/2014/main" id="{3C7E22BC-EECE-48C3-8E2F-87B17FA6C90A}"/>
                  </a:ext>
                </a:extLst>
              </p:cNvPr>
              <p:cNvSpPr>
                <a:spLocks/>
              </p:cNvSpPr>
              <p:nvPr/>
            </p:nvSpPr>
            <p:spPr bwMode="auto">
              <a:xfrm>
                <a:off x="4179" y="2400"/>
                <a:ext cx="47" cy="85"/>
              </a:xfrm>
              <a:custGeom>
                <a:avLst/>
                <a:gdLst>
                  <a:gd name="T0" fmla="*/ 41 w 53"/>
                  <a:gd name="T1" fmla="*/ 0 h 85"/>
                  <a:gd name="T2" fmla="*/ 35 w 53"/>
                  <a:gd name="T3" fmla="*/ 4 h 85"/>
                  <a:gd name="T4" fmla="*/ 31 w 53"/>
                  <a:gd name="T5" fmla="*/ 12 h 85"/>
                  <a:gd name="T6" fmla="*/ 31 w 53"/>
                  <a:gd name="T7" fmla="*/ 20 h 85"/>
                  <a:gd name="T8" fmla="*/ 31 w 53"/>
                  <a:gd name="T9" fmla="*/ 28 h 85"/>
                  <a:gd name="T10" fmla="*/ 28 w 53"/>
                  <a:gd name="T11" fmla="*/ 36 h 85"/>
                  <a:gd name="T12" fmla="*/ 28 w 53"/>
                  <a:gd name="T13" fmla="*/ 44 h 85"/>
                  <a:gd name="T14" fmla="*/ 28 w 53"/>
                  <a:gd name="T15" fmla="*/ 52 h 85"/>
                  <a:gd name="T16" fmla="*/ 25 w 53"/>
                  <a:gd name="T17" fmla="*/ 60 h 85"/>
                  <a:gd name="T18" fmla="*/ 22 w 53"/>
                  <a:gd name="T19" fmla="*/ 68 h 85"/>
                  <a:gd name="T20" fmla="*/ 19 w 53"/>
                  <a:gd name="T21" fmla="*/ 76 h 85"/>
                  <a:gd name="T22" fmla="*/ 12 w 53"/>
                  <a:gd name="T23" fmla="*/ 84 h 85"/>
                  <a:gd name="T24" fmla="*/ 6 w 53"/>
                  <a:gd name="T25" fmla="*/ 84 h 85"/>
                  <a:gd name="T26" fmla="*/ 4 w 53"/>
                  <a:gd name="T27" fmla="*/ 76 h 85"/>
                  <a:gd name="T28" fmla="*/ 0 w 53"/>
                  <a:gd name="T29" fmla="*/ 68 h 85"/>
                  <a:gd name="T30" fmla="*/ 0 w 53"/>
                  <a:gd name="T31" fmla="*/ 60 h 85"/>
                  <a:gd name="T32" fmla="*/ 0 w 53"/>
                  <a:gd name="T33" fmla="*/ 52 h 85"/>
                  <a:gd name="T34" fmla="*/ 0 w 53"/>
                  <a:gd name="T35" fmla="*/ 44 h 85"/>
                  <a:gd name="T36" fmla="*/ 4 w 53"/>
                  <a:gd name="T37" fmla="*/ 32 h 85"/>
                  <a:gd name="T38" fmla="*/ 10 w 53"/>
                  <a:gd name="T39" fmla="*/ 28 h 85"/>
                  <a:gd name="T40" fmla="*/ 12 w 53"/>
                  <a:gd name="T41" fmla="*/ 20 h 85"/>
                  <a:gd name="T42" fmla="*/ 16 w 53"/>
                  <a:gd name="T43" fmla="*/ 12 h 85"/>
                  <a:gd name="T44" fmla="*/ 22 w 53"/>
                  <a:gd name="T45" fmla="*/ 4 h 85"/>
                  <a:gd name="T46" fmla="*/ 28 w 53"/>
                  <a:gd name="T47" fmla="*/ 0 h 85"/>
                  <a:gd name="T48" fmla="*/ 35 w 53"/>
                  <a:gd name="T49" fmla="*/ 0 h 85"/>
                  <a:gd name="T50" fmla="*/ 41 w 53"/>
                  <a:gd name="T51" fmla="*/ 0 h 8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3" h="85">
                    <a:moveTo>
                      <a:pt x="52" y="0"/>
                    </a:moveTo>
                    <a:lnTo>
                      <a:pt x="44" y="4"/>
                    </a:lnTo>
                    <a:lnTo>
                      <a:pt x="40" y="12"/>
                    </a:lnTo>
                    <a:lnTo>
                      <a:pt x="40" y="20"/>
                    </a:lnTo>
                    <a:lnTo>
                      <a:pt x="40" y="28"/>
                    </a:lnTo>
                    <a:lnTo>
                      <a:pt x="36" y="36"/>
                    </a:lnTo>
                    <a:lnTo>
                      <a:pt x="36" y="44"/>
                    </a:lnTo>
                    <a:lnTo>
                      <a:pt x="36" y="52"/>
                    </a:lnTo>
                    <a:lnTo>
                      <a:pt x="32" y="60"/>
                    </a:lnTo>
                    <a:lnTo>
                      <a:pt x="28" y="68"/>
                    </a:lnTo>
                    <a:lnTo>
                      <a:pt x="24" y="76"/>
                    </a:lnTo>
                    <a:lnTo>
                      <a:pt x="16" y="84"/>
                    </a:lnTo>
                    <a:lnTo>
                      <a:pt x="8" y="84"/>
                    </a:lnTo>
                    <a:lnTo>
                      <a:pt x="4" y="76"/>
                    </a:lnTo>
                    <a:lnTo>
                      <a:pt x="0" y="68"/>
                    </a:lnTo>
                    <a:lnTo>
                      <a:pt x="0" y="60"/>
                    </a:lnTo>
                    <a:lnTo>
                      <a:pt x="0" y="52"/>
                    </a:lnTo>
                    <a:lnTo>
                      <a:pt x="0" y="44"/>
                    </a:lnTo>
                    <a:lnTo>
                      <a:pt x="4" y="32"/>
                    </a:lnTo>
                    <a:lnTo>
                      <a:pt x="12" y="28"/>
                    </a:lnTo>
                    <a:lnTo>
                      <a:pt x="16" y="20"/>
                    </a:lnTo>
                    <a:lnTo>
                      <a:pt x="20" y="12"/>
                    </a:lnTo>
                    <a:lnTo>
                      <a:pt x="28" y="4"/>
                    </a:lnTo>
                    <a:lnTo>
                      <a:pt x="36" y="0"/>
                    </a:lnTo>
                    <a:lnTo>
                      <a:pt x="44" y="0"/>
                    </a:lnTo>
                    <a:lnTo>
                      <a:pt x="52"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18" name="Freeform 110">
                <a:extLst>
                  <a:ext uri="{FF2B5EF4-FFF2-40B4-BE49-F238E27FC236}">
                    <a16:creationId xmlns:a16="http://schemas.microsoft.com/office/drawing/2014/main" id="{9AA60400-C425-4F0E-96D4-A0700DA9341C}"/>
                  </a:ext>
                </a:extLst>
              </p:cNvPr>
              <p:cNvSpPr>
                <a:spLocks/>
              </p:cNvSpPr>
              <p:nvPr/>
            </p:nvSpPr>
            <p:spPr bwMode="auto">
              <a:xfrm>
                <a:off x="4136" y="2528"/>
                <a:ext cx="51" cy="105"/>
              </a:xfrm>
              <a:custGeom>
                <a:avLst/>
                <a:gdLst>
                  <a:gd name="T0" fmla="*/ 45 w 57"/>
                  <a:gd name="T1" fmla="*/ 0 h 105"/>
                  <a:gd name="T2" fmla="*/ 42 w 57"/>
                  <a:gd name="T3" fmla="*/ 8 h 105"/>
                  <a:gd name="T4" fmla="*/ 38 w 57"/>
                  <a:gd name="T5" fmla="*/ 16 h 105"/>
                  <a:gd name="T6" fmla="*/ 38 w 57"/>
                  <a:gd name="T7" fmla="*/ 24 h 105"/>
                  <a:gd name="T8" fmla="*/ 38 w 57"/>
                  <a:gd name="T9" fmla="*/ 32 h 105"/>
                  <a:gd name="T10" fmla="*/ 35 w 57"/>
                  <a:gd name="T11" fmla="*/ 40 h 105"/>
                  <a:gd name="T12" fmla="*/ 35 w 57"/>
                  <a:gd name="T13" fmla="*/ 48 h 105"/>
                  <a:gd name="T14" fmla="*/ 35 w 57"/>
                  <a:gd name="T15" fmla="*/ 56 h 105"/>
                  <a:gd name="T16" fmla="*/ 35 w 57"/>
                  <a:gd name="T17" fmla="*/ 64 h 105"/>
                  <a:gd name="T18" fmla="*/ 32 w 57"/>
                  <a:gd name="T19" fmla="*/ 72 h 105"/>
                  <a:gd name="T20" fmla="*/ 29 w 57"/>
                  <a:gd name="T21" fmla="*/ 80 h 105"/>
                  <a:gd name="T22" fmla="*/ 29 w 57"/>
                  <a:gd name="T23" fmla="*/ 88 h 105"/>
                  <a:gd name="T24" fmla="*/ 22 w 57"/>
                  <a:gd name="T25" fmla="*/ 96 h 105"/>
                  <a:gd name="T26" fmla="*/ 19 w 57"/>
                  <a:gd name="T27" fmla="*/ 104 h 105"/>
                  <a:gd name="T28" fmla="*/ 13 w 57"/>
                  <a:gd name="T29" fmla="*/ 104 h 105"/>
                  <a:gd name="T30" fmla="*/ 6 w 57"/>
                  <a:gd name="T31" fmla="*/ 100 h 105"/>
                  <a:gd name="T32" fmla="*/ 4 w 57"/>
                  <a:gd name="T33" fmla="*/ 92 h 105"/>
                  <a:gd name="T34" fmla="*/ 4 w 57"/>
                  <a:gd name="T35" fmla="*/ 84 h 105"/>
                  <a:gd name="T36" fmla="*/ 4 w 57"/>
                  <a:gd name="T37" fmla="*/ 76 h 105"/>
                  <a:gd name="T38" fmla="*/ 4 w 57"/>
                  <a:gd name="T39" fmla="*/ 68 h 105"/>
                  <a:gd name="T40" fmla="*/ 0 w 57"/>
                  <a:gd name="T41" fmla="*/ 56 h 105"/>
                  <a:gd name="T42" fmla="*/ 0 w 57"/>
                  <a:gd name="T43" fmla="*/ 48 h 105"/>
                  <a:gd name="T44" fmla="*/ 0 w 57"/>
                  <a:gd name="T45" fmla="*/ 40 h 105"/>
                  <a:gd name="T46" fmla="*/ 6 w 57"/>
                  <a:gd name="T47" fmla="*/ 32 h 105"/>
                  <a:gd name="T48" fmla="*/ 10 w 57"/>
                  <a:gd name="T49" fmla="*/ 24 h 105"/>
                  <a:gd name="T50" fmla="*/ 16 w 57"/>
                  <a:gd name="T51" fmla="*/ 24 h 105"/>
                  <a:gd name="T52" fmla="*/ 19 w 57"/>
                  <a:gd name="T53" fmla="*/ 16 h 105"/>
                  <a:gd name="T54" fmla="*/ 26 w 57"/>
                  <a:gd name="T55" fmla="*/ 12 h 105"/>
                  <a:gd name="T56" fmla="*/ 35 w 57"/>
                  <a:gd name="T57" fmla="*/ 8 h 105"/>
                  <a:gd name="T58" fmla="*/ 42 w 57"/>
                  <a:gd name="T59" fmla="*/ 4 h 105"/>
                  <a:gd name="T60" fmla="*/ 45 w 57"/>
                  <a:gd name="T61" fmla="*/ 0 h 10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57" h="105">
                    <a:moveTo>
                      <a:pt x="56" y="0"/>
                    </a:moveTo>
                    <a:lnTo>
                      <a:pt x="52" y="8"/>
                    </a:lnTo>
                    <a:lnTo>
                      <a:pt x="48" y="16"/>
                    </a:lnTo>
                    <a:lnTo>
                      <a:pt x="48" y="24"/>
                    </a:lnTo>
                    <a:lnTo>
                      <a:pt x="48" y="32"/>
                    </a:lnTo>
                    <a:lnTo>
                      <a:pt x="44" y="40"/>
                    </a:lnTo>
                    <a:lnTo>
                      <a:pt x="44" y="48"/>
                    </a:lnTo>
                    <a:lnTo>
                      <a:pt x="44" y="56"/>
                    </a:lnTo>
                    <a:lnTo>
                      <a:pt x="44" y="64"/>
                    </a:lnTo>
                    <a:lnTo>
                      <a:pt x="40" y="72"/>
                    </a:lnTo>
                    <a:lnTo>
                      <a:pt x="36" y="80"/>
                    </a:lnTo>
                    <a:lnTo>
                      <a:pt x="36" y="88"/>
                    </a:lnTo>
                    <a:lnTo>
                      <a:pt x="28" y="96"/>
                    </a:lnTo>
                    <a:lnTo>
                      <a:pt x="24" y="104"/>
                    </a:lnTo>
                    <a:lnTo>
                      <a:pt x="16" y="104"/>
                    </a:lnTo>
                    <a:lnTo>
                      <a:pt x="8" y="100"/>
                    </a:lnTo>
                    <a:lnTo>
                      <a:pt x="4" y="92"/>
                    </a:lnTo>
                    <a:lnTo>
                      <a:pt x="4" y="84"/>
                    </a:lnTo>
                    <a:lnTo>
                      <a:pt x="4" y="76"/>
                    </a:lnTo>
                    <a:lnTo>
                      <a:pt x="4" y="68"/>
                    </a:lnTo>
                    <a:lnTo>
                      <a:pt x="0" y="56"/>
                    </a:lnTo>
                    <a:lnTo>
                      <a:pt x="0" y="48"/>
                    </a:lnTo>
                    <a:lnTo>
                      <a:pt x="0" y="40"/>
                    </a:lnTo>
                    <a:lnTo>
                      <a:pt x="8" y="32"/>
                    </a:lnTo>
                    <a:lnTo>
                      <a:pt x="12" y="24"/>
                    </a:lnTo>
                    <a:lnTo>
                      <a:pt x="20" y="24"/>
                    </a:lnTo>
                    <a:lnTo>
                      <a:pt x="24" y="16"/>
                    </a:lnTo>
                    <a:lnTo>
                      <a:pt x="32" y="12"/>
                    </a:lnTo>
                    <a:lnTo>
                      <a:pt x="44" y="8"/>
                    </a:lnTo>
                    <a:lnTo>
                      <a:pt x="52" y="4"/>
                    </a:lnTo>
                    <a:lnTo>
                      <a:pt x="56"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19" name="Freeform 111">
                <a:extLst>
                  <a:ext uri="{FF2B5EF4-FFF2-40B4-BE49-F238E27FC236}">
                    <a16:creationId xmlns:a16="http://schemas.microsoft.com/office/drawing/2014/main" id="{E42AF4CF-7E0B-4FA0-BFEA-4E2ABD6EBF13}"/>
                  </a:ext>
                </a:extLst>
              </p:cNvPr>
              <p:cNvSpPr>
                <a:spLocks/>
              </p:cNvSpPr>
              <p:nvPr/>
            </p:nvSpPr>
            <p:spPr bwMode="auto">
              <a:xfrm>
                <a:off x="4044" y="2628"/>
                <a:ext cx="86" cy="61"/>
              </a:xfrm>
              <a:custGeom>
                <a:avLst/>
                <a:gdLst>
                  <a:gd name="T0" fmla="*/ 6 w 97"/>
                  <a:gd name="T1" fmla="*/ 48 h 61"/>
                  <a:gd name="T2" fmla="*/ 12 w 97"/>
                  <a:gd name="T3" fmla="*/ 48 h 61"/>
                  <a:gd name="T4" fmla="*/ 19 w 97"/>
                  <a:gd name="T5" fmla="*/ 52 h 61"/>
                  <a:gd name="T6" fmla="*/ 25 w 97"/>
                  <a:gd name="T7" fmla="*/ 52 h 61"/>
                  <a:gd name="T8" fmla="*/ 31 w 97"/>
                  <a:gd name="T9" fmla="*/ 52 h 61"/>
                  <a:gd name="T10" fmla="*/ 38 w 97"/>
                  <a:gd name="T11" fmla="*/ 56 h 61"/>
                  <a:gd name="T12" fmla="*/ 44 w 97"/>
                  <a:gd name="T13" fmla="*/ 60 h 61"/>
                  <a:gd name="T14" fmla="*/ 51 w 97"/>
                  <a:gd name="T15" fmla="*/ 60 h 61"/>
                  <a:gd name="T16" fmla="*/ 57 w 97"/>
                  <a:gd name="T17" fmla="*/ 60 h 61"/>
                  <a:gd name="T18" fmla="*/ 63 w 97"/>
                  <a:gd name="T19" fmla="*/ 56 h 61"/>
                  <a:gd name="T20" fmla="*/ 69 w 97"/>
                  <a:gd name="T21" fmla="*/ 52 h 61"/>
                  <a:gd name="T22" fmla="*/ 73 w 97"/>
                  <a:gd name="T23" fmla="*/ 44 h 61"/>
                  <a:gd name="T24" fmla="*/ 75 w 97"/>
                  <a:gd name="T25" fmla="*/ 36 h 61"/>
                  <a:gd name="T26" fmla="*/ 75 w 97"/>
                  <a:gd name="T27" fmla="*/ 28 h 61"/>
                  <a:gd name="T28" fmla="*/ 69 w 97"/>
                  <a:gd name="T29" fmla="*/ 20 h 61"/>
                  <a:gd name="T30" fmla="*/ 59 w 97"/>
                  <a:gd name="T31" fmla="*/ 16 h 61"/>
                  <a:gd name="T32" fmla="*/ 53 w 97"/>
                  <a:gd name="T33" fmla="*/ 16 h 61"/>
                  <a:gd name="T34" fmla="*/ 44 w 97"/>
                  <a:gd name="T35" fmla="*/ 8 h 61"/>
                  <a:gd name="T36" fmla="*/ 35 w 97"/>
                  <a:gd name="T37" fmla="*/ 4 h 61"/>
                  <a:gd name="T38" fmla="*/ 28 w 97"/>
                  <a:gd name="T39" fmla="*/ 0 h 61"/>
                  <a:gd name="T40" fmla="*/ 22 w 97"/>
                  <a:gd name="T41" fmla="*/ 4 h 61"/>
                  <a:gd name="T42" fmla="*/ 16 w 97"/>
                  <a:gd name="T43" fmla="*/ 12 h 61"/>
                  <a:gd name="T44" fmla="*/ 12 w 97"/>
                  <a:gd name="T45" fmla="*/ 20 h 61"/>
                  <a:gd name="T46" fmla="*/ 10 w 97"/>
                  <a:gd name="T47" fmla="*/ 28 h 61"/>
                  <a:gd name="T48" fmla="*/ 10 w 97"/>
                  <a:gd name="T49" fmla="*/ 36 h 61"/>
                  <a:gd name="T50" fmla="*/ 4 w 97"/>
                  <a:gd name="T51" fmla="*/ 40 h 61"/>
                  <a:gd name="T52" fmla="*/ 0 w 97"/>
                  <a:gd name="T53" fmla="*/ 48 h 61"/>
                  <a:gd name="T54" fmla="*/ 6 w 97"/>
                  <a:gd name="T55" fmla="*/ 52 h 61"/>
                  <a:gd name="T56" fmla="*/ 6 w 97"/>
                  <a:gd name="T57" fmla="*/ 48 h 6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97" h="61">
                    <a:moveTo>
                      <a:pt x="8" y="48"/>
                    </a:moveTo>
                    <a:lnTo>
                      <a:pt x="16" y="48"/>
                    </a:lnTo>
                    <a:lnTo>
                      <a:pt x="24" y="52"/>
                    </a:lnTo>
                    <a:lnTo>
                      <a:pt x="32" y="52"/>
                    </a:lnTo>
                    <a:lnTo>
                      <a:pt x="40" y="52"/>
                    </a:lnTo>
                    <a:lnTo>
                      <a:pt x="48" y="56"/>
                    </a:lnTo>
                    <a:lnTo>
                      <a:pt x="56" y="60"/>
                    </a:lnTo>
                    <a:lnTo>
                      <a:pt x="64" y="60"/>
                    </a:lnTo>
                    <a:lnTo>
                      <a:pt x="72" y="60"/>
                    </a:lnTo>
                    <a:lnTo>
                      <a:pt x="80" y="56"/>
                    </a:lnTo>
                    <a:lnTo>
                      <a:pt x="88" y="52"/>
                    </a:lnTo>
                    <a:lnTo>
                      <a:pt x="92" y="44"/>
                    </a:lnTo>
                    <a:lnTo>
                      <a:pt x="96" y="36"/>
                    </a:lnTo>
                    <a:lnTo>
                      <a:pt x="96" y="28"/>
                    </a:lnTo>
                    <a:lnTo>
                      <a:pt x="88" y="20"/>
                    </a:lnTo>
                    <a:lnTo>
                      <a:pt x="76" y="16"/>
                    </a:lnTo>
                    <a:lnTo>
                      <a:pt x="68" y="16"/>
                    </a:lnTo>
                    <a:lnTo>
                      <a:pt x="56" y="8"/>
                    </a:lnTo>
                    <a:lnTo>
                      <a:pt x="44" y="4"/>
                    </a:lnTo>
                    <a:lnTo>
                      <a:pt x="36" y="0"/>
                    </a:lnTo>
                    <a:lnTo>
                      <a:pt x="28" y="4"/>
                    </a:lnTo>
                    <a:lnTo>
                      <a:pt x="20" y="12"/>
                    </a:lnTo>
                    <a:lnTo>
                      <a:pt x="16" y="20"/>
                    </a:lnTo>
                    <a:lnTo>
                      <a:pt x="12" y="28"/>
                    </a:lnTo>
                    <a:lnTo>
                      <a:pt x="12" y="36"/>
                    </a:lnTo>
                    <a:lnTo>
                      <a:pt x="4" y="40"/>
                    </a:lnTo>
                    <a:lnTo>
                      <a:pt x="0" y="48"/>
                    </a:lnTo>
                    <a:lnTo>
                      <a:pt x="8" y="52"/>
                    </a:lnTo>
                    <a:lnTo>
                      <a:pt x="8" y="4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20" name="Freeform 112">
                <a:extLst>
                  <a:ext uri="{FF2B5EF4-FFF2-40B4-BE49-F238E27FC236}">
                    <a16:creationId xmlns:a16="http://schemas.microsoft.com/office/drawing/2014/main" id="{84C032A7-0841-4650-9637-BA164E917B16}"/>
                  </a:ext>
                </a:extLst>
              </p:cNvPr>
              <p:cNvSpPr>
                <a:spLocks/>
              </p:cNvSpPr>
              <p:nvPr/>
            </p:nvSpPr>
            <p:spPr bwMode="auto">
              <a:xfrm>
                <a:off x="4047" y="3572"/>
                <a:ext cx="79" cy="85"/>
              </a:xfrm>
              <a:custGeom>
                <a:avLst/>
                <a:gdLst>
                  <a:gd name="T0" fmla="*/ 0 w 89"/>
                  <a:gd name="T1" fmla="*/ 4 h 85"/>
                  <a:gd name="T2" fmla="*/ 6 w 89"/>
                  <a:gd name="T3" fmla="*/ 0 h 85"/>
                  <a:gd name="T4" fmla="*/ 12 w 89"/>
                  <a:gd name="T5" fmla="*/ 0 h 85"/>
                  <a:gd name="T6" fmla="*/ 19 w 89"/>
                  <a:gd name="T7" fmla="*/ 0 h 85"/>
                  <a:gd name="T8" fmla="*/ 25 w 89"/>
                  <a:gd name="T9" fmla="*/ 0 h 85"/>
                  <a:gd name="T10" fmla="*/ 32 w 89"/>
                  <a:gd name="T11" fmla="*/ 4 h 85"/>
                  <a:gd name="T12" fmla="*/ 44 w 89"/>
                  <a:gd name="T13" fmla="*/ 8 h 85"/>
                  <a:gd name="T14" fmla="*/ 51 w 89"/>
                  <a:gd name="T15" fmla="*/ 12 h 85"/>
                  <a:gd name="T16" fmla="*/ 57 w 89"/>
                  <a:gd name="T17" fmla="*/ 12 h 85"/>
                  <a:gd name="T18" fmla="*/ 63 w 89"/>
                  <a:gd name="T19" fmla="*/ 16 h 85"/>
                  <a:gd name="T20" fmla="*/ 67 w 89"/>
                  <a:gd name="T21" fmla="*/ 24 h 85"/>
                  <a:gd name="T22" fmla="*/ 69 w 89"/>
                  <a:gd name="T23" fmla="*/ 32 h 85"/>
                  <a:gd name="T24" fmla="*/ 69 w 89"/>
                  <a:gd name="T25" fmla="*/ 40 h 85"/>
                  <a:gd name="T26" fmla="*/ 63 w 89"/>
                  <a:gd name="T27" fmla="*/ 44 h 85"/>
                  <a:gd name="T28" fmla="*/ 57 w 89"/>
                  <a:gd name="T29" fmla="*/ 48 h 85"/>
                  <a:gd name="T30" fmla="*/ 53 w 89"/>
                  <a:gd name="T31" fmla="*/ 56 h 85"/>
                  <a:gd name="T32" fmla="*/ 51 w 89"/>
                  <a:gd name="T33" fmla="*/ 64 h 85"/>
                  <a:gd name="T34" fmla="*/ 47 w 89"/>
                  <a:gd name="T35" fmla="*/ 72 h 85"/>
                  <a:gd name="T36" fmla="*/ 44 w 89"/>
                  <a:gd name="T37" fmla="*/ 80 h 85"/>
                  <a:gd name="T38" fmla="*/ 38 w 89"/>
                  <a:gd name="T39" fmla="*/ 80 h 85"/>
                  <a:gd name="T40" fmla="*/ 32 w 89"/>
                  <a:gd name="T41" fmla="*/ 84 h 85"/>
                  <a:gd name="T42" fmla="*/ 22 w 89"/>
                  <a:gd name="T43" fmla="*/ 80 h 85"/>
                  <a:gd name="T44" fmla="*/ 16 w 89"/>
                  <a:gd name="T45" fmla="*/ 76 h 85"/>
                  <a:gd name="T46" fmla="*/ 12 w 89"/>
                  <a:gd name="T47" fmla="*/ 68 h 85"/>
                  <a:gd name="T48" fmla="*/ 10 w 89"/>
                  <a:gd name="T49" fmla="*/ 60 h 85"/>
                  <a:gd name="T50" fmla="*/ 10 w 89"/>
                  <a:gd name="T51" fmla="*/ 52 h 85"/>
                  <a:gd name="T52" fmla="*/ 10 w 89"/>
                  <a:gd name="T53" fmla="*/ 44 h 85"/>
                  <a:gd name="T54" fmla="*/ 6 w 89"/>
                  <a:gd name="T55" fmla="*/ 36 h 85"/>
                  <a:gd name="T56" fmla="*/ 4 w 89"/>
                  <a:gd name="T57" fmla="*/ 28 h 85"/>
                  <a:gd name="T58" fmla="*/ 0 w 89"/>
                  <a:gd name="T59" fmla="*/ 20 h 85"/>
                  <a:gd name="T60" fmla="*/ 0 w 89"/>
                  <a:gd name="T61" fmla="*/ 12 h 85"/>
                  <a:gd name="T62" fmla="*/ 0 w 89"/>
                  <a:gd name="T63" fmla="*/ 4 h 8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9" h="85">
                    <a:moveTo>
                      <a:pt x="0" y="4"/>
                    </a:moveTo>
                    <a:lnTo>
                      <a:pt x="8" y="0"/>
                    </a:lnTo>
                    <a:lnTo>
                      <a:pt x="16" y="0"/>
                    </a:lnTo>
                    <a:lnTo>
                      <a:pt x="24" y="0"/>
                    </a:lnTo>
                    <a:lnTo>
                      <a:pt x="32" y="0"/>
                    </a:lnTo>
                    <a:lnTo>
                      <a:pt x="40" y="4"/>
                    </a:lnTo>
                    <a:lnTo>
                      <a:pt x="56" y="8"/>
                    </a:lnTo>
                    <a:lnTo>
                      <a:pt x="64" y="12"/>
                    </a:lnTo>
                    <a:lnTo>
                      <a:pt x="72" y="12"/>
                    </a:lnTo>
                    <a:lnTo>
                      <a:pt x="80" y="16"/>
                    </a:lnTo>
                    <a:lnTo>
                      <a:pt x="84" y="24"/>
                    </a:lnTo>
                    <a:lnTo>
                      <a:pt x="88" y="32"/>
                    </a:lnTo>
                    <a:lnTo>
                      <a:pt x="88" y="40"/>
                    </a:lnTo>
                    <a:lnTo>
                      <a:pt x="80" y="44"/>
                    </a:lnTo>
                    <a:lnTo>
                      <a:pt x="72" y="48"/>
                    </a:lnTo>
                    <a:lnTo>
                      <a:pt x="68" y="56"/>
                    </a:lnTo>
                    <a:lnTo>
                      <a:pt x="64" y="64"/>
                    </a:lnTo>
                    <a:lnTo>
                      <a:pt x="60" y="72"/>
                    </a:lnTo>
                    <a:lnTo>
                      <a:pt x="56" y="80"/>
                    </a:lnTo>
                    <a:lnTo>
                      <a:pt x="48" y="80"/>
                    </a:lnTo>
                    <a:lnTo>
                      <a:pt x="40" y="84"/>
                    </a:lnTo>
                    <a:lnTo>
                      <a:pt x="28" y="80"/>
                    </a:lnTo>
                    <a:lnTo>
                      <a:pt x="20" y="76"/>
                    </a:lnTo>
                    <a:lnTo>
                      <a:pt x="16" y="68"/>
                    </a:lnTo>
                    <a:lnTo>
                      <a:pt x="12" y="60"/>
                    </a:lnTo>
                    <a:lnTo>
                      <a:pt x="12" y="52"/>
                    </a:lnTo>
                    <a:lnTo>
                      <a:pt x="12" y="44"/>
                    </a:lnTo>
                    <a:lnTo>
                      <a:pt x="8" y="36"/>
                    </a:lnTo>
                    <a:lnTo>
                      <a:pt x="4" y="28"/>
                    </a:lnTo>
                    <a:lnTo>
                      <a:pt x="0" y="20"/>
                    </a:lnTo>
                    <a:lnTo>
                      <a:pt x="0" y="12"/>
                    </a:lnTo>
                    <a:lnTo>
                      <a:pt x="0" y="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21" name="Freeform 113">
                <a:extLst>
                  <a:ext uri="{FF2B5EF4-FFF2-40B4-BE49-F238E27FC236}">
                    <a16:creationId xmlns:a16="http://schemas.microsoft.com/office/drawing/2014/main" id="{32476358-B42D-4AA9-BAFB-5499E9F2F36D}"/>
                  </a:ext>
                </a:extLst>
              </p:cNvPr>
              <p:cNvSpPr>
                <a:spLocks/>
              </p:cNvSpPr>
              <p:nvPr/>
            </p:nvSpPr>
            <p:spPr bwMode="auto">
              <a:xfrm>
                <a:off x="3848" y="3560"/>
                <a:ext cx="148" cy="73"/>
              </a:xfrm>
              <a:custGeom>
                <a:avLst/>
                <a:gdLst>
                  <a:gd name="T0" fmla="*/ 120 w 148"/>
                  <a:gd name="T1" fmla="*/ 8 h 73"/>
                  <a:gd name="T2" fmla="*/ 148 w 148"/>
                  <a:gd name="T3" fmla="*/ 28 h 73"/>
                  <a:gd name="T4" fmla="*/ 112 w 148"/>
                  <a:gd name="T5" fmla="*/ 48 h 73"/>
                  <a:gd name="T6" fmla="*/ 40 w 148"/>
                  <a:gd name="T7" fmla="*/ 60 h 73"/>
                  <a:gd name="T8" fmla="*/ 0 w 148"/>
                  <a:gd name="T9" fmla="*/ 24 h 73"/>
                  <a:gd name="T10" fmla="*/ 28 w 148"/>
                  <a:gd name="T11" fmla="*/ 0 h 73"/>
                  <a:gd name="T12" fmla="*/ 88 w 148"/>
                  <a:gd name="T13" fmla="*/ 4 h 73"/>
                  <a:gd name="T14" fmla="*/ 120 w 148"/>
                  <a:gd name="T15" fmla="*/ 8 h 7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8" h="73">
                    <a:moveTo>
                      <a:pt x="120" y="8"/>
                    </a:moveTo>
                    <a:cubicBezTo>
                      <a:pt x="148" y="17"/>
                      <a:pt x="141" y="8"/>
                      <a:pt x="148" y="28"/>
                    </a:cubicBezTo>
                    <a:cubicBezTo>
                      <a:pt x="137" y="44"/>
                      <a:pt x="130" y="43"/>
                      <a:pt x="112" y="48"/>
                    </a:cubicBezTo>
                    <a:cubicBezTo>
                      <a:pt x="95" y="73"/>
                      <a:pt x="66" y="63"/>
                      <a:pt x="40" y="60"/>
                    </a:cubicBezTo>
                    <a:cubicBezTo>
                      <a:pt x="21" y="54"/>
                      <a:pt x="17" y="35"/>
                      <a:pt x="0" y="24"/>
                    </a:cubicBezTo>
                    <a:cubicBezTo>
                      <a:pt x="5" y="8"/>
                      <a:pt x="12" y="5"/>
                      <a:pt x="28" y="0"/>
                    </a:cubicBezTo>
                    <a:cubicBezTo>
                      <a:pt x="48" y="1"/>
                      <a:pt x="68" y="2"/>
                      <a:pt x="88" y="4"/>
                    </a:cubicBezTo>
                    <a:cubicBezTo>
                      <a:pt x="99" y="5"/>
                      <a:pt x="110" y="18"/>
                      <a:pt x="120" y="8"/>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22" name="Freeform 114">
                <a:extLst>
                  <a:ext uri="{FF2B5EF4-FFF2-40B4-BE49-F238E27FC236}">
                    <a16:creationId xmlns:a16="http://schemas.microsoft.com/office/drawing/2014/main" id="{A18E0BEE-4AC2-4F4D-B555-6D473A522A64}"/>
                  </a:ext>
                </a:extLst>
              </p:cNvPr>
              <p:cNvSpPr>
                <a:spLocks/>
              </p:cNvSpPr>
              <p:nvPr/>
            </p:nvSpPr>
            <p:spPr bwMode="auto">
              <a:xfrm>
                <a:off x="3679" y="3508"/>
                <a:ext cx="143" cy="122"/>
              </a:xfrm>
              <a:custGeom>
                <a:avLst/>
                <a:gdLst>
                  <a:gd name="T0" fmla="*/ 49 w 143"/>
                  <a:gd name="T1" fmla="*/ 0 h 122"/>
                  <a:gd name="T2" fmla="*/ 101 w 143"/>
                  <a:gd name="T3" fmla="*/ 32 h 122"/>
                  <a:gd name="T4" fmla="*/ 125 w 143"/>
                  <a:gd name="T5" fmla="*/ 40 h 122"/>
                  <a:gd name="T6" fmla="*/ 49 w 143"/>
                  <a:gd name="T7" fmla="*/ 100 h 122"/>
                  <a:gd name="T8" fmla="*/ 9 w 143"/>
                  <a:gd name="T9" fmla="*/ 104 h 122"/>
                  <a:gd name="T10" fmla="*/ 13 w 143"/>
                  <a:gd name="T11" fmla="*/ 76 h 122"/>
                  <a:gd name="T12" fmla="*/ 25 w 143"/>
                  <a:gd name="T13" fmla="*/ 4 h 122"/>
                  <a:gd name="T14" fmla="*/ 49 w 143"/>
                  <a:gd name="T15" fmla="*/ 0 h 12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3" h="122">
                    <a:moveTo>
                      <a:pt x="49" y="0"/>
                    </a:moveTo>
                    <a:cubicBezTo>
                      <a:pt x="57" y="24"/>
                      <a:pt x="79" y="25"/>
                      <a:pt x="101" y="32"/>
                    </a:cubicBezTo>
                    <a:cubicBezTo>
                      <a:pt x="109" y="35"/>
                      <a:pt x="125" y="40"/>
                      <a:pt x="125" y="40"/>
                    </a:cubicBezTo>
                    <a:cubicBezTo>
                      <a:pt x="143" y="93"/>
                      <a:pt x="85" y="95"/>
                      <a:pt x="49" y="100"/>
                    </a:cubicBezTo>
                    <a:cubicBezTo>
                      <a:pt x="39" y="107"/>
                      <a:pt x="22" y="122"/>
                      <a:pt x="9" y="104"/>
                    </a:cubicBezTo>
                    <a:cubicBezTo>
                      <a:pt x="3" y="96"/>
                      <a:pt x="12" y="85"/>
                      <a:pt x="13" y="76"/>
                    </a:cubicBezTo>
                    <a:cubicBezTo>
                      <a:pt x="10" y="49"/>
                      <a:pt x="0" y="21"/>
                      <a:pt x="25" y="4"/>
                    </a:cubicBezTo>
                    <a:cubicBezTo>
                      <a:pt x="48" y="9"/>
                      <a:pt x="42" y="14"/>
                      <a:pt x="49"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23" name="Freeform 115">
                <a:extLst>
                  <a:ext uri="{FF2B5EF4-FFF2-40B4-BE49-F238E27FC236}">
                    <a16:creationId xmlns:a16="http://schemas.microsoft.com/office/drawing/2014/main" id="{07E09257-A8F6-4F21-B242-877A53D2F16E}"/>
                  </a:ext>
                </a:extLst>
              </p:cNvPr>
              <p:cNvSpPr>
                <a:spLocks/>
              </p:cNvSpPr>
              <p:nvPr/>
            </p:nvSpPr>
            <p:spPr bwMode="auto">
              <a:xfrm>
                <a:off x="3531" y="3320"/>
                <a:ext cx="141" cy="190"/>
              </a:xfrm>
              <a:custGeom>
                <a:avLst/>
                <a:gdLst>
                  <a:gd name="T0" fmla="*/ 121 w 141"/>
                  <a:gd name="T1" fmla="*/ 120 h 190"/>
                  <a:gd name="T2" fmla="*/ 101 w 141"/>
                  <a:gd name="T3" fmla="*/ 88 h 190"/>
                  <a:gd name="T4" fmla="*/ 77 w 141"/>
                  <a:gd name="T5" fmla="*/ 76 h 190"/>
                  <a:gd name="T6" fmla="*/ 73 w 141"/>
                  <a:gd name="T7" fmla="*/ 64 h 190"/>
                  <a:gd name="T8" fmla="*/ 65 w 141"/>
                  <a:gd name="T9" fmla="*/ 52 h 190"/>
                  <a:gd name="T10" fmla="*/ 33 w 141"/>
                  <a:gd name="T11" fmla="*/ 0 h 190"/>
                  <a:gd name="T12" fmla="*/ 21 w 141"/>
                  <a:gd name="T13" fmla="*/ 40 h 190"/>
                  <a:gd name="T14" fmla="*/ 5 w 141"/>
                  <a:gd name="T15" fmla="*/ 108 h 190"/>
                  <a:gd name="T16" fmla="*/ 9 w 141"/>
                  <a:gd name="T17" fmla="*/ 120 h 190"/>
                  <a:gd name="T18" fmla="*/ 41 w 141"/>
                  <a:gd name="T19" fmla="*/ 116 h 190"/>
                  <a:gd name="T20" fmla="*/ 81 w 141"/>
                  <a:gd name="T21" fmla="*/ 120 h 190"/>
                  <a:gd name="T22" fmla="*/ 113 w 141"/>
                  <a:gd name="T23" fmla="*/ 168 h 190"/>
                  <a:gd name="T24" fmla="*/ 141 w 141"/>
                  <a:gd name="T25" fmla="*/ 156 h 190"/>
                  <a:gd name="T26" fmla="*/ 121 w 141"/>
                  <a:gd name="T27" fmla="*/ 120 h 19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41" h="190">
                    <a:moveTo>
                      <a:pt x="121" y="120"/>
                    </a:moveTo>
                    <a:cubicBezTo>
                      <a:pt x="98" y="112"/>
                      <a:pt x="114" y="104"/>
                      <a:pt x="101" y="88"/>
                    </a:cubicBezTo>
                    <a:cubicBezTo>
                      <a:pt x="95" y="81"/>
                      <a:pt x="84" y="81"/>
                      <a:pt x="77" y="76"/>
                    </a:cubicBezTo>
                    <a:cubicBezTo>
                      <a:pt x="76" y="72"/>
                      <a:pt x="75" y="68"/>
                      <a:pt x="73" y="64"/>
                    </a:cubicBezTo>
                    <a:cubicBezTo>
                      <a:pt x="71" y="60"/>
                      <a:pt x="67" y="57"/>
                      <a:pt x="65" y="52"/>
                    </a:cubicBezTo>
                    <a:cubicBezTo>
                      <a:pt x="55" y="26"/>
                      <a:pt x="58" y="17"/>
                      <a:pt x="33" y="0"/>
                    </a:cubicBezTo>
                    <a:cubicBezTo>
                      <a:pt x="0" y="7"/>
                      <a:pt x="5" y="16"/>
                      <a:pt x="21" y="40"/>
                    </a:cubicBezTo>
                    <a:cubicBezTo>
                      <a:pt x="18" y="64"/>
                      <a:pt x="11" y="85"/>
                      <a:pt x="5" y="108"/>
                    </a:cubicBezTo>
                    <a:cubicBezTo>
                      <a:pt x="6" y="112"/>
                      <a:pt x="5" y="119"/>
                      <a:pt x="9" y="120"/>
                    </a:cubicBezTo>
                    <a:cubicBezTo>
                      <a:pt x="19" y="122"/>
                      <a:pt x="30" y="116"/>
                      <a:pt x="41" y="116"/>
                    </a:cubicBezTo>
                    <a:cubicBezTo>
                      <a:pt x="54" y="116"/>
                      <a:pt x="68" y="119"/>
                      <a:pt x="81" y="120"/>
                    </a:cubicBezTo>
                    <a:cubicBezTo>
                      <a:pt x="94" y="139"/>
                      <a:pt x="93" y="155"/>
                      <a:pt x="113" y="168"/>
                    </a:cubicBezTo>
                    <a:cubicBezTo>
                      <a:pt x="128" y="190"/>
                      <a:pt x="125" y="172"/>
                      <a:pt x="141" y="156"/>
                    </a:cubicBezTo>
                    <a:cubicBezTo>
                      <a:pt x="133" y="110"/>
                      <a:pt x="135" y="149"/>
                      <a:pt x="121" y="12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24" name="Freeform 116">
                <a:extLst>
                  <a:ext uri="{FF2B5EF4-FFF2-40B4-BE49-F238E27FC236}">
                    <a16:creationId xmlns:a16="http://schemas.microsoft.com/office/drawing/2014/main" id="{2281154C-D8C6-43F6-B820-ABCFF5694499}"/>
                  </a:ext>
                </a:extLst>
              </p:cNvPr>
              <p:cNvSpPr>
                <a:spLocks/>
              </p:cNvSpPr>
              <p:nvPr/>
            </p:nvSpPr>
            <p:spPr bwMode="auto">
              <a:xfrm>
                <a:off x="3588" y="2813"/>
                <a:ext cx="91" cy="89"/>
              </a:xfrm>
              <a:custGeom>
                <a:avLst/>
                <a:gdLst>
                  <a:gd name="T0" fmla="*/ 88 w 91"/>
                  <a:gd name="T1" fmla="*/ 27 h 89"/>
                  <a:gd name="T2" fmla="*/ 52 w 91"/>
                  <a:gd name="T3" fmla="*/ 67 h 89"/>
                  <a:gd name="T4" fmla="*/ 0 w 91"/>
                  <a:gd name="T5" fmla="*/ 63 h 89"/>
                  <a:gd name="T6" fmla="*/ 28 w 91"/>
                  <a:gd name="T7" fmla="*/ 23 h 89"/>
                  <a:gd name="T8" fmla="*/ 84 w 91"/>
                  <a:gd name="T9" fmla="*/ 11 h 89"/>
                  <a:gd name="T10" fmla="*/ 88 w 91"/>
                  <a:gd name="T11" fmla="*/ 23 h 89"/>
                  <a:gd name="T12" fmla="*/ 88 w 91"/>
                  <a:gd name="T13" fmla="*/ 27 h 8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1" h="89">
                    <a:moveTo>
                      <a:pt x="88" y="27"/>
                    </a:moveTo>
                    <a:cubicBezTo>
                      <a:pt x="70" y="39"/>
                      <a:pt x="69" y="56"/>
                      <a:pt x="52" y="67"/>
                    </a:cubicBezTo>
                    <a:cubicBezTo>
                      <a:pt x="38" y="88"/>
                      <a:pt x="9" y="89"/>
                      <a:pt x="0" y="63"/>
                    </a:cubicBezTo>
                    <a:cubicBezTo>
                      <a:pt x="7" y="43"/>
                      <a:pt x="7" y="30"/>
                      <a:pt x="28" y="23"/>
                    </a:cubicBezTo>
                    <a:cubicBezTo>
                      <a:pt x="43" y="0"/>
                      <a:pt x="57" y="8"/>
                      <a:pt x="84" y="11"/>
                    </a:cubicBezTo>
                    <a:cubicBezTo>
                      <a:pt x="85" y="15"/>
                      <a:pt x="91" y="20"/>
                      <a:pt x="88" y="23"/>
                    </a:cubicBezTo>
                    <a:cubicBezTo>
                      <a:pt x="84" y="28"/>
                      <a:pt x="50" y="27"/>
                      <a:pt x="88" y="27"/>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25" name="Freeform 117">
                <a:extLst>
                  <a:ext uri="{FF2B5EF4-FFF2-40B4-BE49-F238E27FC236}">
                    <a16:creationId xmlns:a16="http://schemas.microsoft.com/office/drawing/2014/main" id="{F0745424-9ECA-4354-8B90-71C7DE25A196}"/>
                  </a:ext>
                </a:extLst>
              </p:cNvPr>
              <p:cNvSpPr>
                <a:spLocks/>
              </p:cNvSpPr>
              <p:nvPr/>
            </p:nvSpPr>
            <p:spPr bwMode="auto">
              <a:xfrm>
                <a:off x="3540" y="2934"/>
                <a:ext cx="63" cy="26"/>
              </a:xfrm>
              <a:custGeom>
                <a:avLst/>
                <a:gdLst>
                  <a:gd name="T0" fmla="*/ 52 w 63"/>
                  <a:gd name="T1" fmla="*/ 2 h 26"/>
                  <a:gd name="T2" fmla="*/ 4 w 63"/>
                  <a:gd name="T3" fmla="*/ 6 h 26"/>
                  <a:gd name="T4" fmla="*/ 12 w 63"/>
                  <a:gd name="T5" fmla="*/ 18 h 26"/>
                  <a:gd name="T6" fmla="*/ 52 w 63"/>
                  <a:gd name="T7" fmla="*/ 26 h 26"/>
                  <a:gd name="T8" fmla="*/ 52 w 63"/>
                  <a:gd name="T9" fmla="*/ 2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 h="26">
                    <a:moveTo>
                      <a:pt x="52" y="2"/>
                    </a:moveTo>
                    <a:cubicBezTo>
                      <a:pt x="36" y="3"/>
                      <a:pt x="19" y="0"/>
                      <a:pt x="4" y="6"/>
                    </a:cubicBezTo>
                    <a:cubicBezTo>
                      <a:pt x="0" y="8"/>
                      <a:pt x="8" y="15"/>
                      <a:pt x="12" y="18"/>
                    </a:cubicBezTo>
                    <a:cubicBezTo>
                      <a:pt x="23" y="26"/>
                      <a:pt x="39" y="24"/>
                      <a:pt x="52" y="26"/>
                    </a:cubicBezTo>
                    <a:cubicBezTo>
                      <a:pt x="63" y="10"/>
                      <a:pt x="63" y="18"/>
                      <a:pt x="52" y="2"/>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26" name="Freeform 118">
                <a:extLst>
                  <a:ext uri="{FF2B5EF4-FFF2-40B4-BE49-F238E27FC236}">
                    <a16:creationId xmlns:a16="http://schemas.microsoft.com/office/drawing/2014/main" id="{6DC8F392-6E1A-4BE7-ADC8-3E66F90A9720}"/>
                  </a:ext>
                </a:extLst>
              </p:cNvPr>
              <p:cNvSpPr>
                <a:spLocks/>
              </p:cNvSpPr>
              <p:nvPr/>
            </p:nvSpPr>
            <p:spPr bwMode="auto">
              <a:xfrm>
                <a:off x="4198" y="2239"/>
                <a:ext cx="78" cy="89"/>
              </a:xfrm>
              <a:custGeom>
                <a:avLst/>
                <a:gdLst>
                  <a:gd name="T0" fmla="*/ 58 w 78"/>
                  <a:gd name="T1" fmla="*/ 21 h 89"/>
                  <a:gd name="T2" fmla="*/ 6 w 78"/>
                  <a:gd name="T3" fmla="*/ 9 h 89"/>
                  <a:gd name="T4" fmla="*/ 2 w 78"/>
                  <a:gd name="T5" fmla="*/ 61 h 89"/>
                  <a:gd name="T6" fmla="*/ 30 w 78"/>
                  <a:gd name="T7" fmla="*/ 89 h 89"/>
                  <a:gd name="T8" fmla="*/ 66 w 78"/>
                  <a:gd name="T9" fmla="*/ 85 h 89"/>
                  <a:gd name="T10" fmla="*/ 62 w 78"/>
                  <a:gd name="T11" fmla="*/ 33 h 89"/>
                  <a:gd name="T12" fmla="*/ 50 w 78"/>
                  <a:gd name="T13" fmla="*/ 25 h 89"/>
                  <a:gd name="T14" fmla="*/ 58 w 78"/>
                  <a:gd name="T15" fmla="*/ 21 h 8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8" h="89">
                    <a:moveTo>
                      <a:pt x="58" y="21"/>
                    </a:moveTo>
                    <a:cubicBezTo>
                      <a:pt x="26" y="0"/>
                      <a:pt x="44" y="4"/>
                      <a:pt x="6" y="9"/>
                    </a:cubicBezTo>
                    <a:cubicBezTo>
                      <a:pt x="0" y="26"/>
                      <a:pt x="5" y="42"/>
                      <a:pt x="2" y="61"/>
                    </a:cubicBezTo>
                    <a:cubicBezTo>
                      <a:pt x="7" y="81"/>
                      <a:pt x="11" y="83"/>
                      <a:pt x="30" y="89"/>
                    </a:cubicBezTo>
                    <a:cubicBezTo>
                      <a:pt x="42" y="88"/>
                      <a:pt x="55" y="89"/>
                      <a:pt x="66" y="85"/>
                    </a:cubicBezTo>
                    <a:cubicBezTo>
                      <a:pt x="78" y="80"/>
                      <a:pt x="68" y="41"/>
                      <a:pt x="62" y="33"/>
                    </a:cubicBezTo>
                    <a:cubicBezTo>
                      <a:pt x="59" y="29"/>
                      <a:pt x="52" y="30"/>
                      <a:pt x="50" y="25"/>
                    </a:cubicBezTo>
                    <a:cubicBezTo>
                      <a:pt x="49" y="22"/>
                      <a:pt x="55" y="22"/>
                      <a:pt x="58" y="21"/>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27" name="Freeform 119">
                <a:extLst>
                  <a:ext uri="{FF2B5EF4-FFF2-40B4-BE49-F238E27FC236}">
                    <a16:creationId xmlns:a16="http://schemas.microsoft.com/office/drawing/2014/main" id="{050EFD1C-2EE7-477D-AC1B-1A2A9D1118B4}"/>
                  </a:ext>
                </a:extLst>
              </p:cNvPr>
              <p:cNvSpPr>
                <a:spLocks/>
              </p:cNvSpPr>
              <p:nvPr/>
            </p:nvSpPr>
            <p:spPr bwMode="auto">
              <a:xfrm>
                <a:off x="4131" y="2312"/>
                <a:ext cx="87" cy="80"/>
              </a:xfrm>
              <a:custGeom>
                <a:avLst/>
                <a:gdLst>
                  <a:gd name="T0" fmla="*/ 33 w 87"/>
                  <a:gd name="T1" fmla="*/ 76 h 80"/>
                  <a:gd name="T2" fmla="*/ 17 w 87"/>
                  <a:gd name="T3" fmla="*/ 8 h 80"/>
                  <a:gd name="T4" fmla="*/ 41 w 87"/>
                  <a:gd name="T5" fmla="*/ 0 h 80"/>
                  <a:gd name="T6" fmla="*/ 81 w 87"/>
                  <a:gd name="T7" fmla="*/ 16 h 80"/>
                  <a:gd name="T8" fmla="*/ 57 w 87"/>
                  <a:gd name="T9" fmla="*/ 80 h 80"/>
                  <a:gd name="T10" fmla="*/ 33 w 87"/>
                  <a:gd name="T11" fmla="*/ 76 h 8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7" h="80">
                    <a:moveTo>
                      <a:pt x="33" y="76"/>
                    </a:moveTo>
                    <a:cubicBezTo>
                      <a:pt x="9" y="60"/>
                      <a:pt x="0" y="42"/>
                      <a:pt x="17" y="8"/>
                    </a:cubicBezTo>
                    <a:cubicBezTo>
                      <a:pt x="21" y="0"/>
                      <a:pt x="41" y="0"/>
                      <a:pt x="41" y="0"/>
                    </a:cubicBezTo>
                    <a:cubicBezTo>
                      <a:pt x="57" y="4"/>
                      <a:pt x="67" y="7"/>
                      <a:pt x="81" y="16"/>
                    </a:cubicBezTo>
                    <a:cubicBezTo>
                      <a:pt x="87" y="40"/>
                      <a:pt x="83" y="71"/>
                      <a:pt x="57" y="80"/>
                    </a:cubicBezTo>
                    <a:cubicBezTo>
                      <a:pt x="17" y="76"/>
                      <a:pt x="9" y="76"/>
                      <a:pt x="33" y="76"/>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28" name="Freeform 120">
                <a:extLst>
                  <a:ext uri="{FF2B5EF4-FFF2-40B4-BE49-F238E27FC236}">
                    <a16:creationId xmlns:a16="http://schemas.microsoft.com/office/drawing/2014/main" id="{06EF1158-3DE4-4FB3-926A-8BC911BE248A}"/>
                  </a:ext>
                </a:extLst>
              </p:cNvPr>
              <p:cNvSpPr>
                <a:spLocks/>
              </p:cNvSpPr>
              <p:nvPr/>
            </p:nvSpPr>
            <p:spPr bwMode="auto">
              <a:xfrm>
                <a:off x="4088" y="2438"/>
                <a:ext cx="82" cy="86"/>
              </a:xfrm>
              <a:custGeom>
                <a:avLst/>
                <a:gdLst>
                  <a:gd name="T0" fmla="*/ 24 w 82"/>
                  <a:gd name="T1" fmla="*/ 86 h 86"/>
                  <a:gd name="T2" fmla="*/ 0 w 82"/>
                  <a:gd name="T3" fmla="*/ 58 h 86"/>
                  <a:gd name="T4" fmla="*/ 20 w 82"/>
                  <a:gd name="T5" fmla="*/ 6 h 86"/>
                  <a:gd name="T6" fmla="*/ 76 w 82"/>
                  <a:gd name="T7" fmla="*/ 2 h 86"/>
                  <a:gd name="T8" fmla="*/ 60 w 82"/>
                  <a:gd name="T9" fmla="*/ 38 h 86"/>
                  <a:gd name="T10" fmla="*/ 24 w 82"/>
                  <a:gd name="T11" fmla="*/ 86 h 8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2" h="86">
                    <a:moveTo>
                      <a:pt x="24" y="86"/>
                    </a:moveTo>
                    <a:cubicBezTo>
                      <a:pt x="8" y="81"/>
                      <a:pt x="5" y="74"/>
                      <a:pt x="0" y="58"/>
                    </a:cubicBezTo>
                    <a:cubicBezTo>
                      <a:pt x="0" y="57"/>
                      <a:pt x="13" y="8"/>
                      <a:pt x="20" y="6"/>
                    </a:cubicBezTo>
                    <a:cubicBezTo>
                      <a:pt x="38" y="0"/>
                      <a:pt x="57" y="3"/>
                      <a:pt x="76" y="2"/>
                    </a:cubicBezTo>
                    <a:cubicBezTo>
                      <a:pt x="82" y="20"/>
                      <a:pt x="73" y="25"/>
                      <a:pt x="60" y="38"/>
                    </a:cubicBezTo>
                    <a:cubicBezTo>
                      <a:pt x="45" y="82"/>
                      <a:pt x="56" y="64"/>
                      <a:pt x="24" y="86"/>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29" name="Freeform 121">
                <a:extLst>
                  <a:ext uri="{FF2B5EF4-FFF2-40B4-BE49-F238E27FC236}">
                    <a16:creationId xmlns:a16="http://schemas.microsoft.com/office/drawing/2014/main" id="{76EF4062-436D-4F7F-AB1B-49F18DBF93D5}"/>
                  </a:ext>
                </a:extLst>
              </p:cNvPr>
              <p:cNvSpPr>
                <a:spLocks/>
              </p:cNvSpPr>
              <p:nvPr/>
            </p:nvSpPr>
            <p:spPr bwMode="auto">
              <a:xfrm>
                <a:off x="4008" y="2547"/>
                <a:ext cx="122" cy="57"/>
              </a:xfrm>
              <a:custGeom>
                <a:avLst/>
                <a:gdLst>
                  <a:gd name="T0" fmla="*/ 48 w 122"/>
                  <a:gd name="T1" fmla="*/ 1 h 57"/>
                  <a:gd name="T2" fmla="*/ 4 w 122"/>
                  <a:gd name="T3" fmla="*/ 5 h 57"/>
                  <a:gd name="T4" fmla="*/ 8 w 122"/>
                  <a:gd name="T5" fmla="*/ 17 h 57"/>
                  <a:gd name="T6" fmla="*/ 24 w 122"/>
                  <a:gd name="T7" fmla="*/ 41 h 57"/>
                  <a:gd name="T8" fmla="*/ 96 w 122"/>
                  <a:gd name="T9" fmla="*/ 57 h 57"/>
                  <a:gd name="T10" fmla="*/ 96 w 122"/>
                  <a:gd name="T11" fmla="*/ 37 h 57"/>
                  <a:gd name="T12" fmla="*/ 48 w 122"/>
                  <a:gd name="T13" fmla="*/ 1 h 5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2" h="57">
                    <a:moveTo>
                      <a:pt x="48" y="1"/>
                    </a:moveTo>
                    <a:cubicBezTo>
                      <a:pt x="33" y="2"/>
                      <a:pt x="18" y="0"/>
                      <a:pt x="4" y="5"/>
                    </a:cubicBezTo>
                    <a:cubicBezTo>
                      <a:pt x="0" y="7"/>
                      <a:pt x="6" y="13"/>
                      <a:pt x="8" y="17"/>
                    </a:cubicBezTo>
                    <a:cubicBezTo>
                      <a:pt x="13" y="25"/>
                      <a:pt x="15" y="39"/>
                      <a:pt x="24" y="41"/>
                    </a:cubicBezTo>
                    <a:cubicBezTo>
                      <a:pt x="48" y="47"/>
                      <a:pt x="72" y="49"/>
                      <a:pt x="96" y="57"/>
                    </a:cubicBezTo>
                    <a:cubicBezTo>
                      <a:pt x="122" y="50"/>
                      <a:pt x="117" y="44"/>
                      <a:pt x="96" y="37"/>
                    </a:cubicBezTo>
                    <a:cubicBezTo>
                      <a:pt x="81" y="15"/>
                      <a:pt x="78" y="1"/>
                      <a:pt x="48" y="1"/>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30" name="Freeform 122">
                <a:extLst>
                  <a:ext uri="{FF2B5EF4-FFF2-40B4-BE49-F238E27FC236}">
                    <a16:creationId xmlns:a16="http://schemas.microsoft.com/office/drawing/2014/main" id="{348E420F-A85C-4C54-9469-D69150935B0D}"/>
                  </a:ext>
                </a:extLst>
              </p:cNvPr>
              <p:cNvSpPr>
                <a:spLocks/>
              </p:cNvSpPr>
              <p:nvPr/>
            </p:nvSpPr>
            <p:spPr bwMode="auto">
              <a:xfrm>
                <a:off x="3966" y="2403"/>
                <a:ext cx="114" cy="90"/>
              </a:xfrm>
              <a:custGeom>
                <a:avLst/>
                <a:gdLst>
                  <a:gd name="T0" fmla="*/ 30 w 114"/>
                  <a:gd name="T1" fmla="*/ 33 h 90"/>
                  <a:gd name="T2" fmla="*/ 18 w 114"/>
                  <a:gd name="T3" fmla="*/ 69 h 90"/>
                  <a:gd name="T4" fmla="*/ 14 w 114"/>
                  <a:gd name="T5" fmla="*/ 81 h 90"/>
                  <a:gd name="T6" fmla="*/ 86 w 114"/>
                  <a:gd name="T7" fmla="*/ 69 h 90"/>
                  <a:gd name="T8" fmla="*/ 102 w 114"/>
                  <a:gd name="T9" fmla="*/ 45 h 90"/>
                  <a:gd name="T10" fmla="*/ 114 w 114"/>
                  <a:gd name="T11" fmla="*/ 17 h 90"/>
                  <a:gd name="T12" fmla="*/ 110 w 114"/>
                  <a:gd name="T13" fmla="*/ 5 h 90"/>
                  <a:gd name="T14" fmla="*/ 94 w 114"/>
                  <a:gd name="T15" fmla="*/ 1 h 90"/>
                  <a:gd name="T16" fmla="*/ 22 w 114"/>
                  <a:gd name="T17" fmla="*/ 17 h 90"/>
                  <a:gd name="T18" fmla="*/ 30 w 114"/>
                  <a:gd name="T19" fmla="*/ 33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4" h="90">
                    <a:moveTo>
                      <a:pt x="30" y="33"/>
                    </a:moveTo>
                    <a:cubicBezTo>
                      <a:pt x="26" y="45"/>
                      <a:pt x="22" y="57"/>
                      <a:pt x="18" y="69"/>
                    </a:cubicBezTo>
                    <a:cubicBezTo>
                      <a:pt x="17" y="73"/>
                      <a:pt x="14" y="81"/>
                      <a:pt x="14" y="81"/>
                    </a:cubicBezTo>
                    <a:cubicBezTo>
                      <a:pt x="48" y="90"/>
                      <a:pt x="55" y="90"/>
                      <a:pt x="86" y="69"/>
                    </a:cubicBezTo>
                    <a:cubicBezTo>
                      <a:pt x="95" y="32"/>
                      <a:pt x="82" y="70"/>
                      <a:pt x="102" y="45"/>
                    </a:cubicBezTo>
                    <a:cubicBezTo>
                      <a:pt x="108" y="37"/>
                      <a:pt x="109" y="26"/>
                      <a:pt x="114" y="17"/>
                    </a:cubicBezTo>
                    <a:cubicBezTo>
                      <a:pt x="113" y="13"/>
                      <a:pt x="113" y="8"/>
                      <a:pt x="110" y="5"/>
                    </a:cubicBezTo>
                    <a:cubicBezTo>
                      <a:pt x="106" y="2"/>
                      <a:pt x="99" y="0"/>
                      <a:pt x="94" y="1"/>
                    </a:cubicBezTo>
                    <a:cubicBezTo>
                      <a:pt x="72" y="3"/>
                      <a:pt x="46" y="14"/>
                      <a:pt x="22" y="17"/>
                    </a:cubicBezTo>
                    <a:cubicBezTo>
                      <a:pt x="16" y="34"/>
                      <a:pt x="0" y="55"/>
                      <a:pt x="30" y="33"/>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31" name="Freeform 123">
                <a:extLst>
                  <a:ext uri="{FF2B5EF4-FFF2-40B4-BE49-F238E27FC236}">
                    <a16:creationId xmlns:a16="http://schemas.microsoft.com/office/drawing/2014/main" id="{71D5B9D4-08B2-4658-9927-4BB836633514}"/>
                  </a:ext>
                </a:extLst>
              </p:cNvPr>
              <p:cNvSpPr>
                <a:spLocks/>
              </p:cNvSpPr>
              <p:nvPr/>
            </p:nvSpPr>
            <p:spPr bwMode="auto">
              <a:xfrm>
                <a:off x="3920" y="2584"/>
                <a:ext cx="103" cy="72"/>
              </a:xfrm>
              <a:custGeom>
                <a:avLst/>
                <a:gdLst>
                  <a:gd name="T0" fmla="*/ 48 w 103"/>
                  <a:gd name="T1" fmla="*/ 0 h 72"/>
                  <a:gd name="T2" fmla="*/ 0 w 103"/>
                  <a:gd name="T3" fmla="*/ 32 h 72"/>
                  <a:gd name="T4" fmla="*/ 40 w 103"/>
                  <a:gd name="T5" fmla="*/ 72 h 72"/>
                  <a:gd name="T6" fmla="*/ 72 w 103"/>
                  <a:gd name="T7" fmla="*/ 68 h 72"/>
                  <a:gd name="T8" fmla="*/ 56 w 103"/>
                  <a:gd name="T9" fmla="*/ 24 h 72"/>
                  <a:gd name="T10" fmla="*/ 48 w 103"/>
                  <a:gd name="T11" fmla="*/ 0 h 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3" h="72">
                    <a:moveTo>
                      <a:pt x="48" y="0"/>
                    </a:moveTo>
                    <a:cubicBezTo>
                      <a:pt x="14" y="4"/>
                      <a:pt x="6" y="0"/>
                      <a:pt x="0" y="32"/>
                    </a:cubicBezTo>
                    <a:cubicBezTo>
                      <a:pt x="6" y="55"/>
                      <a:pt x="18" y="65"/>
                      <a:pt x="40" y="72"/>
                    </a:cubicBezTo>
                    <a:cubicBezTo>
                      <a:pt x="51" y="71"/>
                      <a:pt x="62" y="72"/>
                      <a:pt x="72" y="68"/>
                    </a:cubicBezTo>
                    <a:cubicBezTo>
                      <a:pt x="103" y="57"/>
                      <a:pt x="71" y="29"/>
                      <a:pt x="56" y="24"/>
                    </a:cubicBezTo>
                    <a:cubicBezTo>
                      <a:pt x="42" y="3"/>
                      <a:pt x="26" y="15"/>
                      <a:pt x="48"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32" name="Freeform 124">
                <a:extLst>
                  <a:ext uri="{FF2B5EF4-FFF2-40B4-BE49-F238E27FC236}">
                    <a16:creationId xmlns:a16="http://schemas.microsoft.com/office/drawing/2014/main" id="{30D9BE00-0CDD-427B-820C-5A72CE71969C}"/>
                  </a:ext>
                </a:extLst>
              </p:cNvPr>
              <p:cNvSpPr>
                <a:spLocks/>
              </p:cNvSpPr>
              <p:nvPr/>
            </p:nvSpPr>
            <p:spPr bwMode="auto">
              <a:xfrm>
                <a:off x="3899" y="2480"/>
                <a:ext cx="90" cy="72"/>
              </a:xfrm>
              <a:custGeom>
                <a:avLst/>
                <a:gdLst>
                  <a:gd name="T0" fmla="*/ 65 w 90"/>
                  <a:gd name="T1" fmla="*/ 20 h 72"/>
                  <a:gd name="T2" fmla="*/ 89 w 90"/>
                  <a:gd name="T3" fmla="*/ 28 h 72"/>
                  <a:gd name="T4" fmla="*/ 45 w 90"/>
                  <a:gd name="T5" fmla="*/ 72 h 72"/>
                  <a:gd name="T6" fmla="*/ 9 w 90"/>
                  <a:gd name="T7" fmla="*/ 68 h 72"/>
                  <a:gd name="T8" fmla="*/ 9 w 90"/>
                  <a:gd name="T9" fmla="*/ 40 h 72"/>
                  <a:gd name="T10" fmla="*/ 49 w 90"/>
                  <a:gd name="T11" fmla="*/ 0 h 72"/>
                  <a:gd name="T12" fmla="*/ 65 w 90"/>
                  <a:gd name="T13" fmla="*/ 20 h 7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 h="72">
                    <a:moveTo>
                      <a:pt x="65" y="20"/>
                    </a:moveTo>
                    <a:cubicBezTo>
                      <a:pt x="73" y="23"/>
                      <a:pt x="90" y="20"/>
                      <a:pt x="89" y="28"/>
                    </a:cubicBezTo>
                    <a:cubicBezTo>
                      <a:pt x="83" y="67"/>
                      <a:pt x="80" y="63"/>
                      <a:pt x="45" y="72"/>
                    </a:cubicBezTo>
                    <a:cubicBezTo>
                      <a:pt x="33" y="71"/>
                      <a:pt x="20" y="72"/>
                      <a:pt x="9" y="68"/>
                    </a:cubicBezTo>
                    <a:cubicBezTo>
                      <a:pt x="0" y="64"/>
                      <a:pt x="8" y="42"/>
                      <a:pt x="9" y="40"/>
                    </a:cubicBezTo>
                    <a:cubicBezTo>
                      <a:pt x="15" y="19"/>
                      <a:pt x="29" y="7"/>
                      <a:pt x="49" y="0"/>
                    </a:cubicBezTo>
                    <a:cubicBezTo>
                      <a:pt x="75" y="18"/>
                      <a:pt x="82" y="12"/>
                      <a:pt x="65" y="2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33" name="Freeform 125">
                <a:extLst>
                  <a:ext uri="{FF2B5EF4-FFF2-40B4-BE49-F238E27FC236}">
                    <a16:creationId xmlns:a16="http://schemas.microsoft.com/office/drawing/2014/main" id="{E3A826C5-1BD2-492B-8F78-DC1193CCDAF1}"/>
                  </a:ext>
                </a:extLst>
              </p:cNvPr>
              <p:cNvSpPr>
                <a:spLocks/>
              </p:cNvSpPr>
              <p:nvPr/>
            </p:nvSpPr>
            <p:spPr bwMode="auto">
              <a:xfrm>
                <a:off x="3852" y="2636"/>
                <a:ext cx="68" cy="68"/>
              </a:xfrm>
              <a:custGeom>
                <a:avLst/>
                <a:gdLst>
                  <a:gd name="T0" fmla="*/ 32 w 68"/>
                  <a:gd name="T1" fmla="*/ 0 h 68"/>
                  <a:gd name="T2" fmla="*/ 0 w 68"/>
                  <a:gd name="T3" fmla="*/ 20 h 68"/>
                  <a:gd name="T4" fmla="*/ 20 w 68"/>
                  <a:gd name="T5" fmla="*/ 68 h 68"/>
                  <a:gd name="T6" fmla="*/ 60 w 68"/>
                  <a:gd name="T7" fmla="*/ 56 h 68"/>
                  <a:gd name="T8" fmla="*/ 68 w 68"/>
                  <a:gd name="T9" fmla="*/ 32 h 68"/>
                  <a:gd name="T10" fmla="*/ 32 w 68"/>
                  <a:gd name="T11" fmla="*/ 0 h 6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8" h="68">
                    <a:moveTo>
                      <a:pt x="32" y="0"/>
                    </a:moveTo>
                    <a:cubicBezTo>
                      <a:pt x="16" y="5"/>
                      <a:pt x="6" y="2"/>
                      <a:pt x="0" y="20"/>
                    </a:cubicBezTo>
                    <a:cubicBezTo>
                      <a:pt x="6" y="39"/>
                      <a:pt x="10" y="52"/>
                      <a:pt x="20" y="68"/>
                    </a:cubicBezTo>
                    <a:cubicBezTo>
                      <a:pt x="28" y="67"/>
                      <a:pt x="53" y="67"/>
                      <a:pt x="60" y="56"/>
                    </a:cubicBezTo>
                    <a:cubicBezTo>
                      <a:pt x="64" y="49"/>
                      <a:pt x="68" y="32"/>
                      <a:pt x="68" y="32"/>
                    </a:cubicBezTo>
                    <a:cubicBezTo>
                      <a:pt x="60" y="26"/>
                      <a:pt x="21" y="11"/>
                      <a:pt x="32"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34" name="Freeform 126">
                <a:extLst>
                  <a:ext uri="{FF2B5EF4-FFF2-40B4-BE49-F238E27FC236}">
                    <a16:creationId xmlns:a16="http://schemas.microsoft.com/office/drawing/2014/main" id="{50F7566B-6BE6-4C6F-A246-214E183C78E0}"/>
                  </a:ext>
                </a:extLst>
              </p:cNvPr>
              <p:cNvSpPr>
                <a:spLocks/>
              </p:cNvSpPr>
              <p:nvPr/>
            </p:nvSpPr>
            <p:spPr bwMode="auto">
              <a:xfrm>
                <a:off x="3834" y="2515"/>
                <a:ext cx="78" cy="89"/>
              </a:xfrm>
              <a:custGeom>
                <a:avLst/>
                <a:gdLst>
                  <a:gd name="T0" fmla="*/ 58 w 78"/>
                  <a:gd name="T1" fmla="*/ 21 h 89"/>
                  <a:gd name="T2" fmla="*/ 6 w 78"/>
                  <a:gd name="T3" fmla="*/ 9 h 89"/>
                  <a:gd name="T4" fmla="*/ 2 w 78"/>
                  <a:gd name="T5" fmla="*/ 61 h 89"/>
                  <a:gd name="T6" fmla="*/ 30 w 78"/>
                  <a:gd name="T7" fmla="*/ 89 h 89"/>
                  <a:gd name="T8" fmla="*/ 66 w 78"/>
                  <a:gd name="T9" fmla="*/ 85 h 89"/>
                  <a:gd name="T10" fmla="*/ 62 w 78"/>
                  <a:gd name="T11" fmla="*/ 33 h 89"/>
                  <a:gd name="T12" fmla="*/ 50 w 78"/>
                  <a:gd name="T13" fmla="*/ 25 h 89"/>
                  <a:gd name="T14" fmla="*/ 58 w 78"/>
                  <a:gd name="T15" fmla="*/ 21 h 8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8" h="89">
                    <a:moveTo>
                      <a:pt x="58" y="21"/>
                    </a:moveTo>
                    <a:cubicBezTo>
                      <a:pt x="26" y="0"/>
                      <a:pt x="44" y="4"/>
                      <a:pt x="6" y="9"/>
                    </a:cubicBezTo>
                    <a:cubicBezTo>
                      <a:pt x="0" y="26"/>
                      <a:pt x="5" y="42"/>
                      <a:pt x="2" y="61"/>
                    </a:cubicBezTo>
                    <a:cubicBezTo>
                      <a:pt x="7" y="81"/>
                      <a:pt x="11" y="83"/>
                      <a:pt x="30" y="89"/>
                    </a:cubicBezTo>
                    <a:cubicBezTo>
                      <a:pt x="42" y="88"/>
                      <a:pt x="55" y="89"/>
                      <a:pt x="66" y="85"/>
                    </a:cubicBezTo>
                    <a:cubicBezTo>
                      <a:pt x="78" y="80"/>
                      <a:pt x="68" y="41"/>
                      <a:pt x="62" y="33"/>
                    </a:cubicBezTo>
                    <a:cubicBezTo>
                      <a:pt x="59" y="29"/>
                      <a:pt x="52" y="30"/>
                      <a:pt x="50" y="25"/>
                    </a:cubicBezTo>
                    <a:cubicBezTo>
                      <a:pt x="49" y="22"/>
                      <a:pt x="55" y="22"/>
                      <a:pt x="58" y="21"/>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35" name="Freeform 127">
                <a:extLst>
                  <a:ext uri="{FF2B5EF4-FFF2-40B4-BE49-F238E27FC236}">
                    <a16:creationId xmlns:a16="http://schemas.microsoft.com/office/drawing/2014/main" id="{E981F086-6342-455C-B06E-B825504212EF}"/>
                  </a:ext>
                </a:extLst>
              </p:cNvPr>
              <p:cNvSpPr>
                <a:spLocks/>
              </p:cNvSpPr>
              <p:nvPr/>
            </p:nvSpPr>
            <p:spPr bwMode="auto">
              <a:xfrm>
                <a:off x="3747" y="2648"/>
                <a:ext cx="87" cy="80"/>
              </a:xfrm>
              <a:custGeom>
                <a:avLst/>
                <a:gdLst>
                  <a:gd name="T0" fmla="*/ 33 w 87"/>
                  <a:gd name="T1" fmla="*/ 76 h 80"/>
                  <a:gd name="T2" fmla="*/ 17 w 87"/>
                  <a:gd name="T3" fmla="*/ 8 h 80"/>
                  <a:gd name="T4" fmla="*/ 41 w 87"/>
                  <a:gd name="T5" fmla="*/ 0 h 80"/>
                  <a:gd name="T6" fmla="*/ 81 w 87"/>
                  <a:gd name="T7" fmla="*/ 16 h 80"/>
                  <a:gd name="T8" fmla="*/ 57 w 87"/>
                  <a:gd name="T9" fmla="*/ 80 h 80"/>
                  <a:gd name="T10" fmla="*/ 33 w 87"/>
                  <a:gd name="T11" fmla="*/ 76 h 8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7" h="80">
                    <a:moveTo>
                      <a:pt x="33" y="76"/>
                    </a:moveTo>
                    <a:cubicBezTo>
                      <a:pt x="9" y="60"/>
                      <a:pt x="0" y="42"/>
                      <a:pt x="17" y="8"/>
                    </a:cubicBezTo>
                    <a:cubicBezTo>
                      <a:pt x="21" y="0"/>
                      <a:pt x="41" y="0"/>
                      <a:pt x="41" y="0"/>
                    </a:cubicBezTo>
                    <a:cubicBezTo>
                      <a:pt x="57" y="4"/>
                      <a:pt x="67" y="7"/>
                      <a:pt x="81" y="16"/>
                    </a:cubicBezTo>
                    <a:cubicBezTo>
                      <a:pt x="87" y="40"/>
                      <a:pt x="83" y="71"/>
                      <a:pt x="57" y="80"/>
                    </a:cubicBezTo>
                    <a:cubicBezTo>
                      <a:pt x="17" y="76"/>
                      <a:pt x="9" y="76"/>
                      <a:pt x="33" y="76"/>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36" name="Freeform 128">
                <a:extLst>
                  <a:ext uri="{FF2B5EF4-FFF2-40B4-BE49-F238E27FC236}">
                    <a16:creationId xmlns:a16="http://schemas.microsoft.com/office/drawing/2014/main" id="{1193451F-303C-4560-BAAC-8F87FA25DAE2}"/>
                  </a:ext>
                </a:extLst>
              </p:cNvPr>
              <p:cNvSpPr>
                <a:spLocks/>
              </p:cNvSpPr>
              <p:nvPr/>
            </p:nvSpPr>
            <p:spPr bwMode="auto">
              <a:xfrm>
                <a:off x="3660" y="2718"/>
                <a:ext cx="82" cy="86"/>
              </a:xfrm>
              <a:custGeom>
                <a:avLst/>
                <a:gdLst>
                  <a:gd name="T0" fmla="*/ 24 w 82"/>
                  <a:gd name="T1" fmla="*/ 86 h 86"/>
                  <a:gd name="T2" fmla="*/ 0 w 82"/>
                  <a:gd name="T3" fmla="*/ 58 h 86"/>
                  <a:gd name="T4" fmla="*/ 20 w 82"/>
                  <a:gd name="T5" fmla="*/ 6 h 86"/>
                  <a:gd name="T6" fmla="*/ 76 w 82"/>
                  <a:gd name="T7" fmla="*/ 2 h 86"/>
                  <a:gd name="T8" fmla="*/ 60 w 82"/>
                  <a:gd name="T9" fmla="*/ 38 h 86"/>
                  <a:gd name="T10" fmla="*/ 24 w 82"/>
                  <a:gd name="T11" fmla="*/ 86 h 8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2" h="86">
                    <a:moveTo>
                      <a:pt x="24" y="86"/>
                    </a:moveTo>
                    <a:cubicBezTo>
                      <a:pt x="8" y="81"/>
                      <a:pt x="5" y="74"/>
                      <a:pt x="0" y="58"/>
                    </a:cubicBezTo>
                    <a:cubicBezTo>
                      <a:pt x="0" y="57"/>
                      <a:pt x="13" y="8"/>
                      <a:pt x="20" y="6"/>
                    </a:cubicBezTo>
                    <a:cubicBezTo>
                      <a:pt x="38" y="0"/>
                      <a:pt x="57" y="3"/>
                      <a:pt x="76" y="2"/>
                    </a:cubicBezTo>
                    <a:cubicBezTo>
                      <a:pt x="82" y="20"/>
                      <a:pt x="73" y="25"/>
                      <a:pt x="60" y="38"/>
                    </a:cubicBezTo>
                    <a:cubicBezTo>
                      <a:pt x="45" y="82"/>
                      <a:pt x="56" y="64"/>
                      <a:pt x="24" y="86"/>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37" name="Freeform 129">
                <a:extLst>
                  <a:ext uri="{FF2B5EF4-FFF2-40B4-BE49-F238E27FC236}">
                    <a16:creationId xmlns:a16="http://schemas.microsoft.com/office/drawing/2014/main" id="{E30D30A1-4849-4067-B8E7-9952268067E4}"/>
                  </a:ext>
                </a:extLst>
              </p:cNvPr>
              <p:cNvSpPr>
                <a:spLocks/>
              </p:cNvSpPr>
              <p:nvPr/>
            </p:nvSpPr>
            <p:spPr bwMode="auto">
              <a:xfrm>
                <a:off x="3600" y="2647"/>
                <a:ext cx="122" cy="57"/>
              </a:xfrm>
              <a:custGeom>
                <a:avLst/>
                <a:gdLst>
                  <a:gd name="T0" fmla="*/ 48 w 122"/>
                  <a:gd name="T1" fmla="*/ 1 h 57"/>
                  <a:gd name="T2" fmla="*/ 4 w 122"/>
                  <a:gd name="T3" fmla="*/ 5 h 57"/>
                  <a:gd name="T4" fmla="*/ 8 w 122"/>
                  <a:gd name="T5" fmla="*/ 17 h 57"/>
                  <a:gd name="T6" fmla="*/ 24 w 122"/>
                  <a:gd name="T7" fmla="*/ 41 h 57"/>
                  <a:gd name="T8" fmla="*/ 96 w 122"/>
                  <a:gd name="T9" fmla="*/ 57 h 57"/>
                  <a:gd name="T10" fmla="*/ 96 w 122"/>
                  <a:gd name="T11" fmla="*/ 37 h 57"/>
                  <a:gd name="T12" fmla="*/ 48 w 122"/>
                  <a:gd name="T13" fmla="*/ 1 h 5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2" h="57">
                    <a:moveTo>
                      <a:pt x="48" y="1"/>
                    </a:moveTo>
                    <a:cubicBezTo>
                      <a:pt x="33" y="2"/>
                      <a:pt x="18" y="0"/>
                      <a:pt x="4" y="5"/>
                    </a:cubicBezTo>
                    <a:cubicBezTo>
                      <a:pt x="0" y="7"/>
                      <a:pt x="6" y="13"/>
                      <a:pt x="8" y="17"/>
                    </a:cubicBezTo>
                    <a:cubicBezTo>
                      <a:pt x="13" y="25"/>
                      <a:pt x="15" y="39"/>
                      <a:pt x="24" y="41"/>
                    </a:cubicBezTo>
                    <a:cubicBezTo>
                      <a:pt x="48" y="47"/>
                      <a:pt x="72" y="49"/>
                      <a:pt x="96" y="57"/>
                    </a:cubicBezTo>
                    <a:cubicBezTo>
                      <a:pt x="122" y="50"/>
                      <a:pt x="117" y="44"/>
                      <a:pt x="96" y="37"/>
                    </a:cubicBezTo>
                    <a:cubicBezTo>
                      <a:pt x="81" y="15"/>
                      <a:pt x="78" y="1"/>
                      <a:pt x="48" y="1"/>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38" name="Freeform 130">
                <a:extLst>
                  <a:ext uri="{FF2B5EF4-FFF2-40B4-BE49-F238E27FC236}">
                    <a16:creationId xmlns:a16="http://schemas.microsoft.com/office/drawing/2014/main" id="{762F2495-4EBD-441F-872C-A556AF3D5A13}"/>
                  </a:ext>
                </a:extLst>
              </p:cNvPr>
              <p:cNvSpPr>
                <a:spLocks/>
              </p:cNvSpPr>
              <p:nvPr/>
            </p:nvSpPr>
            <p:spPr bwMode="auto">
              <a:xfrm>
                <a:off x="3514" y="2715"/>
                <a:ext cx="114" cy="90"/>
              </a:xfrm>
              <a:custGeom>
                <a:avLst/>
                <a:gdLst>
                  <a:gd name="T0" fmla="*/ 30 w 114"/>
                  <a:gd name="T1" fmla="*/ 33 h 90"/>
                  <a:gd name="T2" fmla="*/ 18 w 114"/>
                  <a:gd name="T3" fmla="*/ 69 h 90"/>
                  <a:gd name="T4" fmla="*/ 14 w 114"/>
                  <a:gd name="T5" fmla="*/ 81 h 90"/>
                  <a:gd name="T6" fmla="*/ 86 w 114"/>
                  <a:gd name="T7" fmla="*/ 69 h 90"/>
                  <a:gd name="T8" fmla="*/ 102 w 114"/>
                  <a:gd name="T9" fmla="*/ 45 h 90"/>
                  <a:gd name="T10" fmla="*/ 114 w 114"/>
                  <a:gd name="T11" fmla="*/ 17 h 90"/>
                  <a:gd name="T12" fmla="*/ 110 w 114"/>
                  <a:gd name="T13" fmla="*/ 5 h 90"/>
                  <a:gd name="T14" fmla="*/ 94 w 114"/>
                  <a:gd name="T15" fmla="*/ 1 h 90"/>
                  <a:gd name="T16" fmla="*/ 22 w 114"/>
                  <a:gd name="T17" fmla="*/ 17 h 90"/>
                  <a:gd name="T18" fmla="*/ 30 w 114"/>
                  <a:gd name="T19" fmla="*/ 33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4" h="90">
                    <a:moveTo>
                      <a:pt x="30" y="33"/>
                    </a:moveTo>
                    <a:cubicBezTo>
                      <a:pt x="26" y="45"/>
                      <a:pt x="22" y="57"/>
                      <a:pt x="18" y="69"/>
                    </a:cubicBezTo>
                    <a:cubicBezTo>
                      <a:pt x="17" y="73"/>
                      <a:pt x="14" y="81"/>
                      <a:pt x="14" y="81"/>
                    </a:cubicBezTo>
                    <a:cubicBezTo>
                      <a:pt x="48" y="90"/>
                      <a:pt x="55" y="90"/>
                      <a:pt x="86" y="69"/>
                    </a:cubicBezTo>
                    <a:cubicBezTo>
                      <a:pt x="95" y="32"/>
                      <a:pt x="82" y="70"/>
                      <a:pt x="102" y="45"/>
                    </a:cubicBezTo>
                    <a:cubicBezTo>
                      <a:pt x="108" y="37"/>
                      <a:pt x="109" y="26"/>
                      <a:pt x="114" y="17"/>
                    </a:cubicBezTo>
                    <a:cubicBezTo>
                      <a:pt x="113" y="13"/>
                      <a:pt x="113" y="8"/>
                      <a:pt x="110" y="5"/>
                    </a:cubicBezTo>
                    <a:cubicBezTo>
                      <a:pt x="106" y="2"/>
                      <a:pt x="99" y="0"/>
                      <a:pt x="94" y="1"/>
                    </a:cubicBezTo>
                    <a:cubicBezTo>
                      <a:pt x="72" y="3"/>
                      <a:pt x="46" y="14"/>
                      <a:pt x="22" y="17"/>
                    </a:cubicBezTo>
                    <a:cubicBezTo>
                      <a:pt x="16" y="34"/>
                      <a:pt x="0" y="55"/>
                      <a:pt x="30" y="33"/>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39" name="Freeform 131">
                <a:extLst>
                  <a:ext uri="{FF2B5EF4-FFF2-40B4-BE49-F238E27FC236}">
                    <a16:creationId xmlns:a16="http://schemas.microsoft.com/office/drawing/2014/main" id="{2593D867-EA55-419A-8A29-AF30D5ADE7A5}"/>
                  </a:ext>
                </a:extLst>
              </p:cNvPr>
              <p:cNvSpPr>
                <a:spLocks/>
              </p:cNvSpPr>
              <p:nvPr/>
            </p:nvSpPr>
            <p:spPr bwMode="auto">
              <a:xfrm>
                <a:off x="3468" y="2840"/>
                <a:ext cx="103" cy="72"/>
              </a:xfrm>
              <a:custGeom>
                <a:avLst/>
                <a:gdLst>
                  <a:gd name="T0" fmla="*/ 48 w 103"/>
                  <a:gd name="T1" fmla="*/ 0 h 72"/>
                  <a:gd name="T2" fmla="*/ 0 w 103"/>
                  <a:gd name="T3" fmla="*/ 32 h 72"/>
                  <a:gd name="T4" fmla="*/ 40 w 103"/>
                  <a:gd name="T5" fmla="*/ 72 h 72"/>
                  <a:gd name="T6" fmla="*/ 72 w 103"/>
                  <a:gd name="T7" fmla="*/ 68 h 72"/>
                  <a:gd name="T8" fmla="*/ 56 w 103"/>
                  <a:gd name="T9" fmla="*/ 24 h 72"/>
                  <a:gd name="T10" fmla="*/ 48 w 103"/>
                  <a:gd name="T11" fmla="*/ 0 h 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3" h="72">
                    <a:moveTo>
                      <a:pt x="48" y="0"/>
                    </a:moveTo>
                    <a:cubicBezTo>
                      <a:pt x="14" y="4"/>
                      <a:pt x="6" y="0"/>
                      <a:pt x="0" y="32"/>
                    </a:cubicBezTo>
                    <a:cubicBezTo>
                      <a:pt x="6" y="55"/>
                      <a:pt x="18" y="65"/>
                      <a:pt x="40" y="72"/>
                    </a:cubicBezTo>
                    <a:cubicBezTo>
                      <a:pt x="51" y="71"/>
                      <a:pt x="62" y="72"/>
                      <a:pt x="72" y="68"/>
                    </a:cubicBezTo>
                    <a:cubicBezTo>
                      <a:pt x="103" y="57"/>
                      <a:pt x="71" y="29"/>
                      <a:pt x="56" y="24"/>
                    </a:cubicBezTo>
                    <a:cubicBezTo>
                      <a:pt x="42" y="3"/>
                      <a:pt x="26" y="15"/>
                      <a:pt x="48"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40" name="Freeform 132">
                <a:extLst>
                  <a:ext uri="{FF2B5EF4-FFF2-40B4-BE49-F238E27FC236}">
                    <a16:creationId xmlns:a16="http://schemas.microsoft.com/office/drawing/2014/main" id="{009993B4-46DF-476D-A78C-46F54EA0DA53}"/>
                  </a:ext>
                </a:extLst>
              </p:cNvPr>
              <p:cNvSpPr>
                <a:spLocks/>
              </p:cNvSpPr>
              <p:nvPr/>
            </p:nvSpPr>
            <p:spPr bwMode="auto">
              <a:xfrm>
                <a:off x="3731" y="2556"/>
                <a:ext cx="90" cy="72"/>
              </a:xfrm>
              <a:custGeom>
                <a:avLst/>
                <a:gdLst>
                  <a:gd name="T0" fmla="*/ 65 w 90"/>
                  <a:gd name="T1" fmla="*/ 20 h 72"/>
                  <a:gd name="T2" fmla="*/ 89 w 90"/>
                  <a:gd name="T3" fmla="*/ 28 h 72"/>
                  <a:gd name="T4" fmla="*/ 45 w 90"/>
                  <a:gd name="T5" fmla="*/ 72 h 72"/>
                  <a:gd name="T6" fmla="*/ 9 w 90"/>
                  <a:gd name="T7" fmla="*/ 68 h 72"/>
                  <a:gd name="T8" fmla="*/ 9 w 90"/>
                  <a:gd name="T9" fmla="*/ 40 h 72"/>
                  <a:gd name="T10" fmla="*/ 49 w 90"/>
                  <a:gd name="T11" fmla="*/ 0 h 72"/>
                  <a:gd name="T12" fmla="*/ 65 w 90"/>
                  <a:gd name="T13" fmla="*/ 20 h 7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 h="72">
                    <a:moveTo>
                      <a:pt x="65" y="20"/>
                    </a:moveTo>
                    <a:cubicBezTo>
                      <a:pt x="73" y="23"/>
                      <a:pt x="90" y="20"/>
                      <a:pt x="89" y="28"/>
                    </a:cubicBezTo>
                    <a:cubicBezTo>
                      <a:pt x="83" y="67"/>
                      <a:pt x="80" y="63"/>
                      <a:pt x="45" y="72"/>
                    </a:cubicBezTo>
                    <a:cubicBezTo>
                      <a:pt x="33" y="71"/>
                      <a:pt x="20" y="72"/>
                      <a:pt x="9" y="68"/>
                    </a:cubicBezTo>
                    <a:cubicBezTo>
                      <a:pt x="0" y="64"/>
                      <a:pt x="8" y="42"/>
                      <a:pt x="9" y="40"/>
                    </a:cubicBezTo>
                    <a:cubicBezTo>
                      <a:pt x="15" y="19"/>
                      <a:pt x="29" y="7"/>
                      <a:pt x="49" y="0"/>
                    </a:cubicBezTo>
                    <a:cubicBezTo>
                      <a:pt x="75" y="18"/>
                      <a:pt x="82" y="12"/>
                      <a:pt x="65" y="2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41" name="Freeform 133">
                <a:extLst>
                  <a:ext uri="{FF2B5EF4-FFF2-40B4-BE49-F238E27FC236}">
                    <a16:creationId xmlns:a16="http://schemas.microsoft.com/office/drawing/2014/main" id="{3BABAF6E-D986-472B-BD43-F1D8200CA1A6}"/>
                  </a:ext>
                </a:extLst>
              </p:cNvPr>
              <p:cNvSpPr>
                <a:spLocks/>
              </p:cNvSpPr>
              <p:nvPr/>
            </p:nvSpPr>
            <p:spPr bwMode="auto">
              <a:xfrm>
                <a:off x="4044" y="2312"/>
                <a:ext cx="68" cy="68"/>
              </a:xfrm>
              <a:custGeom>
                <a:avLst/>
                <a:gdLst>
                  <a:gd name="T0" fmla="*/ 32 w 68"/>
                  <a:gd name="T1" fmla="*/ 0 h 68"/>
                  <a:gd name="T2" fmla="*/ 0 w 68"/>
                  <a:gd name="T3" fmla="*/ 20 h 68"/>
                  <a:gd name="T4" fmla="*/ 20 w 68"/>
                  <a:gd name="T5" fmla="*/ 68 h 68"/>
                  <a:gd name="T6" fmla="*/ 60 w 68"/>
                  <a:gd name="T7" fmla="*/ 56 h 68"/>
                  <a:gd name="T8" fmla="*/ 68 w 68"/>
                  <a:gd name="T9" fmla="*/ 32 h 68"/>
                  <a:gd name="T10" fmla="*/ 32 w 68"/>
                  <a:gd name="T11" fmla="*/ 0 h 6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8" h="68">
                    <a:moveTo>
                      <a:pt x="32" y="0"/>
                    </a:moveTo>
                    <a:cubicBezTo>
                      <a:pt x="16" y="5"/>
                      <a:pt x="6" y="2"/>
                      <a:pt x="0" y="20"/>
                    </a:cubicBezTo>
                    <a:cubicBezTo>
                      <a:pt x="6" y="39"/>
                      <a:pt x="10" y="52"/>
                      <a:pt x="20" y="68"/>
                    </a:cubicBezTo>
                    <a:cubicBezTo>
                      <a:pt x="28" y="67"/>
                      <a:pt x="53" y="67"/>
                      <a:pt x="60" y="56"/>
                    </a:cubicBezTo>
                    <a:cubicBezTo>
                      <a:pt x="64" y="49"/>
                      <a:pt x="68" y="32"/>
                      <a:pt x="68" y="32"/>
                    </a:cubicBezTo>
                    <a:cubicBezTo>
                      <a:pt x="60" y="26"/>
                      <a:pt x="21" y="11"/>
                      <a:pt x="32"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42" name="Freeform 134">
                <a:extLst>
                  <a:ext uri="{FF2B5EF4-FFF2-40B4-BE49-F238E27FC236}">
                    <a16:creationId xmlns:a16="http://schemas.microsoft.com/office/drawing/2014/main" id="{F0AC4962-E523-4D3A-A563-6D1ADD4093BD}"/>
                  </a:ext>
                </a:extLst>
              </p:cNvPr>
              <p:cNvSpPr>
                <a:spLocks/>
              </p:cNvSpPr>
              <p:nvPr/>
            </p:nvSpPr>
            <p:spPr bwMode="auto">
              <a:xfrm>
                <a:off x="3510" y="2979"/>
                <a:ext cx="78" cy="89"/>
              </a:xfrm>
              <a:custGeom>
                <a:avLst/>
                <a:gdLst>
                  <a:gd name="T0" fmla="*/ 58 w 78"/>
                  <a:gd name="T1" fmla="*/ 21 h 89"/>
                  <a:gd name="T2" fmla="*/ 6 w 78"/>
                  <a:gd name="T3" fmla="*/ 9 h 89"/>
                  <a:gd name="T4" fmla="*/ 2 w 78"/>
                  <a:gd name="T5" fmla="*/ 61 h 89"/>
                  <a:gd name="T6" fmla="*/ 30 w 78"/>
                  <a:gd name="T7" fmla="*/ 89 h 89"/>
                  <a:gd name="T8" fmla="*/ 66 w 78"/>
                  <a:gd name="T9" fmla="*/ 85 h 89"/>
                  <a:gd name="T10" fmla="*/ 62 w 78"/>
                  <a:gd name="T11" fmla="*/ 33 h 89"/>
                  <a:gd name="T12" fmla="*/ 50 w 78"/>
                  <a:gd name="T13" fmla="*/ 25 h 89"/>
                  <a:gd name="T14" fmla="*/ 58 w 78"/>
                  <a:gd name="T15" fmla="*/ 21 h 8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8" h="89">
                    <a:moveTo>
                      <a:pt x="58" y="21"/>
                    </a:moveTo>
                    <a:cubicBezTo>
                      <a:pt x="26" y="0"/>
                      <a:pt x="44" y="4"/>
                      <a:pt x="6" y="9"/>
                    </a:cubicBezTo>
                    <a:cubicBezTo>
                      <a:pt x="0" y="26"/>
                      <a:pt x="5" y="42"/>
                      <a:pt x="2" y="61"/>
                    </a:cubicBezTo>
                    <a:cubicBezTo>
                      <a:pt x="7" y="81"/>
                      <a:pt x="11" y="83"/>
                      <a:pt x="30" y="89"/>
                    </a:cubicBezTo>
                    <a:cubicBezTo>
                      <a:pt x="42" y="88"/>
                      <a:pt x="55" y="89"/>
                      <a:pt x="66" y="85"/>
                    </a:cubicBezTo>
                    <a:cubicBezTo>
                      <a:pt x="78" y="80"/>
                      <a:pt x="68" y="41"/>
                      <a:pt x="62" y="33"/>
                    </a:cubicBezTo>
                    <a:cubicBezTo>
                      <a:pt x="59" y="29"/>
                      <a:pt x="52" y="30"/>
                      <a:pt x="50" y="25"/>
                    </a:cubicBezTo>
                    <a:cubicBezTo>
                      <a:pt x="49" y="22"/>
                      <a:pt x="55" y="22"/>
                      <a:pt x="58" y="21"/>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43" name="Freeform 135">
                <a:extLst>
                  <a:ext uri="{FF2B5EF4-FFF2-40B4-BE49-F238E27FC236}">
                    <a16:creationId xmlns:a16="http://schemas.microsoft.com/office/drawing/2014/main" id="{21D33DDD-9C26-4B9D-A711-90914CDCFF43}"/>
                  </a:ext>
                </a:extLst>
              </p:cNvPr>
              <p:cNvSpPr>
                <a:spLocks/>
              </p:cNvSpPr>
              <p:nvPr/>
            </p:nvSpPr>
            <p:spPr bwMode="auto">
              <a:xfrm>
                <a:off x="3411" y="3272"/>
                <a:ext cx="87" cy="80"/>
              </a:xfrm>
              <a:custGeom>
                <a:avLst/>
                <a:gdLst>
                  <a:gd name="T0" fmla="*/ 33 w 87"/>
                  <a:gd name="T1" fmla="*/ 76 h 80"/>
                  <a:gd name="T2" fmla="*/ 17 w 87"/>
                  <a:gd name="T3" fmla="*/ 8 h 80"/>
                  <a:gd name="T4" fmla="*/ 41 w 87"/>
                  <a:gd name="T5" fmla="*/ 0 h 80"/>
                  <a:gd name="T6" fmla="*/ 81 w 87"/>
                  <a:gd name="T7" fmla="*/ 16 h 80"/>
                  <a:gd name="T8" fmla="*/ 57 w 87"/>
                  <a:gd name="T9" fmla="*/ 80 h 80"/>
                  <a:gd name="T10" fmla="*/ 33 w 87"/>
                  <a:gd name="T11" fmla="*/ 76 h 8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7" h="80">
                    <a:moveTo>
                      <a:pt x="33" y="76"/>
                    </a:moveTo>
                    <a:cubicBezTo>
                      <a:pt x="9" y="60"/>
                      <a:pt x="0" y="42"/>
                      <a:pt x="17" y="8"/>
                    </a:cubicBezTo>
                    <a:cubicBezTo>
                      <a:pt x="21" y="0"/>
                      <a:pt x="41" y="0"/>
                      <a:pt x="41" y="0"/>
                    </a:cubicBezTo>
                    <a:cubicBezTo>
                      <a:pt x="57" y="4"/>
                      <a:pt x="67" y="7"/>
                      <a:pt x="81" y="16"/>
                    </a:cubicBezTo>
                    <a:cubicBezTo>
                      <a:pt x="87" y="40"/>
                      <a:pt x="83" y="71"/>
                      <a:pt x="57" y="80"/>
                    </a:cubicBezTo>
                    <a:cubicBezTo>
                      <a:pt x="17" y="76"/>
                      <a:pt x="9" y="76"/>
                      <a:pt x="33" y="76"/>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44" name="Freeform 136">
                <a:extLst>
                  <a:ext uri="{FF2B5EF4-FFF2-40B4-BE49-F238E27FC236}">
                    <a16:creationId xmlns:a16="http://schemas.microsoft.com/office/drawing/2014/main" id="{4D91F592-4905-4F89-AC8A-896B98E635A1}"/>
                  </a:ext>
                </a:extLst>
              </p:cNvPr>
              <p:cNvSpPr>
                <a:spLocks/>
              </p:cNvSpPr>
              <p:nvPr/>
            </p:nvSpPr>
            <p:spPr bwMode="auto">
              <a:xfrm>
                <a:off x="3416" y="2934"/>
                <a:ext cx="82" cy="86"/>
              </a:xfrm>
              <a:custGeom>
                <a:avLst/>
                <a:gdLst>
                  <a:gd name="T0" fmla="*/ 24 w 82"/>
                  <a:gd name="T1" fmla="*/ 86 h 86"/>
                  <a:gd name="T2" fmla="*/ 0 w 82"/>
                  <a:gd name="T3" fmla="*/ 58 h 86"/>
                  <a:gd name="T4" fmla="*/ 20 w 82"/>
                  <a:gd name="T5" fmla="*/ 6 h 86"/>
                  <a:gd name="T6" fmla="*/ 76 w 82"/>
                  <a:gd name="T7" fmla="*/ 2 h 86"/>
                  <a:gd name="T8" fmla="*/ 60 w 82"/>
                  <a:gd name="T9" fmla="*/ 38 h 86"/>
                  <a:gd name="T10" fmla="*/ 24 w 82"/>
                  <a:gd name="T11" fmla="*/ 86 h 8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2" h="86">
                    <a:moveTo>
                      <a:pt x="24" y="86"/>
                    </a:moveTo>
                    <a:cubicBezTo>
                      <a:pt x="8" y="81"/>
                      <a:pt x="5" y="74"/>
                      <a:pt x="0" y="58"/>
                    </a:cubicBezTo>
                    <a:cubicBezTo>
                      <a:pt x="0" y="57"/>
                      <a:pt x="13" y="8"/>
                      <a:pt x="20" y="6"/>
                    </a:cubicBezTo>
                    <a:cubicBezTo>
                      <a:pt x="38" y="0"/>
                      <a:pt x="57" y="3"/>
                      <a:pt x="76" y="2"/>
                    </a:cubicBezTo>
                    <a:cubicBezTo>
                      <a:pt x="82" y="20"/>
                      <a:pt x="73" y="25"/>
                      <a:pt x="60" y="38"/>
                    </a:cubicBezTo>
                    <a:cubicBezTo>
                      <a:pt x="45" y="82"/>
                      <a:pt x="56" y="64"/>
                      <a:pt x="24" y="86"/>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45" name="Freeform 137">
                <a:extLst>
                  <a:ext uri="{FF2B5EF4-FFF2-40B4-BE49-F238E27FC236}">
                    <a16:creationId xmlns:a16="http://schemas.microsoft.com/office/drawing/2014/main" id="{26B398CF-36F5-4C8C-B97F-D6C637517428}"/>
                  </a:ext>
                </a:extLst>
              </p:cNvPr>
              <p:cNvSpPr>
                <a:spLocks/>
              </p:cNvSpPr>
              <p:nvPr/>
            </p:nvSpPr>
            <p:spPr bwMode="auto">
              <a:xfrm>
                <a:off x="3476" y="3227"/>
                <a:ext cx="122" cy="57"/>
              </a:xfrm>
              <a:custGeom>
                <a:avLst/>
                <a:gdLst>
                  <a:gd name="T0" fmla="*/ 48 w 122"/>
                  <a:gd name="T1" fmla="*/ 1 h 57"/>
                  <a:gd name="T2" fmla="*/ 4 w 122"/>
                  <a:gd name="T3" fmla="*/ 5 h 57"/>
                  <a:gd name="T4" fmla="*/ 8 w 122"/>
                  <a:gd name="T5" fmla="*/ 17 h 57"/>
                  <a:gd name="T6" fmla="*/ 24 w 122"/>
                  <a:gd name="T7" fmla="*/ 41 h 57"/>
                  <a:gd name="T8" fmla="*/ 96 w 122"/>
                  <a:gd name="T9" fmla="*/ 57 h 57"/>
                  <a:gd name="T10" fmla="*/ 96 w 122"/>
                  <a:gd name="T11" fmla="*/ 37 h 57"/>
                  <a:gd name="T12" fmla="*/ 48 w 122"/>
                  <a:gd name="T13" fmla="*/ 1 h 5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2" h="57">
                    <a:moveTo>
                      <a:pt x="48" y="1"/>
                    </a:moveTo>
                    <a:cubicBezTo>
                      <a:pt x="33" y="2"/>
                      <a:pt x="18" y="0"/>
                      <a:pt x="4" y="5"/>
                    </a:cubicBezTo>
                    <a:cubicBezTo>
                      <a:pt x="0" y="7"/>
                      <a:pt x="6" y="13"/>
                      <a:pt x="8" y="17"/>
                    </a:cubicBezTo>
                    <a:cubicBezTo>
                      <a:pt x="13" y="25"/>
                      <a:pt x="15" y="39"/>
                      <a:pt x="24" y="41"/>
                    </a:cubicBezTo>
                    <a:cubicBezTo>
                      <a:pt x="48" y="47"/>
                      <a:pt x="72" y="49"/>
                      <a:pt x="96" y="57"/>
                    </a:cubicBezTo>
                    <a:cubicBezTo>
                      <a:pt x="122" y="50"/>
                      <a:pt x="117" y="44"/>
                      <a:pt x="96" y="37"/>
                    </a:cubicBezTo>
                    <a:cubicBezTo>
                      <a:pt x="81" y="15"/>
                      <a:pt x="78" y="1"/>
                      <a:pt x="48" y="1"/>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46" name="Freeform 138">
                <a:extLst>
                  <a:ext uri="{FF2B5EF4-FFF2-40B4-BE49-F238E27FC236}">
                    <a16:creationId xmlns:a16="http://schemas.microsoft.com/office/drawing/2014/main" id="{0AFCF1C6-110B-4BE6-8C57-A0C2001239E2}"/>
                  </a:ext>
                </a:extLst>
              </p:cNvPr>
              <p:cNvSpPr>
                <a:spLocks/>
              </p:cNvSpPr>
              <p:nvPr/>
            </p:nvSpPr>
            <p:spPr bwMode="auto">
              <a:xfrm>
                <a:off x="3366" y="3047"/>
                <a:ext cx="114" cy="90"/>
              </a:xfrm>
              <a:custGeom>
                <a:avLst/>
                <a:gdLst>
                  <a:gd name="T0" fmla="*/ 30 w 114"/>
                  <a:gd name="T1" fmla="*/ 33 h 90"/>
                  <a:gd name="T2" fmla="*/ 18 w 114"/>
                  <a:gd name="T3" fmla="*/ 69 h 90"/>
                  <a:gd name="T4" fmla="*/ 14 w 114"/>
                  <a:gd name="T5" fmla="*/ 81 h 90"/>
                  <a:gd name="T6" fmla="*/ 86 w 114"/>
                  <a:gd name="T7" fmla="*/ 69 h 90"/>
                  <a:gd name="T8" fmla="*/ 102 w 114"/>
                  <a:gd name="T9" fmla="*/ 45 h 90"/>
                  <a:gd name="T10" fmla="*/ 114 w 114"/>
                  <a:gd name="T11" fmla="*/ 17 h 90"/>
                  <a:gd name="T12" fmla="*/ 110 w 114"/>
                  <a:gd name="T13" fmla="*/ 5 h 90"/>
                  <a:gd name="T14" fmla="*/ 94 w 114"/>
                  <a:gd name="T15" fmla="*/ 1 h 90"/>
                  <a:gd name="T16" fmla="*/ 22 w 114"/>
                  <a:gd name="T17" fmla="*/ 17 h 90"/>
                  <a:gd name="T18" fmla="*/ 30 w 114"/>
                  <a:gd name="T19" fmla="*/ 33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4" h="90">
                    <a:moveTo>
                      <a:pt x="30" y="33"/>
                    </a:moveTo>
                    <a:cubicBezTo>
                      <a:pt x="26" y="45"/>
                      <a:pt x="22" y="57"/>
                      <a:pt x="18" y="69"/>
                    </a:cubicBezTo>
                    <a:cubicBezTo>
                      <a:pt x="17" y="73"/>
                      <a:pt x="14" y="81"/>
                      <a:pt x="14" y="81"/>
                    </a:cubicBezTo>
                    <a:cubicBezTo>
                      <a:pt x="48" y="90"/>
                      <a:pt x="55" y="90"/>
                      <a:pt x="86" y="69"/>
                    </a:cubicBezTo>
                    <a:cubicBezTo>
                      <a:pt x="95" y="32"/>
                      <a:pt x="82" y="70"/>
                      <a:pt x="102" y="45"/>
                    </a:cubicBezTo>
                    <a:cubicBezTo>
                      <a:pt x="108" y="37"/>
                      <a:pt x="109" y="26"/>
                      <a:pt x="114" y="17"/>
                    </a:cubicBezTo>
                    <a:cubicBezTo>
                      <a:pt x="113" y="13"/>
                      <a:pt x="113" y="8"/>
                      <a:pt x="110" y="5"/>
                    </a:cubicBezTo>
                    <a:cubicBezTo>
                      <a:pt x="106" y="2"/>
                      <a:pt x="99" y="0"/>
                      <a:pt x="94" y="1"/>
                    </a:cubicBezTo>
                    <a:cubicBezTo>
                      <a:pt x="72" y="3"/>
                      <a:pt x="46" y="14"/>
                      <a:pt x="22" y="17"/>
                    </a:cubicBezTo>
                    <a:cubicBezTo>
                      <a:pt x="16" y="34"/>
                      <a:pt x="0" y="55"/>
                      <a:pt x="30" y="33"/>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47" name="Freeform 139">
                <a:extLst>
                  <a:ext uri="{FF2B5EF4-FFF2-40B4-BE49-F238E27FC236}">
                    <a16:creationId xmlns:a16="http://schemas.microsoft.com/office/drawing/2014/main" id="{ECB8AC3C-7F78-4488-AB63-B0020C02C076}"/>
                  </a:ext>
                </a:extLst>
              </p:cNvPr>
              <p:cNvSpPr>
                <a:spLocks/>
              </p:cNvSpPr>
              <p:nvPr/>
            </p:nvSpPr>
            <p:spPr bwMode="auto">
              <a:xfrm>
                <a:off x="3496" y="3104"/>
                <a:ext cx="103" cy="72"/>
              </a:xfrm>
              <a:custGeom>
                <a:avLst/>
                <a:gdLst>
                  <a:gd name="T0" fmla="*/ 48 w 103"/>
                  <a:gd name="T1" fmla="*/ 0 h 72"/>
                  <a:gd name="T2" fmla="*/ 0 w 103"/>
                  <a:gd name="T3" fmla="*/ 32 h 72"/>
                  <a:gd name="T4" fmla="*/ 40 w 103"/>
                  <a:gd name="T5" fmla="*/ 72 h 72"/>
                  <a:gd name="T6" fmla="*/ 72 w 103"/>
                  <a:gd name="T7" fmla="*/ 68 h 72"/>
                  <a:gd name="T8" fmla="*/ 56 w 103"/>
                  <a:gd name="T9" fmla="*/ 24 h 72"/>
                  <a:gd name="T10" fmla="*/ 48 w 103"/>
                  <a:gd name="T11" fmla="*/ 0 h 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3" h="72">
                    <a:moveTo>
                      <a:pt x="48" y="0"/>
                    </a:moveTo>
                    <a:cubicBezTo>
                      <a:pt x="14" y="4"/>
                      <a:pt x="6" y="0"/>
                      <a:pt x="0" y="32"/>
                    </a:cubicBezTo>
                    <a:cubicBezTo>
                      <a:pt x="6" y="55"/>
                      <a:pt x="18" y="65"/>
                      <a:pt x="40" y="72"/>
                    </a:cubicBezTo>
                    <a:cubicBezTo>
                      <a:pt x="51" y="71"/>
                      <a:pt x="62" y="72"/>
                      <a:pt x="72" y="68"/>
                    </a:cubicBezTo>
                    <a:cubicBezTo>
                      <a:pt x="103" y="57"/>
                      <a:pt x="71" y="29"/>
                      <a:pt x="56" y="24"/>
                    </a:cubicBezTo>
                    <a:cubicBezTo>
                      <a:pt x="42" y="3"/>
                      <a:pt x="26" y="15"/>
                      <a:pt x="48"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48" name="Freeform 140">
                <a:extLst>
                  <a:ext uri="{FF2B5EF4-FFF2-40B4-BE49-F238E27FC236}">
                    <a16:creationId xmlns:a16="http://schemas.microsoft.com/office/drawing/2014/main" id="{FC76AF34-D159-468A-8350-5A9163BB004F}"/>
                  </a:ext>
                </a:extLst>
              </p:cNvPr>
              <p:cNvSpPr>
                <a:spLocks/>
              </p:cNvSpPr>
              <p:nvPr/>
            </p:nvSpPr>
            <p:spPr bwMode="auto">
              <a:xfrm>
                <a:off x="3375" y="3148"/>
                <a:ext cx="90" cy="72"/>
              </a:xfrm>
              <a:custGeom>
                <a:avLst/>
                <a:gdLst>
                  <a:gd name="T0" fmla="*/ 65 w 90"/>
                  <a:gd name="T1" fmla="*/ 20 h 72"/>
                  <a:gd name="T2" fmla="*/ 89 w 90"/>
                  <a:gd name="T3" fmla="*/ 28 h 72"/>
                  <a:gd name="T4" fmla="*/ 45 w 90"/>
                  <a:gd name="T5" fmla="*/ 72 h 72"/>
                  <a:gd name="T6" fmla="*/ 9 w 90"/>
                  <a:gd name="T7" fmla="*/ 68 h 72"/>
                  <a:gd name="T8" fmla="*/ 9 w 90"/>
                  <a:gd name="T9" fmla="*/ 40 h 72"/>
                  <a:gd name="T10" fmla="*/ 49 w 90"/>
                  <a:gd name="T11" fmla="*/ 0 h 72"/>
                  <a:gd name="T12" fmla="*/ 65 w 90"/>
                  <a:gd name="T13" fmla="*/ 20 h 7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 h="72">
                    <a:moveTo>
                      <a:pt x="65" y="20"/>
                    </a:moveTo>
                    <a:cubicBezTo>
                      <a:pt x="73" y="23"/>
                      <a:pt x="90" y="20"/>
                      <a:pt x="89" y="28"/>
                    </a:cubicBezTo>
                    <a:cubicBezTo>
                      <a:pt x="83" y="67"/>
                      <a:pt x="80" y="63"/>
                      <a:pt x="45" y="72"/>
                    </a:cubicBezTo>
                    <a:cubicBezTo>
                      <a:pt x="33" y="71"/>
                      <a:pt x="20" y="72"/>
                      <a:pt x="9" y="68"/>
                    </a:cubicBezTo>
                    <a:cubicBezTo>
                      <a:pt x="0" y="64"/>
                      <a:pt x="8" y="42"/>
                      <a:pt x="9" y="40"/>
                    </a:cubicBezTo>
                    <a:cubicBezTo>
                      <a:pt x="15" y="19"/>
                      <a:pt x="29" y="7"/>
                      <a:pt x="49" y="0"/>
                    </a:cubicBezTo>
                    <a:cubicBezTo>
                      <a:pt x="75" y="18"/>
                      <a:pt x="82" y="12"/>
                      <a:pt x="65" y="2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49" name="Freeform 141">
                <a:extLst>
                  <a:ext uri="{FF2B5EF4-FFF2-40B4-BE49-F238E27FC236}">
                    <a16:creationId xmlns:a16="http://schemas.microsoft.com/office/drawing/2014/main" id="{036C0C5C-A8F2-46E3-9625-A79167E85AB1}"/>
                  </a:ext>
                </a:extLst>
              </p:cNvPr>
              <p:cNvSpPr>
                <a:spLocks/>
              </p:cNvSpPr>
              <p:nvPr/>
            </p:nvSpPr>
            <p:spPr bwMode="auto">
              <a:xfrm>
                <a:off x="3664" y="2540"/>
                <a:ext cx="68" cy="68"/>
              </a:xfrm>
              <a:custGeom>
                <a:avLst/>
                <a:gdLst>
                  <a:gd name="T0" fmla="*/ 32 w 68"/>
                  <a:gd name="T1" fmla="*/ 0 h 68"/>
                  <a:gd name="T2" fmla="*/ 0 w 68"/>
                  <a:gd name="T3" fmla="*/ 20 h 68"/>
                  <a:gd name="T4" fmla="*/ 20 w 68"/>
                  <a:gd name="T5" fmla="*/ 68 h 68"/>
                  <a:gd name="T6" fmla="*/ 60 w 68"/>
                  <a:gd name="T7" fmla="*/ 56 h 68"/>
                  <a:gd name="T8" fmla="*/ 68 w 68"/>
                  <a:gd name="T9" fmla="*/ 32 h 68"/>
                  <a:gd name="T10" fmla="*/ 32 w 68"/>
                  <a:gd name="T11" fmla="*/ 0 h 6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8" h="68">
                    <a:moveTo>
                      <a:pt x="32" y="0"/>
                    </a:moveTo>
                    <a:cubicBezTo>
                      <a:pt x="16" y="5"/>
                      <a:pt x="6" y="2"/>
                      <a:pt x="0" y="20"/>
                    </a:cubicBezTo>
                    <a:cubicBezTo>
                      <a:pt x="6" y="39"/>
                      <a:pt x="10" y="52"/>
                      <a:pt x="20" y="68"/>
                    </a:cubicBezTo>
                    <a:cubicBezTo>
                      <a:pt x="28" y="67"/>
                      <a:pt x="53" y="67"/>
                      <a:pt x="60" y="56"/>
                    </a:cubicBezTo>
                    <a:cubicBezTo>
                      <a:pt x="64" y="49"/>
                      <a:pt x="68" y="32"/>
                      <a:pt x="68" y="32"/>
                    </a:cubicBezTo>
                    <a:cubicBezTo>
                      <a:pt x="60" y="26"/>
                      <a:pt x="21" y="11"/>
                      <a:pt x="32"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50" name="Freeform 142">
                <a:extLst>
                  <a:ext uri="{FF2B5EF4-FFF2-40B4-BE49-F238E27FC236}">
                    <a16:creationId xmlns:a16="http://schemas.microsoft.com/office/drawing/2014/main" id="{25877790-F403-43E8-9683-38D4F771EC36}"/>
                  </a:ext>
                </a:extLst>
              </p:cNvPr>
              <p:cNvSpPr>
                <a:spLocks/>
              </p:cNvSpPr>
              <p:nvPr/>
            </p:nvSpPr>
            <p:spPr bwMode="auto">
              <a:xfrm>
                <a:off x="3950" y="2287"/>
                <a:ext cx="78" cy="89"/>
              </a:xfrm>
              <a:custGeom>
                <a:avLst/>
                <a:gdLst>
                  <a:gd name="T0" fmla="*/ 58 w 78"/>
                  <a:gd name="T1" fmla="*/ 21 h 89"/>
                  <a:gd name="T2" fmla="*/ 6 w 78"/>
                  <a:gd name="T3" fmla="*/ 9 h 89"/>
                  <a:gd name="T4" fmla="*/ 2 w 78"/>
                  <a:gd name="T5" fmla="*/ 61 h 89"/>
                  <a:gd name="T6" fmla="*/ 30 w 78"/>
                  <a:gd name="T7" fmla="*/ 89 h 89"/>
                  <a:gd name="T8" fmla="*/ 66 w 78"/>
                  <a:gd name="T9" fmla="*/ 85 h 89"/>
                  <a:gd name="T10" fmla="*/ 62 w 78"/>
                  <a:gd name="T11" fmla="*/ 33 h 89"/>
                  <a:gd name="T12" fmla="*/ 50 w 78"/>
                  <a:gd name="T13" fmla="*/ 25 h 89"/>
                  <a:gd name="T14" fmla="*/ 58 w 78"/>
                  <a:gd name="T15" fmla="*/ 21 h 8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8" h="89">
                    <a:moveTo>
                      <a:pt x="58" y="21"/>
                    </a:moveTo>
                    <a:cubicBezTo>
                      <a:pt x="26" y="0"/>
                      <a:pt x="44" y="4"/>
                      <a:pt x="6" y="9"/>
                    </a:cubicBezTo>
                    <a:cubicBezTo>
                      <a:pt x="0" y="26"/>
                      <a:pt x="5" y="42"/>
                      <a:pt x="2" y="61"/>
                    </a:cubicBezTo>
                    <a:cubicBezTo>
                      <a:pt x="7" y="81"/>
                      <a:pt x="11" y="83"/>
                      <a:pt x="30" y="89"/>
                    </a:cubicBezTo>
                    <a:cubicBezTo>
                      <a:pt x="42" y="88"/>
                      <a:pt x="55" y="89"/>
                      <a:pt x="66" y="85"/>
                    </a:cubicBezTo>
                    <a:cubicBezTo>
                      <a:pt x="78" y="80"/>
                      <a:pt x="68" y="41"/>
                      <a:pt x="62" y="33"/>
                    </a:cubicBezTo>
                    <a:cubicBezTo>
                      <a:pt x="59" y="29"/>
                      <a:pt x="52" y="30"/>
                      <a:pt x="50" y="25"/>
                    </a:cubicBezTo>
                    <a:cubicBezTo>
                      <a:pt x="49" y="22"/>
                      <a:pt x="55" y="22"/>
                      <a:pt x="58" y="21"/>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51" name="Freeform 143">
                <a:extLst>
                  <a:ext uri="{FF2B5EF4-FFF2-40B4-BE49-F238E27FC236}">
                    <a16:creationId xmlns:a16="http://schemas.microsoft.com/office/drawing/2014/main" id="{56395912-7C4C-40AD-8B44-312774C75D52}"/>
                  </a:ext>
                </a:extLst>
              </p:cNvPr>
              <p:cNvSpPr>
                <a:spLocks/>
              </p:cNvSpPr>
              <p:nvPr/>
            </p:nvSpPr>
            <p:spPr bwMode="auto">
              <a:xfrm>
                <a:off x="4675" y="2044"/>
                <a:ext cx="87" cy="80"/>
              </a:xfrm>
              <a:custGeom>
                <a:avLst/>
                <a:gdLst>
                  <a:gd name="T0" fmla="*/ 33 w 87"/>
                  <a:gd name="T1" fmla="*/ 76 h 80"/>
                  <a:gd name="T2" fmla="*/ 17 w 87"/>
                  <a:gd name="T3" fmla="*/ 8 h 80"/>
                  <a:gd name="T4" fmla="*/ 41 w 87"/>
                  <a:gd name="T5" fmla="*/ 0 h 80"/>
                  <a:gd name="T6" fmla="*/ 81 w 87"/>
                  <a:gd name="T7" fmla="*/ 16 h 80"/>
                  <a:gd name="T8" fmla="*/ 57 w 87"/>
                  <a:gd name="T9" fmla="*/ 80 h 80"/>
                  <a:gd name="T10" fmla="*/ 33 w 87"/>
                  <a:gd name="T11" fmla="*/ 76 h 8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7" h="80">
                    <a:moveTo>
                      <a:pt x="33" y="76"/>
                    </a:moveTo>
                    <a:cubicBezTo>
                      <a:pt x="9" y="60"/>
                      <a:pt x="0" y="42"/>
                      <a:pt x="17" y="8"/>
                    </a:cubicBezTo>
                    <a:cubicBezTo>
                      <a:pt x="21" y="0"/>
                      <a:pt x="41" y="0"/>
                      <a:pt x="41" y="0"/>
                    </a:cubicBezTo>
                    <a:cubicBezTo>
                      <a:pt x="57" y="4"/>
                      <a:pt x="67" y="7"/>
                      <a:pt x="81" y="16"/>
                    </a:cubicBezTo>
                    <a:cubicBezTo>
                      <a:pt x="87" y="40"/>
                      <a:pt x="83" y="71"/>
                      <a:pt x="57" y="80"/>
                    </a:cubicBezTo>
                    <a:cubicBezTo>
                      <a:pt x="17" y="76"/>
                      <a:pt x="9" y="76"/>
                      <a:pt x="33" y="76"/>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52" name="Freeform 144">
                <a:extLst>
                  <a:ext uri="{FF2B5EF4-FFF2-40B4-BE49-F238E27FC236}">
                    <a16:creationId xmlns:a16="http://schemas.microsoft.com/office/drawing/2014/main" id="{B6C920F0-A174-4FDB-98F6-4C7C9F4FE525}"/>
                  </a:ext>
                </a:extLst>
              </p:cNvPr>
              <p:cNvSpPr>
                <a:spLocks/>
              </p:cNvSpPr>
              <p:nvPr/>
            </p:nvSpPr>
            <p:spPr bwMode="auto">
              <a:xfrm>
                <a:off x="3868" y="2390"/>
                <a:ext cx="82" cy="86"/>
              </a:xfrm>
              <a:custGeom>
                <a:avLst/>
                <a:gdLst>
                  <a:gd name="T0" fmla="*/ 24 w 82"/>
                  <a:gd name="T1" fmla="*/ 86 h 86"/>
                  <a:gd name="T2" fmla="*/ 0 w 82"/>
                  <a:gd name="T3" fmla="*/ 58 h 86"/>
                  <a:gd name="T4" fmla="*/ 20 w 82"/>
                  <a:gd name="T5" fmla="*/ 6 h 86"/>
                  <a:gd name="T6" fmla="*/ 76 w 82"/>
                  <a:gd name="T7" fmla="*/ 2 h 86"/>
                  <a:gd name="T8" fmla="*/ 60 w 82"/>
                  <a:gd name="T9" fmla="*/ 38 h 86"/>
                  <a:gd name="T10" fmla="*/ 24 w 82"/>
                  <a:gd name="T11" fmla="*/ 86 h 8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2" h="86">
                    <a:moveTo>
                      <a:pt x="24" y="86"/>
                    </a:moveTo>
                    <a:cubicBezTo>
                      <a:pt x="8" y="81"/>
                      <a:pt x="5" y="74"/>
                      <a:pt x="0" y="58"/>
                    </a:cubicBezTo>
                    <a:cubicBezTo>
                      <a:pt x="0" y="57"/>
                      <a:pt x="13" y="8"/>
                      <a:pt x="20" y="6"/>
                    </a:cubicBezTo>
                    <a:cubicBezTo>
                      <a:pt x="38" y="0"/>
                      <a:pt x="57" y="3"/>
                      <a:pt x="76" y="2"/>
                    </a:cubicBezTo>
                    <a:cubicBezTo>
                      <a:pt x="82" y="20"/>
                      <a:pt x="73" y="25"/>
                      <a:pt x="60" y="38"/>
                    </a:cubicBezTo>
                    <a:cubicBezTo>
                      <a:pt x="45" y="82"/>
                      <a:pt x="56" y="64"/>
                      <a:pt x="24" y="86"/>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53" name="Freeform 145">
                <a:extLst>
                  <a:ext uri="{FF2B5EF4-FFF2-40B4-BE49-F238E27FC236}">
                    <a16:creationId xmlns:a16="http://schemas.microsoft.com/office/drawing/2014/main" id="{A7CE5532-8EAF-4C86-9CD7-7AB8FE6334DE}"/>
                  </a:ext>
                </a:extLst>
              </p:cNvPr>
              <p:cNvSpPr>
                <a:spLocks/>
              </p:cNvSpPr>
              <p:nvPr/>
            </p:nvSpPr>
            <p:spPr bwMode="auto">
              <a:xfrm>
                <a:off x="3736" y="2443"/>
                <a:ext cx="122" cy="57"/>
              </a:xfrm>
              <a:custGeom>
                <a:avLst/>
                <a:gdLst>
                  <a:gd name="T0" fmla="*/ 48 w 122"/>
                  <a:gd name="T1" fmla="*/ 1 h 57"/>
                  <a:gd name="T2" fmla="*/ 4 w 122"/>
                  <a:gd name="T3" fmla="*/ 5 h 57"/>
                  <a:gd name="T4" fmla="*/ 8 w 122"/>
                  <a:gd name="T5" fmla="*/ 17 h 57"/>
                  <a:gd name="T6" fmla="*/ 24 w 122"/>
                  <a:gd name="T7" fmla="*/ 41 h 57"/>
                  <a:gd name="T8" fmla="*/ 96 w 122"/>
                  <a:gd name="T9" fmla="*/ 57 h 57"/>
                  <a:gd name="T10" fmla="*/ 96 w 122"/>
                  <a:gd name="T11" fmla="*/ 37 h 57"/>
                  <a:gd name="T12" fmla="*/ 48 w 122"/>
                  <a:gd name="T13" fmla="*/ 1 h 5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2" h="57">
                    <a:moveTo>
                      <a:pt x="48" y="1"/>
                    </a:moveTo>
                    <a:cubicBezTo>
                      <a:pt x="33" y="2"/>
                      <a:pt x="18" y="0"/>
                      <a:pt x="4" y="5"/>
                    </a:cubicBezTo>
                    <a:cubicBezTo>
                      <a:pt x="0" y="7"/>
                      <a:pt x="6" y="13"/>
                      <a:pt x="8" y="17"/>
                    </a:cubicBezTo>
                    <a:cubicBezTo>
                      <a:pt x="13" y="25"/>
                      <a:pt x="15" y="39"/>
                      <a:pt x="24" y="41"/>
                    </a:cubicBezTo>
                    <a:cubicBezTo>
                      <a:pt x="48" y="47"/>
                      <a:pt x="72" y="49"/>
                      <a:pt x="96" y="57"/>
                    </a:cubicBezTo>
                    <a:cubicBezTo>
                      <a:pt x="122" y="50"/>
                      <a:pt x="117" y="44"/>
                      <a:pt x="96" y="37"/>
                    </a:cubicBezTo>
                    <a:cubicBezTo>
                      <a:pt x="81" y="15"/>
                      <a:pt x="78" y="1"/>
                      <a:pt x="48" y="1"/>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54" name="Freeform 146">
                <a:extLst>
                  <a:ext uri="{FF2B5EF4-FFF2-40B4-BE49-F238E27FC236}">
                    <a16:creationId xmlns:a16="http://schemas.microsoft.com/office/drawing/2014/main" id="{E63CF932-8EF2-4F63-8140-B80982A20198}"/>
                  </a:ext>
                </a:extLst>
              </p:cNvPr>
              <p:cNvSpPr>
                <a:spLocks/>
              </p:cNvSpPr>
              <p:nvPr/>
            </p:nvSpPr>
            <p:spPr bwMode="auto">
              <a:xfrm>
                <a:off x="4050" y="2191"/>
                <a:ext cx="114" cy="90"/>
              </a:xfrm>
              <a:custGeom>
                <a:avLst/>
                <a:gdLst>
                  <a:gd name="T0" fmla="*/ 30 w 114"/>
                  <a:gd name="T1" fmla="*/ 33 h 90"/>
                  <a:gd name="T2" fmla="*/ 18 w 114"/>
                  <a:gd name="T3" fmla="*/ 69 h 90"/>
                  <a:gd name="T4" fmla="*/ 14 w 114"/>
                  <a:gd name="T5" fmla="*/ 81 h 90"/>
                  <a:gd name="T6" fmla="*/ 86 w 114"/>
                  <a:gd name="T7" fmla="*/ 69 h 90"/>
                  <a:gd name="T8" fmla="*/ 102 w 114"/>
                  <a:gd name="T9" fmla="*/ 45 h 90"/>
                  <a:gd name="T10" fmla="*/ 114 w 114"/>
                  <a:gd name="T11" fmla="*/ 17 h 90"/>
                  <a:gd name="T12" fmla="*/ 110 w 114"/>
                  <a:gd name="T13" fmla="*/ 5 h 90"/>
                  <a:gd name="T14" fmla="*/ 94 w 114"/>
                  <a:gd name="T15" fmla="*/ 1 h 90"/>
                  <a:gd name="T16" fmla="*/ 22 w 114"/>
                  <a:gd name="T17" fmla="*/ 17 h 90"/>
                  <a:gd name="T18" fmla="*/ 30 w 114"/>
                  <a:gd name="T19" fmla="*/ 33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4" h="90">
                    <a:moveTo>
                      <a:pt x="30" y="33"/>
                    </a:moveTo>
                    <a:cubicBezTo>
                      <a:pt x="26" y="45"/>
                      <a:pt x="22" y="57"/>
                      <a:pt x="18" y="69"/>
                    </a:cubicBezTo>
                    <a:cubicBezTo>
                      <a:pt x="17" y="73"/>
                      <a:pt x="14" y="81"/>
                      <a:pt x="14" y="81"/>
                    </a:cubicBezTo>
                    <a:cubicBezTo>
                      <a:pt x="48" y="90"/>
                      <a:pt x="55" y="90"/>
                      <a:pt x="86" y="69"/>
                    </a:cubicBezTo>
                    <a:cubicBezTo>
                      <a:pt x="95" y="32"/>
                      <a:pt x="82" y="70"/>
                      <a:pt x="102" y="45"/>
                    </a:cubicBezTo>
                    <a:cubicBezTo>
                      <a:pt x="108" y="37"/>
                      <a:pt x="109" y="26"/>
                      <a:pt x="114" y="17"/>
                    </a:cubicBezTo>
                    <a:cubicBezTo>
                      <a:pt x="113" y="13"/>
                      <a:pt x="113" y="8"/>
                      <a:pt x="110" y="5"/>
                    </a:cubicBezTo>
                    <a:cubicBezTo>
                      <a:pt x="106" y="2"/>
                      <a:pt x="99" y="0"/>
                      <a:pt x="94" y="1"/>
                    </a:cubicBezTo>
                    <a:cubicBezTo>
                      <a:pt x="72" y="3"/>
                      <a:pt x="46" y="14"/>
                      <a:pt x="22" y="17"/>
                    </a:cubicBezTo>
                    <a:cubicBezTo>
                      <a:pt x="16" y="34"/>
                      <a:pt x="0" y="55"/>
                      <a:pt x="30" y="33"/>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55" name="Freeform 147">
                <a:extLst>
                  <a:ext uri="{FF2B5EF4-FFF2-40B4-BE49-F238E27FC236}">
                    <a16:creationId xmlns:a16="http://schemas.microsoft.com/office/drawing/2014/main" id="{2CE29706-B880-44D1-B035-E7930AFD0519}"/>
                  </a:ext>
                </a:extLst>
              </p:cNvPr>
              <p:cNvSpPr>
                <a:spLocks/>
              </p:cNvSpPr>
              <p:nvPr/>
            </p:nvSpPr>
            <p:spPr bwMode="auto">
              <a:xfrm>
                <a:off x="4192" y="2140"/>
                <a:ext cx="103" cy="72"/>
              </a:xfrm>
              <a:custGeom>
                <a:avLst/>
                <a:gdLst>
                  <a:gd name="T0" fmla="*/ 48 w 103"/>
                  <a:gd name="T1" fmla="*/ 0 h 72"/>
                  <a:gd name="T2" fmla="*/ 0 w 103"/>
                  <a:gd name="T3" fmla="*/ 32 h 72"/>
                  <a:gd name="T4" fmla="*/ 40 w 103"/>
                  <a:gd name="T5" fmla="*/ 72 h 72"/>
                  <a:gd name="T6" fmla="*/ 72 w 103"/>
                  <a:gd name="T7" fmla="*/ 68 h 72"/>
                  <a:gd name="T8" fmla="*/ 56 w 103"/>
                  <a:gd name="T9" fmla="*/ 24 h 72"/>
                  <a:gd name="T10" fmla="*/ 48 w 103"/>
                  <a:gd name="T11" fmla="*/ 0 h 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3" h="72">
                    <a:moveTo>
                      <a:pt x="48" y="0"/>
                    </a:moveTo>
                    <a:cubicBezTo>
                      <a:pt x="14" y="4"/>
                      <a:pt x="6" y="0"/>
                      <a:pt x="0" y="32"/>
                    </a:cubicBezTo>
                    <a:cubicBezTo>
                      <a:pt x="6" y="55"/>
                      <a:pt x="18" y="65"/>
                      <a:pt x="40" y="72"/>
                    </a:cubicBezTo>
                    <a:cubicBezTo>
                      <a:pt x="51" y="71"/>
                      <a:pt x="62" y="72"/>
                      <a:pt x="72" y="68"/>
                    </a:cubicBezTo>
                    <a:cubicBezTo>
                      <a:pt x="103" y="57"/>
                      <a:pt x="71" y="29"/>
                      <a:pt x="56" y="24"/>
                    </a:cubicBezTo>
                    <a:cubicBezTo>
                      <a:pt x="42" y="3"/>
                      <a:pt x="26" y="15"/>
                      <a:pt x="48"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56" name="Freeform 148">
                <a:extLst>
                  <a:ext uri="{FF2B5EF4-FFF2-40B4-BE49-F238E27FC236}">
                    <a16:creationId xmlns:a16="http://schemas.microsoft.com/office/drawing/2014/main" id="{B620E42E-2580-4D87-A949-2178F0E72504}"/>
                  </a:ext>
                </a:extLst>
              </p:cNvPr>
              <p:cNvSpPr>
                <a:spLocks/>
              </p:cNvSpPr>
              <p:nvPr/>
            </p:nvSpPr>
            <p:spPr bwMode="auto">
              <a:xfrm>
                <a:off x="4559" y="2044"/>
                <a:ext cx="90" cy="72"/>
              </a:xfrm>
              <a:custGeom>
                <a:avLst/>
                <a:gdLst>
                  <a:gd name="T0" fmla="*/ 65 w 90"/>
                  <a:gd name="T1" fmla="*/ 20 h 72"/>
                  <a:gd name="T2" fmla="*/ 89 w 90"/>
                  <a:gd name="T3" fmla="*/ 28 h 72"/>
                  <a:gd name="T4" fmla="*/ 45 w 90"/>
                  <a:gd name="T5" fmla="*/ 72 h 72"/>
                  <a:gd name="T6" fmla="*/ 9 w 90"/>
                  <a:gd name="T7" fmla="*/ 68 h 72"/>
                  <a:gd name="T8" fmla="*/ 9 w 90"/>
                  <a:gd name="T9" fmla="*/ 40 h 72"/>
                  <a:gd name="T10" fmla="*/ 49 w 90"/>
                  <a:gd name="T11" fmla="*/ 0 h 72"/>
                  <a:gd name="T12" fmla="*/ 65 w 90"/>
                  <a:gd name="T13" fmla="*/ 20 h 7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 h="72">
                    <a:moveTo>
                      <a:pt x="65" y="20"/>
                    </a:moveTo>
                    <a:cubicBezTo>
                      <a:pt x="73" y="23"/>
                      <a:pt x="90" y="20"/>
                      <a:pt x="89" y="28"/>
                    </a:cubicBezTo>
                    <a:cubicBezTo>
                      <a:pt x="83" y="67"/>
                      <a:pt x="80" y="63"/>
                      <a:pt x="45" y="72"/>
                    </a:cubicBezTo>
                    <a:cubicBezTo>
                      <a:pt x="33" y="71"/>
                      <a:pt x="20" y="72"/>
                      <a:pt x="9" y="68"/>
                    </a:cubicBezTo>
                    <a:cubicBezTo>
                      <a:pt x="0" y="64"/>
                      <a:pt x="8" y="42"/>
                      <a:pt x="9" y="40"/>
                    </a:cubicBezTo>
                    <a:cubicBezTo>
                      <a:pt x="15" y="19"/>
                      <a:pt x="29" y="7"/>
                      <a:pt x="49" y="0"/>
                    </a:cubicBezTo>
                    <a:cubicBezTo>
                      <a:pt x="75" y="18"/>
                      <a:pt x="82" y="12"/>
                      <a:pt x="65" y="2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57" name="Freeform 149">
                <a:extLst>
                  <a:ext uri="{FF2B5EF4-FFF2-40B4-BE49-F238E27FC236}">
                    <a16:creationId xmlns:a16="http://schemas.microsoft.com/office/drawing/2014/main" id="{5D193C93-DAE2-44C8-BD1D-A03C3DC5002C}"/>
                  </a:ext>
                </a:extLst>
              </p:cNvPr>
              <p:cNvSpPr>
                <a:spLocks/>
              </p:cNvSpPr>
              <p:nvPr/>
            </p:nvSpPr>
            <p:spPr bwMode="auto">
              <a:xfrm>
                <a:off x="4476" y="2060"/>
                <a:ext cx="68" cy="68"/>
              </a:xfrm>
              <a:custGeom>
                <a:avLst/>
                <a:gdLst>
                  <a:gd name="T0" fmla="*/ 32 w 68"/>
                  <a:gd name="T1" fmla="*/ 0 h 68"/>
                  <a:gd name="T2" fmla="*/ 0 w 68"/>
                  <a:gd name="T3" fmla="*/ 20 h 68"/>
                  <a:gd name="T4" fmla="*/ 20 w 68"/>
                  <a:gd name="T5" fmla="*/ 68 h 68"/>
                  <a:gd name="T6" fmla="*/ 60 w 68"/>
                  <a:gd name="T7" fmla="*/ 56 h 68"/>
                  <a:gd name="T8" fmla="*/ 68 w 68"/>
                  <a:gd name="T9" fmla="*/ 32 h 68"/>
                  <a:gd name="T10" fmla="*/ 32 w 68"/>
                  <a:gd name="T11" fmla="*/ 0 h 6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8" h="68">
                    <a:moveTo>
                      <a:pt x="32" y="0"/>
                    </a:moveTo>
                    <a:cubicBezTo>
                      <a:pt x="16" y="5"/>
                      <a:pt x="6" y="2"/>
                      <a:pt x="0" y="20"/>
                    </a:cubicBezTo>
                    <a:cubicBezTo>
                      <a:pt x="6" y="39"/>
                      <a:pt x="10" y="52"/>
                      <a:pt x="20" y="68"/>
                    </a:cubicBezTo>
                    <a:cubicBezTo>
                      <a:pt x="28" y="67"/>
                      <a:pt x="53" y="67"/>
                      <a:pt x="60" y="56"/>
                    </a:cubicBezTo>
                    <a:cubicBezTo>
                      <a:pt x="64" y="49"/>
                      <a:pt x="68" y="32"/>
                      <a:pt x="68" y="32"/>
                    </a:cubicBezTo>
                    <a:cubicBezTo>
                      <a:pt x="60" y="26"/>
                      <a:pt x="21" y="11"/>
                      <a:pt x="32"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58" name="Freeform 150">
                <a:extLst>
                  <a:ext uri="{FF2B5EF4-FFF2-40B4-BE49-F238E27FC236}">
                    <a16:creationId xmlns:a16="http://schemas.microsoft.com/office/drawing/2014/main" id="{9F93B662-CE28-42B5-95D7-0E7DD3B204EE}"/>
                  </a:ext>
                </a:extLst>
              </p:cNvPr>
              <p:cNvSpPr>
                <a:spLocks/>
              </p:cNvSpPr>
              <p:nvPr/>
            </p:nvSpPr>
            <p:spPr bwMode="auto">
              <a:xfrm>
                <a:off x="4086" y="3663"/>
                <a:ext cx="78" cy="89"/>
              </a:xfrm>
              <a:custGeom>
                <a:avLst/>
                <a:gdLst>
                  <a:gd name="T0" fmla="*/ 58 w 78"/>
                  <a:gd name="T1" fmla="*/ 21 h 89"/>
                  <a:gd name="T2" fmla="*/ 6 w 78"/>
                  <a:gd name="T3" fmla="*/ 9 h 89"/>
                  <a:gd name="T4" fmla="*/ 2 w 78"/>
                  <a:gd name="T5" fmla="*/ 61 h 89"/>
                  <a:gd name="T6" fmla="*/ 30 w 78"/>
                  <a:gd name="T7" fmla="*/ 89 h 89"/>
                  <a:gd name="T8" fmla="*/ 66 w 78"/>
                  <a:gd name="T9" fmla="*/ 85 h 89"/>
                  <a:gd name="T10" fmla="*/ 62 w 78"/>
                  <a:gd name="T11" fmla="*/ 33 h 89"/>
                  <a:gd name="T12" fmla="*/ 50 w 78"/>
                  <a:gd name="T13" fmla="*/ 25 h 89"/>
                  <a:gd name="T14" fmla="*/ 58 w 78"/>
                  <a:gd name="T15" fmla="*/ 21 h 8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8" h="89">
                    <a:moveTo>
                      <a:pt x="58" y="21"/>
                    </a:moveTo>
                    <a:cubicBezTo>
                      <a:pt x="26" y="0"/>
                      <a:pt x="44" y="4"/>
                      <a:pt x="6" y="9"/>
                    </a:cubicBezTo>
                    <a:cubicBezTo>
                      <a:pt x="0" y="26"/>
                      <a:pt x="5" y="42"/>
                      <a:pt x="2" y="61"/>
                    </a:cubicBezTo>
                    <a:cubicBezTo>
                      <a:pt x="7" y="81"/>
                      <a:pt x="11" y="83"/>
                      <a:pt x="30" y="89"/>
                    </a:cubicBezTo>
                    <a:cubicBezTo>
                      <a:pt x="42" y="88"/>
                      <a:pt x="55" y="89"/>
                      <a:pt x="66" y="85"/>
                    </a:cubicBezTo>
                    <a:cubicBezTo>
                      <a:pt x="78" y="80"/>
                      <a:pt x="68" y="41"/>
                      <a:pt x="62" y="33"/>
                    </a:cubicBezTo>
                    <a:cubicBezTo>
                      <a:pt x="59" y="29"/>
                      <a:pt x="52" y="30"/>
                      <a:pt x="50" y="25"/>
                    </a:cubicBezTo>
                    <a:cubicBezTo>
                      <a:pt x="49" y="22"/>
                      <a:pt x="55" y="22"/>
                      <a:pt x="58" y="21"/>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59" name="Freeform 151">
                <a:extLst>
                  <a:ext uri="{FF2B5EF4-FFF2-40B4-BE49-F238E27FC236}">
                    <a16:creationId xmlns:a16="http://schemas.microsoft.com/office/drawing/2014/main" id="{565D61E1-AE02-48C5-891A-9B474223C8C7}"/>
                  </a:ext>
                </a:extLst>
              </p:cNvPr>
              <p:cNvSpPr>
                <a:spLocks/>
              </p:cNvSpPr>
              <p:nvPr/>
            </p:nvSpPr>
            <p:spPr bwMode="auto">
              <a:xfrm>
                <a:off x="3448" y="3370"/>
                <a:ext cx="82" cy="86"/>
              </a:xfrm>
              <a:custGeom>
                <a:avLst/>
                <a:gdLst>
                  <a:gd name="T0" fmla="*/ 24 w 82"/>
                  <a:gd name="T1" fmla="*/ 86 h 86"/>
                  <a:gd name="T2" fmla="*/ 0 w 82"/>
                  <a:gd name="T3" fmla="*/ 58 h 86"/>
                  <a:gd name="T4" fmla="*/ 20 w 82"/>
                  <a:gd name="T5" fmla="*/ 6 h 86"/>
                  <a:gd name="T6" fmla="*/ 76 w 82"/>
                  <a:gd name="T7" fmla="*/ 2 h 86"/>
                  <a:gd name="T8" fmla="*/ 60 w 82"/>
                  <a:gd name="T9" fmla="*/ 38 h 86"/>
                  <a:gd name="T10" fmla="*/ 24 w 82"/>
                  <a:gd name="T11" fmla="*/ 86 h 8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2" h="86">
                    <a:moveTo>
                      <a:pt x="24" y="86"/>
                    </a:moveTo>
                    <a:cubicBezTo>
                      <a:pt x="8" y="81"/>
                      <a:pt x="5" y="74"/>
                      <a:pt x="0" y="58"/>
                    </a:cubicBezTo>
                    <a:cubicBezTo>
                      <a:pt x="0" y="57"/>
                      <a:pt x="13" y="8"/>
                      <a:pt x="20" y="6"/>
                    </a:cubicBezTo>
                    <a:cubicBezTo>
                      <a:pt x="38" y="0"/>
                      <a:pt x="57" y="3"/>
                      <a:pt x="76" y="2"/>
                    </a:cubicBezTo>
                    <a:cubicBezTo>
                      <a:pt x="82" y="20"/>
                      <a:pt x="73" y="25"/>
                      <a:pt x="60" y="38"/>
                    </a:cubicBezTo>
                    <a:cubicBezTo>
                      <a:pt x="45" y="82"/>
                      <a:pt x="56" y="64"/>
                      <a:pt x="24" y="86"/>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60" name="Freeform 152">
                <a:extLst>
                  <a:ext uri="{FF2B5EF4-FFF2-40B4-BE49-F238E27FC236}">
                    <a16:creationId xmlns:a16="http://schemas.microsoft.com/office/drawing/2014/main" id="{54E4AC9E-57AC-46E2-ACA5-10B290D4FB94}"/>
                  </a:ext>
                </a:extLst>
              </p:cNvPr>
              <p:cNvSpPr>
                <a:spLocks/>
              </p:cNvSpPr>
              <p:nvPr/>
            </p:nvSpPr>
            <p:spPr bwMode="auto">
              <a:xfrm>
                <a:off x="3760" y="3619"/>
                <a:ext cx="122" cy="57"/>
              </a:xfrm>
              <a:custGeom>
                <a:avLst/>
                <a:gdLst>
                  <a:gd name="T0" fmla="*/ 48 w 122"/>
                  <a:gd name="T1" fmla="*/ 1 h 57"/>
                  <a:gd name="T2" fmla="*/ 4 w 122"/>
                  <a:gd name="T3" fmla="*/ 5 h 57"/>
                  <a:gd name="T4" fmla="*/ 8 w 122"/>
                  <a:gd name="T5" fmla="*/ 17 h 57"/>
                  <a:gd name="T6" fmla="*/ 24 w 122"/>
                  <a:gd name="T7" fmla="*/ 41 h 57"/>
                  <a:gd name="T8" fmla="*/ 96 w 122"/>
                  <a:gd name="T9" fmla="*/ 57 h 57"/>
                  <a:gd name="T10" fmla="*/ 96 w 122"/>
                  <a:gd name="T11" fmla="*/ 37 h 57"/>
                  <a:gd name="T12" fmla="*/ 48 w 122"/>
                  <a:gd name="T13" fmla="*/ 1 h 5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2" h="57">
                    <a:moveTo>
                      <a:pt x="48" y="1"/>
                    </a:moveTo>
                    <a:cubicBezTo>
                      <a:pt x="33" y="2"/>
                      <a:pt x="18" y="0"/>
                      <a:pt x="4" y="5"/>
                    </a:cubicBezTo>
                    <a:cubicBezTo>
                      <a:pt x="0" y="7"/>
                      <a:pt x="6" y="13"/>
                      <a:pt x="8" y="17"/>
                    </a:cubicBezTo>
                    <a:cubicBezTo>
                      <a:pt x="13" y="25"/>
                      <a:pt x="15" y="39"/>
                      <a:pt x="24" y="41"/>
                    </a:cubicBezTo>
                    <a:cubicBezTo>
                      <a:pt x="48" y="47"/>
                      <a:pt x="72" y="49"/>
                      <a:pt x="96" y="57"/>
                    </a:cubicBezTo>
                    <a:cubicBezTo>
                      <a:pt x="122" y="50"/>
                      <a:pt x="117" y="44"/>
                      <a:pt x="96" y="37"/>
                    </a:cubicBezTo>
                    <a:cubicBezTo>
                      <a:pt x="81" y="15"/>
                      <a:pt x="78" y="1"/>
                      <a:pt x="48" y="1"/>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61" name="Freeform 153">
                <a:extLst>
                  <a:ext uri="{FF2B5EF4-FFF2-40B4-BE49-F238E27FC236}">
                    <a16:creationId xmlns:a16="http://schemas.microsoft.com/office/drawing/2014/main" id="{12E029C3-9BEC-4AEA-9BEE-99B921F89A73}"/>
                  </a:ext>
                </a:extLst>
              </p:cNvPr>
              <p:cNvSpPr>
                <a:spLocks/>
              </p:cNvSpPr>
              <p:nvPr/>
            </p:nvSpPr>
            <p:spPr bwMode="auto">
              <a:xfrm>
                <a:off x="3490" y="3471"/>
                <a:ext cx="114" cy="90"/>
              </a:xfrm>
              <a:custGeom>
                <a:avLst/>
                <a:gdLst>
                  <a:gd name="T0" fmla="*/ 30 w 114"/>
                  <a:gd name="T1" fmla="*/ 33 h 90"/>
                  <a:gd name="T2" fmla="*/ 18 w 114"/>
                  <a:gd name="T3" fmla="*/ 69 h 90"/>
                  <a:gd name="T4" fmla="*/ 14 w 114"/>
                  <a:gd name="T5" fmla="*/ 81 h 90"/>
                  <a:gd name="T6" fmla="*/ 86 w 114"/>
                  <a:gd name="T7" fmla="*/ 69 h 90"/>
                  <a:gd name="T8" fmla="*/ 102 w 114"/>
                  <a:gd name="T9" fmla="*/ 45 h 90"/>
                  <a:gd name="T10" fmla="*/ 114 w 114"/>
                  <a:gd name="T11" fmla="*/ 17 h 90"/>
                  <a:gd name="T12" fmla="*/ 110 w 114"/>
                  <a:gd name="T13" fmla="*/ 5 h 90"/>
                  <a:gd name="T14" fmla="*/ 94 w 114"/>
                  <a:gd name="T15" fmla="*/ 1 h 90"/>
                  <a:gd name="T16" fmla="*/ 22 w 114"/>
                  <a:gd name="T17" fmla="*/ 17 h 90"/>
                  <a:gd name="T18" fmla="*/ 30 w 114"/>
                  <a:gd name="T19" fmla="*/ 33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4" h="90">
                    <a:moveTo>
                      <a:pt x="30" y="33"/>
                    </a:moveTo>
                    <a:cubicBezTo>
                      <a:pt x="26" y="45"/>
                      <a:pt x="22" y="57"/>
                      <a:pt x="18" y="69"/>
                    </a:cubicBezTo>
                    <a:cubicBezTo>
                      <a:pt x="17" y="73"/>
                      <a:pt x="14" y="81"/>
                      <a:pt x="14" y="81"/>
                    </a:cubicBezTo>
                    <a:cubicBezTo>
                      <a:pt x="48" y="90"/>
                      <a:pt x="55" y="90"/>
                      <a:pt x="86" y="69"/>
                    </a:cubicBezTo>
                    <a:cubicBezTo>
                      <a:pt x="95" y="32"/>
                      <a:pt x="82" y="70"/>
                      <a:pt x="102" y="45"/>
                    </a:cubicBezTo>
                    <a:cubicBezTo>
                      <a:pt x="108" y="37"/>
                      <a:pt x="109" y="26"/>
                      <a:pt x="114" y="17"/>
                    </a:cubicBezTo>
                    <a:cubicBezTo>
                      <a:pt x="113" y="13"/>
                      <a:pt x="113" y="8"/>
                      <a:pt x="110" y="5"/>
                    </a:cubicBezTo>
                    <a:cubicBezTo>
                      <a:pt x="106" y="2"/>
                      <a:pt x="99" y="0"/>
                      <a:pt x="94" y="1"/>
                    </a:cubicBezTo>
                    <a:cubicBezTo>
                      <a:pt x="72" y="3"/>
                      <a:pt x="46" y="14"/>
                      <a:pt x="22" y="17"/>
                    </a:cubicBezTo>
                    <a:cubicBezTo>
                      <a:pt x="16" y="34"/>
                      <a:pt x="0" y="55"/>
                      <a:pt x="30" y="33"/>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62" name="Freeform 154">
                <a:extLst>
                  <a:ext uri="{FF2B5EF4-FFF2-40B4-BE49-F238E27FC236}">
                    <a16:creationId xmlns:a16="http://schemas.microsoft.com/office/drawing/2014/main" id="{6502F80B-CDE4-4F26-9575-C49E0F167B6E}"/>
                  </a:ext>
                </a:extLst>
              </p:cNvPr>
              <p:cNvSpPr>
                <a:spLocks/>
              </p:cNvSpPr>
              <p:nvPr/>
            </p:nvSpPr>
            <p:spPr bwMode="auto">
              <a:xfrm>
                <a:off x="3964" y="3636"/>
                <a:ext cx="103" cy="72"/>
              </a:xfrm>
              <a:custGeom>
                <a:avLst/>
                <a:gdLst>
                  <a:gd name="T0" fmla="*/ 48 w 103"/>
                  <a:gd name="T1" fmla="*/ 0 h 72"/>
                  <a:gd name="T2" fmla="*/ 0 w 103"/>
                  <a:gd name="T3" fmla="*/ 32 h 72"/>
                  <a:gd name="T4" fmla="*/ 40 w 103"/>
                  <a:gd name="T5" fmla="*/ 72 h 72"/>
                  <a:gd name="T6" fmla="*/ 72 w 103"/>
                  <a:gd name="T7" fmla="*/ 68 h 72"/>
                  <a:gd name="T8" fmla="*/ 56 w 103"/>
                  <a:gd name="T9" fmla="*/ 24 h 72"/>
                  <a:gd name="T10" fmla="*/ 48 w 103"/>
                  <a:gd name="T11" fmla="*/ 0 h 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3" h="72">
                    <a:moveTo>
                      <a:pt x="48" y="0"/>
                    </a:moveTo>
                    <a:cubicBezTo>
                      <a:pt x="14" y="4"/>
                      <a:pt x="6" y="0"/>
                      <a:pt x="0" y="32"/>
                    </a:cubicBezTo>
                    <a:cubicBezTo>
                      <a:pt x="6" y="55"/>
                      <a:pt x="18" y="65"/>
                      <a:pt x="40" y="72"/>
                    </a:cubicBezTo>
                    <a:cubicBezTo>
                      <a:pt x="51" y="71"/>
                      <a:pt x="62" y="72"/>
                      <a:pt x="72" y="68"/>
                    </a:cubicBezTo>
                    <a:cubicBezTo>
                      <a:pt x="103" y="57"/>
                      <a:pt x="71" y="29"/>
                      <a:pt x="56" y="24"/>
                    </a:cubicBezTo>
                    <a:cubicBezTo>
                      <a:pt x="42" y="3"/>
                      <a:pt x="26" y="15"/>
                      <a:pt x="48"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63" name="Freeform 155">
                <a:extLst>
                  <a:ext uri="{FF2B5EF4-FFF2-40B4-BE49-F238E27FC236}">
                    <a16:creationId xmlns:a16="http://schemas.microsoft.com/office/drawing/2014/main" id="{1ACD4629-807A-443B-960A-E8D0E3823263}"/>
                  </a:ext>
                </a:extLst>
              </p:cNvPr>
              <p:cNvSpPr>
                <a:spLocks/>
              </p:cNvSpPr>
              <p:nvPr/>
            </p:nvSpPr>
            <p:spPr bwMode="auto">
              <a:xfrm>
                <a:off x="3571" y="3532"/>
                <a:ext cx="90" cy="72"/>
              </a:xfrm>
              <a:custGeom>
                <a:avLst/>
                <a:gdLst>
                  <a:gd name="T0" fmla="*/ 65 w 90"/>
                  <a:gd name="T1" fmla="*/ 20 h 72"/>
                  <a:gd name="T2" fmla="*/ 89 w 90"/>
                  <a:gd name="T3" fmla="*/ 28 h 72"/>
                  <a:gd name="T4" fmla="*/ 45 w 90"/>
                  <a:gd name="T5" fmla="*/ 72 h 72"/>
                  <a:gd name="T6" fmla="*/ 9 w 90"/>
                  <a:gd name="T7" fmla="*/ 68 h 72"/>
                  <a:gd name="T8" fmla="*/ 9 w 90"/>
                  <a:gd name="T9" fmla="*/ 40 h 72"/>
                  <a:gd name="T10" fmla="*/ 49 w 90"/>
                  <a:gd name="T11" fmla="*/ 0 h 72"/>
                  <a:gd name="T12" fmla="*/ 65 w 90"/>
                  <a:gd name="T13" fmla="*/ 20 h 7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 h="72">
                    <a:moveTo>
                      <a:pt x="65" y="20"/>
                    </a:moveTo>
                    <a:cubicBezTo>
                      <a:pt x="73" y="23"/>
                      <a:pt x="90" y="20"/>
                      <a:pt x="89" y="28"/>
                    </a:cubicBezTo>
                    <a:cubicBezTo>
                      <a:pt x="83" y="67"/>
                      <a:pt x="80" y="63"/>
                      <a:pt x="45" y="72"/>
                    </a:cubicBezTo>
                    <a:cubicBezTo>
                      <a:pt x="33" y="71"/>
                      <a:pt x="20" y="72"/>
                      <a:pt x="9" y="68"/>
                    </a:cubicBezTo>
                    <a:cubicBezTo>
                      <a:pt x="0" y="64"/>
                      <a:pt x="8" y="42"/>
                      <a:pt x="9" y="40"/>
                    </a:cubicBezTo>
                    <a:cubicBezTo>
                      <a:pt x="15" y="19"/>
                      <a:pt x="29" y="7"/>
                      <a:pt x="49" y="0"/>
                    </a:cubicBezTo>
                    <a:cubicBezTo>
                      <a:pt x="75" y="18"/>
                      <a:pt x="82" y="12"/>
                      <a:pt x="65" y="2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64" name="Freeform 156">
                <a:extLst>
                  <a:ext uri="{FF2B5EF4-FFF2-40B4-BE49-F238E27FC236}">
                    <a16:creationId xmlns:a16="http://schemas.microsoft.com/office/drawing/2014/main" id="{738C6775-1895-41D0-9912-96F995F8B7C2}"/>
                  </a:ext>
                </a:extLst>
              </p:cNvPr>
              <p:cNvSpPr>
                <a:spLocks/>
              </p:cNvSpPr>
              <p:nvPr/>
            </p:nvSpPr>
            <p:spPr bwMode="auto">
              <a:xfrm>
                <a:off x="4016" y="3792"/>
                <a:ext cx="68" cy="68"/>
              </a:xfrm>
              <a:custGeom>
                <a:avLst/>
                <a:gdLst>
                  <a:gd name="T0" fmla="*/ 32 w 68"/>
                  <a:gd name="T1" fmla="*/ 0 h 68"/>
                  <a:gd name="T2" fmla="*/ 0 w 68"/>
                  <a:gd name="T3" fmla="*/ 20 h 68"/>
                  <a:gd name="T4" fmla="*/ 20 w 68"/>
                  <a:gd name="T5" fmla="*/ 68 h 68"/>
                  <a:gd name="T6" fmla="*/ 60 w 68"/>
                  <a:gd name="T7" fmla="*/ 56 h 68"/>
                  <a:gd name="T8" fmla="*/ 68 w 68"/>
                  <a:gd name="T9" fmla="*/ 32 h 68"/>
                  <a:gd name="T10" fmla="*/ 32 w 68"/>
                  <a:gd name="T11" fmla="*/ 0 h 6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8" h="68">
                    <a:moveTo>
                      <a:pt x="32" y="0"/>
                    </a:moveTo>
                    <a:cubicBezTo>
                      <a:pt x="16" y="5"/>
                      <a:pt x="6" y="2"/>
                      <a:pt x="0" y="20"/>
                    </a:cubicBezTo>
                    <a:cubicBezTo>
                      <a:pt x="6" y="39"/>
                      <a:pt x="10" y="52"/>
                      <a:pt x="20" y="68"/>
                    </a:cubicBezTo>
                    <a:cubicBezTo>
                      <a:pt x="28" y="67"/>
                      <a:pt x="53" y="67"/>
                      <a:pt x="60" y="56"/>
                    </a:cubicBezTo>
                    <a:cubicBezTo>
                      <a:pt x="64" y="49"/>
                      <a:pt x="68" y="32"/>
                      <a:pt x="68" y="32"/>
                    </a:cubicBezTo>
                    <a:cubicBezTo>
                      <a:pt x="60" y="26"/>
                      <a:pt x="21" y="11"/>
                      <a:pt x="32"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65" name="Freeform 157">
                <a:extLst>
                  <a:ext uri="{FF2B5EF4-FFF2-40B4-BE49-F238E27FC236}">
                    <a16:creationId xmlns:a16="http://schemas.microsoft.com/office/drawing/2014/main" id="{9FC89EF4-8466-403F-AB8C-D40782BBF4B3}"/>
                  </a:ext>
                </a:extLst>
              </p:cNvPr>
              <p:cNvSpPr>
                <a:spLocks/>
              </p:cNvSpPr>
              <p:nvPr/>
            </p:nvSpPr>
            <p:spPr bwMode="auto">
              <a:xfrm>
                <a:off x="4850" y="2057"/>
                <a:ext cx="78" cy="89"/>
              </a:xfrm>
              <a:custGeom>
                <a:avLst/>
                <a:gdLst>
                  <a:gd name="T0" fmla="*/ 58 w 78"/>
                  <a:gd name="T1" fmla="*/ 21 h 89"/>
                  <a:gd name="T2" fmla="*/ 6 w 78"/>
                  <a:gd name="T3" fmla="*/ 9 h 89"/>
                  <a:gd name="T4" fmla="*/ 2 w 78"/>
                  <a:gd name="T5" fmla="*/ 61 h 89"/>
                  <a:gd name="T6" fmla="*/ 30 w 78"/>
                  <a:gd name="T7" fmla="*/ 89 h 89"/>
                  <a:gd name="T8" fmla="*/ 66 w 78"/>
                  <a:gd name="T9" fmla="*/ 85 h 89"/>
                  <a:gd name="T10" fmla="*/ 62 w 78"/>
                  <a:gd name="T11" fmla="*/ 33 h 89"/>
                  <a:gd name="T12" fmla="*/ 50 w 78"/>
                  <a:gd name="T13" fmla="*/ 25 h 89"/>
                  <a:gd name="T14" fmla="*/ 58 w 78"/>
                  <a:gd name="T15" fmla="*/ 21 h 8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8" h="89">
                    <a:moveTo>
                      <a:pt x="58" y="21"/>
                    </a:moveTo>
                    <a:cubicBezTo>
                      <a:pt x="26" y="0"/>
                      <a:pt x="44" y="4"/>
                      <a:pt x="6" y="9"/>
                    </a:cubicBezTo>
                    <a:cubicBezTo>
                      <a:pt x="0" y="26"/>
                      <a:pt x="5" y="42"/>
                      <a:pt x="2" y="61"/>
                    </a:cubicBezTo>
                    <a:cubicBezTo>
                      <a:pt x="7" y="81"/>
                      <a:pt x="11" y="83"/>
                      <a:pt x="30" y="89"/>
                    </a:cubicBezTo>
                    <a:cubicBezTo>
                      <a:pt x="42" y="88"/>
                      <a:pt x="55" y="89"/>
                      <a:pt x="66" y="85"/>
                    </a:cubicBezTo>
                    <a:cubicBezTo>
                      <a:pt x="78" y="80"/>
                      <a:pt x="68" y="41"/>
                      <a:pt x="62" y="33"/>
                    </a:cubicBezTo>
                    <a:cubicBezTo>
                      <a:pt x="59" y="29"/>
                      <a:pt x="52" y="30"/>
                      <a:pt x="50" y="25"/>
                    </a:cubicBezTo>
                    <a:cubicBezTo>
                      <a:pt x="49" y="22"/>
                      <a:pt x="55" y="22"/>
                      <a:pt x="58" y="21"/>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66" name="Freeform 158">
                <a:extLst>
                  <a:ext uri="{FF2B5EF4-FFF2-40B4-BE49-F238E27FC236}">
                    <a16:creationId xmlns:a16="http://schemas.microsoft.com/office/drawing/2014/main" id="{B23BD93A-A1D4-4F4D-9100-B55B2B659452}"/>
                  </a:ext>
                </a:extLst>
              </p:cNvPr>
              <p:cNvSpPr>
                <a:spLocks/>
              </p:cNvSpPr>
              <p:nvPr/>
            </p:nvSpPr>
            <p:spPr bwMode="auto">
              <a:xfrm>
                <a:off x="5455" y="2784"/>
                <a:ext cx="87" cy="80"/>
              </a:xfrm>
              <a:custGeom>
                <a:avLst/>
                <a:gdLst>
                  <a:gd name="T0" fmla="*/ 33 w 87"/>
                  <a:gd name="T1" fmla="*/ 76 h 80"/>
                  <a:gd name="T2" fmla="*/ 17 w 87"/>
                  <a:gd name="T3" fmla="*/ 8 h 80"/>
                  <a:gd name="T4" fmla="*/ 41 w 87"/>
                  <a:gd name="T5" fmla="*/ 0 h 80"/>
                  <a:gd name="T6" fmla="*/ 81 w 87"/>
                  <a:gd name="T7" fmla="*/ 16 h 80"/>
                  <a:gd name="T8" fmla="*/ 57 w 87"/>
                  <a:gd name="T9" fmla="*/ 80 h 80"/>
                  <a:gd name="T10" fmla="*/ 33 w 87"/>
                  <a:gd name="T11" fmla="*/ 76 h 8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7" h="80">
                    <a:moveTo>
                      <a:pt x="33" y="76"/>
                    </a:moveTo>
                    <a:cubicBezTo>
                      <a:pt x="9" y="60"/>
                      <a:pt x="0" y="42"/>
                      <a:pt x="17" y="8"/>
                    </a:cubicBezTo>
                    <a:cubicBezTo>
                      <a:pt x="21" y="0"/>
                      <a:pt x="41" y="0"/>
                      <a:pt x="41" y="0"/>
                    </a:cubicBezTo>
                    <a:cubicBezTo>
                      <a:pt x="57" y="4"/>
                      <a:pt x="67" y="7"/>
                      <a:pt x="81" y="16"/>
                    </a:cubicBezTo>
                    <a:cubicBezTo>
                      <a:pt x="87" y="40"/>
                      <a:pt x="83" y="71"/>
                      <a:pt x="57" y="80"/>
                    </a:cubicBezTo>
                    <a:cubicBezTo>
                      <a:pt x="17" y="76"/>
                      <a:pt x="9" y="76"/>
                      <a:pt x="33" y="76"/>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67" name="Freeform 159">
                <a:extLst>
                  <a:ext uri="{FF2B5EF4-FFF2-40B4-BE49-F238E27FC236}">
                    <a16:creationId xmlns:a16="http://schemas.microsoft.com/office/drawing/2014/main" id="{A6FA291D-4DA0-4357-B691-2F1D265B9207}"/>
                  </a:ext>
                </a:extLst>
              </p:cNvPr>
              <p:cNvSpPr>
                <a:spLocks/>
              </p:cNvSpPr>
              <p:nvPr/>
            </p:nvSpPr>
            <p:spPr bwMode="auto">
              <a:xfrm>
                <a:off x="5163" y="2496"/>
                <a:ext cx="90" cy="72"/>
              </a:xfrm>
              <a:custGeom>
                <a:avLst/>
                <a:gdLst>
                  <a:gd name="T0" fmla="*/ 65 w 90"/>
                  <a:gd name="T1" fmla="*/ 20 h 72"/>
                  <a:gd name="T2" fmla="*/ 89 w 90"/>
                  <a:gd name="T3" fmla="*/ 28 h 72"/>
                  <a:gd name="T4" fmla="*/ 45 w 90"/>
                  <a:gd name="T5" fmla="*/ 72 h 72"/>
                  <a:gd name="T6" fmla="*/ 9 w 90"/>
                  <a:gd name="T7" fmla="*/ 68 h 72"/>
                  <a:gd name="T8" fmla="*/ 9 w 90"/>
                  <a:gd name="T9" fmla="*/ 40 h 72"/>
                  <a:gd name="T10" fmla="*/ 49 w 90"/>
                  <a:gd name="T11" fmla="*/ 0 h 72"/>
                  <a:gd name="T12" fmla="*/ 65 w 90"/>
                  <a:gd name="T13" fmla="*/ 20 h 7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 h="72">
                    <a:moveTo>
                      <a:pt x="65" y="20"/>
                    </a:moveTo>
                    <a:cubicBezTo>
                      <a:pt x="73" y="23"/>
                      <a:pt x="90" y="20"/>
                      <a:pt x="89" y="28"/>
                    </a:cubicBezTo>
                    <a:cubicBezTo>
                      <a:pt x="83" y="67"/>
                      <a:pt x="80" y="63"/>
                      <a:pt x="45" y="72"/>
                    </a:cubicBezTo>
                    <a:cubicBezTo>
                      <a:pt x="33" y="71"/>
                      <a:pt x="20" y="72"/>
                      <a:pt x="9" y="68"/>
                    </a:cubicBezTo>
                    <a:cubicBezTo>
                      <a:pt x="0" y="64"/>
                      <a:pt x="8" y="42"/>
                      <a:pt x="9" y="40"/>
                    </a:cubicBezTo>
                    <a:cubicBezTo>
                      <a:pt x="15" y="19"/>
                      <a:pt x="29" y="7"/>
                      <a:pt x="49" y="0"/>
                    </a:cubicBezTo>
                    <a:cubicBezTo>
                      <a:pt x="75" y="18"/>
                      <a:pt x="82" y="12"/>
                      <a:pt x="65" y="2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68" name="Freeform 160">
                <a:extLst>
                  <a:ext uri="{FF2B5EF4-FFF2-40B4-BE49-F238E27FC236}">
                    <a16:creationId xmlns:a16="http://schemas.microsoft.com/office/drawing/2014/main" id="{5098C9D8-AB64-435A-9808-4C06FEDA0CDD}"/>
                  </a:ext>
                </a:extLst>
              </p:cNvPr>
              <p:cNvSpPr>
                <a:spLocks/>
              </p:cNvSpPr>
              <p:nvPr/>
            </p:nvSpPr>
            <p:spPr bwMode="auto">
              <a:xfrm>
                <a:off x="5434" y="2646"/>
                <a:ext cx="68" cy="68"/>
              </a:xfrm>
              <a:custGeom>
                <a:avLst/>
                <a:gdLst>
                  <a:gd name="T0" fmla="*/ 32 w 68"/>
                  <a:gd name="T1" fmla="*/ 0 h 68"/>
                  <a:gd name="T2" fmla="*/ 0 w 68"/>
                  <a:gd name="T3" fmla="*/ 20 h 68"/>
                  <a:gd name="T4" fmla="*/ 20 w 68"/>
                  <a:gd name="T5" fmla="*/ 68 h 68"/>
                  <a:gd name="T6" fmla="*/ 60 w 68"/>
                  <a:gd name="T7" fmla="*/ 56 h 68"/>
                  <a:gd name="T8" fmla="*/ 68 w 68"/>
                  <a:gd name="T9" fmla="*/ 32 h 68"/>
                  <a:gd name="T10" fmla="*/ 32 w 68"/>
                  <a:gd name="T11" fmla="*/ 0 h 6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8" h="68">
                    <a:moveTo>
                      <a:pt x="32" y="0"/>
                    </a:moveTo>
                    <a:cubicBezTo>
                      <a:pt x="16" y="5"/>
                      <a:pt x="6" y="2"/>
                      <a:pt x="0" y="20"/>
                    </a:cubicBezTo>
                    <a:cubicBezTo>
                      <a:pt x="6" y="39"/>
                      <a:pt x="10" y="52"/>
                      <a:pt x="20" y="68"/>
                    </a:cubicBezTo>
                    <a:cubicBezTo>
                      <a:pt x="28" y="67"/>
                      <a:pt x="53" y="67"/>
                      <a:pt x="60" y="56"/>
                    </a:cubicBezTo>
                    <a:cubicBezTo>
                      <a:pt x="64" y="49"/>
                      <a:pt x="68" y="32"/>
                      <a:pt x="68" y="32"/>
                    </a:cubicBezTo>
                    <a:cubicBezTo>
                      <a:pt x="60" y="26"/>
                      <a:pt x="21" y="11"/>
                      <a:pt x="32"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69" name="Freeform 161">
                <a:extLst>
                  <a:ext uri="{FF2B5EF4-FFF2-40B4-BE49-F238E27FC236}">
                    <a16:creationId xmlns:a16="http://schemas.microsoft.com/office/drawing/2014/main" id="{0065FC1B-26C7-491C-B1F0-7CF03D97C456}"/>
                  </a:ext>
                </a:extLst>
              </p:cNvPr>
              <p:cNvSpPr>
                <a:spLocks/>
              </p:cNvSpPr>
              <p:nvPr/>
            </p:nvSpPr>
            <p:spPr bwMode="auto">
              <a:xfrm>
                <a:off x="4986" y="2207"/>
                <a:ext cx="78" cy="89"/>
              </a:xfrm>
              <a:custGeom>
                <a:avLst/>
                <a:gdLst>
                  <a:gd name="T0" fmla="*/ 58 w 78"/>
                  <a:gd name="T1" fmla="*/ 21 h 89"/>
                  <a:gd name="T2" fmla="*/ 6 w 78"/>
                  <a:gd name="T3" fmla="*/ 9 h 89"/>
                  <a:gd name="T4" fmla="*/ 2 w 78"/>
                  <a:gd name="T5" fmla="*/ 61 h 89"/>
                  <a:gd name="T6" fmla="*/ 30 w 78"/>
                  <a:gd name="T7" fmla="*/ 89 h 89"/>
                  <a:gd name="T8" fmla="*/ 66 w 78"/>
                  <a:gd name="T9" fmla="*/ 85 h 89"/>
                  <a:gd name="T10" fmla="*/ 62 w 78"/>
                  <a:gd name="T11" fmla="*/ 33 h 89"/>
                  <a:gd name="T12" fmla="*/ 50 w 78"/>
                  <a:gd name="T13" fmla="*/ 25 h 89"/>
                  <a:gd name="T14" fmla="*/ 58 w 78"/>
                  <a:gd name="T15" fmla="*/ 21 h 8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8" h="89">
                    <a:moveTo>
                      <a:pt x="58" y="21"/>
                    </a:moveTo>
                    <a:cubicBezTo>
                      <a:pt x="26" y="0"/>
                      <a:pt x="44" y="4"/>
                      <a:pt x="6" y="9"/>
                    </a:cubicBezTo>
                    <a:cubicBezTo>
                      <a:pt x="0" y="26"/>
                      <a:pt x="5" y="42"/>
                      <a:pt x="2" y="61"/>
                    </a:cubicBezTo>
                    <a:cubicBezTo>
                      <a:pt x="7" y="81"/>
                      <a:pt x="11" y="83"/>
                      <a:pt x="30" y="89"/>
                    </a:cubicBezTo>
                    <a:cubicBezTo>
                      <a:pt x="42" y="88"/>
                      <a:pt x="55" y="89"/>
                      <a:pt x="66" y="85"/>
                    </a:cubicBezTo>
                    <a:cubicBezTo>
                      <a:pt x="78" y="80"/>
                      <a:pt x="68" y="41"/>
                      <a:pt x="62" y="33"/>
                    </a:cubicBezTo>
                    <a:cubicBezTo>
                      <a:pt x="59" y="29"/>
                      <a:pt x="52" y="30"/>
                      <a:pt x="50" y="25"/>
                    </a:cubicBezTo>
                    <a:cubicBezTo>
                      <a:pt x="49" y="22"/>
                      <a:pt x="55" y="22"/>
                      <a:pt x="58" y="21"/>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70" name="Freeform 162">
                <a:extLst>
                  <a:ext uri="{FF2B5EF4-FFF2-40B4-BE49-F238E27FC236}">
                    <a16:creationId xmlns:a16="http://schemas.microsoft.com/office/drawing/2014/main" id="{18EDEB9E-C3D2-4FF0-B280-54B60BC16C06}"/>
                  </a:ext>
                </a:extLst>
              </p:cNvPr>
              <p:cNvSpPr>
                <a:spLocks/>
              </p:cNvSpPr>
              <p:nvPr/>
            </p:nvSpPr>
            <p:spPr bwMode="auto">
              <a:xfrm>
                <a:off x="5060" y="2388"/>
                <a:ext cx="82" cy="86"/>
              </a:xfrm>
              <a:custGeom>
                <a:avLst/>
                <a:gdLst>
                  <a:gd name="T0" fmla="*/ 24 w 82"/>
                  <a:gd name="T1" fmla="*/ 86 h 86"/>
                  <a:gd name="T2" fmla="*/ 0 w 82"/>
                  <a:gd name="T3" fmla="*/ 58 h 86"/>
                  <a:gd name="T4" fmla="*/ 20 w 82"/>
                  <a:gd name="T5" fmla="*/ 6 h 86"/>
                  <a:gd name="T6" fmla="*/ 76 w 82"/>
                  <a:gd name="T7" fmla="*/ 2 h 86"/>
                  <a:gd name="T8" fmla="*/ 60 w 82"/>
                  <a:gd name="T9" fmla="*/ 38 h 86"/>
                  <a:gd name="T10" fmla="*/ 24 w 82"/>
                  <a:gd name="T11" fmla="*/ 86 h 8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2" h="86">
                    <a:moveTo>
                      <a:pt x="24" y="86"/>
                    </a:moveTo>
                    <a:cubicBezTo>
                      <a:pt x="8" y="81"/>
                      <a:pt x="5" y="74"/>
                      <a:pt x="0" y="58"/>
                    </a:cubicBezTo>
                    <a:cubicBezTo>
                      <a:pt x="0" y="57"/>
                      <a:pt x="13" y="8"/>
                      <a:pt x="20" y="6"/>
                    </a:cubicBezTo>
                    <a:cubicBezTo>
                      <a:pt x="38" y="0"/>
                      <a:pt x="57" y="3"/>
                      <a:pt x="76" y="2"/>
                    </a:cubicBezTo>
                    <a:cubicBezTo>
                      <a:pt x="82" y="20"/>
                      <a:pt x="73" y="25"/>
                      <a:pt x="60" y="38"/>
                    </a:cubicBezTo>
                    <a:cubicBezTo>
                      <a:pt x="45" y="82"/>
                      <a:pt x="56" y="64"/>
                      <a:pt x="24" y="86"/>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71" name="Freeform 163">
                <a:extLst>
                  <a:ext uri="{FF2B5EF4-FFF2-40B4-BE49-F238E27FC236}">
                    <a16:creationId xmlns:a16="http://schemas.microsoft.com/office/drawing/2014/main" id="{4319C460-F299-4D64-96FC-535F1D2CD5E9}"/>
                  </a:ext>
                </a:extLst>
              </p:cNvPr>
              <p:cNvSpPr>
                <a:spLocks/>
              </p:cNvSpPr>
              <p:nvPr/>
            </p:nvSpPr>
            <p:spPr bwMode="auto">
              <a:xfrm>
                <a:off x="4282" y="2039"/>
                <a:ext cx="114" cy="90"/>
              </a:xfrm>
              <a:custGeom>
                <a:avLst/>
                <a:gdLst>
                  <a:gd name="T0" fmla="*/ 30 w 114"/>
                  <a:gd name="T1" fmla="*/ 33 h 90"/>
                  <a:gd name="T2" fmla="*/ 18 w 114"/>
                  <a:gd name="T3" fmla="*/ 69 h 90"/>
                  <a:gd name="T4" fmla="*/ 14 w 114"/>
                  <a:gd name="T5" fmla="*/ 81 h 90"/>
                  <a:gd name="T6" fmla="*/ 86 w 114"/>
                  <a:gd name="T7" fmla="*/ 69 h 90"/>
                  <a:gd name="T8" fmla="*/ 102 w 114"/>
                  <a:gd name="T9" fmla="*/ 45 h 90"/>
                  <a:gd name="T10" fmla="*/ 114 w 114"/>
                  <a:gd name="T11" fmla="*/ 17 h 90"/>
                  <a:gd name="T12" fmla="*/ 110 w 114"/>
                  <a:gd name="T13" fmla="*/ 5 h 90"/>
                  <a:gd name="T14" fmla="*/ 94 w 114"/>
                  <a:gd name="T15" fmla="*/ 1 h 90"/>
                  <a:gd name="T16" fmla="*/ 22 w 114"/>
                  <a:gd name="T17" fmla="*/ 17 h 90"/>
                  <a:gd name="T18" fmla="*/ 30 w 114"/>
                  <a:gd name="T19" fmla="*/ 33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4" h="90">
                    <a:moveTo>
                      <a:pt x="30" y="33"/>
                    </a:moveTo>
                    <a:cubicBezTo>
                      <a:pt x="26" y="45"/>
                      <a:pt x="22" y="57"/>
                      <a:pt x="18" y="69"/>
                    </a:cubicBezTo>
                    <a:cubicBezTo>
                      <a:pt x="17" y="73"/>
                      <a:pt x="14" y="81"/>
                      <a:pt x="14" y="81"/>
                    </a:cubicBezTo>
                    <a:cubicBezTo>
                      <a:pt x="48" y="90"/>
                      <a:pt x="55" y="90"/>
                      <a:pt x="86" y="69"/>
                    </a:cubicBezTo>
                    <a:cubicBezTo>
                      <a:pt x="95" y="32"/>
                      <a:pt x="82" y="70"/>
                      <a:pt x="102" y="45"/>
                    </a:cubicBezTo>
                    <a:cubicBezTo>
                      <a:pt x="108" y="37"/>
                      <a:pt x="109" y="26"/>
                      <a:pt x="114" y="17"/>
                    </a:cubicBezTo>
                    <a:cubicBezTo>
                      <a:pt x="113" y="13"/>
                      <a:pt x="113" y="8"/>
                      <a:pt x="110" y="5"/>
                    </a:cubicBezTo>
                    <a:cubicBezTo>
                      <a:pt x="106" y="2"/>
                      <a:pt x="99" y="0"/>
                      <a:pt x="94" y="1"/>
                    </a:cubicBezTo>
                    <a:cubicBezTo>
                      <a:pt x="72" y="3"/>
                      <a:pt x="46" y="14"/>
                      <a:pt x="22" y="17"/>
                    </a:cubicBezTo>
                    <a:cubicBezTo>
                      <a:pt x="16" y="34"/>
                      <a:pt x="0" y="55"/>
                      <a:pt x="30" y="33"/>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72" name="Freeform 164">
                <a:extLst>
                  <a:ext uri="{FF2B5EF4-FFF2-40B4-BE49-F238E27FC236}">
                    <a16:creationId xmlns:a16="http://schemas.microsoft.com/office/drawing/2014/main" id="{5133BBDB-A376-4D40-8EBD-27128DD4D06E}"/>
                  </a:ext>
                </a:extLst>
              </p:cNvPr>
              <p:cNvSpPr>
                <a:spLocks/>
              </p:cNvSpPr>
              <p:nvPr/>
            </p:nvSpPr>
            <p:spPr bwMode="auto">
              <a:xfrm>
                <a:off x="4104" y="3835"/>
                <a:ext cx="122" cy="57"/>
              </a:xfrm>
              <a:custGeom>
                <a:avLst/>
                <a:gdLst>
                  <a:gd name="T0" fmla="*/ 48 w 122"/>
                  <a:gd name="T1" fmla="*/ 1 h 57"/>
                  <a:gd name="T2" fmla="*/ 4 w 122"/>
                  <a:gd name="T3" fmla="*/ 5 h 57"/>
                  <a:gd name="T4" fmla="*/ 8 w 122"/>
                  <a:gd name="T5" fmla="*/ 17 h 57"/>
                  <a:gd name="T6" fmla="*/ 24 w 122"/>
                  <a:gd name="T7" fmla="*/ 41 h 57"/>
                  <a:gd name="T8" fmla="*/ 96 w 122"/>
                  <a:gd name="T9" fmla="*/ 57 h 57"/>
                  <a:gd name="T10" fmla="*/ 96 w 122"/>
                  <a:gd name="T11" fmla="*/ 37 h 57"/>
                  <a:gd name="T12" fmla="*/ 48 w 122"/>
                  <a:gd name="T13" fmla="*/ 1 h 5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2" h="57">
                    <a:moveTo>
                      <a:pt x="48" y="1"/>
                    </a:moveTo>
                    <a:cubicBezTo>
                      <a:pt x="33" y="2"/>
                      <a:pt x="18" y="0"/>
                      <a:pt x="4" y="5"/>
                    </a:cubicBezTo>
                    <a:cubicBezTo>
                      <a:pt x="0" y="7"/>
                      <a:pt x="6" y="13"/>
                      <a:pt x="8" y="17"/>
                    </a:cubicBezTo>
                    <a:cubicBezTo>
                      <a:pt x="13" y="25"/>
                      <a:pt x="15" y="39"/>
                      <a:pt x="24" y="41"/>
                    </a:cubicBezTo>
                    <a:cubicBezTo>
                      <a:pt x="48" y="47"/>
                      <a:pt x="72" y="49"/>
                      <a:pt x="96" y="57"/>
                    </a:cubicBezTo>
                    <a:cubicBezTo>
                      <a:pt x="122" y="50"/>
                      <a:pt x="117" y="44"/>
                      <a:pt x="96" y="37"/>
                    </a:cubicBezTo>
                    <a:cubicBezTo>
                      <a:pt x="81" y="15"/>
                      <a:pt x="78" y="1"/>
                      <a:pt x="48" y="1"/>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73" name="Freeform 165">
                <a:extLst>
                  <a:ext uri="{FF2B5EF4-FFF2-40B4-BE49-F238E27FC236}">
                    <a16:creationId xmlns:a16="http://schemas.microsoft.com/office/drawing/2014/main" id="{6DDA0892-AE84-4604-8224-5045224DDB84}"/>
                  </a:ext>
                </a:extLst>
              </p:cNvPr>
              <p:cNvSpPr>
                <a:spLocks/>
              </p:cNvSpPr>
              <p:nvPr/>
            </p:nvSpPr>
            <p:spPr bwMode="auto">
              <a:xfrm>
                <a:off x="3912" y="3864"/>
                <a:ext cx="103" cy="72"/>
              </a:xfrm>
              <a:custGeom>
                <a:avLst/>
                <a:gdLst>
                  <a:gd name="T0" fmla="*/ 48 w 103"/>
                  <a:gd name="T1" fmla="*/ 0 h 72"/>
                  <a:gd name="T2" fmla="*/ 0 w 103"/>
                  <a:gd name="T3" fmla="*/ 32 h 72"/>
                  <a:gd name="T4" fmla="*/ 40 w 103"/>
                  <a:gd name="T5" fmla="*/ 72 h 72"/>
                  <a:gd name="T6" fmla="*/ 72 w 103"/>
                  <a:gd name="T7" fmla="*/ 68 h 72"/>
                  <a:gd name="T8" fmla="*/ 56 w 103"/>
                  <a:gd name="T9" fmla="*/ 24 h 72"/>
                  <a:gd name="T10" fmla="*/ 48 w 103"/>
                  <a:gd name="T11" fmla="*/ 0 h 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3" h="72">
                    <a:moveTo>
                      <a:pt x="48" y="0"/>
                    </a:moveTo>
                    <a:cubicBezTo>
                      <a:pt x="14" y="4"/>
                      <a:pt x="6" y="0"/>
                      <a:pt x="0" y="32"/>
                    </a:cubicBezTo>
                    <a:cubicBezTo>
                      <a:pt x="6" y="55"/>
                      <a:pt x="18" y="65"/>
                      <a:pt x="40" y="72"/>
                    </a:cubicBezTo>
                    <a:cubicBezTo>
                      <a:pt x="51" y="71"/>
                      <a:pt x="62" y="72"/>
                      <a:pt x="72" y="68"/>
                    </a:cubicBezTo>
                    <a:cubicBezTo>
                      <a:pt x="103" y="57"/>
                      <a:pt x="71" y="29"/>
                      <a:pt x="56" y="24"/>
                    </a:cubicBezTo>
                    <a:cubicBezTo>
                      <a:pt x="42" y="3"/>
                      <a:pt x="26" y="15"/>
                      <a:pt x="48"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74" name="Freeform 166">
                <a:extLst>
                  <a:ext uri="{FF2B5EF4-FFF2-40B4-BE49-F238E27FC236}">
                    <a16:creationId xmlns:a16="http://schemas.microsoft.com/office/drawing/2014/main" id="{77B6F29A-F522-465B-99D0-D2D2C49318B3}"/>
                  </a:ext>
                </a:extLst>
              </p:cNvPr>
              <p:cNvSpPr>
                <a:spLocks/>
              </p:cNvSpPr>
              <p:nvPr/>
            </p:nvSpPr>
            <p:spPr bwMode="auto">
              <a:xfrm>
                <a:off x="3891" y="3736"/>
                <a:ext cx="90" cy="72"/>
              </a:xfrm>
              <a:custGeom>
                <a:avLst/>
                <a:gdLst>
                  <a:gd name="T0" fmla="*/ 65 w 90"/>
                  <a:gd name="T1" fmla="*/ 20 h 72"/>
                  <a:gd name="T2" fmla="*/ 89 w 90"/>
                  <a:gd name="T3" fmla="*/ 28 h 72"/>
                  <a:gd name="T4" fmla="*/ 45 w 90"/>
                  <a:gd name="T5" fmla="*/ 72 h 72"/>
                  <a:gd name="T6" fmla="*/ 9 w 90"/>
                  <a:gd name="T7" fmla="*/ 68 h 72"/>
                  <a:gd name="T8" fmla="*/ 9 w 90"/>
                  <a:gd name="T9" fmla="*/ 40 h 72"/>
                  <a:gd name="T10" fmla="*/ 49 w 90"/>
                  <a:gd name="T11" fmla="*/ 0 h 72"/>
                  <a:gd name="T12" fmla="*/ 65 w 90"/>
                  <a:gd name="T13" fmla="*/ 20 h 7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 h="72">
                    <a:moveTo>
                      <a:pt x="65" y="20"/>
                    </a:moveTo>
                    <a:cubicBezTo>
                      <a:pt x="73" y="23"/>
                      <a:pt x="90" y="20"/>
                      <a:pt x="89" y="28"/>
                    </a:cubicBezTo>
                    <a:cubicBezTo>
                      <a:pt x="83" y="67"/>
                      <a:pt x="80" y="63"/>
                      <a:pt x="45" y="72"/>
                    </a:cubicBezTo>
                    <a:cubicBezTo>
                      <a:pt x="33" y="71"/>
                      <a:pt x="20" y="72"/>
                      <a:pt x="9" y="68"/>
                    </a:cubicBezTo>
                    <a:cubicBezTo>
                      <a:pt x="0" y="64"/>
                      <a:pt x="8" y="42"/>
                      <a:pt x="9" y="40"/>
                    </a:cubicBezTo>
                    <a:cubicBezTo>
                      <a:pt x="15" y="19"/>
                      <a:pt x="29" y="7"/>
                      <a:pt x="49" y="0"/>
                    </a:cubicBezTo>
                    <a:cubicBezTo>
                      <a:pt x="75" y="18"/>
                      <a:pt x="82" y="12"/>
                      <a:pt x="65" y="2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75" name="Freeform 167">
                <a:extLst>
                  <a:ext uri="{FF2B5EF4-FFF2-40B4-BE49-F238E27FC236}">
                    <a16:creationId xmlns:a16="http://schemas.microsoft.com/office/drawing/2014/main" id="{63B9C136-1564-442C-A7A2-3FFF7E42FCD5}"/>
                  </a:ext>
                </a:extLst>
              </p:cNvPr>
              <p:cNvSpPr>
                <a:spLocks/>
              </p:cNvSpPr>
              <p:nvPr/>
            </p:nvSpPr>
            <p:spPr bwMode="auto">
              <a:xfrm>
                <a:off x="3786" y="3787"/>
                <a:ext cx="78" cy="89"/>
              </a:xfrm>
              <a:custGeom>
                <a:avLst/>
                <a:gdLst>
                  <a:gd name="T0" fmla="*/ 58 w 78"/>
                  <a:gd name="T1" fmla="*/ 21 h 89"/>
                  <a:gd name="T2" fmla="*/ 6 w 78"/>
                  <a:gd name="T3" fmla="*/ 9 h 89"/>
                  <a:gd name="T4" fmla="*/ 2 w 78"/>
                  <a:gd name="T5" fmla="*/ 61 h 89"/>
                  <a:gd name="T6" fmla="*/ 30 w 78"/>
                  <a:gd name="T7" fmla="*/ 89 h 89"/>
                  <a:gd name="T8" fmla="*/ 66 w 78"/>
                  <a:gd name="T9" fmla="*/ 85 h 89"/>
                  <a:gd name="T10" fmla="*/ 62 w 78"/>
                  <a:gd name="T11" fmla="*/ 33 h 89"/>
                  <a:gd name="T12" fmla="*/ 50 w 78"/>
                  <a:gd name="T13" fmla="*/ 25 h 89"/>
                  <a:gd name="T14" fmla="*/ 58 w 78"/>
                  <a:gd name="T15" fmla="*/ 21 h 8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8" h="89">
                    <a:moveTo>
                      <a:pt x="58" y="21"/>
                    </a:moveTo>
                    <a:cubicBezTo>
                      <a:pt x="26" y="0"/>
                      <a:pt x="44" y="4"/>
                      <a:pt x="6" y="9"/>
                    </a:cubicBezTo>
                    <a:cubicBezTo>
                      <a:pt x="0" y="26"/>
                      <a:pt x="5" y="42"/>
                      <a:pt x="2" y="61"/>
                    </a:cubicBezTo>
                    <a:cubicBezTo>
                      <a:pt x="7" y="81"/>
                      <a:pt x="11" y="83"/>
                      <a:pt x="30" y="89"/>
                    </a:cubicBezTo>
                    <a:cubicBezTo>
                      <a:pt x="42" y="88"/>
                      <a:pt x="55" y="89"/>
                      <a:pt x="66" y="85"/>
                    </a:cubicBezTo>
                    <a:cubicBezTo>
                      <a:pt x="78" y="80"/>
                      <a:pt x="68" y="41"/>
                      <a:pt x="62" y="33"/>
                    </a:cubicBezTo>
                    <a:cubicBezTo>
                      <a:pt x="59" y="29"/>
                      <a:pt x="52" y="30"/>
                      <a:pt x="50" y="25"/>
                    </a:cubicBezTo>
                    <a:cubicBezTo>
                      <a:pt x="49" y="22"/>
                      <a:pt x="55" y="22"/>
                      <a:pt x="58" y="21"/>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76" name="Freeform 168">
                <a:extLst>
                  <a:ext uri="{FF2B5EF4-FFF2-40B4-BE49-F238E27FC236}">
                    <a16:creationId xmlns:a16="http://schemas.microsoft.com/office/drawing/2014/main" id="{47647BDB-A2C1-4B5C-8EF2-6FF04FA9D266}"/>
                  </a:ext>
                </a:extLst>
              </p:cNvPr>
              <p:cNvSpPr>
                <a:spLocks/>
              </p:cNvSpPr>
              <p:nvPr/>
            </p:nvSpPr>
            <p:spPr bwMode="auto">
              <a:xfrm>
                <a:off x="3643" y="3772"/>
                <a:ext cx="90" cy="72"/>
              </a:xfrm>
              <a:custGeom>
                <a:avLst/>
                <a:gdLst>
                  <a:gd name="T0" fmla="*/ 65 w 90"/>
                  <a:gd name="T1" fmla="*/ 20 h 72"/>
                  <a:gd name="T2" fmla="*/ 89 w 90"/>
                  <a:gd name="T3" fmla="*/ 28 h 72"/>
                  <a:gd name="T4" fmla="*/ 45 w 90"/>
                  <a:gd name="T5" fmla="*/ 72 h 72"/>
                  <a:gd name="T6" fmla="*/ 9 w 90"/>
                  <a:gd name="T7" fmla="*/ 68 h 72"/>
                  <a:gd name="T8" fmla="*/ 9 w 90"/>
                  <a:gd name="T9" fmla="*/ 40 h 72"/>
                  <a:gd name="T10" fmla="*/ 49 w 90"/>
                  <a:gd name="T11" fmla="*/ 0 h 72"/>
                  <a:gd name="T12" fmla="*/ 65 w 90"/>
                  <a:gd name="T13" fmla="*/ 20 h 7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 h="72">
                    <a:moveTo>
                      <a:pt x="65" y="20"/>
                    </a:moveTo>
                    <a:cubicBezTo>
                      <a:pt x="73" y="23"/>
                      <a:pt x="90" y="20"/>
                      <a:pt x="89" y="28"/>
                    </a:cubicBezTo>
                    <a:cubicBezTo>
                      <a:pt x="83" y="67"/>
                      <a:pt x="80" y="63"/>
                      <a:pt x="45" y="72"/>
                    </a:cubicBezTo>
                    <a:cubicBezTo>
                      <a:pt x="33" y="71"/>
                      <a:pt x="20" y="72"/>
                      <a:pt x="9" y="68"/>
                    </a:cubicBezTo>
                    <a:cubicBezTo>
                      <a:pt x="0" y="64"/>
                      <a:pt x="8" y="42"/>
                      <a:pt x="9" y="40"/>
                    </a:cubicBezTo>
                    <a:cubicBezTo>
                      <a:pt x="15" y="19"/>
                      <a:pt x="29" y="7"/>
                      <a:pt x="49" y="0"/>
                    </a:cubicBezTo>
                    <a:cubicBezTo>
                      <a:pt x="75" y="18"/>
                      <a:pt x="82" y="12"/>
                      <a:pt x="65" y="2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77" name="Freeform 169">
                <a:extLst>
                  <a:ext uri="{FF2B5EF4-FFF2-40B4-BE49-F238E27FC236}">
                    <a16:creationId xmlns:a16="http://schemas.microsoft.com/office/drawing/2014/main" id="{443B362B-D7C0-4669-8355-5A33AE2E0EE1}"/>
                  </a:ext>
                </a:extLst>
              </p:cNvPr>
              <p:cNvSpPr>
                <a:spLocks/>
              </p:cNvSpPr>
              <p:nvPr/>
            </p:nvSpPr>
            <p:spPr bwMode="auto">
              <a:xfrm>
                <a:off x="3576" y="3660"/>
                <a:ext cx="68" cy="68"/>
              </a:xfrm>
              <a:custGeom>
                <a:avLst/>
                <a:gdLst>
                  <a:gd name="T0" fmla="*/ 32 w 68"/>
                  <a:gd name="T1" fmla="*/ 0 h 68"/>
                  <a:gd name="T2" fmla="*/ 0 w 68"/>
                  <a:gd name="T3" fmla="*/ 20 h 68"/>
                  <a:gd name="T4" fmla="*/ 20 w 68"/>
                  <a:gd name="T5" fmla="*/ 68 h 68"/>
                  <a:gd name="T6" fmla="*/ 60 w 68"/>
                  <a:gd name="T7" fmla="*/ 56 h 68"/>
                  <a:gd name="T8" fmla="*/ 68 w 68"/>
                  <a:gd name="T9" fmla="*/ 32 h 68"/>
                  <a:gd name="T10" fmla="*/ 32 w 68"/>
                  <a:gd name="T11" fmla="*/ 0 h 6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8" h="68">
                    <a:moveTo>
                      <a:pt x="32" y="0"/>
                    </a:moveTo>
                    <a:cubicBezTo>
                      <a:pt x="16" y="5"/>
                      <a:pt x="6" y="2"/>
                      <a:pt x="0" y="20"/>
                    </a:cubicBezTo>
                    <a:cubicBezTo>
                      <a:pt x="6" y="39"/>
                      <a:pt x="10" y="52"/>
                      <a:pt x="20" y="68"/>
                    </a:cubicBezTo>
                    <a:cubicBezTo>
                      <a:pt x="28" y="67"/>
                      <a:pt x="53" y="67"/>
                      <a:pt x="60" y="56"/>
                    </a:cubicBezTo>
                    <a:cubicBezTo>
                      <a:pt x="64" y="49"/>
                      <a:pt x="68" y="32"/>
                      <a:pt x="68" y="32"/>
                    </a:cubicBezTo>
                    <a:cubicBezTo>
                      <a:pt x="60" y="26"/>
                      <a:pt x="21" y="11"/>
                      <a:pt x="32"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78" name="Freeform 170">
                <a:extLst>
                  <a:ext uri="{FF2B5EF4-FFF2-40B4-BE49-F238E27FC236}">
                    <a16:creationId xmlns:a16="http://schemas.microsoft.com/office/drawing/2014/main" id="{B2B8A37E-19CD-490A-9C0C-264439E10EA3}"/>
                  </a:ext>
                </a:extLst>
              </p:cNvPr>
              <p:cNvSpPr>
                <a:spLocks/>
              </p:cNvSpPr>
              <p:nvPr/>
            </p:nvSpPr>
            <p:spPr bwMode="auto">
              <a:xfrm>
                <a:off x="3728" y="3699"/>
                <a:ext cx="122" cy="57"/>
              </a:xfrm>
              <a:custGeom>
                <a:avLst/>
                <a:gdLst>
                  <a:gd name="T0" fmla="*/ 48 w 122"/>
                  <a:gd name="T1" fmla="*/ 1 h 57"/>
                  <a:gd name="T2" fmla="*/ 4 w 122"/>
                  <a:gd name="T3" fmla="*/ 5 h 57"/>
                  <a:gd name="T4" fmla="*/ 8 w 122"/>
                  <a:gd name="T5" fmla="*/ 17 h 57"/>
                  <a:gd name="T6" fmla="*/ 24 w 122"/>
                  <a:gd name="T7" fmla="*/ 41 h 57"/>
                  <a:gd name="T8" fmla="*/ 96 w 122"/>
                  <a:gd name="T9" fmla="*/ 57 h 57"/>
                  <a:gd name="T10" fmla="*/ 96 w 122"/>
                  <a:gd name="T11" fmla="*/ 37 h 57"/>
                  <a:gd name="T12" fmla="*/ 48 w 122"/>
                  <a:gd name="T13" fmla="*/ 1 h 5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2" h="57">
                    <a:moveTo>
                      <a:pt x="48" y="1"/>
                    </a:moveTo>
                    <a:cubicBezTo>
                      <a:pt x="33" y="2"/>
                      <a:pt x="18" y="0"/>
                      <a:pt x="4" y="5"/>
                    </a:cubicBezTo>
                    <a:cubicBezTo>
                      <a:pt x="0" y="7"/>
                      <a:pt x="6" y="13"/>
                      <a:pt x="8" y="17"/>
                    </a:cubicBezTo>
                    <a:cubicBezTo>
                      <a:pt x="13" y="25"/>
                      <a:pt x="15" y="39"/>
                      <a:pt x="24" y="41"/>
                    </a:cubicBezTo>
                    <a:cubicBezTo>
                      <a:pt x="48" y="47"/>
                      <a:pt x="72" y="49"/>
                      <a:pt x="96" y="57"/>
                    </a:cubicBezTo>
                    <a:cubicBezTo>
                      <a:pt x="122" y="50"/>
                      <a:pt x="117" y="44"/>
                      <a:pt x="96" y="37"/>
                    </a:cubicBezTo>
                    <a:cubicBezTo>
                      <a:pt x="81" y="15"/>
                      <a:pt x="78" y="1"/>
                      <a:pt x="48" y="1"/>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27179" name="Group 171">
              <a:extLst>
                <a:ext uri="{FF2B5EF4-FFF2-40B4-BE49-F238E27FC236}">
                  <a16:creationId xmlns:a16="http://schemas.microsoft.com/office/drawing/2014/main" id="{6B2A1862-EB5F-4B3C-8FD1-C3B53C8D2C4F}"/>
                </a:ext>
              </a:extLst>
            </p:cNvPr>
            <p:cNvGrpSpPr>
              <a:grpSpLocks/>
            </p:cNvGrpSpPr>
            <p:nvPr/>
          </p:nvGrpSpPr>
          <p:grpSpPr bwMode="auto">
            <a:xfrm>
              <a:off x="3336" y="3263"/>
              <a:ext cx="1252" cy="928"/>
              <a:chOff x="3336" y="3263"/>
              <a:chExt cx="1252" cy="928"/>
            </a:xfrm>
          </p:grpSpPr>
          <p:sp>
            <p:nvSpPr>
              <p:cNvPr id="427180" name="Freeform 172">
                <a:extLst>
                  <a:ext uri="{FF2B5EF4-FFF2-40B4-BE49-F238E27FC236}">
                    <a16:creationId xmlns:a16="http://schemas.microsoft.com/office/drawing/2014/main" id="{C4A10D15-B22C-457D-AE5D-6504CF0028A5}"/>
                  </a:ext>
                </a:extLst>
              </p:cNvPr>
              <p:cNvSpPr>
                <a:spLocks/>
              </p:cNvSpPr>
              <p:nvPr/>
            </p:nvSpPr>
            <p:spPr bwMode="auto">
              <a:xfrm>
                <a:off x="4389" y="4052"/>
                <a:ext cx="57" cy="65"/>
              </a:xfrm>
              <a:custGeom>
                <a:avLst/>
                <a:gdLst>
                  <a:gd name="T0" fmla="*/ 0 w 65"/>
                  <a:gd name="T1" fmla="*/ 0 h 65"/>
                  <a:gd name="T2" fmla="*/ 0 w 65"/>
                  <a:gd name="T3" fmla="*/ 8 h 65"/>
                  <a:gd name="T4" fmla="*/ 0 w 65"/>
                  <a:gd name="T5" fmla="*/ 16 h 65"/>
                  <a:gd name="T6" fmla="*/ 0 w 65"/>
                  <a:gd name="T7" fmla="*/ 24 h 65"/>
                  <a:gd name="T8" fmla="*/ 4 w 65"/>
                  <a:gd name="T9" fmla="*/ 32 h 65"/>
                  <a:gd name="T10" fmla="*/ 6 w 65"/>
                  <a:gd name="T11" fmla="*/ 40 h 65"/>
                  <a:gd name="T12" fmla="*/ 12 w 65"/>
                  <a:gd name="T13" fmla="*/ 40 h 65"/>
                  <a:gd name="T14" fmla="*/ 18 w 65"/>
                  <a:gd name="T15" fmla="*/ 44 h 65"/>
                  <a:gd name="T16" fmla="*/ 22 w 65"/>
                  <a:gd name="T17" fmla="*/ 52 h 65"/>
                  <a:gd name="T18" fmla="*/ 28 w 65"/>
                  <a:gd name="T19" fmla="*/ 60 h 65"/>
                  <a:gd name="T20" fmla="*/ 34 w 65"/>
                  <a:gd name="T21" fmla="*/ 64 h 65"/>
                  <a:gd name="T22" fmla="*/ 40 w 65"/>
                  <a:gd name="T23" fmla="*/ 64 h 65"/>
                  <a:gd name="T24" fmla="*/ 46 w 65"/>
                  <a:gd name="T25" fmla="*/ 56 h 65"/>
                  <a:gd name="T26" fmla="*/ 49 w 65"/>
                  <a:gd name="T27" fmla="*/ 48 h 65"/>
                  <a:gd name="T28" fmla="*/ 49 w 65"/>
                  <a:gd name="T29" fmla="*/ 40 h 65"/>
                  <a:gd name="T30" fmla="*/ 46 w 65"/>
                  <a:gd name="T31" fmla="*/ 32 h 65"/>
                  <a:gd name="T32" fmla="*/ 40 w 65"/>
                  <a:gd name="T33" fmla="*/ 28 h 65"/>
                  <a:gd name="T34" fmla="*/ 37 w 65"/>
                  <a:gd name="T35" fmla="*/ 20 h 65"/>
                  <a:gd name="T36" fmla="*/ 31 w 65"/>
                  <a:gd name="T37" fmla="*/ 16 h 65"/>
                  <a:gd name="T38" fmla="*/ 25 w 65"/>
                  <a:gd name="T39" fmla="*/ 16 h 65"/>
                  <a:gd name="T40" fmla="*/ 18 w 65"/>
                  <a:gd name="T41" fmla="*/ 12 h 65"/>
                  <a:gd name="T42" fmla="*/ 16 w 65"/>
                  <a:gd name="T43" fmla="*/ 4 h 65"/>
                  <a:gd name="T44" fmla="*/ 10 w 65"/>
                  <a:gd name="T45" fmla="*/ 0 h 65"/>
                  <a:gd name="T46" fmla="*/ 4 w 65"/>
                  <a:gd name="T47" fmla="*/ 0 h 65"/>
                  <a:gd name="T48" fmla="*/ 0 w 65"/>
                  <a:gd name="T49" fmla="*/ 0 h 6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5" h="65">
                    <a:moveTo>
                      <a:pt x="0" y="0"/>
                    </a:moveTo>
                    <a:lnTo>
                      <a:pt x="0" y="8"/>
                    </a:lnTo>
                    <a:lnTo>
                      <a:pt x="0" y="16"/>
                    </a:lnTo>
                    <a:lnTo>
                      <a:pt x="0" y="24"/>
                    </a:lnTo>
                    <a:lnTo>
                      <a:pt x="4" y="32"/>
                    </a:lnTo>
                    <a:lnTo>
                      <a:pt x="8" y="40"/>
                    </a:lnTo>
                    <a:lnTo>
                      <a:pt x="16" y="40"/>
                    </a:lnTo>
                    <a:lnTo>
                      <a:pt x="24" y="44"/>
                    </a:lnTo>
                    <a:lnTo>
                      <a:pt x="28" y="52"/>
                    </a:lnTo>
                    <a:lnTo>
                      <a:pt x="36" y="60"/>
                    </a:lnTo>
                    <a:lnTo>
                      <a:pt x="44" y="64"/>
                    </a:lnTo>
                    <a:lnTo>
                      <a:pt x="52" y="64"/>
                    </a:lnTo>
                    <a:lnTo>
                      <a:pt x="60" y="56"/>
                    </a:lnTo>
                    <a:lnTo>
                      <a:pt x="64" y="48"/>
                    </a:lnTo>
                    <a:lnTo>
                      <a:pt x="64" y="40"/>
                    </a:lnTo>
                    <a:lnTo>
                      <a:pt x="60" y="32"/>
                    </a:lnTo>
                    <a:lnTo>
                      <a:pt x="52" y="28"/>
                    </a:lnTo>
                    <a:lnTo>
                      <a:pt x="48" y="20"/>
                    </a:lnTo>
                    <a:lnTo>
                      <a:pt x="40" y="16"/>
                    </a:lnTo>
                    <a:lnTo>
                      <a:pt x="32" y="16"/>
                    </a:lnTo>
                    <a:lnTo>
                      <a:pt x="24" y="12"/>
                    </a:lnTo>
                    <a:lnTo>
                      <a:pt x="20" y="4"/>
                    </a:lnTo>
                    <a:lnTo>
                      <a:pt x="12" y="0"/>
                    </a:lnTo>
                    <a:lnTo>
                      <a:pt x="4" y="0"/>
                    </a:lnTo>
                    <a:lnTo>
                      <a:pt x="0"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81" name="Freeform 173">
                <a:extLst>
                  <a:ext uri="{FF2B5EF4-FFF2-40B4-BE49-F238E27FC236}">
                    <a16:creationId xmlns:a16="http://schemas.microsoft.com/office/drawing/2014/main" id="{E2D9DF1A-3014-46BD-AB29-E536DEEFC5BC}"/>
                  </a:ext>
                </a:extLst>
              </p:cNvPr>
              <p:cNvSpPr>
                <a:spLocks/>
              </p:cNvSpPr>
              <p:nvPr/>
            </p:nvSpPr>
            <p:spPr bwMode="auto">
              <a:xfrm>
                <a:off x="4447" y="4096"/>
                <a:ext cx="141" cy="95"/>
              </a:xfrm>
              <a:custGeom>
                <a:avLst/>
                <a:gdLst>
                  <a:gd name="T0" fmla="*/ 33 w 141"/>
                  <a:gd name="T1" fmla="*/ 0 h 95"/>
                  <a:gd name="T2" fmla="*/ 93 w 141"/>
                  <a:gd name="T3" fmla="*/ 12 h 95"/>
                  <a:gd name="T4" fmla="*/ 117 w 141"/>
                  <a:gd name="T5" fmla="*/ 20 h 95"/>
                  <a:gd name="T6" fmla="*/ 73 w 141"/>
                  <a:gd name="T7" fmla="*/ 64 h 95"/>
                  <a:gd name="T8" fmla="*/ 33 w 141"/>
                  <a:gd name="T9" fmla="*/ 92 h 95"/>
                  <a:gd name="T10" fmla="*/ 5 w 141"/>
                  <a:gd name="T11" fmla="*/ 88 h 95"/>
                  <a:gd name="T12" fmla="*/ 9 w 141"/>
                  <a:gd name="T13" fmla="*/ 64 h 95"/>
                  <a:gd name="T14" fmla="*/ 17 w 141"/>
                  <a:gd name="T15" fmla="*/ 28 h 95"/>
                  <a:gd name="T16" fmla="*/ 29 w 141"/>
                  <a:gd name="T17" fmla="*/ 20 h 95"/>
                  <a:gd name="T18" fmla="*/ 33 w 141"/>
                  <a:gd name="T19" fmla="*/ 0 h 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1" h="95">
                    <a:moveTo>
                      <a:pt x="33" y="0"/>
                    </a:moveTo>
                    <a:cubicBezTo>
                      <a:pt x="53" y="7"/>
                      <a:pt x="73" y="6"/>
                      <a:pt x="93" y="12"/>
                    </a:cubicBezTo>
                    <a:cubicBezTo>
                      <a:pt x="101" y="14"/>
                      <a:pt x="117" y="20"/>
                      <a:pt x="117" y="20"/>
                    </a:cubicBezTo>
                    <a:cubicBezTo>
                      <a:pt x="141" y="56"/>
                      <a:pt x="98" y="60"/>
                      <a:pt x="73" y="64"/>
                    </a:cubicBezTo>
                    <a:cubicBezTo>
                      <a:pt x="30" y="78"/>
                      <a:pt x="65" y="71"/>
                      <a:pt x="33" y="92"/>
                    </a:cubicBezTo>
                    <a:cubicBezTo>
                      <a:pt x="24" y="91"/>
                      <a:pt x="11" y="95"/>
                      <a:pt x="5" y="88"/>
                    </a:cubicBezTo>
                    <a:cubicBezTo>
                      <a:pt x="0" y="82"/>
                      <a:pt x="7" y="72"/>
                      <a:pt x="9" y="64"/>
                    </a:cubicBezTo>
                    <a:cubicBezTo>
                      <a:pt x="12" y="52"/>
                      <a:pt x="12" y="39"/>
                      <a:pt x="17" y="28"/>
                    </a:cubicBezTo>
                    <a:cubicBezTo>
                      <a:pt x="19" y="24"/>
                      <a:pt x="27" y="24"/>
                      <a:pt x="29" y="20"/>
                    </a:cubicBezTo>
                    <a:cubicBezTo>
                      <a:pt x="32" y="14"/>
                      <a:pt x="32" y="7"/>
                      <a:pt x="33"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82" name="Freeform 174">
                <a:extLst>
                  <a:ext uri="{FF2B5EF4-FFF2-40B4-BE49-F238E27FC236}">
                    <a16:creationId xmlns:a16="http://schemas.microsoft.com/office/drawing/2014/main" id="{684AEDC2-4E00-4AA0-A349-C3C10D3A77FC}"/>
                  </a:ext>
                </a:extLst>
              </p:cNvPr>
              <p:cNvSpPr>
                <a:spLocks/>
              </p:cNvSpPr>
              <p:nvPr/>
            </p:nvSpPr>
            <p:spPr bwMode="auto">
              <a:xfrm>
                <a:off x="4259" y="3984"/>
                <a:ext cx="87" cy="80"/>
              </a:xfrm>
              <a:custGeom>
                <a:avLst/>
                <a:gdLst>
                  <a:gd name="T0" fmla="*/ 33 w 87"/>
                  <a:gd name="T1" fmla="*/ 76 h 80"/>
                  <a:gd name="T2" fmla="*/ 17 w 87"/>
                  <a:gd name="T3" fmla="*/ 8 h 80"/>
                  <a:gd name="T4" fmla="*/ 41 w 87"/>
                  <a:gd name="T5" fmla="*/ 0 h 80"/>
                  <a:gd name="T6" fmla="*/ 81 w 87"/>
                  <a:gd name="T7" fmla="*/ 16 h 80"/>
                  <a:gd name="T8" fmla="*/ 57 w 87"/>
                  <a:gd name="T9" fmla="*/ 80 h 80"/>
                  <a:gd name="T10" fmla="*/ 33 w 87"/>
                  <a:gd name="T11" fmla="*/ 76 h 8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7" h="80">
                    <a:moveTo>
                      <a:pt x="33" y="76"/>
                    </a:moveTo>
                    <a:cubicBezTo>
                      <a:pt x="9" y="60"/>
                      <a:pt x="0" y="42"/>
                      <a:pt x="17" y="8"/>
                    </a:cubicBezTo>
                    <a:cubicBezTo>
                      <a:pt x="21" y="0"/>
                      <a:pt x="41" y="0"/>
                      <a:pt x="41" y="0"/>
                    </a:cubicBezTo>
                    <a:cubicBezTo>
                      <a:pt x="57" y="4"/>
                      <a:pt x="67" y="7"/>
                      <a:pt x="81" y="16"/>
                    </a:cubicBezTo>
                    <a:cubicBezTo>
                      <a:pt x="87" y="40"/>
                      <a:pt x="83" y="71"/>
                      <a:pt x="57" y="80"/>
                    </a:cubicBezTo>
                    <a:cubicBezTo>
                      <a:pt x="17" y="76"/>
                      <a:pt x="9" y="76"/>
                      <a:pt x="33" y="76"/>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83" name="Freeform 175">
                <a:extLst>
                  <a:ext uri="{FF2B5EF4-FFF2-40B4-BE49-F238E27FC236}">
                    <a16:creationId xmlns:a16="http://schemas.microsoft.com/office/drawing/2014/main" id="{29B5F087-89AE-4625-97F0-0EAE53CADACD}"/>
                  </a:ext>
                </a:extLst>
              </p:cNvPr>
              <p:cNvSpPr>
                <a:spLocks/>
              </p:cNvSpPr>
              <p:nvPr/>
            </p:nvSpPr>
            <p:spPr bwMode="auto">
              <a:xfrm>
                <a:off x="3336" y="3263"/>
                <a:ext cx="51" cy="105"/>
              </a:xfrm>
              <a:custGeom>
                <a:avLst/>
                <a:gdLst>
                  <a:gd name="T0" fmla="*/ 45 w 57"/>
                  <a:gd name="T1" fmla="*/ 0 h 105"/>
                  <a:gd name="T2" fmla="*/ 42 w 57"/>
                  <a:gd name="T3" fmla="*/ 8 h 105"/>
                  <a:gd name="T4" fmla="*/ 38 w 57"/>
                  <a:gd name="T5" fmla="*/ 16 h 105"/>
                  <a:gd name="T6" fmla="*/ 38 w 57"/>
                  <a:gd name="T7" fmla="*/ 24 h 105"/>
                  <a:gd name="T8" fmla="*/ 38 w 57"/>
                  <a:gd name="T9" fmla="*/ 32 h 105"/>
                  <a:gd name="T10" fmla="*/ 35 w 57"/>
                  <a:gd name="T11" fmla="*/ 40 h 105"/>
                  <a:gd name="T12" fmla="*/ 35 w 57"/>
                  <a:gd name="T13" fmla="*/ 48 h 105"/>
                  <a:gd name="T14" fmla="*/ 35 w 57"/>
                  <a:gd name="T15" fmla="*/ 56 h 105"/>
                  <a:gd name="T16" fmla="*/ 35 w 57"/>
                  <a:gd name="T17" fmla="*/ 64 h 105"/>
                  <a:gd name="T18" fmla="*/ 32 w 57"/>
                  <a:gd name="T19" fmla="*/ 72 h 105"/>
                  <a:gd name="T20" fmla="*/ 29 w 57"/>
                  <a:gd name="T21" fmla="*/ 80 h 105"/>
                  <a:gd name="T22" fmla="*/ 29 w 57"/>
                  <a:gd name="T23" fmla="*/ 88 h 105"/>
                  <a:gd name="T24" fmla="*/ 22 w 57"/>
                  <a:gd name="T25" fmla="*/ 96 h 105"/>
                  <a:gd name="T26" fmla="*/ 19 w 57"/>
                  <a:gd name="T27" fmla="*/ 104 h 105"/>
                  <a:gd name="T28" fmla="*/ 13 w 57"/>
                  <a:gd name="T29" fmla="*/ 104 h 105"/>
                  <a:gd name="T30" fmla="*/ 6 w 57"/>
                  <a:gd name="T31" fmla="*/ 100 h 105"/>
                  <a:gd name="T32" fmla="*/ 4 w 57"/>
                  <a:gd name="T33" fmla="*/ 92 h 105"/>
                  <a:gd name="T34" fmla="*/ 4 w 57"/>
                  <a:gd name="T35" fmla="*/ 84 h 105"/>
                  <a:gd name="T36" fmla="*/ 4 w 57"/>
                  <a:gd name="T37" fmla="*/ 76 h 105"/>
                  <a:gd name="T38" fmla="*/ 4 w 57"/>
                  <a:gd name="T39" fmla="*/ 68 h 105"/>
                  <a:gd name="T40" fmla="*/ 0 w 57"/>
                  <a:gd name="T41" fmla="*/ 56 h 105"/>
                  <a:gd name="T42" fmla="*/ 0 w 57"/>
                  <a:gd name="T43" fmla="*/ 48 h 105"/>
                  <a:gd name="T44" fmla="*/ 0 w 57"/>
                  <a:gd name="T45" fmla="*/ 40 h 105"/>
                  <a:gd name="T46" fmla="*/ 6 w 57"/>
                  <a:gd name="T47" fmla="*/ 32 h 105"/>
                  <a:gd name="T48" fmla="*/ 10 w 57"/>
                  <a:gd name="T49" fmla="*/ 24 h 105"/>
                  <a:gd name="T50" fmla="*/ 16 w 57"/>
                  <a:gd name="T51" fmla="*/ 24 h 105"/>
                  <a:gd name="T52" fmla="*/ 19 w 57"/>
                  <a:gd name="T53" fmla="*/ 16 h 105"/>
                  <a:gd name="T54" fmla="*/ 26 w 57"/>
                  <a:gd name="T55" fmla="*/ 12 h 105"/>
                  <a:gd name="T56" fmla="*/ 35 w 57"/>
                  <a:gd name="T57" fmla="*/ 8 h 105"/>
                  <a:gd name="T58" fmla="*/ 42 w 57"/>
                  <a:gd name="T59" fmla="*/ 4 h 105"/>
                  <a:gd name="T60" fmla="*/ 45 w 57"/>
                  <a:gd name="T61" fmla="*/ 0 h 10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57" h="105">
                    <a:moveTo>
                      <a:pt x="56" y="0"/>
                    </a:moveTo>
                    <a:lnTo>
                      <a:pt x="52" y="8"/>
                    </a:lnTo>
                    <a:lnTo>
                      <a:pt x="48" y="16"/>
                    </a:lnTo>
                    <a:lnTo>
                      <a:pt x="48" y="24"/>
                    </a:lnTo>
                    <a:lnTo>
                      <a:pt x="48" y="32"/>
                    </a:lnTo>
                    <a:lnTo>
                      <a:pt x="44" y="40"/>
                    </a:lnTo>
                    <a:lnTo>
                      <a:pt x="44" y="48"/>
                    </a:lnTo>
                    <a:lnTo>
                      <a:pt x="44" y="56"/>
                    </a:lnTo>
                    <a:lnTo>
                      <a:pt x="44" y="64"/>
                    </a:lnTo>
                    <a:lnTo>
                      <a:pt x="40" y="72"/>
                    </a:lnTo>
                    <a:lnTo>
                      <a:pt x="36" y="80"/>
                    </a:lnTo>
                    <a:lnTo>
                      <a:pt x="36" y="88"/>
                    </a:lnTo>
                    <a:lnTo>
                      <a:pt x="28" y="96"/>
                    </a:lnTo>
                    <a:lnTo>
                      <a:pt x="24" y="104"/>
                    </a:lnTo>
                    <a:lnTo>
                      <a:pt x="16" y="104"/>
                    </a:lnTo>
                    <a:lnTo>
                      <a:pt x="8" y="100"/>
                    </a:lnTo>
                    <a:lnTo>
                      <a:pt x="4" y="92"/>
                    </a:lnTo>
                    <a:lnTo>
                      <a:pt x="4" y="84"/>
                    </a:lnTo>
                    <a:lnTo>
                      <a:pt x="4" y="76"/>
                    </a:lnTo>
                    <a:lnTo>
                      <a:pt x="4" y="68"/>
                    </a:lnTo>
                    <a:lnTo>
                      <a:pt x="0" y="56"/>
                    </a:lnTo>
                    <a:lnTo>
                      <a:pt x="0" y="48"/>
                    </a:lnTo>
                    <a:lnTo>
                      <a:pt x="0" y="40"/>
                    </a:lnTo>
                    <a:lnTo>
                      <a:pt x="8" y="32"/>
                    </a:lnTo>
                    <a:lnTo>
                      <a:pt x="12" y="24"/>
                    </a:lnTo>
                    <a:lnTo>
                      <a:pt x="20" y="24"/>
                    </a:lnTo>
                    <a:lnTo>
                      <a:pt x="24" y="16"/>
                    </a:lnTo>
                    <a:lnTo>
                      <a:pt x="32" y="12"/>
                    </a:lnTo>
                    <a:lnTo>
                      <a:pt x="44" y="8"/>
                    </a:lnTo>
                    <a:lnTo>
                      <a:pt x="52" y="4"/>
                    </a:lnTo>
                    <a:lnTo>
                      <a:pt x="56"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84" name="Freeform 176">
                <a:extLst>
                  <a:ext uri="{FF2B5EF4-FFF2-40B4-BE49-F238E27FC236}">
                    <a16:creationId xmlns:a16="http://schemas.microsoft.com/office/drawing/2014/main" id="{F41C8DC1-9913-44CE-B525-00BBB09DB010}"/>
                  </a:ext>
                </a:extLst>
              </p:cNvPr>
              <p:cNvSpPr>
                <a:spLocks/>
              </p:cNvSpPr>
              <p:nvPr/>
            </p:nvSpPr>
            <p:spPr bwMode="auto">
              <a:xfrm>
                <a:off x="4036" y="4027"/>
                <a:ext cx="86" cy="61"/>
              </a:xfrm>
              <a:custGeom>
                <a:avLst/>
                <a:gdLst>
                  <a:gd name="T0" fmla="*/ 6 w 97"/>
                  <a:gd name="T1" fmla="*/ 48 h 61"/>
                  <a:gd name="T2" fmla="*/ 12 w 97"/>
                  <a:gd name="T3" fmla="*/ 48 h 61"/>
                  <a:gd name="T4" fmla="*/ 19 w 97"/>
                  <a:gd name="T5" fmla="*/ 52 h 61"/>
                  <a:gd name="T6" fmla="*/ 25 w 97"/>
                  <a:gd name="T7" fmla="*/ 52 h 61"/>
                  <a:gd name="T8" fmla="*/ 31 w 97"/>
                  <a:gd name="T9" fmla="*/ 52 h 61"/>
                  <a:gd name="T10" fmla="*/ 38 w 97"/>
                  <a:gd name="T11" fmla="*/ 56 h 61"/>
                  <a:gd name="T12" fmla="*/ 44 w 97"/>
                  <a:gd name="T13" fmla="*/ 60 h 61"/>
                  <a:gd name="T14" fmla="*/ 51 w 97"/>
                  <a:gd name="T15" fmla="*/ 60 h 61"/>
                  <a:gd name="T16" fmla="*/ 57 w 97"/>
                  <a:gd name="T17" fmla="*/ 60 h 61"/>
                  <a:gd name="T18" fmla="*/ 63 w 97"/>
                  <a:gd name="T19" fmla="*/ 56 h 61"/>
                  <a:gd name="T20" fmla="*/ 69 w 97"/>
                  <a:gd name="T21" fmla="*/ 52 h 61"/>
                  <a:gd name="T22" fmla="*/ 73 w 97"/>
                  <a:gd name="T23" fmla="*/ 44 h 61"/>
                  <a:gd name="T24" fmla="*/ 75 w 97"/>
                  <a:gd name="T25" fmla="*/ 36 h 61"/>
                  <a:gd name="T26" fmla="*/ 75 w 97"/>
                  <a:gd name="T27" fmla="*/ 28 h 61"/>
                  <a:gd name="T28" fmla="*/ 69 w 97"/>
                  <a:gd name="T29" fmla="*/ 20 h 61"/>
                  <a:gd name="T30" fmla="*/ 59 w 97"/>
                  <a:gd name="T31" fmla="*/ 16 h 61"/>
                  <a:gd name="T32" fmla="*/ 53 w 97"/>
                  <a:gd name="T33" fmla="*/ 16 h 61"/>
                  <a:gd name="T34" fmla="*/ 44 w 97"/>
                  <a:gd name="T35" fmla="*/ 8 h 61"/>
                  <a:gd name="T36" fmla="*/ 35 w 97"/>
                  <a:gd name="T37" fmla="*/ 4 h 61"/>
                  <a:gd name="T38" fmla="*/ 28 w 97"/>
                  <a:gd name="T39" fmla="*/ 0 h 61"/>
                  <a:gd name="T40" fmla="*/ 22 w 97"/>
                  <a:gd name="T41" fmla="*/ 4 h 61"/>
                  <a:gd name="T42" fmla="*/ 16 w 97"/>
                  <a:gd name="T43" fmla="*/ 12 h 61"/>
                  <a:gd name="T44" fmla="*/ 12 w 97"/>
                  <a:gd name="T45" fmla="*/ 20 h 61"/>
                  <a:gd name="T46" fmla="*/ 10 w 97"/>
                  <a:gd name="T47" fmla="*/ 28 h 61"/>
                  <a:gd name="T48" fmla="*/ 10 w 97"/>
                  <a:gd name="T49" fmla="*/ 36 h 61"/>
                  <a:gd name="T50" fmla="*/ 4 w 97"/>
                  <a:gd name="T51" fmla="*/ 40 h 61"/>
                  <a:gd name="T52" fmla="*/ 0 w 97"/>
                  <a:gd name="T53" fmla="*/ 48 h 61"/>
                  <a:gd name="T54" fmla="*/ 6 w 97"/>
                  <a:gd name="T55" fmla="*/ 52 h 61"/>
                  <a:gd name="T56" fmla="*/ 6 w 97"/>
                  <a:gd name="T57" fmla="*/ 48 h 6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97" h="61">
                    <a:moveTo>
                      <a:pt x="8" y="48"/>
                    </a:moveTo>
                    <a:lnTo>
                      <a:pt x="16" y="48"/>
                    </a:lnTo>
                    <a:lnTo>
                      <a:pt x="24" y="52"/>
                    </a:lnTo>
                    <a:lnTo>
                      <a:pt x="32" y="52"/>
                    </a:lnTo>
                    <a:lnTo>
                      <a:pt x="40" y="52"/>
                    </a:lnTo>
                    <a:lnTo>
                      <a:pt x="48" y="56"/>
                    </a:lnTo>
                    <a:lnTo>
                      <a:pt x="56" y="60"/>
                    </a:lnTo>
                    <a:lnTo>
                      <a:pt x="64" y="60"/>
                    </a:lnTo>
                    <a:lnTo>
                      <a:pt x="72" y="60"/>
                    </a:lnTo>
                    <a:lnTo>
                      <a:pt x="80" y="56"/>
                    </a:lnTo>
                    <a:lnTo>
                      <a:pt x="88" y="52"/>
                    </a:lnTo>
                    <a:lnTo>
                      <a:pt x="92" y="44"/>
                    </a:lnTo>
                    <a:lnTo>
                      <a:pt x="96" y="36"/>
                    </a:lnTo>
                    <a:lnTo>
                      <a:pt x="96" y="28"/>
                    </a:lnTo>
                    <a:lnTo>
                      <a:pt x="88" y="20"/>
                    </a:lnTo>
                    <a:lnTo>
                      <a:pt x="76" y="16"/>
                    </a:lnTo>
                    <a:lnTo>
                      <a:pt x="68" y="16"/>
                    </a:lnTo>
                    <a:lnTo>
                      <a:pt x="56" y="8"/>
                    </a:lnTo>
                    <a:lnTo>
                      <a:pt x="44" y="4"/>
                    </a:lnTo>
                    <a:lnTo>
                      <a:pt x="36" y="0"/>
                    </a:lnTo>
                    <a:lnTo>
                      <a:pt x="28" y="4"/>
                    </a:lnTo>
                    <a:lnTo>
                      <a:pt x="20" y="12"/>
                    </a:lnTo>
                    <a:lnTo>
                      <a:pt x="16" y="20"/>
                    </a:lnTo>
                    <a:lnTo>
                      <a:pt x="12" y="28"/>
                    </a:lnTo>
                    <a:lnTo>
                      <a:pt x="12" y="36"/>
                    </a:lnTo>
                    <a:lnTo>
                      <a:pt x="4" y="40"/>
                    </a:lnTo>
                    <a:lnTo>
                      <a:pt x="0" y="48"/>
                    </a:lnTo>
                    <a:lnTo>
                      <a:pt x="8" y="52"/>
                    </a:lnTo>
                    <a:lnTo>
                      <a:pt x="8" y="4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85" name="Freeform 177">
                <a:extLst>
                  <a:ext uri="{FF2B5EF4-FFF2-40B4-BE49-F238E27FC236}">
                    <a16:creationId xmlns:a16="http://schemas.microsoft.com/office/drawing/2014/main" id="{E57B495B-B5B7-41C7-ADC2-6DAD1FF35FAE}"/>
                  </a:ext>
                </a:extLst>
              </p:cNvPr>
              <p:cNvSpPr>
                <a:spLocks/>
              </p:cNvSpPr>
              <p:nvPr/>
            </p:nvSpPr>
            <p:spPr bwMode="auto">
              <a:xfrm>
                <a:off x="4280" y="4093"/>
                <a:ext cx="82" cy="86"/>
              </a:xfrm>
              <a:custGeom>
                <a:avLst/>
                <a:gdLst>
                  <a:gd name="T0" fmla="*/ 24 w 82"/>
                  <a:gd name="T1" fmla="*/ 86 h 86"/>
                  <a:gd name="T2" fmla="*/ 0 w 82"/>
                  <a:gd name="T3" fmla="*/ 58 h 86"/>
                  <a:gd name="T4" fmla="*/ 20 w 82"/>
                  <a:gd name="T5" fmla="*/ 6 h 86"/>
                  <a:gd name="T6" fmla="*/ 76 w 82"/>
                  <a:gd name="T7" fmla="*/ 2 h 86"/>
                  <a:gd name="T8" fmla="*/ 60 w 82"/>
                  <a:gd name="T9" fmla="*/ 38 h 86"/>
                  <a:gd name="T10" fmla="*/ 24 w 82"/>
                  <a:gd name="T11" fmla="*/ 86 h 8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2" h="86">
                    <a:moveTo>
                      <a:pt x="24" y="86"/>
                    </a:moveTo>
                    <a:cubicBezTo>
                      <a:pt x="8" y="81"/>
                      <a:pt x="5" y="74"/>
                      <a:pt x="0" y="58"/>
                    </a:cubicBezTo>
                    <a:cubicBezTo>
                      <a:pt x="0" y="57"/>
                      <a:pt x="13" y="8"/>
                      <a:pt x="20" y="6"/>
                    </a:cubicBezTo>
                    <a:cubicBezTo>
                      <a:pt x="38" y="0"/>
                      <a:pt x="57" y="3"/>
                      <a:pt x="76" y="2"/>
                    </a:cubicBezTo>
                    <a:cubicBezTo>
                      <a:pt x="82" y="20"/>
                      <a:pt x="73" y="25"/>
                      <a:pt x="60" y="38"/>
                    </a:cubicBezTo>
                    <a:cubicBezTo>
                      <a:pt x="45" y="82"/>
                      <a:pt x="56" y="64"/>
                      <a:pt x="24" y="86"/>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86" name="Freeform 178">
                <a:extLst>
                  <a:ext uri="{FF2B5EF4-FFF2-40B4-BE49-F238E27FC236}">
                    <a16:creationId xmlns:a16="http://schemas.microsoft.com/office/drawing/2014/main" id="{5A446F7A-7307-4364-A407-99757C24D350}"/>
                  </a:ext>
                </a:extLst>
              </p:cNvPr>
              <p:cNvSpPr>
                <a:spLocks/>
              </p:cNvSpPr>
              <p:nvPr/>
            </p:nvSpPr>
            <p:spPr bwMode="auto">
              <a:xfrm>
                <a:off x="3688" y="3874"/>
                <a:ext cx="122" cy="57"/>
              </a:xfrm>
              <a:custGeom>
                <a:avLst/>
                <a:gdLst>
                  <a:gd name="T0" fmla="*/ 48 w 122"/>
                  <a:gd name="T1" fmla="*/ 1 h 57"/>
                  <a:gd name="T2" fmla="*/ 4 w 122"/>
                  <a:gd name="T3" fmla="*/ 5 h 57"/>
                  <a:gd name="T4" fmla="*/ 8 w 122"/>
                  <a:gd name="T5" fmla="*/ 17 h 57"/>
                  <a:gd name="T6" fmla="*/ 24 w 122"/>
                  <a:gd name="T7" fmla="*/ 41 h 57"/>
                  <a:gd name="T8" fmla="*/ 96 w 122"/>
                  <a:gd name="T9" fmla="*/ 57 h 57"/>
                  <a:gd name="T10" fmla="*/ 96 w 122"/>
                  <a:gd name="T11" fmla="*/ 37 h 57"/>
                  <a:gd name="T12" fmla="*/ 48 w 122"/>
                  <a:gd name="T13" fmla="*/ 1 h 5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2" h="57">
                    <a:moveTo>
                      <a:pt x="48" y="1"/>
                    </a:moveTo>
                    <a:cubicBezTo>
                      <a:pt x="33" y="2"/>
                      <a:pt x="18" y="0"/>
                      <a:pt x="4" y="5"/>
                    </a:cubicBezTo>
                    <a:cubicBezTo>
                      <a:pt x="0" y="7"/>
                      <a:pt x="6" y="13"/>
                      <a:pt x="8" y="17"/>
                    </a:cubicBezTo>
                    <a:cubicBezTo>
                      <a:pt x="13" y="25"/>
                      <a:pt x="15" y="39"/>
                      <a:pt x="24" y="41"/>
                    </a:cubicBezTo>
                    <a:cubicBezTo>
                      <a:pt x="48" y="47"/>
                      <a:pt x="72" y="49"/>
                      <a:pt x="96" y="57"/>
                    </a:cubicBezTo>
                    <a:cubicBezTo>
                      <a:pt x="122" y="50"/>
                      <a:pt x="117" y="44"/>
                      <a:pt x="96" y="37"/>
                    </a:cubicBezTo>
                    <a:cubicBezTo>
                      <a:pt x="81" y="15"/>
                      <a:pt x="78" y="1"/>
                      <a:pt x="48" y="1"/>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87" name="Freeform 179">
                <a:extLst>
                  <a:ext uri="{FF2B5EF4-FFF2-40B4-BE49-F238E27FC236}">
                    <a16:creationId xmlns:a16="http://schemas.microsoft.com/office/drawing/2014/main" id="{EA87C318-7937-4ECD-A4AF-D47BC5789522}"/>
                  </a:ext>
                </a:extLst>
              </p:cNvPr>
              <p:cNvSpPr>
                <a:spLocks/>
              </p:cNvSpPr>
              <p:nvPr/>
            </p:nvSpPr>
            <p:spPr bwMode="auto">
              <a:xfrm>
                <a:off x="4062" y="3922"/>
                <a:ext cx="114" cy="90"/>
              </a:xfrm>
              <a:custGeom>
                <a:avLst/>
                <a:gdLst>
                  <a:gd name="T0" fmla="*/ 30 w 114"/>
                  <a:gd name="T1" fmla="*/ 33 h 90"/>
                  <a:gd name="T2" fmla="*/ 18 w 114"/>
                  <a:gd name="T3" fmla="*/ 69 h 90"/>
                  <a:gd name="T4" fmla="*/ 14 w 114"/>
                  <a:gd name="T5" fmla="*/ 81 h 90"/>
                  <a:gd name="T6" fmla="*/ 86 w 114"/>
                  <a:gd name="T7" fmla="*/ 69 h 90"/>
                  <a:gd name="T8" fmla="*/ 102 w 114"/>
                  <a:gd name="T9" fmla="*/ 45 h 90"/>
                  <a:gd name="T10" fmla="*/ 114 w 114"/>
                  <a:gd name="T11" fmla="*/ 17 h 90"/>
                  <a:gd name="T12" fmla="*/ 110 w 114"/>
                  <a:gd name="T13" fmla="*/ 5 h 90"/>
                  <a:gd name="T14" fmla="*/ 94 w 114"/>
                  <a:gd name="T15" fmla="*/ 1 h 90"/>
                  <a:gd name="T16" fmla="*/ 22 w 114"/>
                  <a:gd name="T17" fmla="*/ 17 h 90"/>
                  <a:gd name="T18" fmla="*/ 30 w 114"/>
                  <a:gd name="T19" fmla="*/ 33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4" h="90">
                    <a:moveTo>
                      <a:pt x="30" y="33"/>
                    </a:moveTo>
                    <a:cubicBezTo>
                      <a:pt x="26" y="45"/>
                      <a:pt x="22" y="57"/>
                      <a:pt x="18" y="69"/>
                    </a:cubicBezTo>
                    <a:cubicBezTo>
                      <a:pt x="17" y="73"/>
                      <a:pt x="14" y="81"/>
                      <a:pt x="14" y="81"/>
                    </a:cubicBezTo>
                    <a:cubicBezTo>
                      <a:pt x="48" y="90"/>
                      <a:pt x="55" y="90"/>
                      <a:pt x="86" y="69"/>
                    </a:cubicBezTo>
                    <a:cubicBezTo>
                      <a:pt x="95" y="32"/>
                      <a:pt x="82" y="70"/>
                      <a:pt x="102" y="45"/>
                    </a:cubicBezTo>
                    <a:cubicBezTo>
                      <a:pt x="108" y="37"/>
                      <a:pt x="109" y="26"/>
                      <a:pt x="114" y="17"/>
                    </a:cubicBezTo>
                    <a:cubicBezTo>
                      <a:pt x="113" y="13"/>
                      <a:pt x="113" y="8"/>
                      <a:pt x="110" y="5"/>
                    </a:cubicBezTo>
                    <a:cubicBezTo>
                      <a:pt x="106" y="2"/>
                      <a:pt x="99" y="0"/>
                      <a:pt x="94" y="1"/>
                    </a:cubicBezTo>
                    <a:cubicBezTo>
                      <a:pt x="72" y="3"/>
                      <a:pt x="46" y="14"/>
                      <a:pt x="22" y="17"/>
                    </a:cubicBezTo>
                    <a:cubicBezTo>
                      <a:pt x="16" y="34"/>
                      <a:pt x="0" y="55"/>
                      <a:pt x="30" y="33"/>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88" name="Freeform 180">
                <a:extLst>
                  <a:ext uri="{FF2B5EF4-FFF2-40B4-BE49-F238E27FC236}">
                    <a16:creationId xmlns:a16="http://schemas.microsoft.com/office/drawing/2014/main" id="{E6CA9EDA-7A89-4620-9907-6FAB719F9B5B}"/>
                  </a:ext>
                </a:extLst>
              </p:cNvPr>
              <p:cNvSpPr>
                <a:spLocks/>
              </p:cNvSpPr>
              <p:nvPr/>
            </p:nvSpPr>
            <p:spPr bwMode="auto">
              <a:xfrm>
                <a:off x="3928" y="3991"/>
                <a:ext cx="103" cy="72"/>
              </a:xfrm>
              <a:custGeom>
                <a:avLst/>
                <a:gdLst>
                  <a:gd name="T0" fmla="*/ 48 w 103"/>
                  <a:gd name="T1" fmla="*/ 0 h 72"/>
                  <a:gd name="T2" fmla="*/ 0 w 103"/>
                  <a:gd name="T3" fmla="*/ 32 h 72"/>
                  <a:gd name="T4" fmla="*/ 40 w 103"/>
                  <a:gd name="T5" fmla="*/ 72 h 72"/>
                  <a:gd name="T6" fmla="*/ 72 w 103"/>
                  <a:gd name="T7" fmla="*/ 68 h 72"/>
                  <a:gd name="T8" fmla="*/ 56 w 103"/>
                  <a:gd name="T9" fmla="*/ 24 h 72"/>
                  <a:gd name="T10" fmla="*/ 48 w 103"/>
                  <a:gd name="T11" fmla="*/ 0 h 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3" h="72">
                    <a:moveTo>
                      <a:pt x="48" y="0"/>
                    </a:moveTo>
                    <a:cubicBezTo>
                      <a:pt x="14" y="4"/>
                      <a:pt x="6" y="0"/>
                      <a:pt x="0" y="32"/>
                    </a:cubicBezTo>
                    <a:cubicBezTo>
                      <a:pt x="6" y="55"/>
                      <a:pt x="18" y="65"/>
                      <a:pt x="40" y="72"/>
                    </a:cubicBezTo>
                    <a:cubicBezTo>
                      <a:pt x="51" y="71"/>
                      <a:pt x="62" y="72"/>
                      <a:pt x="72" y="68"/>
                    </a:cubicBezTo>
                    <a:cubicBezTo>
                      <a:pt x="103" y="57"/>
                      <a:pt x="71" y="29"/>
                      <a:pt x="56" y="24"/>
                    </a:cubicBezTo>
                    <a:cubicBezTo>
                      <a:pt x="42" y="3"/>
                      <a:pt x="26" y="15"/>
                      <a:pt x="48"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89" name="Freeform 181">
                <a:extLst>
                  <a:ext uri="{FF2B5EF4-FFF2-40B4-BE49-F238E27FC236}">
                    <a16:creationId xmlns:a16="http://schemas.microsoft.com/office/drawing/2014/main" id="{219A5053-C05C-4E2D-9D60-792A1BC64C3C}"/>
                  </a:ext>
                </a:extLst>
              </p:cNvPr>
              <p:cNvSpPr>
                <a:spLocks/>
              </p:cNvSpPr>
              <p:nvPr/>
            </p:nvSpPr>
            <p:spPr bwMode="auto">
              <a:xfrm>
                <a:off x="4155" y="4023"/>
                <a:ext cx="90" cy="72"/>
              </a:xfrm>
              <a:custGeom>
                <a:avLst/>
                <a:gdLst>
                  <a:gd name="T0" fmla="*/ 65 w 90"/>
                  <a:gd name="T1" fmla="*/ 20 h 72"/>
                  <a:gd name="T2" fmla="*/ 89 w 90"/>
                  <a:gd name="T3" fmla="*/ 28 h 72"/>
                  <a:gd name="T4" fmla="*/ 45 w 90"/>
                  <a:gd name="T5" fmla="*/ 72 h 72"/>
                  <a:gd name="T6" fmla="*/ 9 w 90"/>
                  <a:gd name="T7" fmla="*/ 68 h 72"/>
                  <a:gd name="T8" fmla="*/ 9 w 90"/>
                  <a:gd name="T9" fmla="*/ 40 h 72"/>
                  <a:gd name="T10" fmla="*/ 49 w 90"/>
                  <a:gd name="T11" fmla="*/ 0 h 72"/>
                  <a:gd name="T12" fmla="*/ 65 w 90"/>
                  <a:gd name="T13" fmla="*/ 20 h 7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 h="72">
                    <a:moveTo>
                      <a:pt x="65" y="20"/>
                    </a:moveTo>
                    <a:cubicBezTo>
                      <a:pt x="73" y="23"/>
                      <a:pt x="90" y="20"/>
                      <a:pt x="89" y="28"/>
                    </a:cubicBezTo>
                    <a:cubicBezTo>
                      <a:pt x="83" y="67"/>
                      <a:pt x="80" y="63"/>
                      <a:pt x="45" y="72"/>
                    </a:cubicBezTo>
                    <a:cubicBezTo>
                      <a:pt x="33" y="71"/>
                      <a:pt x="20" y="72"/>
                      <a:pt x="9" y="68"/>
                    </a:cubicBezTo>
                    <a:cubicBezTo>
                      <a:pt x="0" y="64"/>
                      <a:pt x="8" y="42"/>
                      <a:pt x="9" y="40"/>
                    </a:cubicBezTo>
                    <a:cubicBezTo>
                      <a:pt x="15" y="19"/>
                      <a:pt x="29" y="7"/>
                      <a:pt x="49" y="0"/>
                    </a:cubicBezTo>
                    <a:cubicBezTo>
                      <a:pt x="75" y="18"/>
                      <a:pt x="82" y="12"/>
                      <a:pt x="65" y="2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90" name="Freeform 182">
                <a:extLst>
                  <a:ext uri="{FF2B5EF4-FFF2-40B4-BE49-F238E27FC236}">
                    <a16:creationId xmlns:a16="http://schemas.microsoft.com/office/drawing/2014/main" id="{CD4C2AD6-EFE1-445A-BF9E-47B92F7F877A}"/>
                  </a:ext>
                </a:extLst>
              </p:cNvPr>
              <p:cNvSpPr>
                <a:spLocks/>
              </p:cNvSpPr>
              <p:nvPr/>
            </p:nvSpPr>
            <p:spPr bwMode="auto">
              <a:xfrm>
                <a:off x="3442" y="3626"/>
                <a:ext cx="78" cy="89"/>
              </a:xfrm>
              <a:custGeom>
                <a:avLst/>
                <a:gdLst>
                  <a:gd name="T0" fmla="*/ 58 w 78"/>
                  <a:gd name="T1" fmla="*/ 21 h 89"/>
                  <a:gd name="T2" fmla="*/ 6 w 78"/>
                  <a:gd name="T3" fmla="*/ 9 h 89"/>
                  <a:gd name="T4" fmla="*/ 2 w 78"/>
                  <a:gd name="T5" fmla="*/ 61 h 89"/>
                  <a:gd name="T6" fmla="*/ 30 w 78"/>
                  <a:gd name="T7" fmla="*/ 89 h 89"/>
                  <a:gd name="T8" fmla="*/ 66 w 78"/>
                  <a:gd name="T9" fmla="*/ 85 h 89"/>
                  <a:gd name="T10" fmla="*/ 62 w 78"/>
                  <a:gd name="T11" fmla="*/ 33 h 89"/>
                  <a:gd name="T12" fmla="*/ 50 w 78"/>
                  <a:gd name="T13" fmla="*/ 25 h 89"/>
                  <a:gd name="T14" fmla="*/ 58 w 78"/>
                  <a:gd name="T15" fmla="*/ 21 h 8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8" h="89">
                    <a:moveTo>
                      <a:pt x="58" y="21"/>
                    </a:moveTo>
                    <a:cubicBezTo>
                      <a:pt x="26" y="0"/>
                      <a:pt x="44" y="4"/>
                      <a:pt x="6" y="9"/>
                    </a:cubicBezTo>
                    <a:cubicBezTo>
                      <a:pt x="0" y="26"/>
                      <a:pt x="5" y="42"/>
                      <a:pt x="2" y="61"/>
                    </a:cubicBezTo>
                    <a:cubicBezTo>
                      <a:pt x="7" y="81"/>
                      <a:pt x="11" y="83"/>
                      <a:pt x="30" y="89"/>
                    </a:cubicBezTo>
                    <a:cubicBezTo>
                      <a:pt x="42" y="88"/>
                      <a:pt x="55" y="89"/>
                      <a:pt x="66" y="85"/>
                    </a:cubicBezTo>
                    <a:cubicBezTo>
                      <a:pt x="78" y="80"/>
                      <a:pt x="68" y="41"/>
                      <a:pt x="62" y="33"/>
                    </a:cubicBezTo>
                    <a:cubicBezTo>
                      <a:pt x="59" y="29"/>
                      <a:pt x="52" y="30"/>
                      <a:pt x="50" y="25"/>
                    </a:cubicBezTo>
                    <a:cubicBezTo>
                      <a:pt x="49" y="22"/>
                      <a:pt x="55" y="22"/>
                      <a:pt x="58" y="21"/>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91" name="Freeform 183">
                <a:extLst>
                  <a:ext uri="{FF2B5EF4-FFF2-40B4-BE49-F238E27FC236}">
                    <a16:creationId xmlns:a16="http://schemas.microsoft.com/office/drawing/2014/main" id="{4F3836AB-A18B-4586-941F-90D3A14B4077}"/>
                  </a:ext>
                </a:extLst>
              </p:cNvPr>
              <p:cNvSpPr>
                <a:spLocks/>
              </p:cNvSpPr>
              <p:nvPr/>
            </p:nvSpPr>
            <p:spPr bwMode="auto">
              <a:xfrm>
                <a:off x="3499" y="3755"/>
                <a:ext cx="90" cy="72"/>
              </a:xfrm>
              <a:custGeom>
                <a:avLst/>
                <a:gdLst>
                  <a:gd name="T0" fmla="*/ 65 w 90"/>
                  <a:gd name="T1" fmla="*/ 20 h 72"/>
                  <a:gd name="T2" fmla="*/ 89 w 90"/>
                  <a:gd name="T3" fmla="*/ 28 h 72"/>
                  <a:gd name="T4" fmla="*/ 45 w 90"/>
                  <a:gd name="T5" fmla="*/ 72 h 72"/>
                  <a:gd name="T6" fmla="*/ 9 w 90"/>
                  <a:gd name="T7" fmla="*/ 68 h 72"/>
                  <a:gd name="T8" fmla="*/ 9 w 90"/>
                  <a:gd name="T9" fmla="*/ 40 h 72"/>
                  <a:gd name="T10" fmla="*/ 49 w 90"/>
                  <a:gd name="T11" fmla="*/ 0 h 72"/>
                  <a:gd name="T12" fmla="*/ 65 w 90"/>
                  <a:gd name="T13" fmla="*/ 20 h 7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 h="72">
                    <a:moveTo>
                      <a:pt x="65" y="20"/>
                    </a:moveTo>
                    <a:cubicBezTo>
                      <a:pt x="73" y="23"/>
                      <a:pt x="90" y="20"/>
                      <a:pt x="89" y="28"/>
                    </a:cubicBezTo>
                    <a:cubicBezTo>
                      <a:pt x="83" y="67"/>
                      <a:pt x="80" y="63"/>
                      <a:pt x="45" y="72"/>
                    </a:cubicBezTo>
                    <a:cubicBezTo>
                      <a:pt x="33" y="71"/>
                      <a:pt x="20" y="72"/>
                      <a:pt x="9" y="68"/>
                    </a:cubicBezTo>
                    <a:cubicBezTo>
                      <a:pt x="0" y="64"/>
                      <a:pt x="8" y="42"/>
                      <a:pt x="9" y="40"/>
                    </a:cubicBezTo>
                    <a:cubicBezTo>
                      <a:pt x="15" y="19"/>
                      <a:pt x="29" y="7"/>
                      <a:pt x="49" y="0"/>
                    </a:cubicBezTo>
                    <a:cubicBezTo>
                      <a:pt x="75" y="18"/>
                      <a:pt x="82" y="12"/>
                      <a:pt x="65" y="2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92" name="Freeform 184">
                <a:extLst>
                  <a:ext uri="{FF2B5EF4-FFF2-40B4-BE49-F238E27FC236}">
                    <a16:creationId xmlns:a16="http://schemas.microsoft.com/office/drawing/2014/main" id="{BDB025F0-D84C-49F1-AC7B-BB5FF4FC1493}"/>
                  </a:ext>
                </a:extLst>
              </p:cNvPr>
              <p:cNvSpPr>
                <a:spLocks/>
              </p:cNvSpPr>
              <p:nvPr/>
            </p:nvSpPr>
            <p:spPr bwMode="auto">
              <a:xfrm>
                <a:off x="3408" y="3459"/>
                <a:ext cx="68" cy="68"/>
              </a:xfrm>
              <a:custGeom>
                <a:avLst/>
                <a:gdLst>
                  <a:gd name="T0" fmla="*/ 32 w 68"/>
                  <a:gd name="T1" fmla="*/ 0 h 68"/>
                  <a:gd name="T2" fmla="*/ 0 w 68"/>
                  <a:gd name="T3" fmla="*/ 20 h 68"/>
                  <a:gd name="T4" fmla="*/ 20 w 68"/>
                  <a:gd name="T5" fmla="*/ 68 h 68"/>
                  <a:gd name="T6" fmla="*/ 60 w 68"/>
                  <a:gd name="T7" fmla="*/ 56 h 68"/>
                  <a:gd name="T8" fmla="*/ 68 w 68"/>
                  <a:gd name="T9" fmla="*/ 32 h 68"/>
                  <a:gd name="T10" fmla="*/ 32 w 68"/>
                  <a:gd name="T11" fmla="*/ 0 h 6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8" h="68">
                    <a:moveTo>
                      <a:pt x="32" y="0"/>
                    </a:moveTo>
                    <a:cubicBezTo>
                      <a:pt x="16" y="5"/>
                      <a:pt x="6" y="2"/>
                      <a:pt x="0" y="20"/>
                    </a:cubicBezTo>
                    <a:cubicBezTo>
                      <a:pt x="6" y="39"/>
                      <a:pt x="10" y="52"/>
                      <a:pt x="20" y="68"/>
                    </a:cubicBezTo>
                    <a:cubicBezTo>
                      <a:pt x="28" y="67"/>
                      <a:pt x="53" y="67"/>
                      <a:pt x="60" y="56"/>
                    </a:cubicBezTo>
                    <a:cubicBezTo>
                      <a:pt x="64" y="49"/>
                      <a:pt x="68" y="32"/>
                      <a:pt x="68" y="32"/>
                    </a:cubicBezTo>
                    <a:cubicBezTo>
                      <a:pt x="60" y="26"/>
                      <a:pt x="21" y="11"/>
                      <a:pt x="32"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193" name="Freeform 185">
                <a:extLst>
                  <a:ext uri="{FF2B5EF4-FFF2-40B4-BE49-F238E27FC236}">
                    <a16:creationId xmlns:a16="http://schemas.microsoft.com/office/drawing/2014/main" id="{0BD3EFA7-8F0C-4832-8EBE-E2AB5454B162}"/>
                  </a:ext>
                </a:extLst>
              </p:cNvPr>
              <p:cNvSpPr>
                <a:spLocks/>
              </p:cNvSpPr>
              <p:nvPr/>
            </p:nvSpPr>
            <p:spPr bwMode="auto">
              <a:xfrm>
                <a:off x="3816" y="3930"/>
                <a:ext cx="122" cy="57"/>
              </a:xfrm>
              <a:custGeom>
                <a:avLst/>
                <a:gdLst>
                  <a:gd name="T0" fmla="*/ 48 w 122"/>
                  <a:gd name="T1" fmla="*/ 1 h 57"/>
                  <a:gd name="T2" fmla="*/ 4 w 122"/>
                  <a:gd name="T3" fmla="*/ 5 h 57"/>
                  <a:gd name="T4" fmla="*/ 8 w 122"/>
                  <a:gd name="T5" fmla="*/ 17 h 57"/>
                  <a:gd name="T6" fmla="*/ 24 w 122"/>
                  <a:gd name="T7" fmla="*/ 41 h 57"/>
                  <a:gd name="T8" fmla="*/ 96 w 122"/>
                  <a:gd name="T9" fmla="*/ 57 h 57"/>
                  <a:gd name="T10" fmla="*/ 96 w 122"/>
                  <a:gd name="T11" fmla="*/ 37 h 57"/>
                  <a:gd name="T12" fmla="*/ 48 w 122"/>
                  <a:gd name="T13" fmla="*/ 1 h 5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2" h="57">
                    <a:moveTo>
                      <a:pt x="48" y="1"/>
                    </a:moveTo>
                    <a:cubicBezTo>
                      <a:pt x="33" y="2"/>
                      <a:pt x="18" y="0"/>
                      <a:pt x="4" y="5"/>
                    </a:cubicBezTo>
                    <a:cubicBezTo>
                      <a:pt x="0" y="7"/>
                      <a:pt x="6" y="13"/>
                      <a:pt x="8" y="17"/>
                    </a:cubicBezTo>
                    <a:cubicBezTo>
                      <a:pt x="13" y="25"/>
                      <a:pt x="15" y="39"/>
                      <a:pt x="24" y="41"/>
                    </a:cubicBezTo>
                    <a:cubicBezTo>
                      <a:pt x="48" y="47"/>
                      <a:pt x="72" y="49"/>
                      <a:pt x="96" y="57"/>
                    </a:cubicBezTo>
                    <a:cubicBezTo>
                      <a:pt x="122" y="50"/>
                      <a:pt x="117" y="44"/>
                      <a:pt x="96" y="37"/>
                    </a:cubicBezTo>
                    <a:cubicBezTo>
                      <a:pt x="81" y="15"/>
                      <a:pt x="78" y="1"/>
                      <a:pt x="48" y="1"/>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sp>
        <p:nvSpPr>
          <p:cNvPr id="646330" name="Text Box 186">
            <a:extLst>
              <a:ext uri="{FF2B5EF4-FFF2-40B4-BE49-F238E27FC236}">
                <a16:creationId xmlns:a16="http://schemas.microsoft.com/office/drawing/2014/main" id="{DC5556A9-E764-4B36-B025-5559F95DB76E}"/>
              </a:ext>
            </a:extLst>
          </p:cNvPr>
          <p:cNvSpPr txBox="1">
            <a:spLocks noChangeArrowheads="1"/>
          </p:cNvSpPr>
          <p:nvPr/>
        </p:nvSpPr>
        <p:spPr bwMode="auto">
          <a:xfrm>
            <a:off x="4230708" y="5409635"/>
            <a:ext cx="2645276" cy="318549"/>
          </a:xfrm>
          <a:prstGeom prst="rect">
            <a:avLst/>
          </a:prstGeom>
          <a:solidFill>
            <a:srgbClr val="FFFF99"/>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470" b="1" dirty="0">
                <a:solidFill>
                  <a:srgbClr val="000000"/>
                </a:solidFill>
              </a:rPr>
              <a:t>GN EXTRACAPILAR TIPO 1</a:t>
            </a:r>
          </a:p>
        </p:txBody>
      </p:sp>
      <p:sp>
        <p:nvSpPr>
          <p:cNvPr id="646331" name="Freeform 187">
            <a:extLst>
              <a:ext uri="{FF2B5EF4-FFF2-40B4-BE49-F238E27FC236}">
                <a16:creationId xmlns:a16="http://schemas.microsoft.com/office/drawing/2014/main" id="{77BB5923-9D67-47CB-A663-DC2C2E0DC8C4}"/>
              </a:ext>
            </a:extLst>
          </p:cNvPr>
          <p:cNvSpPr>
            <a:spLocks/>
          </p:cNvSpPr>
          <p:nvPr/>
        </p:nvSpPr>
        <p:spPr bwMode="auto">
          <a:xfrm>
            <a:off x="1964174" y="1197442"/>
            <a:ext cx="1646665" cy="1241196"/>
          </a:xfrm>
          <a:custGeom>
            <a:avLst/>
            <a:gdLst>
              <a:gd name="T0" fmla="*/ 1411778431 w 1129"/>
              <a:gd name="T1" fmla="*/ 0 h 851"/>
              <a:gd name="T2" fmla="*/ 1026233311 w 1129"/>
              <a:gd name="T3" fmla="*/ 110886834 h 851"/>
              <a:gd name="T4" fmla="*/ 799441411 w 1129"/>
              <a:gd name="T5" fmla="*/ 413305472 h 851"/>
              <a:gd name="T6" fmla="*/ 765422864 w 1129"/>
              <a:gd name="T7" fmla="*/ 514111685 h 851"/>
              <a:gd name="T8" fmla="*/ 527291447 w 1129"/>
              <a:gd name="T9" fmla="*/ 524192306 h 851"/>
              <a:gd name="T10" fmla="*/ 209781834 w 1129"/>
              <a:gd name="T11" fmla="*/ 655240382 h 851"/>
              <a:gd name="T12" fmla="*/ 28349583 w 1129"/>
              <a:gd name="T13" fmla="*/ 917336535 h 851"/>
              <a:gd name="T14" fmla="*/ 39689099 w 1129"/>
              <a:gd name="T15" fmla="*/ 1179432688 h 851"/>
              <a:gd name="T16" fmla="*/ 130405224 w 1129"/>
              <a:gd name="T17" fmla="*/ 1421367599 h 851"/>
              <a:gd name="T18" fmla="*/ 402555187 w 1129"/>
              <a:gd name="T19" fmla="*/ 1582657539 h 851"/>
              <a:gd name="T20" fmla="*/ 470592281 w 1129"/>
              <a:gd name="T21" fmla="*/ 1643141267 h 851"/>
              <a:gd name="T22" fmla="*/ 549970478 w 1129"/>
              <a:gd name="T23" fmla="*/ 1834673071 h 851"/>
              <a:gd name="T24" fmla="*/ 810780926 w 1129"/>
              <a:gd name="T25" fmla="*/ 1955640526 h 851"/>
              <a:gd name="T26" fmla="*/ 1207665562 w 1129"/>
              <a:gd name="T27" fmla="*/ 1985882390 h 851"/>
              <a:gd name="T28" fmla="*/ 1389099400 w 1129"/>
              <a:gd name="T29" fmla="*/ 1915318041 h 851"/>
              <a:gd name="T30" fmla="*/ 1581872754 w 1129"/>
              <a:gd name="T31" fmla="*/ 2086688603 h 851"/>
              <a:gd name="T32" fmla="*/ 1990098493 w 1129"/>
              <a:gd name="T33" fmla="*/ 2137091709 h 851"/>
              <a:gd name="T34" fmla="*/ 2147483647 w 1129"/>
              <a:gd name="T35" fmla="*/ 2036285496 h 851"/>
              <a:gd name="T36" fmla="*/ 2147483647 w 1129"/>
              <a:gd name="T37" fmla="*/ 1864914935 h 851"/>
              <a:gd name="T38" fmla="*/ 2147483647 w 1129"/>
              <a:gd name="T39" fmla="*/ 1814511828 h 851"/>
              <a:gd name="T40" fmla="*/ 2147483647 w 1129"/>
              <a:gd name="T41" fmla="*/ 1663302509 h 851"/>
              <a:gd name="T42" fmla="*/ 2147483647 w 1129"/>
              <a:gd name="T43" fmla="*/ 1381045114 h 851"/>
              <a:gd name="T44" fmla="*/ 2147483647 w 1129"/>
              <a:gd name="T45" fmla="*/ 1088707097 h 851"/>
              <a:gd name="T46" fmla="*/ 2147483647 w 1129"/>
              <a:gd name="T47" fmla="*/ 1018142748 h 851"/>
              <a:gd name="T48" fmla="*/ 2147483647 w 1129"/>
              <a:gd name="T49" fmla="*/ 735885353 h 851"/>
              <a:gd name="T50" fmla="*/ 2147483647 w 1129"/>
              <a:gd name="T51" fmla="*/ 393144229 h 851"/>
              <a:gd name="T52" fmla="*/ 2147483647 w 1129"/>
              <a:gd name="T53" fmla="*/ 252015532 h 851"/>
              <a:gd name="T54" fmla="*/ 2147483647 w 1129"/>
              <a:gd name="T55" fmla="*/ 191531804 h 851"/>
              <a:gd name="T56" fmla="*/ 2147483647 w 1129"/>
              <a:gd name="T57" fmla="*/ 171370562 h 85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129" h="851">
                <a:moveTo>
                  <a:pt x="498" y="0"/>
                </a:moveTo>
                <a:cubicBezTo>
                  <a:pt x="448" y="8"/>
                  <a:pt x="398" y="17"/>
                  <a:pt x="362" y="44"/>
                </a:cubicBezTo>
                <a:cubicBezTo>
                  <a:pt x="326" y="71"/>
                  <a:pt x="297" y="137"/>
                  <a:pt x="282" y="164"/>
                </a:cubicBezTo>
                <a:cubicBezTo>
                  <a:pt x="267" y="191"/>
                  <a:pt x="286" y="197"/>
                  <a:pt x="270" y="204"/>
                </a:cubicBezTo>
                <a:cubicBezTo>
                  <a:pt x="254" y="211"/>
                  <a:pt x="219" y="199"/>
                  <a:pt x="186" y="208"/>
                </a:cubicBezTo>
                <a:cubicBezTo>
                  <a:pt x="153" y="217"/>
                  <a:pt x="103" y="234"/>
                  <a:pt x="74" y="260"/>
                </a:cubicBezTo>
                <a:cubicBezTo>
                  <a:pt x="45" y="286"/>
                  <a:pt x="20" y="329"/>
                  <a:pt x="10" y="364"/>
                </a:cubicBezTo>
                <a:cubicBezTo>
                  <a:pt x="0" y="399"/>
                  <a:pt x="8" y="435"/>
                  <a:pt x="14" y="468"/>
                </a:cubicBezTo>
                <a:cubicBezTo>
                  <a:pt x="20" y="501"/>
                  <a:pt x="25" y="537"/>
                  <a:pt x="46" y="564"/>
                </a:cubicBezTo>
                <a:cubicBezTo>
                  <a:pt x="67" y="591"/>
                  <a:pt x="122" y="613"/>
                  <a:pt x="142" y="628"/>
                </a:cubicBezTo>
                <a:cubicBezTo>
                  <a:pt x="162" y="643"/>
                  <a:pt x="157" y="635"/>
                  <a:pt x="166" y="652"/>
                </a:cubicBezTo>
                <a:cubicBezTo>
                  <a:pt x="175" y="669"/>
                  <a:pt x="174" y="707"/>
                  <a:pt x="194" y="728"/>
                </a:cubicBezTo>
                <a:cubicBezTo>
                  <a:pt x="214" y="749"/>
                  <a:pt x="247" y="766"/>
                  <a:pt x="286" y="776"/>
                </a:cubicBezTo>
                <a:cubicBezTo>
                  <a:pt x="325" y="786"/>
                  <a:pt x="392" y="791"/>
                  <a:pt x="426" y="788"/>
                </a:cubicBezTo>
                <a:cubicBezTo>
                  <a:pt x="460" y="785"/>
                  <a:pt x="468" y="753"/>
                  <a:pt x="490" y="760"/>
                </a:cubicBezTo>
                <a:cubicBezTo>
                  <a:pt x="512" y="767"/>
                  <a:pt x="523" y="813"/>
                  <a:pt x="558" y="828"/>
                </a:cubicBezTo>
                <a:cubicBezTo>
                  <a:pt x="593" y="843"/>
                  <a:pt x="658" y="851"/>
                  <a:pt x="702" y="848"/>
                </a:cubicBezTo>
                <a:cubicBezTo>
                  <a:pt x="746" y="845"/>
                  <a:pt x="795" y="826"/>
                  <a:pt x="822" y="808"/>
                </a:cubicBezTo>
                <a:cubicBezTo>
                  <a:pt x="849" y="790"/>
                  <a:pt x="838" y="755"/>
                  <a:pt x="862" y="740"/>
                </a:cubicBezTo>
                <a:cubicBezTo>
                  <a:pt x="886" y="725"/>
                  <a:pt x="930" y="733"/>
                  <a:pt x="966" y="720"/>
                </a:cubicBezTo>
                <a:cubicBezTo>
                  <a:pt x="1002" y="707"/>
                  <a:pt x="1052" y="689"/>
                  <a:pt x="1078" y="660"/>
                </a:cubicBezTo>
                <a:cubicBezTo>
                  <a:pt x="1104" y="631"/>
                  <a:pt x="1115" y="586"/>
                  <a:pt x="1122" y="548"/>
                </a:cubicBezTo>
                <a:cubicBezTo>
                  <a:pt x="1129" y="510"/>
                  <a:pt x="1125" y="456"/>
                  <a:pt x="1122" y="432"/>
                </a:cubicBezTo>
                <a:cubicBezTo>
                  <a:pt x="1119" y="408"/>
                  <a:pt x="1102" y="427"/>
                  <a:pt x="1102" y="404"/>
                </a:cubicBezTo>
                <a:cubicBezTo>
                  <a:pt x="1102" y="381"/>
                  <a:pt x="1127" y="333"/>
                  <a:pt x="1122" y="292"/>
                </a:cubicBezTo>
                <a:cubicBezTo>
                  <a:pt x="1117" y="251"/>
                  <a:pt x="1096" y="188"/>
                  <a:pt x="1074" y="156"/>
                </a:cubicBezTo>
                <a:cubicBezTo>
                  <a:pt x="1052" y="124"/>
                  <a:pt x="1011" y="113"/>
                  <a:pt x="990" y="100"/>
                </a:cubicBezTo>
                <a:cubicBezTo>
                  <a:pt x="969" y="87"/>
                  <a:pt x="967" y="81"/>
                  <a:pt x="946" y="76"/>
                </a:cubicBezTo>
                <a:cubicBezTo>
                  <a:pt x="925" y="71"/>
                  <a:pt x="876" y="69"/>
                  <a:pt x="862" y="68"/>
                </a:cubicBezTo>
              </a:path>
            </a:pathLst>
          </a:custGeom>
          <a:noFill/>
          <a:ln w="57150" cmpd="sng">
            <a:solidFill>
              <a:srgbClr val="33CC33"/>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nvGrpSpPr>
          <p:cNvPr id="646332" name="Group 188">
            <a:extLst>
              <a:ext uri="{FF2B5EF4-FFF2-40B4-BE49-F238E27FC236}">
                <a16:creationId xmlns:a16="http://schemas.microsoft.com/office/drawing/2014/main" id="{343B4968-413A-4B6E-A14C-F35155838B8F}"/>
              </a:ext>
            </a:extLst>
          </p:cNvPr>
          <p:cNvGrpSpPr>
            <a:grpSpLocks/>
          </p:cNvGrpSpPr>
          <p:nvPr/>
        </p:nvGrpSpPr>
        <p:grpSpPr bwMode="auto">
          <a:xfrm>
            <a:off x="2015223" y="955329"/>
            <a:ext cx="1515397" cy="1419135"/>
            <a:chOff x="3675" y="1068"/>
            <a:chExt cx="1039" cy="973"/>
          </a:xfrm>
        </p:grpSpPr>
        <p:sp>
          <p:nvSpPr>
            <p:cNvPr id="427197" name="Oval 189">
              <a:extLst>
                <a:ext uri="{FF2B5EF4-FFF2-40B4-BE49-F238E27FC236}">
                  <a16:creationId xmlns:a16="http://schemas.microsoft.com/office/drawing/2014/main" id="{33D47948-121F-43A2-9AB1-7D76F78D099F}"/>
                </a:ext>
              </a:extLst>
            </p:cNvPr>
            <p:cNvSpPr>
              <a:spLocks noChangeArrowheads="1"/>
            </p:cNvSpPr>
            <p:nvPr/>
          </p:nvSpPr>
          <p:spPr bwMode="auto">
            <a:xfrm>
              <a:off x="3934" y="1273"/>
              <a:ext cx="401" cy="384"/>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27198" name="Oval 190">
              <a:extLst>
                <a:ext uri="{FF2B5EF4-FFF2-40B4-BE49-F238E27FC236}">
                  <a16:creationId xmlns:a16="http://schemas.microsoft.com/office/drawing/2014/main" id="{A3BC55FD-5C1A-44AC-995F-B7A05C11E8F6}"/>
                </a:ext>
              </a:extLst>
            </p:cNvPr>
            <p:cNvSpPr>
              <a:spLocks noChangeArrowheads="1"/>
            </p:cNvSpPr>
            <p:nvPr/>
          </p:nvSpPr>
          <p:spPr bwMode="auto">
            <a:xfrm>
              <a:off x="4092" y="1657"/>
              <a:ext cx="401" cy="384"/>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27199" name="Oval 191">
              <a:extLst>
                <a:ext uri="{FF2B5EF4-FFF2-40B4-BE49-F238E27FC236}">
                  <a16:creationId xmlns:a16="http://schemas.microsoft.com/office/drawing/2014/main" id="{BC9EC264-A576-47E6-BEA9-118B0CE25299}"/>
                </a:ext>
              </a:extLst>
            </p:cNvPr>
            <p:cNvSpPr>
              <a:spLocks noChangeArrowheads="1"/>
            </p:cNvSpPr>
            <p:nvPr/>
          </p:nvSpPr>
          <p:spPr bwMode="auto">
            <a:xfrm>
              <a:off x="4313" y="1353"/>
              <a:ext cx="401" cy="384"/>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27200" name="Freeform 192">
              <a:extLst>
                <a:ext uri="{FF2B5EF4-FFF2-40B4-BE49-F238E27FC236}">
                  <a16:creationId xmlns:a16="http://schemas.microsoft.com/office/drawing/2014/main" id="{DB95B0B4-9F9B-4E6F-BF58-F1A89D9A1EF6}"/>
                </a:ext>
              </a:extLst>
            </p:cNvPr>
            <p:cNvSpPr>
              <a:spLocks/>
            </p:cNvSpPr>
            <p:nvPr/>
          </p:nvSpPr>
          <p:spPr bwMode="auto">
            <a:xfrm>
              <a:off x="3992" y="1410"/>
              <a:ext cx="117" cy="82"/>
            </a:xfrm>
            <a:custGeom>
              <a:avLst/>
              <a:gdLst>
                <a:gd name="T0" fmla="*/ 0 w 117"/>
                <a:gd name="T1" fmla="*/ 82 h 82"/>
                <a:gd name="T2" fmla="*/ 57 w 117"/>
                <a:gd name="T3" fmla="*/ 67 h 82"/>
                <a:gd name="T4" fmla="*/ 102 w 117"/>
                <a:gd name="T5" fmla="*/ 34 h 82"/>
                <a:gd name="T6" fmla="*/ 117 w 117"/>
                <a:gd name="T7" fmla="*/ 7 h 82"/>
                <a:gd name="T8" fmla="*/ 93 w 117"/>
                <a:gd name="T9" fmla="*/ 1 h 8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 h="82">
                  <a:moveTo>
                    <a:pt x="0" y="82"/>
                  </a:moveTo>
                  <a:cubicBezTo>
                    <a:pt x="41" y="78"/>
                    <a:pt x="26" y="73"/>
                    <a:pt x="57" y="67"/>
                  </a:cubicBezTo>
                  <a:cubicBezTo>
                    <a:pt x="68" y="50"/>
                    <a:pt x="82" y="39"/>
                    <a:pt x="102" y="34"/>
                  </a:cubicBezTo>
                  <a:cubicBezTo>
                    <a:pt x="105" y="20"/>
                    <a:pt x="103" y="12"/>
                    <a:pt x="117" y="7"/>
                  </a:cubicBezTo>
                  <a:cubicBezTo>
                    <a:pt x="99" y="0"/>
                    <a:pt x="107" y="1"/>
                    <a:pt x="93" y="1"/>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201" name="Freeform 193">
              <a:extLst>
                <a:ext uri="{FF2B5EF4-FFF2-40B4-BE49-F238E27FC236}">
                  <a16:creationId xmlns:a16="http://schemas.microsoft.com/office/drawing/2014/main" id="{B2948F95-63E1-43CF-A89E-6EC0918378E8}"/>
                </a:ext>
              </a:extLst>
            </p:cNvPr>
            <p:cNvSpPr>
              <a:spLocks/>
            </p:cNvSpPr>
            <p:nvPr/>
          </p:nvSpPr>
          <p:spPr bwMode="auto">
            <a:xfrm>
              <a:off x="3914" y="1447"/>
              <a:ext cx="216" cy="79"/>
            </a:xfrm>
            <a:custGeom>
              <a:avLst/>
              <a:gdLst>
                <a:gd name="T0" fmla="*/ 216 w 216"/>
                <a:gd name="T1" fmla="*/ 0 h 79"/>
                <a:gd name="T2" fmla="*/ 186 w 216"/>
                <a:gd name="T3" fmla="*/ 12 h 79"/>
                <a:gd name="T4" fmla="*/ 78 w 216"/>
                <a:gd name="T5" fmla="*/ 63 h 79"/>
                <a:gd name="T6" fmla="*/ 15 w 216"/>
                <a:gd name="T7" fmla="*/ 75 h 79"/>
                <a:gd name="T8" fmla="*/ 0 w 216"/>
                <a:gd name="T9" fmla="*/ 78 h 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 h="79">
                  <a:moveTo>
                    <a:pt x="216" y="0"/>
                  </a:moveTo>
                  <a:cubicBezTo>
                    <a:pt x="204" y="3"/>
                    <a:pt x="196" y="5"/>
                    <a:pt x="186" y="12"/>
                  </a:cubicBezTo>
                  <a:cubicBezTo>
                    <a:pt x="165" y="44"/>
                    <a:pt x="114" y="58"/>
                    <a:pt x="78" y="63"/>
                  </a:cubicBezTo>
                  <a:cubicBezTo>
                    <a:pt x="56" y="70"/>
                    <a:pt x="38" y="73"/>
                    <a:pt x="15" y="75"/>
                  </a:cubicBezTo>
                  <a:cubicBezTo>
                    <a:pt x="4" y="79"/>
                    <a:pt x="9" y="78"/>
                    <a:pt x="0" y="78"/>
                  </a:cubicBezTo>
                </a:path>
              </a:pathLst>
            </a:custGeom>
            <a:noFill/>
            <a:ln w="57150" cmpd="sng">
              <a:solidFill>
                <a:srgbClr val="B2B2B2">
                  <a:alpha val="63921"/>
                </a:srgbClr>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nvGrpSpPr>
            <p:cNvPr id="427202" name="Group 194">
              <a:extLst>
                <a:ext uri="{FF2B5EF4-FFF2-40B4-BE49-F238E27FC236}">
                  <a16:creationId xmlns:a16="http://schemas.microsoft.com/office/drawing/2014/main" id="{6F8046CD-3DCD-4F69-9CA8-78D9093A79D8}"/>
                </a:ext>
              </a:extLst>
            </p:cNvPr>
            <p:cNvGrpSpPr>
              <a:grpSpLocks/>
            </p:cNvGrpSpPr>
            <p:nvPr/>
          </p:nvGrpSpPr>
          <p:grpSpPr bwMode="auto">
            <a:xfrm>
              <a:off x="4340" y="1500"/>
              <a:ext cx="354" cy="194"/>
              <a:chOff x="4082" y="1706"/>
              <a:chExt cx="354" cy="194"/>
            </a:xfrm>
          </p:grpSpPr>
          <p:sp>
            <p:nvSpPr>
              <p:cNvPr id="427203" name="Freeform 195">
                <a:extLst>
                  <a:ext uri="{FF2B5EF4-FFF2-40B4-BE49-F238E27FC236}">
                    <a16:creationId xmlns:a16="http://schemas.microsoft.com/office/drawing/2014/main" id="{5159B3A8-C2C5-4408-A5E9-C614C3443926}"/>
                  </a:ext>
                </a:extLst>
              </p:cNvPr>
              <p:cNvSpPr>
                <a:spLocks/>
              </p:cNvSpPr>
              <p:nvPr/>
            </p:nvSpPr>
            <p:spPr bwMode="auto">
              <a:xfrm>
                <a:off x="4082" y="1706"/>
                <a:ext cx="354" cy="194"/>
              </a:xfrm>
              <a:custGeom>
                <a:avLst/>
                <a:gdLst>
                  <a:gd name="T0" fmla="*/ 0 w 354"/>
                  <a:gd name="T1" fmla="*/ 28 h 194"/>
                  <a:gd name="T2" fmla="*/ 10 w 354"/>
                  <a:gd name="T3" fmla="*/ 94 h 194"/>
                  <a:gd name="T4" fmla="*/ 58 w 354"/>
                  <a:gd name="T5" fmla="*/ 154 h 194"/>
                  <a:gd name="T6" fmla="*/ 132 w 354"/>
                  <a:gd name="T7" fmla="*/ 186 h 194"/>
                  <a:gd name="T8" fmla="*/ 208 w 354"/>
                  <a:gd name="T9" fmla="*/ 194 h 194"/>
                  <a:gd name="T10" fmla="*/ 290 w 354"/>
                  <a:gd name="T11" fmla="*/ 160 h 194"/>
                  <a:gd name="T12" fmla="*/ 348 w 354"/>
                  <a:gd name="T13" fmla="*/ 82 h 194"/>
                  <a:gd name="T14" fmla="*/ 354 w 354"/>
                  <a:gd name="T15" fmla="*/ 20 h 194"/>
                  <a:gd name="T16" fmla="*/ 274 w 354"/>
                  <a:gd name="T17" fmla="*/ 2 h 194"/>
                  <a:gd name="T18" fmla="*/ 176 w 354"/>
                  <a:gd name="T19" fmla="*/ 0 h 194"/>
                  <a:gd name="T20" fmla="*/ 92 w 354"/>
                  <a:gd name="T21" fmla="*/ 6 h 194"/>
                  <a:gd name="T22" fmla="*/ 16 w 354"/>
                  <a:gd name="T23" fmla="*/ 18 h 194"/>
                  <a:gd name="T24" fmla="*/ 0 w 354"/>
                  <a:gd name="T25" fmla="*/ 28 h 1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54" h="194">
                    <a:moveTo>
                      <a:pt x="0" y="28"/>
                    </a:moveTo>
                    <a:lnTo>
                      <a:pt x="10" y="94"/>
                    </a:lnTo>
                    <a:lnTo>
                      <a:pt x="58" y="154"/>
                    </a:lnTo>
                    <a:lnTo>
                      <a:pt x="132" y="186"/>
                    </a:lnTo>
                    <a:lnTo>
                      <a:pt x="208" y="194"/>
                    </a:lnTo>
                    <a:lnTo>
                      <a:pt x="290" y="160"/>
                    </a:lnTo>
                    <a:lnTo>
                      <a:pt x="348" y="82"/>
                    </a:lnTo>
                    <a:lnTo>
                      <a:pt x="354" y="20"/>
                    </a:lnTo>
                    <a:lnTo>
                      <a:pt x="274" y="2"/>
                    </a:lnTo>
                    <a:lnTo>
                      <a:pt x="176" y="0"/>
                    </a:lnTo>
                    <a:lnTo>
                      <a:pt x="92" y="6"/>
                    </a:lnTo>
                    <a:lnTo>
                      <a:pt x="16" y="18"/>
                    </a:lnTo>
                    <a:lnTo>
                      <a:pt x="0" y="28"/>
                    </a:lnTo>
                    <a:close/>
                  </a:path>
                </a:pathLst>
              </a:custGeom>
              <a:solidFill>
                <a:srgbClr val="FF0000">
                  <a:alpha val="47842"/>
                </a:srgbClr>
              </a:solidFill>
              <a:ln w="9525">
                <a:solidFill>
                  <a:srgbClr val="000000">
                    <a:alpha val="49019"/>
                  </a:srgbClr>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204" name="Freeform 196">
                <a:extLst>
                  <a:ext uri="{FF2B5EF4-FFF2-40B4-BE49-F238E27FC236}">
                    <a16:creationId xmlns:a16="http://schemas.microsoft.com/office/drawing/2014/main" id="{66FB9F4C-23EF-403E-A3BD-886D21182901}"/>
                  </a:ext>
                </a:extLst>
              </p:cNvPr>
              <p:cNvSpPr>
                <a:spLocks/>
              </p:cNvSpPr>
              <p:nvPr/>
            </p:nvSpPr>
            <p:spPr bwMode="auto">
              <a:xfrm>
                <a:off x="4082" y="1706"/>
                <a:ext cx="350" cy="52"/>
              </a:xfrm>
              <a:custGeom>
                <a:avLst/>
                <a:gdLst>
                  <a:gd name="T0" fmla="*/ 0 w 350"/>
                  <a:gd name="T1" fmla="*/ 30 h 52"/>
                  <a:gd name="T2" fmla="*/ 68 w 350"/>
                  <a:gd name="T3" fmla="*/ 44 h 52"/>
                  <a:gd name="T4" fmla="*/ 148 w 350"/>
                  <a:gd name="T5" fmla="*/ 52 h 52"/>
                  <a:gd name="T6" fmla="*/ 192 w 350"/>
                  <a:gd name="T7" fmla="*/ 50 h 52"/>
                  <a:gd name="T8" fmla="*/ 258 w 350"/>
                  <a:gd name="T9" fmla="*/ 46 h 52"/>
                  <a:gd name="T10" fmla="*/ 296 w 350"/>
                  <a:gd name="T11" fmla="*/ 40 h 52"/>
                  <a:gd name="T12" fmla="*/ 350 w 350"/>
                  <a:gd name="T13" fmla="*/ 26 h 52"/>
                  <a:gd name="T14" fmla="*/ 272 w 350"/>
                  <a:gd name="T15" fmla="*/ 4 h 52"/>
                  <a:gd name="T16" fmla="*/ 178 w 350"/>
                  <a:gd name="T17" fmla="*/ 0 h 52"/>
                  <a:gd name="T18" fmla="*/ 102 w 350"/>
                  <a:gd name="T19" fmla="*/ 2 h 52"/>
                  <a:gd name="T20" fmla="*/ 6 w 350"/>
                  <a:gd name="T21" fmla="*/ 18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50" h="52">
                    <a:moveTo>
                      <a:pt x="0" y="30"/>
                    </a:moveTo>
                    <a:lnTo>
                      <a:pt x="68" y="44"/>
                    </a:lnTo>
                    <a:lnTo>
                      <a:pt x="148" y="52"/>
                    </a:lnTo>
                    <a:lnTo>
                      <a:pt x="192" y="50"/>
                    </a:lnTo>
                    <a:lnTo>
                      <a:pt x="258" y="46"/>
                    </a:lnTo>
                    <a:lnTo>
                      <a:pt x="296" y="40"/>
                    </a:lnTo>
                    <a:lnTo>
                      <a:pt x="350" y="26"/>
                    </a:lnTo>
                    <a:lnTo>
                      <a:pt x="272" y="4"/>
                    </a:lnTo>
                    <a:lnTo>
                      <a:pt x="178" y="0"/>
                    </a:lnTo>
                    <a:lnTo>
                      <a:pt x="102" y="2"/>
                    </a:lnTo>
                    <a:lnTo>
                      <a:pt x="6" y="18"/>
                    </a:lnTo>
                  </a:path>
                </a:pathLst>
              </a:custGeom>
              <a:solidFill>
                <a:srgbClr val="CC0000">
                  <a:alpha val="49019"/>
                </a:srgbClr>
              </a:solidFill>
              <a:ln>
                <a:noFill/>
              </a:ln>
              <a:effectLst/>
              <a:extLst>
                <a:ext uri="{91240B29-F687-4F45-9708-019B960494DF}">
                  <a14:hiddenLine xmlns:a14="http://schemas.microsoft.com/office/drawing/2010/main" w="9525">
                    <a:solidFill>
                      <a:srgbClr val="000000">
                        <a:alpha val="49019"/>
                      </a:srgbClr>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27205" name="Group 197">
              <a:extLst>
                <a:ext uri="{FF2B5EF4-FFF2-40B4-BE49-F238E27FC236}">
                  <a16:creationId xmlns:a16="http://schemas.microsoft.com/office/drawing/2014/main" id="{B14A7195-D42E-4B8C-B0A6-97CDD4AF223B}"/>
                </a:ext>
              </a:extLst>
            </p:cNvPr>
            <p:cNvGrpSpPr>
              <a:grpSpLocks/>
            </p:cNvGrpSpPr>
            <p:nvPr/>
          </p:nvGrpSpPr>
          <p:grpSpPr bwMode="auto">
            <a:xfrm>
              <a:off x="3956" y="1420"/>
              <a:ext cx="354" cy="194"/>
              <a:chOff x="4082" y="1706"/>
              <a:chExt cx="354" cy="194"/>
            </a:xfrm>
          </p:grpSpPr>
          <p:sp>
            <p:nvSpPr>
              <p:cNvPr id="427206" name="Freeform 198">
                <a:extLst>
                  <a:ext uri="{FF2B5EF4-FFF2-40B4-BE49-F238E27FC236}">
                    <a16:creationId xmlns:a16="http://schemas.microsoft.com/office/drawing/2014/main" id="{B84AF009-F9D4-4E0F-8E6C-0947C190B9AC}"/>
                  </a:ext>
                </a:extLst>
              </p:cNvPr>
              <p:cNvSpPr>
                <a:spLocks/>
              </p:cNvSpPr>
              <p:nvPr/>
            </p:nvSpPr>
            <p:spPr bwMode="auto">
              <a:xfrm>
                <a:off x="4082" y="1706"/>
                <a:ext cx="354" cy="194"/>
              </a:xfrm>
              <a:custGeom>
                <a:avLst/>
                <a:gdLst>
                  <a:gd name="T0" fmla="*/ 0 w 354"/>
                  <a:gd name="T1" fmla="*/ 28 h 194"/>
                  <a:gd name="T2" fmla="*/ 10 w 354"/>
                  <a:gd name="T3" fmla="*/ 94 h 194"/>
                  <a:gd name="T4" fmla="*/ 58 w 354"/>
                  <a:gd name="T5" fmla="*/ 154 h 194"/>
                  <a:gd name="T6" fmla="*/ 132 w 354"/>
                  <a:gd name="T7" fmla="*/ 186 h 194"/>
                  <a:gd name="T8" fmla="*/ 208 w 354"/>
                  <a:gd name="T9" fmla="*/ 194 h 194"/>
                  <a:gd name="T10" fmla="*/ 290 w 354"/>
                  <a:gd name="T11" fmla="*/ 160 h 194"/>
                  <a:gd name="T12" fmla="*/ 348 w 354"/>
                  <a:gd name="T13" fmla="*/ 82 h 194"/>
                  <a:gd name="T14" fmla="*/ 354 w 354"/>
                  <a:gd name="T15" fmla="*/ 20 h 194"/>
                  <a:gd name="T16" fmla="*/ 274 w 354"/>
                  <a:gd name="T17" fmla="*/ 2 h 194"/>
                  <a:gd name="T18" fmla="*/ 176 w 354"/>
                  <a:gd name="T19" fmla="*/ 0 h 194"/>
                  <a:gd name="T20" fmla="*/ 92 w 354"/>
                  <a:gd name="T21" fmla="*/ 6 h 194"/>
                  <a:gd name="T22" fmla="*/ 16 w 354"/>
                  <a:gd name="T23" fmla="*/ 18 h 194"/>
                  <a:gd name="T24" fmla="*/ 0 w 354"/>
                  <a:gd name="T25" fmla="*/ 28 h 1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54" h="194">
                    <a:moveTo>
                      <a:pt x="0" y="28"/>
                    </a:moveTo>
                    <a:lnTo>
                      <a:pt x="10" y="94"/>
                    </a:lnTo>
                    <a:lnTo>
                      <a:pt x="58" y="154"/>
                    </a:lnTo>
                    <a:lnTo>
                      <a:pt x="132" y="186"/>
                    </a:lnTo>
                    <a:lnTo>
                      <a:pt x="208" y="194"/>
                    </a:lnTo>
                    <a:lnTo>
                      <a:pt x="290" y="160"/>
                    </a:lnTo>
                    <a:lnTo>
                      <a:pt x="348" y="82"/>
                    </a:lnTo>
                    <a:lnTo>
                      <a:pt x="354" y="20"/>
                    </a:lnTo>
                    <a:lnTo>
                      <a:pt x="274" y="2"/>
                    </a:lnTo>
                    <a:lnTo>
                      <a:pt x="176" y="0"/>
                    </a:lnTo>
                    <a:lnTo>
                      <a:pt x="92" y="6"/>
                    </a:lnTo>
                    <a:lnTo>
                      <a:pt x="16" y="18"/>
                    </a:lnTo>
                    <a:lnTo>
                      <a:pt x="0" y="28"/>
                    </a:lnTo>
                    <a:close/>
                  </a:path>
                </a:pathLst>
              </a:custGeom>
              <a:solidFill>
                <a:srgbClr val="FF0000">
                  <a:alpha val="47842"/>
                </a:srgbClr>
              </a:solidFill>
              <a:ln w="9525">
                <a:solidFill>
                  <a:srgbClr val="000000">
                    <a:alpha val="49019"/>
                  </a:srgbClr>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207" name="Freeform 199">
                <a:extLst>
                  <a:ext uri="{FF2B5EF4-FFF2-40B4-BE49-F238E27FC236}">
                    <a16:creationId xmlns:a16="http://schemas.microsoft.com/office/drawing/2014/main" id="{B3116DBF-E0D3-405B-A14B-8437DC341B8C}"/>
                  </a:ext>
                </a:extLst>
              </p:cNvPr>
              <p:cNvSpPr>
                <a:spLocks/>
              </p:cNvSpPr>
              <p:nvPr/>
            </p:nvSpPr>
            <p:spPr bwMode="auto">
              <a:xfrm>
                <a:off x="4082" y="1706"/>
                <a:ext cx="350" cy="52"/>
              </a:xfrm>
              <a:custGeom>
                <a:avLst/>
                <a:gdLst>
                  <a:gd name="T0" fmla="*/ 0 w 350"/>
                  <a:gd name="T1" fmla="*/ 30 h 52"/>
                  <a:gd name="T2" fmla="*/ 68 w 350"/>
                  <a:gd name="T3" fmla="*/ 44 h 52"/>
                  <a:gd name="T4" fmla="*/ 148 w 350"/>
                  <a:gd name="T5" fmla="*/ 52 h 52"/>
                  <a:gd name="T6" fmla="*/ 192 w 350"/>
                  <a:gd name="T7" fmla="*/ 50 h 52"/>
                  <a:gd name="T8" fmla="*/ 258 w 350"/>
                  <a:gd name="T9" fmla="*/ 46 h 52"/>
                  <a:gd name="T10" fmla="*/ 296 w 350"/>
                  <a:gd name="T11" fmla="*/ 40 h 52"/>
                  <a:gd name="T12" fmla="*/ 350 w 350"/>
                  <a:gd name="T13" fmla="*/ 26 h 52"/>
                  <a:gd name="T14" fmla="*/ 272 w 350"/>
                  <a:gd name="T15" fmla="*/ 4 h 52"/>
                  <a:gd name="T16" fmla="*/ 178 w 350"/>
                  <a:gd name="T17" fmla="*/ 0 h 52"/>
                  <a:gd name="T18" fmla="*/ 102 w 350"/>
                  <a:gd name="T19" fmla="*/ 2 h 52"/>
                  <a:gd name="T20" fmla="*/ 6 w 350"/>
                  <a:gd name="T21" fmla="*/ 18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50" h="52">
                    <a:moveTo>
                      <a:pt x="0" y="30"/>
                    </a:moveTo>
                    <a:lnTo>
                      <a:pt x="68" y="44"/>
                    </a:lnTo>
                    <a:lnTo>
                      <a:pt x="148" y="52"/>
                    </a:lnTo>
                    <a:lnTo>
                      <a:pt x="192" y="50"/>
                    </a:lnTo>
                    <a:lnTo>
                      <a:pt x="258" y="46"/>
                    </a:lnTo>
                    <a:lnTo>
                      <a:pt x="296" y="40"/>
                    </a:lnTo>
                    <a:lnTo>
                      <a:pt x="350" y="26"/>
                    </a:lnTo>
                    <a:lnTo>
                      <a:pt x="272" y="4"/>
                    </a:lnTo>
                    <a:lnTo>
                      <a:pt x="178" y="0"/>
                    </a:lnTo>
                    <a:lnTo>
                      <a:pt x="102" y="2"/>
                    </a:lnTo>
                    <a:lnTo>
                      <a:pt x="6" y="18"/>
                    </a:lnTo>
                  </a:path>
                </a:pathLst>
              </a:custGeom>
              <a:solidFill>
                <a:srgbClr val="CC0000">
                  <a:alpha val="49019"/>
                </a:srgbClr>
              </a:solidFill>
              <a:ln>
                <a:noFill/>
              </a:ln>
              <a:effectLst/>
              <a:extLst>
                <a:ext uri="{91240B29-F687-4F45-9708-019B960494DF}">
                  <a14:hiddenLine xmlns:a14="http://schemas.microsoft.com/office/drawing/2010/main" w="9525">
                    <a:solidFill>
                      <a:srgbClr val="000000">
                        <a:alpha val="49019"/>
                      </a:srgbClr>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27208" name="Group 200">
              <a:extLst>
                <a:ext uri="{FF2B5EF4-FFF2-40B4-BE49-F238E27FC236}">
                  <a16:creationId xmlns:a16="http://schemas.microsoft.com/office/drawing/2014/main" id="{FB93D98C-F82D-4924-8AAF-DDDCE62F2004}"/>
                </a:ext>
              </a:extLst>
            </p:cNvPr>
            <p:cNvGrpSpPr>
              <a:grpSpLocks/>
            </p:cNvGrpSpPr>
            <p:nvPr/>
          </p:nvGrpSpPr>
          <p:grpSpPr bwMode="auto">
            <a:xfrm>
              <a:off x="4120" y="1822"/>
              <a:ext cx="354" cy="194"/>
              <a:chOff x="4082" y="1706"/>
              <a:chExt cx="354" cy="194"/>
            </a:xfrm>
          </p:grpSpPr>
          <p:sp>
            <p:nvSpPr>
              <p:cNvPr id="427209" name="Freeform 201">
                <a:extLst>
                  <a:ext uri="{FF2B5EF4-FFF2-40B4-BE49-F238E27FC236}">
                    <a16:creationId xmlns:a16="http://schemas.microsoft.com/office/drawing/2014/main" id="{BD352A19-3219-47BA-A2D3-D486A71AA8CC}"/>
                  </a:ext>
                </a:extLst>
              </p:cNvPr>
              <p:cNvSpPr>
                <a:spLocks/>
              </p:cNvSpPr>
              <p:nvPr/>
            </p:nvSpPr>
            <p:spPr bwMode="auto">
              <a:xfrm>
                <a:off x="4082" y="1706"/>
                <a:ext cx="354" cy="194"/>
              </a:xfrm>
              <a:custGeom>
                <a:avLst/>
                <a:gdLst>
                  <a:gd name="T0" fmla="*/ 0 w 354"/>
                  <a:gd name="T1" fmla="*/ 28 h 194"/>
                  <a:gd name="T2" fmla="*/ 10 w 354"/>
                  <a:gd name="T3" fmla="*/ 94 h 194"/>
                  <a:gd name="T4" fmla="*/ 58 w 354"/>
                  <a:gd name="T5" fmla="*/ 154 h 194"/>
                  <a:gd name="T6" fmla="*/ 132 w 354"/>
                  <a:gd name="T7" fmla="*/ 186 h 194"/>
                  <a:gd name="T8" fmla="*/ 208 w 354"/>
                  <a:gd name="T9" fmla="*/ 194 h 194"/>
                  <a:gd name="T10" fmla="*/ 290 w 354"/>
                  <a:gd name="T11" fmla="*/ 160 h 194"/>
                  <a:gd name="T12" fmla="*/ 348 w 354"/>
                  <a:gd name="T13" fmla="*/ 82 h 194"/>
                  <a:gd name="T14" fmla="*/ 354 w 354"/>
                  <a:gd name="T15" fmla="*/ 20 h 194"/>
                  <a:gd name="T16" fmla="*/ 274 w 354"/>
                  <a:gd name="T17" fmla="*/ 2 h 194"/>
                  <a:gd name="T18" fmla="*/ 176 w 354"/>
                  <a:gd name="T19" fmla="*/ 0 h 194"/>
                  <a:gd name="T20" fmla="*/ 92 w 354"/>
                  <a:gd name="T21" fmla="*/ 6 h 194"/>
                  <a:gd name="T22" fmla="*/ 16 w 354"/>
                  <a:gd name="T23" fmla="*/ 18 h 194"/>
                  <a:gd name="T24" fmla="*/ 0 w 354"/>
                  <a:gd name="T25" fmla="*/ 28 h 1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54" h="194">
                    <a:moveTo>
                      <a:pt x="0" y="28"/>
                    </a:moveTo>
                    <a:lnTo>
                      <a:pt x="10" y="94"/>
                    </a:lnTo>
                    <a:lnTo>
                      <a:pt x="58" y="154"/>
                    </a:lnTo>
                    <a:lnTo>
                      <a:pt x="132" y="186"/>
                    </a:lnTo>
                    <a:lnTo>
                      <a:pt x="208" y="194"/>
                    </a:lnTo>
                    <a:lnTo>
                      <a:pt x="290" y="160"/>
                    </a:lnTo>
                    <a:lnTo>
                      <a:pt x="348" y="82"/>
                    </a:lnTo>
                    <a:lnTo>
                      <a:pt x="354" y="20"/>
                    </a:lnTo>
                    <a:lnTo>
                      <a:pt x="274" y="2"/>
                    </a:lnTo>
                    <a:lnTo>
                      <a:pt x="176" y="0"/>
                    </a:lnTo>
                    <a:lnTo>
                      <a:pt x="92" y="6"/>
                    </a:lnTo>
                    <a:lnTo>
                      <a:pt x="16" y="18"/>
                    </a:lnTo>
                    <a:lnTo>
                      <a:pt x="0" y="28"/>
                    </a:lnTo>
                    <a:close/>
                  </a:path>
                </a:pathLst>
              </a:custGeom>
              <a:solidFill>
                <a:srgbClr val="FF0000">
                  <a:alpha val="47842"/>
                </a:srgbClr>
              </a:solidFill>
              <a:ln w="9525">
                <a:solidFill>
                  <a:srgbClr val="000000">
                    <a:alpha val="49019"/>
                  </a:srgbClr>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210" name="Freeform 202">
                <a:extLst>
                  <a:ext uri="{FF2B5EF4-FFF2-40B4-BE49-F238E27FC236}">
                    <a16:creationId xmlns:a16="http://schemas.microsoft.com/office/drawing/2014/main" id="{3C12C77D-6447-43EF-8A00-99886B3FB4C7}"/>
                  </a:ext>
                </a:extLst>
              </p:cNvPr>
              <p:cNvSpPr>
                <a:spLocks/>
              </p:cNvSpPr>
              <p:nvPr/>
            </p:nvSpPr>
            <p:spPr bwMode="auto">
              <a:xfrm>
                <a:off x="4082" y="1706"/>
                <a:ext cx="350" cy="52"/>
              </a:xfrm>
              <a:custGeom>
                <a:avLst/>
                <a:gdLst>
                  <a:gd name="T0" fmla="*/ 0 w 350"/>
                  <a:gd name="T1" fmla="*/ 30 h 52"/>
                  <a:gd name="T2" fmla="*/ 68 w 350"/>
                  <a:gd name="T3" fmla="*/ 44 h 52"/>
                  <a:gd name="T4" fmla="*/ 148 w 350"/>
                  <a:gd name="T5" fmla="*/ 52 h 52"/>
                  <a:gd name="T6" fmla="*/ 192 w 350"/>
                  <a:gd name="T7" fmla="*/ 50 h 52"/>
                  <a:gd name="T8" fmla="*/ 258 w 350"/>
                  <a:gd name="T9" fmla="*/ 46 h 52"/>
                  <a:gd name="T10" fmla="*/ 296 w 350"/>
                  <a:gd name="T11" fmla="*/ 40 h 52"/>
                  <a:gd name="T12" fmla="*/ 350 w 350"/>
                  <a:gd name="T13" fmla="*/ 26 h 52"/>
                  <a:gd name="T14" fmla="*/ 272 w 350"/>
                  <a:gd name="T15" fmla="*/ 4 h 52"/>
                  <a:gd name="T16" fmla="*/ 178 w 350"/>
                  <a:gd name="T17" fmla="*/ 0 h 52"/>
                  <a:gd name="T18" fmla="*/ 102 w 350"/>
                  <a:gd name="T19" fmla="*/ 2 h 52"/>
                  <a:gd name="T20" fmla="*/ 6 w 350"/>
                  <a:gd name="T21" fmla="*/ 18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50" h="52">
                    <a:moveTo>
                      <a:pt x="0" y="30"/>
                    </a:moveTo>
                    <a:lnTo>
                      <a:pt x="68" y="44"/>
                    </a:lnTo>
                    <a:lnTo>
                      <a:pt x="148" y="52"/>
                    </a:lnTo>
                    <a:lnTo>
                      <a:pt x="192" y="50"/>
                    </a:lnTo>
                    <a:lnTo>
                      <a:pt x="258" y="46"/>
                    </a:lnTo>
                    <a:lnTo>
                      <a:pt x="296" y="40"/>
                    </a:lnTo>
                    <a:lnTo>
                      <a:pt x="350" y="26"/>
                    </a:lnTo>
                    <a:lnTo>
                      <a:pt x="272" y="4"/>
                    </a:lnTo>
                    <a:lnTo>
                      <a:pt x="178" y="0"/>
                    </a:lnTo>
                    <a:lnTo>
                      <a:pt x="102" y="2"/>
                    </a:lnTo>
                    <a:lnTo>
                      <a:pt x="6" y="18"/>
                    </a:lnTo>
                  </a:path>
                </a:pathLst>
              </a:custGeom>
              <a:solidFill>
                <a:srgbClr val="CC0000">
                  <a:alpha val="49019"/>
                </a:srgbClr>
              </a:solidFill>
              <a:ln>
                <a:noFill/>
              </a:ln>
              <a:effectLst/>
              <a:extLst>
                <a:ext uri="{91240B29-F687-4F45-9708-019B960494DF}">
                  <a14:hiddenLine xmlns:a14="http://schemas.microsoft.com/office/drawing/2010/main" w="9525">
                    <a:solidFill>
                      <a:srgbClr val="000000">
                        <a:alpha val="49019"/>
                      </a:srgbClr>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27211" name="Group 203">
              <a:extLst>
                <a:ext uri="{FF2B5EF4-FFF2-40B4-BE49-F238E27FC236}">
                  <a16:creationId xmlns:a16="http://schemas.microsoft.com/office/drawing/2014/main" id="{AB0AB76B-6ECB-40B6-8095-B496E98AA9BA}"/>
                </a:ext>
              </a:extLst>
            </p:cNvPr>
            <p:cNvGrpSpPr>
              <a:grpSpLocks/>
            </p:cNvGrpSpPr>
            <p:nvPr/>
          </p:nvGrpSpPr>
          <p:grpSpPr bwMode="auto">
            <a:xfrm>
              <a:off x="3675" y="1465"/>
              <a:ext cx="401" cy="384"/>
              <a:chOff x="3675" y="1465"/>
              <a:chExt cx="401" cy="384"/>
            </a:xfrm>
          </p:grpSpPr>
          <p:grpSp>
            <p:nvGrpSpPr>
              <p:cNvPr id="427212" name="Group 204">
                <a:extLst>
                  <a:ext uri="{FF2B5EF4-FFF2-40B4-BE49-F238E27FC236}">
                    <a16:creationId xmlns:a16="http://schemas.microsoft.com/office/drawing/2014/main" id="{4E44D131-5101-4ACE-96D4-E83B92A86898}"/>
                  </a:ext>
                </a:extLst>
              </p:cNvPr>
              <p:cNvGrpSpPr>
                <a:grpSpLocks/>
              </p:cNvGrpSpPr>
              <p:nvPr/>
            </p:nvGrpSpPr>
            <p:grpSpPr bwMode="auto">
              <a:xfrm>
                <a:off x="3675" y="1465"/>
                <a:ext cx="401" cy="384"/>
                <a:chOff x="3675" y="1465"/>
                <a:chExt cx="401" cy="384"/>
              </a:xfrm>
            </p:grpSpPr>
            <p:sp>
              <p:nvSpPr>
                <p:cNvPr id="427213" name="Oval 205">
                  <a:extLst>
                    <a:ext uri="{FF2B5EF4-FFF2-40B4-BE49-F238E27FC236}">
                      <a16:creationId xmlns:a16="http://schemas.microsoft.com/office/drawing/2014/main" id="{366AAFD2-2B90-468C-A58F-516E88DFB3A4}"/>
                    </a:ext>
                  </a:extLst>
                </p:cNvPr>
                <p:cNvSpPr>
                  <a:spLocks noChangeArrowheads="1"/>
                </p:cNvSpPr>
                <p:nvPr/>
              </p:nvSpPr>
              <p:spPr bwMode="auto">
                <a:xfrm>
                  <a:off x="3675" y="1465"/>
                  <a:ext cx="401" cy="384"/>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nvGrpSpPr>
                <p:cNvPr id="427214" name="Group 206">
                  <a:extLst>
                    <a:ext uri="{FF2B5EF4-FFF2-40B4-BE49-F238E27FC236}">
                      <a16:creationId xmlns:a16="http://schemas.microsoft.com/office/drawing/2014/main" id="{D6160D7D-2C87-41AC-8C1D-DD783575F70B}"/>
                    </a:ext>
                  </a:extLst>
                </p:cNvPr>
                <p:cNvGrpSpPr>
                  <a:grpSpLocks/>
                </p:cNvGrpSpPr>
                <p:nvPr/>
              </p:nvGrpSpPr>
              <p:grpSpPr bwMode="auto">
                <a:xfrm>
                  <a:off x="3712" y="1620"/>
                  <a:ext cx="354" cy="194"/>
                  <a:chOff x="4082" y="1706"/>
                  <a:chExt cx="354" cy="194"/>
                </a:xfrm>
              </p:grpSpPr>
              <p:sp>
                <p:nvSpPr>
                  <p:cNvPr id="427215" name="Freeform 207">
                    <a:extLst>
                      <a:ext uri="{FF2B5EF4-FFF2-40B4-BE49-F238E27FC236}">
                        <a16:creationId xmlns:a16="http://schemas.microsoft.com/office/drawing/2014/main" id="{68A90E39-18C3-4919-92BA-F3AE15AEE5C8}"/>
                      </a:ext>
                    </a:extLst>
                  </p:cNvPr>
                  <p:cNvSpPr>
                    <a:spLocks/>
                  </p:cNvSpPr>
                  <p:nvPr/>
                </p:nvSpPr>
                <p:spPr bwMode="auto">
                  <a:xfrm>
                    <a:off x="4082" y="1706"/>
                    <a:ext cx="354" cy="194"/>
                  </a:xfrm>
                  <a:custGeom>
                    <a:avLst/>
                    <a:gdLst>
                      <a:gd name="T0" fmla="*/ 0 w 354"/>
                      <a:gd name="T1" fmla="*/ 28 h 194"/>
                      <a:gd name="T2" fmla="*/ 10 w 354"/>
                      <a:gd name="T3" fmla="*/ 94 h 194"/>
                      <a:gd name="T4" fmla="*/ 58 w 354"/>
                      <a:gd name="T5" fmla="*/ 154 h 194"/>
                      <a:gd name="T6" fmla="*/ 132 w 354"/>
                      <a:gd name="T7" fmla="*/ 186 h 194"/>
                      <a:gd name="T8" fmla="*/ 208 w 354"/>
                      <a:gd name="T9" fmla="*/ 194 h 194"/>
                      <a:gd name="T10" fmla="*/ 290 w 354"/>
                      <a:gd name="T11" fmla="*/ 160 h 194"/>
                      <a:gd name="T12" fmla="*/ 348 w 354"/>
                      <a:gd name="T13" fmla="*/ 82 h 194"/>
                      <a:gd name="T14" fmla="*/ 354 w 354"/>
                      <a:gd name="T15" fmla="*/ 20 h 194"/>
                      <a:gd name="T16" fmla="*/ 274 w 354"/>
                      <a:gd name="T17" fmla="*/ 2 h 194"/>
                      <a:gd name="T18" fmla="*/ 176 w 354"/>
                      <a:gd name="T19" fmla="*/ 0 h 194"/>
                      <a:gd name="T20" fmla="*/ 92 w 354"/>
                      <a:gd name="T21" fmla="*/ 6 h 194"/>
                      <a:gd name="T22" fmla="*/ 16 w 354"/>
                      <a:gd name="T23" fmla="*/ 18 h 194"/>
                      <a:gd name="T24" fmla="*/ 0 w 354"/>
                      <a:gd name="T25" fmla="*/ 28 h 1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54" h="194">
                        <a:moveTo>
                          <a:pt x="0" y="28"/>
                        </a:moveTo>
                        <a:lnTo>
                          <a:pt x="10" y="94"/>
                        </a:lnTo>
                        <a:lnTo>
                          <a:pt x="58" y="154"/>
                        </a:lnTo>
                        <a:lnTo>
                          <a:pt x="132" y="186"/>
                        </a:lnTo>
                        <a:lnTo>
                          <a:pt x="208" y="194"/>
                        </a:lnTo>
                        <a:lnTo>
                          <a:pt x="290" y="160"/>
                        </a:lnTo>
                        <a:lnTo>
                          <a:pt x="348" y="82"/>
                        </a:lnTo>
                        <a:lnTo>
                          <a:pt x="354" y="20"/>
                        </a:lnTo>
                        <a:lnTo>
                          <a:pt x="274" y="2"/>
                        </a:lnTo>
                        <a:lnTo>
                          <a:pt x="176" y="0"/>
                        </a:lnTo>
                        <a:lnTo>
                          <a:pt x="92" y="6"/>
                        </a:lnTo>
                        <a:lnTo>
                          <a:pt x="16" y="18"/>
                        </a:lnTo>
                        <a:lnTo>
                          <a:pt x="0" y="28"/>
                        </a:lnTo>
                        <a:close/>
                      </a:path>
                    </a:pathLst>
                  </a:custGeom>
                  <a:solidFill>
                    <a:srgbClr val="FF0000">
                      <a:alpha val="47842"/>
                    </a:srgbClr>
                  </a:solidFill>
                  <a:ln w="9525">
                    <a:solidFill>
                      <a:srgbClr val="000000">
                        <a:alpha val="49019"/>
                      </a:srgbClr>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216" name="Freeform 208">
                    <a:extLst>
                      <a:ext uri="{FF2B5EF4-FFF2-40B4-BE49-F238E27FC236}">
                        <a16:creationId xmlns:a16="http://schemas.microsoft.com/office/drawing/2014/main" id="{0AC75F1E-B9AF-403E-8A44-B92E663D1F0B}"/>
                      </a:ext>
                    </a:extLst>
                  </p:cNvPr>
                  <p:cNvSpPr>
                    <a:spLocks/>
                  </p:cNvSpPr>
                  <p:nvPr/>
                </p:nvSpPr>
                <p:spPr bwMode="auto">
                  <a:xfrm>
                    <a:off x="4082" y="1706"/>
                    <a:ext cx="350" cy="52"/>
                  </a:xfrm>
                  <a:custGeom>
                    <a:avLst/>
                    <a:gdLst>
                      <a:gd name="T0" fmla="*/ 0 w 350"/>
                      <a:gd name="T1" fmla="*/ 30 h 52"/>
                      <a:gd name="T2" fmla="*/ 68 w 350"/>
                      <a:gd name="T3" fmla="*/ 44 h 52"/>
                      <a:gd name="T4" fmla="*/ 148 w 350"/>
                      <a:gd name="T5" fmla="*/ 52 h 52"/>
                      <a:gd name="T6" fmla="*/ 192 w 350"/>
                      <a:gd name="T7" fmla="*/ 50 h 52"/>
                      <a:gd name="T8" fmla="*/ 258 w 350"/>
                      <a:gd name="T9" fmla="*/ 46 h 52"/>
                      <a:gd name="T10" fmla="*/ 296 w 350"/>
                      <a:gd name="T11" fmla="*/ 40 h 52"/>
                      <a:gd name="T12" fmla="*/ 350 w 350"/>
                      <a:gd name="T13" fmla="*/ 26 h 52"/>
                      <a:gd name="T14" fmla="*/ 272 w 350"/>
                      <a:gd name="T15" fmla="*/ 4 h 52"/>
                      <a:gd name="T16" fmla="*/ 178 w 350"/>
                      <a:gd name="T17" fmla="*/ 0 h 52"/>
                      <a:gd name="T18" fmla="*/ 102 w 350"/>
                      <a:gd name="T19" fmla="*/ 2 h 52"/>
                      <a:gd name="T20" fmla="*/ 6 w 350"/>
                      <a:gd name="T21" fmla="*/ 18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50" h="52">
                        <a:moveTo>
                          <a:pt x="0" y="30"/>
                        </a:moveTo>
                        <a:lnTo>
                          <a:pt x="68" y="44"/>
                        </a:lnTo>
                        <a:lnTo>
                          <a:pt x="148" y="52"/>
                        </a:lnTo>
                        <a:lnTo>
                          <a:pt x="192" y="50"/>
                        </a:lnTo>
                        <a:lnTo>
                          <a:pt x="258" y="46"/>
                        </a:lnTo>
                        <a:lnTo>
                          <a:pt x="296" y="40"/>
                        </a:lnTo>
                        <a:lnTo>
                          <a:pt x="350" y="26"/>
                        </a:lnTo>
                        <a:lnTo>
                          <a:pt x="272" y="4"/>
                        </a:lnTo>
                        <a:lnTo>
                          <a:pt x="178" y="0"/>
                        </a:lnTo>
                        <a:lnTo>
                          <a:pt x="102" y="2"/>
                        </a:lnTo>
                        <a:lnTo>
                          <a:pt x="6" y="18"/>
                        </a:lnTo>
                      </a:path>
                    </a:pathLst>
                  </a:custGeom>
                  <a:solidFill>
                    <a:srgbClr val="CC0000">
                      <a:alpha val="49019"/>
                    </a:srgbClr>
                  </a:solidFill>
                  <a:ln>
                    <a:noFill/>
                  </a:ln>
                  <a:effectLst/>
                  <a:extLst>
                    <a:ext uri="{91240B29-F687-4F45-9708-019B960494DF}">
                      <a14:hiddenLine xmlns:a14="http://schemas.microsoft.com/office/drawing/2010/main" w="9525">
                        <a:solidFill>
                          <a:srgbClr val="000000">
                            <a:alpha val="49019"/>
                          </a:srgbClr>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sp>
            <p:nvSpPr>
              <p:cNvPr id="427217" name="Freeform 209">
                <a:extLst>
                  <a:ext uri="{FF2B5EF4-FFF2-40B4-BE49-F238E27FC236}">
                    <a16:creationId xmlns:a16="http://schemas.microsoft.com/office/drawing/2014/main" id="{87EBBCE0-F5CE-4A78-B05C-C55C4C324304}"/>
                  </a:ext>
                </a:extLst>
              </p:cNvPr>
              <p:cNvSpPr>
                <a:spLocks/>
              </p:cNvSpPr>
              <p:nvPr/>
            </p:nvSpPr>
            <p:spPr bwMode="auto">
              <a:xfrm>
                <a:off x="3696" y="1558"/>
                <a:ext cx="71" cy="201"/>
              </a:xfrm>
              <a:custGeom>
                <a:avLst/>
                <a:gdLst>
                  <a:gd name="T0" fmla="*/ 50 w 71"/>
                  <a:gd name="T1" fmla="*/ 0 h 201"/>
                  <a:gd name="T2" fmla="*/ 26 w 71"/>
                  <a:gd name="T3" fmla="*/ 21 h 201"/>
                  <a:gd name="T4" fmla="*/ 8 w 71"/>
                  <a:gd name="T5" fmla="*/ 75 h 201"/>
                  <a:gd name="T6" fmla="*/ 8 w 71"/>
                  <a:gd name="T7" fmla="*/ 135 h 201"/>
                  <a:gd name="T8" fmla="*/ 35 w 71"/>
                  <a:gd name="T9" fmla="*/ 165 h 201"/>
                  <a:gd name="T10" fmla="*/ 71 w 71"/>
                  <a:gd name="T11" fmla="*/ 201 h 2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1" h="201">
                    <a:moveTo>
                      <a:pt x="50" y="0"/>
                    </a:moveTo>
                    <a:cubicBezTo>
                      <a:pt x="29" y="14"/>
                      <a:pt x="36" y="6"/>
                      <a:pt x="26" y="21"/>
                    </a:cubicBezTo>
                    <a:cubicBezTo>
                      <a:pt x="23" y="49"/>
                      <a:pt x="26" y="57"/>
                      <a:pt x="8" y="75"/>
                    </a:cubicBezTo>
                    <a:cubicBezTo>
                      <a:pt x="0" y="98"/>
                      <a:pt x="1" y="91"/>
                      <a:pt x="8" y="135"/>
                    </a:cubicBezTo>
                    <a:cubicBezTo>
                      <a:pt x="10" y="148"/>
                      <a:pt x="35" y="165"/>
                      <a:pt x="35" y="165"/>
                    </a:cubicBezTo>
                    <a:cubicBezTo>
                      <a:pt x="43" y="177"/>
                      <a:pt x="58" y="194"/>
                      <a:pt x="71" y="201"/>
                    </a:cubicBezTo>
                  </a:path>
                </a:pathLst>
              </a:custGeom>
              <a:noFill/>
              <a:ln w="57150" cmpd="sng">
                <a:solidFill>
                  <a:srgbClr val="B2B2B2">
                    <a:alpha val="63921"/>
                  </a:srgbClr>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27218" name="Group 210">
              <a:extLst>
                <a:ext uri="{FF2B5EF4-FFF2-40B4-BE49-F238E27FC236}">
                  <a16:creationId xmlns:a16="http://schemas.microsoft.com/office/drawing/2014/main" id="{F0D934A4-ECDB-43AE-A8B7-D2EC8693446B}"/>
                </a:ext>
              </a:extLst>
            </p:cNvPr>
            <p:cNvGrpSpPr>
              <a:grpSpLocks/>
            </p:cNvGrpSpPr>
            <p:nvPr/>
          </p:nvGrpSpPr>
          <p:grpSpPr bwMode="auto">
            <a:xfrm>
              <a:off x="4313" y="1545"/>
              <a:ext cx="401" cy="384"/>
              <a:chOff x="4313" y="1545"/>
              <a:chExt cx="401" cy="384"/>
            </a:xfrm>
          </p:grpSpPr>
          <p:sp>
            <p:nvSpPr>
              <p:cNvPr id="427219" name="Oval 211">
                <a:extLst>
                  <a:ext uri="{FF2B5EF4-FFF2-40B4-BE49-F238E27FC236}">
                    <a16:creationId xmlns:a16="http://schemas.microsoft.com/office/drawing/2014/main" id="{5E60C199-94BB-4775-AB25-1723E12AFBF3}"/>
                  </a:ext>
                </a:extLst>
              </p:cNvPr>
              <p:cNvSpPr>
                <a:spLocks noChangeArrowheads="1"/>
              </p:cNvSpPr>
              <p:nvPr/>
            </p:nvSpPr>
            <p:spPr bwMode="auto">
              <a:xfrm>
                <a:off x="4313" y="1545"/>
                <a:ext cx="401" cy="384"/>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nvGrpSpPr>
              <p:cNvPr id="427220" name="Group 212">
                <a:extLst>
                  <a:ext uri="{FF2B5EF4-FFF2-40B4-BE49-F238E27FC236}">
                    <a16:creationId xmlns:a16="http://schemas.microsoft.com/office/drawing/2014/main" id="{DCF645A8-5698-43A7-89DA-368DD820E4DF}"/>
                  </a:ext>
                </a:extLst>
              </p:cNvPr>
              <p:cNvGrpSpPr>
                <a:grpSpLocks/>
              </p:cNvGrpSpPr>
              <p:nvPr/>
            </p:nvGrpSpPr>
            <p:grpSpPr bwMode="auto">
              <a:xfrm>
                <a:off x="4332" y="1706"/>
                <a:ext cx="354" cy="194"/>
                <a:chOff x="4082" y="1706"/>
                <a:chExt cx="354" cy="194"/>
              </a:xfrm>
            </p:grpSpPr>
            <p:sp>
              <p:nvSpPr>
                <p:cNvPr id="427221" name="Freeform 213">
                  <a:extLst>
                    <a:ext uri="{FF2B5EF4-FFF2-40B4-BE49-F238E27FC236}">
                      <a16:creationId xmlns:a16="http://schemas.microsoft.com/office/drawing/2014/main" id="{BB7D96C9-51F4-4481-A0CC-B5040A8167EF}"/>
                    </a:ext>
                  </a:extLst>
                </p:cNvPr>
                <p:cNvSpPr>
                  <a:spLocks/>
                </p:cNvSpPr>
                <p:nvPr/>
              </p:nvSpPr>
              <p:spPr bwMode="auto">
                <a:xfrm>
                  <a:off x="4082" y="1706"/>
                  <a:ext cx="354" cy="194"/>
                </a:xfrm>
                <a:custGeom>
                  <a:avLst/>
                  <a:gdLst>
                    <a:gd name="T0" fmla="*/ 0 w 354"/>
                    <a:gd name="T1" fmla="*/ 28 h 194"/>
                    <a:gd name="T2" fmla="*/ 10 w 354"/>
                    <a:gd name="T3" fmla="*/ 94 h 194"/>
                    <a:gd name="T4" fmla="*/ 58 w 354"/>
                    <a:gd name="T5" fmla="*/ 154 h 194"/>
                    <a:gd name="T6" fmla="*/ 132 w 354"/>
                    <a:gd name="T7" fmla="*/ 186 h 194"/>
                    <a:gd name="T8" fmla="*/ 208 w 354"/>
                    <a:gd name="T9" fmla="*/ 194 h 194"/>
                    <a:gd name="T10" fmla="*/ 290 w 354"/>
                    <a:gd name="T11" fmla="*/ 160 h 194"/>
                    <a:gd name="T12" fmla="*/ 348 w 354"/>
                    <a:gd name="T13" fmla="*/ 82 h 194"/>
                    <a:gd name="T14" fmla="*/ 354 w 354"/>
                    <a:gd name="T15" fmla="*/ 20 h 194"/>
                    <a:gd name="T16" fmla="*/ 274 w 354"/>
                    <a:gd name="T17" fmla="*/ 2 h 194"/>
                    <a:gd name="T18" fmla="*/ 176 w 354"/>
                    <a:gd name="T19" fmla="*/ 0 h 194"/>
                    <a:gd name="T20" fmla="*/ 92 w 354"/>
                    <a:gd name="T21" fmla="*/ 6 h 194"/>
                    <a:gd name="T22" fmla="*/ 16 w 354"/>
                    <a:gd name="T23" fmla="*/ 18 h 194"/>
                    <a:gd name="T24" fmla="*/ 0 w 354"/>
                    <a:gd name="T25" fmla="*/ 28 h 1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54" h="194">
                      <a:moveTo>
                        <a:pt x="0" y="28"/>
                      </a:moveTo>
                      <a:lnTo>
                        <a:pt x="10" y="94"/>
                      </a:lnTo>
                      <a:lnTo>
                        <a:pt x="58" y="154"/>
                      </a:lnTo>
                      <a:lnTo>
                        <a:pt x="132" y="186"/>
                      </a:lnTo>
                      <a:lnTo>
                        <a:pt x="208" y="194"/>
                      </a:lnTo>
                      <a:lnTo>
                        <a:pt x="290" y="160"/>
                      </a:lnTo>
                      <a:lnTo>
                        <a:pt x="348" y="82"/>
                      </a:lnTo>
                      <a:lnTo>
                        <a:pt x="354" y="20"/>
                      </a:lnTo>
                      <a:lnTo>
                        <a:pt x="274" y="2"/>
                      </a:lnTo>
                      <a:lnTo>
                        <a:pt x="176" y="0"/>
                      </a:lnTo>
                      <a:lnTo>
                        <a:pt x="92" y="6"/>
                      </a:lnTo>
                      <a:lnTo>
                        <a:pt x="16" y="18"/>
                      </a:lnTo>
                      <a:lnTo>
                        <a:pt x="0" y="28"/>
                      </a:lnTo>
                      <a:close/>
                    </a:path>
                  </a:pathLst>
                </a:custGeom>
                <a:solidFill>
                  <a:srgbClr val="FF0000">
                    <a:alpha val="47842"/>
                  </a:srgbClr>
                </a:solidFill>
                <a:ln w="9525">
                  <a:solidFill>
                    <a:srgbClr val="000000">
                      <a:alpha val="49019"/>
                    </a:srgbClr>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222" name="Freeform 214">
                  <a:extLst>
                    <a:ext uri="{FF2B5EF4-FFF2-40B4-BE49-F238E27FC236}">
                      <a16:creationId xmlns:a16="http://schemas.microsoft.com/office/drawing/2014/main" id="{3AE7DF1D-18BF-42B5-A23C-D49A949A0AF4}"/>
                    </a:ext>
                  </a:extLst>
                </p:cNvPr>
                <p:cNvSpPr>
                  <a:spLocks/>
                </p:cNvSpPr>
                <p:nvPr/>
              </p:nvSpPr>
              <p:spPr bwMode="auto">
                <a:xfrm>
                  <a:off x="4082" y="1706"/>
                  <a:ext cx="350" cy="52"/>
                </a:xfrm>
                <a:custGeom>
                  <a:avLst/>
                  <a:gdLst>
                    <a:gd name="T0" fmla="*/ 0 w 350"/>
                    <a:gd name="T1" fmla="*/ 30 h 52"/>
                    <a:gd name="T2" fmla="*/ 68 w 350"/>
                    <a:gd name="T3" fmla="*/ 44 h 52"/>
                    <a:gd name="T4" fmla="*/ 148 w 350"/>
                    <a:gd name="T5" fmla="*/ 52 h 52"/>
                    <a:gd name="T6" fmla="*/ 192 w 350"/>
                    <a:gd name="T7" fmla="*/ 50 h 52"/>
                    <a:gd name="T8" fmla="*/ 258 w 350"/>
                    <a:gd name="T9" fmla="*/ 46 h 52"/>
                    <a:gd name="T10" fmla="*/ 296 w 350"/>
                    <a:gd name="T11" fmla="*/ 40 h 52"/>
                    <a:gd name="T12" fmla="*/ 350 w 350"/>
                    <a:gd name="T13" fmla="*/ 26 h 52"/>
                    <a:gd name="T14" fmla="*/ 272 w 350"/>
                    <a:gd name="T15" fmla="*/ 4 h 52"/>
                    <a:gd name="T16" fmla="*/ 178 w 350"/>
                    <a:gd name="T17" fmla="*/ 0 h 52"/>
                    <a:gd name="T18" fmla="*/ 102 w 350"/>
                    <a:gd name="T19" fmla="*/ 2 h 52"/>
                    <a:gd name="T20" fmla="*/ 6 w 350"/>
                    <a:gd name="T21" fmla="*/ 18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50" h="52">
                      <a:moveTo>
                        <a:pt x="0" y="30"/>
                      </a:moveTo>
                      <a:lnTo>
                        <a:pt x="68" y="44"/>
                      </a:lnTo>
                      <a:lnTo>
                        <a:pt x="148" y="52"/>
                      </a:lnTo>
                      <a:lnTo>
                        <a:pt x="192" y="50"/>
                      </a:lnTo>
                      <a:lnTo>
                        <a:pt x="258" y="46"/>
                      </a:lnTo>
                      <a:lnTo>
                        <a:pt x="296" y="40"/>
                      </a:lnTo>
                      <a:lnTo>
                        <a:pt x="350" y="26"/>
                      </a:lnTo>
                      <a:lnTo>
                        <a:pt x="272" y="4"/>
                      </a:lnTo>
                      <a:lnTo>
                        <a:pt x="178" y="0"/>
                      </a:lnTo>
                      <a:lnTo>
                        <a:pt x="102" y="2"/>
                      </a:lnTo>
                      <a:lnTo>
                        <a:pt x="6" y="18"/>
                      </a:lnTo>
                    </a:path>
                  </a:pathLst>
                </a:custGeom>
                <a:solidFill>
                  <a:srgbClr val="CC0000">
                    <a:alpha val="49019"/>
                  </a:srgbClr>
                </a:solidFill>
                <a:ln>
                  <a:noFill/>
                </a:ln>
                <a:effectLst/>
                <a:extLst>
                  <a:ext uri="{91240B29-F687-4F45-9708-019B960494DF}">
                    <a14:hiddenLine xmlns:a14="http://schemas.microsoft.com/office/drawing/2010/main" w="9525">
                      <a:solidFill>
                        <a:srgbClr val="000000">
                          <a:alpha val="49019"/>
                        </a:srgbClr>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grpSp>
          <p:nvGrpSpPr>
            <p:cNvPr id="427223" name="Group 215">
              <a:extLst>
                <a:ext uri="{FF2B5EF4-FFF2-40B4-BE49-F238E27FC236}">
                  <a16:creationId xmlns:a16="http://schemas.microsoft.com/office/drawing/2014/main" id="{2DD10343-1B07-42C6-A6E7-D40DCEE3755B}"/>
                </a:ext>
              </a:extLst>
            </p:cNvPr>
            <p:cNvGrpSpPr>
              <a:grpSpLocks/>
            </p:cNvGrpSpPr>
            <p:nvPr/>
          </p:nvGrpSpPr>
          <p:grpSpPr bwMode="auto">
            <a:xfrm>
              <a:off x="3811" y="1601"/>
              <a:ext cx="401" cy="384"/>
              <a:chOff x="3811" y="1601"/>
              <a:chExt cx="401" cy="384"/>
            </a:xfrm>
          </p:grpSpPr>
          <p:sp>
            <p:nvSpPr>
              <p:cNvPr id="427224" name="Oval 216">
                <a:extLst>
                  <a:ext uri="{FF2B5EF4-FFF2-40B4-BE49-F238E27FC236}">
                    <a16:creationId xmlns:a16="http://schemas.microsoft.com/office/drawing/2014/main" id="{9132DF72-30B9-4E3C-908C-F9D72F68C27E}"/>
                  </a:ext>
                </a:extLst>
              </p:cNvPr>
              <p:cNvSpPr>
                <a:spLocks noChangeArrowheads="1"/>
              </p:cNvSpPr>
              <p:nvPr/>
            </p:nvSpPr>
            <p:spPr bwMode="auto">
              <a:xfrm>
                <a:off x="3811" y="1601"/>
                <a:ext cx="401" cy="384"/>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27225" name="Freeform 217">
                <a:extLst>
                  <a:ext uri="{FF2B5EF4-FFF2-40B4-BE49-F238E27FC236}">
                    <a16:creationId xmlns:a16="http://schemas.microsoft.com/office/drawing/2014/main" id="{90E49D9C-94E1-4405-8E10-53C6D0826B59}"/>
                  </a:ext>
                </a:extLst>
              </p:cNvPr>
              <p:cNvSpPr>
                <a:spLocks/>
              </p:cNvSpPr>
              <p:nvPr/>
            </p:nvSpPr>
            <p:spPr bwMode="auto">
              <a:xfrm>
                <a:off x="3837" y="1684"/>
                <a:ext cx="158" cy="264"/>
              </a:xfrm>
              <a:custGeom>
                <a:avLst/>
                <a:gdLst>
                  <a:gd name="T0" fmla="*/ 71 w 158"/>
                  <a:gd name="T1" fmla="*/ 0 h 264"/>
                  <a:gd name="T2" fmla="*/ 44 w 158"/>
                  <a:gd name="T3" fmla="*/ 12 h 264"/>
                  <a:gd name="T4" fmla="*/ 20 w 158"/>
                  <a:gd name="T5" fmla="*/ 36 h 264"/>
                  <a:gd name="T6" fmla="*/ 8 w 158"/>
                  <a:gd name="T7" fmla="*/ 90 h 264"/>
                  <a:gd name="T8" fmla="*/ 17 w 158"/>
                  <a:gd name="T9" fmla="*/ 150 h 264"/>
                  <a:gd name="T10" fmla="*/ 41 w 158"/>
                  <a:gd name="T11" fmla="*/ 207 h 264"/>
                  <a:gd name="T12" fmla="*/ 80 w 158"/>
                  <a:gd name="T13" fmla="*/ 243 h 264"/>
                  <a:gd name="T14" fmla="*/ 158 w 158"/>
                  <a:gd name="T15" fmla="*/ 264 h 2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 h="264">
                    <a:moveTo>
                      <a:pt x="71" y="0"/>
                    </a:moveTo>
                    <a:cubicBezTo>
                      <a:pt x="66" y="3"/>
                      <a:pt x="53" y="6"/>
                      <a:pt x="44" y="12"/>
                    </a:cubicBezTo>
                    <a:cubicBezTo>
                      <a:pt x="35" y="18"/>
                      <a:pt x="26" y="23"/>
                      <a:pt x="20" y="36"/>
                    </a:cubicBezTo>
                    <a:cubicBezTo>
                      <a:pt x="17" y="64"/>
                      <a:pt x="26" y="72"/>
                      <a:pt x="8" y="90"/>
                    </a:cubicBezTo>
                    <a:cubicBezTo>
                      <a:pt x="0" y="113"/>
                      <a:pt x="10" y="106"/>
                      <a:pt x="17" y="150"/>
                    </a:cubicBezTo>
                    <a:cubicBezTo>
                      <a:pt x="19" y="163"/>
                      <a:pt x="29" y="192"/>
                      <a:pt x="41" y="207"/>
                    </a:cubicBezTo>
                    <a:cubicBezTo>
                      <a:pt x="55" y="219"/>
                      <a:pt x="61" y="234"/>
                      <a:pt x="80" y="243"/>
                    </a:cubicBezTo>
                    <a:cubicBezTo>
                      <a:pt x="99" y="252"/>
                      <a:pt x="142" y="260"/>
                      <a:pt x="158" y="264"/>
                    </a:cubicBezTo>
                  </a:path>
                </a:pathLst>
              </a:custGeom>
              <a:noFill/>
              <a:ln w="57150" cmpd="sng">
                <a:solidFill>
                  <a:srgbClr val="B2B2B2">
                    <a:alpha val="63921"/>
                  </a:srgbClr>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nvGrpSpPr>
              <p:cNvPr id="427226" name="Group 218">
                <a:extLst>
                  <a:ext uri="{FF2B5EF4-FFF2-40B4-BE49-F238E27FC236}">
                    <a16:creationId xmlns:a16="http://schemas.microsoft.com/office/drawing/2014/main" id="{8D45885E-E576-4DF1-AE3A-9502971ECF3F}"/>
                  </a:ext>
                </a:extLst>
              </p:cNvPr>
              <p:cNvGrpSpPr>
                <a:grpSpLocks/>
              </p:cNvGrpSpPr>
              <p:nvPr/>
            </p:nvGrpSpPr>
            <p:grpSpPr bwMode="auto">
              <a:xfrm>
                <a:off x="3832" y="1758"/>
                <a:ext cx="354" cy="194"/>
                <a:chOff x="4082" y="1706"/>
                <a:chExt cx="354" cy="194"/>
              </a:xfrm>
            </p:grpSpPr>
            <p:sp>
              <p:nvSpPr>
                <p:cNvPr id="427227" name="Freeform 219">
                  <a:extLst>
                    <a:ext uri="{FF2B5EF4-FFF2-40B4-BE49-F238E27FC236}">
                      <a16:creationId xmlns:a16="http://schemas.microsoft.com/office/drawing/2014/main" id="{52222B39-1A0A-408A-BC1A-F3C2055F8EFB}"/>
                    </a:ext>
                  </a:extLst>
                </p:cNvPr>
                <p:cNvSpPr>
                  <a:spLocks/>
                </p:cNvSpPr>
                <p:nvPr/>
              </p:nvSpPr>
              <p:spPr bwMode="auto">
                <a:xfrm>
                  <a:off x="4082" y="1706"/>
                  <a:ext cx="354" cy="194"/>
                </a:xfrm>
                <a:custGeom>
                  <a:avLst/>
                  <a:gdLst>
                    <a:gd name="T0" fmla="*/ 0 w 354"/>
                    <a:gd name="T1" fmla="*/ 28 h 194"/>
                    <a:gd name="T2" fmla="*/ 10 w 354"/>
                    <a:gd name="T3" fmla="*/ 94 h 194"/>
                    <a:gd name="T4" fmla="*/ 58 w 354"/>
                    <a:gd name="T5" fmla="*/ 154 h 194"/>
                    <a:gd name="T6" fmla="*/ 132 w 354"/>
                    <a:gd name="T7" fmla="*/ 186 h 194"/>
                    <a:gd name="T8" fmla="*/ 208 w 354"/>
                    <a:gd name="T9" fmla="*/ 194 h 194"/>
                    <a:gd name="T10" fmla="*/ 290 w 354"/>
                    <a:gd name="T11" fmla="*/ 160 h 194"/>
                    <a:gd name="T12" fmla="*/ 348 w 354"/>
                    <a:gd name="T13" fmla="*/ 82 h 194"/>
                    <a:gd name="T14" fmla="*/ 354 w 354"/>
                    <a:gd name="T15" fmla="*/ 20 h 194"/>
                    <a:gd name="T16" fmla="*/ 274 w 354"/>
                    <a:gd name="T17" fmla="*/ 2 h 194"/>
                    <a:gd name="T18" fmla="*/ 176 w 354"/>
                    <a:gd name="T19" fmla="*/ 0 h 194"/>
                    <a:gd name="T20" fmla="*/ 92 w 354"/>
                    <a:gd name="T21" fmla="*/ 6 h 194"/>
                    <a:gd name="T22" fmla="*/ 16 w 354"/>
                    <a:gd name="T23" fmla="*/ 18 h 194"/>
                    <a:gd name="T24" fmla="*/ 0 w 354"/>
                    <a:gd name="T25" fmla="*/ 28 h 1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54" h="194">
                      <a:moveTo>
                        <a:pt x="0" y="28"/>
                      </a:moveTo>
                      <a:lnTo>
                        <a:pt x="10" y="94"/>
                      </a:lnTo>
                      <a:lnTo>
                        <a:pt x="58" y="154"/>
                      </a:lnTo>
                      <a:lnTo>
                        <a:pt x="132" y="186"/>
                      </a:lnTo>
                      <a:lnTo>
                        <a:pt x="208" y="194"/>
                      </a:lnTo>
                      <a:lnTo>
                        <a:pt x="290" y="160"/>
                      </a:lnTo>
                      <a:lnTo>
                        <a:pt x="348" y="82"/>
                      </a:lnTo>
                      <a:lnTo>
                        <a:pt x="354" y="20"/>
                      </a:lnTo>
                      <a:lnTo>
                        <a:pt x="274" y="2"/>
                      </a:lnTo>
                      <a:lnTo>
                        <a:pt x="176" y="0"/>
                      </a:lnTo>
                      <a:lnTo>
                        <a:pt x="92" y="6"/>
                      </a:lnTo>
                      <a:lnTo>
                        <a:pt x="16" y="18"/>
                      </a:lnTo>
                      <a:lnTo>
                        <a:pt x="0" y="28"/>
                      </a:lnTo>
                      <a:close/>
                    </a:path>
                  </a:pathLst>
                </a:custGeom>
                <a:solidFill>
                  <a:srgbClr val="FF0000">
                    <a:alpha val="47842"/>
                  </a:srgbClr>
                </a:solidFill>
                <a:ln w="9525">
                  <a:solidFill>
                    <a:srgbClr val="000000">
                      <a:alpha val="49019"/>
                    </a:srgbClr>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228" name="Freeform 220">
                  <a:extLst>
                    <a:ext uri="{FF2B5EF4-FFF2-40B4-BE49-F238E27FC236}">
                      <a16:creationId xmlns:a16="http://schemas.microsoft.com/office/drawing/2014/main" id="{97B65A4C-A73A-4E36-844A-3BDC219D4B29}"/>
                    </a:ext>
                  </a:extLst>
                </p:cNvPr>
                <p:cNvSpPr>
                  <a:spLocks/>
                </p:cNvSpPr>
                <p:nvPr/>
              </p:nvSpPr>
              <p:spPr bwMode="auto">
                <a:xfrm>
                  <a:off x="4082" y="1706"/>
                  <a:ext cx="350" cy="52"/>
                </a:xfrm>
                <a:custGeom>
                  <a:avLst/>
                  <a:gdLst>
                    <a:gd name="T0" fmla="*/ 0 w 350"/>
                    <a:gd name="T1" fmla="*/ 30 h 52"/>
                    <a:gd name="T2" fmla="*/ 68 w 350"/>
                    <a:gd name="T3" fmla="*/ 44 h 52"/>
                    <a:gd name="T4" fmla="*/ 148 w 350"/>
                    <a:gd name="T5" fmla="*/ 52 h 52"/>
                    <a:gd name="T6" fmla="*/ 192 w 350"/>
                    <a:gd name="T7" fmla="*/ 50 h 52"/>
                    <a:gd name="T8" fmla="*/ 258 w 350"/>
                    <a:gd name="T9" fmla="*/ 46 h 52"/>
                    <a:gd name="T10" fmla="*/ 296 w 350"/>
                    <a:gd name="T11" fmla="*/ 40 h 52"/>
                    <a:gd name="T12" fmla="*/ 350 w 350"/>
                    <a:gd name="T13" fmla="*/ 26 h 52"/>
                    <a:gd name="T14" fmla="*/ 272 w 350"/>
                    <a:gd name="T15" fmla="*/ 4 h 52"/>
                    <a:gd name="T16" fmla="*/ 178 w 350"/>
                    <a:gd name="T17" fmla="*/ 0 h 52"/>
                    <a:gd name="T18" fmla="*/ 102 w 350"/>
                    <a:gd name="T19" fmla="*/ 2 h 52"/>
                    <a:gd name="T20" fmla="*/ 6 w 350"/>
                    <a:gd name="T21" fmla="*/ 18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50" h="52">
                      <a:moveTo>
                        <a:pt x="0" y="30"/>
                      </a:moveTo>
                      <a:lnTo>
                        <a:pt x="68" y="44"/>
                      </a:lnTo>
                      <a:lnTo>
                        <a:pt x="148" y="52"/>
                      </a:lnTo>
                      <a:lnTo>
                        <a:pt x="192" y="50"/>
                      </a:lnTo>
                      <a:lnTo>
                        <a:pt x="258" y="46"/>
                      </a:lnTo>
                      <a:lnTo>
                        <a:pt x="296" y="40"/>
                      </a:lnTo>
                      <a:lnTo>
                        <a:pt x="350" y="26"/>
                      </a:lnTo>
                      <a:lnTo>
                        <a:pt x="272" y="4"/>
                      </a:lnTo>
                      <a:lnTo>
                        <a:pt x="178" y="0"/>
                      </a:lnTo>
                      <a:lnTo>
                        <a:pt x="102" y="2"/>
                      </a:lnTo>
                      <a:lnTo>
                        <a:pt x="6" y="18"/>
                      </a:lnTo>
                    </a:path>
                  </a:pathLst>
                </a:custGeom>
                <a:solidFill>
                  <a:srgbClr val="CC0000">
                    <a:alpha val="49019"/>
                  </a:srgbClr>
                </a:solidFill>
                <a:ln>
                  <a:noFill/>
                </a:ln>
                <a:effectLst/>
                <a:extLst>
                  <a:ext uri="{91240B29-F687-4F45-9708-019B960494DF}">
                    <a14:hiddenLine xmlns:a14="http://schemas.microsoft.com/office/drawing/2010/main" w="9525">
                      <a:solidFill>
                        <a:srgbClr val="000000">
                          <a:alpha val="49019"/>
                        </a:srgbClr>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grpSp>
          <p:nvGrpSpPr>
            <p:cNvPr id="427229" name="Group 221">
              <a:extLst>
                <a:ext uri="{FF2B5EF4-FFF2-40B4-BE49-F238E27FC236}">
                  <a16:creationId xmlns:a16="http://schemas.microsoft.com/office/drawing/2014/main" id="{65FF56AC-508B-4EEF-B9C7-EEE2C78003AE}"/>
                </a:ext>
              </a:extLst>
            </p:cNvPr>
            <p:cNvGrpSpPr>
              <a:grpSpLocks/>
            </p:cNvGrpSpPr>
            <p:nvPr/>
          </p:nvGrpSpPr>
          <p:grpSpPr bwMode="auto">
            <a:xfrm>
              <a:off x="3870" y="1068"/>
              <a:ext cx="701" cy="564"/>
              <a:chOff x="3870" y="1068"/>
              <a:chExt cx="701" cy="564"/>
            </a:xfrm>
          </p:grpSpPr>
          <p:sp>
            <p:nvSpPr>
              <p:cNvPr id="427230" name="Freeform 222">
                <a:extLst>
                  <a:ext uri="{FF2B5EF4-FFF2-40B4-BE49-F238E27FC236}">
                    <a16:creationId xmlns:a16="http://schemas.microsoft.com/office/drawing/2014/main" id="{DAD5D2BA-670A-47E0-984B-A2223DF0EB10}"/>
                  </a:ext>
                </a:extLst>
              </p:cNvPr>
              <p:cNvSpPr>
                <a:spLocks/>
              </p:cNvSpPr>
              <p:nvPr/>
            </p:nvSpPr>
            <p:spPr bwMode="auto">
              <a:xfrm>
                <a:off x="3870" y="1072"/>
                <a:ext cx="701" cy="560"/>
              </a:xfrm>
              <a:custGeom>
                <a:avLst/>
                <a:gdLst>
                  <a:gd name="T0" fmla="*/ 379 w 701"/>
                  <a:gd name="T1" fmla="*/ 16 h 560"/>
                  <a:gd name="T2" fmla="*/ 371 w 701"/>
                  <a:gd name="T3" fmla="*/ 64 h 560"/>
                  <a:gd name="T4" fmla="*/ 404 w 701"/>
                  <a:gd name="T5" fmla="*/ 87 h 560"/>
                  <a:gd name="T6" fmla="*/ 493 w 701"/>
                  <a:gd name="T7" fmla="*/ 81 h 560"/>
                  <a:gd name="T8" fmla="*/ 518 w 701"/>
                  <a:gd name="T9" fmla="*/ 50 h 560"/>
                  <a:gd name="T10" fmla="*/ 459 w 701"/>
                  <a:gd name="T11" fmla="*/ 0 h 560"/>
                  <a:gd name="T12" fmla="*/ 403 w 701"/>
                  <a:gd name="T13" fmla="*/ 8 h 560"/>
                  <a:gd name="T14" fmla="*/ 379 w 701"/>
                  <a:gd name="T15" fmla="*/ 16 h 560"/>
                  <a:gd name="T16" fmla="*/ 347 w 701"/>
                  <a:gd name="T17" fmla="*/ 112 h 560"/>
                  <a:gd name="T18" fmla="*/ 339 w 701"/>
                  <a:gd name="T19" fmla="*/ 152 h 560"/>
                  <a:gd name="T20" fmla="*/ 323 w 701"/>
                  <a:gd name="T21" fmla="*/ 200 h 560"/>
                  <a:gd name="T22" fmla="*/ 315 w 701"/>
                  <a:gd name="T23" fmla="*/ 256 h 560"/>
                  <a:gd name="T24" fmla="*/ 291 w 701"/>
                  <a:gd name="T25" fmla="*/ 264 h 560"/>
                  <a:gd name="T26" fmla="*/ 283 w 701"/>
                  <a:gd name="T27" fmla="*/ 288 h 560"/>
                  <a:gd name="T28" fmla="*/ 235 w 701"/>
                  <a:gd name="T29" fmla="*/ 312 h 560"/>
                  <a:gd name="T30" fmla="*/ 194 w 701"/>
                  <a:gd name="T31" fmla="*/ 297 h 560"/>
                  <a:gd name="T32" fmla="*/ 146 w 701"/>
                  <a:gd name="T33" fmla="*/ 339 h 560"/>
                  <a:gd name="T34" fmla="*/ 143 w 701"/>
                  <a:gd name="T35" fmla="*/ 414 h 560"/>
                  <a:gd name="T36" fmla="*/ 11 w 701"/>
                  <a:gd name="T37" fmla="*/ 440 h 560"/>
                  <a:gd name="T38" fmla="*/ 83 w 701"/>
                  <a:gd name="T39" fmla="*/ 522 h 560"/>
                  <a:gd name="T40" fmla="*/ 176 w 701"/>
                  <a:gd name="T41" fmla="*/ 465 h 560"/>
                  <a:gd name="T42" fmla="*/ 233 w 701"/>
                  <a:gd name="T43" fmla="*/ 441 h 560"/>
                  <a:gd name="T44" fmla="*/ 275 w 701"/>
                  <a:gd name="T45" fmla="*/ 510 h 560"/>
                  <a:gd name="T46" fmla="*/ 323 w 701"/>
                  <a:gd name="T47" fmla="*/ 495 h 560"/>
                  <a:gd name="T48" fmla="*/ 290 w 701"/>
                  <a:gd name="T49" fmla="*/ 420 h 560"/>
                  <a:gd name="T50" fmla="*/ 365 w 701"/>
                  <a:gd name="T51" fmla="*/ 360 h 560"/>
                  <a:gd name="T52" fmla="*/ 419 w 701"/>
                  <a:gd name="T53" fmla="*/ 360 h 560"/>
                  <a:gd name="T54" fmla="*/ 362 w 701"/>
                  <a:gd name="T55" fmla="*/ 474 h 560"/>
                  <a:gd name="T56" fmla="*/ 404 w 701"/>
                  <a:gd name="T57" fmla="*/ 489 h 560"/>
                  <a:gd name="T58" fmla="*/ 458 w 701"/>
                  <a:gd name="T59" fmla="*/ 438 h 560"/>
                  <a:gd name="T60" fmla="*/ 539 w 701"/>
                  <a:gd name="T61" fmla="*/ 525 h 560"/>
                  <a:gd name="T62" fmla="*/ 614 w 701"/>
                  <a:gd name="T63" fmla="*/ 495 h 560"/>
                  <a:gd name="T64" fmla="*/ 527 w 701"/>
                  <a:gd name="T65" fmla="*/ 429 h 560"/>
                  <a:gd name="T66" fmla="*/ 499 w 701"/>
                  <a:gd name="T67" fmla="*/ 328 h 560"/>
                  <a:gd name="T68" fmla="*/ 507 w 701"/>
                  <a:gd name="T69" fmla="*/ 272 h 560"/>
                  <a:gd name="T70" fmla="*/ 539 w 701"/>
                  <a:gd name="T71" fmla="*/ 320 h 560"/>
                  <a:gd name="T72" fmla="*/ 599 w 701"/>
                  <a:gd name="T73" fmla="*/ 393 h 560"/>
                  <a:gd name="T74" fmla="*/ 686 w 701"/>
                  <a:gd name="T75" fmla="*/ 390 h 560"/>
                  <a:gd name="T76" fmla="*/ 647 w 701"/>
                  <a:gd name="T77" fmla="*/ 342 h 560"/>
                  <a:gd name="T78" fmla="*/ 603 w 701"/>
                  <a:gd name="T79" fmla="*/ 280 h 560"/>
                  <a:gd name="T80" fmla="*/ 563 w 701"/>
                  <a:gd name="T81" fmla="*/ 232 h 560"/>
                  <a:gd name="T82" fmla="*/ 515 w 701"/>
                  <a:gd name="T83" fmla="*/ 216 h 560"/>
                  <a:gd name="T84" fmla="*/ 494 w 701"/>
                  <a:gd name="T85" fmla="*/ 135 h 560"/>
                  <a:gd name="T86" fmla="*/ 523 w 701"/>
                  <a:gd name="T87" fmla="*/ 50 h 5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01" h="560">
                    <a:moveTo>
                      <a:pt x="379" y="16"/>
                    </a:moveTo>
                    <a:cubicBezTo>
                      <a:pt x="371" y="28"/>
                      <a:pt x="349" y="48"/>
                      <a:pt x="371" y="64"/>
                    </a:cubicBezTo>
                    <a:cubicBezTo>
                      <a:pt x="385" y="74"/>
                      <a:pt x="404" y="87"/>
                      <a:pt x="404" y="87"/>
                    </a:cubicBezTo>
                    <a:cubicBezTo>
                      <a:pt x="436" y="92"/>
                      <a:pt x="465" y="90"/>
                      <a:pt x="493" y="81"/>
                    </a:cubicBezTo>
                    <a:cubicBezTo>
                      <a:pt x="501" y="78"/>
                      <a:pt x="518" y="58"/>
                      <a:pt x="518" y="50"/>
                    </a:cubicBezTo>
                    <a:cubicBezTo>
                      <a:pt x="512" y="35"/>
                      <a:pt x="480" y="14"/>
                      <a:pt x="459" y="0"/>
                    </a:cubicBezTo>
                    <a:cubicBezTo>
                      <a:pt x="440" y="3"/>
                      <a:pt x="421" y="4"/>
                      <a:pt x="403" y="8"/>
                    </a:cubicBezTo>
                    <a:cubicBezTo>
                      <a:pt x="395" y="10"/>
                      <a:pt x="382" y="8"/>
                      <a:pt x="379" y="16"/>
                    </a:cubicBezTo>
                    <a:cubicBezTo>
                      <a:pt x="330" y="139"/>
                      <a:pt x="407" y="52"/>
                      <a:pt x="347" y="112"/>
                    </a:cubicBezTo>
                    <a:cubicBezTo>
                      <a:pt x="344" y="125"/>
                      <a:pt x="343" y="139"/>
                      <a:pt x="339" y="152"/>
                    </a:cubicBezTo>
                    <a:cubicBezTo>
                      <a:pt x="335" y="168"/>
                      <a:pt x="323" y="200"/>
                      <a:pt x="323" y="200"/>
                    </a:cubicBezTo>
                    <a:cubicBezTo>
                      <a:pt x="320" y="219"/>
                      <a:pt x="323" y="239"/>
                      <a:pt x="315" y="256"/>
                    </a:cubicBezTo>
                    <a:cubicBezTo>
                      <a:pt x="311" y="264"/>
                      <a:pt x="297" y="258"/>
                      <a:pt x="291" y="264"/>
                    </a:cubicBezTo>
                    <a:cubicBezTo>
                      <a:pt x="285" y="270"/>
                      <a:pt x="288" y="281"/>
                      <a:pt x="283" y="288"/>
                    </a:cubicBezTo>
                    <a:cubicBezTo>
                      <a:pt x="268" y="307"/>
                      <a:pt x="254" y="302"/>
                      <a:pt x="235" y="312"/>
                    </a:cubicBezTo>
                    <a:cubicBezTo>
                      <a:pt x="223" y="317"/>
                      <a:pt x="209" y="293"/>
                      <a:pt x="194" y="297"/>
                    </a:cubicBezTo>
                    <a:cubicBezTo>
                      <a:pt x="179" y="301"/>
                      <a:pt x="154" y="320"/>
                      <a:pt x="146" y="339"/>
                    </a:cubicBezTo>
                    <a:cubicBezTo>
                      <a:pt x="138" y="358"/>
                      <a:pt x="165" y="397"/>
                      <a:pt x="143" y="414"/>
                    </a:cubicBezTo>
                    <a:cubicBezTo>
                      <a:pt x="121" y="431"/>
                      <a:pt x="21" y="422"/>
                      <a:pt x="11" y="440"/>
                    </a:cubicBezTo>
                    <a:cubicBezTo>
                      <a:pt x="0" y="473"/>
                      <a:pt x="49" y="511"/>
                      <a:pt x="83" y="522"/>
                    </a:cubicBezTo>
                    <a:cubicBezTo>
                      <a:pt x="93" y="560"/>
                      <a:pt x="137" y="452"/>
                      <a:pt x="176" y="465"/>
                    </a:cubicBezTo>
                    <a:cubicBezTo>
                      <a:pt x="212" y="459"/>
                      <a:pt x="198" y="453"/>
                      <a:pt x="233" y="441"/>
                    </a:cubicBezTo>
                    <a:cubicBezTo>
                      <a:pt x="241" y="433"/>
                      <a:pt x="266" y="516"/>
                      <a:pt x="275" y="510"/>
                    </a:cubicBezTo>
                    <a:cubicBezTo>
                      <a:pt x="282" y="505"/>
                      <a:pt x="317" y="501"/>
                      <a:pt x="323" y="495"/>
                    </a:cubicBezTo>
                    <a:lnTo>
                      <a:pt x="290" y="420"/>
                    </a:lnTo>
                    <a:lnTo>
                      <a:pt x="365" y="360"/>
                    </a:lnTo>
                    <a:cubicBezTo>
                      <a:pt x="376" y="326"/>
                      <a:pt x="386" y="349"/>
                      <a:pt x="419" y="360"/>
                    </a:cubicBezTo>
                    <a:cubicBezTo>
                      <a:pt x="416" y="387"/>
                      <a:pt x="362" y="447"/>
                      <a:pt x="362" y="474"/>
                    </a:cubicBezTo>
                    <a:cubicBezTo>
                      <a:pt x="362" y="488"/>
                      <a:pt x="392" y="483"/>
                      <a:pt x="404" y="489"/>
                    </a:cubicBezTo>
                    <a:cubicBezTo>
                      <a:pt x="419" y="491"/>
                      <a:pt x="441" y="438"/>
                      <a:pt x="458" y="438"/>
                    </a:cubicBezTo>
                    <a:cubicBezTo>
                      <a:pt x="480" y="444"/>
                      <a:pt x="513" y="515"/>
                      <a:pt x="539" y="525"/>
                    </a:cubicBezTo>
                    <a:cubicBezTo>
                      <a:pt x="542" y="534"/>
                      <a:pt x="612" y="503"/>
                      <a:pt x="614" y="495"/>
                    </a:cubicBezTo>
                    <a:cubicBezTo>
                      <a:pt x="617" y="485"/>
                      <a:pt x="546" y="457"/>
                      <a:pt x="527" y="429"/>
                    </a:cubicBezTo>
                    <a:cubicBezTo>
                      <a:pt x="508" y="401"/>
                      <a:pt x="502" y="354"/>
                      <a:pt x="499" y="328"/>
                    </a:cubicBezTo>
                    <a:cubicBezTo>
                      <a:pt x="502" y="309"/>
                      <a:pt x="489" y="276"/>
                      <a:pt x="507" y="272"/>
                    </a:cubicBezTo>
                    <a:cubicBezTo>
                      <a:pt x="526" y="268"/>
                      <a:pt x="528" y="304"/>
                      <a:pt x="539" y="320"/>
                    </a:cubicBezTo>
                    <a:cubicBezTo>
                      <a:pt x="560" y="351"/>
                      <a:pt x="566" y="382"/>
                      <a:pt x="599" y="393"/>
                    </a:cubicBezTo>
                    <a:cubicBezTo>
                      <a:pt x="647" y="390"/>
                      <a:pt x="642" y="408"/>
                      <a:pt x="686" y="390"/>
                    </a:cubicBezTo>
                    <a:cubicBezTo>
                      <a:pt x="701" y="384"/>
                      <a:pt x="661" y="350"/>
                      <a:pt x="647" y="342"/>
                    </a:cubicBezTo>
                    <a:cubicBezTo>
                      <a:pt x="614" y="324"/>
                      <a:pt x="603" y="280"/>
                      <a:pt x="603" y="280"/>
                    </a:cubicBezTo>
                    <a:cubicBezTo>
                      <a:pt x="593" y="265"/>
                      <a:pt x="579" y="241"/>
                      <a:pt x="563" y="232"/>
                    </a:cubicBezTo>
                    <a:cubicBezTo>
                      <a:pt x="548" y="224"/>
                      <a:pt x="515" y="216"/>
                      <a:pt x="515" y="216"/>
                    </a:cubicBezTo>
                    <a:cubicBezTo>
                      <a:pt x="490" y="178"/>
                      <a:pt x="493" y="177"/>
                      <a:pt x="494" y="135"/>
                    </a:cubicBezTo>
                    <a:cubicBezTo>
                      <a:pt x="488" y="125"/>
                      <a:pt x="515" y="92"/>
                      <a:pt x="523" y="50"/>
                    </a:cubicBezTo>
                  </a:path>
                </a:pathLst>
              </a:cu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231" name="Freeform 223">
                <a:extLst>
                  <a:ext uri="{FF2B5EF4-FFF2-40B4-BE49-F238E27FC236}">
                    <a16:creationId xmlns:a16="http://schemas.microsoft.com/office/drawing/2014/main" id="{AE74D6EB-FA7C-467E-AB25-A63A99BF00C1}"/>
                  </a:ext>
                </a:extLst>
              </p:cNvPr>
              <p:cNvSpPr>
                <a:spLocks/>
              </p:cNvSpPr>
              <p:nvPr/>
            </p:nvSpPr>
            <p:spPr bwMode="auto">
              <a:xfrm>
                <a:off x="4034" y="1177"/>
                <a:ext cx="234" cy="264"/>
              </a:xfrm>
              <a:custGeom>
                <a:avLst/>
                <a:gdLst>
                  <a:gd name="T0" fmla="*/ 234 w 234"/>
                  <a:gd name="T1" fmla="*/ 0 h 264"/>
                  <a:gd name="T2" fmla="*/ 216 w 234"/>
                  <a:gd name="T3" fmla="*/ 36 h 264"/>
                  <a:gd name="T4" fmla="*/ 198 w 234"/>
                  <a:gd name="T5" fmla="*/ 117 h 264"/>
                  <a:gd name="T6" fmla="*/ 177 w 234"/>
                  <a:gd name="T7" fmla="*/ 168 h 264"/>
                  <a:gd name="T8" fmla="*/ 147 w 234"/>
                  <a:gd name="T9" fmla="*/ 198 h 264"/>
                  <a:gd name="T10" fmla="*/ 122 w 234"/>
                  <a:gd name="T11" fmla="*/ 230 h 264"/>
                  <a:gd name="T12" fmla="*/ 26 w 234"/>
                  <a:gd name="T13" fmla="*/ 225 h 264"/>
                  <a:gd name="T14" fmla="*/ 0 w 234"/>
                  <a:gd name="T15" fmla="*/ 264 h 2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34" h="264">
                    <a:moveTo>
                      <a:pt x="234" y="0"/>
                    </a:moveTo>
                    <a:cubicBezTo>
                      <a:pt x="227" y="11"/>
                      <a:pt x="220" y="24"/>
                      <a:pt x="216" y="36"/>
                    </a:cubicBezTo>
                    <a:cubicBezTo>
                      <a:pt x="214" y="68"/>
                      <a:pt x="220" y="95"/>
                      <a:pt x="198" y="117"/>
                    </a:cubicBezTo>
                    <a:cubicBezTo>
                      <a:pt x="191" y="139"/>
                      <a:pt x="194" y="151"/>
                      <a:pt x="177" y="168"/>
                    </a:cubicBezTo>
                    <a:cubicBezTo>
                      <a:pt x="171" y="186"/>
                      <a:pt x="162" y="188"/>
                      <a:pt x="147" y="198"/>
                    </a:cubicBezTo>
                    <a:cubicBezTo>
                      <a:pt x="137" y="213"/>
                      <a:pt x="141" y="215"/>
                      <a:pt x="122" y="230"/>
                    </a:cubicBezTo>
                    <a:cubicBezTo>
                      <a:pt x="91" y="228"/>
                      <a:pt x="56" y="215"/>
                      <a:pt x="26" y="225"/>
                    </a:cubicBezTo>
                    <a:cubicBezTo>
                      <a:pt x="17" y="239"/>
                      <a:pt x="0" y="248"/>
                      <a:pt x="0" y="264"/>
                    </a:cubicBezTo>
                  </a:path>
                </a:pathLst>
              </a:custGeom>
              <a:noFill/>
              <a:ln w="57150" cmpd="sng">
                <a:solidFill>
                  <a:srgbClr val="B2B2B2">
                    <a:alpha val="63921"/>
                  </a:srgbClr>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232" name="Freeform 224">
                <a:extLst>
                  <a:ext uri="{FF2B5EF4-FFF2-40B4-BE49-F238E27FC236}">
                    <a16:creationId xmlns:a16="http://schemas.microsoft.com/office/drawing/2014/main" id="{C66A7706-379A-4214-991B-1AE4E2666CCA}"/>
                  </a:ext>
                </a:extLst>
              </p:cNvPr>
              <p:cNvSpPr>
                <a:spLocks/>
              </p:cNvSpPr>
              <p:nvPr/>
            </p:nvSpPr>
            <p:spPr bwMode="auto">
              <a:xfrm>
                <a:off x="4268" y="1384"/>
                <a:ext cx="59" cy="150"/>
              </a:xfrm>
              <a:custGeom>
                <a:avLst/>
                <a:gdLst>
                  <a:gd name="T0" fmla="*/ 45 w 59"/>
                  <a:gd name="T1" fmla="*/ 0 h 150"/>
                  <a:gd name="T2" fmla="*/ 45 w 59"/>
                  <a:gd name="T3" fmla="*/ 45 h 150"/>
                  <a:gd name="T4" fmla="*/ 36 w 59"/>
                  <a:gd name="T5" fmla="*/ 66 h 150"/>
                  <a:gd name="T6" fmla="*/ 21 w 59"/>
                  <a:gd name="T7" fmla="*/ 108 h 150"/>
                  <a:gd name="T8" fmla="*/ 6 w 59"/>
                  <a:gd name="T9" fmla="*/ 150 h 1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9" h="150">
                    <a:moveTo>
                      <a:pt x="45" y="0"/>
                    </a:moveTo>
                    <a:cubicBezTo>
                      <a:pt x="59" y="21"/>
                      <a:pt x="58" y="25"/>
                      <a:pt x="45" y="45"/>
                    </a:cubicBezTo>
                    <a:cubicBezTo>
                      <a:pt x="43" y="52"/>
                      <a:pt x="38" y="59"/>
                      <a:pt x="36" y="66"/>
                    </a:cubicBezTo>
                    <a:cubicBezTo>
                      <a:pt x="30" y="88"/>
                      <a:pt x="39" y="96"/>
                      <a:pt x="21" y="108"/>
                    </a:cubicBezTo>
                    <a:cubicBezTo>
                      <a:pt x="17" y="120"/>
                      <a:pt x="0" y="139"/>
                      <a:pt x="6" y="150"/>
                    </a:cubicBezTo>
                  </a:path>
                </a:pathLst>
              </a:custGeom>
              <a:noFill/>
              <a:ln w="57150" cmpd="sng">
                <a:solidFill>
                  <a:srgbClr val="B2B2B2">
                    <a:alpha val="63921"/>
                  </a:srgbClr>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233" name="Freeform 225">
                <a:extLst>
                  <a:ext uri="{FF2B5EF4-FFF2-40B4-BE49-F238E27FC236}">
                    <a16:creationId xmlns:a16="http://schemas.microsoft.com/office/drawing/2014/main" id="{5152CF30-DAB4-433F-A3F7-63DF64A9CB49}"/>
                  </a:ext>
                </a:extLst>
              </p:cNvPr>
              <p:cNvSpPr>
                <a:spLocks/>
              </p:cNvSpPr>
              <p:nvPr/>
            </p:nvSpPr>
            <p:spPr bwMode="auto">
              <a:xfrm>
                <a:off x="4316" y="1458"/>
                <a:ext cx="99" cy="109"/>
              </a:xfrm>
              <a:custGeom>
                <a:avLst/>
                <a:gdLst>
                  <a:gd name="T0" fmla="*/ 0 w 99"/>
                  <a:gd name="T1" fmla="*/ 0 h 109"/>
                  <a:gd name="T2" fmla="*/ 27 w 99"/>
                  <a:gd name="T3" fmla="*/ 22 h 109"/>
                  <a:gd name="T4" fmla="*/ 45 w 99"/>
                  <a:gd name="T5" fmla="*/ 28 h 109"/>
                  <a:gd name="T6" fmla="*/ 57 w 99"/>
                  <a:gd name="T7" fmla="*/ 55 h 109"/>
                  <a:gd name="T8" fmla="*/ 99 w 99"/>
                  <a:gd name="T9" fmla="*/ 109 h 1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9" h="109">
                    <a:moveTo>
                      <a:pt x="0" y="0"/>
                    </a:moveTo>
                    <a:cubicBezTo>
                      <a:pt x="4" y="6"/>
                      <a:pt x="20" y="20"/>
                      <a:pt x="27" y="22"/>
                    </a:cubicBezTo>
                    <a:cubicBezTo>
                      <a:pt x="33" y="24"/>
                      <a:pt x="45" y="28"/>
                      <a:pt x="45" y="28"/>
                    </a:cubicBezTo>
                    <a:cubicBezTo>
                      <a:pt x="52" y="49"/>
                      <a:pt x="47" y="41"/>
                      <a:pt x="57" y="55"/>
                    </a:cubicBezTo>
                    <a:cubicBezTo>
                      <a:pt x="63" y="86"/>
                      <a:pt x="72" y="95"/>
                      <a:pt x="99" y="109"/>
                    </a:cubicBezTo>
                  </a:path>
                </a:pathLst>
              </a:custGeom>
              <a:noFill/>
              <a:ln w="57150" cmpd="sng">
                <a:solidFill>
                  <a:srgbClr val="B2B2B2">
                    <a:alpha val="63921"/>
                  </a:srgbClr>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234" name="Oval 226">
                <a:extLst>
                  <a:ext uri="{FF2B5EF4-FFF2-40B4-BE49-F238E27FC236}">
                    <a16:creationId xmlns:a16="http://schemas.microsoft.com/office/drawing/2014/main" id="{D949B0FE-1F16-4700-91F0-A4DD517AB29C}"/>
                  </a:ext>
                </a:extLst>
              </p:cNvPr>
              <p:cNvSpPr>
                <a:spLocks noChangeArrowheads="1"/>
              </p:cNvSpPr>
              <p:nvPr/>
            </p:nvSpPr>
            <p:spPr bwMode="auto">
              <a:xfrm>
                <a:off x="4232" y="1068"/>
                <a:ext cx="160" cy="93"/>
              </a:xfrm>
              <a:prstGeom prst="ellipse">
                <a:avLst/>
              </a:prstGeom>
              <a:gradFill rotWithShape="1">
                <a:gsLst>
                  <a:gs pos="0">
                    <a:srgbClr val="000000"/>
                  </a:gs>
                  <a:gs pos="100000">
                    <a:srgbClr val="B2B2B2"/>
                  </a:gs>
                </a:gsLst>
                <a:lin ang="189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grpSp>
          <p:nvGrpSpPr>
            <p:cNvPr id="427235" name="Group 227">
              <a:extLst>
                <a:ext uri="{FF2B5EF4-FFF2-40B4-BE49-F238E27FC236}">
                  <a16:creationId xmlns:a16="http://schemas.microsoft.com/office/drawing/2014/main" id="{F10F87B2-3751-4270-A6BA-4D4FDED87B3D}"/>
                </a:ext>
              </a:extLst>
            </p:cNvPr>
            <p:cNvGrpSpPr>
              <a:grpSpLocks/>
            </p:cNvGrpSpPr>
            <p:nvPr/>
          </p:nvGrpSpPr>
          <p:grpSpPr bwMode="auto">
            <a:xfrm>
              <a:off x="4059" y="1545"/>
              <a:ext cx="401" cy="384"/>
              <a:chOff x="4059" y="1545"/>
              <a:chExt cx="401" cy="384"/>
            </a:xfrm>
          </p:grpSpPr>
          <p:sp>
            <p:nvSpPr>
              <p:cNvPr id="427236" name="Oval 228">
                <a:extLst>
                  <a:ext uri="{FF2B5EF4-FFF2-40B4-BE49-F238E27FC236}">
                    <a16:creationId xmlns:a16="http://schemas.microsoft.com/office/drawing/2014/main" id="{A4CCBF8D-E49B-4A9A-B386-36F08CE81DC7}"/>
                  </a:ext>
                </a:extLst>
              </p:cNvPr>
              <p:cNvSpPr>
                <a:spLocks noChangeArrowheads="1"/>
              </p:cNvSpPr>
              <p:nvPr/>
            </p:nvSpPr>
            <p:spPr bwMode="auto">
              <a:xfrm>
                <a:off x="4059" y="1545"/>
                <a:ext cx="401" cy="384"/>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27237" name="Freeform 229">
                <a:extLst>
                  <a:ext uri="{FF2B5EF4-FFF2-40B4-BE49-F238E27FC236}">
                    <a16:creationId xmlns:a16="http://schemas.microsoft.com/office/drawing/2014/main" id="{66A8EC18-3B46-4FA2-B476-940583DC097E}"/>
                  </a:ext>
                </a:extLst>
              </p:cNvPr>
              <p:cNvSpPr>
                <a:spLocks/>
              </p:cNvSpPr>
              <p:nvPr/>
            </p:nvSpPr>
            <p:spPr bwMode="auto">
              <a:xfrm>
                <a:off x="4096" y="1646"/>
                <a:ext cx="268" cy="238"/>
              </a:xfrm>
              <a:custGeom>
                <a:avLst/>
                <a:gdLst>
                  <a:gd name="T0" fmla="*/ 50 w 268"/>
                  <a:gd name="T1" fmla="*/ 0 h 238"/>
                  <a:gd name="T2" fmla="*/ 26 w 268"/>
                  <a:gd name="T3" fmla="*/ 21 h 238"/>
                  <a:gd name="T4" fmla="*/ 8 w 268"/>
                  <a:gd name="T5" fmla="*/ 75 h 238"/>
                  <a:gd name="T6" fmla="*/ 8 w 268"/>
                  <a:gd name="T7" fmla="*/ 135 h 238"/>
                  <a:gd name="T8" fmla="*/ 25 w 268"/>
                  <a:gd name="T9" fmla="*/ 173 h 238"/>
                  <a:gd name="T10" fmla="*/ 55 w 268"/>
                  <a:gd name="T11" fmla="*/ 206 h 238"/>
                  <a:gd name="T12" fmla="*/ 106 w 268"/>
                  <a:gd name="T13" fmla="*/ 233 h 238"/>
                  <a:gd name="T14" fmla="*/ 184 w 268"/>
                  <a:gd name="T15" fmla="*/ 233 h 238"/>
                  <a:gd name="T16" fmla="*/ 268 w 268"/>
                  <a:gd name="T17" fmla="*/ 200 h 2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8" h="238">
                    <a:moveTo>
                      <a:pt x="50" y="0"/>
                    </a:moveTo>
                    <a:cubicBezTo>
                      <a:pt x="29" y="14"/>
                      <a:pt x="36" y="6"/>
                      <a:pt x="26" y="21"/>
                    </a:cubicBezTo>
                    <a:cubicBezTo>
                      <a:pt x="23" y="49"/>
                      <a:pt x="26" y="57"/>
                      <a:pt x="8" y="75"/>
                    </a:cubicBezTo>
                    <a:cubicBezTo>
                      <a:pt x="0" y="98"/>
                      <a:pt x="1" y="91"/>
                      <a:pt x="8" y="135"/>
                    </a:cubicBezTo>
                    <a:cubicBezTo>
                      <a:pt x="10" y="148"/>
                      <a:pt x="25" y="173"/>
                      <a:pt x="25" y="173"/>
                    </a:cubicBezTo>
                    <a:cubicBezTo>
                      <a:pt x="37" y="184"/>
                      <a:pt x="42" y="196"/>
                      <a:pt x="55" y="206"/>
                    </a:cubicBezTo>
                    <a:cubicBezTo>
                      <a:pt x="68" y="216"/>
                      <a:pt x="84" y="229"/>
                      <a:pt x="106" y="233"/>
                    </a:cubicBezTo>
                    <a:cubicBezTo>
                      <a:pt x="128" y="237"/>
                      <a:pt x="157" y="238"/>
                      <a:pt x="184" y="233"/>
                    </a:cubicBezTo>
                    <a:cubicBezTo>
                      <a:pt x="211" y="228"/>
                      <a:pt x="250" y="207"/>
                      <a:pt x="268" y="200"/>
                    </a:cubicBezTo>
                  </a:path>
                </a:pathLst>
              </a:custGeom>
              <a:noFill/>
              <a:ln w="57150" cmpd="sng">
                <a:solidFill>
                  <a:srgbClr val="B2B2B2">
                    <a:alpha val="63921"/>
                  </a:srgbClr>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nvGrpSpPr>
              <p:cNvPr id="427238" name="Group 230">
                <a:extLst>
                  <a:ext uri="{FF2B5EF4-FFF2-40B4-BE49-F238E27FC236}">
                    <a16:creationId xmlns:a16="http://schemas.microsoft.com/office/drawing/2014/main" id="{AD2EBEAF-4135-4439-BF6D-80EDCF403504}"/>
                  </a:ext>
                </a:extLst>
              </p:cNvPr>
              <p:cNvGrpSpPr>
                <a:grpSpLocks/>
              </p:cNvGrpSpPr>
              <p:nvPr/>
            </p:nvGrpSpPr>
            <p:grpSpPr bwMode="auto">
              <a:xfrm>
                <a:off x="4082" y="1706"/>
                <a:ext cx="354" cy="194"/>
                <a:chOff x="4082" y="1706"/>
                <a:chExt cx="354" cy="194"/>
              </a:xfrm>
            </p:grpSpPr>
            <p:sp>
              <p:nvSpPr>
                <p:cNvPr id="427239" name="Freeform 231">
                  <a:extLst>
                    <a:ext uri="{FF2B5EF4-FFF2-40B4-BE49-F238E27FC236}">
                      <a16:creationId xmlns:a16="http://schemas.microsoft.com/office/drawing/2014/main" id="{FB92CF88-055C-449B-8E82-BC706B5D93EC}"/>
                    </a:ext>
                  </a:extLst>
                </p:cNvPr>
                <p:cNvSpPr>
                  <a:spLocks/>
                </p:cNvSpPr>
                <p:nvPr/>
              </p:nvSpPr>
              <p:spPr bwMode="auto">
                <a:xfrm>
                  <a:off x="4082" y="1706"/>
                  <a:ext cx="354" cy="194"/>
                </a:xfrm>
                <a:custGeom>
                  <a:avLst/>
                  <a:gdLst>
                    <a:gd name="T0" fmla="*/ 0 w 354"/>
                    <a:gd name="T1" fmla="*/ 28 h 194"/>
                    <a:gd name="T2" fmla="*/ 10 w 354"/>
                    <a:gd name="T3" fmla="*/ 94 h 194"/>
                    <a:gd name="T4" fmla="*/ 58 w 354"/>
                    <a:gd name="T5" fmla="*/ 154 h 194"/>
                    <a:gd name="T6" fmla="*/ 132 w 354"/>
                    <a:gd name="T7" fmla="*/ 186 h 194"/>
                    <a:gd name="T8" fmla="*/ 208 w 354"/>
                    <a:gd name="T9" fmla="*/ 194 h 194"/>
                    <a:gd name="T10" fmla="*/ 290 w 354"/>
                    <a:gd name="T11" fmla="*/ 160 h 194"/>
                    <a:gd name="T12" fmla="*/ 348 w 354"/>
                    <a:gd name="T13" fmla="*/ 82 h 194"/>
                    <a:gd name="T14" fmla="*/ 354 w 354"/>
                    <a:gd name="T15" fmla="*/ 20 h 194"/>
                    <a:gd name="T16" fmla="*/ 274 w 354"/>
                    <a:gd name="T17" fmla="*/ 2 h 194"/>
                    <a:gd name="T18" fmla="*/ 176 w 354"/>
                    <a:gd name="T19" fmla="*/ 0 h 194"/>
                    <a:gd name="T20" fmla="*/ 92 w 354"/>
                    <a:gd name="T21" fmla="*/ 6 h 194"/>
                    <a:gd name="T22" fmla="*/ 16 w 354"/>
                    <a:gd name="T23" fmla="*/ 18 h 194"/>
                    <a:gd name="T24" fmla="*/ 0 w 354"/>
                    <a:gd name="T25" fmla="*/ 28 h 1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54" h="194">
                      <a:moveTo>
                        <a:pt x="0" y="28"/>
                      </a:moveTo>
                      <a:lnTo>
                        <a:pt x="10" y="94"/>
                      </a:lnTo>
                      <a:lnTo>
                        <a:pt x="58" y="154"/>
                      </a:lnTo>
                      <a:lnTo>
                        <a:pt x="132" y="186"/>
                      </a:lnTo>
                      <a:lnTo>
                        <a:pt x="208" y="194"/>
                      </a:lnTo>
                      <a:lnTo>
                        <a:pt x="290" y="160"/>
                      </a:lnTo>
                      <a:lnTo>
                        <a:pt x="348" y="82"/>
                      </a:lnTo>
                      <a:lnTo>
                        <a:pt x="354" y="20"/>
                      </a:lnTo>
                      <a:lnTo>
                        <a:pt x="274" y="2"/>
                      </a:lnTo>
                      <a:lnTo>
                        <a:pt x="176" y="0"/>
                      </a:lnTo>
                      <a:lnTo>
                        <a:pt x="92" y="6"/>
                      </a:lnTo>
                      <a:lnTo>
                        <a:pt x="16" y="18"/>
                      </a:lnTo>
                      <a:lnTo>
                        <a:pt x="0" y="28"/>
                      </a:lnTo>
                      <a:close/>
                    </a:path>
                  </a:pathLst>
                </a:custGeom>
                <a:solidFill>
                  <a:srgbClr val="FF0000">
                    <a:alpha val="47842"/>
                  </a:srgbClr>
                </a:solidFill>
                <a:ln w="9525">
                  <a:solidFill>
                    <a:srgbClr val="000000">
                      <a:alpha val="49019"/>
                    </a:srgbClr>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240" name="Freeform 232">
                  <a:extLst>
                    <a:ext uri="{FF2B5EF4-FFF2-40B4-BE49-F238E27FC236}">
                      <a16:creationId xmlns:a16="http://schemas.microsoft.com/office/drawing/2014/main" id="{61EA4ED7-B32A-4146-9F80-DB0E056D68F1}"/>
                    </a:ext>
                  </a:extLst>
                </p:cNvPr>
                <p:cNvSpPr>
                  <a:spLocks/>
                </p:cNvSpPr>
                <p:nvPr/>
              </p:nvSpPr>
              <p:spPr bwMode="auto">
                <a:xfrm>
                  <a:off x="4082" y="1706"/>
                  <a:ext cx="350" cy="52"/>
                </a:xfrm>
                <a:custGeom>
                  <a:avLst/>
                  <a:gdLst>
                    <a:gd name="T0" fmla="*/ 0 w 350"/>
                    <a:gd name="T1" fmla="*/ 30 h 52"/>
                    <a:gd name="T2" fmla="*/ 68 w 350"/>
                    <a:gd name="T3" fmla="*/ 44 h 52"/>
                    <a:gd name="T4" fmla="*/ 148 w 350"/>
                    <a:gd name="T5" fmla="*/ 52 h 52"/>
                    <a:gd name="T6" fmla="*/ 192 w 350"/>
                    <a:gd name="T7" fmla="*/ 50 h 52"/>
                    <a:gd name="T8" fmla="*/ 258 w 350"/>
                    <a:gd name="T9" fmla="*/ 46 h 52"/>
                    <a:gd name="T10" fmla="*/ 296 w 350"/>
                    <a:gd name="T11" fmla="*/ 40 h 52"/>
                    <a:gd name="T12" fmla="*/ 350 w 350"/>
                    <a:gd name="T13" fmla="*/ 26 h 52"/>
                    <a:gd name="T14" fmla="*/ 272 w 350"/>
                    <a:gd name="T15" fmla="*/ 4 h 52"/>
                    <a:gd name="T16" fmla="*/ 178 w 350"/>
                    <a:gd name="T17" fmla="*/ 0 h 52"/>
                    <a:gd name="T18" fmla="*/ 102 w 350"/>
                    <a:gd name="T19" fmla="*/ 2 h 52"/>
                    <a:gd name="T20" fmla="*/ 6 w 350"/>
                    <a:gd name="T21" fmla="*/ 18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50" h="52">
                      <a:moveTo>
                        <a:pt x="0" y="30"/>
                      </a:moveTo>
                      <a:lnTo>
                        <a:pt x="68" y="44"/>
                      </a:lnTo>
                      <a:lnTo>
                        <a:pt x="148" y="52"/>
                      </a:lnTo>
                      <a:lnTo>
                        <a:pt x="192" y="50"/>
                      </a:lnTo>
                      <a:lnTo>
                        <a:pt x="258" y="46"/>
                      </a:lnTo>
                      <a:lnTo>
                        <a:pt x="296" y="40"/>
                      </a:lnTo>
                      <a:lnTo>
                        <a:pt x="350" y="26"/>
                      </a:lnTo>
                      <a:lnTo>
                        <a:pt x="272" y="4"/>
                      </a:lnTo>
                      <a:lnTo>
                        <a:pt x="178" y="0"/>
                      </a:lnTo>
                      <a:lnTo>
                        <a:pt x="102" y="2"/>
                      </a:lnTo>
                      <a:lnTo>
                        <a:pt x="6" y="18"/>
                      </a:lnTo>
                    </a:path>
                  </a:pathLst>
                </a:custGeom>
                <a:solidFill>
                  <a:srgbClr val="CC0000">
                    <a:alpha val="49019"/>
                  </a:srgbClr>
                </a:solidFill>
                <a:ln>
                  <a:noFill/>
                </a:ln>
                <a:effectLst/>
                <a:extLst>
                  <a:ext uri="{91240B29-F687-4F45-9708-019B960494DF}">
                    <a14:hiddenLine xmlns:a14="http://schemas.microsoft.com/office/drawing/2010/main" w="9525">
                      <a:solidFill>
                        <a:srgbClr val="000000">
                          <a:alpha val="49019"/>
                        </a:srgbClr>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grpSp>
      <p:grpSp>
        <p:nvGrpSpPr>
          <p:cNvPr id="646377" name="Group 233">
            <a:extLst>
              <a:ext uri="{FF2B5EF4-FFF2-40B4-BE49-F238E27FC236}">
                <a16:creationId xmlns:a16="http://schemas.microsoft.com/office/drawing/2014/main" id="{2EB513E3-9CE1-4F7C-9E1A-677E2E385ADC}"/>
              </a:ext>
            </a:extLst>
          </p:cNvPr>
          <p:cNvGrpSpPr>
            <a:grpSpLocks/>
          </p:cNvGrpSpPr>
          <p:nvPr/>
        </p:nvGrpSpPr>
        <p:grpSpPr bwMode="auto">
          <a:xfrm>
            <a:off x="1765816" y="1053049"/>
            <a:ext cx="1869817" cy="1519773"/>
            <a:chOff x="636" y="722"/>
            <a:chExt cx="1282" cy="1042"/>
          </a:xfrm>
        </p:grpSpPr>
        <p:sp>
          <p:nvSpPr>
            <p:cNvPr id="427242" name="Line 234">
              <a:extLst>
                <a:ext uri="{FF2B5EF4-FFF2-40B4-BE49-F238E27FC236}">
                  <a16:creationId xmlns:a16="http://schemas.microsoft.com/office/drawing/2014/main" id="{293A8691-4F4B-41D0-AB98-199BEAD733CB}"/>
                </a:ext>
              </a:extLst>
            </p:cNvPr>
            <p:cNvSpPr>
              <a:spLocks noChangeShapeType="1"/>
            </p:cNvSpPr>
            <p:nvPr/>
          </p:nvSpPr>
          <p:spPr bwMode="auto">
            <a:xfrm flipV="1">
              <a:off x="636" y="1328"/>
              <a:ext cx="276" cy="112"/>
            </a:xfrm>
            <a:prstGeom prst="line">
              <a:avLst/>
            </a:prstGeom>
            <a:noFill/>
            <a:ln w="28575">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243" name="Line 235">
              <a:extLst>
                <a:ext uri="{FF2B5EF4-FFF2-40B4-BE49-F238E27FC236}">
                  <a16:creationId xmlns:a16="http://schemas.microsoft.com/office/drawing/2014/main" id="{6A9C6012-45D6-4D8E-9109-F99FEB1E644D}"/>
                </a:ext>
              </a:extLst>
            </p:cNvPr>
            <p:cNvSpPr>
              <a:spLocks noChangeShapeType="1"/>
            </p:cNvSpPr>
            <p:nvPr/>
          </p:nvSpPr>
          <p:spPr bwMode="auto">
            <a:xfrm flipV="1">
              <a:off x="943" y="1440"/>
              <a:ext cx="112" cy="264"/>
            </a:xfrm>
            <a:prstGeom prst="line">
              <a:avLst/>
            </a:prstGeom>
            <a:noFill/>
            <a:ln w="28575">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244" name="Line 236">
              <a:extLst>
                <a:ext uri="{FF2B5EF4-FFF2-40B4-BE49-F238E27FC236}">
                  <a16:creationId xmlns:a16="http://schemas.microsoft.com/office/drawing/2014/main" id="{17C286D0-AE99-4B67-A7FE-287774789CAA}"/>
                </a:ext>
              </a:extLst>
            </p:cNvPr>
            <p:cNvSpPr>
              <a:spLocks noChangeShapeType="1"/>
            </p:cNvSpPr>
            <p:nvPr/>
          </p:nvSpPr>
          <p:spPr bwMode="auto">
            <a:xfrm>
              <a:off x="1449" y="1360"/>
              <a:ext cx="51" cy="179"/>
            </a:xfrm>
            <a:prstGeom prst="line">
              <a:avLst/>
            </a:prstGeom>
            <a:noFill/>
            <a:ln w="28575">
              <a:solidFill>
                <a:srgbClr val="FF0000"/>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245" name="Line 237">
              <a:extLst>
                <a:ext uri="{FF2B5EF4-FFF2-40B4-BE49-F238E27FC236}">
                  <a16:creationId xmlns:a16="http://schemas.microsoft.com/office/drawing/2014/main" id="{4F8A4B6B-A439-474D-8FAA-1AF02CBBD638}"/>
                </a:ext>
              </a:extLst>
            </p:cNvPr>
            <p:cNvSpPr>
              <a:spLocks noChangeShapeType="1"/>
            </p:cNvSpPr>
            <p:nvPr/>
          </p:nvSpPr>
          <p:spPr bwMode="auto">
            <a:xfrm flipV="1">
              <a:off x="1404" y="1632"/>
              <a:ext cx="16" cy="132"/>
            </a:xfrm>
            <a:prstGeom prst="line">
              <a:avLst/>
            </a:prstGeom>
            <a:noFill/>
            <a:ln w="2857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246" name="Line 238">
              <a:extLst>
                <a:ext uri="{FF2B5EF4-FFF2-40B4-BE49-F238E27FC236}">
                  <a16:creationId xmlns:a16="http://schemas.microsoft.com/office/drawing/2014/main" id="{5EC32E6C-8F92-46C6-B276-632BD99F3090}"/>
                </a:ext>
              </a:extLst>
            </p:cNvPr>
            <p:cNvSpPr>
              <a:spLocks noChangeShapeType="1"/>
            </p:cNvSpPr>
            <p:nvPr/>
          </p:nvSpPr>
          <p:spPr bwMode="auto">
            <a:xfrm>
              <a:off x="1063" y="722"/>
              <a:ext cx="89" cy="142"/>
            </a:xfrm>
            <a:prstGeom prst="line">
              <a:avLst/>
            </a:prstGeom>
            <a:noFill/>
            <a:ln w="2857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27247" name="Line 239">
              <a:extLst>
                <a:ext uri="{FF2B5EF4-FFF2-40B4-BE49-F238E27FC236}">
                  <a16:creationId xmlns:a16="http://schemas.microsoft.com/office/drawing/2014/main" id="{A5CC520B-F346-4C39-9875-7814C707700D}"/>
                </a:ext>
              </a:extLst>
            </p:cNvPr>
            <p:cNvSpPr>
              <a:spLocks noChangeShapeType="1"/>
            </p:cNvSpPr>
            <p:nvPr/>
          </p:nvSpPr>
          <p:spPr bwMode="auto">
            <a:xfrm flipH="1" flipV="1">
              <a:off x="1713" y="1390"/>
              <a:ext cx="205" cy="149"/>
            </a:xfrm>
            <a:prstGeom prst="line">
              <a:avLst/>
            </a:prstGeom>
            <a:noFill/>
            <a:ln w="28575">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sp>
        <p:nvSpPr>
          <p:cNvPr id="427248" name="Oval 240">
            <a:extLst>
              <a:ext uri="{FF2B5EF4-FFF2-40B4-BE49-F238E27FC236}">
                <a16:creationId xmlns:a16="http://schemas.microsoft.com/office/drawing/2014/main" id="{7FA2C259-873A-4DD7-9FE7-120BA46F980F}"/>
              </a:ext>
            </a:extLst>
          </p:cNvPr>
          <p:cNvSpPr>
            <a:spLocks noChangeArrowheads="1"/>
          </p:cNvSpPr>
          <p:nvPr/>
        </p:nvSpPr>
        <p:spPr bwMode="auto">
          <a:xfrm>
            <a:off x="2801363" y="1670001"/>
            <a:ext cx="107930" cy="62716"/>
          </a:xfrm>
          <a:prstGeom prst="ellipse">
            <a:avLst/>
          </a:prstGeom>
          <a:noFill/>
          <a:ln w="9525">
            <a:solidFill>
              <a:srgbClr val="969696"/>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646385" name="Text Box 241">
            <a:extLst>
              <a:ext uri="{FF2B5EF4-FFF2-40B4-BE49-F238E27FC236}">
                <a16:creationId xmlns:a16="http://schemas.microsoft.com/office/drawing/2014/main" id="{47B9FBEF-D5B6-41DB-AAE5-F889BAF02355}"/>
              </a:ext>
            </a:extLst>
          </p:cNvPr>
          <p:cNvSpPr txBox="1">
            <a:spLocks noChangeArrowheads="1"/>
          </p:cNvSpPr>
          <p:nvPr/>
        </p:nvSpPr>
        <p:spPr bwMode="auto">
          <a:xfrm>
            <a:off x="4335585" y="1594308"/>
            <a:ext cx="2553199" cy="318549"/>
          </a:xfrm>
          <a:prstGeom prst="rect">
            <a:avLst/>
          </a:prstGeom>
          <a:solidFill>
            <a:srgbClr val="FFFF99"/>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470" b="1">
                <a:solidFill>
                  <a:srgbClr val="000000"/>
                </a:solidFill>
              </a:rPr>
              <a:t>HEMORRAGIA ALVEOLAR</a:t>
            </a:r>
          </a:p>
        </p:txBody>
      </p:sp>
      <p:sp>
        <p:nvSpPr>
          <p:cNvPr id="646386" name="Text Box 242">
            <a:extLst>
              <a:ext uri="{FF2B5EF4-FFF2-40B4-BE49-F238E27FC236}">
                <a16:creationId xmlns:a16="http://schemas.microsoft.com/office/drawing/2014/main" id="{1DE7A964-CBB4-41F1-8BED-0473FAC4D197}"/>
              </a:ext>
            </a:extLst>
          </p:cNvPr>
          <p:cNvSpPr txBox="1">
            <a:spLocks noChangeArrowheads="1"/>
          </p:cNvSpPr>
          <p:nvPr/>
        </p:nvSpPr>
        <p:spPr bwMode="auto">
          <a:xfrm>
            <a:off x="4743797" y="3277286"/>
            <a:ext cx="1880643" cy="544765"/>
          </a:xfrm>
          <a:prstGeom prst="rect">
            <a:avLst/>
          </a:prstGeom>
          <a:solidFill>
            <a:srgbClr val="FFFF99"/>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algn="ctr" defTabSz="840151" eaLnBrk="1" fontAlgn="base" hangingPunct="1">
              <a:spcBef>
                <a:spcPct val="0"/>
              </a:spcBef>
              <a:spcAft>
                <a:spcPct val="0"/>
              </a:spcAft>
            </a:pPr>
            <a:r>
              <a:rPr lang="es-ES" altLang="es-ES" sz="1470" b="1">
                <a:solidFill>
                  <a:srgbClr val="000000"/>
                </a:solidFill>
              </a:rPr>
              <a:t>ENFERMEDAD  DE</a:t>
            </a:r>
          </a:p>
          <a:p>
            <a:pPr algn="ctr" defTabSz="840151" eaLnBrk="1" fontAlgn="base" hangingPunct="1">
              <a:spcBef>
                <a:spcPct val="0"/>
              </a:spcBef>
              <a:spcAft>
                <a:spcPct val="0"/>
              </a:spcAft>
            </a:pPr>
            <a:r>
              <a:rPr lang="es-ES" altLang="es-ES" sz="1470" b="1">
                <a:solidFill>
                  <a:srgbClr val="000000"/>
                </a:solidFill>
              </a:rPr>
              <a:t>GOODPASTURE</a:t>
            </a:r>
          </a:p>
        </p:txBody>
      </p:sp>
      <p:sp>
        <p:nvSpPr>
          <p:cNvPr id="4" name="Marcador de número de diapositiva 3"/>
          <p:cNvSpPr>
            <a:spLocks noGrp="1"/>
          </p:cNvSpPr>
          <p:nvPr>
            <p:ph type="sldNum" sz="quarter" idx="12"/>
          </p:nvPr>
        </p:nvSpPr>
        <p:spPr/>
        <p:txBody>
          <a:bodyPr/>
          <a:lstStyle/>
          <a:p>
            <a:fld id="{5724328B-D857-40DC-B64E-9DD5185DF98C}" type="slidenum">
              <a:rPr lang="es-ES" altLang="es-ES" smtClean="0"/>
              <a:pPr/>
              <a:t>25</a:t>
            </a:fld>
            <a:endParaRPr lang="es-ES" altLang="es-ES"/>
          </a:p>
        </p:txBody>
      </p:sp>
    </p:spTree>
    <p:custDataLst>
      <p:tags r:id="rId1"/>
    </p:custDataLst>
  </p:cSld>
  <p:clrMapOvr>
    <a:masterClrMapping/>
  </p:clrMapOvr>
  <mc:AlternateContent xmlns:mc="http://schemas.openxmlformats.org/markup-compatibility/2006" xmlns:p14="http://schemas.microsoft.com/office/powerpoint/2010/main">
    <mc:Choice Requires="p14">
      <p:transition spd="slow" p14:dur="2000" advTm="130280"/>
    </mc:Choice>
    <mc:Fallback xmlns="">
      <p:transition spd="slow" advTm="13028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4" presetClass="entr" presetSubtype="0" accel="100000" fill="hold" nodeType="clickEffect">
                                  <p:stCondLst>
                                    <p:cond delay="0"/>
                                  </p:stCondLst>
                                  <p:childTnLst>
                                    <p:set>
                                      <p:cBhvr>
                                        <p:cTn id="6" dur="1" fill="hold">
                                          <p:stCondLst>
                                            <p:cond delay="0"/>
                                          </p:stCondLst>
                                        </p:cTn>
                                        <p:tgtEl>
                                          <p:spTgt spid="646167"/>
                                        </p:tgtEl>
                                        <p:attrNameLst>
                                          <p:attrName>style.visibility</p:attrName>
                                        </p:attrNameLst>
                                      </p:cBhvr>
                                      <p:to>
                                        <p:strVal val="visible"/>
                                      </p:to>
                                    </p:set>
                                    <p:anim calcmode="lin" valueType="num">
                                      <p:cBhvr>
                                        <p:cTn id="7" dur="1000" fill="hold"/>
                                        <p:tgtEl>
                                          <p:spTgt spid="646167"/>
                                        </p:tgtEl>
                                        <p:attrNameLst>
                                          <p:attrName>ppt_w</p:attrName>
                                        </p:attrNameLst>
                                      </p:cBhvr>
                                      <p:tavLst>
                                        <p:tav tm="0">
                                          <p:val>
                                            <p:strVal val="#ppt_w*0.05"/>
                                          </p:val>
                                        </p:tav>
                                        <p:tav tm="100000">
                                          <p:val>
                                            <p:strVal val="#ppt_w"/>
                                          </p:val>
                                        </p:tav>
                                      </p:tavLst>
                                    </p:anim>
                                    <p:anim calcmode="lin" valueType="num">
                                      <p:cBhvr>
                                        <p:cTn id="8" dur="1000" fill="hold"/>
                                        <p:tgtEl>
                                          <p:spTgt spid="646167"/>
                                        </p:tgtEl>
                                        <p:attrNameLst>
                                          <p:attrName>ppt_h</p:attrName>
                                        </p:attrNameLst>
                                      </p:cBhvr>
                                      <p:tavLst>
                                        <p:tav tm="0">
                                          <p:val>
                                            <p:strVal val="#ppt_h"/>
                                          </p:val>
                                        </p:tav>
                                        <p:tav tm="100000">
                                          <p:val>
                                            <p:strVal val="#ppt_h"/>
                                          </p:val>
                                        </p:tav>
                                      </p:tavLst>
                                    </p:anim>
                                    <p:anim calcmode="lin" valueType="num">
                                      <p:cBhvr>
                                        <p:cTn id="9" dur="1000" fill="hold"/>
                                        <p:tgtEl>
                                          <p:spTgt spid="646167"/>
                                        </p:tgtEl>
                                        <p:attrNameLst>
                                          <p:attrName>ppt_x</p:attrName>
                                        </p:attrNameLst>
                                      </p:cBhvr>
                                      <p:tavLst>
                                        <p:tav tm="0">
                                          <p:val>
                                            <p:strVal val="#ppt_x-.2"/>
                                          </p:val>
                                        </p:tav>
                                        <p:tav tm="100000">
                                          <p:val>
                                            <p:strVal val="#ppt_x"/>
                                          </p:val>
                                        </p:tav>
                                      </p:tavLst>
                                    </p:anim>
                                    <p:anim calcmode="lin" valueType="num">
                                      <p:cBhvr>
                                        <p:cTn id="10" dur="1000" fill="hold"/>
                                        <p:tgtEl>
                                          <p:spTgt spid="646167"/>
                                        </p:tgtEl>
                                        <p:attrNameLst>
                                          <p:attrName>ppt_y</p:attrName>
                                        </p:attrNameLst>
                                      </p:cBhvr>
                                      <p:tavLst>
                                        <p:tav tm="0">
                                          <p:val>
                                            <p:strVal val="#ppt_y"/>
                                          </p:val>
                                        </p:tav>
                                        <p:tav tm="100000">
                                          <p:val>
                                            <p:strVal val="#ppt_y"/>
                                          </p:val>
                                        </p:tav>
                                      </p:tavLst>
                                    </p:anim>
                                    <p:animEffect transition="in" filter="fade">
                                      <p:cBhvr>
                                        <p:cTn id="11" dur="1000"/>
                                        <p:tgtEl>
                                          <p:spTgt spid="646167"/>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0" presetClass="exit" presetSubtype="0" fill="hold" nodeType="clickEffect">
                                  <p:stCondLst>
                                    <p:cond delay="0"/>
                                  </p:stCondLst>
                                  <p:childTnLst>
                                    <p:animEffect transition="out" filter="fade">
                                      <p:cBhvr>
                                        <p:cTn id="15" dur="2000"/>
                                        <p:tgtEl>
                                          <p:spTgt spid="646167"/>
                                        </p:tgtEl>
                                      </p:cBhvr>
                                    </p:animEffect>
                                    <p:set>
                                      <p:cBhvr>
                                        <p:cTn id="16" dur="1" fill="hold">
                                          <p:stCondLst>
                                            <p:cond delay="1999"/>
                                          </p:stCondLst>
                                        </p:cTn>
                                        <p:tgtEl>
                                          <p:spTgt spid="646167"/>
                                        </p:tgtEl>
                                        <p:attrNameLst>
                                          <p:attrName>style.visibility</p:attrName>
                                        </p:attrNameLst>
                                      </p:cBhvr>
                                      <p:to>
                                        <p:strVal val="hidden"/>
                                      </p:to>
                                    </p:set>
                                  </p:childTnLst>
                                </p:cTn>
                              </p:par>
                            </p:childTnLst>
                          </p:cTn>
                        </p:par>
                        <p:par>
                          <p:cTn id="17" fill="hold" nodeType="afterGroup">
                            <p:stCondLst>
                              <p:cond delay="2000"/>
                            </p:stCondLst>
                            <p:childTnLst>
                              <p:par>
                                <p:cTn id="18" presetID="10" presetClass="entr" presetSubtype="0" fill="hold" nodeType="afterEffect">
                                  <p:stCondLst>
                                    <p:cond delay="0"/>
                                  </p:stCondLst>
                                  <p:childTnLst>
                                    <p:set>
                                      <p:cBhvr>
                                        <p:cTn id="19" dur="1" fill="hold">
                                          <p:stCondLst>
                                            <p:cond delay="0"/>
                                          </p:stCondLst>
                                        </p:cTn>
                                        <p:tgtEl>
                                          <p:spTgt spid="646172"/>
                                        </p:tgtEl>
                                        <p:attrNameLst>
                                          <p:attrName>style.visibility</p:attrName>
                                        </p:attrNameLst>
                                      </p:cBhvr>
                                      <p:to>
                                        <p:strVal val="visible"/>
                                      </p:to>
                                    </p:set>
                                    <p:animEffect transition="in" filter="fade">
                                      <p:cBhvr>
                                        <p:cTn id="20" dur="1000"/>
                                        <p:tgtEl>
                                          <p:spTgt spid="646172"/>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646234"/>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0" presetClass="entr" presetSubtype="0" fill="hold" nodeType="clickEffect">
                                  <p:stCondLst>
                                    <p:cond delay="0"/>
                                  </p:stCondLst>
                                  <p:childTnLst>
                                    <p:set>
                                      <p:cBhvr>
                                        <p:cTn id="28" dur="1" fill="hold">
                                          <p:stCondLst>
                                            <p:cond delay="0"/>
                                          </p:stCondLst>
                                        </p:cTn>
                                        <p:tgtEl>
                                          <p:spTgt spid="646235"/>
                                        </p:tgtEl>
                                        <p:attrNameLst>
                                          <p:attrName>style.visibility</p:attrName>
                                        </p:attrNameLst>
                                      </p:cBhvr>
                                      <p:to>
                                        <p:strVal val="visible"/>
                                      </p:to>
                                    </p:set>
                                    <p:animEffect transition="in" filter="fade">
                                      <p:cBhvr>
                                        <p:cTn id="29" dur="2000"/>
                                        <p:tgtEl>
                                          <p:spTgt spid="646235"/>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0" presetClass="exit" presetSubtype="0" fill="hold" nodeType="clickEffect">
                                  <p:stCondLst>
                                    <p:cond delay="0"/>
                                  </p:stCondLst>
                                  <p:childTnLst>
                                    <p:animEffect transition="out" filter="fade">
                                      <p:cBhvr>
                                        <p:cTn id="33" dur="2000"/>
                                        <p:tgtEl>
                                          <p:spTgt spid="646209"/>
                                        </p:tgtEl>
                                      </p:cBhvr>
                                    </p:animEffect>
                                    <p:set>
                                      <p:cBhvr>
                                        <p:cTn id="34" dur="1" fill="hold">
                                          <p:stCondLst>
                                            <p:cond delay="1999"/>
                                          </p:stCondLst>
                                        </p:cTn>
                                        <p:tgtEl>
                                          <p:spTgt spid="646209"/>
                                        </p:tgtEl>
                                        <p:attrNameLst>
                                          <p:attrName>style.visibility</p:attrName>
                                        </p:attrNameLst>
                                      </p:cBhvr>
                                      <p:to>
                                        <p:strVal val="hidden"/>
                                      </p:to>
                                    </p:set>
                                  </p:childTnLst>
                                </p:cTn>
                              </p:par>
                              <p:par>
                                <p:cTn id="35" presetID="10" presetClass="entr" presetSubtype="0" fill="hold" nodeType="withEffect">
                                  <p:stCondLst>
                                    <p:cond delay="0"/>
                                  </p:stCondLst>
                                  <p:childTnLst>
                                    <p:set>
                                      <p:cBhvr>
                                        <p:cTn id="36" dur="1" fill="hold">
                                          <p:stCondLst>
                                            <p:cond delay="0"/>
                                          </p:stCondLst>
                                        </p:cTn>
                                        <p:tgtEl>
                                          <p:spTgt spid="646241"/>
                                        </p:tgtEl>
                                        <p:attrNameLst>
                                          <p:attrName>style.visibility</p:attrName>
                                        </p:attrNameLst>
                                      </p:cBhvr>
                                      <p:to>
                                        <p:strVal val="visible"/>
                                      </p:to>
                                    </p:set>
                                    <p:animEffect transition="in" filter="fade">
                                      <p:cBhvr>
                                        <p:cTn id="37" dur="2000"/>
                                        <p:tgtEl>
                                          <p:spTgt spid="646241"/>
                                        </p:tgtEl>
                                      </p:cBhvr>
                                    </p:animEffect>
                                  </p:childTnLst>
                                </p:cTn>
                              </p:par>
                            </p:childTnLst>
                          </p:cTn>
                        </p:par>
                        <p:par>
                          <p:cTn id="38" fill="hold" nodeType="afterGroup">
                            <p:stCondLst>
                              <p:cond delay="2000"/>
                            </p:stCondLst>
                            <p:childTnLst>
                              <p:par>
                                <p:cTn id="39" presetID="10" presetClass="entr" presetSubtype="0" fill="hold" grpId="0" nodeType="afterEffect">
                                  <p:stCondLst>
                                    <p:cond delay="0"/>
                                  </p:stCondLst>
                                  <p:childTnLst>
                                    <p:set>
                                      <p:cBhvr>
                                        <p:cTn id="40" dur="1" fill="hold">
                                          <p:stCondLst>
                                            <p:cond delay="0"/>
                                          </p:stCondLst>
                                        </p:cTn>
                                        <p:tgtEl>
                                          <p:spTgt spid="646330"/>
                                        </p:tgtEl>
                                        <p:attrNameLst>
                                          <p:attrName>style.visibility</p:attrName>
                                        </p:attrNameLst>
                                      </p:cBhvr>
                                      <p:to>
                                        <p:strVal val="visible"/>
                                      </p:to>
                                    </p:set>
                                    <p:animEffect transition="in" filter="fade">
                                      <p:cBhvr>
                                        <p:cTn id="41" dur="2000"/>
                                        <p:tgtEl>
                                          <p:spTgt spid="646330"/>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10" presetClass="entr" presetSubtype="0" fill="hold" nodeType="clickEffect">
                                  <p:stCondLst>
                                    <p:cond delay="0"/>
                                  </p:stCondLst>
                                  <p:childTnLst>
                                    <p:set>
                                      <p:cBhvr>
                                        <p:cTn id="45" dur="1" fill="hold">
                                          <p:stCondLst>
                                            <p:cond delay="0"/>
                                          </p:stCondLst>
                                        </p:cTn>
                                        <p:tgtEl>
                                          <p:spTgt spid="646175"/>
                                        </p:tgtEl>
                                        <p:attrNameLst>
                                          <p:attrName>style.visibility</p:attrName>
                                        </p:attrNameLst>
                                      </p:cBhvr>
                                      <p:to>
                                        <p:strVal val="visible"/>
                                      </p:to>
                                    </p:set>
                                    <p:animEffect transition="in" filter="fade">
                                      <p:cBhvr>
                                        <p:cTn id="46" dur="1000"/>
                                        <p:tgtEl>
                                          <p:spTgt spid="646175"/>
                                        </p:tgtEl>
                                      </p:cBhvr>
                                    </p:animEffec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nodeType="clickEffect">
                                  <p:stCondLst>
                                    <p:cond delay="0"/>
                                  </p:stCondLst>
                                  <p:childTnLst>
                                    <p:set>
                                      <p:cBhvr>
                                        <p:cTn id="50" dur="1" fill="hold">
                                          <p:stCondLst>
                                            <p:cond delay="0"/>
                                          </p:stCondLst>
                                        </p:cTn>
                                        <p:tgtEl>
                                          <p:spTgt spid="646331"/>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0" presetClass="entr" presetSubtype="0" fill="hold" nodeType="clickEffect">
                                  <p:stCondLst>
                                    <p:cond delay="0"/>
                                  </p:stCondLst>
                                  <p:childTnLst>
                                    <p:set>
                                      <p:cBhvr>
                                        <p:cTn id="54" dur="1" fill="hold">
                                          <p:stCondLst>
                                            <p:cond delay="0"/>
                                          </p:stCondLst>
                                        </p:cTn>
                                        <p:tgtEl>
                                          <p:spTgt spid="646377"/>
                                        </p:tgtEl>
                                        <p:attrNameLst>
                                          <p:attrName>style.visibility</p:attrName>
                                        </p:attrNameLst>
                                      </p:cBhvr>
                                      <p:to>
                                        <p:strVal val="visible"/>
                                      </p:to>
                                    </p:set>
                                    <p:animEffect transition="in" filter="fade">
                                      <p:cBhvr>
                                        <p:cTn id="55" dur="2000"/>
                                        <p:tgtEl>
                                          <p:spTgt spid="646377"/>
                                        </p:tgtEl>
                                      </p:cBhvr>
                                    </p:animEffect>
                                  </p:childTnLst>
                                </p:cTn>
                              </p:par>
                            </p:childTnLst>
                          </p:cTn>
                        </p:par>
                        <p:par>
                          <p:cTn id="56" fill="hold" nodeType="afterGroup">
                            <p:stCondLst>
                              <p:cond delay="2000"/>
                            </p:stCondLst>
                            <p:childTnLst>
                              <p:par>
                                <p:cTn id="57" presetID="10" presetClass="entr" presetSubtype="0" fill="hold" nodeType="afterEffect">
                                  <p:stCondLst>
                                    <p:cond delay="0"/>
                                  </p:stCondLst>
                                  <p:childTnLst>
                                    <p:set>
                                      <p:cBhvr>
                                        <p:cTn id="58" dur="1" fill="hold">
                                          <p:stCondLst>
                                            <p:cond delay="0"/>
                                          </p:stCondLst>
                                        </p:cTn>
                                        <p:tgtEl>
                                          <p:spTgt spid="646332"/>
                                        </p:tgtEl>
                                        <p:attrNameLst>
                                          <p:attrName>style.visibility</p:attrName>
                                        </p:attrNameLst>
                                      </p:cBhvr>
                                      <p:to>
                                        <p:strVal val="visible"/>
                                      </p:to>
                                    </p:set>
                                    <p:animEffect transition="in" filter="fade">
                                      <p:cBhvr>
                                        <p:cTn id="59" dur="2000"/>
                                        <p:tgtEl>
                                          <p:spTgt spid="646332"/>
                                        </p:tgtEl>
                                      </p:cBhvr>
                                    </p:animEffect>
                                  </p:childTnLst>
                                </p:cTn>
                              </p:par>
                            </p:childTnLst>
                          </p:cTn>
                        </p:par>
                        <p:par>
                          <p:cTn id="60" fill="hold" nodeType="afterGroup">
                            <p:stCondLst>
                              <p:cond delay="4000"/>
                            </p:stCondLst>
                            <p:childTnLst>
                              <p:par>
                                <p:cTn id="61" presetID="10" presetClass="entr" presetSubtype="0" fill="hold" grpId="0" nodeType="afterEffect">
                                  <p:stCondLst>
                                    <p:cond delay="0"/>
                                  </p:stCondLst>
                                  <p:childTnLst>
                                    <p:set>
                                      <p:cBhvr>
                                        <p:cTn id="62" dur="1" fill="hold">
                                          <p:stCondLst>
                                            <p:cond delay="0"/>
                                          </p:stCondLst>
                                        </p:cTn>
                                        <p:tgtEl>
                                          <p:spTgt spid="646385"/>
                                        </p:tgtEl>
                                        <p:attrNameLst>
                                          <p:attrName>style.visibility</p:attrName>
                                        </p:attrNameLst>
                                      </p:cBhvr>
                                      <p:to>
                                        <p:strVal val="visible"/>
                                      </p:to>
                                    </p:set>
                                    <p:animEffect transition="in" filter="fade">
                                      <p:cBhvr>
                                        <p:cTn id="63" dur="2000"/>
                                        <p:tgtEl>
                                          <p:spTgt spid="646385"/>
                                        </p:tgtEl>
                                      </p:cBhvr>
                                    </p:animEffect>
                                  </p:childTnLst>
                                </p:cTn>
                              </p:par>
                            </p:childTnLst>
                          </p:cTn>
                        </p:par>
                      </p:childTnLst>
                    </p:cTn>
                  </p:par>
                  <p:par>
                    <p:cTn id="64" fill="hold" nodeType="clickPar">
                      <p:stCondLst>
                        <p:cond delay="indefinite"/>
                      </p:stCondLst>
                      <p:childTnLst>
                        <p:par>
                          <p:cTn id="65" fill="hold" nodeType="withGroup">
                            <p:stCondLst>
                              <p:cond delay="0"/>
                            </p:stCondLst>
                            <p:childTnLst>
                              <p:par>
                                <p:cTn id="66" presetID="10" presetClass="entr" presetSubtype="0" fill="hold" nodeType="clickEffect">
                                  <p:stCondLst>
                                    <p:cond delay="0"/>
                                  </p:stCondLst>
                                  <p:childTnLst>
                                    <p:set>
                                      <p:cBhvr>
                                        <p:cTn id="67" dur="1" fill="hold">
                                          <p:stCondLst>
                                            <p:cond delay="0"/>
                                          </p:stCondLst>
                                        </p:cTn>
                                        <p:tgtEl>
                                          <p:spTgt spid="646178"/>
                                        </p:tgtEl>
                                        <p:attrNameLst>
                                          <p:attrName>style.visibility</p:attrName>
                                        </p:attrNameLst>
                                      </p:cBhvr>
                                      <p:to>
                                        <p:strVal val="visible"/>
                                      </p:to>
                                    </p:set>
                                    <p:animEffect transition="in" filter="fade">
                                      <p:cBhvr>
                                        <p:cTn id="68" dur="1000"/>
                                        <p:tgtEl>
                                          <p:spTgt spid="646178"/>
                                        </p:tgtEl>
                                      </p:cBhvr>
                                    </p:animEffect>
                                  </p:childTnLst>
                                </p:cTn>
                              </p:par>
                            </p:childTnLst>
                          </p:cTn>
                        </p:par>
                        <p:par>
                          <p:cTn id="69" fill="hold" nodeType="afterGroup">
                            <p:stCondLst>
                              <p:cond delay="1000"/>
                            </p:stCondLst>
                            <p:childTnLst>
                              <p:par>
                                <p:cTn id="70" presetID="10" presetClass="entr" presetSubtype="0" fill="hold" grpId="0" nodeType="afterEffect">
                                  <p:stCondLst>
                                    <p:cond delay="0"/>
                                  </p:stCondLst>
                                  <p:childTnLst>
                                    <p:set>
                                      <p:cBhvr>
                                        <p:cTn id="71" dur="1" fill="hold">
                                          <p:stCondLst>
                                            <p:cond delay="0"/>
                                          </p:stCondLst>
                                        </p:cTn>
                                        <p:tgtEl>
                                          <p:spTgt spid="646386"/>
                                        </p:tgtEl>
                                        <p:attrNameLst>
                                          <p:attrName>style.visibility</p:attrName>
                                        </p:attrNameLst>
                                      </p:cBhvr>
                                      <p:to>
                                        <p:strVal val="visible"/>
                                      </p:to>
                                    </p:set>
                                    <p:animEffect transition="in" filter="fade">
                                      <p:cBhvr>
                                        <p:cTn id="72" dur="2000"/>
                                        <p:tgtEl>
                                          <p:spTgt spid="6463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6330" grpId="0" animBg="1"/>
      <p:bldP spid="646385" grpId="0" animBg="1"/>
      <p:bldP spid="646386"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9058" name="Text Box 16">
            <a:extLst>
              <a:ext uri="{FF2B5EF4-FFF2-40B4-BE49-F238E27FC236}">
                <a16:creationId xmlns:a16="http://schemas.microsoft.com/office/drawing/2014/main" id="{6B4D82A4-4019-4CA0-8F26-644A4FED3BA4}"/>
              </a:ext>
            </a:extLst>
          </p:cNvPr>
          <p:cNvSpPr txBox="1">
            <a:spLocks noChangeArrowheads="1"/>
          </p:cNvSpPr>
          <p:nvPr/>
        </p:nvSpPr>
        <p:spPr bwMode="auto">
          <a:xfrm>
            <a:off x="5037575" y="3167896"/>
            <a:ext cx="3501280" cy="212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algn="ctr" defTabSz="840151" eaLnBrk="1" fontAlgn="base" hangingPunct="1">
              <a:spcBef>
                <a:spcPct val="0"/>
              </a:spcBef>
              <a:spcAft>
                <a:spcPct val="0"/>
              </a:spcAft>
            </a:pPr>
            <a:r>
              <a:rPr lang="es-ES" altLang="es-ES" sz="1470" b="1" i="1" dirty="0">
                <a:solidFill>
                  <a:srgbClr val="000000"/>
                </a:solidFill>
                <a:ea typeface="MS PGothic" panose="020B0600070205080204" pitchFamily="34" charset="-128"/>
              </a:rPr>
              <a:t>Fijación lineal de </a:t>
            </a:r>
            <a:r>
              <a:rPr lang="es-ES" altLang="es-ES" sz="1470" b="1" i="1" dirty="0" err="1">
                <a:solidFill>
                  <a:srgbClr val="000000"/>
                </a:solidFill>
                <a:ea typeface="MS PGothic" panose="020B0600070205080204" pitchFamily="34" charset="-128"/>
              </a:rPr>
              <a:t>IgG</a:t>
            </a:r>
            <a:r>
              <a:rPr lang="es-ES" altLang="es-ES" sz="1470" b="1" i="1" dirty="0">
                <a:solidFill>
                  <a:srgbClr val="000000"/>
                </a:solidFill>
                <a:ea typeface="MS PGothic" panose="020B0600070205080204" pitchFamily="34" charset="-128"/>
              </a:rPr>
              <a:t> a lo largo de la </a:t>
            </a:r>
          </a:p>
          <a:p>
            <a:pPr algn="ctr" defTabSz="840151" eaLnBrk="1" fontAlgn="base" hangingPunct="1">
              <a:spcBef>
                <a:spcPct val="0"/>
              </a:spcBef>
              <a:spcAft>
                <a:spcPct val="0"/>
              </a:spcAft>
            </a:pPr>
            <a:r>
              <a:rPr lang="es-ES" altLang="es-ES" sz="1470" b="1" i="1" dirty="0">
                <a:solidFill>
                  <a:srgbClr val="000000"/>
                </a:solidFill>
                <a:ea typeface="MS PGothic" panose="020B0600070205080204" pitchFamily="34" charset="-128"/>
              </a:rPr>
              <a:t>membrana basal</a:t>
            </a:r>
          </a:p>
          <a:p>
            <a:pPr algn="ctr" defTabSz="840151" eaLnBrk="1" fontAlgn="base" hangingPunct="1">
              <a:spcBef>
                <a:spcPct val="0"/>
              </a:spcBef>
              <a:spcAft>
                <a:spcPct val="0"/>
              </a:spcAft>
            </a:pPr>
            <a:endParaRPr lang="es-ES" altLang="es-ES" sz="1470" b="1" i="1" dirty="0">
              <a:solidFill>
                <a:srgbClr val="000000"/>
              </a:solidFill>
              <a:ea typeface="MS PGothic" panose="020B0600070205080204" pitchFamily="34" charset="-128"/>
            </a:endParaRPr>
          </a:p>
          <a:p>
            <a:pPr algn="ctr" defTabSz="840151" eaLnBrk="1" fontAlgn="base" hangingPunct="1">
              <a:spcBef>
                <a:spcPct val="0"/>
              </a:spcBef>
              <a:spcAft>
                <a:spcPct val="0"/>
              </a:spcAft>
            </a:pPr>
            <a:r>
              <a:rPr lang="es-ES" altLang="es-ES" sz="1470" b="1" i="1" dirty="0">
                <a:solidFill>
                  <a:srgbClr val="000000"/>
                </a:solidFill>
                <a:ea typeface="MS PGothic" panose="020B0600070205080204" pitchFamily="34" charset="-128"/>
              </a:rPr>
              <a:t>Solución de continuidad en la </a:t>
            </a:r>
          </a:p>
          <a:p>
            <a:pPr algn="ctr" defTabSz="840151" eaLnBrk="1" fontAlgn="base" hangingPunct="1">
              <a:spcBef>
                <a:spcPct val="0"/>
              </a:spcBef>
              <a:spcAft>
                <a:spcPct val="0"/>
              </a:spcAft>
            </a:pPr>
            <a:r>
              <a:rPr lang="es-ES" altLang="es-ES" sz="1470" b="1" i="1" dirty="0">
                <a:solidFill>
                  <a:srgbClr val="000000"/>
                </a:solidFill>
                <a:ea typeface="MS PGothic" panose="020B0600070205080204" pitchFamily="34" charset="-128"/>
              </a:rPr>
              <a:t>Membrana basal</a:t>
            </a:r>
          </a:p>
          <a:p>
            <a:pPr algn="ctr" defTabSz="840151" eaLnBrk="1" fontAlgn="base" hangingPunct="1">
              <a:spcBef>
                <a:spcPct val="0"/>
              </a:spcBef>
              <a:spcAft>
                <a:spcPct val="0"/>
              </a:spcAft>
            </a:pPr>
            <a:endParaRPr lang="es-ES" altLang="es-ES" sz="1470" b="1" i="1" dirty="0">
              <a:solidFill>
                <a:srgbClr val="000000"/>
              </a:solidFill>
              <a:ea typeface="MS PGothic" panose="020B0600070205080204" pitchFamily="34" charset="-128"/>
            </a:endParaRPr>
          </a:p>
          <a:p>
            <a:pPr algn="ctr" defTabSz="840151" eaLnBrk="1" fontAlgn="base" hangingPunct="1">
              <a:spcBef>
                <a:spcPct val="0"/>
              </a:spcBef>
              <a:spcAft>
                <a:spcPct val="0"/>
              </a:spcAft>
            </a:pPr>
            <a:r>
              <a:rPr lang="es-ES" altLang="es-ES" sz="1470" b="1" i="1" dirty="0">
                <a:solidFill>
                  <a:srgbClr val="000000"/>
                </a:solidFill>
                <a:ea typeface="MS PGothic" panose="020B0600070205080204" pitchFamily="34" charset="-128"/>
              </a:rPr>
              <a:t>Fuga de contenido capilar hacia</a:t>
            </a:r>
          </a:p>
          <a:p>
            <a:pPr algn="ctr" defTabSz="840151" eaLnBrk="1" fontAlgn="base" hangingPunct="1">
              <a:spcBef>
                <a:spcPct val="0"/>
              </a:spcBef>
              <a:spcAft>
                <a:spcPct val="0"/>
              </a:spcAft>
            </a:pPr>
            <a:r>
              <a:rPr lang="es-ES" altLang="es-ES" sz="1470" b="1" i="1" dirty="0">
                <a:solidFill>
                  <a:srgbClr val="000000"/>
                </a:solidFill>
                <a:ea typeface="MS PGothic" panose="020B0600070205080204" pitchFamily="34" charset="-128"/>
              </a:rPr>
              <a:t>El espacio de </a:t>
            </a:r>
            <a:r>
              <a:rPr lang="es-ES" altLang="es-ES" sz="1470" b="1" i="1" dirty="0" err="1">
                <a:solidFill>
                  <a:srgbClr val="000000"/>
                </a:solidFill>
                <a:ea typeface="MS PGothic" panose="020B0600070205080204" pitchFamily="34" charset="-128"/>
              </a:rPr>
              <a:t>Bowmann</a:t>
            </a:r>
            <a:endParaRPr lang="es-ES" altLang="es-ES" sz="1470" b="1" i="1" dirty="0">
              <a:solidFill>
                <a:srgbClr val="000000"/>
              </a:solidFill>
              <a:ea typeface="MS PGothic" panose="020B0600070205080204" pitchFamily="34" charset="-128"/>
            </a:endParaRPr>
          </a:p>
          <a:p>
            <a:pPr algn="ctr" defTabSz="840151" eaLnBrk="1" fontAlgn="base" hangingPunct="1">
              <a:spcBef>
                <a:spcPct val="0"/>
              </a:spcBef>
              <a:spcAft>
                <a:spcPct val="0"/>
              </a:spcAft>
            </a:pPr>
            <a:endParaRPr lang="es-ES" altLang="es-ES" sz="1470" b="1" i="1" dirty="0">
              <a:solidFill>
                <a:srgbClr val="000000"/>
              </a:solidFill>
              <a:ea typeface="MS PGothic" panose="020B0600070205080204" pitchFamily="34" charset="-128"/>
            </a:endParaRPr>
          </a:p>
        </p:txBody>
      </p:sp>
      <p:sp>
        <p:nvSpPr>
          <p:cNvPr id="429059" name="Rectangle 17">
            <a:extLst>
              <a:ext uri="{FF2B5EF4-FFF2-40B4-BE49-F238E27FC236}">
                <a16:creationId xmlns:a16="http://schemas.microsoft.com/office/drawing/2014/main" id="{97B06CD2-D8D8-4074-BC17-11D1362A966F}"/>
              </a:ext>
            </a:extLst>
          </p:cNvPr>
          <p:cNvSpPr>
            <a:spLocks noChangeArrowheads="1"/>
          </p:cNvSpPr>
          <p:nvPr/>
        </p:nvSpPr>
        <p:spPr bwMode="auto">
          <a:xfrm>
            <a:off x="4828955" y="5209786"/>
            <a:ext cx="4200525" cy="4317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algn="r" defTabSz="840151" eaLnBrk="1" fontAlgn="base" hangingPunct="1">
              <a:spcBef>
                <a:spcPct val="0"/>
              </a:spcBef>
              <a:spcAft>
                <a:spcPct val="0"/>
              </a:spcAft>
            </a:pPr>
            <a:r>
              <a:rPr lang="es-ES" altLang="es-ES" sz="1103" b="1" i="1" dirty="0">
                <a:solidFill>
                  <a:srgbClr val="000000"/>
                </a:solidFill>
                <a:ea typeface="MS PGothic" panose="020B0600070205080204" pitchFamily="34" charset="-128"/>
              </a:rPr>
              <a:t>Cortesía del Instituto de las Fuerzas Armadas </a:t>
            </a:r>
          </a:p>
          <a:p>
            <a:pPr algn="r" defTabSz="840151" eaLnBrk="1" fontAlgn="base" hangingPunct="1">
              <a:spcBef>
                <a:spcPct val="0"/>
              </a:spcBef>
              <a:spcAft>
                <a:spcPct val="0"/>
              </a:spcAft>
            </a:pPr>
            <a:r>
              <a:rPr lang="es-ES" altLang="es-ES" sz="1103" b="1" i="1" dirty="0">
                <a:solidFill>
                  <a:srgbClr val="000000"/>
                </a:solidFill>
                <a:ea typeface="MS PGothic" panose="020B0600070205080204" pitchFamily="34" charset="-128"/>
              </a:rPr>
              <a:t>de Estados Unidos</a:t>
            </a:r>
          </a:p>
        </p:txBody>
      </p:sp>
      <p:pic>
        <p:nvPicPr>
          <p:cNvPr id="429060" name="Picture 12" descr="LINEAR GBM STAINING FOR I&lt;span style = ">
            <a:extLst>
              <a:ext uri="{FF2B5EF4-FFF2-40B4-BE49-F238E27FC236}">
                <a16:creationId xmlns:a16="http://schemas.microsoft.com/office/drawing/2014/main" id="{50AD49CF-A9E9-4643-AD89-8790B734C0F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43213" y="1"/>
            <a:ext cx="3937992" cy="26340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9061" name="Picture 14" descr="PARTIAL GBM BREAK IN ANTI-GBM GLOMERULONEPHRITIS">
            <a:extLst>
              <a:ext uri="{FF2B5EF4-FFF2-40B4-BE49-F238E27FC236}">
                <a16:creationId xmlns:a16="http://schemas.microsoft.com/office/drawing/2014/main" id="{FC85CD29-A12B-4FCF-827F-28831E922E2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b="14815"/>
          <a:stretch>
            <a:fillRect/>
          </a:stretch>
        </p:blipFill>
        <p:spPr bwMode="auto">
          <a:xfrm>
            <a:off x="970926" y="2760971"/>
            <a:ext cx="2771655" cy="30016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9062" name="Picture 7" descr="ANTI-GBM GLOMERULONEPHRITIS WITH NEUTROPHILS">
            <a:extLst>
              <a:ext uri="{FF2B5EF4-FFF2-40B4-BE49-F238E27FC236}">
                <a16:creationId xmlns:a16="http://schemas.microsoft.com/office/drawing/2014/main" id="{A9A930DA-8B78-4E55-9393-B94AAF7E7362}"/>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056227" y="0"/>
            <a:ext cx="4008001" cy="2672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9064" name="Picture 7" descr="ANTI-GBM GLOMERULONEPHRITIS WITH NEUTROPHILS">
            <a:extLst>
              <a:ext uri="{FF2B5EF4-FFF2-40B4-BE49-F238E27FC236}">
                <a16:creationId xmlns:a16="http://schemas.microsoft.com/office/drawing/2014/main" id="{DD48CBE1-0594-40C5-AC39-524347DEE7F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l="37437" r="10117" b="47162"/>
          <a:stretch>
            <a:fillRect/>
          </a:stretch>
        </p:blipFill>
        <p:spPr bwMode="auto">
          <a:xfrm>
            <a:off x="4881205" y="29382"/>
            <a:ext cx="4343460" cy="29168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9065" name="Rectangle 9">
            <a:extLst>
              <a:ext uri="{FF2B5EF4-FFF2-40B4-BE49-F238E27FC236}">
                <a16:creationId xmlns:a16="http://schemas.microsoft.com/office/drawing/2014/main" id="{658322FC-A1FE-42C5-9454-41827056AC28}"/>
              </a:ext>
            </a:extLst>
          </p:cNvPr>
          <p:cNvSpPr>
            <a:spLocks noChangeArrowheads="1"/>
          </p:cNvSpPr>
          <p:nvPr/>
        </p:nvSpPr>
        <p:spPr bwMode="auto">
          <a:xfrm>
            <a:off x="6625590" y="0"/>
            <a:ext cx="1656874" cy="1190149"/>
          </a:xfrm>
          <a:prstGeom prst="rect">
            <a:avLst/>
          </a:prstGeom>
          <a:noFill/>
          <a:ln w="38100">
            <a:solidFill>
              <a:schemeClr val="tx1"/>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 name="Marcador de número de diapositiva 3"/>
          <p:cNvSpPr>
            <a:spLocks noGrp="1"/>
          </p:cNvSpPr>
          <p:nvPr>
            <p:ph type="sldNum" sz="quarter" idx="12"/>
          </p:nvPr>
        </p:nvSpPr>
        <p:spPr/>
        <p:txBody>
          <a:bodyPr/>
          <a:lstStyle/>
          <a:p>
            <a:fld id="{5724328B-D857-40DC-B64E-9DD5185DF98C}" type="slidenum">
              <a:rPr lang="es-ES" altLang="es-ES" smtClean="0"/>
              <a:pPr/>
              <a:t>26</a:t>
            </a:fld>
            <a:endParaRPr lang="es-ES" altLang="es-ES"/>
          </a:p>
        </p:txBody>
      </p:sp>
    </p:spTree>
    <p:custDataLst>
      <p:tags r:id="rId1"/>
    </p:custDataLst>
  </p:cSld>
  <p:clrMapOvr>
    <a:masterClrMapping/>
  </p:clrMapOvr>
  <mc:AlternateContent xmlns:mc="http://schemas.openxmlformats.org/markup-compatibility/2006" xmlns:p14="http://schemas.microsoft.com/office/powerpoint/2010/main">
    <mc:Choice Requires="p14">
      <p:transition spd="slow" p14:dur="2000" advTm="63126"/>
    </mc:Choice>
    <mc:Fallback xmlns="">
      <p:transition spd="slow" advTm="63126"/>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2906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53" presetClass="entr" presetSubtype="0" fill="hold" nodeType="clickEffect">
                                  <p:stCondLst>
                                    <p:cond delay="0"/>
                                  </p:stCondLst>
                                  <p:childTnLst>
                                    <p:set>
                                      <p:cBhvr>
                                        <p:cTn id="10" dur="1" fill="hold">
                                          <p:stCondLst>
                                            <p:cond delay="0"/>
                                          </p:stCondLst>
                                        </p:cTn>
                                        <p:tgtEl>
                                          <p:spTgt spid="429064"/>
                                        </p:tgtEl>
                                        <p:attrNameLst>
                                          <p:attrName>style.visibility</p:attrName>
                                        </p:attrNameLst>
                                      </p:cBhvr>
                                      <p:to>
                                        <p:strVal val="visible"/>
                                      </p:to>
                                    </p:set>
                                    <p:anim calcmode="lin" valueType="num">
                                      <p:cBhvr>
                                        <p:cTn id="11" dur="1000" fill="hold"/>
                                        <p:tgtEl>
                                          <p:spTgt spid="429064"/>
                                        </p:tgtEl>
                                        <p:attrNameLst>
                                          <p:attrName>ppt_w</p:attrName>
                                        </p:attrNameLst>
                                      </p:cBhvr>
                                      <p:tavLst>
                                        <p:tav tm="0">
                                          <p:val>
                                            <p:fltVal val="0"/>
                                          </p:val>
                                        </p:tav>
                                        <p:tav tm="100000">
                                          <p:val>
                                            <p:strVal val="#ppt_w"/>
                                          </p:val>
                                        </p:tav>
                                      </p:tavLst>
                                    </p:anim>
                                    <p:anim calcmode="lin" valueType="num">
                                      <p:cBhvr>
                                        <p:cTn id="12" dur="1000" fill="hold"/>
                                        <p:tgtEl>
                                          <p:spTgt spid="429064"/>
                                        </p:tgtEl>
                                        <p:attrNameLst>
                                          <p:attrName>ppt_h</p:attrName>
                                        </p:attrNameLst>
                                      </p:cBhvr>
                                      <p:tavLst>
                                        <p:tav tm="0">
                                          <p:val>
                                            <p:fltVal val="0"/>
                                          </p:val>
                                        </p:tav>
                                        <p:tav tm="100000">
                                          <p:val>
                                            <p:strVal val="#ppt_h"/>
                                          </p:val>
                                        </p:tav>
                                      </p:tavLst>
                                    </p:anim>
                                    <p:animEffect transition="in" filter="fade">
                                      <p:cBhvr>
                                        <p:cTn id="13" dur="1000"/>
                                        <p:tgtEl>
                                          <p:spTgt spid="429064"/>
                                        </p:tgtEl>
                                      </p:cBhvr>
                                    </p:animEffect>
                                  </p:childTnLst>
                                </p:cTn>
                              </p:par>
                              <p:par>
                                <p:cTn id="14" presetID="0" presetClass="path" presetSubtype="0" accel="50000" decel="50000" fill="hold" nodeType="withEffect">
                                  <p:stCondLst>
                                    <p:cond delay="0"/>
                                  </p:stCondLst>
                                  <p:childTnLst>
                                    <p:animMotion origin="layout" path="M 5E-6 -7.03704E-6 C 0.00869 0.05555 0.01737 0.11134 0.01806 0.17592 C 0.01876 0.2405 0.01268 0.33518 0.00417 0.38703 C -0.00434 0.43888 -0.01893 0.46296 -0.03334 0.48703 " pathEditMode="relative" ptsTypes="aaaA">
                                      <p:cBhvr>
                                        <p:cTn id="15" dur="2000" fill="hold"/>
                                        <p:tgtEl>
                                          <p:spTgt spid="429064"/>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1106" name="Freeform 55">
            <a:extLst>
              <a:ext uri="{FF2B5EF4-FFF2-40B4-BE49-F238E27FC236}">
                <a16:creationId xmlns:a16="http://schemas.microsoft.com/office/drawing/2014/main" id="{5A4EDF37-7896-47D6-A71F-6F27CBF1C57F}"/>
              </a:ext>
            </a:extLst>
          </p:cNvPr>
          <p:cNvSpPr>
            <a:spLocks/>
          </p:cNvSpPr>
          <p:nvPr/>
        </p:nvSpPr>
        <p:spPr bwMode="auto">
          <a:xfrm>
            <a:off x="1191161" y="3452308"/>
            <a:ext cx="3719215" cy="831354"/>
          </a:xfrm>
          <a:custGeom>
            <a:avLst/>
            <a:gdLst>
              <a:gd name="T0" fmla="*/ 0 w 2536"/>
              <a:gd name="T1" fmla="*/ 0 h 473"/>
              <a:gd name="T2" fmla="*/ 267792458 w 2536"/>
              <a:gd name="T3" fmla="*/ 352822110 h 473"/>
              <a:gd name="T4" fmla="*/ 310525635 w 2536"/>
              <a:gd name="T5" fmla="*/ 670362009 h 473"/>
              <a:gd name="T6" fmla="*/ 259245822 w 2536"/>
              <a:gd name="T7" fmla="*/ 874495595 h 473"/>
              <a:gd name="T8" fmla="*/ 173779467 w 2536"/>
              <a:gd name="T9" fmla="*/ 1018143803 h 473"/>
              <a:gd name="T10" fmla="*/ 22791558 w 2536"/>
              <a:gd name="T11" fmla="*/ 1189514542 h 473"/>
              <a:gd name="T12" fmla="*/ 2147483647 w 2536"/>
              <a:gd name="T13" fmla="*/ 1192035494 h 473"/>
              <a:gd name="T14" fmla="*/ 2147483647 w 2536"/>
              <a:gd name="T15" fmla="*/ 934979385 h 473"/>
              <a:gd name="T16" fmla="*/ 2147483647 w 2536"/>
              <a:gd name="T17" fmla="*/ 665321693 h 473"/>
              <a:gd name="T18" fmla="*/ 2147483647 w 2536"/>
              <a:gd name="T19" fmla="*/ 337701162 h 473"/>
              <a:gd name="T20" fmla="*/ 2147483647 w 2536"/>
              <a:gd name="T21" fmla="*/ 141128844 h 473"/>
              <a:gd name="T22" fmla="*/ 2147483647 w 2536"/>
              <a:gd name="T23" fmla="*/ 0 h 473"/>
              <a:gd name="T24" fmla="*/ 0 w 2536"/>
              <a:gd name="T25" fmla="*/ 0 h 47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36" h="473">
                <a:moveTo>
                  <a:pt x="0" y="0"/>
                </a:moveTo>
                <a:lnTo>
                  <a:pt x="94" y="140"/>
                </a:lnTo>
                <a:lnTo>
                  <a:pt x="109" y="266"/>
                </a:lnTo>
                <a:lnTo>
                  <a:pt x="91" y="347"/>
                </a:lnTo>
                <a:lnTo>
                  <a:pt x="61" y="404"/>
                </a:lnTo>
                <a:lnTo>
                  <a:pt x="8" y="472"/>
                </a:lnTo>
                <a:lnTo>
                  <a:pt x="2470" y="473"/>
                </a:lnTo>
                <a:lnTo>
                  <a:pt x="2512" y="371"/>
                </a:lnTo>
                <a:lnTo>
                  <a:pt x="2536" y="264"/>
                </a:lnTo>
                <a:lnTo>
                  <a:pt x="2524" y="134"/>
                </a:lnTo>
                <a:lnTo>
                  <a:pt x="2497" y="56"/>
                </a:lnTo>
                <a:lnTo>
                  <a:pt x="2464" y="0"/>
                </a:lnTo>
                <a:lnTo>
                  <a:pt x="0" y="0"/>
                </a:lnTo>
                <a:close/>
              </a:path>
            </a:pathLst>
          </a:custGeom>
          <a:solidFill>
            <a:srgbClr val="FF9B0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107" name="Text Box 2">
            <a:extLst>
              <a:ext uri="{FF2B5EF4-FFF2-40B4-BE49-F238E27FC236}">
                <a16:creationId xmlns:a16="http://schemas.microsoft.com/office/drawing/2014/main" id="{BFC269E4-C798-48CC-A98C-54939282301F}"/>
              </a:ext>
            </a:extLst>
          </p:cNvPr>
          <p:cNvSpPr txBox="1">
            <a:spLocks noChangeArrowheads="1"/>
          </p:cNvSpPr>
          <p:nvPr/>
        </p:nvSpPr>
        <p:spPr bwMode="auto">
          <a:xfrm>
            <a:off x="1596628" y="1004918"/>
            <a:ext cx="6825853" cy="3468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50000"/>
              </a:spcBef>
              <a:spcAft>
                <a:spcPct val="0"/>
              </a:spcAft>
            </a:pPr>
            <a:r>
              <a:rPr lang="es-ES" altLang="es-ES" sz="1654" b="1">
                <a:solidFill>
                  <a:srgbClr val="333399"/>
                </a:solidFill>
              </a:rPr>
              <a:t>Es una vasculitis del Ovillo Glomerular (“Capilaritis glomerular”)</a:t>
            </a:r>
          </a:p>
        </p:txBody>
      </p:sp>
      <p:grpSp>
        <p:nvGrpSpPr>
          <p:cNvPr id="431108" name="Group 3">
            <a:extLst>
              <a:ext uri="{FF2B5EF4-FFF2-40B4-BE49-F238E27FC236}">
                <a16:creationId xmlns:a16="http://schemas.microsoft.com/office/drawing/2014/main" id="{26C8F2A9-A070-4544-9FB6-02F141C8E9F5}"/>
              </a:ext>
            </a:extLst>
          </p:cNvPr>
          <p:cNvGrpSpPr>
            <a:grpSpLocks/>
          </p:cNvGrpSpPr>
          <p:nvPr/>
        </p:nvGrpSpPr>
        <p:grpSpPr bwMode="auto">
          <a:xfrm>
            <a:off x="5961966" y="2480936"/>
            <a:ext cx="2998708" cy="2988498"/>
            <a:chOff x="822" y="1909"/>
            <a:chExt cx="2056" cy="2049"/>
          </a:xfrm>
        </p:grpSpPr>
        <p:sp>
          <p:nvSpPr>
            <p:cNvPr id="431109" name="Freeform 4">
              <a:extLst>
                <a:ext uri="{FF2B5EF4-FFF2-40B4-BE49-F238E27FC236}">
                  <a16:creationId xmlns:a16="http://schemas.microsoft.com/office/drawing/2014/main" id="{AABDB8CA-C5D5-4889-81DF-833EFE40748D}"/>
                </a:ext>
              </a:extLst>
            </p:cNvPr>
            <p:cNvSpPr>
              <a:spLocks/>
            </p:cNvSpPr>
            <p:nvPr/>
          </p:nvSpPr>
          <p:spPr bwMode="auto">
            <a:xfrm>
              <a:off x="822" y="1909"/>
              <a:ext cx="1849" cy="1865"/>
            </a:xfrm>
            <a:custGeom>
              <a:avLst/>
              <a:gdLst>
                <a:gd name="T0" fmla="*/ 707 w 2081"/>
                <a:gd name="T1" fmla="*/ 72 h 1865"/>
                <a:gd name="T2" fmla="*/ 626 w 2081"/>
                <a:gd name="T3" fmla="*/ 120 h 1865"/>
                <a:gd name="T4" fmla="*/ 581 w 2081"/>
                <a:gd name="T5" fmla="*/ 216 h 1865"/>
                <a:gd name="T6" fmla="*/ 556 w 2081"/>
                <a:gd name="T7" fmla="*/ 320 h 1865"/>
                <a:gd name="T8" fmla="*/ 537 w 2081"/>
                <a:gd name="T9" fmla="*/ 424 h 1865"/>
                <a:gd name="T10" fmla="*/ 506 w 2081"/>
                <a:gd name="T11" fmla="*/ 520 h 1865"/>
                <a:gd name="T12" fmla="*/ 429 w 2081"/>
                <a:gd name="T13" fmla="*/ 544 h 1865"/>
                <a:gd name="T14" fmla="*/ 354 w 2081"/>
                <a:gd name="T15" fmla="*/ 536 h 1865"/>
                <a:gd name="T16" fmla="*/ 259 w 2081"/>
                <a:gd name="T17" fmla="*/ 560 h 1865"/>
                <a:gd name="T18" fmla="*/ 183 w 2081"/>
                <a:gd name="T19" fmla="*/ 592 h 1865"/>
                <a:gd name="T20" fmla="*/ 114 w 2081"/>
                <a:gd name="T21" fmla="*/ 648 h 1865"/>
                <a:gd name="T22" fmla="*/ 57 w 2081"/>
                <a:gd name="T23" fmla="*/ 736 h 1865"/>
                <a:gd name="T24" fmla="*/ 19 w 2081"/>
                <a:gd name="T25" fmla="*/ 824 h 1865"/>
                <a:gd name="T26" fmla="*/ 6 w 2081"/>
                <a:gd name="T27" fmla="*/ 920 h 1865"/>
                <a:gd name="T28" fmla="*/ 6 w 2081"/>
                <a:gd name="T29" fmla="*/ 1032 h 1865"/>
                <a:gd name="T30" fmla="*/ 44 w 2081"/>
                <a:gd name="T31" fmla="*/ 1144 h 1865"/>
                <a:gd name="T32" fmla="*/ 95 w 2081"/>
                <a:gd name="T33" fmla="*/ 1224 h 1865"/>
                <a:gd name="T34" fmla="*/ 171 w 2081"/>
                <a:gd name="T35" fmla="*/ 1288 h 1865"/>
                <a:gd name="T36" fmla="*/ 252 w 2081"/>
                <a:gd name="T37" fmla="*/ 1320 h 1865"/>
                <a:gd name="T38" fmla="*/ 335 w 2081"/>
                <a:gd name="T39" fmla="*/ 1328 h 1865"/>
                <a:gd name="T40" fmla="*/ 417 w 2081"/>
                <a:gd name="T41" fmla="*/ 1328 h 1865"/>
                <a:gd name="T42" fmla="*/ 492 w 2081"/>
                <a:gd name="T43" fmla="*/ 1344 h 1865"/>
                <a:gd name="T44" fmla="*/ 543 w 2081"/>
                <a:gd name="T45" fmla="*/ 1424 h 1865"/>
                <a:gd name="T46" fmla="*/ 524 w 2081"/>
                <a:gd name="T47" fmla="*/ 1480 h 1865"/>
                <a:gd name="T48" fmla="*/ 530 w 2081"/>
                <a:gd name="T49" fmla="*/ 1576 h 1865"/>
                <a:gd name="T50" fmla="*/ 556 w 2081"/>
                <a:gd name="T51" fmla="*/ 1672 h 1865"/>
                <a:gd name="T52" fmla="*/ 619 w 2081"/>
                <a:gd name="T53" fmla="*/ 1752 h 1865"/>
                <a:gd name="T54" fmla="*/ 701 w 2081"/>
                <a:gd name="T55" fmla="*/ 1808 h 1865"/>
                <a:gd name="T56" fmla="*/ 802 w 2081"/>
                <a:gd name="T57" fmla="*/ 1848 h 1865"/>
                <a:gd name="T58" fmla="*/ 878 w 2081"/>
                <a:gd name="T59" fmla="*/ 1864 h 1865"/>
                <a:gd name="T60" fmla="*/ 960 w 2081"/>
                <a:gd name="T61" fmla="*/ 1864 h 1865"/>
                <a:gd name="T62" fmla="*/ 1042 w 2081"/>
                <a:gd name="T63" fmla="*/ 1824 h 1865"/>
                <a:gd name="T64" fmla="*/ 1112 w 2081"/>
                <a:gd name="T65" fmla="*/ 1776 h 1865"/>
                <a:gd name="T66" fmla="*/ 1168 w 2081"/>
                <a:gd name="T67" fmla="*/ 1680 h 1865"/>
                <a:gd name="T68" fmla="*/ 1213 w 2081"/>
                <a:gd name="T69" fmla="*/ 1592 h 1865"/>
                <a:gd name="T70" fmla="*/ 1219 w 2081"/>
                <a:gd name="T71" fmla="*/ 1488 h 1865"/>
                <a:gd name="T72" fmla="*/ 1213 w 2081"/>
                <a:gd name="T73" fmla="*/ 1384 h 1865"/>
                <a:gd name="T74" fmla="*/ 1207 w 2081"/>
                <a:gd name="T75" fmla="*/ 1288 h 1865"/>
                <a:gd name="T76" fmla="*/ 1250 w 2081"/>
                <a:gd name="T77" fmla="*/ 1224 h 1865"/>
                <a:gd name="T78" fmla="*/ 1339 w 2081"/>
                <a:gd name="T79" fmla="*/ 1200 h 1865"/>
                <a:gd name="T80" fmla="*/ 1421 w 2081"/>
                <a:gd name="T81" fmla="*/ 1176 h 1865"/>
                <a:gd name="T82" fmla="*/ 1516 w 2081"/>
                <a:gd name="T83" fmla="*/ 1120 h 1865"/>
                <a:gd name="T84" fmla="*/ 1585 w 2081"/>
                <a:gd name="T85" fmla="*/ 1024 h 1865"/>
                <a:gd name="T86" fmla="*/ 1623 w 2081"/>
                <a:gd name="T87" fmla="*/ 928 h 1865"/>
                <a:gd name="T88" fmla="*/ 1642 w 2081"/>
                <a:gd name="T89" fmla="*/ 824 h 1865"/>
                <a:gd name="T90" fmla="*/ 1636 w 2081"/>
                <a:gd name="T91" fmla="*/ 728 h 1865"/>
                <a:gd name="T92" fmla="*/ 1630 w 2081"/>
                <a:gd name="T93" fmla="*/ 624 h 1865"/>
                <a:gd name="T94" fmla="*/ 1554 w 2081"/>
                <a:gd name="T95" fmla="*/ 536 h 1865"/>
                <a:gd name="T96" fmla="*/ 1478 w 2081"/>
                <a:gd name="T97" fmla="*/ 472 h 1865"/>
                <a:gd name="T98" fmla="*/ 1377 w 2081"/>
                <a:gd name="T99" fmla="*/ 424 h 1865"/>
                <a:gd name="T100" fmla="*/ 1295 w 2081"/>
                <a:gd name="T101" fmla="*/ 432 h 1865"/>
                <a:gd name="T102" fmla="*/ 1219 w 2081"/>
                <a:gd name="T103" fmla="*/ 456 h 1865"/>
                <a:gd name="T104" fmla="*/ 1162 w 2081"/>
                <a:gd name="T105" fmla="*/ 448 h 1865"/>
                <a:gd name="T106" fmla="*/ 1175 w 2081"/>
                <a:gd name="T107" fmla="*/ 344 h 1865"/>
                <a:gd name="T108" fmla="*/ 1168 w 2081"/>
                <a:gd name="T109" fmla="*/ 248 h 1865"/>
                <a:gd name="T110" fmla="*/ 1136 w 2081"/>
                <a:gd name="T111" fmla="*/ 152 h 1865"/>
                <a:gd name="T112" fmla="*/ 1067 w 2081"/>
                <a:gd name="T113" fmla="*/ 64 h 1865"/>
                <a:gd name="T114" fmla="*/ 973 w 2081"/>
                <a:gd name="T115" fmla="*/ 8 h 1865"/>
                <a:gd name="T116" fmla="*/ 890 w 2081"/>
                <a:gd name="T117" fmla="*/ 0 h 1865"/>
                <a:gd name="T118" fmla="*/ 815 w 2081"/>
                <a:gd name="T119" fmla="*/ 0 h 186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081" h="1865">
                  <a:moveTo>
                    <a:pt x="984" y="24"/>
                  </a:moveTo>
                  <a:lnTo>
                    <a:pt x="968" y="32"/>
                  </a:lnTo>
                  <a:lnTo>
                    <a:pt x="952" y="40"/>
                  </a:lnTo>
                  <a:lnTo>
                    <a:pt x="936" y="56"/>
                  </a:lnTo>
                  <a:lnTo>
                    <a:pt x="920" y="56"/>
                  </a:lnTo>
                  <a:lnTo>
                    <a:pt x="896" y="72"/>
                  </a:lnTo>
                  <a:lnTo>
                    <a:pt x="880" y="80"/>
                  </a:lnTo>
                  <a:lnTo>
                    <a:pt x="864" y="88"/>
                  </a:lnTo>
                  <a:lnTo>
                    <a:pt x="848" y="88"/>
                  </a:lnTo>
                  <a:lnTo>
                    <a:pt x="832" y="96"/>
                  </a:lnTo>
                  <a:lnTo>
                    <a:pt x="808" y="112"/>
                  </a:lnTo>
                  <a:lnTo>
                    <a:pt x="792" y="120"/>
                  </a:lnTo>
                  <a:lnTo>
                    <a:pt x="776" y="136"/>
                  </a:lnTo>
                  <a:lnTo>
                    <a:pt x="768" y="152"/>
                  </a:lnTo>
                  <a:lnTo>
                    <a:pt x="760" y="168"/>
                  </a:lnTo>
                  <a:lnTo>
                    <a:pt x="752" y="184"/>
                  </a:lnTo>
                  <a:lnTo>
                    <a:pt x="744" y="200"/>
                  </a:lnTo>
                  <a:lnTo>
                    <a:pt x="736" y="216"/>
                  </a:lnTo>
                  <a:lnTo>
                    <a:pt x="728" y="232"/>
                  </a:lnTo>
                  <a:lnTo>
                    <a:pt x="720" y="248"/>
                  </a:lnTo>
                  <a:lnTo>
                    <a:pt x="720" y="264"/>
                  </a:lnTo>
                  <a:lnTo>
                    <a:pt x="720" y="280"/>
                  </a:lnTo>
                  <a:lnTo>
                    <a:pt x="712" y="304"/>
                  </a:lnTo>
                  <a:lnTo>
                    <a:pt x="704" y="320"/>
                  </a:lnTo>
                  <a:lnTo>
                    <a:pt x="704" y="344"/>
                  </a:lnTo>
                  <a:lnTo>
                    <a:pt x="696" y="360"/>
                  </a:lnTo>
                  <a:lnTo>
                    <a:pt x="688" y="376"/>
                  </a:lnTo>
                  <a:lnTo>
                    <a:pt x="688" y="392"/>
                  </a:lnTo>
                  <a:lnTo>
                    <a:pt x="680" y="408"/>
                  </a:lnTo>
                  <a:lnTo>
                    <a:pt x="680" y="424"/>
                  </a:lnTo>
                  <a:lnTo>
                    <a:pt x="680" y="440"/>
                  </a:lnTo>
                  <a:lnTo>
                    <a:pt x="672" y="456"/>
                  </a:lnTo>
                  <a:lnTo>
                    <a:pt x="664" y="472"/>
                  </a:lnTo>
                  <a:lnTo>
                    <a:pt x="656" y="488"/>
                  </a:lnTo>
                  <a:lnTo>
                    <a:pt x="648" y="504"/>
                  </a:lnTo>
                  <a:lnTo>
                    <a:pt x="640" y="520"/>
                  </a:lnTo>
                  <a:lnTo>
                    <a:pt x="624" y="528"/>
                  </a:lnTo>
                  <a:lnTo>
                    <a:pt x="608" y="544"/>
                  </a:lnTo>
                  <a:lnTo>
                    <a:pt x="592" y="544"/>
                  </a:lnTo>
                  <a:lnTo>
                    <a:pt x="576" y="544"/>
                  </a:lnTo>
                  <a:lnTo>
                    <a:pt x="560" y="544"/>
                  </a:lnTo>
                  <a:lnTo>
                    <a:pt x="544" y="544"/>
                  </a:lnTo>
                  <a:lnTo>
                    <a:pt x="528" y="536"/>
                  </a:lnTo>
                  <a:lnTo>
                    <a:pt x="512" y="536"/>
                  </a:lnTo>
                  <a:lnTo>
                    <a:pt x="496" y="536"/>
                  </a:lnTo>
                  <a:lnTo>
                    <a:pt x="480" y="536"/>
                  </a:lnTo>
                  <a:lnTo>
                    <a:pt x="464" y="536"/>
                  </a:lnTo>
                  <a:lnTo>
                    <a:pt x="448" y="536"/>
                  </a:lnTo>
                  <a:lnTo>
                    <a:pt x="424" y="536"/>
                  </a:lnTo>
                  <a:lnTo>
                    <a:pt x="408" y="536"/>
                  </a:lnTo>
                  <a:lnTo>
                    <a:pt x="392" y="544"/>
                  </a:lnTo>
                  <a:lnTo>
                    <a:pt x="360" y="552"/>
                  </a:lnTo>
                  <a:lnTo>
                    <a:pt x="344" y="552"/>
                  </a:lnTo>
                  <a:lnTo>
                    <a:pt x="328" y="560"/>
                  </a:lnTo>
                  <a:lnTo>
                    <a:pt x="312" y="568"/>
                  </a:lnTo>
                  <a:lnTo>
                    <a:pt x="296" y="568"/>
                  </a:lnTo>
                  <a:lnTo>
                    <a:pt x="280" y="576"/>
                  </a:lnTo>
                  <a:lnTo>
                    <a:pt x="264" y="584"/>
                  </a:lnTo>
                  <a:lnTo>
                    <a:pt x="248" y="592"/>
                  </a:lnTo>
                  <a:lnTo>
                    <a:pt x="232" y="592"/>
                  </a:lnTo>
                  <a:lnTo>
                    <a:pt x="216" y="600"/>
                  </a:lnTo>
                  <a:lnTo>
                    <a:pt x="200" y="608"/>
                  </a:lnTo>
                  <a:lnTo>
                    <a:pt x="184" y="616"/>
                  </a:lnTo>
                  <a:lnTo>
                    <a:pt x="168" y="632"/>
                  </a:lnTo>
                  <a:lnTo>
                    <a:pt x="152" y="632"/>
                  </a:lnTo>
                  <a:lnTo>
                    <a:pt x="144" y="648"/>
                  </a:lnTo>
                  <a:lnTo>
                    <a:pt x="128" y="656"/>
                  </a:lnTo>
                  <a:lnTo>
                    <a:pt x="120" y="672"/>
                  </a:lnTo>
                  <a:lnTo>
                    <a:pt x="104" y="688"/>
                  </a:lnTo>
                  <a:lnTo>
                    <a:pt x="88" y="704"/>
                  </a:lnTo>
                  <a:lnTo>
                    <a:pt x="80" y="720"/>
                  </a:lnTo>
                  <a:lnTo>
                    <a:pt x="72" y="736"/>
                  </a:lnTo>
                  <a:lnTo>
                    <a:pt x="72" y="752"/>
                  </a:lnTo>
                  <a:lnTo>
                    <a:pt x="56" y="760"/>
                  </a:lnTo>
                  <a:lnTo>
                    <a:pt x="48" y="776"/>
                  </a:lnTo>
                  <a:lnTo>
                    <a:pt x="40" y="792"/>
                  </a:lnTo>
                  <a:lnTo>
                    <a:pt x="32" y="808"/>
                  </a:lnTo>
                  <a:lnTo>
                    <a:pt x="24" y="824"/>
                  </a:lnTo>
                  <a:lnTo>
                    <a:pt x="16" y="840"/>
                  </a:lnTo>
                  <a:lnTo>
                    <a:pt x="16" y="856"/>
                  </a:lnTo>
                  <a:lnTo>
                    <a:pt x="8" y="872"/>
                  </a:lnTo>
                  <a:lnTo>
                    <a:pt x="8" y="888"/>
                  </a:lnTo>
                  <a:lnTo>
                    <a:pt x="8" y="904"/>
                  </a:lnTo>
                  <a:lnTo>
                    <a:pt x="8" y="920"/>
                  </a:lnTo>
                  <a:lnTo>
                    <a:pt x="8" y="944"/>
                  </a:lnTo>
                  <a:lnTo>
                    <a:pt x="8" y="960"/>
                  </a:lnTo>
                  <a:lnTo>
                    <a:pt x="0" y="984"/>
                  </a:lnTo>
                  <a:lnTo>
                    <a:pt x="8" y="1000"/>
                  </a:lnTo>
                  <a:lnTo>
                    <a:pt x="8" y="1016"/>
                  </a:lnTo>
                  <a:lnTo>
                    <a:pt x="8" y="1032"/>
                  </a:lnTo>
                  <a:lnTo>
                    <a:pt x="16" y="1048"/>
                  </a:lnTo>
                  <a:lnTo>
                    <a:pt x="32" y="1072"/>
                  </a:lnTo>
                  <a:lnTo>
                    <a:pt x="32" y="1088"/>
                  </a:lnTo>
                  <a:lnTo>
                    <a:pt x="40" y="1104"/>
                  </a:lnTo>
                  <a:lnTo>
                    <a:pt x="48" y="1128"/>
                  </a:lnTo>
                  <a:lnTo>
                    <a:pt x="56" y="1144"/>
                  </a:lnTo>
                  <a:lnTo>
                    <a:pt x="64" y="1160"/>
                  </a:lnTo>
                  <a:lnTo>
                    <a:pt x="72" y="1176"/>
                  </a:lnTo>
                  <a:lnTo>
                    <a:pt x="88" y="1184"/>
                  </a:lnTo>
                  <a:lnTo>
                    <a:pt x="96" y="1200"/>
                  </a:lnTo>
                  <a:lnTo>
                    <a:pt x="104" y="1216"/>
                  </a:lnTo>
                  <a:lnTo>
                    <a:pt x="120" y="1224"/>
                  </a:lnTo>
                  <a:lnTo>
                    <a:pt x="120" y="1240"/>
                  </a:lnTo>
                  <a:lnTo>
                    <a:pt x="136" y="1248"/>
                  </a:lnTo>
                  <a:lnTo>
                    <a:pt x="152" y="1256"/>
                  </a:lnTo>
                  <a:lnTo>
                    <a:pt x="168" y="1272"/>
                  </a:lnTo>
                  <a:lnTo>
                    <a:pt x="184" y="1272"/>
                  </a:lnTo>
                  <a:lnTo>
                    <a:pt x="216" y="1288"/>
                  </a:lnTo>
                  <a:lnTo>
                    <a:pt x="232" y="1296"/>
                  </a:lnTo>
                  <a:lnTo>
                    <a:pt x="248" y="1304"/>
                  </a:lnTo>
                  <a:lnTo>
                    <a:pt x="264" y="1304"/>
                  </a:lnTo>
                  <a:lnTo>
                    <a:pt x="288" y="1312"/>
                  </a:lnTo>
                  <a:lnTo>
                    <a:pt x="304" y="1312"/>
                  </a:lnTo>
                  <a:lnTo>
                    <a:pt x="320" y="1320"/>
                  </a:lnTo>
                  <a:lnTo>
                    <a:pt x="336" y="1320"/>
                  </a:lnTo>
                  <a:lnTo>
                    <a:pt x="360" y="1320"/>
                  </a:lnTo>
                  <a:lnTo>
                    <a:pt x="376" y="1320"/>
                  </a:lnTo>
                  <a:lnTo>
                    <a:pt x="392" y="1320"/>
                  </a:lnTo>
                  <a:lnTo>
                    <a:pt x="408" y="1320"/>
                  </a:lnTo>
                  <a:lnTo>
                    <a:pt x="424" y="1328"/>
                  </a:lnTo>
                  <a:lnTo>
                    <a:pt x="440" y="1328"/>
                  </a:lnTo>
                  <a:lnTo>
                    <a:pt x="464" y="1336"/>
                  </a:lnTo>
                  <a:lnTo>
                    <a:pt x="480" y="1336"/>
                  </a:lnTo>
                  <a:lnTo>
                    <a:pt x="496" y="1328"/>
                  </a:lnTo>
                  <a:lnTo>
                    <a:pt x="512" y="1328"/>
                  </a:lnTo>
                  <a:lnTo>
                    <a:pt x="528" y="1328"/>
                  </a:lnTo>
                  <a:lnTo>
                    <a:pt x="544" y="1328"/>
                  </a:lnTo>
                  <a:lnTo>
                    <a:pt x="560" y="1336"/>
                  </a:lnTo>
                  <a:lnTo>
                    <a:pt x="576" y="1336"/>
                  </a:lnTo>
                  <a:lnTo>
                    <a:pt x="592" y="1336"/>
                  </a:lnTo>
                  <a:lnTo>
                    <a:pt x="608" y="1344"/>
                  </a:lnTo>
                  <a:lnTo>
                    <a:pt x="624" y="1344"/>
                  </a:lnTo>
                  <a:lnTo>
                    <a:pt x="648" y="1368"/>
                  </a:lnTo>
                  <a:lnTo>
                    <a:pt x="648" y="1384"/>
                  </a:lnTo>
                  <a:lnTo>
                    <a:pt x="648" y="1400"/>
                  </a:lnTo>
                  <a:lnTo>
                    <a:pt x="656" y="1416"/>
                  </a:lnTo>
                  <a:lnTo>
                    <a:pt x="672" y="1424"/>
                  </a:lnTo>
                  <a:lnTo>
                    <a:pt x="688" y="1424"/>
                  </a:lnTo>
                  <a:lnTo>
                    <a:pt x="696" y="1408"/>
                  </a:lnTo>
                  <a:lnTo>
                    <a:pt x="680" y="1416"/>
                  </a:lnTo>
                  <a:lnTo>
                    <a:pt x="672" y="1432"/>
                  </a:lnTo>
                  <a:lnTo>
                    <a:pt x="664" y="1448"/>
                  </a:lnTo>
                  <a:lnTo>
                    <a:pt x="664" y="1464"/>
                  </a:lnTo>
                  <a:lnTo>
                    <a:pt x="664" y="1480"/>
                  </a:lnTo>
                  <a:lnTo>
                    <a:pt x="664" y="1496"/>
                  </a:lnTo>
                  <a:lnTo>
                    <a:pt x="664" y="1512"/>
                  </a:lnTo>
                  <a:lnTo>
                    <a:pt x="664" y="1528"/>
                  </a:lnTo>
                  <a:lnTo>
                    <a:pt x="672" y="1544"/>
                  </a:lnTo>
                  <a:lnTo>
                    <a:pt x="672" y="1560"/>
                  </a:lnTo>
                  <a:lnTo>
                    <a:pt x="672" y="1576"/>
                  </a:lnTo>
                  <a:lnTo>
                    <a:pt x="680" y="1592"/>
                  </a:lnTo>
                  <a:lnTo>
                    <a:pt x="680" y="1608"/>
                  </a:lnTo>
                  <a:lnTo>
                    <a:pt x="680" y="1624"/>
                  </a:lnTo>
                  <a:lnTo>
                    <a:pt x="688" y="1640"/>
                  </a:lnTo>
                  <a:lnTo>
                    <a:pt x="696" y="1656"/>
                  </a:lnTo>
                  <a:lnTo>
                    <a:pt x="704" y="1672"/>
                  </a:lnTo>
                  <a:lnTo>
                    <a:pt x="712" y="1696"/>
                  </a:lnTo>
                  <a:lnTo>
                    <a:pt x="728" y="1704"/>
                  </a:lnTo>
                  <a:lnTo>
                    <a:pt x="736" y="1720"/>
                  </a:lnTo>
                  <a:lnTo>
                    <a:pt x="752" y="1728"/>
                  </a:lnTo>
                  <a:lnTo>
                    <a:pt x="768" y="1744"/>
                  </a:lnTo>
                  <a:lnTo>
                    <a:pt x="784" y="1752"/>
                  </a:lnTo>
                  <a:lnTo>
                    <a:pt x="800" y="1760"/>
                  </a:lnTo>
                  <a:lnTo>
                    <a:pt x="816" y="1776"/>
                  </a:lnTo>
                  <a:lnTo>
                    <a:pt x="832" y="1776"/>
                  </a:lnTo>
                  <a:lnTo>
                    <a:pt x="848" y="1784"/>
                  </a:lnTo>
                  <a:lnTo>
                    <a:pt x="864" y="1792"/>
                  </a:lnTo>
                  <a:lnTo>
                    <a:pt x="888" y="1808"/>
                  </a:lnTo>
                  <a:lnTo>
                    <a:pt x="904" y="1816"/>
                  </a:lnTo>
                  <a:lnTo>
                    <a:pt x="920" y="1824"/>
                  </a:lnTo>
                  <a:lnTo>
                    <a:pt x="936" y="1832"/>
                  </a:lnTo>
                  <a:lnTo>
                    <a:pt x="960" y="1840"/>
                  </a:lnTo>
                  <a:lnTo>
                    <a:pt x="1000" y="1848"/>
                  </a:lnTo>
                  <a:lnTo>
                    <a:pt x="1016" y="1848"/>
                  </a:lnTo>
                  <a:lnTo>
                    <a:pt x="1032" y="1856"/>
                  </a:lnTo>
                  <a:lnTo>
                    <a:pt x="1048" y="1864"/>
                  </a:lnTo>
                  <a:lnTo>
                    <a:pt x="1064" y="1864"/>
                  </a:lnTo>
                  <a:lnTo>
                    <a:pt x="1080" y="1864"/>
                  </a:lnTo>
                  <a:lnTo>
                    <a:pt x="1096" y="1864"/>
                  </a:lnTo>
                  <a:lnTo>
                    <a:pt x="1112" y="1864"/>
                  </a:lnTo>
                  <a:lnTo>
                    <a:pt x="1128" y="1864"/>
                  </a:lnTo>
                  <a:lnTo>
                    <a:pt x="1144" y="1864"/>
                  </a:lnTo>
                  <a:lnTo>
                    <a:pt x="1160" y="1864"/>
                  </a:lnTo>
                  <a:lnTo>
                    <a:pt x="1176" y="1864"/>
                  </a:lnTo>
                  <a:lnTo>
                    <a:pt x="1200" y="1864"/>
                  </a:lnTo>
                  <a:lnTo>
                    <a:pt x="1216" y="1864"/>
                  </a:lnTo>
                  <a:lnTo>
                    <a:pt x="1232" y="1864"/>
                  </a:lnTo>
                  <a:lnTo>
                    <a:pt x="1248" y="1848"/>
                  </a:lnTo>
                  <a:lnTo>
                    <a:pt x="1264" y="1840"/>
                  </a:lnTo>
                  <a:lnTo>
                    <a:pt x="1280" y="1840"/>
                  </a:lnTo>
                  <a:lnTo>
                    <a:pt x="1296" y="1832"/>
                  </a:lnTo>
                  <a:lnTo>
                    <a:pt x="1320" y="1824"/>
                  </a:lnTo>
                  <a:lnTo>
                    <a:pt x="1336" y="1816"/>
                  </a:lnTo>
                  <a:lnTo>
                    <a:pt x="1352" y="1816"/>
                  </a:lnTo>
                  <a:lnTo>
                    <a:pt x="1368" y="1800"/>
                  </a:lnTo>
                  <a:lnTo>
                    <a:pt x="1384" y="1800"/>
                  </a:lnTo>
                  <a:lnTo>
                    <a:pt x="1392" y="1784"/>
                  </a:lnTo>
                  <a:lnTo>
                    <a:pt x="1408" y="1776"/>
                  </a:lnTo>
                  <a:lnTo>
                    <a:pt x="1424" y="1752"/>
                  </a:lnTo>
                  <a:lnTo>
                    <a:pt x="1440" y="1736"/>
                  </a:lnTo>
                  <a:lnTo>
                    <a:pt x="1456" y="1728"/>
                  </a:lnTo>
                  <a:lnTo>
                    <a:pt x="1464" y="1712"/>
                  </a:lnTo>
                  <a:lnTo>
                    <a:pt x="1472" y="1696"/>
                  </a:lnTo>
                  <a:lnTo>
                    <a:pt x="1480" y="1680"/>
                  </a:lnTo>
                  <a:lnTo>
                    <a:pt x="1488" y="1664"/>
                  </a:lnTo>
                  <a:lnTo>
                    <a:pt x="1496" y="1648"/>
                  </a:lnTo>
                  <a:lnTo>
                    <a:pt x="1504" y="1632"/>
                  </a:lnTo>
                  <a:lnTo>
                    <a:pt x="1520" y="1624"/>
                  </a:lnTo>
                  <a:lnTo>
                    <a:pt x="1528" y="1608"/>
                  </a:lnTo>
                  <a:lnTo>
                    <a:pt x="1536" y="1592"/>
                  </a:lnTo>
                  <a:lnTo>
                    <a:pt x="1536" y="1576"/>
                  </a:lnTo>
                  <a:lnTo>
                    <a:pt x="1536" y="1560"/>
                  </a:lnTo>
                  <a:lnTo>
                    <a:pt x="1536" y="1544"/>
                  </a:lnTo>
                  <a:lnTo>
                    <a:pt x="1544" y="1528"/>
                  </a:lnTo>
                  <a:lnTo>
                    <a:pt x="1544" y="1512"/>
                  </a:lnTo>
                  <a:lnTo>
                    <a:pt x="1544" y="1488"/>
                  </a:lnTo>
                  <a:lnTo>
                    <a:pt x="1544" y="1472"/>
                  </a:lnTo>
                  <a:lnTo>
                    <a:pt x="1544" y="1456"/>
                  </a:lnTo>
                  <a:lnTo>
                    <a:pt x="1544" y="1440"/>
                  </a:lnTo>
                  <a:lnTo>
                    <a:pt x="1544" y="1424"/>
                  </a:lnTo>
                  <a:lnTo>
                    <a:pt x="1544" y="1400"/>
                  </a:lnTo>
                  <a:lnTo>
                    <a:pt x="1536" y="1384"/>
                  </a:lnTo>
                  <a:lnTo>
                    <a:pt x="1536" y="1368"/>
                  </a:lnTo>
                  <a:lnTo>
                    <a:pt x="1536" y="1352"/>
                  </a:lnTo>
                  <a:lnTo>
                    <a:pt x="1528" y="1336"/>
                  </a:lnTo>
                  <a:lnTo>
                    <a:pt x="1528" y="1320"/>
                  </a:lnTo>
                  <a:lnTo>
                    <a:pt x="1528" y="1304"/>
                  </a:lnTo>
                  <a:lnTo>
                    <a:pt x="1528" y="1288"/>
                  </a:lnTo>
                  <a:lnTo>
                    <a:pt x="1536" y="1272"/>
                  </a:lnTo>
                  <a:lnTo>
                    <a:pt x="1536" y="1256"/>
                  </a:lnTo>
                  <a:lnTo>
                    <a:pt x="1536" y="1240"/>
                  </a:lnTo>
                  <a:lnTo>
                    <a:pt x="1544" y="1224"/>
                  </a:lnTo>
                  <a:lnTo>
                    <a:pt x="1560" y="1216"/>
                  </a:lnTo>
                  <a:lnTo>
                    <a:pt x="1584" y="1224"/>
                  </a:lnTo>
                  <a:lnTo>
                    <a:pt x="1600" y="1216"/>
                  </a:lnTo>
                  <a:lnTo>
                    <a:pt x="1616" y="1224"/>
                  </a:lnTo>
                  <a:lnTo>
                    <a:pt x="1640" y="1216"/>
                  </a:lnTo>
                  <a:lnTo>
                    <a:pt x="1656" y="1216"/>
                  </a:lnTo>
                  <a:lnTo>
                    <a:pt x="1680" y="1208"/>
                  </a:lnTo>
                  <a:lnTo>
                    <a:pt x="1696" y="1200"/>
                  </a:lnTo>
                  <a:lnTo>
                    <a:pt x="1720" y="1200"/>
                  </a:lnTo>
                  <a:lnTo>
                    <a:pt x="1736" y="1200"/>
                  </a:lnTo>
                  <a:lnTo>
                    <a:pt x="1752" y="1192"/>
                  </a:lnTo>
                  <a:lnTo>
                    <a:pt x="1768" y="1184"/>
                  </a:lnTo>
                  <a:lnTo>
                    <a:pt x="1784" y="1176"/>
                  </a:lnTo>
                  <a:lnTo>
                    <a:pt x="1800" y="1176"/>
                  </a:lnTo>
                  <a:lnTo>
                    <a:pt x="1832" y="1168"/>
                  </a:lnTo>
                  <a:lnTo>
                    <a:pt x="1848" y="1160"/>
                  </a:lnTo>
                  <a:lnTo>
                    <a:pt x="1864" y="1152"/>
                  </a:lnTo>
                  <a:lnTo>
                    <a:pt x="1880" y="1136"/>
                  </a:lnTo>
                  <a:lnTo>
                    <a:pt x="1904" y="1128"/>
                  </a:lnTo>
                  <a:lnTo>
                    <a:pt x="1920" y="1120"/>
                  </a:lnTo>
                  <a:lnTo>
                    <a:pt x="1944" y="1096"/>
                  </a:lnTo>
                  <a:lnTo>
                    <a:pt x="1960" y="1080"/>
                  </a:lnTo>
                  <a:lnTo>
                    <a:pt x="1976" y="1072"/>
                  </a:lnTo>
                  <a:lnTo>
                    <a:pt x="1984" y="1056"/>
                  </a:lnTo>
                  <a:lnTo>
                    <a:pt x="2000" y="1040"/>
                  </a:lnTo>
                  <a:lnTo>
                    <a:pt x="2008" y="1024"/>
                  </a:lnTo>
                  <a:lnTo>
                    <a:pt x="2024" y="1008"/>
                  </a:lnTo>
                  <a:lnTo>
                    <a:pt x="2032" y="992"/>
                  </a:lnTo>
                  <a:lnTo>
                    <a:pt x="2040" y="976"/>
                  </a:lnTo>
                  <a:lnTo>
                    <a:pt x="2048" y="960"/>
                  </a:lnTo>
                  <a:lnTo>
                    <a:pt x="2056" y="944"/>
                  </a:lnTo>
                  <a:lnTo>
                    <a:pt x="2056" y="928"/>
                  </a:lnTo>
                  <a:lnTo>
                    <a:pt x="2064" y="912"/>
                  </a:lnTo>
                  <a:lnTo>
                    <a:pt x="2072" y="888"/>
                  </a:lnTo>
                  <a:lnTo>
                    <a:pt x="2072" y="872"/>
                  </a:lnTo>
                  <a:lnTo>
                    <a:pt x="2072" y="856"/>
                  </a:lnTo>
                  <a:lnTo>
                    <a:pt x="2072" y="840"/>
                  </a:lnTo>
                  <a:lnTo>
                    <a:pt x="2080" y="824"/>
                  </a:lnTo>
                  <a:lnTo>
                    <a:pt x="2080" y="808"/>
                  </a:lnTo>
                  <a:lnTo>
                    <a:pt x="2080" y="792"/>
                  </a:lnTo>
                  <a:lnTo>
                    <a:pt x="2080" y="776"/>
                  </a:lnTo>
                  <a:lnTo>
                    <a:pt x="2080" y="760"/>
                  </a:lnTo>
                  <a:lnTo>
                    <a:pt x="2072" y="744"/>
                  </a:lnTo>
                  <a:lnTo>
                    <a:pt x="2072" y="728"/>
                  </a:lnTo>
                  <a:lnTo>
                    <a:pt x="2072" y="712"/>
                  </a:lnTo>
                  <a:lnTo>
                    <a:pt x="2072" y="696"/>
                  </a:lnTo>
                  <a:lnTo>
                    <a:pt x="2072" y="680"/>
                  </a:lnTo>
                  <a:lnTo>
                    <a:pt x="2064" y="656"/>
                  </a:lnTo>
                  <a:lnTo>
                    <a:pt x="2064" y="640"/>
                  </a:lnTo>
                  <a:lnTo>
                    <a:pt x="2064" y="624"/>
                  </a:lnTo>
                  <a:lnTo>
                    <a:pt x="2056" y="608"/>
                  </a:lnTo>
                  <a:lnTo>
                    <a:pt x="2040" y="584"/>
                  </a:lnTo>
                  <a:lnTo>
                    <a:pt x="2024" y="576"/>
                  </a:lnTo>
                  <a:lnTo>
                    <a:pt x="2008" y="568"/>
                  </a:lnTo>
                  <a:lnTo>
                    <a:pt x="1984" y="552"/>
                  </a:lnTo>
                  <a:lnTo>
                    <a:pt x="1968" y="536"/>
                  </a:lnTo>
                  <a:lnTo>
                    <a:pt x="1952" y="520"/>
                  </a:lnTo>
                  <a:lnTo>
                    <a:pt x="1944" y="504"/>
                  </a:lnTo>
                  <a:lnTo>
                    <a:pt x="1928" y="488"/>
                  </a:lnTo>
                  <a:lnTo>
                    <a:pt x="1912" y="480"/>
                  </a:lnTo>
                  <a:lnTo>
                    <a:pt x="1896" y="480"/>
                  </a:lnTo>
                  <a:lnTo>
                    <a:pt x="1872" y="472"/>
                  </a:lnTo>
                  <a:lnTo>
                    <a:pt x="1856" y="464"/>
                  </a:lnTo>
                  <a:lnTo>
                    <a:pt x="1840" y="464"/>
                  </a:lnTo>
                  <a:lnTo>
                    <a:pt x="1824" y="456"/>
                  </a:lnTo>
                  <a:lnTo>
                    <a:pt x="1800" y="448"/>
                  </a:lnTo>
                  <a:lnTo>
                    <a:pt x="1768" y="432"/>
                  </a:lnTo>
                  <a:lnTo>
                    <a:pt x="1744" y="424"/>
                  </a:lnTo>
                  <a:lnTo>
                    <a:pt x="1720" y="416"/>
                  </a:lnTo>
                  <a:lnTo>
                    <a:pt x="1704" y="416"/>
                  </a:lnTo>
                  <a:lnTo>
                    <a:pt x="1688" y="416"/>
                  </a:lnTo>
                  <a:lnTo>
                    <a:pt x="1672" y="424"/>
                  </a:lnTo>
                  <a:lnTo>
                    <a:pt x="1656" y="424"/>
                  </a:lnTo>
                  <a:lnTo>
                    <a:pt x="1640" y="432"/>
                  </a:lnTo>
                  <a:lnTo>
                    <a:pt x="1624" y="432"/>
                  </a:lnTo>
                  <a:lnTo>
                    <a:pt x="1608" y="440"/>
                  </a:lnTo>
                  <a:lnTo>
                    <a:pt x="1592" y="440"/>
                  </a:lnTo>
                  <a:lnTo>
                    <a:pt x="1576" y="440"/>
                  </a:lnTo>
                  <a:lnTo>
                    <a:pt x="1560" y="448"/>
                  </a:lnTo>
                  <a:lnTo>
                    <a:pt x="1544" y="456"/>
                  </a:lnTo>
                  <a:lnTo>
                    <a:pt x="1528" y="464"/>
                  </a:lnTo>
                  <a:lnTo>
                    <a:pt x="1512" y="472"/>
                  </a:lnTo>
                  <a:lnTo>
                    <a:pt x="1496" y="480"/>
                  </a:lnTo>
                  <a:lnTo>
                    <a:pt x="1480" y="480"/>
                  </a:lnTo>
                  <a:lnTo>
                    <a:pt x="1472" y="464"/>
                  </a:lnTo>
                  <a:lnTo>
                    <a:pt x="1472" y="448"/>
                  </a:lnTo>
                  <a:lnTo>
                    <a:pt x="1472" y="432"/>
                  </a:lnTo>
                  <a:lnTo>
                    <a:pt x="1480" y="416"/>
                  </a:lnTo>
                  <a:lnTo>
                    <a:pt x="1480" y="400"/>
                  </a:lnTo>
                  <a:lnTo>
                    <a:pt x="1480" y="376"/>
                  </a:lnTo>
                  <a:lnTo>
                    <a:pt x="1488" y="360"/>
                  </a:lnTo>
                  <a:lnTo>
                    <a:pt x="1488" y="344"/>
                  </a:lnTo>
                  <a:lnTo>
                    <a:pt x="1488" y="328"/>
                  </a:lnTo>
                  <a:lnTo>
                    <a:pt x="1488" y="312"/>
                  </a:lnTo>
                  <a:lnTo>
                    <a:pt x="1488" y="296"/>
                  </a:lnTo>
                  <a:lnTo>
                    <a:pt x="1488" y="280"/>
                  </a:lnTo>
                  <a:lnTo>
                    <a:pt x="1480" y="264"/>
                  </a:lnTo>
                  <a:lnTo>
                    <a:pt x="1480" y="248"/>
                  </a:lnTo>
                  <a:lnTo>
                    <a:pt x="1480" y="232"/>
                  </a:lnTo>
                  <a:lnTo>
                    <a:pt x="1472" y="216"/>
                  </a:lnTo>
                  <a:lnTo>
                    <a:pt x="1464" y="200"/>
                  </a:lnTo>
                  <a:lnTo>
                    <a:pt x="1456" y="184"/>
                  </a:lnTo>
                  <a:lnTo>
                    <a:pt x="1448" y="168"/>
                  </a:lnTo>
                  <a:lnTo>
                    <a:pt x="1440" y="152"/>
                  </a:lnTo>
                  <a:lnTo>
                    <a:pt x="1432" y="136"/>
                  </a:lnTo>
                  <a:lnTo>
                    <a:pt x="1424" y="120"/>
                  </a:lnTo>
                  <a:lnTo>
                    <a:pt x="1408" y="112"/>
                  </a:lnTo>
                  <a:lnTo>
                    <a:pt x="1400" y="96"/>
                  </a:lnTo>
                  <a:lnTo>
                    <a:pt x="1376" y="80"/>
                  </a:lnTo>
                  <a:lnTo>
                    <a:pt x="1352" y="64"/>
                  </a:lnTo>
                  <a:lnTo>
                    <a:pt x="1320" y="40"/>
                  </a:lnTo>
                  <a:lnTo>
                    <a:pt x="1304" y="40"/>
                  </a:lnTo>
                  <a:lnTo>
                    <a:pt x="1288" y="32"/>
                  </a:lnTo>
                  <a:lnTo>
                    <a:pt x="1272" y="24"/>
                  </a:lnTo>
                  <a:lnTo>
                    <a:pt x="1248" y="8"/>
                  </a:lnTo>
                  <a:lnTo>
                    <a:pt x="1232" y="8"/>
                  </a:lnTo>
                  <a:lnTo>
                    <a:pt x="1208" y="0"/>
                  </a:lnTo>
                  <a:lnTo>
                    <a:pt x="1192" y="0"/>
                  </a:lnTo>
                  <a:lnTo>
                    <a:pt x="1176" y="0"/>
                  </a:lnTo>
                  <a:lnTo>
                    <a:pt x="1160" y="0"/>
                  </a:lnTo>
                  <a:lnTo>
                    <a:pt x="1144" y="0"/>
                  </a:lnTo>
                  <a:lnTo>
                    <a:pt x="1128" y="0"/>
                  </a:lnTo>
                  <a:lnTo>
                    <a:pt x="1112" y="0"/>
                  </a:lnTo>
                  <a:lnTo>
                    <a:pt x="1096" y="0"/>
                  </a:lnTo>
                  <a:lnTo>
                    <a:pt x="1080" y="0"/>
                  </a:lnTo>
                  <a:lnTo>
                    <a:pt x="1064" y="0"/>
                  </a:lnTo>
                  <a:lnTo>
                    <a:pt x="1048" y="0"/>
                  </a:lnTo>
                  <a:lnTo>
                    <a:pt x="1032" y="0"/>
                  </a:lnTo>
                  <a:lnTo>
                    <a:pt x="1008" y="8"/>
                  </a:lnTo>
                  <a:lnTo>
                    <a:pt x="992" y="16"/>
                  </a:lnTo>
                  <a:lnTo>
                    <a:pt x="984" y="24"/>
                  </a:lnTo>
                </a:path>
              </a:pathLst>
            </a:custGeom>
            <a:solidFill>
              <a:srgbClr val="A2C1FE"/>
            </a:solidFill>
            <a:ln w="508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110" name="Oval 5">
              <a:extLst>
                <a:ext uri="{FF2B5EF4-FFF2-40B4-BE49-F238E27FC236}">
                  <a16:creationId xmlns:a16="http://schemas.microsoft.com/office/drawing/2014/main" id="{20CDF3E6-A1A8-4470-BBAB-A09DE5F80A55}"/>
                </a:ext>
              </a:extLst>
            </p:cNvPr>
            <p:cNvSpPr>
              <a:spLocks noChangeArrowheads="1"/>
            </p:cNvSpPr>
            <p:nvPr/>
          </p:nvSpPr>
          <p:spPr bwMode="auto">
            <a:xfrm>
              <a:off x="1546" y="1955"/>
              <a:ext cx="562" cy="632"/>
            </a:xfrm>
            <a:prstGeom prst="ellipse">
              <a:avLst/>
            </a:prstGeom>
            <a:solidFill>
              <a:srgbClr val="FE9B03"/>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111" name="Oval 6">
              <a:extLst>
                <a:ext uri="{FF2B5EF4-FFF2-40B4-BE49-F238E27FC236}">
                  <a16:creationId xmlns:a16="http://schemas.microsoft.com/office/drawing/2014/main" id="{21C89CF0-9DBB-4755-88A5-B4D96BF3234D}"/>
                </a:ext>
              </a:extLst>
            </p:cNvPr>
            <p:cNvSpPr>
              <a:spLocks noChangeArrowheads="1"/>
            </p:cNvSpPr>
            <p:nvPr/>
          </p:nvSpPr>
          <p:spPr bwMode="auto">
            <a:xfrm>
              <a:off x="1575" y="1988"/>
              <a:ext cx="503" cy="566"/>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112" name="Oval 7">
              <a:extLst>
                <a:ext uri="{FF2B5EF4-FFF2-40B4-BE49-F238E27FC236}">
                  <a16:creationId xmlns:a16="http://schemas.microsoft.com/office/drawing/2014/main" id="{92C07969-133E-457F-BF55-0FF5495D4545}"/>
                </a:ext>
              </a:extLst>
            </p:cNvPr>
            <p:cNvSpPr>
              <a:spLocks noChangeArrowheads="1"/>
            </p:cNvSpPr>
            <p:nvPr/>
          </p:nvSpPr>
          <p:spPr bwMode="auto">
            <a:xfrm>
              <a:off x="2058" y="2384"/>
              <a:ext cx="562" cy="632"/>
            </a:xfrm>
            <a:prstGeom prst="ellipse">
              <a:avLst/>
            </a:prstGeom>
            <a:solidFill>
              <a:srgbClr val="FE9B03"/>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113" name="Oval 8">
              <a:extLst>
                <a:ext uri="{FF2B5EF4-FFF2-40B4-BE49-F238E27FC236}">
                  <a16:creationId xmlns:a16="http://schemas.microsoft.com/office/drawing/2014/main" id="{3992A26A-2C03-47BA-9822-5FD2077FBEA5}"/>
                </a:ext>
              </a:extLst>
            </p:cNvPr>
            <p:cNvSpPr>
              <a:spLocks noChangeArrowheads="1"/>
            </p:cNvSpPr>
            <p:nvPr/>
          </p:nvSpPr>
          <p:spPr bwMode="auto">
            <a:xfrm>
              <a:off x="2087" y="2417"/>
              <a:ext cx="504" cy="566"/>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114" name="Oval 9">
              <a:extLst>
                <a:ext uri="{FF2B5EF4-FFF2-40B4-BE49-F238E27FC236}">
                  <a16:creationId xmlns:a16="http://schemas.microsoft.com/office/drawing/2014/main" id="{A8D09783-6F7E-4B5F-91CB-7372C8158724}"/>
                </a:ext>
              </a:extLst>
            </p:cNvPr>
            <p:cNvSpPr>
              <a:spLocks noChangeArrowheads="1"/>
            </p:cNvSpPr>
            <p:nvPr/>
          </p:nvSpPr>
          <p:spPr bwMode="auto">
            <a:xfrm>
              <a:off x="1549" y="3051"/>
              <a:ext cx="561" cy="632"/>
            </a:xfrm>
            <a:prstGeom prst="ellipse">
              <a:avLst/>
            </a:prstGeom>
            <a:solidFill>
              <a:srgbClr val="FE9B03"/>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115" name="Oval 10">
              <a:extLst>
                <a:ext uri="{FF2B5EF4-FFF2-40B4-BE49-F238E27FC236}">
                  <a16:creationId xmlns:a16="http://schemas.microsoft.com/office/drawing/2014/main" id="{F1C19F09-AFAF-4805-9EB8-C70FA47FDC6F}"/>
                </a:ext>
              </a:extLst>
            </p:cNvPr>
            <p:cNvSpPr>
              <a:spLocks noChangeArrowheads="1"/>
            </p:cNvSpPr>
            <p:nvPr/>
          </p:nvSpPr>
          <p:spPr bwMode="auto">
            <a:xfrm>
              <a:off x="1578" y="3084"/>
              <a:ext cx="503" cy="566"/>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116" name="Oval 11">
              <a:extLst>
                <a:ext uri="{FF2B5EF4-FFF2-40B4-BE49-F238E27FC236}">
                  <a16:creationId xmlns:a16="http://schemas.microsoft.com/office/drawing/2014/main" id="{AAC4FC4E-CA2C-4E2F-BC32-68375DFC78D5}"/>
                </a:ext>
              </a:extLst>
            </p:cNvPr>
            <p:cNvSpPr>
              <a:spLocks noChangeArrowheads="1"/>
            </p:cNvSpPr>
            <p:nvPr/>
          </p:nvSpPr>
          <p:spPr bwMode="auto">
            <a:xfrm>
              <a:off x="897" y="2518"/>
              <a:ext cx="562" cy="632"/>
            </a:xfrm>
            <a:prstGeom prst="ellipse">
              <a:avLst/>
            </a:prstGeom>
            <a:solidFill>
              <a:srgbClr val="FE9B03"/>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117" name="Oval 12">
              <a:extLst>
                <a:ext uri="{FF2B5EF4-FFF2-40B4-BE49-F238E27FC236}">
                  <a16:creationId xmlns:a16="http://schemas.microsoft.com/office/drawing/2014/main" id="{826210D8-1EA9-4BAE-BFD2-098A932DF482}"/>
                </a:ext>
              </a:extLst>
            </p:cNvPr>
            <p:cNvSpPr>
              <a:spLocks noChangeArrowheads="1"/>
            </p:cNvSpPr>
            <p:nvPr/>
          </p:nvSpPr>
          <p:spPr bwMode="auto">
            <a:xfrm>
              <a:off x="926" y="2551"/>
              <a:ext cx="504" cy="566"/>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118" name="Freeform 13">
              <a:extLst>
                <a:ext uri="{FF2B5EF4-FFF2-40B4-BE49-F238E27FC236}">
                  <a16:creationId xmlns:a16="http://schemas.microsoft.com/office/drawing/2014/main" id="{A53FE7BE-7D0F-4C60-A87F-9F14DE19A8EF}"/>
                </a:ext>
              </a:extLst>
            </p:cNvPr>
            <p:cNvSpPr>
              <a:spLocks/>
            </p:cNvSpPr>
            <p:nvPr/>
          </p:nvSpPr>
          <p:spPr bwMode="auto">
            <a:xfrm>
              <a:off x="1188" y="2021"/>
              <a:ext cx="434" cy="765"/>
            </a:xfrm>
            <a:custGeom>
              <a:avLst/>
              <a:gdLst>
                <a:gd name="T0" fmla="*/ 366 w 489"/>
                <a:gd name="T1" fmla="*/ 20 h 765"/>
                <a:gd name="T2" fmla="*/ 347 w 489"/>
                <a:gd name="T3" fmla="*/ 44 h 765"/>
                <a:gd name="T4" fmla="*/ 327 w 489"/>
                <a:gd name="T5" fmla="*/ 76 h 765"/>
                <a:gd name="T6" fmla="*/ 315 w 489"/>
                <a:gd name="T7" fmla="*/ 108 h 765"/>
                <a:gd name="T8" fmla="*/ 303 w 489"/>
                <a:gd name="T9" fmla="*/ 140 h 765"/>
                <a:gd name="T10" fmla="*/ 296 w 489"/>
                <a:gd name="T11" fmla="*/ 172 h 765"/>
                <a:gd name="T12" fmla="*/ 293 w 489"/>
                <a:gd name="T13" fmla="*/ 204 h 765"/>
                <a:gd name="T14" fmla="*/ 287 w 489"/>
                <a:gd name="T15" fmla="*/ 240 h 765"/>
                <a:gd name="T16" fmla="*/ 287 w 489"/>
                <a:gd name="T17" fmla="*/ 276 h 765"/>
                <a:gd name="T18" fmla="*/ 284 w 489"/>
                <a:gd name="T19" fmla="*/ 308 h 765"/>
                <a:gd name="T20" fmla="*/ 290 w 489"/>
                <a:gd name="T21" fmla="*/ 340 h 765"/>
                <a:gd name="T22" fmla="*/ 303 w 489"/>
                <a:gd name="T23" fmla="*/ 380 h 765"/>
                <a:gd name="T24" fmla="*/ 315 w 489"/>
                <a:gd name="T25" fmla="*/ 420 h 765"/>
                <a:gd name="T26" fmla="*/ 334 w 489"/>
                <a:gd name="T27" fmla="*/ 448 h 765"/>
                <a:gd name="T28" fmla="*/ 353 w 489"/>
                <a:gd name="T29" fmla="*/ 484 h 765"/>
                <a:gd name="T30" fmla="*/ 368 w 489"/>
                <a:gd name="T31" fmla="*/ 516 h 765"/>
                <a:gd name="T32" fmla="*/ 382 w 489"/>
                <a:gd name="T33" fmla="*/ 552 h 765"/>
                <a:gd name="T34" fmla="*/ 384 w 489"/>
                <a:gd name="T35" fmla="*/ 588 h 765"/>
                <a:gd name="T36" fmla="*/ 375 w 489"/>
                <a:gd name="T37" fmla="*/ 624 h 765"/>
                <a:gd name="T38" fmla="*/ 353 w 489"/>
                <a:gd name="T39" fmla="*/ 656 h 765"/>
                <a:gd name="T40" fmla="*/ 321 w 489"/>
                <a:gd name="T41" fmla="*/ 684 h 765"/>
                <a:gd name="T42" fmla="*/ 296 w 489"/>
                <a:gd name="T43" fmla="*/ 716 h 765"/>
                <a:gd name="T44" fmla="*/ 277 w 489"/>
                <a:gd name="T45" fmla="*/ 748 h 765"/>
                <a:gd name="T46" fmla="*/ 258 w 489"/>
                <a:gd name="T47" fmla="*/ 756 h 765"/>
                <a:gd name="T48" fmla="*/ 256 w 489"/>
                <a:gd name="T49" fmla="*/ 724 h 765"/>
                <a:gd name="T50" fmla="*/ 246 w 489"/>
                <a:gd name="T51" fmla="*/ 692 h 765"/>
                <a:gd name="T52" fmla="*/ 227 w 489"/>
                <a:gd name="T53" fmla="*/ 640 h 765"/>
                <a:gd name="T54" fmla="*/ 214 w 489"/>
                <a:gd name="T55" fmla="*/ 604 h 765"/>
                <a:gd name="T56" fmla="*/ 193 w 489"/>
                <a:gd name="T57" fmla="*/ 576 h 765"/>
                <a:gd name="T58" fmla="*/ 161 w 489"/>
                <a:gd name="T59" fmla="*/ 556 h 765"/>
                <a:gd name="T60" fmla="*/ 138 w 489"/>
                <a:gd name="T61" fmla="*/ 532 h 765"/>
                <a:gd name="T62" fmla="*/ 120 w 489"/>
                <a:gd name="T63" fmla="*/ 508 h 765"/>
                <a:gd name="T64" fmla="*/ 98 w 489"/>
                <a:gd name="T65" fmla="*/ 492 h 765"/>
                <a:gd name="T66" fmla="*/ 73 w 489"/>
                <a:gd name="T67" fmla="*/ 484 h 765"/>
                <a:gd name="T68" fmla="*/ 44 w 489"/>
                <a:gd name="T69" fmla="*/ 476 h 765"/>
                <a:gd name="T70" fmla="*/ 12 w 489"/>
                <a:gd name="T71" fmla="*/ 472 h 765"/>
                <a:gd name="T72" fmla="*/ 12 w 489"/>
                <a:gd name="T73" fmla="*/ 456 h 765"/>
                <a:gd name="T74" fmla="*/ 44 w 489"/>
                <a:gd name="T75" fmla="*/ 456 h 765"/>
                <a:gd name="T76" fmla="*/ 73 w 489"/>
                <a:gd name="T77" fmla="*/ 460 h 765"/>
                <a:gd name="T78" fmla="*/ 104 w 489"/>
                <a:gd name="T79" fmla="*/ 464 h 765"/>
                <a:gd name="T80" fmla="*/ 132 w 489"/>
                <a:gd name="T81" fmla="*/ 468 h 765"/>
                <a:gd name="T82" fmla="*/ 167 w 489"/>
                <a:gd name="T83" fmla="*/ 464 h 765"/>
                <a:gd name="T84" fmla="*/ 201 w 489"/>
                <a:gd name="T85" fmla="*/ 444 h 765"/>
                <a:gd name="T86" fmla="*/ 214 w 489"/>
                <a:gd name="T87" fmla="*/ 416 h 765"/>
                <a:gd name="T88" fmla="*/ 230 w 489"/>
                <a:gd name="T89" fmla="*/ 380 h 765"/>
                <a:gd name="T90" fmla="*/ 240 w 489"/>
                <a:gd name="T91" fmla="*/ 348 h 765"/>
                <a:gd name="T92" fmla="*/ 252 w 489"/>
                <a:gd name="T93" fmla="*/ 316 h 765"/>
                <a:gd name="T94" fmla="*/ 264 w 489"/>
                <a:gd name="T95" fmla="*/ 280 h 765"/>
                <a:gd name="T96" fmla="*/ 271 w 489"/>
                <a:gd name="T97" fmla="*/ 244 h 765"/>
                <a:gd name="T98" fmla="*/ 277 w 489"/>
                <a:gd name="T99" fmla="*/ 212 h 765"/>
                <a:gd name="T100" fmla="*/ 280 w 489"/>
                <a:gd name="T101" fmla="*/ 180 h 765"/>
                <a:gd name="T102" fmla="*/ 293 w 489"/>
                <a:gd name="T103" fmla="*/ 148 h 765"/>
                <a:gd name="T104" fmla="*/ 293 w 489"/>
                <a:gd name="T105" fmla="*/ 116 h 765"/>
                <a:gd name="T106" fmla="*/ 312 w 489"/>
                <a:gd name="T107" fmla="*/ 84 h 765"/>
                <a:gd name="T108" fmla="*/ 321 w 489"/>
                <a:gd name="T109" fmla="*/ 52 h 765"/>
                <a:gd name="T110" fmla="*/ 343 w 489"/>
                <a:gd name="T111" fmla="*/ 24 h 765"/>
                <a:gd name="T112" fmla="*/ 366 w 489"/>
                <a:gd name="T113" fmla="*/ 4 h 76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89" h="765">
                  <a:moveTo>
                    <a:pt x="484" y="4"/>
                  </a:moveTo>
                  <a:lnTo>
                    <a:pt x="476" y="8"/>
                  </a:lnTo>
                  <a:lnTo>
                    <a:pt x="472" y="16"/>
                  </a:lnTo>
                  <a:lnTo>
                    <a:pt x="464" y="20"/>
                  </a:lnTo>
                  <a:lnTo>
                    <a:pt x="456" y="24"/>
                  </a:lnTo>
                  <a:lnTo>
                    <a:pt x="452" y="32"/>
                  </a:lnTo>
                  <a:lnTo>
                    <a:pt x="444" y="36"/>
                  </a:lnTo>
                  <a:lnTo>
                    <a:pt x="440" y="44"/>
                  </a:lnTo>
                  <a:lnTo>
                    <a:pt x="432" y="52"/>
                  </a:lnTo>
                  <a:lnTo>
                    <a:pt x="424" y="60"/>
                  </a:lnTo>
                  <a:lnTo>
                    <a:pt x="420" y="68"/>
                  </a:lnTo>
                  <a:lnTo>
                    <a:pt x="416" y="76"/>
                  </a:lnTo>
                  <a:lnTo>
                    <a:pt x="412" y="84"/>
                  </a:lnTo>
                  <a:lnTo>
                    <a:pt x="408" y="92"/>
                  </a:lnTo>
                  <a:lnTo>
                    <a:pt x="404" y="100"/>
                  </a:lnTo>
                  <a:lnTo>
                    <a:pt x="400" y="108"/>
                  </a:lnTo>
                  <a:lnTo>
                    <a:pt x="392" y="116"/>
                  </a:lnTo>
                  <a:lnTo>
                    <a:pt x="392" y="124"/>
                  </a:lnTo>
                  <a:lnTo>
                    <a:pt x="388" y="132"/>
                  </a:lnTo>
                  <a:lnTo>
                    <a:pt x="384" y="140"/>
                  </a:lnTo>
                  <a:lnTo>
                    <a:pt x="384" y="148"/>
                  </a:lnTo>
                  <a:lnTo>
                    <a:pt x="380" y="156"/>
                  </a:lnTo>
                  <a:lnTo>
                    <a:pt x="380" y="164"/>
                  </a:lnTo>
                  <a:lnTo>
                    <a:pt x="376" y="172"/>
                  </a:lnTo>
                  <a:lnTo>
                    <a:pt x="376" y="180"/>
                  </a:lnTo>
                  <a:lnTo>
                    <a:pt x="376" y="188"/>
                  </a:lnTo>
                  <a:lnTo>
                    <a:pt x="372" y="196"/>
                  </a:lnTo>
                  <a:lnTo>
                    <a:pt x="372" y="204"/>
                  </a:lnTo>
                  <a:lnTo>
                    <a:pt x="368" y="216"/>
                  </a:lnTo>
                  <a:lnTo>
                    <a:pt x="368" y="224"/>
                  </a:lnTo>
                  <a:lnTo>
                    <a:pt x="368" y="232"/>
                  </a:lnTo>
                  <a:lnTo>
                    <a:pt x="364" y="240"/>
                  </a:lnTo>
                  <a:lnTo>
                    <a:pt x="364" y="248"/>
                  </a:lnTo>
                  <a:lnTo>
                    <a:pt x="360" y="260"/>
                  </a:lnTo>
                  <a:lnTo>
                    <a:pt x="360" y="268"/>
                  </a:lnTo>
                  <a:lnTo>
                    <a:pt x="364" y="276"/>
                  </a:lnTo>
                  <a:lnTo>
                    <a:pt x="360" y="284"/>
                  </a:lnTo>
                  <a:lnTo>
                    <a:pt x="360" y="292"/>
                  </a:lnTo>
                  <a:lnTo>
                    <a:pt x="360" y="300"/>
                  </a:lnTo>
                  <a:lnTo>
                    <a:pt x="360" y="308"/>
                  </a:lnTo>
                  <a:lnTo>
                    <a:pt x="360" y="316"/>
                  </a:lnTo>
                  <a:lnTo>
                    <a:pt x="360" y="324"/>
                  </a:lnTo>
                  <a:lnTo>
                    <a:pt x="364" y="332"/>
                  </a:lnTo>
                  <a:lnTo>
                    <a:pt x="368" y="340"/>
                  </a:lnTo>
                  <a:lnTo>
                    <a:pt x="372" y="348"/>
                  </a:lnTo>
                  <a:lnTo>
                    <a:pt x="376" y="356"/>
                  </a:lnTo>
                  <a:lnTo>
                    <a:pt x="380" y="368"/>
                  </a:lnTo>
                  <a:lnTo>
                    <a:pt x="384" y="380"/>
                  </a:lnTo>
                  <a:lnTo>
                    <a:pt x="384" y="388"/>
                  </a:lnTo>
                  <a:lnTo>
                    <a:pt x="384" y="396"/>
                  </a:lnTo>
                  <a:lnTo>
                    <a:pt x="388" y="404"/>
                  </a:lnTo>
                  <a:lnTo>
                    <a:pt x="400" y="420"/>
                  </a:lnTo>
                  <a:lnTo>
                    <a:pt x="404" y="428"/>
                  </a:lnTo>
                  <a:lnTo>
                    <a:pt x="412" y="432"/>
                  </a:lnTo>
                  <a:lnTo>
                    <a:pt x="416" y="440"/>
                  </a:lnTo>
                  <a:lnTo>
                    <a:pt x="424" y="448"/>
                  </a:lnTo>
                  <a:lnTo>
                    <a:pt x="428" y="456"/>
                  </a:lnTo>
                  <a:lnTo>
                    <a:pt x="436" y="464"/>
                  </a:lnTo>
                  <a:lnTo>
                    <a:pt x="444" y="476"/>
                  </a:lnTo>
                  <a:lnTo>
                    <a:pt x="448" y="484"/>
                  </a:lnTo>
                  <a:lnTo>
                    <a:pt x="452" y="492"/>
                  </a:lnTo>
                  <a:lnTo>
                    <a:pt x="460" y="500"/>
                  </a:lnTo>
                  <a:lnTo>
                    <a:pt x="464" y="508"/>
                  </a:lnTo>
                  <a:lnTo>
                    <a:pt x="468" y="516"/>
                  </a:lnTo>
                  <a:lnTo>
                    <a:pt x="472" y="528"/>
                  </a:lnTo>
                  <a:lnTo>
                    <a:pt x="476" y="536"/>
                  </a:lnTo>
                  <a:lnTo>
                    <a:pt x="480" y="544"/>
                  </a:lnTo>
                  <a:lnTo>
                    <a:pt x="484" y="552"/>
                  </a:lnTo>
                  <a:lnTo>
                    <a:pt x="488" y="560"/>
                  </a:lnTo>
                  <a:lnTo>
                    <a:pt x="488" y="572"/>
                  </a:lnTo>
                  <a:lnTo>
                    <a:pt x="488" y="580"/>
                  </a:lnTo>
                  <a:lnTo>
                    <a:pt x="488" y="588"/>
                  </a:lnTo>
                  <a:lnTo>
                    <a:pt x="488" y="596"/>
                  </a:lnTo>
                  <a:lnTo>
                    <a:pt x="488" y="604"/>
                  </a:lnTo>
                  <a:lnTo>
                    <a:pt x="480" y="616"/>
                  </a:lnTo>
                  <a:lnTo>
                    <a:pt x="476" y="624"/>
                  </a:lnTo>
                  <a:lnTo>
                    <a:pt x="472" y="632"/>
                  </a:lnTo>
                  <a:lnTo>
                    <a:pt x="464" y="636"/>
                  </a:lnTo>
                  <a:lnTo>
                    <a:pt x="456" y="648"/>
                  </a:lnTo>
                  <a:lnTo>
                    <a:pt x="448" y="656"/>
                  </a:lnTo>
                  <a:lnTo>
                    <a:pt x="436" y="668"/>
                  </a:lnTo>
                  <a:lnTo>
                    <a:pt x="428" y="672"/>
                  </a:lnTo>
                  <a:lnTo>
                    <a:pt x="420" y="676"/>
                  </a:lnTo>
                  <a:lnTo>
                    <a:pt x="408" y="684"/>
                  </a:lnTo>
                  <a:lnTo>
                    <a:pt x="400" y="692"/>
                  </a:lnTo>
                  <a:lnTo>
                    <a:pt x="392" y="696"/>
                  </a:lnTo>
                  <a:lnTo>
                    <a:pt x="384" y="704"/>
                  </a:lnTo>
                  <a:lnTo>
                    <a:pt x="376" y="716"/>
                  </a:lnTo>
                  <a:lnTo>
                    <a:pt x="368" y="720"/>
                  </a:lnTo>
                  <a:lnTo>
                    <a:pt x="364" y="732"/>
                  </a:lnTo>
                  <a:lnTo>
                    <a:pt x="356" y="740"/>
                  </a:lnTo>
                  <a:lnTo>
                    <a:pt x="352" y="748"/>
                  </a:lnTo>
                  <a:lnTo>
                    <a:pt x="348" y="756"/>
                  </a:lnTo>
                  <a:lnTo>
                    <a:pt x="340" y="760"/>
                  </a:lnTo>
                  <a:lnTo>
                    <a:pt x="332" y="764"/>
                  </a:lnTo>
                  <a:lnTo>
                    <a:pt x="328" y="756"/>
                  </a:lnTo>
                  <a:lnTo>
                    <a:pt x="328" y="748"/>
                  </a:lnTo>
                  <a:lnTo>
                    <a:pt x="328" y="740"/>
                  </a:lnTo>
                  <a:lnTo>
                    <a:pt x="324" y="732"/>
                  </a:lnTo>
                  <a:lnTo>
                    <a:pt x="324" y="724"/>
                  </a:lnTo>
                  <a:lnTo>
                    <a:pt x="324" y="716"/>
                  </a:lnTo>
                  <a:lnTo>
                    <a:pt x="320" y="708"/>
                  </a:lnTo>
                  <a:lnTo>
                    <a:pt x="320" y="700"/>
                  </a:lnTo>
                  <a:lnTo>
                    <a:pt x="312" y="692"/>
                  </a:lnTo>
                  <a:lnTo>
                    <a:pt x="312" y="680"/>
                  </a:lnTo>
                  <a:lnTo>
                    <a:pt x="304" y="664"/>
                  </a:lnTo>
                  <a:lnTo>
                    <a:pt x="296" y="652"/>
                  </a:lnTo>
                  <a:lnTo>
                    <a:pt x="288" y="640"/>
                  </a:lnTo>
                  <a:lnTo>
                    <a:pt x="284" y="632"/>
                  </a:lnTo>
                  <a:lnTo>
                    <a:pt x="280" y="624"/>
                  </a:lnTo>
                  <a:lnTo>
                    <a:pt x="276" y="616"/>
                  </a:lnTo>
                  <a:lnTo>
                    <a:pt x="272" y="604"/>
                  </a:lnTo>
                  <a:lnTo>
                    <a:pt x="264" y="596"/>
                  </a:lnTo>
                  <a:lnTo>
                    <a:pt x="256" y="588"/>
                  </a:lnTo>
                  <a:lnTo>
                    <a:pt x="252" y="580"/>
                  </a:lnTo>
                  <a:lnTo>
                    <a:pt x="244" y="576"/>
                  </a:lnTo>
                  <a:lnTo>
                    <a:pt x="240" y="568"/>
                  </a:lnTo>
                  <a:lnTo>
                    <a:pt x="232" y="564"/>
                  </a:lnTo>
                  <a:lnTo>
                    <a:pt x="224" y="560"/>
                  </a:lnTo>
                  <a:lnTo>
                    <a:pt x="204" y="556"/>
                  </a:lnTo>
                  <a:lnTo>
                    <a:pt x="196" y="552"/>
                  </a:lnTo>
                  <a:lnTo>
                    <a:pt x="192" y="544"/>
                  </a:lnTo>
                  <a:lnTo>
                    <a:pt x="184" y="540"/>
                  </a:lnTo>
                  <a:lnTo>
                    <a:pt x="176" y="532"/>
                  </a:lnTo>
                  <a:lnTo>
                    <a:pt x="168" y="528"/>
                  </a:lnTo>
                  <a:lnTo>
                    <a:pt x="160" y="524"/>
                  </a:lnTo>
                  <a:lnTo>
                    <a:pt x="156" y="516"/>
                  </a:lnTo>
                  <a:lnTo>
                    <a:pt x="152" y="508"/>
                  </a:lnTo>
                  <a:lnTo>
                    <a:pt x="144" y="504"/>
                  </a:lnTo>
                  <a:lnTo>
                    <a:pt x="136" y="500"/>
                  </a:lnTo>
                  <a:lnTo>
                    <a:pt x="132" y="492"/>
                  </a:lnTo>
                  <a:lnTo>
                    <a:pt x="124" y="492"/>
                  </a:lnTo>
                  <a:lnTo>
                    <a:pt x="116" y="488"/>
                  </a:lnTo>
                  <a:lnTo>
                    <a:pt x="108" y="484"/>
                  </a:lnTo>
                  <a:lnTo>
                    <a:pt x="100" y="484"/>
                  </a:lnTo>
                  <a:lnTo>
                    <a:pt x="92" y="484"/>
                  </a:lnTo>
                  <a:lnTo>
                    <a:pt x="80" y="480"/>
                  </a:lnTo>
                  <a:lnTo>
                    <a:pt x="72" y="476"/>
                  </a:lnTo>
                  <a:lnTo>
                    <a:pt x="64" y="476"/>
                  </a:lnTo>
                  <a:lnTo>
                    <a:pt x="56" y="476"/>
                  </a:lnTo>
                  <a:lnTo>
                    <a:pt x="44" y="476"/>
                  </a:lnTo>
                  <a:lnTo>
                    <a:pt x="36" y="476"/>
                  </a:lnTo>
                  <a:lnTo>
                    <a:pt x="28" y="476"/>
                  </a:lnTo>
                  <a:lnTo>
                    <a:pt x="16" y="472"/>
                  </a:lnTo>
                  <a:lnTo>
                    <a:pt x="8" y="468"/>
                  </a:lnTo>
                  <a:lnTo>
                    <a:pt x="0" y="464"/>
                  </a:lnTo>
                  <a:lnTo>
                    <a:pt x="8" y="456"/>
                  </a:lnTo>
                  <a:lnTo>
                    <a:pt x="16" y="456"/>
                  </a:lnTo>
                  <a:lnTo>
                    <a:pt x="24" y="456"/>
                  </a:lnTo>
                  <a:lnTo>
                    <a:pt x="32" y="456"/>
                  </a:lnTo>
                  <a:lnTo>
                    <a:pt x="48" y="456"/>
                  </a:lnTo>
                  <a:lnTo>
                    <a:pt x="56" y="456"/>
                  </a:lnTo>
                  <a:lnTo>
                    <a:pt x="64" y="456"/>
                  </a:lnTo>
                  <a:lnTo>
                    <a:pt x="76" y="456"/>
                  </a:lnTo>
                  <a:lnTo>
                    <a:pt x="84" y="460"/>
                  </a:lnTo>
                  <a:lnTo>
                    <a:pt x="92" y="460"/>
                  </a:lnTo>
                  <a:lnTo>
                    <a:pt x="100" y="460"/>
                  </a:lnTo>
                  <a:lnTo>
                    <a:pt x="112" y="464"/>
                  </a:lnTo>
                  <a:lnTo>
                    <a:pt x="120" y="464"/>
                  </a:lnTo>
                  <a:lnTo>
                    <a:pt x="132" y="464"/>
                  </a:lnTo>
                  <a:lnTo>
                    <a:pt x="140" y="468"/>
                  </a:lnTo>
                  <a:lnTo>
                    <a:pt x="152" y="468"/>
                  </a:lnTo>
                  <a:lnTo>
                    <a:pt x="160" y="468"/>
                  </a:lnTo>
                  <a:lnTo>
                    <a:pt x="168" y="468"/>
                  </a:lnTo>
                  <a:lnTo>
                    <a:pt x="180" y="468"/>
                  </a:lnTo>
                  <a:lnTo>
                    <a:pt x="188" y="468"/>
                  </a:lnTo>
                  <a:lnTo>
                    <a:pt x="204" y="468"/>
                  </a:lnTo>
                  <a:lnTo>
                    <a:pt x="212" y="464"/>
                  </a:lnTo>
                  <a:lnTo>
                    <a:pt x="220" y="464"/>
                  </a:lnTo>
                  <a:lnTo>
                    <a:pt x="236" y="456"/>
                  </a:lnTo>
                  <a:lnTo>
                    <a:pt x="244" y="452"/>
                  </a:lnTo>
                  <a:lnTo>
                    <a:pt x="256" y="444"/>
                  </a:lnTo>
                  <a:lnTo>
                    <a:pt x="260" y="436"/>
                  </a:lnTo>
                  <a:lnTo>
                    <a:pt x="268" y="432"/>
                  </a:lnTo>
                  <a:lnTo>
                    <a:pt x="272" y="424"/>
                  </a:lnTo>
                  <a:lnTo>
                    <a:pt x="272" y="416"/>
                  </a:lnTo>
                  <a:lnTo>
                    <a:pt x="280" y="408"/>
                  </a:lnTo>
                  <a:lnTo>
                    <a:pt x="284" y="396"/>
                  </a:lnTo>
                  <a:lnTo>
                    <a:pt x="288" y="388"/>
                  </a:lnTo>
                  <a:lnTo>
                    <a:pt x="292" y="380"/>
                  </a:lnTo>
                  <a:lnTo>
                    <a:pt x="296" y="372"/>
                  </a:lnTo>
                  <a:lnTo>
                    <a:pt x="296" y="364"/>
                  </a:lnTo>
                  <a:lnTo>
                    <a:pt x="300" y="356"/>
                  </a:lnTo>
                  <a:lnTo>
                    <a:pt x="304" y="348"/>
                  </a:lnTo>
                  <a:lnTo>
                    <a:pt x="312" y="340"/>
                  </a:lnTo>
                  <a:lnTo>
                    <a:pt x="312" y="332"/>
                  </a:lnTo>
                  <a:lnTo>
                    <a:pt x="316" y="324"/>
                  </a:lnTo>
                  <a:lnTo>
                    <a:pt x="320" y="316"/>
                  </a:lnTo>
                  <a:lnTo>
                    <a:pt x="324" y="308"/>
                  </a:lnTo>
                  <a:lnTo>
                    <a:pt x="328" y="296"/>
                  </a:lnTo>
                  <a:lnTo>
                    <a:pt x="332" y="288"/>
                  </a:lnTo>
                  <a:lnTo>
                    <a:pt x="336" y="280"/>
                  </a:lnTo>
                  <a:lnTo>
                    <a:pt x="336" y="272"/>
                  </a:lnTo>
                  <a:lnTo>
                    <a:pt x="340" y="260"/>
                  </a:lnTo>
                  <a:lnTo>
                    <a:pt x="344" y="252"/>
                  </a:lnTo>
                  <a:lnTo>
                    <a:pt x="344" y="244"/>
                  </a:lnTo>
                  <a:lnTo>
                    <a:pt x="348" y="236"/>
                  </a:lnTo>
                  <a:lnTo>
                    <a:pt x="348" y="228"/>
                  </a:lnTo>
                  <a:lnTo>
                    <a:pt x="352" y="220"/>
                  </a:lnTo>
                  <a:lnTo>
                    <a:pt x="352" y="212"/>
                  </a:lnTo>
                  <a:lnTo>
                    <a:pt x="352" y="204"/>
                  </a:lnTo>
                  <a:lnTo>
                    <a:pt x="352" y="196"/>
                  </a:lnTo>
                  <a:lnTo>
                    <a:pt x="356" y="188"/>
                  </a:lnTo>
                  <a:lnTo>
                    <a:pt x="356" y="180"/>
                  </a:lnTo>
                  <a:lnTo>
                    <a:pt x="360" y="172"/>
                  </a:lnTo>
                  <a:lnTo>
                    <a:pt x="368" y="164"/>
                  </a:lnTo>
                  <a:lnTo>
                    <a:pt x="368" y="156"/>
                  </a:lnTo>
                  <a:lnTo>
                    <a:pt x="372" y="148"/>
                  </a:lnTo>
                  <a:lnTo>
                    <a:pt x="372" y="140"/>
                  </a:lnTo>
                  <a:lnTo>
                    <a:pt x="372" y="132"/>
                  </a:lnTo>
                  <a:lnTo>
                    <a:pt x="372" y="124"/>
                  </a:lnTo>
                  <a:lnTo>
                    <a:pt x="372" y="116"/>
                  </a:lnTo>
                  <a:lnTo>
                    <a:pt x="380" y="108"/>
                  </a:lnTo>
                  <a:lnTo>
                    <a:pt x="388" y="100"/>
                  </a:lnTo>
                  <a:lnTo>
                    <a:pt x="392" y="92"/>
                  </a:lnTo>
                  <a:lnTo>
                    <a:pt x="396" y="84"/>
                  </a:lnTo>
                  <a:lnTo>
                    <a:pt x="396" y="76"/>
                  </a:lnTo>
                  <a:lnTo>
                    <a:pt x="400" y="68"/>
                  </a:lnTo>
                  <a:lnTo>
                    <a:pt x="404" y="60"/>
                  </a:lnTo>
                  <a:lnTo>
                    <a:pt x="408" y="52"/>
                  </a:lnTo>
                  <a:lnTo>
                    <a:pt x="416" y="48"/>
                  </a:lnTo>
                  <a:lnTo>
                    <a:pt x="424" y="40"/>
                  </a:lnTo>
                  <a:lnTo>
                    <a:pt x="428" y="32"/>
                  </a:lnTo>
                  <a:lnTo>
                    <a:pt x="436" y="24"/>
                  </a:lnTo>
                  <a:lnTo>
                    <a:pt x="444" y="20"/>
                  </a:lnTo>
                  <a:lnTo>
                    <a:pt x="452" y="12"/>
                  </a:lnTo>
                  <a:lnTo>
                    <a:pt x="460" y="12"/>
                  </a:lnTo>
                  <a:lnTo>
                    <a:pt x="464" y="4"/>
                  </a:lnTo>
                  <a:lnTo>
                    <a:pt x="472" y="0"/>
                  </a:lnTo>
                  <a:lnTo>
                    <a:pt x="480" y="4"/>
                  </a:lnTo>
                  <a:lnTo>
                    <a:pt x="484" y="4"/>
                  </a:lnTo>
                </a:path>
              </a:pathLst>
            </a:custGeom>
            <a:solidFill>
              <a:srgbClr val="FCFEB9"/>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119" name="Freeform 14">
              <a:extLst>
                <a:ext uri="{FF2B5EF4-FFF2-40B4-BE49-F238E27FC236}">
                  <a16:creationId xmlns:a16="http://schemas.microsoft.com/office/drawing/2014/main" id="{9C7AE48A-E591-4BE2-80A2-4C47748F4AED}"/>
                </a:ext>
              </a:extLst>
            </p:cNvPr>
            <p:cNvSpPr>
              <a:spLocks/>
            </p:cNvSpPr>
            <p:nvPr/>
          </p:nvSpPr>
          <p:spPr bwMode="auto">
            <a:xfrm>
              <a:off x="1462" y="2481"/>
              <a:ext cx="818" cy="577"/>
            </a:xfrm>
            <a:custGeom>
              <a:avLst/>
              <a:gdLst>
                <a:gd name="T0" fmla="*/ 208 w 921"/>
                <a:gd name="T1" fmla="*/ 120 h 577"/>
                <a:gd name="T2" fmla="*/ 256 w 921"/>
                <a:gd name="T3" fmla="*/ 136 h 577"/>
                <a:gd name="T4" fmla="*/ 290 w 921"/>
                <a:gd name="T5" fmla="*/ 144 h 577"/>
                <a:gd name="T6" fmla="*/ 331 w 921"/>
                <a:gd name="T7" fmla="*/ 148 h 577"/>
                <a:gd name="T8" fmla="*/ 378 w 921"/>
                <a:gd name="T9" fmla="*/ 144 h 577"/>
                <a:gd name="T10" fmla="*/ 420 w 921"/>
                <a:gd name="T11" fmla="*/ 124 h 577"/>
                <a:gd name="T12" fmla="*/ 451 w 921"/>
                <a:gd name="T13" fmla="*/ 104 h 577"/>
                <a:gd name="T14" fmla="*/ 483 w 921"/>
                <a:gd name="T15" fmla="*/ 84 h 577"/>
                <a:gd name="T16" fmla="*/ 512 w 921"/>
                <a:gd name="T17" fmla="*/ 52 h 577"/>
                <a:gd name="T18" fmla="*/ 536 w 921"/>
                <a:gd name="T19" fmla="*/ 20 h 577"/>
                <a:gd name="T20" fmla="*/ 561 w 921"/>
                <a:gd name="T21" fmla="*/ 8 h 577"/>
                <a:gd name="T22" fmla="*/ 546 w 921"/>
                <a:gd name="T23" fmla="*/ 44 h 577"/>
                <a:gd name="T24" fmla="*/ 530 w 921"/>
                <a:gd name="T25" fmla="*/ 84 h 577"/>
                <a:gd name="T26" fmla="*/ 512 w 921"/>
                <a:gd name="T27" fmla="*/ 124 h 577"/>
                <a:gd name="T28" fmla="*/ 504 w 921"/>
                <a:gd name="T29" fmla="*/ 164 h 577"/>
                <a:gd name="T30" fmla="*/ 496 w 921"/>
                <a:gd name="T31" fmla="*/ 208 h 577"/>
                <a:gd name="T32" fmla="*/ 492 w 921"/>
                <a:gd name="T33" fmla="*/ 264 h 577"/>
                <a:gd name="T34" fmla="*/ 496 w 921"/>
                <a:gd name="T35" fmla="*/ 308 h 577"/>
                <a:gd name="T36" fmla="*/ 508 w 921"/>
                <a:gd name="T37" fmla="*/ 352 h 577"/>
                <a:gd name="T38" fmla="*/ 527 w 921"/>
                <a:gd name="T39" fmla="*/ 400 h 577"/>
                <a:gd name="T40" fmla="*/ 552 w 921"/>
                <a:gd name="T41" fmla="*/ 440 h 577"/>
                <a:gd name="T42" fmla="*/ 577 w 921"/>
                <a:gd name="T43" fmla="*/ 480 h 577"/>
                <a:gd name="T44" fmla="*/ 615 w 921"/>
                <a:gd name="T45" fmla="*/ 508 h 577"/>
                <a:gd name="T46" fmla="*/ 647 w 921"/>
                <a:gd name="T47" fmla="*/ 528 h 577"/>
                <a:gd name="T48" fmla="*/ 681 w 921"/>
                <a:gd name="T49" fmla="*/ 548 h 577"/>
                <a:gd name="T50" fmla="*/ 713 w 921"/>
                <a:gd name="T51" fmla="*/ 564 h 577"/>
                <a:gd name="T52" fmla="*/ 713 w 921"/>
                <a:gd name="T53" fmla="*/ 572 h 577"/>
                <a:gd name="T54" fmla="*/ 681 w 921"/>
                <a:gd name="T55" fmla="*/ 564 h 577"/>
                <a:gd name="T56" fmla="*/ 647 w 921"/>
                <a:gd name="T57" fmla="*/ 560 h 577"/>
                <a:gd name="T58" fmla="*/ 615 w 921"/>
                <a:gd name="T59" fmla="*/ 552 h 577"/>
                <a:gd name="T60" fmla="*/ 581 w 921"/>
                <a:gd name="T61" fmla="*/ 536 h 577"/>
                <a:gd name="T62" fmla="*/ 543 w 921"/>
                <a:gd name="T63" fmla="*/ 516 h 577"/>
                <a:gd name="T64" fmla="*/ 502 w 921"/>
                <a:gd name="T65" fmla="*/ 492 h 577"/>
                <a:gd name="T66" fmla="*/ 467 w 921"/>
                <a:gd name="T67" fmla="*/ 464 h 577"/>
                <a:gd name="T68" fmla="*/ 441 w 921"/>
                <a:gd name="T69" fmla="*/ 432 h 577"/>
                <a:gd name="T70" fmla="*/ 401 w 921"/>
                <a:gd name="T71" fmla="*/ 388 h 577"/>
                <a:gd name="T72" fmla="*/ 366 w 921"/>
                <a:gd name="T73" fmla="*/ 352 h 577"/>
                <a:gd name="T74" fmla="*/ 335 w 921"/>
                <a:gd name="T75" fmla="*/ 328 h 577"/>
                <a:gd name="T76" fmla="*/ 303 w 921"/>
                <a:gd name="T77" fmla="*/ 304 h 577"/>
                <a:gd name="T78" fmla="*/ 258 w 921"/>
                <a:gd name="T79" fmla="*/ 284 h 577"/>
                <a:gd name="T80" fmla="*/ 224 w 921"/>
                <a:gd name="T81" fmla="*/ 280 h 577"/>
                <a:gd name="T82" fmla="*/ 183 w 921"/>
                <a:gd name="T83" fmla="*/ 280 h 577"/>
                <a:gd name="T84" fmla="*/ 152 w 921"/>
                <a:gd name="T85" fmla="*/ 284 h 577"/>
                <a:gd name="T86" fmla="*/ 120 w 921"/>
                <a:gd name="T87" fmla="*/ 296 h 577"/>
                <a:gd name="T88" fmla="*/ 91 w 921"/>
                <a:gd name="T89" fmla="*/ 332 h 577"/>
                <a:gd name="T90" fmla="*/ 63 w 921"/>
                <a:gd name="T91" fmla="*/ 376 h 577"/>
                <a:gd name="T92" fmla="*/ 44 w 921"/>
                <a:gd name="T93" fmla="*/ 412 h 577"/>
                <a:gd name="T94" fmla="*/ 28 w 921"/>
                <a:gd name="T95" fmla="*/ 456 h 577"/>
                <a:gd name="T96" fmla="*/ 0 w 921"/>
                <a:gd name="T97" fmla="*/ 464 h 577"/>
                <a:gd name="T98" fmla="*/ 12 w 921"/>
                <a:gd name="T99" fmla="*/ 424 h 577"/>
                <a:gd name="T100" fmla="*/ 32 w 921"/>
                <a:gd name="T101" fmla="*/ 380 h 577"/>
                <a:gd name="T102" fmla="*/ 57 w 921"/>
                <a:gd name="T103" fmla="*/ 336 h 577"/>
                <a:gd name="T104" fmla="*/ 73 w 921"/>
                <a:gd name="T105" fmla="*/ 296 h 577"/>
                <a:gd name="T106" fmla="*/ 101 w 921"/>
                <a:gd name="T107" fmla="*/ 264 h 577"/>
                <a:gd name="T108" fmla="*/ 130 w 921"/>
                <a:gd name="T109" fmla="*/ 240 h 577"/>
                <a:gd name="T110" fmla="*/ 155 w 921"/>
                <a:gd name="T111" fmla="*/ 208 h 577"/>
                <a:gd name="T112" fmla="*/ 171 w 921"/>
                <a:gd name="T113" fmla="*/ 172 h 577"/>
                <a:gd name="T114" fmla="*/ 167 w 921"/>
                <a:gd name="T115" fmla="*/ 128 h 577"/>
                <a:gd name="T116" fmla="*/ 147 w 921"/>
                <a:gd name="T117" fmla="*/ 58 h 577"/>
                <a:gd name="T118" fmla="*/ 194 w 921"/>
                <a:gd name="T119" fmla="*/ 90 h 57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21" h="577">
                  <a:moveTo>
                    <a:pt x="252" y="92"/>
                  </a:moveTo>
                  <a:lnTo>
                    <a:pt x="250" y="96"/>
                  </a:lnTo>
                  <a:lnTo>
                    <a:pt x="260" y="98"/>
                  </a:lnTo>
                  <a:lnTo>
                    <a:pt x="256" y="116"/>
                  </a:lnTo>
                  <a:lnTo>
                    <a:pt x="264" y="120"/>
                  </a:lnTo>
                  <a:lnTo>
                    <a:pt x="272" y="120"/>
                  </a:lnTo>
                  <a:lnTo>
                    <a:pt x="280" y="124"/>
                  </a:lnTo>
                  <a:lnTo>
                    <a:pt x="300" y="128"/>
                  </a:lnTo>
                  <a:lnTo>
                    <a:pt x="316" y="136"/>
                  </a:lnTo>
                  <a:lnTo>
                    <a:pt x="324" y="136"/>
                  </a:lnTo>
                  <a:lnTo>
                    <a:pt x="336" y="140"/>
                  </a:lnTo>
                  <a:lnTo>
                    <a:pt x="344" y="140"/>
                  </a:lnTo>
                  <a:lnTo>
                    <a:pt x="352" y="140"/>
                  </a:lnTo>
                  <a:lnTo>
                    <a:pt x="360" y="144"/>
                  </a:lnTo>
                  <a:lnTo>
                    <a:pt x="368" y="144"/>
                  </a:lnTo>
                  <a:lnTo>
                    <a:pt x="384" y="148"/>
                  </a:lnTo>
                  <a:lnTo>
                    <a:pt x="392" y="148"/>
                  </a:lnTo>
                  <a:lnTo>
                    <a:pt x="400" y="148"/>
                  </a:lnTo>
                  <a:lnTo>
                    <a:pt x="412" y="148"/>
                  </a:lnTo>
                  <a:lnTo>
                    <a:pt x="420" y="148"/>
                  </a:lnTo>
                  <a:lnTo>
                    <a:pt x="440" y="144"/>
                  </a:lnTo>
                  <a:lnTo>
                    <a:pt x="448" y="144"/>
                  </a:lnTo>
                  <a:lnTo>
                    <a:pt x="460" y="144"/>
                  </a:lnTo>
                  <a:lnTo>
                    <a:pt x="468" y="144"/>
                  </a:lnTo>
                  <a:lnTo>
                    <a:pt x="480" y="144"/>
                  </a:lnTo>
                  <a:lnTo>
                    <a:pt x="488" y="140"/>
                  </a:lnTo>
                  <a:lnTo>
                    <a:pt x="504" y="132"/>
                  </a:lnTo>
                  <a:lnTo>
                    <a:pt x="512" y="132"/>
                  </a:lnTo>
                  <a:lnTo>
                    <a:pt x="520" y="128"/>
                  </a:lnTo>
                  <a:lnTo>
                    <a:pt x="532" y="124"/>
                  </a:lnTo>
                  <a:lnTo>
                    <a:pt x="536" y="116"/>
                  </a:lnTo>
                  <a:lnTo>
                    <a:pt x="544" y="112"/>
                  </a:lnTo>
                  <a:lnTo>
                    <a:pt x="556" y="108"/>
                  </a:lnTo>
                  <a:lnTo>
                    <a:pt x="564" y="108"/>
                  </a:lnTo>
                  <a:lnTo>
                    <a:pt x="572" y="104"/>
                  </a:lnTo>
                  <a:lnTo>
                    <a:pt x="580" y="100"/>
                  </a:lnTo>
                  <a:lnTo>
                    <a:pt x="592" y="92"/>
                  </a:lnTo>
                  <a:lnTo>
                    <a:pt x="600" y="92"/>
                  </a:lnTo>
                  <a:lnTo>
                    <a:pt x="604" y="84"/>
                  </a:lnTo>
                  <a:lnTo>
                    <a:pt x="612" y="84"/>
                  </a:lnTo>
                  <a:lnTo>
                    <a:pt x="620" y="76"/>
                  </a:lnTo>
                  <a:lnTo>
                    <a:pt x="628" y="72"/>
                  </a:lnTo>
                  <a:lnTo>
                    <a:pt x="632" y="64"/>
                  </a:lnTo>
                  <a:lnTo>
                    <a:pt x="640" y="60"/>
                  </a:lnTo>
                  <a:lnTo>
                    <a:pt x="648" y="52"/>
                  </a:lnTo>
                  <a:lnTo>
                    <a:pt x="656" y="44"/>
                  </a:lnTo>
                  <a:lnTo>
                    <a:pt x="660" y="36"/>
                  </a:lnTo>
                  <a:lnTo>
                    <a:pt x="668" y="32"/>
                  </a:lnTo>
                  <a:lnTo>
                    <a:pt x="672" y="24"/>
                  </a:lnTo>
                  <a:lnTo>
                    <a:pt x="680" y="20"/>
                  </a:lnTo>
                  <a:lnTo>
                    <a:pt x="684" y="12"/>
                  </a:lnTo>
                  <a:lnTo>
                    <a:pt x="692" y="8"/>
                  </a:lnTo>
                  <a:lnTo>
                    <a:pt x="700" y="4"/>
                  </a:lnTo>
                  <a:lnTo>
                    <a:pt x="708" y="0"/>
                  </a:lnTo>
                  <a:lnTo>
                    <a:pt x="712" y="8"/>
                  </a:lnTo>
                  <a:lnTo>
                    <a:pt x="712" y="16"/>
                  </a:lnTo>
                  <a:lnTo>
                    <a:pt x="708" y="24"/>
                  </a:lnTo>
                  <a:lnTo>
                    <a:pt x="700" y="28"/>
                  </a:lnTo>
                  <a:lnTo>
                    <a:pt x="696" y="36"/>
                  </a:lnTo>
                  <a:lnTo>
                    <a:pt x="692" y="44"/>
                  </a:lnTo>
                  <a:lnTo>
                    <a:pt x="688" y="52"/>
                  </a:lnTo>
                  <a:lnTo>
                    <a:pt x="684" y="60"/>
                  </a:lnTo>
                  <a:lnTo>
                    <a:pt x="680" y="68"/>
                  </a:lnTo>
                  <a:lnTo>
                    <a:pt x="676" y="76"/>
                  </a:lnTo>
                  <a:lnTo>
                    <a:pt x="672" y="84"/>
                  </a:lnTo>
                  <a:lnTo>
                    <a:pt x="664" y="92"/>
                  </a:lnTo>
                  <a:lnTo>
                    <a:pt x="660" y="100"/>
                  </a:lnTo>
                  <a:lnTo>
                    <a:pt x="652" y="108"/>
                  </a:lnTo>
                  <a:lnTo>
                    <a:pt x="652" y="116"/>
                  </a:lnTo>
                  <a:lnTo>
                    <a:pt x="648" y="124"/>
                  </a:lnTo>
                  <a:lnTo>
                    <a:pt x="644" y="132"/>
                  </a:lnTo>
                  <a:lnTo>
                    <a:pt x="644" y="140"/>
                  </a:lnTo>
                  <a:lnTo>
                    <a:pt x="644" y="148"/>
                  </a:lnTo>
                  <a:lnTo>
                    <a:pt x="644" y="156"/>
                  </a:lnTo>
                  <a:lnTo>
                    <a:pt x="640" y="164"/>
                  </a:lnTo>
                  <a:lnTo>
                    <a:pt x="640" y="172"/>
                  </a:lnTo>
                  <a:lnTo>
                    <a:pt x="636" y="180"/>
                  </a:lnTo>
                  <a:lnTo>
                    <a:pt x="636" y="188"/>
                  </a:lnTo>
                  <a:lnTo>
                    <a:pt x="632" y="196"/>
                  </a:lnTo>
                  <a:lnTo>
                    <a:pt x="628" y="208"/>
                  </a:lnTo>
                  <a:lnTo>
                    <a:pt x="628" y="216"/>
                  </a:lnTo>
                  <a:lnTo>
                    <a:pt x="628" y="224"/>
                  </a:lnTo>
                  <a:lnTo>
                    <a:pt x="628" y="240"/>
                  </a:lnTo>
                  <a:lnTo>
                    <a:pt x="624" y="248"/>
                  </a:lnTo>
                  <a:lnTo>
                    <a:pt x="624" y="264"/>
                  </a:lnTo>
                  <a:lnTo>
                    <a:pt x="624" y="272"/>
                  </a:lnTo>
                  <a:lnTo>
                    <a:pt x="624" y="280"/>
                  </a:lnTo>
                  <a:lnTo>
                    <a:pt x="620" y="292"/>
                  </a:lnTo>
                  <a:lnTo>
                    <a:pt x="624" y="300"/>
                  </a:lnTo>
                  <a:lnTo>
                    <a:pt x="628" y="308"/>
                  </a:lnTo>
                  <a:lnTo>
                    <a:pt x="628" y="316"/>
                  </a:lnTo>
                  <a:lnTo>
                    <a:pt x="632" y="324"/>
                  </a:lnTo>
                  <a:lnTo>
                    <a:pt x="640" y="336"/>
                  </a:lnTo>
                  <a:lnTo>
                    <a:pt x="640" y="344"/>
                  </a:lnTo>
                  <a:lnTo>
                    <a:pt x="644" y="352"/>
                  </a:lnTo>
                  <a:lnTo>
                    <a:pt x="644" y="360"/>
                  </a:lnTo>
                  <a:lnTo>
                    <a:pt x="648" y="368"/>
                  </a:lnTo>
                  <a:lnTo>
                    <a:pt x="652" y="380"/>
                  </a:lnTo>
                  <a:lnTo>
                    <a:pt x="656" y="388"/>
                  </a:lnTo>
                  <a:lnTo>
                    <a:pt x="668" y="400"/>
                  </a:lnTo>
                  <a:lnTo>
                    <a:pt x="676" y="408"/>
                  </a:lnTo>
                  <a:lnTo>
                    <a:pt x="680" y="416"/>
                  </a:lnTo>
                  <a:lnTo>
                    <a:pt x="688" y="428"/>
                  </a:lnTo>
                  <a:lnTo>
                    <a:pt x="692" y="436"/>
                  </a:lnTo>
                  <a:lnTo>
                    <a:pt x="700" y="440"/>
                  </a:lnTo>
                  <a:lnTo>
                    <a:pt x="704" y="448"/>
                  </a:lnTo>
                  <a:lnTo>
                    <a:pt x="708" y="456"/>
                  </a:lnTo>
                  <a:lnTo>
                    <a:pt x="712" y="464"/>
                  </a:lnTo>
                  <a:lnTo>
                    <a:pt x="720" y="472"/>
                  </a:lnTo>
                  <a:lnTo>
                    <a:pt x="732" y="480"/>
                  </a:lnTo>
                  <a:lnTo>
                    <a:pt x="740" y="484"/>
                  </a:lnTo>
                  <a:lnTo>
                    <a:pt x="748" y="488"/>
                  </a:lnTo>
                  <a:lnTo>
                    <a:pt x="756" y="496"/>
                  </a:lnTo>
                  <a:lnTo>
                    <a:pt x="768" y="500"/>
                  </a:lnTo>
                  <a:lnTo>
                    <a:pt x="780" y="508"/>
                  </a:lnTo>
                  <a:lnTo>
                    <a:pt x="788" y="512"/>
                  </a:lnTo>
                  <a:lnTo>
                    <a:pt x="796" y="516"/>
                  </a:lnTo>
                  <a:lnTo>
                    <a:pt x="804" y="520"/>
                  </a:lnTo>
                  <a:lnTo>
                    <a:pt x="812" y="524"/>
                  </a:lnTo>
                  <a:lnTo>
                    <a:pt x="820" y="528"/>
                  </a:lnTo>
                  <a:lnTo>
                    <a:pt x="828" y="532"/>
                  </a:lnTo>
                  <a:lnTo>
                    <a:pt x="836" y="536"/>
                  </a:lnTo>
                  <a:lnTo>
                    <a:pt x="844" y="540"/>
                  </a:lnTo>
                  <a:lnTo>
                    <a:pt x="856" y="548"/>
                  </a:lnTo>
                  <a:lnTo>
                    <a:pt x="864" y="548"/>
                  </a:lnTo>
                  <a:lnTo>
                    <a:pt x="872" y="552"/>
                  </a:lnTo>
                  <a:lnTo>
                    <a:pt x="880" y="556"/>
                  </a:lnTo>
                  <a:lnTo>
                    <a:pt x="888" y="556"/>
                  </a:lnTo>
                  <a:lnTo>
                    <a:pt x="896" y="560"/>
                  </a:lnTo>
                  <a:lnTo>
                    <a:pt x="904" y="564"/>
                  </a:lnTo>
                  <a:lnTo>
                    <a:pt x="912" y="564"/>
                  </a:lnTo>
                  <a:lnTo>
                    <a:pt x="920" y="568"/>
                  </a:lnTo>
                  <a:lnTo>
                    <a:pt x="920" y="576"/>
                  </a:lnTo>
                  <a:lnTo>
                    <a:pt x="912" y="576"/>
                  </a:lnTo>
                  <a:lnTo>
                    <a:pt x="904" y="572"/>
                  </a:lnTo>
                  <a:lnTo>
                    <a:pt x="896" y="572"/>
                  </a:lnTo>
                  <a:lnTo>
                    <a:pt x="888" y="568"/>
                  </a:lnTo>
                  <a:lnTo>
                    <a:pt x="880" y="568"/>
                  </a:lnTo>
                  <a:lnTo>
                    <a:pt x="872" y="568"/>
                  </a:lnTo>
                  <a:lnTo>
                    <a:pt x="864" y="564"/>
                  </a:lnTo>
                  <a:lnTo>
                    <a:pt x="856" y="564"/>
                  </a:lnTo>
                  <a:lnTo>
                    <a:pt x="844" y="560"/>
                  </a:lnTo>
                  <a:lnTo>
                    <a:pt x="836" y="560"/>
                  </a:lnTo>
                  <a:lnTo>
                    <a:pt x="828" y="560"/>
                  </a:lnTo>
                  <a:lnTo>
                    <a:pt x="820" y="560"/>
                  </a:lnTo>
                  <a:lnTo>
                    <a:pt x="812" y="560"/>
                  </a:lnTo>
                  <a:lnTo>
                    <a:pt x="804" y="560"/>
                  </a:lnTo>
                  <a:lnTo>
                    <a:pt x="796" y="556"/>
                  </a:lnTo>
                  <a:lnTo>
                    <a:pt x="788" y="556"/>
                  </a:lnTo>
                  <a:lnTo>
                    <a:pt x="780" y="552"/>
                  </a:lnTo>
                  <a:lnTo>
                    <a:pt x="772" y="552"/>
                  </a:lnTo>
                  <a:lnTo>
                    <a:pt x="764" y="548"/>
                  </a:lnTo>
                  <a:lnTo>
                    <a:pt x="752" y="544"/>
                  </a:lnTo>
                  <a:lnTo>
                    <a:pt x="744" y="540"/>
                  </a:lnTo>
                  <a:lnTo>
                    <a:pt x="736" y="536"/>
                  </a:lnTo>
                  <a:lnTo>
                    <a:pt x="728" y="532"/>
                  </a:lnTo>
                  <a:lnTo>
                    <a:pt x="716" y="532"/>
                  </a:lnTo>
                  <a:lnTo>
                    <a:pt x="708" y="528"/>
                  </a:lnTo>
                  <a:lnTo>
                    <a:pt x="696" y="520"/>
                  </a:lnTo>
                  <a:lnTo>
                    <a:pt x="688" y="516"/>
                  </a:lnTo>
                  <a:lnTo>
                    <a:pt x="672" y="512"/>
                  </a:lnTo>
                  <a:lnTo>
                    <a:pt x="664" y="508"/>
                  </a:lnTo>
                  <a:lnTo>
                    <a:pt x="652" y="504"/>
                  </a:lnTo>
                  <a:lnTo>
                    <a:pt x="644" y="496"/>
                  </a:lnTo>
                  <a:lnTo>
                    <a:pt x="636" y="492"/>
                  </a:lnTo>
                  <a:lnTo>
                    <a:pt x="628" y="488"/>
                  </a:lnTo>
                  <a:lnTo>
                    <a:pt x="620" y="484"/>
                  </a:lnTo>
                  <a:lnTo>
                    <a:pt x="612" y="476"/>
                  </a:lnTo>
                  <a:lnTo>
                    <a:pt x="600" y="468"/>
                  </a:lnTo>
                  <a:lnTo>
                    <a:pt x="592" y="464"/>
                  </a:lnTo>
                  <a:lnTo>
                    <a:pt x="584" y="456"/>
                  </a:lnTo>
                  <a:lnTo>
                    <a:pt x="576" y="448"/>
                  </a:lnTo>
                  <a:lnTo>
                    <a:pt x="568" y="444"/>
                  </a:lnTo>
                  <a:lnTo>
                    <a:pt x="568" y="436"/>
                  </a:lnTo>
                  <a:lnTo>
                    <a:pt x="560" y="432"/>
                  </a:lnTo>
                  <a:lnTo>
                    <a:pt x="552" y="424"/>
                  </a:lnTo>
                  <a:lnTo>
                    <a:pt x="536" y="416"/>
                  </a:lnTo>
                  <a:lnTo>
                    <a:pt x="524" y="404"/>
                  </a:lnTo>
                  <a:lnTo>
                    <a:pt x="516" y="396"/>
                  </a:lnTo>
                  <a:lnTo>
                    <a:pt x="508" y="388"/>
                  </a:lnTo>
                  <a:lnTo>
                    <a:pt x="500" y="380"/>
                  </a:lnTo>
                  <a:lnTo>
                    <a:pt x="492" y="376"/>
                  </a:lnTo>
                  <a:lnTo>
                    <a:pt x="488" y="368"/>
                  </a:lnTo>
                  <a:lnTo>
                    <a:pt x="472" y="360"/>
                  </a:lnTo>
                  <a:lnTo>
                    <a:pt x="464" y="352"/>
                  </a:lnTo>
                  <a:lnTo>
                    <a:pt x="456" y="348"/>
                  </a:lnTo>
                  <a:lnTo>
                    <a:pt x="448" y="344"/>
                  </a:lnTo>
                  <a:lnTo>
                    <a:pt x="440" y="340"/>
                  </a:lnTo>
                  <a:lnTo>
                    <a:pt x="432" y="336"/>
                  </a:lnTo>
                  <a:lnTo>
                    <a:pt x="424" y="328"/>
                  </a:lnTo>
                  <a:lnTo>
                    <a:pt x="416" y="324"/>
                  </a:lnTo>
                  <a:lnTo>
                    <a:pt x="408" y="320"/>
                  </a:lnTo>
                  <a:lnTo>
                    <a:pt x="400" y="312"/>
                  </a:lnTo>
                  <a:lnTo>
                    <a:pt x="392" y="308"/>
                  </a:lnTo>
                  <a:lnTo>
                    <a:pt x="384" y="304"/>
                  </a:lnTo>
                  <a:lnTo>
                    <a:pt x="372" y="300"/>
                  </a:lnTo>
                  <a:lnTo>
                    <a:pt x="364" y="296"/>
                  </a:lnTo>
                  <a:lnTo>
                    <a:pt x="356" y="292"/>
                  </a:lnTo>
                  <a:lnTo>
                    <a:pt x="336" y="288"/>
                  </a:lnTo>
                  <a:lnTo>
                    <a:pt x="328" y="284"/>
                  </a:lnTo>
                  <a:lnTo>
                    <a:pt x="320" y="280"/>
                  </a:lnTo>
                  <a:lnTo>
                    <a:pt x="312" y="280"/>
                  </a:lnTo>
                  <a:lnTo>
                    <a:pt x="304" y="280"/>
                  </a:lnTo>
                  <a:lnTo>
                    <a:pt x="292" y="280"/>
                  </a:lnTo>
                  <a:lnTo>
                    <a:pt x="284" y="280"/>
                  </a:lnTo>
                  <a:lnTo>
                    <a:pt x="276" y="280"/>
                  </a:lnTo>
                  <a:lnTo>
                    <a:pt x="268" y="280"/>
                  </a:lnTo>
                  <a:lnTo>
                    <a:pt x="260" y="280"/>
                  </a:lnTo>
                  <a:lnTo>
                    <a:pt x="252" y="280"/>
                  </a:lnTo>
                  <a:lnTo>
                    <a:pt x="232" y="280"/>
                  </a:lnTo>
                  <a:lnTo>
                    <a:pt x="224" y="280"/>
                  </a:lnTo>
                  <a:lnTo>
                    <a:pt x="216" y="280"/>
                  </a:lnTo>
                  <a:lnTo>
                    <a:pt x="208" y="284"/>
                  </a:lnTo>
                  <a:lnTo>
                    <a:pt x="200" y="284"/>
                  </a:lnTo>
                  <a:lnTo>
                    <a:pt x="192" y="284"/>
                  </a:lnTo>
                  <a:lnTo>
                    <a:pt x="184" y="288"/>
                  </a:lnTo>
                  <a:lnTo>
                    <a:pt x="176" y="288"/>
                  </a:lnTo>
                  <a:lnTo>
                    <a:pt x="168" y="288"/>
                  </a:lnTo>
                  <a:lnTo>
                    <a:pt x="160" y="292"/>
                  </a:lnTo>
                  <a:lnTo>
                    <a:pt x="152" y="296"/>
                  </a:lnTo>
                  <a:lnTo>
                    <a:pt x="144" y="300"/>
                  </a:lnTo>
                  <a:lnTo>
                    <a:pt x="136" y="308"/>
                  </a:lnTo>
                  <a:lnTo>
                    <a:pt x="128" y="320"/>
                  </a:lnTo>
                  <a:lnTo>
                    <a:pt x="120" y="324"/>
                  </a:lnTo>
                  <a:lnTo>
                    <a:pt x="116" y="332"/>
                  </a:lnTo>
                  <a:lnTo>
                    <a:pt x="112" y="340"/>
                  </a:lnTo>
                  <a:lnTo>
                    <a:pt x="104" y="348"/>
                  </a:lnTo>
                  <a:lnTo>
                    <a:pt x="100" y="356"/>
                  </a:lnTo>
                  <a:lnTo>
                    <a:pt x="92" y="364"/>
                  </a:lnTo>
                  <a:lnTo>
                    <a:pt x="80" y="376"/>
                  </a:lnTo>
                  <a:lnTo>
                    <a:pt x="76" y="384"/>
                  </a:lnTo>
                  <a:lnTo>
                    <a:pt x="72" y="392"/>
                  </a:lnTo>
                  <a:lnTo>
                    <a:pt x="68" y="400"/>
                  </a:lnTo>
                  <a:lnTo>
                    <a:pt x="60" y="404"/>
                  </a:lnTo>
                  <a:lnTo>
                    <a:pt x="56" y="412"/>
                  </a:lnTo>
                  <a:lnTo>
                    <a:pt x="52" y="424"/>
                  </a:lnTo>
                  <a:lnTo>
                    <a:pt x="48" y="432"/>
                  </a:lnTo>
                  <a:lnTo>
                    <a:pt x="40" y="440"/>
                  </a:lnTo>
                  <a:lnTo>
                    <a:pt x="40" y="448"/>
                  </a:lnTo>
                  <a:lnTo>
                    <a:pt x="36" y="456"/>
                  </a:lnTo>
                  <a:lnTo>
                    <a:pt x="28" y="464"/>
                  </a:lnTo>
                  <a:lnTo>
                    <a:pt x="20" y="468"/>
                  </a:lnTo>
                  <a:lnTo>
                    <a:pt x="12" y="472"/>
                  </a:lnTo>
                  <a:lnTo>
                    <a:pt x="4" y="472"/>
                  </a:lnTo>
                  <a:lnTo>
                    <a:pt x="0" y="464"/>
                  </a:lnTo>
                  <a:lnTo>
                    <a:pt x="0" y="456"/>
                  </a:lnTo>
                  <a:lnTo>
                    <a:pt x="4" y="448"/>
                  </a:lnTo>
                  <a:lnTo>
                    <a:pt x="8" y="440"/>
                  </a:lnTo>
                  <a:lnTo>
                    <a:pt x="12" y="432"/>
                  </a:lnTo>
                  <a:lnTo>
                    <a:pt x="16" y="424"/>
                  </a:lnTo>
                  <a:lnTo>
                    <a:pt x="20" y="416"/>
                  </a:lnTo>
                  <a:lnTo>
                    <a:pt x="24" y="408"/>
                  </a:lnTo>
                  <a:lnTo>
                    <a:pt x="28" y="400"/>
                  </a:lnTo>
                  <a:lnTo>
                    <a:pt x="36" y="388"/>
                  </a:lnTo>
                  <a:lnTo>
                    <a:pt x="40" y="380"/>
                  </a:lnTo>
                  <a:lnTo>
                    <a:pt x="48" y="376"/>
                  </a:lnTo>
                  <a:lnTo>
                    <a:pt x="52" y="364"/>
                  </a:lnTo>
                  <a:lnTo>
                    <a:pt x="56" y="356"/>
                  </a:lnTo>
                  <a:lnTo>
                    <a:pt x="64" y="344"/>
                  </a:lnTo>
                  <a:lnTo>
                    <a:pt x="72" y="336"/>
                  </a:lnTo>
                  <a:lnTo>
                    <a:pt x="72" y="328"/>
                  </a:lnTo>
                  <a:lnTo>
                    <a:pt x="76" y="320"/>
                  </a:lnTo>
                  <a:lnTo>
                    <a:pt x="80" y="312"/>
                  </a:lnTo>
                  <a:lnTo>
                    <a:pt x="88" y="304"/>
                  </a:lnTo>
                  <a:lnTo>
                    <a:pt x="92" y="296"/>
                  </a:lnTo>
                  <a:lnTo>
                    <a:pt x="100" y="292"/>
                  </a:lnTo>
                  <a:lnTo>
                    <a:pt x="108" y="280"/>
                  </a:lnTo>
                  <a:lnTo>
                    <a:pt x="116" y="272"/>
                  </a:lnTo>
                  <a:lnTo>
                    <a:pt x="120" y="264"/>
                  </a:lnTo>
                  <a:lnTo>
                    <a:pt x="128" y="264"/>
                  </a:lnTo>
                  <a:lnTo>
                    <a:pt x="132" y="256"/>
                  </a:lnTo>
                  <a:lnTo>
                    <a:pt x="140" y="256"/>
                  </a:lnTo>
                  <a:lnTo>
                    <a:pt x="148" y="252"/>
                  </a:lnTo>
                  <a:lnTo>
                    <a:pt x="156" y="248"/>
                  </a:lnTo>
                  <a:lnTo>
                    <a:pt x="164" y="240"/>
                  </a:lnTo>
                  <a:lnTo>
                    <a:pt x="172" y="236"/>
                  </a:lnTo>
                  <a:lnTo>
                    <a:pt x="180" y="228"/>
                  </a:lnTo>
                  <a:lnTo>
                    <a:pt x="184" y="220"/>
                  </a:lnTo>
                  <a:lnTo>
                    <a:pt x="192" y="216"/>
                  </a:lnTo>
                  <a:lnTo>
                    <a:pt x="196" y="208"/>
                  </a:lnTo>
                  <a:lnTo>
                    <a:pt x="204" y="204"/>
                  </a:lnTo>
                  <a:lnTo>
                    <a:pt x="208" y="196"/>
                  </a:lnTo>
                  <a:lnTo>
                    <a:pt x="208" y="188"/>
                  </a:lnTo>
                  <a:lnTo>
                    <a:pt x="212" y="180"/>
                  </a:lnTo>
                  <a:lnTo>
                    <a:pt x="216" y="172"/>
                  </a:lnTo>
                  <a:lnTo>
                    <a:pt x="216" y="164"/>
                  </a:lnTo>
                  <a:lnTo>
                    <a:pt x="216" y="156"/>
                  </a:lnTo>
                  <a:lnTo>
                    <a:pt x="216" y="144"/>
                  </a:lnTo>
                  <a:lnTo>
                    <a:pt x="212" y="136"/>
                  </a:lnTo>
                  <a:lnTo>
                    <a:pt x="212" y="128"/>
                  </a:lnTo>
                  <a:lnTo>
                    <a:pt x="204" y="116"/>
                  </a:lnTo>
                  <a:lnTo>
                    <a:pt x="204" y="108"/>
                  </a:lnTo>
                  <a:lnTo>
                    <a:pt x="204" y="98"/>
                  </a:lnTo>
                  <a:lnTo>
                    <a:pt x="200" y="82"/>
                  </a:lnTo>
                  <a:lnTo>
                    <a:pt x="186" y="58"/>
                  </a:lnTo>
                  <a:lnTo>
                    <a:pt x="206" y="60"/>
                  </a:lnTo>
                  <a:lnTo>
                    <a:pt x="222" y="74"/>
                  </a:lnTo>
                  <a:lnTo>
                    <a:pt x="224" y="82"/>
                  </a:lnTo>
                  <a:lnTo>
                    <a:pt x="238" y="84"/>
                  </a:lnTo>
                  <a:lnTo>
                    <a:pt x="246" y="90"/>
                  </a:lnTo>
                  <a:lnTo>
                    <a:pt x="250" y="96"/>
                  </a:lnTo>
                  <a:lnTo>
                    <a:pt x="252" y="92"/>
                  </a:lnTo>
                </a:path>
              </a:pathLst>
            </a:custGeom>
            <a:solidFill>
              <a:srgbClr val="FCFEB9"/>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120" name="Freeform 15">
              <a:extLst>
                <a:ext uri="{FF2B5EF4-FFF2-40B4-BE49-F238E27FC236}">
                  <a16:creationId xmlns:a16="http://schemas.microsoft.com/office/drawing/2014/main" id="{0E0672E4-471A-46EF-8F01-4829F617C67C}"/>
                </a:ext>
              </a:extLst>
            </p:cNvPr>
            <p:cNvSpPr>
              <a:spLocks/>
            </p:cNvSpPr>
            <p:nvPr/>
          </p:nvSpPr>
          <p:spPr bwMode="auto">
            <a:xfrm>
              <a:off x="1352" y="2810"/>
              <a:ext cx="796" cy="755"/>
            </a:xfrm>
            <a:custGeom>
              <a:avLst/>
              <a:gdLst>
                <a:gd name="T0" fmla="*/ 32 w 895"/>
                <a:gd name="T1" fmla="*/ 314 h 755"/>
                <a:gd name="T2" fmla="*/ 68 w 895"/>
                <a:gd name="T3" fmla="*/ 274 h 755"/>
                <a:gd name="T4" fmla="*/ 111 w 895"/>
                <a:gd name="T5" fmla="*/ 227 h 755"/>
                <a:gd name="T6" fmla="*/ 138 w 895"/>
                <a:gd name="T7" fmla="*/ 180 h 755"/>
                <a:gd name="T8" fmla="*/ 158 w 895"/>
                <a:gd name="T9" fmla="*/ 120 h 755"/>
                <a:gd name="T10" fmla="*/ 185 w 895"/>
                <a:gd name="T11" fmla="*/ 67 h 755"/>
                <a:gd name="T12" fmla="*/ 217 w 895"/>
                <a:gd name="T13" fmla="*/ 27 h 755"/>
                <a:gd name="T14" fmla="*/ 269 w 895"/>
                <a:gd name="T15" fmla="*/ 0 h 755"/>
                <a:gd name="T16" fmla="*/ 311 w 895"/>
                <a:gd name="T17" fmla="*/ 0 h 755"/>
                <a:gd name="T18" fmla="*/ 364 w 895"/>
                <a:gd name="T19" fmla="*/ 27 h 755"/>
                <a:gd name="T20" fmla="*/ 401 w 895"/>
                <a:gd name="T21" fmla="*/ 54 h 755"/>
                <a:gd name="T22" fmla="*/ 443 w 895"/>
                <a:gd name="T23" fmla="*/ 100 h 755"/>
                <a:gd name="T24" fmla="*/ 486 w 895"/>
                <a:gd name="T25" fmla="*/ 140 h 755"/>
                <a:gd name="T26" fmla="*/ 533 w 895"/>
                <a:gd name="T27" fmla="*/ 174 h 755"/>
                <a:gd name="T28" fmla="*/ 581 w 895"/>
                <a:gd name="T29" fmla="*/ 214 h 755"/>
                <a:gd name="T30" fmla="*/ 623 w 895"/>
                <a:gd name="T31" fmla="*/ 240 h 755"/>
                <a:gd name="T32" fmla="*/ 660 w 895"/>
                <a:gd name="T33" fmla="*/ 274 h 755"/>
                <a:gd name="T34" fmla="*/ 686 w 895"/>
                <a:gd name="T35" fmla="*/ 334 h 755"/>
                <a:gd name="T36" fmla="*/ 696 w 895"/>
                <a:gd name="T37" fmla="*/ 387 h 755"/>
                <a:gd name="T38" fmla="*/ 707 w 895"/>
                <a:gd name="T39" fmla="*/ 440 h 755"/>
                <a:gd name="T40" fmla="*/ 686 w 895"/>
                <a:gd name="T41" fmla="*/ 420 h 755"/>
                <a:gd name="T42" fmla="*/ 664 w 895"/>
                <a:gd name="T43" fmla="*/ 367 h 755"/>
                <a:gd name="T44" fmla="*/ 623 w 895"/>
                <a:gd name="T45" fmla="*/ 314 h 755"/>
                <a:gd name="T46" fmla="*/ 585 w 895"/>
                <a:gd name="T47" fmla="*/ 274 h 755"/>
                <a:gd name="T48" fmla="*/ 549 w 895"/>
                <a:gd name="T49" fmla="*/ 240 h 755"/>
                <a:gd name="T50" fmla="*/ 506 w 895"/>
                <a:gd name="T51" fmla="*/ 220 h 755"/>
                <a:gd name="T52" fmla="*/ 464 w 895"/>
                <a:gd name="T53" fmla="*/ 207 h 755"/>
                <a:gd name="T54" fmla="*/ 422 w 895"/>
                <a:gd name="T55" fmla="*/ 194 h 755"/>
                <a:gd name="T56" fmla="*/ 380 w 895"/>
                <a:gd name="T57" fmla="*/ 200 h 755"/>
                <a:gd name="T58" fmla="*/ 333 w 895"/>
                <a:gd name="T59" fmla="*/ 214 h 755"/>
                <a:gd name="T60" fmla="*/ 285 w 895"/>
                <a:gd name="T61" fmla="*/ 240 h 755"/>
                <a:gd name="T62" fmla="*/ 243 w 895"/>
                <a:gd name="T63" fmla="*/ 267 h 755"/>
                <a:gd name="T64" fmla="*/ 211 w 895"/>
                <a:gd name="T65" fmla="*/ 307 h 755"/>
                <a:gd name="T66" fmla="*/ 185 w 895"/>
                <a:gd name="T67" fmla="*/ 354 h 755"/>
                <a:gd name="T68" fmla="*/ 158 w 895"/>
                <a:gd name="T69" fmla="*/ 400 h 755"/>
                <a:gd name="T70" fmla="*/ 142 w 895"/>
                <a:gd name="T71" fmla="*/ 454 h 755"/>
                <a:gd name="T72" fmla="*/ 138 w 895"/>
                <a:gd name="T73" fmla="*/ 514 h 755"/>
                <a:gd name="T74" fmla="*/ 142 w 895"/>
                <a:gd name="T75" fmla="*/ 567 h 755"/>
                <a:gd name="T76" fmla="*/ 142 w 895"/>
                <a:gd name="T77" fmla="*/ 620 h 755"/>
                <a:gd name="T78" fmla="*/ 138 w 895"/>
                <a:gd name="T79" fmla="*/ 674 h 755"/>
                <a:gd name="T80" fmla="*/ 148 w 895"/>
                <a:gd name="T81" fmla="*/ 727 h 755"/>
                <a:gd name="T82" fmla="*/ 133 w 895"/>
                <a:gd name="T83" fmla="*/ 734 h 755"/>
                <a:gd name="T84" fmla="*/ 122 w 895"/>
                <a:gd name="T85" fmla="*/ 680 h 755"/>
                <a:gd name="T86" fmla="*/ 122 w 895"/>
                <a:gd name="T87" fmla="*/ 627 h 755"/>
                <a:gd name="T88" fmla="*/ 117 w 895"/>
                <a:gd name="T89" fmla="*/ 574 h 755"/>
                <a:gd name="T90" fmla="*/ 111 w 895"/>
                <a:gd name="T91" fmla="*/ 514 h 755"/>
                <a:gd name="T92" fmla="*/ 106 w 895"/>
                <a:gd name="T93" fmla="*/ 454 h 755"/>
                <a:gd name="T94" fmla="*/ 95 w 895"/>
                <a:gd name="T95" fmla="*/ 400 h 755"/>
                <a:gd name="T96" fmla="*/ 63 w 895"/>
                <a:gd name="T97" fmla="*/ 360 h 755"/>
                <a:gd name="T98" fmla="*/ 21 w 895"/>
                <a:gd name="T99" fmla="*/ 367 h 755"/>
                <a:gd name="T100" fmla="*/ 11 w 895"/>
                <a:gd name="T101" fmla="*/ 347 h 75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895" h="755">
                  <a:moveTo>
                    <a:pt x="14" y="347"/>
                  </a:moveTo>
                  <a:lnTo>
                    <a:pt x="14" y="334"/>
                  </a:lnTo>
                  <a:lnTo>
                    <a:pt x="27" y="327"/>
                  </a:lnTo>
                  <a:lnTo>
                    <a:pt x="40" y="314"/>
                  </a:lnTo>
                  <a:lnTo>
                    <a:pt x="54" y="300"/>
                  </a:lnTo>
                  <a:lnTo>
                    <a:pt x="60" y="287"/>
                  </a:lnTo>
                  <a:lnTo>
                    <a:pt x="74" y="280"/>
                  </a:lnTo>
                  <a:lnTo>
                    <a:pt x="87" y="274"/>
                  </a:lnTo>
                  <a:lnTo>
                    <a:pt x="100" y="260"/>
                  </a:lnTo>
                  <a:lnTo>
                    <a:pt x="114" y="254"/>
                  </a:lnTo>
                  <a:lnTo>
                    <a:pt x="120" y="240"/>
                  </a:lnTo>
                  <a:lnTo>
                    <a:pt x="140" y="227"/>
                  </a:lnTo>
                  <a:lnTo>
                    <a:pt x="147" y="214"/>
                  </a:lnTo>
                  <a:lnTo>
                    <a:pt x="160" y="207"/>
                  </a:lnTo>
                  <a:lnTo>
                    <a:pt x="167" y="194"/>
                  </a:lnTo>
                  <a:lnTo>
                    <a:pt x="174" y="180"/>
                  </a:lnTo>
                  <a:lnTo>
                    <a:pt x="174" y="167"/>
                  </a:lnTo>
                  <a:lnTo>
                    <a:pt x="187" y="147"/>
                  </a:lnTo>
                  <a:lnTo>
                    <a:pt x="194" y="134"/>
                  </a:lnTo>
                  <a:lnTo>
                    <a:pt x="200" y="120"/>
                  </a:lnTo>
                  <a:lnTo>
                    <a:pt x="214" y="107"/>
                  </a:lnTo>
                  <a:lnTo>
                    <a:pt x="220" y="94"/>
                  </a:lnTo>
                  <a:lnTo>
                    <a:pt x="227" y="80"/>
                  </a:lnTo>
                  <a:lnTo>
                    <a:pt x="234" y="67"/>
                  </a:lnTo>
                  <a:lnTo>
                    <a:pt x="247" y="60"/>
                  </a:lnTo>
                  <a:lnTo>
                    <a:pt x="254" y="47"/>
                  </a:lnTo>
                  <a:lnTo>
                    <a:pt x="267" y="40"/>
                  </a:lnTo>
                  <a:lnTo>
                    <a:pt x="274" y="27"/>
                  </a:lnTo>
                  <a:lnTo>
                    <a:pt x="294" y="20"/>
                  </a:lnTo>
                  <a:lnTo>
                    <a:pt x="307" y="14"/>
                  </a:lnTo>
                  <a:lnTo>
                    <a:pt x="327" y="7"/>
                  </a:lnTo>
                  <a:lnTo>
                    <a:pt x="340" y="0"/>
                  </a:lnTo>
                  <a:lnTo>
                    <a:pt x="354" y="0"/>
                  </a:lnTo>
                  <a:lnTo>
                    <a:pt x="367" y="0"/>
                  </a:lnTo>
                  <a:lnTo>
                    <a:pt x="380" y="0"/>
                  </a:lnTo>
                  <a:lnTo>
                    <a:pt x="394" y="0"/>
                  </a:lnTo>
                  <a:lnTo>
                    <a:pt x="414" y="7"/>
                  </a:lnTo>
                  <a:lnTo>
                    <a:pt x="440" y="14"/>
                  </a:lnTo>
                  <a:lnTo>
                    <a:pt x="454" y="14"/>
                  </a:lnTo>
                  <a:lnTo>
                    <a:pt x="460" y="27"/>
                  </a:lnTo>
                  <a:lnTo>
                    <a:pt x="474" y="34"/>
                  </a:lnTo>
                  <a:lnTo>
                    <a:pt x="487" y="40"/>
                  </a:lnTo>
                  <a:lnTo>
                    <a:pt x="494" y="54"/>
                  </a:lnTo>
                  <a:lnTo>
                    <a:pt x="507" y="54"/>
                  </a:lnTo>
                  <a:lnTo>
                    <a:pt x="514" y="67"/>
                  </a:lnTo>
                  <a:lnTo>
                    <a:pt x="534" y="80"/>
                  </a:lnTo>
                  <a:lnTo>
                    <a:pt x="547" y="94"/>
                  </a:lnTo>
                  <a:lnTo>
                    <a:pt x="560" y="100"/>
                  </a:lnTo>
                  <a:lnTo>
                    <a:pt x="574" y="114"/>
                  </a:lnTo>
                  <a:lnTo>
                    <a:pt x="587" y="127"/>
                  </a:lnTo>
                  <a:lnTo>
                    <a:pt x="600" y="134"/>
                  </a:lnTo>
                  <a:lnTo>
                    <a:pt x="614" y="140"/>
                  </a:lnTo>
                  <a:lnTo>
                    <a:pt x="627" y="147"/>
                  </a:lnTo>
                  <a:lnTo>
                    <a:pt x="647" y="160"/>
                  </a:lnTo>
                  <a:lnTo>
                    <a:pt x="660" y="167"/>
                  </a:lnTo>
                  <a:lnTo>
                    <a:pt x="674" y="174"/>
                  </a:lnTo>
                  <a:lnTo>
                    <a:pt x="687" y="180"/>
                  </a:lnTo>
                  <a:lnTo>
                    <a:pt x="700" y="187"/>
                  </a:lnTo>
                  <a:lnTo>
                    <a:pt x="714" y="200"/>
                  </a:lnTo>
                  <a:lnTo>
                    <a:pt x="734" y="214"/>
                  </a:lnTo>
                  <a:lnTo>
                    <a:pt x="747" y="220"/>
                  </a:lnTo>
                  <a:lnTo>
                    <a:pt x="760" y="234"/>
                  </a:lnTo>
                  <a:lnTo>
                    <a:pt x="774" y="240"/>
                  </a:lnTo>
                  <a:lnTo>
                    <a:pt x="787" y="240"/>
                  </a:lnTo>
                  <a:lnTo>
                    <a:pt x="800" y="247"/>
                  </a:lnTo>
                  <a:lnTo>
                    <a:pt x="814" y="254"/>
                  </a:lnTo>
                  <a:lnTo>
                    <a:pt x="820" y="267"/>
                  </a:lnTo>
                  <a:lnTo>
                    <a:pt x="834" y="274"/>
                  </a:lnTo>
                  <a:lnTo>
                    <a:pt x="847" y="287"/>
                  </a:lnTo>
                  <a:lnTo>
                    <a:pt x="854" y="300"/>
                  </a:lnTo>
                  <a:lnTo>
                    <a:pt x="860" y="320"/>
                  </a:lnTo>
                  <a:lnTo>
                    <a:pt x="867" y="334"/>
                  </a:lnTo>
                  <a:lnTo>
                    <a:pt x="867" y="347"/>
                  </a:lnTo>
                  <a:lnTo>
                    <a:pt x="874" y="360"/>
                  </a:lnTo>
                  <a:lnTo>
                    <a:pt x="880" y="374"/>
                  </a:lnTo>
                  <a:lnTo>
                    <a:pt x="880" y="387"/>
                  </a:lnTo>
                  <a:lnTo>
                    <a:pt x="887" y="400"/>
                  </a:lnTo>
                  <a:lnTo>
                    <a:pt x="894" y="414"/>
                  </a:lnTo>
                  <a:lnTo>
                    <a:pt x="894" y="427"/>
                  </a:lnTo>
                  <a:lnTo>
                    <a:pt x="894" y="440"/>
                  </a:lnTo>
                  <a:lnTo>
                    <a:pt x="894" y="454"/>
                  </a:lnTo>
                  <a:lnTo>
                    <a:pt x="880" y="447"/>
                  </a:lnTo>
                  <a:lnTo>
                    <a:pt x="874" y="434"/>
                  </a:lnTo>
                  <a:lnTo>
                    <a:pt x="867" y="420"/>
                  </a:lnTo>
                  <a:lnTo>
                    <a:pt x="860" y="407"/>
                  </a:lnTo>
                  <a:lnTo>
                    <a:pt x="860" y="394"/>
                  </a:lnTo>
                  <a:lnTo>
                    <a:pt x="847" y="380"/>
                  </a:lnTo>
                  <a:lnTo>
                    <a:pt x="840" y="367"/>
                  </a:lnTo>
                  <a:lnTo>
                    <a:pt x="827" y="360"/>
                  </a:lnTo>
                  <a:lnTo>
                    <a:pt x="820" y="347"/>
                  </a:lnTo>
                  <a:lnTo>
                    <a:pt x="807" y="334"/>
                  </a:lnTo>
                  <a:lnTo>
                    <a:pt x="787" y="314"/>
                  </a:lnTo>
                  <a:lnTo>
                    <a:pt x="774" y="300"/>
                  </a:lnTo>
                  <a:lnTo>
                    <a:pt x="760" y="294"/>
                  </a:lnTo>
                  <a:lnTo>
                    <a:pt x="754" y="280"/>
                  </a:lnTo>
                  <a:lnTo>
                    <a:pt x="740" y="274"/>
                  </a:lnTo>
                  <a:lnTo>
                    <a:pt x="734" y="260"/>
                  </a:lnTo>
                  <a:lnTo>
                    <a:pt x="720" y="254"/>
                  </a:lnTo>
                  <a:lnTo>
                    <a:pt x="707" y="247"/>
                  </a:lnTo>
                  <a:lnTo>
                    <a:pt x="694" y="240"/>
                  </a:lnTo>
                  <a:lnTo>
                    <a:pt x="680" y="240"/>
                  </a:lnTo>
                  <a:lnTo>
                    <a:pt x="667" y="234"/>
                  </a:lnTo>
                  <a:lnTo>
                    <a:pt x="654" y="227"/>
                  </a:lnTo>
                  <a:lnTo>
                    <a:pt x="640" y="220"/>
                  </a:lnTo>
                  <a:lnTo>
                    <a:pt x="627" y="214"/>
                  </a:lnTo>
                  <a:lnTo>
                    <a:pt x="614" y="214"/>
                  </a:lnTo>
                  <a:lnTo>
                    <a:pt x="600" y="207"/>
                  </a:lnTo>
                  <a:lnTo>
                    <a:pt x="587" y="207"/>
                  </a:lnTo>
                  <a:lnTo>
                    <a:pt x="574" y="200"/>
                  </a:lnTo>
                  <a:lnTo>
                    <a:pt x="560" y="200"/>
                  </a:lnTo>
                  <a:lnTo>
                    <a:pt x="547" y="200"/>
                  </a:lnTo>
                  <a:lnTo>
                    <a:pt x="534" y="194"/>
                  </a:lnTo>
                  <a:lnTo>
                    <a:pt x="520" y="194"/>
                  </a:lnTo>
                  <a:lnTo>
                    <a:pt x="507" y="194"/>
                  </a:lnTo>
                  <a:lnTo>
                    <a:pt x="494" y="194"/>
                  </a:lnTo>
                  <a:lnTo>
                    <a:pt x="480" y="200"/>
                  </a:lnTo>
                  <a:lnTo>
                    <a:pt x="467" y="200"/>
                  </a:lnTo>
                  <a:lnTo>
                    <a:pt x="454" y="207"/>
                  </a:lnTo>
                  <a:lnTo>
                    <a:pt x="440" y="214"/>
                  </a:lnTo>
                  <a:lnTo>
                    <a:pt x="420" y="214"/>
                  </a:lnTo>
                  <a:lnTo>
                    <a:pt x="407" y="220"/>
                  </a:lnTo>
                  <a:lnTo>
                    <a:pt x="387" y="227"/>
                  </a:lnTo>
                  <a:lnTo>
                    <a:pt x="374" y="227"/>
                  </a:lnTo>
                  <a:lnTo>
                    <a:pt x="360" y="240"/>
                  </a:lnTo>
                  <a:lnTo>
                    <a:pt x="347" y="247"/>
                  </a:lnTo>
                  <a:lnTo>
                    <a:pt x="334" y="254"/>
                  </a:lnTo>
                  <a:lnTo>
                    <a:pt x="320" y="260"/>
                  </a:lnTo>
                  <a:lnTo>
                    <a:pt x="307" y="267"/>
                  </a:lnTo>
                  <a:lnTo>
                    <a:pt x="294" y="274"/>
                  </a:lnTo>
                  <a:lnTo>
                    <a:pt x="287" y="287"/>
                  </a:lnTo>
                  <a:lnTo>
                    <a:pt x="280" y="300"/>
                  </a:lnTo>
                  <a:lnTo>
                    <a:pt x="267" y="307"/>
                  </a:lnTo>
                  <a:lnTo>
                    <a:pt x="254" y="320"/>
                  </a:lnTo>
                  <a:lnTo>
                    <a:pt x="240" y="327"/>
                  </a:lnTo>
                  <a:lnTo>
                    <a:pt x="240" y="340"/>
                  </a:lnTo>
                  <a:lnTo>
                    <a:pt x="234" y="354"/>
                  </a:lnTo>
                  <a:lnTo>
                    <a:pt x="220" y="360"/>
                  </a:lnTo>
                  <a:lnTo>
                    <a:pt x="214" y="374"/>
                  </a:lnTo>
                  <a:lnTo>
                    <a:pt x="207" y="387"/>
                  </a:lnTo>
                  <a:lnTo>
                    <a:pt x="200" y="400"/>
                  </a:lnTo>
                  <a:lnTo>
                    <a:pt x="200" y="414"/>
                  </a:lnTo>
                  <a:lnTo>
                    <a:pt x="194" y="427"/>
                  </a:lnTo>
                  <a:lnTo>
                    <a:pt x="187" y="440"/>
                  </a:lnTo>
                  <a:lnTo>
                    <a:pt x="180" y="454"/>
                  </a:lnTo>
                  <a:lnTo>
                    <a:pt x="180" y="467"/>
                  </a:lnTo>
                  <a:lnTo>
                    <a:pt x="180" y="480"/>
                  </a:lnTo>
                  <a:lnTo>
                    <a:pt x="174" y="494"/>
                  </a:lnTo>
                  <a:lnTo>
                    <a:pt x="174" y="514"/>
                  </a:lnTo>
                  <a:lnTo>
                    <a:pt x="180" y="527"/>
                  </a:lnTo>
                  <a:lnTo>
                    <a:pt x="180" y="540"/>
                  </a:lnTo>
                  <a:lnTo>
                    <a:pt x="174" y="554"/>
                  </a:lnTo>
                  <a:lnTo>
                    <a:pt x="180" y="567"/>
                  </a:lnTo>
                  <a:lnTo>
                    <a:pt x="180" y="580"/>
                  </a:lnTo>
                  <a:lnTo>
                    <a:pt x="180" y="594"/>
                  </a:lnTo>
                  <a:lnTo>
                    <a:pt x="180" y="607"/>
                  </a:lnTo>
                  <a:lnTo>
                    <a:pt x="180" y="620"/>
                  </a:lnTo>
                  <a:lnTo>
                    <a:pt x="174" y="634"/>
                  </a:lnTo>
                  <a:lnTo>
                    <a:pt x="180" y="647"/>
                  </a:lnTo>
                  <a:lnTo>
                    <a:pt x="174" y="660"/>
                  </a:lnTo>
                  <a:lnTo>
                    <a:pt x="174" y="674"/>
                  </a:lnTo>
                  <a:lnTo>
                    <a:pt x="174" y="687"/>
                  </a:lnTo>
                  <a:lnTo>
                    <a:pt x="180" y="700"/>
                  </a:lnTo>
                  <a:lnTo>
                    <a:pt x="180" y="714"/>
                  </a:lnTo>
                  <a:lnTo>
                    <a:pt x="187" y="727"/>
                  </a:lnTo>
                  <a:lnTo>
                    <a:pt x="187" y="740"/>
                  </a:lnTo>
                  <a:lnTo>
                    <a:pt x="180" y="754"/>
                  </a:lnTo>
                  <a:lnTo>
                    <a:pt x="167" y="747"/>
                  </a:lnTo>
                  <a:lnTo>
                    <a:pt x="167" y="734"/>
                  </a:lnTo>
                  <a:lnTo>
                    <a:pt x="160" y="720"/>
                  </a:lnTo>
                  <a:lnTo>
                    <a:pt x="160" y="707"/>
                  </a:lnTo>
                  <a:lnTo>
                    <a:pt x="154" y="694"/>
                  </a:lnTo>
                  <a:lnTo>
                    <a:pt x="154" y="680"/>
                  </a:lnTo>
                  <a:lnTo>
                    <a:pt x="154" y="667"/>
                  </a:lnTo>
                  <a:lnTo>
                    <a:pt x="154" y="654"/>
                  </a:lnTo>
                  <a:lnTo>
                    <a:pt x="154" y="640"/>
                  </a:lnTo>
                  <a:lnTo>
                    <a:pt x="154" y="627"/>
                  </a:lnTo>
                  <a:lnTo>
                    <a:pt x="147" y="614"/>
                  </a:lnTo>
                  <a:lnTo>
                    <a:pt x="147" y="600"/>
                  </a:lnTo>
                  <a:lnTo>
                    <a:pt x="147" y="587"/>
                  </a:lnTo>
                  <a:lnTo>
                    <a:pt x="147" y="574"/>
                  </a:lnTo>
                  <a:lnTo>
                    <a:pt x="147" y="560"/>
                  </a:lnTo>
                  <a:lnTo>
                    <a:pt x="147" y="540"/>
                  </a:lnTo>
                  <a:lnTo>
                    <a:pt x="147" y="527"/>
                  </a:lnTo>
                  <a:lnTo>
                    <a:pt x="140" y="514"/>
                  </a:lnTo>
                  <a:lnTo>
                    <a:pt x="140" y="500"/>
                  </a:lnTo>
                  <a:lnTo>
                    <a:pt x="134" y="487"/>
                  </a:lnTo>
                  <a:lnTo>
                    <a:pt x="134" y="467"/>
                  </a:lnTo>
                  <a:lnTo>
                    <a:pt x="134" y="454"/>
                  </a:lnTo>
                  <a:lnTo>
                    <a:pt x="127" y="440"/>
                  </a:lnTo>
                  <a:lnTo>
                    <a:pt x="120" y="427"/>
                  </a:lnTo>
                  <a:lnTo>
                    <a:pt x="120" y="414"/>
                  </a:lnTo>
                  <a:lnTo>
                    <a:pt x="120" y="400"/>
                  </a:lnTo>
                  <a:lnTo>
                    <a:pt x="114" y="387"/>
                  </a:lnTo>
                  <a:lnTo>
                    <a:pt x="107" y="374"/>
                  </a:lnTo>
                  <a:lnTo>
                    <a:pt x="94" y="367"/>
                  </a:lnTo>
                  <a:lnTo>
                    <a:pt x="80" y="360"/>
                  </a:lnTo>
                  <a:lnTo>
                    <a:pt x="67" y="360"/>
                  </a:lnTo>
                  <a:lnTo>
                    <a:pt x="54" y="367"/>
                  </a:lnTo>
                  <a:lnTo>
                    <a:pt x="40" y="367"/>
                  </a:lnTo>
                  <a:lnTo>
                    <a:pt x="27" y="367"/>
                  </a:lnTo>
                  <a:lnTo>
                    <a:pt x="14" y="374"/>
                  </a:lnTo>
                  <a:lnTo>
                    <a:pt x="0" y="367"/>
                  </a:lnTo>
                  <a:lnTo>
                    <a:pt x="0" y="354"/>
                  </a:lnTo>
                  <a:lnTo>
                    <a:pt x="14" y="347"/>
                  </a:lnTo>
                </a:path>
              </a:pathLst>
            </a:custGeom>
            <a:solidFill>
              <a:srgbClr val="FCFEB9"/>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121" name="Freeform 16">
              <a:extLst>
                <a:ext uri="{FF2B5EF4-FFF2-40B4-BE49-F238E27FC236}">
                  <a16:creationId xmlns:a16="http://schemas.microsoft.com/office/drawing/2014/main" id="{58C4FE82-9849-4DBF-B114-3CC0530608BF}"/>
                </a:ext>
              </a:extLst>
            </p:cNvPr>
            <p:cNvSpPr>
              <a:spLocks/>
            </p:cNvSpPr>
            <p:nvPr/>
          </p:nvSpPr>
          <p:spPr bwMode="auto">
            <a:xfrm>
              <a:off x="2276" y="3169"/>
              <a:ext cx="83" cy="93"/>
            </a:xfrm>
            <a:custGeom>
              <a:avLst/>
              <a:gdLst>
                <a:gd name="T0" fmla="*/ 0 w 93"/>
                <a:gd name="T1" fmla="*/ 12 h 93"/>
                <a:gd name="T2" fmla="*/ 6 w 93"/>
                <a:gd name="T3" fmla="*/ 12 h 93"/>
                <a:gd name="T4" fmla="*/ 16 w 93"/>
                <a:gd name="T5" fmla="*/ 8 h 93"/>
                <a:gd name="T6" fmla="*/ 22 w 93"/>
                <a:gd name="T7" fmla="*/ 8 h 93"/>
                <a:gd name="T8" fmla="*/ 35 w 93"/>
                <a:gd name="T9" fmla="*/ 8 h 93"/>
                <a:gd name="T10" fmla="*/ 41 w 93"/>
                <a:gd name="T11" fmla="*/ 8 h 93"/>
                <a:gd name="T12" fmla="*/ 48 w 93"/>
                <a:gd name="T13" fmla="*/ 4 h 93"/>
                <a:gd name="T14" fmla="*/ 54 w 93"/>
                <a:gd name="T15" fmla="*/ 4 h 93"/>
                <a:gd name="T16" fmla="*/ 61 w 93"/>
                <a:gd name="T17" fmla="*/ 0 h 93"/>
                <a:gd name="T18" fmla="*/ 67 w 93"/>
                <a:gd name="T19" fmla="*/ 0 h 93"/>
                <a:gd name="T20" fmla="*/ 71 w 93"/>
                <a:gd name="T21" fmla="*/ 8 h 93"/>
                <a:gd name="T22" fmla="*/ 73 w 93"/>
                <a:gd name="T23" fmla="*/ 16 h 93"/>
                <a:gd name="T24" fmla="*/ 73 w 93"/>
                <a:gd name="T25" fmla="*/ 24 h 93"/>
                <a:gd name="T26" fmla="*/ 71 w 93"/>
                <a:gd name="T27" fmla="*/ 32 h 93"/>
                <a:gd name="T28" fmla="*/ 63 w 93"/>
                <a:gd name="T29" fmla="*/ 36 h 93"/>
                <a:gd name="T30" fmla="*/ 61 w 93"/>
                <a:gd name="T31" fmla="*/ 48 h 93"/>
                <a:gd name="T32" fmla="*/ 61 w 93"/>
                <a:gd name="T33" fmla="*/ 56 h 93"/>
                <a:gd name="T34" fmla="*/ 61 w 93"/>
                <a:gd name="T35" fmla="*/ 64 h 93"/>
                <a:gd name="T36" fmla="*/ 57 w 93"/>
                <a:gd name="T37" fmla="*/ 76 h 93"/>
                <a:gd name="T38" fmla="*/ 57 w 93"/>
                <a:gd name="T39" fmla="*/ 84 h 93"/>
                <a:gd name="T40" fmla="*/ 54 w 93"/>
                <a:gd name="T41" fmla="*/ 92 h 93"/>
                <a:gd name="T42" fmla="*/ 48 w 93"/>
                <a:gd name="T43" fmla="*/ 92 h 93"/>
                <a:gd name="T44" fmla="*/ 41 w 93"/>
                <a:gd name="T45" fmla="*/ 88 h 93"/>
                <a:gd name="T46" fmla="*/ 38 w 93"/>
                <a:gd name="T47" fmla="*/ 80 h 93"/>
                <a:gd name="T48" fmla="*/ 35 w 93"/>
                <a:gd name="T49" fmla="*/ 72 h 93"/>
                <a:gd name="T50" fmla="*/ 29 w 93"/>
                <a:gd name="T51" fmla="*/ 64 h 93"/>
                <a:gd name="T52" fmla="*/ 26 w 93"/>
                <a:gd name="T53" fmla="*/ 56 h 93"/>
                <a:gd name="T54" fmla="*/ 19 w 93"/>
                <a:gd name="T55" fmla="*/ 52 h 93"/>
                <a:gd name="T56" fmla="*/ 12 w 93"/>
                <a:gd name="T57" fmla="*/ 48 h 93"/>
                <a:gd name="T58" fmla="*/ 6 w 93"/>
                <a:gd name="T59" fmla="*/ 44 h 93"/>
                <a:gd name="T60" fmla="*/ 4 w 93"/>
                <a:gd name="T61" fmla="*/ 36 h 93"/>
                <a:gd name="T62" fmla="*/ 4 w 93"/>
                <a:gd name="T63" fmla="*/ 28 h 93"/>
                <a:gd name="T64" fmla="*/ 0 w 93"/>
                <a:gd name="T65" fmla="*/ 12 h 9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3" h="93">
                  <a:moveTo>
                    <a:pt x="0" y="12"/>
                  </a:moveTo>
                  <a:lnTo>
                    <a:pt x="8" y="12"/>
                  </a:lnTo>
                  <a:lnTo>
                    <a:pt x="20" y="8"/>
                  </a:lnTo>
                  <a:lnTo>
                    <a:pt x="28" y="8"/>
                  </a:lnTo>
                  <a:lnTo>
                    <a:pt x="44" y="8"/>
                  </a:lnTo>
                  <a:lnTo>
                    <a:pt x="52" y="8"/>
                  </a:lnTo>
                  <a:lnTo>
                    <a:pt x="60" y="4"/>
                  </a:lnTo>
                  <a:lnTo>
                    <a:pt x="68" y="4"/>
                  </a:lnTo>
                  <a:lnTo>
                    <a:pt x="76" y="0"/>
                  </a:lnTo>
                  <a:lnTo>
                    <a:pt x="84" y="0"/>
                  </a:lnTo>
                  <a:lnTo>
                    <a:pt x="88" y="8"/>
                  </a:lnTo>
                  <a:lnTo>
                    <a:pt x="92" y="16"/>
                  </a:lnTo>
                  <a:lnTo>
                    <a:pt x="92" y="24"/>
                  </a:lnTo>
                  <a:lnTo>
                    <a:pt x="88" y="32"/>
                  </a:lnTo>
                  <a:lnTo>
                    <a:pt x="80" y="36"/>
                  </a:lnTo>
                  <a:lnTo>
                    <a:pt x="76" y="48"/>
                  </a:lnTo>
                  <a:lnTo>
                    <a:pt x="76" y="56"/>
                  </a:lnTo>
                  <a:lnTo>
                    <a:pt x="76" y="64"/>
                  </a:lnTo>
                  <a:lnTo>
                    <a:pt x="72" y="76"/>
                  </a:lnTo>
                  <a:lnTo>
                    <a:pt x="72" y="84"/>
                  </a:lnTo>
                  <a:lnTo>
                    <a:pt x="68" y="92"/>
                  </a:lnTo>
                  <a:lnTo>
                    <a:pt x="60" y="92"/>
                  </a:lnTo>
                  <a:lnTo>
                    <a:pt x="52" y="88"/>
                  </a:lnTo>
                  <a:lnTo>
                    <a:pt x="48" y="80"/>
                  </a:lnTo>
                  <a:lnTo>
                    <a:pt x="44" y="72"/>
                  </a:lnTo>
                  <a:lnTo>
                    <a:pt x="36" y="64"/>
                  </a:lnTo>
                  <a:lnTo>
                    <a:pt x="32" y="56"/>
                  </a:lnTo>
                  <a:lnTo>
                    <a:pt x="24" y="52"/>
                  </a:lnTo>
                  <a:lnTo>
                    <a:pt x="16" y="48"/>
                  </a:lnTo>
                  <a:lnTo>
                    <a:pt x="8" y="44"/>
                  </a:lnTo>
                  <a:lnTo>
                    <a:pt x="4" y="36"/>
                  </a:lnTo>
                  <a:lnTo>
                    <a:pt x="4" y="28"/>
                  </a:lnTo>
                  <a:lnTo>
                    <a:pt x="0" y="1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122" name="Freeform 17">
              <a:extLst>
                <a:ext uri="{FF2B5EF4-FFF2-40B4-BE49-F238E27FC236}">
                  <a16:creationId xmlns:a16="http://schemas.microsoft.com/office/drawing/2014/main" id="{5960E4FE-A811-4C76-82AD-8DE82987B868}"/>
                </a:ext>
              </a:extLst>
            </p:cNvPr>
            <p:cNvSpPr>
              <a:spLocks/>
            </p:cNvSpPr>
            <p:nvPr/>
          </p:nvSpPr>
          <p:spPr bwMode="auto">
            <a:xfrm>
              <a:off x="2386" y="3117"/>
              <a:ext cx="118" cy="113"/>
            </a:xfrm>
            <a:custGeom>
              <a:avLst/>
              <a:gdLst>
                <a:gd name="T0" fmla="*/ 0 w 133"/>
                <a:gd name="T1" fmla="*/ 44 h 113"/>
                <a:gd name="T2" fmla="*/ 6 w 133"/>
                <a:gd name="T3" fmla="*/ 40 h 113"/>
                <a:gd name="T4" fmla="*/ 16 w 133"/>
                <a:gd name="T5" fmla="*/ 40 h 113"/>
                <a:gd name="T6" fmla="*/ 22 w 133"/>
                <a:gd name="T7" fmla="*/ 40 h 113"/>
                <a:gd name="T8" fmla="*/ 28 w 133"/>
                <a:gd name="T9" fmla="*/ 40 h 113"/>
                <a:gd name="T10" fmla="*/ 35 w 133"/>
                <a:gd name="T11" fmla="*/ 36 h 113"/>
                <a:gd name="T12" fmla="*/ 41 w 133"/>
                <a:gd name="T13" fmla="*/ 32 h 113"/>
                <a:gd name="T14" fmla="*/ 44 w 133"/>
                <a:gd name="T15" fmla="*/ 24 h 113"/>
                <a:gd name="T16" fmla="*/ 51 w 133"/>
                <a:gd name="T17" fmla="*/ 24 h 113"/>
                <a:gd name="T18" fmla="*/ 57 w 133"/>
                <a:gd name="T19" fmla="*/ 20 h 113"/>
                <a:gd name="T20" fmla="*/ 63 w 133"/>
                <a:gd name="T21" fmla="*/ 16 h 113"/>
                <a:gd name="T22" fmla="*/ 69 w 133"/>
                <a:gd name="T23" fmla="*/ 12 h 113"/>
                <a:gd name="T24" fmla="*/ 75 w 133"/>
                <a:gd name="T25" fmla="*/ 8 h 113"/>
                <a:gd name="T26" fmla="*/ 82 w 133"/>
                <a:gd name="T27" fmla="*/ 0 h 113"/>
                <a:gd name="T28" fmla="*/ 88 w 133"/>
                <a:gd name="T29" fmla="*/ 0 h 113"/>
                <a:gd name="T30" fmla="*/ 98 w 133"/>
                <a:gd name="T31" fmla="*/ 0 h 113"/>
                <a:gd name="T32" fmla="*/ 104 w 133"/>
                <a:gd name="T33" fmla="*/ 12 h 113"/>
                <a:gd name="T34" fmla="*/ 104 w 133"/>
                <a:gd name="T35" fmla="*/ 20 h 113"/>
                <a:gd name="T36" fmla="*/ 98 w 133"/>
                <a:gd name="T37" fmla="*/ 28 h 113"/>
                <a:gd name="T38" fmla="*/ 94 w 133"/>
                <a:gd name="T39" fmla="*/ 36 h 113"/>
                <a:gd name="T40" fmla="*/ 88 w 133"/>
                <a:gd name="T41" fmla="*/ 44 h 113"/>
                <a:gd name="T42" fmla="*/ 85 w 133"/>
                <a:gd name="T43" fmla="*/ 52 h 113"/>
                <a:gd name="T44" fmla="*/ 88 w 133"/>
                <a:gd name="T45" fmla="*/ 64 h 113"/>
                <a:gd name="T46" fmla="*/ 88 w 133"/>
                <a:gd name="T47" fmla="*/ 72 h 113"/>
                <a:gd name="T48" fmla="*/ 88 w 133"/>
                <a:gd name="T49" fmla="*/ 80 h 113"/>
                <a:gd name="T50" fmla="*/ 88 w 133"/>
                <a:gd name="T51" fmla="*/ 88 h 113"/>
                <a:gd name="T52" fmla="*/ 88 w 133"/>
                <a:gd name="T53" fmla="*/ 96 h 113"/>
                <a:gd name="T54" fmla="*/ 88 w 133"/>
                <a:gd name="T55" fmla="*/ 104 h 113"/>
                <a:gd name="T56" fmla="*/ 82 w 133"/>
                <a:gd name="T57" fmla="*/ 112 h 113"/>
                <a:gd name="T58" fmla="*/ 73 w 133"/>
                <a:gd name="T59" fmla="*/ 108 h 113"/>
                <a:gd name="T60" fmla="*/ 67 w 133"/>
                <a:gd name="T61" fmla="*/ 104 h 113"/>
                <a:gd name="T62" fmla="*/ 59 w 133"/>
                <a:gd name="T63" fmla="*/ 92 h 113"/>
                <a:gd name="T64" fmla="*/ 53 w 133"/>
                <a:gd name="T65" fmla="*/ 84 h 113"/>
                <a:gd name="T66" fmla="*/ 47 w 133"/>
                <a:gd name="T67" fmla="*/ 80 h 113"/>
                <a:gd name="T68" fmla="*/ 41 w 133"/>
                <a:gd name="T69" fmla="*/ 76 h 113"/>
                <a:gd name="T70" fmla="*/ 35 w 133"/>
                <a:gd name="T71" fmla="*/ 72 h 113"/>
                <a:gd name="T72" fmla="*/ 28 w 133"/>
                <a:gd name="T73" fmla="*/ 72 h 113"/>
                <a:gd name="T74" fmla="*/ 19 w 133"/>
                <a:gd name="T75" fmla="*/ 68 h 113"/>
                <a:gd name="T76" fmla="*/ 12 w 133"/>
                <a:gd name="T77" fmla="*/ 68 h 113"/>
                <a:gd name="T78" fmla="*/ 6 w 133"/>
                <a:gd name="T79" fmla="*/ 68 h 113"/>
                <a:gd name="T80" fmla="*/ 4 w 133"/>
                <a:gd name="T81" fmla="*/ 60 h 113"/>
                <a:gd name="T82" fmla="*/ 0 w 133"/>
                <a:gd name="T83" fmla="*/ 52 h 113"/>
                <a:gd name="T84" fmla="*/ 0 w 133"/>
                <a:gd name="T85" fmla="*/ 44 h 11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3" h="113">
                  <a:moveTo>
                    <a:pt x="0" y="44"/>
                  </a:moveTo>
                  <a:lnTo>
                    <a:pt x="8" y="40"/>
                  </a:lnTo>
                  <a:lnTo>
                    <a:pt x="20" y="40"/>
                  </a:lnTo>
                  <a:lnTo>
                    <a:pt x="28" y="40"/>
                  </a:lnTo>
                  <a:lnTo>
                    <a:pt x="36" y="40"/>
                  </a:lnTo>
                  <a:lnTo>
                    <a:pt x="44" y="36"/>
                  </a:lnTo>
                  <a:lnTo>
                    <a:pt x="52" y="32"/>
                  </a:lnTo>
                  <a:lnTo>
                    <a:pt x="56" y="24"/>
                  </a:lnTo>
                  <a:lnTo>
                    <a:pt x="64" y="24"/>
                  </a:lnTo>
                  <a:lnTo>
                    <a:pt x="72" y="20"/>
                  </a:lnTo>
                  <a:lnTo>
                    <a:pt x="80" y="16"/>
                  </a:lnTo>
                  <a:lnTo>
                    <a:pt x="88" y="12"/>
                  </a:lnTo>
                  <a:lnTo>
                    <a:pt x="96" y="8"/>
                  </a:lnTo>
                  <a:lnTo>
                    <a:pt x="104" y="0"/>
                  </a:lnTo>
                  <a:lnTo>
                    <a:pt x="112" y="0"/>
                  </a:lnTo>
                  <a:lnTo>
                    <a:pt x="124" y="0"/>
                  </a:lnTo>
                  <a:lnTo>
                    <a:pt x="132" y="12"/>
                  </a:lnTo>
                  <a:lnTo>
                    <a:pt x="132" y="20"/>
                  </a:lnTo>
                  <a:lnTo>
                    <a:pt x="124" y="28"/>
                  </a:lnTo>
                  <a:lnTo>
                    <a:pt x="120" y="36"/>
                  </a:lnTo>
                  <a:lnTo>
                    <a:pt x="112" y="44"/>
                  </a:lnTo>
                  <a:lnTo>
                    <a:pt x="108" y="52"/>
                  </a:lnTo>
                  <a:lnTo>
                    <a:pt x="112" y="64"/>
                  </a:lnTo>
                  <a:lnTo>
                    <a:pt x="112" y="72"/>
                  </a:lnTo>
                  <a:lnTo>
                    <a:pt x="112" y="80"/>
                  </a:lnTo>
                  <a:lnTo>
                    <a:pt x="112" y="88"/>
                  </a:lnTo>
                  <a:lnTo>
                    <a:pt x="112" y="96"/>
                  </a:lnTo>
                  <a:lnTo>
                    <a:pt x="112" y="104"/>
                  </a:lnTo>
                  <a:lnTo>
                    <a:pt x="104" y="112"/>
                  </a:lnTo>
                  <a:lnTo>
                    <a:pt x="92" y="108"/>
                  </a:lnTo>
                  <a:lnTo>
                    <a:pt x="84" y="104"/>
                  </a:lnTo>
                  <a:lnTo>
                    <a:pt x="76" y="92"/>
                  </a:lnTo>
                  <a:lnTo>
                    <a:pt x="68" y="84"/>
                  </a:lnTo>
                  <a:lnTo>
                    <a:pt x="60" y="80"/>
                  </a:lnTo>
                  <a:lnTo>
                    <a:pt x="52" y="76"/>
                  </a:lnTo>
                  <a:lnTo>
                    <a:pt x="44" y="72"/>
                  </a:lnTo>
                  <a:lnTo>
                    <a:pt x="36" y="72"/>
                  </a:lnTo>
                  <a:lnTo>
                    <a:pt x="24" y="68"/>
                  </a:lnTo>
                  <a:lnTo>
                    <a:pt x="16" y="68"/>
                  </a:lnTo>
                  <a:lnTo>
                    <a:pt x="8" y="68"/>
                  </a:lnTo>
                  <a:lnTo>
                    <a:pt x="4" y="60"/>
                  </a:lnTo>
                  <a:lnTo>
                    <a:pt x="0" y="52"/>
                  </a:lnTo>
                  <a:lnTo>
                    <a:pt x="0" y="4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123" name="Freeform 18">
              <a:extLst>
                <a:ext uri="{FF2B5EF4-FFF2-40B4-BE49-F238E27FC236}">
                  <a16:creationId xmlns:a16="http://schemas.microsoft.com/office/drawing/2014/main" id="{D6FC46B7-DBBD-431D-82A1-4912E62F527A}"/>
                </a:ext>
              </a:extLst>
            </p:cNvPr>
            <p:cNvSpPr>
              <a:spLocks/>
            </p:cNvSpPr>
            <p:nvPr/>
          </p:nvSpPr>
          <p:spPr bwMode="auto">
            <a:xfrm>
              <a:off x="2525" y="2833"/>
              <a:ext cx="353" cy="357"/>
            </a:xfrm>
            <a:custGeom>
              <a:avLst/>
              <a:gdLst>
                <a:gd name="T0" fmla="*/ 63 w 397"/>
                <a:gd name="T1" fmla="*/ 220 h 357"/>
                <a:gd name="T2" fmla="*/ 44 w 397"/>
                <a:gd name="T3" fmla="*/ 232 h 357"/>
                <a:gd name="T4" fmla="*/ 25 w 397"/>
                <a:gd name="T5" fmla="*/ 244 h 357"/>
                <a:gd name="T6" fmla="*/ 4 w 397"/>
                <a:gd name="T7" fmla="*/ 256 h 357"/>
                <a:gd name="T8" fmla="*/ 4 w 397"/>
                <a:gd name="T9" fmla="*/ 280 h 357"/>
                <a:gd name="T10" fmla="*/ 19 w 397"/>
                <a:gd name="T11" fmla="*/ 296 h 357"/>
                <a:gd name="T12" fmla="*/ 35 w 397"/>
                <a:gd name="T13" fmla="*/ 316 h 357"/>
                <a:gd name="T14" fmla="*/ 57 w 397"/>
                <a:gd name="T15" fmla="*/ 316 h 357"/>
                <a:gd name="T16" fmla="*/ 76 w 397"/>
                <a:gd name="T17" fmla="*/ 328 h 357"/>
                <a:gd name="T18" fmla="*/ 89 w 397"/>
                <a:gd name="T19" fmla="*/ 344 h 357"/>
                <a:gd name="T20" fmla="*/ 104 w 397"/>
                <a:gd name="T21" fmla="*/ 356 h 357"/>
                <a:gd name="T22" fmla="*/ 130 w 397"/>
                <a:gd name="T23" fmla="*/ 352 h 357"/>
                <a:gd name="T24" fmla="*/ 158 w 397"/>
                <a:gd name="T25" fmla="*/ 340 h 357"/>
                <a:gd name="T26" fmla="*/ 183 w 397"/>
                <a:gd name="T27" fmla="*/ 332 h 357"/>
                <a:gd name="T28" fmla="*/ 212 w 397"/>
                <a:gd name="T29" fmla="*/ 316 h 357"/>
                <a:gd name="T30" fmla="*/ 237 w 397"/>
                <a:gd name="T31" fmla="*/ 292 h 357"/>
                <a:gd name="T32" fmla="*/ 260 w 397"/>
                <a:gd name="T33" fmla="*/ 264 h 357"/>
                <a:gd name="T34" fmla="*/ 285 w 397"/>
                <a:gd name="T35" fmla="*/ 224 h 357"/>
                <a:gd name="T36" fmla="*/ 301 w 397"/>
                <a:gd name="T37" fmla="*/ 200 h 357"/>
                <a:gd name="T38" fmla="*/ 307 w 397"/>
                <a:gd name="T39" fmla="*/ 148 h 357"/>
                <a:gd name="T40" fmla="*/ 313 w 397"/>
                <a:gd name="T41" fmla="*/ 124 h 357"/>
                <a:gd name="T42" fmla="*/ 303 w 397"/>
                <a:gd name="T43" fmla="*/ 104 h 357"/>
                <a:gd name="T44" fmla="*/ 301 w 397"/>
                <a:gd name="T45" fmla="*/ 80 h 357"/>
                <a:gd name="T46" fmla="*/ 282 w 397"/>
                <a:gd name="T47" fmla="*/ 64 h 357"/>
                <a:gd name="T48" fmla="*/ 256 w 397"/>
                <a:gd name="T49" fmla="*/ 56 h 357"/>
                <a:gd name="T50" fmla="*/ 237 w 397"/>
                <a:gd name="T51" fmla="*/ 72 h 357"/>
                <a:gd name="T52" fmla="*/ 218 w 397"/>
                <a:gd name="T53" fmla="*/ 56 h 357"/>
                <a:gd name="T54" fmla="*/ 203 w 397"/>
                <a:gd name="T55" fmla="*/ 44 h 357"/>
                <a:gd name="T56" fmla="*/ 197 w 397"/>
                <a:gd name="T57" fmla="*/ 16 h 357"/>
                <a:gd name="T58" fmla="*/ 177 w 397"/>
                <a:gd name="T59" fmla="*/ 0 h 357"/>
                <a:gd name="T60" fmla="*/ 158 w 397"/>
                <a:gd name="T61" fmla="*/ 16 h 357"/>
                <a:gd name="T62" fmla="*/ 152 w 397"/>
                <a:gd name="T63" fmla="*/ 40 h 357"/>
                <a:gd name="T64" fmla="*/ 142 w 397"/>
                <a:gd name="T65" fmla="*/ 64 h 357"/>
                <a:gd name="T66" fmla="*/ 132 w 397"/>
                <a:gd name="T67" fmla="*/ 84 h 357"/>
                <a:gd name="T68" fmla="*/ 139 w 397"/>
                <a:gd name="T69" fmla="*/ 104 h 357"/>
                <a:gd name="T70" fmla="*/ 161 w 397"/>
                <a:gd name="T71" fmla="*/ 108 h 357"/>
                <a:gd name="T72" fmla="*/ 181 w 397"/>
                <a:gd name="T73" fmla="*/ 112 h 357"/>
                <a:gd name="T74" fmla="*/ 203 w 397"/>
                <a:gd name="T75" fmla="*/ 132 h 357"/>
                <a:gd name="T76" fmla="*/ 199 w 397"/>
                <a:gd name="T77" fmla="*/ 156 h 357"/>
                <a:gd name="T78" fmla="*/ 177 w 397"/>
                <a:gd name="T79" fmla="*/ 184 h 357"/>
                <a:gd name="T80" fmla="*/ 161 w 397"/>
                <a:gd name="T81" fmla="*/ 200 h 357"/>
                <a:gd name="T82" fmla="*/ 146 w 397"/>
                <a:gd name="T83" fmla="*/ 220 h 357"/>
                <a:gd name="T84" fmla="*/ 132 w 397"/>
                <a:gd name="T85" fmla="*/ 236 h 357"/>
                <a:gd name="T86" fmla="*/ 117 w 397"/>
                <a:gd name="T87" fmla="*/ 256 h 357"/>
                <a:gd name="T88" fmla="*/ 101 w 397"/>
                <a:gd name="T89" fmla="*/ 272 h 357"/>
                <a:gd name="T90" fmla="*/ 82 w 397"/>
                <a:gd name="T91" fmla="*/ 268 h 357"/>
                <a:gd name="T92" fmla="*/ 76 w 397"/>
                <a:gd name="T93" fmla="*/ 244 h 357"/>
                <a:gd name="T94" fmla="*/ 79 w 397"/>
                <a:gd name="T95" fmla="*/ 220 h 3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397" h="357">
                  <a:moveTo>
                    <a:pt x="88" y="204"/>
                  </a:moveTo>
                  <a:lnTo>
                    <a:pt x="84" y="212"/>
                  </a:lnTo>
                  <a:lnTo>
                    <a:pt x="80" y="220"/>
                  </a:lnTo>
                  <a:lnTo>
                    <a:pt x="72" y="224"/>
                  </a:lnTo>
                  <a:lnTo>
                    <a:pt x="64" y="228"/>
                  </a:lnTo>
                  <a:lnTo>
                    <a:pt x="56" y="232"/>
                  </a:lnTo>
                  <a:lnTo>
                    <a:pt x="48" y="236"/>
                  </a:lnTo>
                  <a:lnTo>
                    <a:pt x="40" y="240"/>
                  </a:lnTo>
                  <a:lnTo>
                    <a:pt x="32" y="244"/>
                  </a:lnTo>
                  <a:lnTo>
                    <a:pt x="24" y="248"/>
                  </a:lnTo>
                  <a:lnTo>
                    <a:pt x="12" y="252"/>
                  </a:lnTo>
                  <a:lnTo>
                    <a:pt x="4" y="256"/>
                  </a:lnTo>
                  <a:lnTo>
                    <a:pt x="0" y="264"/>
                  </a:lnTo>
                  <a:lnTo>
                    <a:pt x="0" y="272"/>
                  </a:lnTo>
                  <a:lnTo>
                    <a:pt x="4" y="280"/>
                  </a:lnTo>
                  <a:lnTo>
                    <a:pt x="12" y="280"/>
                  </a:lnTo>
                  <a:lnTo>
                    <a:pt x="16" y="288"/>
                  </a:lnTo>
                  <a:lnTo>
                    <a:pt x="24" y="296"/>
                  </a:lnTo>
                  <a:lnTo>
                    <a:pt x="28" y="304"/>
                  </a:lnTo>
                  <a:lnTo>
                    <a:pt x="36" y="312"/>
                  </a:lnTo>
                  <a:lnTo>
                    <a:pt x="44" y="316"/>
                  </a:lnTo>
                  <a:lnTo>
                    <a:pt x="52" y="320"/>
                  </a:lnTo>
                  <a:lnTo>
                    <a:pt x="60" y="320"/>
                  </a:lnTo>
                  <a:lnTo>
                    <a:pt x="72" y="316"/>
                  </a:lnTo>
                  <a:lnTo>
                    <a:pt x="80" y="320"/>
                  </a:lnTo>
                  <a:lnTo>
                    <a:pt x="88" y="320"/>
                  </a:lnTo>
                  <a:lnTo>
                    <a:pt x="96" y="328"/>
                  </a:lnTo>
                  <a:lnTo>
                    <a:pt x="104" y="332"/>
                  </a:lnTo>
                  <a:lnTo>
                    <a:pt x="112" y="336"/>
                  </a:lnTo>
                  <a:lnTo>
                    <a:pt x="112" y="344"/>
                  </a:lnTo>
                  <a:lnTo>
                    <a:pt x="116" y="352"/>
                  </a:lnTo>
                  <a:lnTo>
                    <a:pt x="124" y="356"/>
                  </a:lnTo>
                  <a:lnTo>
                    <a:pt x="132" y="356"/>
                  </a:lnTo>
                  <a:lnTo>
                    <a:pt x="140" y="356"/>
                  </a:lnTo>
                  <a:lnTo>
                    <a:pt x="156" y="352"/>
                  </a:lnTo>
                  <a:lnTo>
                    <a:pt x="164" y="352"/>
                  </a:lnTo>
                  <a:lnTo>
                    <a:pt x="176" y="344"/>
                  </a:lnTo>
                  <a:lnTo>
                    <a:pt x="184" y="344"/>
                  </a:lnTo>
                  <a:lnTo>
                    <a:pt x="200" y="340"/>
                  </a:lnTo>
                  <a:lnTo>
                    <a:pt x="208" y="336"/>
                  </a:lnTo>
                  <a:lnTo>
                    <a:pt x="224" y="332"/>
                  </a:lnTo>
                  <a:lnTo>
                    <a:pt x="232" y="332"/>
                  </a:lnTo>
                  <a:lnTo>
                    <a:pt x="240" y="328"/>
                  </a:lnTo>
                  <a:lnTo>
                    <a:pt x="260" y="320"/>
                  </a:lnTo>
                  <a:lnTo>
                    <a:pt x="268" y="316"/>
                  </a:lnTo>
                  <a:lnTo>
                    <a:pt x="276" y="312"/>
                  </a:lnTo>
                  <a:lnTo>
                    <a:pt x="292" y="300"/>
                  </a:lnTo>
                  <a:lnTo>
                    <a:pt x="300" y="292"/>
                  </a:lnTo>
                  <a:lnTo>
                    <a:pt x="308" y="288"/>
                  </a:lnTo>
                  <a:lnTo>
                    <a:pt x="324" y="272"/>
                  </a:lnTo>
                  <a:lnTo>
                    <a:pt x="328" y="264"/>
                  </a:lnTo>
                  <a:lnTo>
                    <a:pt x="340" y="252"/>
                  </a:lnTo>
                  <a:lnTo>
                    <a:pt x="344" y="244"/>
                  </a:lnTo>
                  <a:lnTo>
                    <a:pt x="360" y="224"/>
                  </a:lnTo>
                  <a:lnTo>
                    <a:pt x="364" y="216"/>
                  </a:lnTo>
                  <a:lnTo>
                    <a:pt x="372" y="208"/>
                  </a:lnTo>
                  <a:lnTo>
                    <a:pt x="380" y="200"/>
                  </a:lnTo>
                  <a:lnTo>
                    <a:pt x="372" y="176"/>
                  </a:lnTo>
                  <a:lnTo>
                    <a:pt x="380" y="152"/>
                  </a:lnTo>
                  <a:lnTo>
                    <a:pt x="388" y="148"/>
                  </a:lnTo>
                  <a:lnTo>
                    <a:pt x="392" y="140"/>
                  </a:lnTo>
                  <a:lnTo>
                    <a:pt x="396" y="132"/>
                  </a:lnTo>
                  <a:lnTo>
                    <a:pt x="396" y="124"/>
                  </a:lnTo>
                  <a:lnTo>
                    <a:pt x="392" y="116"/>
                  </a:lnTo>
                  <a:lnTo>
                    <a:pt x="384" y="112"/>
                  </a:lnTo>
                  <a:lnTo>
                    <a:pt x="384" y="104"/>
                  </a:lnTo>
                  <a:lnTo>
                    <a:pt x="380" y="96"/>
                  </a:lnTo>
                  <a:lnTo>
                    <a:pt x="380" y="88"/>
                  </a:lnTo>
                  <a:lnTo>
                    <a:pt x="380" y="80"/>
                  </a:lnTo>
                  <a:lnTo>
                    <a:pt x="376" y="72"/>
                  </a:lnTo>
                  <a:lnTo>
                    <a:pt x="364" y="68"/>
                  </a:lnTo>
                  <a:lnTo>
                    <a:pt x="356" y="64"/>
                  </a:lnTo>
                  <a:lnTo>
                    <a:pt x="348" y="60"/>
                  </a:lnTo>
                  <a:lnTo>
                    <a:pt x="336" y="56"/>
                  </a:lnTo>
                  <a:lnTo>
                    <a:pt x="324" y="56"/>
                  </a:lnTo>
                  <a:lnTo>
                    <a:pt x="316" y="64"/>
                  </a:lnTo>
                  <a:lnTo>
                    <a:pt x="308" y="68"/>
                  </a:lnTo>
                  <a:lnTo>
                    <a:pt x="300" y="72"/>
                  </a:lnTo>
                  <a:lnTo>
                    <a:pt x="292" y="64"/>
                  </a:lnTo>
                  <a:lnTo>
                    <a:pt x="284" y="60"/>
                  </a:lnTo>
                  <a:lnTo>
                    <a:pt x="276" y="56"/>
                  </a:lnTo>
                  <a:lnTo>
                    <a:pt x="272" y="48"/>
                  </a:lnTo>
                  <a:lnTo>
                    <a:pt x="264" y="48"/>
                  </a:lnTo>
                  <a:lnTo>
                    <a:pt x="256" y="44"/>
                  </a:lnTo>
                  <a:lnTo>
                    <a:pt x="252" y="36"/>
                  </a:lnTo>
                  <a:lnTo>
                    <a:pt x="248" y="24"/>
                  </a:lnTo>
                  <a:lnTo>
                    <a:pt x="248" y="16"/>
                  </a:lnTo>
                  <a:lnTo>
                    <a:pt x="240" y="8"/>
                  </a:lnTo>
                  <a:lnTo>
                    <a:pt x="232" y="4"/>
                  </a:lnTo>
                  <a:lnTo>
                    <a:pt x="224" y="0"/>
                  </a:lnTo>
                  <a:lnTo>
                    <a:pt x="216" y="0"/>
                  </a:lnTo>
                  <a:lnTo>
                    <a:pt x="204" y="8"/>
                  </a:lnTo>
                  <a:lnTo>
                    <a:pt x="200" y="16"/>
                  </a:lnTo>
                  <a:lnTo>
                    <a:pt x="200" y="24"/>
                  </a:lnTo>
                  <a:lnTo>
                    <a:pt x="192" y="32"/>
                  </a:lnTo>
                  <a:lnTo>
                    <a:pt x="192" y="40"/>
                  </a:lnTo>
                  <a:lnTo>
                    <a:pt x="188" y="48"/>
                  </a:lnTo>
                  <a:lnTo>
                    <a:pt x="184" y="56"/>
                  </a:lnTo>
                  <a:lnTo>
                    <a:pt x="180" y="64"/>
                  </a:lnTo>
                  <a:lnTo>
                    <a:pt x="176" y="72"/>
                  </a:lnTo>
                  <a:lnTo>
                    <a:pt x="168" y="76"/>
                  </a:lnTo>
                  <a:lnTo>
                    <a:pt x="168" y="84"/>
                  </a:lnTo>
                  <a:lnTo>
                    <a:pt x="164" y="92"/>
                  </a:lnTo>
                  <a:lnTo>
                    <a:pt x="168" y="100"/>
                  </a:lnTo>
                  <a:lnTo>
                    <a:pt x="176" y="104"/>
                  </a:lnTo>
                  <a:lnTo>
                    <a:pt x="184" y="100"/>
                  </a:lnTo>
                  <a:lnTo>
                    <a:pt x="192" y="104"/>
                  </a:lnTo>
                  <a:lnTo>
                    <a:pt x="204" y="108"/>
                  </a:lnTo>
                  <a:lnTo>
                    <a:pt x="212" y="108"/>
                  </a:lnTo>
                  <a:lnTo>
                    <a:pt x="220" y="112"/>
                  </a:lnTo>
                  <a:lnTo>
                    <a:pt x="228" y="112"/>
                  </a:lnTo>
                  <a:lnTo>
                    <a:pt x="236" y="116"/>
                  </a:lnTo>
                  <a:lnTo>
                    <a:pt x="248" y="120"/>
                  </a:lnTo>
                  <a:lnTo>
                    <a:pt x="256" y="132"/>
                  </a:lnTo>
                  <a:lnTo>
                    <a:pt x="260" y="140"/>
                  </a:lnTo>
                  <a:lnTo>
                    <a:pt x="256" y="148"/>
                  </a:lnTo>
                  <a:lnTo>
                    <a:pt x="252" y="156"/>
                  </a:lnTo>
                  <a:lnTo>
                    <a:pt x="240" y="164"/>
                  </a:lnTo>
                  <a:lnTo>
                    <a:pt x="232" y="176"/>
                  </a:lnTo>
                  <a:lnTo>
                    <a:pt x="224" y="184"/>
                  </a:lnTo>
                  <a:lnTo>
                    <a:pt x="216" y="188"/>
                  </a:lnTo>
                  <a:lnTo>
                    <a:pt x="208" y="192"/>
                  </a:lnTo>
                  <a:lnTo>
                    <a:pt x="204" y="200"/>
                  </a:lnTo>
                  <a:lnTo>
                    <a:pt x="196" y="204"/>
                  </a:lnTo>
                  <a:lnTo>
                    <a:pt x="188" y="212"/>
                  </a:lnTo>
                  <a:lnTo>
                    <a:pt x="184" y="220"/>
                  </a:lnTo>
                  <a:lnTo>
                    <a:pt x="176" y="224"/>
                  </a:lnTo>
                  <a:lnTo>
                    <a:pt x="176" y="232"/>
                  </a:lnTo>
                  <a:lnTo>
                    <a:pt x="168" y="236"/>
                  </a:lnTo>
                  <a:lnTo>
                    <a:pt x="164" y="244"/>
                  </a:lnTo>
                  <a:lnTo>
                    <a:pt x="156" y="248"/>
                  </a:lnTo>
                  <a:lnTo>
                    <a:pt x="148" y="256"/>
                  </a:lnTo>
                  <a:lnTo>
                    <a:pt x="140" y="260"/>
                  </a:lnTo>
                  <a:lnTo>
                    <a:pt x="136" y="268"/>
                  </a:lnTo>
                  <a:lnTo>
                    <a:pt x="128" y="272"/>
                  </a:lnTo>
                  <a:lnTo>
                    <a:pt x="120" y="272"/>
                  </a:lnTo>
                  <a:lnTo>
                    <a:pt x="112" y="272"/>
                  </a:lnTo>
                  <a:lnTo>
                    <a:pt x="104" y="268"/>
                  </a:lnTo>
                  <a:lnTo>
                    <a:pt x="96" y="260"/>
                  </a:lnTo>
                  <a:lnTo>
                    <a:pt x="96" y="252"/>
                  </a:lnTo>
                  <a:lnTo>
                    <a:pt x="96" y="244"/>
                  </a:lnTo>
                  <a:lnTo>
                    <a:pt x="100" y="236"/>
                  </a:lnTo>
                  <a:lnTo>
                    <a:pt x="100" y="228"/>
                  </a:lnTo>
                  <a:lnTo>
                    <a:pt x="100" y="220"/>
                  </a:lnTo>
                  <a:lnTo>
                    <a:pt x="96" y="212"/>
                  </a:lnTo>
                  <a:lnTo>
                    <a:pt x="88" y="20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124" name="Freeform 19">
              <a:extLst>
                <a:ext uri="{FF2B5EF4-FFF2-40B4-BE49-F238E27FC236}">
                  <a16:creationId xmlns:a16="http://schemas.microsoft.com/office/drawing/2014/main" id="{CDA847EA-EB8E-449E-9B3A-EE336B68D444}"/>
                </a:ext>
              </a:extLst>
            </p:cNvPr>
            <p:cNvSpPr>
              <a:spLocks/>
            </p:cNvSpPr>
            <p:nvPr/>
          </p:nvSpPr>
          <p:spPr bwMode="auto">
            <a:xfrm>
              <a:off x="2628" y="2957"/>
              <a:ext cx="54" cy="73"/>
            </a:xfrm>
            <a:custGeom>
              <a:avLst/>
              <a:gdLst>
                <a:gd name="T0" fmla="*/ 25 w 61"/>
                <a:gd name="T1" fmla="*/ 0 h 73"/>
                <a:gd name="T2" fmla="*/ 22 w 61"/>
                <a:gd name="T3" fmla="*/ 8 h 73"/>
                <a:gd name="T4" fmla="*/ 22 w 61"/>
                <a:gd name="T5" fmla="*/ 16 h 73"/>
                <a:gd name="T6" fmla="*/ 16 w 61"/>
                <a:gd name="T7" fmla="*/ 20 h 73"/>
                <a:gd name="T8" fmla="*/ 12 w 61"/>
                <a:gd name="T9" fmla="*/ 28 h 73"/>
                <a:gd name="T10" fmla="*/ 6 w 61"/>
                <a:gd name="T11" fmla="*/ 36 h 73"/>
                <a:gd name="T12" fmla="*/ 4 w 61"/>
                <a:gd name="T13" fmla="*/ 44 h 73"/>
                <a:gd name="T14" fmla="*/ 0 w 61"/>
                <a:gd name="T15" fmla="*/ 52 h 73"/>
                <a:gd name="T16" fmla="*/ 4 w 61"/>
                <a:gd name="T17" fmla="*/ 60 h 73"/>
                <a:gd name="T18" fmla="*/ 4 w 61"/>
                <a:gd name="T19" fmla="*/ 68 h 73"/>
                <a:gd name="T20" fmla="*/ 10 w 61"/>
                <a:gd name="T21" fmla="*/ 72 h 73"/>
                <a:gd name="T22" fmla="*/ 16 w 61"/>
                <a:gd name="T23" fmla="*/ 72 h 73"/>
                <a:gd name="T24" fmla="*/ 22 w 61"/>
                <a:gd name="T25" fmla="*/ 72 h 73"/>
                <a:gd name="T26" fmla="*/ 28 w 61"/>
                <a:gd name="T27" fmla="*/ 72 h 73"/>
                <a:gd name="T28" fmla="*/ 35 w 61"/>
                <a:gd name="T29" fmla="*/ 64 h 73"/>
                <a:gd name="T30" fmla="*/ 35 w 61"/>
                <a:gd name="T31" fmla="*/ 56 h 73"/>
                <a:gd name="T32" fmla="*/ 41 w 61"/>
                <a:gd name="T33" fmla="*/ 48 h 73"/>
                <a:gd name="T34" fmla="*/ 44 w 61"/>
                <a:gd name="T35" fmla="*/ 40 h 73"/>
                <a:gd name="T36" fmla="*/ 47 w 61"/>
                <a:gd name="T37" fmla="*/ 32 h 73"/>
                <a:gd name="T38" fmla="*/ 47 w 61"/>
                <a:gd name="T39" fmla="*/ 24 h 73"/>
                <a:gd name="T40" fmla="*/ 41 w 61"/>
                <a:gd name="T41" fmla="*/ 20 h 73"/>
                <a:gd name="T42" fmla="*/ 41 w 61"/>
                <a:gd name="T43" fmla="*/ 12 h 73"/>
                <a:gd name="T44" fmla="*/ 37 w 61"/>
                <a:gd name="T45" fmla="*/ 4 h 73"/>
                <a:gd name="T46" fmla="*/ 31 w 61"/>
                <a:gd name="T47" fmla="*/ 4 h 73"/>
                <a:gd name="T48" fmla="*/ 25 w 61"/>
                <a:gd name="T49" fmla="*/ 0 h 7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73">
                  <a:moveTo>
                    <a:pt x="32" y="0"/>
                  </a:moveTo>
                  <a:lnTo>
                    <a:pt x="28" y="8"/>
                  </a:lnTo>
                  <a:lnTo>
                    <a:pt x="28" y="16"/>
                  </a:lnTo>
                  <a:lnTo>
                    <a:pt x="20" y="20"/>
                  </a:lnTo>
                  <a:lnTo>
                    <a:pt x="16" y="28"/>
                  </a:lnTo>
                  <a:lnTo>
                    <a:pt x="8" y="36"/>
                  </a:lnTo>
                  <a:lnTo>
                    <a:pt x="4" y="44"/>
                  </a:lnTo>
                  <a:lnTo>
                    <a:pt x="0" y="52"/>
                  </a:lnTo>
                  <a:lnTo>
                    <a:pt x="4" y="60"/>
                  </a:lnTo>
                  <a:lnTo>
                    <a:pt x="4" y="68"/>
                  </a:lnTo>
                  <a:lnTo>
                    <a:pt x="12" y="72"/>
                  </a:lnTo>
                  <a:lnTo>
                    <a:pt x="20" y="72"/>
                  </a:lnTo>
                  <a:lnTo>
                    <a:pt x="28" y="72"/>
                  </a:lnTo>
                  <a:lnTo>
                    <a:pt x="36" y="72"/>
                  </a:lnTo>
                  <a:lnTo>
                    <a:pt x="44" y="64"/>
                  </a:lnTo>
                  <a:lnTo>
                    <a:pt x="44" y="56"/>
                  </a:lnTo>
                  <a:lnTo>
                    <a:pt x="52" y="48"/>
                  </a:lnTo>
                  <a:lnTo>
                    <a:pt x="56" y="40"/>
                  </a:lnTo>
                  <a:lnTo>
                    <a:pt x="60" y="32"/>
                  </a:lnTo>
                  <a:lnTo>
                    <a:pt x="60" y="24"/>
                  </a:lnTo>
                  <a:lnTo>
                    <a:pt x="52" y="20"/>
                  </a:lnTo>
                  <a:lnTo>
                    <a:pt x="52" y="12"/>
                  </a:lnTo>
                  <a:lnTo>
                    <a:pt x="48" y="4"/>
                  </a:lnTo>
                  <a:lnTo>
                    <a:pt x="40" y="4"/>
                  </a:lnTo>
                  <a:lnTo>
                    <a:pt x="32"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125" name="Freeform 20">
              <a:extLst>
                <a:ext uri="{FF2B5EF4-FFF2-40B4-BE49-F238E27FC236}">
                  <a16:creationId xmlns:a16="http://schemas.microsoft.com/office/drawing/2014/main" id="{B11F46E3-703B-4107-9B6F-DB828A692C47}"/>
                </a:ext>
              </a:extLst>
            </p:cNvPr>
            <p:cNvSpPr>
              <a:spLocks/>
            </p:cNvSpPr>
            <p:nvPr/>
          </p:nvSpPr>
          <p:spPr bwMode="auto">
            <a:xfrm>
              <a:off x="2713" y="2661"/>
              <a:ext cx="83" cy="129"/>
            </a:xfrm>
            <a:custGeom>
              <a:avLst/>
              <a:gdLst>
                <a:gd name="T0" fmla="*/ 4 w 93"/>
                <a:gd name="T1" fmla="*/ 124 h 129"/>
                <a:gd name="T2" fmla="*/ 10 w 93"/>
                <a:gd name="T3" fmla="*/ 116 h 129"/>
                <a:gd name="T4" fmla="*/ 10 w 93"/>
                <a:gd name="T5" fmla="*/ 108 h 129"/>
                <a:gd name="T6" fmla="*/ 10 w 93"/>
                <a:gd name="T7" fmla="*/ 100 h 129"/>
                <a:gd name="T8" fmla="*/ 6 w 93"/>
                <a:gd name="T9" fmla="*/ 92 h 129"/>
                <a:gd name="T10" fmla="*/ 4 w 93"/>
                <a:gd name="T11" fmla="*/ 84 h 129"/>
                <a:gd name="T12" fmla="*/ 4 w 93"/>
                <a:gd name="T13" fmla="*/ 76 h 129"/>
                <a:gd name="T14" fmla="*/ 4 w 93"/>
                <a:gd name="T15" fmla="*/ 68 h 129"/>
                <a:gd name="T16" fmla="*/ 4 w 93"/>
                <a:gd name="T17" fmla="*/ 60 h 129"/>
                <a:gd name="T18" fmla="*/ 4 w 93"/>
                <a:gd name="T19" fmla="*/ 52 h 129"/>
                <a:gd name="T20" fmla="*/ 0 w 93"/>
                <a:gd name="T21" fmla="*/ 44 h 129"/>
                <a:gd name="T22" fmla="*/ 0 w 93"/>
                <a:gd name="T23" fmla="*/ 36 h 129"/>
                <a:gd name="T24" fmla="*/ 0 w 93"/>
                <a:gd name="T25" fmla="*/ 24 h 129"/>
                <a:gd name="T26" fmla="*/ 4 w 93"/>
                <a:gd name="T27" fmla="*/ 16 h 129"/>
                <a:gd name="T28" fmla="*/ 4 w 93"/>
                <a:gd name="T29" fmla="*/ 8 h 129"/>
                <a:gd name="T30" fmla="*/ 6 w 93"/>
                <a:gd name="T31" fmla="*/ 0 h 129"/>
                <a:gd name="T32" fmla="*/ 12 w 93"/>
                <a:gd name="T33" fmla="*/ 0 h 129"/>
                <a:gd name="T34" fmla="*/ 19 w 93"/>
                <a:gd name="T35" fmla="*/ 8 h 129"/>
                <a:gd name="T36" fmla="*/ 26 w 93"/>
                <a:gd name="T37" fmla="*/ 20 h 129"/>
                <a:gd name="T38" fmla="*/ 29 w 93"/>
                <a:gd name="T39" fmla="*/ 28 h 129"/>
                <a:gd name="T40" fmla="*/ 32 w 93"/>
                <a:gd name="T41" fmla="*/ 36 h 129"/>
                <a:gd name="T42" fmla="*/ 32 w 93"/>
                <a:gd name="T43" fmla="*/ 44 h 129"/>
                <a:gd name="T44" fmla="*/ 38 w 93"/>
                <a:gd name="T45" fmla="*/ 48 h 129"/>
                <a:gd name="T46" fmla="*/ 45 w 93"/>
                <a:gd name="T47" fmla="*/ 52 h 129"/>
                <a:gd name="T48" fmla="*/ 51 w 93"/>
                <a:gd name="T49" fmla="*/ 52 h 129"/>
                <a:gd name="T50" fmla="*/ 57 w 93"/>
                <a:gd name="T51" fmla="*/ 60 h 129"/>
                <a:gd name="T52" fmla="*/ 61 w 93"/>
                <a:gd name="T53" fmla="*/ 68 h 129"/>
                <a:gd name="T54" fmla="*/ 67 w 93"/>
                <a:gd name="T55" fmla="*/ 72 h 129"/>
                <a:gd name="T56" fmla="*/ 73 w 93"/>
                <a:gd name="T57" fmla="*/ 76 h 129"/>
                <a:gd name="T58" fmla="*/ 73 w 93"/>
                <a:gd name="T59" fmla="*/ 84 h 129"/>
                <a:gd name="T60" fmla="*/ 73 w 93"/>
                <a:gd name="T61" fmla="*/ 92 h 129"/>
                <a:gd name="T62" fmla="*/ 73 w 93"/>
                <a:gd name="T63" fmla="*/ 100 h 129"/>
                <a:gd name="T64" fmla="*/ 63 w 93"/>
                <a:gd name="T65" fmla="*/ 100 h 129"/>
                <a:gd name="T66" fmla="*/ 54 w 93"/>
                <a:gd name="T67" fmla="*/ 100 h 129"/>
                <a:gd name="T68" fmla="*/ 41 w 93"/>
                <a:gd name="T69" fmla="*/ 104 h 129"/>
                <a:gd name="T70" fmla="*/ 35 w 93"/>
                <a:gd name="T71" fmla="*/ 112 h 129"/>
                <a:gd name="T72" fmla="*/ 29 w 93"/>
                <a:gd name="T73" fmla="*/ 124 h 129"/>
                <a:gd name="T74" fmla="*/ 22 w 93"/>
                <a:gd name="T75" fmla="*/ 124 h 129"/>
                <a:gd name="T76" fmla="*/ 16 w 93"/>
                <a:gd name="T77" fmla="*/ 124 h 129"/>
                <a:gd name="T78" fmla="*/ 10 w 93"/>
                <a:gd name="T79" fmla="*/ 128 h 129"/>
                <a:gd name="T80" fmla="*/ 4 w 93"/>
                <a:gd name="T81" fmla="*/ 120 h 129"/>
                <a:gd name="T82" fmla="*/ 4 w 93"/>
                <a:gd name="T83" fmla="*/ 124 h 12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93" h="129">
                  <a:moveTo>
                    <a:pt x="4" y="124"/>
                  </a:moveTo>
                  <a:lnTo>
                    <a:pt x="12" y="116"/>
                  </a:lnTo>
                  <a:lnTo>
                    <a:pt x="12" y="108"/>
                  </a:lnTo>
                  <a:lnTo>
                    <a:pt x="12" y="100"/>
                  </a:lnTo>
                  <a:lnTo>
                    <a:pt x="8" y="92"/>
                  </a:lnTo>
                  <a:lnTo>
                    <a:pt x="4" y="84"/>
                  </a:lnTo>
                  <a:lnTo>
                    <a:pt x="4" y="76"/>
                  </a:lnTo>
                  <a:lnTo>
                    <a:pt x="4" y="68"/>
                  </a:lnTo>
                  <a:lnTo>
                    <a:pt x="4" y="60"/>
                  </a:lnTo>
                  <a:lnTo>
                    <a:pt x="4" y="52"/>
                  </a:lnTo>
                  <a:lnTo>
                    <a:pt x="0" y="44"/>
                  </a:lnTo>
                  <a:lnTo>
                    <a:pt x="0" y="36"/>
                  </a:lnTo>
                  <a:lnTo>
                    <a:pt x="0" y="24"/>
                  </a:lnTo>
                  <a:lnTo>
                    <a:pt x="4" y="16"/>
                  </a:lnTo>
                  <a:lnTo>
                    <a:pt x="4" y="8"/>
                  </a:lnTo>
                  <a:lnTo>
                    <a:pt x="8" y="0"/>
                  </a:lnTo>
                  <a:lnTo>
                    <a:pt x="16" y="0"/>
                  </a:lnTo>
                  <a:lnTo>
                    <a:pt x="24" y="8"/>
                  </a:lnTo>
                  <a:lnTo>
                    <a:pt x="32" y="20"/>
                  </a:lnTo>
                  <a:lnTo>
                    <a:pt x="36" y="28"/>
                  </a:lnTo>
                  <a:lnTo>
                    <a:pt x="40" y="36"/>
                  </a:lnTo>
                  <a:lnTo>
                    <a:pt x="40" y="44"/>
                  </a:lnTo>
                  <a:lnTo>
                    <a:pt x="48" y="48"/>
                  </a:lnTo>
                  <a:lnTo>
                    <a:pt x="56" y="52"/>
                  </a:lnTo>
                  <a:lnTo>
                    <a:pt x="64" y="52"/>
                  </a:lnTo>
                  <a:lnTo>
                    <a:pt x="72" y="60"/>
                  </a:lnTo>
                  <a:lnTo>
                    <a:pt x="76" y="68"/>
                  </a:lnTo>
                  <a:lnTo>
                    <a:pt x="84" y="72"/>
                  </a:lnTo>
                  <a:lnTo>
                    <a:pt x="92" y="76"/>
                  </a:lnTo>
                  <a:lnTo>
                    <a:pt x="92" y="84"/>
                  </a:lnTo>
                  <a:lnTo>
                    <a:pt x="92" y="92"/>
                  </a:lnTo>
                  <a:lnTo>
                    <a:pt x="92" y="100"/>
                  </a:lnTo>
                  <a:lnTo>
                    <a:pt x="80" y="100"/>
                  </a:lnTo>
                  <a:lnTo>
                    <a:pt x="68" y="100"/>
                  </a:lnTo>
                  <a:lnTo>
                    <a:pt x="52" y="104"/>
                  </a:lnTo>
                  <a:lnTo>
                    <a:pt x="44" y="112"/>
                  </a:lnTo>
                  <a:lnTo>
                    <a:pt x="36" y="124"/>
                  </a:lnTo>
                  <a:lnTo>
                    <a:pt x="28" y="124"/>
                  </a:lnTo>
                  <a:lnTo>
                    <a:pt x="20" y="124"/>
                  </a:lnTo>
                  <a:lnTo>
                    <a:pt x="12" y="128"/>
                  </a:lnTo>
                  <a:lnTo>
                    <a:pt x="4" y="120"/>
                  </a:lnTo>
                  <a:lnTo>
                    <a:pt x="4" y="12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126" name="Freeform 21">
              <a:extLst>
                <a:ext uri="{FF2B5EF4-FFF2-40B4-BE49-F238E27FC236}">
                  <a16:creationId xmlns:a16="http://schemas.microsoft.com/office/drawing/2014/main" id="{40657B7D-A856-4061-A202-F41846EF644A}"/>
                </a:ext>
              </a:extLst>
            </p:cNvPr>
            <p:cNvSpPr>
              <a:spLocks/>
            </p:cNvSpPr>
            <p:nvPr/>
          </p:nvSpPr>
          <p:spPr bwMode="auto">
            <a:xfrm>
              <a:off x="2511" y="2301"/>
              <a:ext cx="64" cy="57"/>
            </a:xfrm>
            <a:custGeom>
              <a:avLst/>
              <a:gdLst>
                <a:gd name="T0" fmla="*/ 0 w 73"/>
                <a:gd name="T1" fmla="*/ 20 h 57"/>
                <a:gd name="T2" fmla="*/ 6 w 73"/>
                <a:gd name="T3" fmla="*/ 20 h 57"/>
                <a:gd name="T4" fmla="*/ 12 w 73"/>
                <a:gd name="T5" fmla="*/ 20 h 57"/>
                <a:gd name="T6" fmla="*/ 18 w 73"/>
                <a:gd name="T7" fmla="*/ 24 h 57"/>
                <a:gd name="T8" fmla="*/ 22 w 73"/>
                <a:gd name="T9" fmla="*/ 32 h 57"/>
                <a:gd name="T10" fmla="*/ 28 w 73"/>
                <a:gd name="T11" fmla="*/ 36 h 57"/>
                <a:gd name="T12" fmla="*/ 31 w 73"/>
                <a:gd name="T13" fmla="*/ 44 h 57"/>
                <a:gd name="T14" fmla="*/ 37 w 73"/>
                <a:gd name="T15" fmla="*/ 48 h 57"/>
                <a:gd name="T16" fmla="*/ 43 w 73"/>
                <a:gd name="T17" fmla="*/ 52 h 57"/>
                <a:gd name="T18" fmla="*/ 49 w 73"/>
                <a:gd name="T19" fmla="*/ 56 h 57"/>
                <a:gd name="T20" fmla="*/ 55 w 73"/>
                <a:gd name="T21" fmla="*/ 48 h 57"/>
                <a:gd name="T22" fmla="*/ 55 w 73"/>
                <a:gd name="T23" fmla="*/ 40 h 57"/>
                <a:gd name="T24" fmla="*/ 55 w 73"/>
                <a:gd name="T25" fmla="*/ 32 h 57"/>
                <a:gd name="T26" fmla="*/ 55 w 73"/>
                <a:gd name="T27" fmla="*/ 24 h 57"/>
                <a:gd name="T28" fmla="*/ 55 w 73"/>
                <a:gd name="T29" fmla="*/ 16 h 57"/>
                <a:gd name="T30" fmla="*/ 55 w 73"/>
                <a:gd name="T31" fmla="*/ 8 h 57"/>
                <a:gd name="T32" fmla="*/ 53 w 73"/>
                <a:gd name="T33" fmla="*/ 0 h 57"/>
                <a:gd name="T34" fmla="*/ 46 w 73"/>
                <a:gd name="T35" fmla="*/ 0 h 57"/>
                <a:gd name="T36" fmla="*/ 34 w 73"/>
                <a:gd name="T37" fmla="*/ 0 h 57"/>
                <a:gd name="T38" fmla="*/ 28 w 73"/>
                <a:gd name="T39" fmla="*/ 4 h 57"/>
                <a:gd name="T40" fmla="*/ 22 w 73"/>
                <a:gd name="T41" fmla="*/ 4 h 57"/>
                <a:gd name="T42" fmla="*/ 12 w 73"/>
                <a:gd name="T43" fmla="*/ 0 h 57"/>
                <a:gd name="T44" fmla="*/ 4 w 73"/>
                <a:gd name="T45" fmla="*/ 0 h 57"/>
                <a:gd name="T46" fmla="*/ 0 w 73"/>
                <a:gd name="T47" fmla="*/ 8 h 57"/>
                <a:gd name="T48" fmla="*/ 0 w 73"/>
                <a:gd name="T49" fmla="*/ 16 h 57"/>
                <a:gd name="T50" fmla="*/ 0 w 73"/>
                <a:gd name="T51" fmla="*/ 20 h 5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3" h="57">
                  <a:moveTo>
                    <a:pt x="0" y="20"/>
                  </a:moveTo>
                  <a:lnTo>
                    <a:pt x="8" y="20"/>
                  </a:lnTo>
                  <a:lnTo>
                    <a:pt x="16" y="20"/>
                  </a:lnTo>
                  <a:lnTo>
                    <a:pt x="24" y="24"/>
                  </a:lnTo>
                  <a:lnTo>
                    <a:pt x="28" y="32"/>
                  </a:lnTo>
                  <a:lnTo>
                    <a:pt x="36" y="36"/>
                  </a:lnTo>
                  <a:lnTo>
                    <a:pt x="40" y="44"/>
                  </a:lnTo>
                  <a:lnTo>
                    <a:pt x="48" y="48"/>
                  </a:lnTo>
                  <a:lnTo>
                    <a:pt x="56" y="52"/>
                  </a:lnTo>
                  <a:lnTo>
                    <a:pt x="64" y="56"/>
                  </a:lnTo>
                  <a:lnTo>
                    <a:pt x="72" y="48"/>
                  </a:lnTo>
                  <a:lnTo>
                    <a:pt x="72" y="40"/>
                  </a:lnTo>
                  <a:lnTo>
                    <a:pt x="72" y="32"/>
                  </a:lnTo>
                  <a:lnTo>
                    <a:pt x="72" y="24"/>
                  </a:lnTo>
                  <a:lnTo>
                    <a:pt x="72" y="16"/>
                  </a:lnTo>
                  <a:lnTo>
                    <a:pt x="72" y="8"/>
                  </a:lnTo>
                  <a:lnTo>
                    <a:pt x="68" y="0"/>
                  </a:lnTo>
                  <a:lnTo>
                    <a:pt x="60" y="0"/>
                  </a:lnTo>
                  <a:lnTo>
                    <a:pt x="44" y="0"/>
                  </a:lnTo>
                  <a:lnTo>
                    <a:pt x="36" y="4"/>
                  </a:lnTo>
                  <a:lnTo>
                    <a:pt x="28" y="4"/>
                  </a:lnTo>
                  <a:lnTo>
                    <a:pt x="16" y="0"/>
                  </a:lnTo>
                  <a:lnTo>
                    <a:pt x="4" y="0"/>
                  </a:lnTo>
                  <a:lnTo>
                    <a:pt x="0" y="8"/>
                  </a:lnTo>
                  <a:lnTo>
                    <a:pt x="0" y="16"/>
                  </a:lnTo>
                  <a:lnTo>
                    <a:pt x="0" y="2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127" name="Freeform 22">
              <a:extLst>
                <a:ext uri="{FF2B5EF4-FFF2-40B4-BE49-F238E27FC236}">
                  <a16:creationId xmlns:a16="http://schemas.microsoft.com/office/drawing/2014/main" id="{4CE2B25F-E853-4697-902D-9B0E23AAF674}"/>
                </a:ext>
              </a:extLst>
            </p:cNvPr>
            <p:cNvSpPr>
              <a:spLocks/>
            </p:cNvSpPr>
            <p:nvPr/>
          </p:nvSpPr>
          <p:spPr bwMode="auto">
            <a:xfrm>
              <a:off x="2596" y="2333"/>
              <a:ext cx="36" cy="53"/>
            </a:xfrm>
            <a:custGeom>
              <a:avLst/>
              <a:gdLst>
                <a:gd name="T0" fmla="*/ 0 w 41"/>
                <a:gd name="T1" fmla="*/ 32 h 53"/>
                <a:gd name="T2" fmla="*/ 6 w 41"/>
                <a:gd name="T3" fmla="*/ 28 h 53"/>
                <a:gd name="T4" fmla="*/ 10 w 41"/>
                <a:gd name="T5" fmla="*/ 16 h 53"/>
                <a:gd name="T6" fmla="*/ 12 w 41"/>
                <a:gd name="T7" fmla="*/ 8 h 53"/>
                <a:gd name="T8" fmla="*/ 18 w 41"/>
                <a:gd name="T9" fmla="*/ 4 h 53"/>
                <a:gd name="T10" fmla="*/ 25 w 41"/>
                <a:gd name="T11" fmla="*/ 0 h 53"/>
                <a:gd name="T12" fmla="*/ 31 w 41"/>
                <a:gd name="T13" fmla="*/ 4 h 53"/>
                <a:gd name="T14" fmla="*/ 31 w 41"/>
                <a:gd name="T15" fmla="*/ 12 h 53"/>
                <a:gd name="T16" fmla="*/ 31 w 41"/>
                <a:gd name="T17" fmla="*/ 20 h 53"/>
                <a:gd name="T18" fmla="*/ 31 w 41"/>
                <a:gd name="T19" fmla="*/ 28 h 53"/>
                <a:gd name="T20" fmla="*/ 25 w 41"/>
                <a:gd name="T21" fmla="*/ 36 h 53"/>
                <a:gd name="T22" fmla="*/ 18 w 41"/>
                <a:gd name="T23" fmla="*/ 40 h 53"/>
                <a:gd name="T24" fmla="*/ 16 w 41"/>
                <a:gd name="T25" fmla="*/ 48 h 53"/>
                <a:gd name="T26" fmla="*/ 10 w 41"/>
                <a:gd name="T27" fmla="*/ 52 h 53"/>
                <a:gd name="T28" fmla="*/ 4 w 41"/>
                <a:gd name="T29" fmla="*/ 48 h 53"/>
                <a:gd name="T30" fmla="*/ 0 w 41"/>
                <a:gd name="T31" fmla="*/ 40 h 53"/>
                <a:gd name="T32" fmla="*/ 0 w 41"/>
                <a:gd name="T33" fmla="*/ 3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53">
                  <a:moveTo>
                    <a:pt x="0" y="32"/>
                  </a:moveTo>
                  <a:lnTo>
                    <a:pt x="8" y="28"/>
                  </a:lnTo>
                  <a:lnTo>
                    <a:pt x="12" y="16"/>
                  </a:lnTo>
                  <a:lnTo>
                    <a:pt x="16" y="8"/>
                  </a:lnTo>
                  <a:lnTo>
                    <a:pt x="24" y="4"/>
                  </a:lnTo>
                  <a:lnTo>
                    <a:pt x="32" y="0"/>
                  </a:lnTo>
                  <a:lnTo>
                    <a:pt x="40" y="4"/>
                  </a:lnTo>
                  <a:lnTo>
                    <a:pt x="40" y="12"/>
                  </a:lnTo>
                  <a:lnTo>
                    <a:pt x="40" y="20"/>
                  </a:lnTo>
                  <a:lnTo>
                    <a:pt x="40" y="28"/>
                  </a:lnTo>
                  <a:lnTo>
                    <a:pt x="32" y="36"/>
                  </a:lnTo>
                  <a:lnTo>
                    <a:pt x="24" y="40"/>
                  </a:lnTo>
                  <a:lnTo>
                    <a:pt x="20" y="48"/>
                  </a:lnTo>
                  <a:lnTo>
                    <a:pt x="12" y="52"/>
                  </a:lnTo>
                  <a:lnTo>
                    <a:pt x="4" y="48"/>
                  </a:lnTo>
                  <a:lnTo>
                    <a:pt x="0" y="40"/>
                  </a:lnTo>
                  <a:lnTo>
                    <a:pt x="0" y="3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128" name="Freeform 23">
              <a:extLst>
                <a:ext uri="{FF2B5EF4-FFF2-40B4-BE49-F238E27FC236}">
                  <a16:creationId xmlns:a16="http://schemas.microsoft.com/office/drawing/2014/main" id="{ABEC7699-8336-43B1-8B50-6060F61604A4}"/>
                </a:ext>
              </a:extLst>
            </p:cNvPr>
            <p:cNvSpPr>
              <a:spLocks/>
            </p:cNvSpPr>
            <p:nvPr/>
          </p:nvSpPr>
          <p:spPr bwMode="auto">
            <a:xfrm>
              <a:off x="2219" y="3201"/>
              <a:ext cx="44" cy="105"/>
            </a:xfrm>
            <a:custGeom>
              <a:avLst/>
              <a:gdLst>
                <a:gd name="T0" fmla="*/ 20 w 49"/>
                <a:gd name="T1" fmla="*/ 4 h 105"/>
                <a:gd name="T2" fmla="*/ 13 w 49"/>
                <a:gd name="T3" fmla="*/ 12 h 105"/>
                <a:gd name="T4" fmla="*/ 10 w 49"/>
                <a:gd name="T5" fmla="*/ 20 h 105"/>
                <a:gd name="T6" fmla="*/ 6 w 49"/>
                <a:gd name="T7" fmla="*/ 28 h 105"/>
                <a:gd name="T8" fmla="*/ 4 w 49"/>
                <a:gd name="T9" fmla="*/ 36 h 105"/>
                <a:gd name="T10" fmla="*/ 0 w 49"/>
                <a:gd name="T11" fmla="*/ 44 h 105"/>
                <a:gd name="T12" fmla="*/ 0 w 49"/>
                <a:gd name="T13" fmla="*/ 52 h 105"/>
                <a:gd name="T14" fmla="*/ 0 w 49"/>
                <a:gd name="T15" fmla="*/ 64 h 105"/>
                <a:gd name="T16" fmla="*/ 6 w 49"/>
                <a:gd name="T17" fmla="*/ 68 h 105"/>
                <a:gd name="T18" fmla="*/ 6 w 49"/>
                <a:gd name="T19" fmla="*/ 76 h 105"/>
                <a:gd name="T20" fmla="*/ 10 w 49"/>
                <a:gd name="T21" fmla="*/ 84 h 105"/>
                <a:gd name="T22" fmla="*/ 16 w 49"/>
                <a:gd name="T23" fmla="*/ 88 h 105"/>
                <a:gd name="T24" fmla="*/ 20 w 49"/>
                <a:gd name="T25" fmla="*/ 96 h 105"/>
                <a:gd name="T26" fmla="*/ 29 w 49"/>
                <a:gd name="T27" fmla="*/ 104 h 105"/>
                <a:gd name="T28" fmla="*/ 32 w 49"/>
                <a:gd name="T29" fmla="*/ 96 h 105"/>
                <a:gd name="T30" fmla="*/ 36 w 49"/>
                <a:gd name="T31" fmla="*/ 88 h 105"/>
                <a:gd name="T32" fmla="*/ 39 w 49"/>
                <a:gd name="T33" fmla="*/ 80 h 105"/>
                <a:gd name="T34" fmla="*/ 32 w 49"/>
                <a:gd name="T35" fmla="*/ 72 h 105"/>
                <a:gd name="T36" fmla="*/ 32 w 49"/>
                <a:gd name="T37" fmla="*/ 64 h 105"/>
                <a:gd name="T38" fmla="*/ 32 w 49"/>
                <a:gd name="T39" fmla="*/ 52 h 105"/>
                <a:gd name="T40" fmla="*/ 36 w 49"/>
                <a:gd name="T41" fmla="*/ 44 h 105"/>
                <a:gd name="T42" fmla="*/ 36 w 49"/>
                <a:gd name="T43" fmla="*/ 36 h 105"/>
                <a:gd name="T44" fmla="*/ 36 w 49"/>
                <a:gd name="T45" fmla="*/ 28 h 105"/>
                <a:gd name="T46" fmla="*/ 32 w 49"/>
                <a:gd name="T47" fmla="*/ 16 h 105"/>
                <a:gd name="T48" fmla="*/ 26 w 49"/>
                <a:gd name="T49" fmla="*/ 16 h 105"/>
                <a:gd name="T50" fmla="*/ 22 w 49"/>
                <a:gd name="T51" fmla="*/ 8 h 105"/>
                <a:gd name="T52" fmla="*/ 20 w 49"/>
                <a:gd name="T53" fmla="*/ 0 h 105"/>
                <a:gd name="T54" fmla="*/ 20 w 49"/>
                <a:gd name="T55" fmla="*/ 4 h 10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9" h="105">
                  <a:moveTo>
                    <a:pt x="24" y="4"/>
                  </a:moveTo>
                  <a:lnTo>
                    <a:pt x="16" y="12"/>
                  </a:lnTo>
                  <a:lnTo>
                    <a:pt x="12" y="20"/>
                  </a:lnTo>
                  <a:lnTo>
                    <a:pt x="8" y="28"/>
                  </a:lnTo>
                  <a:lnTo>
                    <a:pt x="4" y="36"/>
                  </a:lnTo>
                  <a:lnTo>
                    <a:pt x="0" y="44"/>
                  </a:lnTo>
                  <a:lnTo>
                    <a:pt x="0" y="52"/>
                  </a:lnTo>
                  <a:lnTo>
                    <a:pt x="0" y="64"/>
                  </a:lnTo>
                  <a:lnTo>
                    <a:pt x="8" y="68"/>
                  </a:lnTo>
                  <a:lnTo>
                    <a:pt x="8" y="76"/>
                  </a:lnTo>
                  <a:lnTo>
                    <a:pt x="12" y="84"/>
                  </a:lnTo>
                  <a:lnTo>
                    <a:pt x="20" y="88"/>
                  </a:lnTo>
                  <a:lnTo>
                    <a:pt x="24" y="96"/>
                  </a:lnTo>
                  <a:lnTo>
                    <a:pt x="36" y="104"/>
                  </a:lnTo>
                  <a:lnTo>
                    <a:pt x="40" y="96"/>
                  </a:lnTo>
                  <a:lnTo>
                    <a:pt x="44" y="88"/>
                  </a:lnTo>
                  <a:lnTo>
                    <a:pt x="48" y="80"/>
                  </a:lnTo>
                  <a:lnTo>
                    <a:pt x="40" y="72"/>
                  </a:lnTo>
                  <a:lnTo>
                    <a:pt x="40" y="64"/>
                  </a:lnTo>
                  <a:lnTo>
                    <a:pt x="40" y="52"/>
                  </a:lnTo>
                  <a:lnTo>
                    <a:pt x="44" y="44"/>
                  </a:lnTo>
                  <a:lnTo>
                    <a:pt x="44" y="36"/>
                  </a:lnTo>
                  <a:lnTo>
                    <a:pt x="44" y="28"/>
                  </a:lnTo>
                  <a:lnTo>
                    <a:pt x="40" y="16"/>
                  </a:lnTo>
                  <a:lnTo>
                    <a:pt x="32" y="16"/>
                  </a:lnTo>
                  <a:lnTo>
                    <a:pt x="28" y="8"/>
                  </a:lnTo>
                  <a:lnTo>
                    <a:pt x="24" y="0"/>
                  </a:lnTo>
                  <a:lnTo>
                    <a:pt x="24" y="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129" name="Freeform 24">
              <a:extLst>
                <a:ext uri="{FF2B5EF4-FFF2-40B4-BE49-F238E27FC236}">
                  <a16:creationId xmlns:a16="http://schemas.microsoft.com/office/drawing/2014/main" id="{87C0678B-DCB4-4918-BE83-BE08DC5E3E4C}"/>
                </a:ext>
              </a:extLst>
            </p:cNvPr>
            <p:cNvSpPr>
              <a:spLocks/>
            </p:cNvSpPr>
            <p:nvPr/>
          </p:nvSpPr>
          <p:spPr bwMode="auto">
            <a:xfrm>
              <a:off x="2219" y="3329"/>
              <a:ext cx="61" cy="137"/>
            </a:xfrm>
            <a:custGeom>
              <a:avLst/>
              <a:gdLst>
                <a:gd name="T0" fmla="*/ 10 w 69"/>
                <a:gd name="T1" fmla="*/ 0 h 137"/>
                <a:gd name="T2" fmla="*/ 10 w 69"/>
                <a:gd name="T3" fmla="*/ 8 h 137"/>
                <a:gd name="T4" fmla="*/ 10 w 69"/>
                <a:gd name="T5" fmla="*/ 20 h 137"/>
                <a:gd name="T6" fmla="*/ 10 w 69"/>
                <a:gd name="T7" fmla="*/ 28 h 137"/>
                <a:gd name="T8" fmla="*/ 10 w 69"/>
                <a:gd name="T9" fmla="*/ 36 h 137"/>
                <a:gd name="T10" fmla="*/ 6 w 69"/>
                <a:gd name="T11" fmla="*/ 44 h 137"/>
                <a:gd name="T12" fmla="*/ 6 w 69"/>
                <a:gd name="T13" fmla="*/ 52 h 137"/>
                <a:gd name="T14" fmla="*/ 4 w 69"/>
                <a:gd name="T15" fmla="*/ 60 h 137"/>
                <a:gd name="T16" fmla="*/ 0 w 69"/>
                <a:gd name="T17" fmla="*/ 72 h 137"/>
                <a:gd name="T18" fmla="*/ 0 w 69"/>
                <a:gd name="T19" fmla="*/ 80 h 137"/>
                <a:gd name="T20" fmla="*/ 0 w 69"/>
                <a:gd name="T21" fmla="*/ 88 h 137"/>
                <a:gd name="T22" fmla="*/ 0 w 69"/>
                <a:gd name="T23" fmla="*/ 96 h 137"/>
                <a:gd name="T24" fmla="*/ 0 w 69"/>
                <a:gd name="T25" fmla="*/ 108 h 137"/>
                <a:gd name="T26" fmla="*/ 0 w 69"/>
                <a:gd name="T27" fmla="*/ 116 h 137"/>
                <a:gd name="T28" fmla="*/ 4 w 69"/>
                <a:gd name="T29" fmla="*/ 124 h 137"/>
                <a:gd name="T30" fmla="*/ 4 w 69"/>
                <a:gd name="T31" fmla="*/ 132 h 137"/>
                <a:gd name="T32" fmla="*/ 12 w 69"/>
                <a:gd name="T33" fmla="*/ 136 h 137"/>
                <a:gd name="T34" fmla="*/ 16 w 69"/>
                <a:gd name="T35" fmla="*/ 128 h 137"/>
                <a:gd name="T36" fmla="*/ 22 w 69"/>
                <a:gd name="T37" fmla="*/ 132 h 137"/>
                <a:gd name="T38" fmla="*/ 28 w 69"/>
                <a:gd name="T39" fmla="*/ 136 h 137"/>
                <a:gd name="T40" fmla="*/ 34 w 69"/>
                <a:gd name="T41" fmla="*/ 136 h 137"/>
                <a:gd name="T42" fmla="*/ 41 w 69"/>
                <a:gd name="T43" fmla="*/ 136 h 137"/>
                <a:gd name="T44" fmla="*/ 47 w 69"/>
                <a:gd name="T45" fmla="*/ 136 h 137"/>
                <a:gd name="T46" fmla="*/ 50 w 69"/>
                <a:gd name="T47" fmla="*/ 128 h 137"/>
                <a:gd name="T48" fmla="*/ 53 w 69"/>
                <a:gd name="T49" fmla="*/ 120 h 137"/>
                <a:gd name="T50" fmla="*/ 50 w 69"/>
                <a:gd name="T51" fmla="*/ 112 h 137"/>
                <a:gd name="T52" fmla="*/ 44 w 69"/>
                <a:gd name="T53" fmla="*/ 108 h 137"/>
                <a:gd name="T54" fmla="*/ 41 w 69"/>
                <a:gd name="T55" fmla="*/ 100 h 137"/>
                <a:gd name="T56" fmla="*/ 37 w 69"/>
                <a:gd name="T57" fmla="*/ 88 h 137"/>
                <a:gd name="T58" fmla="*/ 37 w 69"/>
                <a:gd name="T59" fmla="*/ 80 h 137"/>
                <a:gd name="T60" fmla="*/ 37 w 69"/>
                <a:gd name="T61" fmla="*/ 72 h 137"/>
                <a:gd name="T62" fmla="*/ 37 w 69"/>
                <a:gd name="T63" fmla="*/ 64 h 137"/>
                <a:gd name="T64" fmla="*/ 37 w 69"/>
                <a:gd name="T65" fmla="*/ 52 h 137"/>
                <a:gd name="T66" fmla="*/ 37 w 69"/>
                <a:gd name="T67" fmla="*/ 44 h 137"/>
                <a:gd name="T68" fmla="*/ 34 w 69"/>
                <a:gd name="T69" fmla="*/ 36 h 137"/>
                <a:gd name="T70" fmla="*/ 34 w 69"/>
                <a:gd name="T71" fmla="*/ 28 h 137"/>
                <a:gd name="T72" fmla="*/ 28 w 69"/>
                <a:gd name="T73" fmla="*/ 20 h 137"/>
                <a:gd name="T74" fmla="*/ 28 w 69"/>
                <a:gd name="T75" fmla="*/ 12 h 137"/>
                <a:gd name="T76" fmla="*/ 22 w 69"/>
                <a:gd name="T77" fmla="*/ 8 h 137"/>
                <a:gd name="T78" fmla="*/ 19 w 69"/>
                <a:gd name="T79" fmla="*/ 0 h 137"/>
                <a:gd name="T80" fmla="*/ 12 w 69"/>
                <a:gd name="T81" fmla="*/ 0 h 137"/>
                <a:gd name="T82" fmla="*/ 6 w 69"/>
                <a:gd name="T83" fmla="*/ 4 h 137"/>
                <a:gd name="T84" fmla="*/ 10 w 69"/>
                <a:gd name="T85" fmla="*/ 0 h 13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 h="137">
                  <a:moveTo>
                    <a:pt x="12" y="0"/>
                  </a:moveTo>
                  <a:lnTo>
                    <a:pt x="12" y="8"/>
                  </a:lnTo>
                  <a:lnTo>
                    <a:pt x="12" y="20"/>
                  </a:lnTo>
                  <a:lnTo>
                    <a:pt x="12" y="28"/>
                  </a:lnTo>
                  <a:lnTo>
                    <a:pt x="12" y="36"/>
                  </a:lnTo>
                  <a:lnTo>
                    <a:pt x="8" y="44"/>
                  </a:lnTo>
                  <a:lnTo>
                    <a:pt x="8" y="52"/>
                  </a:lnTo>
                  <a:lnTo>
                    <a:pt x="4" y="60"/>
                  </a:lnTo>
                  <a:lnTo>
                    <a:pt x="0" y="72"/>
                  </a:lnTo>
                  <a:lnTo>
                    <a:pt x="0" y="80"/>
                  </a:lnTo>
                  <a:lnTo>
                    <a:pt x="0" y="88"/>
                  </a:lnTo>
                  <a:lnTo>
                    <a:pt x="0" y="96"/>
                  </a:lnTo>
                  <a:lnTo>
                    <a:pt x="0" y="108"/>
                  </a:lnTo>
                  <a:lnTo>
                    <a:pt x="0" y="116"/>
                  </a:lnTo>
                  <a:lnTo>
                    <a:pt x="4" y="124"/>
                  </a:lnTo>
                  <a:lnTo>
                    <a:pt x="4" y="132"/>
                  </a:lnTo>
                  <a:lnTo>
                    <a:pt x="16" y="136"/>
                  </a:lnTo>
                  <a:lnTo>
                    <a:pt x="20" y="128"/>
                  </a:lnTo>
                  <a:lnTo>
                    <a:pt x="28" y="132"/>
                  </a:lnTo>
                  <a:lnTo>
                    <a:pt x="36" y="136"/>
                  </a:lnTo>
                  <a:lnTo>
                    <a:pt x="44" y="136"/>
                  </a:lnTo>
                  <a:lnTo>
                    <a:pt x="52" y="136"/>
                  </a:lnTo>
                  <a:lnTo>
                    <a:pt x="60" y="136"/>
                  </a:lnTo>
                  <a:lnTo>
                    <a:pt x="64" y="128"/>
                  </a:lnTo>
                  <a:lnTo>
                    <a:pt x="68" y="120"/>
                  </a:lnTo>
                  <a:lnTo>
                    <a:pt x="64" y="112"/>
                  </a:lnTo>
                  <a:lnTo>
                    <a:pt x="56" y="108"/>
                  </a:lnTo>
                  <a:lnTo>
                    <a:pt x="52" y="100"/>
                  </a:lnTo>
                  <a:lnTo>
                    <a:pt x="48" y="88"/>
                  </a:lnTo>
                  <a:lnTo>
                    <a:pt x="48" y="80"/>
                  </a:lnTo>
                  <a:lnTo>
                    <a:pt x="48" y="72"/>
                  </a:lnTo>
                  <a:lnTo>
                    <a:pt x="48" y="64"/>
                  </a:lnTo>
                  <a:lnTo>
                    <a:pt x="48" y="52"/>
                  </a:lnTo>
                  <a:lnTo>
                    <a:pt x="48" y="44"/>
                  </a:lnTo>
                  <a:lnTo>
                    <a:pt x="44" y="36"/>
                  </a:lnTo>
                  <a:lnTo>
                    <a:pt x="44" y="28"/>
                  </a:lnTo>
                  <a:lnTo>
                    <a:pt x="36" y="20"/>
                  </a:lnTo>
                  <a:lnTo>
                    <a:pt x="36" y="12"/>
                  </a:lnTo>
                  <a:lnTo>
                    <a:pt x="28" y="8"/>
                  </a:lnTo>
                  <a:lnTo>
                    <a:pt x="24" y="0"/>
                  </a:lnTo>
                  <a:lnTo>
                    <a:pt x="16" y="0"/>
                  </a:lnTo>
                  <a:lnTo>
                    <a:pt x="8" y="4"/>
                  </a:lnTo>
                  <a:lnTo>
                    <a:pt x="12"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130" name="Freeform 25">
              <a:extLst>
                <a:ext uri="{FF2B5EF4-FFF2-40B4-BE49-F238E27FC236}">
                  <a16:creationId xmlns:a16="http://schemas.microsoft.com/office/drawing/2014/main" id="{2E46CA68-079B-4073-8396-CFD721ED2868}"/>
                </a:ext>
              </a:extLst>
            </p:cNvPr>
            <p:cNvSpPr>
              <a:spLocks/>
            </p:cNvSpPr>
            <p:nvPr/>
          </p:nvSpPr>
          <p:spPr bwMode="auto">
            <a:xfrm>
              <a:off x="2180" y="3477"/>
              <a:ext cx="72" cy="153"/>
            </a:xfrm>
            <a:custGeom>
              <a:avLst/>
              <a:gdLst>
                <a:gd name="T0" fmla="*/ 38 w 81"/>
                <a:gd name="T1" fmla="*/ 8 h 153"/>
                <a:gd name="T2" fmla="*/ 38 w 81"/>
                <a:gd name="T3" fmla="*/ 20 h 153"/>
                <a:gd name="T4" fmla="*/ 38 w 81"/>
                <a:gd name="T5" fmla="*/ 32 h 153"/>
                <a:gd name="T6" fmla="*/ 38 w 81"/>
                <a:gd name="T7" fmla="*/ 40 h 153"/>
                <a:gd name="T8" fmla="*/ 35 w 81"/>
                <a:gd name="T9" fmla="*/ 52 h 153"/>
                <a:gd name="T10" fmla="*/ 32 w 81"/>
                <a:gd name="T11" fmla="*/ 60 h 153"/>
                <a:gd name="T12" fmla="*/ 25 w 81"/>
                <a:gd name="T13" fmla="*/ 68 h 153"/>
                <a:gd name="T14" fmla="*/ 22 w 81"/>
                <a:gd name="T15" fmla="*/ 76 h 153"/>
                <a:gd name="T16" fmla="*/ 19 w 81"/>
                <a:gd name="T17" fmla="*/ 84 h 153"/>
                <a:gd name="T18" fmla="*/ 16 w 81"/>
                <a:gd name="T19" fmla="*/ 92 h 153"/>
                <a:gd name="T20" fmla="*/ 12 w 81"/>
                <a:gd name="T21" fmla="*/ 100 h 153"/>
                <a:gd name="T22" fmla="*/ 10 w 81"/>
                <a:gd name="T23" fmla="*/ 108 h 153"/>
                <a:gd name="T24" fmla="*/ 6 w 81"/>
                <a:gd name="T25" fmla="*/ 116 h 153"/>
                <a:gd name="T26" fmla="*/ 4 w 81"/>
                <a:gd name="T27" fmla="*/ 124 h 153"/>
                <a:gd name="T28" fmla="*/ 0 w 81"/>
                <a:gd name="T29" fmla="*/ 132 h 153"/>
                <a:gd name="T30" fmla="*/ 4 w 81"/>
                <a:gd name="T31" fmla="*/ 140 h 153"/>
                <a:gd name="T32" fmla="*/ 10 w 81"/>
                <a:gd name="T33" fmla="*/ 148 h 153"/>
                <a:gd name="T34" fmla="*/ 19 w 81"/>
                <a:gd name="T35" fmla="*/ 152 h 153"/>
                <a:gd name="T36" fmla="*/ 25 w 81"/>
                <a:gd name="T37" fmla="*/ 152 h 153"/>
                <a:gd name="T38" fmla="*/ 38 w 81"/>
                <a:gd name="T39" fmla="*/ 152 h 153"/>
                <a:gd name="T40" fmla="*/ 44 w 81"/>
                <a:gd name="T41" fmla="*/ 144 h 153"/>
                <a:gd name="T42" fmla="*/ 51 w 81"/>
                <a:gd name="T43" fmla="*/ 136 h 153"/>
                <a:gd name="T44" fmla="*/ 53 w 81"/>
                <a:gd name="T45" fmla="*/ 128 h 153"/>
                <a:gd name="T46" fmla="*/ 60 w 81"/>
                <a:gd name="T47" fmla="*/ 120 h 153"/>
                <a:gd name="T48" fmla="*/ 60 w 81"/>
                <a:gd name="T49" fmla="*/ 112 h 153"/>
                <a:gd name="T50" fmla="*/ 60 w 81"/>
                <a:gd name="T51" fmla="*/ 100 h 153"/>
                <a:gd name="T52" fmla="*/ 60 w 81"/>
                <a:gd name="T53" fmla="*/ 92 h 153"/>
                <a:gd name="T54" fmla="*/ 63 w 81"/>
                <a:gd name="T55" fmla="*/ 84 h 153"/>
                <a:gd name="T56" fmla="*/ 63 w 81"/>
                <a:gd name="T57" fmla="*/ 76 h 153"/>
                <a:gd name="T58" fmla="*/ 63 w 81"/>
                <a:gd name="T59" fmla="*/ 68 h 153"/>
                <a:gd name="T60" fmla="*/ 63 w 81"/>
                <a:gd name="T61" fmla="*/ 60 h 153"/>
                <a:gd name="T62" fmla="*/ 63 w 81"/>
                <a:gd name="T63" fmla="*/ 52 h 153"/>
                <a:gd name="T64" fmla="*/ 60 w 81"/>
                <a:gd name="T65" fmla="*/ 44 h 153"/>
                <a:gd name="T66" fmla="*/ 57 w 81"/>
                <a:gd name="T67" fmla="*/ 32 h 153"/>
                <a:gd name="T68" fmla="*/ 57 w 81"/>
                <a:gd name="T69" fmla="*/ 20 h 153"/>
                <a:gd name="T70" fmla="*/ 51 w 81"/>
                <a:gd name="T71" fmla="*/ 8 h 153"/>
                <a:gd name="T72" fmla="*/ 47 w 81"/>
                <a:gd name="T73" fmla="*/ 0 h 153"/>
                <a:gd name="T74" fmla="*/ 38 w 81"/>
                <a:gd name="T75" fmla="*/ 8 h 15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81" h="153">
                  <a:moveTo>
                    <a:pt x="48" y="8"/>
                  </a:moveTo>
                  <a:lnTo>
                    <a:pt x="48" y="20"/>
                  </a:lnTo>
                  <a:lnTo>
                    <a:pt x="48" y="32"/>
                  </a:lnTo>
                  <a:lnTo>
                    <a:pt x="48" y="40"/>
                  </a:lnTo>
                  <a:lnTo>
                    <a:pt x="44" y="52"/>
                  </a:lnTo>
                  <a:lnTo>
                    <a:pt x="40" y="60"/>
                  </a:lnTo>
                  <a:lnTo>
                    <a:pt x="32" y="68"/>
                  </a:lnTo>
                  <a:lnTo>
                    <a:pt x="28" y="76"/>
                  </a:lnTo>
                  <a:lnTo>
                    <a:pt x="24" y="84"/>
                  </a:lnTo>
                  <a:lnTo>
                    <a:pt x="20" y="92"/>
                  </a:lnTo>
                  <a:lnTo>
                    <a:pt x="16" y="100"/>
                  </a:lnTo>
                  <a:lnTo>
                    <a:pt x="12" y="108"/>
                  </a:lnTo>
                  <a:lnTo>
                    <a:pt x="8" y="116"/>
                  </a:lnTo>
                  <a:lnTo>
                    <a:pt x="4" y="124"/>
                  </a:lnTo>
                  <a:lnTo>
                    <a:pt x="0" y="132"/>
                  </a:lnTo>
                  <a:lnTo>
                    <a:pt x="4" y="140"/>
                  </a:lnTo>
                  <a:lnTo>
                    <a:pt x="12" y="148"/>
                  </a:lnTo>
                  <a:lnTo>
                    <a:pt x="24" y="152"/>
                  </a:lnTo>
                  <a:lnTo>
                    <a:pt x="32" y="152"/>
                  </a:lnTo>
                  <a:lnTo>
                    <a:pt x="48" y="152"/>
                  </a:lnTo>
                  <a:lnTo>
                    <a:pt x="56" y="144"/>
                  </a:lnTo>
                  <a:lnTo>
                    <a:pt x="64" y="136"/>
                  </a:lnTo>
                  <a:lnTo>
                    <a:pt x="68" y="128"/>
                  </a:lnTo>
                  <a:lnTo>
                    <a:pt x="76" y="120"/>
                  </a:lnTo>
                  <a:lnTo>
                    <a:pt x="76" y="112"/>
                  </a:lnTo>
                  <a:lnTo>
                    <a:pt x="76" y="100"/>
                  </a:lnTo>
                  <a:lnTo>
                    <a:pt x="76" y="92"/>
                  </a:lnTo>
                  <a:lnTo>
                    <a:pt x="80" y="84"/>
                  </a:lnTo>
                  <a:lnTo>
                    <a:pt x="80" y="76"/>
                  </a:lnTo>
                  <a:lnTo>
                    <a:pt x="80" y="68"/>
                  </a:lnTo>
                  <a:lnTo>
                    <a:pt x="80" y="60"/>
                  </a:lnTo>
                  <a:lnTo>
                    <a:pt x="80" y="52"/>
                  </a:lnTo>
                  <a:lnTo>
                    <a:pt x="76" y="44"/>
                  </a:lnTo>
                  <a:lnTo>
                    <a:pt x="72" y="32"/>
                  </a:lnTo>
                  <a:lnTo>
                    <a:pt x="72" y="20"/>
                  </a:lnTo>
                  <a:lnTo>
                    <a:pt x="64" y="8"/>
                  </a:lnTo>
                  <a:lnTo>
                    <a:pt x="60" y="0"/>
                  </a:lnTo>
                  <a:lnTo>
                    <a:pt x="48" y="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131" name="Freeform 26">
              <a:extLst>
                <a:ext uri="{FF2B5EF4-FFF2-40B4-BE49-F238E27FC236}">
                  <a16:creationId xmlns:a16="http://schemas.microsoft.com/office/drawing/2014/main" id="{13AE9DD2-3E06-4388-9299-E3DE6E672109}"/>
                </a:ext>
              </a:extLst>
            </p:cNvPr>
            <p:cNvSpPr>
              <a:spLocks/>
            </p:cNvSpPr>
            <p:nvPr/>
          </p:nvSpPr>
          <p:spPr bwMode="auto">
            <a:xfrm>
              <a:off x="1814" y="3654"/>
              <a:ext cx="402" cy="304"/>
            </a:xfrm>
            <a:custGeom>
              <a:avLst/>
              <a:gdLst>
                <a:gd name="T0" fmla="*/ 294 w 402"/>
                <a:gd name="T1" fmla="*/ 75 h 304"/>
                <a:gd name="T2" fmla="*/ 322 w 402"/>
                <a:gd name="T3" fmla="*/ 27 h 304"/>
                <a:gd name="T4" fmla="*/ 350 w 402"/>
                <a:gd name="T5" fmla="*/ 23 h 304"/>
                <a:gd name="T6" fmla="*/ 394 w 402"/>
                <a:gd name="T7" fmla="*/ 11 h 304"/>
                <a:gd name="T8" fmla="*/ 378 w 402"/>
                <a:gd name="T9" fmla="*/ 103 h 304"/>
                <a:gd name="T10" fmla="*/ 322 w 402"/>
                <a:gd name="T11" fmla="*/ 271 h 304"/>
                <a:gd name="T12" fmla="*/ 234 w 402"/>
                <a:gd name="T13" fmla="*/ 299 h 304"/>
                <a:gd name="T14" fmla="*/ 186 w 402"/>
                <a:gd name="T15" fmla="*/ 271 h 304"/>
                <a:gd name="T16" fmla="*/ 130 w 402"/>
                <a:gd name="T17" fmla="*/ 255 h 304"/>
                <a:gd name="T18" fmla="*/ 38 w 402"/>
                <a:gd name="T19" fmla="*/ 231 h 304"/>
                <a:gd name="T20" fmla="*/ 30 w 402"/>
                <a:gd name="T21" fmla="*/ 191 h 304"/>
                <a:gd name="T22" fmla="*/ 138 w 402"/>
                <a:gd name="T23" fmla="*/ 171 h 304"/>
                <a:gd name="T24" fmla="*/ 150 w 402"/>
                <a:gd name="T25" fmla="*/ 199 h 304"/>
                <a:gd name="T26" fmla="*/ 218 w 402"/>
                <a:gd name="T27" fmla="*/ 219 h 304"/>
                <a:gd name="T28" fmla="*/ 278 w 402"/>
                <a:gd name="T29" fmla="*/ 195 h 304"/>
                <a:gd name="T30" fmla="*/ 306 w 402"/>
                <a:gd name="T31" fmla="*/ 167 h 304"/>
                <a:gd name="T32" fmla="*/ 314 w 402"/>
                <a:gd name="T33" fmla="*/ 143 h 304"/>
                <a:gd name="T34" fmla="*/ 250 w 402"/>
                <a:gd name="T35" fmla="*/ 151 h 304"/>
                <a:gd name="T36" fmla="*/ 202 w 402"/>
                <a:gd name="T37" fmla="*/ 163 h 304"/>
                <a:gd name="T38" fmla="*/ 206 w 402"/>
                <a:gd name="T39" fmla="*/ 143 h 304"/>
                <a:gd name="T40" fmla="*/ 254 w 402"/>
                <a:gd name="T41" fmla="*/ 127 h 304"/>
                <a:gd name="T42" fmla="*/ 278 w 402"/>
                <a:gd name="T43" fmla="*/ 111 h 304"/>
                <a:gd name="T44" fmla="*/ 294 w 402"/>
                <a:gd name="T45" fmla="*/ 75 h 30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02" h="304">
                  <a:moveTo>
                    <a:pt x="294" y="75"/>
                  </a:moveTo>
                  <a:cubicBezTo>
                    <a:pt x="356" y="54"/>
                    <a:pt x="277" y="89"/>
                    <a:pt x="322" y="27"/>
                  </a:cubicBezTo>
                  <a:cubicBezTo>
                    <a:pt x="328" y="19"/>
                    <a:pt x="341" y="24"/>
                    <a:pt x="350" y="23"/>
                  </a:cubicBezTo>
                  <a:cubicBezTo>
                    <a:pt x="358" y="0"/>
                    <a:pt x="371" y="8"/>
                    <a:pt x="394" y="11"/>
                  </a:cubicBezTo>
                  <a:cubicBezTo>
                    <a:pt x="402" y="35"/>
                    <a:pt x="386" y="78"/>
                    <a:pt x="378" y="103"/>
                  </a:cubicBezTo>
                  <a:cubicBezTo>
                    <a:pt x="373" y="177"/>
                    <a:pt x="395" y="235"/>
                    <a:pt x="322" y="271"/>
                  </a:cubicBezTo>
                  <a:cubicBezTo>
                    <a:pt x="312" y="300"/>
                    <a:pt x="257" y="297"/>
                    <a:pt x="234" y="299"/>
                  </a:cubicBezTo>
                  <a:cubicBezTo>
                    <a:pt x="165" y="282"/>
                    <a:pt x="236" y="304"/>
                    <a:pt x="186" y="271"/>
                  </a:cubicBezTo>
                  <a:cubicBezTo>
                    <a:pt x="147" y="276"/>
                    <a:pt x="157" y="273"/>
                    <a:pt x="130" y="255"/>
                  </a:cubicBezTo>
                  <a:cubicBezTo>
                    <a:pt x="107" y="220"/>
                    <a:pt x="88" y="234"/>
                    <a:pt x="38" y="231"/>
                  </a:cubicBezTo>
                  <a:cubicBezTo>
                    <a:pt x="12" y="222"/>
                    <a:pt x="0" y="211"/>
                    <a:pt x="30" y="191"/>
                  </a:cubicBezTo>
                  <a:cubicBezTo>
                    <a:pt x="58" y="210"/>
                    <a:pt x="110" y="190"/>
                    <a:pt x="138" y="171"/>
                  </a:cubicBezTo>
                  <a:cubicBezTo>
                    <a:pt x="173" y="176"/>
                    <a:pt x="172" y="177"/>
                    <a:pt x="150" y="199"/>
                  </a:cubicBezTo>
                  <a:cubicBezTo>
                    <a:pt x="134" y="247"/>
                    <a:pt x="134" y="223"/>
                    <a:pt x="218" y="219"/>
                  </a:cubicBezTo>
                  <a:cubicBezTo>
                    <a:pt x="239" y="212"/>
                    <a:pt x="258" y="202"/>
                    <a:pt x="278" y="195"/>
                  </a:cubicBezTo>
                  <a:cubicBezTo>
                    <a:pt x="287" y="181"/>
                    <a:pt x="299" y="183"/>
                    <a:pt x="306" y="167"/>
                  </a:cubicBezTo>
                  <a:cubicBezTo>
                    <a:pt x="309" y="159"/>
                    <a:pt x="314" y="143"/>
                    <a:pt x="314" y="143"/>
                  </a:cubicBezTo>
                  <a:cubicBezTo>
                    <a:pt x="294" y="130"/>
                    <a:pt x="272" y="146"/>
                    <a:pt x="250" y="151"/>
                  </a:cubicBezTo>
                  <a:cubicBezTo>
                    <a:pt x="236" y="172"/>
                    <a:pt x="228" y="167"/>
                    <a:pt x="202" y="163"/>
                  </a:cubicBezTo>
                  <a:cubicBezTo>
                    <a:pt x="203" y="156"/>
                    <a:pt x="201" y="148"/>
                    <a:pt x="206" y="143"/>
                  </a:cubicBezTo>
                  <a:cubicBezTo>
                    <a:pt x="217" y="132"/>
                    <a:pt x="241" y="135"/>
                    <a:pt x="254" y="127"/>
                  </a:cubicBezTo>
                  <a:cubicBezTo>
                    <a:pt x="262" y="122"/>
                    <a:pt x="278" y="111"/>
                    <a:pt x="278" y="111"/>
                  </a:cubicBezTo>
                  <a:cubicBezTo>
                    <a:pt x="284" y="93"/>
                    <a:pt x="313" y="85"/>
                    <a:pt x="294" y="75"/>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132" name="Freeform 27">
              <a:extLst>
                <a:ext uri="{FF2B5EF4-FFF2-40B4-BE49-F238E27FC236}">
                  <a16:creationId xmlns:a16="http://schemas.microsoft.com/office/drawing/2014/main" id="{D91AC9AB-E66F-4039-906A-941DDC5BE6ED}"/>
                </a:ext>
              </a:extLst>
            </p:cNvPr>
            <p:cNvSpPr>
              <a:spLocks/>
            </p:cNvSpPr>
            <p:nvPr/>
          </p:nvSpPr>
          <p:spPr bwMode="auto">
            <a:xfrm>
              <a:off x="1655" y="3817"/>
              <a:ext cx="141" cy="95"/>
            </a:xfrm>
            <a:custGeom>
              <a:avLst/>
              <a:gdLst>
                <a:gd name="T0" fmla="*/ 33 w 141"/>
                <a:gd name="T1" fmla="*/ 0 h 95"/>
                <a:gd name="T2" fmla="*/ 93 w 141"/>
                <a:gd name="T3" fmla="*/ 12 h 95"/>
                <a:gd name="T4" fmla="*/ 117 w 141"/>
                <a:gd name="T5" fmla="*/ 20 h 95"/>
                <a:gd name="T6" fmla="*/ 73 w 141"/>
                <a:gd name="T7" fmla="*/ 64 h 95"/>
                <a:gd name="T8" fmla="*/ 33 w 141"/>
                <a:gd name="T9" fmla="*/ 92 h 95"/>
                <a:gd name="T10" fmla="*/ 5 w 141"/>
                <a:gd name="T11" fmla="*/ 88 h 95"/>
                <a:gd name="T12" fmla="*/ 9 w 141"/>
                <a:gd name="T13" fmla="*/ 64 h 95"/>
                <a:gd name="T14" fmla="*/ 17 w 141"/>
                <a:gd name="T15" fmla="*/ 28 h 95"/>
                <a:gd name="T16" fmla="*/ 29 w 141"/>
                <a:gd name="T17" fmla="*/ 20 h 95"/>
                <a:gd name="T18" fmla="*/ 33 w 141"/>
                <a:gd name="T19" fmla="*/ 0 h 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1" h="95">
                  <a:moveTo>
                    <a:pt x="33" y="0"/>
                  </a:moveTo>
                  <a:cubicBezTo>
                    <a:pt x="53" y="7"/>
                    <a:pt x="73" y="6"/>
                    <a:pt x="93" y="12"/>
                  </a:cubicBezTo>
                  <a:cubicBezTo>
                    <a:pt x="101" y="14"/>
                    <a:pt x="117" y="20"/>
                    <a:pt x="117" y="20"/>
                  </a:cubicBezTo>
                  <a:cubicBezTo>
                    <a:pt x="141" y="56"/>
                    <a:pt x="98" y="60"/>
                    <a:pt x="73" y="64"/>
                  </a:cubicBezTo>
                  <a:cubicBezTo>
                    <a:pt x="30" y="78"/>
                    <a:pt x="65" y="71"/>
                    <a:pt x="33" y="92"/>
                  </a:cubicBezTo>
                  <a:cubicBezTo>
                    <a:pt x="24" y="91"/>
                    <a:pt x="11" y="95"/>
                    <a:pt x="5" y="88"/>
                  </a:cubicBezTo>
                  <a:cubicBezTo>
                    <a:pt x="0" y="82"/>
                    <a:pt x="7" y="72"/>
                    <a:pt x="9" y="64"/>
                  </a:cubicBezTo>
                  <a:cubicBezTo>
                    <a:pt x="12" y="52"/>
                    <a:pt x="12" y="39"/>
                    <a:pt x="17" y="28"/>
                  </a:cubicBezTo>
                  <a:cubicBezTo>
                    <a:pt x="19" y="24"/>
                    <a:pt x="27" y="24"/>
                    <a:pt x="29" y="20"/>
                  </a:cubicBezTo>
                  <a:cubicBezTo>
                    <a:pt x="32" y="14"/>
                    <a:pt x="32" y="7"/>
                    <a:pt x="33"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817180" name="Group 28">
            <a:extLst>
              <a:ext uri="{FF2B5EF4-FFF2-40B4-BE49-F238E27FC236}">
                <a16:creationId xmlns:a16="http://schemas.microsoft.com/office/drawing/2014/main" id="{81FF21D2-23B9-4312-8D73-7D2F980CD5AD}"/>
              </a:ext>
            </a:extLst>
          </p:cNvPr>
          <p:cNvGrpSpPr>
            <a:grpSpLocks/>
          </p:cNvGrpSpPr>
          <p:nvPr/>
        </p:nvGrpSpPr>
        <p:grpSpPr bwMode="auto">
          <a:xfrm>
            <a:off x="5611922" y="2230071"/>
            <a:ext cx="3313748" cy="3172271"/>
            <a:chOff x="3316" y="160"/>
            <a:chExt cx="2272" cy="2175"/>
          </a:xfrm>
        </p:grpSpPr>
        <p:sp>
          <p:nvSpPr>
            <p:cNvPr id="431134" name="Freeform 29">
              <a:extLst>
                <a:ext uri="{FF2B5EF4-FFF2-40B4-BE49-F238E27FC236}">
                  <a16:creationId xmlns:a16="http://schemas.microsoft.com/office/drawing/2014/main" id="{CBD6F721-DFF6-4A52-8B79-22B471676EF0}"/>
                </a:ext>
              </a:extLst>
            </p:cNvPr>
            <p:cNvSpPr>
              <a:spLocks/>
            </p:cNvSpPr>
            <p:nvPr/>
          </p:nvSpPr>
          <p:spPr bwMode="auto">
            <a:xfrm>
              <a:off x="5111" y="508"/>
              <a:ext cx="477" cy="541"/>
            </a:xfrm>
            <a:custGeom>
              <a:avLst/>
              <a:gdLst>
                <a:gd name="T0" fmla="*/ 297 w 537"/>
                <a:gd name="T1" fmla="*/ 492 h 541"/>
                <a:gd name="T2" fmla="*/ 287 w 537"/>
                <a:gd name="T3" fmla="*/ 448 h 541"/>
                <a:gd name="T4" fmla="*/ 303 w 537"/>
                <a:gd name="T5" fmla="*/ 424 h 541"/>
                <a:gd name="T6" fmla="*/ 335 w 537"/>
                <a:gd name="T7" fmla="*/ 440 h 541"/>
                <a:gd name="T8" fmla="*/ 366 w 537"/>
                <a:gd name="T9" fmla="*/ 424 h 541"/>
                <a:gd name="T10" fmla="*/ 385 w 537"/>
                <a:gd name="T11" fmla="*/ 388 h 541"/>
                <a:gd name="T12" fmla="*/ 388 w 537"/>
                <a:gd name="T13" fmla="*/ 348 h 541"/>
                <a:gd name="T14" fmla="*/ 356 w 537"/>
                <a:gd name="T15" fmla="*/ 336 h 541"/>
                <a:gd name="T16" fmla="*/ 325 w 537"/>
                <a:gd name="T17" fmla="*/ 340 h 541"/>
                <a:gd name="T18" fmla="*/ 303 w 537"/>
                <a:gd name="T19" fmla="*/ 380 h 541"/>
                <a:gd name="T20" fmla="*/ 278 w 537"/>
                <a:gd name="T21" fmla="*/ 388 h 541"/>
                <a:gd name="T22" fmla="*/ 250 w 537"/>
                <a:gd name="T23" fmla="*/ 356 h 541"/>
                <a:gd name="T24" fmla="*/ 224 w 537"/>
                <a:gd name="T25" fmla="*/ 316 h 541"/>
                <a:gd name="T26" fmla="*/ 258 w 537"/>
                <a:gd name="T27" fmla="*/ 316 h 541"/>
                <a:gd name="T28" fmla="*/ 293 w 537"/>
                <a:gd name="T29" fmla="*/ 316 h 541"/>
                <a:gd name="T30" fmla="*/ 322 w 537"/>
                <a:gd name="T31" fmla="*/ 292 h 541"/>
                <a:gd name="T32" fmla="*/ 309 w 537"/>
                <a:gd name="T33" fmla="*/ 256 h 541"/>
                <a:gd name="T34" fmla="*/ 284 w 537"/>
                <a:gd name="T35" fmla="*/ 220 h 541"/>
                <a:gd name="T36" fmla="*/ 243 w 537"/>
                <a:gd name="T37" fmla="*/ 204 h 541"/>
                <a:gd name="T38" fmla="*/ 215 w 537"/>
                <a:gd name="T39" fmla="*/ 180 h 541"/>
                <a:gd name="T40" fmla="*/ 177 w 537"/>
                <a:gd name="T41" fmla="*/ 156 h 541"/>
                <a:gd name="T42" fmla="*/ 145 w 537"/>
                <a:gd name="T43" fmla="*/ 160 h 541"/>
                <a:gd name="T44" fmla="*/ 110 w 537"/>
                <a:gd name="T45" fmla="*/ 152 h 541"/>
                <a:gd name="T46" fmla="*/ 85 w 537"/>
                <a:gd name="T47" fmla="*/ 176 h 541"/>
                <a:gd name="T48" fmla="*/ 91 w 537"/>
                <a:gd name="T49" fmla="*/ 220 h 541"/>
                <a:gd name="T50" fmla="*/ 60 w 537"/>
                <a:gd name="T51" fmla="*/ 208 h 541"/>
                <a:gd name="T52" fmla="*/ 28 w 537"/>
                <a:gd name="T53" fmla="*/ 196 h 541"/>
                <a:gd name="T54" fmla="*/ 0 w 537"/>
                <a:gd name="T55" fmla="*/ 172 h 541"/>
                <a:gd name="T56" fmla="*/ 28 w 537"/>
                <a:gd name="T57" fmla="*/ 152 h 541"/>
                <a:gd name="T58" fmla="*/ 60 w 537"/>
                <a:gd name="T59" fmla="*/ 128 h 541"/>
                <a:gd name="T60" fmla="*/ 67 w 537"/>
                <a:gd name="T61" fmla="*/ 84 h 541"/>
                <a:gd name="T62" fmla="*/ 51 w 537"/>
                <a:gd name="T63" fmla="*/ 44 h 541"/>
                <a:gd name="T64" fmla="*/ 79 w 537"/>
                <a:gd name="T65" fmla="*/ 12 h 541"/>
                <a:gd name="T66" fmla="*/ 120 w 537"/>
                <a:gd name="T67" fmla="*/ 4 h 541"/>
                <a:gd name="T68" fmla="*/ 158 w 537"/>
                <a:gd name="T69" fmla="*/ 8 h 541"/>
                <a:gd name="T70" fmla="*/ 189 w 537"/>
                <a:gd name="T71" fmla="*/ 16 h 541"/>
                <a:gd name="T72" fmla="*/ 234 w 537"/>
                <a:gd name="T73" fmla="*/ 20 h 541"/>
                <a:gd name="T74" fmla="*/ 274 w 537"/>
                <a:gd name="T75" fmla="*/ 28 h 541"/>
                <a:gd name="T76" fmla="*/ 313 w 537"/>
                <a:gd name="T77" fmla="*/ 52 h 541"/>
                <a:gd name="T78" fmla="*/ 341 w 537"/>
                <a:gd name="T79" fmla="*/ 92 h 541"/>
                <a:gd name="T80" fmla="*/ 356 w 537"/>
                <a:gd name="T81" fmla="*/ 136 h 541"/>
                <a:gd name="T82" fmla="*/ 366 w 537"/>
                <a:gd name="T83" fmla="*/ 188 h 541"/>
                <a:gd name="T84" fmla="*/ 376 w 537"/>
                <a:gd name="T85" fmla="*/ 232 h 541"/>
                <a:gd name="T86" fmla="*/ 404 w 537"/>
                <a:gd name="T87" fmla="*/ 280 h 541"/>
                <a:gd name="T88" fmla="*/ 420 w 537"/>
                <a:gd name="T89" fmla="*/ 324 h 541"/>
                <a:gd name="T90" fmla="*/ 420 w 537"/>
                <a:gd name="T91" fmla="*/ 364 h 541"/>
                <a:gd name="T92" fmla="*/ 420 w 537"/>
                <a:gd name="T93" fmla="*/ 404 h 541"/>
                <a:gd name="T94" fmla="*/ 388 w 537"/>
                <a:gd name="T95" fmla="*/ 440 h 541"/>
                <a:gd name="T96" fmla="*/ 356 w 537"/>
                <a:gd name="T97" fmla="*/ 472 h 541"/>
                <a:gd name="T98" fmla="*/ 331 w 537"/>
                <a:gd name="T99" fmla="*/ 508 h 541"/>
                <a:gd name="T100" fmla="*/ 306 w 537"/>
                <a:gd name="T101" fmla="*/ 540 h 54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37" h="541">
                  <a:moveTo>
                    <a:pt x="380" y="524"/>
                  </a:moveTo>
                  <a:lnTo>
                    <a:pt x="380" y="516"/>
                  </a:lnTo>
                  <a:lnTo>
                    <a:pt x="380" y="508"/>
                  </a:lnTo>
                  <a:lnTo>
                    <a:pt x="380" y="500"/>
                  </a:lnTo>
                  <a:lnTo>
                    <a:pt x="376" y="492"/>
                  </a:lnTo>
                  <a:lnTo>
                    <a:pt x="372" y="484"/>
                  </a:lnTo>
                  <a:lnTo>
                    <a:pt x="372" y="472"/>
                  </a:lnTo>
                  <a:lnTo>
                    <a:pt x="368" y="464"/>
                  </a:lnTo>
                  <a:lnTo>
                    <a:pt x="364" y="456"/>
                  </a:lnTo>
                  <a:lnTo>
                    <a:pt x="364" y="448"/>
                  </a:lnTo>
                  <a:lnTo>
                    <a:pt x="360" y="440"/>
                  </a:lnTo>
                  <a:lnTo>
                    <a:pt x="364" y="432"/>
                  </a:lnTo>
                  <a:lnTo>
                    <a:pt x="368" y="424"/>
                  </a:lnTo>
                  <a:lnTo>
                    <a:pt x="376" y="420"/>
                  </a:lnTo>
                  <a:lnTo>
                    <a:pt x="384" y="424"/>
                  </a:lnTo>
                  <a:lnTo>
                    <a:pt x="392" y="428"/>
                  </a:lnTo>
                  <a:lnTo>
                    <a:pt x="400" y="432"/>
                  </a:lnTo>
                  <a:lnTo>
                    <a:pt x="408" y="436"/>
                  </a:lnTo>
                  <a:lnTo>
                    <a:pt x="416" y="436"/>
                  </a:lnTo>
                  <a:lnTo>
                    <a:pt x="424" y="440"/>
                  </a:lnTo>
                  <a:lnTo>
                    <a:pt x="432" y="440"/>
                  </a:lnTo>
                  <a:lnTo>
                    <a:pt x="440" y="440"/>
                  </a:lnTo>
                  <a:lnTo>
                    <a:pt x="452" y="436"/>
                  </a:lnTo>
                  <a:lnTo>
                    <a:pt x="460" y="432"/>
                  </a:lnTo>
                  <a:lnTo>
                    <a:pt x="464" y="424"/>
                  </a:lnTo>
                  <a:lnTo>
                    <a:pt x="472" y="420"/>
                  </a:lnTo>
                  <a:lnTo>
                    <a:pt x="476" y="412"/>
                  </a:lnTo>
                  <a:lnTo>
                    <a:pt x="476" y="404"/>
                  </a:lnTo>
                  <a:lnTo>
                    <a:pt x="480" y="396"/>
                  </a:lnTo>
                  <a:lnTo>
                    <a:pt x="488" y="388"/>
                  </a:lnTo>
                  <a:lnTo>
                    <a:pt x="492" y="380"/>
                  </a:lnTo>
                  <a:lnTo>
                    <a:pt x="492" y="372"/>
                  </a:lnTo>
                  <a:lnTo>
                    <a:pt x="496" y="364"/>
                  </a:lnTo>
                  <a:lnTo>
                    <a:pt x="492" y="356"/>
                  </a:lnTo>
                  <a:lnTo>
                    <a:pt x="492" y="348"/>
                  </a:lnTo>
                  <a:lnTo>
                    <a:pt x="484" y="340"/>
                  </a:lnTo>
                  <a:lnTo>
                    <a:pt x="476" y="340"/>
                  </a:lnTo>
                  <a:lnTo>
                    <a:pt x="468" y="340"/>
                  </a:lnTo>
                  <a:lnTo>
                    <a:pt x="460" y="336"/>
                  </a:lnTo>
                  <a:lnTo>
                    <a:pt x="452" y="336"/>
                  </a:lnTo>
                  <a:lnTo>
                    <a:pt x="444" y="336"/>
                  </a:lnTo>
                  <a:lnTo>
                    <a:pt x="436" y="332"/>
                  </a:lnTo>
                  <a:lnTo>
                    <a:pt x="428" y="336"/>
                  </a:lnTo>
                  <a:lnTo>
                    <a:pt x="420" y="336"/>
                  </a:lnTo>
                  <a:lnTo>
                    <a:pt x="412" y="340"/>
                  </a:lnTo>
                  <a:lnTo>
                    <a:pt x="408" y="348"/>
                  </a:lnTo>
                  <a:lnTo>
                    <a:pt x="396" y="356"/>
                  </a:lnTo>
                  <a:lnTo>
                    <a:pt x="396" y="364"/>
                  </a:lnTo>
                  <a:lnTo>
                    <a:pt x="388" y="372"/>
                  </a:lnTo>
                  <a:lnTo>
                    <a:pt x="384" y="380"/>
                  </a:lnTo>
                  <a:lnTo>
                    <a:pt x="380" y="388"/>
                  </a:lnTo>
                  <a:lnTo>
                    <a:pt x="372" y="392"/>
                  </a:lnTo>
                  <a:lnTo>
                    <a:pt x="368" y="400"/>
                  </a:lnTo>
                  <a:lnTo>
                    <a:pt x="356" y="396"/>
                  </a:lnTo>
                  <a:lnTo>
                    <a:pt x="352" y="388"/>
                  </a:lnTo>
                  <a:lnTo>
                    <a:pt x="348" y="380"/>
                  </a:lnTo>
                  <a:lnTo>
                    <a:pt x="340" y="376"/>
                  </a:lnTo>
                  <a:lnTo>
                    <a:pt x="332" y="364"/>
                  </a:lnTo>
                  <a:lnTo>
                    <a:pt x="324" y="356"/>
                  </a:lnTo>
                  <a:lnTo>
                    <a:pt x="316" y="356"/>
                  </a:lnTo>
                  <a:lnTo>
                    <a:pt x="308" y="348"/>
                  </a:lnTo>
                  <a:lnTo>
                    <a:pt x="300" y="344"/>
                  </a:lnTo>
                  <a:lnTo>
                    <a:pt x="292" y="332"/>
                  </a:lnTo>
                  <a:lnTo>
                    <a:pt x="288" y="324"/>
                  </a:lnTo>
                  <a:lnTo>
                    <a:pt x="284" y="316"/>
                  </a:lnTo>
                  <a:lnTo>
                    <a:pt x="296" y="308"/>
                  </a:lnTo>
                  <a:lnTo>
                    <a:pt x="304" y="308"/>
                  </a:lnTo>
                  <a:lnTo>
                    <a:pt x="312" y="312"/>
                  </a:lnTo>
                  <a:lnTo>
                    <a:pt x="320" y="316"/>
                  </a:lnTo>
                  <a:lnTo>
                    <a:pt x="328" y="316"/>
                  </a:lnTo>
                  <a:lnTo>
                    <a:pt x="336" y="320"/>
                  </a:lnTo>
                  <a:lnTo>
                    <a:pt x="344" y="320"/>
                  </a:lnTo>
                  <a:lnTo>
                    <a:pt x="356" y="320"/>
                  </a:lnTo>
                  <a:lnTo>
                    <a:pt x="364" y="320"/>
                  </a:lnTo>
                  <a:lnTo>
                    <a:pt x="372" y="316"/>
                  </a:lnTo>
                  <a:lnTo>
                    <a:pt x="380" y="308"/>
                  </a:lnTo>
                  <a:lnTo>
                    <a:pt x="388" y="308"/>
                  </a:lnTo>
                  <a:lnTo>
                    <a:pt x="396" y="304"/>
                  </a:lnTo>
                  <a:lnTo>
                    <a:pt x="404" y="300"/>
                  </a:lnTo>
                  <a:lnTo>
                    <a:pt x="408" y="292"/>
                  </a:lnTo>
                  <a:lnTo>
                    <a:pt x="408" y="284"/>
                  </a:lnTo>
                  <a:lnTo>
                    <a:pt x="408" y="276"/>
                  </a:lnTo>
                  <a:lnTo>
                    <a:pt x="404" y="268"/>
                  </a:lnTo>
                  <a:lnTo>
                    <a:pt x="396" y="264"/>
                  </a:lnTo>
                  <a:lnTo>
                    <a:pt x="392" y="256"/>
                  </a:lnTo>
                  <a:lnTo>
                    <a:pt x="384" y="248"/>
                  </a:lnTo>
                  <a:lnTo>
                    <a:pt x="380" y="240"/>
                  </a:lnTo>
                  <a:lnTo>
                    <a:pt x="376" y="232"/>
                  </a:lnTo>
                  <a:lnTo>
                    <a:pt x="372" y="224"/>
                  </a:lnTo>
                  <a:lnTo>
                    <a:pt x="360" y="220"/>
                  </a:lnTo>
                  <a:lnTo>
                    <a:pt x="344" y="212"/>
                  </a:lnTo>
                  <a:lnTo>
                    <a:pt x="336" y="212"/>
                  </a:lnTo>
                  <a:lnTo>
                    <a:pt x="328" y="208"/>
                  </a:lnTo>
                  <a:lnTo>
                    <a:pt x="320" y="208"/>
                  </a:lnTo>
                  <a:lnTo>
                    <a:pt x="308" y="204"/>
                  </a:lnTo>
                  <a:lnTo>
                    <a:pt x="300" y="200"/>
                  </a:lnTo>
                  <a:lnTo>
                    <a:pt x="292" y="196"/>
                  </a:lnTo>
                  <a:lnTo>
                    <a:pt x="284" y="192"/>
                  </a:lnTo>
                  <a:lnTo>
                    <a:pt x="276" y="188"/>
                  </a:lnTo>
                  <a:lnTo>
                    <a:pt x="272" y="180"/>
                  </a:lnTo>
                  <a:lnTo>
                    <a:pt x="260" y="176"/>
                  </a:lnTo>
                  <a:lnTo>
                    <a:pt x="252" y="172"/>
                  </a:lnTo>
                  <a:lnTo>
                    <a:pt x="244" y="168"/>
                  </a:lnTo>
                  <a:lnTo>
                    <a:pt x="232" y="160"/>
                  </a:lnTo>
                  <a:lnTo>
                    <a:pt x="224" y="156"/>
                  </a:lnTo>
                  <a:lnTo>
                    <a:pt x="216" y="156"/>
                  </a:lnTo>
                  <a:lnTo>
                    <a:pt x="208" y="156"/>
                  </a:lnTo>
                  <a:lnTo>
                    <a:pt x="200" y="156"/>
                  </a:lnTo>
                  <a:lnTo>
                    <a:pt x="192" y="156"/>
                  </a:lnTo>
                  <a:lnTo>
                    <a:pt x="184" y="160"/>
                  </a:lnTo>
                  <a:lnTo>
                    <a:pt x="176" y="160"/>
                  </a:lnTo>
                  <a:lnTo>
                    <a:pt x="168" y="160"/>
                  </a:lnTo>
                  <a:lnTo>
                    <a:pt x="160" y="156"/>
                  </a:lnTo>
                  <a:lnTo>
                    <a:pt x="148" y="152"/>
                  </a:lnTo>
                  <a:lnTo>
                    <a:pt x="140" y="152"/>
                  </a:lnTo>
                  <a:lnTo>
                    <a:pt x="132" y="152"/>
                  </a:lnTo>
                  <a:lnTo>
                    <a:pt x="124" y="152"/>
                  </a:lnTo>
                  <a:lnTo>
                    <a:pt x="116" y="160"/>
                  </a:lnTo>
                  <a:lnTo>
                    <a:pt x="108" y="168"/>
                  </a:lnTo>
                  <a:lnTo>
                    <a:pt x="108" y="176"/>
                  </a:lnTo>
                  <a:lnTo>
                    <a:pt x="108" y="188"/>
                  </a:lnTo>
                  <a:lnTo>
                    <a:pt x="108" y="196"/>
                  </a:lnTo>
                  <a:lnTo>
                    <a:pt x="112" y="204"/>
                  </a:lnTo>
                  <a:lnTo>
                    <a:pt x="116" y="212"/>
                  </a:lnTo>
                  <a:lnTo>
                    <a:pt x="116" y="220"/>
                  </a:lnTo>
                  <a:lnTo>
                    <a:pt x="108" y="224"/>
                  </a:lnTo>
                  <a:lnTo>
                    <a:pt x="100" y="224"/>
                  </a:lnTo>
                  <a:lnTo>
                    <a:pt x="92" y="220"/>
                  </a:lnTo>
                  <a:lnTo>
                    <a:pt x="84" y="212"/>
                  </a:lnTo>
                  <a:lnTo>
                    <a:pt x="76" y="208"/>
                  </a:lnTo>
                  <a:lnTo>
                    <a:pt x="68" y="204"/>
                  </a:lnTo>
                  <a:lnTo>
                    <a:pt x="60" y="200"/>
                  </a:lnTo>
                  <a:lnTo>
                    <a:pt x="52" y="200"/>
                  </a:lnTo>
                  <a:lnTo>
                    <a:pt x="44" y="196"/>
                  </a:lnTo>
                  <a:lnTo>
                    <a:pt x="36" y="196"/>
                  </a:lnTo>
                  <a:lnTo>
                    <a:pt x="28" y="196"/>
                  </a:lnTo>
                  <a:lnTo>
                    <a:pt x="16" y="192"/>
                  </a:lnTo>
                  <a:lnTo>
                    <a:pt x="8" y="188"/>
                  </a:lnTo>
                  <a:lnTo>
                    <a:pt x="4" y="180"/>
                  </a:lnTo>
                  <a:lnTo>
                    <a:pt x="0" y="172"/>
                  </a:lnTo>
                  <a:lnTo>
                    <a:pt x="4" y="164"/>
                  </a:lnTo>
                  <a:lnTo>
                    <a:pt x="8" y="156"/>
                  </a:lnTo>
                  <a:lnTo>
                    <a:pt x="16" y="156"/>
                  </a:lnTo>
                  <a:lnTo>
                    <a:pt x="28" y="156"/>
                  </a:lnTo>
                  <a:lnTo>
                    <a:pt x="36" y="152"/>
                  </a:lnTo>
                  <a:lnTo>
                    <a:pt x="44" y="156"/>
                  </a:lnTo>
                  <a:lnTo>
                    <a:pt x="52" y="148"/>
                  </a:lnTo>
                  <a:lnTo>
                    <a:pt x="60" y="144"/>
                  </a:lnTo>
                  <a:lnTo>
                    <a:pt x="64" y="136"/>
                  </a:lnTo>
                  <a:lnTo>
                    <a:pt x="76" y="128"/>
                  </a:lnTo>
                  <a:lnTo>
                    <a:pt x="80" y="120"/>
                  </a:lnTo>
                  <a:lnTo>
                    <a:pt x="84" y="112"/>
                  </a:lnTo>
                  <a:lnTo>
                    <a:pt x="88" y="104"/>
                  </a:lnTo>
                  <a:lnTo>
                    <a:pt x="88" y="96"/>
                  </a:lnTo>
                  <a:lnTo>
                    <a:pt x="84" y="84"/>
                  </a:lnTo>
                  <a:lnTo>
                    <a:pt x="76" y="76"/>
                  </a:lnTo>
                  <a:lnTo>
                    <a:pt x="68" y="68"/>
                  </a:lnTo>
                  <a:lnTo>
                    <a:pt x="64" y="60"/>
                  </a:lnTo>
                  <a:lnTo>
                    <a:pt x="64" y="52"/>
                  </a:lnTo>
                  <a:lnTo>
                    <a:pt x="64" y="44"/>
                  </a:lnTo>
                  <a:lnTo>
                    <a:pt x="68" y="36"/>
                  </a:lnTo>
                  <a:lnTo>
                    <a:pt x="72" y="28"/>
                  </a:lnTo>
                  <a:lnTo>
                    <a:pt x="80" y="20"/>
                  </a:lnTo>
                  <a:lnTo>
                    <a:pt x="92" y="12"/>
                  </a:lnTo>
                  <a:lnTo>
                    <a:pt x="100" y="12"/>
                  </a:lnTo>
                  <a:lnTo>
                    <a:pt x="108" y="8"/>
                  </a:lnTo>
                  <a:lnTo>
                    <a:pt x="120" y="4"/>
                  </a:lnTo>
                  <a:lnTo>
                    <a:pt x="128" y="4"/>
                  </a:lnTo>
                  <a:lnTo>
                    <a:pt x="136" y="4"/>
                  </a:lnTo>
                  <a:lnTo>
                    <a:pt x="152" y="4"/>
                  </a:lnTo>
                  <a:lnTo>
                    <a:pt x="160" y="0"/>
                  </a:lnTo>
                  <a:lnTo>
                    <a:pt x="172" y="4"/>
                  </a:lnTo>
                  <a:lnTo>
                    <a:pt x="180" y="4"/>
                  </a:lnTo>
                  <a:lnTo>
                    <a:pt x="188" y="4"/>
                  </a:lnTo>
                  <a:lnTo>
                    <a:pt x="200" y="8"/>
                  </a:lnTo>
                  <a:lnTo>
                    <a:pt x="208" y="8"/>
                  </a:lnTo>
                  <a:lnTo>
                    <a:pt x="216" y="12"/>
                  </a:lnTo>
                  <a:lnTo>
                    <a:pt x="224" y="12"/>
                  </a:lnTo>
                  <a:lnTo>
                    <a:pt x="232" y="16"/>
                  </a:lnTo>
                  <a:lnTo>
                    <a:pt x="240" y="16"/>
                  </a:lnTo>
                  <a:lnTo>
                    <a:pt x="256" y="16"/>
                  </a:lnTo>
                  <a:lnTo>
                    <a:pt x="264" y="20"/>
                  </a:lnTo>
                  <a:lnTo>
                    <a:pt x="272" y="20"/>
                  </a:lnTo>
                  <a:lnTo>
                    <a:pt x="288" y="20"/>
                  </a:lnTo>
                  <a:lnTo>
                    <a:pt x="296" y="20"/>
                  </a:lnTo>
                  <a:lnTo>
                    <a:pt x="304" y="20"/>
                  </a:lnTo>
                  <a:lnTo>
                    <a:pt x="316" y="24"/>
                  </a:lnTo>
                  <a:lnTo>
                    <a:pt x="324" y="24"/>
                  </a:lnTo>
                  <a:lnTo>
                    <a:pt x="332" y="28"/>
                  </a:lnTo>
                  <a:lnTo>
                    <a:pt x="348" y="28"/>
                  </a:lnTo>
                  <a:lnTo>
                    <a:pt x="356" y="32"/>
                  </a:lnTo>
                  <a:lnTo>
                    <a:pt x="364" y="32"/>
                  </a:lnTo>
                  <a:lnTo>
                    <a:pt x="388" y="40"/>
                  </a:lnTo>
                  <a:lnTo>
                    <a:pt x="396" y="44"/>
                  </a:lnTo>
                  <a:lnTo>
                    <a:pt x="396" y="52"/>
                  </a:lnTo>
                  <a:lnTo>
                    <a:pt x="404" y="56"/>
                  </a:lnTo>
                  <a:lnTo>
                    <a:pt x="412" y="64"/>
                  </a:lnTo>
                  <a:lnTo>
                    <a:pt x="416" y="72"/>
                  </a:lnTo>
                  <a:lnTo>
                    <a:pt x="428" y="84"/>
                  </a:lnTo>
                  <a:lnTo>
                    <a:pt x="432" y="92"/>
                  </a:lnTo>
                  <a:lnTo>
                    <a:pt x="436" y="100"/>
                  </a:lnTo>
                  <a:lnTo>
                    <a:pt x="444" y="112"/>
                  </a:lnTo>
                  <a:lnTo>
                    <a:pt x="448" y="120"/>
                  </a:lnTo>
                  <a:lnTo>
                    <a:pt x="452" y="128"/>
                  </a:lnTo>
                  <a:lnTo>
                    <a:pt x="452" y="136"/>
                  </a:lnTo>
                  <a:lnTo>
                    <a:pt x="452" y="144"/>
                  </a:lnTo>
                  <a:lnTo>
                    <a:pt x="460" y="164"/>
                  </a:lnTo>
                  <a:lnTo>
                    <a:pt x="464" y="172"/>
                  </a:lnTo>
                  <a:lnTo>
                    <a:pt x="464" y="180"/>
                  </a:lnTo>
                  <a:lnTo>
                    <a:pt x="464" y="188"/>
                  </a:lnTo>
                  <a:lnTo>
                    <a:pt x="464" y="196"/>
                  </a:lnTo>
                  <a:lnTo>
                    <a:pt x="464" y="204"/>
                  </a:lnTo>
                  <a:lnTo>
                    <a:pt x="468" y="216"/>
                  </a:lnTo>
                  <a:lnTo>
                    <a:pt x="472" y="224"/>
                  </a:lnTo>
                  <a:lnTo>
                    <a:pt x="476" y="232"/>
                  </a:lnTo>
                  <a:lnTo>
                    <a:pt x="484" y="244"/>
                  </a:lnTo>
                  <a:lnTo>
                    <a:pt x="488" y="252"/>
                  </a:lnTo>
                  <a:lnTo>
                    <a:pt x="500" y="268"/>
                  </a:lnTo>
                  <a:lnTo>
                    <a:pt x="508" y="272"/>
                  </a:lnTo>
                  <a:lnTo>
                    <a:pt x="512" y="280"/>
                  </a:lnTo>
                  <a:lnTo>
                    <a:pt x="516" y="288"/>
                  </a:lnTo>
                  <a:lnTo>
                    <a:pt x="524" y="300"/>
                  </a:lnTo>
                  <a:lnTo>
                    <a:pt x="524" y="308"/>
                  </a:lnTo>
                  <a:lnTo>
                    <a:pt x="528" y="316"/>
                  </a:lnTo>
                  <a:lnTo>
                    <a:pt x="532" y="324"/>
                  </a:lnTo>
                  <a:lnTo>
                    <a:pt x="532" y="332"/>
                  </a:lnTo>
                  <a:lnTo>
                    <a:pt x="532" y="340"/>
                  </a:lnTo>
                  <a:lnTo>
                    <a:pt x="532" y="348"/>
                  </a:lnTo>
                  <a:lnTo>
                    <a:pt x="532" y="356"/>
                  </a:lnTo>
                  <a:lnTo>
                    <a:pt x="532" y="364"/>
                  </a:lnTo>
                  <a:lnTo>
                    <a:pt x="532" y="372"/>
                  </a:lnTo>
                  <a:lnTo>
                    <a:pt x="536" y="380"/>
                  </a:lnTo>
                  <a:lnTo>
                    <a:pt x="536" y="388"/>
                  </a:lnTo>
                  <a:lnTo>
                    <a:pt x="532" y="396"/>
                  </a:lnTo>
                  <a:lnTo>
                    <a:pt x="532" y="404"/>
                  </a:lnTo>
                  <a:lnTo>
                    <a:pt x="524" y="416"/>
                  </a:lnTo>
                  <a:lnTo>
                    <a:pt x="516" y="420"/>
                  </a:lnTo>
                  <a:lnTo>
                    <a:pt x="508" y="428"/>
                  </a:lnTo>
                  <a:lnTo>
                    <a:pt x="500" y="436"/>
                  </a:lnTo>
                  <a:lnTo>
                    <a:pt x="492" y="440"/>
                  </a:lnTo>
                  <a:lnTo>
                    <a:pt x="488" y="448"/>
                  </a:lnTo>
                  <a:lnTo>
                    <a:pt x="480" y="456"/>
                  </a:lnTo>
                  <a:lnTo>
                    <a:pt x="476" y="464"/>
                  </a:lnTo>
                  <a:lnTo>
                    <a:pt x="468" y="468"/>
                  </a:lnTo>
                  <a:lnTo>
                    <a:pt x="452" y="472"/>
                  </a:lnTo>
                  <a:lnTo>
                    <a:pt x="444" y="476"/>
                  </a:lnTo>
                  <a:lnTo>
                    <a:pt x="436" y="484"/>
                  </a:lnTo>
                  <a:lnTo>
                    <a:pt x="432" y="492"/>
                  </a:lnTo>
                  <a:lnTo>
                    <a:pt x="424" y="500"/>
                  </a:lnTo>
                  <a:lnTo>
                    <a:pt x="420" y="508"/>
                  </a:lnTo>
                  <a:lnTo>
                    <a:pt x="416" y="516"/>
                  </a:lnTo>
                  <a:lnTo>
                    <a:pt x="412" y="524"/>
                  </a:lnTo>
                  <a:lnTo>
                    <a:pt x="404" y="532"/>
                  </a:lnTo>
                  <a:lnTo>
                    <a:pt x="396" y="536"/>
                  </a:lnTo>
                  <a:lnTo>
                    <a:pt x="388" y="540"/>
                  </a:lnTo>
                  <a:lnTo>
                    <a:pt x="380" y="532"/>
                  </a:lnTo>
                  <a:lnTo>
                    <a:pt x="380" y="52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135" name="Freeform 30">
              <a:extLst>
                <a:ext uri="{FF2B5EF4-FFF2-40B4-BE49-F238E27FC236}">
                  <a16:creationId xmlns:a16="http://schemas.microsoft.com/office/drawing/2014/main" id="{BD5C510B-7F80-4F73-A9A8-915F872AC66A}"/>
                </a:ext>
              </a:extLst>
            </p:cNvPr>
            <p:cNvSpPr>
              <a:spLocks/>
            </p:cNvSpPr>
            <p:nvPr/>
          </p:nvSpPr>
          <p:spPr bwMode="auto">
            <a:xfrm>
              <a:off x="4972" y="652"/>
              <a:ext cx="107" cy="65"/>
            </a:xfrm>
            <a:custGeom>
              <a:avLst/>
              <a:gdLst>
                <a:gd name="T0" fmla="*/ 88 w 121"/>
                <a:gd name="T1" fmla="*/ 48 h 65"/>
                <a:gd name="T2" fmla="*/ 81 w 121"/>
                <a:gd name="T3" fmla="*/ 48 h 65"/>
                <a:gd name="T4" fmla="*/ 75 w 121"/>
                <a:gd name="T5" fmla="*/ 44 h 65"/>
                <a:gd name="T6" fmla="*/ 69 w 121"/>
                <a:gd name="T7" fmla="*/ 44 h 65"/>
                <a:gd name="T8" fmla="*/ 63 w 121"/>
                <a:gd name="T9" fmla="*/ 44 h 65"/>
                <a:gd name="T10" fmla="*/ 57 w 121"/>
                <a:gd name="T11" fmla="*/ 48 h 65"/>
                <a:gd name="T12" fmla="*/ 50 w 121"/>
                <a:gd name="T13" fmla="*/ 52 h 65"/>
                <a:gd name="T14" fmla="*/ 44 w 121"/>
                <a:gd name="T15" fmla="*/ 52 h 65"/>
                <a:gd name="T16" fmla="*/ 37 w 121"/>
                <a:gd name="T17" fmla="*/ 56 h 65"/>
                <a:gd name="T18" fmla="*/ 31 w 121"/>
                <a:gd name="T19" fmla="*/ 56 h 65"/>
                <a:gd name="T20" fmla="*/ 25 w 121"/>
                <a:gd name="T21" fmla="*/ 60 h 65"/>
                <a:gd name="T22" fmla="*/ 19 w 121"/>
                <a:gd name="T23" fmla="*/ 64 h 65"/>
                <a:gd name="T24" fmla="*/ 12 w 121"/>
                <a:gd name="T25" fmla="*/ 64 h 65"/>
                <a:gd name="T26" fmla="*/ 6 w 121"/>
                <a:gd name="T27" fmla="*/ 64 h 65"/>
                <a:gd name="T28" fmla="*/ 0 w 121"/>
                <a:gd name="T29" fmla="*/ 60 h 65"/>
                <a:gd name="T30" fmla="*/ 0 w 121"/>
                <a:gd name="T31" fmla="*/ 52 h 65"/>
                <a:gd name="T32" fmla="*/ 6 w 121"/>
                <a:gd name="T33" fmla="*/ 40 h 65"/>
                <a:gd name="T34" fmla="*/ 10 w 121"/>
                <a:gd name="T35" fmla="*/ 32 h 65"/>
                <a:gd name="T36" fmla="*/ 12 w 121"/>
                <a:gd name="T37" fmla="*/ 24 h 65"/>
                <a:gd name="T38" fmla="*/ 22 w 121"/>
                <a:gd name="T39" fmla="*/ 16 h 65"/>
                <a:gd name="T40" fmla="*/ 25 w 121"/>
                <a:gd name="T41" fmla="*/ 8 h 65"/>
                <a:gd name="T42" fmla="*/ 31 w 121"/>
                <a:gd name="T43" fmla="*/ 4 h 65"/>
                <a:gd name="T44" fmla="*/ 37 w 121"/>
                <a:gd name="T45" fmla="*/ 0 h 65"/>
                <a:gd name="T46" fmla="*/ 44 w 121"/>
                <a:gd name="T47" fmla="*/ 0 h 65"/>
                <a:gd name="T48" fmla="*/ 50 w 121"/>
                <a:gd name="T49" fmla="*/ 0 h 65"/>
                <a:gd name="T50" fmla="*/ 57 w 121"/>
                <a:gd name="T51" fmla="*/ 0 h 65"/>
                <a:gd name="T52" fmla="*/ 63 w 121"/>
                <a:gd name="T53" fmla="*/ 0 h 65"/>
                <a:gd name="T54" fmla="*/ 69 w 121"/>
                <a:gd name="T55" fmla="*/ 4 h 65"/>
                <a:gd name="T56" fmla="*/ 75 w 121"/>
                <a:gd name="T57" fmla="*/ 8 h 65"/>
                <a:gd name="T58" fmla="*/ 88 w 121"/>
                <a:gd name="T59" fmla="*/ 20 h 65"/>
                <a:gd name="T60" fmla="*/ 91 w 121"/>
                <a:gd name="T61" fmla="*/ 28 h 65"/>
                <a:gd name="T62" fmla="*/ 94 w 121"/>
                <a:gd name="T63" fmla="*/ 36 h 65"/>
                <a:gd name="T64" fmla="*/ 94 w 121"/>
                <a:gd name="T65" fmla="*/ 44 h 65"/>
                <a:gd name="T66" fmla="*/ 88 w 121"/>
                <a:gd name="T67" fmla="*/ 48 h 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1" h="65">
                  <a:moveTo>
                    <a:pt x="112" y="48"/>
                  </a:moveTo>
                  <a:lnTo>
                    <a:pt x="104" y="48"/>
                  </a:lnTo>
                  <a:lnTo>
                    <a:pt x="96" y="44"/>
                  </a:lnTo>
                  <a:lnTo>
                    <a:pt x="88" y="44"/>
                  </a:lnTo>
                  <a:lnTo>
                    <a:pt x="80" y="44"/>
                  </a:lnTo>
                  <a:lnTo>
                    <a:pt x="72" y="48"/>
                  </a:lnTo>
                  <a:lnTo>
                    <a:pt x="64" y="52"/>
                  </a:lnTo>
                  <a:lnTo>
                    <a:pt x="56" y="52"/>
                  </a:lnTo>
                  <a:lnTo>
                    <a:pt x="48" y="56"/>
                  </a:lnTo>
                  <a:lnTo>
                    <a:pt x="40" y="56"/>
                  </a:lnTo>
                  <a:lnTo>
                    <a:pt x="32" y="60"/>
                  </a:lnTo>
                  <a:lnTo>
                    <a:pt x="24" y="64"/>
                  </a:lnTo>
                  <a:lnTo>
                    <a:pt x="16" y="64"/>
                  </a:lnTo>
                  <a:lnTo>
                    <a:pt x="8" y="64"/>
                  </a:lnTo>
                  <a:lnTo>
                    <a:pt x="0" y="60"/>
                  </a:lnTo>
                  <a:lnTo>
                    <a:pt x="0" y="52"/>
                  </a:lnTo>
                  <a:lnTo>
                    <a:pt x="8" y="40"/>
                  </a:lnTo>
                  <a:lnTo>
                    <a:pt x="12" y="32"/>
                  </a:lnTo>
                  <a:lnTo>
                    <a:pt x="16" y="24"/>
                  </a:lnTo>
                  <a:lnTo>
                    <a:pt x="28" y="16"/>
                  </a:lnTo>
                  <a:lnTo>
                    <a:pt x="32" y="8"/>
                  </a:lnTo>
                  <a:lnTo>
                    <a:pt x="40" y="4"/>
                  </a:lnTo>
                  <a:lnTo>
                    <a:pt x="48" y="0"/>
                  </a:lnTo>
                  <a:lnTo>
                    <a:pt x="56" y="0"/>
                  </a:lnTo>
                  <a:lnTo>
                    <a:pt x="64" y="0"/>
                  </a:lnTo>
                  <a:lnTo>
                    <a:pt x="72" y="0"/>
                  </a:lnTo>
                  <a:lnTo>
                    <a:pt x="80" y="0"/>
                  </a:lnTo>
                  <a:lnTo>
                    <a:pt x="88" y="4"/>
                  </a:lnTo>
                  <a:lnTo>
                    <a:pt x="96" y="8"/>
                  </a:lnTo>
                  <a:lnTo>
                    <a:pt x="112" y="20"/>
                  </a:lnTo>
                  <a:lnTo>
                    <a:pt x="116" y="28"/>
                  </a:lnTo>
                  <a:lnTo>
                    <a:pt x="120" y="36"/>
                  </a:lnTo>
                  <a:lnTo>
                    <a:pt x="120" y="44"/>
                  </a:lnTo>
                  <a:lnTo>
                    <a:pt x="112" y="4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136" name="Freeform 31">
              <a:extLst>
                <a:ext uri="{FF2B5EF4-FFF2-40B4-BE49-F238E27FC236}">
                  <a16:creationId xmlns:a16="http://schemas.microsoft.com/office/drawing/2014/main" id="{47CBFDA0-1B13-4D83-9D86-A223A83ED573}"/>
                </a:ext>
              </a:extLst>
            </p:cNvPr>
            <p:cNvSpPr>
              <a:spLocks/>
            </p:cNvSpPr>
            <p:nvPr/>
          </p:nvSpPr>
          <p:spPr bwMode="auto">
            <a:xfrm>
              <a:off x="4894" y="688"/>
              <a:ext cx="47" cy="61"/>
            </a:xfrm>
            <a:custGeom>
              <a:avLst/>
              <a:gdLst>
                <a:gd name="T0" fmla="*/ 16 w 53"/>
                <a:gd name="T1" fmla="*/ 12 h 61"/>
                <a:gd name="T2" fmla="*/ 16 w 53"/>
                <a:gd name="T3" fmla="*/ 20 h 61"/>
                <a:gd name="T4" fmla="*/ 12 w 53"/>
                <a:gd name="T5" fmla="*/ 28 h 61"/>
                <a:gd name="T6" fmla="*/ 10 w 53"/>
                <a:gd name="T7" fmla="*/ 36 h 61"/>
                <a:gd name="T8" fmla="*/ 6 w 53"/>
                <a:gd name="T9" fmla="*/ 44 h 61"/>
                <a:gd name="T10" fmla="*/ 0 w 53"/>
                <a:gd name="T11" fmla="*/ 48 h 61"/>
                <a:gd name="T12" fmla="*/ 0 w 53"/>
                <a:gd name="T13" fmla="*/ 56 h 61"/>
                <a:gd name="T14" fmla="*/ 6 w 53"/>
                <a:gd name="T15" fmla="*/ 60 h 61"/>
                <a:gd name="T16" fmla="*/ 12 w 53"/>
                <a:gd name="T17" fmla="*/ 60 h 61"/>
                <a:gd name="T18" fmla="*/ 19 w 53"/>
                <a:gd name="T19" fmla="*/ 56 h 61"/>
                <a:gd name="T20" fmla="*/ 25 w 53"/>
                <a:gd name="T21" fmla="*/ 56 h 61"/>
                <a:gd name="T22" fmla="*/ 31 w 53"/>
                <a:gd name="T23" fmla="*/ 52 h 61"/>
                <a:gd name="T24" fmla="*/ 35 w 53"/>
                <a:gd name="T25" fmla="*/ 44 h 61"/>
                <a:gd name="T26" fmla="*/ 35 w 53"/>
                <a:gd name="T27" fmla="*/ 36 h 61"/>
                <a:gd name="T28" fmla="*/ 38 w 53"/>
                <a:gd name="T29" fmla="*/ 28 h 61"/>
                <a:gd name="T30" fmla="*/ 41 w 53"/>
                <a:gd name="T31" fmla="*/ 20 h 61"/>
                <a:gd name="T32" fmla="*/ 41 w 53"/>
                <a:gd name="T33" fmla="*/ 12 h 61"/>
                <a:gd name="T34" fmla="*/ 38 w 53"/>
                <a:gd name="T35" fmla="*/ 4 h 61"/>
                <a:gd name="T36" fmla="*/ 31 w 53"/>
                <a:gd name="T37" fmla="*/ 0 h 61"/>
                <a:gd name="T38" fmla="*/ 25 w 53"/>
                <a:gd name="T39" fmla="*/ 0 h 61"/>
                <a:gd name="T40" fmla="*/ 19 w 53"/>
                <a:gd name="T41" fmla="*/ 4 h 61"/>
                <a:gd name="T42" fmla="*/ 19 w 53"/>
                <a:gd name="T43" fmla="*/ 12 h 61"/>
                <a:gd name="T44" fmla="*/ 16 w 53"/>
                <a:gd name="T45" fmla="*/ 12 h 6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3" h="61">
                  <a:moveTo>
                    <a:pt x="20" y="12"/>
                  </a:moveTo>
                  <a:lnTo>
                    <a:pt x="20" y="20"/>
                  </a:lnTo>
                  <a:lnTo>
                    <a:pt x="16" y="28"/>
                  </a:lnTo>
                  <a:lnTo>
                    <a:pt x="12" y="36"/>
                  </a:lnTo>
                  <a:lnTo>
                    <a:pt x="8" y="44"/>
                  </a:lnTo>
                  <a:lnTo>
                    <a:pt x="0" y="48"/>
                  </a:lnTo>
                  <a:lnTo>
                    <a:pt x="0" y="56"/>
                  </a:lnTo>
                  <a:lnTo>
                    <a:pt x="8" y="60"/>
                  </a:lnTo>
                  <a:lnTo>
                    <a:pt x="16" y="60"/>
                  </a:lnTo>
                  <a:lnTo>
                    <a:pt x="24" y="56"/>
                  </a:lnTo>
                  <a:lnTo>
                    <a:pt x="32" y="56"/>
                  </a:lnTo>
                  <a:lnTo>
                    <a:pt x="40" y="52"/>
                  </a:lnTo>
                  <a:lnTo>
                    <a:pt x="44" y="44"/>
                  </a:lnTo>
                  <a:lnTo>
                    <a:pt x="44" y="36"/>
                  </a:lnTo>
                  <a:lnTo>
                    <a:pt x="48" y="28"/>
                  </a:lnTo>
                  <a:lnTo>
                    <a:pt x="52" y="20"/>
                  </a:lnTo>
                  <a:lnTo>
                    <a:pt x="52" y="12"/>
                  </a:lnTo>
                  <a:lnTo>
                    <a:pt x="48" y="4"/>
                  </a:lnTo>
                  <a:lnTo>
                    <a:pt x="40" y="0"/>
                  </a:lnTo>
                  <a:lnTo>
                    <a:pt x="32" y="0"/>
                  </a:lnTo>
                  <a:lnTo>
                    <a:pt x="24" y="4"/>
                  </a:lnTo>
                  <a:lnTo>
                    <a:pt x="24" y="12"/>
                  </a:lnTo>
                  <a:lnTo>
                    <a:pt x="20" y="1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137" name="Freeform 32">
              <a:extLst>
                <a:ext uri="{FF2B5EF4-FFF2-40B4-BE49-F238E27FC236}">
                  <a16:creationId xmlns:a16="http://schemas.microsoft.com/office/drawing/2014/main" id="{9D24305C-0615-494D-AD10-4CFE9FA94B12}"/>
                </a:ext>
              </a:extLst>
            </p:cNvPr>
            <p:cNvSpPr>
              <a:spLocks/>
            </p:cNvSpPr>
            <p:nvPr/>
          </p:nvSpPr>
          <p:spPr bwMode="auto">
            <a:xfrm>
              <a:off x="4904" y="556"/>
              <a:ext cx="58" cy="97"/>
            </a:xfrm>
            <a:custGeom>
              <a:avLst/>
              <a:gdLst>
                <a:gd name="T0" fmla="*/ 0 w 65"/>
                <a:gd name="T1" fmla="*/ 8 h 97"/>
                <a:gd name="T2" fmla="*/ 4 w 65"/>
                <a:gd name="T3" fmla="*/ 16 h 97"/>
                <a:gd name="T4" fmla="*/ 6 w 65"/>
                <a:gd name="T5" fmla="*/ 24 h 97"/>
                <a:gd name="T6" fmla="*/ 10 w 65"/>
                <a:gd name="T7" fmla="*/ 32 h 97"/>
                <a:gd name="T8" fmla="*/ 10 w 65"/>
                <a:gd name="T9" fmla="*/ 40 h 97"/>
                <a:gd name="T10" fmla="*/ 10 w 65"/>
                <a:gd name="T11" fmla="*/ 48 h 97"/>
                <a:gd name="T12" fmla="*/ 10 w 65"/>
                <a:gd name="T13" fmla="*/ 56 h 97"/>
                <a:gd name="T14" fmla="*/ 10 w 65"/>
                <a:gd name="T15" fmla="*/ 64 h 97"/>
                <a:gd name="T16" fmla="*/ 10 w 65"/>
                <a:gd name="T17" fmla="*/ 72 h 97"/>
                <a:gd name="T18" fmla="*/ 10 w 65"/>
                <a:gd name="T19" fmla="*/ 80 h 97"/>
                <a:gd name="T20" fmla="*/ 10 w 65"/>
                <a:gd name="T21" fmla="*/ 88 h 97"/>
                <a:gd name="T22" fmla="*/ 12 w 65"/>
                <a:gd name="T23" fmla="*/ 96 h 97"/>
                <a:gd name="T24" fmla="*/ 19 w 65"/>
                <a:gd name="T25" fmla="*/ 92 h 97"/>
                <a:gd name="T26" fmla="*/ 26 w 65"/>
                <a:gd name="T27" fmla="*/ 88 h 97"/>
                <a:gd name="T28" fmla="*/ 32 w 65"/>
                <a:gd name="T29" fmla="*/ 84 h 97"/>
                <a:gd name="T30" fmla="*/ 38 w 65"/>
                <a:gd name="T31" fmla="*/ 76 h 97"/>
                <a:gd name="T32" fmla="*/ 48 w 65"/>
                <a:gd name="T33" fmla="*/ 64 h 97"/>
                <a:gd name="T34" fmla="*/ 51 w 65"/>
                <a:gd name="T35" fmla="*/ 56 h 97"/>
                <a:gd name="T36" fmla="*/ 48 w 65"/>
                <a:gd name="T37" fmla="*/ 48 h 97"/>
                <a:gd name="T38" fmla="*/ 45 w 65"/>
                <a:gd name="T39" fmla="*/ 40 h 97"/>
                <a:gd name="T40" fmla="*/ 45 w 65"/>
                <a:gd name="T41" fmla="*/ 32 h 97"/>
                <a:gd name="T42" fmla="*/ 45 w 65"/>
                <a:gd name="T43" fmla="*/ 24 h 97"/>
                <a:gd name="T44" fmla="*/ 38 w 65"/>
                <a:gd name="T45" fmla="*/ 16 h 97"/>
                <a:gd name="T46" fmla="*/ 32 w 65"/>
                <a:gd name="T47" fmla="*/ 8 h 97"/>
                <a:gd name="T48" fmla="*/ 26 w 65"/>
                <a:gd name="T49" fmla="*/ 8 h 97"/>
                <a:gd name="T50" fmla="*/ 19 w 65"/>
                <a:gd name="T51" fmla="*/ 4 h 97"/>
                <a:gd name="T52" fmla="*/ 12 w 65"/>
                <a:gd name="T53" fmla="*/ 0 h 97"/>
                <a:gd name="T54" fmla="*/ 6 w 65"/>
                <a:gd name="T55" fmla="*/ 4 h 97"/>
                <a:gd name="T56" fmla="*/ 4 w 65"/>
                <a:gd name="T57" fmla="*/ 12 h 97"/>
                <a:gd name="T58" fmla="*/ 0 w 65"/>
                <a:gd name="T59" fmla="*/ 8 h 9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65" h="97">
                  <a:moveTo>
                    <a:pt x="0" y="8"/>
                  </a:moveTo>
                  <a:lnTo>
                    <a:pt x="4" y="16"/>
                  </a:lnTo>
                  <a:lnTo>
                    <a:pt x="8" y="24"/>
                  </a:lnTo>
                  <a:lnTo>
                    <a:pt x="12" y="32"/>
                  </a:lnTo>
                  <a:lnTo>
                    <a:pt x="12" y="40"/>
                  </a:lnTo>
                  <a:lnTo>
                    <a:pt x="12" y="48"/>
                  </a:lnTo>
                  <a:lnTo>
                    <a:pt x="12" y="56"/>
                  </a:lnTo>
                  <a:lnTo>
                    <a:pt x="12" y="64"/>
                  </a:lnTo>
                  <a:lnTo>
                    <a:pt x="12" y="72"/>
                  </a:lnTo>
                  <a:lnTo>
                    <a:pt x="12" y="80"/>
                  </a:lnTo>
                  <a:lnTo>
                    <a:pt x="12" y="88"/>
                  </a:lnTo>
                  <a:lnTo>
                    <a:pt x="16" y="96"/>
                  </a:lnTo>
                  <a:lnTo>
                    <a:pt x="24" y="92"/>
                  </a:lnTo>
                  <a:lnTo>
                    <a:pt x="32" y="88"/>
                  </a:lnTo>
                  <a:lnTo>
                    <a:pt x="40" y="84"/>
                  </a:lnTo>
                  <a:lnTo>
                    <a:pt x="48" y="76"/>
                  </a:lnTo>
                  <a:lnTo>
                    <a:pt x="60" y="64"/>
                  </a:lnTo>
                  <a:lnTo>
                    <a:pt x="64" y="56"/>
                  </a:lnTo>
                  <a:lnTo>
                    <a:pt x="60" y="48"/>
                  </a:lnTo>
                  <a:lnTo>
                    <a:pt x="56" y="40"/>
                  </a:lnTo>
                  <a:lnTo>
                    <a:pt x="56" y="32"/>
                  </a:lnTo>
                  <a:lnTo>
                    <a:pt x="56" y="24"/>
                  </a:lnTo>
                  <a:lnTo>
                    <a:pt x="48" y="16"/>
                  </a:lnTo>
                  <a:lnTo>
                    <a:pt x="40" y="8"/>
                  </a:lnTo>
                  <a:lnTo>
                    <a:pt x="32" y="8"/>
                  </a:lnTo>
                  <a:lnTo>
                    <a:pt x="24" y="4"/>
                  </a:lnTo>
                  <a:lnTo>
                    <a:pt x="16" y="0"/>
                  </a:lnTo>
                  <a:lnTo>
                    <a:pt x="8" y="4"/>
                  </a:lnTo>
                  <a:lnTo>
                    <a:pt x="4" y="12"/>
                  </a:lnTo>
                  <a:lnTo>
                    <a:pt x="0" y="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138" name="Freeform 33">
              <a:extLst>
                <a:ext uri="{FF2B5EF4-FFF2-40B4-BE49-F238E27FC236}">
                  <a16:creationId xmlns:a16="http://schemas.microsoft.com/office/drawing/2014/main" id="{0091541A-CDE1-438D-BE04-CD881B602417}"/>
                </a:ext>
              </a:extLst>
            </p:cNvPr>
            <p:cNvSpPr>
              <a:spLocks/>
            </p:cNvSpPr>
            <p:nvPr/>
          </p:nvSpPr>
          <p:spPr bwMode="auto">
            <a:xfrm>
              <a:off x="4869" y="440"/>
              <a:ext cx="79" cy="97"/>
            </a:xfrm>
            <a:custGeom>
              <a:avLst/>
              <a:gdLst>
                <a:gd name="T0" fmla="*/ 28 w 89"/>
                <a:gd name="T1" fmla="*/ 96 h 97"/>
                <a:gd name="T2" fmla="*/ 28 w 89"/>
                <a:gd name="T3" fmla="*/ 88 h 97"/>
                <a:gd name="T4" fmla="*/ 25 w 89"/>
                <a:gd name="T5" fmla="*/ 80 h 97"/>
                <a:gd name="T6" fmla="*/ 25 w 89"/>
                <a:gd name="T7" fmla="*/ 72 h 97"/>
                <a:gd name="T8" fmla="*/ 22 w 89"/>
                <a:gd name="T9" fmla="*/ 64 h 97"/>
                <a:gd name="T10" fmla="*/ 19 w 89"/>
                <a:gd name="T11" fmla="*/ 56 h 97"/>
                <a:gd name="T12" fmla="*/ 16 w 89"/>
                <a:gd name="T13" fmla="*/ 48 h 97"/>
                <a:gd name="T14" fmla="*/ 12 w 89"/>
                <a:gd name="T15" fmla="*/ 40 h 97"/>
                <a:gd name="T16" fmla="*/ 6 w 89"/>
                <a:gd name="T17" fmla="*/ 36 h 97"/>
                <a:gd name="T18" fmla="*/ 4 w 89"/>
                <a:gd name="T19" fmla="*/ 28 h 97"/>
                <a:gd name="T20" fmla="*/ 0 w 89"/>
                <a:gd name="T21" fmla="*/ 16 h 97"/>
                <a:gd name="T22" fmla="*/ 0 w 89"/>
                <a:gd name="T23" fmla="*/ 8 h 97"/>
                <a:gd name="T24" fmla="*/ 0 w 89"/>
                <a:gd name="T25" fmla="*/ 0 h 97"/>
                <a:gd name="T26" fmla="*/ 6 w 89"/>
                <a:gd name="T27" fmla="*/ 0 h 97"/>
                <a:gd name="T28" fmla="*/ 12 w 89"/>
                <a:gd name="T29" fmla="*/ 0 h 97"/>
                <a:gd name="T30" fmla="*/ 19 w 89"/>
                <a:gd name="T31" fmla="*/ 4 h 97"/>
                <a:gd name="T32" fmla="*/ 22 w 89"/>
                <a:gd name="T33" fmla="*/ 12 h 97"/>
                <a:gd name="T34" fmla="*/ 28 w 89"/>
                <a:gd name="T35" fmla="*/ 16 h 97"/>
                <a:gd name="T36" fmla="*/ 35 w 89"/>
                <a:gd name="T37" fmla="*/ 20 h 97"/>
                <a:gd name="T38" fmla="*/ 41 w 89"/>
                <a:gd name="T39" fmla="*/ 20 h 97"/>
                <a:gd name="T40" fmla="*/ 47 w 89"/>
                <a:gd name="T41" fmla="*/ 20 h 97"/>
                <a:gd name="T42" fmla="*/ 53 w 89"/>
                <a:gd name="T43" fmla="*/ 20 h 97"/>
                <a:gd name="T44" fmla="*/ 59 w 89"/>
                <a:gd name="T45" fmla="*/ 24 h 97"/>
                <a:gd name="T46" fmla="*/ 67 w 89"/>
                <a:gd name="T47" fmla="*/ 24 h 97"/>
                <a:gd name="T48" fmla="*/ 69 w 89"/>
                <a:gd name="T49" fmla="*/ 32 h 97"/>
                <a:gd name="T50" fmla="*/ 67 w 89"/>
                <a:gd name="T51" fmla="*/ 40 h 97"/>
                <a:gd name="T52" fmla="*/ 67 w 89"/>
                <a:gd name="T53" fmla="*/ 48 h 97"/>
                <a:gd name="T54" fmla="*/ 59 w 89"/>
                <a:gd name="T55" fmla="*/ 52 h 97"/>
                <a:gd name="T56" fmla="*/ 53 w 89"/>
                <a:gd name="T57" fmla="*/ 60 h 97"/>
                <a:gd name="T58" fmla="*/ 47 w 89"/>
                <a:gd name="T59" fmla="*/ 72 h 97"/>
                <a:gd name="T60" fmla="*/ 44 w 89"/>
                <a:gd name="T61" fmla="*/ 80 h 97"/>
                <a:gd name="T62" fmla="*/ 38 w 89"/>
                <a:gd name="T63" fmla="*/ 88 h 97"/>
                <a:gd name="T64" fmla="*/ 35 w 89"/>
                <a:gd name="T65" fmla="*/ 96 h 97"/>
                <a:gd name="T66" fmla="*/ 28 w 89"/>
                <a:gd name="T67" fmla="*/ 96 h 9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89" h="97">
                  <a:moveTo>
                    <a:pt x="36" y="96"/>
                  </a:moveTo>
                  <a:lnTo>
                    <a:pt x="36" y="88"/>
                  </a:lnTo>
                  <a:lnTo>
                    <a:pt x="32" y="80"/>
                  </a:lnTo>
                  <a:lnTo>
                    <a:pt x="32" y="72"/>
                  </a:lnTo>
                  <a:lnTo>
                    <a:pt x="28" y="64"/>
                  </a:lnTo>
                  <a:lnTo>
                    <a:pt x="24" y="56"/>
                  </a:lnTo>
                  <a:lnTo>
                    <a:pt x="20" y="48"/>
                  </a:lnTo>
                  <a:lnTo>
                    <a:pt x="16" y="40"/>
                  </a:lnTo>
                  <a:lnTo>
                    <a:pt x="8" y="36"/>
                  </a:lnTo>
                  <a:lnTo>
                    <a:pt x="4" y="28"/>
                  </a:lnTo>
                  <a:lnTo>
                    <a:pt x="0" y="16"/>
                  </a:lnTo>
                  <a:lnTo>
                    <a:pt x="0" y="8"/>
                  </a:lnTo>
                  <a:lnTo>
                    <a:pt x="0" y="0"/>
                  </a:lnTo>
                  <a:lnTo>
                    <a:pt x="8" y="0"/>
                  </a:lnTo>
                  <a:lnTo>
                    <a:pt x="16" y="0"/>
                  </a:lnTo>
                  <a:lnTo>
                    <a:pt x="24" y="4"/>
                  </a:lnTo>
                  <a:lnTo>
                    <a:pt x="28" y="12"/>
                  </a:lnTo>
                  <a:lnTo>
                    <a:pt x="36" y="16"/>
                  </a:lnTo>
                  <a:lnTo>
                    <a:pt x="44" y="20"/>
                  </a:lnTo>
                  <a:lnTo>
                    <a:pt x="52" y="20"/>
                  </a:lnTo>
                  <a:lnTo>
                    <a:pt x="60" y="20"/>
                  </a:lnTo>
                  <a:lnTo>
                    <a:pt x="68" y="20"/>
                  </a:lnTo>
                  <a:lnTo>
                    <a:pt x="76" y="24"/>
                  </a:lnTo>
                  <a:lnTo>
                    <a:pt x="84" y="24"/>
                  </a:lnTo>
                  <a:lnTo>
                    <a:pt x="88" y="32"/>
                  </a:lnTo>
                  <a:lnTo>
                    <a:pt x="84" y="40"/>
                  </a:lnTo>
                  <a:lnTo>
                    <a:pt x="84" y="48"/>
                  </a:lnTo>
                  <a:lnTo>
                    <a:pt x="76" y="52"/>
                  </a:lnTo>
                  <a:lnTo>
                    <a:pt x="68" y="60"/>
                  </a:lnTo>
                  <a:lnTo>
                    <a:pt x="60" y="72"/>
                  </a:lnTo>
                  <a:lnTo>
                    <a:pt x="56" y="80"/>
                  </a:lnTo>
                  <a:lnTo>
                    <a:pt x="48" y="88"/>
                  </a:lnTo>
                  <a:lnTo>
                    <a:pt x="44" y="96"/>
                  </a:lnTo>
                  <a:lnTo>
                    <a:pt x="36" y="96"/>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139" name="Freeform 34">
              <a:extLst>
                <a:ext uri="{FF2B5EF4-FFF2-40B4-BE49-F238E27FC236}">
                  <a16:creationId xmlns:a16="http://schemas.microsoft.com/office/drawing/2014/main" id="{1792EE81-0EFE-4712-9B65-48C2D504B33E}"/>
                </a:ext>
              </a:extLst>
            </p:cNvPr>
            <p:cNvSpPr>
              <a:spLocks/>
            </p:cNvSpPr>
            <p:nvPr/>
          </p:nvSpPr>
          <p:spPr bwMode="auto">
            <a:xfrm>
              <a:off x="4808" y="344"/>
              <a:ext cx="72" cy="73"/>
            </a:xfrm>
            <a:custGeom>
              <a:avLst/>
              <a:gdLst>
                <a:gd name="T0" fmla="*/ 35 w 81"/>
                <a:gd name="T1" fmla="*/ 72 h 73"/>
                <a:gd name="T2" fmla="*/ 32 w 81"/>
                <a:gd name="T3" fmla="*/ 64 h 73"/>
                <a:gd name="T4" fmla="*/ 25 w 81"/>
                <a:gd name="T5" fmla="*/ 60 h 73"/>
                <a:gd name="T6" fmla="*/ 19 w 81"/>
                <a:gd name="T7" fmla="*/ 56 h 73"/>
                <a:gd name="T8" fmla="*/ 12 w 81"/>
                <a:gd name="T9" fmla="*/ 52 h 73"/>
                <a:gd name="T10" fmla="*/ 6 w 81"/>
                <a:gd name="T11" fmla="*/ 48 h 73"/>
                <a:gd name="T12" fmla="*/ 4 w 81"/>
                <a:gd name="T13" fmla="*/ 40 h 73"/>
                <a:gd name="T14" fmla="*/ 0 w 81"/>
                <a:gd name="T15" fmla="*/ 32 h 73"/>
                <a:gd name="T16" fmla="*/ 0 w 81"/>
                <a:gd name="T17" fmla="*/ 24 h 73"/>
                <a:gd name="T18" fmla="*/ 4 w 81"/>
                <a:gd name="T19" fmla="*/ 16 h 73"/>
                <a:gd name="T20" fmla="*/ 12 w 81"/>
                <a:gd name="T21" fmla="*/ 12 h 73"/>
                <a:gd name="T22" fmla="*/ 19 w 81"/>
                <a:gd name="T23" fmla="*/ 16 h 73"/>
                <a:gd name="T24" fmla="*/ 25 w 81"/>
                <a:gd name="T25" fmla="*/ 16 h 73"/>
                <a:gd name="T26" fmla="*/ 32 w 81"/>
                <a:gd name="T27" fmla="*/ 12 h 73"/>
                <a:gd name="T28" fmla="*/ 41 w 81"/>
                <a:gd name="T29" fmla="*/ 8 h 73"/>
                <a:gd name="T30" fmla="*/ 47 w 81"/>
                <a:gd name="T31" fmla="*/ 4 h 73"/>
                <a:gd name="T32" fmla="*/ 53 w 81"/>
                <a:gd name="T33" fmla="*/ 0 h 73"/>
                <a:gd name="T34" fmla="*/ 60 w 81"/>
                <a:gd name="T35" fmla="*/ 0 h 73"/>
                <a:gd name="T36" fmla="*/ 63 w 81"/>
                <a:gd name="T37" fmla="*/ 12 h 73"/>
                <a:gd name="T38" fmla="*/ 63 w 81"/>
                <a:gd name="T39" fmla="*/ 20 h 73"/>
                <a:gd name="T40" fmla="*/ 60 w 81"/>
                <a:gd name="T41" fmla="*/ 28 h 73"/>
                <a:gd name="T42" fmla="*/ 57 w 81"/>
                <a:gd name="T43" fmla="*/ 36 h 73"/>
                <a:gd name="T44" fmla="*/ 53 w 81"/>
                <a:gd name="T45" fmla="*/ 44 h 73"/>
                <a:gd name="T46" fmla="*/ 51 w 81"/>
                <a:gd name="T47" fmla="*/ 52 h 73"/>
                <a:gd name="T48" fmla="*/ 47 w 81"/>
                <a:gd name="T49" fmla="*/ 60 h 73"/>
                <a:gd name="T50" fmla="*/ 44 w 81"/>
                <a:gd name="T51" fmla="*/ 68 h 73"/>
                <a:gd name="T52" fmla="*/ 38 w 81"/>
                <a:gd name="T53" fmla="*/ 68 h 73"/>
                <a:gd name="T54" fmla="*/ 35 w 81"/>
                <a:gd name="T55" fmla="*/ 72 h 7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81" h="73">
                  <a:moveTo>
                    <a:pt x="44" y="72"/>
                  </a:moveTo>
                  <a:lnTo>
                    <a:pt x="40" y="64"/>
                  </a:lnTo>
                  <a:lnTo>
                    <a:pt x="32" y="60"/>
                  </a:lnTo>
                  <a:lnTo>
                    <a:pt x="24" y="56"/>
                  </a:lnTo>
                  <a:lnTo>
                    <a:pt x="16" y="52"/>
                  </a:lnTo>
                  <a:lnTo>
                    <a:pt x="8" y="48"/>
                  </a:lnTo>
                  <a:lnTo>
                    <a:pt x="4" y="40"/>
                  </a:lnTo>
                  <a:lnTo>
                    <a:pt x="0" y="32"/>
                  </a:lnTo>
                  <a:lnTo>
                    <a:pt x="0" y="24"/>
                  </a:lnTo>
                  <a:lnTo>
                    <a:pt x="4" y="16"/>
                  </a:lnTo>
                  <a:lnTo>
                    <a:pt x="16" y="12"/>
                  </a:lnTo>
                  <a:lnTo>
                    <a:pt x="24" y="16"/>
                  </a:lnTo>
                  <a:lnTo>
                    <a:pt x="32" y="16"/>
                  </a:lnTo>
                  <a:lnTo>
                    <a:pt x="40" y="12"/>
                  </a:lnTo>
                  <a:lnTo>
                    <a:pt x="52" y="8"/>
                  </a:lnTo>
                  <a:lnTo>
                    <a:pt x="60" y="4"/>
                  </a:lnTo>
                  <a:lnTo>
                    <a:pt x="68" y="0"/>
                  </a:lnTo>
                  <a:lnTo>
                    <a:pt x="76" y="0"/>
                  </a:lnTo>
                  <a:lnTo>
                    <a:pt x="80" y="12"/>
                  </a:lnTo>
                  <a:lnTo>
                    <a:pt x="80" y="20"/>
                  </a:lnTo>
                  <a:lnTo>
                    <a:pt x="76" y="28"/>
                  </a:lnTo>
                  <a:lnTo>
                    <a:pt x="72" y="36"/>
                  </a:lnTo>
                  <a:lnTo>
                    <a:pt x="68" y="44"/>
                  </a:lnTo>
                  <a:lnTo>
                    <a:pt x="64" y="52"/>
                  </a:lnTo>
                  <a:lnTo>
                    <a:pt x="60" y="60"/>
                  </a:lnTo>
                  <a:lnTo>
                    <a:pt x="56" y="68"/>
                  </a:lnTo>
                  <a:lnTo>
                    <a:pt x="48" y="68"/>
                  </a:lnTo>
                  <a:lnTo>
                    <a:pt x="44" y="7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140" name="Freeform 35">
              <a:extLst>
                <a:ext uri="{FF2B5EF4-FFF2-40B4-BE49-F238E27FC236}">
                  <a16:creationId xmlns:a16="http://schemas.microsoft.com/office/drawing/2014/main" id="{77F71D83-8F17-4304-A639-B967629996AA}"/>
                </a:ext>
              </a:extLst>
            </p:cNvPr>
            <p:cNvSpPr>
              <a:spLocks/>
            </p:cNvSpPr>
            <p:nvPr/>
          </p:nvSpPr>
          <p:spPr bwMode="auto">
            <a:xfrm>
              <a:off x="4705" y="280"/>
              <a:ext cx="86" cy="69"/>
            </a:xfrm>
            <a:custGeom>
              <a:avLst/>
              <a:gdLst>
                <a:gd name="T0" fmla="*/ 66 w 97"/>
                <a:gd name="T1" fmla="*/ 68 h 69"/>
                <a:gd name="T2" fmla="*/ 63 w 97"/>
                <a:gd name="T3" fmla="*/ 60 h 69"/>
                <a:gd name="T4" fmla="*/ 57 w 97"/>
                <a:gd name="T5" fmla="*/ 56 h 69"/>
                <a:gd name="T6" fmla="*/ 51 w 97"/>
                <a:gd name="T7" fmla="*/ 52 h 69"/>
                <a:gd name="T8" fmla="*/ 38 w 97"/>
                <a:gd name="T9" fmla="*/ 48 h 69"/>
                <a:gd name="T10" fmla="*/ 31 w 97"/>
                <a:gd name="T11" fmla="*/ 44 h 69"/>
                <a:gd name="T12" fmla="*/ 25 w 97"/>
                <a:gd name="T13" fmla="*/ 44 h 69"/>
                <a:gd name="T14" fmla="*/ 19 w 97"/>
                <a:gd name="T15" fmla="*/ 36 h 69"/>
                <a:gd name="T16" fmla="*/ 12 w 97"/>
                <a:gd name="T17" fmla="*/ 36 h 69"/>
                <a:gd name="T18" fmla="*/ 6 w 97"/>
                <a:gd name="T19" fmla="*/ 36 h 69"/>
                <a:gd name="T20" fmla="*/ 0 w 97"/>
                <a:gd name="T21" fmla="*/ 28 h 69"/>
                <a:gd name="T22" fmla="*/ 0 w 97"/>
                <a:gd name="T23" fmla="*/ 20 h 69"/>
                <a:gd name="T24" fmla="*/ 4 w 97"/>
                <a:gd name="T25" fmla="*/ 12 h 69"/>
                <a:gd name="T26" fmla="*/ 12 w 97"/>
                <a:gd name="T27" fmla="*/ 12 h 69"/>
                <a:gd name="T28" fmla="*/ 19 w 97"/>
                <a:gd name="T29" fmla="*/ 8 h 69"/>
                <a:gd name="T30" fmla="*/ 25 w 97"/>
                <a:gd name="T31" fmla="*/ 8 h 69"/>
                <a:gd name="T32" fmla="*/ 31 w 97"/>
                <a:gd name="T33" fmla="*/ 8 h 69"/>
                <a:gd name="T34" fmla="*/ 38 w 97"/>
                <a:gd name="T35" fmla="*/ 8 h 69"/>
                <a:gd name="T36" fmla="*/ 47 w 97"/>
                <a:gd name="T37" fmla="*/ 4 h 69"/>
                <a:gd name="T38" fmla="*/ 53 w 97"/>
                <a:gd name="T39" fmla="*/ 0 h 69"/>
                <a:gd name="T40" fmla="*/ 63 w 97"/>
                <a:gd name="T41" fmla="*/ 4 h 69"/>
                <a:gd name="T42" fmla="*/ 69 w 97"/>
                <a:gd name="T43" fmla="*/ 4 h 69"/>
                <a:gd name="T44" fmla="*/ 69 w 97"/>
                <a:gd name="T45" fmla="*/ 16 h 69"/>
                <a:gd name="T46" fmla="*/ 73 w 97"/>
                <a:gd name="T47" fmla="*/ 24 h 69"/>
                <a:gd name="T48" fmla="*/ 75 w 97"/>
                <a:gd name="T49" fmla="*/ 32 h 69"/>
                <a:gd name="T50" fmla="*/ 75 w 97"/>
                <a:gd name="T51" fmla="*/ 40 h 69"/>
                <a:gd name="T52" fmla="*/ 75 w 97"/>
                <a:gd name="T53" fmla="*/ 48 h 69"/>
                <a:gd name="T54" fmla="*/ 73 w 97"/>
                <a:gd name="T55" fmla="*/ 56 h 69"/>
                <a:gd name="T56" fmla="*/ 73 w 97"/>
                <a:gd name="T57" fmla="*/ 64 h 69"/>
                <a:gd name="T58" fmla="*/ 66 w 97"/>
                <a:gd name="T59" fmla="*/ 68 h 6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97" h="69">
                  <a:moveTo>
                    <a:pt x="84" y="68"/>
                  </a:moveTo>
                  <a:lnTo>
                    <a:pt x="80" y="60"/>
                  </a:lnTo>
                  <a:lnTo>
                    <a:pt x="72" y="56"/>
                  </a:lnTo>
                  <a:lnTo>
                    <a:pt x="64" y="52"/>
                  </a:lnTo>
                  <a:lnTo>
                    <a:pt x="48" y="48"/>
                  </a:lnTo>
                  <a:lnTo>
                    <a:pt x="40" y="44"/>
                  </a:lnTo>
                  <a:lnTo>
                    <a:pt x="32" y="44"/>
                  </a:lnTo>
                  <a:lnTo>
                    <a:pt x="24" y="36"/>
                  </a:lnTo>
                  <a:lnTo>
                    <a:pt x="16" y="36"/>
                  </a:lnTo>
                  <a:lnTo>
                    <a:pt x="8" y="36"/>
                  </a:lnTo>
                  <a:lnTo>
                    <a:pt x="0" y="28"/>
                  </a:lnTo>
                  <a:lnTo>
                    <a:pt x="0" y="20"/>
                  </a:lnTo>
                  <a:lnTo>
                    <a:pt x="4" y="12"/>
                  </a:lnTo>
                  <a:lnTo>
                    <a:pt x="16" y="12"/>
                  </a:lnTo>
                  <a:lnTo>
                    <a:pt x="24" y="8"/>
                  </a:lnTo>
                  <a:lnTo>
                    <a:pt x="32" y="8"/>
                  </a:lnTo>
                  <a:lnTo>
                    <a:pt x="40" y="8"/>
                  </a:lnTo>
                  <a:lnTo>
                    <a:pt x="48" y="8"/>
                  </a:lnTo>
                  <a:lnTo>
                    <a:pt x="60" y="4"/>
                  </a:lnTo>
                  <a:lnTo>
                    <a:pt x="68" y="0"/>
                  </a:lnTo>
                  <a:lnTo>
                    <a:pt x="80" y="4"/>
                  </a:lnTo>
                  <a:lnTo>
                    <a:pt x="88" y="4"/>
                  </a:lnTo>
                  <a:lnTo>
                    <a:pt x="88" y="16"/>
                  </a:lnTo>
                  <a:lnTo>
                    <a:pt x="92" y="24"/>
                  </a:lnTo>
                  <a:lnTo>
                    <a:pt x="96" y="32"/>
                  </a:lnTo>
                  <a:lnTo>
                    <a:pt x="96" y="40"/>
                  </a:lnTo>
                  <a:lnTo>
                    <a:pt x="96" y="48"/>
                  </a:lnTo>
                  <a:lnTo>
                    <a:pt x="92" y="56"/>
                  </a:lnTo>
                  <a:lnTo>
                    <a:pt x="92" y="64"/>
                  </a:lnTo>
                  <a:lnTo>
                    <a:pt x="84" y="6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141" name="Freeform 36">
              <a:extLst>
                <a:ext uri="{FF2B5EF4-FFF2-40B4-BE49-F238E27FC236}">
                  <a16:creationId xmlns:a16="http://schemas.microsoft.com/office/drawing/2014/main" id="{A3F2B78F-3DCA-4A75-98D3-CE1D8AEE5017}"/>
                </a:ext>
              </a:extLst>
            </p:cNvPr>
            <p:cNvSpPr>
              <a:spLocks/>
            </p:cNvSpPr>
            <p:nvPr/>
          </p:nvSpPr>
          <p:spPr bwMode="auto">
            <a:xfrm>
              <a:off x="4463" y="160"/>
              <a:ext cx="207" cy="129"/>
            </a:xfrm>
            <a:custGeom>
              <a:avLst/>
              <a:gdLst>
                <a:gd name="T0" fmla="*/ 173 w 233"/>
                <a:gd name="T1" fmla="*/ 128 h 129"/>
                <a:gd name="T2" fmla="*/ 161 w 233"/>
                <a:gd name="T3" fmla="*/ 124 h 129"/>
                <a:gd name="T4" fmla="*/ 148 w 233"/>
                <a:gd name="T5" fmla="*/ 120 h 129"/>
                <a:gd name="T6" fmla="*/ 132 w 233"/>
                <a:gd name="T7" fmla="*/ 120 h 129"/>
                <a:gd name="T8" fmla="*/ 120 w 233"/>
                <a:gd name="T9" fmla="*/ 120 h 129"/>
                <a:gd name="T10" fmla="*/ 107 w 233"/>
                <a:gd name="T11" fmla="*/ 120 h 129"/>
                <a:gd name="T12" fmla="*/ 101 w 233"/>
                <a:gd name="T13" fmla="*/ 112 h 129"/>
                <a:gd name="T14" fmla="*/ 107 w 233"/>
                <a:gd name="T15" fmla="*/ 100 h 129"/>
                <a:gd name="T16" fmla="*/ 116 w 233"/>
                <a:gd name="T17" fmla="*/ 84 h 129"/>
                <a:gd name="T18" fmla="*/ 120 w 233"/>
                <a:gd name="T19" fmla="*/ 68 h 129"/>
                <a:gd name="T20" fmla="*/ 114 w 233"/>
                <a:gd name="T21" fmla="*/ 56 h 129"/>
                <a:gd name="T22" fmla="*/ 98 w 233"/>
                <a:gd name="T23" fmla="*/ 48 h 129"/>
                <a:gd name="T24" fmla="*/ 82 w 233"/>
                <a:gd name="T25" fmla="*/ 48 h 129"/>
                <a:gd name="T26" fmla="*/ 69 w 233"/>
                <a:gd name="T27" fmla="*/ 52 h 129"/>
                <a:gd name="T28" fmla="*/ 57 w 233"/>
                <a:gd name="T29" fmla="*/ 52 h 129"/>
                <a:gd name="T30" fmla="*/ 51 w 233"/>
                <a:gd name="T31" fmla="*/ 64 h 129"/>
                <a:gd name="T32" fmla="*/ 53 w 233"/>
                <a:gd name="T33" fmla="*/ 80 h 129"/>
                <a:gd name="T34" fmla="*/ 57 w 233"/>
                <a:gd name="T35" fmla="*/ 96 h 129"/>
                <a:gd name="T36" fmla="*/ 69 w 233"/>
                <a:gd name="T37" fmla="*/ 108 h 129"/>
                <a:gd name="T38" fmla="*/ 76 w 233"/>
                <a:gd name="T39" fmla="*/ 116 h 129"/>
                <a:gd name="T40" fmla="*/ 69 w 233"/>
                <a:gd name="T41" fmla="*/ 128 h 129"/>
                <a:gd name="T42" fmla="*/ 53 w 233"/>
                <a:gd name="T43" fmla="*/ 124 h 129"/>
                <a:gd name="T44" fmla="*/ 41 w 233"/>
                <a:gd name="T45" fmla="*/ 124 h 129"/>
                <a:gd name="T46" fmla="*/ 25 w 233"/>
                <a:gd name="T47" fmla="*/ 128 h 129"/>
                <a:gd name="T48" fmla="*/ 10 w 233"/>
                <a:gd name="T49" fmla="*/ 128 h 129"/>
                <a:gd name="T50" fmla="*/ 0 w 233"/>
                <a:gd name="T51" fmla="*/ 112 h 129"/>
                <a:gd name="T52" fmla="*/ 6 w 233"/>
                <a:gd name="T53" fmla="*/ 104 h 129"/>
                <a:gd name="T54" fmla="*/ 12 w 233"/>
                <a:gd name="T55" fmla="*/ 88 h 129"/>
                <a:gd name="T56" fmla="*/ 16 w 233"/>
                <a:gd name="T57" fmla="*/ 72 h 129"/>
                <a:gd name="T58" fmla="*/ 16 w 233"/>
                <a:gd name="T59" fmla="*/ 56 h 129"/>
                <a:gd name="T60" fmla="*/ 10 w 233"/>
                <a:gd name="T61" fmla="*/ 36 h 129"/>
                <a:gd name="T62" fmla="*/ 16 w 233"/>
                <a:gd name="T63" fmla="*/ 24 h 129"/>
                <a:gd name="T64" fmla="*/ 28 w 233"/>
                <a:gd name="T65" fmla="*/ 16 h 129"/>
                <a:gd name="T66" fmla="*/ 44 w 233"/>
                <a:gd name="T67" fmla="*/ 4 h 129"/>
                <a:gd name="T68" fmla="*/ 60 w 233"/>
                <a:gd name="T69" fmla="*/ 0 h 129"/>
                <a:gd name="T70" fmla="*/ 79 w 233"/>
                <a:gd name="T71" fmla="*/ 0 h 129"/>
                <a:gd name="T72" fmla="*/ 92 w 233"/>
                <a:gd name="T73" fmla="*/ 0 h 129"/>
                <a:gd name="T74" fmla="*/ 107 w 233"/>
                <a:gd name="T75" fmla="*/ 0 h 129"/>
                <a:gd name="T76" fmla="*/ 123 w 233"/>
                <a:gd name="T77" fmla="*/ 0 h 129"/>
                <a:gd name="T78" fmla="*/ 142 w 233"/>
                <a:gd name="T79" fmla="*/ 16 h 129"/>
                <a:gd name="T80" fmla="*/ 158 w 233"/>
                <a:gd name="T81" fmla="*/ 32 h 129"/>
                <a:gd name="T82" fmla="*/ 167 w 233"/>
                <a:gd name="T83" fmla="*/ 52 h 129"/>
                <a:gd name="T84" fmla="*/ 164 w 233"/>
                <a:gd name="T85" fmla="*/ 68 h 129"/>
                <a:gd name="T86" fmla="*/ 171 w 233"/>
                <a:gd name="T87" fmla="*/ 88 h 129"/>
                <a:gd name="T88" fmla="*/ 177 w 233"/>
                <a:gd name="T89" fmla="*/ 104 h 129"/>
                <a:gd name="T90" fmla="*/ 183 w 233"/>
                <a:gd name="T91" fmla="*/ 120 h 129"/>
                <a:gd name="T92" fmla="*/ 180 w 233"/>
                <a:gd name="T93" fmla="*/ 128 h 12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33" h="129">
                  <a:moveTo>
                    <a:pt x="228" y="128"/>
                  </a:moveTo>
                  <a:lnTo>
                    <a:pt x="220" y="128"/>
                  </a:lnTo>
                  <a:lnTo>
                    <a:pt x="212" y="128"/>
                  </a:lnTo>
                  <a:lnTo>
                    <a:pt x="204" y="124"/>
                  </a:lnTo>
                  <a:lnTo>
                    <a:pt x="196" y="120"/>
                  </a:lnTo>
                  <a:lnTo>
                    <a:pt x="188" y="120"/>
                  </a:lnTo>
                  <a:lnTo>
                    <a:pt x="176" y="120"/>
                  </a:lnTo>
                  <a:lnTo>
                    <a:pt x="168" y="120"/>
                  </a:lnTo>
                  <a:lnTo>
                    <a:pt x="160" y="120"/>
                  </a:lnTo>
                  <a:lnTo>
                    <a:pt x="152" y="120"/>
                  </a:lnTo>
                  <a:lnTo>
                    <a:pt x="144" y="120"/>
                  </a:lnTo>
                  <a:lnTo>
                    <a:pt x="136" y="120"/>
                  </a:lnTo>
                  <a:lnTo>
                    <a:pt x="128" y="120"/>
                  </a:lnTo>
                  <a:lnTo>
                    <a:pt x="128" y="112"/>
                  </a:lnTo>
                  <a:lnTo>
                    <a:pt x="128" y="104"/>
                  </a:lnTo>
                  <a:lnTo>
                    <a:pt x="136" y="100"/>
                  </a:lnTo>
                  <a:lnTo>
                    <a:pt x="144" y="92"/>
                  </a:lnTo>
                  <a:lnTo>
                    <a:pt x="148" y="84"/>
                  </a:lnTo>
                  <a:lnTo>
                    <a:pt x="152" y="76"/>
                  </a:lnTo>
                  <a:lnTo>
                    <a:pt x="152" y="68"/>
                  </a:lnTo>
                  <a:lnTo>
                    <a:pt x="152" y="60"/>
                  </a:lnTo>
                  <a:lnTo>
                    <a:pt x="144" y="56"/>
                  </a:lnTo>
                  <a:lnTo>
                    <a:pt x="136" y="56"/>
                  </a:lnTo>
                  <a:lnTo>
                    <a:pt x="124" y="48"/>
                  </a:lnTo>
                  <a:lnTo>
                    <a:pt x="112" y="48"/>
                  </a:lnTo>
                  <a:lnTo>
                    <a:pt x="104" y="48"/>
                  </a:lnTo>
                  <a:lnTo>
                    <a:pt x="96" y="48"/>
                  </a:lnTo>
                  <a:lnTo>
                    <a:pt x="88" y="52"/>
                  </a:lnTo>
                  <a:lnTo>
                    <a:pt x="80" y="52"/>
                  </a:lnTo>
                  <a:lnTo>
                    <a:pt x="72" y="52"/>
                  </a:lnTo>
                  <a:lnTo>
                    <a:pt x="64" y="56"/>
                  </a:lnTo>
                  <a:lnTo>
                    <a:pt x="64" y="64"/>
                  </a:lnTo>
                  <a:lnTo>
                    <a:pt x="64" y="72"/>
                  </a:lnTo>
                  <a:lnTo>
                    <a:pt x="68" y="80"/>
                  </a:lnTo>
                  <a:lnTo>
                    <a:pt x="68" y="88"/>
                  </a:lnTo>
                  <a:lnTo>
                    <a:pt x="72" y="96"/>
                  </a:lnTo>
                  <a:lnTo>
                    <a:pt x="76" y="104"/>
                  </a:lnTo>
                  <a:lnTo>
                    <a:pt x="88" y="108"/>
                  </a:lnTo>
                  <a:lnTo>
                    <a:pt x="96" y="108"/>
                  </a:lnTo>
                  <a:lnTo>
                    <a:pt x="96" y="116"/>
                  </a:lnTo>
                  <a:lnTo>
                    <a:pt x="96" y="124"/>
                  </a:lnTo>
                  <a:lnTo>
                    <a:pt x="88" y="128"/>
                  </a:lnTo>
                  <a:lnTo>
                    <a:pt x="80" y="124"/>
                  </a:lnTo>
                  <a:lnTo>
                    <a:pt x="68" y="124"/>
                  </a:lnTo>
                  <a:lnTo>
                    <a:pt x="60" y="124"/>
                  </a:lnTo>
                  <a:lnTo>
                    <a:pt x="52" y="124"/>
                  </a:lnTo>
                  <a:lnTo>
                    <a:pt x="44" y="124"/>
                  </a:lnTo>
                  <a:lnTo>
                    <a:pt x="32" y="128"/>
                  </a:lnTo>
                  <a:lnTo>
                    <a:pt x="20" y="128"/>
                  </a:lnTo>
                  <a:lnTo>
                    <a:pt x="12" y="128"/>
                  </a:lnTo>
                  <a:lnTo>
                    <a:pt x="4" y="124"/>
                  </a:lnTo>
                  <a:lnTo>
                    <a:pt x="0" y="112"/>
                  </a:lnTo>
                  <a:lnTo>
                    <a:pt x="8" y="112"/>
                  </a:lnTo>
                  <a:lnTo>
                    <a:pt x="8" y="104"/>
                  </a:lnTo>
                  <a:lnTo>
                    <a:pt x="16" y="96"/>
                  </a:lnTo>
                  <a:lnTo>
                    <a:pt x="16" y="88"/>
                  </a:lnTo>
                  <a:lnTo>
                    <a:pt x="16" y="80"/>
                  </a:lnTo>
                  <a:lnTo>
                    <a:pt x="20" y="72"/>
                  </a:lnTo>
                  <a:lnTo>
                    <a:pt x="20" y="64"/>
                  </a:lnTo>
                  <a:lnTo>
                    <a:pt x="20" y="56"/>
                  </a:lnTo>
                  <a:lnTo>
                    <a:pt x="16" y="48"/>
                  </a:lnTo>
                  <a:lnTo>
                    <a:pt x="12" y="36"/>
                  </a:lnTo>
                  <a:lnTo>
                    <a:pt x="12" y="28"/>
                  </a:lnTo>
                  <a:lnTo>
                    <a:pt x="20" y="24"/>
                  </a:lnTo>
                  <a:lnTo>
                    <a:pt x="28" y="20"/>
                  </a:lnTo>
                  <a:lnTo>
                    <a:pt x="36" y="16"/>
                  </a:lnTo>
                  <a:lnTo>
                    <a:pt x="48" y="8"/>
                  </a:lnTo>
                  <a:lnTo>
                    <a:pt x="56" y="4"/>
                  </a:lnTo>
                  <a:lnTo>
                    <a:pt x="68" y="0"/>
                  </a:lnTo>
                  <a:lnTo>
                    <a:pt x="76" y="0"/>
                  </a:lnTo>
                  <a:lnTo>
                    <a:pt x="92" y="0"/>
                  </a:lnTo>
                  <a:lnTo>
                    <a:pt x="100" y="0"/>
                  </a:lnTo>
                  <a:lnTo>
                    <a:pt x="108" y="0"/>
                  </a:lnTo>
                  <a:lnTo>
                    <a:pt x="116" y="0"/>
                  </a:lnTo>
                  <a:lnTo>
                    <a:pt x="128" y="0"/>
                  </a:lnTo>
                  <a:lnTo>
                    <a:pt x="136" y="0"/>
                  </a:lnTo>
                  <a:lnTo>
                    <a:pt x="148" y="0"/>
                  </a:lnTo>
                  <a:lnTo>
                    <a:pt x="156" y="0"/>
                  </a:lnTo>
                  <a:lnTo>
                    <a:pt x="176" y="8"/>
                  </a:lnTo>
                  <a:lnTo>
                    <a:pt x="180" y="16"/>
                  </a:lnTo>
                  <a:lnTo>
                    <a:pt x="196" y="24"/>
                  </a:lnTo>
                  <a:lnTo>
                    <a:pt x="200" y="32"/>
                  </a:lnTo>
                  <a:lnTo>
                    <a:pt x="208" y="44"/>
                  </a:lnTo>
                  <a:lnTo>
                    <a:pt x="212" y="52"/>
                  </a:lnTo>
                  <a:lnTo>
                    <a:pt x="208" y="60"/>
                  </a:lnTo>
                  <a:lnTo>
                    <a:pt x="208" y="68"/>
                  </a:lnTo>
                  <a:lnTo>
                    <a:pt x="208" y="80"/>
                  </a:lnTo>
                  <a:lnTo>
                    <a:pt x="216" y="88"/>
                  </a:lnTo>
                  <a:lnTo>
                    <a:pt x="220" y="96"/>
                  </a:lnTo>
                  <a:lnTo>
                    <a:pt x="224" y="104"/>
                  </a:lnTo>
                  <a:lnTo>
                    <a:pt x="228" y="112"/>
                  </a:lnTo>
                  <a:lnTo>
                    <a:pt x="232" y="120"/>
                  </a:lnTo>
                  <a:lnTo>
                    <a:pt x="232" y="128"/>
                  </a:lnTo>
                  <a:lnTo>
                    <a:pt x="228" y="12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142" name="Freeform 37">
              <a:extLst>
                <a:ext uri="{FF2B5EF4-FFF2-40B4-BE49-F238E27FC236}">
                  <a16:creationId xmlns:a16="http://schemas.microsoft.com/office/drawing/2014/main" id="{FCE5C044-2B4E-47D2-8F7F-B8E9E6291234}"/>
                </a:ext>
              </a:extLst>
            </p:cNvPr>
            <p:cNvSpPr>
              <a:spLocks/>
            </p:cNvSpPr>
            <p:nvPr/>
          </p:nvSpPr>
          <p:spPr bwMode="auto">
            <a:xfrm>
              <a:off x="4346" y="240"/>
              <a:ext cx="86" cy="93"/>
            </a:xfrm>
            <a:custGeom>
              <a:avLst/>
              <a:gdLst>
                <a:gd name="T0" fmla="*/ 75 w 97"/>
                <a:gd name="T1" fmla="*/ 52 h 93"/>
                <a:gd name="T2" fmla="*/ 69 w 97"/>
                <a:gd name="T3" fmla="*/ 56 h 93"/>
                <a:gd name="T4" fmla="*/ 63 w 97"/>
                <a:gd name="T5" fmla="*/ 56 h 93"/>
                <a:gd name="T6" fmla="*/ 57 w 97"/>
                <a:gd name="T7" fmla="*/ 60 h 93"/>
                <a:gd name="T8" fmla="*/ 51 w 97"/>
                <a:gd name="T9" fmla="*/ 64 h 93"/>
                <a:gd name="T10" fmla="*/ 44 w 97"/>
                <a:gd name="T11" fmla="*/ 72 h 93"/>
                <a:gd name="T12" fmla="*/ 38 w 97"/>
                <a:gd name="T13" fmla="*/ 72 h 93"/>
                <a:gd name="T14" fmla="*/ 31 w 97"/>
                <a:gd name="T15" fmla="*/ 80 h 93"/>
                <a:gd name="T16" fmla="*/ 25 w 97"/>
                <a:gd name="T17" fmla="*/ 84 h 93"/>
                <a:gd name="T18" fmla="*/ 19 w 97"/>
                <a:gd name="T19" fmla="*/ 88 h 93"/>
                <a:gd name="T20" fmla="*/ 12 w 97"/>
                <a:gd name="T21" fmla="*/ 92 h 93"/>
                <a:gd name="T22" fmla="*/ 6 w 97"/>
                <a:gd name="T23" fmla="*/ 92 h 93"/>
                <a:gd name="T24" fmla="*/ 4 w 97"/>
                <a:gd name="T25" fmla="*/ 84 h 93"/>
                <a:gd name="T26" fmla="*/ 6 w 97"/>
                <a:gd name="T27" fmla="*/ 72 h 93"/>
                <a:gd name="T28" fmla="*/ 10 w 97"/>
                <a:gd name="T29" fmla="*/ 64 h 93"/>
                <a:gd name="T30" fmla="*/ 10 w 97"/>
                <a:gd name="T31" fmla="*/ 56 h 93"/>
                <a:gd name="T32" fmla="*/ 6 w 97"/>
                <a:gd name="T33" fmla="*/ 48 h 93"/>
                <a:gd name="T34" fmla="*/ 4 w 97"/>
                <a:gd name="T35" fmla="*/ 40 h 93"/>
                <a:gd name="T36" fmla="*/ 0 w 97"/>
                <a:gd name="T37" fmla="*/ 32 h 93"/>
                <a:gd name="T38" fmla="*/ 0 w 97"/>
                <a:gd name="T39" fmla="*/ 24 h 93"/>
                <a:gd name="T40" fmla="*/ 0 w 97"/>
                <a:gd name="T41" fmla="*/ 16 h 93"/>
                <a:gd name="T42" fmla="*/ 4 w 97"/>
                <a:gd name="T43" fmla="*/ 8 h 93"/>
                <a:gd name="T44" fmla="*/ 10 w 97"/>
                <a:gd name="T45" fmla="*/ 0 h 93"/>
                <a:gd name="T46" fmla="*/ 16 w 97"/>
                <a:gd name="T47" fmla="*/ 0 h 93"/>
                <a:gd name="T48" fmla="*/ 22 w 97"/>
                <a:gd name="T49" fmla="*/ 4 h 93"/>
                <a:gd name="T50" fmla="*/ 25 w 97"/>
                <a:gd name="T51" fmla="*/ 12 h 93"/>
                <a:gd name="T52" fmla="*/ 31 w 97"/>
                <a:gd name="T53" fmla="*/ 20 h 93"/>
                <a:gd name="T54" fmla="*/ 38 w 97"/>
                <a:gd name="T55" fmla="*/ 24 h 93"/>
                <a:gd name="T56" fmla="*/ 44 w 97"/>
                <a:gd name="T57" fmla="*/ 28 h 93"/>
                <a:gd name="T58" fmla="*/ 51 w 97"/>
                <a:gd name="T59" fmla="*/ 32 h 93"/>
                <a:gd name="T60" fmla="*/ 57 w 97"/>
                <a:gd name="T61" fmla="*/ 36 h 93"/>
                <a:gd name="T62" fmla="*/ 63 w 97"/>
                <a:gd name="T63" fmla="*/ 40 h 93"/>
                <a:gd name="T64" fmla="*/ 69 w 97"/>
                <a:gd name="T65" fmla="*/ 40 h 93"/>
                <a:gd name="T66" fmla="*/ 75 w 97"/>
                <a:gd name="T67" fmla="*/ 44 h 93"/>
                <a:gd name="T68" fmla="*/ 75 w 97"/>
                <a:gd name="T69" fmla="*/ 52 h 9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7" h="93">
                  <a:moveTo>
                    <a:pt x="96" y="52"/>
                  </a:moveTo>
                  <a:lnTo>
                    <a:pt x="88" y="56"/>
                  </a:lnTo>
                  <a:lnTo>
                    <a:pt x="80" y="56"/>
                  </a:lnTo>
                  <a:lnTo>
                    <a:pt x="72" y="60"/>
                  </a:lnTo>
                  <a:lnTo>
                    <a:pt x="64" y="64"/>
                  </a:lnTo>
                  <a:lnTo>
                    <a:pt x="56" y="72"/>
                  </a:lnTo>
                  <a:lnTo>
                    <a:pt x="48" y="72"/>
                  </a:lnTo>
                  <a:lnTo>
                    <a:pt x="40" y="80"/>
                  </a:lnTo>
                  <a:lnTo>
                    <a:pt x="32" y="84"/>
                  </a:lnTo>
                  <a:lnTo>
                    <a:pt x="24" y="88"/>
                  </a:lnTo>
                  <a:lnTo>
                    <a:pt x="16" y="92"/>
                  </a:lnTo>
                  <a:lnTo>
                    <a:pt x="8" y="92"/>
                  </a:lnTo>
                  <a:lnTo>
                    <a:pt x="4" y="84"/>
                  </a:lnTo>
                  <a:lnTo>
                    <a:pt x="8" y="72"/>
                  </a:lnTo>
                  <a:lnTo>
                    <a:pt x="12" y="64"/>
                  </a:lnTo>
                  <a:lnTo>
                    <a:pt x="12" y="56"/>
                  </a:lnTo>
                  <a:lnTo>
                    <a:pt x="8" y="48"/>
                  </a:lnTo>
                  <a:lnTo>
                    <a:pt x="4" y="40"/>
                  </a:lnTo>
                  <a:lnTo>
                    <a:pt x="0" y="32"/>
                  </a:lnTo>
                  <a:lnTo>
                    <a:pt x="0" y="24"/>
                  </a:lnTo>
                  <a:lnTo>
                    <a:pt x="0" y="16"/>
                  </a:lnTo>
                  <a:lnTo>
                    <a:pt x="4" y="8"/>
                  </a:lnTo>
                  <a:lnTo>
                    <a:pt x="12" y="0"/>
                  </a:lnTo>
                  <a:lnTo>
                    <a:pt x="20" y="0"/>
                  </a:lnTo>
                  <a:lnTo>
                    <a:pt x="28" y="4"/>
                  </a:lnTo>
                  <a:lnTo>
                    <a:pt x="32" y="12"/>
                  </a:lnTo>
                  <a:lnTo>
                    <a:pt x="40" y="20"/>
                  </a:lnTo>
                  <a:lnTo>
                    <a:pt x="48" y="24"/>
                  </a:lnTo>
                  <a:lnTo>
                    <a:pt x="56" y="28"/>
                  </a:lnTo>
                  <a:lnTo>
                    <a:pt x="64" y="32"/>
                  </a:lnTo>
                  <a:lnTo>
                    <a:pt x="72" y="36"/>
                  </a:lnTo>
                  <a:lnTo>
                    <a:pt x="80" y="40"/>
                  </a:lnTo>
                  <a:lnTo>
                    <a:pt x="88" y="40"/>
                  </a:lnTo>
                  <a:lnTo>
                    <a:pt x="96" y="44"/>
                  </a:lnTo>
                  <a:lnTo>
                    <a:pt x="96" y="5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143" name="Freeform 38">
              <a:extLst>
                <a:ext uri="{FF2B5EF4-FFF2-40B4-BE49-F238E27FC236}">
                  <a16:creationId xmlns:a16="http://schemas.microsoft.com/office/drawing/2014/main" id="{89258C48-0601-451C-B3C2-E6E7EEA5315E}"/>
                </a:ext>
              </a:extLst>
            </p:cNvPr>
            <p:cNvSpPr>
              <a:spLocks/>
            </p:cNvSpPr>
            <p:nvPr/>
          </p:nvSpPr>
          <p:spPr bwMode="auto">
            <a:xfrm>
              <a:off x="4236" y="296"/>
              <a:ext cx="90" cy="97"/>
            </a:xfrm>
            <a:custGeom>
              <a:avLst/>
              <a:gdLst>
                <a:gd name="T0" fmla="*/ 79 w 101"/>
                <a:gd name="T1" fmla="*/ 56 h 97"/>
                <a:gd name="T2" fmla="*/ 73 w 101"/>
                <a:gd name="T3" fmla="*/ 60 h 97"/>
                <a:gd name="T4" fmla="*/ 67 w 101"/>
                <a:gd name="T5" fmla="*/ 64 h 97"/>
                <a:gd name="T6" fmla="*/ 61 w 101"/>
                <a:gd name="T7" fmla="*/ 64 h 97"/>
                <a:gd name="T8" fmla="*/ 54 w 101"/>
                <a:gd name="T9" fmla="*/ 72 h 97"/>
                <a:gd name="T10" fmla="*/ 47 w 101"/>
                <a:gd name="T11" fmla="*/ 76 h 97"/>
                <a:gd name="T12" fmla="*/ 41 w 101"/>
                <a:gd name="T13" fmla="*/ 80 h 97"/>
                <a:gd name="T14" fmla="*/ 32 w 101"/>
                <a:gd name="T15" fmla="*/ 84 h 97"/>
                <a:gd name="T16" fmla="*/ 26 w 101"/>
                <a:gd name="T17" fmla="*/ 88 h 97"/>
                <a:gd name="T18" fmla="*/ 19 w 101"/>
                <a:gd name="T19" fmla="*/ 92 h 97"/>
                <a:gd name="T20" fmla="*/ 12 w 101"/>
                <a:gd name="T21" fmla="*/ 96 h 97"/>
                <a:gd name="T22" fmla="*/ 4 w 101"/>
                <a:gd name="T23" fmla="*/ 84 h 97"/>
                <a:gd name="T24" fmla="*/ 0 w 101"/>
                <a:gd name="T25" fmla="*/ 76 h 97"/>
                <a:gd name="T26" fmla="*/ 0 w 101"/>
                <a:gd name="T27" fmla="*/ 68 h 97"/>
                <a:gd name="T28" fmla="*/ 6 w 101"/>
                <a:gd name="T29" fmla="*/ 60 h 97"/>
                <a:gd name="T30" fmla="*/ 6 w 101"/>
                <a:gd name="T31" fmla="*/ 52 h 97"/>
                <a:gd name="T32" fmla="*/ 6 w 101"/>
                <a:gd name="T33" fmla="*/ 44 h 97"/>
                <a:gd name="T34" fmla="*/ 6 w 101"/>
                <a:gd name="T35" fmla="*/ 36 h 97"/>
                <a:gd name="T36" fmla="*/ 6 w 101"/>
                <a:gd name="T37" fmla="*/ 28 h 97"/>
                <a:gd name="T38" fmla="*/ 6 w 101"/>
                <a:gd name="T39" fmla="*/ 20 h 97"/>
                <a:gd name="T40" fmla="*/ 6 w 101"/>
                <a:gd name="T41" fmla="*/ 12 h 97"/>
                <a:gd name="T42" fmla="*/ 6 w 101"/>
                <a:gd name="T43" fmla="*/ 4 h 97"/>
                <a:gd name="T44" fmla="*/ 12 w 101"/>
                <a:gd name="T45" fmla="*/ 0 h 97"/>
                <a:gd name="T46" fmla="*/ 19 w 101"/>
                <a:gd name="T47" fmla="*/ 0 h 97"/>
                <a:gd name="T48" fmla="*/ 26 w 101"/>
                <a:gd name="T49" fmla="*/ 0 h 97"/>
                <a:gd name="T50" fmla="*/ 29 w 101"/>
                <a:gd name="T51" fmla="*/ 8 h 97"/>
                <a:gd name="T52" fmla="*/ 32 w 101"/>
                <a:gd name="T53" fmla="*/ 16 h 97"/>
                <a:gd name="T54" fmla="*/ 35 w 101"/>
                <a:gd name="T55" fmla="*/ 24 h 97"/>
                <a:gd name="T56" fmla="*/ 41 w 101"/>
                <a:gd name="T57" fmla="*/ 28 h 97"/>
                <a:gd name="T58" fmla="*/ 51 w 101"/>
                <a:gd name="T59" fmla="*/ 36 h 97"/>
                <a:gd name="T60" fmla="*/ 57 w 101"/>
                <a:gd name="T61" fmla="*/ 36 h 97"/>
                <a:gd name="T62" fmla="*/ 63 w 101"/>
                <a:gd name="T63" fmla="*/ 40 h 97"/>
                <a:gd name="T64" fmla="*/ 70 w 101"/>
                <a:gd name="T65" fmla="*/ 44 h 97"/>
                <a:gd name="T66" fmla="*/ 73 w 101"/>
                <a:gd name="T67" fmla="*/ 52 h 97"/>
                <a:gd name="T68" fmla="*/ 77 w 101"/>
                <a:gd name="T69" fmla="*/ 60 h 97"/>
                <a:gd name="T70" fmla="*/ 79 w 101"/>
                <a:gd name="T71" fmla="*/ 56 h 9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01" h="97">
                  <a:moveTo>
                    <a:pt x="100" y="56"/>
                  </a:moveTo>
                  <a:lnTo>
                    <a:pt x="92" y="60"/>
                  </a:lnTo>
                  <a:lnTo>
                    <a:pt x="84" y="64"/>
                  </a:lnTo>
                  <a:lnTo>
                    <a:pt x="76" y="64"/>
                  </a:lnTo>
                  <a:lnTo>
                    <a:pt x="68" y="72"/>
                  </a:lnTo>
                  <a:lnTo>
                    <a:pt x="60" y="76"/>
                  </a:lnTo>
                  <a:lnTo>
                    <a:pt x="52" y="80"/>
                  </a:lnTo>
                  <a:lnTo>
                    <a:pt x="40" y="84"/>
                  </a:lnTo>
                  <a:lnTo>
                    <a:pt x="32" y="88"/>
                  </a:lnTo>
                  <a:lnTo>
                    <a:pt x="24" y="92"/>
                  </a:lnTo>
                  <a:lnTo>
                    <a:pt x="16" y="96"/>
                  </a:lnTo>
                  <a:lnTo>
                    <a:pt x="4" y="84"/>
                  </a:lnTo>
                  <a:lnTo>
                    <a:pt x="0" y="76"/>
                  </a:lnTo>
                  <a:lnTo>
                    <a:pt x="0" y="68"/>
                  </a:lnTo>
                  <a:lnTo>
                    <a:pt x="8" y="60"/>
                  </a:lnTo>
                  <a:lnTo>
                    <a:pt x="8" y="52"/>
                  </a:lnTo>
                  <a:lnTo>
                    <a:pt x="8" y="44"/>
                  </a:lnTo>
                  <a:lnTo>
                    <a:pt x="8" y="36"/>
                  </a:lnTo>
                  <a:lnTo>
                    <a:pt x="8" y="28"/>
                  </a:lnTo>
                  <a:lnTo>
                    <a:pt x="8" y="20"/>
                  </a:lnTo>
                  <a:lnTo>
                    <a:pt x="8" y="12"/>
                  </a:lnTo>
                  <a:lnTo>
                    <a:pt x="8" y="4"/>
                  </a:lnTo>
                  <a:lnTo>
                    <a:pt x="16" y="0"/>
                  </a:lnTo>
                  <a:lnTo>
                    <a:pt x="24" y="0"/>
                  </a:lnTo>
                  <a:lnTo>
                    <a:pt x="32" y="0"/>
                  </a:lnTo>
                  <a:lnTo>
                    <a:pt x="36" y="8"/>
                  </a:lnTo>
                  <a:lnTo>
                    <a:pt x="40" y="16"/>
                  </a:lnTo>
                  <a:lnTo>
                    <a:pt x="44" y="24"/>
                  </a:lnTo>
                  <a:lnTo>
                    <a:pt x="52" y="28"/>
                  </a:lnTo>
                  <a:lnTo>
                    <a:pt x="64" y="36"/>
                  </a:lnTo>
                  <a:lnTo>
                    <a:pt x="72" y="36"/>
                  </a:lnTo>
                  <a:lnTo>
                    <a:pt x="80" y="40"/>
                  </a:lnTo>
                  <a:lnTo>
                    <a:pt x="88" y="44"/>
                  </a:lnTo>
                  <a:lnTo>
                    <a:pt x="92" y="52"/>
                  </a:lnTo>
                  <a:lnTo>
                    <a:pt x="96" y="60"/>
                  </a:lnTo>
                  <a:lnTo>
                    <a:pt x="100" y="56"/>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144" name="Freeform 39">
              <a:extLst>
                <a:ext uri="{FF2B5EF4-FFF2-40B4-BE49-F238E27FC236}">
                  <a16:creationId xmlns:a16="http://schemas.microsoft.com/office/drawing/2014/main" id="{DCE3E087-926B-409A-B9BB-EFA608150796}"/>
                </a:ext>
              </a:extLst>
            </p:cNvPr>
            <p:cNvSpPr>
              <a:spLocks/>
            </p:cNvSpPr>
            <p:nvPr/>
          </p:nvSpPr>
          <p:spPr bwMode="auto">
            <a:xfrm>
              <a:off x="3845" y="408"/>
              <a:ext cx="370" cy="417"/>
            </a:xfrm>
            <a:custGeom>
              <a:avLst/>
              <a:gdLst>
                <a:gd name="T0" fmla="*/ 321 w 417"/>
                <a:gd name="T1" fmla="*/ 32 h 417"/>
                <a:gd name="T2" fmla="*/ 305 w 417"/>
                <a:gd name="T3" fmla="*/ 56 h 417"/>
                <a:gd name="T4" fmla="*/ 299 w 417"/>
                <a:gd name="T5" fmla="*/ 80 h 417"/>
                <a:gd name="T6" fmla="*/ 290 w 417"/>
                <a:gd name="T7" fmla="*/ 104 h 417"/>
                <a:gd name="T8" fmla="*/ 280 w 417"/>
                <a:gd name="T9" fmla="*/ 84 h 417"/>
                <a:gd name="T10" fmla="*/ 280 w 417"/>
                <a:gd name="T11" fmla="*/ 56 h 417"/>
                <a:gd name="T12" fmla="*/ 268 w 417"/>
                <a:gd name="T13" fmla="*/ 40 h 417"/>
                <a:gd name="T14" fmla="*/ 248 w 417"/>
                <a:gd name="T15" fmla="*/ 40 h 417"/>
                <a:gd name="T16" fmla="*/ 236 w 417"/>
                <a:gd name="T17" fmla="*/ 60 h 417"/>
                <a:gd name="T18" fmla="*/ 230 w 417"/>
                <a:gd name="T19" fmla="*/ 84 h 417"/>
                <a:gd name="T20" fmla="*/ 224 w 417"/>
                <a:gd name="T21" fmla="*/ 108 h 417"/>
                <a:gd name="T22" fmla="*/ 220 w 417"/>
                <a:gd name="T23" fmla="*/ 136 h 417"/>
                <a:gd name="T24" fmla="*/ 220 w 417"/>
                <a:gd name="T25" fmla="*/ 160 h 417"/>
                <a:gd name="T26" fmla="*/ 211 w 417"/>
                <a:gd name="T27" fmla="*/ 184 h 417"/>
                <a:gd name="T28" fmla="*/ 195 w 417"/>
                <a:gd name="T29" fmla="*/ 200 h 417"/>
                <a:gd name="T30" fmla="*/ 189 w 417"/>
                <a:gd name="T31" fmla="*/ 224 h 417"/>
                <a:gd name="T32" fmla="*/ 185 w 417"/>
                <a:gd name="T33" fmla="*/ 248 h 417"/>
                <a:gd name="T34" fmla="*/ 179 w 417"/>
                <a:gd name="T35" fmla="*/ 276 h 417"/>
                <a:gd name="T36" fmla="*/ 170 w 417"/>
                <a:gd name="T37" fmla="*/ 304 h 417"/>
                <a:gd name="T38" fmla="*/ 151 w 417"/>
                <a:gd name="T39" fmla="*/ 320 h 417"/>
                <a:gd name="T40" fmla="*/ 132 w 417"/>
                <a:gd name="T41" fmla="*/ 332 h 417"/>
                <a:gd name="T42" fmla="*/ 107 w 417"/>
                <a:gd name="T43" fmla="*/ 348 h 417"/>
                <a:gd name="T44" fmla="*/ 94 w 417"/>
                <a:gd name="T45" fmla="*/ 368 h 417"/>
                <a:gd name="T46" fmla="*/ 98 w 417"/>
                <a:gd name="T47" fmla="*/ 392 h 417"/>
                <a:gd name="T48" fmla="*/ 88 w 417"/>
                <a:gd name="T49" fmla="*/ 412 h 417"/>
                <a:gd name="T50" fmla="*/ 69 w 417"/>
                <a:gd name="T51" fmla="*/ 412 h 417"/>
                <a:gd name="T52" fmla="*/ 51 w 417"/>
                <a:gd name="T53" fmla="*/ 408 h 417"/>
                <a:gd name="T54" fmla="*/ 31 w 417"/>
                <a:gd name="T55" fmla="*/ 416 h 417"/>
                <a:gd name="T56" fmla="*/ 12 w 417"/>
                <a:gd name="T57" fmla="*/ 416 h 417"/>
                <a:gd name="T58" fmla="*/ 16 w 417"/>
                <a:gd name="T59" fmla="*/ 388 h 417"/>
                <a:gd name="T60" fmla="*/ 31 w 417"/>
                <a:gd name="T61" fmla="*/ 368 h 417"/>
                <a:gd name="T62" fmla="*/ 31 w 417"/>
                <a:gd name="T63" fmla="*/ 336 h 417"/>
                <a:gd name="T64" fmla="*/ 25 w 417"/>
                <a:gd name="T65" fmla="*/ 312 h 417"/>
                <a:gd name="T66" fmla="*/ 12 w 417"/>
                <a:gd name="T67" fmla="*/ 280 h 417"/>
                <a:gd name="T68" fmla="*/ 4 w 417"/>
                <a:gd name="T69" fmla="*/ 260 h 417"/>
                <a:gd name="T70" fmla="*/ 0 w 417"/>
                <a:gd name="T71" fmla="*/ 236 h 417"/>
                <a:gd name="T72" fmla="*/ 0 w 417"/>
                <a:gd name="T73" fmla="*/ 208 h 417"/>
                <a:gd name="T74" fmla="*/ 12 w 417"/>
                <a:gd name="T75" fmla="*/ 184 h 417"/>
                <a:gd name="T76" fmla="*/ 28 w 417"/>
                <a:gd name="T77" fmla="*/ 172 h 417"/>
                <a:gd name="T78" fmla="*/ 63 w 417"/>
                <a:gd name="T79" fmla="*/ 168 h 417"/>
                <a:gd name="T80" fmla="*/ 85 w 417"/>
                <a:gd name="T81" fmla="*/ 164 h 417"/>
                <a:gd name="T82" fmla="*/ 107 w 417"/>
                <a:gd name="T83" fmla="*/ 160 h 417"/>
                <a:gd name="T84" fmla="*/ 132 w 417"/>
                <a:gd name="T85" fmla="*/ 152 h 417"/>
                <a:gd name="T86" fmla="*/ 151 w 417"/>
                <a:gd name="T87" fmla="*/ 140 h 417"/>
                <a:gd name="T88" fmla="*/ 170 w 417"/>
                <a:gd name="T89" fmla="*/ 116 h 417"/>
                <a:gd name="T90" fmla="*/ 183 w 417"/>
                <a:gd name="T91" fmla="*/ 92 h 417"/>
                <a:gd name="T92" fmla="*/ 192 w 417"/>
                <a:gd name="T93" fmla="*/ 64 h 417"/>
                <a:gd name="T94" fmla="*/ 201 w 417"/>
                <a:gd name="T95" fmla="*/ 40 h 417"/>
                <a:gd name="T96" fmla="*/ 211 w 417"/>
                <a:gd name="T97" fmla="*/ 16 h 417"/>
                <a:gd name="T98" fmla="*/ 240 w 417"/>
                <a:gd name="T99" fmla="*/ 0 h 417"/>
                <a:gd name="T100" fmla="*/ 262 w 417"/>
                <a:gd name="T101" fmla="*/ 4 h 417"/>
                <a:gd name="T102" fmla="*/ 283 w 417"/>
                <a:gd name="T103" fmla="*/ 12 h 417"/>
                <a:gd name="T104" fmla="*/ 303 w 417"/>
                <a:gd name="T105" fmla="*/ 16 h 417"/>
                <a:gd name="T106" fmla="*/ 321 w 417"/>
                <a:gd name="T107" fmla="*/ 16 h 41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417" h="417">
                  <a:moveTo>
                    <a:pt x="416" y="16"/>
                  </a:moveTo>
                  <a:lnTo>
                    <a:pt x="412" y="24"/>
                  </a:lnTo>
                  <a:lnTo>
                    <a:pt x="408" y="32"/>
                  </a:lnTo>
                  <a:lnTo>
                    <a:pt x="400" y="36"/>
                  </a:lnTo>
                  <a:lnTo>
                    <a:pt x="392" y="44"/>
                  </a:lnTo>
                  <a:lnTo>
                    <a:pt x="388" y="56"/>
                  </a:lnTo>
                  <a:lnTo>
                    <a:pt x="384" y="64"/>
                  </a:lnTo>
                  <a:lnTo>
                    <a:pt x="384" y="72"/>
                  </a:lnTo>
                  <a:lnTo>
                    <a:pt x="380" y="80"/>
                  </a:lnTo>
                  <a:lnTo>
                    <a:pt x="376" y="92"/>
                  </a:lnTo>
                  <a:lnTo>
                    <a:pt x="368" y="96"/>
                  </a:lnTo>
                  <a:lnTo>
                    <a:pt x="368" y="104"/>
                  </a:lnTo>
                  <a:lnTo>
                    <a:pt x="360" y="100"/>
                  </a:lnTo>
                  <a:lnTo>
                    <a:pt x="356" y="92"/>
                  </a:lnTo>
                  <a:lnTo>
                    <a:pt x="356" y="84"/>
                  </a:lnTo>
                  <a:lnTo>
                    <a:pt x="356" y="76"/>
                  </a:lnTo>
                  <a:lnTo>
                    <a:pt x="360" y="68"/>
                  </a:lnTo>
                  <a:lnTo>
                    <a:pt x="356" y="56"/>
                  </a:lnTo>
                  <a:lnTo>
                    <a:pt x="356" y="48"/>
                  </a:lnTo>
                  <a:lnTo>
                    <a:pt x="348" y="44"/>
                  </a:lnTo>
                  <a:lnTo>
                    <a:pt x="340" y="40"/>
                  </a:lnTo>
                  <a:lnTo>
                    <a:pt x="332" y="40"/>
                  </a:lnTo>
                  <a:lnTo>
                    <a:pt x="324" y="40"/>
                  </a:lnTo>
                  <a:lnTo>
                    <a:pt x="316" y="40"/>
                  </a:lnTo>
                  <a:lnTo>
                    <a:pt x="308" y="40"/>
                  </a:lnTo>
                  <a:lnTo>
                    <a:pt x="304" y="48"/>
                  </a:lnTo>
                  <a:lnTo>
                    <a:pt x="300" y="60"/>
                  </a:lnTo>
                  <a:lnTo>
                    <a:pt x="300" y="68"/>
                  </a:lnTo>
                  <a:lnTo>
                    <a:pt x="300" y="76"/>
                  </a:lnTo>
                  <a:lnTo>
                    <a:pt x="292" y="84"/>
                  </a:lnTo>
                  <a:lnTo>
                    <a:pt x="288" y="92"/>
                  </a:lnTo>
                  <a:lnTo>
                    <a:pt x="288" y="100"/>
                  </a:lnTo>
                  <a:lnTo>
                    <a:pt x="284" y="108"/>
                  </a:lnTo>
                  <a:lnTo>
                    <a:pt x="284" y="116"/>
                  </a:lnTo>
                  <a:lnTo>
                    <a:pt x="280" y="124"/>
                  </a:lnTo>
                  <a:lnTo>
                    <a:pt x="280" y="136"/>
                  </a:lnTo>
                  <a:lnTo>
                    <a:pt x="280" y="144"/>
                  </a:lnTo>
                  <a:lnTo>
                    <a:pt x="280" y="152"/>
                  </a:lnTo>
                  <a:lnTo>
                    <a:pt x="280" y="160"/>
                  </a:lnTo>
                  <a:lnTo>
                    <a:pt x="272" y="168"/>
                  </a:lnTo>
                  <a:lnTo>
                    <a:pt x="272" y="176"/>
                  </a:lnTo>
                  <a:lnTo>
                    <a:pt x="268" y="184"/>
                  </a:lnTo>
                  <a:lnTo>
                    <a:pt x="260" y="188"/>
                  </a:lnTo>
                  <a:lnTo>
                    <a:pt x="252" y="192"/>
                  </a:lnTo>
                  <a:lnTo>
                    <a:pt x="248" y="200"/>
                  </a:lnTo>
                  <a:lnTo>
                    <a:pt x="244" y="208"/>
                  </a:lnTo>
                  <a:lnTo>
                    <a:pt x="240" y="216"/>
                  </a:lnTo>
                  <a:lnTo>
                    <a:pt x="240" y="224"/>
                  </a:lnTo>
                  <a:lnTo>
                    <a:pt x="240" y="232"/>
                  </a:lnTo>
                  <a:lnTo>
                    <a:pt x="236" y="240"/>
                  </a:lnTo>
                  <a:lnTo>
                    <a:pt x="236" y="248"/>
                  </a:lnTo>
                  <a:lnTo>
                    <a:pt x="236" y="256"/>
                  </a:lnTo>
                  <a:lnTo>
                    <a:pt x="232" y="268"/>
                  </a:lnTo>
                  <a:lnTo>
                    <a:pt x="228" y="276"/>
                  </a:lnTo>
                  <a:lnTo>
                    <a:pt x="220" y="288"/>
                  </a:lnTo>
                  <a:lnTo>
                    <a:pt x="216" y="296"/>
                  </a:lnTo>
                  <a:lnTo>
                    <a:pt x="216" y="304"/>
                  </a:lnTo>
                  <a:lnTo>
                    <a:pt x="208" y="308"/>
                  </a:lnTo>
                  <a:lnTo>
                    <a:pt x="200" y="316"/>
                  </a:lnTo>
                  <a:lnTo>
                    <a:pt x="192" y="320"/>
                  </a:lnTo>
                  <a:lnTo>
                    <a:pt x="184" y="324"/>
                  </a:lnTo>
                  <a:lnTo>
                    <a:pt x="176" y="328"/>
                  </a:lnTo>
                  <a:lnTo>
                    <a:pt x="168" y="332"/>
                  </a:lnTo>
                  <a:lnTo>
                    <a:pt x="160" y="336"/>
                  </a:lnTo>
                  <a:lnTo>
                    <a:pt x="144" y="344"/>
                  </a:lnTo>
                  <a:lnTo>
                    <a:pt x="136" y="348"/>
                  </a:lnTo>
                  <a:lnTo>
                    <a:pt x="128" y="352"/>
                  </a:lnTo>
                  <a:lnTo>
                    <a:pt x="120" y="360"/>
                  </a:lnTo>
                  <a:lnTo>
                    <a:pt x="120" y="368"/>
                  </a:lnTo>
                  <a:lnTo>
                    <a:pt x="120" y="376"/>
                  </a:lnTo>
                  <a:lnTo>
                    <a:pt x="120" y="384"/>
                  </a:lnTo>
                  <a:lnTo>
                    <a:pt x="124" y="392"/>
                  </a:lnTo>
                  <a:lnTo>
                    <a:pt x="120" y="400"/>
                  </a:lnTo>
                  <a:lnTo>
                    <a:pt x="120" y="408"/>
                  </a:lnTo>
                  <a:lnTo>
                    <a:pt x="112" y="412"/>
                  </a:lnTo>
                  <a:lnTo>
                    <a:pt x="104" y="412"/>
                  </a:lnTo>
                  <a:lnTo>
                    <a:pt x="96" y="416"/>
                  </a:lnTo>
                  <a:lnTo>
                    <a:pt x="88" y="412"/>
                  </a:lnTo>
                  <a:lnTo>
                    <a:pt x="80" y="412"/>
                  </a:lnTo>
                  <a:lnTo>
                    <a:pt x="72" y="412"/>
                  </a:lnTo>
                  <a:lnTo>
                    <a:pt x="64" y="408"/>
                  </a:lnTo>
                  <a:lnTo>
                    <a:pt x="56" y="408"/>
                  </a:lnTo>
                  <a:lnTo>
                    <a:pt x="48" y="412"/>
                  </a:lnTo>
                  <a:lnTo>
                    <a:pt x="40" y="416"/>
                  </a:lnTo>
                  <a:lnTo>
                    <a:pt x="32" y="416"/>
                  </a:lnTo>
                  <a:lnTo>
                    <a:pt x="24" y="416"/>
                  </a:lnTo>
                  <a:lnTo>
                    <a:pt x="16" y="416"/>
                  </a:lnTo>
                  <a:lnTo>
                    <a:pt x="12" y="408"/>
                  </a:lnTo>
                  <a:lnTo>
                    <a:pt x="12" y="400"/>
                  </a:lnTo>
                  <a:lnTo>
                    <a:pt x="20" y="388"/>
                  </a:lnTo>
                  <a:lnTo>
                    <a:pt x="28" y="384"/>
                  </a:lnTo>
                  <a:lnTo>
                    <a:pt x="36" y="376"/>
                  </a:lnTo>
                  <a:lnTo>
                    <a:pt x="40" y="368"/>
                  </a:lnTo>
                  <a:lnTo>
                    <a:pt x="44" y="360"/>
                  </a:lnTo>
                  <a:lnTo>
                    <a:pt x="44" y="352"/>
                  </a:lnTo>
                  <a:lnTo>
                    <a:pt x="40" y="336"/>
                  </a:lnTo>
                  <a:lnTo>
                    <a:pt x="36" y="328"/>
                  </a:lnTo>
                  <a:lnTo>
                    <a:pt x="32" y="320"/>
                  </a:lnTo>
                  <a:lnTo>
                    <a:pt x="32" y="312"/>
                  </a:lnTo>
                  <a:lnTo>
                    <a:pt x="28" y="304"/>
                  </a:lnTo>
                  <a:lnTo>
                    <a:pt x="24" y="292"/>
                  </a:lnTo>
                  <a:lnTo>
                    <a:pt x="16" y="280"/>
                  </a:lnTo>
                  <a:lnTo>
                    <a:pt x="8" y="276"/>
                  </a:lnTo>
                  <a:lnTo>
                    <a:pt x="8" y="268"/>
                  </a:lnTo>
                  <a:lnTo>
                    <a:pt x="4" y="260"/>
                  </a:lnTo>
                  <a:lnTo>
                    <a:pt x="0" y="252"/>
                  </a:lnTo>
                  <a:lnTo>
                    <a:pt x="0" y="244"/>
                  </a:lnTo>
                  <a:lnTo>
                    <a:pt x="0" y="236"/>
                  </a:lnTo>
                  <a:lnTo>
                    <a:pt x="0" y="224"/>
                  </a:lnTo>
                  <a:lnTo>
                    <a:pt x="0" y="216"/>
                  </a:lnTo>
                  <a:lnTo>
                    <a:pt x="0" y="208"/>
                  </a:lnTo>
                  <a:lnTo>
                    <a:pt x="4" y="200"/>
                  </a:lnTo>
                  <a:lnTo>
                    <a:pt x="8" y="192"/>
                  </a:lnTo>
                  <a:lnTo>
                    <a:pt x="16" y="184"/>
                  </a:lnTo>
                  <a:lnTo>
                    <a:pt x="24" y="180"/>
                  </a:lnTo>
                  <a:lnTo>
                    <a:pt x="28" y="172"/>
                  </a:lnTo>
                  <a:lnTo>
                    <a:pt x="36" y="172"/>
                  </a:lnTo>
                  <a:lnTo>
                    <a:pt x="56" y="168"/>
                  </a:lnTo>
                  <a:lnTo>
                    <a:pt x="64" y="168"/>
                  </a:lnTo>
                  <a:lnTo>
                    <a:pt x="80" y="168"/>
                  </a:lnTo>
                  <a:lnTo>
                    <a:pt x="88" y="168"/>
                  </a:lnTo>
                  <a:lnTo>
                    <a:pt x="96" y="168"/>
                  </a:lnTo>
                  <a:lnTo>
                    <a:pt x="108" y="164"/>
                  </a:lnTo>
                  <a:lnTo>
                    <a:pt x="116" y="164"/>
                  </a:lnTo>
                  <a:lnTo>
                    <a:pt x="128" y="160"/>
                  </a:lnTo>
                  <a:lnTo>
                    <a:pt x="136" y="160"/>
                  </a:lnTo>
                  <a:lnTo>
                    <a:pt x="148" y="156"/>
                  </a:lnTo>
                  <a:lnTo>
                    <a:pt x="156" y="156"/>
                  </a:lnTo>
                  <a:lnTo>
                    <a:pt x="168" y="152"/>
                  </a:lnTo>
                  <a:lnTo>
                    <a:pt x="176" y="148"/>
                  </a:lnTo>
                  <a:lnTo>
                    <a:pt x="184" y="144"/>
                  </a:lnTo>
                  <a:lnTo>
                    <a:pt x="192" y="140"/>
                  </a:lnTo>
                  <a:lnTo>
                    <a:pt x="200" y="136"/>
                  </a:lnTo>
                  <a:lnTo>
                    <a:pt x="204" y="128"/>
                  </a:lnTo>
                  <a:lnTo>
                    <a:pt x="216" y="116"/>
                  </a:lnTo>
                  <a:lnTo>
                    <a:pt x="224" y="112"/>
                  </a:lnTo>
                  <a:lnTo>
                    <a:pt x="228" y="104"/>
                  </a:lnTo>
                  <a:lnTo>
                    <a:pt x="232" y="92"/>
                  </a:lnTo>
                  <a:lnTo>
                    <a:pt x="232" y="84"/>
                  </a:lnTo>
                  <a:lnTo>
                    <a:pt x="236" y="76"/>
                  </a:lnTo>
                  <a:lnTo>
                    <a:pt x="244" y="64"/>
                  </a:lnTo>
                  <a:lnTo>
                    <a:pt x="248" y="56"/>
                  </a:lnTo>
                  <a:lnTo>
                    <a:pt x="252" y="48"/>
                  </a:lnTo>
                  <a:lnTo>
                    <a:pt x="256" y="40"/>
                  </a:lnTo>
                  <a:lnTo>
                    <a:pt x="256" y="32"/>
                  </a:lnTo>
                  <a:lnTo>
                    <a:pt x="264" y="24"/>
                  </a:lnTo>
                  <a:lnTo>
                    <a:pt x="268" y="16"/>
                  </a:lnTo>
                  <a:lnTo>
                    <a:pt x="288" y="8"/>
                  </a:lnTo>
                  <a:lnTo>
                    <a:pt x="296" y="0"/>
                  </a:lnTo>
                  <a:lnTo>
                    <a:pt x="304" y="0"/>
                  </a:lnTo>
                  <a:lnTo>
                    <a:pt x="316" y="0"/>
                  </a:lnTo>
                  <a:lnTo>
                    <a:pt x="324" y="0"/>
                  </a:lnTo>
                  <a:lnTo>
                    <a:pt x="332" y="4"/>
                  </a:lnTo>
                  <a:lnTo>
                    <a:pt x="340" y="8"/>
                  </a:lnTo>
                  <a:lnTo>
                    <a:pt x="348" y="8"/>
                  </a:lnTo>
                  <a:lnTo>
                    <a:pt x="360" y="12"/>
                  </a:lnTo>
                  <a:lnTo>
                    <a:pt x="368" y="16"/>
                  </a:lnTo>
                  <a:lnTo>
                    <a:pt x="376" y="16"/>
                  </a:lnTo>
                  <a:lnTo>
                    <a:pt x="384" y="16"/>
                  </a:lnTo>
                  <a:lnTo>
                    <a:pt x="392" y="16"/>
                  </a:lnTo>
                  <a:lnTo>
                    <a:pt x="400" y="16"/>
                  </a:lnTo>
                  <a:lnTo>
                    <a:pt x="408" y="16"/>
                  </a:lnTo>
                  <a:lnTo>
                    <a:pt x="416" y="16"/>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145" name="Freeform 40">
              <a:extLst>
                <a:ext uri="{FF2B5EF4-FFF2-40B4-BE49-F238E27FC236}">
                  <a16:creationId xmlns:a16="http://schemas.microsoft.com/office/drawing/2014/main" id="{C0CCAFA7-C9FC-48BC-A88C-24D8494A0824}"/>
                </a:ext>
              </a:extLst>
            </p:cNvPr>
            <p:cNvSpPr>
              <a:spLocks/>
            </p:cNvSpPr>
            <p:nvPr/>
          </p:nvSpPr>
          <p:spPr bwMode="auto">
            <a:xfrm>
              <a:off x="4115" y="544"/>
              <a:ext cx="47" cy="85"/>
            </a:xfrm>
            <a:custGeom>
              <a:avLst/>
              <a:gdLst>
                <a:gd name="T0" fmla="*/ 41 w 53"/>
                <a:gd name="T1" fmla="*/ 0 h 85"/>
                <a:gd name="T2" fmla="*/ 35 w 53"/>
                <a:gd name="T3" fmla="*/ 4 h 85"/>
                <a:gd name="T4" fmla="*/ 31 w 53"/>
                <a:gd name="T5" fmla="*/ 12 h 85"/>
                <a:gd name="T6" fmla="*/ 31 w 53"/>
                <a:gd name="T7" fmla="*/ 20 h 85"/>
                <a:gd name="T8" fmla="*/ 31 w 53"/>
                <a:gd name="T9" fmla="*/ 28 h 85"/>
                <a:gd name="T10" fmla="*/ 28 w 53"/>
                <a:gd name="T11" fmla="*/ 36 h 85"/>
                <a:gd name="T12" fmla="*/ 28 w 53"/>
                <a:gd name="T13" fmla="*/ 44 h 85"/>
                <a:gd name="T14" fmla="*/ 28 w 53"/>
                <a:gd name="T15" fmla="*/ 52 h 85"/>
                <a:gd name="T16" fmla="*/ 25 w 53"/>
                <a:gd name="T17" fmla="*/ 60 h 85"/>
                <a:gd name="T18" fmla="*/ 22 w 53"/>
                <a:gd name="T19" fmla="*/ 68 h 85"/>
                <a:gd name="T20" fmla="*/ 19 w 53"/>
                <a:gd name="T21" fmla="*/ 76 h 85"/>
                <a:gd name="T22" fmla="*/ 12 w 53"/>
                <a:gd name="T23" fmla="*/ 84 h 85"/>
                <a:gd name="T24" fmla="*/ 6 w 53"/>
                <a:gd name="T25" fmla="*/ 84 h 85"/>
                <a:gd name="T26" fmla="*/ 4 w 53"/>
                <a:gd name="T27" fmla="*/ 76 h 85"/>
                <a:gd name="T28" fmla="*/ 0 w 53"/>
                <a:gd name="T29" fmla="*/ 68 h 85"/>
                <a:gd name="T30" fmla="*/ 0 w 53"/>
                <a:gd name="T31" fmla="*/ 60 h 85"/>
                <a:gd name="T32" fmla="*/ 0 w 53"/>
                <a:gd name="T33" fmla="*/ 52 h 85"/>
                <a:gd name="T34" fmla="*/ 0 w 53"/>
                <a:gd name="T35" fmla="*/ 44 h 85"/>
                <a:gd name="T36" fmla="*/ 4 w 53"/>
                <a:gd name="T37" fmla="*/ 32 h 85"/>
                <a:gd name="T38" fmla="*/ 10 w 53"/>
                <a:gd name="T39" fmla="*/ 28 h 85"/>
                <a:gd name="T40" fmla="*/ 12 w 53"/>
                <a:gd name="T41" fmla="*/ 20 h 85"/>
                <a:gd name="T42" fmla="*/ 16 w 53"/>
                <a:gd name="T43" fmla="*/ 12 h 85"/>
                <a:gd name="T44" fmla="*/ 22 w 53"/>
                <a:gd name="T45" fmla="*/ 4 h 85"/>
                <a:gd name="T46" fmla="*/ 28 w 53"/>
                <a:gd name="T47" fmla="*/ 0 h 85"/>
                <a:gd name="T48" fmla="*/ 35 w 53"/>
                <a:gd name="T49" fmla="*/ 0 h 85"/>
                <a:gd name="T50" fmla="*/ 41 w 53"/>
                <a:gd name="T51" fmla="*/ 0 h 8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3" h="85">
                  <a:moveTo>
                    <a:pt x="52" y="0"/>
                  </a:moveTo>
                  <a:lnTo>
                    <a:pt x="44" y="4"/>
                  </a:lnTo>
                  <a:lnTo>
                    <a:pt x="40" y="12"/>
                  </a:lnTo>
                  <a:lnTo>
                    <a:pt x="40" y="20"/>
                  </a:lnTo>
                  <a:lnTo>
                    <a:pt x="40" y="28"/>
                  </a:lnTo>
                  <a:lnTo>
                    <a:pt x="36" y="36"/>
                  </a:lnTo>
                  <a:lnTo>
                    <a:pt x="36" y="44"/>
                  </a:lnTo>
                  <a:lnTo>
                    <a:pt x="36" y="52"/>
                  </a:lnTo>
                  <a:lnTo>
                    <a:pt x="32" y="60"/>
                  </a:lnTo>
                  <a:lnTo>
                    <a:pt x="28" y="68"/>
                  </a:lnTo>
                  <a:lnTo>
                    <a:pt x="24" y="76"/>
                  </a:lnTo>
                  <a:lnTo>
                    <a:pt x="16" y="84"/>
                  </a:lnTo>
                  <a:lnTo>
                    <a:pt x="8" y="84"/>
                  </a:lnTo>
                  <a:lnTo>
                    <a:pt x="4" y="76"/>
                  </a:lnTo>
                  <a:lnTo>
                    <a:pt x="0" y="68"/>
                  </a:lnTo>
                  <a:lnTo>
                    <a:pt x="0" y="60"/>
                  </a:lnTo>
                  <a:lnTo>
                    <a:pt x="0" y="52"/>
                  </a:lnTo>
                  <a:lnTo>
                    <a:pt x="0" y="44"/>
                  </a:lnTo>
                  <a:lnTo>
                    <a:pt x="4" y="32"/>
                  </a:lnTo>
                  <a:lnTo>
                    <a:pt x="12" y="28"/>
                  </a:lnTo>
                  <a:lnTo>
                    <a:pt x="16" y="20"/>
                  </a:lnTo>
                  <a:lnTo>
                    <a:pt x="20" y="12"/>
                  </a:lnTo>
                  <a:lnTo>
                    <a:pt x="28" y="4"/>
                  </a:lnTo>
                  <a:lnTo>
                    <a:pt x="36" y="0"/>
                  </a:lnTo>
                  <a:lnTo>
                    <a:pt x="44" y="0"/>
                  </a:lnTo>
                  <a:lnTo>
                    <a:pt x="52"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146" name="Freeform 41">
              <a:extLst>
                <a:ext uri="{FF2B5EF4-FFF2-40B4-BE49-F238E27FC236}">
                  <a16:creationId xmlns:a16="http://schemas.microsoft.com/office/drawing/2014/main" id="{30E0EF28-35F1-49C4-B628-9AB4EE596397}"/>
                </a:ext>
              </a:extLst>
            </p:cNvPr>
            <p:cNvSpPr>
              <a:spLocks/>
            </p:cNvSpPr>
            <p:nvPr/>
          </p:nvSpPr>
          <p:spPr bwMode="auto">
            <a:xfrm>
              <a:off x="4072" y="672"/>
              <a:ext cx="51" cy="105"/>
            </a:xfrm>
            <a:custGeom>
              <a:avLst/>
              <a:gdLst>
                <a:gd name="T0" fmla="*/ 45 w 57"/>
                <a:gd name="T1" fmla="*/ 0 h 105"/>
                <a:gd name="T2" fmla="*/ 42 w 57"/>
                <a:gd name="T3" fmla="*/ 8 h 105"/>
                <a:gd name="T4" fmla="*/ 38 w 57"/>
                <a:gd name="T5" fmla="*/ 16 h 105"/>
                <a:gd name="T6" fmla="*/ 38 w 57"/>
                <a:gd name="T7" fmla="*/ 24 h 105"/>
                <a:gd name="T8" fmla="*/ 38 w 57"/>
                <a:gd name="T9" fmla="*/ 32 h 105"/>
                <a:gd name="T10" fmla="*/ 35 w 57"/>
                <a:gd name="T11" fmla="*/ 40 h 105"/>
                <a:gd name="T12" fmla="*/ 35 w 57"/>
                <a:gd name="T13" fmla="*/ 48 h 105"/>
                <a:gd name="T14" fmla="*/ 35 w 57"/>
                <a:gd name="T15" fmla="*/ 56 h 105"/>
                <a:gd name="T16" fmla="*/ 35 w 57"/>
                <a:gd name="T17" fmla="*/ 64 h 105"/>
                <a:gd name="T18" fmla="*/ 32 w 57"/>
                <a:gd name="T19" fmla="*/ 72 h 105"/>
                <a:gd name="T20" fmla="*/ 29 w 57"/>
                <a:gd name="T21" fmla="*/ 80 h 105"/>
                <a:gd name="T22" fmla="*/ 29 w 57"/>
                <a:gd name="T23" fmla="*/ 88 h 105"/>
                <a:gd name="T24" fmla="*/ 22 w 57"/>
                <a:gd name="T25" fmla="*/ 96 h 105"/>
                <a:gd name="T26" fmla="*/ 19 w 57"/>
                <a:gd name="T27" fmla="*/ 104 h 105"/>
                <a:gd name="T28" fmla="*/ 13 w 57"/>
                <a:gd name="T29" fmla="*/ 104 h 105"/>
                <a:gd name="T30" fmla="*/ 6 w 57"/>
                <a:gd name="T31" fmla="*/ 100 h 105"/>
                <a:gd name="T32" fmla="*/ 4 w 57"/>
                <a:gd name="T33" fmla="*/ 92 h 105"/>
                <a:gd name="T34" fmla="*/ 4 w 57"/>
                <a:gd name="T35" fmla="*/ 84 h 105"/>
                <a:gd name="T36" fmla="*/ 4 w 57"/>
                <a:gd name="T37" fmla="*/ 76 h 105"/>
                <a:gd name="T38" fmla="*/ 4 w 57"/>
                <a:gd name="T39" fmla="*/ 68 h 105"/>
                <a:gd name="T40" fmla="*/ 0 w 57"/>
                <a:gd name="T41" fmla="*/ 56 h 105"/>
                <a:gd name="T42" fmla="*/ 0 w 57"/>
                <a:gd name="T43" fmla="*/ 48 h 105"/>
                <a:gd name="T44" fmla="*/ 0 w 57"/>
                <a:gd name="T45" fmla="*/ 40 h 105"/>
                <a:gd name="T46" fmla="*/ 6 w 57"/>
                <a:gd name="T47" fmla="*/ 32 h 105"/>
                <a:gd name="T48" fmla="*/ 10 w 57"/>
                <a:gd name="T49" fmla="*/ 24 h 105"/>
                <a:gd name="T50" fmla="*/ 16 w 57"/>
                <a:gd name="T51" fmla="*/ 24 h 105"/>
                <a:gd name="T52" fmla="*/ 19 w 57"/>
                <a:gd name="T53" fmla="*/ 16 h 105"/>
                <a:gd name="T54" fmla="*/ 26 w 57"/>
                <a:gd name="T55" fmla="*/ 12 h 105"/>
                <a:gd name="T56" fmla="*/ 35 w 57"/>
                <a:gd name="T57" fmla="*/ 8 h 105"/>
                <a:gd name="T58" fmla="*/ 42 w 57"/>
                <a:gd name="T59" fmla="*/ 4 h 105"/>
                <a:gd name="T60" fmla="*/ 45 w 57"/>
                <a:gd name="T61" fmla="*/ 0 h 10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57" h="105">
                  <a:moveTo>
                    <a:pt x="56" y="0"/>
                  </a:moveTo>
                  <a:lnTo>
                    <a:pt x="52" y="8"/>
                  </a:lnTo>
                  <a:lnTo>
                    <a:pt x="48" y="16"/>
                  </a:lnTo>
                  <a:lnTo>
                    <a:pt x="48" y="24"/>
                  </a:lnTo>
                  <a:lnTo>
                    <a:pt x="48" y="32"/>
                  </a:lnTo>
                  <a:lnTo>
                    <a:pt x="44" y="40"/>
                  </a:lnTo>
                  <a:lnTo>
                    <a:pt x="44" y="48"/>
                  </a:lnTo>
                  <a:lnTo>
                    <a:pt x="44" y="56"/>
                  </a:lnTo>
                  <a:lnTo>
                    <a:pt x="44" y="64"/>
                  </a:lnTo>
                  <a:lnTo>
                    <a:pt x="40" y="72"/>
                  </a:lnTo>
                  <a:lnTo>
                    <a:pt x="36" y="80"/>
                  </a:lnTo>
                  <a:lnTo>
                    <a:pt x="36" y="88"/>
                  </a:lnTo>
                  <a:lnTo>
                    <a:pt x="28" y="96"/>
                  </a:lnTo>
                  <a:lnTo>
                    <a:pt x="24" y="104"/>
                  </a:lnTo>
                  <a:lnTo>
                    <a:pt x="16" y="104"/>
                  </a:lnTo>
                  <a:lnTo>
                    <a:pt x="8" y="100"/>
                  </a:lnTo>
                  <a:lnTo>
                    <a:pt x="4" y="92"/>
                  </a:lnTo>
                  <a:lnTo>
                    <a:pt x="4" y="84"/>
                  </a:lnTo>
                  <a:lnTo>
                    <a:pt x="4" y="76"/>
                  </a:lnTo>
                  <a:lnTo>
                    <a:pt x="4" y="68"/>
                  </a:lnTo>
                  <a:lnTo>
                    <a:pt x="0" y="56"/>
                  </a:lnTo>
                  <a:lnTo>
                    <a:pt x="0" y="48"/>
                  </a:lnTo>
                  <a:lnTo>
                    <a:pt x="0" y="40"/>
                  </a:lnTo>
                  <a:lnTo>
                    <a:pt x="8" y="32"/>
                  </a:lnTo>
                  <a:lnTo>
                    <a:pt x="12" y="24"/>
                  </a:lnTo>
                  <a:lnTo>
                    <a:pt x="20" y="24"/>
                  </a:lnTo>
                  <a:lnTo>
                    <a:pt x="24" y="16"/>
                  </a:lnTo>
                  <a:lnTo>
                    <a:pt x="32" y="12"/>
                  </a:lnTo>
                  <a:lnTo>
                    <a:pt x="44" y="8"/>
                  </a:lnTo>
                  <a:lnTo>
                    <a:pt x="52" y="4"/>
                  </a:lnTo>
                  <a:lnTo>
                    <a:pt x="56"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147" name="Freeform 42">
              <a:extLst>
                <a:ext uri="{FF2B5EF4-FFF2-40B4-BE49-F238E27FC236}">
                  <a16:creationId xmlns:a16="http://schemas.microsoft.com/office/drawing/2014/main" id="{7EFA7C55-0BAD-40AE-9C80-4F4E517E9B88}"/>
                </a:ext>
              </a:extLst>
            </p:cNvPr>
            <p:cNvSpPr>
              <a:spLocks/>
            </p:cNvSpPr>
            <p:nvPr/>
          </p:nvSpPr>
          <p:spPr bwMode="auto">
            <a:xfrm>
              <a:off x="3980" y="772"/>
              <a:ext cx="86" cy="61"/>
            </a:xfrm>
            <a:custGeom>
              <a:avLst/>
              <a:gdLst>
                <a:gd name="T0" fmla="*/ 6 w 97"/>
                <a:gd name="T1" fmla="*/ 48 h 61"/>
                <a:gd name="T2" fmla="*/ 12 w 97"/>
                <a:gd name="T3" fmla="*/ 48 h 61"/>
                <a:gd name="T4" fmla="*/ 19 w 97"/>
                <a:gd name="T5" fmla="*/ 52 h 61"/>
                <a:gd name="T6" fmla="*/ 25 w 97"/>
                <a:gd name="T7" fmla="*/ 52 h 61"/>
                <a:gd name="T8" fmla="*/ 31 w 97"/>
                <a:gd name="T9" fmla="*/ 52 h 61"/>
                <a:gd name="T10" fmla="*/ 38 w 97"/>
                <a:gd name="T11" fmla="*/ 56 h 61"/>
                <a:gd name="T12" fmla="*/ 44 w 97"/>
                <a:gd name="T13" fmla="*/ 60 h 61"/>
                <a:gd name="T14" fmla="*/ 51 w 97"/>
                <a:gd name="T15" fmla="*/ 60 h 61"/>
                <a:gd name="T16" fmla="*/ 57 w 97"/>
                <a:gd name="T17" fmla="*/ 60 h 61"/>
                <a:gd name="T18" fmla="*/ 63 w 97"/>
                <a:gd name="T19" fmla="*/ 56 h 61"/>
                <a:gd name="T20" fmla="*/ 69 w 97"/>
                <a:gd name="T21" fmla="*/ 52 h 61"/>
                <a:gd name="T22" fmla="*/ 73 w 97"/>
                <a:gd name="T23" fmla="*/ 44 h 61"/>
                <a:gd name="T24" fmla="*/ 75 w 97"/>
                <a:gd name="T25" fmla="*/ 36 h 61"/>
                <a:gd name="T26" fmla="*/ 75 w 97"/>
                <a:gd name="T27" fmla="*/ 28 h 61"/>
                <a:gd name="T28" fmla="*/ 69 w 97"/>
                <a:gd name="T29" fmla="*/ 20 h 61"/>
                <a:gd name="T30" fmla="*/ 59 w 97"/>
                <a:gd name="T31" fmla="*/ 16 h 61"/>
                <a:gd name="T32" fmla="*/ 53 w 97"/>
                <a:gd name="T33" fmla="*/ 16 h 61"/>
                <a:gd name="T34" fmla="*/ 44 w 97"/>
                <a:gd name="T35" fmla="*/ 8 h 61"/>
                <a:gd name="T36" fmla="*/ 35 w 97"/>
                <a:gd name="T37" fmla="*/ 4 h 61"/>
                <a:gd name="T38" fmla="*/ 28 w 97"/>
                <a:gd name="T39" fmla="*/ 0 h 61"/>
                <a:gd name="T40" fmla="*/ 22 w 97"/>
                <a:gd name="T41" fmla="*/ 4 h 61"/>
                <a:gd name="T42" fmla="*/ 16 w 97"/>
                <a:gd name="T43" fmla="*/ 12 h 61"/>
                <a:gd name="T44" fmla="*/ 12 w 97"/>
                <a:gd name="T45" fmla="*/ 20 h 61"/>
                <a:gd name="T46" fmla="*/ 10 w 97"/>
                <a:gd name="T47" fmla="*/ 28 h 61"/>
                <a:gd name="T48" fmla="*/ 10 w 97"/>
                <a:gd name="T49" fmla="*/ 36 h 61"/>
                <a:gd name="T50" fmla="*/ 4 w 97"/>
                <a:gd name="T51" fmla="*/ 40 h 61"/>
                <a:gd name="T52" fmla="*/ 0 w 97"/>
                <a:gd name="T53" fmla="*/ 48 h 61"/>
                <a:gd name="T54" fmla="*/ 6 w 97"/>
                <a:gd name="T55" fmla="*/ 52 h 61"/>
                <a:gd name="T56" fmla="*/ 6 w 97"/>
                <a:gd name="T57" fmla="*/ 48 h 6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97" h="61">
                  <a:moveTo>
                    <a:pt x="8" y="48"/>
                  </a:moveTo>
                  <a:lnTo>
                    <a:pt x="16" y="48"/>
                  </a:lnTo>
                  <a:lnTo>
                    <a:pt x="24" y="52"/>
                  </a:lnTo>
                  <a:lnTo>
                    <a:pt x="32" y="52"/>
                  </a:lnTo>
                  <a:lnTo>
                    <a:pt x="40" y="52"/>
                  </a:lnTo>
                  <a:lnTo>
                    <a:pt x="48" y="56"/>
                  </a:lnTo>
                  <a:lnTo>
                    <a:pt x="56" y="60"/>
                  </a:lnTo>
                  <a:lnTo>
                    <a:pt x="64" y="60"/>
                  </a:lnTo>
                  <a:lnTo>
                    <a:pt x="72" y="60"/>
                  </a:lnTo>
                  <a:lnTo>
                    <a:pt x="80" y="56"/>
                  </a:lnTo>
                  <a:lnTo>
                    <a:pt x="88" y="52"/>
                  </a:lnTo>
                  <a:lnTo>
                    <a:pt x="92" y="44"/>
                  </a:lnTo>
                  <a:lnTo>
                    <a:pt x="96" y="36"/>
                  </a:lnTo>
                  <a:lnTo>
                    <a:pt x="96" y="28"/>
                  </a:lnTo>
                  <a:lnTo>
                    <a:pt x="88" y="20"/>
                  </a:lnTo>
                  <a:lnTo>
                    <a:pt x="76" y="16"/>
                  </a:lnTo>
                  <a:lnTo>
                    <a:pt x="68" y="16"/>
                  </a:lnTo>
                  <a:lnTo>
                    <a:pt x="56" y="8"/>
                  </a:lnTo>
                  <a:lnTo>
                    <a:pt x="44" y="4"/>
                  </a:lnTo>
                  <a:lnTo>
                    <a:pt x="36" y="0"/>
                  </a:lnTo>
                  <a:lnTo>
                    <a:pt x="28" y="4"/>
                  </a:lnTo>
                  <a:lnTo>
                    <a:pt x="20" y="12"/>
                  </a:lnTo>
                  <a:lnTo>
                    <a:pt x="16" y="20"/>
                  </a:lnTo>
                  <a:lnTo>
                    <a:pt x="12" y="28"/>
                  </a:lnTo>
                  <a:lnTo>
                    <a:pt x="12" y="36"/>
                  </a:lnTo>
                  <a:lnTo>
                    <a:pt x="4" y="40"/>
                  </a:lnTo>
                  <a:lnTo>
                    <a:pt x="0" y="48"/>
                  </a:lnTo>
                  <a:lnTo>
                    <a:pt x="8" y="52"/>
                  </a:lnTo>
                  <a:lnTo>
                    <a:pt x="8" y="4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148" name="Freeform 43">
              <a:extLst>
                <a:ext uri="{FF2B5EF4-FFF2-40B4-BE49-F238E27FC236}">
                  <a16:creationId xmlns:a16="http://schemas.microsoft.com/office/drawing/2014/main" id="{BABF2BA6-06A8-4438-81D6-C3869DAA6A6E}"/>
                </a:ext>
              </a:extLst>
            </p:cNvPr>
            <p:cNvSpPr>
              <a:spLocks/>
            </p:cNvSpPr>
            <p:nvPr/>
          </p:nvSpPr>
          <p:spPr bwMode="auto">
            <a:xfrm>
              <a:off x="3983" y="1716"/>
              <a:ext cx="79" cy="85"/>
            </a:xfrm>
            <a:custGeom>
              <a:avLst/>
              <a:gdLst>
                <a:gd name="T0" fmla="*/ 0 w 89"/>
                <a:gd name="T1" fmla="*/ 4 h 85"/>
                <a:gd name="T2" fmla="*/ 6 w 89"/>
                <a:gd name="T3" fmla="*/ 0 h 85"/>
                <a:gd name="T4" fmla="*/ 12 w 89"/>
                <a:gd name="T5" fmla="*/ 0 h 85"/>
                <a:gd name="T6" fmla="*/ 19 w 89"/>
                <a:gd name="T7" fmla="*/ 0 h 85"/>
                <a:gd name="T8" fmla="*/ 25 w 89"/>
                <a:gd name="T9" fmla="*/ 0 h 85"/>
                <a:gd name="T10" fmla="*/ 32 w 89"/>
                <a:gd name="T11" fmla="*/ 4 h 85"/>
                <a:gd name="T12" fmla="*/ 44 w 89"/>
                <a:gd name="T13" fmla="*/ 8 h 85"/>
                <a:gd name="T14" fmla="*/ 51 w 89"/>
                <a:gd name="T15" fmla="*/ 12 h 85"/>
                <a:gd name="T16" fmla="*/ 57 w 89"/>
                <a:gd name="T17" fmla="*/ 12 h 85"/>
                <a:gd name="T18" fmla="*/ 63 w 89"/>
                <a:gd name="T19" fmla="*/ 16 h 85"/>
                <a:gd name="T20" fmla="*/ 67 w 89"/>
                <a:gd name="T21" fmla="*/ 24 h 85"/>
                <a:gd name="T22" fmla="*/ 69 w 89"/>
                <a:gd name="T23" fmla="*/ 32 h 85"/>
                <a:gd name="T24" fmla="*/ 69 w 89"/>
                <a:gd name="T25" fmla="*/ 40 h 85"/>
                <a:gd name="T26" fmla="*/ 63 w 89"/>
                <a:gd name="T27" fmla="*/ 44 h 85"/>
                <a:gd name="T28" fmla="*/ 57 w 89"/>
                <a:gd name="T29" fmla="*/ 48 h 85"/>
                <a:gd name="T30" fmla="*/ 53 w 89"/>
                <a:gd name="T31" fmla="*/ 56 h 85"/>
                <a:gd name="T32" fmla="*/ 51 w 89"/>
                <a:gd name="T33" fmla="*/ 64 h 85"/>
                <a:gd name="T34" fmla="*/ 47 w 89"/>
                <a:gd name="T35" fmla="*/ 72 h 85"/>
                <a:gd name="T36" fmla="*/ 44 w 89"/>
                <a:gd name="T37" fmla="*/ 80 h 85"/>
                <a:gd name="T38" fmla="*/ 38 w 89"/>
                <a:gd name="T39" fmla="*/ 80 h 85"/>
                <a:gd name="T40" fmla="*/ 32 w 89"/>
                <a:gd name="T41" fmla="*/ 84 h 85"/>
                <a:gd name="T42" fmla="*/ 22 w 89"/>
                <a:gd name="T43" fmla="*/ 80 h 85"/>
                <a:gd name="T44" fmla="*/ 16 w 89"/>
                <a:gd name="T45" fmla="*/ 76 h 85"/>
                <a:gd name="T46" fmla="*/ 12 w 89"/>
                <a:gd name="T47" fmla="*/ 68 h 85"/>
                <a:gd name="T48" fmla="*/ 10 w 89"/>
                <a:gd name="T49" fmla="*/ 60 h 85"/>
                <a:gd name="T50" fmla="*/ 10 w 89"/>
                <a:gd name="T51" fmla="*/ 52 h 85"/>
                <a:gd name="T52" fmla="*/ 10 w 89"/>
                <a:gd name="T53" fmla="*/ 44 h 85"/>
                <a:gd name="T54" fmla="*/ 6 w 89"/>
                <a:gd name="T55" fmla="*/ 36 h 85"/>
                <a:gd name="T56" fmla="*/ 4 w 89"/>
                <a:gd name="T57" fmla="*/ 28 h 85"/>
                <a:gd name="T58" fmla="*/ 0 w 89"/>
                <a:gd name="T59" fmla="*/ 20 h 85"/>
                <a:gd name="T60" fmla="*/ 0 w 89"/>
                <a:gd name="T61" fmla="*/ 12 h 85"/>
                <a:gd name="T62" fmla="*/ 0 w 89"/>
                <a:gd name="T63" fmla="*/ 4 h 8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9" h="85">
                  <a:moveTo>
                    <a:pt x="0" y="4"/>
                  </a:moveTo>
                  <a:lnTo>
                    <a:pt x="8" y="0"/>
                  </a:lnTo>
                  <a:lnTo>
                    <a:pt x="16" y="0"/>
                  </a:lnTo>
                  <a:lnTo>
                    <a:pt x="24" y="0"/>
                  </a:lnTo>
                  <a:lnTo>
                    <a:pt x="32" y="0"/>
                  </a:lnTo>
                  <a:lnTo>
                    <a:pt x="40" y="4"/>
                  </a:lnTo>
                  <a:lnTo>
                    <a:pt x="56" y="8"/>
                  </a:lnTo>
                  <a:lnTo>
                    <a:pt x="64" y="12"/>
                  </a:lnTo>
                  <a:lnTo>
                    <a:pt x="72" y="12"/>
                  </a:lnTo>
                  <a:lnTo>
                    <a:pt x="80" y="16"/>
                  </a:lnTo>
                  <a:lnTo>
                    <a:pt x="84" y="24"/>
                  </a:lnTo>
                  <a:lnTo>
                    <a:pt x="88" y="32"/>
                  </a:lnTo>
                  <a:lnTo>
                    <a:pt x="88" y="40"/>
                  </a:lnTo>
                  <a:lnTo>
                    <a:pt x="80" y="44"/>
                  </a:lnTo>
                  <a:lnTo>
                    <a:pt x="72" y="48"/>
                  </a:lnTo>
                  <a:lnTo>
                    <a:pt x="68" y="56"/>
                  </a:lnTo>
                  <a:lnTo>
                    <a:pt x="64" y="64"/>
                  </a:lnTo>
                  <a:lnTo>
                    <a:pt x="60" y="72"/>
                  </a:lnTo>
                  <a:lnTo>
                    <a:pt x="56" y="80"/>
                  </a:lnTo>
                  <a:lnTo>
                    <a:pt x="48" y="80"/>
                  </a:lnTo>
                  <a:lnTo>
                    <a:pt x="40" y="84"/>
                  </a:lnTo>
                  <a:lnTo>
                    <a:pt x="28" y="80"/>
                  </a:lnTo>
                  <a:lnTo>
                    <a:pt x="20" y="76"/>
                  </a:lnTo>
                  <a:lnTo>
                    <a:pt x="16" y="68"/>
                  </a:lnTo>
                  <a:lnTo>
                    <a:pt x="12" y="60"/>
                  </a:lnTo>
                  <a:lnTo>
                    <a:pt x="12" y="52"/>
                  </a:lnTo>
                  <a:lnTo>
                    <a:pt x="12" y="44"/>
                  </a:lnTo>
                  <a:lnTo>
                    <a:pt x="8" y="36"/>
                  </a:lnTo>
                  <a:lnTo>
                    <a:pt x="4" y="28"/>
                  </a:lnTo>
                  <a:lnTo>
                    <a:pt x="0" y="20"/>
                  </a:lnTo>
                  <a:lnTo>
                    <a:pt x="0" y="12"/>
                  </a:lnTo>
                  <a:lnTo>
                    <a:pt x="0" y="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149" name="Freeform 44">
              <a:extLst>
                <a:ext uri="{FF2B5EF4-FFF2-40B4-BE49-F238E27FC236}">
                  <a16:creationId xmlns:a16="http://schemas.microsoft.com/office/drawing/2014/main" id="{BE26DBCC-A0F9-4696-B25F-D5AC0F781AFC}"/>
                </a:ext>
              </a:extLst>
            </p:cNvPr>
            <p:cNvSpPr>
              <a:spLocks/>
            </p:cNvSpPr>
            <p:nvPr/>
          </p:nvSpPr>
          <p:spPr bwMode="auto">
            <a:xfrm>
              <a:off x="4325" y="2196"/>
              <a:ext cx="57" cy="65"/>
            </a:xfrm>
            <a:custGeom>
              <a:avLst/>
              <a:gdLst>
                <a:gd name="T0" fmla="*/ 0 w 65"/>
                <a:gd name="T1" fmla="*/ 0 h 65"/>
                <a:gd name="T2" fmla="*/ 0 w 65"/>
                <a:gd name="T3" fmla="*/ 8 h 65"/>
                <a:gd name="T4" fmla="*/ 0 w 65"/>
                <a:gd name="T5" fmla="*/ 16 h 65"/>
                <a:gd name="T6" fmla="*/ 0 w 65"/>
                <a:gd name="T7" fmla="*/ 24 h 65"/>
                <a:gd name="T8" fmla="*/ 4 w 65"/>
                <a:gd name="T9" fmla="*/ 32 h 65"/>
                <a:gd name="T10" fmla="*/ 6 w 65"/>
                <a:gd name="T11" fmla="*/ 40 h 65"/>
                <a:gd name="T12" fmla="*/ 12 w 65"/>
                <a:gd name="T13" fmla="*/ 40 h 65"/>
                <a:gd name="T14" fmla="*/ 18 w 65"/>
                <a:gd name="T15" fmla="*/ 44 h 65"/>
                <a:gd name="T16" fmla="*/ 22 w 65"/>
                <a:gd name="T17" fmla="*/ 52 h 65"/>
                <a:gd name="T18" fmla="*/ 28 w 65"/>
                <a:gd name="T19" fmla="*/ 60 h 65"/>
                <a:gd name="T20" fmla="*/ 34 w 65"/>
                <a:gd name="T21" fmla="*/ 64 h 65"/>
                <a:gd name="T22" fmla="*/ 40 w 65"/>
                <a:gd name="T23" fmla="*/ 64 h 65"/>
                <a:gd name="T24" fmla="*/ 46 w 65"/>
                <a:gd name="T25" fmla="*/ 56 h 65"/>
                <a:gd name="T26" fmla="*/ 49 w 65"/>
                <a:gd name="T27" fmla="*/ 48 h 65"/>
                <a:gd name="T28" fmla="*/ 49 w 65"/>
                <a:gd name="T29" fmla="*/ 40 h 65"/>
                <a:gd name="T30" fmla="*/ 46 w 65"/>
                <a:gd name="T31" fmla="*/ 32 h 65"/>
                <a:gd name="T32" fmla="*/ 40 w 65"/>
                <a:gd name="T33" fmla="*/ 28 h 65"/>
                <a:gd name="T34" fmla="*/ 37 w 65"/>
                <a:gd name="T35" fmla="*/ 20 h 65"/>
                <a:gd name="T36" fmla="*/ 31 w 65"/>
                <a:gd name="T37" fmla="*/ 16 h 65"/>
                <a:gd name="T38" fmla="*/ 25 w 65"/>
                <a:gd name="T39" fmla="*/ 16 h 65"/>
                <a:gd name="T40" fmla="*/ 18 w 65"/>
                <a:gd name="T41" fmla="*/ 12 h 65"/>
                <a:gd name="T42" fmla="*/ 16 w 65"/>
                <a:gd name="T43" fmla="*/ 4 h 65"/>
                <a:gd name="T44" fmla="*/ 10 w 65"/>
                <a:gd name="T45" fmla="*/ 0 h 65"/>
                <a:gd name="T46" fmla="*/ 4 w 65"/>
                <a:gd name="T47" fmla="*/ 0 h 65"/>
                <a:gd name="T48" fmla="*/ 0 w 65"/>
                <a:gd name="T49" fmla="*/ 0 h 6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5" h="65">
                  <a:moveTo>
                    <a:pt x="0" y="0"/>
                  </a:moveTo>
                  <a:lnTo>
                    <a:pt x="0" y="8"/>
                  </a:lnTo>
                  <a:lnTo>
                    <a:pt x="0" y="16"/>
                  </a:lnTo>
                  <a:lnTo>
                    <a:pt x="0" y="24"/>
                  </a:lnTo>
                  <a:lnTo>
                    <a:pt x="4" y="32"/>
                  </a:lnTo>
                  <a:lnTo>
                    <a:pt x="8" y="40"/>
                  </a:lnTo>
                  <a:lnTo>
                    <a:pt x="16" y="40"/>
                  </a:lnTo>
                  <a:lnTo>
                    <a:pt x="24" y="44"/>
                  </a:lnTo>
                  <a:lnTo>
                    <a:pt x="28" y="52"/>
                  </a:lnTo>
                  <a:lnTo>
                    <a:pt x="36" y="60"/>
                  </a:lnTo>
                  <a:lnTo>
                    <a:pt x="44" y="64"/>
                  </a:lnTo>
                  <a:lnTo>
                    <a:pt x="52" y="64"/>
                  </a:lnTo>
                  <a:lnTo>
                    <a:pt x="60" y="56"/>
                  </a:lnTo>
                  <a:lnTo>
                    <a:pt x="64" y="48"/>
                  </a:lnTo>
                  <a:lnTo>
                    <a:pt x="64" y="40"/>
                  </a:lnTo>
                  <a:lnTo>
                    <a:pt x="60" y="32"/>
                  </a:lnTo>
                  <a:lnTo>
                    <a:pt x="52" y="28"/>
                  </a:lnTo>
                  <a:lnTo>
                    <a:pt x="48" y="20"/>
                  </a:lnTo>
                  <a:lnTo>
                    <a:pt x="40" y="16"/>
                  </a:lnTo>
                  <a:lnTo>
                    <a:pt x="32" y="16"/>
                  </a:lnTo>
                  <a:lnTo>
                    <a:pt x="24" y="12"/>
                  </a:lnTo>
                  <a:lnTo>
                    <a:pt x="20" y="4"/>
                  </a:lnTo>
                  <a:lnTo>
                    <a:pt x="12" y="0"/>
                  </a:lnTo>
                  <a:lnTo>
                    <a:pt x="4" y="0"/>
                  </a:lnTo>
                  <a:lnTo>
                    <a:pt x="0"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150" name="Freeform 45">
              <a:extLst>
                <a:ext uri="{FF2B5EF4-FFF2-40B4-BE49-F238E27FC236}">
                  <a16:creationId xmlns:a16="http://schemas.microsoft.com/office/drawing/2014/main" id="{8324F377-8895-41FE-8CC3-BBDF6E95AFD9}"/>
                </a:ext>
              </a:extLst>
            </p:cNvPr>
            <p:cNvSpPr>
              <a:spLocks/>
            </p:cNvSpPr>
            <p:nvPr/>
          </p:nvSpPr>
          <p:spPr bwMode="auto">
            <a:xfrm>
              <a:off x="4383" y="2240"/>
              <a:ext cx="141" cy="95"/>
            </a:xfrm>
            <a:custGeom>
              <a:avLst/>
              <a:gdLst>
                <a:gd name="T0" fmla="*/ 33 w 141"/>
                <a:gd name="T1" fmla="*/ 0 h 95"/>
                <a:gd name="T2" fmla="*/ 93 w 141"/>
                <a:gd name="T3" fmla="*/ 12 h 95"/>
                <a:gd name="T4" fmla="*/ 117 w 141"/>
                <a:gd name="T5" fmla="*/ 20 h 95"/>
                <a:gd name="T6" fmla="*/ 73 w 141"/>
                <a:gd name="T7" fmla="*/ 64 h 95"/>
                <a:gd name="T8" fmla="*/ 33 w 141"/>
                <a:gd name="T9" fmla="*/ 92 h 95"/>
                <a:gd name="T10" fmla="*/ 5 w 141"/>
                <a:gd name="T11" fmla="*/ 88 h 95"/>
                <a:gd name="T12" fmla="*/ 9 w 141"/>
                <a:gd name="T13" fmla="*/ 64 h 95"/>
                <a:gd name="T14" fmla="*/ 17 w 141"/>
                <a:gd name="T15" fmla="*/ 28 h 95"/>
                <a:gd name="T16" fmla="*/ 29 w 141"/>
                <a:gd name="T17" fmla="*/ 20 h 95"/>
                <a:gd name="T18" fmla="*/ 33 w 141"/>
                <a:gd name="T19" fmla="*/ 0 h 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1" h="95">
                  <a:moveTo>
                    <a:pt x="33" y="0"/>
                  </a:moveTo>
                  <a:cubicBezTo>
                    <a:pt x="53" y="7"/>
                    <a:pt x="73" y="6"/>
                    <a:pt x="93" y="12"/>
                  </a:cubicBezTo>
                  <a:cubicBezTo>
                    <a:pt x="101" y="14"/>
                    <a:pt x="117" y="20"/>
                    <a:pt x="117" y="20"/>
                  </a:cubicBezTo>
                  <a:cubicBezTo>
                    <a:pt x="141" y="56"/>
                    <a:pt x="98" y="60"/>
                    <a:pt x="73" y="64"/>
                  </a:cubicBezTo>
                  <a:cubicBezTo>
                    <a:pt x="30" y="78"/>
                    <a:pt x="65" y="71"/>
                    <a:pt x="33" y="92"/>
                  </a:cubicBezTo>
                  <a:cubicBezTo>
                    <a:pt x="24" y="91"/>
                    <a:pt x="11" y="95"/>
                    <a:pt x="5" y="88"/>
                  </a:cubicBezTo>
                  <a:cubicBezTo>
                    <a:pt x="0" y="82"/>
                    <a:pt x="7" y="72"/>
                    <a:pt x="9" y="64"/>
                  </a:cubicBezTo>
                  <a:cubicBezTo>
                    <a:pt x="12" y="52"/>
                    <a:pt x="12" y="39"/>
                    <a:pt x="17" y="28"/>
                  </a:cubicBezTo>
                  <a:cubicBezTo>
                    <a:pt x="19" y="24"/>
                    <a:pt x="27" y="24"/>
                    <a:pt x="29" y="20"/>
                  </a:cubicBezTo>
                  <a:cubicBezTo>
                    <a:pt x="32" y="14"/>
                    <a:pt x="32" y="7"/>
                    <a:pt x="33"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151" name="Freeform 46">
              <a:extLst>
                <a:ext uri="{FF2B5EF4-FFF2-40B4-BE49-F238E27FC236}">
                  <a16:creationId xmlns:a16="http://schemas.microsoft.com/office/drawing/2014/main" id="{63C48A63-2864-44C6-A3CB-C28D1A9B6225}"/>
                </a:ext>
              </a:extLst>
            </p:cNvPr>
            <p:cNvSpPr>
              <a:spLocks/>
            </p:cNvSpPr>
            <p:nvPr/>
          </p:nvSpPr>
          <p:spPr bwMode="auto">
            <a:xfrm>
              <a:off x="3922" y="1797"/>
              <a:ext cx="373" cy="471"/>
            </a:xfrm>
            <a:custGeom>
              <a:avLst/>
              <a:gdLst>
                <a:gd name="T0" fmla="*/ 158 w 373"/>
                <a:gd name="T1" fmla="*/ 55 h 471"/>
                <a:gd name="T2" fmla="*/ 182 w 373"/>
                <a:gd name="T3" fmla="*/ 167 h 471"/>
                <a:gd name="T4" fmla="*/ 158 w 373"/>
                <a:gd name="T5" fmla="*/ 215 h 471"/>
                <a:gd name="T6" fmla="*/ 134 w 373"/>
                <a:gd name="T7" fmla="*/ 179 h 471"/>
                <a:gd name="T8" fmla="*/ 110 w 373"/>
                <a:gd name="T9" fmla="*/ 183 h 471"/>
                <a:gd name="T10" fmla="*/ 102 w 373"/>
                <a:gd name="T11" fmla="*/ 207 h 471"/>
                <a:gd name="T12" fmla="*/ 118 w 373"/>
                <a:gd name="T13" fmla="*/ 231 h 471"/>
                <a:gd name="T14" fmla="*/ 154 w 373"/>
                <a:gd name="T15" fmla="*/ 299 h 471"/>
                <a:gd name="T16" fmla="*/ 162 w 373"/>
                <a:gd name="T17" fmla="*/ 323 h 471"/>
                <a:gd name="T18" fmla="*/ 186 w 373"/>
                <a:gd name="T19" fmla="*/ 331 h 471"/>
                <a:gd name="T20" fmla="*/ 198 w 373"/>
                <a:gd name="T21" fmla="*/ 335 h 471"/>
                <a:gd name="T22" fmla="*/ 202 w 373"/>
                <a:gd name="T23" fmla="*/ 347 h 471"/>
                <a:gd name="T24" fmla="*/ 226 w 373"/>
                <a:gd name="T25" fmla="*/ 355 h 471"/>
                <a:gd name="T26" fmla="*/ 190 w 373"/>
                <a:gd name="T27" fmla="*/ 319 h 471"/>
                <a:gd name="T28" fmla="*/ 174 w 373"/>
                <a:gd name="T29" fmla="*/ 295 h 471"/>
                <a:gd name="T30" fmla="*/ 166 w 373"/>
                <a:gd name="T31" fmla="*/ 283 h 471"/>
                <a:gd name="T32" fmla="*/ 170 w 373"/>
                <a:gd name="T33" fmla="*/ 255 h 471"/>
                <a:gd name="T34" fmla="*/ 194 w 373"/>
                <a:gd name="T35" fmla="*/ 247 h 471"/>
                <a:gd name="T36" fmla="*/ 246 w 373"/>
                <a:gd name="T37" fmla="*/ 295 h 471"/>
                <a:gd name="T38" fmla="*/ 282 w 373"/>
                <a:gd name="T39" fmla="*/ 339 h 471"/>
                <a:gd name="T40" fmla="*/ 358 w 373"/>
                <a:gd name="T41" fmla="*/ 367 h 471"/>
                <a:gd name="T42" fmla="*/ 330 w 373"/>
                <a:gd name="T43" fmla="*/ 423 h 471"/>
                <a:gd name="T44" fmla="*/ 274 w 373"/>
                <a:gd name="T45" fmla="*/ 407 h 471"/>
                <a:gd name="T46" fmla="*/ 146 w 373"/>
                <a:gd name="T47" fmla="*/ 443 h 471"/>
                <a:gd name="T48" fmla="*/ 106 w 373"/>
                <a:gd name="T49" fmla="*/ 463 h 471"/>
                <a:gd name="T50" fmla="*/ 82 w 373"/>
                <a:gd name="T51" fmla="*/ 471 h 471"/>
                <a:gd name="T52" fmla="*/ 42 w 373"/>
                <a:gd name="T53" fmla="*/ 463 h 471"/>
                <a:gd name="T54" fmla="*/ 18 w 373"/>
                <a:gd name="T55" fmla="*/ 447 h 471"/>
                <a:gd name="T56" fmla="*/ 10 w 373"/>
                <a:gd name="T57" fmla="*/ 367 h 471"/>
                <a:gd name="T58" fmla="*/ 18 w 373"/>
                <a:gd name="T59" fmla="*/ 319 h 471"/>
                <a:gd name="T60" fmla="*/ 42 w 373"/>
                <a:gd name="T61" fmla="*/ 303 h 471"/>
                <a:gd name="T62" fmla="*/ 70 w 373"/>
                <a:gd name="T63" fmla="*/ 255 h 471"/>
                <a:gd name="T64" fmla="*/ 86 w 373"/>
                <a:gd name="T65" fmla="*/ 167 h 471"/>
                <a:gd name="T66" fmla="*/ 110 w 373"/>
                <a:gd name="T67" fmla="*/ 151 h 471"/>
                <a:gd name="T68" fmla="*/ 126 w 373"/>
                <a:gd name="T69" fmla="*/ 91 h 471"/>
                <a:gd name="T70" fmla="*/ 138 w 373"/>
                <a:gd name="T71" fmla="*/ 3 h 471"/>
                <a:gd name="T72" fmla="*/ 166 w 373"/>
                <a:gd name="T73" fmla="*/ 19 h 471"/>
                <a:gd name="T74" fmla="*/ 162 w 373"/>
                <a:gd name="T75" fmla="*/ 59 h 471"/>
                <a:gd name="T76" fmla="*/ 158 w 373"/>
                <a:gd name="T77" fmla="*/ 71 h 471"/>
                <a:gd name="T78" fmla="*/ 158 w 373"/>
                <a:gd name="T79" fmla="*/ 55 h 47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73" h="471">
                  <a:moveTo>
                    <a:pt x="158" y="55"/>
                  </a:moveTo>
                  <a:cubicBezTo>
                    <a:pt x="164" y="93"/>
                    <a:pt x="148" y="144"/>
                    <a:pt x="182" y="167"/>
                  </a:cubicBezTo>
                  <a:cubicBezTo>
                    <a:pt x="191" y="194"/>
                    <a:pt x="183" y="207"/>
                    <a:pt x="158" y="215"/>
                  </a:cubicBezTo>
                  <a:cubicBezTo>
                    <a:pt x="135" y="209"/>
                    <a:pt x="139" y="202"/>
                    <a:pt x="134" y="179"/>
                  </a:cubicBezTo>
                  <a:cubicBezTo>
                    <a:pt x="126" y="180"/>
                    <a:pt x="116" y="178"/>
                    <a:pt x="110" y="183"/>
                  </a:cubicBezTo>
                  <a:cubicBezTo>
                    <a:pt x="104" y="189"/>
                    <a:pt x="102" y="207"/>
                    <a:pt x="102" y="207"/>
                  </a:cubicBezTo>
                  <a:cubicBezTo>
                    <a:pt x="112" y="236"/>
                    <a:pt x="98" y="201"/>
                    <a:pt x="118" y="231"/>
                  </a:cubicBezTo>
                  <a:cubicBezTo>
                    <a:pt x="133" y="253"/>
                    <a:pt x="125" y="289"/>
                    <a:pt x="154" y="299"/>
                  </a:cubicBezTo>
                  <a:cubicBezTo>
                    <a:pt x="157" y="307"/>
                    <a:pt x="159" y="315"/>
                    <a:pt x="162" y="323"/>
                  </a:cubicBezTo>
                  <a:cubicBezTo>
                    <a:pt x="165" y="331"/>
                    <a:pt x="178" y="328"/>
                    <a:pt x="186" y="331"/>
                  </a:cubicBezTo>
                  <a:cubicBezTo>
                    <a:pt x="190" y="332"/>
                    <a:pt x="198" y="335"/>
                    <a:pt x="198" y="335"/>
                  </a:cubicBezTo>
                  <a:cubicBezTo>
                    <a:pt x="199" y="339"/>
                    <a:pt x="199" y="345"/>
                    <a:pt x="202" y="347"/>
                  </a:cubicBezTo>
                  <a:cubicBezTo>
                    <a:pt x="209" y="352"/>
                    <a:pt x="226" y="355"/>
                    <a:pt x="226" y="355"/>
                  </a:cubicBezTo>
                  <a:cubicBezTo>
                    <a:pt x="239" y="317"/>
                    <a:pt x="237" y="325"/>
                    <a:pt x="190" y="319"/>
                  </a:cubicBezTo>
                  <a:cubicBezTo>
                    <a:pt x="185" y="311"/>
                    <a:pt x="179" y="303"/>
                    <a:pt x="174" y="295"/>
                  </a:cubicBezTo>
                  <a:cubicBezTo>
                    <a:pt x="171" y="291"/>
                    <a:pt x="166" y="283"/>
                    <a:pt x="166" y="283"/>
                  </a:cubicBezTo>
                  <a:cubicBezTo>
                    <a:pt x="167" y="274"/>
                    <a:pt x="164" y="262"/>
                    <a:pt x="170" y="255"/>
                  </a:cubicBezTo>
                  <a:cubicBezTo>
                    <a:pt x="175" y="248"/>
                    <a:pt x="194" y="247"/>
                    <a:pt x="194" y="247"/>
                  </a:cubicBezTo>
                  <a:cubicBezTo>
                    <a:pt x="214" y="267"/>
                    <a:pt x="219" y="286"/>
                    <a:pt x="246" y="295"/>
                  </a:cubicBezTo>
                  <a:cubicBezTo>
                    <a:pt x="260" y="309"/>
                    <a:pt x="263" y="331"/>
                    <a:pt x="282" y="339"/>
                  </a:cubicBezTo>
                  <a:cubicBezTo>
                    <a:pt x="307" y="350"/>
                    <a:pt x="335" y="351"/>
                    <a:pt x="358" y="367"/>
                  </a:cubicBezTo>
                  <a:cubicBezTo>
                    <a:pt x="370" y="403"/>
                    <a:pt x="373" y="414"/>
                    <a:pt x="330" y="423"/>
                  </a:cubicBezTo>
                  <a:cubicBezTo>
                    <a:pt x="308" y="419"/>
                    <a:pt x="295" y="411"/>
                    <a:pt x="274" y="407"/>
                  </a:cubicBezTo>
                  <a:cubicBezTo>
                    <a:pt x="227" y="411"/>
                    <a:pt x="186" y="419"/>
                    <a:pt x="146" y="443"/>
                  </a:cubicBezTo>
                  <a:cubicBezTo>
                    <a:pt x="104" y="468"/>
                    <a:pt x="139" y="453"/>
                    <a:pt x="106" y="463"/>
                  </a:cubicBezTo>
                  <a:cubicBezTo>
                    <a:pt x="98" y="465"/>
                    <a:pt x="82" y="471"/>
                    <a:pt x="82" y="471"/>
                  </a:cubicBezTo>
                  <a:cubicBezTo>
                    <a:pt x="75" y="470"/>
                    <a:pt x="52" y="468"/>
                    <a:pt x="42" y="463"/>
                  </a:cubicBezTo>
                  <a:cubicBezTo>
                    <a:pt x="34" y="458"/>
                    <a:pt x="18" y="447"/>
                    <a:pt x="18" y="447"/>
                  </a:cubicBezTo>
                  <a:cubicBezTo>
                    <a:pt x="0" y="419"/>
                    <a:pt x="7" y="404"/>
                    <a:pt x="10" y="367"/>
                  </a:cubicBezTo>
                  <a:cubicBezTo>
                    <a:pt x="7" y="349"/>
                    <a:pt x="2" y="333"/>
                    <a:pt x="18" y="319"/>
                  </a:cubicBezTo>
                  <a:cubicBezTo>
                    <a:pt x="25" y="313"/>
                    <a:pt x="42" y="303"/>
                    <a:pt x="42" y="303"/>
                  </a:cubicBezTo>
                  <a:cubicBezTo>
                    <a:pt x="53" y="286"/>
                    <a:pt x="59" y="271"/>
                    <a:pt x="70" y="255"/>
                  </a:cubicBezTo>
                  <a:cubicBezTo>
                    <a:pt x="70" y="251"/>
                    <a:pt x="78" y="178"/>
                    <a:pt x="86" y="167"/>
                  </a:cubicBezTo>
                  <a:cubicBezTo>
                    <a:pt x="92" y="159"/>
                    <a:pt x="110" y="151"/>
                    <a:pt x="110" y="151"/>
                  </a:cubicBezTo>
                  <a:cubicBezTo>
                    <a:pt x="117" y="130"/>
                    <a:pt x="114" y="110"/>
                    <a:pt x="126" y="91"/>
                  </a:cubicBezTo>
                  <a:cubicBezTo>
                    <a:pt x="103" y="56"/>
                    <a:pt x="127" y="37"/>
                    <a:pt x="138" y="3"/>
                  </a:cubicBezTo>
                  <a:cubicBezTo>
                    <a:pt x="154" y="6"/>
                    <a:pt x="166" y="0"/>
                    <a:pt x="166" y="19"/>
                  </a:cubicBezTo>
                  <a:cubicBezTo>
                    <a:pt x="166" y="32"/>
                    <a:pt x="164" y="46"/>
                    <a:pt x="162" y="59"/>
                  </a:cubicBezTo>
                  <a:cubicBezTo>
                    <a:pt x="161" y="63"/>
                    <a:pt x="161" y="74"/>
                    <a:pt x="158" y="71"/>
                  </a:cubicBezTo>
                  <a:cubicBezTo>
                    <a:pt x="154" y="67"/>
                    <a:pt x="158" y="60"/>
                    <a:pt x="158" y="55"/>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152" name="Freeform 47">
              <a:extLst>
                <a:ext uri="{FF2B5EF4-FFF2-40B4-BE49-F238E27FC236}">
                  <a16:creationId xmlns:a16="http://schemas.microsoft.com/office/drawing/2014/main" id="{B36EFF62-0C53-4504-9123-42727067C685}"/>
                </a:ext>
              </a:extLst>
            </p:cNvPr>
            <p:cNvSpPr>
              <a:spLocks/>
            </p:cNvSpPr>
            <p:nvPr/>
          </p:nvSpPr>
          <p:spPr bwMode="auto">
            <a:xfrm>
              <a:off x="3784" y="1704"/>
              <a:ext cx="148" cy="73"/>
            </a:xfrm>
            <a:custGeom>
              <a:avLst/>
              <a:gdLst>
                <a:gd name="T0" fmla="*/ 120 w 148"/>
                <a:gd name="T1" fmla="*/ 8 h 73"/>
                <a:gd name="T2" fmla="*/ 148 w 148"/>
                <a:gd name="T3" fmla="*/ 28 h 73"/>
                <a:gd name="T4" fmla="*/ 112 w 148"/>
                <a:gd name="T5" fmla="*/ 48 h 73"/>
                <a:gd name="T6" fmla="*/ 40 w 148"/>
                <a:gd name="T7" fmla="*/ 60 h 73"/>
                <a:gd name="T8" fmla="*/ 0 w 148"/>
                <a:gd name="T9" fmla="*/ 24 h 73"/>
                <a:gd name="T10" fmla="*/ 28 w 148"/>
                <a:gd name="T11" fmla="*/ 0 h 73"/>
                <a:gd name="T12" fmla="*/ 88 w 148"/>
                <a:gd name="T13" fmla="*/ 4 h 73"/>
                <a:gd name="T14" fmla="*/ 120 w 148"/>
                <a:gd name="T15" fmla="*/ 8 h 7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8" h="73">
                  <a:moveTo>
                    <a:pt x="120" y="8"/>
                  </a:moveTo>
                  <a:cubicBezTo>
                    <a:pt x="148" y="17"/>
                    <a:pt x="141" y="8"/>
                    <a:pt x="148" y="28"/>
                  </a:cubicBezTo>
                  <a:cubicBezTo>
                    <a:pt x="137" y="44"/>
                    <a:pt x="130" y="43"/>
                    <a:pt x="112" y="48"/>
                  </a:cubicBezTo>
                  <a:cubicBezTo>
                    <a:pt x="95" y="73"/>
                    <a:pt x="66" y="63"/>
                    <a:pt x="40" y="60"/>
                  </a:cubicBezTo>
                  <a:cubicBezTo>
                    <a:pt x="21" y="54"/>
                    <a:pt x="17" y="35"/>
                    <a:pt x="0" y="24"/>
                  </a:cubicBezTo>
                  <a:cubicBezTo>
                    <a:pt x="5" y="8"/>
                    <a:pt x="12" y="5"/>
                    <a:pt x="28" y="0"/>
                  </a:cubicBezTo>
                  <a:cubicBezTo>
                    <a:pt x="48" y="1"/>
                    <a:pt x="68" y="2"/>
                    <a:pt x="88" y="4"/>
                  </a:cubicBezTo>
                  <a:cubicBezTo>
                    <a:pt x="99" y="5"/>
                    <a:pt x="110" y="18"/>
                    <a:pt x="120" y="8"/>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153" name="Freeform 48">
              <a:extLst>
                <a:ext uri="{FF2B5EF4-FFF2-40B4-BE49-F238E27FC236}">
                  <a16:creationId xmlns:a16="http://schemas.microsoft.com/office/drawing/2014/main" id="{83B2937A-7CD0-47CC-90CB-AC6B75A1F5E0}"/>
                </a:ext>
              </a:extLst>
            </p:cNvPr>
            <p:cNvSpPr>
              <a:spLocks/>
            </p:cNvSpPr>
            <p:nvPr/>
          </p:nvSpPr>
          <p:spPr bwMode="auto">
            <a:xfrm>
              <a:off x="3615" y="1652"/>
              <a:ext cx="143" cy="122"/>
            </a:xfrm>
            <a:custGeom>
              <a:avLst/>
              <a:gdLst>
                <a:gd name="T0" fmla="*/ 49 w 143"/>
                <a:gd name="T1" fmla="*/ 0 h 122"/>
                <a:gd name="T2" fmla="*/ 101 w 143"/>
                <a:gd name="T3" fmla="*/ 32 h 122"/>
                <a:gd name="T4" fmla="*/ 125 w 143"/>
                <a:gd name="T5" fmla="*/ 40 h 122"/>
                <a:gd name="T6" fmla="*/ 49 w 143"/>
                <a:gd name="T7" fmla="*/ 100 h 122"/>
                <a:gd name="T8" fmla="*/ 9 w 143"/>
                <a:gd name="T9" fmla="*/ 104 h 122"/>
                <a:gd name="T10" fmla="*/ 13 w 143"/>
                <a:gd name="T11" fmla="*/ 76 h 122"/>
                <a:gd name="T12" fmla="*/ 25 w 143"/>
                <a:gd name="T13" fmla="*/ 4 h 122"/>
                <a:gd name="T14" fmla="*/ 49 w 143"/>
                <a:gd name="T15" fmla="*/ 0 h 12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3" h="122">
                  <a:moveTo>
                    <a:pt x="49" y="0"/>
                  </a:moveTo>
                  <a:cubicBezTo>
                    <a:pt x="57" y="24"/>
                    <a:pt x="79" y="25"/>
                    <a:pt x="101" y="32"/>
                  </a:cubicBezTo>
                  <a:cubicBezTo>
                    <a:pt x="109" y="35"/>
                    <a:pt x="125" y="40"/>
                    <a:pt x="125" y="40"/>
                  </a:cubicBezTo>
                  <a:cubicBezTo>
                    <a:pt x="143" y="93"/>
                    <a:pt x="85" y="95"/>
                    <a:pt x="49" y="100"/>
                  </a:cubicBezTo>
                  <a:cubicBezTo>
                    <a:pt x="39" y="107"/>
                    <a:pt x="22" y="122"/>
                    <a:pt x="9" y="104"/>
                  </a:cubicBezTo>
                  <a:cubicBezTo>
                    <a:pt x="3" y="96"/>
                    <a:pt x="12" y="85"/>
                    <a:pt x="13" y="76"/>
                  </a:cubicBezTo>
                  <a:cubicBezTo>
                    <a:pt x="10" y="49"/>
                    <a:pt x="0" y="21"/>
                    <a:pt x="25" y="4"/>
                  </a:cubicBezTo>
                  <a:cubicBezTo>
                    <a:pt x="48" y="9"/>
                    <a:pt x="42" y="14"/>
                    <a:pt x="49"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154" name="Freeform 49">
              <a:extLst>
                <a:ext uri="{FF2B5EF4-FFF2-40B4-BE49-F238E27FC236}">
                  <a16:creationId xmlns:a16="http://schemas.microsoft.com/office/drawing/2014/main" id="{B4D7A1DC-9C9B-4084-90FA-C20E8F46EE78}"/>
                </a:ext>
              </a:extLst>
            </p:cNvPr>
            <p:cNvSpPr>
              <a:spLocks/>
            </p:cNvSpPr>
            <p:nvPr/>
          </p:nvSpPr>
          <p:spPr bwMode="auto">
            <a:xfrm>
              <a:off x="3467" y="1464"/>
              <a:ext cx="141" cy="190"/>
            </a:xfrm>
            <a:custGeom>
              <a:avLst/>
              <a:gdLst>
                <a:gd name="T0" fmla="*/ 121 w 141"/>
                <a:gd name="T1" fmla="*/ 120 h 190"/>
                <a:gd name="T2" fmla="*/ 101 w 141"/>
                <a:gd name="T3" fmla="*/ 88 h 190"/>
                <a:gd name="T4" fmla="*/ 77 w 141"/>
                <a:gd name="T5" fmla="*/ 76 h 190"/>
                <a:gd name="T6" fmla="*/ 73 w 141"/>
                <a:gd name="T7" fmla="*/ 64 h 190"/>
                <a:gd name="T8" fmla="*/ 65 w 141"/>
                <a:gd name="T9" fmla="*/ 52 h 190"/>
                <a:gd name="T10" fmla="*/ 33 w 141"/>
                <a:gd name="T11" fmla="*/ 0 h 190"/>
                <a:gd name="T12" fmla="*/ 21 w 141"/>
                <a:gd name="T13" fmla="*/ 40 h 190"/>
                <a:gd name="T14" fmla="*/ 5 w 141"/>
                <a:gd name="T15" fmla="*/ 108 h 190"/>
                <a:gd name="T16" fmla="*/ 9 w 141"/>
                <a:gd name="T17" fmla="*/ 120 h 190"/>
                <a:gd name="T18" fmla="*/ 41 w 141"/>
                <a:gd name="T19" fmla="*/ 116 h 190"/>
                <a:gd name="T20" fmla="*/ 81 w 141"/>
                <a:gd name="T21" fmla="*/ 120 h 190"/>
                <a:gd name="T22" fmla="*/ 113 w 141"/>
                <a:gd name="T23" fmla="*/ 168 h 190"/>
                <a:gd name="T24" fmla="*/ 141 w 141"/>
                <a:gd name="T25" fmla="*/ 156 h 190"/>
                <a:gd name="T26" fmla="*/ 121 w 141"/>
                <a:gd name="T27" fmla="*/ 120 h 19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41" h="190">
                  <a:moveTo>
                    <a:pt x="121" y="120"/>
                  </a:moveTo>
                  <a:cubicBezTo>
                    <a:pt x="98" y="112"/>
                    <a:pt x="114" y="104"/>
                    <a:pt x="101" y="88"/>
                  </a:cubicBezTo>
                  <a:cubicBezTo>
                    <a:pt x="95" y="81"/>
                    <a:pt x="84" y="81"/>
                    <a:pt x="77" y="76"/>
                  </a:cubicBezTo>
                  <a:cubicBezTo>
                    <a:pt x="76" y="72"/>
                    <a:pt x="75" y="68"/>
                    <a:pt x="73" y="64"/>
                  </a:cubicBezTo>
                  <a:cubicBezTo>
                    <a:pt x="71" y="60"/>
                    <a:pt x="67" y="57"/>
                    <a:pt x="65" y="52"/>
                  </a:cubicBezTo>
                  <a:cubicBezTo>
                    <a:pt x="55" y="26"/>
                    <a:pt x="58" y="17"/>
                    <a:pt x="33" y="0"/>
                  </a:cubicBezTo>
                  <a:cubicBezTo>
                    <a:pt x="0" y="7"/>
                    <a:pt x="5" y="16"/>
                    <a:pt x="21" y="40"/>
                  </a:cubicBezTo>
                  <a:cubicBezTo>
                    <a:pt x="18" y="64"/>
                    <a:pt x="11" y="85"/>
                    <a:pt x="5" y="108"/>
                  </a:cubicBezTo>
                  <a:cubicBezTo>
                    <a:pt x="6" y="112"/>
                    <a:pt x="5" y="119"/>
                    <a:pt x="9" y="120"/>
                  </a:cubicBezTo>
                  <a:cubicBezTo>
                    <a:pt x="19" y="122"/>
                    <a:pt x="30" y="116"/>
                    <a:pt x="41" y="116"/>
                  </a:cubicBezTo>
                  <a:cubicBezTo>
                    <a:pt x="54" y="116"/>
                    <a:pt x="68" y="119"/>
                    <a:pt x="81" y="120"/>
                  </a:cubicBezTo>
                  <a:cubicBezTo>
                    <a:pt x="94" y="139"/>
                    <a:pt x="93" y="155"/>
                    <a:pt x="113" y="168"/>
                  </a:cubicBezTo>
                  <a:cubicBezTo>
                    <a:pt x="128" y="190"/>
                    <a:pt x="125" y="172"/>
                    <a:pt x="141" y="156"/>
                  </a:cubicBezTo>
                  <a:cubicBezTo>
                    <a:pt x="133" y="110"/>
                    <a:pt x="135" y="149"/>
                    <a:pt x="121" y="12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155" name="Freeform 50">
              <a:extLst>
                <a:ext uri="{FF2B5EF4-FFF2-40B4-BE49-F238E27FC236}">
                  <a16:creationId xmlns:a16="http://schemas.microsoft.com/office/drawing/2014/main" id="{63EEF9AA-3BE4-41FA-80BE-C520FC0F621F}"/>
                </a:ext>
              </a:extLst>
            </p:cNvPr>
            <p:cNvSpPr>
              <a:spLocks/>
            </p:cNvSpPr>
            <p:nvPr/>
          </p:nvSpPr>
          <p:spPr bwMode="auto">
            <a:xfrm>
              <a:off x="3316" y="781"/>
              <a:ext cx="472" cy="659"/>
            </a:xfrm>
            <a:custGeom>
              <a:avLst/>
              <a:gdLst>
                <a:gd name="T0" fmla="*/ 468 w 472"/>
                <a:gd name="T1" fmla="*/ 75 h 659"/>
                <a:gd name="T2" fmla="*/ 360 w 472"/>
                <a:gd name="T3" fmla="*/ 111 h 659"/>
                <a:gd name="T4" fmla="*/ 336 w 472"/>
                <a:gd name="T5" fmla="*/ 143 h 659"/>
                <a:gd name="T6" fmla="*/ 312 w 472"/>
                <a:gd name="T7" fmla="*/ 151 h 659"/>
                <a:gd name="T8" fmla="*/ 300 w 472"/>
                <a:gd name="T9" fmla="*/ 147 h 659"/>
                <a:gd name="T10" fmla="*/ 340 w 472"/>
                <a:gd name="T11" fmla="*/ 83 h 659"/>
                <a:gd name="T12" fmla="*/ 336 w 472"/>
                <a:gd name="T13" fmla="*/ 55 h 659"/>
                <a:gd name="T14" fmla="*/ 244 w 472"/>
                <a:gd name="T15" fmla="*/ 75 h 659"/>
                <a:gd name="T16" fmla="*/ 204 w 472"/>
                <a:gd name="T17" fmla="*/ 119 h 659"/>
                <a:gd name="T18" fmla="*/ 160 w 472"/>
                <a:gd name="T19" fmla="*/ 183 h 659"/>
                <a:gd name="T20" fmla="*/ 124 w 472"/>
                <a:gd name="T21" fmla="*/ 255 h 659"/>
                <a:gd name="T22" fmla="*/ 108 w 472"/>
                <a:gd name="T23" fmla="*/ 347 h 659"/>
                <a:gd name="T24" fmla="*/ 116 w 472"/>
                <a:gd name="T25" fmla="*/ 395 h 659"/>
                <a:gd name="T26" fmla="*/ 156 w 472"/>
                <a:gd name="T27" fmla="*/ 407 h 659"/>
                <a:gd name="T28" fmla="*/ 176 w 472"/>
                <a:gd name="T29" fmla="*/ 375 h 659"/>
                <a:gd name="T30" fmla="*/ 200 w 472"/>
                <a:gd name="T31" fmla="*/ 359 h 659"/>
                <a:gd name="T32" fmla="*/ 196 w 472"/>
                <a:gd name="T33" fmla="*/ 395 h 659"/>
                <a:gd name="T34" fmla="*/ 184 w 472"/>
                <a:gd name="T35" fmla="*/ 487 h 659"/>
                <a:gd name="T36" fmla="*/ 160 w 472"/>
                <a:gd name="T37" fmla="*/ 495 h 659"/>
                <a:gd name="T38" fmla="*/ 116 w 472"/>
                <a:gd name="T39" fmla="*/ 467 h 659"/>
                <a:gd name="T40" fmla="*/ 112 w 472"/>
                <a:gd name="T41" fmla="*/ 535 h 659"/>
                <a:gd name="T42" fmla="*/ 136 w 472"/>
                <a:gd name="T43" fmla="*/ 543 h 659"/>
                <a:gd name="T44" fmla="*/ 184 w 472"/>
                <a:gd name="T45" fmla="*/ 543 h 659"/>
                <a:gd name="T46" fmla="*/ 168 w 472"/>
                <a:gd name="T47" fmla="*/ 659 h 659"/>
                <a:gd name="T48" fmla="*/ 148 w 472"/>
                <a:gd name="T49" fmla="*/ 655 h 659"/>
                <a:gd name="T50" fmla="*/ 144 w 472"/>
                <a:gd name="T51" fmla="*/ 643 h 659"/>
                <a:gd name="T52" fmla="*/ 120 w 472"/>
                <a:gd name="T53" fmla="*/ 635 h 659"/>
                <a:gd name="T54" fmla="*/ 96 w 472"/>
                <a:gd name="T55" fmla="*/ 607 h 659"/>
                <a:gd name="T56" fmla="*/ 60 w 472"/>
                <a:gd name="T57" fmla="*/ 555 h 659"/>
                <a:gd name="T58" fmla="*/ 40 w 472"/>
                <a:gd name="T59" fmla="*/ 507 h 659"/>
                <a:gd name="T60" fmla="*/ 8 w 472"/>
                <a:gd name="T61" fmla="*/ 463 h 659"/>
                <a:gd name="T62" fmla="*/ 16 w 472"/>
                <a:gd name="T63" fmla="*/ 399 h 659"/>
                <a:gd name="T64" fmla="*/ 4 w 472"/>
                <a:gd name="T65" fmla="*/ 279 h 659"/>
                <a:gd name="T66" fmla="*/ 24 w 472"/>
                <a:gd name="T67" fmla="*/ 223 h 659"/>
                <a:gd name="T68" fmla="*/ 32 w 472"/>
                <a:gd name="T69" fmla="*/ 183 h 659"/>
                <a:gd name="T70" fmla="*/ 72 w 472"/>
                <a:gd name="T71" fmla="*/ 119 h 659"/>
                <a:gd name="T72" fmla="*/ 76 w 472"/>
                <a:gd name="T73" fmla="*/ 99 h 659"/>
                <a:gd name="T74" fmla="*/ 92 w 472"/>
                <a:gd name="T75" fmla="*/ 95 h 659"/>
                <a:gd name="T76" fmla="*/ 100 w 472"/>
                <a:gd name="T77" fmla="*/ 83 h 659"/>
                <a:gd name="T78" fmla="*/ 148 w 472"/>
                <a:gd name="T79" fmla="*/ 59 h 659"/>
                <a:gd name="T80" fmla="*/ 292 w 472"/>
                <a:gd name="T81" fmla="*/ 3 h 659"/>
                <a:gd name="T82" fmla="*/ 336 w 472"/>
                <a:gd name="T83" fmla="*/ 19 h 659"/>
                <a:gd name="T84" fmla="*/ 344 w 472"/>
                <a:gd name="T85" fmla="*/ 31 h 659"/>
                <a:gd name="T86" fmla="*/ 432 w 472"/>
                <a:gd name="T87" fmla="*/ 47 h 659"/>
                <a:gd name="T88" fmla="*/ 456 w 472"/>
                <a:gd name="T89" fmla="*/ 47 h 659"/>
                <a:gd name="T90" fmla="*/ 472 w 472"/>
                <a:gd name="T91" fmla="*/ 71 h 659"/>
                <a:gd name="T92" fmla="*/ 468 w 472"/>
                <a:gd name="T93" fmla="*/ 75 h 6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72" h="659">
                  <a:moveTo>
                    <a:pt x="468" y="75"/>
                  </a:moveTo>
                  <a:cubicBezTo>
                    <a:pt x="431" y="87"/>
                    <a:pt x="398" y="102"/>
                    <a:pt x="360" y="111"/>
                  </a:cubicBezTo>
                  <a:cubicBezTo>
                    <a:pt x="352" y="124"/>
                    <a:pt x="351" y="136"/>
                    <a:pt x="336" y="143"/>
                  </a:cubicBezTo>
                  <a:cubicBezTo>
                    <a:pt x="328" y="146"/>
                    <a:pt x="312" y="151"/>
                    <a:pt x="312" y="151"/>
                  </a:cubicBezTo>
                  <a:cubicBezTo>
                    <a:pt x="308" y="150"/>
                    <a:pt x="303" y="150"/>
                    <a:pt x="300" y="147"/>
                  </a:cubicBezTo>
                  <a:cubicBezTo>
                    <a:pt x="280" y="122"/>
                    <a:pt x="319" y="90"/>
                    <a:pt x="340" y="83"/>
                  </a:cubicBezTo>
                  <a:cubicBezTo>
                    <a:pt x="339" y="74"/>
                    <a:pt x="345" y="58"/>
                    <a:pt x="336" y="55"/>
                  </a:cubicBezTo>
                  <a:cubicBezTo>
                    <a:pt x="241" y="25"/>
                    <a:pt x="286" y="61"/>
                    <a:pt x="244" y="75"/>
                  </a:cubicBezTo>
                  <a:cubicBezTo>
                    <a:pt x="233" y="92"/>
                    <a:pt x="213" y="100"/>
                    <a:pt x="204" y="119"/>
                  </a:cubicBezTo>
                  <a:cubicBezTo>
                    <a:pt x="191" y="148"/>
                    <a:pt x="194" y="172"/>
                    <a:pt x="160" y="183"/>
                  </a:cubicBezTo>
                  <a:cubicBezTo>
                    <a:pt x="145" y="205"/>
                    <a:pt x="132" y="230"/>
                    <a:pt x="124" y="255"/>
                  </a:cubicBezTo>
                  <a:cubicBezTo>
                    <a:pt x="120" y="285"/>
                    <a:pt x="117" y="319"/>
                    <a:pt x="108" y="347"/>
                  </a:cubicBezTo>
                  <a:cubicBezTo>
                    <a:pt x="110" y="363"/>
                    <a:pt x="104" y="384"/>
                    <a:pt x="116" y="395"/>
                  </a:cubicBezTo>
                  <a:cubicBezTo>
                    <a:pt x="120" y="398"/>
                    <a:pt x="148" y="405"/>
                    <a:pt x="156" y="407"/>
                  </a:cubicBezTo>
                  <a:cubicBezTo>
                    <a:pt x="193" y="398"/>
                    <a:pt x="152" y="413"/>
                    <a:pt x="176" y="375"/>
                  </a:cubicBezTo>
                  <a:cubicBezTo>
                    <a:pt x="181" y="367"/>
                    <a:pt x="200" y="359"/>
                    <a:pt x="200" y="359"/>
                  </a:cubicBezTo>
                  <a:cubicBezTo>
                    <a:pt x="212" y="376"/>
                    <a:pt x="202" y="377"/>
                    <a:pt x="196" y="395"/>
                  </a:cubicBezTo>
                  <a:cubicBezTo>
                    <a:pt x="195" y="401"/>
                    <a:pt x="189" y="481"/>
                    <a:pt x="184" y="487"/>
                  </a:cubicBezTo>
                  <a:cubicBezTo>
                    <a:pt x="178" y="493"/>
                    <a:pt x="160" y="495"/>
                    <a:pt x="160" y="495"/>
                  </a:cubicBezTo>
                  <a:cubicBezTo>
                    <a:pt x="170" y="455"/>
                    <a:pt x="159" y="463"/>
                    <a:pt x="116" y="467"/>
                  </a:cubicBezTo>
                  <a:cubicBezTo>
                    <a:pt x="104" y="491"/>
                    <a:pt x="96" y="500"/>
                    <a:pt x="112" y="535"/>
                  </a:cubicBezTo>
                  <a:cubicBezTo>
                    <a:pt x="116" y="543"/>
                    <a:pt x="136" y="543"/>
                    <a:pt x="136" y="543"/>
                  </a:cubicBezTo>
                  <a:cubicBezTo>
                    <a:pt x="165" y="539"/>
                    <a:pt x="172" y="525"/>
                    <a:pt x="184" y="543"/>
                  </a:cubicBezTo>
                  <a:cubicBezTo>
                    <a:pt x="187" y="569"/>
                    <a:pt x="197" y="649"/>
                    <a:pt x="168" y="659"/>
                  </a:cubicBezTo>
                  <a:cubicBezTo>
                    <a:pt x="161" y="658"/>
                    <a:pt x="154" y="659"/>
                    <a:pt x="148" y="655"/>
                  </a:cubicBezTo>
                  <a:cubicBezTo>
                    <a:pt x="144" y="653"/>
                    <a:pt x="147" y="645"/>
                    <a:pt x="144" y="643"/>
                  </a:cubicBezTo>
                  <a:cubicBezTo>
                    <a:pt x="137" y="638"/>
                    <a:pt x="120" y="635"/>
                    <a:pt x="120" y="635"/>
                  </a:cubicBezTo>
                  <a:cubicBezTo>
                    <a:pt x="111" y="621"/>
                    <a:pt x="112" y="612"/>
                    <a:pt x="96" y="607"/>
                  </a:cubicBezTo>
                  <a:cubicBezTo>
                    <a:pt x="84" y="595"/>
                    <a:pt x="65" y="571"/>
                    <a:pt x="60" y="555"/>
                  </a:cubicBezTo>
                  <a:cubicBezTo>
                    <a:pt x="53" y="535"/>
                    <a:pt x="55" y="522"/>
                    <a:pt x="40" y="507"/>
                  </a:cubicBezTo>
                  <a:cubicBezTo>
                    <a:pt x="33" y="487"/>
                    <a:pt x="25" y="474"/>
                    <a:pt x="8" y="463"/>
                  </a:cubicBezTo>
                  <a:cubicBezTo>
                    <a:pt x="0" y="440"/>
                    <a:pt x="3" y="419"/>
                    <a:pt x="16" y="399"/>
                  </a:cubicBezTo>
                  <a:cubicBezTo>
                    <a:pt x="20" y="346"/>
                    <a:pt x="13" y="326"/>
                    <a:pt x="4" y="279"/>
                  </a:cubicBezTo>
                  <a:cubicBezTo>
                    <a:pt x="11" y="259"/>
                    <a:pt x="12" y="241"/>
                    <a:pt x="24" y="223"/>
                  </a:cubicBezTo>
                  <a:cubicBezTo>
                    <a:pt x="32" y="193"/>
                    <a:pt x="47" y="212"/>
                    <a:pt x="32" y="183"/>
                  </a:cubicBezTo>
                  <a:cubicBezTo>
                    <a:pt x="38" y="155"/>
                    <a:pt x="48" y="135"/>
                    <a:pt x="72" y="119"/>
                  </a:cubicBezTo>
                  <a:cubicBezTo>
                    <a:pt x="73" y="112"/>
                    <a:pt x="72" y="104"/>
                    <a:pt x="76" y="99"/>
                  </a:cubicBezTo>
                  <a:cubicBezTo>
                    <a:pt x="80" y="95"/>
                    <a:pt x="87" y="98"/>
                    <a:pt x="92" y="95"/>
                  </a:cubicBezTo>
                  <a:cubicBezTo>
                    <a:pt x="96" y="92"/>
                    <a:pt x="97" y="86"/>
                    <a:pt x="100" y="83"/>
                  </a:cubicBezTo>
                  <a:cubicBezTo>
                    <a:pt x="111" y="72"/>
                    <a:pt x="134" y="64"/>
                    <a:pt x="148" y="59"/>
                  </a:cubicBezTo>
                  <a:cubicBezTo>
                    <a:pt x="185" y="22"/>
                    <a:pt x="242" y="8"/>
                    <a:pt x="292" y="3"/>
                  </a:cubicBezTo>
                  <a:cubicBezTo>
                    <a:pt x="323" y="7"/>
                    <a:pt x="320" y="0"/>
                    <a:pt x="336" y="19"/>
                  </a:cubicBezTo>
                  <a:cubicBezTo>
                    <a:pt x="339" y="23"/>
                    <a:pt x="340" y="28"/>
                    <a:pt x="344" y="31"/>
                  </a:cubicBezTo>
                  <a:cubicBezTo>
                    <a:pt x="367" y="46"/>
                    <a:pt x="408" y="45"/>
                    <a:pt x="432" y="47"/>
                  </a:cubicBezTo>
                  <a:cubicBezTo>
                    <a:pt x="440" y="44"/>
                    <a:pt x="448" y="39"/>
                    <a:pt x="456" y="47"/>
                  </a:cubicBezTo>
                  <a:cubicBezTo>
                    <a:pt x="463" y="54"/>
                    <a:pt x="472" y="71"/>
                    <a:pt x="472" y="71"/>
                  </a:cubicBezTo>
                  <a:cubicBezTo>
                    <a:pt x="457" y="76"/>
                    <a:pt x="456" y="75"/>
                    <a:pt x="468" y="75"/>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156" name="Freeform 51">
              <a:extLst>
                <a:ext uri="{FF2B5EF4-FFF2-40B4-BE49-F238E27FC236}">
                  <a16:creationId xmlns:a16="http://schemas.microsoft.com/office/drawing/2014/main" id="{05F7260C-3E84-4CB0-AE4D-D0872922D63E}"/>
                </a:ext>
              </a:extLst>
            </p:cNvPr>
            <p:cNvSpPr>
              <a:spLocks/>
            </p:cNvSpPr>
            <p:nvPr/>
          </p:nvSpPr>
          <p:spPr bwMode="auto">
            <a:xfrm>
              <a:off x="3524" y="957"/>
              <a:ext cx="91" cy="89"/>
            </a:xfrm>
            <a:custGeom>
              <a:avLst/>
              <a:gdLst>
                <a:gd name="T0" fmla="*/ 88 w 91"/>
                <a:gd name="T1" fmla="*/ 27 h 89"/>
                <a:gd name="T2" fmla="*/ 52 w 91"/>
                <a:gd name="T3" fmla="*/ 67 h 89"/>
                <a:gd name="T4" fmla="*/ 0 w 91"/>
                <a:gd name="T5" fmla="*/ 63 h 89"/>
                <a:gd name="T6" fmla="*/ 28 w 91"/>
                <a:gd name="T7" fmla="*/ 23 h 89"/>
                <a:gd name="T8" fmla="*/ 84 w 91"/>
                <a:gd name="T9" fmla="*/ 11 h 89"/>
                <a:gd name="T10" fmla="*/ 88 w 91"/>
                <a:gd name="T11" fmla="*/ 23 h 89"/>
                <a:gd name="T12" fmla="*/ 88 w 91"/>
                <a:gd name="T13" fmla="*/ 27 h 8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1" h="89">
                  <a:moveTo>
                    <a:pt x="88" y="27"/>
                  </a:moveTo>
                  <a:cubicBezTo>
                    <a:pt x="70" y="39"/>
                    <a:pt x="69" y="56"/>
                    <a:pt x="52" y="67"/>
                  </a:cubicBezTo>
                  <a:cubicBezTo>
                    <a:pt x="38" y="88"/>
                    <a:pt x="9" y="89"/>
                    <a:pt x="0" y="63"/>
                  </a:cubicBezTo>
                  <a:cubicBezTo>
                    <a:pt x="7" y="43"/>
                    <a:pt x="7" y="30"/>
                    <a:pt x="28" y="23"/>
                  </a:cubicBezTo>
                  <a:cubicBezTo>
                    <a:pt x="43" y="0"/>
                    <a:pt x="57" y="8"/>
                    <a:pt x="84" y="11"/>
                  </a:cubicBezTo>
                  <a:cubicBezTo>
                    <a:pt x="85" y="15"/>
                    <a:pt x="91" y="20"/>
                    <a:pt x="88" y="23"/>
                  </a:cubicBezTo>
                  <a:cubicBezTo>
                    <a:pt x="84" y="28"/>
                    <a:pt x="50" y="27"/>
                    <a:pt x="88" y="27"/>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157" name="Freeform 52">
              <a:extLst>
                <a:ext uri="{FF2B5EF4-FFF2-40B4-BE49-F238E27FC236}">
                  <a16:creationId xmlns:a16="http://schemas.microsoft.com/office/drawing/2014/main" id="{3A8F3F6F-CEDD-42BB-8CA8-E52F040DAA87}"/>
                </a:ext>
              </a:extLst>
            </p:cNvPr>
            <p:cNvSpPr>
              <a:spLocks/>
            </p:cNvSpPr>
            <p:nvPr/>
          </p:nvSpPr>
          <p:spPr bwMode="auto">
            <a:xfrm>
              <a:off x="3476" y="1078"/>
              <a:ext cx="63" cy="26"/>
            </a:xfrm>
            <a:custGeom>
              <a:avLst/>
              <a:gdLst>
                <a:gd name="T0" fmla="*/ 52 w 63"/>
                <a:gd name="T1" fmla="*/ 2 h 26"/>
                <a:gd name="T2" fmla="*/ 4 w 63"/>
                <a:gd name="T3" fmla="*/ 6 h 26"/>
                <a:gd name="T4" fmla="*/ 12 w 63"/>
                <a:gd name="T5" fmla="*/ 18 h 26"/>
                <a:gd name="T6" fmla="*/ 52 w 63"/>
                <a:gd name="T7" fmla="*/ 26 h 26"/>
                <a:gd name="T8" fmla="*/ 52 w 63"/>
                <a:gd name="T9" fmla="*/ 2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 h="26">
                  <a:moveTo>
                    <a:pt x="52" y="2"/>
                  </a:moveTo>
                  <a:cubicBezTo>
                    <a:pt x="36" y="3"/>
                    <a:pt x="19" y="0"/>
                    <a:pt x="4" y="6"/>
                  </a:cubicBezTo>
                  <a:cubicBezTo>
                    <a:pt x="0" y="8"/>
                    <a:pt x="8" y="15"/>
                    <a:pt x="12" y="18"/>
                  </a:cubicBezTo>
                  <a:cubicBezTo>
                    <a:pt x="23" y="26"/>
                    <a:pt x="39" y="24"/>
                    <a:pt x="52" y="26"/>
                  </a:cubicBezTo>
                  <a:cubicBezTo>
                    <a:pt x="63" y="10"/>
                    <a:pt x="63" y="18"/>
                    <a:pt x="52" y="2"/>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sp>
        <p:nvSpPr>
          <p:cNvPr id="431158" name="Rectangle 53">
            <a:extLst>
              <a:ext uri="{FF2B5EF4-FFF2-40B4-BE49-F238E27FC236}">
                <a16:creationId xmlns:a16="http://schemas.microsoft.com/office/drawing/2014/main" id="{077F8E83-36F5-4DAD-B707-7CC4C3F52446}"/>
              </a:ext>
            </a:extLst>
          </p:cNvPr>
          <p:cNvSpPr>
            <a:spLocks noChangeArrowheads="1"/>
          </p:cNvSpPr>
          <p:nvPr/>
        </p:nvSpPr>
        <p:spPr bwMode="auto">
          <a:xfrm>
            <a:off x="1118235" y="3462516"/>
            <a:ext cx="3617119" cy="77302"/>
          </a:xfrm>
          <a:prstGeom prst="rect">
            <a:avLst/>
          </a:prstGeom>
          <a:solidFill>
            <a:srgbClr val="FF99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159" name="Rectangle 54">
            <a:extLst>
              <a:ext uri="{FF2B5EF4-FFF2-40B4-BE49-F238E27FC236}">
                <a16:creationId xmlns:a16="http://schemas.microsoft.com/office/drawing/2014/main" id="{5FF6E346-A810-4A50-89D7-84E5053CF325}"/>
              </a:ext>
            </a:extLst>
          </p:cNvPr>
          <p:cNvSpPr>
            <a:spLocks noChangeArrowheads="1"/>
          </p:cNvSpPr>
          <p:nvPr/>
        </p:nvSpPr>
        <p:spPr bwMode="auto">
          <a:xfrm>
            <a:off x="1118235" y="4226778"/>
            <a:ext cx="3617119" cy="77302"/>
          </a:xfrm>
          <a:prstGeom prst="rect">
            <a:avLst/>
          </a:prstGeom>
          <a:solidFill>
            <a:srgbClr val="FF99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160" name="Freeform 55">
            <a:extLst>
              <a:ext uri="{FF2B5EF4-FFF2-40B4-BE49-F238E27FC236}">
                <a16:creationId xmlns:a16="http://schemas.microsoft.com/office/drawing/2014/main" id="{7377A691-758E-40EC-B932-7FF210ED0682}"/>
              </a:ext>
            </a:extLst>
          </p:cNvPr>
          <p:cNvSpPr>
            <a:spLocks/>
          </p:cNvSpPr>
          <p:nvPr/>
        </p:nvSpPr>
        <p:spPr bwMode="auto">
          <a:xfrm>
            <a:off x="1121152" y="3535442"/>
            <a:ext cx="3707547" cy="689878"/>
          </a:xfrm>
          <a:custGeom>
            <a:avLst/>
            <a:gdLst>
              <a:gd name="T0" fmla="*/ 0 w 2536"/>
              <a:gd name="T1" fmla="*/ 0 h 473"/>
              <a:gd name="T2" fmla="*/ 267792458 w 2536"/>
              <a:gd name="T3" fmla="*/ 352822110 h 473"/>
              <a:gd name="T4" fmla="*/ 310525635 w 2536"/>
              <a:gd name="T5" fmla="*/ 670362009 h 473"/>
              <a:gd name="T6" fmla="*/ 259245822 w 2536"/>
              <a:gd name="T7" fmla="*/ 874495595 h 473"/>
              <a:gd name="T8" fmla="*/ 173779467 w 2536"/>
              <a:gd name="T9" fmla="*/ 1018143803 h 473"/>
              <a:gd name="T10" fmla="*/ 22791558 w 2536"/>
              <a:gd name="T11" fmla="*/ 1189514542 h 473"/>
              <a:gd name="T12" fmla="*/ 2147483647 w 2536"/>
              <a:gd name="T13" fmla="*/ 1192035494 h 473"/>
              <a:gd name="T14" fmla="*/ 2147483647 w 2536"/>
              <a:gd name="T15" fmla="*/ 934979385 h 473"/>
              <a:gd name="T16" fmla="*/ 2147483647 w 2536"/>
              <a:gd name="T17" fmla="*/ 665321693 h 473"/>
              <a:gd name="T18" fmla="*/ 2147483647 w 2536"/>
              <a:gd name="T19" fmla="*/ 337701162 h 473"/>
              <a:gd name="T20" fmla="*/ 2147483647 w 2536"/>
              <a:gd name="T21" fmla="*/ 141128844 h 473"/>
              <a:gd name="T22" fmla="*/ 2147483647 w 2536"/>
              <a:gd name="T23" fmla="*/ 0 h 473"/>
              <a:gd name="T24" fmla="*/ 0 w 2536"/>
              <a:gd name="T25" fmla="*/ 0 h 47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36" h="473">
                <a:moveTo>
                  <a:pt x="0" y="0"/>
                </a:moveTo>
                <a:lnTo>
                  <a:pt x="94" y="140"/>
                </a:lnTo>
                <a:lnTo>
                  <a:pt x="109" y="266"/>
                </a:lnTo>
                <a:lnTo>
                  <a:pt x="91" y="347"/>
                </a:lnTo>
                <a:lnTo>
                  <a:pt x="61" y="404"/>
                </a:lnTo>
                <a:lnTo>
                  <a:pt x="8" y="472"/>
                </a:lnTo>
                <a:lnTo>
                  <a:pt x="2470" y="473"/>
                </a:lnTo>
                <a:lnTo>
                  <a:pt x="2512" y="371"/>
                </a:lnTo>
                <a:lnTo>
                  <a:pt x="2536" y="264"/>
                </a:lnTo>
                <a:lnTo>
                  <a:pt x="2524" y="134"/>
                </a:lnTo>
                <a:lnTo>
                  <a:pt x="2497" y="56"/>
                </a:lnTo>
                <a:lnTo>
                  <a:pt x="2464" y="0"/>
                </a:lnTo>
                <a:lnTo>
                  <a:pt x="0" y="0"/>
                </a:lnTo>
                <a:close/>
              </a:path>
            </a:pathLst>
          </a:custGeom>
          <a:gradFill rotWithShape="1">
            <a:gsLst>
              <a:gs pos="0">
                <a:srgbClr val="764700"/>
              </a:gs>
              <a:gs pos="50000">
                <a:srgbClr val="FF9900"/>
              </a:gs>
              <a:gs pos="100000">
                <a:srgbClr val="764700"/>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817208" name="Text Box 56">
            <a:extLst>
              <a:ext uri="{FF2B5EF4-FFF2-40B4-BE49-F238E27FC236}">
                <a16:creationId xmlns:a16="http://schemas.microsoft.com/office/drawing/2014/main" id="{E48B2363-EBD5-45F5-BF63-99BBBD45E9C9}"/>
              </a:ext>
            </a:extLst>
          </p:cNvPr>
          <p:cNvSpPr txBox="1">
            <a:spLocks noChangeArrowheads="1"/>
          </p:cNvSpPr>
          <p:nvPr/>
        </p:nvSpPr>
        <p:spPr bwMode="auto">
          <a:xfrm>
            <a:off x="1372017" y="1397259"/>
            <a:ext cx="3551998" cy="3185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470" b="1">
                <a:solidFill>
                  <a:srgbClr val="333399"/>
                </a:solidFill>
              </a:rPr>
              <a:t>1) Agresion directa sobre el endotelio</a:t>
            </a:r>
          </a:p>
        </p:txBody>
      </p:sp>
      <p:sp>
        <p:nvSpPr>
          <p:cNvPr id="817209" name="Text Box 57">
            <a:extLst>
              <a:ext uri="{FF2B5EF4-FFF2-40B4-BE49-F238E27FC236}">
                <a16:creationId xmlns:a16="http://schemas.microsoft.com/office/drawing/2014/main" id="{4731D51D-7E5A-4FB9-9FE9-1CBBBD637422}"/>
              </a:ext>
            </a:extLst>
          </p:cNvPr>
          <p:cNvSpPr txBox="1">
            <a:spLocks noChangeArrowheads="1"/>
          </p:cNvSpPr>
          <p:nvPr/>
        </p:nvSpPr>
        <p:spPr bwMode="auto">
          <a:xfrm>
            <a:off x="1372017" y="1726883"/>
            <a:ext cx="2040943" cy="3185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470" b="1">
                <a:solidFill>
                  <a:srgbClr val="333399"/>
                </a:solidFill>
              </a:rPr>
              <a:t>2) Infiltrado por PMN</a:t>
            </a:r>
          </a:p>
        </p:txBody>
      </p:sp>
      <p:sp>
        <p:nvSpPr>
          <p:cNvPr id="817210" name="Text Box 58">
            <a:extLst>
              <a:ext uri="{FF2B5EF4-FFF2-40B4-BE49-F238E27FC236}">
                <a16:creationId xmlns:a16="http://schemas.microsoft.com/office/drawing/2014/main" id="{5677759A-62F3-4B2A-B702-0089404041EA}"/>
              </a:ext>
            </a:extLst>
          </p:cNvPr>
          <p:cNvSpPr txBox="1">
            <a:spLocks noChangeArrowheads="1"/>
          </p:cNvSpPr>
          <p:nvPr/>
        </p:nvSpPr>
        <p:spPr bwMode="auto">
          <a:xfrm>
            <a:off x="1372017" y="2057967"/>
            <a:ext cx="5128327" cy="3185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470" b="1">
                <a:solidFill>
                  <a:srgbClr val="333399"/>
                </a:solidFill>
              </a:rPr>
              <a:t>3) Necrosis fibrinoide y hemorragia local </a:t>
            </a:r>
            <a:r>
              <a:rPr lang="es-ES" altLang="es-ES" sz="1103" b="1">
                <a:solidFill>
                  <a:srgbClr val="333399"/>
                </a:solidFill>
              </a:rPr>
              <a:t>(purpura palpable)</a:t>
            </a:r>
          </a:p>
        </p:txBody>
      </p:sp>
      <p:sp>
        <p:nvSpPr>
          <p:cNvPr id="817211" name="Text Box 59">
            <a:extLst>
              <a:ext uri="{FF2B5EF4-FFF2-40B4-BE49-F238E27FC236}">
                <a16:creationId xmlns:a16="http://schemas.microsoft.com/office/drawing/2014/main" id="{2DDB4A33-4CFE-4CC7-B618-AD771E1EF1D8}"/>
              </a:ext>
            </a:extLst>
          </p:cNvPr>
          <p:cNvSpPr txBox="1">
            <a:spLocks noChangeArrowheads="1"/>
          </p:cNvSpPr>
          <p:nvPr/>
        </p:nvSpPr>
        <p:spPr bwMode="auto">
          <a:xfrm>
            <a:off x="1325345" y="4535984"/>
            <a:ext cx="4605171" cy="3185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470" b="1">
                <a:solidFill>
                  <a:srgbClr val="333399"/>
                </a:solidFill>
              </a:rPr>
              <a:t>4) Apoptosis y leucocitoclastia </a:t>
            </a:r>
            <a:r>
              <a:rPr lang="es-ES" altLang="es-ES" sz="1103" b="1">
                <a:solidFill>
                  <a:srgbClr val="333399"/>
                </a:solidFill>
              </a:rPr>
              <a:t>(vasculitis necrotizante)</a:t>
            </a:r>
          </a:p>
        </p:txBody>
      </p:sp>
      <p:grpSp>
        <p:nvGrpSpPr>
          <p:cNvPr id="817212" name="Group 60">
            <a:extLst>
              <a:ext uri="{FF2B5EF4-FFF2-40B4-BE49-F238E27FC236}">
                <a16:creationId xmlns:a16="http://schemas.microsoft.com/office/drawing/2014/main" id="{C6189825-1231-4993-A86E-46D37F0FDB0E}"/>
              </a:ext>
            </a:extLst>
          </p:cNvPr>
          <p:cNvGrpSpPr>
            <a:grpSpLocks/>
          </p:cNvGrpSpPr>
          <p:nvPr/>
        </p:nvGrpSpPr>
        <p:grpSpPr bwMode="auto">
          <a:xfrm>
            <a:off x="2350682" y="2848482"/>
            <a:ext cx="5953661" cy="1140559"/>
            <a:chOff x="1037" y="1953"/>
            <a:chExt cx="4082" cy="782"/>
          </a:xfrm>
        </p:grpSpPr>
        <p:sp>
          <p:nvSpPr>
            <p:cNvPr id="431166" name="AutoShape 61">
              <a:extLst>
                <a:ext uri="{FF2B5EF4-FFF2-40B4-BE49-F238E27FC236}">
                  <a16:creationId xmlns:a16="http://schemas.microsoft.com/office/drawing/2014/main" id="{8DE7949C-6049-4D91-9374-C10513D69268}"/>
                </a:ext>
              </a:extLst>
            </p:cNvPr>
            <p:cNvSpPr>
              <a:spLocks noChangeArrowheads="1"/>
            </p:cNvSpPr>
            <p:nvPr/>
          </p:nvSpPr>
          <p:spPr bwMode="auto">
            <a:xfrm rot="-2830485">
              <a:off x="932" y="2513"/>
              <a:ext cx="320" cy="110"/>
            </a:xfrm>
            <a:prstGeom prst="rightArrow">
              <a:avLst>
                <a:gd name="adj1" fmla="val 50000"/>
                <a:gd name="adj2" fmla="val 72727"/>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167" name="AutoShape 62">
              <a:extLst>
                <a:ext uri="{FF2B5EF4-FFF2-40B4-BE49-F238E27FC236}">
                  <a16:creationId xmlns:a16="http://schemas.microsoft.com/office/drawing/2014/main" id="{307C39EE-953B-4483-89B4-3FFB905549C9}"/>
                </a:ext>
              </a:extLst>
            </p:cNvPr>
            <p:cNvSpPr>
              <a:spLocks noChangeArrowheads="1"/>
            </p:cNvSpPr>
            <p:nvPr/>
          </p:nvSpPr>
          <p:spPr bwMode="auto">
            <a:xfrm rot="5005593">
              <a:off x="4327" y="2058"/>
              <a:ext cx="320" cy="110"/>
            </a:xfrm>
            <a:prstGeom prst="rightArrow">
              <a:avLst>
                <a:gd name="adj1" fmla="val 50000"/>
                <a:gd name="adj2" fmla="val 72727"/>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168" name="AutoShape 63">
              <a:extLst>
                <a:ext uri="{FF2B5EF4-FFF2-40B4-BE49-F238E27FC236}">
                  <a16:creationId xmlns:a16="http://schemas.microsoft.com/office/drawing/2014/main" id="{1F056D01-35E5-432F-9EE0-6EE48D51485A}"/>
                </a:ext>
              </a:extLst>
            </p:cNvPr>
            <p:cNvSpPr>
              <a:spLocks noChangeArrowheads="1"/>
            </p:cNvSpPr>
            <p:nvPr/>
          </p:nvSpPr>
          <p:spPr bwMode="auto">
            <a:xfrm rot="-7871442">
              <a:off x="3697" y="2520"/>
              <a:ext cx="320" cy="110"/>
            </a:xfrm>
            <a:prstGeom prst="rightArrow">
              <a:avLst>
                <a:gd name="adj1" fmla="val 50000"/>
                <a:gd name="adj2" fmla="val 72727"/>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169" name="AutoShape 64">
              <a:extLst>
                <a:ext uri="{FF2B5EF4-FFF2-40B4-BE49-F238E27FC236}">
                  <a16:creationId xmlns:a16="http://schemas.microsoft.com/office/drawing/2014/main" id="{128DB559-5775-4623-81B5-8C36496F5237}"/>
                </a:ext>
              </a:extLst>
            </p:cNvPr>
            <p:cNvSpPr>
              <a:spLocks noChangeArrowheads="1"/>
            </p:cNvSpPr>
            <p:nvPr/>
          </p:nvSpPr>
          <p:spPr bwMode="auto">
            <a:xfrm rot="10096493">
              <a:off x="4799" y="2453"/>
              <a:ext cx="320" cy="110"/>
            </a:xfrm>
            <a:prstGeom prst="rightArrow">
              <a:avLst>
                <a:gd name="adj1" fmla="val 50000"/>
                <a:gd name="adj2" fmla="val 72727"/>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sp>
        <p:nvSpPr>
          <p:cNvPr id="817217" name="Oval 65">
            <a:extLst>
              <a:ext uri="{FF2B5EF4-FFF2-40B4-BE49-F238E27FC236}">
                <a16:creationId xmlns:a16="http://schemas.microsoft.com/office/drawing/2014/main" id="{779F85E2-60A0-4832-8566-B2E640509B53}"/>
              </a:ext>
            </a:extLst>
          </p:cNvPr>
          <p:cNvSpPr>
            <a:spLocks noChangeArrowheads="1"/>
          </p:cNvSpPr>
          <p:nvPr/>
        </p:nvSpPr>
        <p:spPr bwMode="auto">
          <a:xfrm>
            <a:off x="2493615" y="3392508"/>
            <a:ext cx="424428" cy="176481"/>
          </a:xfrm>
          <a:prstGeom prst="ellipse">
            <a:avLst/>
          </a:prstGeom>
          <a:gradFill rotWithShape="1">
            <a:gsLst>
              <a:gs pos="0">
                <a:srgbClr val="FF9900"/>
              </a:gs>
              <a:gs pos="50000">
                <a:srgbClr val="764700"/>
              </a:gs>
              <a:gs pos="100000">
                <a:srgbClr val="FF9900"/>
              </a:gs>
            </a:gsLst>
            <a:lin ang="5400000" scaled="1"/>
          </a:gradFill>
          <a:ln w="38100">
            <a:solidFill>
              <a:srgbClr val="FF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817218" name="Oval 66">
            <a:extLst>
              <a:ext uri="{FF2B5EF4-FFF2-40B4-BE49-F238E27FC236}">
                <a16:creationId xmlns:a16="http://schemas.microsoft.com/office/drawing/2014/main" id="{502FA91F-A996-4947-A5A9-BF076A578958}"/>
              </a:ext>
            </a:extLst>
          </p:cNvPr>
          <p:cNvSpPr>
            <a:spLocks noChangeArrowheads="1"/>
          </p:cNvSpPr>
          <p:nvPr/>
        </p:nvSpPr>
        <p:spPr bwMode="auto">
          <a:xfrm>
            <a:off x="7246918" y="3332709"/>
            <a:ext cx="424429" cy="176480"/>
          </a:xfrm>
          <a:prstGeom prst="ellipse">
            <a:avLst/>
          </a:prstGeom>
          <a:gradFill rotWithShape="1">
            <a:gsLst>
              <a:gs pos="0">
                <a:srgbClr val="FF9900"/>
              </a:gs>
              <a:gs pos="50000">
                <a:srgbClr val="764700"/>
              </a:gs>
              <a:gs pos="100000">
                <a:srgbClr val="FF9900"/>
              </a:gs>
            </a:gsLst>
            <a:lin ang="5400000" scaled="1"/>
          </a:gradFill>
          <a:ln w="38100">
            <a:solidFill>
              <a:srgbClr val="FF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817219" name="Oval 67">
            <a:extLst>
              <a:ext uri="{FF2B5EF4-FFF2-40B4-BE49-F238E27FC236}">
                <a16:creationId xmlns:a16="http://schemas.microsoft.com/office/drawing/2014/main" id="{3DDCF867-C2B5-4997-B7E7-ED398B2A6872}"/>
              </a:ext>
            </a:extLst>
          </p:cNvPr>
          <p:cNvSpPr>
            <a:spLocks noChangeArrowheads="1"/>
          </p:cNvSpPr>
          <p:nvPr/>
        </p:nvSpPr>
        <p:spPr bwMode="auto">
          <a:xfrm rot="15697756">
            <a:off x="7581647" y="3607639"/>
            <a:ext cx="424428" cy="125432"/>
          </a:xfrm>
          <a:prstGeom prst="ellipse">
            <a:avLst/>
          </a:prstGeom>
          <a:gradFill rotWithShape="1">
            <a:gsLst>
              <a:gs pos="0">
                <a:srgbClr val="FF9900"/>
              </a:gs>
              <a:gs pos="50000">
                <a:srgbClr val="764700"/>
              </a:gs>
              <a:gs pos="100000">
                <a:srgbClr val="FF9900"/>
              </a:gs>
            </a:gsLst>
            <a:lin ang="5400000" scaled="1"/>
          </a:gradFill>
          <a:ln w="38100">
            <a:solidFill>
              <a:srgbClr val="FF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817220" name="Oval 68">
            <a:extLst>
              <a:ext uri="{FF2B5EF4-FFF2-40B4-BE49-F238E27FC236}">
                <a16:creationId xmlns:a16="http://schemas.microsoft.com/office/drawing/2014/main" id="{E6782880-1C82-4D03-B677-3E9AA965371A}"/>
              </a:ext>
            </a:extLst>
          </p:cNvPr>
          <p:cNvSpPr>
            <a:spLocks noChangeArrowheads="1"/>
          </p:cNvSpPr>
          <p:nvPr/>
        </p:nvSpPr>
        <p:spPr bwMode="auto">
          <a:xfrm rot="19105864">
            <a:off x="6043643" y="3446474"/>
            <a:ext cx="424428" cy="125432"/>
          </a:xfrm>
          <a:prstGeom prst="ellipse">
            <a:avLst/>
          </a:prstGeom>
          <a:gradFill rotWithShape="1">
            <a:gsLst>
              <a:gs pos="0">
                <a:srgbClr val="FF9900"/>
              </a:gs>
              <a:gs pos="50000">
                <a:srgbClr val="764700"/>
              </a:gs>
              <a:gs pos="100000">
                <a:srgbClr val="FF9900"/>
              </a:gs>
            </a:gsLst>
            <a:lin ang="5400000" scaled="1"/>
          </a:gradFill>
          <a:ln w="38100">
            <a:solidFill>
              <a:srgbClr val="FF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nvGrpSpPr>
          <p:cNvPr id="817221" name="Group 69">
            <a:extLst>
              <a:ext uri="{FF2B5EF4-FFF2-40B4-BE49-F238E27FC236}">
                <a16:creationId xmlns:a16="http://schemas.microsoft.com/office/drawing/2014/main" id="{FD23F761-D75C-4DE8-9DCE-E3AB5F3267BA}"/>
              </a:ext>
            </a:extLst>
          </p:cNvPr>
          <p:cNvGrpSpPr>
            <a:grpSpLocks/>
          </p:cNvGrpSpPr>
          <p:nvPr/>
        </p:nvGrpSpPr>
        <p:grpSpPr bwMode="auto">
          <a:xfrm>
            <a:off x="2397354" y="3199984"/>
            <a:ext cx="5860316" cy="809477"/>
            <a:chOff x="1069" y="2194"/>
            <a:chExt cx="4018" cy="555"/>
          </a:xfrm>
        </p:grpSpPr>
        <p:grpSp>
          <p:nvGrpSpPr>
            <p:cNvPr id="431175" name="Group 70">
              <a:extLst>
                <a:ext uri="{FF2B5EF4-FFF2-40B4-BE49-F238E27FC236}">
                  <a16:creationId xmlns:a16="http://schemas.microsoft.com/office/drawing/2014/main" id="{31F66723-CBE5-4692-92FE-3C91EF42AE05}"/>
                </a:ext>
              </a:extLst>
            </p:cNvPr>
            <p:cNvGrpSpPr>
              <a:grpSpLocks/>
            </p:cNvGrpSpPr>
            <p:nvPr/>
          </p:nvGrpSpPr>
          <p:grpSpPr bwMode="auto">
            <a:xfrm>
              <a:off x="4546" y="2343"/>
              <a:ext cx="226" cy="144"/>
              <a:chOff x="3958" y="3396"/>
              <a:chExt cx="226" cy="144"/>
            </a:xfrm>
          </p:grpSpPr>
          <p:sp>
            <p:nvSpPr>
              <p:cNvPr id="431176" name="Freeform 71">
                <a:extLst>
                  <a:ext uri="{FF2B5EF4-FFF2-40B4-BE49-F238E27FC236}">
                    <a16:creationId xmlns:a16="http://schemas.microsoft.com/office/drawing/2014/main" id="{612D03D5-977D-4C15-B27B-F797038469A4}"/>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177" name="Freeform 72">
                <a:extLst>
                  <a:ext uri="{FF2B5EF4-FFF2-40B4-BE49-F238E27FC236}">
                    <a16:creationId xmlns:a16="http://schemas.microsoft.com/office/drawing/2014/main" id="{FA8958FF-B8EA-4709-AD15-5F04C9C1209D}"/>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31178" name="Group 73">
              <a:extLst>
                <a:ext uri="{FF2B5EF4-FFF2-40B4-BE49-F238E27FC236}">
                  <a16:creationId xmlns:a16="http://schemas.microsoft.com/office/drawing/2014/main" id="{2CCB6617-74F7-452B-BC9B-B20937BCCB05}"/>
                </a:ext>
              </a:extLst>
            </p:cNvPr>
            <p:cNvGrpSpPr>
              <a:grpSpLocks/>
            </p:cNvGrpSpPr>
            <p:nvPr/>
          </p:nvGrpSpPr>
          <p:grpSpPr bwMode="auto">
            <a:xfrm>
              <a:off x="1069" y="2194"/>
              <a:ext cx="4018" cy="555"/>
              <a:chOff x="1069" y="2194"/>
              <a:chExt cx="4018" cy="555"/>
            </a:xfrm>
          </p:grpSpPr>
          <p:grpSp>
            <p:nvGrpSpPr>
              <p:cNvPr id="431179" name="Group 74">
                <a:extLst>
                  <a:ext uri="{FF2B5EF4-FFF2-40B4-BE49-F238E27FC236}">
                    <a16:creationId xmlns:a16="http://schemas.microsoft.com/office/drawing/2014/main" id="{CBDEB70B-D57B-4E6E-8021-46D8C4078BED}"/>
                  </a:ext>
                </a:extLst>
              </p:cNvPr>
              <p:cNvGrpSpPr>
                <a:grpSpLocks/>
              </p:cNvGrpSpPr>
              <p:nvPr/>
            </p:nvGrpSpPr>
            <p:grpSpPr bwMode="auto">
              <a:xfrm>
                <a:off x="1313" y="2194"/>
                <a:ext cx="226" cy="144"/>
                <a:chOff x="3958" y="3396"/>
                <a:chExt cx="226" cy="144"/>
              </a:xfrm>
            </p:grpSpPr>
            <p:sp>
              <p:nvSpPr>
                <p:cNvPr id="431180" name="Freeform 75">
                  <a:extLst>
                    <a:ext uri="{FF2B5EF4-FFF2-40B4-BE49-F238E27FC236}">
                      <a16:creationId xmlns:a16="http://schemas.microsoft.com/office/drawing/2014/main" id="{E6CE5ADE-E4D8-4AE1-9C45-9843095F101C}"/>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181" name="Freeform 76">
                  <a:extLst>
                    <a:ext uri="{FF2B5EF4-FFF2-40B4-BE49-F238E27FC236}">
                      <a16:creationId xmlns:a16="http://schemas.microsoft.com/office/drawing/2014/main" id="{821B4E80-BD10-46FB-9303-4F767E14F04E}"/>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31182" name="Group 77">
                <a:extLst>
                  <a:ext uri="{FF2B5EF4-FFF2-40B4-BE49-F238E27FC236}">
                    <a16:creationId xmlns:a16="http://schemas.microsoft.com/office/drawing/2014/main" id="{98A2B5EB-6615-47F8-93B5-0BD4FA39DF51}"/>
                  </a:ext>
                </a:extLst>
              </p:cNvPr>
              <p:cNvGrpSpPr>
                <a:grpSpLocks/>
              </p:cNvGrpSpPr>
              <p:nvPr/>
            </p:nvGrpSpPr>
            <p:grpSpPr bwMode="auto">
              <a:xfrm rot="-1481862">
                <a:off x="1069" y="2219"/>
                <a:ext cx="226" cy="144"/>
                <a:chOff x="3958" y="3396"/>
                <a:chExt cx="226" cy="144"/>
              </a:xfrm>
            </p:grpSpPr>
            <p:sp>
              <p:nvSpPr>
                <p:cNvPr id="431183" name="Freeform 78">
                  <a:extLst>
                    <a:ext uri="{FF2B5EF4-FFF2-40B4-BE49-F238E27FC236}">
                      <a16:creationId xmlns:a16="http://schemas.microsoft.com/office/drawing/2014/main" id="{4FD38384-63C4-4D81-8522-FC4EF96657F2}"/>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184" name="Freeform 79">
                  <a:extLst>
                    <a:ext uri="{FF2B5EF4-FFF2-40B4-BE49-F238E27FC236}">
                      <a16:creationId xmlns:a16="http://schemas.microsoft.com/office/drawing/2014/main" id="{D8FACFCB-3BD0-43AF-9C48-97C4F325B21F}"/>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31185" name="Group 80">
                <a:extLst>
                  <a:ext uri="{FF2B5EF4-FFF2-40B4-BE49-F238E27FC236}">
                    <a16:creationId xmlns:a16="http://schemas.microsoft.com/office/drawing/2014/main" id="{30A6EE19-0939-42B3-A78F-CB3BD9F3A23E}"/>
                  </a:ext>
                </a:extLst>
              </p:cNvPr>
              <p:cNvGrpSpPr>
                <a:grpSpLocks/>
              </p:cNvGrpSpPr>
              <p:nvPr/>
            </p:nvGrpSpPr>
            <p:grpSpPr bwMode="auto">
              <a:xfrm rot="3418568">
                <a:off x="1254" y="2393"/>
                <a:ext cx="226" cy="144"/>
                <a:chOff x="3958" y="3396"/>
                <a:chExt cx="226" cy="144"/>
              </a:xfrm>
            </p:grpSpPr>
            <p:sp>
              <p:nvSpPr>
                <p:cNvPr id="431186" name="Freeform 81">
                  <a:extLst>
                    <a:ext uri="{FF2B5EF4-FFF2-40B4-BE49-F238E27FC236}">
                      <a16:creationId xmlns:a16="http://schemas.microsoft.com/office/drawing/2014/main" id="{17ECEF30-C9A9-49EE-8B2E-FC5679DC92C2}"/>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187" name="Freeform 82">
                  <a:extLst>
                    <a:ext uri="{FF2B5EF4-FFF2-40B4-BE49-F238E27FC236}">
                      <a16:creationId xmlns:a16="http://schemas.microsoft.com/office/drawing/2014/main" id="{70BDEEBE-B4F8-4AB8-94CF-945F855C8099}"/>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31188" name="Group 83">
                <a:extLst>
                  <a:ext uri="{FF2B5EF4-FFF2-40B4-BE49-F238E27FC236}">
                    <a16:creationId xmlns:a16="http://schemas.microsoft.com/office/drawing/2014/main" id="{9FB5138E-FADB-4868-AC3B-DB82F8E4437D}"/>
                  </a:ext>
                </a:extLst>
              </p:cNvPr>
              <p:cNvGrpSpPr>
                <a:grpSpLocks/>
              </p:cNvGrpSpPr>
              <p:nvPr/>
            </p:nvGrpSpPr>
            <p:grpSpPr bwMode="auto">
              <a:xfrm rot="-1481862">
                <a:off x="4586" y="2553"/>
                <a:ext cx="226" cy="144"/>
                <a:chOff x="3958" y="3396"/>
                <a:chExt cx="226" cy="144"/>
              </a:xfrm>
            </p:grpSpPr>
            <p:sp>
              <p:nvSpPr>
                <p:cNvPr id="431189" name="Freeform 84">
                  <a:extLst>
                    <a:ext uri="{FF2B5EF4-FFF2-40B4-BE49-F238E27FC236}">
                      <a16:creationId xmlns:a16="http://schemas.microsoft.com/office/drawing/2014/main" id="{06897295-A040-4DEA-807A-8CC919781B75}"/>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190" name="Freeform 85">
                  <a:extLst>
                    <a:ext uri="{FF2B5EF4-FFF2-40B4-BE49-F238E27FC236}">
                      <a16:creationId xmlns:a16="http://schemas.microsoft.com/office/drawing/2014/main" id="{46F06602-1FFE-40B0-BF7B-9311279F2346}"/>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31191" name="Group 86">
                <a:extLst>
                  <a:ext uri="{FF2B5EF4-FFF2-40B4-BE49-F238E27FC236}">
                    <a16:creationId xmlns:a16="http://schemas.microsoft.com/office/drawing/2014/main" id="{5B93D1A3-F840-451E-BED5-093A4FAC9F70}"/>
                  </a:ext>
                </a:extLst>
              </p:cNvPr>
              <p:cNvGrpSpPr>
                <a:grpSpLocks/>
              </p:cNvGrpSpPr>
              <p:nvPr/>
            </p:nvGrpSpPr>
            <p:grpSpPr bwMode="auto">
              <a:xfrm rot="3418568">
                <a:off x="4748" y="2397"/>
                <a:ext cx="226" cy="144"/>
                <a:chOff x="3958" y="3396"/>
                <a:chExt cx="226" cy="144"/>
              </a:xfrm>
            </p:grpSpPr>
            <p:sp>
              <p:nvSpPr>
                <p:cNvPr id="431192" name="Freeform 87">
                  <a:extLst>
                    <a:ext uri="{FF2B5EF4-FFF2-40B4-BE49-F238E27FC236}">
                      <a16:creationId xmlns:a16="http://schemas.microsoft.com/office/drawing/2014/main" id="{497F63C1-0083-4568-BF52-11C668716745}"/>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193" name="Freeform 88">
                  <a:extLst>
                    <a:ext uri="{FF2B5EF4-FFF2-40B4-BE49-F238E27FC236}">
                      <a16:creationId xmlns:a16="http://schemas.microsoft.com/office/drawing/2014/main" id="{9C1AC918-CC81-4F40-99AB-E1646117413E}"/>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31194" name="Group 89">
                <a:extLst>
                  <a:ext uri="{FF2B5EF4-FFF2-40B4-BE49-F238E27FC236}">
                    <a16:creationId xmlns:a16="http://schemas.microsoft.com/office/drawing/2014/main" id="{C6C7AC8B-B646-43BB-9141-41F6B351FB95}"/>
                  </a:ext>
                </a:extLst>
              </p:cNvPr>
              <p:cNvGrpSpPr>
                <a:grpSpLocks/>
              </p:cNvGrpSpPr>
              <p:nvPr/>
            </p:nvGrpSpPr>
            <p:grpSpPr bwMode="auto">
              <a:xfrm>
                <a:off x="4303" y="2371"/>
                <a:ext cx="226" cy="144"/>
                <a:chOff x="3958" y="3396"/>
                <a:chExt cx="226" cy="144"/>
              </a:xfrm>
            </p:grpSpPr>
            <p:sp>
              <p:nvSpPr>
                <p:cNvPr id="431195" name="Freeform 90">
                  <a:extLst>
                    <a:ext uri="{FF2B5EF4-FFF2-40B4-BE49-F238E27FC236}">
                      <a16:creationId xmlns:a16="http://schemas.microsoft.com/office/drawing/2014/main" id="{2F39B3CA-18D1-4DFA-AE58-9CE2D185CA9C}"/>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196" name="Freeform 91">
                  <a:extLst>
                    <a:ext uri="{FF2B5EF4-FFF2-40B4-BE49-F238E27FC236}">
                      <a16:creationId xmlns:a16="http://schemas.microsoft.com/office/drawing/2014/main" id="{8ECABE5A-808D-437F-BE7C-2C21CF5FE3FE}"/>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31197" name="Group 92">
                <a:extLst>
                  <a:ext uri="{FF2B5EF4-FFF2-40B4-BE49-F238E27FC236}">
                    <a16:creationId xmlns:a16="http://schemas.microsoft.com/office/drawing/2014/main" id="{46353656-9BA4-4739-938A-7BA82C03D707}"/>
                  </a:ext>
                </a:extLst>
              </p:cNvPr>
              <p:cNvGrpSpPr>
                <a:grpSpLocks/>
              </p:cNvGrpSpPr>
              <p:nvPr/>
            </p:nvGrpSpPr>
            <p:grpSpPr bwMode="auto">
              <a:xfrm rot="10074315">
                <a:off x="3588" y="2491"/>
                <a:ext cx="226" cy="144"/>
                <a:chOff x="3958" y="3396"/>
                <a:chExt cx="226" cy="144"/>
              </a:xfrm>
            </p:grpSpPr>
            <p:sp>
              <p:nvSpPr>
                <p:cNvPr id="431198" name="Freeform 93">
                  <a:extLst>
                    <a:ext uri="{FF2B5EF4-FFF2-40B4-BE49-F238E27FC236}">
                      <a16:creationId xmlns:a16="http://schemas.microsoft.com/office/drawing/2014/main" id="{8F89E7E4-4970-4482-99B9-46232028F9DE}"/>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199" name="Freeform 94">
                  <a:extLst>
                    <a:ext uri="{FF2B5EF4-FFF2-40B4-BE49-F238E27FC236}">
                      <a16:creationId xmlns:a16="http://schemas.microsoft.com/office/drawing/2014/main" id="{ACA0F7FA-21F4-416D-B23E-5A96C43D037A}"/>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31200" name="Group 95">
                <a:extLst>
                  <a:ext uri="{FF2B5EF4-FFF2-40B4-BE49-F238E27FC236}">
                    <a16:creationId xmlns:a16="http://schemas.microsoft.com/office/drawing/2014/main" id="{A0EA1802-2E7B-4AA1-BDC1-884167E2923A}"/>
                  </a:ext>
                </a:extLst>
              </p:cNvPr>
              <p:cNvGrpSpPr>
                <a:grpSpLocks/>
              </p:cNvGrpSpPr>
              <p:nvPr/>
            </p:nvGrpSpPr>
            <p:grpSpPr bwMode="auto">
              <a:xfrm rot="7679842">
                <a:off x="3694" y="2330"/>
                <a:ext cx="226" cy="144"/>
                <a:chOff x="3958" y="3396"/>
                <a:chExt cx="226" cy="144"/>
              </a:xfrm>
            </p:grpSpPr>
            <p:sp>
              <p:nvSpPr>
                <p:cNvPr id="431201" name="Freeform 96">
                  <a:extLst>
                    <a:ext uri="{FF2B5EF4-FFF2-40B4-BE49-F238E27FC236}">
                      <a16:creationId xmlns:a16="http://schemas.microsoft.com/office/drawing/2014/main" id="{5D331DC2-C8FD-4670-AC08-9809F725D132}"/>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202" name="Freeform 97">
                  <a:extLst>
                    <a:ext uri="{FF2B5EF4-FFF2-40B4-BE49-F238E27FC236}">
                      <a16:creationId xmlns:a16="http://schemas.microsoft.com/office/drawing/2014/main" id="{F009659B-DD76-4EB1-AAFF-ACBB1113D537}"/>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31203" name="Group 98">
                <a:extLst>
                  <a:ext uri="{FF2B5EF4-FFF2-40B4-BE49-F238E27FC236}">
                    <a16:creationId xmlns:a16="http://schemas.microsoft.com/office/drawing/2014/main" id="{84BED5E5-116E-4CBB-9AC9-AB0093286C07}"/>
                  </a:ext>
                </a:extLst>
              </p:cNvPr>
              <p:cNvGrpSpPr>
                <a:grpSpLocks/>
              </p:cNvGrpSpPr>
              <p:nvPr/>
            </p:nvGrpSpPr>
            <p:grpSpPr bwMode="auto">
              <a:xfrm>
                <a:off x="4861" y="2534"/>
                <a:ext cx="226" cy="144"/>
                <a:chOff x="3958" y="3396"/>
                <a:chExt cx="226" cy="144"/>
              </a:xfrm>
            </p:grpSpPr>
            <p:sp>
              <p:nvSpPr>
                <p:cNvPr id="431204" name="Freeform 99">
                  <a:extLst>
                    <a:ext uri="{FF2B5EF4-FFF2-40B4-BE49-F238E27FC236}">
                      <a16:creationId xmlns:a16="http://schemas.microsoft.com/office/drawing/2014/main" id="{51CF04E8-F04D-4D83-B792-4A3B00DC5978}"/>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205" name="Freeform 100">
                  <a:extLst>
                    <a:ext uri="{FF2B5EF4-FFF2-40B4-BE49-F238E27FC236}">
                      <a16:creationId xmlns:a16="http://schemas.microsoft.com/office/drawing/2014/main" id="{AF14C59B-E5DC-495F-AB7A-4D9048DA78CF}"/>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31206" name="Group 101">
                <a:extLst>
                  <a:ext uri="{FF2B5EF4-FFF2-40B4-BE49-F238E27FC236}">
                    <a16:creationId xmlns:a16="http://schemas.microsoft.com/office/drawing/2014/main" id="{1178E418-F472-4895-BB80-4B7B53A3D31A}"/>
                  </a:ext>
                </a:extLst>
              </p:cNvPr>
              <p:cNvGrpSpPr>
                <a:grpSpLocks/>
              </p:cNvGrpSpPr>
              <p:nvPr/>
            </p:nvGrpSpPr>
            <p:grpSpPr bwMode="auto">
              <a:xfrm rot="-1481862">
                <a:off x="4077" y="2550"/>
                <a:ext cx="226" cy="144"/>
                <a:chOff x="3958" y="3396"/>
                <a:chExt cx="226" cy="144"/>
              </a:xfrm>
            </p:grpSpPr>
            <p:sp>
              <p:nvSpPr>
                <p:cNvPr id="431207" name="Freeform 102">
                  <a:extLst>
                    <a:ext uri="{FF2B5EF4-FFF2-40B4-BE49-F238E27FC236}">
                      <a16:creationId xmlns:a16="http://schemas.microsoft.com/office/drawing/2014/main" id="{D2DA452D-FA1D-4B91-8C4B-F0623A2E7040}"/>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208" name="Freeform 103">
                  <a:extLst>
                    <a:ext uri="{FF2B5EF4-FFF2-40B4-BE49-F238E27FC236}">
                      <a16:creationId xmlns:a16="http://schemas.microsoft.com/office/drawing/2014/main" id="{819E240C-2621-4B7A-803C-E56B7C812EEE}"/>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31209" name="Group 104">
                <a:extLst>
                  <a:ext uri="{FF2B5EF4-FFF2-40B4-BE49-F238E27FC236}">
                    <a16:creationId xmlns:a16="http://schemas.microsoft.com/office/drawing/2014/main" id="{7BD6B496-B39D-46C9-97DB-79A3BBBECAAD}"/>
                  </a:ext>
                </a:extLst>
              </p:cNvPr>
              <p:cNvGrpSpPr>
                <a:grpSpLocks/>
              </p:cNvGrpSpPr>
              <p:nvPr/>
            </p:nvGrpSpPr>
            <p:grpSpPr bwMode="auto">
              <a:xfrm rot="-2738205">
                <a:off x="4339" y="2564"/>
                <a:ext cx="226" cy="144"/>
                <a:chOff x="3958" y="3396"/>
                <a:chExt cx="226" cy="144"/>
              </a:xfrm>
            </p:grpSpPr>
            <p:sp>
              <p:nvSpPr>
                <p:cNvPr id="431210" name="Freeform 105">
                  <a:extLst>
                    <a:ext uri="{FF2B5EF4-FFF2-40B4-BE49-F238E27FC236}">
                      <a16:creationId xmlns:a16="http://schemas.microsoft.com/office/drawing/2014/main" id="{84256CC0-FB51-4517-B5B5-9E6159DA4251}"/>
                    </a:ext>
                  </a:extLst>
                </p:cNvPr>
                <p:cNvSpPr>
                  <a:spLocks/>
                </p:cNvSpPr>
                <p:nvPr/>
              </p:nvSpPr>
              <p:spPr bwMode="auto">
                <a:xfrm>
                  <a:off x="3958" y="3396"/>
                  <a:ext cx="226" cy="144"/>
                </a:xfrm>
                <a:custGeom>
                  <a:avLst/>
                  <a:gdLst>
                    <a:gd name="T0" fmla="*/ 190 w 226"/>
                    <a:gd name="T1" fmla="*/ 8 h 144"/>
                    <a:gd name="T2" fmla="*/ 114 w 226"/>
                    <a:gd name="T3" fmla="*/ 12 h 144"/>
                    <a:gd name="T4" fmla="*/ 38 w 226"/>
                    <a:gd name="T5" fmla="*/ 48 h 144"/>
                    <a:gd name="T6" fmla="*/ 18 w 226"/>
                    <a:gd name="T7" fmla="*/ 116 h 144"/>
                    <a:gd name="T8" fmla="*/ 98 w 226"/>
                    <a:gd name="T9" fmla="*/ 136 h 144"/>
                    <a:gd name="T10" fmla="*/ 210 w 226"/>
                    <a:gd name="T11" fmla="*/ 140 h 144"/>
                    <a:gd name="T12" fmla="*/ 222 w 226"/>
                    <a:gd name="T13" fmla="*/ 104 h 144"/>
                    <a:gd name="T14" fmla="*/ 226 w 226"/>
                    <a:gd name="T15" fmla="*/ 92 h 144"/>
                    <a:gd name="T16" fmla="*/ 190 w 226"/>
                    <a:gd name="T17" fmla="*/ 36 h 144"/>
                    <a:gd name="T18" fmla="*/ 158 w 226"/>
                    <a:gd name="T19" fmla="*/ 8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 h="144">
                      <a:moveTo>
                        <a:pt x="190" y="8"/>
                      </a:moveTo>
                      <a:cubicBezTo>
                        <a:pt x="165" y="0"/>
                        <a:pt x="139" y="4"/>
                        <a:pt x="114" y="12"/>
                      </a:cubicBezTo>
                      <a:cubicBezTo>
                        <a:pt x="82" y="44"/>
                        <a:pt x="84" y="42"/>
                        <a:pt x="38" y="48"/>
                      </a:cubicBezTo>
                      <a:cubicBezTo>
                        <a:pt x="6" y="59"/>
                        <a:pt x="0" y="69"/>
                        <a:pt x="18" y="116"/>
                      </a:cubicBezTo>
                      <a:cubicBezTo>
                        <a:pt x="27" y="140"/>
                        <a:pt x="91" y="136"/>
                        <a:pt x="98" y="136"/>
                      </a:cubicBezTo>
                      <a:cubicBezTo>
                        <a:pt x="144" y="144"/>
                        <a:pt x="153" y="143"/>
                        <a:pt x="210" y="140"/>
                      </a:cubicBezTo>
                      <a:cubicBezTo>
                        <a:pt x="214" y="128"/>
                        <a:pt x="218" y="116"/>
                        <a:pt x="222" y="104"/>
                      </a:cubicBezTo>
                      <a:cubicBezTo>
                        <a:pt x="223" y="100"/>
                        <a:pt x="226" y="92"/>
                        <a:pt x="226" y="92"/>
                      </a:cubicBezTo>
                      <a:cubicBezTo>
                        <a:pt x="220" y="74"/>
                        <a:pt x="206" y="47"/>
                        <a:pt x="190" y="36"/>
                      </a:cubicBezTo>
                      <a:cubicBezTo>
                        <a:pt x="185" y="21"/>
                        <a:pt x="176" y="8"/>
                        <a:pt x="158" y="8"/>
                      </a:cubicBezTo>
                    </a:path>
                  </a:pathLst>
                </a:cu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211" name="Freeform 106">
                  <a:extLst>
                    <a:ext uri="{FF2B5EF4-FFF2-40B4-BE49-F238E27FC236}">
                      <a16:creationId xmlns:a16="http://schemas.microsoft.com/office/drawing/2014/main" id="{231A5DF3-B46F-4C6B-B362-94B36FAA6164}"/>
                    </a:ext>
                  </a:extLst>
                </p:cNvPr>
                <p:cNvSpPr>
                  <a:spLocks/>
                </p:cNvSpPr>
                <p:nvPr/>
              </p:nvSpPr>
              <p:spPr bwMode="auto">
                <a:xfrm>
                  <a:off x="4012" y="3452"/>
                  <a:ext cx="124" cy="50"/>
                </a:xfrm>
                <a:custGeom>
                  <a:avLst/>
                  <a:gdLst>
                    <a:gd name="T0" fmla="*/ 28 w 124"/>
                    <a:gd name="T1" fmla="*/ 0 h 50"/>
                    <a:gd name="T2" fmla="*/ 0 w 124"/>
                    <a:gd name="T3" fmla="*/ 28 h 50"/>
                    <a:gd name="T4" fmla="*/ 36 w 124"/>
                    <a:gd name="T5" fmla="*/ 32 h 50"/>
                    <a:gd name="T6" fmla="*/ 64 w 124"/>
                    <a:gd name="T7" fmla="*/ 20 h 50"/>
                    <a:gd name="T8" fmla="*/ 84 w 124"/>
                    <a:gd name="T9" fmla="*/ 48 h 50"/>
                    <a:gd name="T10" fmla="*/ 108 w 124"/>
                    <a:gd name="T11" fmla="*/ 44 h 50"/>
                    <a:gd name="T12" fmla="*/ 100 w 124"/>
                    <a:gd name="T13" fmla="*/ 32 h 50"/>
                    <a:gd name="T14" fmla="*/ 124 w 124"/>
                    <a:gd name="T15" fmla="*/ 24 h 50"/>
                    <a:gd name="T16" fmla="*/ 96 w 124"/>
                    <a:gd name="T17" fmla="*/ 0 h 50"/>
                    <a:gd name="T18" fmla="*/ 36 w 124"/>
                    <a:gd name="T19" fmla="*/ 16 h 50"/>
                    <a:gd name="T20" fmla="*/ 28 w 124"/>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50">
                      <a:moveTo>
                        <a:pt x="28" y="0"/>
                      </a:moveTo>
                      <a:cubicBezTo>
                        <a:pt x="12" y="5"/>
                        <a:pt x="5" y="12"/>
                        <a:pt x="0" y="28"/>
                      </a:cubicBezTo>
                      <a:cubicBezTo>
                        <a:pt x="16" y="39"/>
                        <a:pt x="19" y="43"/>
                        <a:pt x="36" y="32"/>
                      </a:cubicBezTo>
                      <a:cubicBezTo>
                        <a:pt x="42" y="15"/>
                        <a:pt x="47" y="14"/>
                        <a:pt x="64" y="20"/>
                      </a:cubicBezTo>
                      <a:cubicBezTo>
                        <a:pt x="73" y="48"/>
                        <a:pt x="64" y="41"/>
                        <a:pt x="84" y="48"/>
                      </a:cubicBezTo>
                      <a:cubicBezTo>
                        <a:pt x="92" y="47"/>
                        <a:pt x="102" y="50"/>
                        <a:pt x="108" y="44"/>
                      </a:cubicBezTo>
                      <a:cubicBezTo>
                        <a:pt x="111" y="41"/>
                        <a:pt x="97" y="36"/>
                        <a:pt x="100" y="32"/>
                      </a:cubicBezTo>
                      <a:cubicBezTo>
                        <a:pt x="105" y="25"/>
                        <a:pt x="124" y="24"/>
                        <a:pt x="124" y="24"/>
                      </a:cubicBezTo>
                      <a:cubicBezTo>
                        <a:pt x="119" y="8"/>
                        <a:pt x="112" y="5"/>
                        <a:pt x="96" y="0"/>
                      </a:cubicBezTo>
                      <a:cubicBezTo>
                        <a:pt x="74" y="7"/>
                        <a:pt x="58" y="12"/>
                        <a:pt x="36" y="16"/>
                      </a:cubicBezTo>
                      <a:cubicBezTo>
                        <a:pt x="15" y="11"/>
                        <a:pt x="17" y="17"/>
                        <a:pt x="28" y="0"/>
                      </a:cubicBezTo>
                      <a:close/>
                    </a:path>
                  </a:pathLst>
                </a:custGeom>
                <a:solidFill>
                  <a:srgbClr val="00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grpSp>
      <p:grpSp>
        <p:nvGrpSpPr>
          <p:cNvPr id="817259" name="Group 107">
            <a:extLst>
              <a:ext uri="{FF2B5EF4-FFF2-40B4-BE49-F238E27FC236}">
                <a16:creationId xmlns:a16="http://schemas.microsoft.com/office/drawing/2014/main" id="{5C32F413-E764-4AD2-9858-0FD59447E445}"/>
              </a:ext>
            </a:extLst>
          </p:cNvPr>
          <p:cNvGrpSpPr>
            <a:grpSpLocks/>
          </p:cNvGrpSpPr>
          <p:nvPr/>
        </p:nvGrpSpPr>
        <p:grpSpPr bwMode="auto">
          <a:xfrm>
            <a:off x="1914584" y="3083302"/>
            <a:ext cx="6500605" cy="1171189"/>
            <a:chOff x="738" y="2114"/>
            <a:chExt cx="4457" cy="803"/>
          </a:xfrm>
        </p:grpSpPr>
        <p:sp>
          <p:nvSpPr>
            <p:cNvPr id="431213" name="Oval 108">
              <a:extLst>
                <a:ext uri="{FF2B5EF4-FFF2-40B4-BE49-F238E27FC236}">
                  <a16:creationId xmlns:a16="http://schemas.microsoft.com/office/drawing/2014/main" id="{9930A37B-8B1F-4EC2-8D05-11A2356601E9}"/>
                </a:ext>
              </a:extLst>
            </p:cNvPr>
            <p:cNvSpPr>
              <a:spLocks noChangeArrowheads="1"/>
            </p:cNvSpPr>
            <p:nvPr/>
          </p:nvSpPr>
          <p:spPr bwMode="auto">
            <a:xfrm>
              <a:off x="1037" y="2679"/>
              <a:ext cx="160" cy="112"/>
            </a:xfrm>
            <a:prstGeom prst="ellipse">
              <a:avLst/>
            </a:prstGeom>
            <a:solidFill>
              <a:srgbClr val="CC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214" name="Oval 109">
              <a:extLst>
                <a:ext uri="{FF2B5EF4-FFF2-40B4-BE49-F238E27FC236}">
                  <a16:creationId xmlns:a16="http://schemas.microsoft.com/office/drawing/2014/main" id="{2B3CB9F2-AA83-4634-BABD-63E040FCF86B}"/>
                </a:ext>
              </a:extLst>
            </p:cNvPr>
            <p:cNvSpPr>
              <a:spLocks noChangeArrowheads="1"/>
            </p:cNvSpPr>
            <p:nvPr/>
          </p:nvSpPr>
          <p:spPr bwMode="auto">
            <a:xfrm>
              <a:off x="1284" y="2640"/>
              <a:ext cx="142" cy="142"/>
            </a:xfrm>
            <a:prstGeom prst="ellipse">
              <a:avLst/>
            </a:prstGeom>
            <a:solidFill>
              <a:srgbClr val="CC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nvGrpSpPr>
            <p:cNvPr id="431215" name="Group 110">
              <a:extLst>
                <a:ext uri="{FF2B5EF4-FFF2-40B4-BE49-F238E27FC236}">
                  <a16:creationId xmlns:a16="http://schemas.microsoft.com/office/drawing/2014/main" id="{383347C0-6111-4A31-BD28-5D088CBA142D}"/>
                </a:ext>
              </a:extLst>
            </p:cNvPr>
            <p:cNvGrpSpPr>
              <a:grpSpLocks/>
            </p:cNvGrpSpPr>
            <p:nvPr/>
          </p:nvGrpSpPr>
          <p:grpSpPr bwMode="auto">
            <a:xfrm>
              <a:off x="738" y="2553"/>
              <a:ext cx="146" cy="76"/>
              <a:chOff x="4591" y="4116"/>
              <a:chExt cx="146" cy="76"/>
            </a:xfrm>
          </p:grpSpPr>
          <p:sp>
            <p:nvSpPr>
              <p:cNvPr id="431216" name="Oval 111">
                <a:extLst>
                  <a:ext uri="{FF2B5EF4-FFF2-40B4-BE49-F238E27FC236}">
                    <a16:creationId xmlns:a16="http://schemas.microsoft.com/office/drawing/2014/main" id="{5216A881-CB05-4154-B609-F81CCBDEFD1C}"/>
                  </a:ext>
                </a:extLst>
              </p:cNvPr>
              <p:cNvSpPr>
                <a:spLocks noChangeArrowheads="1"/>
              </p:cNvSpPr>
              <p:nvPr/>
            </p:nvSpPr>
            <p:spPr bwMode="auto">
              <a:xfrm>
                <a:off x="4591" y="4117"/>
                <a:ext cx="79" cy="75"/>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217" name="Oval 112">
                <a:extLst>
                  <a:ext uri="{FF2B5EF4-FFF2-40B4-BE49-F238E27FC236}">
                    <a16:creationId xmlns:a16="http://schemas.microsoft.com/office/drawing/2014/main" id="{2DE352EE-3A4E-4D00-8A59-5F03145DF668}"/>
                  </a:ext>
                </a:extLst>
              </p:cNvPr>
              <p:cNvSpPr>
                <a:spLocks noChangeArrowheads="1"/>
              </p:cNvSpPr>
              <p:nvPr/>
            </p:nvSpPr>
            <p:spPr bwMode="auto">
              <a:xfrm>
                <a:off x="4658" y="4116"/>
                <a:ext cx="79" cy="75"/>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sp>
          <p:nvSpPr>
            <p:cNvPr id="431218" name="Oval 113">
              <a:extLst>
                <a:ext uri="{FF2B5EF4-FFF2-40B4-BE49-F238E27FC236}">
                  <a16:creationId xmlns:a16="http://schemas.microsoft.com/office/drawing/2014/main" id="{7155A8B1-B067-41A0-BCE1-FE7F2B18291A}"/>
                </a:ext>
              </a:extLst>
            </p:cNvPr>
            <p:cNvSpPr>
              <a:spLocks noChangeArrowheads="1"/>
            </p:cNvSpPr>
            <p:nvPr/>
          </p:nvSpPr>
          <p:spPr bwMode="auto">
            <a:xfrm>
              <a:off x="1539" y="2479"/>
              <a:ext cx="142" cy="142"/>
            </a:xfrm>
            <a:prstGeom prst="ellipse">
              <a:avLst/>
            </a:prstGeom>
            <a:solidFill>
              <a:srgbClr val="CC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219" name="Oval 114">
              <a:extLst>
                <a:ext uri="{FF2B5EF4-FFF2-40B4-BE49-F238E27FC236}">
                  <a16:creationId xmlns:a16="http://schemas.microsoft.com/office/drawing/2014/main" id="{4BFC9BE2-1070-4A66-B82B-804357AFFE45}"/>
                </a:ext>
              </a:extLst>
            </p:cNvPr>
            <p:cNvSpPr>
              <a:spLocks noChangeArrowheads="1"/>
            </p:cNvSpPr>
            <p:nvPr/>
          </p:nvSpPr>
          <p:spPr bwMode="auto">
            <a:xfrm>
              <a:off x="1549" y="2240"/>
              <a:ext cx="160" cy="112"/>
            </a:xfrm>
            <a:prstGeom prst="ellipse">
              <a:avLst/>
            </a:prstGeom>
            <a:solidFill>
              <a:srgbClr val="CC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nvGrpSpPr>
            <p:cNvPr id="431220" name="Group 115">
              <a:extLst>
                <a:ext uri="{FF2B5EF4-FFF2-40B4-BE49-F238E27FC236}">
                  <a16:creationId xmlns:a16="http://schemas.microsoft.com/office/drawing/2014/main" id="{2AE66C1F-53CD-468F-B994-F1FB016F37D1}"/>
                </a:ext>
              </a:extLst>
            </p:cNvPr>
            <p:cNvGrpSpPr>
              <a:grpSpLocks/>
            </p:cNvGrpSpPr>
            <p:nvPr/>
          </p:nvGrpSpPr>
          <p:grpSpPr bwMode="auto">
            <a:xfrm>
              <a:off x="1250" y="2114"/>
              <a:ext cx="146" cy="76"/>
              <a:chOff x="4591" y="4116"/>
              <a:chExt cx="146" cy="76"/>
            </a:xfrm>
          </p:grpSpPr>
          <p:sp>
            <p:nvSpPr>
              <p:cNvPr id="431221" name="Oval 116">
                <a:extLst>
                  <a:ext uri="{FF2B5EF4-FFF2-40B4-BE49-F238E27FC236}">
                    <a16:creationId xmlns:a16="http://schemas.microsoft.com/office/drawing/2014/main" id="{397C63F0-7412-430D-BF92-8CD6AFCA4DB5}"/>
                  </a:ext>
                </a:extLst>
              </p:cNvPr>
              <p:cNvSpPr>
                <a:spLocks noChangeArrowheads="1"/>
              </p:cNvSpPr>
              <p:nvPr/>
            </p:nvSpPr>
            <p:spPr bwMode="auto">
              <a:xfrm>
                <a:off x="4591" y="4117"/>
                <a:ext cx="79" cy="75"/>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222" name="Oval 117">
                <a:extLst>
                  <a:ext uri="{FF2B5EF4-FFF2-40B4-BE49-F238E27FC236}">
                    <a16:creationId xmlns:a16="http://schemas.microsoft.com/office/drawing/2014/main" id="{E1AB2503-3471-435B-BC08-E6DFC3A3DD46}"/>
                  </a:ext>
                </a:extLst>
              </p:cNvPr>
              <p:cNvSpPr>
                <a:spLocks noChangeArrowheads="1"/>
              </p:cNvSpPr>
              <p:nvPr/>
            </p:nvSpPr>
            <p:spPr bwMode="auto">
              <a:xfrm>
                <a:off x="4658" y="4116"/>
                <a:ext cx="79" cy="75"/>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grpSp>
          <p:nvGrpSpPr>
            <p:cNvPr id="431223" name="Group 118">
              <a:extLst>
                <a:ext uri="{FF2B5EF4-FFF2-40B4-BE49-F238E27FC236}">
                  <a16:creationId xmlns:a16="http://schemas.microsoft.com/office/drawing/2014/main" id="{938346F2-F88C-43D3-A08B-6C72806D48CD}"/>
                </a:ext>
              </a:extLst>
            </p:cNvPr>
            <p:cNvGrpSpPr>
              <a:grpSpLocks/>
            </p:cNvGrpSpPr>
            <p:nvPr/>
          </p:nvGrpSpPr>
          <p:grpSpPr bwMode="auto">
            <a:xfrm>
              <a:off x="980" y="2189"/>
              <a:ext cx="146" cy="76"/>
              <a:chOff x="4591" y="4116"/>
              <a:chExt cx="146" cy="76"/>
            </a:xfrm>
          </p:grpSpPr>
          <p:sp>
            <p:nvSpPr>
              <p:cNvPr id="431224" name="Oval 119">
                <a:extLst>
                  <a:ext uri="{FF2B5EF4-FFF2-40B4-BE49-F238E27FC236}">
                    <a16:creationId xmlns:a16="http://schemas.microsoft.com/office/drawing/2014/main" id="{7A8B886B-E93B-4CDA-9E6E-59881ABDC284}"/>
                  </a:ext>
                </a:extLst>
              </p:cNvPr>
              <p:cNvSpPr>
                <a:spLocks noChangeArrowheads="1"/>
              </p:cNvSpPr>
              <p:nvPr/>
            </p:nvSpPr>
            <p:spPr bwMode="auto">
              <a:xfrm>
                <a:off x="4591" y="4117"/>
                <a:ext cx="79" cy="75"/>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225" name="Oval 120">
                <a:extLst>
                  <a:ext uri="{FF2B5EF4-FFF2-40B4-BE49-F238E27FC236}">
                    <a16:creationId xmlns:a16="http://schemas.microsoft.com/office/drawing/2014/main" id="{C90593C0-FA15-4847-AFF6-7F1CB46CD86C}"/>
                  </a:ext>
                </a:extLst>
              </p:cNvPr>
              <p:cNvSpPr>
                <a:spLocks noChangeArrowheads="1"/>
              </p:cNvSpPr>
              <p:nvPr/>
            </p:nvSpPr>
            <p:spPr bwMode="auto">
              <a:xfrm>
                <a:off x="4658" y="4116"/>
                <a:ext cx="79" cy="75"/>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sp>
          <p:nvSpPr>
            <p:cNvPr id="431226" name="Oval 121">
              <a:extLst>
                <a:ext uri="{FF2B5EF4-FFF2-40B4-BE49-F238E27FC236}">
                  <a16:creationId xmlns:a16="http://schemas.microsoft.com/office/drawing/2014/main" id="{E5CCFD43-F061-4752-BCB5-21B279450DEE}"/>
                </a:ext>
              </a:extLst>
            </p:cNvPr>
            <p:cNvSpPr>
              <a:spLocks noChangeArrowheads="1"/>
            </p:cNvSpPr>
            <p:nvPr/>
          </p:nvSpPr>
          <p:spPr bwMode="auto">
            <a:xfrm>
              <a:off x="909" y="2281"/>
              <a:ext cx="142" cy="142"/>
            </a:xfrm>
            <a:prstGeom prst="ellipse">
              <a:avLst/>
            </a:prstGeom>
            <a:solidFill>
              <a:srgbClr val="CC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227" name="Oval 122">
              <a:extLst>
                <a:ext uri="{FF2B5EF4-FFF2-40B4-BE49-F238E27FC236}">
                  <a16:creationId xmlns:a16="http://schemas.microsoft.com/office/drawing/2014/main" id="{0EBADB9B-608C-4A99-BD21-616E09F3A6C0}"/>
                </a:ext>
              </a:extLst>
            </p:cNvPr>
            <p:cNvSpPr>
              <a:spLocks noChangeArrowheads="1"/>
            </p:cNvSpPr>
            <p:nvPr/>
          </p:nvSpPr>
          <p:spPr bwMode="auto">
            <a:xfrm>
              <a:off x="5035" y="2516"/>
              <a:ext cx="160" cy="112"/>
            </a:xfrm>
            <a:prstGeom prst="ellipse">
              <a:avLst/>
            </a:prstGeom>
            <a:solidFill>
              <a:srgbClr val="CC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228" name="Oval 123">
              <a:extLst>
                <a:ext uri="{FF2B5EF4-FFF2-40B4-BE49-F238E27FC236}">
                  <a16:creationId xmlns:a16="http://schemas.microsoft.com/office/drawing/2014/main" id="{E9DBC62D-862D-4A9B-B464-215D53423682}"/>
                </a:ext>
              </a:extLst>
            </p:cNvPr>
            <p:cNvSpPr>
              <a:spLocks noChangeArrowheads="1"/>
            </p:cNvSpPr>
            <p:nvPr/>
          </p:nvSpPr>
          <p:spPr bwMode="auto">
            <a:xfrm>
              <a:off x="4977" y="2255"/>
              <a:ext cx="142" cy="142"/>
            </a:xfrm>
            <a:prstGeom prst="ellipse">
              <a:avLst/>
            </a:prstGeom>
            <a:solidFill>
              <a:srgbClr val="CC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nvGrpSpPr>
            <p:cNvPr id="431229" name="Group 124">
              <a:extLst>
                <a:ext uri="{FF2B5EF4-FFF2-40B4-BE49-F238E27FC236}">
                  <a16:creationId xmlns:a16="http://schemas.microsoft.com/office/drawing/2014/main" id="{93B1E421-4DBF-40A6-8245-204F39EC7D4B}"/>
                </a:ext>
              </a:extLst>
            </p:cNvPr>
            <p:cNvGrpSpPr>
              <a:grpSpLocks/>
            </p:cNvGrpSpPr>
            <p:nvPr/>
          </p:nvGrpSpPr>
          <p:grpSpPr bwMode="auto">
            <a:xfrm>
              <a:off x="4675" y="2694"/>
              <a:ext cx="146" cy="76"/>
              <a:chOff x="4591" y="4116"/>
              <a:chExt cx="146" cy="76"/>
            </a:xfrm>
          </p:grpSpPr>
          <p:sp>
            <p:nvSpPr>
              <p:cNvPr id="431230" name="Oval 125">
                <a:extLst>
                  <a:ext uri="{FF2B5EF4-FFF2-40B4-BE49-F238E27FC236}">
                    <a16:creationId xmlns:a16="http://schemas.microsoft.com/office/drawing/2014/main" id="{FE0721EE-D0A6-4FBB-9BC6-976991095731}"/>
                  </a:ext>
                </a:extLst>
              </p:cNvPr>
              <p:cNvSpPr>
                <a:spLocks noChangeArrowheads="1"/>
              </p:cNvSpPr>
              <p:nvPr/>
            </p:nvSpPr>
            <p:spPr bwMode="auto">
              <a:xfrm>
                <a:off x="4591" y="4117"/>
                <a:ext cx="79" cy="75"/>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231" name="Oval 126">
                <a:extLst>
                  <a:ext uri="{FF2B5EF4-FFF2-40B4-BE49-F238E27FC236}">
                    <a16:creationId xmlns:a16="http://schemas.microsoft.com/office/drawing/2014/main" id="{98AEBC0C-5A10-4390-BE8C-5F7D938A4DB6}"/>
                  </a:ext>
                </a:extLst>
              </p:cNvPr>
              <p:cNvSpPr>
                <a:spLocks noChangeArrowheads="1"/>
              </p:cNvSpPr>
              <p:nvPr/>
            </p:nvSpPr>
            <p:spPr bwMode="auto">
              <a:xfrm>
                <a:off x="4658" y="4116"/>
                <a:ext cx="79" cy="75"/>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sp>
          <p:nvSpPr>
            <p:cNvPr id="431232" name="Oval 127">
              <a:extLst>
                <a:ext uri="{FF2B5EF4-FFF2-40B4-BE49-F238E27FC236}">
                  <a16:creationId xmlns:a16="http://schemas.microsoft.com/office/drawing/2014/main" id="{476B1CA7-7E72-4D98-9884-6DA25022CBBF}"/>
                </a:ext>
              </a:extLst>
            </p:cNvPr>
            <p:cNvSpPr>
              <a:spLocks noChangeArrowheads="1"/>
            </p:cNvSpPr>
            <p:nvPr/>
          </p:nvSpPr>
          <p:spPr bwMode="auto">
            <a:xfrm>
              <a:off x="4077" y="2335"/>
              <a:ext cx="160" cy="112"/>
            </a:xfrm>
            <a:prstGeom prst="ellipse">
              <a:avLst/>
            </a:prstGeom>
            <a:solidFill>
              <a:srgbClr val="CC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233" name="Oval 128">
              <a:extLst>
                <a:ext uri="{FF2B5EF4-FFF2-40B4-BE49-F238E27FC236}">
                  <a16:creationId xmlns:a16="http://schemas.microsoft.com/office/drawing/2014/main" id="{30764FD2-26EB-40BC-BDE8-FFF07E4DF980}"/>
                </a:ext>
              </a:extLst>
            </p:cNvPr>
            <p:cNvSpPr>
              <a:spLocks noChangeArrowheads="1"/>
            </p:cNvSpPr>
            <p:nvPr/>
          </p:nvSpPr>
          <p:spPr bwMode="auto">
            <a:xfrm>
              <a:off x="4171" y="2667"/>
              <a:ext cx="142" cy="142"/>
            </a:xfrm>
            <a:prstGeom prst="ellipse">
              <a:avLst/>
            </a:prstGeom>
            <a:solidFill>
              <a:srgbClr val="CC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nvGrpSpPr>
            <p:cNvPr id="431234" name="Group 129">
              <a:extLst>
                <a:ext uri="{FF2B5EF4-FFF2-40B4-BE49-F238E27FC236}">
                  <a16:creationId xmlns:a16="http://schemas.microsoft.com/office/drawing/2014/main" id="{439DBEF8-26B7-4184-BFC0-C37EAD2D65E3}"/>
                </a:ext>
              </a:extLst>
            </p:cNvPr>
            <p:cNvGrpSpPr>
              <a:grpSpLocks/>
            </p:cNvGrpSpPr>
            <p:nvPr/>
          </p:nvGrpSpPr>
          <p:grpSpPr bwMode="auto">
            <a:xfrm>
              <a:off x="3745" y="2641"/>
              <a:ext cx="146" cy="76"/>
              <a:chOff x="4591" y="4116"/>
              <a:chExt cx="146" cy="76"/>
            </a:xfrm>
          </p:grpSpPr>
          <p:sp>
            <p:nvSpPr>
              <p:cNvPr id="431235" name="Oval 130">
                <a:extLst>
                  <a:ext uri="{FF2B5EF4-FFF2-40B4-BE49-F238E27FC236}">
                    <a16:creationId xmlns:a16="http://schemas.microsoft.com/office/drawing/2014/main" id="{AC5D8E3F-5435-40E8-8071-842501EC23E5}"/>
                  </a:ext>
                </a:extLst>
              </p:cNvPr>
              <p:cNvSpPr>
                <a:spLocks noChangeArrowheads="1"/>
              </p:cNvSpPr>
              <p:nvPr/>
            </p:nvSpPr>
            <p:spPr bwMode="auto">
              <a:xfrm>
                <a:off x="4591" y="4117"/>
                <a:ext cx="79" cy="75"/>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236" name="Oval 131">
                <a:extLst>
                  <a:ext uri="{FF2B5EF4-FFF2-40B4-BE49-F238E27FC236}">
                    <a16:creationId xmlns:a16="http://schemas.microsoft.com/office/drawing/2014/main" id="{5C1C134F-3007-420C-9A10-97A3E2D4AC60}"/>
                  </a:ext>
                </a:extLst>
              </p:cNvPr>
              <p:cNvSpPr>
                <a:spLocks noChangeArrowheads="1"/>
              </p:cNvSpPr>
              <p:nvPr/>
            </p:nvSpPr>
            <p:spPr bwMode="auto">
              <a:xfrm>
                <a:off x="4658" y="4116"/>
                <a:ext cx="79" cy="75"/>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sp>
          <p:nvSpPr>
            <p:cNvPr id="431237" name="Oval 132">
              <a:extLst>
                <a:ext uri="{FF2B5EF4-FFF2-40B4-BE49-F238E27FC236}">
                  <a16:creationId xmlns:a16="http://schemas.microsoft.com/office/drawing/2014/main" id="{D2DC9785-7CA7-4215-A278-655AC9D575F8}"/>
                </a:ext>
              </a:extLst>
            </p:cNvPr>
            <p:cNvSpPr>
              <a:spLocks noChangeArrowheads="1"/>
            </p:cNvSpPr>
            <p:nvPr/>
          </p:nvSpPr>
          <p:spPr bwMode="auto">
            <a:xfrm>
              <a:off x="3811" y="2487"/>
              <a:ext cx="160" cy="112"/>
            </a:xfrm>
            <a:prstGeom prst="ellipse">
              <a:avLst/>
            </a:prstGeom>
            <a:solidFill>
              <a:srgbClr val="CC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238" name="Oval 133">
              <a:extLst>
                <a:ext uri="{FF2B5EF4-FFF2-40B4-BE49-F238E27FC236}">
                  <a16:creationId xmlns:a16="http://schemas.microsoft.com/office/drawing/2014/main" id="{20F4C192-8634-4C47-AE56-20A7DE1EA931}"/>
                </a:ext>
              </a:extLst>
            </p:cNvPr>
            <p:cNvSpPr>
              <a:spLocks noChangeArrowheads="1"/>
            </p:cNvSpPr>
            <p:nvPr/>
          </p:nvSpPr>
          <p:spPr bwMode="auto">
            <a:xfrm>
              <a:off x="3937" y="2775"/>
              <a:ext cx="142" cy="142"/>
            </a:xfrm>
            <a:prstGeom prst="ellipse">
              <a:avLst/>
            </a:prstGeom>
            <a:solidFill>
              <a:srgbClr val="CC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nvGrpSpPr>
            <p:cNvPr id="431239" name="Group 134">
              <a:extLst>
                <a:ext uri="{FF2B5EF4-FFF2-40B4-BE49-F238E27FC236}">
                  <a16:creationId xmlns:a16="http://schemas.microsoft.com/office/drawing/2014/main" id="{8A57CC00-B2F2-44C6-9BB5-1CEA7A4C82B6}"/>
                </a:ext>
              </a:extLst>
            </p:cNvPr>
            <p:cNvGrpSpPr>
              <a:grpSpLocks/>
            </p:cNvGrpSpPr>
            <p:nvPr/>
          </p:nvGrpSpPr>
          <p:grpSpPr bwMode="auto">
            <a:xfrm>
              <a:off x="4516" y="2171"/>
              <a:ext cx="146" cy="76"/>
              <a:chOff x="4591" y="4116"/>
              <a:chExt cx="146" cy="76"/>
            </a:xfrm>
          </p:grpSpPr>
          <p:sp>
            <p:nvSpPr>
              <p:cNvPr id="431240" name="Oval 135">
                <a:extLst>
                  <a:ext uri="{FF2B5EF4-FFF2-40B4-BE49-F238E27FC236}">
                    <a16:creationId xmlns:a16="http://schemas.microsoft.com/office/drawing/2014/main" id="{93C8EE4C-A335-478C-9225-FAF0E6D424DC}"/>
                  </a:ext>
                </a:extLst>
              </p:cNvPr>
              <p:cNvSpPr>
                <a:spLocks noChangeArrowheads="1"/>
              </p:cNvSpPr>
              <p:nvPr/>
            </p:nvSpPr>
            <p:spPr bwMode="auto">
              <a:xfrm>
                <a:off x="4591" y="4117"/>
                <a:ext cx="79" cy="75"/>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241" name="Oval 136">
                <a:extLst>
                  <a:ext uri="{FF2B5EF4-FFF2-40B4-BE49-F238E27FC236}">
                    <a16:creationId xmlns:a16="http://schemas.microsoft.com/office/drawing/2014/main" id="{02EFC820-552E-4BA6-B060-98682D40788F}"/>
                  </a:ext>
                </a:extLst>
              </p:cNvPr>
              <p:cNvSpPr>
                <a:spLocks noChangeArrowheads="1"/>
              </p:cNvSpPr>
              <p:nvPr/>
            </p:nvSpPr>
            <p:spPr bwMode="auto">
              <a:xfrm>
                <a:off x="4658" y="4116"/>
                <a:ext cx="79" cy="75"/>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grpSp>
      <p:grpSp>
        <p:nvGrpSpPr>
          <p:cNvPr id="817289" name="Group 137">
            <a:extLst>
              <a:ext uri="{FF2B5EF4-FFF2-40B4-BE49-F238E27FC236}">
                <a16:creationId xmlns:a16="http://schemas.microsoft.com/office/drawing/2014/main" id="{9B614576-EEE9-43A5-86E3-036EF9F9DA7C}"/>
              </a:ext>
            </a:extLst>
          </p:cNvPr>
          <p:cNvGrpSpPr>
            <a:grpSpLocks/>
          </p:cNvGrpSpPr>
          <p:nvPr/>
        </p:nvGrpSpPr>
        <p:grpSpPr bwMode="auto">
          <a:xfrm>
            <a:off x="6870621" y="3049757"/>
            <a:ext cx="507563" cy="175022"/>
            <a:chOff x="3768" y="3699"/>
            <a:chExt cx="348" cy="120"/>
          </a:xfrm>
        </p:grpSpPr>
        <p:sp>
          <p:nvSpPr>
            <p:cNvPr id="431243" name="Freeform 138">
              <a:extLst>
                <a:ext uri="{FF2B5EF4-FFF2-40B4-BE49-F238E27FC236}">
                  <a16:creationId xmlns:a16="http://schemas.microsoft.com/office/drawing/2014/main" id="{803A3696-E2B3-40A7-8CA8-D7F6F647A19E}"/>
                </a:ext>
              </a:extLst>
            </p:cNvPr>
            <p:cNvSpPr>
              <a:spLocks/>
            </p:cNvSpPr>
            <p:nvPr/>
          </p:nvSpPr>
          <p:spPr bwMode="auto">
            <a:xfrm>
              <a:off x="3768" y="3699"/>
              <a:ext cx="348" cy="120"/>
            </a:xfrm>
            <a:custGeom>
              <a:avLst/>
              <a:gdLst>
                <a:gd name="T0" fmla="*/ 256 w 348"/>
                <a:gd name="T1" fmla="*/ 21 h 120"/>
                <a:gd name="T2" fmla="*/ 0 w 348"/>
                <a:gd name="T3" fmla="*/ 61 h 120"/>
                <a:gd name="T4" fmla="*/ 176 w 348"/>
                <a:gd name="T5" fmla="*/ 101 h 120"/>
                <a:gd name="T6" fmla="*/ 288 w 348"/>
                <a:gd name="T7" fmla="*/ 101 h 120"/>
                <a:gd name="T8" fmla="*/ 304 w 348"/>
                <a:gd name="T9" fmla="*/ 77 h 120"/>
                <a:gd name="T10" fmla="*/ 328 w 348"/>
                <a:gd name="T11" fmla="*/ 69 h 120"/>
                <a:gd name="T12" fmla="*/ 256 w 348"/>
                <a:gd name="T13" fmla="*/ 21 h 1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48" h="120">
                  <a:moveTo>
                    <a:pt x="256" y="21"/>
                  </a:moveTo>
                  <a:cubicBezTo>
                    <a:pt x="169" y="38"/>
                    <a:pt x="89" y="54"/>
                    <a:pt x="0" y="61"/>
                  </a:cubicBezTo>
                  <a:cubicBezTo>
                    <a:pt x="39" y="120"/>
                    <a:pt x="101" y="97"/>
                    <a:pt x="176" y="101"/>
                  </a:cubicBezTo>
                  <a:cubicBezTo>
                    <a:pt x="227" y="118"/>
                    <a:pt x="237" y="118"/>
                    <a:pt x="288" y="101"/>
                  </a:cubicBezTo>
                  <a:cubicBezTo>
                    <a:pt x="293" y="93"/>
                    <a:pt x="296" y="83"/>
                    <a:pt x="304" y="77"/>
                  </a:cubicBezTo>
                  <a:cubicBezTo>
                    <a:pt x="311" y="72"/>
                    <a:pt x="326" y="77"/>
                    <a:pt x="328" y="69"/>
                  </a:cubicBezTo>
                  <a:cubicBezTo>
                    <a:pt x="348" y="0"/>
                    <a:pt x="295" y="21"/>
                    <a:pt x="256" y="21"/>
                  </a:cubicBezTo>
                  <a:close/>
                </a:path>
              </a:pathLst>
            </a:custGeom>
            <a:solidFill>
              <a:schemeClr val="hlink"/>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244" name="Freeform 139">
              <a:extLst>
                <a:ext uri="{FF2B5EF4-FFF2-40B4-BE49-F238E27FC236}">
                  <a16:creationId xmlns:a16="http://schemas.microsoft.com/office/drawing/2014/main" id="{D7125A23-32C6-490D-955C-E958A54FF763}"/>
                </a:ext>
              </a:extLst>
            </p:cNvPr>
            <p:cNvSpPr>
              <a:spLocks/>
            </p:cNvSpPr>
            <p:nvPr/>
          </p:nvSpPr>
          <p:spPr bwMode="auto">
            <a:xfrm>
              <a:off x="3882" y="3752"/>
              <a:ext cx="170" cy="40"/>
            </a:xfrm>
            <a:custGeom>
              <a:avLst/>
              <a:gdLst>
                <a:gd name="T0" fmla="*/ 142 w 170"/>
                <a:gd name="T1" fmla="*/ 0 h 40"/>
                <a:gd name="T2" fmla="*/ 94 w 170"/>
                <a:gd name="T3" fmla="*/ 8 h 40"/>
                <a:gd name="T4" fmla="*/ 54 w 170"/>
                <a:gd name="T5" fmla="*/ 32 h 40"/>
                <a:gd name="T6" fmla="*/ 78 w 170"/>
                <a:gd name="T7" fmla="*/ 40 h 40"/>
                <a:gd name="T8" fmla="*/ 142 w 170"/>
                <a:gd name="T9" fmla="*/ 32 h 40"/>
                <a:gd name="T10" fmla="*/ 166 w 170"/>
                <a:gd name="T11" fmla="*/ 24 h 40"/>
                <a:gd name="T12" fmla="*/ 158 w 170"/>
                <a:gd name="T13" fmla="*/ 0 h 40"/>
                <a:gd name="T14" fmla="*/ 78 w 170"/>
                <a:gd name="T15" fmla="*/ 8 h 4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0" h="40">
                  <a:moveTo>
                    <a:pt x="142" y="0"/>
                  </a:moveTo>
                  <a:cubicBezTo>
                    <a:pt x="126" y="3"/>
                    <a:pt x="110" y="6"/>
                    <a:pt x="94" y="8"/>
                  </a:cubicBezTo>
                  <a:cubicBezTo>
                    <a:pt x="47" y="15"/>
                    <a:pt x="0" y="5"/>
                    <a:pt x="54" y="32"/>
                  </a:cubicBezTo>
                  <a:cubicBezTo>
                    <a:pt x="62" y="36"/>
                    <a:pt x="70" y="37"/>
                    <a:pt x="78" y="40"/>
                  </a:cubicBezTo>
                  <a:cubicBezTo>
                    <a:pt x="99" y="37"/>
                    <a:pt x="121" y="36"/>
                    <a:pt x="142" y="32"/>
                  </a:cubicBezTo>
                  <a:cubicBezTo>
                    <a:pt x="150" y="30"/>
                    <a:pt x="162" y="32"/>
                    <a:pt x="166" y="24"/>
                  </a:cubicBezTo>
                  <a:cubicBezTo>
                    <a:pt x="170" y="16"/>
                    <a:pt x="161" y="8"/>
                    <a:pt x="158" y="0"/>
                  </a:cubicBezTo>
                  <a:cubicBezTo>
                    <a:pt x="99" y="10"/>
                    <a:pt x="126" y="8"/>
                    <a:pt x="78" y="8"/>
                  </a:cubicBezTo>
                </a:path>
              </a:pathLst>
            </a:cu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817292" name="Group 140">
            <a:extLst>
              <a:ext uri="{FF2B5EF4-FFF2-40B4-BE49-F238E27FC236}">
                <a16:creationId xmlns:a16="http://schemas.microsoft.com/office/drawing/2014/main" id="{B3EC8D57-B217-44CC-8BFD-EAB70FE6CD21}"/>
              </a:ext>
            </a:extLst>
          </p:cNvPr>
          <p:cNvGrpSpPr>
            <a:grpSpLocks/>
          </p:cNvGrpSpPr>
          <p:nvPr/>
        </p:nvGrpSpPr>
        <p:grpSpPr bwMode="auto">
          <a:xfrm>
            <a:off x="7064604" y="3210194"/>
            <a:ext cx="682585" cy="169188"/>
            <a:chOff x="3924" y="3880"/>
            <a:chExt cx="468" cy="116"/>
          </a:xfrm>
        </p:grpSpPr>
        <p:sp>
          <p:nvSpPr>
            <p:cNvPr id="431246" name="Freeform 141">
              <a:extLst>
                <a:ext uri="{FF2B5EF4-FFF2-40B4-BE49-F238E27FC236}">
                  <a16:creationId xmlns:a16="http://schemas.microsoft.com/office/drawing/2014/main" id="{D9EAD6D5-E0DD-453D-A253-37972E55EA22}"/>
                </a:ext>
              </a:extLst>
            </p:cNvPr>
            <p:cNvSpPr>
              <a:spLocks/>
            </p:cNvSpPr>
            <p:nvPr/>
          </p:nvSpPr>
          <p:spPr bwMode="auto">
            <a:xfrm>
              <a:off x="3924" y="3880"/>
              <a:ext cx="468" cy="116"/>
            </a:xfrm>
            <a:custGeom>
              <a:avLst/>
              <a:gdLst>
                <a:gd name="T0" fmla="*/ 92 w 468"/>
                <a:gd name="T1" fmla="*/ 24 h 116"/>
                <a:gd name="T2" fmla="*/ 236 w 468"/>
                <a:gd name="T3" fmla="*/ 0 h 116"/>
                <a:gd name="T4" fmla="*/ 468 w 468"/>
                <a:gd name="T5" fmla="*/ 40 h 116"/>
                <a:gd name="T6" fmla="*/ 236 w 468"/>
                <a:gd name="T7" fmla="*/ 80 h 116"/>
                <a:gd name="T8" fmla="*/ 92 w 468"/>
                <a:gd name="T9" fmla="*/ 24 h 1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8" h="116">
                  <a:moveTo>
                    <a:pt x="92" y="24"/>
                  </a:moveTo>
                  <a:cubicBezTo>
                    <a:pt x="143" y="19"/>
                    <a:pt x="188" y="16"/>
                    <a:pt x="236" y="0"/>
                  </a:cubicBezTo>
                  <a:cubicBezTo>
                    <a:pt x="324" y="9"/>
                    <a:pt x="375" y="32"/>
                    <a:pt x="468" y="40"/>
                  </a:cubicBezTo>
                  <a:cubicBezTo>
                    <a:pt x="395" y="76"/>
                    <a:pt x="316" y="73"/>
                    <a:pt x="236" y="80"/>
                  </a:cubicBezTo>
                  <a:cubicBezTo>
                    <a:pt x="176" y="92"/>
                    <a:pt x="0" y="116"/>
                    <a:pt x="92" y="24"/>
                  </a:cubicBezTo>
                  <a:close/>
                </a:path>
              </a:pathLst>
            </a:custGeom>
            <a:solidFill>
              <a:schemeClr val="hlink"/>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247" name="Freeform 142">
              <a:extLst>
                <a:ext uri="{FF2B5EF4-FFF2-40B4-BE49-F238E27FC236}">
                  <a16:creationId xmlns:a16="http://schemas.microsoft.com/office/drawing/2014/main" id="{96FB7214-8632-49B4-A271-79CE93127DA0}"/>
                </a:ext>
              </a:extLst>
            </p:cNvPr>
            <p:cNvSpPr>
              <a:spLocks/>
            </p:cNvSpPr>
            <p:nvPr/>
          </p:nvSpPr>
          <p:spPr bwMode="auto">
            <a:xfrm>
              <a:off x="4018" y="3904"/>
              <a:ext cx="170" cy="40"/>
            </a:xfrm>
            <a:custGeom>
              <a:avLst/>
              <a:gdLst>
                <a:gd name="T0" fmla="*/ 142 w 170"/>
                <a:gd name="T1" fmla="*/ 0 h 40"/>
                <a:gd name="T2" fmla="*/ 94 w 170"/>
                <a:gd name="T3" fmla="*/ 8 h 40"/>
                <a:gd name="T4" fmla="*/ 54 w 170"/>
                <a:gd name="T5" fmla="*/ 32 h 40"/>
                <a:gd name="T6" fmla="*/ 78 w 170"/>
                <a:gd name="T7" fmla="*/ 40 h 40"/>
                <a:gd name="T8" fmla="*/ 142 w 170"/>
                <a:gd name="T9" fmla="*/ 32 h 40"/>
                <a:gd name="T10" fmla="*/ 166 w 170"/>
                <a:gd name="T11" fmla="*/ 24 h 40"/>
                <a:gd name="T12" fmla="*/ 158 w 170"/>
                <a:gd name="T13" fmla="*/ 0 h 40"/>
                <a:gd name="T14" fmla="*/ 78 w 170"/>
                <a:gd name="T15" fmla="*/ 8 h 4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0" h="40">
                  <a:moveTo>
                    <a:pt x="142" y="0"/>
                  </a:moveTo>
                  <a:cubicBezTo>
                    <a:pt x="126" y="3"/>
                    <a:pt x="110" y="6"/>
                    <a:pt x="94" y="8"/>
                  </a:cubicBezTo>
                  <a:cubicBezTo>
                    <a:pt x="47" y="15"/>
                    <a:pt x="0" y="5"/>
                    <a:pt x="54" y="32"/>
                  </a:cubicBezTo>
                  <a:cubicBezTo>
                    <a:pt x="62" y="36"/>
                    <a:pt x="70" y="37"/>
                    <a:pt x="78" y="40"/>
                  </a:cubicBezTo>
                  <a:cubicBezTo>
                    <a:pt x="99" y="37"/>
                    <a:pt x="121" y="36"/>
                    <a:pt x="142" y="32"/>
                  </a:cubicBezTo>
                  <a:cubicBezTo>
                    <a:pt x="150" y="30"/>
                    <a:pt x="162" y="32"/>
                    <a:pt x="166" y="24"/>
                  </a:cubicBezTo>
                  <a:cubicBezTo>
                    <a:pt x="170" y="16"/>
                    <a:pt x="161" y="8"/>
                    <a:pt x="158" y="0"/>
                  </a:cubicBezTo>
                  <a:cubicBezTo>
                    <a:pt x="99" y="10"/>
                    <a:pt x="126" y="8"/>
                    <a:pt x="78" y="8"/>
                  </a:cubicBezTo>
                </a:path>
              </a:pathLst>
            </a:cu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817295" name="Group 143">
            <a:extLst>
              <a:ext uri="{FF2B5EF4-FFF2-40B4-BE49-F238E27FC236}">
                <a16:creationId xmlns:a16="http://schemas.microsoft.com/office/drawing/2014/main" id="{261B1510-31E0-4337-9E32-D4AA54600E60}"/>
              </a:ext>
            </a:extLst>
          </p:cNvPr>
          <p:cNvGrpSpPr>
            <a:grpSpLocks/>
          </p:cNvGrpSpPr>
          <p:nvPr/>
        </p:nvGrpSpPr>
        <p:grpSpPr bwMode="auto">
          <a:xfrm>
            <a:off x="7419023" y="3057049"/>
            <a:ext cx="459433" cy="153145"/>
            <a:chOff x="4144" y="3704"/>
            <a:chExt cx="315" cy="105"/>
          </a:xfrm>
        </p:grpSpPr>
        <p:sp>
          <p:nvSpPr>
            <p:cNvPr id="431249" name="Freeform 144">
              <a:extLst>
                <a:ext uri="{FF2B5EF4-FFF2-40B4-BE49-F238E27FC236}">
                  <a16:creationId xmlns:a16="http://schemas.microsoft.com/office/drawing/2014/main" id="{04C5AAA3-6D94-40EB-9248-2B7587CABC30}"/>
                </a:ext>
              </a:extLst>
            </p:cNvPr>
            <p:cNvSpPr>
              <a:spLocks/>
            </p:cNvSpPr>
            <p:nvPr/>
          </p:nvSpPr>
          <p:spPr bwMode="auto">
            <a:xfrm>
              <a:off x="4144" y="3704"/>
              <a:ext cx="315" cy="105"/>
            </a:xfrm>
            <a:custGeom>
              <a:avLst/>
              <a:gdLst>
                <a:gd name="T0" fmla="*/ 40 w 315"/>
                <a:gd name="T1" fmla="*/ 32 h 105"/>
                <a:gd name="T2" fmla="*/ 184 w 315"/>
                <a:gd name="T3" fmla="*/ 0 h 105"/>
                <a:gd name="T4" fmla="*/ 304 w 315"/>
                <a:gd name="T5" fmla="*/ 32 h 105"/>
                <a:gd name="T6" fmla="*/ 312 w 315"/>
                <a:gd name="T7" fmla="*/ 56 h 105"/>
                <a:gd name="T8" fmla="*/ 240 w 315"/>
                <a:gd name="T9" fmla="*/ 88 h 105"/>
                <a:gd name="T10" fmla="*/ 216 w 315"/>
                <a:gd name="T11" fmla="*/ 96 h 105"/>
                <a:gd name="T12" fmla="*/ 16 w 315"/>
                <a:gd name="T13" fmla="*/ 88 h 105"/>
                <a:gd name="T14" fmla="*/ 32 w 315"/>
                <a:gd name="T15" fmla="*/ 56 h 105"/>
                <a:gd name="T16" fmla="*/ 40 w 315"/>
                <a:gd name="T17" fmla="*/ 32 h 1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15" h="105">
                  <a:moveTo>
                    <a:pt x="40" y="32"/>
                  </a:moveTo>
                  <a:cubicBezTo>
                    <a:pt x="88" y="22"/>
                    <a:pt x="138" y="15"/>
                    <a:pt x="184" y="0"/>
                  </a:cubicBezTo>
                  <a:cubicBezTo>
                    <a:pt x="225" y="8"/>
                    <a:pt x="265" y="19"/>
                    <a:pt x="304" y="32"/>
                  </a:cubicBezTo>
                  <a:cubicBezTo>
                    <a:pt x="307" y="40"/>
                    <a:pt x="315" y="48"/>
                    <a:pt x="312" y="56"/>
                  </a:cubicBezTo>
                  <a:cubicBezTo>
                    <a:pt x="306" y="71"/>
                    <a:pt x="241" y="88"/>
                    <a:pt x="240" y="88"/>
                  </a:cubicBezTo>
                  <a:cubicBezTo>
                    <a:pt x="232" y="91"/>
                    <a:pt x="216" y="96"/>
                    <a:pt x="216" y="96"/>
                  </a:cubicBezTo>
                  <a:cubicBezTo>
                    <a:pt x="150" y="74"/>
                    <a:pt x="83" y="105"/>
                    <a:pt x="16" y="88"/>
                  </a:cubicBezTo>
                  <a:cubicBezTo>
                    <a:pt x="0" y="40"/>
                    <a:pt x="5" y="83"/>
                    <a:pt x="32" y="56"/>
                  </a:cubicBezTo>
                  <a:cubicBezTo>
                    <a:pt x="38" y="50"/>
                    <a:pt x="37" y="40"/>
                    <a:pt x="40" y="32"/>
                  </a:cubicBezTo>
                  <a:close/>
                </a:path>
              </a:pathLst>
            </a:custGeom>
            <a:solidFill>
              <a:schemeClr val="hlink"/>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250" name="Freeform 145">
              <a:extLst>
                <a:ext uri="{FF2B5EF4-FFF2-40B4-BE49-F238E27FC236}">
                  <a16:creationId xmlns:a16="http://schemas.microsoft.com/office/drawing/2014/main" id="{53D3C942-E773-4865-96A8-2E2946C3E7D6}"/>
                </a:ext>
              </a:extLst>
            </p:cNvPr>
            <p:cNvSpPr>
              <a:spLocks/>
            </p:cNvSpPr>
            <p:nvPr/>
          </p:nvSpPr>
          <p:spPr bwMode="auto">
            <a:xfrm>
              <a:off x="4218" y="3728"/>
              <a:ext cx="170" cy="40"/>
            </a:xfrm>
            <a:custGeom>
              <a:avLst/>
              <a:gdLst>
                <a:gd name="T0" fmla="*/ 142 w 170"/>
                <a:gd name="T1" fmla="*/ 0 h 40"/>
                <a:gd name="T2" fmla="*/ 94 w 170"/>
                <a:gd name="T3" fmla="*/ 8 h 40"/>
                <a:gd name="T4" fmla="*/ 54 w 170"/>
                <a:gd name="T5" fmla="*/ 32 h 40"/>
                <a:gd name="T6" fmla="*/ 78 w 170"/>
                <a:gd name="T7" fmla="*/ 40 h 40"/>
                <a:gd name="T8" fmla="*/ 142 w 170"/>
                <a:gd name="T9" fmla="*/ 32 h 40"/>
                <a:gd name="T10" fmla="*/ 166 w 170"/>
                <a:gd name="T11" fmla="*/ 24 h 40"/>
                <a:gd name="T12" fmla="*/ 158 w 170"/>
                <a:gd name="T13" fmla="*/ 0 h 40"/>
                <a:gd name="T14" fmla="*/ 78 w 170"/>
                <a:gd name="T15" fmla="*/ 8 h 4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0" h="40">
                  <a:moveTo>
                    <a:pt x="142" y="0"/>
                  </a:moveTo>
                  <a:cubicBezTo>
                    <a:pt x="126" y="3"/>
                    <a:pt x="110" y="6"/>
                    <a:pt x="94" y="8"/>
                  </a:cubicBezTo>
                  <a:cubicBezTo>
                    <a:pt x="47" y="15"/>
                    <a:pt x="0" y="5"/>
                    <a:pt x="54" y="32"/>
                  </a:cubicBezTo>
                  <a:cubicBezTo>
                    <a:pt x="62" y="36"/>
                    <a:pt x="70" y="37"/>
                    <a:pt x="78" y="40"/>
                  </a:cubicBezTo>
                  <a:cubicBezTo>
                    <a:pt x="99" y="37"/>
                    <a:pt x="121" y="36"/>
                    <a:pt x="142" y="32"/>
                  </a:cubicBezTo>
                  <a:cubicBezTo>
                    <a:pt x="150" y="30"/>
                    <a:pt x="162" y="32"/>
                    <a:pt x="166" y="24"/>
                  </a:cubicBezTo>
                  <a:cubicBezTo>
                    <a:pt x="170" y="16"/>
                    <a:pt x="161" y="8"/>
                    <a:pt x="158" y="0"/>
                  </a:cubicBezTo>
                  <a:cubicBezTo>
                    <a:pt x="99" y="10"/>
                    <a:pt x="126" y="8"/>
                    <a:pt x="78" y="8"/>
                  </a:cubicBezTo>
                </a:path>
              </a:pathLst>
            </a:cu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817298" name="Group 146">
            <a:extLst>
              <a:ext uri="{FF2B5EF4-FFF2-40B4-BE49-F238E27FC236}">
                <a16:creationId xmlns:a16="http://schemas.microsoft.com/office/drawing/2014/main" id="{BFFE907F-6BF1-4A39-9A65-ED931E9322BD}"/>
              </a:ext>
            </a:extLst>
          </p:cNvPr>
          <p:cNvGrpSpPr>
            <a:grpSpLocks/>
          </p:cNvGrpSpPr>
          <p:nvPr/>
        </p:nvGrpSpPr>
        <p:grpSpPr bwMode="auto">
          <a:xfrm>
            <a:off x="2177118" y="3269993"/>
            <a:ext cx="5761137" cy="949494"/>
            <a:chOff x="918" y="2242"/>
            <a:chExt cx="3950" cy="651"/>
          </a:xfrm>
        </p:grpSpPr>
        <p:grpSp>
          <p:nvGrpSpPr>
            <p:cNvPr id="431252" name="Group 147">
              <a:extLst>
                <a:ext uri="{FF2B5EF4-FFF2-40B4-BE49-F238E27FC236}">
                  <a16:creationId xmlns:a16="http://schemas.microsoft.com/office/drawing/2014/main" id="{DFFA02B1-4905-4DB4-A4E6-1F866A33B2AA}"/>
                </a:ext>
              </a:extLst>
            </p:cNvPr>
            <p:cNvGrpSpPr>
              <a:grpSpLocks/>
            </p:cNvGrpSpPr>
            <p:nvPr/>
          </p:nvGrpSpPr>
          <p:grpSpPr bwMode="auto">
            <a:xfrm>
              <a:off x="918" y="2242"/>
              <a:ext cx="348" cy="120"/>
              <a:chOff x="3768" y="3699"/>
              <a:chExt cx="348" cy="120"/>
            </a:xfrm>
          </p:grpSpPr>
          <p:sp>
            <p:nvSpPr>
              <p:cNvPr id="431253" name="Freeform 148">
                <a:extLst>
                  <a:ext uri="{FF2B5EF4-FFF2-40B4-BE49-F238E27FC236}">
                    <a16:creationId xmlns:a16="http://schemas.microsoft.com/office/drawing/2014/main" id="{868ACEC7-DDF4-4F5C-ACEC-1AD9D22D7D51}"/>
                  </a:ext>
                </a:extLst>
              </p:cNvPr>
              <p:cNvSpPr>
                <a:spLocks/>
              </p:cNvSpPr>
              <p:nvPr/>
            </p:nvSpPr>
            <p:spPr bwMode="auto">
              <a:xfrm>
                <a:off x="3768" y="3699"/>
                <a:ext cx="348" cy="120"/>
              </a:xfrm>
              <a:custGeom>
                <a:avLst/>
                <a:gdLst>
                  <a:gd name="T0" fmla="*/ 256 w 348"/>
                  <a:gd name="T1" fmla="*/ 21 h 120"/>
                  <a:gd name="T2" fmla="*/ 0 w 348"/>
                  <a:gd name="T3" fmla="*/ 61 h 120"/>
                  <a:gd name="T4" fmla="*/ 176 w 348"/>
                  <a:gd name="T5" fmla="*/ 101 h 120"/>
                  <a:gd name="T6" fmla="*/ 288 w 348"/>
                  <a:gd name="T7" fmla="*/ 101 h 120"/>
                  <a:gd name="T8" fmla="*/ 304 w 348"/>
                  <a:gd name="T9" fmla="*/ 77 h 120"/>
                  <a:gd name="T10" fmla="*/ 328 w 348"/>
                  <a:gd name="T11" fmla="*/ 69 h 120"/>
                  <a:gd name="T12" fmla="*/ 256 w 348"/>
                  <a:gd name="T13" fmla="*/ 21 h 1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48" h="120">
                    <a:moveTo>
                      <a:pt x="256" y="21"/>
                    </a:moveTo>
                    <a:cubicBezTo>
                      <a:pt x="169" y="38"/>
                      <a:pt x="89" y="54"/>
                      <a:pt x="0" y="61"/>
                    </a:cubicBezTo>
                    <a:cubicBezTo>
                      <a:pt x="39" y="120"/>
                      <a:pt x="101" y="97"/>
                      <a:pt x="176" y="101"/>
                    </a:cubicBezTo>
                    <a:cubicBezTo>
                      <a:pt x="227" y="118"/>
                      <a:pt x="237" y="118"/>
                      <a:pt x="288" y="101"/>
                    </a:cubicBezTo>
                    <a:cubicBezTo>
                      <a:pt x="293" y="93"/>
                      <a:pt x="296" y="83"/>
                      <a:pt x="304" y="77"/>
                    </a:cubicBezTo>
                    <a:cubicBezTo>
                      <a:pt x="311" y="72"/>
                      <a:pt x="326" y="77"/>
                      <a:pt x="328" y="69"/>
                    </a:cubicBezTo>
                    <a:cubicBezTo>
                      <a:pt x="348" y="0"/>
                      <a:pt x="295" y="21"/>
                      <a:pt x="256" y="21"/>
                    </a:cubicBezTo>
                    <a:close/>
                  </a:path>
                </a:pathLst>
              </a:custGeom>
              <a:solidFill>
                <a:schemeClr val="hlink"/>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254" name="Freeform 149">
                <a:extLst>
                  <a:ext uri="{FF2B5EF4-FFF2-40B4-BE49-F238E27FC236}">
                    <a16:creationId xmlns:a16="http://schemas.microsoft.com/office/drawing/2014/main" id="{08170C25-5337-4824-805C-C8CC75E09E6E}"/>
                  </a:ext>
                </a:extLst>
              </p:cNvPr>
              <p:cNvSpPr>
                <a:spLocks/>
              </p:cNvSpPr>
              <p:nvPr/>
            </p:nvSpPr>
            <p:spPr bwMode="auto">
              <a:xfrm>
                <a:off x="3882" y="3752"/>
                <a:ext cx="170" cy="40"/>
              </a:xfrm>
              <a:custGeom>
                <a:avLst/>
                <a:gdLst>
                  <a:gd name="T0" fmla="*/ 142 w 170"/>
                  <a:gd name="T1" fmla="*/ 0 h 40"/>
                  <a:gd name="T2" fmla="*/ 94 w 170"/>
                  <a:gd name="T3" fmla="*/ 8 h 40"/>
                  <a:gd name="T4" fmla="*/ 54 w 170"/>
                  <a:gd name="T5" fmla="*/ 32 h 40"/>
                  <a:gd name="T6" fmla="*/ 78 w 170"/>
                  <a:gd name="T7" fmla="*/ 40 h 40"/>
                  <a:gd name="T8" fmla="*/ 142 w 170"/>
                  <a:gd name="T9" fmla="*/ 32 h 40"/>
                  <a:gd name="T10" fmla="*/ 166 w 170"/>
                  <a:gd name="T11" fmla="*/ 24 h 40"/>
                  <a:gd name="T12" fmla="*/ 158 w 170"/>
                  <a:gd name="T13" fmla="*/ 0 h 40"/>
                  <a:gd name="T14" fmla="*/ 78 w 170"/>
                  <a:gd name="T15" fmla="*/ 8 h 4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0" h="40">
                    <a:moveTo>
                      <a:pt x="142" y="0"/>
                    </a:moveTo>
                    <a:cubicBezTo>
                      <a:pt x="126" y="3"/>
                      <a:pt x="110" y="6"/>
                      <a:pt x="94" y="8"/>
                    </a:cubicBezTo>
                    <a:cubicBezTo>
                      <a:pt x="47" y="15"/>
                      <a:pt x="0" y="5"/>
                      <a:pt x="54" y="32"/>
                    </a:cubicBezTo>
                    <a:cubicBezTo>
                      <a:pt x="62" y="36"/>
                      <a:pt x="70" y="37"/>
                      <a:pt x="78" y="40"/>
                    </a:cubicBezTo>
                    <a:cubicBezTo>
                      <a:pt x="99" y="37"/>
                      <a:pt x="121" y="36"/>
                      <a:pt x="142" y="32"/>
                    </a:cubicBezTo>
                    <a:cubicBezTo>
                      <a:pt x="150" y="30"/>
                      <a:pt x="162" y="32"/>
                      <a:pt x="166" y="24"/>
                    </a:cubicBezTo>
                    <a:cubicBezTo>
                      <a:pt x="170" y="16"/>
                      <a:pt x="161" y="8"/>
                      <a:pt x="158" y="0"/>
                    </a:cubicBezTo>
                    <a:cubicBezTo>
                      <a:pt x="99" y="10"/>
                      <a:pt x="126" y="8"/>
                      <a:pt x="78" y="8"/>
                    </a:cubicBezTo>
                  </a:path>
                </a:pathLst>
              </a:cu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31255" name="Group 150">
              <a:extLst>
                <a:ext uri="{FF2B5EF4-FFF2-40B4-BE49-F238E27FC236}">
                  <a16:creationId xmlns:a16="http://schemas.microsoft.com/office/drawing/2014/main" id="{B75912C1-51DC-4576-8392-E2FE8AA46CD4}"/>
                </a:ext>
              </a:extLst>
            </p:cNvPr>
            <p:cNvGrpSpPr>
              <a:grpSpLocks/>
            </p:cNvGrpSpPr>
            <p:nvPr/>
          </p:nvGrpSpPr>
          <p:grpSpPr bwMode="auto">
            <a:xfrm>
              <a:off x="1051" y="2352"/>
              <a:ext cx="468" cy="116"/>
              <a:chOff x="3924" y="3880"/>
              <a:chExt cx="468" cy="116"/>
            </a:xfrm>
          </p:grpSpPr>
          <p:sp>
            <p:nvSpPr>
              <p:cNvPr id="431256" name="Freeform 151">
                <a:extLst>
                  <a:ext uri="{FF2B5EF4-FFF2-40B4-BE49-F238E27FC236}">
                    <a16:creationId xmlns:a16="http://schemas.microsoft.com/office/drawing/2014/main" id="{2A5995DF-79EA-46BB-81D9-B39B13F5A19E}"/>
                  </a:ext>
                </a:extLst>
              </p:cNvPr>
              <p:cNvSpPr>
                <a:spLocks/>
              </p:cNvSpPr>
              <p:nvPr/>
            </p:nvSpPr>
            <p:spPr bwMode="auto">
              <a:xfrm>
                <a:off x="3924" y="3880"/>
                <a:ext cx="468" cy="116"/>
              </a:xfrm>
              <a:custGeom>
                <a:avLst/>
                <a:gdLst>
                  <a:gd name="T0" fmla="*/ 92 w 468"/>
                  <a:gd name="T1" fmla="*/ 24 h 116"/>
                  <a:gd name="T2" fmla="*/ 236 w 468"/>
                  <a:gd name="T3" fmla="*/ 0 h 116"/>
                  <a:gd name="T4" fmla="*/ 468 w 468"/>
                  <a:gd name="T5" fmla="*/ 40 h 116"/>
                  <a:gd name="T6" fmla="*/ 236 w 468"/>
                  <a:gd name="T7" fmla="*/ 80 h 116"/>
                  <a:gd name="T8" fmla="*/ 92 w 468"/>
                  <a:gd name="T9" fmla="*/ 24 h 1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8" h="116">
                    <a:moveTo>
                      <a:pt x="92" y="24"/>
                    </a:moveTo>
                    <a:cubicBezTo>
                      <a:pt x="143" y="19"/>
                      <a:pt x="188" y="16"/>
                      <a:pt x="236" y="0"/>
                    </a:cubicBezTo>
                    <a:cubicBezTo>
                      <a:pt x="324" y="9"/>
                      <a:pt x="375" y="32"/>
                      <a:pt x="468" y="40"/>
                    </a:cubicBezTo>
                    <a:cubicBezTo>
                      <a:pt x="395" y="76"/>
                      <a:pt x="316" y="73"/>
                      <a:pt x="236" y="80"/>
                    </a:cubicBezTo>
                    <a:cubicBezTo>
                      <a:pt x="176" y="92"/>
                      <a:pt x="0" y="116"/>
                      <a:pt x="92" y="24"/>
                    </a:cubicBezTo>
                    <a:close/>
                  </a:path>
                </a:pathLst>
              </a:custGeom>
              <a:solidFill>
                <a:schemeClr val="hlink"/>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257" name="Freeform 152">
                <a:extLst>
                  <a:ext uri="{FF2B5EF4-FFF2-40B4-BE49-F238E27FC236}">
                    <a16:creationId xmlns:a16="http://schemas.microsoft.com/office/drawing/2014/main" id="{76EABCDC-1629-46EE-A68F-96E658D56A5E}"/>
                  </a:ext>
                </a:extLst>
              </p:cNvPr>
              <p:cNvSpPr>
                <a:spLocks/>
              </p:cNvSpPr>
              <p:nvPr/>
            </p:nvSpPr>
            <p:spPr bwMode="auto">
              <a:xfrm>
                <a:off x="4018" y="3904"/>
                <a:ext cx="170" cy="40"/>
              </a:xfrm>
              <a:custGeom>
                <a:avLst/>
                <a:gdLst>
                  <a:gd name="T0" fmla="*/ 142 w 170"/>
                  <a:gd name="T1" fmla="*/ 0 h 40"/>
                  <a:gd name="T2" fmla="*/ 94 w 170"/>
                  <a:gd name="T3" fmla="*/ 8 h 40"/>
                  <a:gd name="T4" fmla="*/ 54 w 170"/>
                  <a:gd name="T5" fmla="*/ 32 h 40"/>
                  <a:gd name="T6" fmla="*/ 78 w 170"/>
                  <a:gd name="T7" fmla="*/ 40 h 40"/>
                  <a:gd name="T8" fmla="*/ 142 w 170"/>
                  <a:gd name="T9" fmla="*/ 32 h 40"/>
                  <a:gd name="T10" fmla="*/ 166 w 170"/>
                  <a:gd name="T11" fmla="*/ 24 h 40"/>
                  <a:gd name="T12" fmla="*/ 158 w 170"/>
                  <a:gd name="T13" fmla="*/ 0 h 40"/>
                  <a:gd name="T14" fmla="*/ 78 w 170"/>
                  <a:gd name="T15" fmla="*/ 8 h 4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0" h="40">
                    <a:moveTo>
                      <a:pt x="142" y="0"/>
                    </a:moveTo>
                    <a:cubicBezTo>
                      <a:pt x="126" y="3"/>
                      <a:pt x="110" y="6"/>
                      <a:pt x="94" y="8"/>
                    </a:cubicBezTo>
                    <a:cubicBezTo>
                      <a:pt x="47" y="15"/>
                      <a:pt x="0" y="5"/>
                      <a:pt x="54" y="32"/>
                    </a:cubicBezTo>
                    <a:cubicBezTo>
                      <a:pt x="62" y="36"/>
                      <a:pt x="70" y="37"/>
                      <a:pt x="78" y="40"/>
                    </a:cubicBezTo>
                    <a:cubicBezTo>
                      <a:pt x="99" y="37"/>
                      <a:pt x="121" y="36"/>
                      <a:pt x="142" y="32"/>
                    </a:cubicBezTo>
                    <a:cubicBezTo>
                      <a:pt x="150" y="30"/>
                      <a:pt x="162" y="32"/>
                      <a:pt x="166" y="24"/>
                    </a:cubicBezTo>
                    <a:cubicBezTo>
                      <a:pt x="170" y="16"/>
                      <a:pt x="161" y="8"/>
                      <a:pt x="158" y="0"/>
                    </a:cubicBezTo>
                    <a:cubicBezTo>
                      <a:pt x="99" y="10"/>
                      <a:pt x="126" y="8"/>
                      <a:pt x="78" y="8"/>
                    </a:cubicBezTo>
                  </a:path>
                </a:pathLst>
              </a:cu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31258" name="Group 153">
              <a:extLst>
                <a:ext uri="{FF2B5EF4-FFF2-40B4-BE49-F238E27FC236}">
                  <a16:creationId xmlns:a16="http://schemas.microsoft.com/office/drawing/2014/main" id="{09244AAA-B416-406C-94DF-883AF6A18E08}"/>
                </a:ext>
              </a:extLst>
            </p:cNvPr>
            <p:cNvGrpSpPr>
              <a:grpSpLocks/>
            </p:cNvGrpSpPr>
            <p:nvPr/>
          </p:nvGrpSpPr>
          <p:grpSpPr bwMode="auto">
            <a:xfrm>
              <a:off x="1294" y="2247"/>
              <a:ext cx="315" cy="105"/>
              <a:chOff x="4144" y="3704"/>
              <a:chExt cx="315" cy="105"/>
            </a:xfrm>
          </p:grpSpPr>
          <p:sp>
            <p:nvSpPr>
              <p:cNvPr id="431259" name="Freeform 154">
                <a:extLst>
                  <a:ext uri="{FF2B5EF4-FFF2-40B4-BE49-F238E27FC236}">
                    <a16:creationId xmlns:a16="http://schemas.microsoft.com/office/drawing/2014/main" id="{1E4E8227-B5AE-40A8-A59E-BC6EB8AB1A98}"/>
                  </a:ext>
                </a:extLst>
              </p:cNvPr>
              <p:cNvSpPr>
                <a:spLocks/>
              </p:cNvSpPr>
              <p:nvPr/>
            </p:nvSpPr>
            <p:spPr bwMode="auto">
              <a:xfrm>
                <a:off x="4144" y="3704"/>
                <a:ext cx="315" cy="105"/>
              </a:xfrm>
              <a:custGeom>
                <a:avLst/>
                <a:gdLst>
                  <a:gd name="T0" fmla="*/ 40 w 315"/>
                  <a:gd name="T1" fmla="*/ 32 h 105"/>
                  <a:gd name="T2" fmla="*/ 184 w 315"/>
                  <a:gd name="T3" fmla="*/ 0 h 105"/>
                  <a:gd name="T4" fmla="*/ 304 w 315"/>
                  <a:gd name="T5" fmla="*/ 32 h 105"/>
                  <a:gd name="T6" fmla="*/ 312 w 315"/>
                  <a:gd name="T7" fmla="*/ 56 h 105"/>
                  <a:gd name="T8" fmla="*/ 240 w 315"/>
                  <a:gd name="T9" fmla="*/ 88 h 105"/>
                  <a:gd name="T10" fmla="*/ 216 w 315"/>
                  <a:gd name="T11" fmla="*/ 96 h 105"/>
                  <a:gd name="T12" fmla="*/ 16 w 315"/>
                  <a:gd name="T13" fmla="*/ 88 h 105"/>
                  <a:gd name="T14" fmla="*/ 32 w 315"/>
                  <a:gd name="T15" fmla="*/ 56 h 105"/>
                  <a:gd name="T16" fmla="*/ 40 w 315"/>
                  <a:gd name="T17" fmla="*/ 32 h 1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15" h="105">
                    <a:moveTo>
                      <a:pt x="40" y="32"/>
                    </a:moveTo>
                    <a:cubicBezTo>
                      <a:pt x="88" y="22"/>
                      <a:pt x="138" y="15"/>
                      <a:pt x="184" y="0"/>
                    </a:cubicBezTo>
                    <a:cubicBezTo>
                      <a:pt x="225" y="8"/>
                      <a:pt x="265" y="19"/>
                      <a:pt x="304" y="32"/>
                    </a:cubicBezTo>
                    <a:cubicBezTo>
                      <a:pt x="307" y="40"/>
                      <a:pt x="315" y="48"/>
                      <a:pt x="312" y="56"/>
                    </a:cubicBezTo>
                    <a:cubicBezTo>
                      <a:pt x="306" y="71"/>
                      <a:pt x="241" y="88"/>
                      <a:pt x="240" y="88"/>
                    </a:cubicBezTo>
                    <a:cubicBezTo>
                      <a:pt x="232" y="91"/>
                      <a:pt x="216" y="96"/>
                      <a:pt x="216" y="96"/>
                    </a:cubicBezTo>
                    <a:cubicBezTo>
                      <a:pt x="150" y="74"/>
                      <a:pt x="83" y="105"/>
                      <a:pt x="16" y="88"/>
                    </a:cubicBezTo>
                    <a:cubicBezTo>
                      <a:pt x="0" y="40"/>
                      <a:pt x="5" y="83"/>
                      <a:pt x="32" y="56"/>
                    </a:cubicBezTo>
                    <a:cubicBezTo>
                      <a:pt x="38" y="50"/>
                      <a:pt x="37" y="40"/>
                      <a:pt x="40" y="32"/>
                    </a:cubicBezTo>
                    <a:close/>
                  </a:path>
                </a:pathLst>
              </a:custGeom>
              <a:solidFill>
                <a:schemeClr val="hlink"/>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260" name="Freeform 155">
                <a:extLst>
                  <a:ext uri="{FF2B5EF4-FFF2-40B4-BE49-F238E27FC236}">
                    <a16:creationId xmlns:a16="http://schemas.microsoft.com/office/drawing/2014/main" id="{1D237517-CBD3-4B83-A1D1-4C91D9385EAD}"/>
                  </a:ext>
                </a:extLst>
              </p:cNvPr>
              <p:cNvSpPr>
                <a:spLocks/>
              </p:cNvSpPr>
              <p:nvPr/>
            </p:nvSpPr>
            <p:spPr bwMode="auto">
              <a:xfrm>
                <a:off x="4218" y="3728"/>
                <a:ext cx="170" cy="40"/>
              </a:xfrm>
              <a:custGeom>
                <a:avLst/>
                <a:gdLst>
                  <a:gd name="T0" fmla="*/ 142 w 170"/>
                  <a:gd name="T1" fmla="*/ 0 h 40"/>
                  <a:gd name="T2" fmla="*/ 94 w 170"/>
                  <a:gd name="T3" fmla="*/ 8 h 40"/>
                  <a:gd name="T4" fmla="*/ 54 w 170"/>
                  <a:gd name="T5" fmla="*/ 32 h 40"/>
                  <a:gd name="T6" fmla="*/ 78 w 170"/>
                  <a:gd name="T7" fmla="*/ 40 h 40"/>
                  <a:gd name="T8" fmla="*/ 142 w 170"/>
                  <a:gd name="T9" fmla="*/ 32 h 40"/>
                  <a:gd name="T10" fmla="*/ 166 w 170"/>
                  <a:gd name="T11" fmla="*/ 24 h 40"/>
                  <a:gd name="T12" fmla="*/ 158 w 170"/>
                  <a:gd name="T13" fmla="*/ 0 h 40"/>
                  <a:gd name="T14" fmla="*/ 78 w 170"/>
                  <a:gd name="T15" fmla="*/ 8 h 4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0" h="40">
                    <a:moveTo>
                      <a:pt x="142" y="0"/>
                    </a:moveTo>
                    <a:cubicBezTo>
                      <a:pt x="126" y="3"/>
                      <a:pt x="110" y="6"/>
                      <a:pt x="94" y="8"/>
                    </a:cubicBezTo>
                    <a:cubicBezTo>
                      <a:pt x="47" y="15"/>
                      <a:pt x="0" y="5"/>
                      <a:pt x="54" y="32"/>
                    </a:cubicBezTo>
                    <a:cubicBezTo>
                      <a:pt x="62" y="36"/>
                      <a:pt x="70" y="37"/>
                      <a:pt x="78" y="40"/>
                    </a:cubicBezTo>
                    <a:cubicBezTo>
                      <a:pt x="99" y="37"/>
                      <a:pt x="121" y="36"/>
                      <a:pt x="142" y="32"/>
                    </a:cubicBezTo>
                    <a:cubicBezTo>
                      <a:pt x="150" y="30"/>
                      <a:pt x="162" y="32"/>
                      <a:pt x="166" y="24"/>
                    </a:cubicBezTo>
                    <a:cubicBezTo>
                      <a:pt x="170" y="16"/>
                      <a:pt x="161" y="8"/>
                      <a:pt x="158" y="0"/>
                    </a:cubicBezTo>
                    <a:cubicBezTo>
                      <a:pt x="99" y="10"/>
                      <a:pt x="126" y="8"/>
                      <a:pt x="78" y="8"/>
                    </a:cubicBezTo>
                  </a:path>
                </a:pathLst>
              </a:cu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31261" name="Group 156">
              <a:extLst>
                <a:ext uri="{FF2B5EF4-FFF2-40B4-BE49-F238E27FC236}">
                  <a16:creationId xmlns:a16="http://schemas.microsoft.com/office/drawing/2014/main" id="{6374B9C7-5D26-4C7C-943B-4364D790BE32}"/>
                </a:ext>
              </a:extLst>
            </p:cNvPr>
            <p:cNvGrpSpPr>
              <a:grpSpLocks/>
            </p:cNvGrpSpPr>
            <p:nvPr/>
          </p:nvGrpSpPr>
          <p:grpSpPr bwMode="auto">
            <a:xfrm>
              <a:off x="4177" y="2347"/>
              <a:ext cx="348" cy="120"/>
              <a:chOff x="3768" y="3699"/>
              <a:chExt cx="348" cy="120"/>
            </a:xfrm>
          </p:grpSpPr>
          <p:sp>
            <p:nvSpPr>
              <p:cNvPr id="431262" name="Freeform 157">
                <a:extLst>
                  <a:ext uri="{FF2B5EF4-FFF2-40B4-BE49-F238E27FC236}">
                    <a16:creationId xmlns:a16="http://schemas.microsoft.com/office/drawing/2014/main" id="{0BA90A61-B48A-40A9-96EA-77F5E5E23AEC}"/>
                  </a:ext>
                </a:extLst>
              </p:cNvPr>
              <p:cNvSpPr>
                <a:spLocks/>
              </p:cNvSpPr>
              <p:nvPr/>
            </p:nvSpPr>
            <p:spPr bwMode="auto">
              <a:xfrm>
                <a:off x="3768" y="3699"/>
                <a:ext cx="348" cy="120"/>
              </a:xfrm>
              <a:custGeom>
                <a:avLst/>
                <a:gdLst>
                  <a:gd name="T0" fmla="*/ 256 w 348"/>
                  <a:gd name="T1" fmla="*/ 21 h 120"/>
                  <a:gd name="T2" fmla="*/ 0 w 348"/>
                  <a:gd name="T3" fmla="*/ 61 h 120"/>
                  <a:gd name="T4" fmla="*/ 176 w 348"/>
                  <a:gd name="T5" fmla="*/ 101 h 120"/>
                  <a:gd name="T6" fmla="*/ 288 w 348"/>
                  <a:gd name="T7" fmla="*/ 101 h 120"/>
                  <a:gd name="T8" fmla="*/ 304 w 348"/>
                  <a:gd name="T9" fmla="*/ 77 h 120"/>
                  <a:gd name="T10" fmla="*/ 328 w 348"/>
                  <a:gd name="T11" fmla="*/ 69 h 120"/>
                  <a:gd name="T12" fmla="*/ 256 w 348"/>
                  <a:gd name="T13" fmla="*/ 21 h 1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48" h="120">
                    <a:moveTo>
                      <a:pt x="256" y="21"/>
                    </a:moveTo>
                    <a:cubicBezTo>
                      <a:pt x="169" y="38"/>
                      <a:pt x="89" y="54"/>
                      <a:pt x="0" y="61"/>
                    </a:cubicBezTo>
                    <a:cubicBezTo>
                      <a:pt x="39" y="120"/>
                      <a:pt x="101" y="97"/>
                      <a:pt x="176" y="101"/>
                    </a:cubicBezTo>
                    <a:cubicBezTo>
                      <a:pt x="227" y="118"/>
                      <a:pt x="237" y="118"/>
                      <a:pt x="288" y="101"/>
                    </a:cubicBezTo>
                    <a:cubicBezTo>
                      <a:pt x="293" y="93"/>
                      <a:pt x="296" y="83"/>
                      <a:pt x="304" y="77"/>
                    </a:cubicBezTo>
                    <a:cubicBezTo>
                      <a:pt x="311" y="72"/>
                      <a:pt x="326" y="77"/>
                      <a:pt x="328" y="69"/>
                    </a:cubicBezTo>
                    <a:cubicBezTo>
                      <a:pt x="348" y="0"/>
                      <a:pt x="295" y="21"/>
                      <a:pt x="256" y="21"/>
                    </a:cubicBezTo>
                    <a:close/>
                  </a:path>
                </a:pathLst>
              </a:custGeom>
              <a:solidFill>
                <a:schemeClr val="hlink"/>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263" name="Freeform 158">
                <a:extLst>
                  <a:ext uri="{FF2B5EF4-FFF2-40B4-BE49-F238E27FC236}">
                    <a16:creationId xmlns:a16="http://schemas.microsoft.com/office/drawing/2014/main" id="{A7078161-FCCA-4620-A3B8-254F0C6BE23B}"/>
                  </a:ext>
                </a:extLst>
              </p:cNvPr>
              <p:cNvSpPr>
                <a:spLocks/>
              </p:cNvSpPr>
              <p:nvPr/>
            </p:nvSpPr>
            <p:spPr bwMode="auto">
              <a:xfrm>
                <a:off x="3882" y="3752"/>
                <a:ext cx="170" cy="40"/>
              </a:xfrm>
              <a:custGeom>
                <a:avLst/>
                <a:gdLst>
                  <a:gd name="T0" fmla="*/ 142 w 170"/>
                  <a:gd name="T1" fmla="*/ 0 h 40"/>
                  <a:gd name="T2" fmla="*/ 94 w 170"/>
                  <a:gd name="T3" fmla="*/ 8 h 40"/>
                  <a:gd name="T4" fmla="*/ 54 w 170"/>
                  <a:gd name="T5" fmla="*/ 32 h 40"/>
                  <a:gd name="T6" fmla="*/ 78 w 170"/>
                  <a:gd name="T7" fmla="*/ 40 h 40"/>
                  <a:gd name="T8" fmla="*/ 142 w 170"/>
                  <a:gd name="T9" fmla="*/ 32 h 40"/>
                  <a:gd name="T10" fmla="*/ 166 w 170"/>
                  <a:gd name="T11" fmla="*/ 24 h 40"/>
                  <a:gd name="T12" fmla="*/ 158 w 170"/>
                  <a:gd name="T13" fmla="*/ 0 h 40"/>
                  <a:gd name="T14" fmla="*/ 78 w 170"/>
                  <a:gd name="T15" fmla="*/ 8 h 4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0" h="40">
                    <a:moveTo>
                      <a:pt x="142" y="0"/>
                    </a:moveTo>
                    <a:cubicBezTo>
                      <a:pt x="126" y="3"/>
                      <a:pt x="110" y="6"/>
                      <a:pt x="94" y="8"/>
                    </a:cubicBezTo>
                    <a:cubicBezTo>
                      <a:pt x="47" y="15"/>
                      <a:pt x="0" y="5"/>
                      <a:pt x="54" y="32"/>
                    </a:cubicBezTo>
                    <a:cubicBezTo>
                      <a:pt x="62" y="36"/>
                      <a:pt x="70" y="37"/>
                      <a:pt x="78" y="40"/>
                    </a:cubicBezTo>
                    <a:cubicBezTo>
                      <a:pt x="99" y="37"/>
                      <a:pt x="121" y="36"/>
                      <a:pt x="142" y="32"/>
                    </a:cubicBezTo>
                    <a:cubicBezTo>
                      <a:pt x="150" y="30"/>
                      <a:pt x="162" y="32"/>
                      <a:pt x="166" y="24"/>
                    </a:cubicBezTo>
                    <a:cubicBezTo>
                      <a:pt x="170" y="16"/>
                      <a:pt x="161" y="8"/>
                      <a:pt x="158" y="0"/>
                    </a:cubicBezTo>
                    <a:cubicBezTo>
                      <a:pt x="99" y="10"/>
                      <a:pt x="126" y="8"/>
                      <a:pt x="78" y="8"/>
                    </a:cubicBezTo>
                  </a:path>
                </a:pathLst>
              </a:cu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31264" name="Group 159">
              <a:extLst>
                <a:ext uri="{FF2B5EF4-FFF2-40B4-BE49-F238E27FC236}">
                  <a16:creationId xmlns:a16="http://schemas.microsoft.com/office/drawing/2014/main" id="{E01FA07F-381D-4E87-A26B-C1C2C4C2B96A}"/>
                </a:ext>
              </a:extLst>
            </p:cNvPr>
            <p:cNvGrpSpPr>
              <a:grpSpLocks/>
            </p:cNvGrpSpPr>
            <p:nvPr/>
          </p:nvGrpSpPr>
          <p:grpSpPr bwMode="auto">
            <a:xfrm>
              <a:off x="4310" y="2457"/>
              <a:ext cx="468" cy="116"/>
              <a:chOff x="3924" y="3880"/>
              <a:chExt cx="468" cy="116"/>
            </a:xfrm>
          </p:grpSpPr>
          <p:sp>
            <p:nvSpPr>
              <p:cNvPr id="431265" name="Freeform 160">
                <a:extLst>
                  <a:ext uri="{FF2B5EF4-FFF2-40B4-BE49-F238E27FC236}">
                    <a16:creationId xmlns:a16="http://schemas.microsoft.com/office/drawing/2014/main" id="{B2CA280B-746D-4595-9B00-40653BC6AA4C}"/>
                  </a:ext>
                </a:extLst>
              </p:cNvPr>
              <p:cNvSpPr>
                <a:spLocks/>
              </p:cNvSpPr>
              <p:nvPr/>
            </p:nvSpPr>
            <p:spPr bwMode="auto">
              <a:xfrm>
                <a:off x="3924" y="3880"/>
                <a:ext cx="468" cy="116"/>
              </a:xfrm>
              <a:custGeom>
                <a:avLst/>
                <a:gdLst>
                  <a:gd name="T0" fmla="*/ 92 w 468"/>
                  <a:gd name="T1" fmla="*/ 24 h 116"/>
                  <a:gd name="T2" fmla="*/ 236 w 468"/>
                  <a:gd name="T3" fmla="*/ 0 h 116"/>
                  <a:gd name="T4" fmla="*/ 468 w 468"/>
                  <a:gd name="T5" fmla="*/ 40 h 116"/>
                  <a:gd name="T6" fmla="*/ 236 w 468"/>
                  <a:gd name="T7" fmla="*/ 80 h 116"/>
                  <a:gd name="T8" fmla="*/ 92 w 468"/>
                  <a:gd name="T9" fmla="*/ 24 h 1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8" h="116">
                    <a:moveTo>
                      <a:pt x="92" y="24"/>
                    </a:moveTo>
                    <a:cubicBezTo>
                      <a:pt x="143" y="19"/>
                      <a:pt x="188" y="16"/>
                      <a:pt x="236" y="0"/>
                    </a:cubicBezTo>
                    <a:cubicBezTo>
                      <a:pt x="324" y="9"/>
                      <a:pt x="375" y="32"/>
                      <a:pt x="468" y="40"/>
                    </a:cubicBezTo>
                    <a:cubicBezTo>
                      <a:pt x="395" y="76"/>
                      <a:pt x="316" y="73"/>
                      <a:pt x="236" y="80"/>
                    </a:cubicBezTo>
                    <a:cubicBezTo>
                      <a:pt x="176" y="92"/>
                      <a:pt x="0" y="116"/>
                      <a:pt x="92" y="24"/>
                    </a:cubicBezTo>
                    <a:close/>
                  </a:path>
                </a:pathLst>
              </a:custGeom>
              <a:solidFill>
                <a:schemeClr val="hlink"/>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266" name="Freeform 161">
                <a:extLst>
                  <a:ext uri="{FF2B5EF4-FFF2-40B4-BE49-F238E27FC236}">
                    <a16:creationId xmlns:a16="http://schemas.microsoft.com/office/drawing/2014/main" id="{4249D89E-029F-4FFC-B383-71FF7E5F6590}"/>
                  </a:ext>
                </a:extLst>
              </p:cNvPr>
              <p:cNvSpPr>
                <a:spLocks/>
              </p:cNvSpPr>
              <p:nvPr/>
            </p:nvSpPr>
            <p:spPr bwMode="auto">
              <a:xfrm>
                <a:off x="4018" y="3904"/>
                <a:ext cx="170" cy="40"/>
              </a:xfrm>
              <a:custGeom>
                <a:avLst/>
                <a:gdLst>
                  <a:gd name="T0" fmla="*/ 142 w 170"/>
                  <a:gd name="T1" fmla="*/ 0 h 40"/>
                  <a:gd name="T2" fmla="*/ 94 w 170"/>
                  <a:gd name="T3" fmla="*/ 8 h 40"/>
                  <a:gd name="T4" fmla="*/ 54 w 170"/>
                  <a:gd name="T5" fmla="*/ 32 h 40"/>
                  <a:gd name="T6" fmla="*/ 78 w 170"/>
                  <a:gd name="T7" fmla="*/ 40 h 40"/>
                  <a:gd name="T8" fmla="*/ 142 w 170"/>
                  <a:gd name="T9" fmla="*/ 32 h 40"/>
                  <a:gd name="T10" fmla="*/ 166 w 170"/>
                  <a:gd name="T11" fmla="*/ 24 h 40"/>
                  <a:gd name="T12" fmla="*/ 158 w 170"/>
                  <a:gd name="T13" fmla="*/ 0 h 40"/>
                  <a:gd name="T14" fmla="*/ 78 w 170"/>
                  <a:gd name="T15" fmla="*/ 8 h 4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0" h="40">
                    <a:moveTo>
                      <a:pt x="142" y="0"/>
                    </a:moveTo>
                    <a:cubicBezTo>
                      <a:pt x="126" y="3"/>
                      <a:pt x="110" y="6"/>
                      <a:pt x="94" y="8"/>
                    </a:cubicBezTo>
                    <a:cubicBezTo>
                      <a:pt x="47" y="15"/>
                      <a:pt x="0" y="5"/>
                      <a:pt x="54" y="32"/>
                    </a:cubicBezTo>
                    <a:cubicBezTo>
                      <a:pt x="62" y="36"/>
                      <a:pt x="70" y="37"/>
                      <a:pt x="78" y="40"/>
                    </a:cubicBezTo>
                    <a:cubicBezTo>
                      <a:pt x="99" y="37"/>
                      <a:pt x="121" y="36"/>
                      <a:pt x="142" y="32"/>
                    </a:cubicBezTo>
                    <a:cubicBezTo>
                      <a:pt x="150" y="30"/>
                      <a:pt x="162" y="32"/>
                      <a:pt x="166" y="24"/>
                    </a:cubicBezTo>
                    <a:cubicBezTo>
                      <a:pt x="170" y="16"/>
                      <a:pt x="161" y="8"/>
                      <a:pt x="158" y="0"/>
                    </a:cubicBezTo>
                    <a:cubicBezTo>
                      <a:pt x="99" y="10"/>
                      <a:pt x="126" y="8"/>
                      <a:pt x="78" y="8"/>
                    </a:cubicBezTo>
                  </a:path>
                </a:pathLst>
              </a:cu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31267" name="Group 162">
              <a:extLst>
                <a:ext uri="{FF2B5EF4-FFF2-40B4-BE49-F238E27FC236}">
                  <a16:creationId xmlns:a16="http://schemas.microsoft.com/office/drawing/2014/main" id="{ACC71831-13ED-46E4-B80A-4EF896E3A067}"/>
                </a:ext>
              </a:extLst>
            </p:cNvPr>
            <p:cNvGrpSpPr>
              <a:grpSpLocks/>
            </p:cNvGrpSpPr>
            <p:nvPr/>
          </p:nvGrpSpPr>
          <p:grpSpPr bwMode="auto">
            <a:xfrm>
              <a:off x="4553" y="2352"/>
              <a:ext cx="315" cy="105"/>
              <a:chOff x="4144" y="3704"/>
              <a:chExt cx="315" cy="105"/>
            </a:xfrm>
          </p:grpSpPr>
          <p:sp>
            <p:nvSpPr>
              <p:cNvPr id="431268" name="Freeform 163">
                <a:extLst>
                  <a:ext uri="{FF2B5EF4-FFF2-40B4-BE49-F238E27FC236}">
                    <a16:creationId xmlns:a16="http://schemas.microsoft.com/office/drawing/2014/main" id="{3203DCA2-6C10-412D-AC65-655FDCB2596B}"/>
                  </a:ext>
                </a:extLst>
              </p:cNvPr>
              <p:cNvSpPr>
                <a:spLocks/>
              </p:cNvSpPr>
              <p:nvPr/>
            </p:nvSpPr>
            <p:spPr bwMode="auto">
              <a:xfrm>
                <a:off x="4144" y="3704"/>
                <a:ext cx="315" cy="105"/>
              </a:xfrm>
              <a:custGeom>
                <a:avLst/>
                <a:gdLst>
                  <a:gd name="T0" fmla="*/ 40 w 315"/>
                  <a:gd name="T1" fmla="*/ 32 h 105"/>
                  <a:gd name="T2" fmla="*/ 184 w 315"/>
                  <a:gd name="T3" fmla="*/ 0 h 105"/>
                  <a:gd name="T4" fmla="*/ 304 w 315"/>
                  <a:gd name="T5" fmla="*/ 32 h 105"/>
                  <a:gd name="T6" fmla="*/ 312 w 315"/>
                  <a:gd name="T7" fmla="*/ 56 h 105"/>
                  <a:gd name="T8" fmla="*/ 240 w 315"/>
                  <a:gd name="T9" fmla="*/ 88 h 105"/>
                  <a:gd name="T10" fmla="*/ 216 w 315"/>
                  <a:gd name="T11" fmla="*/ 96 h 105"/>
                  <a:gd name="T12" fmla="*/ 16 w 315"/>
                  <a:gd name="T13" fmla="*/ 88 h 105"/>
                  <a:gd name="T14" fmla="*/ 32 w 315"/>
                  <a:gd name="T15" fmla="*/ 56 h 105"/>
                  <a:gd name="T16" fmla="*/ 40 w 315"/>
                  <a:gd name="T17" fmla="*/ 32 h 1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15" h="105">
                    <a:moveTo>
                      <a:pt x="40" y="32"/>
                    </a:moveTo>
                    <a:cubicBezTo>
                      <a:pt x="88" y="22"/>
                      <a:pt x="138" y="15"/>
                      <a:pt x="184" y="0"/>
                    </a:cubicBezTo>
                    <a:cubicBezTo>
                      <a:pt x="225" y="8"/>
                      <a:pt x="265" y="19"/>
                      <a:pt x="304" y="32"/>
                    </a:cubicBezTo>
                    <a:cubicBezTo>
                      <a:pt x="307" y="40"/>
                      <a:pt x="315" y="48"/>
                      <a:pt x="312" y="56"/>
                    </a:cubicBezTo>
                    <a:cubicBezTo>
                      <a:pt x="306" y="71"/>
                      <a:pt x="241" y="88"/>
                      <a:pt x="240" y="88"/>
                    </a:cubicBezTo>
                    <a:cubicBezTo>
                      <a:pt x="232" y="91"/>
                      <a:pt x="216" y="96"/>
                      <a:pt x="216" y="96"/>
                    </a:cubicBezTo>
                    <a:cubicBezTo>
                      <a:pt x="150" y="74"/>
                      <a:pt x="83" y="105"/>
                      <a:pt x="16" y="88"/>
                    </a:cubicBezTo>
                    <a:cubicBezTo>
                      <a:pt x="0" y="40"/>
                      <a:pt x="5" y="83"/>
                      <a:pt x="32" y="56"/>
                    </a:cubicBezTo>
                    <a:cubicBezTo>
                      <a:pt x="38" y="50"/>
                      <a:pt x="37" y="40"/>
                      <a:pt x="40" y="32"/>
                    </a:cubicBezTo>
                    <a:close/>
                  </a:path>
                </a:pathLst>
              </a:custGeom>
              <a:solidFill>
                <a:schemeClr val="hlink"/>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269" name="Freeform 164">
                <a:extLst>
                  <a:ext uri="{FF2B5EF4-FFF2-40B4-BE49-F238E27FC236}">
                    <a16:creationId xmlns:a16="http://schemas.microsoft.com/office/drawing/2014/main" id="{EE90F2DB-72C3-4429-BE35-1B9E5FE66610}"/>
                  </a:ext>
                </a:extLst>
              </p:cNvPr>
              <p:cNvSpPr>
                <a:spLocks/>
              </p:cNvSpPr>
              <p:nvPr/>
            </p:nvSpPr>
            <p:spPr bwMode="auto">
              <a:xfrm>
                <a:off x="4218" y="3728"/>
                <a:ext cx="170" cy="40"/>
              </a:xfrm>
              <a:custGeom>
                <a:avLst/>
                <a:gdLst>
                  <a:gd name="T0" fmla="*/ 142 w 170"/>
                  <a:gd name="T1" fmla="*/ 0 h 40"/>
                  <a:gd name="T2" fmla="*/ 94 w 170"/>
                  <a:gd name="T3" fmla="*/ 8 h 40"/>
                  <a:gd name="T4" fmla="*/ 54 w 170"/>
                  <a:gd name="T5" fmla="*/ 32 h 40"/>
                  <a:gd name="T6" fmla="*/ 78 w 170"/>
                  <a:gd name="T7" fmla="*/ 40 h 40"/>
                  <a:gd name="T8" fmla="*/ 142 w 170"/>
                  <a:gd name="T9" fmla="*/ 32 h 40"/>
                  <a:gd name="T10" fmla="*/ 166 w 170"/>
                  <a:gd name="T11" fmla="*/ 24 h 40"/>
                  <a:gd name="T12" fmla="*/ 158 w 170"/>
                  <a:gd name="T13" fmla="*/ 0 h 40"/>
                  <a:gd name="T14" fmla="*/ 78 w 170"/>
                  <a:gd name="T15" fmla="*/ 8 h 4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0" h="40">
                    <a:moveTo>
                      <a:pt x="142" y="0"/>
                    </a:moveTo>
                    <a:cubicBezTo>
                      <a:pt x="126" y="3"/>
                      <a:pt x="110" y="6"/>
                      <a:pt x="94" y="8"/>
                    </a:cubicBezTo>
                    <a:cubicBezTo>
                      <a:pt x="47" y="15"/>
                      <a:pt x="0" y="5"/>
                      <a:pt x="54" y="32"/>
                    </a:cubicBezTo>
                    <a:cubicBezTo>
                      <a:pt x="62" y="36"/>
                      <a:pt x="70" y="37"/>
                      <a:pt x="78" y="40"/>
                    </a:cubicBezTo>
                    <a:cubicBezTo>
                      <a:pt x="99" y="37"/>
                      <a:pt x="121" y="36"/>
                      <a:pt x="142" y="32"/>
                    </a:cubicBezTo>
                    <a:cubicBezTo>
                      <a:pt x="150" y="30"/>
                      <a:pt x="162" y="32"/>
                      <a:pt x="166" y="24"/>
                    </a:cubicBezTo>
                    <a:cubicBezTo>
                      <a:pt x="170" y="16"/>
                      <a:pt x="161" y="8"/>
                      <a:pt x="158" y="0"/>
                    </a:cubicBezTo>
                    <a:cubicBezTo>
                      <a:pt x="99" y="10"/>
                      <a:pt x="126" y="8"/>
                      <a:pt x="78" y="8"/>
                    </a:cubicBezTo>
                  </a:path>
                </a:pathLst>
              </a:cu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31270" name="Group 165">
              <a:extLst>
                <a:ext uri="{FF2B5EF4-FFF2-40B4-BE49-F238E27FC236}">
                  <a16:creationId xmlns:a16="http://schemas.microsoft.com/office/drawing/2014/main" id="{69945E70-5291-45CB-AFE7-D003AA822215}"/>
                </a:ext>
              </a:extLst>
            </p:cNvPr>
            <p:cNvGrpSpPr>
              <a:grpSpLocks/>
            </p:cNvGrpSpPr>
            <p:nvPr/>
          </p:nvGrpSpPr>
          <p:grpSpPr bwMode="auto">
            <a:xfrm>
              <a:off x="3608" y="2317"/>
              <a:ext cx="348" cy="120"/>
              <a:chOff x="3768" y="3699"/>
              <a:chExt cx="348" cy="120"/>
            </a:xfrm>
          </p:grpSpPr>
          <p:sp>
            <p:nvSpPr>
              <p:cNvPr id="431271" name="Freeform 166">
                <a:extLst>
                  <a:ext uri="{FF2B5EF4-FFF2-40B4-BE49-F238E27FC236}">
                    <a16:creationId xmlns:a16="http://schemas.microsoft.com/office/drawing/2014/main" id="{DA82599E-574C-41AD-9733-652D71A46A65}"/>
                  </a:ext>
                </a:extLst>
              </p:cNvPr>
              <p:cNvSpPr>
                <a:spLocks/>
              </p:cNvSpPr>
              <p:nvPr/>
            </p:nvSpPr>
            <p:spPr bwMode="auto">
              <a:xfrm>
                <a:off x="3768" y="3699"/>
                <a:ext cx="348" cy="120"/>
              </a:xfrm>
              <a:custGeom>
                <a:avLst/>
                <a:gdLst>
                  <a:gd name="T0" fmla="*/ 256 w 348"/>
                  <a:gd name="T1" fmla="*/ 21 h 120"/>
                  <a:gd name="T2" fmla="*/ 0 w 348"/>
                  <a:gd name="T3" fmla="*/ 61 h 120"/>
                  <a:gd name="T4" fmla="*/ 176 w 348"/>
                  <a:gd name="T5" fmla="*/ 101 h 120"/>
                  <a:gd name="T6" fmla="*/ 288 w 348"/>
                  <a:gd name="T7" fmla="*/ 101 h 120"/>
                  <a:gd name="T8" fmla="*/ 304 w 348"/>
                  <a:gd name="T9" fmla="*/ 77 h 120"/>
                  <a:gd name="T10" fmla="*/ 328 w 348"/>
                  <a:gd name="T11" fmla="*/ 69 h 120"/>
                  <a:gd name="T12" fmla="*/ 256 w 348"/>
                  <a:gd name="T13" fmla="*/ 21 h 1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48" h="120">
                    <a:moveTo>
                      <a:pt x="256" y="21"/>
                    </a:moveTo>
                    <a:cubicBezTo>
                      <a:pt x="169" y="38"/>
                      <a:pt x="89" y="54"/>
                      <a:pt x="0" y="61"/>
                    </a:cubicBezTo>
                    <a:cubicBezTo>
                      <a:pt x="39" y="120"/>
                      <a:pt x="101" y="97"/>
                      <a:pt x="176" y="101"/>
                    </a:cubicBezTo>
                    <a:cubicBezTo>
                      <a:pt x="227" y="118"/>
                      <a:pt x="237" y="118"/>
                      <a:pt x="288" y="101"/>
                    </a:cubicBezTo>
                    <a:cubicBezTo>
                      <a:pt x="293" y="93"/>
                      <a:pt x="296" y="83"/>
                      <a:pt x="304" y="77"/>
                    </a:cubicBezTo>
                    <a:cubicBezTo>
                      <a:pt x="311" y="72"/>
                      <a:pt x="326" y="77"/>
                      <a:pt x="328" y="69"/>
                    </a:cubicBezTo>
                    <a:cubicBezTo>
                      <a:pt x="348" y="0"/>
                      <a:pt x="295" y="21"/>
                      <a:pt x="256" y="21"/>
                    </a:cubicBezTo>
                    <a:close/>
                  </a:path>
                </a:pathLst>
              </a:custGeom>
              <a:solidFill>
                <a:schemeClr val="hlink"/>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272" name="Freeform 167">
                <a:extLst>
                  <a:ext uri="{FF2B5EF4-FFF2-40B4-BE49-F238E27FC236}">
                    <a16:creationId xmlns:a16="http://schemas.microsoft.com/office/drawing/2014/main" id="{E056433A-ACD5-448B-A84C-3C449A28C6BB}"/>
                  </a:ext>
                </a:extLst>
              </p:cNvPr>
              <p:cNvSpPr>
                <a:spLocks/>
              </p:cNvSpPr>
              <p:nvPr/>
            </p:nvSpPr>
            <p:spPr bwMode="auto">
              <a:xfrm>
                <a:off x="3882" y="3752"/>
                <a:ext cx="170" cy="40"/>
              </a:xfrm>
              <a:custGeom>
                <a:avLst/>
                <a:gdLst>
                  <a:gd name="T0" fmla="*/ 142 w 170"/>
                  <a:gd name="T1" fmla="*/ 0 h 40"/>
                  <a:gd name="T2" fmla="*/ 94 w 170"/>
                  <a:gd name="T3" fmla="*/ 8 h 40"/>
                  <a:gd name="T4" fmla="*/ 54 w 170"/>
                  <a:gd name="T5" fmla="*/ 32 h 40"/>
                  <a:gd name="T6" fmla="*/ 78 w 170"/>
                  <a:gd name="T7" fmla="*/ 40 h 40"/>
                  <a:gd name="T8" fmla="*/ 142 w 170"/>
                  <a:gd name="T9" fmla="*/ 32 h 40"/>
                  <a:gd name="T10" fmla="*/ 166 w 170"/>
                  <a:gd name="T11" fmla="*/ 24 h 40"/>
                  <a:gd name="T12" fmla="*/ 158 w 170"/>
                  <a:gd name="T13" fmla="*/ 0 h 40"/>
                  <a:gd name="T14" fmla="*/ 78 w 170"/>
                  <a:gd name="T15" fmla="*/ 8 h 4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0" h="40">
                    <a:moveTo>
                      <a:pt x="142" y="0"/>
                    </a:moveTo>
                    <a:cubicBezTo>
                      <a:pt x="126" y="3"/>
                      <a:pt x="110" y="6"/>
                      <a:pt x="94" y="8"/>
                    </a:cubicBezTo>
                    <a:cubicBezTo>
                      <a:pt x="47" y="15"/>
                      <a:pt x="0" y="5"/>
                      <a:pt x="54" y="32"/>
                    </a:cubicBezTo>
                    <a:cubicBezTo>
                      <a:pt x="62" y="36"/>
                      <a:pt x="70" y="37"/>
                      <a:pt x="78" y="40"/>
                    </a:cubicBezTo>
                    <a:cubicBezTo>
                      <a:pt x="99" y="37"/>
                      <a:pt x="121" y="36"/>
                      <a:pt x="142" y="32"/>
                    </a:cubicBezTo>
                    <a:cubicBezTo>
                      <a:pt x="150" y="30"/>
                      <a:pt x="162" y="32"/>
                      <a:pt x="166" y="24"/>
                    </a:cubicBezTo>
                    <a:cubicBezTo>
                      <a:pt x="170" y="16"/>
                      <a:pt x="161" y="8"/>
                      <a:pt x="158" y="0"/>
                    </a:cubicBezTo>
                    <a:cubicBezTo>
                      <a:pt x="99" y="10"/>
                      <a:pt x="126" y="8"/>
                      <a:pt x="78" y="8"/>
                    </a:cubicBezTo>
                  </a:path>
                </a:pathLst>
              </a:cu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31273" name="Group 168">
              <a:extLst>
                <a:ext uri="{FF2B5EF4-FFF2-40B4-BE49-F238E27FC236}">
                  <a16:creationId xmlns:a16="http://schemas.microsoft.com/office/drawing/2014/main" id="{762202AF-9287-4582-B1D5-DF87C57D3991}"/>
                </a:ext>
              </a:extLst>
            </p:cNvPr>
            <p:cNvGrpSpPr>
              <a:grpSpLocks/>
            </p:cNvGrpSpPr>
            <p:nvPr/>
          </p:nvGrpSpPr>
          <p:grpSpPr bwMode="auto">
            <a:xfrm>
              <a:off x="3741" y="2427"/>
              <a:ext cx="468" cy="116"/>
              <a:chOff x="3924" y="3880"/>
              <a:chExt cx="468" cy="116"/>
            </a:xfrm>
          </p:grpSpPr>
          <p:sp>
            <p:nvSpPr>
              <p:cNvPr id="431274" name="Freeform 169">
                <a:extLst>
                  <a:ext uri="{FF2B5EF4-FFF2-40B4-BE49-F238E27FC236}">
                    <a16:creationId xmlns:a16="http://schemas.microsoft.com/office/drawing/2014/main" id="{E9673DDF-50BE-41BF-AABC-3B36DCF7B9EB}"/>
                  </a:ext>
                </a:extLst>
              </p:cNvPr>
              <p:cNvSpPr>
                <a:spLocks/>
              </p:cNvSpPr>
              <p:nvPr/>
            </p:nvSpPr>
            <p:spPr bwMode="auto">
              <a:xfrm>
                <a:off x="3924" y="3880"/>
                <a:ext cx="468" cy="116"/>
              </a:xfrm>
              <a:custGeom>
                <a:avLst/>
                <a:gdLst>
                  <a:gd name="T0" fmla="*/ 92 w 468"/>
                  <a:gd name="T1" fmla="*/ 24 h 116"/>
                  <a:gd name="T2" fmla="*/ 236 w 468"/>
                  <a:gd name="T3" fmla="*/ 0 h 116"/>
                  <a:gd name="T4" fmla="*/ 468 w 468"/>
                  <a:gd name="T5" fmla="*/ 40 h 116"/>
                  <a:gd name="T6" fmla="*/ 236 w 468"/>
                  <a:gd name="T7" fmla="*/ 80 h 116"/>
                  <a:gd name="T8" fmla="*/ 92 w 468"/>
                  <a:gd name="T9" fmla="*/ 24 h 1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8" h="116">
                    <a:moveTo>
                      <a:pt x="92" y="24"/>
                    </a:moveTo>
                    <a:cubicBezTo>
                      <a:pt x="143" y="19"/>
                      <a:pt x="188" y="16"/>
                      <a:pt x="236" y="0"/>
                    </a:cubicBezTo>
                    <a:cubicBezTo>
                      <a:pt x="324" y="9"/>
                      <a:pt x="375" y="32"/>
                      <a:pt x="468" y="40"/>
                    </a:cubicBezTo>
                    <a:cubicBezTo>
                      <a:pt x="395" y="76"/>
                      <a:pt x="316" y="73"/>
                      <a:pt x="236" y="80"/>
                    </a:cubicBezTo>
                    <a:cubicBezTo>
                      <a:pt x="176" y="92"/>
                      <a:pt x="0" y="116"/>
                      <a:pt x="92" y="24"/>
                    </a:cubicBezTo>
                    <a:close/>
                  </a:path>
                </a:pathLst>
              </a:custGeom>
              <a:solidFill>
                <a:schemeClr val="hlink"/>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275" name="Freeform 170">
                <a:extLst>
                  <a:ext uri="{FF2B5EF4-FFF2-40B4-BE49-F238E27FC236}">
                    <a16:creationId xmlns:a16="http://schemas.microsoft.com/office/drawing/2014/main" id="{E5AEF997-2ED7-4A3D-9DF6-79CED685817A}"/>
                  </a:ext>
                </a:extLst>
              </p:cNvPr>
              <p:cNvSpPr>
                <a:spLocks/>
              </p:cNvSpPr>
              <p:nvPr/>
            </p:nvSpPr>
            <p:spPr bwMode="auto">
              <a:xfrm>
                <a:off x="4018" y="3904"/>
                <a:ext cx="170" cy="40"/>
              </a:xfrm>
              <a:custGeom>
                <a:avLst/>
                <a:gdLst>
                  <a:gd name="T0" fmla="*/ 142 w 170"/>
                  <a:gd name="T1" fmla="*/ 0 h 40"/>
                  <a:gd name="T2" fmla="*/ 94 w 170"/>
                  <a:gd name="T3" fmla="*/ 8 h 40"/>
                  <a:gd name="T4" fmla="*/ 54 w 170"/>
                  <a:gd name="T5" fmla="*/ 32 h 40"/>
                  <a:gd name="T6" fmla="*/ 78 w 170"/>
                  <a:gd name="T7" fmla="*/ 40 h 40"/>
                  <a:gd name="T8" fmla="*/ 142 w 170"/>
                  <a:gd name="T9" fmla="*/ 32 h 40"/>
                  <a:gd name="T10" fmla="*/ 166 w 170"/>
                  <a:gd name="T11" fmla="*/ 24 h 40"/>
                  <a:gd name="T12" fmla="*/ 158 w 170"/>
                  <a:gd name="T13" fmla="*/ 0 h 40"/>
                  <a:gd name="T14" fmla="*/ 78 w 170"/>
                  <a:gd name="T15" fmla="*/ 8 h 4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0" h="40">
                    <a:moveTo>
                      <a:pt x="142" y="0"/>
                    </a:moveTo>
                    <a:cubicBezTo>
                      <a:pt x="126" y="3"/>
                      <a:pt x="110" y="6"/>
                      <a:pt x="94" y="8"/>
                    </a:cubicBezTo>
                    <a:cubicBezTo>
                      <a:pt x="47" y="15"/>
                      <a:pt x="0" y="5"/>
                      <a:pt x="54" y="32"/>
                    </a:cubicBezTo>
                    <a:cubicBezTo>
                      <a:pt x="62" y="36"/>
                      <a:pt x="70" y="37"/>
                      <a:pt x="78" y="40"/>
                    </a:cubicBezTo>
                    <a:cubicBezTo>
                      <a:pt x="99" y="37"/>
                      <a:pt x="121" y="36"/>
                      <a:pt x="142" y="32"/>
                    </a:cubicBezTo>
                    <a:cubicBezTo>
                      <a:pt x="150" y="30"/>
                      <a:pt x="162" y="32"/>
                      <a:pt x="166" y="24"/>
                    </a:cubicBezTo>
                    <a:cubicBezTo>
                      <a:pt x="170" y="16"/>
                      <a:pt x="161" y="8"/>
                      <a:pt x="158" y="0"/>
                    </a:cubicBezTo>
                    <a:cubicBezTo>
                      <a:pt x="99" y="10"/>
                      <a:pt x="126" y="8"/>
                      <a:pt x="78" y="8"/>
                    </a:cubicBezTo>
                  </a:path>
                </a:pathLst>
              </a:cu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31276" name="Group 171">
              <a:extLst>
                <a:ext uri="{FF2B5EF4-FFF2-40B4-BE49-F238E27FC236}">
                  <a16:creationId xmlns:a16="http://schemas.microsoft.com/office/drawing/2014/main" id="{40937E13-17A9-4FEE-B17D-D89DDDF0F768}"/>
                </a:ext>
              </a:extLst>
            </p:cNvPr>
            <p:cNvGrpSpPr>
              <a:grpSpLocks/>
            </p:cNvGrpSpPr>
            <p:nvPr/>
          </p:nvGrpSpPr>
          <p:grpSpPr bwMode="auto">
            <a:xfrm>
              <a:off x="3984" y="2322"/>
              <a:ext cx="315" cy="105"/>
              <a:chOff x="4144" y="3704"/>
              <a:chExt cx="315" cy="105"/>
            </a:xfrm>
          </p:grpSpPr>
          <p:sp>
            <p:nvSpPr>
              <p:cNvPr id="431277" name="Freeform 172">
                <a:extLst>
                  <a:ext uri="{FF2B5EF4-FFF2-40B4-BE49-F238E27FC236}">
                    <a16:creationId xmlns:a16="http://schemas.microsoft.com/office/drawing/2014/main" id="{AACA526E-344B-4566-8935-D9624A43D104}"/>
                  </a:ext>
                </a:extLst>
              </p:cNvPr>
              <p:cNvSpPr>
                <a:spLocks/>
              </p:cNvSpPr>
              <p:nvPr/>
            </p:nvSpPr>
            <p:spPr bwMode="auto">
              <a:xfrm>
                <a:off x="4144" y="3704"/>
                <a:ext cx="315" cy="105"/>
              </a:xfrm>
              <a:custGeom>
                <a:avLst/>
                <a:gdLst>
                  <a:gd name="T0" fmla="*/ 40 w 315"/>
                  <a:gd name="T1" fmla="*/ 32 h 105"/>
                  <a:gd name="T2" fmla="*/ 184 w 315"/>
                  <a:gd name="T3" fmla="*/ 0 h 105"/>
                  <a:gd name="T4" fmla="*/ 304 w 315"/>
                  <a:gd name="T5" fmla="*/ 32 h 105"/>
                  <a:gd name="T6" fmla="*/ 312 w 315"/>
                  <a:gd name="T7" fmla="*/ 56 h 105"/>
                  <a:gd name="T8" fmla="*/ 240 w 315"/>
                  <a:gd name="T9" fmla="*/ 88 h 105"/>
                  <a:gd name="T10" fmla="*/ 216 w 315"/>
                  <a:gd name="T11" fmla="*/ 96 h 105"/>
                  <a:gd name="T12" fmla="*/ 16 w 315"/>
                  <a:gd name="T13" fmla="*/ 88 h 105"/>
                  <a:gd name="T14" fmla="*/ 32 w 315"/>
                  <a:gd name="T15" fmla="*/ 56 h 105"/>
                  <a:gd name="T16" fmla="*/ 40 w 315"/>
                  <a:gd name="T17" fmla="*/ 32 h 1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15" h="105">
                    <a:moveTo>
                      <a:pt x="40" y="32"/>
                    </a:moveTo>
                    <a:cubicBezTo>
                      <a:pt x="88" y="22"/>
                      <a:pt x="138" y="15"/>
                      <a:pt x="184" y="0"/>
                    </a:cubicBezTo>
                    <a:cubicBezTo>
                      <a:pt x="225" y="8"/>
                      <a:pt x="265" y="19"/>
                      <a:pt x="304" y="32"/>
                    </a:cubicBezTo>
                    <a:cubicBezTo>
                      <a:pt x="307" y="40"/>
                      <a:pt x="315" y="48"/>
                      <a:pt x="312" y="56"/>
                    </a:cubicBezTo>
                    <a:cubicBezTo>
                      <a:pt x="306" y="71"/>
                      <a:pt x="241" y="88"/>
                      <a:pt x="240" y="88"/>
                    </a:cubicBezTo>
                    <a:cubicBezTo>
                      <a:pt x="232" y="91"/>
                      <a:pt x="216" y="96"/>
                      <a:pt x="216" y="96"/>
                    </a:cubicBezTo>
                    <a:cubicBezTo>
                      <a:pt x="150" y="74"/>
                      <a:pt x="83" y="105"/>
                      <a:pt x="16" y="88"/>
                    </a:cubicBezTo>
                    <a:cubicBezTo>
                      <a:pt x="0" y="40"/>
                      <a:pt x="5" y="83"/>
                      <a:pt x="32" y="56"/>
                    </a:cubicBezTo>
                    <a:cubicBezTo>
                      <a:pt x="38" y="50"/>
                      <a:pt x="37" y="40"/>
                      <a:pt x="40" y="32"/>
                    </a:cubicBezTo>
                    <a:close/>
                  </a:path>
                </a:pathLst>
              </a:custGeom>
              <a:solidFill>
                <a:schemeClr val="hlink"/>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278" name="Freeform 173">
                <a:extLst>
                  <a:ext uri="{FF2B5EF4-FFF2-40B4-BE49-F238E27FC236}">
                    <a16:creationId xmlns:a16="http://schemas.microsoft.com/office/drawing/2014/main" id="{2BA2F10E-6B89-44A7-962D-88C8B7D863D2}"/>
                  </a:ext>
                </a:extLst>
              </p:cNvPr>
              <p:cNvSpPr>
                <a:spLocks/>
              </p:cNvSpPr>
              <p:nvPr/>
            </p:nvSpPr>
            <p:spPr bwMode="auto">
              <a:xfrm>
                <a:off x="4218" y="3728"/>
                <a:ext cx="170" cy="40"/>
              </a:xfrm>
              <a:custGeom>
                <a:avLst/>
                <a:gdLst>
                  <a:gd name="T0" fmla="*/ 142 w 170"/>
                  <a:gd name="T1" fmla="*/ 0 h 40"/>
                  <a:gd name="T2" fmla="*/ 94 w 170"/>
                  <a:gd name="T3" fmla="*/ 8 h 40"/>
                  <a:gd name="T4" fmla="*/ 54 w 170"/>
                  <a:gd name="T5" fmla="*/ 32 h 40"/>
                  <a:gd name="T6" fmla="*/ 78 w 170"/>
                  <a:gd name="T7" fmla="*/ 40 h 40"/>
                  <a:gd name="T8" fmla="*/ 142 w 170"/>
                  <a:gd name="T9" fmla="*/ 32 h 40"/>
                  <a:gd name="T10" fmla="*/ 166 w 170"/>
                  <a:gd name="T11" fmla="*/ 24 h 40"/>
                  <a:gd name="T12" fmla="*/ 158 w 170"/>
                  <a:gd name="T13" fmla="*/ 0 h 40"/>
                  <a:gd name="T14" fmla="*/ 78 w 170"/>
                  <a:gd name="T15" fmla="*/ 8 h 4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0" h="40">
                    <a:moveTo>
                      <a:pt x="142" y="0"/>
                    </a:moveTo>
                    <a:cubicBezTo>
                      <a:pt x="126" y="3"/>
                      <a:pt x="110" y="6"/>
                      <a:pt x="94" y="8"/>
                    </a:cubicBezTo>
                    <a:cubicBezTo>
                      <a:pt x="47" y="15"/>
                      <a:pt x="0" y="5"/>
                      <a:pt x="54" y="32"/>
                    </a:cubicBezTo>
                    <a:cubicBezTo>
                      <a:pt x="62" y="36"/>
                      <a:pt x="70" y="37"/>
                      <a:pt x="78" y="40"/>
                    </a:cubicBezTo>
                    <a:cubicBezTo>
                      <a:pt x="99" y="37"/>
                      <a:pt x="121" y="36"/>
                      <a:pt x="142" y="32"/>
                    </a:cubicBezTo>
                    <a:cubicBezTo>
                      <a:pt x="150" y="30"/>
                      <a:pt x="162" y="32"/>
                      <a:pt x="166" y="24"/>
                    </a:cubicBezTo>
                    <a:cubicBezTo>
                      <a:pt x="170" y="16"/>
                      <a:pt x="161" y="8"/>
                      <a:pt x="158" y="0"/>
                    </a:cubicBezTo>
                    <a:cubicBezTo>
                      <a:pt x="99" y="10"/>
                      <a:pt x="126" y="8"/>
                      <a:pt x="78" y="8"/>
                    </a:cubicBezTo>
                  </a:path>
                </a:pathLst>
              </a:cu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31279" name="Group 174">
              <a:extLst>
                <a:ext uri="{FF2B5EF4-FFF2-40B4-BE49-F238E27FC236}">
                  <a16:creationId xmlns:a16="http://schemas.microsoft.com/office/drawing/2014/main" id="{2F217685-AC0E-48CC-8413-EF28322033C6}"/>
                </a:ext>
              </a:extLst>
            </p:cNvPr>
            <p:cNvGrpSpPr>
              <a:grpSpLocks/>
            </p:cNvGrpSpPr>
            <p:nvPr/>
          </p:nvGrpSpPr>
          <p:grpSpPr bwMode="auto">
            <a:xfrm>
              <a:off x="3838" y="2667"/>
              <a:ext cx="348" cy="120"/>
              <a:chOff x="3768" y="3699"/>
              <a:chExt cx="348" cy="120"/>
            </a:xfrm>
          </p:grpSpPr>
          <p:sp>
            <p:nvSpPr>
              <p:cNvPr id="431280" name="Freeform 175">
                <a:extLst>
                  <a:ext uri="{FF2B5EF4-FFF2-40B4-BE49-F238E27FC236}">
                    <a16:creationId xmlns:a16="http://schemas.microsoft.com/office/drawing/2014/main" id="{AF4E9B52-0067-4673-99C7-150FB46FD7F7}"/>
                  </a:ext>
                </a:extLst>
              </p:cNvPr>
              <p:cNvSpPr>
                <a:spLocks/>
              </p:cNvSpPr>
              <p:nvPr/>
            </p:nvSpPr>
            <p:spPr bwMode="auto">
              <a:xfrm>
                <a:off x="3768" y="3699"/>
                <a:ext cx="348" cy="120"/>
              </a:xfrm>
              <a:custGeom>
                <a:avLst/>
                <a:gdLst>
                  <a:gd name="T0" fmla="*/ 256 w 348"/>
                  <a:gd name="T1" fmla="*/ 21 h 120"/>
                  <a:gd name="T2" fmla="*/ 0 w 348"/>
                  <a:gd name="T3" fmla="*/ 61 h 120"/>
                  <a:gd name="T4" fmla="*/ 176 w 348"/>
                  <a:gd name="T5" fmla="*/ 101 h 120"/>
                  <a:gd name="T6" fmla="*/ 288 w 348"/>
                  <a:gd name="T7" fmla="*/ 101 h 120"/>
                  <a:gd name="T8" fmla="*/ 304 w 348"/>
                  <a:gd name="T9" fmla="*/ 77 h 120"/>
                  <a:gd name="T10" fmla="*/ 328 w 348"/>
                  <a:gd name="T11" fmla="*/ 69 h 120"/>
                  <a:gd name="T12" fmla="*/ 256 w 348"/>
                  <a:gd name="T13" fmla="*/ 21 h 1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48" h="120">
                    <a:moveTo>
                      <a:pt x="256" y="21"/>
                    </a:moveTo>
                    <a:cubicBezTo>
                      <a:pt x="169" y="38"/>
                      <a:pt x="89" y="54"/>
                      <a:pt x="0" y="61"/>
                    </a:cubicBezTo>
                    <a:cubicBezTo>
                      <a:pt x="39" y="120"/>
                      <a:pt x="101" y="97"/>
                      <a:pt x="176" y="101"/>
                    </a:cubicBezTo>
                    <a:cubicBezTo>
                      <a:pt x="227" y="118"/>
                      <a:pt x="237" y="118"/>
                      <a:pt x="288" y="101"/>
                    </a:cubicBezTo>
                    <a:cubicBezTo>
                      <a:pt x="293" y="93"/>
                      <a:pt x="296" y="83"/>
                      <a:pt x="304" y="77"/>
                    </a:cubicBezTo>
                    <a:cubicBezTo>
                      <a:pt x="311" y="72"/>
                      <a:pt x="326" y="77"/>
                      <a:pt x="328" y="69"/>
                    </a:cubicBezTo>
                    <a:cubicBezTo>
                      <a:pt x="348" y="0"/>
                      <a:pt x="295" y="21"/>
                      <a:pt x="256" y="21"/>
                    </a:cubicBezTo>
                    <a:close/>
                  </a:path>
                </a:pathLst>
              </a:custGeom>
              <a:solidFill>
                <a:schemeClr val="hlink"/>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281" name="Freeform 176">
                <a:extLst>
                  <a:ext uri="{FF2B5EF4-FFF2-40B4-BE49-F238E27FC236}">
                    <a16:creationId xmlns:a16="http://schemas.microsoft.com/office/drawing/2014/main" id="{4F2EA7D1-3901-4A7A-89B3-F60828C1102E}"/>
                  </a:ext>
                </a:extLst>
              </p:cNvPr>
              <p:cNvSpPr>
                <a:spLocks/>
              </p:cNvSpPr>
              <p:nvPr/>
            </p:nvSpPr>
            <p:spPr bwMode="auto">
              <a:xfrm>
                <a:off x="3882" y="3752"/>
                <a:ext cx="170" cy="40"/>
              </a:xfrm>
              <a:custGeom>
                <a:avLst/>
                <a:gdLst>
                  <a:gd name="T0" fmla="*/ 142 w 170"/>
                  <a:gd name="T1" fmla="*/ 0 h 40"/>
                  <a:gd name="T2" fmla="*/ 94 w 170"/>
                  <a:gd name="T3" fmla="*/ 8 h 40"/>
                  <a:gd name="T4" fmla="*/ 54 w 170"/>
                  <a:gd name="T5" fmla="*/ 32 h 40"/>
                  <a:gd name="T6" fmla="*/ 78 w 170"/>
                  <a:gd name="T7" fmla="*/ 40 h 40"/>
                  <a:gd name="T8" fmla="*/ 142 w 170"/>
                  <a:gd name="T9" fmla="*/ 32 h 40"/>
                  <a:gd name="T10" fmla="*/ 166 w 170"/>
                  <a:gd name="T11" fmla="*/ 24 h 40"/>
                  <a:gd name="T12" fmla="*/ 158 w 170"/>
                  <a:gd name="T13" fmla="*/ 0 h 40"/>
                  <a:gd name="T14" fmla="*/ 78 w 170"/>
                  <a:gd name="T15" fmla="*/ 8 h 4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0" h="40">
                    <a:moveTo>
                      <a:pt x="142" y="0"/>
                    </a:moveTo>
                    <a:cubicBezTo>
                      <a:pt x="126" y="3"/>
                      <a:pt x="110" y="6"/>
                      <a:pt x="94" y="8"/>
                    </a:cubicBezTo>
                    <a:cubicBezTo>
                      <a:pt x="47" y="15"/>
                      <a:pt x="0" y="5"/>
                      <a:pt x="54" y="32"/>
                    </a:cubicBezTo>
                    <a:cubicBezTo>
                      <a:pt x="62" y="36"/>
                      <a:pt x="70" y="37"/>
                      <a:pt x="78" y="40"/>
                    </a:cubicBezTo>
                    <a:cubicBezTo>
                      <a:pt x="99" y="37"/>
                      <a:pt x="121" y="36"/>
                      <a:pt x="142" y="32"/>
                    </a:cubicBezTo>
                    <a:cubicBezTo>
                      <a:pt x="150" y="30"/>
                      <a:pt x="162" y="32"/>
                      <a:pt x="166" y="24"/>
                    </a:cubicBezTo>
                    <a:cubicBezTo>
                      <a:pt x="170" y="16"/>
                      <a:pt x="161" y="8"/>
                      <a:pt x="158" y="0"/>
                    </a:cubicBezTo>
                    <a:cubicBezTo>
                      <a:pt x="99" y="10"/>
                      <a:pt x="126" y="8"/>
                      <a:pt x="78" y="8"/>
                    </a:cubicBezTo>
                  </a:path>
                </a:pathLst>
              </a:cu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31282" name="Group 177">
              <a:extLst>
                <a:ext uri="{FF2B5EF4-FFF2-40B4-BE49-F238E27FC236}">
                  <a16:creationId xmlns:a16="http://schemas.microsoft.com/office/drawing/2014/main" id="{A8AC446B-9A32-42C5-8F0B-DF7789D49A9E}"/>
                </a:ext>
              </a:extLst>
            </p:cNvPr>
            <p:cNvGrpSpPr>
              <a:grpSpLocks/>
            </p:cNvGrpSpPr>
            <p:nvPr/>
          </p:nvGrpSpPr>
          <p:grpSpPr bwMode="auto">
            <a:xfrm>
              <a:off x="3971" y="2777"/>
              <a:ext cx="468" cy="116"/>
              <a:chOff x="3924" y="3880"/>
              <a:chExt cx="468" cy="116"/>
            </a:xfrm>
          </p:grpSpPr>
          <p:sp>
            <p:nvSpPr>
              <p:cNvPr id="431283" name="Freeform 178">
                <a:extLst>
                  <a:ext uri="{FF2B5EF4-FFF2-40B4-BE49-F238E27FC236}">
                    <a16:creationId xmlns:a16="http://schemas.microsoft.com/office/drawing/2014/main" id="{0D23C971-1FF5-4C6C-8BF5-B47FCBE460D4}"/>
                  </a:ext>
                </a:extLst>
              </p:cNvPr>
              <p:cNvSpPr>
                <a:spLocks/>
              </p:cNvSpPr>
              <p:nvPr/>
            </p:nvSpPr>
            <p:spPr bwMode="auto">
              <a:xfrm>
                <a:off x="3924" y="3880"/>
                <a:ext cx="468" cy="116"/>
              </a:xfrm>
              <a:custGeom>
                <a:avLst/>
                <a:gdLst>
                  <a:gd name="T0" fmla="*/ 92 w 468"/>
                  <a:gd name="T1" fmla="*/ 24 h 116"/>
                  <a:gd name="T2" fmla="*/ 236 w 468"/>
                  <a:gd name="T3" fmla="*/ 0 h 116"/>
                  <a:gd name="T4" fmla="*/ 468 w 468"/>
                  <a:gd name="T5" fmla="*/ 40 h 116"/>
                  <a:gd name="T6" fmla="*/ 236 w 468"/>
                  <a:gd name="T7" fmla="*/ 80 h 116"/>
                  <a:gd name="T8" fmla="*/ 92 w 468"/>
                  <a:gd name="T9" fmla="*/ 24 h 1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8" h="116">
                    <a:moveTo>
                      <a:pt x="92" y="24"/>
                    </a:moveTo>
                    <a:cubicBezTo>
                      <a:pt x="143" y="19"/>
                      <a:pt x="188" y="16"/>
                      <a:pt x="236" y="0"/>
                    </a:cubicBezTo>
                    <a:cubicBezTo>
                      <a:pt x="324" y="9"/>
                      <a:pt x="375" y="32"/>
                      <a:pt x="468" y="40"/>
                    </a:cubicBezTo>
                    <a:cubicBezTo>
                      <a:pt x="395" y="76"/>
                      <a:pt x="316" y="73"/>
                      <a:pt x="236" y="80"/>
                    </a:cubicBezTo>
                    <a:cubicBezTo>
                      <a:pt x="176" y="92"/>
                      <a:pt x="0" y="116"/>
                      <a:pt x="92" y="24"/>
                    </a:cubicBezTo>
                    <a:close/>
                  </a:path>
                </a:pathLst>
              </a:custGeom>
              <a:solidFill>
                <a:schemeClr val="hlink"/>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284" name="Freeform 179">
                <a:extLst>
                  <a:ext uri="{FF2B5EF4-FFF2-40B4-BE49-F238E27FC236}">
                    <a16:creationId xmlns:a16="http://schemas.microsoft.com/office/drawing/2014/main" id="{C81E9DA2-C572-4552-B583-344918A516D5}"/>
                  </a:ext>
                </a:extLst>
              </p:cNvPr>
              <p:cNvSpPr>
                <a:spLocks/>
              </p:cNvSpPr>
              <p:nvPr/>
            </p:nvSpPr>
            <p:spPr bwMode="auto">
              <a:xfrm>
                <a:off x="4018" y="3904"/>
                <a:ext cx="170" cy="40"/>
              </a:xfrm>
              <a:custGeom>
                <a:avLst/>
                <a:gdLst>
                  <a:gd name="T0" fmla="*/ 142 w 170"/>
                  <a:gd name="T1" fmla="*/ 0 h 40"/>
                  <a:gd name="T2" fmla="*/ 94 w 170"/>
                  <a:gd name="T3" fmla="*/ 8 h 40"/>
                  <a:gd name="T4" fmla="*/ 54 w 170"/>
                  <a:gd name="T5" fmla="*/ 32 h 40"/>
                  <a:gd name="T6" fmla="*/ 78 w 170"/>
                  <a:gd name="T7" fmla="*/ 40 h 40"/>
                  <a:gd name="T8" fmla="*/ 142 w 170"/>
                  <a:gd name="T9" fmla="*/ 32 h 40"/>
                  <a:gd name="T10" fmla="*/ 166 w 170"/>
                  <a:gd name="T11" fmla="*/ 24 h 40"/>
                  <a:gd name="T12" fmla="*/ 158 w 170"/>
                  <a:gd name="T13" fmla="*/ 0 h 40"/>
                  <a:gd name="T14" fmla="*/ 78 w 170"/>
                  <a:gd name="T15" fmla="*/ 8 h 4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0" h="40">
                    <a:moveTo>
                      <a:pt x="142" y="0"/>
                    </a:moveTo>
                    <a:cubicBezTo>
                      <a:pt x="126" y="3"/>
                      <a:pt x="110" y="6"/>
                      <a:pt x="94" y="8"/>
                    </a:cubicBezTo>
                    <a:cubicBezTo>
                      <a:pt x="47" y="15"/>
                      <a:pt x="0" y="5"/>
                      <a:pt x="54" y="32"/>
                    </a:cubicBezTo>
                    <a:cubicBezTo>
                      <a:pt x="62" y="36"/>
                      <a:pt x="70" y="37"/>
                      <a:pt x="78" y="40"/>
                    </a:cubicBezTo>
                    <a:cubicBezTo>
                      <a:pt x="99" y="37"/>
                      <a:pt x="121" y="36"/>
                      <a:pt x="142" y="32"/>
                    </a:cubicBezTo>
                    <a:cubicBezTo>
                      <a:pt x="150" y="30"/>
                      <a:pt x="162" y="32"/>
                      <a:pt x="166" y="24"/>
                    </a:cubicBezTo>
                    <a:cubicBezTo>
                      <a:pt x="170" y="16"/>
                      <a:pt x="161" y="8"/>
                      <a:pt x="158" y="0"/>
                    </a:cubicBezTo>
                    <a:cubicBezTo>
                      <a:pt x="99" y="10"/>
                      <a:pt x="126" y="8"/>
                      <a:pt x="78" y="8"/>
                    </a:cubicBezTo>
                  </a:path>
                </a:pathLst>
              </a:cu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31285" name="Group 180">
              <a:extLst>
                <a:ext uri="{FF2B5EF4-FFF2-40B4-BE49-F238E27FC236}">
                  <a16:creationId xmlns:a16="http://schemas.microsoft.com/office/drawing/2014/main" id="{9AD25430-2187-43BE-8F71-A9FA2ED14C59}"/>
                </a:ext>
              </a:extLst>
            </p:cNvPr>
            <p:cNvGrpSpPr>
              <a:grpSpLocks/>
            </p:cNvGrpSpPr>
            <p:nvPr/>
          </p:nvGrpSpPr>
          <p:grpSpPr bwMode="auto">
            <a:xfrm>
              <a:off x="4214" y="2672"/>
              <a:ext cx="315" cy="105"/>
              <a:chOff x="4144" y="3704"/>
              <a:chExt cx="315" cy="105"/>
            </a:xfrm>
          </p:grpSpPr>
          <p:sp>
            <p:nvSpPr>
              <p:cNvPr id="431286" name="Freeform 181">
                <a:extLst>
                  <a:ext uri="{FF2B5EF4-FFF2-40B4-BE49-F238E27FC236}">
                    <a16:creationId xmlns:a16="http://schemas.microsoft.com/office/drawing/2014/main" id="{2A12B8E4-763E-49F7-9BA4-28E5BAA3F1BE}"/>
                  </a:ext>
                </a:extLst>
              </p:cNvPr>
              <p:cNvSpPr>
                <a:spLocks/>
              </p:cNvSpPr>
              <p:nvPr/>
            </p:nvSpPr>
            <p:spPr bwMode="auto">
              <a:xfrm>
                <a:off x="4144" y="3704"/>
                <a:ext cx="315" cy="105"/>
              </a:xfrm>
              <a:custGeom>
                <a:avLst/>
                <a:gdLst>
                  <a:gd name="T0" fmla="*/ 40 w 315"/>
                  <a:gd name="T1" fmla="*/ 32 h 105"/>
                  <a:gd name="T2" fmla="*/ 184 w 315"/>
                  <a:gd name="T3" fmla="*/ 0 h 105"/>
                  <a:gd name="T4" fmla="*/ 304 w 315"/>
                  <a:gd name="T5" fmla="*/ 32 h 105"/>
                  <a:gd name="T6" fmla="*/ 312 w 315"/>
                  <a:gd name="T7" fmla="*/ 56 h 105"/>
                  <a:gd name="T8" fmla="*/ 240 w 315"/>
                  <a:gd name="T9" fmla="*/ 88 h 105"/>
                  <a:gd name="T10" fmla="*/ 216 w 315"/>
                  <a:gd name="T11" fmla="*/ 96 h 105"/>
                  <a:gd name="T12" fmla="*/ 16 w 315"/>
                  <a:gd name="T13" fmla="*/ 88 h 105"/>
                  <a:gd name="T14" fmla="*/ 32 w 315"/>
                  <a:gd name="T15" fmla="*/ 56 h 105"/>
                  <a:gd name="T16" fmla="*/ 40 w 315"/>
                  <a:gd name="T17" fmla="*/ 32 h 1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15" h="105">
                    <a:moveTo>
                      <a:pt x="40" y="32"/>
                    </a:moveTo>
                    <a:cubicBezTo>
                      <a:pt x="88" y="22"/>
                      <a:pt x="138" y="15"/>
                      <a:pt x="184" y="0"/>
                    </a:cubicBezTo>
                    <a:cubicBezTo>
                      <a:pt x="225" y="8"/>
                      <a:pt x="265" y="19"/>
                      <a:pt x="304" y="32"/>
                    </a:cubicBezTo>
                    <a:cubicBezTo>
                      <a:pt x="307" y="40"/>
                      <a:pt x="315" y="48"/>
                      <a:pt x="312" y="56"/>
                    </a:cubicBezTo>
                    <a:cubicBezTo>
                      <a:pt x="306" y="71"/>
                      <a:pt x="241" y="88"/>
                      <a:pt x="240" y="88"/>
                    </a:cubicBezTo>
                    <a:cubicBezTo>
                      <a:pt x="232" y="91"/>
                      <a:pt x="216" y="96"/>
                      <a:pt x="216" y="96"/>
                    </a:cubicBezTo>
                    <a:cubicBezTo>
                      <a:pt x="150" y="74"/>
                      <a:pt x="83" y="105"/>
                      <a:pt x="16" y="88"/>
                    </a:cubicBezTo>
                    <a:cubicBezTo>
                      <a:pt x="0" y="40"/>
                      <a:pt x="5" y="83"/>
                      <a:pt x="32" y="56"/>
                    </a:cubicBezTo>
                    <a:cubicBezTo>
                      <a:pt x="38" y="50"/>
                      <a:pt x="37" y="40"/>
                      <a:pt x="40" y="32"/>
                    </a:cubicBezTo>
                    <a:close/>
                  </a:path>
                </a:pathLst>
              </a:custGeom>
              <a:solidFill>
                <a:schemeClr val="hlink"/>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287" name="Freeform 182">
                <a:extLst>
                  <a:ext uri="{FF2B5EF4-FFF2-40B4-BE49-F238E27FC236}">
                    <a16:creationId xmlns:a16="http://schemas.microsoft.com/office/drawing/2014/main" id="{0F4AFAB7-19C4-403D-B5D9-DAB3FB63F142}"/>
                  </a:ext>
                </a:extLst>
              </p:cNvPr>
              <p:cNvSpPr>
                <a:spLocks/>
              </p:cNvSpPr>
              <p:nvPr/>
            </p:nvSpPr>
            <p:spPr bwMode="auto">
              <a:xfrm>
                <a:off x="4218" y="3728"/>
                <a:ext cx="170" cy="40"/>
              </a:xfrm>
              <a:custGeom>
                <a:avLst/>
                <a:gdLst>
                  <a:gd name="T0" fmla="*/ 142 w 170"/>
                  <a:gd name="T1" fmla="*/ 0 h 40"/>
                  <a:gd name="T2" fmla="*/ 94 w 170"/>
                  <a:gd name="T3" fmla="*/ 8 h 40"/>
                  <a:gd name="T4" fmla="*/ 54 w 170"/>
                  <a:gd name="T5" fmla="*/ 32 h 40"/>
                  <a:gd name="T6" fmla="*/ 78 w 170"/>
                  <a:gd name="T7" fmla="*/ 40 h 40"/>
                  <a:gd name="T8" fmla="*/ 142 w 170"/>
                  <a:gd name="T9" fmla="*/ 32 h 40"/>
                  <a:gd name="T10" fmla="*/ 166 w 170"/>
                  <a:gd name="T11" fmla="*/ 24 h 40"/>
                  <a:gd name="T12" fmla="*/ 158 w 170"/>
                  <a:gd name="T13" fmla="*/ 0 h 40"/>
                  <a:gd name="T14" fmla="*/ 78 w 170"/>
                  <a:gd name="T15" fmla="*/ 8 h 4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0" h="40">
                    <a:moveTo>
                      <a:pt x="142" y="0"/>
                    </a:moveTo>
                    <a:cubicBezTo>
                      <a:pt x="126" y="3"/>
                      <a:pt x="110" y="6"/>
                      <a:pt x="94" y="8"/>
                    </a:cubicBezTo>
                    <a:cubicBezTo>
                      <a:pt x="47" y="15"/>
                      <a:pt x="0" y="5"/>
                      <a:pt x="54" y="32"/>
                    </a:cubicBezTo>
                    <a:cubicBezTo>
                      <a:pt x="62" y="36"/>
                      <a:pt x="70" y="37"/>
                      <a:pt x="78" y="40"/>
                    </a:cubicBezTo>
                    <a:cubicBezTo>
                      <a:pt x="99" y="37"/>
                      <a:pt x="121" y="36"/>
                      <a:pt x="142" y="32"/>
                    </a:cubicBezTo>
                    <a:cubicBezTo>
                      <a:pt x="150" y="30"/>
                      <a:pt x="162" y="32"/>
                      <a:pt x="166" y="24"/>
                    </a:cubicBezTo>
                    <a:cubicBezTo>
                      <a:pt x="170" y="16"/>
                      <a:pt x="161" y="8"/>
                      <a:pt x="158" y="0"/>
                    </a:cubicBezTo>
                    <a:cubicBezTo>
                      <a:pt x="99" y="10"/>
                      <a:pt x="126" y="8"/>
                      <a:pt x="78" y="8"/>
                    </a:cubicBezTo>
                  </a:path>
                </a:pathLst>
              </a:cu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sp>
        <p:nvSpPr>
          <p:cNvPr id="817335" name="Text Box 183">
            <a:extLst>
              <a:ext uri="{FF2B5EF4-FFF2-40B4-BE49-F238E27FC236}">
                <a16:creationId xmlns:a16="http://schemas.microsoft.com/office/drawing/2014/main" id="{DF0615E8-57FF-4A41-B902-98EDB180B01B}"/>
              </a:ext>
            </a:extLst>
          </p:cNvPr>
          <p:cNvSpPr txBox="1">
            <a:spLocks noChangeArrowheads="1"/>
          </p:cNvSpPr>
          <p:nvPr/>
        </p:nvSpPr>
        <p:spPr bwMode="auto">
          <a:xfrm>
            <a:off x="2623424" y="3436263"/>
            <a:ext cx="681597" cy="262059"/>
          </a:xfrm>
          <a:prstGeom prst="rect">
            <a:avLst/>
          </a:prstGeom>
          <a:solidFill>
            <a:srgbClr val="FF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103" b="1">
                <a:solidFill>
                  <a:srgbClr val="000066"/>
                </a:solidFill>
              </a:rPr>
              <a:t>pANCA</a:t>
            </a:r>
          </a:p>
        </p:txBody>
      </p:sp>
      <p:sp>
        <p:nvSpPr>
          <p:cNvPr id="817336" name="Text Box 184">
            <a:extLst>
              <a:ext uri="{FF2B5EF4-FFF2-40B4-BE49-F238E27FC236}">
                <a16:creationId xmlns:a16="http://schemas.microsoft.com/office/drawing/2014/main" id="{39449A88-3B9E-460F-9F78-490EF70FC0E3}"/>
              </a:ext>
            </a:extLst>
          </p:cNvPr>
          <p:cNvSpPr txBox="1">
            <a:spLocks noChangeArrowheads="1"/>
          </p:cNvSpPr>
          <p:nvPr/>
        </p:nvSpPr>
        <p:spPr bwMode="auto">
          <a:xfrm>
            <a:off x="2397354" y="3337084"/>
            <a:ext cx="673582" cy="262059"/>
          </a:xfrm>
          <a:prstGeom prst="rect">
            <a:avLst/>
          </a:prstGeom>
          <a:solidFill>
            <a:srgbClr val="FF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103" b="1">
                <a:solidFill>
                  <a:srgbClr val="000066"/>
                </a:solidFill>
              </a:rPr>
              <a:t>cANCA</a:t>
            </a:r>
          </a:p>
        </p:txBody>
      </p:sp>
      <p:grpSp>
        <p:nvGrpSpPr>
          <p:cNvPr id="817337" name="Group 185">
            <a:extLst>
              <a:ext uri="{FF2B5EF4-FFF2-40B4-BE49-F238E27FC236}">
                <a16:creationId xmlns:a16="http://schemas.microsoft.com/office/drawing/2014/main" id="{639DC47E-F9FF-4680-8814-F4DC61A0AB99}"/>
              </a:ext>
            </a:extLst>
          </p:cNvPr>
          <p:cNvGrpSpPr>
            <a:grpSpLocks/>
          </p:cNvGrpSpPr>
          <p:nvPr/>
        </p:nvGrpSpPr>
        <p:grpSpPr bwMode="auto">
          <a:xfrm>
            <a:off x="2390060" y="2591783"/>
            <a:ext cx="5392133" cy="1665625"/>
            <a:chOff x="1064" y="1777"/>
            <a:chExt cx="3697" cy="1142"/>
          </a:xfrm>
        </p:grpSpPr>
        <p:sp>
          <p:nvSpPr>
            <p:cNvPr id="431291" name="Freeform 186" descr="Mármol marrón">
              <a:extLst>
                <a:ext uri="{FF2B5EF4-FFF2-40B4-BE49-F238E27FC236}">
                  <a16:creationId xmlns:a16="http://schemas.microsoft.com/office/drawing/2014/main" id="{0201BD99-8F0C-4050-970F-5BAE7F453B3C}"/>
                </a:ext>
              </a:extLst>
            </p:cNvPr>
            <p:cNvSpPr>
              <a:spLocks/>
            </p:cNvSpPr>
            <p:nvPr/>
          </p:nvSpPr>
          <p:spPr bwMode="auto">
            <a:xfrm>
              <a:off x="1064" y="2408"/>
              <a:ext cx="736" cy="496"/>
            </a:xfrm>
            <a:custGeom>
              <a:avLst/>
              <a:gdLst>
                <a:gd name="T0" fmla="*/ 704 w 736"/>
                <a:gd name="T1" fmla="*/ 58 h 368"/>
                <a:gd name="T2" fmla="*/ 584 w 736"/>
                <a:gd name="T3" fmla="*/ 0 h 368"/>
                <a:gd name="T4" fmla="*/ 488 w 736"/>
                <a:gd name="T5" fmla="*/ 43 h 368"/>
                <a:gd name="T6" fmla="*/ 408 w 736"/>
                <a:gd name="T7" fmla="*/ 146 h 368"/>
                <a:gd name="T8" fmla="*/ 328 w 736"/>
                <a:gd name="T9" fmla="*/ 131 h 368"/>
                <a:gd name="T10" fmla="*/ 224 w 736"/>
                <a:gd name="T11" fmla="*/ 73 h 368"/>
                <a:gd name="T12" fmla="*/ 120 w 736"/>
                <a:gd name="T13" fmla="*/ 88 h 368"/>
                <a:gd name="T14" fmla="*/ 72 w 736"/>
                <a:gd name="T15" fmla="*/ 204 h 368"/>
                <a:gd name="T16" fmla="*/ 0 w 736"/>
                <a:gd name="T17" fmla="*/ 407 h 368"/>
                <a:gd name="T18" fmla="*/ 96 w 736"/>
                <a:gd name="T19" fmla="*/ 567 h 368"/>
                <a:gd name="T20" fmla="*/ 224 w 736"/>
                <a:gd name="T21" fmla="*/ 669 h 368"/>
                <a:gd name="T22" fmla="*/ 352 w 736"/>
                <a:gd name="T23" fmla="*/ 553 h 368"/>
                <a:gd name="T24" fmla="*/ 432 w 736"/>
                <a:gd name="T25" fmla="*/ 567 h 368"/>
                <a:gd name="T26" fmla="*/ 544 w 736"/>
                <a:gd name="T27" fmla="*/ 596 h 368"/>
                <a:gd name="T28" fmla="*/ 656 w 736"/>
                <a:gd name="T29" fmla="*/ 567 h 368"/>
                <a:gd name="T30" fmla="*/ 704 w 736"/>
                <a:gd name="T31" fmla="*/ 392 h 368"/>
                <a:gd name="T32" fmla="*/ 736 w 736"/>
                <a:gd name="T33" fmla="*/ 233 h 368"/>
                <a:gd name="T34" fmla="*/ 728 w 736"/>
                <a:gd name="T35" fmla="*/ 146 h 368"/>
                <a:gd name="T36" fmla="*/ 704 w 736"/>
                <a:gd name="T37" fmla="*/ 58 h 36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736" h="368">
                  <a:moveTo>
                    <a:pt x="704" y="32"/>
                  </a:moveTo>
                  <a:lnTo>
                    <a:pt x="584" y="0"/>
                  </a:lnTo>
                  <a:lnTo>
                    <a:pt x="488" y="24"/>
                  </a:lnTo>
                  <a:lnTo>
                    <a:pt x="408" y="80"/>
                  </a:lnTo>
                  <a:lnTo>
                    <a:pt x="328" y="72"/>
                  </a:lnTo>
                  <a:lnTo>
                    <a:pt x="224" y="40"/>
                  </a:lnTo>
                  <a:lnTo>
                    <a:pt x="120" y="48"/>
                  </a:lnTo>
                  <a:lnTo>
                    <a:pt x="72" y="112"/>
                  </a:lnTo>
                  <a:lnTo>
                    <a:pt x="0" y="224"/>
                  </a:lnTo>
                  <a:lnTo>
                    <a:pt x="96" y="312"/>
                  </a:lnTo>
                  <a:lnTo>
                    <a:pt x="224" y="368"/>
                  </a:lnTo>
                  <a:lnTo>
                    <a:pt x="352" y="304"/>
                  </a:lnTo>
                  <a:lnTo>
                    <a:pt x="432" y="312"/>
                  </a:lnTo>
                  <a:lnTo>
                    <a:pt x="544" y="328"/>
                  </a:lnTo>
                  <a:lnTo>
                    <a:pt x="656" y="312"/>
                  </a:lnTo>
                  <a:lnTo>
                    <a:pt x="704" y="216"/>
                  </a:lnTo>
                  <a:lnTo>
                    <a:pt x="736" y="128"/>
                  </a:lnTo>
                  <a:lnTo>
                    <a:pt x="728" y="80"/>
                  </a:lnTo>
                  <a:lnTo>
                    <a:pt x="704" y="32"/>
                  </a:lnTo>
                  <a:close/>
                </a:path>
              </a:pathLst>
            </a:custGeom>
            <a:blipFill dpi="0" rotWithShape="1">
              <a:blip r:embed="rId4"/>
              <a:srcRect/>
              <a:tile tx="0" ty="0" sx="100000" sy="100000" flip="none" algn="tl"/>
            </a:blip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292" name="Oval 187" descr="Mármol marrón">
              <a:extLst>
                <a:ext uri="{FF2B5EF4-FFF2-40B4-BE49-F238E27FC236}">
                  <a16:creationId xmlns:a16="http://schemas.microsoft.com/office/drawing/2014/main" id="{9FBE3EBC-DB7B-40C6-B094-122CC143CC01}"/>
                </a:ext>
              </a:extLst>
            </p:cNvPr>
            <p:cNvSpPr>
              <a:spLocks noChangeArrowheads="1"/>
            </p:cNvSpPr>
            <p:nvPr/>
          </p:nvSpPr>
          <p:spPr bwMode="auto">
            <a:xfrm>
              <a:off x="3618" y="2353"/>
              <a:ext cx="503" cy="566"/>
            </a:xfrm>
            <a:prstGeom prst="ellipse">
              <a:avLst/>
            </a:prstGeom>
            <a:blipFill dpi="0" rotWithShape="1">
              <a:blip r:embed="rId4"/>
              <a:srcRect/>
              <a:tile tx="0" ty="0" sx="100000" sy="100000" flip="none" algn="tl"/>
            </a:bli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293" name="Oval 188" descr="Mármol marrón">
              <a:extLst>
                <a:ext uri="{FF2B5EF4-FFF2-40B4-BE49-F238E27FC236}">
                  <a16:creationId xmlns:a16="http://schemas.microsoft.com/office/drawing/2014/main" id="{C2F0C8C6-1303-43BB-9635-7DB5E44D3591}"/>
                </a:ext>
              </a:extLst>
            </p:cNvPr>
            <p:cNvSpPr>
              <a:spLocks noChangeArrowheads="1"/>
            </p:cNvSpPr>
            <p:nvPr/>
          </p:nvSpPr>
          <p:spPr bwMode="auto">
            <a:xfrm>
              <a:off x="4258" y="1777"/>
              <a:ext cx="503" cy="566"/>
            </a:xfrm>
            <a:prstGeom prst="ellipse">
              <a:avLst/>
            </a:prstGeom>
            <a:blipFill dpi="0" rotWithShape="1">
              <a:blip r:embed="rId4"/>
              <a:srcRect/>
              <a:tile tx="0" ty="0" sx="100000" sy="100000" flip="none" algn="tl"/>
            </a:bli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grpSp>
        <p:nvGrpSpPr>
          <p:cNvPr id="817341" name="Group 189">
            <a:extLst>
              <a:ext uri="{FF2B5EF4-FFF2-40B4-BE49-F238E27FC236}">
                <a16:creationId xmlns:a16="http://schemas.microsoft.com/office/drawing/2014/main" id="{5DB25160-5652-42BE-9A31-D3D3CD0531D7}"/>
              </a:ext>
            </a:extLst>
          </p:cNvPr>
          <p:cNvGrpSpPr>
            <a:grpSpLocks/>
          </p:cNvGrpSpPr>
          <p:nvPr/>
        </p:nvGrpSpPr>
        <p:grpSpPr bwMode="auto">
          <a:xfrm>
            <a:off x="5493782" y="1960245"/>
            <a:ext cx="2800350" cy="2444472"/>
            <a:chOff x="200" y="1704"/>
            <a:chExt cx="1920" cy="1676"/>
          </a:xfrm>
        </p:grpSpPr>
        <p:sp>
          <p:nvSpPr>
            <p:cNvPr id="431295" name="AutoShape 190">
              <a:extLst>
                <a:ext uri="{FF2B5EF4-FFF2-40B4-BE49-F238E27FC236}">
                  <a16:creationId xmlns:a16="http://schemas.microsoft.com/office/drawing/2014/main" id="{D10A0DC6-8A49-44A2-A89E-C179EBBA636C}"/>
                </a:ext>
              </a:extLst>
            </p:cNvPr>
            <p:cNvSpPr>
              <a:spLocks noChangeArrowheads="1"/>
            </p:cNvSpPr>
            <p:nvPr/>
          </p:nvSpPr>
          <p:spPr bwMode="auto">
            <a:xfrm rot="-4810842">
              <a:off x="1304" y="1916"/>
              <a:ext cx="528" cy="104"/>
            </a:xfrm>
            <a:prstGeom prst="rightArrow">
              <a:avLst>
                <a:gd name="adj1" fmla="val 50000"/>
                <a:gd name="adj2" fmla="val 126923"/>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296" name="AutoShape 191">
              <a:extLst>
                <a:ext uri="{FF2B5EF4-FFF2-40B4-BE49-F238E27FC236}">
                  <a16:creationId xmlns:a16="http://schemas.microsoft.com/office/drawing/2014/main" id="{5C41D1C0-D4C6-4175-9702-95074DBAAB48}"/>
                </a:ext>
              </a:extLst>
            </p:cNvPr>
            <p:cNvSpPr>
              <a:spLocks noChangeArrowheads="1"/>
            </p:cNvSpPr>
            <p:nvPr/>
          </p:nvSpPr>
          <p:spPr bwMode="auto">
            <a:xfrm rot="-7966477">
              <a:off x="896" y="2076"/>
              <a:ext cx="528" cy="104"/>
            </a:xfrm>
            <a:prstGeom prst="rightArrow">
              <a:avLst>
                <a:gd name="adj1" fmla="val 50000"/>
                <a:gd name="adj2" fmla="val 126923"/>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297" name="AutoShape 192">
              <a:extLst>
                <a:ext uri="{FF2B5EF4-FFF2-40B4-BE49-F238E27FC236}">
                  <a16:creationId xmlns:a16="http://schemas.microsoft.com/office/drawing/2014/main" id="{CC7B7CEA-321B-45BF-BB53-F482F6655033}"/>
                </a:ext>
              </a:extLst>
            </p:cNvPr>
            <p:cNvSpPr>
              <a:spLocks noChangeArrowheads="1"/>
            </p:cNvSpPr>
            <p:nvPr/>
          </p:nvSpPr>
          <p:spPr bwMode="auto">
            <a:xfrm rot="-8917061">
              <a:off x="200" y="2684"/>
              <a:ext cx="528" cy="104"/>
            </a:xfrm>
            <a:prstGeom prst="rightArrow">
              <a:avLst>
                <a:gd name="adj1" fmla="val 50000"/>
                <a:gd name="adj2" fmla="val 126923"/>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298" name="AutoShape 193">
              <a:extLst>
                <a:ext uri="{FF2B5EF4-FFF2-40B4-BE49-F238E27FC236}">
                  <a16:creationId xmlns:a16="http://schemas.microsoft.com/office/drawing/2014/main" id="{7B0B9FA8-C836-4F6E-A62F-389B69A5EF01}"/>
                </a:ext>
              </a:extLst>
            </p:cNvPr>
            <p:cNvSpPr>
              <a:spLocks noChangeArrowheads="1"/>
            </p:cNvSpPr>
            <p:nvPr/>
          </p:nvSpPr>
          <p:spPr bwMode="auto">
            <a:xfrm rot="8628408">
              <a:off x="312" y="3276"/>
              <a:ext cx="528" cy="104"/>
            </a:xfrm>
            <a:prstGeom prst="rightArrow">
              <a:avLst>
                <a:gd name="adj1" fmla="val 50000"/>
                <a:gd name="adj2" fmla="val 126923"/>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299" name="AutoShape 194">
              <a:extLst>
                <a:ext uri="{FF2B5EF4-FFF2-40B4-BE49-F238E27FC236}">
                  <a16:creationId xmlns:a16="http://schemas.microsoft.com/office/drawing/2014/main" id="{85522C31-115B-45D0-BC4A-1D681428FFE1}"/>
                </a:ext>
              </a:extLst>
            </p:cNvPr>
            <p:cNvSpPr>
              <a:spLocks noChangeArrowheads="1"/>
            </p:cNvSpPr>
            <p:nvPr/>
          </p:nvSpPr>
          <p:spPr bwMode="auto">
            <a:xfrm rot="-1417763">
              <a:off x="1592" y="2092"/>
              <a:ext cx="528" cy="104"/>
            </a:xfrm>
            <a:prstGeom prst="rightArrow">
              <a:avLst>
                <a:gd name="adj1" fmla="val 50000"/>
                <a:gd name="adj2" fmla="val 126923"/>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grpSp>
        <p:nvGrpSpPr>
          <p:cNvPr id="817347" name="Group 195">
            <a:extLst>
              <a:ext uri="{FF2B5EF4-FFF2-40B4-BE49-F238E27FC236}">
                <a16:creationId xmlns:a16="http://schemas.microsoft.com/office/drawing/2014/main" id="{2B834FF5-AE2C-48D7-BA5B-88D4662AC4E6}"/>
              </a:ext>
            </a:extLst>
          </p:cNvPr>
          <p:cNvGrpSpPr>
            <a:grpSpLocks/>
          </p:cNvGrpSpPr>
          <p:nvPr/>
        </p:nvGrpSpPr>
        <p:grpSpPr bwMode="auto">
          <a:xfrm>
            <a:off x="5546289" y="2259241"/>
            <a:ext cx="3217485" cy="3138726"/>
            <a:chOff x="3336" y="2039"/>
            <a:chExt cx="2206" cy="2152"/>
          </a:xfrm>
        </p:grpSpPr>
        <p:grpSp>
          <p:nvGrpSpPr>
            <p:cNvPr id="431301" name="Group 196">
              <a:extLst>
                <a:ext uri="{FF2B5EF4-FFF2-40B4-BE49-F238E27FC236}">
                  <a16:creationId xmlns:a16="http://schemas.microsoft.com/office/drawing/2014/main" id="{3EDD4159-BC31-4330-AE85-59867FBAD4FF}"/>
                </a:ext>
              </a:extLst>
            </p:cNvPr>
            <p:cNvGrpSpPr>
              <a:grpSpLocks/>
            </p:cNvGrpSpPr>
            <p:nvPr/>
          </p:nvGrpSpPr>
          <p:grpSpPr bwMode="auto">
            <a:xfrm>
              <a:off x="3366" y="2039"/>
              <a:ext cx="2176" cy="1897"/>
              <a:chOff x="3366" y="2039"/>
              <a:chExt cx="2176" cy="1897"/>
            </a:xfrm>
          </p:grpSpPr>
          <p:sp>
            <p:nvSpPr>
              <p:cNvPr id="431302" name="Freeform 197">
                <a:extLst>
                  <a:ext uri="{FF2B5EF4-FFF2-40B4-BE49-F238E27FC236}">
                    <a16:creationId xmlns:a16="http://schemas.microsoft.com/office/drawing/2014/main" id="{4415C6AD-07D7-4F1C-A65D-3873DE3DBC79}"/>
                  </a:ext>
                </a:extLst>
              </p:cNvPr>
              <p:cNvSpPr>
                <a:spLocks/>
              </p:cNvSpPr>
              <p:nvPr/>
            </p:nvSpPr>
            <p:spPr bwMode="auto">
              <a:xfrm>
                <a:off x="5303" y="2580"/>
                <a:ext cx="64" cy="57"/>
              </a:xfrm>
              <a:custGeom>
                <a:avLst/>
                <a:gdLst>
                  <a:gd name="T0" fmla="*/ 0 w 73"/>
                  <a:gd name="T1" fmla="*/ 20 h 57"/>
                  <a:gd name="T2" fmla="*/ 6 w 73"/>
                  <a:gd name="T3" fmla="*/ 20 h 57"/>
                  <a:gd name="T4" fmla="*/ 12 w 73"/>
                  <a:gd name="T5" fmla="*/ 20 h 57"/>
                  <a:gd name="T6" fmla="*/ 18 w 73"/>
                  <a:gd name="T7" fmla="*/ 24 h 57"/>
                  <a:gd name="T8" fmla="*/ 22 w 73"/>
                  <a:gd name="T9" fmla="*/ 32 h 57"/>
                  <a:gd name="T10" fmla="*/ 28 w 73"/>
                  <a:gd name="T11" fmla="*/ 36 h 57"/>
                  <a:gd name="T12" fmla="*/ 31 w 73"/>
                  <a:gd name="T13" fmla="*/ 44 h 57"/>
                  <a:gd name="T14" fmla="*/ 37 w 73"/>
                  <a:gd name="T15" fmla="*/ 48 h 57"/>
                  <a:gd name="T16" fmla="*/ 43 w 73"/>
                  <a:gd name="T17" fmla="*/ 52 h 57"/>
                  <a:gd name="T18" fmla="*/ 49 w 73"/>
                  <a:gd name="T19" fmla="*/ 56 h 57"/>
                  <a:gd name="T20" fmla="*/ 55 w 73"/>
                  <a:gd name="T21" fmla="*/ 48 h 57"/>
                  <a:gd name="T22" fmla="*/ 55 w 73"/>
                  <a:gd name="T23" fmla="*/ 40 h 57"/>
                  <a:gd name="T24" fmla="*/ 55 w 73"/>
                  <a:gd name="T25" fmla="*/ 32 h 57"/>
                  <a:gd name="T26" fmla="*/ 55 w 73"/>
                  <a:gd name="T27" fmla="*/ 24 h 57"/>
                  <a:gd name="T28" fmla="*/ 55 w 73"/>
                  <a:gd name="T29" fmla="*/ 16 h 57"/>
                  <a:gd name="T30" fmla="*/ 55 w 73"/>
                  <a:gd name="T31" fmla="*/ 8 h 57"/>
                  <a:gd name="T32" fmla="*/ 53 w 73"/>
                  <a:gd name="T33" fmla="*/ 0 h 57"/>
                  <a:gd name="T34" fmla="*/ 46 w 73"/>
                  <a:gd name="T35" fmla="*/ 0 h 57"/>
                  <a:gd name="T36" fmla="*/ 34 w 73"/>
                  <a:gd name="T37" fmla="*/ 0 h 57"/>
                  <a:gd name="T38" fmla="*/ 28 w 73"/>
                  <a:gd name="T39" fmla="*/ 4 h 57"/>
                  <a:gd name="T40" fmla="*/ 22 w 73"/>
                  <a:gd name="T41" fmla="*/ 4 h 57"/>
                  <a:gd name="T42" fmla="*/ 12 w 73"/>
                  <a:gd name="T43" fmla="*/ 0 h 57"/>
                  <a:gd name="T44" fmla="*/ 4 w 73"/>
                  <a:gd name="T45" fmla="*/ 0 h 57"/>
                  <a:gd name="T46" fmla="*/ 0 w 73"/>
                  <a:gd name="T47" fmla="*/ 8 h 57"/>
                  <a:gd name="T48" fmla="*/ 0 w 73"/>
                  <a:gd name="T49" fmla="*/ 16 h 57"/>
                  <a:gd name="T50" fmla="*/ 0 w 73"/>
                  <a:gd name="T51" fmla="*/ 20 h 5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3" h="57">
                    <a:moveTo>
                      <a:pt x="0" y="20"/>
                    </a:moveTo>
                    <a:lnTo>
                      <a:pt x="8" y="20"/>
                    </a:lnTo>
                    <a:lnTo>
                      <a:pt x="16" y="20"/>
                    </a:lnTo>
                    <a:lnTo>
                      <a:pt x="24" y="24"/>
                    </a:lnTo>
                    <a:lnTo>
                      <a:pt x="28" y="32"/>
                    </a:lnTo>
                    <a:lnTo>
                      <a:pt x="36" y="36"/>
                    </a:lnTo>
                    <a:lnTo>
                      <a:pt x="40" y="44"/>
                    </a:lnTo>
                    <a:lnTo>
                      <a:pt x="48" y="48"/>
                    </a:lnTo>
                    <a:lnTo>
                      <a:pt x="56" y="52"/>
                    </a:lnTo>
                    <a:lnTo>
                      <a:pt x="64" y="56"/>
                    </a:lnTo>
                    <a:lnTo>
                      <a:pt x="72" y="48"/>
                    </a:lnTo>
                    <a:lnTo>
                      <a:pt x="72" y="40"/>
                    </a:lnTo>
                    <a:lnTo>
                      <a:pt x="72" y="32"/>
                    </a:lnTo>
                    <a:lnTo>
                      <a:pt x="72" y="24"/>
                    </a:lnTo>
                    <a:lnTo>
                      <a:pt x="72" y="16"/>
                    </a:lnTo>
                    <a:lnTo>
                      <a:pt x="72" y="8"/>
                    </a:lnTo>
                    <a:lnTo>
                      <a:pt x="68" y="0"/>
                    </a:lnTo>
                    <a:lnTo>
                      <a:pt x="60" y="0"/>
                    </a:lnTo>
                    <a:lnTo>
                      <a:pt x="44" y="0"/>
                    </a:lnTo>
                    <a:lnTo>
                      <a:pt x="36" y="4"/>
                    </a:lnTo>
                    <a:lnTo>
                      <a:pt x="28" y="4"/>
                    </a:lnTo>
                    <a:lnTo>
                      <a:pt x="16" y="0"/>
                    </a:lnTo>
                    <a:lnTo>
                      <a:pt x="4" y="0"/>
                    </a:lnTo>
                    <a:lnTo>
                      <a:pt x="0" y="8"/>
                    </a:lnTo>
                    <a:lnTo>
                      <a:pt x="0" y="16"/>
                    </a:lnTo>
                    <a:lnTo>
                      <a:pt x="0" y="2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03" name="Freeform 198">
                <a:extLst>
                  <a:ext uri="{FF2B5EF4-FFF2-40B4-BE49-F238E27FC236}">
                    <a16:creationId xmlns:a16="http://schemas.microsoft.com/office/drawing/2014/main" id="{E8F15C5B-2A1B-4647-97CF-AC6C47AC1D30}"/>
                  </a:ext>
                </a:extLst>
              </p:cNvPr>
              <p:cNvSpPr>
                <a:spLocks/>
              </p:cNvSpPr>
              <p:nvPr/>
            </p:nvSpPr>
            <p:spPr bwMode="auto">
              <a:xfrm>
                <a:off x="5388" y="2612"/>
                <a:ext cx="36" cy="53"/>
              </a:xfrm>
              <a:custGeom>
                <a:avLst/>
                <a:gdLst>
                  <a:gd name="T0" fmla="*/ 0 w 41"/>
                  <a:gd name="T1" fmla="*/ 32 h 53"/>
                  <a:gd name="T2" fmla="*/ 6 w 41"/>
                  <a:gd name="T3" fmla="*/ 28 h 53"/>
                  <a:gd name="T4" fmla="*/ 10 w 41"/>
                  <a:gd name="T5" fmla="*/ 16 h 53"/>
                  <a:gd name="T6" fmla="*/ 12 w 41"/>
                  <a:gd name="T7" fmla="*/ 8 h 53"/>
                  <a:gd name="T8" fmla="*/ 18 w 41"/>
                  <a:gd name="T9" fmla="*/ 4 h 53"/>
                  <a:gd name="T10" fmla="*/ 25 w 41"/>
                  <a:gd name="T11" fmla="*/ 0 h 53"/>
                  <a:gd name="T12" fmla="*/ 31 w 41"/>
                  <a:gd name="T13" fmla="*/ 4 h 53"/>
                  <a:gd name="T14" fmla="*/ 31 w 41"/>
                  <a:gd name="T15" fmla="*/ 12 h 53"/>
                  <a:gd name="T16" fmla="*/ 31 w 41"/>
                  <a:gd name="T17" fmla="*/ 20 h 53"/>
                  <a:gd name="T18" fmla="*/ 31 w 41"/>
                  <a:gd name="T19" fmla="*/ 28 h 53"/>
                  <a:gd name="T20" fmla="*/ 25 w 41"/>
                  <a:gd name="T21" fmla="*/ 36 h 53"/>
                  <a:gd name="T22" fmla="*/ 18 w 41"/>
                  <a:gd name="T23" fmla="*/ 40 h 53"/>
                  <a:gd name="T24" fmla="*/ 16 w 41"/>
                  <a:gd name="T25" fmla="*/ 48 h 53"/>
                  <a:gd name="T26" fmla="*/ 10 w 41"/>
                  <a:gd name="T27" fmla="*/ 52 h 53"/>
                  <a:gd name="T28" fmla="*/ 4 w 41"/>
                  <a:gd name="T29" fmla="*/ 48 h 53"/>
                  <a:gd name="T30" fmla="*/ 0 w 41"/>
                  <a:gd name="T31" fmla="*/ 40 h 53"/>
                  <a:gd name="T32" fmla="*/ 0 w 41"/>
                  <a:gd name="T33" fmla="*/ 3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53">
                    <a:moveTo>
                      <a:pt x="0" y="32"/>
                    </a:moveTo>
                    <a:lnTo>
                      <a:pt x="8" y="28"/>
                    </a:lnTo>
                    <a:lnTo>
                      <a:pt x="12" y="16"/>
                    </a:lnTo>
                    <a:lnTo>
                      <a:pt x="16" y="8"/>
                    </a:lnTo>
                    <a:lnTo>
                      <a:pt x="24" y="4"/>
                    </a:lnTo>
                    <a:lnTo>
                      <a:pt x="32" y="0"/>
                    </a:lnTo>
                    <a:lnTo>
                      <a:pt x="40" y="4"/>
                    </a:lnTo>
                    <a:lnTo>
                      <a:pt x="40" y="12"/>
                    </a:lnTo>
                    <a:lnTo>
                      <a:pt x="40" y="20"/>
                    </a:lnTo>
                    <a:lnTo>
                      <a:pt x="40" y="28"/>
                    </a:lnTo>
                    <a:lnTo>
                      <a:pt x="32" y="36"/>
                    </a:lnTo>
                    <a:lnTo>
                      <a:pt x="24" y="40"/>
                    </a:lnTo>
                    <a:lnTo>
                      <a:pt x="20" y="48"/>
                    </a:lnTo>
                    <a:lnTo>
                      <a:pt x="12" y="52"/>
                    </a:lnTo>
                    <a:lnTo>
                      <a:pt x="4" y="48"/>
                    </a:lnTo>
                    <a:lnTo>
                      <a:pt x="0" y="40"/>
                    </a:lnTo>
                    <a:lnTo>
                      <a:pt x="0" y="3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04" name="Freeform 199">
                <a:extLst>
                  <a:ext uri="{FF2B5EF4-FFF2-40B4-BE49-F238E27FC236}">
                    <a16:creationId xmlns:a16="http://schemas.microsoft.com/office/drawing/2014/main" id="{7B72D458-4C61-41E1-95BC-1A4D124AC525}"/>
                  </a:ext>
                </a:extLst>
              </p:cNvPr>
              <p:cNvSpPr>
                <a:spLocks/>
              </p:cNvSpPr>
              <p:nvPr/>
            </p:nvSpPr>
            <p:spPr bwMode="auto">
              <a:xfrm>
                <a:off x="5036" y="2508"/>
                <a:ext cx="107" cy="65"/>
              </a:xfrm>
              <a:custGeom>
                <a:avLst/>
                <a:gdLst>
                  <a:gd name="T0" fmla="*/ 88 w 121"/>
                  <a:gd name="T1" fmla="*/ 48 h 65"/>
                  <a:gd name="T2" fmla="*/ 81 w 121"/>
                  <a:gd name="T3" fmla="*/ 48 h 65"/>
                  <a:gd name="T4" fmla="*/ 75 w 121"/>
                  <a:gd name="T5" fmla="*/ 44 h 65"/>
                  <a:gd name="T6" fmla="*/ 69 w 121"/>
                  <a:gd name="T7" fmla="*/ 44 h 65"/>
                  <a:gd name="T8" fmla="*/ 63 w 121"/>
                  <a:gd name="T9" fmla="*/ 44 h 65"/>
                  <a:gd name="T10" fmla="*/ 57 w 121"/>
                  <a:gd name="T11" fmla="*/ 48 h 65"/>
                  <a:gd name="T12" fmla="*/ 50 w 121"/>
                  <a:gd name="T13" fmla="*/ 52 h 65"/>
                  <a:gd name="T14" fmla="*/ 44 w 121"/>
                  <a:gd name="T15" fmla="*/ 52 h 65"/>
                  <a:gd name="T16" fmla="*/ 37 w 121"/>
                  <a:gd name="T17" fmla="*/ 56 h 65"/>
                  <a:gd name="T18" fmla="*/ 31 w 121"/>
                  <a:gd name="T19" fmla="*/ 56 h 65"/>
                  <a:gd name="T20" fmla="*/ 25 w 121"/>
                  <a:gd name="T21" fmla="*/ 60 h 65"/>
                  <a:gd name="T22" fmla="*/ 19 w 121"/>
                  <a:gd name="T23" fmla="*/ 64 h 65"/>
                  <a:gd name="T24" fmla="*/ 12 w 121"/>
                  <a:gd name="T25" fmla="*/ 64 h 65"/>
                  <a:gd name="T26" fmla="*/ 6 w 121"/>
                  <a:gd name="T27" fmla="*/ 64 h 65"/>
                  <a:gd name="T28" fmla="*/ 0 w 121"/>
                  <a:gd name="T29" fmla="*/ 60 h 65"/>
                  <a:gd name="T30" fmla="*/ 0 w 121"/>
                  <a:gd name="T31" fmla="*/ 52 h 65"/>
                  <a:gd name="T32" fmla="*/ 6 w 121"/>
                  <a:gd name="T33" fmla="*/ 40 h 65"/>
                  <a:gd name="T34" fmla="*/ 10 w 121"/>
                  <a:gd name="T35" fmla="*/ 32 h 65"/>
                  <a:gd name="T36" fmla="*/ 12 w 121"/>
                  <a:gd name="T37" fmla="*/ 24 h 65"/>
                  <a:gd name="T38" fmla="*/ 22 w 121"/>
                  <a:gd name="T39" fmla="*/ 16 h 65"/>
                  <a:gd name="T40" fmla="*/ 25 w 121"/>
                  <a:gd name="T41" fmla="*/ 8 h 65"/>
                  <a:gd name="T42" fmla="*/ 31 w 121"/>
                  <a:gd name="T43" fmla="*/ 4 h 65"/>
                  <a:gd name="T44" fmla="*/ 37 w 121"/>
                  <a:gd name="T45" fmla="*/ 0 h 65"/>
                  <a:gd name="T46" fmla="*/ 44 w 121"/>
                  <a:gd name="T47" fmla="*/ 0 h 65"/>
                  <a:gd name="T48" fmla="*/ 50 w 121"/>
                  <a:gd name="T49" fmla="*/ 0 h 65"/>
                  <a:gd name="T50" fmla="*/ 57 w 121"/>
                  <a:gd name="T51" fmla="*/ 0 h 65"/>
                  <a:gd name="T52" fmla="*/ 63 w 121"/>
                  <a:gd name="T53" fmla="*/ 0 h 65"/>
                  <a:gd name="T54" fmla="*/ 69 w 121"/>
                  <a:gd name="T55" fmla="*/ 4 h 65"/>
                  <a:gd name="T56" fmla="*/ 75 w 121"/>
                  <a:gd name="T57" fmla="*/ 8 h 65"/>
                  <a:gd name="T58" fmla="*/ 88 w 121"/>
                  <a:gd name="T59" fmla="*/ 20 h 65"/>
                  <a:gd name="T60" fmla="*/ 91 w 121"/>
                  <a:gd name="T61" fmla="*/ 28 h 65"/>
                  <a:gd name="T62" fmla="*/ 94 w 121"/>
                  <a:gd name="T63" fmla="*/ 36 h 65"/>
                  <a:gd name="T64" fmla="*/ 94 w 121"/>
                  <a:gd name="T65" fmla="*/ 44 h 65"/>
                  <a:gd name="T66" fmla="*/ 88 w 121"/>
                  <a:gd name="T67" fmla="*/ 48 h 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1" h="65">
                    <a:moveTo>
                      <a:pt x="112" y="48"/>
                    </a:moveTo>
                    <a:lnTo>
                      <a:pt x="104" y="48"/>
                    </a:lnTo>
                    <a:lnTo>
                      <a:pt x="96" y="44"/>
                    </a:lnTo>
                    <a:lnTo>
                      <a:pt x="88" y="44"/>
                    </a:lnTo>
                    <a:lnTo>
                      <a:pt x="80" y="44"/>
                    </a:lnTo>
                    <a:lnTo>
                      <a:pt x="72" y="48"/>
                    </a:lnTo>
                    <a:lnTo>
                      <a:pt x="64" y="52"/>
                    </a:lnTo>
                    <a:lnTo>
                      <a:pt x="56" y="52"/>
                    </a:lnTo>
                    <a:lnTo>
                      <a:pt x="48" y="56"/>
                    </a:lnTo>
                    <a:lnTo>
                      <a:pt x="40" y="56"/>
                    </a:lnTo>
                    <a:lnTo>
                      <a:pt x="32" y="60"/>
                    </a:lnTo>
                    <a:lnTo>
                      <a:pt x="24" y="64"/>
                    </a:lnTo>
                    <a:lnTo>
                      <a:pt x="16" y="64"/>
                    </a:lnTo>
                    <a:lnTo>
                      <a:pt x="8" y="64"/>
                    </a:lnTo>
                    <a:lnTo>
                      <a:pt x="0" y="60"/>
                    </a:lnTo>
                    <a:lnTo>
                      <a:pt x="0" y="52"/>
                    </a:lnTo>
                    <a:lnTo>
                      <a:pt x="8" y="40"/>
                    </a:lnTo>
                    <a:lnTo>
                      <a:pt x="12" y="32"/>
                    </a:lnTo>
                    <a:lnTo>
                      <a:pt x="16" y="24"/>
                    </a:lnTo>
                    <a:lnTo>
                      <a:pt x="28" y="16"/>
                    </a:lnTo>
                    <a:lnTo>
                      <a:pt x="32" y="8"/>
                    </a:lnTo>
                    <a:lnTo>
                      <a:pt x="40" y="4"/>
                    </a:lnTo>
                    <a:lnTo>
                      <a:pt x="48" y="0"/>
                    </a:lnTo>
                    <a:lnTo>
                      <a:pt x="56" y="0"/>
                    </a:lnTo>
                    <a:lnTo>
                      <a:pt x="64" y="0"/>
                    </a:lnTo>
                    <a:lnTo>
                      <a:pt x="72" y="0"/>
                    </a:lnTo>
                    <a:lnTo>
                      <a:pt x="80" y="0"/>
                    </a:lnTo>
                    <a:lnTo>
                      <a:pt x="88" y="4"/>
                    </a:lnTo>
                    <a:lnTo>
                      <a:pt x="96" y="8"/>
                    </a:lnTo>
                    <a:lnTo>
                      <a:pt x="112" y="20"/>
                    </a:lnTo>
                    <a:lnTo>
                      <a:pt x="116" y="28"/>
                    </a:lnTo>
                    <a:lnTo>
                      <a:pt x="120" y="36"/>
                    </a:lnTo>
                    <a:lnTo>
                      <a:pt x="120" y="44"/>
                    </a:lnTo>
                    <a:lnTo>
                      <a:pt x="112" y="4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05" name="Freeform 200">
                <a:extLst>
                  <a:ext uri="{FF2B5EF4-FFF2-40B4-BE49-F238E27FC236}">
                    <a16:creationId xmlns:a16="http://schemas.microsoft.com/office/drawing/2014/main" id="{0E80C6B5-E2E5-4A45-8C91-A8E40C5D4281}"/>
                  </a:ext>
                </a:extLst>
              </p:cNvPr>
              <p:cNvSpPr>
                <a:spLocks/>
              </p:cNvSpPr>
              <p:nvPr/>
            </p:nvSpPr>
            <p:spPr bwMode="auto">
              <a:xfrm>
                <a:off x="4958" y="2544"/>
                <a:ext cx="47" cy="61"/>
              </a:xfrm>
              <a:custGeom>
                <a:avLst/>
                <a:gdLst>
                  <a:gd name="T0" fmla="*/ 16 w 53"/>
                  <a:gd name="T1" fmla="*/ 12 h 61"/>
                  <a:gd name="T2" fmla="*/ 16 w 53"/>
                  <a:gd name="T3" fmla="*/ 20 h 61"/>
                  <a:gd name="T4" fmla="*/ 12 w 53"/>
                  <a:gd name="T5" fmla="*/ 28 h 61"/>
                  <a:gd name="T6" fmla="*/ 10 w 53"/>
                  <a:gd name="T7" fmla="*/ 36 h 61"/>
                  <a:gd name="T8" fmla="*/ 6 w 53"/>
                  <a:gd name="T9" fmla="*/ 44 h 61"/>
                  <a:gd name="T10" fmla="*/ 0 w 53"/>
                  <a:gd name="T11" fmla="*/ 48 h 61"/>
                  <a:gd name="T12" fmla="*/ 0 w 53"/>
                  <a:gd name="T13" fmla="*/ 56 h 61"/>
                  <a:gd name="T14" fmla="*/ 6 w 53"/>
                  <a:gd name="T15" fmla="*/ 60 h 61"/>
                  <a:gd name="T16" fmla="*/ 12 w 53"/>
                  <a:gd name="T17" fmla="*/ 60 h 61"/>
                  <a:gd name="T18" fmla="*/ 19 w 53"/>
                  <a:gd name="T19" fmla="*/ 56 h 61"/>
                  <a:gd name="T20" fmla="*/ 25 w 53"/>
                  <a:gd name="T21" fmla="*/ 56 h 61"/>
                  <a:gd name="T22" fmla="*/ 31 w 53"/>
                  <a:gd name="T23" fmla="*/ 52 h 61"/>
                  <a:gd name="T24" fmla="*/ 35 w 53"/>
                  <a:gd name="T25" fmla="*/ 44 h 61"/>
                  <a:gd name="T26" fmla="*/ 35 w 53"/>
                  <a:gd name="T27" fmla="*/ 36 h 61"/>
                  <a:gd name="T28" fmla="*/ 38 w 53"/>
                  <a:gd name="T29" fmla="*/ 28 h 61"/>
                  <a:gd name="T30" fmla="*/ 41 w 53"/>
                  <a:gd name="T31" fmla="*/ 20 h 61"/>
                  <a:gd name="T32" fmla="*/ 41 w 53"/>
                  <a:gd name="T33" fmla="*/ 12 h 61"/>
                  <a:gd name="T34" fmla="*/ 38 w 53"/>
                  <a:gd name="T35" fmla="*/ 4 h 61"/>
                  <a:gd name="T36" fmla="*/ 31 w 53"/>
                  <a:gd name="T37" fmla="*/ 0 h 61"/>
                  <a:gd name="T38" fmla="*/ 25 w 53"/>
                  <a:gd name="T39" fmla="*/ 0 h 61"/>
                  <a:gd name="T40" fmla="*/ 19 w 53"/>
                  <a:gd name="T41" fmla="*/ 4 h 61"/>
                  <a:gd name="T42" fmla="*/ 19 w 53"/>
                  <a:gd name="T43" fmla="*/ 12 h 61"/>
                  <a:gd name="T44" fmla="*/ 16 w 53"/>
                  <a:gd name="T45" fmla="*/ 12 h 6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3" h="61">
                    <a:moveTo>
                      <a:pt x="20" y="12"/>
                    </a:moveTo>
                    <a:lnTo>
                      <a:pt x="20" y="20"/>
                    </a:lnTo>
                    <a:lnTo>
                      <a:pt x="16" y="28"/>
                    </a:lnTo>
                    <a:lnTo>
                      <a:pt x="12" y="36"/>
                    </a:lnTo>
                    <a:lnTo>
                      <a:pt x="8" y="44"/>
                    </a:lnTo>
                    <a:lnTo>
                      <a:pt x="0" y="48"/>
                    </a:lnTo>
                    <a:lnTo>
                      <a:pt x="0" y="56"/>
                    </a:lnTo>
                    <a:lnTo>
                      <a:pt x="8" y="60"/>
                    </a:lnTo>
                    <a:lnTo>
                      <a:pt x="16" y="60"/>
                    </a:lnTo>
                    <a:lnTo>
                      <a:pt x="24" y="56"/>
                    </a:lnTo>
                    <a:lnTo>
                      <a:pt x="32" y="56"/>
                    </a:lnTo>
                    <a:lnTo>
                      <a:pt x="40" y="52"/>
                    </a:lnTo>
                    <a:lnTo>
                      <a:pt x="44" y="44"/>
                    </a:lnTo>
                    <a:lnTo>
                      <a:pt x="44" y="36"/>
                    </a:lnTo>
                    <a:lnTo>
                      <a:pt x="48" y="28"/>
                    </a:lnTo>
                    <a:lnTo>
                      <a:pt x="52" y="20"/>
                    </a:lnTo>
                    <a:lnTo>
                      <a:pt x="52" y="12"/>
                    </a:lnTo>
                    <a:lnTo>
                      <a:pt x="48" y="4"/>
                    </a:lnTo>
                    <a:lnTo>
                      <a:pt x="40" y="0"/>
                    </a:lnTo>
                    <a:lnTo>
                      <a:pt x="32" y="0"/>
                    </a:lnTo>
                    <a:lnTo>
                      <a:pt x="24" y="4"/>
                    </a:lnTo>
                    <a:lnTo>
                      <a:pt x="24" y="12"/>
                    </a:lnTo>
                    <a:lnTo>
                      <a:pt x="20" y="1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06" name="Freeform 201">
                <a:extLst>
                  <a:ext uri="{FF2B5EF4-FFF2-40B4-BE49-F238E27FC236}">
                    <a16:creationId xmlns:a16="http://schemas.microsoft.com/office/drawing/2014/main" id="{77B71388-1D83-4A08-8DA7-B1E2F0EC4CA4}"/>
                  </a:ext>
                </a:extLst>
              </p:cNvPr>
              <p:cNvSpPr>
                <a:spLocks/>
              </p:cNvSpPr>
              <p:nvPr/>
            </p:nvSpPr>
            <p:spPr bwMode="auto">
              <a:xfrm>
                <a:off x="4968" y="2412"/>
                <a:ext cx="58" cy="97"/>
              </a:xfrm>
              <a:custGeom>
                <a:avLst/>
                <a:gdLst>
                  <a:gd name="T0" fmla="*/ 0 w 65"/>
                  <a:gd name="T1" fmla="*/ 8 h 97"/>
                  <a:gd name="T2" fmla="*/ 4 w 65"/>
                  <a:gd name="T3" fmla="*/ 16 h 97"/>
                  <a:gd name="T4" fmla="*/ 6 w 65"/>
                  <a:gd name="T5" fmla="*/ 24 h 97"/>
                  <a:gd name="T6" fmla="*/ 10 w 65"/>
                  <a:gd name="T7" fmla="*/ 32 h 97"/>
                  <a:gd name="T8" fmla="*/ 10 w 65"/>
                  <a:gd name="T9" fmla="*/ 40 h 97"/>
                  <a:gd name="T10" fmla="*/ 10 w 65"/>
                  <a:gd name="T11" fmla="*/ 48 h 97"/>
                  <a:gd name="T12" fmla="*/ 10 w 65"/>
                  <a:gd name="T13" fmla="*/ 56 h 97"/>
                  <a:gd name="T14" fmla="*/ 10 w 65"/>
                  <a:gd name="T15" fmla="*/ 64 h 97"/>
                  <a:gd name="T16" fmla="*/ 10 w 65"/>
                  <a:gd name="T17" fmla="*/ 72 h 97"/>
                  <a:gd name="T18" fmla="*/ 10 w 65"/>
                  <a:gd name="T19" fmla="*/ 80 h 97"/>
                  <a:gd name="T20" fmla="*/ 10 w 65"/>
                  <a:gd name="T21" fmla="*/ 88 h 97"/>
                  <a:gd name="T22" fmla="*/ 12 w 65"/>
                  <a:gd name="T23" fmla="*/ 96 h 97"/>
                  <a:gd name="T24" fmla="*/ 19 w 65"/>
                  <a:gd name="T25" fmla="*/ 92 h 97"/>
                  <a:gd name="T26" fmla="*/ 26 w 65"/>
                  <a:gd name="T27" fmla="*/ 88 h 97"/>
                  <a:gd name="T28" fmla="*/ 32 w 65"/>
                  <a:gd name="T29" fmla="*/ 84 h 97"/>
                  <a:gd name="T30" fmla="*/ 38 w 65"/>
                  <a:gd name="T31" fmla="*/ 76 h 97"/>
                  <a:gd name="T32" fmla="*/ 48 w 65"/>
                  <a:gd name="T33" fmla="*/ 64 h 97"/>
                  <a:gd name="T34" fmla="*/ 51 w 65"/>
                  <a:gd name="T35" fmla="*/ 56 h 97"/>
                  <a:gd name="T36" fmla="*/ 48 w 65"/>
                  <a:gd name="T37" fmla="*/ 48 h 97"/>
                  <a:gd name="T38" fmla="*/ 45 w 65"/>
                  <a:gd name="T39" fmla="*/ 40 h 97"/>
                  <a:gd name="T40" fmla="*/ 45 w 65"/>
                  <a:gd name="T41" fmla="*/ 32 h 97"/>
                  <a:gd name="T42" fmla="*/ 45 w 65"/>
                  <a:gd name="T43" fmla="*/ 24 h 97"/>
                  <a:gd name="T44" fmla="*/ 38 w 65"/>
                  <a:gd name="T45" fmla="*/ 16 h 97"/>
                  <a:gd name="T46" fmla="*/ 32 w 65"/>
                  <a:gd name="T47" fmla="*/ 8 h 97"/>
                  <a:gd name="T48" fmla="*/ 26 w 65"/>
                  <a:gd name="T49" fmla="*/ 8 h 97"/>
                  <a:gd name="T50" fmla="*/ 19 w 65"/>
                  <a:gd name="T51" fmla="*/ 4 h 97"/>
                  <a:gd name="T52" fmla="*/ 12 w 65"/>
                  <a:gd name="T53" fmla="*/ 0 h 97"/>
                  <a:gd name="T54" fmla="*/ 6 w 65"/>
                  <a:gd name="T55" fmla="*/ 4 h 97"/>
                  <a:gd name="T56" fmla="*/ 4 w 65"/>
                  <a:gd name="T57" fmla="*/ 12 h 97"/>
                  <a:gd name="T58" fmla="*/ 0 w 65"/>
                  <a:gd name="T59" fmla="*/ 8 h 9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65" h="97">
                    <a:moveTo>
                      <a:pt x="0" y="8"/>
                    </a:moveTo>
                    <a:lnTo>
                      <a:pt x="4" y="16"/>
                    </a:lnTo>
                    <a:lnTo>
                      <a:pt x="8" y="24"/>
                    </a:lnTo>
                    <a:lnTo>
                      <a:pt x="12" y="32"/>
                    </a:lnTo>
                    <a:lnTo>
                      <a:pt x="12" y="40"/>
                    </a:lnTo>
                    <a:lnTo>
                      <a:pt x="12" y="48"/>
                    </a:lnTo>
                    <a:lnTo>
                      <a:pt x="12" y="56"/>
                    </a:lnTo>
                    <a:lnTo>
                      <a:pt x="12" y="64"/>
                    </a:lnTo>
                    <a:lnTo>
                      <a:pt x="12" y="72"/>
                    </a:lnTo>
                    <a:lnTo>
                      <a:pt x="12" y="80"/>
                    </a:lnTo>
                    <a:lnTo>
                      <a:pt x="12" y="88"/>
                    </a:lnTo>
                    <a:lnTo>
                      <a:pt x="16" y="96"/>
                    </a:lnTo>
                    <a:lnTo>
                      <a:pt x="24" y="92"/>
                    </a:lnTo>
                    <a:lnTo>
                      <a:pt x="32" y="88"/>
                    </a:lnTo>
                    <a:lnTo>
                      <a:pt x="40" y="84"/>
                    </a:lnTo>
                    <a:lnTo>
                      <a:pt x="48" y="76"/>
                    </a:lnTo>
                    <a:lnTo>
                      <a:pt x="60" y="64"/>
                    </a:lnTo>
                    <a:lnTo>
                      <a:pt x="64" y="56"/>
                    </a:lnTo>
                    <a:lnTo>
                      <a:pt x="60" y="48"/>
                    </a:lnTo>
                    <a:lnTo>
                      <a:pt x="56" y="40"/>
                    </a:lnTo>
                    <a:lnTo>
                      <a:pt x="56" y="32"/>
                    </a:lnTo>
                    <a:lnTo>
                      <a:pt x="56" y="24"/>
                    </a:lnTo>
                    <a:lnTo>
                      <a:pt x="48" y="16"/>
                    </a:lnTo>
                    <a:lnTo>
                      <a:pt x="40" y="8"/>
                    </a:lnTo>
                    <a:lnTo>
                      <a:pt x="32" y="8"/>
                    </a:lnTo>
                    <a:lnTo>
                      <a:pt x="24" y="4"/>
                    </a:lnTo>
                    <a:lnTo>
                      <a:pt x="16" y="0"/>
                    </a:lnTo>
                    <a:lnTo>
                      <a:pt x="8" y="4"/>
                    </a:lnTo>
                    <a:lnTo>
                      <a:pt x="4" y="12"/>
                    </a:lnTo>
                    <a:lnTo>
                      <a:pt x="0" y="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07" name="Freeform 202">
                <a:extLst>
                  <a:ext uri="{FF2B5EF4-FFF2-40B4-BE49-F238E27FC236}">
                    <a16:creationId xmlns:a16="http://schemas.microsoft.com/office/drawing/2014/main" id="{9EF39CF6-C8F7-4C52-AB18-05D025D2633B}"/>
                  </a:ext>
                </a:extLst>
              </p:cNvPr>
              <p:cNvSpPr>
                <a:spLocks/>
              </p:cNvSpPr>
              <p:nvPr/>
            </p:nvSpPr>
            <p:spPr bwMode="auto">
              <a:xfrm>
                <a:off x="4933" y="2296"/>
                <a:ext cx="79" cy="97"/>
              </a:xfrm>
              <a:custGeom>
                <a:avLst/>
                <a:gdLst>
                  <a:gd name="T0" fmla="*/ 28 w 89"/>
                  <a:gd name="T1" fmla="*/ 96 h 97"/>
                  <a:gd name="T2" fmla="*/ 28 w 89"/>
                  <a:gd name="T3" fmla="*/ 88 h 97"/>
                  <a:gd name="T4" fmla="*/ 25 w 89"/>
                  <a:gd name="T5" fmla="*/ 80 h 97"/>
                  <a:gd name="T6" fmla="*/ 25 w 89"/>
                  <a:gd name="T7" fmla="*/ 72 h 97"/>
                  <a:gd name="T8" fmla="*/ 22 w 89"/>
                  <a:gd name="T9" fmla="*/ 64 h 97"/>
                  <a:gd name="T10" fmla="*/ 19 w 89"/>
                  <a:gd name="T11" fmla="*/ 56 h 97"/>
                  <a:gd name="T12" fmla="*/ 16 w 89"/>
                  <a:gd name="T13" fmla="*/ 48 h 97"/>
                  <a:gd name="T14" fmla="*/ 12 w 89"/>
                  <a:gd name="T15" fmla="*/ 40 h 97"/>
                  <a:gd name="T16" fmla="*/ 6 w 89"/>
                  <a:gd name="T17" fmla="*/ 36 h 97"/>
                  <a:gd name="T18" fmla="*/ 4 w 89"/>
                  <a:gd name="T19" fmla="*/ 28 h 97"/>
                  <a:gd name="T20" fmla="*/ 0 w 89"/>
                  <a:gd name="T21" fmla="*/ 16 h 97"/>
                  <a:gd name="T22" fmla="*/ 0 w 89"/>
                  <a:gd name="T23" fmla="*/ 8 h 97"/>
                  <a:gd name="T24" fmla="*/ 0 w 89"/>
                  <a:gd name="T25" fmla="*/ 0 h 97"/>
                  <a:gd name="T26" fmla="*/ 6 w 89"/>
                  <a:gd name="T27" fmla="*/ 0 h 97"/>
                  <a:gd name="T28" fmla="*/ 12 w 89"/>
                  <a:gd name="T29" fmla="*/ 0 h 97"/>
                  <a:gd name="T30" fmla="*/ 19 w 89"/>
                  <a:gd name="T31" fmla="*/ 4 h 97"/>
                  <a:gd name="T32" fmla="*/ 22 w 89"/>
                  <a:gd name="T33" fmla="*/ 12 h 97"/>
                  <a:gd name="T34" fmla="*/ 28 w 89"/>
                  <a:gd name="T35" fmla="*/ 16 h 97"/>
                  <a:gd name="T36" fmla="*/ 35 w 89"/>
                  <a:gd name="T37" fmla="*/ 20 h 97"/>
                  <a:gd name="T38" fmla="*/ 41 w 89"/>
                  <a:gd name="T39" fmla="*/ 20 h 97"/>
                  <a:gd name="T40" fmla="*/ 47 w 89"/>
                  <a:gd name="T41" fmla="*/ 20 h 97"/>
                  <a:gd name="T42" fmla="*/ 53 w 89"/>
                  <a:gd name="T43" fmla="*/ 20 h 97"/>
                  <a:gd name="T44" fmla="*/ 59 w 89"/>
                  <a:gd name="T45" fmla="*/ 24 h 97"/>
                  <a:gd name="T46" fmla="*/ 67 w 89"/>
                  <a:gd name="T47" fmla="*/ 24 h 97"/>
                  <a:gd name="T48" fmla="*/ 69 w 89"/>
                  <a:gd name="T49" fmla="*/ 32 h 97"/>
                  <a:gd name="T50" fmla="*/ 67 w 89"/>
                  <a:gd name="T51" fmla="*/ 40 h 97"/>
                  <a:gd name="T52" fmla="*/ 67 w 89"/>
                  <a:gd name="T53" fmla="*/ 48 h 97"/>
                  <a:gd name="T54" fmla="*/ 59 w 89"/>
                  <a:gd name="T55" fmla="*/ 52 h 97"/>
                  <a:gd name="T56" fmla="*/ 53 w 89"/>
                  <a:gd name="T57" fmla="*/ 60 h 97"/>
                  <a:gd name="T58" fmla="*/ 47 w 89"/>
                  <a:gd name="T59" fmla="*/ 72 h 97"/>
                  <a:gd name="T60" fmla="*/ 44 w 89"/>
                  <a:gd name="T61" fmla="*/ 80 h 97"/>
                  <a:gd name="T62" fmla="*/ 38 w 89"/>
                  <a:gd name="T63" fmla="*/ 88 h 97"/>
                  <a:gd name="T64" fmla="*/ 35 w 89"/>
                  <a:gd name="T65" fmla="*/ 96 h 97"/>
                  <a:gd name="T66" fmla="*/ 28 w 89"/>
                  <a:gd name="T67" fmla="*/ 96 h 9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89" h="97">
                    <a:moveTo>
                      <a:pt x="36" y="96"/>
                    </a:moveTo>
                    <a:lnTo>
                      <a:pt x="36" y="88"/>
                    </a:lnTo>
                    <a:lnTo>
                      <a:pt x="32" y="80"/>
                    </a:lnTo>
                    <a:lnTo>
                      <a:pt x="32" y="72"/>
                    </a:lnTo>
                    <a:lnTo>
                      <a:pt x="28" y="64"/>
                    </a:lnTo>
                    <a:lnTo>
                      <a:pt x="24" y="56"/>
                    </a:lnTo>
                    <a:lnTo>
                      <a:pt x="20" y="48"/>
                    </a:lnTo>
                    <a:lnTo>
                      <a:pt x="16" y="40"/>
                    </a:lnTo>
                    <a:lnTo>
                      <a:pt x="8" y="36"/>
                    </a:lnTo>
                    <a:lnTo>
                      <a:pt x="4" y="28"/>
                    </a:lnTo>
                    <a:lnTo>
                      <a:pt x="0" y="16"/>
                    </a:lnTo>
                    <a:lnTo>
                      <a:pt x="0" y="8"/>
                    </a:lnTo>
                    <a:lnTo>
                      <a:pt x="0" y="0"/>
                    </a:lnTo>
                    <a:lnTo>
                      <a:pt x="8" y="0"/>
                    </a:lnTo>
                    <a:lnTo>
                      <a:pt x="16" y="0"/>
                    </a:lnTo>
                    <a:lnTo>
                      <a:pt x="24" y="4"/>
                    </a:lnTo>
                    <a:lnTo>
                      <a:pt x="28" y="12"/>
                    </a:lnTo>
                    <a:lnTo>
                      <a:pt x="36" y="16"/>
                    </a:lnTo>
                    <a:lnTo>
                      <a:pt x="44" y="20"/>
                    </a:lnTo>
                    <a:lnTo>
                      <a:pt x="52" y="20"/>
                    </a:lnTo>
                    <a:lnTo>
                      <a:pt x="60" y="20"/>
                    </a:lnTo>
                    <a:lnTo>
                      <a:pt x="68" y="20"/>
                    </a:lnTo>
                    <a:lnTo>
                      <a:pt x="76" y="24"/>
                    </a:lnTo>
                    <a:lnTo>
                      <a:pt x="84" y="24"/>
                    </a:lnTo>
                    <a:lnTo>
                      <a:pt x="88" y="32"/>
                    </a:lnTo>
                    <a:lnTo>
                      <a:pt x="84" y="40"/>
                    </a:lnTo>
                    <a:lnTo>
                      <a:pt x="84" y="48"/>
                    </a:lnTo>
                    <a:lnTo>
                      <a:pt x="76" y="52"/>
                    </a:lnTo>
                    <a:lnTo>
                      <a:pt x="68" y="60"/>
                    </a:lnTo>
                    <a:lnTo>
                      <a:pt x="60" y="72"/>
                    </a:lnTo>
                    <a:lnTo>
                      <a:pt x="56" y="80"/>
                    </a:lnTo>
                    <a:lnTo>
                      <a:pt x="48" y="88"/>
                    </a:lnTo>
                    <a:lnTo>
                      <a:pt x="44" y="96"/>
                    </a:lnTo>
                    <a:lnTo>
                      <a:pt x="36" y="96"/>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08" name="Freeform 203">
                <a:extLst>
                  <a:ext uri="{FF2B5EF4-FFF2-40B4-BE49-F238E27FC236}">
                    <a16:creationId xmlns:a16="http://schemas.microsoft.com/office/drawing/2014/main" id="{E3CC0D1E-DEF6-4F56-900A-559B6E13D29C}"/>
                  </a:ext>
                </a:extLst>
              </p:cNvPr>
              <p:cNvSpPr>
                <a:spLocks/>
              </p:cNvSpPr>
              <p:nvPr/>
            </p:nvSpPr>
            <p:spPr bwMode="auto">
              <a:xfrm>
                <a:off x="4872" y="2200"/>
                <a:ext cx="72" cy="73"/>
              </a:xfrm>
              <a:custGeom>
                <a:avLst/>
                <a:gdLst>
                  <a:gd name="T0" fmla="*/ 35 w 81"/>
                  <a:gd name="T1" fmla="*/ 72 h 73"/>
                  <a:gd name="T2" fmla="*/ 32 w 81"/>
                  <a:gd name="T3" fmla="*/ 64 h 73"/>
                  <a:gd name="T4" fmla="*/ 25 w 81"/>
                  <a:gd name="T5" fmla="*/ 60 h 73"/>
                  <a:gd name="T6" fmla="*/ 19 w 81"/>
                  <a:gd name="T7" fmla="*/ 56 h 73"/>
                  <a:gd name="T8" fmla="*/ 12 w 81"/>
                  <a:gd name="T9" fmla="*/ 52 h 73"/>
                  <a:gd name="T10" fmla="*/ 6 w 81"/>
                  <a:gd name="T11" fmla="*/ 48 h 73"/>
                  <a:gd name="T12" fmla="*/ 4 w 81"/>
                  <a:gd name="T13" fmla="*/ 40 h 73"/>
                  <a:gd name="T14" fmla="*/ 0 w 81"/>
                  <a:gd name="T15" fmla="*/ 32 h 73"/>
                  <a:gd name="T16" fmla="*/ 0 w 81"/>
                  <a:gd name="T17" fmla="*/ 24 h 73"/>
                  <a:gd name="T18" fmla="*/ 4 w 81"/>
                  <a:gd name="T19" fmla="*/ 16 h 73"/>
                  <a:gd name="T20" fmla="*/ 12 w 81"/>
                  <a:gd name="T21" fmla="*/ 12 h 73"/>
                  <a:gd name="T22" fmla="*/ 19 w 81"/>
                  <a:gd name="T23" fmla="*/ 16 h 73"/>
                  <a:gd name="T24" fmla="*/ 25 w 81"/>
                  <a:gd name="T25" fmla="*/ 16 h 73"/>
                  <a:gd name="T26" fmla="*/ 32 w 81"/>
                  <a:gd name="T27" fmla="*/ 12 h 73"/>
                  <a:gd name="T28" fmla="*/ 41 w 81"/>
                  <a:gd name="T29" fmla="*/ 8 h 73"/>
                  <a:gd name="T30" fmla="*/ 47 w 81"/>
                  <a:gd name="T31" fmla="*/ 4 h 73"/>
                  <a:gd name="T32" fmla="*/ 53 w 81"/>
                  <a:gd name="T33" fmla="*/ 0 h 73"/>
                  <a:gd name="T34" fmla="*/ 60 w 81"/>
                  <a:gd name="T35" fmla="*/ 0 h 73"/>
                  <a:gd name="T36" fmla="*/ 63 w 81"/>
                  <a:gd name="T37" fmla="*/ 12 h 73"/>
                  <a:gd name="T38" fmla="*/ 63 w 81"/>
                  <a:gd name="T39" fmla="*/ 20 h 73"/>
                  <a:gd name="T40" fmla="*/ 60 w 81"/>
                  <a:gd name="T41" fmla="*/ 28 h 73"/>
                  <a:gd name="T42" fmla="*/ 57 w 81"/>
                  <a:gd name="T43" fmla="*/ 36 h 73"/>
                  <a:gd name="T44" fmla="*/ 53 w 81"/>
                  <a:gd name="T45" fmla="*/ 44 h 73"/>
                  <a:gd name="T46" fmla="*/ 51 w 81"/>
                  <a:gd name="T47" fmla="*/ 52 h 73"/>
                  <a:gd name="T48" fmla="*/ 47 w 81"/>
                  <a:gd name="T49" fmla="*/ 60 h 73"/>
                  <a:gd name="T50" fmla="*/ 44 w 81"/>
                  <a:gd name="T51" fmla="*/ 68 h 73"/>
                  <a:gd name="T52" fmla="*/ 38 w 81"/>
                  <a:gd name="T53" fmla="*/ 68 h 73"/>
                  <a:gd name="T54" fmla="*/ 35 w 81"/>
                  <a:gd name="T55" fmla="*/ 72 h 7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81" h="73">
                    <a:moveTo>
                      <a:pt x="44" y="72"/>
                    </a:moveTo>
                    <a:lnTo>
                      <a:pt x="40" y="64"/>
                    </a:lnTo>
                    <a:lnTo>
                      <a:pt x="32" y="60"/>
                    </a:lnTo>
                    <a:lnTo>
                      <a:pt x="24" y="56"/>
                    </a:lnTo>
                    <a:lnTo>
                      <a:pt x="16" y="52"/>
                    </a:lnTo>
                    <a:lnTo>
                      <a:pt x="8" y="48"/>
                    </a:lnTo>
                    <a:lnTo>
                      <a:pt x="4" y="40"/>
                    </a:lnTo>
                    <a:lnTo>
                      <a:pt x="0" y="32"/>
                    </a:lnTo>
                    <a:lnTo>
                      <a:pt x="0" y="24"/>
                    </a:lnTo>
                    <a:lnTo>
                      <a:pt x="4" y="16"/>
                    </a:lnTo>
                    <a:lnTo>
                      <a:pt x="16" y="12"/>
                    </a:lnTo>
                    <a:lnTo>
                      <a:pt x="24" y="16"/>
                    </a:lnTo>
                    <a:lnTo>
                      <a:pt x="32" y="16"/>
                    </a:lnTo>
                    <a:lnTo>
                      <a:pt x="40" y="12"/>
                    </a:lnTo>
                    <a:lnTo>
                      <a:pt x="52" y="8"/>
                    </a:lnTo>
                    <a:lnTo>
                      <a:pt x="60" y="4"/>
                    </a:lnTo>
                    <a:lnTo>
                      <a:pt x="68" y="0"/>
                    </a:lnTo>
                    <a:lnTo>
                      <a:pt x="76" y="0"/>
                    </a:lnTo>
                    <a:lnTo>
                      <a:pt x="80" y="12"/>
                    </a:lnTo>
                    <a:lnTo>
                      <a:pt x="80" y="20"/>
                    </a:lnTo>
                    <a:lnTo>
                      <a:pt x="76" y="28"/>
                    </a:lnTo>
                    <a:lnTo>
                      <a:pt x="72" y="36"/>
                    </a:lnTo>
                    <a:lnTo>
                      <a:pt x="68" y="44"/>
                    </a:lnTo>
                    <a:lnTo>
                      <a:pt x="64" y="52"/>
                    </a:lnTo>
                    <a:lnTo>
                      <a:pt x="60" y="60"/>
                    </a:lnTo>
                    <a:lnTo>
                      <a:pt x="56" y="68"/>
                    </a:lnTo>
                    <a:lnTo>
                      <a:pt x="48" y="68"/>
                    </a:lnTo>
                    <a:lnTo>
                      <a:pt x="44" y="7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09" name="Freeform 204">
                <a:extLst>
                  <a:ext uri="{FF2B5EF4-FFF2-40B4-BE49-F238E27FC236}">
                    <a16:creationId xmlns:a16="http://schemas.microsoft.com/office/drawing/2014/main" id="{F11955E6-54DF-41DF-BE8A-E93739B8497C}"/>
                  </a:ext>
                </a:extLst>
              </p:cNvPr>
              <p:cNvSpPr>
                <a:spLocks/>
              </p:cNvSpPr>
              <p:nvPr/>
            </p:nvSpPr>
            <p:spPr bwMode="auto">
              <a:xfrm>
                <a:off x="4769" y="2136"/>
                <a:ext cx="86" cy="69"/>
              </a:xfrm>
              <a:custGeom>
                <a:avLst/>
                <a:gdLst>
                  <a:gd name="T0" fmla="*/ 66 w 97"/>
                  <a:gd name="T1" fmla="*/ 68 h 69"/>
                  <a:gd name="T2" fmla="*/ 63 w 97"/>
                  <a:gd name="T3" fmla="*/ 60 h 69"/>
                  <a:gd name="T4" fmla="*/ 57 w 97"/>
                  <a:gd name="T5" fmla="*/ 56 h 69"/>
                  <a:gd name="T6" fmla="*/ 51 w 97"/>
                  <a:gd name="T7" fmla="*/ 52 h 69"/>
                  <a:gd name="T8" fmla="*/ 38 w 97"/>
                  <a:gd name="T9" fmla="*/ 48 h 69"/>
                  <a:gd name="T10" fmla="*/ 31 w 97"/>
                  <a:gd name="T11" fmla="*/ 44 h 69"/>
                  <a:gd name="T12" fmla="*/ 25 w 97"/>
                  <a:gd name="T13" fmla="*/ 44 h 69"/>
                  <a:gd name="T14" fmla="*/ 19 w 97"/>
                  <a:gd name="T15" fmla="*/ 36 h 69"/>
                  <a:gd name="T16" fmla="*/ 12 w 97"/>
                  <a:gd name="T17" fmla="*/ 36 h 69"/>
                  <a:gd name="T18" fmla="*/ 6 w 97"/>
                  <a:gd name="T19" fmla="*/ 36 h 69"/>
                  <a:gd name="T20" fmla="*/ 0 w 97"/>
                  <a:gd name="T21" fmla="*/ 28 h 69"/>
                  <a:gd name="T22" fmla="*/ 0 w 97"/>
                  <a:gd name="T23" fmla="*/ 20 h 69"/>
                  <a:gd name="T24" fmla="*/ 4 w 97"/>
                  <a:gd name="T25" fmla="*/ 12 h 69"/>
                  <a:gd name="T26" fmla="*/ 12 w 97"/>
                  <a:gd name="T27" fmla="*/ 12 h 69"/>
                  <a:gd name="T28" fmla="*/ 19 w 97"/>
                  <a:gd name="T29" fmla="*/ 8 h 69"/>
                  <a:gd name="T30" fmla="*/ 25 w 97"/>
                  <a:gd name="T31" fmla="*/ 8 h 69"/>
                  <a:gd name="T32" fmla="*/ 31 w 97"/>
                  <a:gd name="T33" fmla="*/ 8 h 69"/>
                  <a:gd name="T34" fmla="*/ 38 w 97"/>
                  <a:gd name="T35" fmla="*/ 8 h 69"/>
                  <a:gd name="T36" fmla="*/ 47 w 97"/>
                  <a:gd name="T37" fmla="*/ 4 h 69"/>
                  <a:gd name="T38" fmla="*/ 53 w 97"/>
                  <a:gd name="T39" fmla="*/ 0 h 69"/>
                  <a:gd name="T40" fmla="*/ 63 w 97"/>
                  <a:gd name="T41" fmla="*/ 4 h 69"/>
                  <a:gd name="T42" fmla="*/ 69 w 97"/>
                  <a:gd name="T43" fmla="*/ 4 h 69"/>
                  <a:gd name="T44" fmla="*/ 69 w 97"/>
                  <a:gd name="T45" fmla="*/ 16 h 69"/>
                  <a:gd name="T46" fmla="*/ 73 w 97"/>
                  <a:gd name="T47" fmla="*/ 24 h 69"/>
                  <a:gd name="T48" fmla="*/ 75 w 97"/>
                  <a:gd name="T49" fmla="*/ 32 h 69"/>
                  <a:gd name="T50" fmla="*/ 75 w 97"/>
                  <a:gd name="T51" fmla="*/ 40 h 69"/>
                  <a:gd name="T52" fmla="*/ 75 w 97"/>
                  <a:gd name="T53" fmla="*/ 48 h 69"/>
                  <a:gd name="T54" fmla="*/ 73 w 97"/>
                  <a:gd name="T55" fmla="*/ 56 h 69"/>
                  <a:gd name="T56" fmla="*/ 73 w 97"/>
                  <a:gd name="T57" fmla="*/ 64 h 69"/>
                  <a:gd name="T58" fmla="*/ 66 w 97"/>
                  <a:gd name="T59" fmla="*/ 68 h 6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97" h="69">
                    <a:moveTo>
                      <a:pt x="84" y="68"/>
                    </a:moveTo>
                    <a:lnTo>
                      <a:pt x="80" y="60"/>
                    </a:lnTo>
                    <a:lnTo>
                      <a:pt x="72" y="56"/>
                    </a:lnTo>
                    <a:lnTo>
                      <a:pt x="64" y="52"/>
                    </a:lnTo>
                    <a:lnTo>
                      <a:pt x="48" y="48"/>
                    </a:lnTo>
                    <a:lnTo>
                      <a:pt x="40" y="44"/>
                    </a:lnTo>
                    <a:lnTo>
                      <a:pt x="32" y="44"/>
                    </a:lnTo>
                    <a:lnTo>
                      <a:pt x="24" y="36"/>
                    </a:lnTo>
                    <a:lnTo>
                      <a:pt x="16" y="36"/>
                    </a:lnTo>
                    <a:lnTo>
                      <a:pt x="8" y="36"/>
                    </a:lnTo>
                    <a:lnTo>
                      <a:pt x="0" y="28"/>
                    </a:lnTo>
                    <a:lnTo>
                      <a:pt x="0" y="20"/>
                    </a:lnTo>
                    <a:lnTo>
                      <a:pt x="4" y="12"/>
                    </a:lnTo>
                    <a:lnTo>
                      <a:pt x="16" y="12"/>
                    </a:lnTo>
                    <a:lnTo>
                      <a:pt x="24" y="8"/>
                    </a:lnTo>
                    <a:lnTo>
                      <a:pt x="32" y="8"/>
                    </a:lnTo>
                    <a:lnTo>
                      <a:pt x="40" y="8"/>
                    </a:lnTo>
                    <a:lnTo>
                      <a:pt x="48" y="8"/>
                    </a:lnTo>
                    <a:lnTo>
                      <a:pt x="60" y="4"/>
                    </a:lnTo>
                    <a:lnTo>
                      <a:pt x="68" y="0"/>
                    </a:lnTo>
                    <a:lnTo>
                      <a:pt x="80" y="4"/>
                    </a:lnTo>
                    <a:lnTo>
                      <a:pt x="88" y="4"/>
                    </a:lnTo>
                    <a:lnTo>
                      <a:pt x="88" y="16"/>
                    </a:lnTo>
                    <a:lnTo>
                      <a:pt x="92" y="24"/>
                    </a:lnTo>
                    <a:lnTo>
                      <a:pt x="96" y="32"/>
                    </a:lnTo>
                    <a:lnTo>
                      <a:pt x="96" y="40"/>
                    </a:lnTo>
                    <a:lnTo>
                      <a:pt x="96" y="48"/>
                    </a:lnTo>
                    <a:lnTo>
                      <a:pt x="92" y="56"/>
                    </a:lnTo>
                    <a:lnTo>
                      <a:pt x="92" y="64"/>
                    </a:lnTo>
                    <a:lnTo>
                      <a:pt x="84" y="6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10" name="Freeform 205">
                <a:extLst>
                  <a:ext uri="{FF2B5EF4-FFF2-40B4-BE49-F238E27FC236}">
                    <a16:creationId xmlns:a16="http://schemas.microsoft.com/office/drawing/2014/main" id="{61EFC3F7-D2A2-40A8-9DDB-5763CEB1A9F2}"/>
                  </a:ext>
                </a:extLst>
              </p:cNvPr>
              <p:cNvSpPr>
                <a:spLocks/>
              </p:cNvSpPr>
              <p:nvPr/>
            </p:nvSpPr>
            <p:spPr bwMode="auto">
              <a:xfrm>
                <a:off x="4410" y="2096"/>
                <a:ext cx="86" cy="93"/>
              </a:xfrm>
              <a:custGeom>
                <a:avLst/>
                <a:gdLst>
                  <a:gd name="T0" fmla="*/ 75 w 97"/>
                  <a:gd name="T1" fmla="*/ 52 h 93"/>
                  <a:gd name="T2" fmla="*/ 69 w 97"/>
                  <a:gd name="T3" fmla="*/ 56 h 93"/>
                  <a:gd name="T4" fmla="*/ 63 w 97"/>
                  <a:gd name="T5" fmla="*/ 56 h 93"/>
                  <a:gd name="T6" fmla="*/ 57 w 97"/>
                  <a:gd name="T7" fmla="*/ 60 h 93"/>
                  <a:gd name="T8" fmla="*/ 51 w 97"/>
                  <a:gd name="T9" fmla="*/ 64 h 93"/>
                  <a:gd name="T10" fmla="*/ 44 w 97"/>
                  <a:gd name="T11" fmla="*/ 72 h 93"/>
                  <a:gd name="T12" fmla="*/ 38 w 97"/>
                  <a:gd name="T13" fmla="*/ 72 h 93"/>
                  <a:gd name="T14" fmla="*/ 31 w 97"/>
                  <a:gd name="T15" fmla="*/ 80 h 93"/>
                  <a:gd name="T16" fmla="*/ 25 w 97"/>
                  <a:gd name="T17" fmla="*/ 84 h 93"/>
                  <a:gd name="T18" fmla="*/ 19 w 97"/>
                  <a:gd name="T19" fmla="*/ 88 h 93"/>
                  <a:gd name="T20" fmla="*/ 12 w 97"/>
                  <a:gd name="T21" fmla="*/ 92 h 93"/>
                  <a:gd name="T22" fmla="*/ 6 w 97"/>
                  <a:gd name="T23" fmla="*/ 92 h 93"/>
                  <a:gd name="T24" fmla="*/ 4 w 97"/>
                  <a:gd name="T25" fmla="*/ 84 h 93"/>
                  <a:gd name="T26" fmla="*/ 6 w 97"/>
                  <a:gd name="T27" fmla="*/ 72 h 93"/>
                  <a:gd name="T28" fmla="*/ 10 w 97"/>
                  <a:gd name="T29" fmla="*/ 64 h 93"/>
                  <a:gd name="T30" fmla="*/ 10 w 97"/>
                  <a:gd name="T31" fmla="*/ 56 h 93"/>
                  <a:gd name="T32" fmla="*/ 6 w 97"/>
                  <a:gd name="T33" fmla="*/ 48 h 93"/>
                  <a:gd name="T34" fmla="*/ 4 w 97"/>
                  <a:gd name="T35" fmla="*/ 40 h 93"/>
                  <a:gd name="T36" fmla="*/ 0 w 97"/>
                  <a:gd name="T37" fmla="*/ 32 h 93"/>
                  <a:gd name="T38" fmla="*/ 0 w 97"/>
                  <a:gd name="T39" fmla="*/ 24 h 93"/>
                  <a:gd name="T40" fmla="*/ 0 w 97"/>
                  <a:gd name="T41" fmla="*/ 16 h 93"/>
                  <a:gd name="T42" fmla="*/ 4 w 97"/>
                  <a:gd name="T43" fmla="*/ 8 h 93"/>
                  <a:gd name="T44" fmla="*/ 10 w 97"/>
                  <a:gd name="T45" fmla="*/ 0 h 93"/>
                  <a:gd name="T46" fmla="*/ 16 w 97"/>
                  <a:gd name="T47" fmla="*/ 0 h 93"/>
                  <a:gd name="T48" fmla="*/ 22 w 97"/>
                  <a:gd name="T49" fmla="*/ 4 h 93"/>
                  <a:gd name="T50" fmla="*/ 25 w 97"/>
                  <a:gd name="T51" fmla="*/ 12 h 93"/>
                  <a:gd name="T52" fmla="*/ 31 w 97"/>
                  <a:gd name="T53" fmla="*/ 20 h 93"/>
                  <a:gd name="T54" fmla="*/ 38 w 97"/>
                  <a:gd name="T55" fmla="*/ 24 h 93"/>
                  <a:gd name="T56" fmla="*/ 44 w 97"/>
                  <a:gd name="T57" fmla="*/ 28 h 93"/>
                  <a:gd name="T58" fmla="*/ 51 w 97"/>
                  <a:gd name="T59" fmla="*/ 32 h 93"/>
                  <a:gd name="T60" fmla="*/ 57 w 97"/>
                  <a:gd name="T61" fmla="*/ 36 h 93"/>
                  <a:gd name="T62" fmla="*/ 63 w 97"/>
                  <a:gd name="T63" fmla="*/ 40 h 93"/>
                  <a:gd name="T64" fmla="*/ 69 w 97"/>
                  <a:gd name="T65" fmla="*/ 40 h 93"/>
                  <a:gd name="T66" fmla="*/ 75 w 97"/>
                  <a:gd name="T67" fmla="*/ 44 h 93"/>
                  <a:gd name="T68" fmla="*/ 75 w 97"/>
                  <a:gd name="T69" fmla="*/ 52 h 9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7" h="93">
                    <a:moveTo>
                      <a:pt x="96" y="52"/>
                    </a:moveTo>
                    <a:lnTo>
                      <a:pt x="88" y="56"/>
                    </a:lnTo>
                    <a:lnTo>
                      <a:pt x="80" y="56"/>
                    </a:lnTo>
                    <a:lnTo>
                      <a:pt x="72" y="60"/>
                    </a:lnTo>
                    <a:lnTo>
                      <a:pt x="64" y="64"/>
                    </a:lnTo>
                    <a:lnTo>
                      <a:pt x="56" y="72"/>
                    </a:lnTo>
                    <a:lnTo>
                      <a:pt x="48" y="72"/>
                    </a:lnTo>
                    <a:lnTo>
                      <a:pt x="40" y="80"/>
                    </a:lnTo>
                    <a:lnTo>
                      <a:pt x="32" y="84"/>
                    </a:lnTo>
                    <a:lnTo>
                      <a:pt x="24" y="88"/>
                    </a:lnTo>
                    <a:lnTo>
                      <a:pt x="16" y="92"/>
                    </a:lnTo>
                    <a:lnTo>
                      <a:pt x="8" y="92"/>
                    </a:lnTo>
                    <a:lnTo>
                      <a:pt x="4" y="84"/>
                    </a:lnTo>
                    <a:lnTo>
                      <a:pt x="8" y="72"/>
                    </a:lnTo>
                    <a:lnTo>
                      <a:pt x="12" y="64"/>
                    </a:lnTo>
                    <a:lnTo>
                      <a:pt x="12" y="56"/>
                    </a:lnTo>
                    <a:lnTo>
                      <a:pt x="8" y="48"/>
                    </a:lnTo>
                    <a:lnTo>
                      <a:pt x="4" y="40"/>
                    </a:lnTo>
                    <a:lnTo>
                      <a:pt x="0" y="32"/>
                    </a:lnTo>
                    <a:lnTo>
                      <a:pt x="0" y="24"/>
                    </a:lnTo>
                    <a:lnTo>
                      <a:pt x="0" y="16"/>
                    </a:lnTo>
                    <a:lnTo>
                      <a:pt x="4" y="8"/>
                    </a:lnTo>
                    <a:lnTo>
                      <a:pt x="12" y="0"/>
                    </a:lnTo>
                    <a:lnTo>
                      <a:pt x="20" y="0"/>
                    </a:lnTo>
                    <a:lnTo>
                      <a:pt x="28" y="4"/>
                    </a:lnTo>
                    <a:lnTo>
                      <a:pt x="32" y="12"/>
                    </a:lnTo>
                    <a:lnTo>
                      <a:pt x="40" y="20"/>
                    </a:lnTo>
                    <a:lnTo>
                      <a:pt x="48" y="24"/>
                    </a:lnTo>
                    <a:lnTo>
                      <a:pt x="56" y="28"/>
                    </a:lnTo>
                    <a:lnTo>
                      <a:pt x="64" y="32"/>
                    </a:lnTo>
                    <a:lnTo>
                      <a:pt x="72" y="36"/>
                    </a:lnTo>
                    <a:lnTo>
                      <a:pt x="80" y="40"/>
                    </a:lnTo>
                    <a:lnTo>
                      <a:pt x="88" y="40"/>
                    </a:lnTo>
                    <a:lnTo>
                      <a:pt x="96" y="44"/>
                    </a:lnTo>
                    <a:lnTo>
                      <a:pt x="96" y="5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11" name="Freeform 206">
                <a:extLst>
                  <a:ext uri="{FF2B5EF4-FFF2-40B4-BE49-F238E27FC236}">
                    <a16:creationId xmlns:a16="http://schemas.microsoft.com/office/drawing/2014/main" id="{38C121FC-89A8-4443-A7F6-D9F90A2EE2BA}"/>
                  </a:ext>
                </a:extLst>
              </p:cNvPr>
              <p:cNvSpPr>
                <a:spLocks/>
              </p:cNvSpPr>
              <p:nvPr/>
            </p:nvSpPr>
            <p:spPr bwMode="auto">
              <a:xfrm>
                <a:off x="4300" y="2152"/>
                <a:ext cx="90" cy="97"/>
              </a:xfrm>
              <a:custGeom>
                <a:avLst/>
                <a:gdLst>
                  <a:gd name="T0" fmla="*/ 79 w 101"/>
                  <a:gd name="T1" fmla="*/ 56 h 97"/>
                  <a:gd name="T2" fmla="*/ 73 w 101"/>
                  <a:gd name="T3" fmla="*/ 60 h 97"/>
                  <a:gd name="T4" fmla="*/ 67 w 101"/>
                  <a:gd name="T5" fmla="*/ 64 h 97"/>
                  <a:gd name="T6" fmla="*/ 61 w 101"/>
                  <a:gd name="T7" fmla="*/ 64 h 97"/>
                  <a:gd name="T8" fmla="*/ 54 w 101"/>
                  <a:gd name="T9" fmla="*/ 72 h 97"/>
                  <a:gd name="T10" fmla="*/ 47 w 101"/>
                  <a:gd name="T11" fmla="*/ 76 h 97"/>
                  <a:gd name="T12" fmla="*/ 41 w 101"/>
                  <a:gd name="T13" fmla="*/ 80 h 97"/>
                  <a:gd name="T14" fmla="*/ 32 w 101"/>
                  <a:gd name="T15" fmla="*/ 84 h 97"/>
                  <a:gd name="T16" fmla="*/ 26 w 101"/>
                  <a:gd name="T17" fmla="*/ 88 h 97"/>
                  <a:gd name="T18" fmla="*/ 19 w 101"/>
                  <a:gd name="T19" fmla="*/ 92 h 97"/>
                  <a:gd name="T20" fmla="*/ 12 w 101"/>
                  <a:gd name="T21" fmla="*/ 96 h 97"/>
                  <a:gd name="T22" fmla="*/ 4 w 101"/>
                  <a:gd name="T23" fmla="*/ 84 h 97"/>
                  <a:gd name="T24" fmla="*/ 0 w 101"/>
                  <a:gd name="T25" fmla="*/ 76 h 97"/>
                  <a:gd name="T26" fmla="*/ 0 w 101"/>
                  <a:gd name="T27" fmla="*/ 68 h 97"/>
                  <a:gd name="T28" fmla="*/ 6 w 101"/>
                  <a:gd name="T29" fmla="*/ 60 h 97"/>
                  <a:gd name="T30" fmla="*/ 6 w 101"/>
                  <a:gd name="T31" fmla="*/ 52 h 97"/>
                  <a:gd name="T32" fmla="*/ 6 w 101"/>
                  <a:gd name="T33" fmla="*/ 44 h 97"/>
                  <a:gd name="T34" fmla="*/ 6 w 101"/>
                  <a:gd name="T35" fmla="*/ 36 h 97"/>
                  <a:gd name="T36" fmla="*/ 6 w 101"/>
                  <a:gd name="T37" fmla="*/ 28 h 97"/>
                  <a:gd name="T38" fmla="*/ 6 w 101"/>
                  <a:gd name="T39" fmla="*/ 20 h 97"/>
                  <a:gd name="T40" fmla="*/ 6 w 101"/>
                  <a:gd name="T41" fmla="*/ 12 h 97"/>
                  <a:gd name="T42" fmla="*/ 6 w 101"/>
                  <a:gd name="T43" fmla="*/ 4 h 97"/>
                  <a:gd name="T44" fmla="*/ 12 w 101"/>
                  <a:gd name="T45" fmla="*/ 0 h 97"/>
                  <a:gd name="T46" fmla="*/ 19 w 101"/>
                  <a:gd name="T47" fmla="*/ 0 h 97"/>
                  <a:gd name="T48" fmla="*/ 26 w 101"/>
                  <a:gd name="T49" fmla="*/ 0 h 97"/>
                  <a:gd name="T50" fmla="*/ 29 w 101"/>
                  <a:gd name="T51" fmla="*/ 8 h 97"/>
                  <a:gd name="T52" fmla="*/ 32 w 101"/>
                  <a:gd name="T53" fmla="*/ 16 h 97"/>
                  <a:gd name="T54" fmla="*/ 35 w 101"/>
                  <a:gd name="T55" fmla="*/ 24 h 97"/>
                  <a:gd name="T56" fmla="*/ 41 w 101"/>
                  <a:gd name="T57" fmla="*/ 28 h 97"/>
                  <a:gd name="T58" fmla="*/ 51 w 101"/>
                  <a:gd name="T59" fmla="*/ 36 h 97"/>
                  <a:gd name="T60" fmla="*/ 57 w 101"/>
                  <a:gd name="T61" fmla="*/ 36 h 97"/>
                  <a:gd name="T62" fmla="*/ 63 w 101"/>
                  <a:gd name="T63" fmla="*/ 40 h 97"/>
                  <a:gd name="T64" fmla="*/ 70 w 101"/>
                  <a:gd name="T65" fmla="*/ 44 h 97"/>
                  <a:gd name="T66" fmla="*/ 73 w 101"/>
                  <a:gd name="T67" fmla="*/ 52 h 97"/>
                  <a:gd name="T68" fmla="*/ 77 w 101"/>
                  <a:gd name="T69" fmla="*/ 60 h 97"/>
                  <a:gd name="T70" fmla="*/ 79 w 101"/>
                  <a:gd name="T71" fmla="*/ 56 h 9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01" h="97">
                    <a:moveTo>
                      <a:pt x="100" y="56"/>
                    </a:moveTo>
                    <a:lnTo>
                      <a:pt x="92" y="60"/>
                    </a:lnTo>
                    <a:lnTo>
                      <a:pt x="84" y="64"/>
                    </a:lnTo>
                    <a:lnTo>
                      <a:pt x="76" y="64"/>
                    </a:lnTo>
                    <a:lnTo>
                      <a:pt x="68" y="72"/>
                    </a:lnTo>
                    <a:lnTo>
                      <a:pt x="60" y="76"/>
                    </a:lnTo>
                    <a:lnTo>
                      <a:pt x="52" y="80"/>
                    </a:lnTo>
                    <a:lnTo>
                      <a:pt x="40" y="84"/>
                    </a:lnTo>
                    <a:lnTo>
                      <a:pt x="32" y="88"/>
                    </a:lnTo>
                    <a:lnTo>
                      <a:pt x="24" y="92"/>
                    </a:lnTo>
                    <a:lnTo>
                      <a:pt x="16" y="96"/>
                    </a:lnTo>
                    <a:lnTo>
                      <a:pt x="4" y="84"/>
                    </a:lnTo>
                    <a:lnTo>
                      <a:pt x="0" y="76"/>
                    </a:lnTo>
                    <a:lnTo>
                      <a:pt x="0" y="68"/>
                    </a:lnTo>
                    <a:lnTo>
                      <a:pt x="8" y="60"/>
                    </a:lnTo>
                    <a:lnTo>
                      <a:pt x="8" y="52"/>
                    </a:lnTo>
                    <a:lnTo>
                      <a:pt x="8" y="44"/>
                    </a:lnTo>
                    <a:lnTo>
                      <a:pt x="8" y="36"/>
                    </a:lnTo>
                    <a:lnTo>
                      <a:pt x="8" y="28"/>
                    </a:lnTo>
                    <a:lnTo>
                      <a:pt x="8" y="20"/>
                    </a:lnTo>
                    <a:lnTo>
                      <a:pt x="8" y="12"/>
                    </a:lnTo>
                    <a:lnTo>
                      <a:pt x="8" y="4"/>
                    </a:lnTo>
                    <a:lnTo>
                      <a:pt x="16" y="0"/>
                    </a:lnTo>
                    <a:lnTo>
                      <a:pt x="24" y="0"/>
                    </a:lnTo>
                    <a:lnTo>
                      <a:pt x="32" y="0"/>
                    </a:lnTo>
                    <a:lnTo>
                      <a:pt x="36" y="8"/>
                    </a:lnTo>
                    <a:lnTo>
                      <a:pt x="40" y="16"/>
                    </a:lnTo>
                    <a:lnTo>
                      <a:pt x="44" y="24"/>
                    </a:lnTo>
                    <a:lnTo>
                      <a:pt x="52" y="28"/>
                    </a:lnTo>
                    <a:lnTo>
                      <a:pt x="64" y="36"/>
                    </a:lnTo>
                    <a:lnTo>
                      <a:pt x="72" y="36"/>
                    </a:lnTo>
                    <a:lnTo>
                      <a:pt x="80" y="40"/>
                    </a:lnTo>
                    <a:lnTo>
                      <a:pt x="88" y="44"/>
                    </a:lnTo>
                    <a:lnTo>
                      <a:pt x="92" y="52"/>
                    </a:lnTo>
                    <a:lnTo>
                      <a:pt x="96" y="60"/>
                    </a:lnTo>
                    <a:lnTo>
                      <a:pt x="100" y="56"/>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12" name="Freeform 207">
                <a:extLst>
                  <a:ext uri="{FF2B5EF4-FFF2-40B4-BE49-F238E27FC236}">
                    <a16:creationId xmlns:a16="http://schemas.microsoft.com/office/drawing/2014/main" id="{75CCA926-3AD5-48F5-B63A-2EA7ED540D22}"/>
                  </a:ext>
                </a:extLst>
              </p:cNvPr>
              <p:cNvSpPr>
                <a:spLocks/>
              </p:cNvSpPr>
              <p:nvPr/>
            </p:nvSpPr>
            <p:spPr bwMode="auto">
              <a:xfrm>
                <a:off x="4179" y="2400"/>
                <a:ext cx="47" cy="85"/>
              </a:xfrm>
              <a:custGeom>
                <a:avLst/>
                <a:gdLst>
                  <a:gd name="T0" fmla="*/ 41 w 53"/>
                  <a:gd name="T1" fmla="*/ 0 h 85"/>
                  <a:gd name="T2" fmla="*/ 35 w 53"/>
                  <a:gd name="T3" fmla="*/ 4 h 85"/>
                  <a:gd name="T4" fmla="*/ 31 w 53"/>
                  <a:gd name="T5" fmla="*/ 12 h 85"/>
                  <a:gd name="T6" fmla="*/ 31 w 53"/>
                  <a:gd name="T7" fmla="*/ 20 h 85"/>
                  <a:gd name="T8" fmla="*/ 31 w 53"/>
                  <a:gd name="T9" fmla="*/ 28 h 85"/>
                  <a:gd name="T10" fmla="*/ 28 w 53"/>
                  <a:gd name="T11" fmla="*/ 36 h 85"/>
                  <a:gd name="T12" fmla="*/ 28 w 53"/>
                  <a:gd name="T13" fmla="*/ 44 h 85"/>
                  <a:gd name="T14" fmla="*/ 28 w 53"/>
                  <a:gd name="T15" fmla="*/ 52 h 85"/>
                  <a:gd name="T16" fmla="*/ 25 w 53"/>
                  <a:gd name="T17" fmla="*/ 60 h 85"/>
                  <a:gd name="T18" fmla="*/ 22 w 53"/>
                  <a:gd name="T19" fmla="*/ 68 h 85"/>
                  <a:gd name="T20" fmla="*/ 19 w 53"/>
                  <a:gd name="T21" fmla="*/ 76 h 85"/>
                  <a:gd name="T22" fmla="*/ 12 w 53"/>
                  <a:gd name="T23" fmla="*/ 84 h 85"/>
                  <a:gd name="T24" fmla="*/ 6 w 53"/>
                  <a:gd name="T25" fmla="*/ 84 h 85"/>
                  <a:gd name="T26" fmla="*/ 4 w 53"/>
                  <a:gd name="T27" fmla="*/ 76 h 85"/>
                  <a:gd name="T28" fmla="*/ 0 w 53"/>
                  <a:gd name="T29" fmla="*/ 68 h 85"/>
                  <a:gd name="T30" fmla="*/ 0 w 53"/>
                  <a:gd name="T31" fmla="*/ 60 h 85"/>
                  <a:gd name="T32" fmla="*/ 0 w 53"/>
                  <a:gd name="T33" fmla="*/ 52 h 85"/>
                  <a:gd name="T34" fmla="*/ 0 w 53"/>
                  <a:gd name="T35" fmla="*/ 44 h 85"/>
                  <a:gd name="T36" fmla="*/ 4 w 53"/>
                  <a:gd name="T37" fmla="*/ 32 h 85"/>
                  <a:gd name="T38" fmla="*/ 10 w 53"/>
                  <a:gd name="T39" fmla="*/ 28 h 85"/>
                  <a:gd name="T40" fmla="*/ 12 w 53"/>
                  <a:gd name="T41" fmla="*/ 20 h 85"/>
                  <a:gd name="T42" fmla="*/ 16 w 53"/>
                  <a:gd name="T43" fmla="*/ 12 h 85"/>
                  <a:gd name="T44" fmla="*/ 22 w 53"/>
                  <a:gd name="T45" fmla="*/ 4 h 85"/>
                  <a:gd name="T46" fmla="*/ 28 w 53"/>
                  <a:gd name="T47" fmla="*/ 0 h 85"/>
                  <a:gd name="T48" fmla="*/ 35 w 53"/>
                  <a:gd name="T49" fmla="*/ 0 h 85"/>
                  <a:gd name="T50" fmla="*/ 41 w 53"/>
                  <a:gd name="T51" fmla="*/ 0 h 8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3" h="85">
                    <a:moveTo>
                      <a:pt x="52" y="0"/>
                    </a:moveTo>
                    <a:lnTo>
                      <a:pt x="44" y="4"/>
                    </a:lnTo>
                    <a:lnTo>
                      <a:pt x="40" y="12"/>
                    </a:lnTo>
                    <a:lnTo>
                      <a:pt x="40" y="20"/>
                    </a:lnTo>
                    <a:lnTo>
                      <a:pt x="40" y="28"/>
                    </a:lnTo>
                    <a:lnTo>
                      <a:pt x="36" y="36"/>
                    </a:lnTo>
                    <a:lnTo>
                      <a:pt x="36" y="44"/>
                    </a:lnTo>
                    <a:lnTo>
                      <a:pt x="36" y="52"/>
                    </a:lnTo>
                    <a:lnTo>
                      <a:pt x="32" y="60"/>
                    </a:lnTo>
                    <a:lnTo>
                      <a:pt x="28" y="68"/>
                    </a:lnTo>
                    <a:lnTo>
                      <a:pt x="24" y="76"/>
                    </a:lnTo>
                    <a:lnTo>
                      <a:pt x="16" y="84"/>
                    </a:lnTo>
                    <a:lnTo>
                      <a:pt x="8" y="84"/>
                    </a:lnTo>
                    <a:lnTo>
                      <a:pt x="4" y="76"/>
                    </a:lnTo>
                    <a:lnTo>
                      <a:pt x="0" y="68"/>
                    </a:lnTo>
                    <a:lnTo>
                      <a:pt x="0" y="60"/>
                    </a:lnTo>
                    <a:lnTo>
                      <a:pt x="0" y="52"/>
                    </a:lnTo>
                    <a:lnTo>
                      <a:pt x="0" y="44"/>
                    </a:lnTo>
                    <a:lnTo>
                      <a:pt x="4" y="32"/>
                    </a:lnTo>
                    <a:lnTo>
                      <a:pt x="12" y="28"/>
                    </a:lnTo>
                    <a:lnTo>
                      <a:pt x="16" y="20"/>
                    </a:lnTo>
                    <a:lnTo>
                      <a:pt x="20" y="12"/>
                    </a:lnTo>
                    <a:lnTo>
                      <a:pt x="28" y="4"/>
                    </a:lnTo>
                    <a:lnTo>
                      <a:pt x="36" y="0"/>
                    </a:lnTo>
                    <a:lnTo>
                      <a:pt x="44" y="0"/>
                    </a:lnTo>
                    <a:lnTo>
                      <a:pt x="52"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13" name="Freeform 208">
                <a:extLst>
                  <a:ext uri="{FF2B5EF4-FFF2-40B4-BE49-F238E27FC236}">
                    <a16:creationId xmlns:a16="http://schemas.microsoft.com/office/drawing/2014/main" id="{9C74AFCD-8741-41F5-9382-D73953F559BB}"/>
                  </a:ext>
                </a:extLst>
              </p:cNvPr>
              <p:cNvSpPr>
                <a:spLocks/>
              </p:cNvSpPr>
              <p:nvPr/>
            </p:nvSpPr>
            <p:spPr bwMode="auto">
              <a:xfrm>
                <a:off x="4136" y="2528"/>
                <a:ext cx="51" cy="105"/>
              </a:xfrm>
              <a:custGeom>
                <a:avLst/>
                <a:gdLst>
                  <a:gd name="T0" fmla="*/ 45 w 57"/>
                  <a:gd name="T1" fmla="*/ 0 h 105"/>
                  <a:gd name="T2" fmla="*/ 42 w 57"/>
                  <a:gd name="T3" fmla="*/ 8 h 105"/>
                  <a:gd name="T4" fmla="*/ 38 w 57"/>
                  <a:gd name="T5" fmla="*/ 16 h 105"/>
                  <a:gd name="T6" fmla="*/ 38 w 57"/>
                  <a:gd name="T7" fmla="*/ 24 h 105"/>
                  <a:gd name="T8" fmla="*/ 38 w 57"/>
                  <a:gd name="T9" fmla="*/ 32 h 105"/>
                  <a:gd name="T10" fmla="*/ 35 w 57"/>
                  <a:gd name="T11" fmla="*/ 40 h 105"/>
                  <a:gd name="T12" fmla="*/ 35 w 57"/>
                  <a:gd name="T13" fmla="*/ 48 h 105"/>
                  <a:gd name="T14" fmla="*/ 35 w 57"/>
                  <a:gd name="T15" fmla="*/ 56 h 105"/>
                  <a:gd name="T16" fmla="*/ 35 w 57"/>
                  <a:gd name="T17" fmla="*/ 64 h 105"/>
                  <a:gd name="T18" fmla="*/ 32 w 57"/>
                  <a:gd name="T19" fmla="*/ 72 h 105"/>
                  <a:gd name="T20" fmla="*/ 29 w 57"/>
                  <a:gd name="T21" fmla="*/ 80 h 105"/>
                  <a:gd name="T22" fmla="*/ 29 w 57"/>
                  <a:gd name="T23" fmla="*/ 88 h 105"/>
                  <a:gd name="T24" fmla="*/ 22 w 57"/>
                  <a:gd name="T25" fmla="*/ 96 h 105"/>
                  <a:gd name="T26" fmla="*/ 19 w 57"/>
                  <a:gd name="T27" fmla="*/ 104 h 105"/>
                  <a:gd name="T28" fmla="*/ 13 w 57"/>
                  <a:gd name="T29" fmla="*/ 104 h 105"/>
                  <a:gd name="T30" fmla="*/ 6 w 57"/>
                  <a:gd name="T31" fmla="*/ 100 h 105"/>
                  <a:gd name="T32" fmla="*/ 4 w 57"/>
                  <a:gd name="T33" fmla="*/ 92 h 105"/>
                  <a:gd name="T34" fmla="*/ 4 w 57"/>
                  <a:gd name="T35" fmla="*/ 84 h 105"/>
                  <a:gd name="T36" fmla="*/ 4 w 57"/>
                  <a:gd name="T37" fmla="*/ 76 h 105"/>
                  <a:gd name="T38" fmla="*/ 4 w 57"/>
                  <a:gd name="T39" fmla="*/ 68 h 105"/>
                  <a:gd name="T40" fmla="*/ 0 w 57"/>
                  <a:gd name="T41" fmla="*/ 56 h 105"/>
                  <a:gd name="T42" fmla="*/ 0 w 57"/>
                  <a:gd name="T43" fmla="*/ 48 h 105"/>
                  <a:gd name="T44" fmla="*/ 0 w 57"/>
                  <a:gd name="T45" fmla="*/ 40 h 105"/>
                  <a:gd name="T46" fmla="*/ 6 w 57"/>
                  <a:gd name="T47" fmla="*/ 32 h 105"/>
                  <a:gd name="T48" fmla="*/ 10 w 57"/>
                  <a:gd name="T49" fmla="*/ 24 h 105"/>
                  <a:gd name="T50" fmla="*/ 16 w 57"/>
                  <a:gd name="T51" fmla="*/ 24 h 105"/>
                  <a:gd name="T52" fmla="*/ 19 w 57"/>
                  <a:gd name="T53" fmla="*/ 16 h 105"/>
                  <a:gd name="T54" fmla="*/ 26 w 57"/>
                  <a:gd name="T55" fmla="*/ 12 h 105"/>
                  <a:gd name="T56" fmla="*/ 35 w 57"/>
                  <a:gd name="T57" fmla="*/ 8 h 105"/>
                  <a:gd name="T58" fmla="*/ 42 w 57"/>
                  <a:gd name="T59" fmla="*/ 4 h 105"/>
                  <a:gd name="T60" fmla="*/ 45 w 57"/>
                  <a:gd name="T61" fmla="*/ 0 h 10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57" h="105">
                    <a:moveTo>
                      <a:pt x="56" y="0"/>
                    </a:moveTo>
                    <a:lnTo>
                      <a:pt x="52" y="8"/>
                    </a:lnTo>
                    <a:lnTo>
                      <a:pt x="48" y="16"/>
                    </a:lnTo>
                    <a:lnTo>
                      <a:pt x="48" y="24"/>
                    </a:lnTo>
                    <a:lnTo>
                      <a:pt x="48" y="32"/>
                    </a:lnTo>
                    <a:lnTo>
                      <a:pt x="44" y="40"/>
                    </a:lnTo>
                    <a:lnTo>
                      <a:pt x="44" y="48"/>
                    </a:lnTo>
                    <a:lnTo>
                      <a:pt x="44" y="56"/>
                    </a:lnTo>
                    <a:lnTo>
                      <a:pt x="44" y="64"/>
                    </a:lnTo>
                    <a:lnTo>
                      <a:pt x="40" y="72"/>
                    </a:lnTo>
                    <a:lnTo>
                      <a:pt x="36" y="80"/>
                    </a:lnTo>
                    <a:lnTo>
                      <a:pt x="36" y="88"/>
                    </a:lnTo>
                    <a:lnTo>
                      <a:pt x="28" y="96"/>
                    </a:lnTo>
                    <a:lnTo>
                      <a:pt x="24" y="104"/>
                    </a:lnTo>
                    <a:lnTo>
                      <a:pt x="16" y="104"/>
                    </a:lnTo>
                    <a:lnTo>
                      <a:pt x="8" y="100"/>
                    </a:lnTo>
                    <a:lnTo>
                      <a:pt x="4" y="92"/>
                    </a:lnTo>
                    <a:lnTo>
                      <a:pt x="4" y="84"/>
                    </a:lnTo>
                    <a:lnTo>
                      <a:pt x="4" y="76"/>
                    </a:lnTo>
                    <a:lnTo>
                      <a:pt x="4" y="68"/>
                    </a:lnTo>
                    <a:lnTo>
                      <a:pt x="0" y="56"/>
                    </a:lnTo>
                    <a:lnTo>
                      <a:pt x="0" y="48"/>
                    </a:lnTo>
                    <a:lnTo>
                      <a:pt x="0" y="40"/>
                    </a:lnTo>
                    <a:lnTo>
                      <a:pt x="8" y="32"/>
                    </a:lnTo>
                    <a:lnTo>
                      <a:pt x="12" y="24"/>
                    </a:lnTo>
                    <a:lnTo>
                      <a:pt x="20" y="24"/>
                    </a:lnTo>
                    <a:lnTo>
                      <a:pt x="24" y="16"/>
                    </a:lnTo>
                    <a:lnTo>
                      <a:pt x="32" y="12"/>
                    </a:lnTo>
                    <a:lnTo>
                      <a:pt x="44" y="8"/>
                    </a:lnTo>
                    <a:lnTo>
                      <a:pt x="52" y="4"/>
                    </a:lnTo>
                    <a:lnTo>
                      <a:pt x="56"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14" name="Freeform 209">
                <a:extLst>
                  <a:ext uri="{FF2B5EF4-FFF2-40B4-BE49-F238E27FC236}">
                    <a16:creationId xmlns:a16="http://schemas.microsoft.com/office/drawing/2014/main" id="{2DE31D76-8652-42C1-8AA7-ACC45E0BE5FC}"/>
                  </a:ext>
                </a:extLst>
              </p:cNvPr>
              <p:cNvSpPr>
                <a:spLocks/>
              </p:cNvSpPr>
              <p:nvPr/>
            </p:nvSpPr>
            <p:spPr bwMode="auto">
              <a:xfrm>
                <a:off x="4044" y="2628"/>
                <a:ext cx="86" cy="61"/>
              </a:xfrm>
              <a:custGeom>
                <a:avLst/>
                <a:gdLst>
                  <a:gd name="T0" fmla="*/ 6 w 97"/>
                  <a:gd name="T1" fmla="*/ 48 h 61"/>
                  <a:gd name="T2" fmla="*/ 12 w 97"/>
                  <a:gd name="T3" fmla="*/ 48 h 61"/>
                  <a:gd name="T4" fmla="*/ 19 w 97"/>
                  <a:gd name="T5" fmla="*/ 52 h 61"/>
                  <a:gd name="T6" fmla="*/ 25 w 97"/>
                  <a:gd name="T7" fmla="*/ 52 h 61"/>
                  <a:gd name="T8" fmla="*/ 31 w 97"/>
                  <a:gd name="T9" fmla="*/ 52 h 61"/>
                  <a:gd name="T10" fmla="*/ 38 w 97"/>
                  <a:gd name="T11" fmla="*/ 56 h 61"/>
                  <a:gd name="T12" fmla="*/ 44 w 97"/>
                  <a:gd name="T13" fmla="*/ 60 h 61"/>
                  <a:gd name="T14" fmla="*/ 51 w 97"/>
                  <a:gd name="T15" fmla="*/ 60 h 61"/>
                  <a:gd name="T16" fmla="*/ 57 w 97"/>
                  <a:gd name="T17" fmla="*/ 60 h 61"/>
                  <a:gd name="T18" fmla="*/ 63 w 97"/>
                  <a:gd name="T19" fmla="*/ 56 h 61"/>
                  <a:gd name="T20" fmla="*/ 69 w 97"/>
                  <a:gd name="T21" fmla="*/ 52 h 61"/>
                  <a:gd name="T22" fmla="*/ 73 w 97"/>
                  <a:gd name="T23" fmla="*/ 44 h 61"/>
                  <a:gd name="T24" fmla="*/ 75 w 97"/>
                  <a:gd name="T25" fmla="*/ 36 h 61"/>
                  <a:gd name="T26" fmla="*/ 75 w 97"/>
                  <a:gd name="T27" fmla="*/ 28 h 61"/>
                  <a:gd name="T28" fmla="*/ 69 w 97"/>
                  <a:gd name="T29" fmla="*/ 20 h 61"/>
                  <a:gd name="T30" fmla="*/ 59 w 97"/>
                  <a:gd name="T31" fmla="*/ 16 h 61"/>
                  <a:gd name="T32" fmla="*/ 53 w 97"/>
                  <a:gd name="T33" fmla="*/ 16 h 61"/>
                  <a:gd name="T34" fmla="*/ 44 w 97"/>
                  <a:gd name="T35" fmla="*/ 8 h 61"/>
                  <a:gd name="T36" fmla="*/ 35 w 97"/>
                  <a:gd name="T37" fmla="*/ 4 h 61"/>
                  <a:gd name="T38" fmla="*/ 28 w 97"/>
                  <a:gd name="T39" fmla="*/ 0 h 61"/>
                  <a:gd name="T40" fmla="*/ 22 w 97"/>
                  <a:gd name="T41" fmla="*/ 4 h 61"/>
                  <a:gd name="T42" fmla="*/ 16 w 97"/>
                  <a:gd name="T43" fmla="*/ 12 h 61"/>
                  <a:gd name="T44" fmla="*/ 12 w 97"/>
                  <a:gd name="T45" fmla="*/ 20 h 61"/>
                  <a:gd name="T46" fmla="*/ 10 w 97"/>
                  <a:gd name="T47" fmla="*/ 28 h 61"/>
                  <a:gd name="T48" fmla="*/ 10 w 97"/>
                  <a:gd name="T49" fmla="*/ 36 h 61"/>
                  <a:gd name="T50" fmla="*/ 4 w 97"/>
                  <a:gd name="T51" fmla="*/ 40 h 61"/>
                  <a:gd name="T52" fmla="*/ 0 w 97"/>
                  <a:gd name="T53" fmla="*/ 48 h 61"/>
                  <a:gd name="T54" fmla="*/ 6 w 97"/>
                  <a:gd name="T55" fmla="*/ 52 h 61"/>
                  <a:gd name="T56" fmla="*/ 6 w 97"/>
                  <a:gd name="T57" fmla="*/ 48 h 6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97" h="61">
                    <a:moveTo>
                      <a:pt x="8" y="48"/>
                    </a:moveTo>
                    <a:lnTo>
                      <a:pt x="16" y="48"/>
                    </a:lnTo>
                    <a:lnTo>
                      <a:pt x="24" y="52"/>
                    </a:lnTo>
                    <a:lnTo>
                      <a:pt x="32" y="52"/>
                    </a:lnTo>
                    <a:lnTo>
                      <a:pt x="40" y="52"/>
                    </a:lnTo>
                    <a:lnTo>
                      <a:pt x="48" y="56"/>
                    </a:lnTo>
                    <a:lnTo>
                      <a:pt x="56" y="60"/>
                    </a:lnTo>
                    <a:lnTo>
                      <a:pt x="64" y="60"/>
                    </a:lnTo>
                    <a:lnTo>
                      <a:pt x="72" y="60"/>
                    </a:lnTo>
                    <a:lnTo>
                      <a:pt x="80" y="56"/>
                    </a:lnTo>
                    <a:lnTo>
                      <a:pt x="88" y="52"/>
                    </a:lnTo>
                    <a:lnTo>
                      <a:pt x="92" y="44"/>
                    </a:lnTo>
                    <a:lnTo>
                      <a:pt x="96" y="36"/>
                    </a:lnTo>
                    <a:lnTo>
                      <a:pt x="96" y="28"/>
                    </a:lnTo>
                    <a:lnTo>
                      <a:pt x="88" y="20"/>
                    </a:lnTo>
                    <a:lnTo>
                      <a:pt x="76" y="16"/>
                    </a:lnTo>
                    <a:lnTo>
                      <a:pt x="68" y="16"/>
                    </a:lnTo>
                    <a:lnTo>
                      <a:pt x="56" y="8"/>
                    </a:lnTo>
                    <a:lnTo>
                      <a:pt x="44" y="4"/>
                    </a:lnTo>
                    <a:lnTo>
                      <a:pt x="36" y="0"/>
                    </a:lnTo>
                    <a:lnTo>
                      <a:pt x="28" y="4"/>
                    </a:lnTo>
                    <a:lnTo>
                      <a:pt x="20" y="12"/>
                    </a:lnTo>
                    <a:lnTo>
                      <a:pt x="16" y="20"/>
                    </a:lnTo>
                    <a:lnTo>
                      <a:pt x="12" y="28"/>
                    </a:lnTo>
                    <a:lnTo>
                      <a:pt x="12" y="36"/>
                    </a:lnTo>
                    <a:lnTo>
                      <a:pt x="4" y="40"/>
                    </a:lnTo>
                    <a:lnTo>
                      <a:pt x="0" y="48"/>
                    </a:lnTo>
                    <a:lnTo>
                      <a:pt x="8" y="52"/>
                    </a:lnTo>
                    <a:lnTo>
                      <a:pt x="8" y="4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15" name="Freeform 210">
                <a:extLst>
                  <a:ext uri="{FF2B5EF4-FFF2-40B4-BE49-F238E27FC236}">
                    <a16:creationId xmlns:a16="http://schemas.microsoft.com/office/drawing/2014/main" id="{2C64D7BB-9B49-4866-A7B3-09CA4C733EA6}"/>
                  </a:ext>
                </a:extLst>
              </p:cNvPr>
              <p:cNvSpPr>
                <a:spLocks/>
              </p:cNvSpPr>
              <p:nvPr/>
            </p:nvSpPr>
            <p:spPr bwMode="auto">
              <a:xfrm>
                <a:off x="4047" y="3572"/>
                <a:ext cx="79" cy="85"/>
              </a:xfrm>
              <a:custGeom>
                <a:avLst/>
                <a:gdLst>
                  <a:gd name="T0" fmla="*/ 0 w 89"/>
                  <a:gd name="T1" fmla="*/ 4 h 85"/>
                  <a:gd name="T2" fmla="*/ 6 w 89"/>
                  <a:gd name="T3" fmla="*/ 0 h 85"/>
                  <a:gd name="T4" fmla="*/ 12 w 89"/>
                  <a:gd name="T5" fmla="*/ 0 h 85"/>
                  <a:gd name="T6" fmla="*/ 19 w 89"/>
                  <a:gd name="T7" fmla="*/ 0 h 85"/>
                  <a:gd name="T8" fmla="*/ 25 w 89"/>
                  <a:gd name="T9" fmla="*/ 0 h 85"/>
                  <a:gd name="T10" fmla="*/ 32 w 89"/>
                  <a:gd name="T11" fmla="*/ 4 h 85"/>
                  <a:gd name="T12" fmla="*/ 44 w 89"/>
                  <a:gd name="T13" fmla="*/ 8 h 85"/>
                  <a:gd name="T14" fmla="*/ 51 w 89"/>
                  <a:gd name="T15" fmla="*/ 12 h 85"/>
                  <a:gd name="T16" fmla="*/ 57 w 89"/>
                  <a:gd name="T17" fmla="*/ 12 h 85"/>
                  <a:gd name="T18" fmla="*/ 63 w 89"/>
                  <a:gd name="T19" fmla="*/ 16 h 85"/>
                  <a:gd name="T20" fmla="*/ 67 w 89"/>
                  <a:gd name="T21" fmla="*/ 24 h 85"/>
                  <a:gd name="T22" fmla="*/ 69 w 89"/>
                  <a:gd name="T23" fmla="*/ 32 h 85"/>
                  <a:gd name="T24" fmla="*/ 69 w 89"/>
                  <a:gd name="T25" fmla="*/ 40 h 85"/>
                  <a:gd name="T26" fmla="*/ 63 w 89"/>
                  <a:gd name="T27" fmla="*/ 44 h 85"/>
                  <a:gd name="T28" fmla="*/ 57 w 89"/>
                  <a:gd name="T29" fmla="*/ 48 h 85"/>
                  <a:gd name="T30" fmla="*/ 53 w 89"/>
                  <a:gd name="T31" fmla="*/ 56 h 85"/>
                  <a:gd name="T32" fmla="*/ 51 w 89"/>
                  <a:gd name="T33" fmla="*/ 64 h 85"/>
                  <a:gd name="T34" fmla="*/ 47 w 89"/>
                  <a:gd name="T35" fmla="*/ 72 h 85"/>
                  <a:gd name="T36" fmla="*/ 44 w 89"/>
                  <a:gd name="T37" fmla="*/ 80 h 85"/>
                  <a:gd name="T38" fmla="*/ 38 w 89"/>
                  <a:gd name="T39" fmla="*/ 80 h 85"/>
                  <a:gd name="T40" fmla="*/ 32 w 89"/>
                  <a:gd name="T41" fmla="*/ 84 h 85"/>
                  <a:gd name="T42" fmla="*/ 22 w 89"/>
                  <a:gd name="T43" fmla="*/ 80 h 85"/>
                  <a:gd name="T44" fmla="*/ 16 w 89"/>
                  <a:gd name="T45" fmla="*/ 76 h 85"/>
                  <a:gd name="T46" fmla="*/ 12 w 89"/>
                  <a:gd name="T47" fmla="*/ 68 h 85"/>
                  <a:gd name="T48" fmla="*/ 10 w 89"/>
                  <a:gd name="T49" fmla="*/ 60 h 85"/>
                  <a:gd name="T50" fmla="*/ 10 w 89"/>
                  <a:gd name="T51" fmla="*/ 52 h 85"/>
                  <a:gd name="T52" fmla="*/ 10 w 89"/>
                  <a:gd name="T53" fmla="*/ 44 h 85"/>
                  <a:gd name="T54" fmla="*/ 6 w 89"/>
                  <a:gd name="T55" fmla="*/ 36 h 85"/>
                  <a:gd name="T56" fmla="*/ 4 w 89"/>
                  <a:gd name="T57" fmla="*/ 28 h 85"/>
                  <a:gd name="T58" fmla="*/ 0 w 89"/>
                  <a:gd name="T59" fmla="*/ 20 h 85"/>
                  <a:gd name="T60" fmla="*/ 0 w 89"/>
                  <a:gd name="T61" fmla="*/ 12 h 85"/>
                  <a:gd name="T62" fmla="*/ 0 w 89"/>
                  <a:gd name="T63" fmla="*/ 4 h 8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9" h="85">
                    <a:moveTo>
                      <a:pt x="0" y="4"/>
                    </a:moveTo>
                    <a:lnTo>
                      <a:pt x="8" y="0"/>
                    </a:lnTo>
                    <a:lnTo>
                      <a:pt x="16" y="0"/>
                    </a:lnTo>
                    <a:lnTo>
                      <a:pt x="24" y="0"/>
                    </a:lnTo>
                    <a:lnTo>
                      <a:pt x="32" y="0"/>
                    </a:lnTo>
                    <a:lnTo>
                      <a:pt x="40" y="4"/>
                    </a:lnTo>
                    <a:lnTo>
                      <a:pt x="56" y="8"/>
                    </a:lnTo>
                    <a:lnTo>
                      <a:pt x="64" y="12"/>
                    </a:lnTo>
                    <a:lnTo>
                      <a:pt x="72" y="12"/>
                    </a:lnTo>
                    <a:lnTo>
                      <a:pt x="80" y="16"/>
                    </a:lnTo>
                    <a:lnTo>
                      <a:pt x="84" y="24"/>
                    </a:lnTo>
                    <a:lnTo>
                      <a:pt x="88" y="32"/>
                    </a:lnTo>
                    <a:lnTo>
                      <a:pt x="88" y="40"/>
                    </a:lnTo>
                    <a:lnTo>
                      <a:pt x="80" y="44"/>
                    </a:lnTo>
                    <a:lnTo>
                      <a:pt x="72" y="48"/>
                    </a:lnTo>
                    <a:lnTo>
                      <a:pt x="68" y="56"/>
                    </a:lnTo>
                    <a:lnTo>
                      <a:pt x="64" y="64"/>
                    </a:lnTo>
                    <a:lnTo>
                      <a:pt x="60" y="72"/>
                    </a:lnTo>
                    <a:lnTo>
                      <a:pt x="56" y="80"/>
                    </a:lnTo>
                    <a:lnTo>
                      <a:pt x="48" y="80"/>
                    </a:lnTo>
                    <a:lnTo>
                      <a:pt x="40" y="84"/>
                    </a:lnTo>
                    <a:lnTo>
                      <a:pt x="28" y="80"/>
                    </a:lnTo>
                    <a:lnTo>
                      <a:pt x="20" y="76"/>
                    </a:lnTo>
                    <a:lnTo>
                      <a:pt x="16" y="68"/>
                    </a:lnTo>
                    <a:lnTo>
                      <a:pt x="12" y="60"/>
                    </a:lnTo>
                    <a:lnTo>
                      <a:pt x="12" y="52"/>
                    </a:lnTo>
                    <a:lnTo>
                      <a:pt x="12" y="44"/>
                    </a:lnTo>
                    <a:lnTo>
                      <a:pt x="8" y="36"/>
                    </a:lnTo>
                    <a:lnTo>
                      <a:pt x="4" y="28"/>
                    </a:lnTo>
                    <a:lnTo>
                      <a:pt x="0" y="20"/>
                    </a:lnTo>
                    <a:lnTo>
                      <a:pt x="0" y="12"/>
                    </a:lnTo>
                    <a:lnTo>
                      <a:pt x="0" y="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16" name="Freeform 211">
                <a:extLst>
                  <a:ext uri="{FF2B5EF4-FFF2-40B4-BE49-F238E27FC236}">
                    <a16:creationId xmlns:a16="http://schemas.microsoft.com/office/drawing/2014/main" id="{BFD17B46-457F-47C5-8F78-D4D12E27B771}"/>
                  </a:ext>
                </a:extLst>
              </p:cNvPr>
              <p:cNvSpPr>
                <a:spLocks/>
              </p:cNvSpPr>
              <p:nvPr/>
            </p:nvSpPr>
            <p:spPr bwMode="auto">
              <a:xfrm>
                <a:off x="3848" y="3560"/>
                <a:ext cx="148" cy="73"/>
              </a:xfrm>
              <a:custGeom>
                <a:avLst/>
                <a:gdLst>
                  <a:gd name="T0" fmla="*/ 120 w 148"/>
                  <a:gd name="T1" fmla="*/ 8 h 73"/>
                  <a:gd name="T2" fmla="*/ 148 w 148"/>
                  <a:gd name="T3" fmla="*/ 28 h 73"/>
                  <a:gd name="T4" fmla="*/ 112 w 148"/>
                  <a:gd name="T5" fmla="*/ 48 h 73"/>
                  <a:gd name="T6" fmla="*/ 40 w 148"/>
                  <a:gd name="T7" fmla="*/ 60 h 73"/>
                  <a:gd name="T8" fmla="*/ 0 w 148"/>
                  <a:gd name="T9" fmla="*/ 24 h 73"/>
                  <a:gd name="T10" fmla="*/ 28 w 148"/>
                  <a:gd name="T11" fmla="*/ 0 h 73"/>
                  <a:gd name="T12" fmla="*/ 88 w 148"/>
                  <a:gd name="T13" fmla="*/ 4 h 73"/>
                  <a:gd name="T14" fmla="*/ 120 w 148"/>
                  <a:gd name="T15" fmla="*/ 8 h 7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8" h="73">
                    <a:moveTo>
                      <a:pt x="120" y="8"/>
                    </a:moveTo>
                    <a:cubicBezTo>
                      <a:pt x="148" y="17"/>
                      <a:pt x="141" y="8"/>
                      <a:pt x="148" y="28"/>
                    </a:cubicBezTo>
                    <a:cubicBezTo>
                      <a:pt x="137" y="44"/>
                      <a:pt x="130" y="43"/>
                      <a:pt x="112" y="48"/>
                    </a:cubicBezTo>
                    <a:cubicBezTo>
                      <a:pt x="95" y="73"/>
                      <a:pt x="66" y="63"/>
                      <a:pt x="40" y="60"/>
                    </a:cubicBezTo>
                    <a:cubicBezTo>
                      <a:pt x="21" y="54"/>
                      <a:pt x="17" y="35"/>
                      <a:pt x="0" y="24"/>
                    </a:cubicBezTo>
                    <a:cubicBezTo>
                      <a:pt x="5" y="8"/>
                      <a:pt x="12" y="5"/>
                      <a:pt x="28" y="0"/>
                    </a:cubicBezTo>
                    <a:cubicBezTo>
                      <a:pt x="48" y="1"/>
                      <a:pt x="68" y="2"/>
                      <a:pt x="88" y="4"/>
                    </a:cubicBezTo>
                    <a:cubicBezTo>
                      <a:pt x="99" y="5"/>
                      <a:pt x="110" y="18"/>
                      <a:pt x="120" y="8"/>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17" name="Freeform 212">
                <a:extLst>
                  <a:ext uri="{FF2B5EF4-FFF2-40B4-BE49-F238E27FC236}">
                    <a16:creationId xmlns:a16="http://schemas.microsoft.com/office/drawing/2014/main" id="{7A26DFB9-F1D3-407F-AB20-BF555A1DE02C}"/>
                  </a:ext>
                </a:extLst>
              </p:cNvPr>
              <p:cNvSpPr>
                <a:spLocks/>
              </p:cNvSpPr>
              <p:nvPr/>
            </p:nvSpPr>
            <p:spPr bwMode="auto">
              <a:xfrm>
                <a:off x="3679" y="3508"/>
                <a:ext cx="143" cy="122"/>
              </a:xfrm>
              <a:custGeom>
                <a:avLst/>
                <a:gdLst>
                  <a:gd name="T0" fmla="*/ 49 w 143"/>
                  <a:gd name="T1" fmla="*/ 0 h 122"/>
                  <a:gd name="T2" fmla="*/ 101 w 143"/>
                  <a:gd name="T3" fmla="*/ 32 h 122"/>
                  <a:gd name="T4" fmla="*/ 125 w 143"/>
                  <a:gd name="T5" fmla="*/ 40 h 122"/>
                  <a:gd name="T6" fmla="*/ 49 w 143"/>
                  <a:gd name="T7" fmla="*/ 100 h 122"/>
                  <a:gd name="T8" fmla="*/ 9 w 143"/>
                  <a:gd name="T9" fmla="*/ 104 h 122"/>
                  <a:gd name="T10" fmla="*/ 13 w 143"/>
                  <a:gd name="T11" fmla="*/ 76 h 122"/>
                  <a:gd name="T12" fmla="*/ 25 w 143"/>
                  <a:gd name="T13" fmla="*/ 4 h 122"/>
                  <a:gd name="T14" fmla="*/ 49 w 143"/>
                  <a:gd name="T15" fmla="*/ 0 h 12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3" h="122">
                    <a:moveTo>
                      <a:pt x="49" y="0"/>
                    </a:moveTo>
                    <a:cubicBezTo>
                      <a:pt x="57" y="24"/>
                      <a:pt x="79" y="25"/>
                      <a:pt x="101" y="32"/>
                    </a:cubicBezTo>
                    <a:cubicBezTo>
                      <a:pt x="109" y="35"/>
                      <a:pt x="125" y="40"/>
                      <a:pt x="125" y="40"/>
                    </a:cubicBezTo>
                    <a:cubicBezTo>
                      <a:pt x="143" y="93"/>
                      <a:pt x="85" y="95"/>
                      <a:pt x="49" y="100"/>
                    </a:cubicBezTo>
                    <a:cubicBezTo>
                      <a:pt x="39" y="107"/>
                      <a:pt x="22" y="122"/>
                      <a:pt x="9" y="104"/>
                    </a:cubicBezTo>
                    <a:cubicBezTo>
                      <a:pt x="3" y="96"/>
                      <a:pt x="12" y="85"/>
                      <a:pt x="13" y="76"/>
                    </a:cubicBezTo>
                    <a:cubicBezTo>
                      <a:pt x="10" y="49"/>
                      <a:pt x="0" y="21"/>
                      <a:pt x="25" y="4"/>
                    </a:cubicBezTo>
                    <a:cubicBezTo>
                      <a:pt x="48" y="9"/>
                      <a:pt x="42" y="14"/>
                      <a:pt x="49"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18" name="Freeform 213">
                <a:extLst>
                  <a:ext uri="{FF2B5EF4-FFF2-40B4-BE49-F238E27FC236}">
                    <a16:creationId xmlns:a16="http://schemas.microsoft.com/office/drawing/2014/main" id="{3D4964F4-E597-4DBE-BB6C-01DD37F9AB97}"/>
                  </a:ext>
                </a:extLst>
              </p:cNvPr>
              <p:cNvSpPr>
                <a:spLocks/>
              </p:cNvSpPr>
              <p:nvPr/>
            </p:nvSpPr>
            <p:spPr bwMode="auto">
              <a:xfrm>
                <a:off x="3531" y="3320"/>
                <a:ext cx="141" cy="190"/>
              </a:xfrm>
              <a:custGeom>
                <a:avLst/>
                <a:gdLst>
                  <a:gd name="T0" fmla="*/ 121 w 141"/>
                  <a:gd name="T1" fmla="*/ 120 h 190"/>
                  <a:gd name="T2" fmla="*/ 101 w 141"/>
                  <a:gd name="T3" fmla="*/ 88 h 190"/>
                  <a:gd name="T4" fmla="*/ 77 w 141"/>
                  <a:gd name="T5" fmla="*/ 76 h 190"/>
                  <a:gd name="T6" fmla="*/ 73 w 141"/>
                  <a:gd name="T7" fmla="*/ 64 h 190"/>
                  <a:gd name="T8" fmla="*/ 65 w 141"/>
                  <a:gd name="T9" fmla="*/ 52 h 190"/>
                  <a:gd name="T10" fmla="*/ 33 w 141"/>
                  <a:gd name="T11" fmla="*/ 0 h 190"/>
                  <a:gd name="T12" fmla="*/ 21 w 141"/>
                  <a:gd name="T13" fmla="*/ 40 h 190"/>
                  <a:gd name="T14" fmla="*/ 5 w 141"/>
                  <a:gd name="T15" fmla="*/ 108 h 190"/>
                  <a:gd name="T16" fmla="*/ 9 w 141"/>
                  <a:gd name="T17" fmla="*/ 120 h 190"/>
                  <a:gd name="T18" fmla="*/ 41 w 141"/>
                  <a:gd name="T19" fmla="*/ 116 h 190"/>
                  <a:gd name="T20" fmla="*/ 81 w 141"/>
                  <a:gd name="T21" fmla="*/ 120 h 190"/>
                  <a:gd name="T22" fmla="*/ 113 w 141"/>
                  <a:gd name="T23" fmla="*/ 168 h 190"/>
                  <a:gd name="T24" fmla="*/ 141 w 141"/>
                  <a:gd name="T25" fmla="*/ 156 h 190"/>
                  <a:gd name="T26" fmla="*/ 121 w 141"/>
                  <a:gd name="T27" fmla="*/ 120 h 19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41" h="190">
                    <a:moveTo>
                      <a:pt x="121" y="120"/>
                    </a:moveTo>
                    <a:cubicBezTo>
                      <a:pt x="98" y="112"/>
                      <a:pt x="114" y="104"/>
                      <a:pt x="101" y="88"/>
                    </a:cubicBezTo>
                    <a:cubicBezTo>
                      <a:pt x="95" y="81"/>
                      <a:pt x="84" y="81"/>
                      <a:pt x="77" y="76"/>
                    </a:cubicBezTo>
                    <a:cubicBezTo>
                      <a:pt x="76" y="72"/>
                      <a:pt x="75" y="68"/>
                      <a:pt x="73" y="64"/>
                    </a:cubicBezTo>
                    <a:cubicBezTo>
                      <a:pt x="71" y="60"/>
                      <a:pt x="67" y="57"/>
                      <a:pt x="65" y="52"/>
                    </a:cubicBezTo>
                    <a:cubicBezTo>
                      <a:pt x="55" y="26"/>
                      <a:pt x="58" y="17"/>
                      <a:pt x="33" y="0"/>
                    </a:cubicBezTo>
                    <a:cubicBezTo>
                      <a:pt x="0" y="7"/>
                      <a:pt x="5" y="16"/>
                      <a:pt x="21" y="40"/>
                    </a:cubicBezTo>
                    <a:cubicBezTo>
                      <a:pt x="18" y="64"/>
                      <a:pt x="11" y="85"/>
                      <a:pt x="5" y="108"/>
                    </a:cubicBezTo>
                    <a:cubicBezTo>
                      <a:pt x="6" y="112"/>
                      <a:pt x="5" y="119"/>
                      <a:pt x="9" y="120"/>
                    </a:cubicBezTo>
                    <a:cubicBezTo>
                      <a:pt x="19" y="122"/>
                      <a:pt x="30" y="116"/>
                      <a:pt x="41" y="116"/>
                    </a:cubicBezTo>
                    <a:cubicBezTo>
                      <a:pt x="54" y="116"/>
                      <a:pt x="68" y="119"/>
                      <a:pt x="81" y="120"/>
                    </a:cubicBezTo>
                    <a:cubicBezTo>
                      <a:pt x="94" y="139"/>
                      <a:pt x="93" y="155"/>
                      <a:pt x="113" y="168"/>
                    </a:cubicBezTo>
                    <a:cubicBezTo>
                      <a:pt x="128" y="190"/>
                      <a:pt x="125" y="172"/>
                      <a:pt x="141" y="156"/>
                    </a:cubicBezTo>
                    <a:cubicBezTo>
                      <a:pt x="133" y="110"/>
                      <a:pt x="135" y="149"/>
                      <a:pt x="121" y="12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19" name="Freeform 214">
                <a:extLst>
                  <a:ext uri="{FF2B5EF4-FFF2-40B4-BE49-F238E27FC236}">
                    <a16:creationId xmlns:a16="http://schemas.microsoft.com/office/drawing/2014/main" id="{51CB4639-664C-4376-8DA2-C596EA7CF110}"/>
                  </a:ext>
                </a:extLst>
              </p:cNvPr>
              <p:cNvSpPr>
                <a:spLocks/>
              </p:cNvSpPr>
              <p:nvPr/>
            </p:nvSpPr>
            <p:spPr bwMode="auto">
              <a:xfrm>
                <a:off x="3588" y="2813"/>
                <a:ext cx="91" cy="89"/>
              </a:xfrm>
              <a:custGeom>
                <a:avLst/>
                <a:gdLst>
                  <a:gd name="T0" fmla="*/ 88 w 91"/>
                  <a:gd name="T1" fmla="*/ 27 h 89"/>
                  <a:gd name="T2" fmla="*/ 52 w 91"/>
                  <a:gd name="T3" fmla="*/ 67 h 89"/>
                  <a:gd name="T4" fmla="*/ 0 w 91"/>
                  <a:gd name="T5" fmla="*/ 63 h 89"/>
                  <a:gd name="T6" fmla="*/ 28 w 91"/>
                  <a:gd name="T7" fmla="*/ 23 h 89"/>
                  <a:gd name="T8" fmla="*/ 84 w 91"/>
                  <a:gd name="T9" fmla="*/ 11 h 89"/>
                  <a:gd name="T10" fmla="*/ 88 w 91"/>
                  <a:gd name="T11" fmla="*/ 23 h 89"/>
                  <a:gd name="T12" fmla="*/ 88 w 91"/>
                  <a:gd name="T13" fmla="*/ 27 h 8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1" h="89">
                    <a:moveTo>
                      <a:pt x="88" y="27"/>
                    </a:moveTo>
                    <a:cubicBezTo>
                      <a:pt x="70" y="39"/>
                      <a:pt x="69" y="56"/>
                      <a:pt x="52" y="67"/>
                    </a:cubicBezTo>
                    <a:cubicBezTo>
                      <a:pt x="38" y="88"/>
                      <a:pt x="9" y="89"/>
                      <a:pt x="0" y="63"/>
                    </a:cubicBezTo>
                    <a:cubicBezTo>
                      <a:pt x="7" y="43"/>
                      <a:pt x="7" y="30"/>
                      <a:pt x="28" y="23"/>
                    </a:cubicBezTo>
                    <a:cubicBezTo>
                      <a:pt x="43" y="0"/>
                      <a:pt x="57" y="8"/>
                      <a:pt x="84" y="11"/>
                    </a:cubicBezTo>
                    <a:cubicBezTo>
                      <a:pt x="85" y="15"/>
                      <a:pt x="91" y="20"/>
                      <a:pt x="88" y="23"/>
                    </a:cubicBezTo>
                    <a:cubicBezTo>
                      <a:pt x="84" y="28"/>
                      <a:pt x="50" y="27"/>
                      <a:pt x="88" y="27"/>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20" name="Freeform 215">
                <a:extLst>
                  <a:ext uri="{FF2B5EF4-FFF2-40B4-BE49-F238E27FC236}">
                    <a16:creationId xmlns:a16="http://schemas.microsoft.com/office/drawing/2014/main" id="{BB92DA31-B367-4396-B3BD-DAE0F7804973}"/>
                  </a:ext>
                </a:extLst>
              </p:cNvPr>
              <p:cNvSpPr>
                <a:spLocks/>
              </p:cNvSpPr>
              <p:nvPr/>
            </p:nvSpPr>
            <p:spPr bwMode="auto">
              <a:xfrm>
                <a:off x="3540" y="2934"/>
                <a:ext cx="63" cy="26"/>
              </a:xfrm>
              <a:custGeom>
                <a:avLst/>
                <a:gdLst>
                  <a:gd name="T0" fmla="*/ 52 w 63"/>
                  <a:gd name="T1" fmla="*/ 2 h 26"/>
                  <a:gd name="T2" fmla="*/ 4 w 63"/>
                  <a:gd name="T3" fmla="*/ 6 h 26"/>
                  <a:gd name="T4" fmla="*/ 12 w 63"/>
                  <a:gd name="T5" fmla="*/ 18 h 26"/>
                  <a:gd name="T6" fmla="*/ 52 w 63"/>
                  <a:gd name="T7" fmla="*/ 26 h 26"/>
                  <a:gd name="T8" fmla="*/ 52 w 63"/>
                  <a:gd name="T9" fmla="*/ 2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 h="26">
                    <a:moveTo>
                      <a:pt x="52" y="2"/>
                    </a:moveTo>
                    <a:cubicBezTo>
                      <a:pt x="36" y="3"/>
                      <a:pt x="19" y="0"/>
                      <a:pt x="4" y="6"/>
                    </a:cubicBezTo>
                    <a:cubicBezTo>
                      <a:pt x="0" y="8"/>
                      <a:pt x="8" y="15"/>
                      <a:pt x="12" y="18"/>
                    </a:cubicBezTo>
                    <a:cubicBezTo>
                      <a:pt x="23" y="26"/>
                      <a:pt x="39" y="24"/>
                      <a:pt x="52" y="26"/>
                    </a:cubicBezTo>
                    <a:cubicBezTo>
                      <a:pt x="63" y="10"/>
                      <a:pt x="63" y="18"/>
                      <a:pt x="52" y="2"/>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21" name="Freeform 216">
                <a:extLst>
                  <a:ext uri="{FF2B5EF4-FFF2-40B4-BE49-F238E27FC236}">
                    <a16:creationId xmlns:a16="http://schemas.microsoft.com/office/drawing/2014/main" id="{2C42340B-4C89-424F-9D28-2E855DF8239D}"/>
                  </a:ext>
                </a:extLst>
              </p:cNvPr>
              <p:cNvSpPr>
                <a:spLocks/>
              </p:cNvSpPr>
              <p:nvPr/>
            </p:nvSpPr>
            <p:spPr bwMode="auto">
              <a:xfrm>
                <a:off x="4198" y="2239"/>
                <a:ext cx="78" cy="89"/>
              </a:xfrm>
              <a:custGeom>
                <a:avLst/>
                <a:gdLst>
                  <a:gd name="T0" fmla="*/ 58 w 78"/>
                  <a:gd name="T1" fmla="*/ 21 h 89"/>
                  <a:gd name="T2" fmla="*/ 6 w 78"/>
                  <a:gd name="T3" fmla="*/ 9 h 89"/>
                  <a:gd name="T4" fmla="*/ 2 w 78"/>
                  <a:gd name="T5" fmla="*/ 61 h 89"/>
                  <a:gd name="T6" fmla="*/ 30 w 78"/>
                  <a:gd name="T7" fmla="*/ 89 h 89"/>
                  <a:gd name="T8" fmla="*/ 66 w 78"/>
                  <a:gd name="T9" fmla="*/ 85 h 89"/>
                  <a:gd name="T10" fmla="*/ 62 w 78"/>
                  <a:gd name="T11" fmla="*/ 33 h 89"/>
                  <a:gd name="T12" fmla="*/ 50 w 78"/>
                  <a:gd name="T13" fmla="*/ 25 h 89"/>
                  <a:gd name="T14" fmla="*/ 58 w 78"/>
                  <a:gd name="T15" fmla="*/ 21 h 8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8" h="89">
                    <a:moveTo>
                      <a:pt x="58" y="21"/>
                    </a:moveTo>
                    <a:cubicBezTo>
                      <a:pt x="26" y="0"/>
                      <a:pt x="44" y="4"/>
                      <a:pt x="6" y="9"/>
                    </a:cubicBezTo>
                    <a:cubicBezTo>
                      <a:pt x="0" y="26"/>
                      <a:pt x="5" y="42"/>
                      <a:pt x="2" y="61"/>
                    </a:cubicBezTo>
                    <a:cubicBezTo>
                      <a:pt x="7" y="81"/>
                      <a:pt x="11" y="83"/>
                      <a:pt x="30" y="89"/>
                    </a:cubicBezTo>
                    <a:cubicBezTo>
                      <a:pt x="42" y="88"/>
                      <a:pt x="55" y="89"/>
                      <a:pt x="66" y="85"/>
                    </a:cubicBezTo>
                    <a:cubicBezTo>
                      <a:pt x="78" y="80"/>
                      <a:pt x="68" y="41"/>
                      <a:pt x="62" y="33"/>
                    </a:cubicBezTo>
                    <a:cubicBezTo>
                      <a:pt x="59" y="29"/>
                      <a:pt x="52" y="30"/>
                      <a:pt x="50" y="25"/>
                    </a:cubicBezTo>
                    <a:cubicBezTo>
                      <a:pt x="49" y="22"/>
                      <a:pt x="55" y="22"/>
                      <a:pt x="58" y="21"/>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22" name="Freeform 217">
                <a:extLst>
                  <a:ext uri="{FF2B5EF4-FFF2-40B4-BE49-F238E27FC236}">
                    <a16:creationId xmlns:a16="http://schemas.microsoft.com/office/drawing/2014/main" id="{FB83D378-6A7E-4F37-8FD4-10151A05C561}"/>
                  </a:ext>
                </a:extLst>
              </p:cNvPr>
              <p:cNvSpPr>
                <a:spLocks/>
              </p:cNvSpPr>
              <p:nvPr/>
            </p:nvSpPr>
            <p:spPr bwMode="auto">
              <a:xfrm>
                <a:off x="4131" y="2312"/>
                <a:ext cx="87" cy="80"/>
              </a:xfrm>
              <a:custGeom>
                <a:avLst/>
                <a:gdLst>
                  <a:gd name="T0" fmla="*/ 33 w 87"/>
                  <a:gd name="T1" fmla="*/ 76 h 80"/>
                  <a:gd name="T2" fmla="*/ 17 w 87"/>
                  <a:gd name="T3" fmla="*/ 8 h 80"/>
                  <a:gd name="T4" fmla="*/ 41 w 87"/>
                  <a:gd name="T5" fmla="*/ 0 h 80"/>
                  <a:gd name="T6" fmla="*/ 81 w 87"/>
                  <a:gd name="T7" fmla="*/ 16 h 80"/>
                  <a:gd name="T8" fmla="*/ 57 w 87"/>
                  <a:gd name="T9" fmla="*/ 80 h 80"/>
                  <a:gd name="T10" fmla="*/ 33 w 87"/>
                  <a:gd name="T11" fmla="*/ 76 h 8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7" h="80">
                    <a:moveTo>
                      <a:pt x="33" y="76"/>
                    </a:moveTo>
                    <a:cubicBezTo>
                      <a:pt x="9" y="60"/>
                      <a:pt x="0" y="42"/>
                      <a:pt x="17" y="8"/>
                    </a:cubicBezTo>
                    <a:cubicBezTo>
                      <a:pt x="21" y="0"/>
                      <a:pt x="41" y="0"/>
                      <a:pt x="41" y="0"/>
                    </a:cubicBezTo>
                    <a:cubicBezTo>
                      <a:pt x="57" y="4"/>
                      <a:pt x="67" y="7"/>
                      <a:pt x="81" y="16"/>
                    </a:cubicBezTo>
                    <a:cubicBezTo>
                      <a:pt x="87" y="40"/>
                      <a:pt x="83" y="71"/>
                      <a:pt x="57" y="80"/>
                    </a:cubicBezTo>
                    <a:cubicBezTo>
                      <a:pt x="17" y="76"/>
                      <a:pt x="9" y="76"/>
                      <a:pt x="33" y="76"/>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23" name="Freeform 218">
                <a:extLst>
                  <a:ext uri="{FF2B5EF4-FFF2-40B4-BE49-F238E27FC236}">
                    <a16:creationId xmlns:a16="http://schemas.microsoft.com/office/drawing/2014/main" id="{44DBB57C-5A01-4425-B425-E793152B384C}"/>
                  </a:ext>
                </a:extLst>
              </p:cNvPr>
              <p:cNvSpPr>
                <a:spLocks/>
              </p:cNvSpPr>
              <p:nvPr/>
            </p:nvSpPr>
            <p:spPr bwMode="auto">
              <a:xfrm>
                <a:off x="4088" y="2438"/>
                <a:ext cx="82" cy="86"/>
              </a:xfrm>
              <a:custGeom>
                <a:avLst/>
                <a:gdLst>
                  <a:gd name="T0" fmla="*/ 24 w 82"/>
                  <a:gd name="T1" fmla="*/ 86 h 86"/>
                  <a:gd name="T2" fmla="*/ 0 w 82"/>
                  <a:gd name="T3" fmla="*/ 58 h 86"/>
                  <a:gd name="T4" fmla="*/ 20 w 82"/>
                  <a:gd name="T5" fmla="*/ 6 h 86"/>
                  <a:gd name="T6" fmla="*/ 76 w 82"/>
                  <a:gd name="T7" fmla="*/ 2 h 86"/>
                  <a:gd name="T8" fmla="*/ 60 w 82"/>
                  <a:gd name="T9" fmla="*/ 38 h 86"/>
                  <a:gd name="T10" fmla="*/ 24 w 82"/>
                  <a:gd name="T11" fmla="*/ 86 h 8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2" h="86">
                    <a:moveTo>
                      <a:pt x="24" y="86"/>
                    </a:moveTo>
                    <a:cubicBezTo>
                      <a:pt x="8" y="81"/>
                      <a:pt x="5" y="74"/>
                      <a:pt x="0" y="58"/>
                    </a:cubicBezTo>
                    <a:cubicBezTo>
                      <a:pt x="0" y="57"/>
                      <a:pt x="13" y="8"/>
                      <a:pt x="20" y="6"/>
                    </a:cubicBezTo>
                    <a:cubicBezTo>
                      <a:pt x="38" y="0"/>
                      <a:pt x="57" y="3"/>
                      <a:pt x="76" y="2"/>
                    </a:cubicBezTo>
                    <a:cubicBezTo>
                      <a:pt x="82" y="20"/>
                      <a:pt x="73" y="25"/>
                      <a:pt x="60" y="38"/>
                    </a:cubicBezTo>
                    <a:cubicBezTo>
                      <a:pt x="45" y="82"/>
                      <a:pt x="56" y="64"/>
                      <a:pt x="24" y="86"/>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24" name="Freeform 219">
                <a:extLst>
                  <a:ext uri="{FF2B5EF4-FFF2-40B4-BE49-F238E27FC236}">
                    <a16:creationId xmlns:a16="http://schemas.microsoft.com/office/drawing/2014/main" id="{38FCFD5D-2A0F-43EC-93A0-764270CF9C12}"/>
                  </a:ext>
                </a:extLst>
              </p:cNvPr>
              <p:cNvSpPr>
                <a:spLocks/>
              </p:cNvSpPr>
              <p:nvPr/>
            </p:nvSpPr>
            <p:spPr bwMode="auto">
              <a:xfrm>
                <a:off x="4008" y="2547"/>
                <a:ext cx="122" cy="57"/>
              </a:xfrm>
              <a:custGeom>
                <a:avLst/>
                <a:gdLst>
                  <a:gd name="T0" fmla="*/ 48 w 122"/>
                  <a:gd name="T1" fmla="*/ 1 h 57"/>
                  <a:gd name="T2" fmla="*/ 4 w 122"/>
                  <a:gd name="T3" fmla="*/ 5 h 57"/>
                  <a:gd name="T4" fmla="*/ 8 w 122"/>
                  <a:gd name="T5" fmla="*/ 17 h 57"/>
                  <a:gd name="T6" fmla="*/ 24 w 122"/>
                  <a:gd name="T7" fmla="*/ 41 h 57"/>
                  <a:gd name="T8" fmla="*/ 96 w 122"/>
                  <a:gd name="T9" fmla="*/ 57 h 57"/>
                  <a:gd name="T10" fmla="*/ 96 w 122"/>
                  <a:gd name="T11" fmla="*/ 37 h 57"/>
                  <a:gd name="T12" fmla="*/ 48 w 122"/>
                  <a:gd name="T13" fmla="*/ 1 h 5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2" h="57">
                    <a:moveTo>
                      <a:pt x="48" y="1"/>
                    </a:moveTo>
                    <a:cubicBezTo>
                      <a:pt x="33" y="2"/>
                      <a:pt x="18" y="0"/>
                      <a:pt x="4" y="5"/>
                    </a:cubicBezTo>
                    <a:cubicBezTo>
                      <a:pt x="0" y="7"/>
                      <a:pt x="6" y="13"/>
                      <a:pt x="8" y="17"/>
                    </a:cubicBezTo>
                    <a:cubicBezTo>
                      <a:pt x="13" y="25"/>
                      <a:pt x="15" y="39"/>
                      <a:pt x="24" y="41"/>
                    </a:cubicBezTo>
                    <a:cubicBezTo>
                      <a:pt x="48" y="47"/>
                      <a:pt x="72" y="49"/>
                      <a:pt x="96" y="57"/>
                    </a:cubicBezTo>
                    <a:cubicBezTo>
                      <a:pt x="122" y="50"/>
                      <a:pt x="117" y="44"/>
                      <a:pt x="96" y="37"/>
                    </a:cubicBezTo>
                    <a:cubicBezTo>
                      <a:pt x="81" y="15"/>
                      <a:pt x="78" y="1"/>
                      <a:pt x="48" y="1"/>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25" name="Freeform 220">
                <a:extLst>
                  <a:ext uri="{FF2B5EF4-FFF2-40B4-BE49-F238E27FC236}">
                    <a16:creationId xmlns:a16="http://schemas.microsoft.com/office/drawing/2014/main" id="{C0B8F35C-2B7D-4A3C-AD86-8164DE5BE917}"/>
                  </a:ext>
                </a:extLst>
              </p:cNvPr>
              <p:cNvSpPr>
                <a:spLocks/>
              </p:cNvSpPr>
              <p:nvPr/>
            </p:nvSpPr>
            <p:spPr bwMode="auto">
              <a:xfrm>
                <a:off x="3966" y="2403"/>
                <a:ext cx="114" cy="90"/>
              </a:xfrm>
              <a:custGeom>
                <a:avLst/>
                <a:gdLst>
                  <a:gd name="T0" fmla="*/ 30 w 114"/>
                  <a:gd name="T1" fmla="*/ 33 h 90"/>
                  <a:gd name="T2" fmla="*/ 18 w 114"/>
                  <a:gd name="T3" fmla="*/ 69 h 90"/>
                  <a:gd name="T4" fmla="*/ 14 w 114"/>
                  <a:gd name="T5" fmla="*/ 81 h 90"/>
                  <a:gd name="T6" fmla="*/ 86 w 114"/>
                  <a:gd name="T7" fmla="*/ 69 h 90"/>
                  <a:gd name="T8" fmla="*/ 102 w 114"/>
                  <a:gd name="T9" fmla="*/ 45 h 90"/>
                  <a:gd name="T10" fmla="*/ 114 w 114"/>
                  <a:gd name="T11" fmla="*/ 17 h 90"/>
                  <a:gd name="T12" fmla="*/ 110 w 114"/>
                  <a:gd name="T13" fmla="*/ 5 h 90"/>
                  <a:gd name="T14" fmla="*/ 94 w 114"/>
                  <a:gd name="T15" fmla="*/ 1 h 90"/>
                  <a:gd name="T16" fmla="*/ 22 w 114"/>
                  <a:gd name="T17" fmla="*/ 17 h 90"/>
                  <a:gd name="T18" fmla="*/ 30 w 114"/>
                  <a:gd name="T19" fmla="*/ 33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4" h="90">
                    <a:moveTo>
                      <a:pt x="30" y="33"/>
                    </a:moveTo>
                    <a:cubicBezTo>
                      <a:pt x="26" y="45"/>
                      <a:pt x="22" y="57"/>
                      <a:pt x="18" y="69"/>
                    </a:cubicBezTo>
                    <a:cubicBezTo>
                      <a:pt x="17" y="73"/>
                      <a:pt x="14" y="81"/>
                      <a:pt x="14" y="81"/>
                    </a:cubicBezTo>
                    <a:cubicBezTo>
                      <a:pt x="48" y="90"/>
                      <a:pt x="55" y="90"/>
                      <a:pt x="86" y="69"/>
                    </a:cubicBezTo>
                    <a:cubicBezTo>
                      <a:pt x="95" y="32"/>
                      <a:pt x="82" y="70"/>
                      <a:pt x="102" y="45"/>
                    </a:cubicBezTo>
                    <a:cubicBezTo>
                      <a:pt x="108" y="37"/>
                      <a:pt x="109" y="26"/>
                      <a:pt x="114" y="17"/>
                    </a:cubicBezTo>
                    <a:cubicBezTo>
                      <a:pt x="113" y="13"/>
                      <a:pt x="113" y="8"/>
                      <a:pt x="110" y="5"/>
                    </a:cubicBezTo>
                    <a:cubicBezTo>
                      <a:pt x="106" y="2"/>
                      <a:pt x="99" y="0"/>
                      <a:pt x="94" y="1"/>
                    </a:cubicBezTo>
                    <a:cubicBezTo>
                      <a:pt x="72" y="3"/>
                      <a:pt x="46" y="14"/>
                      <a:pt x="22" y="17"/>
                    </a:cubicBezTo>
                    <a:cubicBezTo>
                      <a:pt x="16" y="34"/>
                      <a:pt x="0" y="55"/>
                      <a:pt x="30" y="33"/>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26" name="Freeform 221">
                <a:extLst>
                  <a:ext uri="{FF2B5EF4-FFF2-40B4-BE49-F238E27FC236}">
                    <a16:creationId xmlns:a16="http://schemas.microsoft.com/office/drawing/2014/main" id="{D588B5E8-E18F-4ABA-9C15-A60BD2611917}"/>
                  </a:ext>
                </a:extLst>
              </p:cNvPr>
              <p:cNvSpPr>
                <a:spLocks/>
              </p:cNvSpPr>
              <p:nvPr/>
            </p:nvSpPr>
            <p:spPr bwMode="auto">
              <a:xfrm>
                <a:off x="3920" y="2584"/>
                <a:ext cx="103" cy="72"/>
              </a:xfrm>
              <a:custGeom>
                <a:avLst/>
                <a:gdLst>
                  <a:gd name="T0" fmla="*/ 48 w 103"/>
                  <a:gd name="T1" fmla="*/ 0 h 72"/>
                  <a:gd name="T2" fmla="*/ 0 w 103"/>
                  <a:gd name="T3" fmla="*/ 32 h 72"/>
                  <a:gd name="T4" fmla="*/ 40 w 103"/>
                  <a:gd name="T5" fmla="*/ 72 h 72"/>
                  <a:gd name="T6" fmla="*/ 72 w 103"/>
                  <a:gd name="T7" fmla="*/ 68 h 72"/>
                  <a:gd name="T8" fmla="*/ 56 w 103"/>
                  <a:gd name="T9" fmla="*/ 24 h 72"/>
                  <a:gd name="T10" fmla="*/ 48 w 103"/>
                  <a:gd name="T11" fmla="*/ 0 h 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3" h="72">
                    <a:moveTo>
                      <a:pt x="48" y="0"/>
                    </a:moveTo>
                    <a:cubicBezTo>
                      <a:pt x="14" y="4"/>
                      <a:pt x="6" y="0"/>
                      <a:pt x="0" y="32"/>
                    </a:cubicBezTo>
                    <a:cubicBezTo>
                      <a:pt x="6" y="55"/>
                      <a:pt x="18" y="65"/>
                      <a:pt x="40" y="72"/>
                    </a:cubicBezTo>
                    <a:cubicBezTo>
                      <a:pt x="51" y="71"/>
                      <a:pt x="62" y="72"/>
                      <a:pt x="72" y="68"/>
                    </a:cubicBezTo>
                    <a:cubicBezTo>
                      <a:pt x="103" y="57"/>
                      <a:pt x="71" y="29"/>
                      <a:pt x="56" y="24"/>
                    </a:cubicBezTo>
                    <a:cubicBezTo>
                      <a:pt x="42" y="3"/>
                      <a:pt x="26" y="15"/>
                      <a:pt x="48"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27" name="Freeform 222">
                <a:extLst>
                  <a:ext uri="{FF2B5EF4-FFF2-40B4-BE49-F238E27FC236}">
                    <a16:creationId xmlns:a16="http://schemas.microsoft.com/office/drawing/2014/main" id="{93EEF3EE-F456-4C36-B072-7677CFCF931D}"/>
                  </a:ext>
                </a:extLst>
              </p:cNvPr>
              <p:cNvSpPr>
                <a:spLocks/>
              </p:cNvSpPr>
              <p:nvPr/>
            </p:nvSpPr>
            <p:spPr bwMode="auto">
              <a:xfrm>
                <a:off x="3899" y="2480"/>
                <a:ext cx="90" cy="72"/>
              </a:xfrm>
              <a:custGeom>
                <a:avLst/>
                <a:gdLst>
                  <a:gd name="T0" fmla="*/ 65 w 90"/>
                  <a:gd name="T1" fmla="*/ 20 h 72"/>
                  <a:gd name="T2" fmla="*/ 89 w 90"/>
                  <a:gd name="T3" fmla="*/ 28 h 72"/>
                  <a:gd name="T4" fmla="*/ 45 w 90"/>
                  <a:gd name="T5" fmla="*/ 72 h 72"/>
                  <a:gd name="T6" fmla="*/ 9 w 90"/>
                  <a:gd name="T7" fmla="*/ 68 h 72"/>
                  <a:gd name="T8" fmla="*/ 9 w 90"/>
                  <a:gd name="T9" fmla="*/ 40 h 72"/>
                  <a:gd name="T10" fmla="*/ 49 w 90"/>
                  <a:gd name="T11" fmla="*/ 0 h 72"/>
                  <a:gd name="T12" fmla="*/ 65 w 90"/>
                  <a:gd name="T13" fmla="*/ 20 h 7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 h="72">
                    <a:moveTo>
                      <a:pt x="65" y="20"/>
                    </a:moveTo>
                    <a:cubicBezTo>
                      <a:pt x="73" y="23"/>
                      <a:pt x="90" y="20"/>
                      <a:pt x="89" y="28"/>
                    </a:cubicBezTo>
                    <a:cubicBezTo>
                      <a:pt x="83" y="67"/>
                      <a:pt x="80" y="63"/>
                      <a:pt x="45" y="72"/>
                    </a:cubicBezTo>
                    <a:cubicBezTo>
                      <a:pt x="33" y="71"/>
                      <a:pt x="20" y="72"/>
                      <a:pt x="9" y="68"/>
                    </a:cubicBezTo>
                    <a:cubicBezTo>
                      <a:pt x="0" y="64"/>
                      <a:pt x="8" y="42"/>
                      <a:pt x="9" y="40"/>
                    </a:cubicBezTo>
                    <a:cubicBezTo>
                      <a:pt x="15" y="19"/>
                      <a:pt x="29" y="7"/>
                      <a:pt x="49" y="0"/>
                    </a:cubicBezTo>
                    <a:cubicBezTo>
                      <a:pt x="75" y="18"/>
                      <a:pt x="82" y="12"/>
                      <a:pt x="65" y="2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28" name="Freeform 223">
                <a:extLst>
                  <a:ext uri="{FF2B5EF4-FFF2-40B4-BE49-F238E27FC236}">
                    <a16:creationId xmlns:a16="http://schemas.microsoft.com/office/drawing/2014/main" id="{94F91144-9204-4874-942D-ED2E430259EC}"/>
                  </a:ext>
                </a:extLst>
              </p:cNvPr>
              <p:cNvSpPr>
                <a:spLocks/>
              </p:cNvSpPr>
              <p:nvPr/>
            </p:nvSpPr>
            <p:spPr bwMode="auto">
              <a:xfrm>
                <a:off x="3852" y="2636"/>
                <a:ext cx="68" cy="68"/>
              </a:xfrm>
              <a:custGeom>
                <a:avLst/>
                <a:gdLst>
                  <a:gd name="T0" fmla="*/ 32 w 68"/>
                  <a:gd name="T1" fmla="*/ 0 h 68"/>
                  <a:gd name="T2" fmla="*/ 0 w 68"/>
                  <a:gd name="T3" fmla="*/ 20 h 68"/>
                  <a:gd name="T4" fmla="*/ 20 w 68"/>
                  <a:gd name="T5" fmla="*/ 68 h 68"/>
                  <a:gd name="T6" fmla="*/ 60 w 68"/>
                  <a:gd name="T7" fmla="*/ 56 h 68"/>
                  <a:gd name="T8" fmla="*/ 68 w 68"/>
                  <a:gd name="T9" fmla="*/ 32 h 68"/>
                  <a:gd name="T10" fmla="*/ 32 w 68"/>
                  <a:gd name="T11" fmla="*/ 0 h 6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8" h="68">
                    <a:moveTo>
                      <a:pt x="32" y="0"/>
                    </a:moveTo>
                    <a:cubicBezTo>
                      <a:pt x="16" y="5"/>
                      <a:pt x="6" y="2"/>
                      <a:pt x="0" y="20"/>
                    </a:cubicBezTo>
                    <a:cubicBezTo>
                      <a:pt x="6" y="39"/>
                      <a:pt x="10" y="52"/>
                      <a:pt x="20" y="68"/>
                    </a:cubicBezTo>
                    <a:cubicBezTo>
                      <a:pt x="28" y="67"/>
                      <a:pt x="53" y="67"/>
                      <a:pt x="60" y="56"/>
                    </a:cubicBezTo>
                    <a:cubicBezTo>
                      <a:pt x="64" y="49"/>
                      <a:pt x="68" y="32"/>
                      <a:pt x="68" y="32"/>
                    </a:cubicBezTo>
                    <a:cubicBezTo>
                      <a:pt x="60" y="26"/>
                      <a:pt x="21" y="11"/>
                      <a:pt x="32"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29" name="Freeform 224">
                <a:extLst>
                  <a:ext uri="{FF2B5EF4-FFF2-40B4-BE49-F238E27FC236}">
                    <a16:creationId xmlns:a16="http://schemas.microsoft.com/office/drawing/2014/main" id="{4195526C-F20E-4C37-A05D-5EECC53A58C3}"/>
                  </a:ext>
                </a:extLst>
              </p:cNvPr>
              <p:cNvSpPr>
                <a:spLocks/>
              </p:cNvSpPr>
              <p:nvPr/>
            </p:nvSpPr>
            <p:spPr bwMode="auto">
              <a:xfrm>
                <a:off x="3834" y="2515"/>
                <a:ext cx="78" cy="89"/>
              </a:xfrm>
              <a:custGeom>
                <a:avLst/>
                <a:gdLst>
                  <a:gd name="T0" fmla="*/ 58 w 78"/>
                  <a:gd name="T1" fmla="*/ 21 h 89"/>
                  <a:gd name="T2" fmla="*/ 6 w 78"/>
                  <a:gd name="T3" fmla="*/ 9 h 89"/>
                  <a:gd name="T4" fmla="*/ 2 w 78"/>
                  <a:gd name="T5" fmla="*/ 61 h 89"/>
                  <a:gd name="T6" fmla="*/ 30 w 78"/>
                  <a:gd name="T7" fmla="*/ 89 h 89"/>
                  <a:gd name="T8" fmla="*/ 66 w 78"/>
                  <a:gd name="T9" fmla="*/ 85 h 89"/>
                  <a:gd name="T10" fmla="*/ 62 w 78"/>
                  <a:gd name="T11" fmla="*/ 33 h 89"/>
                  <a:gd name="T12" fmla="*/ 50 w 78"/>
                  <a:gd name="T13" fmla="*/ 25 h 89"/>
                  <a:gd name="T14" fmla="*/ 58 w 78"/>
                  <a:gd name="T15" fmla="*/ 21 h 8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8" h="89">
                    <a:moveTo>
                      <a:pt x="58" y="21"/>
                    </a:moveTo>
                    <a:cubicBezTo>
                      <a:pt x="26" y="0"/>
                      <a:pt x="44" y="4"/>
                      <a:pt x="6" y="9"/>
                    </a:cubicBezTo>
                    <a:cubicBezTo>
                      <a:pt x="0" y="26"/>
                      <a:pt x="5" y="42"/>
                      <a:pt x="2" y="61"/>
                    </a:cubicBezTo>
                    <a:cubicBezTo>
                      <a:pt x="7" y="81"/>
                      <a:pt x="11" y="83"/>
                      <a:pt x="30" y="89"/>
                    </a:cubicBezTo>
                    <a:cubicBezTo>
                      <a:pt x="42" y="88"/>
                      <a:pt x="55" y="89"/>
                      <a:pt x="66" y="85"/>
                    </a:cubicBezTo>
                    <a:cubicBezTo>
                      <a:pt x="78" y="80"/>
                      <a:pt x="68" y="41"/>
                      <a:pt x="62" y="33"/>
                    </a:cubicBezTo>
                    <a:cubicBezTo>
                      <a:pt x="59" y="29"/>
                      <a:pt x="52" y="30"/>
                      <a:pt x="50" y="25"/>
                    </a:cubicBezTo>
                    <a:cubicBezTo>
                      <a:pt x="49" y="22"/>
                      <a:pt x="55" y="22"/>
                      <a:pt x="58" y="21"/>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30" name="Freeform 225">
                <a:extLst>
                  <a:ext uri="{FF2B5EF4-FFF2-40B4-BE49-F238E27FC236}">
                    <a16:creationId xmlns:a16="http://schemas.microsoft.com/office/drawing/2014/main" id="{D1B3F24E-7032-40B2-8050-6CB50D397B32}"/>
                  </a:ext>
                </a:extLst>
              </p:cNvPr>
              <p:cNvSpPr>
                <a:spLocks/>
              </p:cNvSpPr>
              <p:nvPr/>
            </p:nvSpPr>
            <p:spPr bwMode="auto">
              <a:xfrm>
                <a:off x="3747" y="2648"/>
                <a:ext cx="87" cy="80"/>
              </a:xfrm>
              <a:custGeom>
                <a:avLst/>
                <a:gdLst>
                  <a:gd name="T0" fmla="*/ 33 w 87"/>
                  <a:gd name="T1" fmla="*/ 76 h 80"/>
                  <a:gd name="T2" fmla="*/ 17 w 87"/>
                  <a:gd name="T3" fmla="*/ 8 h 80"/>
                  <a:gd name="T4" fmla="*/ 41 w 87"/>
                  <a:gd name="T5" fmla="*/ 0 h 80"/>
                  <a:gd name="T6" fmla="*/ 81 w 87"/>
                  <a:gd name="T7" fmla="*/ 16 h 80"/>
                  <a:gd name="T8" fmla="*/ 57 w 87"/>
                  <a:gd name="T9" fmla="*/ 80 h 80"/>
                  <a:gd name="T10" fmla="*/ 33 w 87"/>
                  <a:gd name="T11" fmla="*/ 76 h 8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7" h="80">
                    <a:moveTo>
                      <a:pt x="33" y="76"/>
                    </a:moveTo>
                    <a:cubicBezTo>
                      <a:pt x="9" y="60"/>
                      <a:pt x="0" y="42"/>
                      <a:pt x="17" y="8"/>
                    </a:cubicBezTo>
                    <a:cubicBezTo>
                      <a:pt x="21" y="0"/>
                      <a:pt x="41" y="0"/>
                      <a:pt x="41" y="0"/>
                    </a:cubicBezTo>
                    <a:cubicBezTo>
                      <a:pt x="57" y="4"/>
                      <a:pt x="67" y="7"/>
                      <a:pt x="81" y="16"/>
                    </a:cubicBezTo>
                    <a:cubicBezTo>
                      <a:pt x="87" y="40"/>
                      <a:pt x="83" y="71"/>
                      <a:pt x="57" y="80"/>
                    </a:cubicBezTo>
                    <a:cubicBezTo>
                      <a:pt x="17" y="76"/>
                      <a:pt x="9" y="76"/>
                      <a:pt x="33" y="76"/>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31" name="Freeform 226">
                <a:extLst>
                  <a:ext uri="{FF2B5EF4-FFF2-40B4-BE49-F238E27FC236}">
                    <a16:creationId xmlns:a16="http://schemas.microsoft.com/office/drawing/2014/main" id="{4F558FF7-F8E2-4338-82C0-9941C6434971}"/>
                  </a:ext>
                </a:extLst>
              </p:cNvPr>
              <p:cNvSpPr>
                <a:spLocks/>
              </p:cNvSpPr>
              <p:nvPr/>
            </p:nvSpPr>
            <p:spPr bwMode="auto">
              <a:xfrm>
                <a:off x="3660" y="2718"/>
                <a:ext cx="82" cy="86"/>
              </a:xfrm>
              <a:custGeom>
                <a:avLst/>
                <a:gdLst>
                  <a:gd name="T0" fmla="*/ 24 w 82"/>
                  <a:gd name="T1" fmla="*/ 86 h 86"/>
                  <a:gd name="T2" fmla="*/ 0 w 82"/>
                  <a:gd name="T3" fmla="*/ 58 h 86"/>
                  <a:gd name="T4" fmla="*/ 20 w 82"/>
                  <a:gd name="T5" fmla="*/ 6 h 86"/>
                  <a:gd name="T6" fmla="*/ 76 w 82"/>
                  <a:gd name="T7" fmla="*/ 2 h 86"/>
                  <a:gd name="T8" fmla="*/ 60 w 82"/>
                  <a:gd name="T9" fmla="*/ 38 h 86"/>
                  <a:gd name="T10" fmla="*/ 24 w 82"/>
                  <a:gd name="T11" fmla="*/ 86 h 8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2" h="86">
                    <a:moveTo>
                      <a:pt x="24" y="86"/>
                    </a:moveTo>
                    <a:cubicBezTo>
                      <a:pt x="8" y="81"/>
                      <a:pt x="5" y="74"/>
                      <a:pt x="0" y="58"/>
                    </a:cubicBezTo>
                    <a:cubicBezTo>
                      <a:pt x="0" y="57"/>
                      <a:pt x="13" y="8"/>
                      <a:pt x="20" y="6"/>
                    </a:cubicBezTo>
                    <a:cubicBezTo>
                      <a:pt x="38" y="0"/>
                      <a:pt x="57" y="3"/>
                      <a:pt x="76" y="2"/>
                    </a:cubicBezTo>
                    <a:cubicBezTo>
                      <a:pt x="82" y="20"/>
                      <a:pt x="73" y="25"/>
                      <a:pt x="60" y="38"/>
                    </a:cubicBezTo>
                    <a:cubicBezTo>
                      <a:pt x="45" y="82"/>
                      <a:pt x="56" y="64"/>
                      <a:pt x="24" y="86"/>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32" name="Freeform 227">
                <a:extLst>
                  <a:ext uri="{FF2B5EF4-FFF2-40B4-BE49-F238E27FC236}">
                    <a16:creationId xmlns:a16="http://schemas.microsoft.com/office/drawing/2014/main" id="{0453C4A8-C3D8-4D6A-B247-4F4922AADA21}"/>
                  </a:ext>
                </a:extLst>
              </p:cNvPr>
              <p:cNvSpPr>
                <a:spLocks/>
              </p:cNvSpPr>
              <p:nvPr/>
            </p:nvSpPr>
            <p:spPr bwMode="auto">
              <a:xfrm>
                <a:off x="3600" y="2647"/>
                <a:ext cx="122" cy="57"/>
              </a:xfrm>
              <a:custGeom>
                <a:avLst/>
                <a:gdLst>
                  <a:gd name="T0" fmla="*/ 48 w 122"/>
                  <a:gd name="T1" fmla="*/ 1 h 57"/>
                  <a:gd name="T2" fmla="*/ 4 w 122"/>
                  <a:gd name="T3" fmla="*/ 5 h 57"/>
                  <a:gd name="T4" fmla="*/ 8 w 122"/>
                  <a:gd name="T5" fmla="*/ 17 h 57"/>
                  <a:gd name="T6" fmla="*/ 24 w 122"/>
                  <a:gd name="T7" fmla="*/ 41 h 57"/>
                  <a:gd name="T8" fmla="*/ 96 w 122"/>
                  <a:gd name="T9" fmla="*/ 57 h 57"/>
                  <a:gd name="T10" fmla="*/ 96 w 122"/>
                  <a:gd name="T11" fmla="*/ 37 h 57"/>
                  <a:gd name="T12" fmla="*/ 48 w 122"/>
                  <a:gd name="T13" fmla="*/ 1 h 5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2" h="57">
                    <a:moveTo>
                      <a:pt x="48" y="1"/>
                    </a:moveTo>
                    <a:cubicBezTo>
                      <a:pt x="33" y="2"/>
                      <a:pt x="18" y="0"/>
                      <a:pt x="4" y="5"/>
                    </a:cubicBezTo>
                    <a:cubicBezTo>
                      <a:pt x="0" y="7"/>
                      <a:pt x="6" y="13"/>
                      <a:pt x="8" y="17"/>
                    </a:cubicBezTo>
                    <a:cubicBezTo>
                      <a:pt x="13" y="25"/>
                      <a:pt x="15" y="39"/>
                      <a:pt x="24" y="41"/>
                    </a:cubicBezTo>
                    <a:cubicBezTo>
                      <a:pt x="48" y="47"/>
                      <a:pt x="72" y="49"/>
                      <a:pt x="96" y="57"/>
                    </a:cubicBezTo>
                    <a:cubicBezTo>
                      <a:pt x="122" y="50"/>
                      <a:pt x="117" y="44"/>
                      <a:pt x="96" y="37"/>
                    </a:cubicBezTo>
                    <a:cubicBezTo>
                      <a:pt x="81" y="15"/>
                      <a:pt x="78" y="1"/>
                      <a:pt x="48" y="1"/>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33" name="Freeform 228">
                <a:extLst>
                  <a:ext uri="{FF2B5EF4-FFF2-40B4-BE49-F238E27FC236}">
                    <a16:creationId xmlns:a16="http://schemas.microsoft.com/office/drawing/2014/main" id="{7B9AB1A4-B9BA-40D9-AD7A-3F983D4691FB}"/>
                  </a:ext>
                </a:extLst>
              </p:cNvPr>
              <p:cNvSpPr>
                <a:spLocks/>
              </p:cNvSpPr>
              <p:nvPr/>
            </p:nvSpPr>
            <p:spPr bwMode="auto">
              <a:xfrm>
                <a:off x="3514" y="2715"/>
                <a:ext cx="114" cy="90"/>
              </a:xfrm>
              <a:custGeom>
                <a:avLst/>
                <a:gdLst>
                  <a:gd name="T0" fmla="*/ 30 w 114"/>
                  <a:gd name="T1" fmla="*/ 33 h 90"/>
                  <a:gd name="T2" fmla="*/ 18 w 114"/>
                  <a:gd name="T3" fmla="*/ 69 h 90"/>
                  <a:gd name="T4" fmla="*/ 14 w 114"/>
                  <a:gd name="T5" fmla="*/ 81 h 90"/>
                  <a:gd name="T6" fmla="*/ 86 w 114"/>
                  <a:gd name="T7" fmla="*/ 69 h 90"/>
                  <a:gd name="T8" fmla="*/ 102 w 114"/>
                  <a:gd name="T9" fmla="*/ 45 h 90"/>
                  <a:gd name="T10" fmla="*/ 114 w 114"/>
                  <a:gd name="T11" fmla="*/ 17 h 90"/>
                  <a:gd name="T12" fmla="*/ 110 w 114"/>
                  <a:gd name="T13" fmla="*/ 5 h 90"/>
                  <a:gd name="T14" fmla="*/ 94 w 114"/>
                  <a:gd name="T15" fmla="*/ 1 h 90"/>
                  <a:gd name="T16" fmla="*/ 22 w 114"/>
                  <a:gd name="T17" fmla="*/ 17 h 90"/>
                  <a:gd name="T18" fmla="*/ 30 w 114"/>
                  <a:gd name="T19" fmla="*/ 33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4" h="90">
                    <a:moveTo>
                      <a:pt x="30" y="33"/>
                    </a:moveTo>
                    <a:cubicBezTo>
                      <a:pt x="26" y="45"/>
                      <a:pt x="22" y="57"/>
                      <a:pt x="18" y="69"/>
                    </a:cubicBezTo>
                    <a:cubicBezTo>
                      <a:pt x="17" y="73"/>
                      <a:pt x="14" y="81"/>
                      <a:pt x="14" y="81"/>
                    </a:cubicBezTo>
                    <a:cubicBezTo>
                      <a:pt x="48" y="90"/>
                      <a:pt x="55" y="90"/>
                      <a:pt x="86" y="69"/>
                    </a:cubicBezTo>
                    <a:cubicBezTo>
                      <a:pt x="95" y="32"/>
                      <a:pt x="82" y="70"/>
                      <a:pt x="102" y="45"/>
                    </a:cubicBezTo>
                    <a:cubicBezTo>
                      <a:pt x="108" y="37"/>
                      <a:pt x="109" y="26"/>
                      <a:pt x="114" y="17"/>
                    </a:cubicBezTo>
                    <a:cubicBezTo>
                      <a:pt x="113" y="13"/>
                      <a:pt x="113" y="8"/>
                      <a:pt x="110" y="5"/>
                    </a:cubicBezTo>
                    <a:cubicBezTo>
                      <a:pt x="106" y="2"/>
                      <a:pt x="99" y="0"/>
                      <a:pt x="94" y="1"/>
                    </a:cubicBezTo>
                    <a:cubicBezTo>
                      <a:pt x="72" y="3"/>
                      <a:pt x="46" y="14"/>
                      <a:pt x="22" y="17"/>
                    </a:cubicBezTo>
                    <a:cubicBezTo>
                      <a:pt x="16" y="34"/>
                      <a:pt x="0" y="55"/>
                      <a:pt x="30" y="33"/>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34" name="Freeform 229">
                <a:extLst>
                  <a:ext uri="{FF2B5EF4-FFF2-40B4-BE49-F238E27FC236}">
                    <a16:creationId xmlns:a16="http://schemas.microsoft.com/office/drawing/2014/main" id="{9A06569B-54BE-4B9F-8EA4-5C2157709168}"/>
                  </a:ext>
                </a:extLst>
              </p:cNvPr>
              <p:cNvSpPr>
                <a:spLocks/>
              </p:cNvSpPr>
              <p:nvPr/>
            </p:nvSpPr>
            <p:spPr bwMode="auto">
              <a:xfrm>
                <a:off x="3468" y="2840"/>
                <a:ext cx="103" cy="72"/>
              </a:xfrm>
              <a:custGeom>
                <a:avLst/>
                <a:gdLst>
                  <a:gd name="T0" fmla="*/ 48 w 103"/>
                  <a:gd name="T1" fmla="*/ 0 h 72"/>
                  <a:gd name="T2" fmla="*/ 0 w 103"/>
                  <a:gd name="T3" fmla="*/ 32 h 72"/>
                  <a:gd name="T4" fmla="*/ 40 w 103"/>
                  <a:gd name="T5" fmla="*/ 72 h 72"/>
                  <a:gd name="T6" fmla="*/ 72 w 103"/>
                  <a:gd name="T7" fmla="*/ 68 h 72"/>
                  <a:gd name="T8" fmla="*/ 56 w 103"/>
                  <a:gd name="T9" fmla="*/ 24 h 72"/>
                  <a:gd name="T10" fmla="*/ 48 w 103"/>
                  <a:gd name="T11" fmla="*/ 0 h 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3" h="72">
                    <a:moveTo>
                      <a:pt x="48" y="0"/>
                    </a:moveTo>
                    <a:cubicBezTo>
                      <a:pt x="14" y="4"/>
                      <a:pt x="6" y="0"/>
                      <a:pt x="0" y="32"/>
                    </a:cubicBezTo>
                    <a:cubicBezTo>
                      <a:pt x="6" y="55"/>
                      <a:pt x="18" y="65"/>
                      <a:pt x="40" y="72"/>
                    </a:cubicBezTo>
                    <a:cubicBezTo>
                      <a:pt x="51" y="71"/>
                      <a:pt x="62" y="72"/>
                      <a:pt x="72" y="68"/>
                    </a:cubicBezTo>
                    <a:cubicBezTo>
                      <a:pt x="103" y="57"/>
                      <a:pt x="71" y="29"/>
                      <a:pt x="56" y="24"/>
                    </a:cubicBezTo>
                    <a:cubicBezTo>
                      <a:pt x="42" y="3"/>
                      <a:pt x="26" y="15"/>
                      <a:pt x="48"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35" name="Freeform 230">
                <a:extLst>
                  <a:ext uri="{FF2B5EF4-FFF2-40B4-BE49-F238E27FC236}">
                    <a16:creationId xmlns:a16="http://schemas.microsoft.com/office/drawing/2014/main" id="{CD359629-EEE5-4CA3-A40D-9BDF8F742545}"/>
                  </a:ext>
                </a:extLst>
              </p:cNvPr>
              <p:cNvSpPr>
                <a:spLocks/>
              </p:cNvSpPr>
              <p:nvPr/>
            </p:nvSpPr>
            <p:spPr bwMode="auto">
              <a:xfrm>
                <a:off x="3731" y="2556"/>
                <a:ext cx="90" cy="72"/>
              </a:xfrm>
              <a:custGeom>
                <a:avLst/>
                <a:gdLst>
                  <a:gd name="T0" fmla="*/ 65 w 90"/>
                  <a:gd name="T1" fmla="*/ 20 h 72"/>
                  <a:gd name="T2" fmla="*/ 89 w 90"/>
                  <a:gd name="T3" fmla="*/ 28 h 72"/>
                  <a:gd name="T4" fmla="*/ 45 w 90"/>
                  <a:gd name="T5" fmla="*/ 72 h 72"/>
                  <a:gd name="T6" fmla="*/ 9 w 90"/>
                  <a:gd name="T7" fmla="*/ 68 h 72"/>
                  <a:gd name="T8" fmla="*/ 9 w 90"/>
                  <a:gd name="T9" fmla="*/ 40 h 72"/>
                  <a:gd name="T10" fmla="*/ 49 w 90"/>
                  <a:gd name="T11" fmla="*/ 0 h 72"/>
                  <a:gd name="T12" fmla="*/ 65 w 90"/>
                  <a:gd name="T13" fmla="*/ 20 h 7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 h="72">
                    <a:moveTo>
                      <a:pt x="65" y="20"/>
                    </a:moveTo>
                    <a:cubicBezTo>
                      <a:pt x="73" y="23"/>
                      <a:pt x="90" y="20"/>
                      <a:pt x="89" y="28"/>
                    </a:cubicBezTo>
                    <a:cubicBezTo>
                      <a:pt x="83" y="67"/>
                      <a:pt x="80" y="63"/>
                      <a:pt x="45" y="72"/>
                    </a:cubicBezTo>
                    <a:cubicBezTo>
                      <a:pt x="33" y="71"/>
                      <a:pt x="20" y="72"/>
                      <a:pt x="9" y="68"/>
                    </a:cubicBezTo>
                    <a:cubicBezTo>
                      <a:pt x="0" y="64"/>
                      <a:pt x="8" y="42"/>
                      <a:pt x="9" y="40"/>
                    </a:cubicBezTo>
                    <a:cubicBezTo>
                      <a:pt x="15" y="19"/>
                      <a:pt x="29" y="7"/>
                      <a:pt x="49" y="0"/>
                    </a:cubicBezTo>
                    <a:cubicBezTo>
                      <a:pt x="75" y="18"/>
                      <a:pt x="82" y="12"/>
                      <a:pt x="65" y="2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36" name="Freeform 231">
                <a:extLst>
                  <a:ext uri="{FF2B5EF4-FFF2-40B4-BE49-F238E27FC236}">
                    <a16:creationId xmlns:a16="http://schemas.microsoft.com/office/drawing/2014/main" id="{471D73C8-6BE6-4C85-88E7-65B58B954D2B}"/>
                  </a:ext>
                </a:extLst>
              </p:cNvPr>
              <p:cNvSpPr>
                <a:spLocks/>
              </p:cNvSpPr>
              <p:nvPr/>
            </p:nvSpPr>
            <p:spPr bwMode="auto">
              <a:xfrm>
                <a:off x="4044" y="2312"/>
                <a:ext cx="68" cy="68"/>
              </a:xfrm>
              <a:custGeom>
                <a:avLst/>
                <a:gdLst>
                  <a:gd name="T0" fmla="*/ 32 w 68"/>
                  <a:gd name="T1" fmla="*/ 0 h 68"/>
                  <a:gd name="T2" fmla="*/ 0 w 68"/>
                  <a:gd name="T3" fmla="*/ 20 h 68"/>
                  <a:gd name="T4" fmla="*/ 20 w 68"/>
                  <a:gd name="T5" fmla="*/ 68 h 68"/>
                  <a:gd name="T6" fmla="*/ 60 w 68"/>
                  <a:gd name="T7" fmla="*/ 56 h 68"/>
                  <a:gd name="T8" fmla="*/ 68 w 68"/>
                  <a:gd name="T9" fmla="*/ 32 h 68"/>
                  <a:gd name="T10" fmla="*/ 32 w 68"/>
                  <a:gd name="T11" fmla="*/ 0 h 6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8" h="68">
                    <a:moveTo>
                      <a:pt x="32" y="0"/>
                    </a:moveTo>
                    <a:cubicBezTo>
                      <a:pt x="16" y="5"/>
                      <a:pt x="6" y="2"/>
                      <a:pt x="0" y="20"/>
                    </a:cubicBezTo>
                    <a:cubicBezTo>
                      <a:pt x="6" y="39"/>
                      <a:pt x="10" y="52"/>
                      <a:pt x="20" y="68"/>
                    </a:cubicBezTo>
                    <a:cubicBezTo>
                      <a:pt x="28" y="67"/>
                      <a:pt x="53" y="67"/>
                      <a:pt x="60" y="56"/>
                    </a:cubicBezTo>
                    <a:cubicBezTo>
                      <a:pt x="64" y="49"/>
                      <a:pt x="68" y="32"/>
                      <a:pt x="68" y="32"/>
                    </a:cubicBezTo>
                    <a:cubicBezTo>
                      <a:pt x="60" y="26"/>
                      <a:pt x="21" y="11"/>
                      <a:pt x="32"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37" name="Freeform 232">
                <a:extLst>
                  <a:ext uri="{FF2B5EF4-FFF2-40B4-BE49-F238E27FC236}">
                    <a16:creationId xmlns:a16="http://schemas.microsoft.com/office/drawing/2014/main" id="{4689701A-6DB3-42D7-856E-0E0137332300}"/>
                  </a:ext>
                </a:extLst>
              </p:cNvPr>
              <p:cNvSpPr>
                <a:spLocks/>
              </p:cNvSpPr>
              <p:nvPr/>
            </p:nvSpPr>
            <p:spPr bwMode="auto">
              <a:xfrm>
                <a:off x="3510" y="2979"/>
                <a:ext cx="78" cy="89"/>
              </a:xfrm>
              <a:custGeom>
                <a:avLst/>
                <a:gdLst>
                  <a:gd name="T0" fmla="*/ 58 w 78"/>
                  <a:gd name="T1" fmla="*/ 21 h 89"/>
                  <a:gd name="T2" fmla="*/ 6 w 78"/>
                  <a:gd name="T3" fmla="*/ 9 h 89"/>
                  <a:gd name="T4" fmla="*/ 2 w 78"/>
                  <a:gd name="T5" fmla="*/ 61 h 89"/>
                  <a:gd name="T6" fmla="*/ 30 w 78"/>
                  <a:gd name="T7" fmla="*/ 89 h 89"/>
                  <a:gd name="T8" fmla="*/ 66 w 78"/>
                  <a:gd name="T9" fmla="*/ 85 h 89"/>
                  <a:gd name="T10" fmla="*/ 62 w 78"/>
                  <a:gd name="T11" fmla="*/ 33 h 89"/>
                  <a:gd name="T12" fmla="*/ 50 w 78"/>
                  <a:gd name="T13" fmla="*/ 25 h 89"/>
                  <a:gd name="T14" fmla="*/ 58 w 78"/>
                  <a:gd name="T15" fmla="*/ 21 h 8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8" h="89">
                    <a:moveTo>
                      <a:pt x="58" y="21"/>
                    </a:moveTo>
                    <a:cubicBezTo>
                      <a:pt x="26" y="0"/>
                      <a:pt x="44" y="4"/>
                      <a:pt x="6" y="9"/>
                    </a:cubicBezTo>
                    <a:cubicBezTo>
                      <a:pt x="0" y="26"/>
                      <a:pt x="5" y="42"/>
                      <a:pt x="2" y="61"/>
                    </a:cubicBezTo>
                    <a:cubicBezTo>
                      <a:pt x="7" y="81"/>
                      <a:pt x="11" y="83"/>
                      <a:pt x="30" y="89"/>
                    </a:cubicBezTo>
                    <a:cubicBezTo>
                      <a:pt x="42" y="88"/>
                      <a:pt x="55" y="89"/>
                      <a:pt x="66" y="85"/>
                    </a:cubicBezTo>
                    <a:cubicBezTo>
                      <a:pt x="78" y="80"/>
                      <a:pt x="68" y="41"/>
                      <a:pt x="62" y="33"/>
                    </a:cubicBezTo>
                    <a:cubicBezTo>
                      <a:pt x="59" y="29"/>
                      <a:pt x="52" y="30"/>
                      <a:pt x="50" y="25"/>
                    </a:cubicBezTo>
                    <a:cubicBezTo>
                      <a:pt x="49" y="22"/>
                      <a:pt x="55" y="22"/>
                      <a:pt x="58" y="21"/>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38" name="Freeform 233">
                <a:extLst>
                  <a:ext uri="{FF2B5EF4-FFF2-40B4-BE49-F238E27FC236}">
                    <a16:creationId xmlns:a16="http://schemas.microsoft.com/office/drawing/2014/main" id="{4E23AD30-A412-4F00-9D10-83AEDC0F9186}"/>
                  </a:ext>
                </a:extLst>
              </p:cNvPr>
              <p:cNvSpPr>
                <a:spLocks/>
              </p:cNvSpPr>
              <p:nvPr/>
            </p:nvSpPr>
            <p:spPr bwMode="auto">
              <a:xfrm>
                <a:off x="3411" y="3272"/>
                <a:ext cx="87" cy="80"/>
              </a:xfrm>
              <a:custGeom>
                <a:avLst/>
                <a:gdLst>
                  <a:gd name="T0" fmla="*/ 33 w 87"/>
                  <a:gd name="T1" fmla="*/ 76 h 80"/>
                  <a:gd name="T2" fmla="*/ 17 w 87"/>
                  <a:gd name="T3" fmla="*/ 8 h 80"/>
                  <a:gd name="T4" fmla="*/ 41 w 87"/>
                  <a:gd name="T5" fmla="*/ 0 h 80"/>
                  <a:gd name="T6" fmla="*/ 81 w 87"/>
                  <a:gd name="T7" fmla="*/ 16 h 80"/>
                  <a:gd name="T8" fmla="*/ 57 w 87"/>
                  <a:gd name="T9" fmla="*/ 80 h 80"/>
                  <a:gd name="T10" fmla="*/ 33 w 87"/>
                  <a:gd name="T11" fmla="*/ 76 h 8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7" h="80">
                    <a:moveTo>
                      <a:pt x="33" y="76"/>
                    </a:moveTo>
                    <a:cubicBezTo>
                      <a:pt x="9" y="60"/>
                      <a:pt x="0" y="42"/>
                      <a:pt x="17" y="8"/>
                    </a:cubicBezTo>
                    <a:cubicBezTo>
                      <a:pt x="21" y="0"/>
                      <a:pt x="41" y="0"/>
                      <a:pt x="41" y="0"/>
                    </a:cubicBezTo>
                    <a:cubicBezTo>
                      <a:pt x="57" y="4"/>
                      <a:pt x="67" y="7"/>
                      <a:pt x="81" y="16"/>
                    </a:cubicBezTo>
                    <a:cubicBezTo>
                      <a:pt x="87" y="40"/>
                      <a:pt x="83" y="71"/>
                      <a:pt x="57" y="80"/>
                    </a:cubicBezTo>
                    <a:cubicBezTo>
                      <a:pt x="17" y="76"/>
                      <a:pt x="9" y="76"/>
                      <a:pt x="33" y="76"/>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39" name="Freeform 234">
                <a:extLst>
                  <a:ext uri="{FF2B5EF4-FFF2-40B4-BE49-F238E27FC236}">
                    <a16:creationId xmlns:a16="http://schemas.microsoft.com/office/drawing/2014/main" id="{9C10DAAA-8959-4312-86A8-87ED6724192B}"/>
                  </a:ext>
                </a:extLst>
              </p:cNvPr>
              <p:cNvSpPr>
                <a:spLocks/>
              </p:cNvSpPr>
              <p:nvPr/>
            </p:nvSpPr>
            <p:spPr bwMode="auto">
              <a:xfrm>
                <a:off x="3416" y="2934"/>
                <a:ext cx="82" cy="86"/>
              </a:xfrm>
              <a:custGeom>
                <a:avLst/>
                <a:gdLst>
                  <a:gd name="T0" fmla="*/ 24 w 82"/>
                  <a:gd name="T1" fmla="*/ 86 h 86"/>
                  <a:gd name="T2" fmla="*/ 0 w 82"/>
                  <a:gd name="T3" fmla="*/ 58 h 86"/>
                  <a:gd name="T4" fmla="*/ 20 w 82"/>
                  <a:gd name="T5" fmla="*/ 6 h 86"/>
                  <a:gd name="T6" fmla="*/ 76 w 82"/>
                  <a:gd name="T7" fmla="*/ 2 h 86"/>
                  <a:gd name="T8" fmla="*/ 60 w 82"/>
                  <a:gd name="T9" fmla="*/ 38 h 86"/>
                  <a:gd name="T10" fmla="*/ 24 w 82"/>
                  <a:gd name="T11" fmla="*/ 86 h 8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2" h="86">
                    <a:moveTo>
                      <a:pt x="24" y="86"/>
                    </a:moveTo>
                    <a:cubicBezTo>
                      <a:pt x="8" y="81"/>
                      <a:pt x="5" y="74"/>
                      <a:pt x="0" y="58"/>
                    </a:cubicBezTo>
                    <a:cubicBezTo>
                      <a:pt x="0" y="57"/>
                      <a:pt x="13" y="8"/>
                      <a:pt x="20" y="6"/>
                    </a:cubicBezTo>
                    <a:cubicBezTo>
                      <a:pt x="38" y="0"/>
                      <a:pt x="57" y="3"/>
                      <a:pt x="76" y="2"/>
                    </a:cubicBezTo>
                    <a:cubicBezTo>
                      <a:pt x="82" y="20"/>
                      <a:pt x="73" y="25"/>
                      <a:pt x="60" y="38"/>
                    </a:cubicBezTo>
                    <a:cubicBezTo>
                      <a:pt x="45" y="82"/>
                      <a:pt x="56" y="64"/>
                      <a:pt x="24" y="86"/>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40" name="Freeform 235">
                <a:extLst>
                  <a:ext uri="{FF2B5EF4-FFF2-40B4-BE49-F238E27FC236}">
                    <a16:creationId xmlns:a16="http://schemas.microsoft.com/office/drawing/2014/main" id="{E9A7728A-9B2F-45DF-847A-D0F3C10EB4A8}"/>
                  </a:ext>
                </a:extLst>
              </p:cNvPr>
              <p:cNvSpPr>
                <a:spLocks/>
              </p:cNvSpPr>
              <p:nvPr/>
            </p:nvSpPr>
            <p:spPr bwMode="auto">
              <a:xfrm>
                <a:off x="3476" y="3227"/>
                <a:ext cx="122" cy="57"/>
              </a:xfrm>
              <a:custGeom>
                <a:avLst/>
                <a:gdLst>
                  <a:gd name="T0" fmla="*/ 48 w 122"/>
                  <a:gd name="T1" fmla="*/ 1 h 57"/>
                  <a:gd name="T2" fmla="*/ 4 w 122"/>
                  <a:gd name="T3" fmla="*/ 5 h 57"/>
                  <a:gd name="T4" fmla="*/ 8 w 122"/>
                  <a:gd name="T5" fmla="*/ 17 h 57"/>
                  <a:gd name="T6" fmla="*/ 24 w 122"/>
                  <a:gd name="T7" fmla="*/ 41 h 57"/>
                  <a:gd name="T8" fmla="*/ 96 w 122"/>
                  <a:gd name="T9" fmla="*/ 57 h 57"/>
                  <a:gd name="T10" fmla="*/ 96 w 122"/>
                  <a:gd name="T11" fmla="*/ 37 h 57"/>
                  <a:gd name="T12" fmla="*/ 48 w 122"/>
                  <a:gd name="T13" fmla="*/ 1 h 5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2" h="57">
                    <a:moveTo>
                      <a:pt x="48" y="1"/>
                    </a:moveTo>
                    <a:cubicBezTo>
                      <a:pt x="33" y="2"/>
                      <a:pt x="18" y="0"/>
                      <a:pt x="4" y="5"/>
                    </a:cubicBezTo>
                    <a:cubicBezTo>
                      <a:pt x="0" y="7"/>
                      <a:pt x="6" y="13"/>
                      <a:pt x="8" y="17"/>
                    </a:cubicBezTo>
                    <a:cubicBezTo>
                      <a:pt x="13" y="25"/>
                      <a:pt x="15" y="39"/>
                      <a:pt x="24" y="41"/>
                    </a:cubicBezTo>
                    <a:cubicBezTo>
                      <a:pt x="48" y="47"/>
                      <a:pt x="72" y="49"/>
                      <a:pt x="96" y="57"/>
                    </a:cubicBezTo>
                    <a:cubicBezTo>
                      <a:pt x="122" y="50"/>
                      <a:pt x="117" y="44"/>
                      <a:pt x="96" y="37"/>
                    </a:cubicBezTo>
                    <a:cubicBezTo>
                      <a:pt x="81" y="15"/>
                      <a:pt x="78" y="1"/>
                      <a:pt x="48" y="1"/>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41" name="Freeform 236">
                <a:extLst>
                  <a:ext uri="{FF2B5EF4-FFF2-40B4-BE49-F238E27FC236}">
                    <a16:creationId xmlns:a16="http://schemas.microsoft.com/office/drawing/2014/main" id="{D9775BBF-18C5-4D83-BCD9-0DFF6750C89B}"/>
                  </a:ext>
                </a:extLst>
              </p:cNvPr>
              <p:cNvSpPr>
                <a:spLocks/>
              </p:cNvSpPr>
              <p:nvPr/>
            </p:nvSpPr>
            <p:spPr bwMode="auto">
              <a:xfrm>
                <a:off x="3366" y="3047"/>
                <a:ext cx="114" cy="90"/>
              </a:xfrm>
              <a:custGeom>
                <a:avLst/>
                <a:gdLst>
                  <a:gd name="T0" fmla="*/ 30 w 114"/>
                  <a:gd name="T1" fmla="*/ 33 h 90"/>
                  <a:gd name="T2" fmla="*/ 18 w 114"/>
                  <a:gd name="T3" fmla="*/ 69 h 90"/>
                  <a:gd name="T4" fmla="*/ 14 w 114"/>
                  <a:gd name="T5" fmla="*/ 81 h 90"/>
                  <a:gd name="T6" fmla="*/ 86 w 114"/>
                  <a:gd name="T7" fmla="*/ 69 h 90"/>
                  <a:gd name="T8" fmla="*/ 102 w 114"/>
                  <a:gd name="T9" fmla="*/ 45 h 90"/>
                  <a:gd name="T10" fmla="*/ 114 w 114"/>
                  <a:gd name="T11" fmla="*/ 17 h 90"/>
                  <a:gd name="T12" fmla="*/ 110 w 114"/>
                  <a:gd name="T13" fmla="*/ 5 h 90"/>
                  <a:gd name="T14" fmla="*/ 94 w 114"/>
                  <a:gd name="T15" fmla="*/ 1 h 90"/>
                  <a:gd name="T16" fmla="*/ 22 w 114"/>
                  <a:gd name="T17" fmla="*/ 17 h 90"/>
                  <a:gd name="T18" fmla="*/ 30 w 114"/>
                  <a:gd name="T19" fmla="*/ 33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4" h="90">
                    <a:moveTo>
                      <a:pt x="30" y="33"/>
                    </a:moveTo>
                    <a:cubicBezTo>
                      <a:pt x="26" y="45"/>
                      <a:pt x="22" y="57"/>
                      <a:pt x="18" y="69"/>
                    </a:cubicBezTo>
                    <a:cubicBezTo>
                      <a:pt x="17" y="73"/>
                      <a:pt x="14" y="81"/>
                      <a:pt x="14" y="81"/>
                    </a:cubicBezTo>
                    <a:cubicBezTo>
                      <a:pt x="48" y="90"/>
                      <a:pt x="55" y="90"/>
                      <a:pt x="86" y="69"/>
                    </a:cubicBezTo>
                    <a:cubicBezTo>
                      <a:pt x="95" y="32"/>
                      <a:pt x="82" y="70"/>
                      <a:pt x="102" y="45"/>
                    </a:cubicBezTo>
                    <a:cubicBezTo>
                      <a:pt x="108" y="37"/>
                      <a:pt x="109" y="26"/>
                      <a:pt x="114" y="17"/>
                    </a:cubicBezTo>
                    <a:cubicBezTo>
                      <a:pt x="113" y="13"/>
                      <a:pt x="113" y="8"/>
                      <a:pt x="110" y="5"/>
                    </a:cubicBezTo>
                    <a:cubicBezTo>
                      <a:pt x="106" y="2"/>
                      <a:pt x="99" y="0"/>
                      <a:pt x="94" y="1"/>
                    </a:cubicBezTo>
                    <a:cubicBezTo>
                      <a:pt x="72" y="3"/>
                      <a:pt x="46" y="14"/>
                      <a:pt x="22" y="17"/>
                    </a:cubicBezTo>
                    <a:cubicBezTo>
                      <a:pt x="16" y="34"/>
                      <a:pt x="0" y="55"/>
                      <a:pt x="30" y="33"/>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42" name="Freeform 237">
                <a:extLst>
                  <a:ext uri="{FF2B5EF4-FFF2-40B4-BE49-F238E27FC236}">
                    <a16:creationId xmlns:a16="http://schemas.microsoft.com/office/drawing/2014/main" id="{0904404A-5B80-4326-85DF-62DB297D669B}"/>
                  </a:ext>
                </a:extLst>
              </p:cNvPr>
              <p:cNvSpPr>
                <a:spLocks/>
              </p:cNvSpPr>
              <p:nvPr/>
            </p:nvSpPr>
            <p:spPr bwMode="auto">
              <a:xfrm>
                <a:off x="3496" y="3104"/>
                <a:ext cx="103" cy="72"/>
              </a:xfrm>
              <a:custGeom>
                <a:avLst/>
                <a:gdLst>
                  <a:gd name="T0" fmla="*/ 48 w 103"/>
                  <a:gd name="T1" fmla="*/ 0 h 72"/>
                  <a:gd name="T2" fmla="*/ 0 w 103"/>
                  <a:gd name="T3" fmla="*/ 32 h 72"/>
                  <a:gd name="T4" fmla="*/ 40 w 103"/>
                  <a:gd name="T5" fmla="*/ 72 h 72"/>
                  <a:gd name="T6" fmla="*/ 72 w 103"/>
                  <a:gd name="T7" fmla="*/ 68 h 72"/>
                  <a:gd name="T8" fmla="*/ 56 w 103"/>
                  <a:gd name="T9" fmla="*/ 24 h 72"/>
                  <a:gd name="T10" fmla="*/ 48 w 103"/>
                  <a:gd name="T11" fmla="*/ 0 h 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3" h="72">
                    <a:moveTo>
                      <a:pt x="48" y="0"/>
                    </a:moveTo>
                    <a:cubicBezTo>
                      <a:pt x="14" y="4"/>
                      <a:pt x="6" y="0"/>
                      <a:pt x="0" y="32"/>
                    </a:cubicBezTo>
                    <a:cubicBezTo>
                      <a:pt x="6" y="55"/>
                      <a:pt x="18" y="65"/>
                      <a:pt x="40" y="72"/>
                    </a:cubicBezTo>
                    <a:cubicBezTo>
                      <a:pt x="51" y="71"/>
                      <a:pt x="62" y="72"/>
                      <a:pt x="72" y="68"/>
                    </a:cubicBezTo>
                    <a:cubicBezTo>
                      <a:pt x="103" y="57"/>
                      <a:pt x="71" y="29"/>
                      <a:pt x="56" y="24"/>
                    </a:cubicBezTo>
                    <a:cubicBezTo>
                      <a:pt x="42" y="3"/>
                      <a:pt x="26" y="15"/>
                      <a:pt x="48"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43" name="Freeform 238">
                <a:extLst>
                  <a:ext uri="{FF2B5EF4-FFF2-40B4-BE49-F238E27FC236}">
                    <a16:creationId xmlns:a16="http://schemas.microsoft.com/office/drawing/2014/main" id="{0A97891E-BAB1-4C27-9C15-682245858A36}"/>
                  </a:ext>
                </a:extLst>
              </p:cNvPr>
              <p:cNvSpPr>
                <a:spLocks/>
              </p:cNvSpPr>
              <p:nvPr/>
            </p:nvSpPr>
            <p:spPr bwMode="auto">
              <a:xfrm>
                <a:off x="3375" y="3148"/>
                <a:ext cx="90" cy="72"/>
              </a:xfrm>
              <a:custGeom>
                <a:avLst/>
                <a:gdLst>
                  <a:gd name="T0" fmla="*/ 65 w 90"/>
                  <a:gd name="T1" fmla="*/ 20 h 72"/>
                  <a:gd name="T2" fmla="*/ 89 w 90"/>
                  <a:gd name="T3" fmla="*/ 28 h 72"/>
                  <a:gd name="T4" fmla="*/ 45 w 90"/>
                  <a:gd name="T5" fmla="*/ 72 h 72"/>
                  <a:gd name="T6" fmla="*/ 9 w 90"/>
                  <a:gd name="T7" fmla="*/ 68 h 72"/>
                  <a:gd name="T8" fmla="*/ 9 w 90"/>
                  <a:gd name="T9" fmla="*/ 40 h 72"/>
                  <a:gd name="T10" fmla="*/ 49 w 90"/>
                  <a:gd name="T11" fmla="*/ 0 h 72"/>
                  <a:gd name="T12" fmla="*/ 65 w 90"/>
                  <a:gd name="T13" fmla="*/ 20 h 7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 h="72">
                    <a:moveTo>
                      <a:pt x="65" y="20"/>
                    </a:moveTo>
                    <a:cubicBezTo>
                      <a:pt x="73" y="23"/>
                      <a:pt x="90" y="20"/>
                      <a:pt x="89" y="28"/>
                    </a:cubicBezTo>
                    <a:cubicBezTo>
                      <a:pt x="83" y="67"/>
                      <a:pt x="80" y="63"/>
                      <a:pt x="45" y="72"/>
                    </a:cubicBezTo>
                    <a:cubicBezTo>
                      <a:pt x="33" y="71"/>
                      <a:pt x="20" y="72"/>
                      <a:pt x="9" y="68"/>
                    </a:cubicBezTo>
                    <a:cubicBezTo>
                      <a:pt x="0" y="64"/>
                      <a:pt x="8" y="42"/>
                      <a:pt x="9" y="40"/>
                    </a:cubicBezTo>
                    <a:cubicBezTo>
                      <a:pt x="15" y="19"/>
                      <a:pt x="29" y="7"/>
                      <a:pt x="49" y="0"/>
                    </a:cubicBezTo>
                    <a:cubicBezTo>
                      <a:pt x="75" y="18"/>
                      <a:pt x="82" y="12"/>
                      <a:pt x="65" y="2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44" name="Freeform 239">
                <a:extLst>
                  <a:ext uri="{FF2B5EF4-FFF2-40B4-BE49-F238E27FC236}">
                    <a16:creationId xmlns:a16="http://schemas.microsoft.com/office/drawing/2014/main" id="{9A6E3634-02E8-4311-B23C-B5DC3A1BB751}"/>
                  </a:ext>
                </a:extLst>
              </p:cNvPr>
              <p:cNvSpPr>
                <a:spLocks/>
              </p:cNvSpPr>
              <p:nvPr/>
            </p:nvSpPr>
            <p:spPr bwMode="auto">
              <a:xfrm>
                <a:off x="3664" y="2540"/>
                <a:ext cx="68" cy="68"/>
              </a:xfrm>
              <a:custGeom>
                <a:avLst/>
                <a:gdLst>
                  <a:gd name="T0" fmla="*/ 32 w 68"/>
                  <a:gd name="T1" fmla="*/ 0 h 68"/>
                  <a:gd name="T2" fmla="*/ 0 w 68"/>
                  <a:gd name="T3" fmla="*/ 20 h 68"/>
                  <a:gd name="T4" fmla="*/ 20 w 68"/>
                  <a:gd name="T5" fmla="*/ 68 h 68"/>
                  <a:gd name="T6" fmla="*/ 60 w 68"/>
                  <a:gd name="T7" fmla="*/ 56 h 68"/>
                  <a:gd name="T8" fmla="*/ 68 w 68"/>
                  <a:gd name="T9" fmla="*/ 32 h 68"/>
                  <a:gd name="T10" fmla="*/ 32 w 68"/>
                  <a:gd name="T11" fmla="*/ 0 h 6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8" h="68">
                    <a:moveTo>
                      <a:pt x="32" y="0"/>
                    </a:moveTo>
                    <a:cubicBezTo>
                      <a:pt x="16" y="5"/>
                      <a:pt x="6" y="2"/>
                      <a:pt x="0" y="20"/>
                    </a:cubicBezTo>
                    <a:cubicBezTo>
                      <a:pt x="6" y="39"/>
                      <a:pt x="10" y="52"/>
                      <a:pt x="20" y="68"/>
                    </a:cubicBezTo>
                    <a:cubicBezTo>
                      <a:pt x="28" y="67"/>
                      <a:pt x="53" y="67"/>
                      <a:pt x="60" y="56"/>
                    </a:cubicBezTo>
                    <a:cubicBezTo>
                      <a:pt x="64" y="49"/>
                      <a:pt x="68" y="32"/>
                      <a:pt x="68" y="32"/>
                    </a:cubicBezTo>
                    <a:cubicBezTo>
                      <a:pt x="60" y="26"/>
                      <a:pt x="21" y="11"/>
                      <a:pt x="32"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45" name="Freeform 240">
                <a:extLst>
                  <a:ext uri="{FF2B5EF4-FFF2-40B4-BE49-F238E27FC236}">
                    <a16:creationId xmlns:a16="http://schemas.microsoft.com/office/drawing/2014/main" id="{1A382E45-783D-4A22-B177-317EC820D79E}"/>
                  </a:ext>
                </a:extLst>
              </p:cNvPr>
              <p:cNvSpPr>
                <a:spLocks/>
              </p:cNvSpPr>
              <p:nvPr/>
            </p:nvSpPr>
            <p:spPr bwMode="auto">
              <a:xfrm>
                <a:off x="3950" y="2287"/>
                <a:ext cx="78" cy="89"/>
              </a:xfrm>
              <a:custGeom>
                <a:avLst/>
                <a:gdLst>
                  <a:gd name="T0" fmla="*/ 58 w 78"/>
                  <a:gd name="T1" fmla="*/ 21 h 89"/>
                  <a:gd name="T2" fmla="*/ 6 w 78"/>
                  <a:gd name="T3" fmla="*/ 9 h 89"/>
                  <a:gd name="T4" fmla="*/ 2 w 78"/>
                  <a:gd name="T5" fmla="*/ 61 h 89"/>
                  <a:gd name="T6" fmla="*/ 30 w 78"/>
                  <a:gd name="T7" fmla="*/ 89 h 89"/>
                  <a:gd name="T8" fmla="*/ 66 w 78"/>
                  <a:gd name="T9" fmla="*/ 85 h 89"/>
                  <a:gd name="T10" fmla="*/ 62 w 78"/>
                  <a:gd name="T11" fmla="*/ 33 h 89"/>
                  <a:gd name="T12" fmla="*/ 50 w 78"/>
                  <a:gd name="T13" fmla="*/ 25 h 89"/>
                  <a:gd name="T14" fmla="*/ 58 w 78"/>
                  <a:gd name="T15" fmla="*/ 21 h 8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8" h="89">
                    <a:moveTo>
                      <a:pt x="58" y="21"/>
                    </a:moveTo>
                    <a:cubicBezTo>
                      <a:pt x="26" y="0"/>
                      <a:pt x="44" y="4"/>
                      <a:pt x="6" y="9"/>
                    </a:cubicBezTo>
                    <a:cubicBezTo>
                      <a:pt x="0" y="26"/>
                      <a:pt x="5" y="42"/>
                      <a:pt x="2" y="61"/>
                    </a:cubicBezTo>
                    <a:cubicBezTo>
                      <a:pt x="7" y="81"/>
                      <a:pt x="11" y="83"/>
                      <a:pt x="30" y="89"/>
                    </a:cubicBezTo>
                    <a:cubicBezTo>
                      <a:pt x="42" y="88"/>
                      <a:pt x="55" y="89"/>
                      <a:pt x="66" y="85"/>
                    </a:cubicBezTo>
                    <a:cubicBezTo>
                      <a:pt x="78" y="80"/>
                      <a:pt x="68" y="41"/>
                      <a:pt x="62" y="33"/>
                    </a:cubicBezTo>
                    <a:cubicBezTo>
                      <a:pt x="59" y="29"/>
                      <a:pt x="52" y="30"/>
                      <a:pt x="50" y="25"/>
                    </a:cubicBezTo>
                    <a:cubicBezTo>
                      <a:pt x="49" y="22"/>
                      <a:pt x="55" y="22"/>
                      <a:pt x="58" y="21"/>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46" name="Freeform 241">
                <a:extLst>
                  <a:ext uri="{FF2B5EF4-FFF2-40B4-BE49-F238E27FC236}">
                    <a16:creationId xmlns:a16="http://schemas.microsoft.com/office/drawing/2014/main" id="{2A15EDD6-3189-480C-B6E8-40E36CAA4C5E}"/>
                  </a:ext>
                </a:extLst>
              </p:cNvPr>
              <p:cNvSpPr>
                <a:spLocks/>
              </p:cNvSpPr>
              <p:nvPr/>
            </p:nvSpPr>
            <p:spPr bwMode="auto">
              <a:xfrm>
                <a:off x="4675" y="2044"/>
                <a:ext cx="87" cy="80"/>
              </a:xfrm>
              <a:custGeom>
                <a:avLst/>
                <a:gdLst>
                  <a:gd name="T0" fmla="*/ 33 w 87"/>
                  <a:gd name="T1" fmla="*/ 76 h 80"/>
                  <a:gd name="T2" fmla="*/ 17 w 87"/>
                  <a:gd name="T3" fmla="*/ 8 h 80"/>
                  <a:gd name="T4" fmla="*/ 41 w 87"/>
                  <a:gd name="T5" fmla="*/ 0 h 80"/>
                  <a:gd name="T6" fmla="*/ 81 w 87"/>
                  <a:gd name="T7" fmla="*/ 16 h 80"/>
                  <a:gd name="T8" fmla="*/ 57 w 87"/>
                  <a:gd name="T9" fmla="*/ 80 h 80"/>
                  <a:gd name="T10" fmla="*/ 33 w 87"/>
                  <a:gd name="T11" fmla="*/ 76 h 8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7" h="80">
                    <a:moveTo>
                      <a:pt x="33" y="76"/>
                    </a:moveTo>
                    <a:cubicBezTo>
                      <a:pt x="9" y="60"/>
                      <a:pt x="0" y="42"/>
                      <a:pt x="17" y="8"/>
                    </a:cubicBezTo>
                    <a:cubicBezTo>
                      <a:pt x="21" y="0"/>
                      <a:pt x="41" y="0"/>
                      <a:pt x="41" y="0"/>
                    </a:cubicBezTo>
                    <a:cubicBezTo>
                      <a:pt x="57" y="4"/>
                      <a:pt x="67" y="7"/>
                      <a:pt x="81" y="16"/>
                    </a:cubicBezTo>
                    <a:cubicBezTo>
                      <a:pt x="87" y="40"/>
                      <a:pt x="83" y="71"/>
                      <a:pt x="57" y="80"/>
                    </a:cubicBezTo>
                    <a:cubicBezTo>
                      <a:pt x="17" y="76"/>
                      <a:pt x="9" y="76"/>
                      <a:pt x="33" y="76"/>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47" name="Freeform 242">
                <a:extLst>
                  <a:ext uri="{FF2B5EF4-FFF2-40B4-BE49-F238E27FC236}">
                    <a16:creationId xmlns:a16="http://schemas.microsoft.com/office/drawing/2014/main" id="{B36EE0D1-8F8E-4BDA-9389-B178E60DE5AC}"/>
                  </a:ext>
                </a:extLst>
              </p:cNvPr>
              <p:cNvSpPr>
                <a:spLocks/>
              </p:cNvSpPr>
              <p:nvPr/>
            </p:nvSpPr>
            <p:spPr bwMode="auto">
              <a:xfrm>
                <a:off x="3868" y="2390"/>
                <a:ext cx="82" cy="86"/>
              </a:xfrm>
              <a:custGeom>
                <a:avLst/>
                <a:gdLst>
                  <a:gd name="T0" fmla="*/ 24 w 82"/>
                  <a:gd name="T1" fmla="*/ 86 h 86"/>
                  <a:gd name="T2" fmla="*/ 0 w 82"/>
                  <a:gd name="T3" fmla="*/ 58 h 86"/>
                  <a:gd name="T4" fmla="*/ 20 w 82"/>
                  <a:gd name="T5" fmla="*/ 6 h 86"/>
                  <a:gd name="T6" fmla="*/ 76 w 82"/>
                  <a:gd name="T7" fmla="*/ 2 h 86"/>
                  <a:gd name="T8" fmla="*/ 60 w 82"/>
                  <a:gd name="T9" fmla="*/ 38 h 86"/>
                  <a:gd name="T10" fmla="*/ 24 w 82"/>
                  <a:gd name="T11" fmla="*/ 86 h 8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2" h="86">
                    <a:moveTo>
                      <a:pt x="24" y="86"/>
                    </a:moveTo>
                    <a:cubicBezTo>
                      <a:pt x="8" y="81"/>
                      <a:pt x="5" y="74"/>
                      <a:pt x="0" y="58"/>
                    </a:cubicBezTo>
                    <a:cubicBezTo>
                      <a:pt x="0" y="57"/>
                      <a:pt x="13" y="8"/>
                      <a:pt x="20" y="6"/>
                    </a:cubicBezTo>
                    <a:cubicBezTo>
                      <a:pt x="38" y="0"/>
                      <a:pt x="57" y="3"/>
                      <a:pt x="76" y="2"/>
                    </a:cubicBezTo>
                    <a:cubicBezTo>
                      <a:pt x="82" y="20"/>
                      <a:pt x="73" y="25"/>
                      <a:pt x="60" y="38"/>
                    </a:cubicBezTo>
                    <a:cubicBezTo>
                      <a:pt x="45" y="82"/>
                      <a:pt x="56" y="64"/>
                      <a:pt x="24" y="86"/>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48" name="Freeform 243">
                <a:extLst>
                  <a:ext uri="{FF2B5EF4-FFF2-40B4-BE49-F238E27FC236}">
                    <a16:creationId xmlns:a16="http://schemas.microsoft.com/office/drawing/2014/main" id="{3C62537C-DBE9-4FE0-B3A8-0460CC33F75D}"/>
                  </a:ext>
                </a:extLst>
              </p:cNvPr>
              <p:cNvSpPr>
                <a:spLocks/>
              </p:cNvSpPr>
              <p:nvPr/>
            </p:nvSpPr>
            <p:spPr bwMode="auto">
              <a:xfrm>
                <a:off x="3736" y="2443"/>
                <a:ext cx="122" cy="57"/>
              </a:xfrm>
              <a:custGeom>
                <a:avLst/>
                <a:gdLst>
                  <a:gd name="T0" fmla="*/ 48 w 122"/>
                  <a:gd name="T1" fmla="*/ 1 h 57"/>
                  <a:gd name="T2" fmla="*/ 4 w 122"/>
                  <a:gd name="T3" fmla="*/ 5 h 57"/>
                  <a:gd name="T4" fmla="*/ 8 w 122"/>
                  <a:gd name="T5" fmla="*/ 17 h 57"/>
                  <a:gd name="T6" fmla="*/ 24 w 122"/>
                  <a:gd name="T7" fmla="*/ 41 h 57"/>
                  <a:gd name="T8" fmla="*/ 96 w 122"/>
                  <a:gd name="T9" fmla="*/ 57 h 57"/>
                  <a:gd name="T10" fmla="*/ 96 w 122"/>
                  <a:gd name="T11" fmla="*/ 37 h 57"/>
                  <a:gd name="T12" fmla="*/ 48 w 122"/>
                  <a:gd name="T13" fmla="*/ 1 h 5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2" h="57">
                    <a:moveTo>
                      <a:pt x="48" y="1"/>
                    </a:moveTo>
                    <a:cubicBezTo>
                      <a:pt x="33" y="2"/>
                      <a:pt x="18" y="0"/>
                      <a:pt x="4" y="5"/>
                    </a:cubicBezTo>
                    <a:cubicBezTo>
                      <a:pt x="0" y="7"/>
                      <a:pt x="6" y="13"/>
                      <a:pt x="8" y="17"/>
                    </a:cubicBezTo>
                    <a:cubicBezTo>
                      <a:pt x="13" y="25"/>
                      <a:pt x="15" y="39"/>
                      <a:pt x="24" y="41"/>
                    </a:cubicBezTo>
                    <a:cubicBezTo>
                      <a:pt x="48" y="47"/>
                      <a:pt x="72" y="49"/>
                      <a:pt x="96" y="57"/>
                    </a:cubicBezTo>
                    <a:cubicBezTo>
                      <a:pt x="122" y="50"/>
                      <a:pt x="117" y="44"/>
                      <a:pt x="96" y="37"/>
                    </a:cubicBezTo>
                    <a:cubicBezTo>
                      <a:pt x="81" y="15"/>
                      <a:pt x="78" y="1"/>
                      <a:pt x="48" y="1"/>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49" name="Freeform 244">
                <a:extLst>
                  <a:ext uri="{FF2B5EF4-FFF2-40B4-BE49-F238E27FC236}">
                    <a16:creationId xmlns:a16="http://schemas.microsoft.com/office/drawing/2014/main" id="{7BC8BB59-A7E9-475F-A476-C0F3EDBC2938}"/>
                  </a:ext>
                </a:extLst>
              </p:cNvPr>
              <p:cNvSpPr>
                <a:spLocks/>
              </p:cNvSpPr>
              <p:nvPr/>
            </p:nvSpPr>
            <p:spPr bwMode="auto">
              <a:xfrm>
                <a:off x="4050" y="2191"/>
                <a:ext cx="114" cy="90"/>
              </a:xfrm>
              <a:custGeom>
                <a:avLst/>
                <a:gdLst>
                  <a:gd name="T0" fmla="*/ 30 w 114"/>
                  <a:gd name="T1" fmla="*/ 33 h 90"/>
                  <a:gd name="T2" fmla="*/ 18 w 114"/>
                  <a:gd name="T3" fmla="*/ 69 h 90"/>
                  <a:gd name="T4" fmla="*/ 14 w 114"/>
                  <a:gd name="T5" fmla="*/ 81 h 90"/>
                  <a:gd name="T6" fmla="*/ 86 w 114"/>
                  <a:gd name="T7" fmla="*/ 69 h 90"/>
                  <a:gd name="T8" fmla="*/ 102 w 114"/>
                  <a:gd name="T9" fmla="*/ 45 h 90"/>
                  <a:gd name="T10" fmla="*/ 114 w 114"/>
                  <a:gd name="T11" fmla="*/ 17 h 90"/>
                  <a:gd name="T12" fmla="*/ 110 w 114"/>
                  <a:gd name="T13" fmla="*/ 5 h 90"/>
                  <a:gd name="T14" fmla="*/ 94 w 114"/>
                  <a:gd name="T15" fmla="*/ 1 h 90"/>
                  <a:gd name="T16" fmla="*/ 22 w 114"/>
                  <a:gd name="T17" fmla="*/ 17 h 90"/>
                  <a:gd name="T18" fmla="*/ 30 w 114"/>
                  <a:gd name="T19" fmla="*/ 33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4" h="90">
                    <a:moveTo>
                      <a:pt x="30" y="33"/>
                    </a:moveTo>
                    <a:cubicBezTo>
                      <a:pt x="26" y="45"/>
                      <a:pt x="22" y="57"/>
                      <a:pt x="18" y="69"/>
                    </a:cubicBezTo>
                    <a:cubicBezTo>
                      <a:pt x="17" y="73"/>
                      <a:pt x="14" y="81"/>
                      <a:pt x="14" y="81"/>
                    </a:cubicBezTo>
                    <a:cubicBezTo>
                      <a:pt x="48" y="90"/>
                      <a:pt x="55" y="90"/>
                      <a:pt x="86" y="69"/>
                    </a:cubicBezTo>
                    <a:cubicBezTo>
                      <a:pt x="95" y="32"/>
                      <a:pt x="82" y="70"/>
                      <a:pt x="102" y="45"/>
                    </a:cubicBezTo>
                    <a:cubicBezTo>
                      <a:pt x="108" y="37"/>
                      <a:pt x="109" y="26"/>
                      <a:pt x="114" y="17"/>
                    </a:cubicBezTo>
                    <a:cubicBezTo>
                      <a:pt x="113" y="13"/>
                      <a:pt x="113" y="8"/>
                      <a:pt x="110" y="5"/>
                    </a:cubicBezTo>
                    <a:cubicBezTo>
                      <a:pt x="106" y="2"/>
                      <a:pt x="99" y="0"/>
                      <a:pt x="94" y="1"/>
                    </a:cubicBezTo>
                    <a:cubicBezTo>
                      <a:pt x="72" y="3"/>
                      <a:pt x="46" y="14"/>
                      <a:pt x="22" y="17"/>
                    </a:cubicBezTo>
                    <a:cubicBezTo>
                      <a:pt x="16" y="34"/>
                      <a:pt x="0" y="55"/>
                      <a:pt x="30" y="33"/>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50" name="Freeform 245">
                <a:extLst>
                  <a:ext uri="{FF2B5EF4-FFF2-40B4-BE49-F238E27FC236}">
                    <a16:creationId xmlns:a16="http://schemas.microsoft.com/office/drawing/2014/main" id="{1FDA70D8-7645-4CC2-9D54-96D1B95BE367}"/>
                  </a:ext>
                </a:extLst>
              </p:cNvPr>
              <p:cNvSpPr>
                <a:spLocks/>
              </p:cNvSpPr>
              <p:nvPr/>
            </p:nvSpPr>
            <p:spPr bwMode="auto">
              <a:xfrm>
                <a:off x="4192" y="2140"/>
                <a:ext cx="103" cy="72"/>
              </a:xfrm>
              <a:custGeom>
                <a:avLst/>
                <a:gdLst>
                  <a:gd name="T0" fmla="*/ 48 w 103"/>
                  <a:gd name="T1" fmla="*/ 0 h 72"/>
                  <a:gd name="T2" fmla="*/ 0 w 103"/>
                  <a:gd name="T3" fmla="*/ 32 h 72"/>
                  <a:gd name="T4" fmla="*/ 40 w 103"/>
                  <a:gd name="T5" fmla="*/ 72 h 72"/>
                  <a:gd name="T6" fmla="*/ 72 w 103"/>
                  <a:gd name="T7" fmla="*/ 68 h 72"/>
                  <a:gd name="T8" fmla="*/ 56 w 103"/>
                  <a:gd name="T9" fmla="*/ 24 h 72"/>
                  <a:gd name="T10" fmla="*/ 48 w 103"/>
                  <a:gd name="T11" fmla="*/ 0 h 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3" h="72">
                    <a:moveTo>
                      <a:pt x="48" y="0"/>
                    </a:moveTo>
                    <a:cubicBezTo>
                      <a:pt x="14" y="4"/>
                      <a:pt x="6" y="0"/>
                      <a:pt x="0" y="32"/>
                    </a:cubicBezTo>
                    <a:cubicBezTo>
                      <a:pt x="6" y="55"/>
                      <a:pt x="18" y="65"/>
                      <a:pt x="40" y="72"/>
                    </a:cubicBezTo>
                    <a:cubicBezTo>
                      <a:pt x="51" y="71"/>
                      <a:pt x="62" y="72"/>
                      <a:pt x="72" y="68"/>
                    </a:cubicBezTo>
                    <a:cubicBezTo>
                      <a:pt x="103" y="57"/>
                      <a:pt x="71" y="29"/>
                      <a:pt x="56" y="24"/>
                    </a:cubicBezTo>
                    <a:cubicBezTo>
                      <a:pt x="42" y="3"/>
                      <a:pt x="26" y="15"/>
                      <a:pt x="48"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51" name="Freeform 246">
                <a:extLst>
                  <a:ext uri="{FF2B5EF4-FFF2-40B4-BE49-F238E27FC236}">
                    <a16:creationId xmlns:a16="http://schemas.microsoft.com/office/drawing/2014/main" id="{DA532FED-5BB2-4169-BFF0-35F575D54C94}"/>
                  </a:ext>
                </a:extLst>
              </p:cNvPr>
              <p:cNvSpPr>
                <a:spLocks/>
              </p:cNvSpPr>
              <p:nvPr/>
            </p:nvSpPr>
            <p:spPr bwMode="auto">
              <a:xfrm>
                <a:off x="4559" y="2044"/>
                <a:ext cx="90" cy="72"/>
              </a:xfrm>
              <a:custGeom>
                <a:avLst/>
                <a:gdLst>
                  <a:gd name="T0" fmla="*/ 65 w 90"/>
                  <a:gd name="T1" fmla="*/ 20 h 72"/>
                  <a:gd name="T2" fmla="*/ 89 w 90"/>
                  <a:gd name="T3" fmla="*/ 28 h 72"/>
                  <a:gd name="T4" fmla="*/ 45 w 90"/>
                  <a:gd name="T5" fmla="*/ 72 h 72"/>
                  <a:gd name="T6" fmla="*/ 9 w 90"/>
                  <a:gd name="T7" fmla="*/ 68 h 72"/>
                  <a:gd name="T8" fmla="*/ 9 w 90"/>
                  <a:gd name="T9" fmla="*/ 40 h 72"/>
                  <a:gd name="T10" fmla="*/ 49 w 90"/>
                  <a:gd name="T11" fmla="*/ 0 h 72"/>
                  <a:gd name="T12" fmla="*/ 65 w 90"/>
                  <a:gd name="T13" fmla="*/ 20 h 7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 h="72">
                    <a:moveTo>
                      <a:pt x="65" y="20"/>
                    </a:moveTo>
                    <a:cubicBezTo>
                      <a:pt x="73" y="23"/>
                      <a:pt x="90" y="20"/>
                      <a:pt x="89" y="28"/>
                    </a:cubicBezTo>
                    <a:cubicBezTo>
                      <a:pt x="83" y="67"/>
                      <a:pt x="80" y="63"/>
                      <a:pt x="45" y="72"/>
                    </a:cubicBezTo>
                    <a:cubicBezTo>
                      <a:pt x="33" y="71"/>
                      <a:pt x="20" y="72"/>
                      <a:pt x="9" y="68"/>
                    </a:cubicBezTo>
                    <a:cubicBezTo>
                      <a:pt x="0" y="64"/>
                      <a:pt x="8" y="42"/>
                      <a:pt x="9" y="40"/>
                    </a:cubicBezTo>
                    <a:cubicBezTo>
                      <a:pt x="15" y="19"/>
                      <a:pt x="29" y="7"/>
                      <a:pt x="49" y="0"/>
                    </a:cubicBezTo>
                    <a:cubicBezTo>
                      <a:pt x="75" y="18"/>
                      <a:pt x="82" y="12"/>
                      <a:pt x="65" y="2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52" name="Freeform 247">
                <a:extLst>
                  <a:ext uri="{FF2B5EF4-FFF2-40B4-BE49-F238E27FC236}">
                    <a16:creationId xmlns:a16="http://schemas.microsoft.com/office/drawing/2014/main" id="{6028A7A5-381C-4F4B-A4FC-4BC4AD02C86B}"/>
                  </a:ext>
                </a:extLst>
              </p:cNvPr>
              <p:cNvSpPr>
                <a:spLocks/>
              </p:cNvSpPr>
              <p:nvPr/>
            </p:nvSpPr>
            <p:spPr bwMode="auto">
              <a:xfrm>
                <a:off x="4476" y="2060"/>
                <a:ext cx="68" cy="68"/>
              </a:xfrm>
              <a:custGeom>
                <a:avLst/>
                <a:gdLst>
                  <a:gd name="T0" fmla="*/ 32 w 68"/>
                  <a:gd name="T1" fmla="*/ 0 h 68"/>
                  <a:gd name="T2" fmla="*/ 0 w 68"/>
                  <a:gd name="T3" fmla="*/ 20 h 68"/>
                  <a:gd name="T4" fmla="*/ 20 w 68"/>
                  <a:gd name="T5" fmla="*/ 68 h 68"/>
                  <a:gd name="T6" fmla="*/ 60 w 68"/>
                  <a:gd name="T7" fmla="*/ 56 h 68"/>
                  <a:gd name="T8" fmla="*/ 68 w 68"/>
                  <a:gd name="T9" fmla="*/ 32 h 68"/>
                  <a:gd name="T10" fmla="*/ 32 w 68"/>
                  <a:gd name="T11" fmla="*/ 0 h 6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8" h="68">
                    <a:moveTo>
                      <a:pt x="32" y="0"/>
                    </a:moveTo>
                    <a:cubicBezTo>
                      <a:pt x="16" y="5"/>
                      <a:pt x="6" y="2"/>
                      <a:pt x="0" y="20"/>
                    </a:cubicBezTo>
                    <a:cubicBezTo>
                      <a:pt x="6" y="39"/>
                      <a:pt x="10" y="52"/>
                      <a:pt x="20" y="68"/>
                    </a:cubicBezTo>
                    <a:cubicBezTo>
                      <a:pt x="28" y="67"/>
                      <a:pt x="53" y="67"/>
                      <a:pt x="60" y="56"/>
                    </a:cubicBezTo>
                    <a:cubicBezTo>
                      <a:pt x="64" y="49"/>
                      <a:pt x="68" y="32"/>
                      <a:pt x="68" y="32"/>
                    </a:cubicBezTo>
                    <a:cubicBezTo>
                      <a:pt x="60" y="26"/>
                      <a:pt x="21" y="11"/>
                      <a:pt x="32"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53" name="Freeform 248">
                <a:extLst>
                  <a:ext uri="{FF2B5EF4-FFF2-40B4-BE49-F238E27FC236}">
                    <a16:creationId xmlns:a16="http://schemas.microsoft.com/office/drawing/2014/main" id="{2CD0DD5D-64FF-4CB2-B09B-05BB4627B618}"/>
                  </a:ext>
                </a:extLst>
              </p:cNvPr>
              <p:cNvSpPr>
                <a:spLocks/>
              </p:cNvSpPr>
              <p:nvPr/>
            </p:nvSpPr>
            <p:spPr bwMode="auto">
              <a:xfrm>
                <a:off x="4086" y="3663"/>
                <a:ext cx="78" cy="89"/>
              </a:xfrm>
              <a:custGeom>
                <a:avLst/>
                <a:gdLst>
                  <a:gd name="T0" fmla="*/ 58 w 78"/>
                  <a:gd name="T1" fmla="*/ 21 h 89"/>
                  <a:gd name="T2" fmla="*/ 6 w 78"/>
                  <a:gd name="T3" fmla="*/ 9 h 89"/>
                  <a:gd name="T4" fmla="*/ 2 w 78"/>
                  <a:gd name="T5" fmla="*/ 61 h 89"/>
                  <a:gd name="T6" fmla="*/ 30 w 78"/>
                  <a:gd name="T7" fmla="*/ 89 h 89"/>
                  <a:gd name="T8" fmla="*/ 66 w 78"/>
                  <a:gd name="T9" fmla="*/ 85 h 89"/>
                  <a:gd name="T10" fmla="*/ 62 w 78"/>
                  <a:gd name="T11" fmla="*/ 33 h 89"/>
                  <a:gd name="T12" fmla="*/ 50 w 78"/>
                  <a:gd name="T13" fmla="*/ 25 h 89"/>
                  <a:gd name="T14" fmla="*/ 58 w 78"/>
                  <a:gd name="T15" fmla="*/ 21 h 8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8" h="89">
                    <a:moveTo>
                      <a:pt x="58" y="21"/>
                    </a:moveTo>
                    <a:cubicBezTo>
                      <a:pt x="26" y="0"/>
                      <a:pt x="44" y="4"/>
                      <a:pt x="6" y="9"/>
                    </a:cubicBezTo>
                    <a:cubicBezTo>
                      <a:pt x="0" y="26"/>
                      <a:pt x="5" y="42"/>
                      <a:pt x="2" y="61"/>
                    </a:cubicBezTo>
                    <a:cubicBezTo>
                      <a:pt x="7" y="81"/>
                      <a:pt x="11" y="83"/>
                      <a:pt x="30" y="89"/>
                    </a:cubicBezTo>
                    <a:cubicBezTo>
                      <a:pt x="42" y="88"/>
                      <a:pt x="55" y="89"/>
                      <a:pt x="66" y="85"/>
                    </a:cubicBezTo>
                    <a:cubicBezTo>
                      <a:pt x="78" y="80"/>
                      <a:pt x="68" y="41"/>
                      <a:pt x="62" y="33"/>
                    </a:cubicBezTo>
                    <a:cubicBezTo>
                      <a:pt x="59" y="29"/>
                      <a:pt x="52" y="30"/>
                      <a:pt x="50" y="25"/>
                    </a:cubicBezTo>
                    <a:cubicBezTo>
                      <a:pt x="49" y="22"/>
                      <a:pt x="55" y="22"/>
                      <a:pt x="58" y="21"/>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54" name="Freeform 249">
                <a:extLst>
                  <a:ext uri="{FF2B5EF4-FFF2-40B4-BE49-F238E27FC236}">
                    <a16:creationId xmlns:a16="http://schemas.microsoft.com/office/drawing/2014/main" id="{18F275A6-C91A-4190-BD24-F14AE4392AC4}"/>
                  </a:ext>
                </a:extLst>
              </p:cNvPr>
              <p:cNvSpPr>
                <a:spLocks/>
              </p:cNvSpPr>
              <p:nvPr/>
            </p:nvSpPr>
            <p:spPr bwMode="auto">
              <a:xfrm>
                <a:off x="3448" y="3370"/>
                <a:ext cx="82" cy="86"/>
              </a:xfrm>
              <a:custGeom>
                <a:avLst/>
                <a:gdLst>
                  <a:gd name="T0" fmla="*/ 24 w 82"/>
                  <a:gd name="T1" fmla="*/ 86 h 86"/>
                  <a:gd name="T2" fmla="*/ 0 w 82"/>
                  <a:gd name="T3" fmla="*/ 58 h 86"/>
                  <a:gd name="T4" fmla="*/ 20 w 82"/>
                  <a:gd name="T5" fmla="*/ 6 h 86"/>
                  <a:gd name="T6" fmla="*/ 76 w 82"/>
                  <a:gd name="T7" fmla="*/ 2 h 86"/>
                  <a:gd name="T8" fmla="*/ 60 w 82"/>
                  <a:gd name="T9" fmla="*/ 38 h 86"/>
                  <a:gd name="T10" fmla="*/ 24 w 82"/>
                  <a:gd name="T11" fmla="*/ 86 h 8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2" h="86">
                    <a:moveTo>
                      <a:pt x="24" y="86"/>
                    </a:moveTo>
                    <a:cubicBezTo>
                      <a:pt x="8" y="81"/>
                      <a:pt x="5" y="74"/>
                      <a:pt x="0" y="58"/>
                    </a:cubicBezTo>
                    <a:cubicBezTo>
                      <a:pt x="0" y="57"/>
                      <a:pt x="13" y="8"/>
                      <a:pt x="20" y="6"/>
                    </a:cubicBezTo>
                    <a:cubicBezTo>
                      <a:pt x="38" y="0"/>
                      <a:pt x="57" y="3"/>
                      <a:pt x="76" y="2"/>
                    </a:cubicBezTo>
                    <a:cubicBezTo>
                      <a:pt x="82" y="20"/>
                      <a:pt x="73" y="25"/>
                      <a:pt x="60" y="38"/>
                    </a:cubicBezTo>
                    <a:cubicBezTo>
                      <a:pt x="45" y="82"/>
                      <a:pt x="56" y="64"/>
                      <a:pt x="24" y="86"/>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55" name="Freeform 250">
                <a:extLst>
                  <a:ext uri="{FF2B5EF4-FFF2-40B4-BE49-F238E27FC236}">
                    <a16:creationId xmlns:a16="http://schemas.microsoft.com/office/drawing/2014/main" id="{31E4595F-A4F6-455C-8891-AAA9A9740BC1}"/>
                  </a:ext>
                </a:extLst>
              </p:cNvPr>
              <p:cNvSpPr>
                <a:spLocks/>
              </p:cNvSpPr>
              <p:nvPr/>
            </p:nvSpPr>
            <p:spPr bwMode="auto">
              <a:xfrm>
                <a:off x="3760" y="3619"/>
                <a:ext cx="122" cy="57"/>
              </a:xfrm>
              <a:custGeom>
                <a:avLst/>
                <a:gdLst>
                  <a:gd name="T0" fmla="*/ 48 w 122"/>
                  <a:gd name="T1" fmla="*/ 1 h 57"/>
                  <a:gd name="T2" fmla="*/ 4 w 122"/>
                  <a:gd name="T3" fmla="*/ 5 h 57"/>
                  <a:gd name="T4" fmla="*/ 8 w 122"/>
                  <a:gd name="T5" fmla="*/ 17 h 57"/>
                  <a:gd name="T6" fmla="*/ 24 w 122"/>
                  <a:gd name="T7" fmla="*/ 41 h 57"/>
                  <a:gd name="T8" fmla="*/ 96 w 122"/>
                  <a:gd name="T9" fmla="*/ 57 h 57"/>
                  <a:gd name="T10" fmla="*/ 96 w 122"/>
                  <a:gd name="T11" fmla="*/ 37 h 57"/>
                  <a:gd name="T12" fmla="*/ 48 w 122"/>
                  <a:gd name="T13" fmla="*/ 1 h 5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2" h="57">
                    <a:moveTo>
                      <a:pt x="48" y="1"/>
                    </a:moveTo>
                    <a:cubicBezTo>
                      <a:pt x="33" y="2"/>
                      <a:pt x="18" y="0"/>
                      <a:pt x="4" y="5"/>
                    </a:cubicBezTo>
                    <a:cubicBezTo>
                      <a:pt x="0" y="7"/>
                      <a:pt x="6" y="13"/>
                      <a:pt x="8" y="17"/>
                    </a:cubicBezTo>
                    <a:cubicBezTo>
                      <a:pt x="13" y="25"/>
                      <a:pt x="15" y="39"/>
                      <a:pt x="24" y="41"/>
                    </a:cubicBezTo>
                    <a:cubicBezTo>
                      <a:pt x="48" y="47"/>
                      <a:pt x="72" y="49"/>
                      <a:pt x="96" y="57"/>
                    </a:cubicBezTo>
                    <a:cubicBezTo>
                      <a:pt x="122" y="50"/>
                      <a:pt x="117" y="44"/>
                      <a:pt x="96" y="37"/>
                    </a:cubicBezTo>
                    <a:cubicBezTo>
                      <a:pt x="81" y="15"/>
                      <a:pt x="78" y="1"/>
                      <a:pt x="48" y="1"/>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56" name="Freeform 251">
                <a:extLst>
                  <a:ext uri="{FF2B5EF4-FFF2-40B4-BE49-F238E27FC236}">
                    <a16:creationId xmlns:a16="http://schemas.microsoft.com/office/drawing/2014/main" id="{8F97C654-4628-41B8-9647-B2B14462CDAA}"/>
                  </a:ext>
                </a:extLst>
              </p:cNvPr>
              <p:cNvSpPr>
                <a:spLocks/>
              </p:cNvSpPr>
              <p:nvPr/>
            </p:nvSpPr>
            <p:spPr bwMode="auto">
              <a:xfrm>
                <a:off x="3490" y="3471"/>
                <a:ext cx="114" cy="90"/>
              </a:xfrm>
              <a:custGeom>
                <a:avLst/>
                <a:gdLst>
                  <a:gd name="T0" fmla="*/ 30 w 114"/>
                  <a:gd name="T1" fmla="*/ 33 h 90"/>
                  <a:gd name="T2" fmla="*/ 18 w 114"/>
                  <a:gd name="T3" fmla="*/ 69 h 90"/>
                  <a:gd name="T4" fmla="*/ 14 w 114"/>
                  <a:gd name="T5" fmla="*/ 81 h 90"/>
                  <a:gd name="T6" fmla="*/ 86 w 114"/>
                  <a:gd name="T7" fmla="*/ 69 h 90"/>
                  <a:gd name="T8" fmla="*/ 102 w 114"/>
                  <a:gd name="T9" fmla="*/ 45 h 90"/>
                  <a:gd name="T10" fmla="*/ 114 w 114"/>
                  <a:gd name="T11" fmla="*/ 17 h 90"/>
                  <a:gd name="T12" fmla="*/ 110 w 114"/>
                  <a:gd name="T13" fmla="*/ 5 h 90"/>
                  <a:gd name="T14" fmla="*/ 94 w 114"/>
                  <a:gd name="T15" fmla="*/ 1 h 90"/>
                  <a:gd name="T16" fmla="*/ 22 w 114"/>
                  <a:gd name="T17" fmla="*/ 17 h 90"/>
                  <a:gd name="T18" fmla="*/ 30 w 114"/>
                  <a:gd name="T19" fmla="*/ 33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4" h="90">
                    <a:moveTo>
                      <a:pt x="30" y="33"/>
                    </a:moveTo>
                    <a:cubicBezTo>
                      <a:pt x="26" y="45"/>
                      <a:pt x="22" y="57"/>
                      <a:pt x="18" y="69"/>
                    </a:cubicBezTo>
                    <a:cubicBezTo>
                      <a:pt x="17" y="73"/>
                      <a:pt x="14" y="81"/>
                      <a:pt x="14" y="81"/>
                    </a:cubicBezTo>
                    <a:cubicBezTo>
                      <a:pt x="48" y="90"/>
                      <a:pt x="55" y="90"/>
                      <a:pt x="86" y="69"/>
                    </a:cubicBezTo>
                    <a:cubicBezTo>
                      <a:pt x="95" y="32"/>
                      <a:pt x="82" y="70"/>
                      <a:pt x="102" y="45"/>
                    </a:cubicBezTo>
                    <a:cubicBezTo>
                      <a:pt x="108" y="37"/>
                      <a:pt x="109" y="26"/>
                      <a:pt x="114" y="17"/>
                    </a:cubicBezTo>
                    <a:cubicBezTo>
                      <a:pt x="113" y="13"/>
                      <a:pt x="113" y="8"/>
                      <a:pt x="110" y="5"/>
                    </a:cubicBezTo>
                    <a:cubicBezTo>
                      <a:pt x="106" y="2"/>
                      <a:pt x="99" y="0"/>
                      <a:pt x="94" y="1"/>
                    </a:cubicBezTo>
                    <a:cubicBezTo>
                      <a:pt x="72" y="3"/>
                      <a:pt x="46" y="14"/>
                      <a:pt x="22" y="17"/>
                    </a:cubicBezTo>
                    <a:cubicBezTo>
                      <a:pt x="16" y="34"/>
                      <a:pt x="0" y="55"/>
                      <a:pt x="30" y="33"/>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57" name="Freeform 252">
                <a:extLst>
                  <a:ext uri="{FF2B5EF4-FFF2-40B4-BE49-F238E27FC236}">
                    <a16:creationId xmlns:a16="http://schemas.microsoft.com/office/drawing/2014/main" id="{30FEDD94-AF2A-4DFF-B3E1-16787A2855FA}"/>
                  </a:ext>
                </a:extLst>
              </p:cNvPr>
              <p:cNvSpPr>
                <a:spLocks/>
              </p:cNvSpPr>
              <p:nvPr/>
            </p:nvSpPr>
            <p:spPr bwMode="auto">
              <a:xfrm>
                <a:off x="3964" y="3636"/>
                <a:ext cx="103" cy="72"/>
              </a:xfrm>
              <a:custGeom>
                <a:avLst/>
                <a:gdLst>
                  <a:gd name="T0" fmla="*/ 48 w 103"/>
                  <a:gd name="T1" fmla="*/ 0 h 72"/>
                  <a:gd name="T2" fmla="*/ 0 w 103"/>
                  <a:gd name="T3" fmla="*/ 32 h 72"/>
                  <a:gd name="T4" fmla="*/ 40 w 103"/>
                  <a:gd name="T5" fmla="*/ 72 h 72"/>
                  <a:gd name="T6" fmla="*/ 72 w 103"/>
                  <a:gd name="T7" fmla="*/ 68 h 72"/>
                  <a:gd name="T8" fmla="*/ 56 w 103"/>
                  <a:gd name="T9" fmla="*/ 24 h 72"/>
                  <a:gd name="T10" fmla="*/ 48 w 103"/>
                  <a:gd name="T11" fmla="*/ 0 h 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3" h="72">
                    <a:moveTo>
                      <a:pt x="48" y="0"/>
                    </a:moveTo>
                    <a:cubicBezTo>
                      <a:pt x="14" y="4"/>
                      <a:pt x="6" y="0"/>
                      <a:pt x="0" y="32"/>
                    </a:cubicBezTo>
                    <a:cubicBezTo>
                      <a:pt x="6" y="55"/>
                      <a:pt x="18" y="65"/>
                      <a:pt x="40" y="72"/>
                    </a:cubicBezTo>
                    <a:cubicBezTo>
                      <a:pt x="51" y="71"/>
                      <a:pt x="62" y="72"/>
                      <a:pt x="72" y="68"/>
                    </a:cubicBezTo>
                    <a:cubicBezTo>
                      <a:pt x="103" y="57"/>
                      <a:pt x="71" y="29"/>
                      <a:pt x="56" y="24"/>
                    </a:cubicBezTo>
                    <a:cubicBezTo>
                      <a:pt x="42" y="3"/>
                      <a:pt x="26" y="15"/>
                      <a:pt x="48"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58" name="Freeform 253">
                <a:extLst>
                  <a:ext uri="{FF2B5EF4-FFF2-40B4-BE49-F238E27FC236}">
                    <a16:creationId xmlns:a16="http://schemas.microsoft.com/office/drawing/2014/main" id="{D4819869-64B5-4946-842A-9F6FEBDEF363}"/>
                  </a:ext>
                </a:extLst>
              </p:cNvPr>
              <p:cNvSpPr>
                <a:spLocks/>
              </p:cNvSpPr>
              <p:nvPr/>
            </p:nvSpPr>
            <p:spPr bwMode="auto">
              <a:xfrm>
                <a:off x="3571" y="3532"/>
                <a:ext cx="90" cy="72"/>
              </a:xfrm>
              <a:custGeom>
                <a:avLst/>
                <a:gdLst>
                  <a:gd name="T0" fmla="*/ 65 w 90"/>
                  <a:gd name="T1" fmla="*/ 20 h 72"/>
                  <a:gd name="T2" fmla="*/ 89 w 90"/>
                  <a:gd name="T3" fmla="*/ 28 h 72"/>
                  <a:gd name="T4" fmla="*/ 45 w 90"/>
                  <a:gd name="T5" fmla="*/ 72 h 72"/>
                  <a:gd name="T6" fmla="*/ 9 w 90"/>
                  <a:gd name="T7" fmla="*/ 68 h 72"/>
                  <a:gd name="T8" fmla="*/ 9 w 90"/>
                  <a:gd name="T9" fmla="*/ 40 h 72"/>
                  <a:gd name="T10" fmla="*/ 49 w 90"/>
                  <a:gd name="T11" fmla="*/ 0 h 72"/>
                  <a:gd name="T12" fmla="*/ 65 w 90"/>
                  <a:gd name="T13" fmla="*/ 20 h 7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 h="72">
                    <a:moveTo>
                      <a:pt x="65" y="20"/>
                    </a:moveTo>
                    <a:cubicBezTo>
                      <a:pt x="73" y="23"/>
                      <a:pt x="90" y="20"/>
                      <a:pt x="89" y="28"/>
                    </a:cubicBezTo>
                    <a:cubicBezTo>
                      <a:pt x="83" y="67"/>
                      <a:pt x="80" y="63"/>
                      <a:pt x="45" y="72"/>
                    </a:cubicBezTo>
                    <a:cubicBezTo>
                      <a:pt x="33" y="71"/>
                      <a:pt x="20" y="72"/>
                      <a:pt x="9" y="68"/>
                    </a:cubicBezTo>
                    <a:cubicBezTo>
                      <a:pt x="0" y="64"/>
                      <a:pt x="8" y="42"/>
                      <a:pt x="9" y="40"/>
                    </a:cubicBezTo>
                    <a:cubicBezTo>
                      <a:pt x="15" y="19"/>
                      <a:pt x="29" y="7"/>
                      <a:pt x="49" y="0"/>
                    </a:cubicBezTo>
                    <a:cubicBezTo>
                      <a:pt x="75" y="18"/>
                      <a:pt x="82" y="12"/>
                      <a:pt x="65" y="2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59" name="Freeform 254">
                <a:extLst>
                  <a:ext uri="{FF2B5EF4-FFF2-40B4-BE49-F238E27FC236}">
                    <a16:creationId xmlns:a16="http://schemas.microsoft.com/office/drawing/2014/main" id="{3C2B8656-D60B-4E4B-80D5-A02E546E89CB}"/>
                  </a:ext>
                </a:extLst>
              </p:cNvPr>
              <p:cNvSpPr>
                <a:spLocks/>
              </p:cNvSpPr>
              <p:nvPr/>
            </p:nvSpPr>
            <p:spPr bwMode="auto">
              <a:xfrm>
                <a:off x="4016" y="3792"/>
                <a:ext cx="68" cy="68"/>
              </a:xfrm>
              <a:custGeom>
                <a:avLst/>
                <a:gdLst>
                  <a:gd name="T0" fmla="*/ 32 w 68"/>
                  <a:gd name="T1" fmla="*/ 0 h 68"/>
                  <a:gd name="T2" fmla="*/ 0 w 68"/>
                  <a:gd name="T3" fmla="*/ 20 h 68"/>
                  <a:gd name="T4" fmla="*/ 20 w 68"/>
                  <a:gd name="T5" fmla="*/ 68 h 68"/>
                  <a:gd name="T6" fmla="*/ 60 w 68"/>
                  <a:gd name="T7" fmla="*/ 56 h 68"/>
                  <a:gd name="T8" fmla="*/ 68 w 68"/>
                  <a:gd name="T9" fmla="*/ 32 h 68"/>
                  <a:gd name="T10" fmla="*/ 32 w 68"/>
                  <a:gd name="T11" fmla="*/ 0 h 6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8" h="68">
                    <a:moveTo>
                      <a:pt x="32" y="0"/>
                    </a:moveTo>
                    <a:cubicBezTo>
                      <a:pt x="16" y="5"/>
                      <a:pt x="6" y="2"/>
                      <a:pt x="0" y="20"/>
                    </a:cubicBezTo>
                    <a:cubicBezTo>
                      <a:pt x="6" y="39"/>
                      <a:pt x="10" y="52"/>
                      <a:pt x="20" y="68"/>
                    </a:cubicBezTo>
                    <a:cubicBezTo>
                      <a:pt x="28" y="67"/>
                      <a:pt x="53" y="67"/>
                      <a:pt x="60" y="56"/>
                    </a:cubicBezTo>
                    <a:cubicBezTo>
                      <a:pt x="64" y="49"/>
                      <a:pt x="68" y="32"/>
                      <a:pt x="68" y="32"/>
                    </a:cubicBezTo>
                    <a:cubicBezTo>
                      <a:pt x="60" y="26"/>
                      <a:pt x="21" y="11"/>
                      <a:pt x="32"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60" name="Freeform 255">
                <a:extLst>
                  <a:ext uri="{FF2B5EF4-FFF2-40B4-BE49-F238E27FC236}">
                    <a16:creationId xmlns:a16="http://schemas.microsoft.com/office/drawing/2014/main" id="{E2DD3FB0-4603-4664-9919-3235D69325F3}"/>
                  </a:ext>
                </a:extLst>
              </p:cNvPr>
              <p:cNvSpPr>
                <a:spLocks/>
              </p:cNvSpPr>
              <p:nvPr/>
            </p:nvSpPr>
            <p:spPr bwMode="auto">
              <a:xfrm>
                <a:off x="4850" y="2057"/>
                <a:ext cx="78" cy="89"/>
              </a:xfrm>
              <a:custGeom>
                <a:avLst/>
                <a:gdLst>
                  <a:gd name="T0" fmla="*/ 58 w 78"/>
                  <a:gd name="T1" fmla="*/ 21 h 89"/>
                  <a:gd name="T2" fmla="*/ 6 w 78"/>
                  <a:gd name="T3" fmla="*/ 9 h 89"/>
                  <a:gd name="T4" fmla="*/ 2 w 78"/>
                  <a:gd name="T5" fmla="*/ 61 h 89"/>
                  <a:gd name="T6" fmla="*/ 30 w 78"/>
                  <a:gd name="T7" fmla="*/ 89 h 89"/>
                  <a:gd name="T8" fmla="*/ 66 w 78"/>
                  <a:gd name="T9" fmla="*/ 85 h 89"/>
                  <a:gd name="T10" fmla="*/ 62 w 78"/>
                  <a:gd name="T11" fmla="*/ 33 h 89"/>
                  <a:gd name="T12" fmla="*/ 50 w 78"/>
                  <a:gd name="T13" fmla="*/ 25 h 89"/>
                  <a:gd name="T14" fmla="*/ 58 w 78"/>
                  <a:gd name="T15" fmla="*/ 21 h 8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8" h="89">
                    <a:moveTo>
                      <a:pt x="58" y="21"/>
                    </a:moveTo>
                    <a:cubicBezTo>
                      <a:pt x="26" y="0"/>
                      <a:pt x="44" y="4"/>
                      <a:pt x="6" y="9"/>
                    </a:cubicBezTo>
                    <a:cubicBezTo>
                      <a:pt x="0" y="26"/>
                      <a:pt x="5" y="42"/>
                      <a:pt x="2" y="61"/>
                    </a:cubicBezTo>
                    <a:cubicBezTo>
                      <a:pt x="7" y="81"/>
                      <a:pt x="11" y="83"/>
                      <a:pt x="30" y="89"/>
                    </a:cubicBezTo>
                    <a:cubicBezTo>
                      <a:pt x="42" y="88"/>
                      <a:pt x="55" y="89"/>
                      <a:pt x="66" y="85"/>
                    </a:cubicBezTo>
                    <a:cubicBezTo>
                      <a:pt x="78" y="80"/>
                      <a:pt x="68" y="41"/>
                      <a:pt x="62" y="33"/>
                    </a:cubicBezTo>
                    <a:cubicBezTo>
                      <a:pt x="59" y="29"/>
                      <a:pt x="52" y="30"/>
                      <a:pt x="50" y="25"/>
                    </a:cubicBezTo>
                    <a:cubicBezTo>
                      <a:pt x="49" y="22"/>
                      <a:pt x="55" y="22"/>
                      <a:pt x="58" y="21"/>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61" name="Freeform 256">
                <a:extLst>
                  <a:ext uri="{FF2B5EF4-FFF2-40B4-BE49-F238E27FC236}">
                    <a16:creationId xmlns:a16="http://schemas.microsoft.com/office/drawing/2014/main" id="{63AF891E-A0F3-4F42-BD4D-1315E6AD83A1}"/>
                  </a:ext>
                </a:extLst>
              </p:cNvPr>
              <p:cNvSpPr>
                <a:spLocks/>
              </p:cNvSpPr>
              <p:nvPr/>
            </p:nvSpPr>
            <p:spPr bwMode="auto">
              <a:xfrm>
                <a:off x="5455" y="2784"/>
                <a:ext cx="87" cy="80"/>
              </a:xfrm>
              <a:custGeom>
                <a:avLst/>
                <a:gdLst>
                  <a:gd name="T0" fmla="*/ 33 w 87"/>
                  <a:gd name="T1" fmla="*/ 76 h 80"/>
                  <a:gd name="T2" fmla="*/ 17 w 87"/>
                  <a:gd name="T3" fmla="*/ 8 h 80"/>
                  <a:gd name="T4" fmla="*/ 41 w 87"/>
                  <a:gd name="T5" fmla="*/ 0 h 80"/>
                  <a:gd name="T6" fmla="*/ 81 w 87"/>
                  <a:gd name="T7" fmla="*/ 16 h 80"/>
                  <a:gd name="T8" fmla="*/ 57 w 87"/>
                  <a:gd name="T9" fmla="*/ 80 h 80"/>
                  <a:gd name="T10" fmla="*/ 33 w 87"/>
                  <a:gd name="T11" fmla="*/ 76 h 8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7" h="80">
                    <a:moveTo>
                      <a:pt x="33" y="76"/>
                    </a:moveTo>
                    <a:cubicBezTo>
                      <a:pt x="9" y="60"/>
                      <a:pt x="0" y="42"/>
                      <a:pt x="17" y="8"/>
                    </a:cubicBezTo>
                    <a:cubicBezTo>
                      <a:pt x="21" y="0"/>
                      <a:pt x="41" y="0"/>
                      <a:pt x="41" y="0"/>
                    </a:cubicBezTo>
                    <a:cubicBezTo>
                      <a:pt x="57" y="4"/>
                      <a:pt x="67" y="7"/>
                      <a:pt x="81" y="16"/>
                    </a:cubicBezTo>
                    <a:cubicBezTo>
                      <a:pt x="87" y="40"/>
                      <a:pt x="83" y="71"/>
                      <a:pt x="57" y="80"/>
                    </a:cubicBezTo>
                    <a:cubicBezTo>
                      <a:pt x="17" y="76"/>
                      <a:pt x="9" y="76"/>
                      <a:pt x="33" y="76"/>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62" name="Freeform 257">
                <a:extLst>
                  <a:ext uri="{FF2B5EF4-FFF2-40B4-BE49-F238E27FC236}">
                    <a16:creationId xmlns:a16="http://schemas.microsoft.com/office/drawing/2014/main" id="{7A850F0E-5109-4B9D-94B9-143FE3896C1E}"/>
                  </a:ext>
                </a:extLst>
              </p:cNvPr>
              <p:cNvSpPr>
                <a:spLocks/>
              </p:cNvSpPr>
              <p:nvPr/>
            </p:nvSpPr>
            <p:spPr bwMode="auto">
              <a:xfrm>
                <a:off x="5163" y="2496"/>
                <a:ext cx="90" cy="72"/>
              </a:xfrm>
              <a:custGeom>
                <a:avLst/>
                <a:gdLst>
                  <a:gd name="T0" fmla="*/ 65 w 90"/>
                  <a:gd name="T1" fmla="*/ 20 h 72"/>
                  <a:gd name="T2" fmla="*/ 89 w 90"/>
                  <a:gd name="T3" fmla="*/ 28 h 72"/>
                  <a:gd name="T4" fmla="*/ 45 w 90"/>
                  <a:gd name="T5" fmla="*/ 72 h 72"/>
                  <a:gd name="T6" fmla="*/ 9 w 90"/>
                  <a:gd name="T7" fmla="*/ 68 h 72"/>
                  <a:gd name="T8" fmla="*/ 9 w 90"/>
                  <a:gd name="T9" fmla="*/ 40 h 72"/>
                  <a:gd name="T10" fmla="*/ 49 w 90"/>
                  <a:gd name="T11" fmla="*/ 0 h 72"/>
                  <a:gd name="T12" fmla="*/ 65 w 90"/>
                  <a:gd name="T13" fmla="*/ 20 h 7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 h="72">
                    <a:moveTo>
                      <a:pt x="65" y="20"/>
                    </a:moveTo>
                    <a:cubicBezTo>
                      <a:pt x="73" y="23"/>
                      <a:pt x="90" y="20"/>
                      <a:pt x="89" y="28"/>
                    </a:cubicBezTo>
                    <a:cubicBezTo>
                      <a:pt x="83" y="67"/>
                      <a:pt x="80" y="63"/>
                      <a:pt x="45" y="72"/>
                    </a:cubicBezTo>
                    <a:cubicBezTo>
                      <a:pt x="33" y="71"/>
                      <a:pt x="20" y="72"/>
                      <a:pt x="9" y="68"/>
                    </a:cubicBezTo>
                    <a:cubicBezTo>
                      <a:pt x="0" y="64"/>
                      <a:pt x="8" y="42"/>
                      <a:pt x="9" y="40"/>
                    </a:cubicBezTo>
                    <a:cubicBezTo>
                      <a:pt x="15" y="19"/>
                      <a:pt x="29" y="7"/>
                      <a:pt x="49" y="0"/>
                    </a:cubicBezTo>
                    <a:cubicBezTo>
                      <a:pt x="75" y="18"/>
                      <a:pt x="82" y="12"/>
                      <a:pt x="65" y="2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63" name="Freeform 258">
                <a:extLst>
                  <a:ext uri="{FF2B5EF4-FFF2-40B4-BE49-F238E27FC236}">
                    <a16:creationId xmlns:a16="http://schemas.microsoft.com/office/drawing/2014/main" id="{ACD45A1D-268D-433B-A90F-AAD41AC105FC}"/>
                  </a:ext>
                </a:extLst>
              </p:cNvPr>
              <p:cNvSpPr>
                <a:spLocks/>
              </p:cNvSpPr>
              <p:nvPr/>
            </p:nvSpPr>
            <p:spPr bwMode="auto">
              <a:xfrm>
                <a:off x="5434" y="2646"/>
                <a:ext cx="68" cy="68"/>
              </a:xfrm>
              <a:custGeom>
                <a:avLst/>
                <a:gdLst>
                  <a:gd name="T0" fmla="*/ 32 w 68"/>
                  <a:gd name="T1" fmla="*/ 0 h 68"/>
                  <a:gd name="T2" fmla="*/ 0 w 68"/>
                  <a:gd name="T3" fmla="*/ 20 h 68"/>
                  <a:gd name="T4" fmla="*/ 20 w 68"/>
                  <a:gd name="T5" fmla="*/ 68 h 68"/>
                  <a:gd name="T6" fmla="*/ 60 w 68"/>
                  <a:gd name="T7" fmla="*/ 56 h 68"/>
                  <a:gd name="T8" fmla="*/ 68 w 68"/>
                  <a:gd name="T9" fmla="*/ 32 h 68"/>
                  <a:gd name="T10" fmla="*/ 32 w 68"/>
                  <a:gd name="T11" fmla="*/ 0 h 6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8" h="68">
                    <a:moveTo>
                      <a:pt x="32" y="0"/>
                    </a:moveTo>
                    <a:cubicBezTo>
                      <a:pt x="16" y="5"/>
                      <a:pt x="6" y="2"/>
                      <a:pt x="0" y="20"/>
                    </a:cubicBezTo>
                    <a:cubicBezTo>
                      <a:pt x="6" y="39"/>
                      <a:pt x="10" y="52"/>
                      <a:pt x="20" y="68"/>
                    </a:cubicBezTo>
                    <a:cubicBezTo>
                      <a:pt x="28" y="67"/>
                      <a:pt x="53" y="67"/>
                      <a:pt x="60" y="56"/>
                    </a:cubicBezTo>
                    <a:cubicBezTo>
                      <a:pt x="64" y="49"/>
                      <a:pt x="68" y="32"/>
                      <a:pt x="68" y="32"/>
                    </a:cubicBezTo>
                    <a:cubicBezTo>
                      <a:pt x="60" y="26"/>
                      <a:pt x="21" y="11"/>
                      <a:pt x="32"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64" name="Freeform 259">
                <a:extLst>
                  <a:ext uri="{FF2B5EF4-FFF2-40B4-BE49-F238E27FC236}">
                    <a16:creationId xmlns:a16="http://schemas.microsoft.com/office/drawing/2014/main" id="{5D871678-68C8-45FE-A86C-F5D2AD28EE47}"/>
                  </a:ext>
                </a:extLst>
              </p:cNvPr>
              <p:cNvSpPr>
                <a:spLocks/>
              </p:cNvSpPr>
              <p:nvPr/>
            </p:nvSpPr>
            <p:spPr bwMode="auto">
              <a:xfrm>
                <a:off x="4986" y="2207"/>
                <a:ext cx="78" cy="89"/>
              </a:xfrm>
              <a:custGeom>
                <a:avLst/>
                <a:gdLst>
                  <a:gd name="T0" fmla="*/ 58 w 78"/>
                  <a:gd name="T1" fmla="*/ 21 h 89"/>
                  <a:gd name="T2" fmla="*/ 6 w 78"/>
                  <a:gd name="T3" fmla="*/ 9 h 89"/>
                  <a:gd name="T4" fmla="*/ 2 w 78"/>
                  <a:gd name="T5" fmla="*/ 61 h 89"/>
                  <a:gd name="T6" fmla="*/ 30 w 78"/>
                  <a:gd name="T7" fmla="*/ 89 h 89"/>
                  <a:gd name="T8" fmla="*/ 66 w 78"/>
                  <a:gd name="T9" fmla="*/ 85 h 89"/>
                  <a:gd name="T10" fmla="*/ 62 w 78"/>
                  <a:gd name="T11" fmla="*/ 33 h 89"/>
                  <a:gd name="T12" fmla="*/ 50 w 78"/>
                  <a:gd name="T13" fmla="*/ 25 h 89"/>
                  <a:gd name="T14" fmla="*/ 58 w 78"/>
                  <a:gd name="T15" fmla="*/ 21 h 8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8" h="89">
                    <a:moveTo>
                      <a:pt x="58" y="21"/>
                    </a:moveTo>
                    <a:cubicBezTo>
                      <a:pt x="26" y="0"/>
                      <a:pt x="44" y="4"/>
                      <a:pt x="6" y="9"/>
                    </a:cubicBezTo>
                    <a:cubicBezTo>
                      <a:pt x="0" y="26"/>
                      <a:pt x="5" y="42"/>
                      <a:pt x="2" y="61"/>
                    </a:cubicBezTo>
                    <a:cubicBezTo>
                      <a:pt x="7" y="81"/>
                      <a:pt x="11" y="83"/>
                      <a:pt x="30" y="89"/>
                    </a:cubicBezTo>
                    <a:cubicBezTo>
                      <a:pt x="42" y="88"/>
                      <a:pt x="55" y="89"/>
                      <a:pt x="66" y="85"/>
                    </a:cubicBezTo>
                    <a:cubicBezTo>
                      <a:pt x="78" y="80"/>
                      <a:pt x="68" y="41"/>
                      <a:pt x="62" y="33"/>
                    </a:cubicBezTo>
                    <a:cubicBezTo>
                      <a:pt x="59" y="29"/>
                      <a:pt x="52" y="30"/>
                      <a:pt x="50" y="25"/>
                    </a:cubicBezTo>
                    <a:cubicBezTo>
                      <a:pt x="49" y="22"/>
                      <a:pt x="55" y="22"/>
                      <a:pt x="58" y="21"/>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65" name="Freeform 260">
                <a:extLst>
                  <a:ext uri="{FF2B5EF4-FFF2-40B4-BE49-F238E27FC236}">
                    <a16:creationId xmlns:a16="http://schemas.microsoft.com/office/drawing/2014/main" id="{EB28C741-A95B-4BC7-90F3-65FBCB1BAF75}"/>
                  </a:ext>
                </a:extLst>
              </p:cNvPr>
              <p:cNvSpPr>
                <a:spLocks/>
              </p:cNvSpPr>
              <p:nvPr/>
            </p:nvSpPr>
            <p:spPr bwMode="auto">
              <a:xfrm>
                <a:off x="5060" y="2388"/>
                <a:ext cx="82" cy="86"/>
              </a:xfrm>
              <a:custGeom>
                <a:avLst/>
                <a:gdLst>
                  <a:gd name="T0" fmla="*/ 24 w 82"/>
                  <a:gd name="T1" fmla="*/ 86 h 86"/>
                  <a:gd name="T2" fmla="*/ 0 w 82"/>
                  <a:gd name="T3" fmla="*/ 58 h 86"/>
                  <a:gd name="T4" fmla="*/ 20 w 82"/>
                  <a:gd name="T5" fmla="*/ 6 h 86"/>
                  <a:gd name="T6" fmla="*/ 76 w 82"/>
                  <a:gd name="T7" fmla="*/ 2 h 86"/>
                  <a:gd name="T8" fmla="*/ 60 w 82"/>
                  <a:gd name="T9" fmla="*/ 38 h 86"/>
                  <a:gd name="T10" fmla="*/ 24 w 82"/>
                  <a:gd name="T11" fmla="*/ 86 h 8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2" h="86">
                    <a:moveTo>
                      <a:pt x="24" y="86"/>
                    </a:moveTo>
                    <a:cubicBezTo>
                      <a:pt x="8" y="81"/>
                      <a:pt x="5" y="74"/>
                      <a:pt x="0" y="58"/>
                    </a:cubicBezTo>
                    <a:cubicBezTo>
                      <a:pt x="0" y="57"/>
                      <a:pt x="13" y="8"/>
                      <a:pt x="20" y="6"/>
                    </a:cubicBezTo>
                    <a:cubicBezTo>
                      <a:pt x="38" y="0"/>
                      <a:pt x="57" y="3"/>
                      <a:pt x="76" y="2"/>
                    </a:cubicBezTo>
                    <a:cubicBezTo>
                      <a:pt x="82" y="20"/>
                      <a:pt x="73" y="25"/>
                      <a:pt x="60" y="38"/>
                    </a:cubicBezTo>
                    <a:cubicBezTo>
                      <a:pt x="45" y="82"/>
                      <a:pt x="56" y="64"/>
                      <a:pt x="24" y="86"/>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66" name="Freeform 261">
                <a:extLst>
                  <a:ext uri="{FF2B5EF4-FFF2-40B4-BE49-F238E27FC236}">
                    <a16:creationId xmlns:a16="http://schemas.microsoft.com/office/drawing/2014/main" id="{76450B2C-5501-44B7-9020-3071D5BA0245}"/>
                  </a:ext>
                </a:extLst>
              </p:cNvPr>
              <p:cNvSpPr>
                <a:spLocks/>
              </p:cNvSpPr>
              <p:nvPr/>
            </p:nvSpPr>
            <p:spPr bwMode="auto">
              <a:xfrm>
                <a:off x="4282" y="2039"/>
                <a:ext cx="114" cy="90"/>
              </a:xfrm>
              <a:custGeom>
                <a:avLst/>
                <a:gdLst>
                  <a:gd name="T0" fmla="*/ 30 w 114"/>
                  <a:gd name="T1" fmla="*/ 33 h 90"/>
                  <a:gd name="T2" fmla="*/ 18 w 114"/>
                  <a:gd name="T3" fmla="*/ 69 h 90"/>
                  <a:gd name="T4" fmla="*/ 14 w 114"/>
                  <a:gd name="T5" fmla="*/ 81 h 90"/>
                  <a:gd name="T6" fmla="*/ 86 w 114"/>
                  <a:gd name="T7" fmla="*/ 69 h 90"/>
                  <a:gd name="T8" fmla="*/ 102 w 114"/>
                  <a:gd name="T9" fmla="*/ 45 h 90"/>
                  <a:gd name="T10" fmla="*/ 114 w 114"/>
                  <a:gd name="T11" fmla="*/ 17 h 90"/>
                  <a:gd name="T12" fmla="*/ 110 w 114"/>
                  <a:gd name="T13" fmla="*/ 5 h 90"/>
                  <a:gd name="T14" fmla="*/ 94 w 114"/>
                  <a:gd name="T15" fmla="*/ 1 h 90"/>
                  <a:gd name="T16" fmla="*/ 22 w 114"/>
                  <a:gd name="T17" fmla="*/ 17 h 90"/>
                  <a:gd name="T18" fmla="*/ 30 w 114"/>
                  <a:gd name="T19" fmla="*/ 33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4" h="90">
                    <a:moveTo>
                      <a:pt x="30" y="33"/>
                    </a:moveTo>
                    <a:cubicBezTo>
                      <a:pt x="26" y="45"/>
                      <a:pt x="22" y="57"/>
                      <a:pt x="18" y="69"/>
                    </a:cubicBezTo>
                    <a:cubicBezTo>
                      <a:pt x="17" y="73"/>
                      <a:pt x="14" y="81"/>
                      <a:pt x="14" y="81"/>
                    </a:cubicBezTo>
                    <a:cubicBezTo>
                      <a:pt x="48" y="90"/>
                      <a:pt x="55" y="90"/>
                      <a:pt x="86" y="69"/>
                    </a:cubicBezTo>
                    <a:cubicBezTo>
                      <a:pt x="95" y="32"/>
                      <a:pt x="82" y="70"/>
                      <a:pt x="102" y="45"/>
                    </a:cubicBezTo>
                    <a:cubicBezTo>
                      <a:pt x="108" y="37"/>
                      <a:pt x="109" y="26"/>
                      <a:pt x="114" y="17"/>
                    </a:cubicBezTo>
                    <a:cubicBezTo>
                      <a:pt x="113" y="13"/>
                      <a:pt x="113" y="8"/>
                      <a:pt x="110" y="5"/>
                    </a:cubicBezTo>
                    <a:cubicBezTo>
                      <a:pt x="106" y="2"/>
                      <a:pt x="99" y="0"/>
                      <a:pt x="94" y="1"/>
                    </a:cubicBezTo>
                    <a:cubicBezTo>
                      <a:pt x="72" y="3"/>
                      <a:pt x="46" y="14"/>
                      <a:pt x="22" y="17"/>
                    </a:cubicBezTo>
                    <a:cubicBezTo>
                      <a:pt x="16" y="34"/>
                      <a:pt x="0" y="55"/>
                      <a:pt x="30" y="33"/>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67" name="Freeform 262">
                <a:extLst>
                  <a:ext uri="{FF2B5EF4-FFF2-40B4-BE49-F238E27FC236}">
                    <a16:creationId xmlns:a16="http://schemas.microsoft.com/office/drawing/2014/main" id="{871C7B4A-18BD-4F4B-9558-72E1BC915250}"/>
                  </a:ext>
                </a:extLst>
              </p:cNvPr>
              <p:cNvSpPr>
                <a:spLocks/>
              </p:cNvSpPr>
              <p:nvPr/>
            </p:nvSpPr>
            <p:spPr bwMode="auto">
              <a:xfrm>
                <a:off x="4104" y="3835"/>
                <a:ext cx="122" cy="57"/>
              </a:xfrm>
              <a:custGeom>
                <a:avLst/>
                <a:gdLst>
                  <a:gd name="T0" fmla="*/ 48 w 122"/>
                  <a:gd name="T1" fmla="*/ 1 h 57"/>
                  <a:gd name="T2" fmla="*/ 4 w 122"/>
                  <a:gd name="T3" fmla="*/ 5 h 57"/>
                  <a:gd name="T4" fmla="*/ 8 w 122"/>
                  <a:gd name="T5" fmla="*/ 17 h 57"/>
                  <a:gd name="T6" fmla="*/ 24 w 122"/>
                  <a:gd name="T7" fmla="*/ 41 h 57"/>
                  <a:gd name="T8" fmla="*/ 96 w 122"/>
                  <a:gd name="T9" fmla="*/ 57 h 57"/>
                  <a:gd name="T10" fmla="*/ 96 w 122"/>
                  <a:gd name="T11" fmla="*/ 37 h 57"/>
                  <a:gd name="T12" fmla="*/ 48 w 122"/>
                  <a:gd name="T13" fmla="*/ 1 h 5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2" h="57">
                    <a:moveTo>
                      <a:pt x="48" y="1"/>
                    </a:moveTo>
                    <a:cubicBezTo>
                      <a:pt x="33" y="2"/>
                      <a:pt x="18" y="0"/>
                      <a:pt x="4" y="5"/>
                    </a:cubicBezTo>
                    <a:cubicBezTo>
                      <a:pt x="0" y="7"/>
                      <a:pt x="6" y="13"/>
                      <a:pt x="8" y="17"/>
                    </a:cubicBezTo>
                    <a:cubicBezTo>
                      <a:pt x="13" y="25"/>
                      <a:pt x="15" y="39"/>
                      <a:pt x="24" y="41"/>
                    </a:cubicBezTo>
                    <a:cubicBezTo>
                      <a:pt x="48" y="47"/>
                      <a:pt x="72" y="49"/>
                      <a:pt x="96" y="57"/>
                    </a:cubicBezTo>
                    <a:cubicBezTo>
                      <a:pt x="122" y="50"/>
                      <a:pt x="117" y="44"/>
                      <a:pt x="96" y="37"/>
                    </a:cubicBezTo>
                    <a:cubicBezTo>
                      <a:pt x="81" y="15"/>
                      <a:pt x="78" y="1"/>
                      <a:pt x="48" y="1"/>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68" name="Freeform 263">
                <a:extLst>
                  <a:ext uri="{FF2B5EF4-FFF2-40B4-BE49-F238E27FC236}">
                    <a16:creationId xmlns:a16="http://schemas.microsoft.com/office/drawing/2014/main" id="{51FCFBE7-1CFB-4EB9-879F-B2E662310657}"/>
                  </a:ext>
                </a:extLst>
              </p:cNvPr>
              <p:cNvSpPr>
                <a:spLocks/>
              </p:cNvSpPr>
              <p:nvPr/>
            </p:nvSpPr>
            <p:spPr bwMode="auto">
              <a:xfrm>
                <a:off x="3912" y="3864"/>
                <a:ext cx="103" cy="72"/>
              </a:xfrm>
              <a:custGeom>
                <a:avLst/>
                <a:gdLst>
                  <a:gd name="T0" fmla="*/ 48 w 103"/>
                  <a:gd name="T1" fmla="*/ 0 h 72"/>
                  <a:gd name="T2" fmla="*/ 0 w 103"/>
                  <a:gd name="T3" fmla="*/ 32 h 72"/>
                  <a:gd name="T4" fmla="*/ 40 w 103"/>
                  <a:gd name="T5" fmla="*/ 72 h 72"/>
                  <a:gd name="T6" fmla="*/ 72 w 103"/>
                  <a:gd name="T7" fmla="*/ 68 h 72"/>
                  <a:gd name="T8" fmla="*/ 56 w 103"/>
                  <a:gd name="T9" fmla="*/ 24 h 72"/>
                  <a:gd name="T10" fmla="*/ 48 w 103"/>
                  <a:gd name="T11" fmla="*/ 0 h 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3" h="72">
                    <a:moveTo>
                      <a:pt x="48" y="0"/>
                    </a:moveTo>
                    <a:cubicBezTo>
                      <a:pt x="14" y="4"/>
                      <a:pt x="6" y="0"/>
                      <a:pt x="0" y="32"/>
                    </a:cubicBezTo>
                    <a:cubicBezTo>
                      <a:pt x="6" y="55"/>
                      <a:pt x="18" y="65"/>
                      <a:pt x="40" y="72"/>
                    </a:cubicBezTo>
                    <a:cubicBezTo>
                      <a:pt x="51" y="71"/>
                      <a:pt x="62" y="72"/>
                      <a:pt x="72" y="68"/>
                    </a:cubicBezTo>
                    <a:cubicBezTo>
                      <a:pt x="103" y="57"/>
                      <a:pt x="71" y="29"/>
                      <a:pt x="56" y="24"/>
                    </a:cubicBezTo>
                    <a:cubicBezTo>
                      <a:pt x="42" y="3"/>
                      <a:pt x="26" y="15"/>
                      <a:pt x="48"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69" name="Freeform 264">
                <a:extLst>
                  <a:ext uri="{FF2B5EF4-FFF2-40B4-BE49-F238E27FC236}">
                    <a16:creationId xmlns:a16="http://schemas.microsoft.com/office/drawing/2014/main" id="{7BEB9023-03FB-4573-BB78-A366E61958B1}"/>
                  </a:ext>
                </a:extLst>
              </p:cNvPr>
              <p:cNvSpPr>
                <a:spLocks/>
              </p:cNvSpPr>
              <p:nvPr/>
            </p:nvSpPr>
            <p:spPr bwMode="auto">
              <a:xfrm>
                <a:off x="3891" y="3736"/>
                <a:ext cx="90" cy="72"/>
              </a:xfrm>
              <a:custGeom>
                <a:avLst/>
                <a:gdLst>
                  <a:gd name="T0" fmla="*/ 65 w 90"/>
                  <a:gd name="T1" fmla="*/ 20 h 72"/>
                  <a:gd name="T2" fmla="*/ 89 w 90"/>
                  <a:gd name="T3" fmla="*/ 28 h 72"/>
                  <a:gd name="T4" fmla="*/ 45 w 90"/>
                  <a:gd name="T5" fmla="*/ 72 h 72"/>
                  <a:gd name="T6" fmla="*/ 9 w 90"/>
                  <a:gd name="T7" fmla="*/ 68 h 72"/>
                  <a:gd name="T8" fmla="*/ 9 w 90"/>
                  <a:gd name="T9" fmla="*/ 40 h 72"/>
                  <a:gd name="T10" fmla="*/ 49 w 90"/>
                  <a:gd name="T11" fmla="*/ 0 h 72"/>
                  <a:gd name="T12" fmla="*/ 65 w 90"/>
                  <a:gd name="T13" fmla="*/ 20 h 7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 h="72">
                    <a:moveTo>
                      <a:pt x="65" y="20"/>
                    </a:moveTo>
                    <a:cubicBezTo>
                      <a:pt x="73" y="23"/>
                      <a:pt x="90" y="20"/>
                      <a:pt x="89" y="28"/>
                    </a:cubicBezTo>
                    <a:cubicBezTo>
                      <a:pt x="83" y="67"/>
                      <a:pt x="80" y="63"/>
                      <a:pt x="45" y="72"/>
                    </a:cubicBezTo>
                    <a:cubicBezTo>
                      <a:pt x="33" y="71"/>
                      <a:pt x="20" y="72"/>
                      <a:pt x="9" y="68"/>
                    </a:cubicBezTo>
                    <a:cubicBezTo>
                      <a:pt x="0" y="64"/>
                      <a:pt x="8" y="42"/>
                      <a:pt x="9" y="40"/>
                    </a:cubicBezTo>
                    <a:cubicBezTo>
                      <a:pt x="15" y="19"/>
                      <a:pt x="29" y="7"/>
                      <a:pt x="49" y="0"/>
                    </a:cubicBezTo>
                    <a:cubicBezTo>
                      <a:pt x="75" y="18"/>
                      <a:pt x="82" y="12"/>
                      <a:pt x="65" y="2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70" name="Freeform 265">
                <a:extLst>
                  <a:ext uri="{FF2B5EF4-FFF2-40B4-BE49-F238E27FC236}">
                    <a16:creationId xmlns:a16="http://schemas.microsoft.com/office/drawing/2014/main" id="{B85FDCEB-9F0D-4C51-8220-198C1416524D}"/>
                  </a:ext>
                </a:extLst>
              </p:cNvPr>
              <p:cNvSpPr>
                <a:spLocks/>
              </p:cNvSpPr>
              <p:nvPr/>
            </p:nvSpPr>
            <p:spPr bwMode="auto">
              <a:xfrm>
                <a:off x="3786" y="3787"/>
                <a:ext cx="78" cy="89"/>
              </a:xfrm>
              <a:custGeom>
                <a:avLst/>
                <a:gdLst>
                  <a:gd name="T0" fmla="*/ 58 w 78"/>
                  <a:gd name="T1" fmla="*/ 21 h 89"/>
                  <a:gd name="T2" fmla="*/ 6 w 78"/>
                  <a:gd name="T3" fmla="*/ 9 h 89"/>
                  <a:gd name="T4" fmla="*/ 2 w 78"/>
                  <a:gd name="T5" fmla="*/ 61 h 89"/>
                  <a:gd name="T6" fmla="*/ 30 w 78"/>
                  <a:gd name="T7" fmla="*/ 89 h 89"/>
                  <a:gd name="T8" fmla="*/ 66 w 78"/>
                  <a:gd name="T9" fmla="*/ 85 h 89"/>
                  <a:gd name="T10" fmla="*/ 62 w 78"/>
                  <a:gd name="T11" fmla="*/ 33 h 89"/>
                  <a:gd name="T12" fmla="*/ 50 w 78"/>
                  <a:gd name="T13" fmla="*/ 25 h 89"/>
                  <a:gd name="T14" fmla="*/ 58 w 78"/>
                  <a:gd name="T15" fmla="*/ 21 h 8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8" h="89">
                    <a:moveTo>
                      <a:pt x="58" y="21"/>
                    </a:moveTo>
                    <a:cubicBezTo>
                      <a:pt x="26" y="0"/>
                      <a:pt x="44" y="4"/>
                      <a:pt x="6" y="9"/>
                    </a:cubicBezTo>
                    <a:cubicBezTo>
                      <a:pt x="0" y="26"/>
                      <a:pt x="5" y="42"/>
                      <a:pt x="2" y="61"/>
                    </a:cubicBezTo>
                    <a:cubicBezTo>
                      <a:pt x="7" y="81"/>
                      <a:pt x="11" y="83"/>
                      <a:pt x="30" y="89"/>
                    </a:cubicBezTo>
                    <a:cubicBezTo>
                      <a:pt x="42" y="88"/>
                      <a:pt x="55" y="89"/>
                      <a:pt x="66" y="85"/>
                    </a:cubicBezTo>
                    <a:cubicBezTo>
                      <a:pt x="78" y="80"/>
                      <a:pt x="68" y="41"/>
                      <a:pt x="62" y="33"/>
                    </a:cubicBezTo>
                    <a:cubicBezTo>
                      <a:pt x="59" y="29"/>
                      <a:pt x="52" y="30"/>
                      <a:pt x="50" y="25"/>
                    </a:cubicBezTo>
                    <a:cubicBezTo>
                      <a:pt x="49" y="22"/>
                      <a:pt x="55" y="22"/>
                      <a:pt x="58" y="21"/>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71" name="Freeform 266">
                <a:extLst>
                  <a:ext uri="{FF2B5EF4-FFF2-40B4-BE49-F238E27FC236}">
                    <a16:creationId xmlns:a16="http://schemas.microsoft.com/office/drawing/2014/main" id="{1275678C-1E36-48FE-8177-11DE335E9B83}"/>
                  </a:ext>
                </a:extLst>
              </p:cNvPr>
              <p:cNvSpPr>
                <a:spLocks/>
              </p:cNvSpPr>
              <p:nvPr/>
            </p:nvSpPr>
            <p:spPr bwMode="auto">
              <a:xfrm>
                <a:off x="3643" y="3772"/>
                <a:ext cx="90" cy="72"/>
              </a:xfrm>
              <a:custGeom>
                <a:avLst/>
                <a:gdLst>
                  <a:gd name="T0" fmla="*/ 65 w 90"/>
                  <a:gd name="T1" fmla="*/ 20 h 72"/>
                  <a:gd name="T2" fmla="*/ 89 w 90"/>
                  <a:gd name="T3" fmla="*/ 28 h 72"/>
                  <a:gd name="T4" fmla="*/ 45 w 90"/>
                  <a:gd name="T5" fmla="*/ 72 h 72"/>
                  <a:gd name="T6" fmla="*/ 9 w 90"/>
                  <a:gd name="T7" fmla="*/ 68 h 72"/>
                  <a:gd name="T8" fmla="*/ 9 w 90"/>
                  <a:gd name="T9" fmla="*/ 40 h 72"/>
                  <a:gd name="T10" fmla="*/ 49 w 90"/>
                  <a:gd name="T11" fmla="*/ 0 h 72"/>
                  <a:gd name="T12" fmla="*/ 65 w 90"/>
                  <a:gd name="T13" fmla="*/ 20 h 7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 h="72">
                    <a:moveTo>
                      <a:pt x="65" y="20"/>
                    </a:moveTo>
                    <a:cubicBezTo>
                      <a:pt x="73" y="23"/>
                      <a:pt x="90" y="20"/>
                      <a:pt x="89" y="28"/>
                    </a:cubicBezTo>
                    <a:cubicBezTo>
                      <a:pt x="83" y="67"/>
                      <a:pt x="80" y="63"/>
                      <a:pt x="45" y="72"/>
                    </a:cubicBezTo>
                    <a:cubicBezTo>
                      <a:pt x="33" y="71"/>
                      <a:pt x="20" y="72"/>
                      <a:pt x="9" y="68"/>
                    </a:cubicBezTo>
                    <a:cubicBezTo>
                      <a:pt x="0" y="64"/>
                      <a:pt x="8" y="42"/>
                      <a:pt x="9" y="40"/>
                    </a:cubicBezTo>
                    <a:cubicBezTo>
                      <a:pt x="15" y="19"/>
                      <a:pt x="29" y="7"/>
                      <a:pt x="49" y="0"/>
                    </a:cubicBezTo>
                    <a:cubicBezTo>
                      <a:pt x="75" y="18"/>
                      <a:pt x="82" y="12"/>
                      <a:pt x="65" y="2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72" name="Freeform 267">
                <a:extLst>
                  <a:ext uri="{FF2B5EF4-FFF2-40B4-BE49-F238E27FC236}">
                    <a16:creationId xmlns:a16="http://schemas.microsoft.com/office/drawing/2014/main" id="{3F6AF92E-8076-4DC9-B120-39C78A95DA9B}"/>
                  </a:ext>
                </a:extLst>
              </p:cNvPr>
              <p:cNvSpPr>
                <a:spLocks/>
              </p:cNvSpPr>
              <p:nvPr/>
            </p:nvSpPr>
            <p:spPr bwMode="auto">
              <a:xfrm>
                <a:off x="3576" y="3660"/>
                <a:ext cx="68" cy="68"/>
              </a:xfrm>
              <a:custGeom>
                <a:avLst/>
                <a:gdLst>
                  <a:gd name="T0" fmla="*/ 32 w 68"/>
                  <a:gd name="T1" fmla="*/ 0 h 68"/>
                  <a:gd name="T2" fmla="*/ 0 w 68"/>
                  <a:gd name="T3" fmla="*/ 20 h 68"/>
                  <a:gd name="T4" fmla="*/ 20 w 68"/>
                  <a:gd name="T5" fmla="*/ 68 h 68"/>
                  <a:gd name="T6" fmla="*/ 60 w 68"/>
                  <a:gd name="T7" fmla="*/ 56 h 68"/>
                  <a:gd name="T8" fmla="*/ 68 w 68"/>
                  <a:gd name="T9" fmla="*/ 32 h 68"/>
                  <a:gd name="T10" fmla="*/ 32 w 68"/>
                  <a:gd name="T11" fmla="*/ 0 h 6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8" h="68">
                    <a:moveTo>
                      <a:pt x="32" y="0"/>
                    </a:moveTo>
                    <a:cubicBezTo>
                      <a:pt x="16" y="5"/>
                      <a:pt x="6" y="2"/>
                      <a:pt x="0" y="20"/>
                    </a:cubicBezTo>
                    <a:cubicBezTo>
                      <a:pt x="6" y="39"/>
                      <a:pt x="10" y="52"/>
                      <a:pt x="20" y="68"/>
                    </a:cubicBezTo>
                    <a:cubicBezTo>
                      <a:pt x="28" y="67"/>
                      <a:pt x="53" y="67"/>
                      <a:pt x="60" y="56"/>
                    </a:cubicBezTo>
                    <a:cubicBezTo>
                      <a:pt x="64" y="49"/>
                      <a:pt x="68" y="32"/>
                      <a:pt x="68" y="32"/>
                    </a:cubicBezTo>
                    <a:cubicBezTo>
                      <a:pt x="60" y="26"/>
                      <a:pt x="21" y="11"/>
                      <a:pt x="32"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73" name="Freeform 268">
                <a:extLst>
                  <a:ext uri="{FF2B5EF4-FFF2-40B4-BE49-F238E27FC236}">
                    <a16:creationId xmlns:a16="http://schemas.microsoft.com/office/drawing/2014/main" id="{DEF0C961-D502-4408-85CF-EDFB00701630}"/>
                  </a:ext>
                </a:extLst>
              </p:cNvPr>
              <p:cNvSpPr>
                <a:spLocks/>
              </p:cNvSpPr>
              <p:nvPr/>
            </p:nvSpPr>
            <p:spPr bwMode="auto">
              <a:xfrm>
                <a:off x="3728" y="3699"/>
                <a:ext cx="122" cy="57"/>
              </a:xfrm>
              <a:custGeom>
                <a:avLst/>
                <a:gdLst>
                  <a:gd name="T0" fmla="*/ 48 w 122"/>
                  <a:gd name="T1" fmla="*/ 1 h 57"/>
                  <a:gd name="T2" fmla="*/ 4 w 122"/>
                  <a:gd name="T3" fmla="*/ 5 h 57"/>
                  <a:gd name="T4" fmla="*/ 8 w 122"/>
                  <a:gd name="T5" fmla="*/ 17 h 57"/>
                  <a:gd name="T6" fmla="*/ 24 w 122"/>
                  <a:gd name="T7" fmla="*/ 41 h 57"/>
                  <a:gd name="T8" fmla="*/ 96 w 122"/>
                  <a:gd name="T9" fmla="*/ 57 h 57"/>
                  <a:gd name="T10" fmla="*/ 96 w 122"/>
                  <a:gd name="T11" fmla="*/ 37 h 57"/>
                  <a:gd name="T12" fmla="*/ 48 w 122"/>
                  <a:gd name="T13" fmla="*/ 1 h 5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2" h="57">
                    <a:moveTo>
                      <a:pt x="48" y="1"/>
                    </a:moveTo>
                    <a:cubicBezTo>
                      <a:pt x="33" y="2"/>
                      <a:pt x="18" y="0"/>
                      <a:pt x="4" y="5"/>
                    </a:cubicBezTo>
                    <a:cubicBezTo>
                      <a:pt x="0" y="7"/>
                      <a:pt x="6" y="13"/>
                      <a:pt x="8" y="17"/>
                    </a:cubicBezTo>
                    <a:cubicBezTo>
                      <a:pt x="13" y="25"/>
                      <a:pt x="15" y="39"/>
                      <a:pt x="24" y="41"/>
                    </a:cubicBezTo>
                    <a:cubicBezTo>
                      <a:pt x="48" y="47"/>
                      <a:pt x="72" y="49"/>
                      <a:pt x="96" y="57"/>
                    </a:cubicBezTo>
                    <a:cubicBezTo>
                      <a:pt x="122" y="50"/>
                      <a:pt x="117" y="44"/>
                      <a:pt x="96" y="37"/>
                    </a:cubicBezTo>
                    <a:cubicBezTo>
                      <a:pt x="81" y="15"/>
                      <a:pt x="78" y="1"/>
                      <a:pt x="48" y="1"/>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31374" name="Group 269">
              <a:extLst>
                <a:ext uri="{FF2B5EF4-FFF2-40B4-BE49-F238E27FC236}">
                  <a16:creationId xmlns:a16="http://schemas.microsoft.com/office/drawing/2014/main" id="{D71C6EE2-B18F-48FD-AA61-521A5B6FFADD}"/>
                </a:ext>
              </a:extLst>
            </p:cNvPr>
            <p:cNvGrpSpPr>
              <a:grpSpLocks/>
            </p:cNvGrpSpPr>
            <p:nvPr/>
          </p:nvGrpSpPr>
          <p:grpSpPr bwMode="auto">
            <a:xfrm>
              <a:off x="3336" y="3263"/>
              <a:ext cx="1252" cy="928"/>
              <a:chOff x="3336" y="3263"/>
              <a:chExt cx="1252" cy="928"/>
            </a:xfrm>
          </p:grpSpPr>
          <p:sp>
            <p:nvSpPr>
              <p:cNvPr id="431375" name="Freeform 270">
                <a:extLst>
                  <a:ext uri="{FF2B5EF4-FFF2-40B4-BE49-F238E27FC236}">
                    <a16:creationId xmlns:a16="http://schemas.microsoft.com/office/drawing/2014/main" id="{367C5C46-7A25-49DE-ADA9-A67DF7CAD67A}"/>
                  </a:ext>
                </a:extLst>
              </p:cNvPr>
              <p:cNvSpPr>
                <a:spLocks/>
              </p:cNvSpPr>
              <p:nvPr/>
            </p:nvSpPr>
            <p:spPr bwMode="auto">
              <a:xfrm>
                <a:off x="4389" y="4052"/>
                <a:ext cx="57" cy="65"/>
              </a:xfrm>
              <a:custGeom>
                <a:avLst/>
                <a:gdLst>
                  <a:gd name="T0" fmla="*/ 0 w 65"/>
                  <a:gd name="T1" fmla="*/ 0 h 65"/>
                  <a:gd name="T2" fmla="*/ 0 w 65"/>
                  <a:gd name="T3" fmla="*/ 8 h 65"/>
                  <a:gd name="T4" fmla="*/ 0 w 65"/>
                  <a:gd name="T5" fmla="*/ 16 h 65"/>
                  <a:gd name="T6" fmla="*/ 0 w 65"/>
                  <a:gd name="T7" fmla="*/ 24 h 65"/>
                  <a:gd name="T8" fmla="*/ 4 w 65"/>
                  <a:gd name="T9" fmla="*/ 32 h 65"/>
                  <a:gd name="T10" fmla="*/ 6 w 65"/>
                  <a:gd name="T11" fmla="*/ 40 h 65"/>
                  <a:gd name="T12" fmla="*/ 12 w 65"/>
                  <a:gd name="T13" fmla="*/ 40 h 65"/>
                  <a:gd name="T14" fmla="*/ 18 w 65"/>
                  <a:gd name="T15" fmla="*/ 44 h 65"/>
                  <a:gd name="T16" fmla="*/ 22 w 65"/>
                  <a:gd name="T17" fmla="*/ 52 h 65"/>
                  <a:gd name="T18" fmla="*/ 28 w 65"/>
                  <a:gd name="T19" fmla="*/ 60 h 65"/>
                  <a:gd name="T20" fmla="*/ 34 w 65"/>
                  <a:gd name="T21" fmla="*/ 64 h 65"/>
                  <a:gd name="T22" fmla="*/ 40 w 65"/>
                  <a:gd name="T23" fmla="*/ 64 h 65"/>
                  <a:gd name="T24" fmla="*/ 46 w 65"/>
                  <a:gd name="T25" fmla="*/ 56 h 65"/>
                  <a:gd name="T26" fmla="*/ 49 w 65"/>
                  <a:gd name="T27" fmla="*/ 48 h 65"/>
                  <a:gd name="T28" fmla="*/ 49 w 65"/>
                  <a:gd name="T29" fmla="*/ 40 h 65"/>
                  <a:gd name="T30" fmla="*/ 46 w 65"/>
                  <a:gd name="T31" fmla="*/ 32 h 65"/>
                  <a:gd name="T32" fmla="*/ 40 w 65"/>
                  <a:gd name="T33" fmla="*/ 28 h 65"/>
                  <a:gd name="T34" fmla="*/ 37 w 65"/>
                  <a:gd name="T35" fmla="*/ 20 h 65"/>
                  <a:gd name="T36" fmla="*/ 31 w 65"/>
                  <a:gd name="T37" fmla="*/ 16 h 65"/>
                  <a:gd name="T38" fmla="*/ 25 w 65"/>
                  <a:gd name="T39" fmla="*/ 16 h 65"/>
                  <a:gd name="T40" fmla="*/ 18 w 65"/>
                  <a:gd name="T41" fmla="*/ 12 h 65"/>
                  <a:gd name="T42" fmla="*/ 16 w 65"/>
                  <a:gd name="T43" fmla="*/ 4 h 65"/>
                  <a:gd name="T44" fmla="*/ 10 w 65"/>
                  <a:gd name="T45" fmla="*/ 0 h 65"/>
                  <a:gd name="T46" fmla="*/ 4 w 65"/>
                  <a:gd name="T47" fmla="*/ 0 h 65"/>
                  <a:gd name="T48" fmla="*/ 0 w 65"/>
                  <a:gd name="T49" fmla="*/ 0 h 6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5" h="65">
                    <a:moveTo>
                      <a:pt x="0" y="0"/>
                    </a:moveTo>
                    <a:lnTo>
                      <a:pt x="0" y="8"/>
                    </a:lnTo>
                    <a:lnTo>
                      <a:pt x="0" y="16"/>
                    </a:lnTo>
                    <a:lnTo>
                      <a:pt x="0" y="24"/>
                    </a:lnTo>
                    <a:lnTo>
                      <a:pt x="4" y="32"/>
                    </a:lnTo>
                    <a:lnTo>
                      <a:pt x="8" y="40"/>
                    </a:lnTo>
                    <a:lnTo>
                      <a:pt x="16" y="40"/>
                    </a:lnTo>
                    <a:lnTo>
                      <a:pt x="24" y="44"/>
                    </a:lnTo>
                    <a:lnTo>
                      <a:pt x="28" y="52"/>
                    </a:lnTo>
                    <a:lnTo>
                      <a:pt x="36" y="60"/>
                    </a:lnTo>
                    <a:lnTo>
                      <a:pt x="44" y="64"/>
                    </a:lnTo>
                    <a:lnTo>
                      <a:pt x="52" y="64"/>
                    </a:lnTo>
                    <a:lnTo>
                      <a:pt x="60" y="56"/>
                    </a:lnTo>
                    <a:lnTo>
                      <a:pt x="64" y="48"/>
                    </a:lnTo>
                    <a:lnTo>
                      <a:pt x="64" y="40"/>
                    </a:lnTo>
                    <a:lnTo>
                      <a:pt x="60" y="32"/>
                    </a:lnTo>
                    <a:lnTo>
                      <a:pt x="52" y="28"/>
                    </a:lnTo>
                    <a:lnTo>
                      <a:pt x="48" y="20"/>
                    </a:lnTo>
                    <a:lnTo>
                      <a:pt x="40" y="16"/>
                    </a:lnTo>
                    <a:lnTo>
                      <a:pt x="32" y="16"/>
                    </a:lnTo>
                    <a:lnTo>
                      <a:pt x="24" y="12"/>
                    </a:lnTo>
                    <a:lnTo>
                      <a:pt x="20" y="4"/>
                    </a:lnTo>
                    <a:lnTo>
                      <a:pt x="12" y="0"/>
                    </a:lnTo>
                    <a:lnTo>
                      <a:pt x="4" y="0"/>
                    </a:lnTo>
                    <a:lnTo>
                      <a:pt x="0"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76" name="Freeform 271">
                <a:extLst>
                  <a:ext uri="{FF2B5EF4-FFF2-40B4-BE49-F238E27FC236}">
                    <a16:creationId xmlns:a16="http://schemas.microsoft.com/office/drawing/2014/main" id="{4EB4B093-D8EA-47F9-86FB-47656E97EB54}"/>
                  </a:ext>
                </a:extLst>
              </p:cNvPr>
              <p:cNvSpPr>
                <a:spLocks/>
              </p:cNvSpPr>
              <p:nvPr/>
            </p:nvSpPr>
            <p:spPr bwMode="auto">
              <a:xfrm>
                <a:off x="4447" y="4096"/>
                <a:ext cx="141" cy="95"/>
              </a:xfrm>
              <a:custGeom>
                <a:avLst/>
                <a:gdLst>
                  <a:gd name="T0" fmla="*/ 33 w 141"/>
                  <a:gd name="T1" fmla="*/ 0 h 95"/>
                  <a:gd name="T2" fmla="*/ 93 w 141"/>
                  <a:gd name="T3" fmla="*/ 12 h 95"/>
                  <a:gd name="T4" fmla="*/ 117 w 141"/>
                  <a:gd name="T5" fmla="*/ 20 h 95"/>
                  <a:gd name="T6" fmla="*/ 73 w 141"/>
                  <a:gd name="T7" fmla="*/ 64 h 95"/>
                  <a:gd name="T8" fmla="*/ 33 w 141"/>
                  <a:gd name="T9" fmla="*/ 92 h 95"/>
                  <a:gd name="T10" fmla="*/ 5 w 141"/>
                  <a:gd name="T11" fmla="*/ 88 h 95"/>
                  <a:gd name="T12" fmla="*/ 9 w 141"/>
                  <a:gd name="T13" fmla="*/ 64 h 95"/>
                  <a:gd name="T14" fmla="*/ 17 w 141"/>
                  <a:gd name="T15" fmla="*/ 28 h 95"/>
                  <a:gd name="T16" fmla="*/ 29 w 141"/>
                  <a:gd name="T17" fmla="*/ 20 h 95"/>
                  <a:gd name="T18" fmla="*/ 33 w 141"/>
                  <a:gd name="T19" fmla="*/ 0 h 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1" h="95">
                    <a:moveTo>
                      <a:pt x="33" y="0"/>
                    </a:moveTo>
                    <a:cubicBezTo>
                      <a:pt x="53" y="7"/>
                      <a:pt x="73" y="6"/>
                      <a:pt x="93" y="12"/>
                    </a:cubicBezTo>
                    <a:cubicBezTo>
                      <a:pt x="101" y="14"/>
                      <a:pt x="117" y="20"/>
                      <a:pt x="117" y="20"/>
                    </a:cubicBezTo>
                    <a:cubicBezTo>
                      <a:pt x="141" y="56"/>
                      <a:pt x="98" y="60"/>
                      <a:pt x="73" y="64"/>
                    </a:cubicBezTo>
                    <a:cubicBezTo>
                      <a:pt x="30" y="78"/>
                      <a:pt x="65" y="71"/>
                      <a:pt x="33" y="92"/>
                    </a:cubicBezTo>
                    <a:cubicBezTo>
                      <a:pt x="24" y="91"/>
                      <a:pt x="11" y="95"/>
                      <a:pt x="5" y="88"/>
                    </a:cubicBezTo>
                    <a:cubicBezTo>
                      <a:pt x="0" y="82"/>
                      <a:pt x="7" y="72"/>
                      <a:pt x="9" y="64"/>
                    </a:cubicBezTo>
                    <a:cubicBezTo>
                      <a:pt x="12" y="52"/>
                      <a:pt x="12" y="39"/>
                      <a:pt x="17" y="28"/>
                    </a:cubicBezTo>
                    <a:cubicBezTo>
                      <a:pt x="19" y="24"/>
                      <a:pt x="27" y="24"/>
                      <a:pt x="29" y="20"/>
                    </a:cubicBezTo>
                    <a:cubicBezTo>
                      <a:pt x="32" y="14"/>
                      <a:pt x="32" y="7"/>
                      <a:pt x="33"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77" name="Freeform 272">
                <a:extLst>
                  <a:ext uri="{FF2B5EF4-FFF2-40B4-BE49-F238E27FC236}">
                    <a16:creationId xmlns:a16="http://schemas.microsoft.com/office/drawing/2014/main" id="{8E9E33E9-F8B8-48A0-9801-4CA30EA67590}"/>
                  </a:ext>
                </a:extLst>
              </p:cNvPr>
              <p:cNvSpPr>
                <a:spLocks/>
              </p:cNvSpPr>
              <p:nvPr/>
            </p:nvSpPr>
            <p:spPr bwMode="auto">
              <a:xfrm>
                <a:off x="4259" y="3984"/>
                <a:ext cx="87" cy="80"/>
              </a:xfrm>
              <a:custGeom>
                <a:avLst/>
                <a:gdLst>
                  <a:gd name="T0" fmla="*/ 33 w 87"/>
                  <a:gd name="T1" fmla="*/ 76 h 80"/>
                  <a:gd name="T2" fmla="*/ 17 w 87"/>
                  <a:gd name="T3" fmla="*/ 8 h 80"/>
                  <a:gd name="T4" fmla="*/ 41 w 87"/>
                  <a:gd name="T5" fmla="*/ 0 h 80"/>
                  <a:gd name="T6" fmla="*/ 81 w 87"/>
                  <a:gd name="T7" fmla="*/ 16 h 80"/>
                  <a:gd name="T8" fmla="*/ 57 w 87"/>
                  <a:gd name="T9" fmla="*/ 80 h 80"/>
                  <a:gd name="T10" fmla="*/ 33 w 87"/>
                  <a:gd name="T11" fmla="*/ 76 h 8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7" h="80">
                    <a:moveTo>
                      <a:pt x="33" y="76"/>
                    </a:moveTo>
                    <a:cubicBezTo>
                      <a:pt x="9" y="60"/>
                      <a:pt x="0" y="42"/>
                      <a:pt x="17" y="8"/>
                    </a:cubicBezTo>
                    <a:cubicBezTo>
                      <a:pt x="21" y="0"/>
                      <a:pt x="41" y="0"/>
                      <a:pt x="41" y="0"/>
                    </a:cubicBezTo>
                    <a:cubicBezTo>
                      <a:pt x="57" y="4"/>
                      <a:pt x="67" y="7"/>
                      <a:pt x="81" y="16"/>
                    </a:cubicBezTo>
                    <a:cubicBezTo>
                      <a:pt x="87" y="40"/>
                      <a:pt x="83" y="71"/>
                      <a:pt x="57" y="80"/>
                    </a:cubicBezTo>
                    <a:cubicBezTo>
                      <a:pt x="17" y="76"/>
                      <a:pt x="9" y="76"/>
                      <a:pt x="33" y="76"/>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78" name="Freeform 273">
                <a:extLst>
                  <a:ext uri="{FF2B5EF4-FFF2-40B4-BE49-F238E27FC236}">
                    <a16:creationId xmlns:a16="http://schemas.microsoft.com/office/drawing/2014/main" id="{103AE45C-99FC-4F75-BD0A-73101EF715F6}"/>
                  </a:ext>
                </a:extLst>
              </p:cNvPr>
              <p:cNvSpPr>
                <a:spLocks/>
              </p:cNvSpPr>
              <p:nvPr/>
            </p:nvSpPr>
            <p:spPr bwMode="auto">
              <a:xfrm>
                <a:off x="3336" y="3263"/>
                <a:ext cx="51" cy="105"/>
              </a:xfrm>
              <a:custGeom>
                <a:avLst/>
                <a:gdLst>
                  <a:gd name="T0" fmla="*/ 45 w 57"/>
                  <a:gd name="T1" fmla="*/ 0 h 105"/>
                  <a:gd name="T2" fmla="*/ 42 w 57"/>
                  <a:gd name="T3" fmla="*/ 8 h 105"/>
                  <a:gd name="T4" fmla="*/ 38 w 57"/>
                  <a:gd name="T5" fmla="*/ 16 h 105"/>
                  <a:gd name="T6" fmla="*/ 38 w 57"/>
                  <a:gd name="T7" fmla="*/ 24 h 105"/>
                  <a:gd name="T8" fmla="*/ 38 w 57"/>
                  <a:gd name="T9" fmla="*/ 32 h 105"/>
                  <a:gd name="T10" fmla="*/ 35 w 57"/>
                  <a:gd name="T11" fmla="*/ 40 h 105"/>
                  <a:gd name="T12" fmla="*/ 35 w 57"/>
                  <a:gd name="T13" fmla="*/ 48 h 105"/>
                  <a:gd name="T14" fmla="*/ 35 w 57"/>
                  <a:gd name="T15" fmla="*/ 56 h 105"/>
                  <a:gd name="T16" fmla="*/ 35 w 57"/>
                  <a:gd name="T17" fmla="*/ 64 h 105"/>
                  <a:gd name="T18" fmla="*/ 32 w 57"/>
                  <a:gd name="T19" fmla="*/ 72 h 105"/>
                  <a:gd name="T20" fmla="*/ 29 w 57"/>
                  <a:gd name="T21" fmla="*/ 80 h 105"/>
                  <a:gd name="T22" fmla="*/ 29 w 57"/>
                  <a:gd name="T23" fmla="*/ 88 h 105"/>
                  <a:gd name="T24" fmla="*/ 22 w 57"/>
                  <a:gd name="T25" fmla="*/ 96 h 105"/>
                  <a:gd name="T26" fmla="*/ 19 w 57"/>
                  <a:gd name="T27" fmla="*/ 104 h 105"/>
                  <a:gd name="T28" fmla="*/ 13 w 57"/>
                  <a:gd name="T29" fmla="*/ 104 h 105"/>
                  <a:gd name="T30" fmla="*/ 6 w 57"/>
                  <a:gd name="T31" fmla="*/ 100 h 105"/>
                  <a:gd name="T32" fmla="*/ 4 w 57"/>
                  <a:gd name="T33" fmla="*/ 92 h 105"/>
                  <a:gd name="T34" fmla="*/ 4 w 57"/>
                  <a:gd name="T35" fmla="*/ 84 h 105"/>
                  <a:gd name="T36" fmla="*/ 4 w 57"/>
                  <a:gd name="T37" fmla="*/ 76 h 105"/>
                  <a:gd name="T38" fmla="*/ 4 w 57"/>
                  <a:gd name="T39" fmla="*/ 68 h 105"/>
                  <a:gd name="T40" fmla="*/ 0 w 57"/>
                  <a:gd name="T41" fmla="*/ 56 h 105"/>
                  <a:gd name="T42" fmla="*/ 0 w 57"/>
                  <a:gd name="T43" fmla="*/ 48 h 105"/>
                  <a:gd name="T44" fmla="*/ 0 w 57"/>
                  <a:gd name="T45" fmla="*/ 40 h 105"/>
                  <a:gd name="T46" fmla="*/ 6 w 57"/>
                  <a:gd name="T47" fmla="*/ 32 h 105"/>
                  <a:gd name="T48" fmla="*/ 10 w 57"/>
                  <a:gd name="T49" fmla="*/ 24 h 105"/>
                  <a:gd name="T50" fmla="*/ 16 w 57"/>
                  <a:gd name="T51" fmla="*/ 24 h 105"/>
                  <a:gd name="T52" fmla="*/ 19 w 57"/>
                  <a:gd name="T53" fmla="*/ 16 h 105"/>
                  <a:gd name="T54" fmla="*/ 26 w 57"/>
                  <a:gd name="T55" fmla="*/ 12 h 105"/>
                  <a:gd name="T56" fmla="*/ 35 w 57"/>
                  <a:gd name="T57" fmla="*/ 8 h 105"/>
                  <a:gd name="T58" fmla="*/ 42 w 57"/>
                  <a:gd name="T59" fmla="*/ 4 h 105"/>
                  <a:gd name="T60" fmla="*/ 45 w 57"/>
                  <a:gd name="T61" fmla="*/ 0 h 10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57" h="105">
                    <a:moveTo>
                      <a:pt x="56" y="0"/>
                    </a:moveTo>
                    <a:lnTo>
                      <a:pt x="52" y="8"/>
                    </a:lnTo>
                    <a:lnTo>
                      <a:pt x="48" y="16"/>
                    </a:lnTo>
                    <a:lnTo>
                      <a:pt x="48" y="24"/>
                    </a:lnTo>
                    <a:lnTo>
                      <a:pt x="48" y="32"/>
                    </a:lnTo>
                    <a:lnTo>
                      <a:pt x="44" y="40"/>
                    </a:lnTo>
                    <a:lnTo>
                      <a:pt x="44" y="48"/>
                    </a:lnTo>
                    <a:lnTo>
                      <a:pt x="44" y="56"/>
                    </a:lnTo>
                    <a:lnTo>
                      <a:pt x="44" y="64"/>
                    </a:lnTo>
                    <a:lnTo>
                      <a:pt x="40" y="72"/>
                    </a:lnTo>
                    <a:lnTo>
                      <a:pt x="36" y="80"/>
                    </a:lnTo>
                    <a:lnTo>
                      <a:pt x="36" y="88"/>
                    </a:lnTo>
                    <a:lnTo>
                      <a:pt x="28" y="96"/>
                    </a:lnTo>
                    <a:lnTo>
                      <a:pt x="24" y="104"/>
                    </a:lnTo>
                    <a:lnTo>
                      <a:pt x="16" y="104"/>
                    </a:lnTo>
                    <a:lnTo>
                      <a:pt x="8" y="100"/>
                    </a:lnTo>
                    <a:lnTo>
                      <a:pt x="4" y="92"/>
                    </a:lnTo>
                    <a:lnTo>
                      <a:pt x="4" y="84"/>
                    </a:lnTo>
                    <a:lnTo>
                      <a:pt x="4" y="76"/>
                    </a:lnTo>
                    <a:lnTo>
                      <a:pt x="4" y="68"/>
                    </a:lnTo>
                    <a:lnTo>
                      <a:pt x="0" y="56"/>
                    </a:lnTo>
                    <a:lnTo>
                      <a:pt x="0" y="48"/>
                    </a:lnTo>
                    <a:lnTo>
                      <a:pt x="0" y="40"/>
                    </a:lnTo>
                    <a:lnTo>
                      <a:pt x="8" y="32"/>
                    </a:lnTo>
                    <a:lnTo>
                      <a:pt x="12" y="24"/>
                    </a:lnTo>
                    <a:lnTo>
                      <a:pt x="20" y="24"/>
                    </a:lnTo>
                    <a:lnTo>
                      <a:pt x="24" y="16"/>
                    </a:lnTo>
                    <a:lnTo>
                      <a:pt x="32" y="12"/>
                    </a:lnTo>
                    <a:lnTo>
                      <a:pt x="44" y="8"/>
                    </a:lnTo>
                    <a:lnTo>
                      <a:pt x="52" y="4"/>
                    </a:lnTo>
                    <a:lnTo>
                      <a:pt x="56"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79" name="Freeform 274">
                <a:extLst>
                  <a:ext uri="{FF2B5EF4-FFF2-40B4-BE49-F238E27FC236}">
                    <a16:creationId xmlns:a16="http://schemas.microsoft.com/office/drawing/2014/main" id="{8391766F-6C69-44E3-96FA-4BC224B442EC}"/>
                  </a:ext>
                </a:extLst>
              </p:cNvPr>
              <p:cNvSpPr>
                <a:spLocks/>
              </p:cNvSpPr>
              <p:nvPr/>
            </p:nvSpPr>
            <p:spPr bwMode="auto">
              <a:xfrm>
                <a:off x="4036" y="4027"/>
                <a:ext cx="86" cy="61"/>
              </a:xfrm>
              <a:custGeom>
                <a:avLst/>
                <a:gdLst>
                  <a:gd name="T0" fmla="*/ 6 w 97"/>
                  <a:gd name="T1" fmla="*/ 48 h 61"/>
                  <a:gd name="T2" fmla="*/ 12 w 97"/>
                  <a:gd name="T3" fmla="*/ 48 h 61"/>
                  <a:gd name="T4" fmla="*/ 19 w 97"/>
                  <a:gd name="T5" fmla="*/ 52 h 61"/>
                  <a:gd name="T6" fmla="*/ 25 w 97"/>
                  <a:gd name="T7" fmla="*/ 52 h 61"/>
                  <a:gd name="T8" fmla="*/ 31 w 97"/>
                  <a:gd name="T9" fmla="*/ 52 h 61"/>
                  <a:gd name="T10" fmla="*/ 38 w 97"/>
                  <a:gd name="T11" fmla="*/ 56 h 61"/>
                  <a:gd name="T12" fmla="*/ 44 w 97"/>
                  <a:gd name="T13" fmla="*/ 60 h 61"/>
                  <a:gd name="T14" fmla="*/ 51 w 97"/>
                  <a:gd name="T15" fmla="*/ 60 h 61"/>
                  <a:gd name="T16" fmla="*/ 57 w 97"/>
                  <a:gd name="T17" fmla="*/ 60 h 61"/>
                  <a:gd name="T18" fmla="*/ 63 w 97"/>
                  <a:gd name="T19" fmla="*/ 56 h 61"/>
                  <a:gd name="T20" fmla="*/ 69 w 97"/>
                  <a:gd name="T21" fmla="*/ 52 h 61"/>
                  <a:gd name="T22" fmla="*/ 73 w 97"/>
                  <a:gd name="T23" fmla="*/ 44 h 61"/>
                  <a:gd name="T24" fmla="*/ 75 w 97"/>
                  <a:gd name="T25" fmla="*/ 36 h 61"/>
                  <a:gd name="T26" fmla="*/ 75 w 97"/>
                  <a:gd name="T27" fmla="*/ 28 h 61"/>
                  <a:gd name="T28" fmla="*/ 69 w 97"/>
                  <a:gd name="T29" fmla="*/ 20 h 61"/>
                  <a:gd name="T30" fmla="*/ 59 w 97"/>
                  <a:gd name="T31" fmla="*/ 16 h 61"/>
                  <a:gd name="T32" fmla="*/ 53 w 97"/>
                  <a:gd name="T33" fmla="*/ 16 h 61"/>
                  <a:gd name="T34" fmla="*/ 44 w 97"/>
                  <a:gd name="T35" fmla="*/ 8 h 61"/>
                  <a:gd name="T36" fmla="*/ 35 w 97"/>
                  <a:gd name="T37" fmla="*/ 4 h 61"/>
                  <a:gd name="T38" fmla="*/ 28 w 97"/>
                  <a:gd name="T39" fmla="*/ 0 h 61"/>
                  <a:gd name="T40" fmla="*/ 22 w 97"/>
                  <a:gd name="T41" fmla="*/ 4 h 61"/>
                  <a:gd name="T42" fmla="*/ 16 w 97"/>
                  <a:gd name="T43" fmla="*/ 12 h 61"/>
                  <a:gd name="T44" fmla="*/ 12 w 97"/>
                  <a:gd name="T45" fmla="*/ 20 h 61"/>
                  <a:gd name="T46" fmla="*/ 10 w 97"/>
                  <a:gd name="T47" fmla="*/ 28 h 61"/>
                  <a:gd name="T48" fmla="*/ 10 w 97"/>
                  <a:gd name="T49" fmla="*/ 36 h 61"/>
                  <a:gd name="T50" fmla="*/ 4 w 97"/>
                  <a:gd name="T51" fmla="*/ 40 h 61"/>
                  <a:gd name="T52" fmla="*/ 0 w 97"/>
                  <a:gd name="T53" fmla="*/ 48 h 61"/>
                  <a:gd name="T54" fmla="*/ 6 w 97"/>
                  <a:gd name="T55" fmla="*/ 52 h 61"/>
                  <a:gd name="T56" fmla="*/ 6 w 97"/>
                  <a:gd name="T57" fmla="*/ 48 h 6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97" h="61">
                    <a:moveTo>
                      <a:pt x="8" y="48"/>
                    </a:moveTo>
                    <a:lnTo>
                      <a:pt x="16" y="48"/>
                    </a:lnTo>
                    <a:lnTo>
                      <a:pt x="24" y="52"/>
                    </a:lnTo>
                    <a:lnTo>
                      <a:pt x="32" y="52"/>
                    </a:lnTo>
                    <a:lnTo>
                      <a:pt x="40" y="52"/>
                    </a:lnTo>
                    <a:lnTo>
                      <a:pt x="48" y="56"/>
                    </a:lnTo>
                    <a:lnTo>
                      <a:pt x="56" y="60"/>
                    </a:lnTo>
                    <a:lnTo>
                      <a:pt x="64" y="60"/>
                    </a:lnTo>
                    <a:lnTo>
                      <a:pt x="72" y="60"/>
                    </a:lnTo>
                    <a:lnTo>
                      <a:pt x="80" y="56"/>
                    </a:lnTo>
                    <a:lnTo>
                      <a:pt x="88" y="52"/>
                    </a:lnTo>
                    <a:lnTo>
                      <a:pt x="92" y="44"/>
                    </a:lnTo>
                    <a:lnTo>
                      <a:pt x="96" y="36"/>
                    </a:lnTo>
                    <a:lnTo>
                      <a:pt x="96" y="28"/>
                    </a:lnTo>
                    <a:lnTo>
                      <a:pt x="88" y="20"/>
                    </a:lnTo>
                    <a:lnTo>
                      <a:pt x="76" y="16"/>
                    </a:lnTo>
                    <a:lnTo>
                      <a:pt x="68" y="16"/>
                    </a:lnTo>
                    <a:lnTo>
                      <a:pt x="56" y="8"/>
                    </a:lnTo>
                    <a:lnTo>
                      <a:pt x="44" y="4"/>
                    </a:lnTo>
                    <a:lnTo>
                      <a:pt x="36" y="0"/>
                    </a:lnTo>
                    <a:lnTo>
                      <a:pt x="28" y="4"/>
                    </a:lnTo>
                    <a:lnTo>
                      <a:pt x="20" y="12"/>
                    </a:lnTo>
                    <a:lnTo>
                      <a:pt x="16" y="20"/>
                    </a:lnTo>
                    <a:lnTo>
                      <a:pt x="12" y="28"/>
                    </a:lnTo>
                    <a:lnTo>
                      <a:pt x="12" y="36"/>
                    </a:lnTo>
                    <a:lnTo>
                      <a:pt x="4" y="40"/>
                    </a:lnTo>
                    <a:lnTo>
                      <a:pt x="0" y="48"/>
                    </a:lnTo>
                    <a:lnTo>
                      <a:pt x="8" y="52"/>
                    </a:lnTo>
                    <a:lnTo>
                      <a:pt x="8" y="4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80" name="Freeform 275">
                <a:extLst>
                  <a:ext uri="{FF2B5EF4-FFF2-40B4-BE49-F238E27FC236}">
                    <a16:creationId xmlns:a16="http://schemas.microsoft.com/office/drawing/2014/main" id="{3C85270E-1F8E-42AB-A442-9C6EB7B3024A}"/>
                  </a:ext>
                </a:extLst>
              </p:cNvPr>
              <p:cNvSpPr>
                <a:spLocks/>
              </p:cNvSpPr>
              <p:nvPr/>
            </p:nvSpPr>
            <p:spPr bwMode="auto">
              <a:xfrm>
                <a:off x="4280" y="4093"/>
                <a:ext cx="82" cy="86"/>
              </a:xfrm>
              <a:custGeom>
                <a:avLst/>
                <a:gdLst>
                  <a:gd name="T0" fmla="*/ 24 w 82"/>
                  <a:gd name="T1" fmla="*/ 86 h 86"/>
                  <a:gd name="T2" fmla="*/ 0 w 82"/>
                  <a:gd name="T3" fmla="*/ 58 h 86"/>
                  <a:gd name="T4" fmla="*/ 20 w 82"/>
                  <a:gd name="T5" fmla="*/ 6 h 86"/>
                  <a:gd name="T6" fmla="*/ 76 w 82"/>
                  <a:gd name="T7" fmla="*/ 2 h 86"/>
                  <a:gd name="T8" fmla="*/ 60 w 82"/>
                  <a:gd name="T9" fmla="*/ 38 h 86"/>
                  <a:gd name="T10" fmla="*/ 24 w 82"/>
                  <a:gd name="T11" fmla="*/ 86 h 8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2" h="86">
                    <a:moveTo>
                      <a:pt x="24" y="86"/>
                    </a:moveTo>
                    <a:cubicBezTo>
                      <a:pt x="8" y="81"/>
                      <a:pt x="5" y="74"/>
                      <a:pt x="0" y="58"/>
                    </a:cubicBezTo>
                    <a:cubicBezTo>
                      <a:pt x="0" y="57"/>
                      <a:pt x="13" y="8"/>
                      <a:pt x="20" y="6"/>
                    </a:cubicBezTo>
                    <a:cubicBezTo>
                      <a:pt x="38" y="0"/>
                      <a:pt x="57" y="3"/>
                      <a:pt x="76" y="2"/>
                    </a:cubicBezTo>
                    <a:cubicBezTo>
                      <a:pt x="82" y="20"/>
                      <a:pt x="73" y="25"/>
                      <a:pt x="60" y="38"/>
                    </a:cubicBezTo>
                    <a:cubicBezTo>
                      <a:pt x="45" y="82"/>
                      <a:pt x="56" y="64"/>
                      <a:pt x="24" y="86"/>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81" name="Freeform 276">
                <a:extLst>
                  <a:ext uri="{FF2B5EF4-FFF2-40B4-BE49-F238E27FC236}">
                    <a16:creationId xmlns:a16="http://schemas.microsoft.com/office/drawing/2014/main" id="{E5F8F9ED-C426-4508-BF95-EAB44F9D09BA}"/>
                  </a:ext>
                </a:extLst>
              </p:cNvPr>
              <p:cNvSpPr>
                <a:spLocks/>
              </p:cNvSpPr>
              <p:nvPr/>
            </p:nvSpPr>
            <p:spPr bwMode="auto">
              <a:xfrm>
                <a:off x="3688" y="3874"/>
                <a:ext cx="122" cy="57"/>
              </a:xfrm>
              <a:custGeom>
                <a:avLst/>
                <a:gdLst>
                  <a:gd name="T0" fmla="*/ 48 w 122"/>
                  <a:gd name="T1" fmla="*/ 1 h 57"/>
                  <a:gd name="T2" fmla="*/ 4 w 122"/>
                  <a:gd name="T3" fmla="*/ 5 h 57"/>
                  <a:gd name="T4" fmla="*/ 8 w 122"/>
                  <a:gd name="T5" fmla="*/ 17 h 57"/>
                  <a:gd name="T6" fmla="*/ 24 w 122"/>
                  <a:gd name="T7" fmla="*/ 41 h 57"/>
                  <a:gd name="T8" fmla="*/ 96 w 122"/>
                  <a:gd name="T9" fmla="*/ 57 h 57"/>
                  <a:gd name="T10" fmla="*/ 96 w 122"/>
                  <a:gd name="T11" fmla="*/ 37 h 57"/>
                  <a:gd name="T12" fmla="*/ 48 w 122"/>
                  <a:gd name="T13" fmla="*/ 1 h 5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2" h="57">
                    <a:moveTo>
                      <a:pt x="48" y="1"/>
                    </a:moveTo>
                    <a:cubicBezTo>
                      <a:pt x="33" y="2"/>
                      <a:pt x="18" y="0"/>
                      <a:pt x="4" y="5"/>
                    </a:cubicBezTo>
                    <a:cubicBezTo>
                      <a:pt x="0" y="7"/>
                      <a:pt x="6" y="13"/>
                      <a:pt x="8" y="17"/>
                    </a:cubicBezTo>
                    <a:cubicBezTo>
                      <a:pt x="13" y="25"/>
                      <a:pt x="15" y="39"/>
                      <a:pt x="24" y="41"/>
                    </a:cubicBezTo>
                    <a:cubicBezTo>
                      <a:pt x="48" y="47"/>
                      <a:pt x="72" y="49"/>
                      <a:pt x="96" y="57"/>
                    </a:cubicBezTo>
                    <a:cubicBezTo>
                      <a:pt x="122" y="50"/>
                      <a:pt x="117" y="44"/>
                      <a:pt x="96" y="37"/>
                    </a:cubicBezTo>
                    <a:cubicBezTo>
                      <a:pt x="81" y="15"/>
                      <a:pt x="78" y="1"/>
                      <a:pt x="48" y="1"/>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82" name="Freeform 277">
                <a:extLst>
                  <a:ext uri="{FF2B5EF4-FFF2-40B4-BE49-F238E27FC236}">
                    <a16:creationId xmlns:a16="http://schemas.microsoft.com/office/drawing/2014/main" id="{8D9BC0F3-DDB2-4EB4-B545-181726595FF4}"/>
                  </a:ext>
                </a:extLst>
              </p:cNvPr>
              <p:cNvSpPr>
                <a:spLocks/>
              </p:cNvSpPr>
              <p:nvPr/>
            </p:nvSpPr>
            <p:spPr bwMode="auto">
              <a:xfrm>
                <a:off x="4062" y="3922"/>
                <a:ext cx="114" cy="90"/>
              </a:xfrm>
              <a:custGeom>
                <a:avLst/>
                <a:gdLst>
                  <a:gd name="T0" fmla="*/ 30 w 114"/>
                  <a:gd name="T1" fmla="*/ 33 h 90"/>
                  <a:gd name="T2" fmla="*/ 18 w 114"/>
                  <a:gd name="T3" fmla="*/ 69 h 90"/>
                  <a:gd name="T4" fmla="*/ 14 w 114"/>
                  <a:gd name="T5" fmla="*/ 81 h 90"/>
                  <a:gd name="T6" fmla="*/ 86 w 114"/>
                  <a:gd name="T7" fmla="*/ 69 h 90"/>
                  <a:gd name="T8" fmla="*/ 102 w 114"/>
                  <a:gd name="T9" fmla="*/ 45 h 90"/>
                  <a:gd name="T10" fmla="*/ 114 w 114"/>
                  <a:gd name="T11" fmla="*/ 17 h 90"/>
                  <a:gd name="T12" fmla="*/ 110 w 114"/>
                  <a:gd name="T13" fmla="*/ 5 h 90"/>
                  <a:gd name="T14" fmla="*/ 94 w 114"/>
                  <a:gd name="T15" fmla="*/ 1 h 90"/>
                  <a:gd name="T16" fmla="*/ 22 w 114"/>
                  <a:gd name="T17" fmla="*/ 17 h 90"/>
                  <a:gd name="T18" fmla="*/ 30 w 114"/>
                  <a:gd name="T19" fmla="*/ 33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4" h="90">
                    <a:moveTo>
                      <a:pt x="30" y="33"/>
                    </a:moveTo>
                    <a:cubicBezTo>
                      <a:pt x="26" y="45"/>
                      <a:pt x="22" y="57"/>
                      <a:pt x="18" y="69"/>
                    </a:cubicBezTo>
                    <a:cubicBezTo>
                      <a:pt x="17" y="73"/>
                      <a:pt x="14" y="81"/>
                      <a:pt x="14" y="81"/>
                    </a:cubicBezTo>
                    <a:cubicBezTo>
                      <a:pt x="48" y="90"/>
                      <a:pt x="55" y="90"/>
                      <a:pt x="86" y="69"/>
                    </a:cubicBezTo>
                    <a:cubicBezTo>
                      <a:pt x="95" y="32"/>
                      <a:pt x="82" y="70"/>
                      <a:pt x="102" y="45"/>
                    </a:cubicBezTo>
                    <a:cubicBezTo>
                      <a:pt x="108" y="37"/>
                      <a:pt x="109" y="26"/>
                      <a:pt x="114" y="17"/>
                    </a:cubicBezTo>
                    <a:cubicBezTo>
                      <a:pt x="113" y="13"/>
                      <a:pt x="113" y="8"/>
                      <a:pt x="110" y="5"/>
                    </a:cubicBezTo>
                    <a:cubicBezTo>
                      <a:pt x="106" y="2"/>
                      <a:pt x="99" y="0"/>
                      <a:pt x="94" y="1"/>
                    </a:cubicBezTo>
                    <a:cubicBezTo>
                      <a:pt x="72" y="3"/>
                      <a:pt x="46" y="14"/>
                      <a:pt x="22" y="17"/>
                    </a:cubicBezTo>
                    <a:cubicBezTo>
                      <a:pt x="16" y="34"/>
                      <a:pt x="0" y="55"/>
                      <a:pt x="30" y="33"/>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83" name="Freeform 278">
                <a:extLst>
                  <a:ext uri="{FF2B5EF4-FFF2-40B4-BE49-F238E27FC236}">
                    <a16:creationId xmlns:a16="http://schemas.microsoft.com/office/drawing/2014/main" id="{C1409A7D-C863-4841-B016-A2B19D65073E}"/>
                  </a:ext>
                </a:extLst>
              </p:cNvPr>
              <p:cNvSpPr>
                <a:spLocks/>
              </p:cNvSpPr>
              <p:nvPr/>
            </p:nvSpPr>
            <p:spPr bwMode="auto">
              <a:xfrm>
                <a:off x="3928" y="3991"/>
                <a:ext cx="103" cy="72"/>
              </a:xfrm>
              <a:custGeom>
                <a:avLst/>
                <a:gdLst>
                  <a:gd name="T0" fmla="*/ 48 w 103"/>
                  <a:gd name="T1" fmla="*/ 0 h 72"/>
                  <a:gd name="T2" fmla="*/ 0 w 103"/>
                  <a:gd name="T3" fmla="*/ 32 h 72"/>
                  <a:gd name="T4" fmla="*/ 40 w 103"/>
                  <a:gd name="T5" fmla="*/ 72 h 72"/>
                  <a:gd name="T6" fmla="*/ 72 w 103"/>
                  <a:gd name="T7" fmla="*/ 68 h 72"/>
                  <a:gd name="T8" fmla="*/ 56 w 103"/>
                  <a:gd name="T9" fmla="*/ 24 h 72"/>
                  <a:gd name="T10" fmla="*/ 48 w 103"/>
                  <a:gd name="T11" fmla="*/ 0 h 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3" h="72">
                    <a:moveTo>
                      <a:pt x="48" y="0"/>
                    </a:moveTo>
                    <a:cubicBezTo>
                      <a:pt x="14" y="4"/>
                      <a:pt x="6" y="0"/>
                      <a:pt x="0" y="32"/>
                    </a:cubicBezTo>
                    <a:cubicBezTo>
                      <a:pt x="6" y="55"/>
                      <a:pt x="18" y="65"/>
                      <a:pt x="40" y="72"/>
                    </a:cubicBezTo>
                    <a:cubicBezTo>
                      <a:pt x="51" y="71"/>
                      <a:pt x="62" y="72"/>
                      <a:pt x="72" y="68"/>
                    </a:cubicBezTo>
                    <a:cubicBezTo>
                      <a:pt x="103" y="57"/>
                      <a:pt x="71" y="29"/>
                      <a:pt x="56" y="24"/>
                    </a:cubicBezTo>
                    <a:cubicBezTo>
                      <a:pt x="42" y="3"/>
                      <a:pt x="26" y="15"/>
                      <a:pt x="48"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84" name="Freeform 279">
                <a:extLst>
                  <a:ext uri="{FF2B5EF4-FFF2-40B4-BE49-F238E27FC236}">
                    <a16:creationId xmlns:a16="http://schemas.microsoft.com/office/drawing/2014/main" id="{65450278-61AF-463D-8D52-0789175866D3}"/>
                  </a:ext>
                </a:extLst>
              </p:cNvPr>
              <p:cNvSpPr>
                <a:spLocks/>
              </p:cNvSpPr>
              <p:nvPr/>
            </p:nvSpPr>
            <p:spPr bwMode="auto">
              <a:xfrm>
                <a:off x="4155" y="4023"/>
                <a:ext cx="90" cy="72"/>
              </a:xfrm>
              <a:custGeom>
                <a:avLst/>
                <a:gdLst>
                  <a:gd name="T0" fmla="*/ 65 w 90"/>
                  <a:gd name="T1" fmla="*/ 20 h 72"/>
                  <a:gd name="T2" fmla="*/ 89 w 90"/>
                  <a:gd name="T3" fmla="*/ 28 h 72"/>
                  <a:gd name="T4" fmla="*/ 45 w 90"/>
                  <a:gd name="T5" fmla="*/ 72 h 72"/>
                  <a:gd name="T6" fmla="*/ 9 w 90"/>
                  <a:gd name="T7" fmla="*/ 68 h 72"/>
                  <a:gd name="T8" fmla="*/ 9 w 90"/>
                  <a:gd name="T9" fmla="*/ 40 h 72"/>
                  <a:gd name="T10" fmla="*/ 49 w 90"/>
                  <a:gd name="T11" fmla="*/ 0 h 72"/>
                  <a:gd name="T12" fmla="*/ 65 w 90"/>
                  <a:gd name="T13" fmla="*/ 20 h 7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 h="72">
                    <a:moveTo>
                      <a:pt x="65" y="20"/>
                    </a:moveTo>
                    <a:cubicBezTo>
                      <a:pt x="73" y="23"/>
                      <a:pt x="90" y="20"/>
                      <a:pt x="89" y="28"/>
                    </a:cubicBezTo>
                    <a:cubicBezTo>
                      <a:pt x="83" y="67"/>
                      <a:pt x="80" y="63"/>
                      <a:pt x="45" y="72"/>
                    </a:cubicBezTo>
                    <a:cubicBezTo>
                      <a:pt x="33" y="71"/>
                      <a:pt x="20" y="72"/>
                      <a:pt x="9" y="68"/>
                    </a:cubicBezTo>
                    <a:cubicBezTo>
                      <a:pt x="0" y="64"/>
                      <a:pt x="8" y="42"/>
                      <a:pt x="9" y="40"/>
                    </a:cubicBezTo>
                    <a:cubicBezTo>
                      <a:pt x="15" y="19"/>
                      <a:pt x="29" y="7"/>
                      <a:pt x="49" y="0"/>
                    </a:cubicBezTo>
                    <a:cubicBezTo>
                      <a:pt x="75" y="18"/>
                      <a:pt x="82" y="12"/>
                      <a:pt x="65" y="2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85" name="Freeform 280">
                <a:extLst>
                  <a:ext uri="{FF2B5EF4-FFF2-40B4-BE49-F238E27FC236}">
                    <a16:creationId xmlns:a16="http://schemas.microsoft.com/office/drawing/2014/main" id="{AF4926E5-27DB-4FA0-B74A-2AA17314A4CD}"/>
                  </a:ext>
                </a:extLst>
              </p:cNvPr>
              <p:cNvSpPr>
                <a:spLocks/>
              </p:cNvSpPr>
              <p:nvPr/>
            </p:nvSpPr>
            <p:spPr bwMode="auto">
              <a:xfrm>
                <a:off x="3442" y="3626"/>
                <a:ext cx="78" cy="89"/>
              </a:xfrm>
              <a:custGeom>
                <a:avLst/>
                <a:gdLst>
                  <a:gd name="T0" fmla="*/ 58 w 78"/>
                  <a:gd name="T1" fmla="*/ 21 h 89"/>
                  <a:gd name="T2" fmla="*/ 6 w 78"/>
                  <a:gd name="T3" fmla="*/ 9 h 89"/>
                  <a:gd name="T4" fmla="*/ 2 w 78"/>
                  <a:gd name="T5" fmla="*/ 61 h 89"/>
                  <a:gd name="T6" fmla="*/ 30 w 78"/>
                  <a:gd name="T7" fmla="*/ 89 h 89"/>
                  <a:gd name="T8" fmla="*/ 66 w 78"/>
                  <a:gd name="T9" fmla="*/ 85 h 89"/>
                  <a:gd name="T10" fmla="*/ 62 w 78"/>
                  <a:gd name="T11" fmla="*/ 33 h 89"/>
                  <a:gd name="T12" fmla="*/ 50 w 78"/>
                  <a:gd name="T13" fmla="*/ 25 h 89"/>
                  <a:gd name="T14" fmla="*/ 58 w 78"/>
                  <a:gd name="T15" fmla="*/ 21 h 8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8" h="89">
                    <a:moveTo>
                      <a:pt x="58" y="21"/>
                    </a:moveTo>
                    <a:cubicBezTo>
                      <a:pt x="26" y="0"/>
                      <a:pt x="44" y="4"/>
                      <a:pt x="6" y="9"/>
                    </a:cubicBezTo>
                    <a:cubicBezTo>
                      <a:pt x="0" y="26"/>
                      <a:pt x="5" y="42"/>
                      <a:pt x="2" y="61"/>
                    </a:cubicBezTo>
                    <a:cubicBezTo>
                      <a:pt x="7" y="81"/>
                      <a:pt x="11" y="83"/>
                      <a:pt x="30" y="89"/>
                    </a:cubicBezTo>
                    <a:cubicBezTo>
                      <a:pt x="42" y="88"/>
                      <a:pt x="55" y="89"/>
                      <a:pt x="66" y="85"/>
                    </a:cubicBezTo>
                    <a:cubicBezTo>
                      <a:pt x="78" y="80"/>
                      <a:pt x="68" y="41"/>
                      <a:pt x="62" y="33"/>
                    </a:cubicBezTo>
                    <a:cubicBezTo>
                      <a:pt x="59" y="29"/>
                      <a:pt x="52" y="30"/>
                      <a:pt x="50" y="25"/>
                    </a:cubicBezTo>
                    <a:cubicBezTo>
                      <a:pt x="49" y="22"/>
                      <a:pt x="55" y="22"/>
                      <a:pt x="58" y="21"/>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86" name="Freeform 281">
                <a:extLst>
                  <a:ext uri="{FF2B5EF4-FFF2-40B4-BE49-F238E27FC236}">
                    <a16:creationId xmlns:a16="http://schemas.microsoft.com/office/drawing/2014/main" id="{8BE39553-DA4D-4E63-B7E1-CEC8A6C67E86}"/>
                  </a:ext>
                </a:extLst>
              </p:cNvPr>
              <p:cNvSpPr>
                <a:spLocks/>
              </p:cNvSpPr>
              <p:nvPr/>
            </p:nvSpPr>
            <p:spPr bwMode="auto">
              <a:xfrm>
                <a:off x="3499" y="3755"/>
                <a:ext cx="90" cy="72"/>
              </a:xfrm>
              <a:custGeom>
                <a:avLst/>
                <a:gdLst>
                  <a:gd name="T0" fmla="*/ 65 w 90"/>
                  <a:gd name="T1" fmla="*/ 20 h 72"/>
                  <a:gd name="T2" fmla="*/ 89 w 90"/>
                  <a:gd name="T3" fmla="*/ 28 h 72"/>
                  <a:gd name="T4" fmla="*/ 45 w 90"/>
                  <a:gd name="T5" fmla="*/ 72 h 72"/>
                  <a:gd name="T6" fmla="*/ 9 w 90"/>
                  <a:gd name="T7" fmla="*/ 68 h 72"/>
                  <a:gd name="T8" fmla="*/ 9 w 90"/>
                  <a:gd name="T9" fmla="*/ 40 h 72"/>
                  <a:gd name="T10" fmla="*/ 49 w 90"/>
                  <a:gd name="T11" fmla="*/ 0 h 72"/>
                  <a:gd name="T12" fmla="*/ 65 w 90"/>
                  <a:gd name="T13" fmla="*/ 20 h 7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 h="72">
                    <a:moveTo>
                      <a:pt x="65" y="20"/>
                    </a:moveTo>
                    <a:cubicBezTo>
                      <a:pt x="73" y="23"/>
                      <a:pt x="90" y="20"/>
                      <a:pt x="89" y="28"/>
                    </a:cubicBezTo>
                    <a:cubicBezTo>
                      <a:pt x="83" y="67"/>
                      <a:pt x="80" y="63"/>
                      <a:pt x="45" y="72"/>
                    </a:cubicBezTo>
                    <a:cubicBezTo>
                      <a:pt x="33" y="71"/>
                      <a:pt x="20" y="72"/>
                      <a:pt x="9" y="68"/>
                    </a:cubicBezTo>
                    <a:cubicBezTo>
                      <a:pt x="0" y="64"/>
                      <a:pt x="8" y="42"/>
                      <a:pt x="9" y="40"/>
                    </a:cubicBezTo>
                    <a:cubicBezTo>
                      <a:pt x="15" y="19"/>
                      <a:pt x="29" y="7"/>
                      <a:pt x="49" y="0"/>
                    </a:cubicBezTo>
                    <a:cubicBezTo>
                      <a:pt x="75" y="18"/>
                      <a:pt x="82" y="12"/>
                      <a:pt x="65" y="2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87" name="Freeform 282">
                <a:extLst>
                  <a:ext uri="{FF2B5EF4-FFF2-40B4-BE49-F238E27FC236}">
                    <a16:creationId xmlns:a16="http://schemas.microsoft.com/office/drawing/2014/main" id="{5BF3A1AB-1903-4B40-B040-512BA90B8A18}"/>
                  </a:ext>
                </a:extLst>
              </p:cNvPr>
              <p:cNvSpPr>
                <a:spLocks/>
              </p:cNvSpPr>
              <p:nvPr/>
            </p:nvSpPr>
            <p:spPr bwMode="auto">
              <a:xfrm>
                <a:off x="3408" y="3459"/>
                <a:ext cx="68" cy="68"/>
              </a:xfrm>
              <a:custGeom>
                <a:avLst/>
                <a:gdLst>
                  <a:gd name="T0" fmla="*/ 32 w 68"/>
                  <a:gd name="T1" fmla="*/ 0 h 68"/>
                  <a:gd name="T2" fmla="*/ 0 w 68"/>
                  <a:gd name="T3" fmla="*/ 20 h 68"/>
                  <a:gd name="T4" fmla="*/ 20 w 68"/>
                  <a:gd name="T5" fmla="*/ 68 h 68"/>
                  <a:gd name="T6" fmla="*/ 60 w 68"/>
                  <a:gd name="T7" fmla="*/ 56 h 68"/>
                  <a:gd name="T8" fmla="*/ 68 w 68"/>
                  <a:gd name="T9" fmla="*/ 32 h 68"/>
                  <a:gd name="T10" fmla="*/ 32 w 68"/>
                  <a:gd name="T11" fmla="*/ 0 h 6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8" h="68">
                    <a:moveTo>
                      <a:pt x="32" y="0"/>
                    </a:moveTo>
                    <a:cubicBezTo>
                      <a:pt x="16" y="5"/>
                      <a:pt x="6" y="2"/>
                      <a:pt x="0" y="20"/>
                    </a:cubicBezTo>
                    <a:cubicBezTo>
                      <a:pt x="6" y="39"/>
                      <a:pt x="10" y="52"/>
                      <a:pt x="20" y="68"/>
                    </a:cubicBezTo>
                    <a:cubicBezTo>
                      <a:pt x="28" y="67"/>
                      <a:pt x="53" y="67"/>
                      <a:pt x="60" y="56"/>
                    </a:cubicBezTo>
                    <a:cubicBezTo>
                      <a:pt x="64" y="49"/>
                      <a:pt x="68" y="32"/>
                      <a:pt x="68" y="32"/>
                    </a:cubicBezTo>
                    <a:cubicBezTo>
                      <a:pt x="60" y="26"/>
                      <a:pt x="21" y="11"/>
                      <a:pt x="32" y="0"/>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88" name="Freeform 283">
                <a:extLst>
                  <a:ext uri="{FF2B5EF4-FFF2-40B4-BE49-F238E27FC236}">
                    <a16:creationId xmlns:a16="http://schemas.microsoft.com/office/drawing/2014/main" id="{A4927CA0-3FF8-4FFE-A34F-85B125AFEEC0}"/>
                  </a:ext>
                </a:extLst>
              </p:cNvPr>
              <p:cNvSpPr>
                <a:spLocks/>
              </p:cNvSpPr>
              <p:nvPr/>
            </p:nvSpPr>
            <p:spPr bwMode="auto">
              <a:xfrm>
                <a:off x="3816" y="3930"/>
                <a:ext cx="122" cy="57"/>
              </a:xfrm>
              <a:custGeom>
                <a:avLst/>
                <a:gdLst>
                  <a:gd name="T0" fmla="*/ 48 w 122"/>
                  <a:gd name="T1" fmla="*/ 1 h 57"/>
                  <a:gd name="T2" fmla="*/ 4 w 122"/>
                  <a:gd name="T3" fmla="*/ 5 h 57"/>
                  <a:gd name="T4" fmla="*/ 8 w 122"/>
                  <a:gd name="T5" fmla="*/ 17 h 57"/>
                  <a:gd name="T6" fmla="*/ 24 w 122"/>
                  <a:gd name="T7" fmla="*/ 41 h 57"/>
                  <a:gd name="T8" fmla="*/ 96 w 122"/>
                  <a:gd name="T9" fmla="*/ 57 h 57"/>
                  <a:gd name="T10" fmla="*/ 96 w 122"/>
                  <a:gd name="T11" fmla="*/ 37 h 57"/>
                  <a:gd name="T12" fmla="*/ 48 w 122"/>
                  <a:gd name="T13" fmla="*/ 1 h 5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2" h="57">
                    <a:moveTo>
                      <a:pt x="48" y="1"/>
                    </a:moveTo>
                    <a:cubicBezTo>
                      <a:pt x="33" y="2"/>
                      <a:pt x="18" y="0"/>
                      <a:pt x="4" y="5"/>
                    </a:cubicBezTo>
                    <a:cubicBezTo>
                      <a:pt x="0" y="7"/>
                      <a:pt x="6" y="13"/>
                      <a:pt x="8" y="17"/>
                    </a:cubicBezTo>
                    <a:cubicBezTo>
                      <a:pt x="13" y="25"/>
                      <a:pt x="15" y="39"/>
                      <a:pt x="24" y="41"/>
                    </a:cubicBezTo>
                    <a:cubicBezTo>
                      <a:pt x="48" y="47"/>
                      <a:pt x="72" y="49"/>
                      <a:pt x="96" y="57"/>
                    </a:cubicBezTo>
                    <a:cubicBezTo>
                      <a:pt x="122" y="50"/>
                      <a:pt x="117" y="44"/>
                      <a:pt x="96" y="37"/>
                    </a:cubicBezTo>
                    <a:cubicBezTo>
                      <a:pt x="81" y="15"/>
                      <a:pt x="78" y="1"/>
                      <a:pt x="48" y="1"/>
                    </a:cubicBezTo>
                    <a:close/>
                  </a:path>
                </a:pathLst>
              </a:custGeom>
              <a:solidFill>
                <a:schemeClr val="accent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sp>
        <p:nvSpPr>
          <p:cNvPr id="817436" name="Text Box 284">
            <a:extLst>
              <a:ext uri="{FF2B5EF4-FFF2-40B4-BE49-F238E27FC236}">
                <a16:creationId xmlns:a16="http://schemas.microsoft.com/office/drawing/2014/main" id="{64DD2697-5994-40AB-A26A-5526800C8164}"/>
              </a:ext>
            </a:extLst>
          </p:cNvPr>
          <p:cNvSpPr txBox="1">
            <a:spLocks noChangeArrowheads="1"/>
          </p:cNvSpPr>
          <p:nvPr/>
        </p:nvSpPr>
        <p:spPr bwMode="auto">
          <a:xfrm>
            <a:off x="1325345" y="4921032"/>
            <a:ext cx="4289957" cy="3185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470" b="1">
                <a:solidFill>
                  <a:srgbClr val="333399"/>
                </a:solidFill>
              </a:rPr>
              <a:t>5) Liberación de Pr3 (cANCA) y MPO (pANCA)</a:t>
            </a:r>
          </a:p>
        </p:txBody>
      </p:sp>
      <p:sp>
        <p:nvSpPr>
          <p:cNvPr id="817437" name="Text Box 285">
            <a:extLst>
              <a:ext uri="{FF2B5EF4-FFF2-40B4-BE49-F238E27FC236}">
                <a16:creationId xmlns:a16="http://schemas.microsoft.com/office/drawing/2014/main" id="{3984EE77-19B9-4FC1-B23A-B0454E5B9A56}"/>
              </a:ext>
            </a:extLst>
          </p:cNvPr>
          <p:cNvSpPr txBox="1">
            <a:spLocks noChangeArrowheads="1"/>
          </p:cNvSpPr>
          <p:nvPr/>
        </p:nvSpPr>
        <p:spPr bwMode="auto">
          <a:xfrm>
            <a:off x="1325344" y="5568613"/>
            <a:ext cx="3683252" cy="3185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470" b="1">
                <a:solidFill>
                  <a:srgbClr val="333399"/>
                </a:solidFill>
              </a:rPr>
              <a:t>7) Trombosis vascular y recanalización</a:t>
            </a:r>
          </a:p>
        </p:txBody>
      </p:sp>
      <p:sp>
        <p:nvSpPr>
          <p:cNvPr id="817438" name="Text Box 286">
            <a:extLst>
              <a:ext uri="{FF2B5EF4-FFF2-40B4-BE49-F238E27FC236}">
                <a16:creationId xmlns:a16="http://schemas.microsoft.com/office/drawing/2014/main" id="{D9966455-0781-4CF9-B4A7-8FD3198FC30C}"/>
              </a:ext>
            </a:extLst>
          </p:cNvPr>
          <p:cNvSpPr txBox="1">
            <a:spLocks noChangeArrowheads="1"/>
          </p:cNvSpPr>
          <p:nvPr/>
        </p:nvSpPr>
        <p:spPr bwMode="auto">
          <a:xfrm>
            <a:off x="1325345" y="5889487"/>
            <a:ext cx="4304383" cy="3185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470" b="1">
                <a:solidFill>
                  <a:srgbClr val="333399"/>
                </a:solidFill>
              </a:rPr>
              <a:t>8) Solucion de continuidad en la pared capilar</a:t>
            </a:r>
          </a:p>
        </p:txBody>
      </p:sp>
      <p:grpSp>
        <p:nvGrpSpPr>
          <p:cNvPr id="817440" name="Group 288">
            <a:extLst>
              <a:ext uri="{FF2B5EF4-FFF2-40B4-BE49-F238E27FC236}">
                <a16:creationId xmlns:a16="http://schemas.microsoft.com/office/drawing/2014/main" id="{ED9296F0-C7B6-4D30-A29F-4337AF7D6F75}"/>
              </a:ext>
            </a:extLst>
          </p:cNvPr>
          <p:cNvGrpSpPr>
            <a:grpSpLocks/>
          </p:cNvGrpSpPr>
          <p:nvPr/>
        </p:nvGrpSpPr>
        <p:grpSpPr bwMode="auto">
          <a:xfrm>
            <a:off x="1633092" y="2351127"/>
            <a:ext cx="2060882" cy="1185774"/>
            <a:chOff x="491" y="1054"/>
            <a:chExt cx="1413" cy="813"/>
          </a:xfrm>
        </p:grpSpPr>
        <p:sp>
          <p:nvSpPr>
            <p:cNvPr id="431393" name="Freeform 289">
              <a:extLst>
                <a:ext uri="{FF2B5EF4-FFF2-40B4-BE49-F238E27FC236}">
                  <a16:creationId xmlns:a16="http://schemas.microsoft.com/office/drawing/2014/main" id="{0380242B-8085-46E1-B5DE-623FB65AB3B6}"/>
                </a:ext>
              </a:extLst>
            </p:cNvPr>
            <p:cNvSpPr>
              <a:spLocks/>
            </p:cNvSpPr>
            <p:nvPr/>
          </p:nvSpPr>
          <p:spPr bwMode="auto">
            <a:xfrm>
              <a:off x="889" y="1675"/>
              <a:ext cx="209" cy="192"/>
            </a:xfrm>
            <a:custGeom>
              <a:avLst/>
              <a:gdLst>
                <a:gd name="T0" fmla="*/ 125 w 209"/>
                <a:gd name="T1" fmla="*/ 17 h 192"/>
                <a:gd name="T2" fmla="*/ 5 w 209"/>
                <a:gd name="T3" fmla="*/ 41 h 192"/>
                <a:gd name="T4" fmla="*/ 59 w 209"/>
                <a:gd name="T5" fmla="*/ 179 h 192"/>
                <a:gd name="T6" fmla="*/ 95 w 209"/>
                <a:gd name="T7" fmla="*/ 191 h 192"/>
                <a:gd name="T8" fmla="*/ 173 w 209"/>
                <a:gd name="T9" fmla="*/ 185 h 192"/>
                <a:gd name="T10" fmla="*/ 209 w 209"/>
                <a:gd name="T11" fmla="*/ 113 h 192"/>
                <a:gd name="T12" fmla="*/ 203 w 209"/>
                <a:gd name="T13" fmla="*/ 71 h 192"/>
                <a:gd name="T14" fmla="*/ 83 w 209"/>
                <a:gd name="T15" fmla="*/ 29 h 19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9" h="192">
                  <a:moveTo>
                    <a:pt x="125" y="17"/>
                  </a:moveTo>
                  <a:cubicBezTo>
                    <a:pt x="84" y="19"/>
                    <a:pt x="8" y="0"/>
                    <a:pt x="5" y="41"/>
                  </a:cubicBezTo>
                  <a:cubicBezTo>
                    <a:pt x="0" y="113"/>
                    <a:pt x="24" y="126"/>
                    <a:pt x="59" y="179"/>
                  </a:cubicBezTo>
                  <a:cubicBezTo>
                    <a:pt x="66" y="190"/>
                    <a:pt x="95" y="191"/>
                    <a:pt x="95" y="191"/>
                  </a:cubicBezTo>
                  <a:cubicBezTo>
                    <a:pt x="121" y="189"/>
                    <a:pt x="148" y="192"/>
                    <a:pt x="173" y="185"/>
                  </a:cubicBezTo>
                  <a:cubicBezTo>
                    <a:pt x="180" y="183"/>
                    <a:pt x="199" y="128"/>
                    <a:pt x="209" y="113"/>
                  </a:cubicBezTo>
                  <a:cubicBezTo>
                    <a:pt x="207" y="99"/>
                    <a:pt x="207" y="85"/>
                    <a:pt x="203" y="71"/>
                  </a:cubicBezTo>
                  <a:cubicBezTo>
                    <a:pt x="187" y="17"/>
                    <a:pt x="122" y="29"/>
                    <a:pt x="83" y="29"/>
                  </a:cubicBezTo>
                </a:path>
              </a:pathLst>
            </a:custGeom>
            <a:solidFill>
              <a:srgbClr val="FF99CC"/>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94" name="Freeform 290">
              <a:extLst>
                <a:ext uri="{FF2B5EF4-FFF2-40B4-BE49-F238E27FC236}">
                  <a16:creationId xmlns:a16="http://schemas.microsoft.com/office/drawing/2014/main" id="{998EF3FD-C5EB-4789-8F75-8A1EEF383782}"/>
                </a:ext>
              </a:extLst>
            </p:cNvPr>
            <p:cNvSpPr>
              <a:spLocks/>
            </p:cNvSpPr>
            <p:nvPr/>
          </p:nvSpPr>
          <p:spPr bwMode="auto">
            <a:xfrm>
              <a:off x="1152" y="1601"/>
              <a:ext cx="223" cy="176"/>
            </a:xfrm>
            <a:custGeom>
              <a:avLst/>
              <a:gdLst>
                <a:gd name="T0" fmla="*/ 12 w 223"/>
                <a:gd name="T1" fmla="*/ 25 h 176"/>
                <a:gd name="T2" fmla="*/ 48 w 223"/>
                <a:gd name="T3" fmla="*/ 121 h 176"/>
                <a:gd name="T4" fmla="*/ 114 w 223"/>
                <a:gd name="T5" fmla="*/ 169 h 176"/>
                <a:gd name="T6" fmla="*/ 216 w 223"/>
                <a:gd name="T7" fmla="*/ 121 h 176"/>
                <a:gd name="T8" fmla="*/ 186 w 223"/>
                <a:gd name="T9" fmla="*/ 1 h 176"/>
                <a:gd name="T10" fmla="*/ 36 w 223"/>
                <a:gd name="T11" fmla="*/ 7 h 176"/>
                <a:gd name="T12" fmla="*/ 24 w 223"/>
                <a:gd name="T13" fmla="*/ 25 h 176"/>
                <a:gd name="T14" fmla="*/ 12 w 223"/>
                <a:gd name="T15" fmla="*/ 25 h 17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23" h="176">
                  <a:moveTo>
                    <a:pt x="12" y="25"/>
                  </a:moveTo>
                  <a:cubicBezTo>
                    <a:pt x="0" y="61"/>
                    <a:pt x="17" y="100"/>
                    <a:pt x="48" y="121"/>
                  </a:cubicBezTo>
                  <a:cubicBezTo>
                    <a:pt x="65" y="146"/>
                    <a:pt x="86" y="160"/>
                    <a:pt x="114" y="169"/>
                  </a:cubicBezTo>
                  <a:cubicBezTo>
                    <a:pt x="201" y="161"/>
                    <a:pt x="179" y="176"/>
                    <a:pt x="216" y="121"/>
                  </a:cubicBezTo>
                  <a:cubicBezTo>
                    <a:pt x="213" y="89"/>
                    <a:pt x="223" y="13"/>
                    <a:pt x="186" y="1"/>
                  </a:cubicBezTo>
                  <a:cubicBezTo>
                    <a:pt x="136" y="3"/>
                    <a:pt x="85" y="0"/>
                    <a:pt x="36" y="7"/>
                  </a:cubicBezTo>
                  <a:cubicBezTo>
                    <a:pt x="29" y="8"/>
                    <a:pt x="30" y="21"/>
                    <a:pt x="24" y="25"/>
                  </a:cubicBezTo>
                  <a:cubicBezTo>
                    <a:pt x="21" y="27"/>
                    <a:pt x="16" y="25"/>
                    <a:pt x="12" y="25"/>
                  </a:cubicBezTo>
                  <a:close/>
                </a:path>
              </a:pathLst>
            </a:custGeom>
            <a:solidFill>
              <a:srgbClr val="FF99CC"/>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95" name="Freeform 291">
              <a:extLst>
                <a:ext uri="{FF2B5EF4-FFF2-40B4-BE49-F238E27FC236}">
                  <a16:creationId xmlns:a16="http://schemas.microsoft.com/office/drawing/2014/main" id="{76C9BDC9-5B41-4F09-B90E-B251903C4F11}"/>
                </a:ext>
              </a:extLst>
            </p:cNvPr>
            <p:cNvSpPr>
              <a:spLocks/>
            </p:cNvSpPr>
            <p:nvPr/>
          </p:nvSpPr>
          <p:spPr bwMode="auto">
            <a:xfrm>
              <a:off x="1411" y="1668"/>
              <a:ext cx="195" cy="189"/>
            </a:xfrm>
            <a:custGeom>
              <a:avLst/>
              <a:gdLst>
                <a:gd name="T0" fmla="*/ 11 w 195"/>
                <a:gd name="T1" fmla="*/ 132 h 189"/>
                <a:gd name="T2" fmla="*/ 5 w 195"/>
                <a:gd name="T3" fmla="*/ 102 h 189"/>
                <a:gd name="T4" fmla="*/ 41 w 195"/>
                <a:gd name="T5" fmla="*/ 12 h 189"/>
                <a:gd name="T6" fmla="*/ 83 w 195"/>
                <a:gd name="T7" fmla="*/ 0 h 189"/>
                <a:gd name="T8" fmla="*/ 119 w 195"/>
                <a:gd name="T9" fmla="*/ 18 h 189"/>
                <a:gd name="T10" fmla="*/ 143 w 195"/>
                <a:gd name="T11" fmla="*/ 48 h 189"/>
                <a:gd name="T12" fmla="*/ 179 w 195"/>
                <a:gd name="T13" fmla="*/ 60 h 189"/>
                <a:gd name="T14" fmla="*/ 161 w 195"/>
                <a:gd name="T15" fmla="*/ 114 h 189"/>
                <a:gd name="T16" fmla="*/ 125 w 195"/>
                <a:gd name="T17" fmla="*/ 138 h 189"/>
                <a:gd name="T18" fmla="*/ 23 w 195"/>
                <a:gd name="T19" fmla="*/ 162 h 189"/>
                <a:gd name="T20" fmla="*/ 11 w 195"/>
                <a:gd name="T21" fmla="*/ 132 h 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95" h="189">
                  <a:moveTo>
                    <a:pt x="11" y="132"/>
                  </a:moveTo>
                  <a:cubicBezTo>
                    <a:pt x="9" y="122"/>
                    <a:pt x="4" y="112"/>
                    <a:pt x="5" y="102"/>
                  </a:cubicBezTo>
                  <a:cubicBezTo>
                    <a:pt x="6" y="94"/>
                    <a:pt x="28" y="21"/>
                    <a:pt x="41" y="12"/>
                  </a:cubicBezTo>
                  <a:cubicBezTo>
                    <a:pt x="53" y="4"/>
                    <a:pt x="69" y="5"/>
                    <a:pt x="83" y="0"/>
                  </a:cubicBezTo>
                  <a:cubicBezTo>
                    <a:pt x="95" y="4"/>
                    <a:pt x="111" y="7"/>
                    <a:pt x="119" y="18"/>
                  </a:cubicBezTo>
                  <a:cubicBezTo>
                    <a:pt x="140" y="44"/>
                    <a:pt x="106" y="31"/>
                    <a:pt x="143" y="48"/>
                  </a:cubicBezTo>
                  <a:cubicBezTo>
                    <a:pt x="155" y="53"/>
                    <a:pt x="179" y="60"/>
                    <a:pt x="179" y="60"/>
                  </a:cubicBezTo>
                  <a:cubicBezTo>
                    <a:pt x="187" y="83"/>
                    <a:pt x="195" y="91"/>
                    <a:pt x="161" y="114"/>
                  </a:cubicBezTo>
                  <a:cubicBezTo>
                    <a:pt x="149" y="122"/>
                    <a:pt x="125" y="138"/>
                    <a:pt x="125" y="138"/>
                  </a:cubicBezTo>
                  <a:cubicBezTo>
                    <a:pt x="112" y="189"/>
                    <a:pt x="77" y="166"/>
                    <a:pt x="23" y="162"/>
                  </a:cubicBezTo>
                  <a:cubicBezTo>
                    <a:pt x="0" y="146"/>
                    <a:pt x="3" y="157"/>
                    <a:pt x="11" y="132"/>
                  </a:cubicBezTo>
                  <a:close/>
                </a:path>
              </a:pathLst>
            </a:custGeom>
            <a:solidFill>
              <a:srgbClr val="FF99CC"/>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396" name="Oval 292">
              <a:extLst>
                <a:ext uri="{FF2B5EF4-FFF2-40B4-BE49-F238E27FC236}">
                  <a16:creationId xmlns:a16="http://schemas.microsoft.com/office/drawing/2014/main" id="{4FFADF25-4F16-453A-B905-3495283B9B87}"/>
                </a:ext>
              </a:extLst>
            </p:cNvPr>
            <p:cNvSpPr>
              <a:spLocks noChangeArrowheads="1"/>
            </p:cNvSpPr>
            <p:nvPr/>
          </p:nvSpPr>
          <p:spPr bwMode="auto">
            <a:xfrm>
              <a:off x="948" y="1746"/>
              <a:ext cx="108" cy="96"/>
            </a:xfrm>
            <a:prstGeom prst="ellipse">
              <a:avLst/>
            </a:prstGeom>
            <a:solidFill>
              <a:schemeClr val="accent2"/>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397" name="Oval 293">
              <a:extLst>
                <a:ext uri="{FF2B5EF4-FFF2-40B4-BE49-F238E27FC236}">
                  <a16:creationId xmlns:a16="http://schemas.microsoft.com/office/drawing/2014/main" id="{F4BECAD4-B601-4333-8BAC-A9B5915681A6}"/>
                </a:ext>
              </a:extLst>
            </p:cNvPr>
            <p:cNvSpPr>
              <a:spLocks noChangeArrowheads="1"/>
            </p:cNvSpPr>
            <p:nvPr/>
          </p:nvSpPr>
          <p:spPr bwMode="auto">
            <a:xfrm>
              <a:off x="1204" y="1636"/>
              <a:ext cx="108" cy="96"/>
            </a:xfrm>
            <a:prstGeom prst="ellipse">
              <a:avLst/>
            </a:prstGeom>
            <a:solidFill>
              <a:schemeClr val="accent2"/>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398" name="Oval 294">
              <a:extLst>
                <a:ext uri="{FF2B5EF4-FFF2-40B4-BE49-F238E27FC236}">
                  <a16:creationId xmlns:a16="http://schemas.microsoft.com/office/drawing/2014/main" id="{28891112-FF4A-46D7-BDEB-B3769F9EB46F}"/>
                </a:ext>
              </a:extLst>
            </p:cNvPr>
            <p:cNvSpPr>
              <a:spLocks noChangeArrowheads="1"/>
            </p:cNvSpPr>
            <p:nvPr/>
          </p:nvSpPr>
          <p:spPr bwMode="auto">
            <a:xfrm>
              <a:off x="1442" y="1706"/>
              <a:ext cx="108" cy="96"/>
            </a:xfrm>
            <a:prstGeom prst="ellipse">
              <a:avLst/>
            </a:prstGeom>
            <a:solidFill>
              <a:schemeClr val="accent2"/>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nvGrpSpPr>
            <p:cNvPr id="431399" name="Group 295">
              <a:extLst>
                <a:ext uri="{FF2B5EF4-FFF2-40B4-BE49-F238E27FC236}">
                  <a16:creationId xmlns:a16="http://schemas.microsoft.com/office/drawing/2014/main" id="{6CFD2F62-9D77-4B4C-9CF9-78D0DAC56C9C}"/>
                </a:ext>
              </a:extLst>
            </p:cNvPr>
            <p:cNvGrpSpPr>
              <a:grpSpLocks/>
            </p:cNvGrpSpPr>
            <p:nvPr/>
          </p:nvGrpSpPr>
          <p:grpSpPr bwMode="auto">
            <a:xfrm rot="2697303">
              <a:off x="678" y="1458"/>
              <a:ext cx="324" cy="78"/>
              <a:chOff x="618" y="1092"/>
              <a:chExt cx="324" cy="78"/>
            </a:xfrm>
          </p:grpSpPr>
          <p:sp>
            <p:nvSpPr>
              <p:cNvPr id="431400" name="Oval 296">
                <a:extLst>
                  <a:ext uri="{FF2B5EF4-FFF2-40B4-BE49-F238E27FC236}">
                    <a16:creationId xmlns:a16="http://schemas.microsoft.com/office/drawing/2014/main" id="{B33121D9-F3D1-4A61-8766-95C405E0AC11}"/>
                  </a:ext>
                </a:extLst>
              </p:cNvPr>
              <p:cNvSpPr>
                <a:spLocks noChangeArrowheads="1"/>
              </p:cNvSpPr>
              <p:nvPr/>
            </p:nvSpPr>
            <p:spPr bwMode="auto">
              <a:xfrm>
                <a:off x="618" y="1092"/>
                <a:ext cx="324" cy="7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401" name="Oval 297">
                <a:extLst>
                  <a:ext uri="{FF2B5EF4-FFF2-40B4-BE49-F238E27FC236}">
                    <a16:creationId xmlns:a16="http://schemas.microsoft.com/office/drawing/2014/main" id="{C3E18091-9A8A-4768-9BE8-3E98DCA3B005}"/>
                  </a:ext>
                </a:extLst>
              </p:cNvPr>
              <p:cNvSpPr>
                <a:spLocks noChangeArrowheads="1"/>
              </p:cNvSpPr>
              <p:nvPr/>
            </p:nvSpPr>
            <p:spPr bwMode="auto">
              <a:xfrm>
                <a:off x="744" y="1098"/>
                <a:ext cx="60" cy="60"/>
              </a:xfrm>
              <a:prstGeom prst="ellipse">
                <a:avLst/>
              </a:prstGeom>
              <a:solidFill>
                <a:srgbClr val="000066"/>
              </a:solidFill>
              <a:ln w="9525">
                <a:solidFill>
                  <a:srgbClr val="00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grpSp>
          <p:nvGrpSpPr>
            <p:cNvPr id="431402" name="Group 298">
              <a:extLst>
                <a:ext uri="{FF2B5EF4-FFF2-40B4-BE49-F238E27FC236}">
                  <a16:creationId xmlns:a16="http://schemas.microsoft.com/office/drawing/2014/main" id="{8481CE42-5E1C-461A-A608-63D8B61427A8}"/>
                </a:ext>
              </a:extLst>
            </p:cNvPr>
            <p:cNvGrpSpPr>
              <a:grpSpLocks/>
            </p:cNvGrpSpPr>
            <p:nvPr/>
          </p:nvGrpSpPr>
          <p:grpSpPr bwMode="auto">
            <a:xfrm rot="3080412">
              <a:off x="846" y="1524"/>
              <a:ext cx="324" cy="78"/>
              <a:chOff x="618" y="1092"/>
              <a:chExt cx="324" cy="78"/>
            </a:xfrm>
          </p:grpSpPr>
          <p:sp>
            <p:nvSpPr>
              <p:cNvPr id="431403" name="Oval 299">
                <a:extLst>
                  <a:ext uri="{FF2B5EF4-FFF2-40B4-BE49-F238E27FC236}">
                    <a16:creationId xmlns:a16="http://schemas.microsoft.com/office/drawing/2014/main" id="{92A7E708-4159-41F0-8A6A-46BC70148C7E}"/>
                  </a:ext>
                </a:extLst>
              </p:cNvPr>
              <p:cNvSpPr>
                <a:spLocks noChangeArrowheads="1"/>
              </p:cNvSpPr>
              <p:nvPr/>
            </p:nvSpPr>
            <p:spPr bwMode="auto">
              <a:xfrm>
                <a:off x="618" y="1092"/>
                <a:ext cx="324" cy="7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404" name="Oval 300">
                <a:extLst>
                  <a:ext uri="{FF2B5EF4-FFF2-40B4-BE49-F238E27FC236}">
                    <a16:creationId xmlns:a16="http://schemas.microsoft.com/office/drawing/2014/main" id="{F78CDD41-39C3-4910-89BD-2497F423870E}"/>
                  </a:ext>
                </a:extLst>
              </p:cNvPr>
              <p:cNvSpPr>
                <a:spLocks noChangeArrowheads="1"/>
              </p:cNvSpPr>
              <p:nvPr/>
            </p:nvSpPr>
            <p:spPr bwMode="auto">
              <a:xfrm>
                <a:off x="744" y="1098"/>
                <a:ext cx="60" cy="60"/>
              </a:xfrm>
              <a:prstGeom prst="ellipse">
                <a:avLst/>
              </a:prstGeom>
              <a:solidFill>
                <a:srgbClr val="000066"/>
              </a:solidFill>
              <a:ln w="9525">
                <a:solidFill>
                  <a:srgbClr val="00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grpSp>
          <p:nvGrpSpPr>
            <p:cNvPr id="431405" name="Group 301">
              <a:extLst>
                <a:ext uri="{FF2B5EF4-FFF2-40B4-BE49-F238E27FC236}">
                  <a16:creationId xmlns:a16="http://schemas.microsoft.com/office/drawing/2014/main" id="{C5FF1A1A-A821-4DBE-BF8A-822BF1D5DF64}"/>
                </a:ext>
              </a:extLst>
            </p:cNvPr>
            <p:cNvGrpSpPr>
              <a:grpSpLocks/>
            </p:cNvGrpSpPr>
            <p:nvPr/>
          </p:nvGrpSpPr>
          <p:grpSpPr bwMode="auto">
            <a:xfrm rot="3925970">
              <a:off x="904" y="1402"/>
              <a:ext cx="324" cy="78"/>
              <a:chOff x="618" y="1092"/>
              <a:chExt cx="324" cy="78"/>
            </a:xfrm>
          </p:grpSpPr>
          <p:sp>
            <p:nvSpPr>
              <p:cNvPr id="431406" name="Oval 302">
                <a:extLst>
                  <a:ext uri="{FF2B5EF4-FFF2-40B4-BE49-F238E27FC236}">
                    <a16:creationId xmlns:a16="http://schemas.microsoft.com/office/drawing/2014/main" id="{D1D2EF36-A64B-4A30-A953-8E9ABCF96879}"/>
                  </a:ext>
                </a:extLst>
              </p:cNvPr>
              <p:cNvSpPr>
                <a:spLocks noChangeArrowheads="1"/>
              </p:cNvSpPr>
              <p:nvPr/>
            </p:nvSpPr>
            <p:spPr bwMode="auto">
              <a:xfrm>
                <a:off x="618" y="1092"/>
                <a:ext cx="324" cy="7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407" name="Oval 303">
                <a:extLst>
                  <a:ext uri="{FF2B5EF4-FFF2-40B4-BE49-F238E27FC236}">
                    <a16:creationId xmlns:a16="http://schemas.microsoft.com/office/drawing/2014/main" id="{7F165EA5-B2DE-4256-B720-85A221A2084D}"/>
                  </a:ext>
                </a:extLst>
              </p:cNvPr>
              <p:cNvSpPr>
                <a:spLocks noChangeArrowheads="1"/>
              </p:cNvSpPr>
              <p:nvPr/>
            </p:nvSpPr>
            <p:spPr bwMode="auto">
              <a:xfrm>
                <a:off x="744" y="1098"/>
                <a:ext cx="60" cy="60"/>
              </a:xfrm>
              <a:prstGeom prst="ellipse">
                <a:avLst/>
              </a:prstGeom>
              <a:solidFill>
                <a:srgbClr val="000066"/>
              </a:solidFill>
              <a:ln w="9525">
                <a:solidFill>
                  <a:srgbClr val="00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grpSp>
          <p:nvGrpSpPr>
            <p:cNvPr id="431408" name="Group 304">
              <a:extLst>
                <a:ext uri="{FF2B5EF4-FFF2-40B4-BE49-F238E27FC236}">
                  <a16:creationId xmlns:a16="http://schemas.microsoft.com/office/drawing/2014/main" id="{B0EF2E87-2DCF-4E37-A5C4-1E2DE57C6DDE}"/>
                </a:ext>
              </a:extLst>
            </p:cNvPr>
            <p:cNvGrpSpPr>
              <a:grpSpLocks/>
            </p:cNvGrpSpPr>
            <p:nvPr/>
          </p:nvGrpSpPr>
          <p:grpSpPr bwMode="auto">
            <a:xfrm rot="-1948271">
              <a:off x="1206" y="1428"/>
              <a:ext cx="324" cy="78"/>
              <a:chOff x="618" y="1092"/>
              <a:chExt cx="324" cy="78"/>
            </a:xfrm>
          </p:grpSpPr>
          <p:sp>
            <p:nvSpPr>
              <p:cNvPr id="431409" name="Oval 305">
                <a:extLst>
                  <a:ext uri="{FF2B5EF4-FFF2-40B4-BE49-F238E27FC236}">
                    <a16:creationId xmlns:a16="http://schemas.microsoft.com/office/drawing/2014/main" id="{6EA8807E-0F13-4781-A891-C6DF67699818}"/>
                  </a:ext>
                </a:extLst>
              </p:cNvPr>
              <p:cNvSpPr>
                <a:spLocks noChangeArrowheads="1"/>
              </p:cNvSpPr>
              <p:nvPr/>
            </p:nvSpPr>
            <p:spPr bwMode="auto">
              <a:xfrm>
                <a:off x="618" y="1092"/>
                <a:ext cx="324" cy="7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410" name="Oval 306">
                <a:extLst>
                  <a:ext uri="{FF2B5EF4-FFF2-40B4-BE49-F238E27FC236}">
                    <a16:creationId xmlns:a16="http://schemas.microsoft.com/office/drawing/2014/main" id="{FE04610A-4F52-465A-BF1D-6C04B1C108FA}"/>
                  </a:ext>
                </a:extLst>
              </p:cNvPr>
              <p:cNvSpPr>
                <a:spLocks noChangeArrowheads="1"/>
              </p:cNvSpPr>
              <p:nvPr/>
            </p:nvSpPr>
            <p:spPr bwMode="auto">
              <a:xfrm>
                <a:off x="744" y="1098"/>
                <a:ext cx="60" cy="60"/>
              </a:xfrm>
              <a:prstGeom prst="ellipse">
                <a:avLst/>
              </a:prstGeom>
              <a:solidFill>
                <a:srgbClr val="000066"/>
              </a:solidFill>
              <a:ln w="9525">
                <a:solidFill>
                  <a:srgbClr val="00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grpSp>
          <p:nvGrpSpPr>
            <p:cNvPr id="431411" name="Group 307">
              <a:extLst>
                <a:ext uri="{FF2B5EF4-FFF2-40B4-BE49-F238E27FC236}">
                  <a16:creationId xmlns:a16="http://schemas.microsoft.com/office/drawing/2014/main" id="{E5C3F2B1-809C-4501-95F5-2B2E77EBBF08}"/>
                </a:ext>
              </a:extLst>
            </p:cNvPr>
            <p:cNvGrpSpPr>
              <a:grpSpLocks/>
            </p:cNvGrpSpPr>
            <p:nvPr/>
          </p:nvGrpSpPr>
          <p:grpSpPr bwMode="auto">
            <a:xfrm rot="1243533">
              <a:off x="664" y="1564"/>
              <a:ext cx="324" cy="78"/>
              <a:chOff x="618" y="1092"/>
              <a:chExt cx="324" cy="78"/>
            </a:xfrm>
          </p:grpSpPr>
          <p:sp>
            <p:nvSpPr>
              <p:cNvPr id="431412" name="Oval 308">
                <a:extLst>
                  <a:ext uri="{FF2B5EF4-FFF2-40B4-BE49-F238E27FC236}">
                    <a16:creationId xmlns:a16="http://schemas.microsoft.com/office/drawing/2014/main" id="{928B720E-C9DF-44CE-9E2B-461A94775728}"/>
                  </a:ext>
                </a:extLst>
              </p:cNvPr>
              <p:cNvSpPr>
                <a:spLocks noChangeArrowheads="1"/>
              </p:cNvSpPr>
              <p:nvPr/>
            </p:nvSpPr>
            <p:spPr bwMode="auto">
              <a:xfrm>
                <a:off x="618" y="1092"/>
                <a:ext cx="324" cy="7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413" name="Oval 309">
                <a:extLst>
                  <a:ext uri="{FF2B5EF4-FFF2-40B4-BE49-F238E27FC236}">
                    <a16:creationId xmlns:a16="http://schemas.microsoft.com/office/drawing/2014/main" id="{8B5038DF-3198-4C47-9503-888162CA6B2B}"/>
                  </a:ext>
                </a:extLst>
              </p:cNvPr>
              <p:cNvSpPr>
                <a:spLocks noChangeArrowheads="1"/>
              </p:cNvSpPr>
              <p:nvPr/>
            </p:nvSpPr>
            <p:spPr bwMode="auto">
              <a:xfrm>
                <a:off x="744" y="1098"/>
                <a:ext cx="60" cy="60"/>
              </a:xfrm>
              <a:prstGeom prst="ellipse">
                <a:avLst/>
              </a:prstGeom>
              <a:solidFill>
                <a:srgbClr val="000066"/>
              </a:solidFill>
              <a:ln w="9525">
                <a:solidFill>
                  <a:srgbClr val="00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grpSp>
          <p:nvGrpSpPr>
            <p:cNvPr id="431414" name="Group 310">
              <a:extLst>
                <a:ext uri="{FF2B5EF4-FFF2-40B4-BE49-F238E27FC236}">
                  <a16:creationId xmlns:a16="http://schemas.microsoft.com/office/drawing/2014/main" id="{EC258A32-2BF7-4E80-82E4-6ED0D85F5C48}"/>
                </a:ext>
              </a:extLst>
            </p:cNvPr>
            <p:cNvGrpSpPr>
              <a:grpSpLocks/>
            </p:cNvGrpSpPr>
            <p:nvPr/>
          </p:nvGrpSpPr>
          <p:grpSpPr bwMode="auto">
            <a:xfrm>
              <a:off x="572" y="1742"/>
              <a:ext cx="324" cy="78"/>
              <a:chOff x="618" y="1092"/>
              <a:chExt cx="324" cy="78"/>
            </a:xfrm>
          </p:grpSpPr>
          <p:sp>
            <p:nvSpPr>
              <p:cNvPr id="431415" name="Oval 311">
                <a:extLst>
                  <a:ext uri="{FF2B5EF4-FFF2-40B4-BE49-F238E27FC236}">
                    <a16:creationId xmlns:a16="http://schemas.microsoft.com/office/drawing/2014/main" id="{63A294F1-8FCD-46F0-85BE-FED655E93A24}"/>
                  </a:ext>
                </a:extLst>
              </p:cNvPr>
              <p:cNvSpPr>
                <a:spLocks noChangeArrowheads="1"/>
              </p:cNvSpPr>
              <p:nvPr/>
            </p:nvSpPr>
            <p:spPr bwMode="auto">
              <a:xfrm>
                <a:off x="618" y="1092"/>
                <a:ext cx="324" cy="7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416" name="Oval 312">
                <a:extLst>
                  <a:ext uri="{FF2B5EF4-FFF2-40B4-BE49-F238E27FC236}">
                    <a16:creationId xmlns:a16="http://schemas.microsoft.com/office/drawing/2014/main" id="{40AE6889-FD1D-490F-B923-703FD9D8A13B}"/>
                  </a:ext>
                </a:extLst>
              </p:cNvPr>
              <p:cNvSpPr>
                <a:spLocks noChangeArrowheads="1"/>
              </p:cNvSpPr>
              <p:nvPr/>
            </p:nvSpPr>
            <p:spPr bwMode="auto">
              <a:xfrm>
                <a:off x="744" y="1098"/>
                <a:ext cx="60" cy="60"/>
              </a:xfrm>
              <a:prstGeom prst="ellipse">
                <a:avLst/>
              </a:prstGeom>
              <a:solidFill>
                <a:srgbClr val="000066"/>
              </a:solidFill>
              <a:ln w="9525">
                <a:solidFill>
                  <a:srgbClr val="00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grpSp>
          <p:nvGrpSpPr>
            <p:cNvPr id="431417" name="Group 313">
              <a:extLst>
                <a:ext uri="{FF2B5EF4-FFF2-40B4-BE49-F238E27FC236}">
                  <a16:creationId xmlns:a16="http://schemas.microsoft.com/office/drawing/2014/main" id="{D5A18067-5A42-4507-A773-60EEECE619DA}"/>
                </a:ext>
              </a:extLst>
            </p:cNvPr>
            <p:cNvGrpSpPr>
              <a:grpSpLocks/>
            </p:cNvGrpSpPr>
            <p:nvPr/>
          </p:nvGrpSpPr>
          <p:grpSpPr bwMode="auto">
            <a:xfrm>
              <a:off x="540" y="1644"/>
              <a:ext cx="324" cy="78"/>
              <a:chOff x="618" y="1092"/>
              <a:chExt cx="324" cy="78"/>
            </a:xfrm>
          </p:grpSpPr>
          <p:sp>
            <p:nvSpPr>
              <p:cNvPr id="431418" name="Oval 314">
                <a:extLst>
                  <a:ext uri="{FF2B5EF4-FFF2-40B4-BE49-F238E27FC236}">
                    <a16:creationId xmlns:a16="http://schemas.microsoft.com/office/drawing/2014/main" id="{315CD973-6EA8-4B48-B233-F03EE5C7F7E4}"/>
                  </a:ext>
                </a:extLst>
              </p:cNvPr>
              <p:cNvSpPr>
                <a:spLocks noChangeArrowheads="1"/>
              </p:cNvSpPr>
              <p:nvPr/>
            </p:nvSpPr>
            <p:spPr bwMode="auto">
              <a:xfrm>
                <a:off x="618" y="1092"/>
                <a:ext cx="324" cy="7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419" name="Oval 315">
                <a:extLst>
                  <a:ext uri="{FF2B5EF4-FFF2-40B4-BE49-F238E27FC236}">
                    <a16:creationId xmlns:a16="http://schemas.microsoft.com/office/drawing/2014/main" id="{35B823E0-1BCE-4937-AA21-3D388A71B108}"/>
                  </a:ext>
                </a:extLst>
              </p:cNvPr>
              <p:cNvSpPr>
                <a:spLocks noChangeArrowheads="1"/>
              </p:cNvSpPr>
              <p:nvPr/>
            </p:nvSpPr>
            <p:spPr bwMode="auto">
              <a:xfrm>
                <a:off x="744" y="1098"/>
                <a:ext cx="60" cy="60"/>
              </a:xfrm>
              <a:prstGeom prst="ellipse">
                <a:avLst/>
              </a:prstGeom>
              <a:solidFill>
                <a:srgbClr val="000066"/>
              </a:solidFill>
              <a:ln w="9525">
                <a:solidFill>
                  <a:srgbClr val="00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grpSp>
          <p:nvGrpSpPr>
            <p:cNvPr id="431420" name="Group 316">
              <a:extLst>
                <a:ext uri="{FF2B5EF4-FFF2-40B4-BE49-F238E27FC236}">
                  <a16:creationId xmlns:a16="http://schemas.microsoft.com/office/drawing/2014/main" id="{959EF2B3-3CF0-4671-8CF0-979FCC75CB0F}"/>
                </a:ext>
              </a:extLst>
            </p:cNvPr>
            <p:cNvGrpSpPr>
              <a:grpSpLocks/>
            </p:cNvGrpSpPr>
            <p:nvPr/>
          </p:nvGrpSpPr>
          <p:grpSpPr bwMode="auto">
            <a:xfrm rot="-2700000">
              <a:off x="1246" y="1474"/>
              <a:ext cx="324" cy="78"/>
              <a:chOff x="618" y="1092"/>
              <a:chExt cx="324" cy="78"/>
            </a:xfrm>
          </p:grpSpPr>
          <p:sp>
            <p:nvSpPr>
              <p:cNvPr id="431421" name="Oval 317">
                <a:extLst>
                  <a:ext uri="{FF2B5EF4-FFF2-40B4-BE49-F238E27FC236}">
                    <a16:creationId xmlns:a16="http://schemas.microsoft.com/office/drawing/2014/main" id="{1824333D-038A-42B9-A1EE-0462E2F62D60}"/>
                  </a:ext>
                </a:extLst>
              </p:cNvPr>
              <p:cNvSpPr>
                <a:spLocks noChangeArrowheads="1"/>
              </p:cNvSpPr>
              <p:nvPr/>
            </p:nvSpPr>
            <p:spPr bwMode="auto">
              <a:xfrm>
                <a:off x="618" y="1092"/>
                <a:ext cx="324" cy="7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422" name="Oval 318">
                <a:extLst>
                  <a:ext uri="{FF2B5EF4-FFF2-40B4-BE49-F238E27FC236}">
                    <a16:creationId xmlns:a16="http://schemas.microsoft.com/office/drawing/2014/main" id="{FAFCFC87-C435-4001-88B4-A7037899C778}"/>
                  </a:ext>
                </a:extLst>
              </p:cNvPr>
              <p:cNvSpPr>
                <a:spLocks noChangeArrowheads="1"/>
              </p:cNvSpPr>
              <p:nvPr/>
            </p:nvSpPr>
            <p:spPr bwMode="auto">
              <a:xfrm>
                <a:off x="744" y="1098"/>
                <a:ext cx="60" cy="60"/>
              </a:xfrm>
              <a:prstGeom prst="ellipse">
                <a:avLst/>
              </a:prstGeom>
              <a:solidFill>
                <a:srgbClr val="000066"/>
              </a:solidFill>
              <a:ln w="9525">
                <a:solidFill>
                  <a:srgbClr val="00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grpSp>
          <p:nvGrpSpPr>
            <p:cNvPr id="431423" name="Group 319">
              <a:extLst>
                <a:ext uri="{FF2B5EF4-FFF2-40B4-BE49-F238E27FC236}">
                  <a16:creationId xmlns:a16="http://schemas.microsoft.com/office/drawing/2014/main" id="{069D3750-840B-43C1-9A88-84366BD0349A}"/>
                </a:ext>
              </a:extLst>
            </p:cNvPr>
            <p:cNvGrpSpPr>
              <a:grpSpLocks/>
            </p:cNvGrpSpPr>
            <p:nvPr/>
          </p:nvGrpSpPr>
          <p:grpSpPr bwMode="auto">
            <a:xfrm rot="-2822725">
              <a:off x="1346" y="1508"/>
              <a:ext cx="324" cy="78"/>
              <a:chOff x="618" y="1092"/>
              <a:chExt cx="324" cy="78"/>
            </a:xfrm>
          </p:grpSpPr>
          <p:sp>
            <p:nvSpPr>
              <p:cNvPr id="431424" name="Oval 320">
                <a:extLst>
                  <a:ext uri="{FF2B5EF4-FFF2-40B4-BE49-F238E27FC236}">
                    <a16:creationId xmlns:a16="http://schemas.microsoft.com/office/drawing/2014/main" id="{9F365D9D-9577-41DE-B37D-CE6CAE4D6D69}"/>
                  </a:ext>
                </a:extLst>
              </p:cNvPr>
              <p:cNvSpPr>
                <a:spLocks noChangeArrowheads="1"/>
              </p:cNvSpPr>
              <p:nvPr/>
            </p:nvSpPr>
            <p:spPr bwMode="auto">
              <a:xfrm>
                <a:off x="618" y="1092"/>
                <a:ext cx="324" cy="7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425" name="Oval 321">
                <a:extLst>
                  <a:ext uri="{FF2B5EF4-FFF2-40B4-BE49-F238E27FC236}">
                    <a16:creationId xmlns:a16="http://schemas.microsoft.com/office/drawing/2014/main" id="{D81222EE-058A-4FF6-BF6A-3B551DC40134}"/>
                  </a:ext>
                </a:extLst>
              </p:cNvPr>
              <p:cNvSpPr>
                <a:spLocks noChangeArrowheads="1"/>
              </p:cNvSpPr>
              <p:nvPr/>
            </p:nvSpPr>
            <p:spPr bwMode="auto">
              <a:xfrm>
                <a:off x="744" y="1098"/>
                <a:ext cx="60" cy="60"/>
              </a:xfrm>
              <a:prstGeom prst="ellipse">
                <a:avLst/>
              </a:prstGeom>
              <a:solidFill>
                <a:srgbClr val="000066"/>
              </a:solidFill>
              <a:ln w="9525">
                <a:solidFill>
                  <a:srgbClr val="00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grpSp>
          <p:nvGrpSpPr>
            <p:cNvPr id="431426" name="Group 322">
              <a:extLst>
                <a:ext uri="{FF2B5EF4-FFF2-40B4-BE49-F238E27FC236}">
                  <a16:creationId xmlns:a16="http://schemas.microsoft.com/office/drawing/2014/main" id="{30EB3906-383F-4D28-A63C-24D6F64F109F}"/>
                </a:ext>
              </a:extLst>
            </p:cNvPr>
            <p:cNvGrpSpPr>
              <a:grpSpLocks/>
            </p:cNvGrpSpPr>
            <p:nvPr/>
          </p:nvGrpSpPr>
          <p:grpSpPr bwMode="auto">
            <a:xfrm rot="-4704469">
              <a:off x="1032" y="1314"/>
              <a:ext cx="324" cy="78"/>
              <a:chOff x="618" y="1092"/>
              <a:chExt cx="324" cy="78"/>
            </a:xfrm>
          </p:grpSpPr>
          <p:sp>
            <p:nvSpPr>
              <p:cNvPr id="431427" name="Oval 323">
                <a:extLst>
                  <a:ext uri="{FF2B5EF4-FFF2-40B4-BE49-F238E27FC236}">
                    <a16:creationId xmlns:a16="http://schemas.microsoft.com/office/drawing/2014/main" id="{E218015C-EF4F-461F-BEE0-E3201D561A71}"/>
                  </a:ext>
                </a:extLst>
              </p:cNvPr>
              <p:cNvSpPr>
                <a:spLocks noChangeArrowheads="1"/>
              </p:cNvSpPr>
              <p:nvPr/>
            </p:nvSpPr>
            <p:spPr bwMode="auto">
              <a:xfrm>
                <a:off x="618" y="1092"/>
                <a:ext cx="324" cy="7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428" name="Oval 324">
                <a:extLst>
                  <a:ext uri="{FF2B5EF4-FFF2-40B4-BE49-F238E27FC236}">
                    <a16:creationId xmlns:a16="http://schemas.microsoft.com/office/drawing/2014/main" id="{986DA8A0-4123-48AE-B995-F8F7BD3A60DA}"/>
                  </a:ext>
                </a:extLst>
              </p:cNvPr>
              <p:cNvSpPr>
                <a:spLocks noChangeArrowheads="1"/>
              </p:cNvSpPr>
              <p:nvPr/>
            </p:nvSpPr>
            <p:spPr bwMode="auto">
              <a:xfrm>
                <a:off x="744" y="1098"/>
                <a:ext cx="60" cy="60"/>
              </a:xfrm>
              <a:prstGeom prst="ellipse">
                <a:avLst/>
              </a:prstGeom>
              <a:solidFill>
                <a:srgbClr val="000066"/>
              </a:solidFill>
              <a:ln w="9525">
                <a:solidFill>
                  <a:srgbClr val="00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grpSp>
          <p:nvGrpSpPr>
            <p:cNvPr id="431429" name="Group 325">
              <a:extLst>
                <a:ext uri="{FF2B5EF4-FFF2-40B4-BE49-F238E27FC236}">
                  <a16:creationId xmlns:a16="http://schemas.microsoft.com/office/drawing/2014/main" id="{80B0D836-651E-4A29-B1CF-7B73ADD8009B}"/>
                </a:ext>
              </a:extLst>
            </p:cNvPr>
            <p:cNvGrpSpPr>
              <a:grpSpLocks/>
            </p:cNvGrpSpPr>
            <p:nvPr/>
          </p:nvGrpSpPr>
          <p:grpSpPr bwMode="auto">
            <a:xfrm rot="2512672">
              <a:off x="730" y="1294"/>
              <a:ext cx="324" cy="78"/>
              <a:chOff x="618" y="1092"/>
              <a:chExt cx="324" cy="78"/>
            </a:xfrm>
          </p:grpSpPr>
          <p:sp>
            <p:nvSpPr>
              <p:cNvPr id="431430" name="Oval 326">
                <a:extLst>
                  <a:ext uri="{FF2B5EF4-FFF2-40B4-BE49-F238E27FC236}">
                    <a16:creationId xmlns:a16="http://schemas.microsoft.com/office/drawing/2014/main" id="{EF854126-BB1C-4399-9C2B-439E2224BEA7}"/>
                  </a:ext>
                </a:extLst>
              </p:cNvPr>
              <p:cNvSpPr>
                <a:spLocks noChangeArrowheads="1"/>
              </p:cNvSpPr>
              <p:nvPr/>
            </p:nvSpPr>
            <p:spPr bwMode="auto">
              <a:xfrm>
                <a:off x="618" y="1092"/>
                <a:ext cx="324" cy="7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431" name="Oval 327">
                <a:extLst>
                  <a:ext uri="{FF2B5EF4-FFF2-40B4-BE49-F238E27FC236}">
                    <a16:creationId xmlns:a16="http://schemas.microsoft.com/office/drawing/2014/main" id="{ECBF1C29-E3E5-4B50-8D51-8E298B92B49A}"/>
                  </a:ext>
                </a:extLst>
              </p:cNvPr>
              <p:cNvSpPr>
                <a:spLocks noChangeArrowheads="1"/>
              </p:cNvSpPr>
              <p:nvPr/>
            </p:nvSpPr>
            <p:spPr bwMode="auto">
              <a:xfrm>
                <a:off x="744" y="1098"/>
                <a:ext cx="60" cy="60"/>
              </a:xfrm>
              <a:prstGeom prst="ellipse">
                <a:avLst/>
              </a:prstGeom>
              <a:solidFill>
                <a:srgbClr val="000066"/>
              </a:solidFill>
              <a:ln w="9525">
                <a:solidFill>
                  <a:srgbClr val="00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grpSp>
          <p:nvGrpSpPr>
            <p:cNvPr id="431432" name="Group 328">
              <a:extLst>
                <a:ext uri="{FF2B5EF4-FFF2-40B4-BE49-F238E27FC236}">
                  <a16:creationId xmlns:a16="http://schemas.microsoft.com/office/drawing/2014/main" id="{3BE7C924-6E73-40AC-AC70-913092050CDB}"/>
                </a:ext>
              </a:extLst>
            </p:cNvPr>
            <p:cNvGrpSpPr>
              <a:grpSpLocks/>
            </p:cNvGrpSpPr>
            <p:nvPr/>
          </p:nvGrpSpPr>
          <p:grpSpPr bwMode="auto">
            <a:xfrm rot="-628543">
              <a:off x="844" y="1054"/>
              <a:ext cx="324" cy="78"/>
              <a:chOff x="618" y="1092"/>
              <a:chExt cx="324" cy="78"/>
            </a:xfrm>
          </p:grpSpPr>
          <p:sp>
            <p:nvSpPr>
              <p:cNvPr id="431433" name="Oval 329">
                <a:extLst>
                  <a:ext uri="{FF2B5EF4-FFF2-40B4-BE49-F238E27FC236}">
                    <a16:creationId xmlns:a16="http://schemas.microsoft.com/office/drawing/2014/main" id="{9834E403-1F22-44BF-9C28-A4698D21F4EB}"/>
                  </a:ext>
                </a:extLst>
              </p:cNvPr>
              <p:cNvSpPr>
                <a:spLocks noChangeArrowheads="1"/>
              </p:cNvSpPr>
              <p:nvPr/>
            </p:nvSpPr>
            <p:spPr bwMode="auto">
              <a:xfrm>
                <a:off x="618" y="1092"/>
                <a:ext cx="324" cy="7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434" name="Oval 330">
                <a:extLst>
                  <a:ext uri="{FF2B5EF4-FFF2-40B4-BE49-F238E27FC236}">
                    <a16:creationId xmlns:a16="http://schemas.microsoft.com/office/drawing/2014/main" id="{380CE1DC-D457-4649-9502-53EEE4F40E06}"/>
                  </a:ext>
                </a:extLst>
              </p:cNvPr>
              <p:cNvSpPr>
                <a:spLocks noChangeArrowheads="1"/>
              </p:cNvSpPr>
              <p:nvPr/>
            </p:nvSpPr>
            <p:spPr bwMode="auto">
              <a:xfrm>
                <a:off x="744" y="1098"/>
                <a:ext cx="60" cy="60"/>
              </a:xfrm>
              <a:prstGeom prst="ellipse">
                <a:avLst/>
              </a:prstGeom>
              <a:solidFill>
                <a:srgbClr val="000066"/>
              </a:solidFill>
              <a:ln w="9525">
                <a:solidFill>
                  <a:srgbClr val="00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grpSp>
          <p:nvGrpSpPr>
            <p:cNvPr id="431435" name="Group 331">
              <a:extLst>
                <a:ext uri="{FF2B5EF4-FFF2-40B4-BE49-F238E27FC236}">
                  <a16:creationId xmlns:a16="http://schemas.microsoft.com/office/drawing/2014/main" id="{4C39B4BB-E274-4514-A0A4-5372845B4F8D}"/>
                </a:ext>
              </a:extLst>
            </p:cNvPr>
            <p:cNvGrpSpPr>
              <a:grpSpLocks/>
            </p:cNvGrpSpPr>
            <p:nvPr/>
          </p:nvGrpSpPr>
          <p:grpSpPr bwMode="auto">
            <a:xfrm rot="-1709738">
              <a:off x="1502" y="1508"/>
              <a:ext cx="324" cy="78"/>
              <a:chOff x="618" y="1092"/>
              <a:chExt cx="324" cy="78"/>
            </a:xfrm>
          </p:grpSpPr>
          <p:sp>
            <p:nvSpPr>
              <p:cNvPr id="431436" name="Oval 332">
                <a:extLst>
                  <a:ext uri="{FF2B5EF4-FFF2-40B4-BE49-F238E27FC236}">
                    <a16:creationId xmlns:a16="http://schemas.microsoft.com/office/drawing/2014/main" id="{5E9E67A7-1C9F-4A77-A379-23F0D913E2BF}"/>
                  </a:ext>
                </a:extLst>
              </p:cNvPr>
              <p:cNvSpPr>
                <a:spLocks noChangeArrowheads="1"/>
              </p:cNvSpPr>
              <p:nvPr/>
            </p:nvSpPr>
            <p:spPr bwMode="auto">
              <a:xfrm>
                <a:off x="618" y="1092"/>
                <a:ext cx="324" cy="7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437" name="Oval 333">
                <a:extLst>
                  <a:ext uri="{FF2B5EF4-FFF2-40B4-BE49-F238E27FC236}">
                    <a16:creationId xmlns:a16="http://schemas.microsoft.com/office/drawing/2014/main" id="{901E2FDB-498B-4036-8421-36AE47FB7513}"/>
                  </a:ext>
                </a:extLst>
              </p:cNvPr>
              <p:cNvSpPr>
                <a:spLocks noChangeArrowheads="1"/>
              </p:cNvSpPr>
              <p:nvPr/>
            </p:nvSpPr>
            <p:spPr bwMode="auto">
              <a:xfrm>
                <a:off x="744" y="1098"/>
                <a:ext cx="60" cy="60"/>
              </a:xfrm>
              <a:prstGeom prst="ellipse">
                <a:avLst/>
              </a:prstGeom>
              <a:solidFill>
                <a:srgbClr val="000066"/>
              </a:solidFill>
              <a:ln w="9525">
                <a:solidFill>
                  <a:srgbClr val="00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grpSp>
          <p:nvGrpSpPr>
            <p:cNvPr id="431438" name="Group 334">
              <a:extLst>
                <a:ext uri="{FF2B5EF4-FFF2-40B4-BE49-F238E27FC236}">
                  <a16:creationId xmlns:a16="http://schemas.microsoft.com/office/drawing/2014/main" id="{7822CCE1-2730-4A37-80E0-6D6D5C7B30A8}"/>
                </a:ext>
              </a:extLst>
            </p:cNvPr>
            <p:cNvGrpSpPr>
              <a:grpSpLocks/>
            </p:cNvGrpSpPr>
            <p:nvPr/>
          </p:nvGrpSpPr>
          <p:grpSpPr bwMode="auto">
            <a:xfrm rot="-1437750">
              <a:off x="1550" y="1598"/>
              <a:ext cx="324" cy="78"/>
              <a:chOff x="618" y="1092"/>
              <a:chExt cx="324" cy="78"/>
            </a:xfrm>
          </p:grpSpPr>
          <p:sp>
            <p:nvSpPr>
              <p:cNvPr id="431439" name="Oval 335">
                <a:extLst>
                  <a:ext uri="{FF2B5EF4-FFF2-40B4-BE49-F238E27FC236}">
                    <a16:creationId xmlns:a16="http://schemas.microsoft.com/office/drawing/2014/main" id="{1CEAD8D9-F1D2-40D4-8848-FD05E56FBFFD}"/>
                  </a:ext>
                </a:extLst>
              </p:cNvPr>
              <p:cNvSpPr>
                <a:spLocks noChangeArrowheads="1"/>
              </p:cNvSpPr>
              <p:nvPr/>
            </p:nvSpPr>
            <p:spPr bwMode="auto">
              <a:xfrm>
                <a:off x="618" y="1092"/>
                <a:ext cx="324" cy="7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440" name="Oval 336">
                <a:extLst>
                  <a:ext uri="{FF2B5EF4-FFF2-40B4-BE49-F238E27FC236}">
                    <a16:creationId xmlns:a16="http://schemas.microsoft.com/office/drawing/2014/main" id="{C4C69F25-2692-4025-A4D9-DABD63830935}"/>
                  </a:ext>
                </a:extLst>
              </p:cNvPr>
              <p:cNvSpPr>
                <a:spLocks noChangeArrowheads="1"/>
              </p:cNvSpPr>
              <p:nvPr/>
            </p:nvSpPr>
            <p:spPr bwMode="auto">
              <a:xfrm>
                <a:off x="744" y="1098"/>
                <a:ext cx="60" cy="60"/>
              </a:xfrm>
              <a:prstGeom prst="ellipse">
                <a:avLst/>
              </a:prstGeom>
              <a:solidFill>
                <a:srgbClr val="000066"/>
              </a:solidFill>
              <a:ln w="9525">
                <a:solidFill>
                  <a:srgbClr val="00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grpSp>
          <p:nvGrpSpPr>
            <p:cNvPr id="431441" name="Group 337">
              <a:extLst>
                <a:ext uri="{FF2B5EF4-FFF2-40B4-BE49-F238E27FC236}">
                  <a16:creationId xmlns:a16="http://schemas.microsoft.com/office/drawing/2014/main" id="{F8B23BE8-2059-47D2-ADD1-26EFB2E02DB8}"/>
                </a:ext>
              </a:extLst>
            </p:cNvPr>
            <p:cNvGrpSpPr>
              <a:grpSpLocks/>
            </p:cNvGrpSpPr>
            <p:nvPr/>
          </p:nvGrpSpPr>
          <p:grpSpPr bwMode="auto">
            <a:xfrm>
              <a:off x="1580" y="1748"/>
              <a:ext cx="324" cy="78"/>
              <a:chOff x="618" y="1092"/>
              <a:chExt cx="324" cy="78"/>
            </a:xfrm>
          </p:grpSpPr>
          <p:sp>
            <p:nvSpPr>
              <p:cNvPr id="431442" name="Oval 338">
                <a:extLst>
                  <a:ext uri="{FF2B5EF4-FFF2-40B4-BE49-F238E27FC236}">
                    <a16:creationId xmlns:a16="http://schemas.microsoft.com/office/drawing/2014/main" id="{F393809F-7A13-407F-93E9-035722B386AF}"/>
                  </a:ext>
                </a:extLst>
              </p:cNvPr>
              <p:cNvSpPr>
                <a:spLocks noChangeArrowheads="1"/>
              </p:cNvSpPr>
              <p:nvPr/>
            </p:nvSpPr>
            <p:spPr bwMode="auto">
              <a:xfrm>
                <a:off x="618" y="1092"/>
                <a:ext cx="324" cy="7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443" name="Oval 339">
                <a:extLst>
                  <a:ext uri="{FF2B5EF4-FFF2-40B4-BE49-F238E27FC236}">
                    <a16:creationId xmlns:a16="http://schemas.microsoft.com/office/drawing/2014/main" id="{F406F24D-8AF3-4CC9-98F2-9A7DDCE9AB7A}"/>
                  </a:ext>
                </a:extLst>
              </p:cNvPr>
              <p:cNvSpPr>
                <a:spLocks noChangeArrowheads="1"/>
              </p:cNvSpPr>
              <p:nvPr/>
            </p:nvSpPr>
            <p:spPr bwMode="auto">
              <a:xfrm>
                <a:off x="744" y="1098"/>
                <a:ext cx="60" cy="60"/>
              </a:xfrm>
              <a:prstGeom prst="ellipse">
                <a:avLst/>
              </a:prstGeom>
              <a:solidFill>
                <a:srgbClr val="000066"/>
              </a:solidFill>
              <a:ln w="9525">
                <a:solidFill>
                  <a:srgbClr val="00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grpSp>
          <p:nvGrpSpPr>
            <p:cNvPr id="431444" name="Group 340">
              <a:extLst>
                <a:ext uri="{FF2B5EF4-FFF2-40B4-BE49-F238E27FC236}">
                  <a16:creationId xmlns:a16="http://schemas.microsoft.com/office/drawing/2014/main" id="{041C5652-2D37-44CD-9A63-0B6E8F0B27AD}"/>
                </a:ext>
              </a:extLst>
            </p:cNvPr>
            <p:cNvGrpSpPr>
              <a:grpSpLocks/>
            </p:cNvGrpSpPr>
            <p:nvPr/>
          </p:nvGrpSpPr>
          <p:grpSpPr bwMode="auto">
            <a:xfrm rot="-1743696">
              <a:off x="604" y="1186"/>
              <a:ext cx="324" cy="78"/>
              <a:chOff x="618" y="1092"/>
              <a:chExt cx="324" cy="78"/>
            </a:xfrm>
          </p:grpSpPr>
          <p:sp>
            <p:nvSpPr>
              <p:cNvPr id="431445" name="Oval 341">
                <a:extLst>
                  <a:ext uri="{FF2B5EF4-FFF2-40B4-BE49-F238E27FC236}">
                    <a16:creationId xmlns:a16="http://schemas.microsoft.com/office/drawing/2014/main" id="{3E06EDAE-AF94-41AF-8B53-07906DB65C37}"/>
                  </a:ext>
                </a:extLst>
              </p:cNvPr>
              <p:cNvSpPr>
                <a:spLocks noChangeArrowheads="1"/>
              </p:cNvSpPr>
              <p:nvPr/>
            </p:nvSpPr>
            <p:spPr bwMode="auto">
              <a:xfrm>
                <a:off x="618" y="1092"/>
                <a:ext cx="324" cy="7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446" name="Oval 342">
                <a:extLst>
                  <a:ext uri="{FF2B5EF4-FFF2-40B4-BE49-F238E27FC236}">
                    <a16:creationId xmlns:a16="http://schemas.microsoft.com/office/drawing/2014/main" id="{33CD8D57-2751-4E89-A1BF-4F17A5C86FEF}"/>
                  </a:ext>
                </a:extLst>
              </p:cNvPr>
              <p:cNvSpPr>
                <a:spLocks noChangeArrowheads="1"/>
              </p:cNvSpPr>
              <p:nvPr/>
            </p:nvSpPr>
            <p:spPr bwMode="auto">
              <a:xfrm>
                <a:off x="744" y="1098"/>
                <a:ext cx="60" cy="60"/>
              </a:xfrm>
              <a:prstGeom prst="ellipse">
                <a:avLst/>
              </a:prstGeom>
              <a:solidFill>
                <a:srgbClr val="000066"/>
              </a:solidFill>
              <a:ln w="9525">
                <a:solidFill>
                  <a:srgbClr val="00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grpSp>
          <p:nvGrpSpPr>
            <p:cNvPr id="431447" name="Group 343">
              <a:extLst>
                <a:ext uri="{FF2B5EF4-FFF2-40B4-BE49-F238E27FC236}">
                  <a16:creationId xmlns:a16="http://schemas.microsoft.com/office/drawing/2014/main" id="{4AF78976-F3E5-41F6-9371-160F8F1A06A0}"/>
                </a:ext>
              </a:extLst>
            </p:cNvPr>
            <p:cNvGrpSpPr>
              <a:grpSpLocks/>
            </p:cNvGrpSpPr>
            <p:nvPr/>
          </p:nvGrpSpPr>
          <p:grpSpPr bwMode="auto">
            <a:xfrm rot="-3852140">
              <a:off x="368" y="1574"/>
              <a:ext cx="324" cy="78"/>
              <a:chOff x="618" y="1092"/>
              <a:chExt cx="324" cy="78"/>
            </a:xfrm>
          </p:grpSpPr>
          <p:sp>
            <p:nvSpPr>
              <p:cNvPr id="431448" name="Oval 344">
                <a:extLst>
                  <a:ext uri="{FF2B5EF4-FFF2-40B4-BE49-F238E27FC236}">
                    <a16:creationId xmlns:a16="http://schemas.microsoft.com/office/drawing/2014/main" id="{DB692B11-226B-4B8A-8808-5C2D4ADD50BA}"/>
                  </a:ext>
                </a:extLst>
              </p:cNvPr>
              <p:cNvSpPr>
                <a:spLocks noChangeArrowheads="1"/>
              </p:cNvSpPr>
              <p:nvPr/>
            </p:nvSpPr>
            <p:spPr bwMode="auto">
              <a:xfrm>
                <a:off x="618" y="1092"/>
                <a:ext cx="324" cy="7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449" name="Oval 345">
                <a:extLst>
                  <a:ext uri="{FF2B5EF4-FFF2-40B4-BE49-F238E27FC236}">
                    <a16:creationId xmlns:a16="http://schemas.microsoft.com/office/drawing/2014/main" id="{DCC0E8D7-B824-4D63-85D4-4E5D0A954358}"/>
                  </a:ext>
                </a:extLst>
              </p:cNvPr>
              <p:cNvSpPr>
                <a:spLocks noChangeArrowheads="1"/>
              </p:cNvSpPr>
              <p:nvPr/>
            </p:nvSpPr>
            <p:spPr bwMode="auto">
              <a:xfrm>
                <a:off x="744" y="1098"/>
                <a:ext cx="60" cy="60"/>
              </a:xfrm>
              <a:prstGeom prst="ellipse">
                <a:avLst/>
              </a:prstGeom>
              <a:solidFill>
                <a:srgbClr val="000066"/>
              </a:solidFill>
              <a:ln w="9525">
                <a:solidFill>
                  <a:srgbClr val="00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grpSp>
          <p:nvGrpSpPr>
            <p:cNvPr id="431450" name="Group 346">
              <a:extLst>
                <a:ext uri="{FF2B5EF4-FFF2-40B4-BE49-F238E27FC236}">
                  <a16:creationId xmlns:a16="http://schemas.microsoft.com/office/drawing/2014/main" id="{E04C4C7D-812E-4A19-9068-BEAAF777416F}"/>
                </a:ext>
              </a:extLst>
            </p:cNvPr>
            <p:cNvGrpSpPr>
              <a:grpSpLocks/>
            </p:cNvGrpSpPr>
            <p:nvPr/>
          </p:nvGrpSpPr>
          <p:grpSpPr bwMode="auto">
            <a:xfrm rot="-2945137">
              <a:off x="406" y="1372"/>
              <a:ext cx="324" cy="78"/>
              <a:chOff x="618" y="1092"/>
              <a:chExt cx="324" cy="78"/>
            </a:xfrm>
          </p:grpSpPr>
          <p:sp>
            <p:nvSpPr>
              <p:cNvPr id="431451" name="Oval 347">
                <a:extLst>
                  <a:ext uri="{FF2B5EF4-FFF2-40B4-BE49-F238E27FC236}">
                    <a16:creationId xmlns:a16="http://schemas.microsoft.com/office/drawing/2014/main" id="{AD871C1B-9469-4351-823C-F75F44BE9CE1}"/>
                  </a:ext>
                </a:extLst>
              </p:cNvPr>
              <p:cNvSpPr>
                <a:spLocks noChangeArrowheads="1"/>
              </p:cNvSpPr>
              <p:nvPr/>
            </p:nvSpPr>
            <p:spPr bwMode="auto">
              <a:xfrm>
                <a:off x="618" y="1092"/>
                <a:ext cx="324" cy="7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452" name="Oval 348">
                <a:extLst>
                  <a:ext uri="{FF2B5EF4-FFF2-40B4-BE49-F238E27FC236}">
                    <a16:creationId xmlns:a16="http://schemas.microsoft.com/office/drawing/2014/main" id="{7CDBA8BF-6D5C-41D0-88B3-1189A8537763}"/>
                  </a:ext>
                </a:extLst>
              </p:cNvPr>
              <p:cNvSpPr>
                <a:spLocks noChangeArrowheads="1"/>
              </p:cNvSpPr>
              <p:nvPr/>
            </p:nvSpPr>
            <p:spPr bwMode="auto">
              <a:xfrm>
                <a:off x="744" y="1098"/>
                <a:ext cx="60" cy="60"/>
              </a:xfrm>
              <a:prstGeom prst="ellipse">
                <a:avLst/>
              </a:prstGeom>
              <a:solidFill>
                <a:srgbClr val="000066"/>
              </a:solidFill>
              <a:ln w="9525">
                <a:solidFill>
                  <a:srgbClr val="00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grpSp>
          <p:nvGrpSpPr>
            <p:cNvPr id="431453" name="Group 349">
              <a:extLst>
                <a:ext uri="{FF2B5EF4-FFF2-40B4-BE49-F238E27FC236}">
                  <a16:creationId xmlns:a16="http://schemas.microsoft.com/office/drawing/2014/main" id="{73DD016C-7EF0-401B-8424-4BE36D4FE496}"/>
                </a:ext>
              </a:extLst>
            </p:cNvPr>
            <p:cNvGrpSpPr>
              <a:grpSpLocks/>
            </p:cNvGrpSpPr>
            <p:nvPr/>
          </p:nvGrpSpPr>
          <p:grpSpPr bwMode="auto">
            <a:xfrm rot="5129160">
              <a:off x="944" y="1250"/>
              <a:ext cx="324" cy="78"/>
              <a:chOff x="618" y="1092"/>
              <a:chExt cx="324" cy="78"/>
            </a:xfrm>
          </p:grpSpPr>
          <p:sp>
            <p:nvSpPr>
              <p:cNvPr id="431454" name="Oval 350">
                <a:extLst>
                  <a:ext uri="{FF2B5EF4-FFF2-40B4-BE49-F238E27FC236}">
                    <a16:creationId xmlns:a16="http://schemas.microsoft.com/office/drawing/2014/main" id="{5A23550F-91A6-469C-99AB-DB982637127B}"/>
                  </a:ext>
                </a:extLst>
              </p:cNvPr>
              <p:cNvSpPr>
                <a:spLocks noChangeArrowheads="1"/>
              </p:cNvSpPr>
              <p:nvPr/>
            </p:nvSpPr>
            <p:spPr bwMode="auto">
              <a:xfrm>
                <a:off x="618" y="1092"/>
                <a:ext cx="324" cy="7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455" name="Oval 351">
                <a:extLst>
                  <a:ext uri="{FF2B5EF4-FFF2-40B4-BE49-F238E27FC236}">
                    <a16:creationId xmlns:a16="http://schemas.microsoft.com/office/drawing/2014/main" id="{09EEEC6C-3277-4749-9E5C-369DA9843C9B}"/>
                  </a:ext>
                </a:extLst>
              </p:cNvPr>
              <p:cNvSpPr>
                <a:spLocks noChangeArrowheads="1"/>
              </p:cNvSpPr>
              <p:nvPr/>
            </p:nvSpPr>
            <p:spPr bwMode="auto">
              <a:xfrm>
                <a:off x="744" y="1098"/>
                <a:ext cx="60" cy="60"/>
              </a:xfrm>
              <a:prstGeom prst="ellipse">
                <a:avLst/>
              </a:prstGeom>
              <a:solidFill>
                <a:srgbClr val="000066"/>
              </a:solidFill>
              <a:ln w="9525">
                <a:solidFill>
                  <a:srgbClr val="00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grpSp>
          <p:nvGrpSpPr>
            <p:cNvPr id="431456" name="Group 352">
              <a:extLst>
                <a:ext uri="{FF2B5EF4-FFF2-40B4-BE49-F238E27FC236}">
                  <a16:creationId xmlns:a16="http://schemas.microsoft.com/office/drawing/2014/main" id="{28B07A76-F6A4-4ADB-83FE-02C0A7A05ABF}"/>
                </a:ext>
              </a:extLst>
            </p:cNvPr>
            <p:cNvGrpSpPr>
              <a:grpSpLocks/>
            </p:cNvGrpSpPr>
            <p:nvPr/>
          </p:nvGrpSpPr>
          <p:grpSpPr bwMode="auto">
            <a:xfrm rot="-3257598">
              <a:off x="1154" y="1316"/>
              <a:ext cx="324" cy="78"/>
              <a:chOff x="618" y="1092"/>
              <a:chExt cx="324" cy="78"/>
            </a:xfrm>
          </p:grpSpPr>
          <p:sp>
            <p:nvSpPr>
              <p:cNvPr id="431457" name="Oval 353">
                <a:extLst>
                  <a:ext uri="{FF2B5EF4-FFF2-40B4-BE49-F238E27FC236}">
                    <a16:creationId xmlns:a16="http://schemas.microsoft.com/office/drawing/2014/main" id="{7E23F2BC-E935-495D-B87D-326412B71BEF}"/>
                  </a:ext>
                </a:extLst>
              </p:cNvPr>
              <p:cNvSpPr>
                <a:spLocks noChangeArrowheads="1"/>
              </p:cNvSpPr>
              <p:nvPr/>
            </p:nvSpPr>
            <p:spPr bwMode="auto">
              <a:xfrm>
                <a:off x="618" y="1092"/>
                <a:ext cx="324" cy="7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458" name="Oval 354">
                <a:extLst>
                  <a:ext uri="{FF2B5EF4-FFF2-40B4-BE49-F238E27FC236}">
                    <a16:creationId xmlns:a16="http://schemas.microsoft.com/office/drawing/2014/main" id="{A39CB910-68E5-48CF-BCD3-DCCBF8863072}"/>
                  </a:ext>
                </a:extLst>
              </p:cNvPr>
              <p:cNvSpPr>
                <a:spLocks noChangeArrowheads="1"/>
              </p:cNvSpPr>
              <p:nvPr/>
            </p:nvSpPr>
            <p:spPr bwMode="auto">
              <a:xfrm>
                <a:off x="744" y="1098"/>
                <a:ext cx="60" cy="60"/>
              </a:xfrm>
              <a:prstGeom prst="ellipse">
                <a:avLst/>
              </a:prstGeom>
              <a:solidFill>
                <a:srgbClr val="000066"/>
              </a:solidFill>
              <a:ln w="9525">
                <a:solidFill>
                  <a:srgbClr val="00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grpSp>
          <p:nvGrpSpPr>
            <p:cNvPr id="431459" name="Group 355">
              <a:extLst>
                <a:ext uri="{FF2B5EF4-FFF2-40B4-BE49-F238E27FC236}">
                  <a16:creationId xmlns:a16="http://schemas.microsoft.com/office/drawing/2014/main" id="{11EF43A2-6455-4874-A63F-1073352B91B9}"/>
                </a:ext>
              </a:extLst>
            </p:cNvPr>
            <p:cNvGrpSpPr>
              <a:grpSpLocks/>
            </p:cNvGrpSpPr>
            <p:nvPr/>
          </p:nvGrpSpPr>
          <p:grpSpPr bwMode="auto">
            <a:xfrm rot="4208687">
              <a:off x="1652" y="1514"/>
              <a:ext cx="324" cy="78"/>
              <a:chOff x="618" y="1092"/>
              <a:chExt cx="324" cy="78"/>
            </a:xfrm>
          </p:grpSpPr>
          <p:sp>
            <p:nvSpPr>
              <p:cNvPr id="431460" name="Oval 356">
                <a:extLst>
                  <a:ext uri="{FF2B5EF4-FFF2-40B4-BE49-F238E27FC236}">
                    <a16:creationId xmlns:a16="http://schemas.microsoft.com/office/drawing/2014/main" id="{533F9877-51FA-4F1C-86E0-A6E3D4281AB2}"/>
                  </a:ext>
                </a:extLst>
              </p:cNvPr>
              <p:cNvSpPr>
                <a:spLocks noChangeArrowheads="1"/>
              </p:cNvSpPr>
              <p:nvPr/>
            </p:nvSpPr>
            <p:spPr bwMode="auto">
              <a:xfrm>
                <a:off x="618" y="1092"/>
                <a:ext cx="324" cy="7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461" name="Oval 357">
                <a:extLst>
                  <a:ext uri="{FF2B5EF4-FFF2-40B4-BE49-F238E27FC236}">
                    <a16:creationId xmlns:a16="http://schemas.microsoft.com/office/drawing/2014/main" id="{3BF2B4C6-8388-4B5A-A6A3-AE17007D93A5}"/>
                  </a:ext>
                </a:extLst>
              </p:cNvPr>
              <p:cNvSpPr>
                <a:spLocks noChangeArrowheads="1"/>
              </p:cNvSpPr>
              <p:nvPr/>
            </p:nvSpPr>
            <p:spPr bwMode="auto">
              <a:xfrm>
                <a:off x="744" y="1098"/>
                <a:ext cx="60" cy="60"/>
              </a:xfrm>
              <a:prstGeom prst="ellipse">
                <a:avLst/>
              </a:prstGeom>
              <a:solidFill>
                <a:srgbClr val="000066"/>
              </a:solidFill>
              <a:ln w="9525">
                <a:solidFill>
                  <a:srgbClr val="00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grpSp>
          <p:nvGrpSpPr>
            <p:cNvPr id="431462" name="Group 358">
              <a:extLst>
                <a:ext uri="{FF2B5EF4-FFF2-40B4-BE49-F238E27FC236}">
                  <a16:creationId xmlns:a16="http://schemas.microsoft.com/office/drawing/2014/main" id="{33DA055B-A746-4276-B7D1-E5B13175E2AC}"/>
                </a:ext>
              </a:extLst>
            </p:cNvPr>
            <p:cNvGrpSpPr>
              <a:grpSpLocks/>
            </p:cNvGrpSpPr>
            <p:nvPr/>
          </p:nvGrpSpPr>
          <p:grpSpPr bwMode="auto">
            <a:xfrm rot="-1769227">
              <a:off x="1338" y="1254"/>
              <a:ext cx="324" cy="78"/>
              <a:chOff x="618" y="1092"/>
              <a:chExt cx="324" cy="78"/>
            </a:xfrm>
          </p:grpSpPr>
          <p:sp>
            <p:nvSpPr>
              <p:cNvPr id="431463" name="Oval 359">
                <a:extLst>
                  <a:ext uri="{FF2B5EF4-FFF2-40B4-BE49-F238E27FC236}">
                    <a16:creationId xmlns:a16="http://schemas.microsoft.com/office/drawing/2014/main" id="{5F05EE36-30CB-4679-BC74-09FEF859B199}"/>
                  </a:ext>
                </a:extLst>
              </p:cNvPr>
              <p:cNvSpPr>
                <a:spLocks noChangeArrowheads="1"/>
              </p:cNvSpPr>
              <p:nvPr/>
            </p:nvSpPr>
            <p:spPr bwMode="auto">
              <a:xfrm>
                <a:off x="618" y="1092"/>
                <a:ext cx="324" cy="7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464" name="Oval 360">
                <a:extLst>
                  <a:ext uri="{FF2B5EF4-FFF2-40B4-BE49-F238E27FC236}">
                    <a16:creationId xmlns:a16="http://schemas.microsoft.com/office/drawing/2014/main" id="{D467356C-BAB5-47EB-BA41-60E928B11917}"/>
                  </a:ext>
                </a:extLst>
              </p:cNvPr>
              <p:cNvSpPr>
                <a:spLocks noChangeArrowheads="1"/>
              </p:cNvSpPr>
              <p:nvPr/>
            </p:nvSpPr>
            <p:spPr bwMode="auto">
              <a:xfrm>
                <a:off x="744" y="1098"/>
                <a:ext cx="60" cy="60"/>
              </a:xfrm>
              <a:prstGeom prst="ellipse">
                <a:avLst/>
              </a:prstGeom>
              <a:solidFill>
                <a:srgbClr val="000066"/>
              </a:solidFill>
              <a:ln w="9525">
                <a:solidFill>
                  <a:srgbClr val="00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grpSp>
          <p:nvGrpSpPr>
            <p:cNvPr id="431465" name="Group 361">
              <a:extLst>
                <a:ext uri="{FF2B5EF4-FFF2-40B4-BE49-F238E27FC236}">
                  <a16:creationId xmlns:a16="http://schemas.microsoft.com/office/drawing/2014/main" id="{C2338AA8-37E4-446D-9EC0-1F373169B68C}"/>
                </a:ext>
              </a:extLst>
            </p:cNvPr>
            <p:cNvGrpSpPr>
              <a:grpSpLocks/>
            </p:cNvGrpSpPr>
            <p:nvPr/>
          </p:nvGrpSpPr>
          <p:grpSpPr bwMode="auto">
            <a:xfrm rot="3011666">
              <a:off x="1538" y="1250"/>
              <a:ext cx="324" cy="78"/>
              <a:chOff x="618" y="1092"/>
              <a:chExt cx="324" cy="78"/>
            </a:xfrm>
          </p:grpSpPr>
          <p:sp>
            <p:nvSpPr>
              <p:cNvPr id="431466" name="Oval 362">
                <a:extLst>
                  <a:ext uri="{FF2B5EF4-FFF2-40B4-BE49-F238E27FC236}">
                    <a16:creationId xmlns:a16="http://schemas.microsoft.com/office/drawing/2014/main" id="{E6B142D8-90B5-450B-9F32-A291418CA004}"/>
                  </a:ext>
                </a:extLst>
              </p:cNvPr>
              <p:cNvSpPr>
                <a:spLocks noChangeArrowheads="1"/>
              </p:cNvSpPr>
              <p:nvPr/>
            </p:nvSpPr>
            <p:spPr bwMode="auto">
              <a:xfrm>
                <a:off x="618" y="1092"/>
                <a:ext cx="324" cy="7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467" name="Oval 363">
                <a:extLst>
                  <a:ext uri="{FF2B5EF4-FFF2-40B4-BE49-F238E27FC236}">
                    <a16:creationId xmlns:a16="http://schemas.microsoft.com/office/drawing/2014/main" id="{F0F6BC12-0E14-45F4-B98B-15475E8FA4D1}"/>
                  </a:ext>
                </a:extLst>
              </p:cNvPr>
              <p:cNvSpPr>
                <a:spLocks noChangeArrowheads="1"/>
              </p:cNvSpPr>
              <p:nvPr/>
            </p:nvSpPr>
            <p:spPr bwMode="auto">
              <a:xfrm>
                <a:off x="744" y="1098"/>
                <a:ext cx="60" cy="60"/>
              </a:xfrm>
              <a:prstGeom prst="ellipse">
                <a:avLst/>
              </a:prstGeom>
              <a:solidFill>
                <a:srgbClr val="000066"/>
              </a:solidFill>
              <a:ln w="9525">
                <a:solidFill>
                  <a:srgbClr val="00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grpSp>
          <p:nvGrpSpPr>
            <p:cNvPr id="431468" name="Group 364">
              <a:extLst>
                <a:ext uri="{FF2B5EF4-FFF2-40B4-BE49-F238E27FC236}">
                  <a16:creationId xmlns:a16="http://schemas.microsoft.com/office/drawing/2014/main" id="{FFD6A8B6-49D2-4CB0-A2F5-D029F4F3211A}"/>
                </a:ext>
              </a:extLst>
            </p:cNvPr>
            <p:cNvGrpSpPr>
              <a:grpSpLocks/>
            </p:cNvGrpSpPr>
            <p:nvPr/>
          </p:nvGrpSpPr>
          <p:grpSpPr bwMode="auto">
            <a:xfrm rot="884614">
              <a:off x="1338" y="1068"/>
              <a:ext cx="324" cy="78"/>
              <a:chOff x="618" y="1092"/>
              <a:chExt cx="324" cy="78"/>
            </a:xfrm>
          </p:grpSpPr>
          <p:sp>
            <p:nvSpPr>
              <p:cNvPr id="431469" name="Oval 365">
                <a:extLst>
                  <a:ext uri="{FF2B5EF4-FFF2-40B4-BE49-F238E27FC236}">
                    <a16:creationId xmlns:a16="http://schemas.microsoft.com/office/drawing/2014/main" id="{218342C1-3C1D-43CD-975D-26C425207AB7}"/>
                  </a:ext>
                </a:extLst>
              </p:cNvPr>
              <p:cNvSpPr>
                <a:spLocks noChangeArrowheads="1"/>
              </p:cNvSpPr>
              <p:nvPr/>
            </p:nvSpPr>
            <p:spPr bwMode="auto">
              <a:xfrm>
                <a:off x="618" y="1092"/>
                <a:ext cx="324" cy="7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470" name="Oval 366">
                <a:extLst>
                  <a:ext uri="{FF2B5EF4-FFF2-40B4-BE49-F238E27FC236}">
                    <a16:creationId xmlns:a16="http://schemas.microsoft.com/office/drawing/2014/main" id="{1CB27E48-5A67-4C86-ABEB-5684B77C549D}"/>
                  </a:ext>
                </a:extLst>
              </p:cNvPr>
              <p:cNvSpPr>
                <a:spLocks noChangeArrowheads="1"/>
              </p:cNvSpPr>
              <p:nvPr/>
            </p:nvSpPr>
            <p:spPr bwMode="auto">
              <a:xfrm>
                <a:off x="744" y="1098"/>
                <a:ext cx="60" cy="60"/>
              </a:xfrm>
              <a:prstGeom prst="ellipse">
                <a:avLst/>
              </a:prstGeom>
              <a:solidFill>
                <a:srgbClr val="000066"/>
              </a:solidFill>
              <a:ln w="9525">
                <a:solidFill>
                  <a:srgbClr val="00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grpSp>
          <p:nvGrpSpPr>
            <p:cNvPr id="431471" name="Group 367">
              <a:extLst>
                <a:ext uri="{FF2B5EF4-FFF2-40B4-BE49-F238E27FC236}">
                  <a16:creationId xmlns:a16="http://schemas.microsoft.com/office/drawing/2014/main" id="{DEA54A5C-6422-4CCE-9A0D-1CBD64353CAB}"/>
                </a:ext>
              </a:extLst>
            </p:cNvPr>
            <p:cNvGrpSpPr>
              <a:grpSpLocks/>
            </p:cNvGrpSpPr>
            <p:nvPr/>
          </p:nvGrpSpPr>
          <p:grpSpPr bwMode="auto">
            <a:xfrm>
              <a:off x="1080" y="1080"/>
              <a:ext cx="324" cy="78"/>
              <a:chOff x="618" y="1092"/>
              <a:chExt cx="324" cy="78"/>
            </a:xfrm>
          </p:grpSpPr>
          <p:sp>
            <p:nvSpPr>
              <p:cNvPr id="431472" name="Oval 368">
                <a:extLst>
                  <a:ext uri="{FF2B5EF4-FFF2-40B4-BE49-F238E27FC236}">
                    <a16:creationId xmlns:a16="http://schemas.microsoft.com/office/drawing/2014/main" id="{1E3A9012-371E-4074-98C4-0C7B50BCCC63}"/>
                  </a:ext>
                </a:extLst>
              </p:cNvPr>
              <p:cNvSpPr>
                <a:spLocks noChangeArrowheads="1"/>
              </p:cNvSpPr>
              <p:nvPr/>
            </p:nvSpPr>
            <p:spPr bwMode="auto">
              <a:xfrm>
                <a:off x="618" y="1092"/>
                <a:ext cx="324" cy="7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473" name="Oval 369">
                <a:extLst>
                  <a:ext uri="{FF2B5EF4-FFF2-40B4-BE49-F238E27FC236}">
                    <a16:creationId xmlns:a16="http://schemas.microsoft.com/office/drawing/2014/main" id="{8E3D4C3A-92BA-42F4-9280-5260BDC4E0B5}"/>
                  </a:ext>
                </a:extLst>
              </p:cNvPr>
              <p:cNvSpPr>
                <a:spLocks noChangeArrowheads="1"/>
              </p:cNvSpPr>
              <p:nvPr/>
            </p:nvSpPr>
            <p:spPr bwMode="auto">
              <a:xfrm>
                <a:off x="744" y="1098"/>
                <a:ext cx="60" cy="60"/>
              </a:xfrm>
              <a:prstGeom prst="ellipse">
                <a:avLst/>
              </a:prstGeom>
              <a:solidFill>
                <a:srgbClr val="000066"/>
              </a:solidFill>
              <a:ln w="9525">
                <a:solidFill>
                  <a:srgbClr val="00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grpSp>
          <p:nvGrpSpPr>
            <p:cNvPr id="431474" name="Group 370">
              <a:extLst>
                <a:ext uri="{FF2B5EF4-FFF2-40B4-BE49-F238E27FC236}">
                  <a16:creationId xmlns:a16="http://schemas.microsoft.com/office/drawing/2014/main" id="{41909B7E-DBC1-4235-908C-9E16C92CA898}"/>
                </a:ext>
              </a:extLst>
            </p:cNvPr>
            <p:cNvGrpSpPr>
              <a:grpSpLocks/>
            </p:cNvGrpSpPr>
            <p:nvPr/>
          </p:nvGrpSpPr>
          <p:grpSpPr bwMode="auto">
            <a:xfrm rot="-826601">
              <a:off x="579" y="1180"/>
              <a:ext cx="348" cy="428"/>
              <a:chOff x="1143" y="2392"/>
              <a:chExt cx="348" cy="428"/>
            </a:xfrm>
          </p:grpSpPr>
          <p:sp>
            <p:nvSpPr>
              <p:cNvPr id="431475" name="Freeform 371">
                <a:extLst>
                  <a:ext uri="{FF2B5EF4-FFF2-40B4-BE49-F238E27FC236}">
                    <a16:creationId xmlns:a16="http://schemas.microsoft.com/office/drawing/2014/main" id="{06EA947E-33A8-4A58-A61F-E85FC87DADB1}"/>
                  </a:ext>
                </a:extLst>
              </p:cNvPr>
              <p:cNvSpPr>
                <a:spLocks/>
              </p:cNvSpPr>
              <p:nvPr/>
            </p:nvSpPr>
            <p:spPr bwMode="auto">
              <a:xfrm>
                <a:off x="1143" y="2400"/>
                <a:ext cx="348" cy="420"/>
              </a:xfrm>
              <a:custGeom>
                <a:avLst/>
                <a:gdLst>
                  <a:gd name="T0" fmla="*/ 285 w 348"/>
                  <a:gd name="T1" fmla="*/ 36 h 420"/>
                  <a:gd name="T2" fmla="*/ 159 w 348"/>
                  <a:gd name="T3" fmla="*/ 0 h 420"/>
                  <a:gd name="T4" fmla="*/ 99 w 348"/>
                  <a:gd name="T5" fmla="*/ 12 h 420"/>
                  <a:gd name="T6" fmla="*/ 63 w 348"/>
                  <a:gd name="T7" fmla="*/ 36 h 420"/>
                  <a:gd name="T8" fmla="*/ 9 w 348"/>
                  <a:gd name="T9" fmla="*/ 108 h 420"/>
                  <a:gd name="T10" fmla="*/ 27 w 348"/>
                  <a:gd name="T11" fmla="*/ 168 h 420"/>
                  <a:gd name="T12" fmla="*/ 63 w 348"/>
                  <a:gd name="T13" fmla="*/ 216 h 420"/>
                  <a:gd name="T14" fmla="*/ 105 w 348"/>
                  <a:gd name="T15" fmla="*/ 270 h 420"/>
                  <a:gd name="T16" fmla="*/ 147 w 348"/>
                  <a:gd name="T17" fmla="*/ 312 h 420"/>
                  <a:gd name="T18" fmla="*/ 195 w 348"/>
                  <a:gd name="T19" fmla="*/ 360 h 420"/>
                  <a:gd name="T20" fmla="*/ 261 w 348"/>
                  <a:gd name="T21" fmla="*/ 420 h 420"/>
                  <a:gd name="T22" fmla="*/ 327 w 348"/>
                  <a:gd name="T23" fmla="*/ 414 h 420"/>
                  <a:gd name="T24" fmla="*/ 345 w 348"/>
                  <a:gd name="T25" fmla="*/ 402 h 420"/>
                  <a:gd name="T26" fmla="*/ 327 w 348"/>
                  <a:gd name="T27" fmla="*/ 264 h 420"/>
                  <a:gd name="T28" fmla="*/ 291 w 348"/>
                  <a:gd name="T29" fmla="*/ 192 h 420"/>
                  <a:gd name="T30" fmla="*/ 285 w 348"/>
                  <a:gd name="T31" fmla="*/ 144 h 420"/>
                  <a:gd name="T32" fmla="*/ 261 w 348"/>
                  <a:gd name="T33" fmla="*/ 108 h 420"/>
                  <a:gd name="T34" fmla="*/ 267 w 348"/>
                  <a:gd name="T35" fmla="*/ 90 h 420"/>
                  <a:gd name="T36" fmla="*/ 261 w 348"/>
                  <a:gd name="T37" fmla="*/ 54 h 420"/>
                  <a:gd name="T38" fmla="*/ 285 w 348"/>
                  <a:gd name="T39" fmla="*/ 36 h 4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48" h="420">
                    <a:moveTo>
                      <a:pt x="285" y="36"/>
                    </a:moveTo>
                    <a:cubicBezTo>
                      <a:pt x="235" y="19"/>
                      <a:pt x="213" y="6"/>
                      <a:pt x="159" y="0"/>
                    </a:cubicBezTo>
                    <a:cubicBezTo>
                      <a:pt x="149" y="1"/>
                      <a:pt x="113" y="4"/>
                      <a:pt x="99" y="12"/>
                    </a:cubicBezTo>
                    <a:cubicBezTo>
                      <a:pt x="86" y="19"/>
                      <a:pt x="63" y="36"/>
                      <a:pt x="63" y="36"/>
                    </a:cubicBezTo>
                    <a:cubicBezTo>
                      <a:pt x="45" y="63"/>
                      <a:pt x="31" y="86"/>
                      <a:pt x="9" y="108"/>
                    </a:cubicBezTo>
                    <a:cubicBezTo>
                      <a:pt x="1" y="138"/>
                      <a:pt x="0" y="150"/>
                      <a:pt x="27" y="168"/>
                    </a:cubicBezTo>
                    <a:cubicBezTo>
                      <a:pt x="35" y="191"/>
                      <a:pt x="50" y="196"/>
                      <a:pt x="63" y="216"/>
                    </a:cubicBezTo>
                    <a:cubicBezTo>
                      <a:pt x="73" y="254"/>
                      <a:pt x="83" y="241"/>
                      <a:pt x="105" y="270"/>
                    </a:cubicBezTo>
                    <a:cubicBezTo>
                      <a:pt x="139" y="313"/>
                      <a:pt x="113" y="301"/>
                      <a:pt x="147" y="312"/>
                    </a:cubicBezTo>
                    <a:cubicBezTo>
                      <a:pt x="164" y="329"/>
                      <a:pt x="175" y="346"/>
                      <a:pt x="195" y="360"/>
                    </a:cubicBezTo>
                    <a:cubicBezTo>
                      <a:pt x="212" y="386"/>
                      <a:pt x="239" y="398"/>
                      <a:pt x="261" y="420"/>
                    </a:cubicBezTo>
                    <a:cubicBezTo>
                      <a:pt x="283" y="418"/>
                      <a:pt x="305" y="419"/>
                      <a:pt x="327" y="414"/>
                    </a:cubicBezTo>
                    <a:cubicBezTo>
                      <a:pt x="334" y="412"/>
                      <a:pt x="344" y="409"/>
                      <a:pt x="345" y="402"/>
                    </a:cubicBezTo>
                    <a:cubicBezTo>
                      <a:pt x="348" y="376"/>
                      <a:pt x="338" y="298"/>
                      <a:pt x="327" y="264"/>
                    </a:cubicBezTo>
                    <a:cubicBezTo>
                      <a:pt x="319" y="239"/>
                      <a:pt x="300" y="218"/>
                      <a:pt x="291" y="192"/>
                    </a:cubicBezTo>
                    <a:cubicBezTo>
                      <a:pt x="289" y="176"/>
                      <a:pt x="290" y="159"/>
                      <a:pt x="285" y="144"/>
                    </a:cubicBezTo>
                    <a:cubicBezTo>
                      <a:pt x="280" y="130"/>
                      <a:pt x="261" y="108"/>
                      <a:pt x="261" y="108"/>
                    </a:cubicBezTo>
                    <a:cubicBezTo>
                      <a:pt x="263" y="102"/>
                      <a:pt x="267" y="96"/>
                      <a:pt x="267" y="90"/>
                    </a:cubicBezTo>
                    <a:cubicBezTo>
                      <a:pt x="267" y="78"/>
                      <a:pt x="257" y="66"/>
                      <a:pt x="261" y="54"/>
                    </a:cubicBezTo>
                    <a:cubicBezTo>
                      <a:pt x="264" y="45"/>
                      <a:pt x="277" y="42"/>
                      <a:pt x="285" y="36"/>
                    </a:cubicBezTo>
                    <a:close/>
                  </a:path>
                </a:pathLst>
              </a:custGeom>
              <a:solidFill>
                <a:srgbClr val="FF99CC"/>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476" name="Oval 372">
                <a:extLst>
                  <a:ext uri="{FF2B5EF4-FFF2-40B4-BE49-F238E27FC236}">
                    <a16:creationId xmlns:a16="http://schemas.microsoft.com/office/drawing/2014/main" id="{CEB5395E-2C53-4DAD-9C31-2F546196DAB2}"/>
                  </a:ext>
                </a:extLst>
              </p:cNvPr>
              <p:cNvSpPr>
                <a:spLocks noChangeArrowheads="1"/>
              </p:cNvSpPr>
              <p:nvPr/>
            </p:nvSpPr>
            <p:spPr bwMode="auto">
              <a:xfrm>
                <a:off x="1234" y="2392"/>
                <a:ext cx="60" cy="60"/>
              </a:xfrm>
              <a:prstGeom prst="ellipse">
                <a:avLst/>
              </a:prstGeom>
              <a:solidFill>
                <a:srgbClr val="000066"/>
              </a:solidFill>
              <a:ln w="9525">
                <a:solidFill>
                  <a:srgbClr val="00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477" name="Oval 373">
                <a:extLst>
                  <a:ext uri="{FF2B5EF4-FFF2-40B4-BE49-F238E27FC236}">
                    <a16:creationId xmlns:a16="http://schemas.microsoft.com/office/drawing/2014/main" id="{256C5D74-25A3-4167-90FA-7030A28E26AE}"/>
                  </a:ext>
                </a:extLst>
              </p:cNvPr>
              <p:cNvSpPr>
                <a:spLocks noChangeArrowheads="1"/>
              </p:cNvSpPr>
              <p:nvPr/>
            </p:nvSpPr>
            <p:spPr bwMode="auto">
              <a:xfrm>
                <a:off x="1358" y="2408"/>
                <a:ext cx="60" cy="60"/>
              </a:xfrm>
              <a:prstGeom prst="ellipse">
                <a:avLst/>
              </a:prstGeom>
              <a:solidFill>
                <a:srgbClr val="000066"/>
              </a:solidFill>
              <a:ln w="9525">
                <a:solidFill>
                  <a:srgbClr val="00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478" name="Oval 374">
                <a:extLst>
                  <a:ext uri="{FF2B5EF4-FFF2-40B4-BE49-F238E27FC236}">
                    <a16:creationId xmlns:a16="http://schemas.microsoft.com/office/drawing/2014/main" id="{DBFA38DE-B3E8-485B-9D1F-A91C5EBD5A09}"/>
                  </a:ext>
                </a:extLst>
              </p:cNvPr>
              <p:cNvSpPr>
                <a:spLocks noChangeArrowheads="1"/>
              </p:cNvSpPr>
              <p:nvPr/>
            </p:nvSpPr>
            <p:spPr bwMode="auto">
              <a:xfrm>
                <a:off x="1188" y="2430"/>
                <a:ext cx="60" cy="60"/>
              </a:xfrm>
              <a:prstGeom prst="ellipse">
                <a:avLst/>
              </a:prstGeom>
              <a:solidFill>
                <a:srgbClr val="000066"/>
              </a:solidFill>
              <a:ln w="9525">
                <a:solidFill>
                  <a:srgbClr val="00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479" name="Oval 375">
                <a:extLst>
                  <a:ext uri="{FF2B5EF4-FFF2-40B4-BE49-F238E27FC236}">
                    <a16:creationId xmlns:a16="http://schemas.microsoft.com/office/drawing/2014/main" id="{266C12F5-644C-4959-B9D5-9FB3537BB9A3}"/>
                  </a:ext>
                </a:extLst>
              </p:cNvPr>
              <p:cNvSpPr>
                <a:spLocks noChangeArrowheads="1"/>
              </p:cNvSpPr>
              <p:nvPr/>
            </p:nvSpPr>
            <p:spPr bwMode="auto">
              <a:xfrm>
                <a:off x="1150" y="2470"/>
                <a:ext cx="60" cy="60"/>
              </a:xfrm>
              <a:prstGeom prst="ellipse">
                <a:avLst/>
              </a:prstGeom>
              <a:solidFill>
                <a:srgbClr val="000066"/>
              </a:solidFill>
              <a:ln w="9525">
                <a:solidFill>
                  <a:srgbClr val="00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480" name="Oval 376">
                <a:extLst>
                  <a:ext uri="{FF2B5EF4-FFF2-40B4-BE49-F238E27FC236}">
                    <a16:creationId xmlns:a16="http://schemas.microsoft.com/office/drawing/2014/main" id="{560DC9DA-0922-4DB0-BFB6-20A3C35C0D5B}"/>
                  </a:ext>
                </a:extLst>
              </p:cNvPr>
              <p:cNvSpPr>
                <a:spLocks noChangeArrowheads="1"/>
              </p:cNvSpPr>
              <p:nvPr/>
            </p:nvSpPr>
            <p:spPr bwMode="auto">
              <a:xfrm>
                <a:off x="1172" y="2546"/>
                <a:ext cx="60" cy="60"/>
              </a:xfrm>
              <a:prstGeom prst="ellipse">
                <a:avLst/>
              </a:prstGeom>
              <a:solidFill>
                <a:srgbClr val="000066"/>
              </a:solidFill>
              <a:ln w="9525">
                <a:solidFill>
                  <a:srgbClr val="00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481" name="Oval 377">
                <a:extLst>
                  <a:ext uri="{FF2B5EF4-FFF2-40B4-BE49-F238E27FC236}">
                    <a16:creationId xmlns:a16="http://schemas.microsoft.com/office/drawing/2014/main" id="{848DE1BD-4799-4C4E-B3AB-3032E84870B6}"/>
                  </a:ext>
                </a:extLst>
              </p:cNvPr>
              <p:cNvSpPr>
                <a:spLocks noChangeArrowheads="1"/>
              </p:cNvSpPr>
              <p:nvPr/>
            </p:nvSpPr>
            <p:spPr bwMode="auto">
              <a:xfrm>
                <a:off x="1302" y="2394"/>
                <a:ext cx="60" cy="60"/>
              </a:xfrm>
              <a:prstGeom prst="ellipse">
                <a:avLst/>
              </a:prstGeom>
              <a:solidFill>
                <a:srgbClr val="000066"/>
              </a:solidFill>
              <a:ln w="9525">
                <a:solidFill>
                  <a:srgbClr val="00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482" name="Oval 378">
                <a:extLst>
                  <a:ext uri="{FF2B5EF4-FFF2-40B4-BE49-F238E27FC236}">
                    <a16:creationId xmlns:a16="http://schemas.microsoft.com/office/drawing/2014/main" id="{9166ECD2-6573-4CD3-917F-3150532D4C27}"/>
                  </a:ext>
                </a:extLst>
              </p:cNvPr>
              <p:cNvSpPr>
                <a:spLocks noChangeArrowheads="1"/>
              </p:cNvSpPr>
              <p:nvPr/>
            </p:nvSpPr>
            <p:spPr bwMode="auto">
              <a:xfrm>
                <a:off x="1370" y="2528"/>
                <a:ext cx="60" cy="60"/>
              </a:xfrm>
              <a:prstGeom prst="ellipse">
                <a:avLst/>
              </a:prstGeom>
              <a:solidFill>
                <a:srgbClr val="000066"/>
              </a:solidFill>
              <a:ln w="9525">
                <a:solidFill>
                  <a:srgbClr val="00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483" name="Oval 379">
                <a:extLst>
                  <a:ext uri="{FF2B5EF4-FFF2-40B4-BE49-F238E27FC236}">
                    <a16:creationId xmlns:a16="http://schemas.microsoft.com/office/drawing/2014/main" id="{09C105A7-04DD-4990-B6D4-187D8523E30B}"/>
                  </a:ext>
                </a:extLst>
              </p:cNvPr>
              <p:cNvSpPr>
                <a:spLocks noChangeArrowheads="1"/>
              </p:cNvSpPr>
              <p:nvPr/>
            </p:nvSpPr>
            <p:spPr bwMode="auto">
              <a:xfrm>
                <a:off x="1428" y="2682"/>
                <a:ext cx="60" cy="60"/>
              </a:xfrm>
              <a:prstGeom prst="ellipse">
                <a:avLst/>
              </a:prstGeom>
              <a:solidFill>
                <a:srgbClr val="000066"/>
              </a:solidFill>
              <a:ln w="9525">
                <a:solidFill>
                  <a:srgbClr val="00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grpSp>
          <p:nvGrpSpPr>
            <p:cNvPr id="431484" name="Group 380">
              <a:extLst>
                <a:ext uri="{FF2B5EF4-FFF2-40B4-BE49-F238E27FC236}">
                  <a16:creationId xmlns:a16="http://schemas.microsoft.com/office/drawing/2014/main" id="{D2035E27-4F51-402A-9818-D02EE6A34BC4}"/>
                </a:ext>
              </a:extLst>
            </p:cNvPr>
            <p:cNvGrpSpPr>
              <a:grpSpLocks/>
            </p:cNvGrpSpPr>
            <p:nvPr/>
          </p:nvGrpSpPr>
          <p:grpSpPr bwMode="auto">
            <a:xfrm>
              <a:off x="1439" y="1260"/>
              <a:ext cx="325" cy="239"/>
              <a:chOff x="1589" y="2676"/>
              <a:chExt cx="325" cy="239"/>
            </a:xfrm>
          </p:grpSpPr>
          <p:sp>
            <p:nvSpPr>
              <p:cNvPr id="431485" name="Freeform 381">
                <a:extLst>
                  <a:ext uri="{FF2B5EF4-FFF2-40B4-BE49-F238E27FC236}">
                    <a16:creationId xmlns:a16="http://schemas.microsoft.com/office/drawing/2014/main" id="{1F6D3D07-14FD-44AE-A07F-757AD89754FF}"/>
                  </a:ext>
                </a:extLst>
              </p:cNvPr>
              <p:cNvSpPr>
                <a:spLocks/>
              </p:cNvSpPr>
              <p:nvPr/>
            </p:nvSpPr>
            <p:spPr bwMode="auto">
              <a:xfrm>
                <a:off x="1589" y="2676"/>
                <a:ext cx="325" cy="239"/>
              </a:xfrm>
              <a:custGeom>
                <a:avLst/>
                <a:gdLst>
                  <a:gd name="T0" fmla="*/ 235 w 325"/>
                  <a:gd name="T1" fmla="*/ 48 h 239"/>
                  <a:gd name="T2" fmla="*/ 229 w 325"/>
                  <a:gd name="T3" fmla="*/ 30 h 239"/>
                  <a:gd name="T4" fmla="*/ 121 w 325"/>
                  <a:gd name="T5" fmla="*/ 0 h 239"/>
                  <a:gd name="T6" fmla="*/ 31 w 325"/>
                  <a:gd name="T7" fmla="*/ 18 h 239"/>
                  <a:gd name="T8" fmla="*/ 19 w 325"/>
                  <a:gd name="T9" fmla="*/ 54 h 239"/>
                  <a:gd name="T10" fmla="*/ 55 w 325"/>
                  <a:gd name="T11" fmla="*/ 162 h 239"/>
                  <a:gd name="T12" fmla="*/ 235 w 325"/>
                  <a:gd name="T13" fmla="*/ 228 h 239"/>
                  <a:gd name="T14" fmla="*/ 325 w 325"/>
                  <a:gd name="T15" fmla="*/ 216 h 239"/>
                  <a:gd name="T16" fmla="*/ 301 w 325"/>
                  <a:gd name="T17" fmla="*/ 114 h 239"/>
                  <a:gd name="T18" fmla="*/ 265 w 325"/>
                  <a:gd name="T19" fmla="*/ 90 h 239"/>
                  <a:gd name="T20" fmla="*/ 241 w 325"/>
                  <a:gd name="T21" fmla="*/ 54 h 239"/>
                  <a:gd name="T22" fmla="*/ 223 w 325"/>
                  <a:gd name="T23" fmla="*/ 48 h 239"/>
                  <a:gd name="T24" fmla="*/ 235 w 325"/>
                  <a:gd name="T25" fmla="*/ 48 h 2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5" h="239">
                    <a:moveTo>
                      <a:pt x="235" y="48"/>
                    </a:moveTo>
                    <a:cubicBezTo>
                      <a:pt x="233" y="42"/>
                      <a:pt x="234" y="34"/>
                      <a:pt x="229" y="30"/>
                    </a:cubicBezTo>
                    <a:cubicBezTo>
                      <a:pt x="204" y="12"/>
                      <a:pt x="151" y="5"/>
                      <a:pt x="121" y="0"/>
                    </a:cubicBezTo>
                    <a:cubicBezTo>
                      <a:pt x="87" y="4"/>
                      <a:pt x="63" y="10"/>
                      <a:pt x="31" y="18"/>
                    </a:cubicBezTo>
                    <a:cubicBezTo>
                      <a:pt x="27" y="30"/>
                      <a:pt x="23" y="42"/>
                      <a:pt x="19" y="54"/>
                    </a:cubicBezTo>
                    <a:cubicBezTo>
                      <a:pt x="0" y="112"/>
                      <a:pt x="27" y="129"/>
                      <a:pt x="55" y="162"/>
                    </a:cubicBezTo>
                    <a:cubicBezTo>
                      <a:pt x="102" y="219"/>
                      <a:pt x="164" y="222"/>
                      <a:pt x="235" y="228"/>
                    </a:cubicBezTo>
                    <a:cubicBezTo>
                      <a:pt x="267" y="239"/>
                      <a:pt x="297" y="235"/>
                      <a:pt x="325" y="216"/>
                    </a:cubicBezTo>
                    <a:cubicBezTo>
                      <a:pt x="323" y="203"/>
                      <a:pt x="311" y="121"/>
                      <a:pt x="301" y="114"/>
                    </a:cubicBezTo>
                    <a:cubicBezTo>
                      <a:pt x="289" y="106"/>
                      <a:pt x="265" y="90"/>
                      <a:pt x="265" y="90"/>
                    </a:cubicBezTo>
                    <a:cubicBezTo>
                      <a:pt x="259" y="71"/>
                      <a:pt x="260" y="67"/>
                      <a:pt x="241" y="54"/>
                    </a:cubicBezTo>
                    <a:cubicBezTo>
                      <a:pt x="236" y="50"/>
                      <a:pt x="227" y="52"/>
                      <a:pt x="223" y="48"/>
                    </a:cubicBezTo>
                    <a:cubicBezTo>
                      <a:pt x="220" y="45"/>
                      <a:pt x="231" y="48"/>
                      <a:pt x="235" y="48"/>
                    </a:cubicBezTo>
                    <a:close/>
                  </a:path>
                </a:pathLst>
              </a:custGeom>
              <a:solidFill>
                <a:srgbClr val="FF99CC"/>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486" name="Oval 382">
                <a:extLst>
                  <a:ext uri="{FF2B5EF4-FFF2-40B4-BE49-F238E27FC236}">
                    <a16:creationId xmlns:a16="http://schemas.microsoft.com/office/drawing/2014/main" id="{BBE0FAD0-C8C4-442D-AB80-4F0AED0146B6}"/>
                  </a:ext>
                </a:extLst>
              </p:cNvPr>
              <p:cNvSpPr>
                <a:spLocks noChangeArrowheads="1"/>
              </p:cNvSpPr>
              <p:nvPr/>
            </p:nvSpPr>
            <p:spPr bwMode="auto">
              <a:xfrm>
                <a:off x="1840" y="2800"/>
                <a:ext cx="60" cy="60"/>
              </a:xfrm>
              <a:prstGeom prst="ellipse">
                <a:avLst/>
              </a:prstGeom>
              <a:solidFill>
                <a:srgbClr val="000066"/>
              </a:solidFill>
              <a:ln w="9525">
                <a:solidFill>
                  <a:srgbClr val="00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487" name="Oval 383">
                <a:extLst>
                  <a:ext uri="{FF2B5EF4-FFF2-40B4-BE49-F238E27FC236}">
                    <a16:creationId xmlns:a16="http://schemas.microsoft.com/office/drawing/2014/main" id="{40678E3B-4F84-4356-B183-E8838B22DB64}"/>
                  </a:ext>
                </a:extLst>
              </p:cNvPr>
              <p:cNvSpPr>
                <a:spLocks noChangeArrowheads="1"/>
              </p:cNvSpPr>
              <p:nvPr/>
            </p:nvSpPr>
            <p:spPr bwMode="auto">
              <a:xfrm>
                <a:off x="1784" y="2726"/>
                <a:ext cx="60" cy="60"/>
              </a:xfrm>
              <a:prstGeom prst="ellipse">
                <a:avLst/>
              </a:prstGeom>
              <a:solidFill>
                <a:srgbClr val="000066"/>
              </a:solidFill>
              <a:ln w="9525">
                <a:solidFill>
                  <a:srgbClr val="00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488" name="Oval 384">
                <a:extLst>
                  <a:ext uri="{FF2B5EF4-FFF2-40B4-BE49-F238E27FC236}">
                    <a16:creationId xmlns:a16="http://schemas.microsoft.com/office/drawing/2014/main" id="{D738D89C-C250-4075-999F-F4BFAB29E303}"/>
                  </a:ext>
                </a:extLst>
              </p:cNvPr>
              <p:cNvSpPr>
                <a:spLocks noChangeArrowheads="1"/>
              </p:cNvSpPr>
              <p:nvPr/>
            </p:nvSpPr>
            <p:spPr bwMode="auto">
              <a:xfrm>
                <a:off x="1602" y="2688"/>
                <a:ext cx="60" cy="60"/>
              </a:xfrm>
              <a:prstGeom prst="ellipse">
                <a:avLst/>
              </a:prstGeom>
              <a:solidFill>
                <a:srgbClr val="000066"/>
              </a:solidFill>
              <a:ln w="9525">
                <a:solidFill>
                  <a:srgbClr val="00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489" name="Oval 385">
                <a:extLst>
                  <a:ext uri="{FF2B5EF4-FFF2-40B4-BE49-F238E27FC236}">
                    <a16:creationId xmlns:a16="http://schemas.microsoft.com/office/drawing/2014/main" id="{8A5A7454-E3D7-4C79-9C67-42FF86E2BB4B}"/>
                  </a:ext>
                </a:extLst>
              </p:cNvPr>
              <p:cNvSpPr>
                <a:spLocks noChangeArrowheads="1"/>
              </p:cNvSpPr>
              <p:nvPr/>
            </p:nvSpPr>
            <p:spPr bwMode="auto">
              <a:xfrm>
                <a:off x="1690" y="2680"/>
                <a:ext cx="60" cy="60"/>
              </a:xfrm>
              <a:prstGeom prst="ellipse">
                <a:avLst/>
              </a:prstGeom>
              <a:solidFill>
                <a:srgbClr val="000066"/>
              </a:solidFill>
              <a:ln w="9525">
                <a:solidFill>
                  <a:srgbClr val="00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grpSp>
          <p:nvGrpSpPr>
            <p:cNvPr id="431490" name="Group 386">
              <a:extLst>
                <a:ext uri="{FF2B5EF4-FFF2-40B4-BE49-F238E27FC236}">
                  <a16:creationId xmlns:a16="http://schemas.microsoft.com/office/drawing/2014/main" id="{6A1EABC5-B32D-4403-9270-9E6DE1853870}"/>
                </a:ext>
              </a:extLst>
            </p:cNvPr>
            <p:cNvGrpSpPr>
              <a:grpSpLocks/>
            </p:cNvGrpSpPr>
            <p:nvPr/>
          </p:nvGrpSpPr>
          <p:grpSpPr bwMode="auto">
            <a:xfrm rot="-1793427">
              <a:off x="1011" y="1078"/>
              <a:ext cx="325" cy="239"/>
              <a:chOff x="1589" y="2676"/>
              <a:chExt cx="325" cy="239"/>
            </a:xfrm>
          </p:grpSpPr>
          <p:sp>
            <p:nvSpPr>
              <p:cNvPr id="431491" name="Freeform 387">
                <a:extLst>
                  <a:ext uri="{FF2B5EF4-FFF2-40B4-BE49-F238E27FC236}">
                    <a16:creationId xmlns:a16="http://schemas.microsoft.com/office/drawing/2014/main" id="{7B6E977F-2841-4428-A752-E989048F6B3C}"/>
                  </a:ext>
                </a:extLst>
              </p:cNvPr>
              <p:cNvSpPr>
                <a:spLocks/>
              </p:cNvSpPr>
              <p:nvPr/>
            </p:nvSpPr>
            <p:spPr bwMode="auto">
              <a:xfrm>
                <a:off x="1589" y="2676"/>
                <a:ext cx="325" cy="239"/>
              </a:xfrm>
              <a:custGeom>
                <a:avLst/>
                <a:gdLst>
                  <a:gd name="T0" fmla="*/ 235 w 325"/>
                  <a:gd name="T1" fmla="*/ 48 h 239"/>
                  <a:gd name="T2" fmla="*/ 229 w 325"/>
                  <a:gd name="T3" fmla="*/ 30 h 239"/>
                  <a:gd name="T4" fmla="*/ 121 w 325"/>
                  <a:gd name="T5" fmla="*/ 0 h 239"/>
                  <a:gd name="T6" fmla="*/ 31 w 325"/>
                  <a:gd name="T7" fmla="*/ 18 h 239"/>
                  <a:gd name="T8" fmla="*/ 19 w 325"/>
                  <a:gd name="T9" fmla="*/ 54 h 239"/>
                  <a:gd name="T10" fmla="*/ 55 w 325"/>
                  <a:gd name="T11" fmla="*/ 162 h 239"/>
                  <a:gd name="T12" fmla="*/ 235 w 325"/>
                  <a:gd name="T13" fmla="*/ 228 h 239"/>
                  <a:gd name="T14" fmla="*/ 325 w 325"/>
                  <a:gd name="T15" fmla="*/ 216 h 239"/>
                  <a:gd name="T16" fmla="*/ 301 w 325"/>
                  <a:gd name="T17" fmla="*/ 114 h 239"/>
                  <a:gd name="T18" fmla="*/ 265 w 325"/>
                  <a:gd name="T19" fmla="*/ 90 h 239"/>
                  <a:gd name="T20" fmla="*/ 241 w 325"/>
                  <a:gd name="T21" fmla="*/ 54 h 239"/>
                  <a:gd name="T22" fmla="*/ 223 w 325"/>
                  <a:gd name="T23" fmla="*/ 48 h 239"/>
                  <a:gd name="T24" fmla="*/ 235 w 325"/>
                  <a:gd name="T25" fmla="*/ 48 h 2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5" h="239">
                    <a:moveTo>
                      <a:pt x="235" y="48"/>
                    </a:moveTo>
                    <a:cubicBezTo>
                      <a:pt x="233" y="42"/>
                      <a:pt x="234" y="34"/>
                      <a:pt x="229" y="30"/>
                    </a:cubicBezTo>
                    <a:cubicBezTo>
                      <a:pt x="204" y="12"/>
                      <a:pt x="151" y="5"/>
                      <a:pt x="121" y="0"/>
                    </a:cubicBezTo>
                    <a:cubicBezTo>
                      <a:pt x="87" y="4"/>
                      <a:pt x="63" y="10"/>
                      <a:pt x="31" y="18"/>
                    </a:cubicBezTo>
                    <a:cubicBezTo>
                      <a:pt x="27" y="30"/>
                      <a:pt x="23" y="42"/>
                      <a:pt x="19" y="54"/>
                    </a:cubicBezTo>
                    <a:cubicBezTo>
                      <a:pt x="0" y="112"/>
                      <a:pt x="27" y="129"/>
                      <a:pt x="55" y="162"/>
                    </a:cubicBezTo>
                    <a:cubicBezTo>
                      <a:pt x="102" y="219"/>
                      <a:pt x="164" y="222"/>
                      <a:pt x="235" y="228"/>
                    </a:cubicBezTo>
                    <a:cubicBezTo>
                      <a:pt x="267" y="239"/>
                      <a:pt x="297" y="235"/>
                      <a:pt x="325" y="216"/>
                    </a:cubicBezTo>
                    <a:cubicBezTo>
                      <a:pt x="323" y="203"/>
                      <a:pt x="311" y="121"/>
                      <a:pt x="301" y="114"/>
                    </a:cubicBezTo>
                    <a:cubicBezTo>
                      <a:pt x="289" y="106"/>
                      <a:pt x="265" y="90"/>
                      <a:pt x="265" y="90"/>
                    </a:cubicBezTo>
                    <a:cubicBezTo>
                      <a:pt x="259" y="71"/>
                      <a:pt x="260" y="67"/>
                      <a:pt x="241" y="54"/>
                    </a:cubicBezTo>
                    <a:cubicBezTo>
                      <a:pt x="236" y="50"/>
                      <a:pt x="227" y="52"/>
                      <a:pt x="223" y="48"/>
                    </a:cubicBezTo>
                    <a:cubicBezTo>
                      <a:pt x="220" y="45"/>
                      <a:pt x="231" y="48"/>
                      <a:pt x="235" y="48"/>
                    </a:cubicBezTo>
                    <a:close/>
                  </a:path>
                </a:pathLst>
              </a:custGeom>
              <a:solidFill>
                <a:srgbClr val="FF99CC"/>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31492" name="Oval 388">
                <a:extLst>
                  <a:ext uri="{FF2B5EF4-FFF2-40B4-BE49-F238E27FC236}">
                    <a16:creationId xmlns:a16="http://schemas.microsoft.com/office/drawing/2014/main" id="{2428126B-C503-483D-B4A6-4505BCE32D28}"/>
                  </a:ext>
                </a:extLst>
              </p:cNvPr>
              <p:cNvSpPr>
                <a:spLocks noChangeArrowheads="1"/>
              </p:cNvSpPr>
              <p:nvPr/>
            </p:nvSpPr>
            <p:spPr bwMode="auto">
              <a:xfrm>
                <a:off x="1840" y="2800"/>
                <a:ext cx="60" cy="60"/>
              </a:xfrm>
              <a:prstGeom prst="ellipse">
                <a:avLst/>
              </a:prstGeom>
              <a:solidFill>
                <a:srgbClr val="000066"/>
              </a:solidFill>
              <a:ln w="9525">
                <a:solidFill>
                  <a:srgbClr val="00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493" name="Oval 389">
                <a:extLst>
                  <a:ext uri="{FF2B5EF4-FFF2-40B4-BE49-F238E27FC236}">
                    <a16:creationId xmlns:a16="http://schemas.microsoft.com/office/drawing/2014/main" id="{49C78AC7-DB27-434A-8FD4-57012456E69E}"/>
                  </a:ext>
                </a:extLst>
              </p:cNvPr>
              <p:cNvSpPr>
                <a:spLocks noChangeArrowheads="1"/>
              </p:cNvSpPr>
              <p:nvPr/>
            </p:nvSpPr>
            <p:spPr bwMode="auto">
              <a:xfrm>
                <a:off x="1784" y="2726"/>
                <a:ext cx="60" cy="60"/>
              </a:xfrm>
              <a:prstGeom prst="ellipse">
                <a:avLst/>
              </a:prstGeom>
              <a:solidFill>
                <a:srgbClr val="000066"/>
              </a:solidFill>
              <a:ln w="9525">
                <a:solidFill>
                  <a:srgbClr val="00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494" name="Oval 390">
                <a:extLst>
                  <a:ext uri="{FF2B5EF4-FFF2-40B4-BE49-F238E27FC236}">
                    <a16:creationId xmlns:a16="http://schemas.microsoft.com/office/drawing/2014/main" id="{90E575EC-4472-44F5-970D-EE1BF738DEA9}"/>
                  </a:ext>
                </a:extLst>
              </p:cNvPr>
              <p:cNvSpPr>
                <a:spLocks noChangeArrowheads="1"/>
              </p:cNvSpPr>
              <p:nvPr/>
            </p:nvSpPr>
            <p:spPr bwMode="auto">
              <a:xfrm>
                <a:off x="1602" y="2688"/>
                <a:ext cx="60" cy="60"/>
              </a:xfrm>
              <a:prstGeom prst="ellipse">
                <a:avLst/>
              </a:prstGeom>
              <a:solidFill>
                <a:srgbClr val="000066"/>
              </a:solidFill>
              <a:ln w="9525">
                <a:solidFill>
                  <a:srgbClr val="00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sp>
            <p:nvSpPr>
              <p:cNvPr id="431495" name="Oval 391">
                <a:extLst>
                  <a:ext uri="{FF2B5EF4-FFF2-40B4-BE49-F238E27FC236}">
                    <a16:creationId xmlns:a16="http://schemas.microsoft.com/office/drawing/2014/main" id="{1B410121-5017-4BB9-911F-E019D764DB39}"/>
                  </a:ext>
                </a:extLst>
              </p:cNvPr>
              <p:cNvSpPr>
                <a:spLocks noChangeArrowheads="1"/>
              </p:cNvSpPr>
              <p:nvPr/>
            </p:nvSpPr>
            <p:spPr bwMode="auto">
              <a:xfrm>
                <a:off x="1690" y="2680"/>
                <a:ext cx="60" cy="60"/>
              </a:xfrm>
              <a:prstGeom prst="ellipse">
                <a:avLst/>
              </a:prstGeom>
              <a:solidFill>
                <a:srgbClr val="000066"/>
              </a:solidFill>
              <a:ln w="9525">
                <a:solidFill>
                  <a:srgbClr val="00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fontAlgn="base">
                  <a:spcBef>
                    <a:spcPct val="0"/>
                  </a:spcBef>
                  <a:spcAft>
                    <a:spcPct val="0"/>
                  </a:spcAft>
                </a:pPr>
                <a:endParaRPr lang="es-ES" altLang="es-ES" sz="1470" b="1">
                  <a:solidFill>
                    <a:srgbClr val="000000"/>
                  </a:solidFill>
                </a:endParaRPr>
              </a:p>
            </p:txBody>
          </p:sp>
        </p:grpSp>
      </p:grpSp>
      <p:sp>
        <p:nvSpPr>
          <p:cNvPr id="817544" name="Text Box 392">
            <a:extLst>
              <a:ext uri="{FF2B5EF4-FFF2-40B4-BE49-F238E27FC236}">
                <a16:creationId xmlns:a16="http://schemas.microsoft.com/office/drawing/2014/main" id="{17E51CF5-E677-4DD2-BD54-33F306E33C14}"/>
              </a:ext>
            </a:extLst>
          </p:cNvPr>
          <p:cNvSpPr txBox="1">
            <a:spLocks noChangeArrowheads="1"/>
          </p:cNvSpPr>
          <p:nvPr/>
        </p:nvSpPr>
        <p:spPr bwMode="auto">
          <a:xfrm>
            <a:off x="1325344" y="5259408"/>
            <a:ext cx="5692584" cy="3185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r>
              <a:rPr lang="es-ES" altLang="es-ES" sz="1470" b="1">
                <a:solidFill>
                  <a:srgbClr val="333399"/>
                </a:solidFill>
              </a:rPr>
              <a:t>5) Sustitución de la lesión aguda por granuloma </a:t>
            </a:r>
            <a:r>
              <a:rPr lang="es-ES" altLang="es-ES" sz="1103" b="1">
                <a:solidFill>
                  <a:srgbClr val="333399"/>
                </a:solidFill>
              </a:rPr>
              <a:t>(eritema nodoso)</a:t>
            </a:r>
          </a:p>
        </p:txBody>
      </p:sp>
      <p:pic>
        <p:nvPicPr>
          <p:cNvPr id="817545" name="Picture 393" descr="CRESCENTIC ANCA GLOMERULONEPHRITIS">
            <a:extLst>
              <a:ext uri="{FF2B5EF4-FFF2-40B4-BE49-F238E27FC236}">
                <a16:creationId xmlns:a16="http://schemas.microsoft.com/office/drawing/2014/main" id="{73C09144-4D76-4642-A412-69E3BB4E51BB}"/>
              </a:ext>
            </a:extLst>
          </p:cNvPr>
          <p:cNvPicPr>
            <a:picLocks noChangeAspect="1" noChangeArrowheads="1"/>
          </p:cNvPicPr>
          <p:nvPr/>
        </p:nvPicPr>
        <p:blipFill>
          <a:blip r:embed="rId5">
            <a:lum bright="-18000" contrast="30000"/>
            <a:extLst>
              <a:ext uri="{28A0092B-C50C-407E-A947-70E740481C1C}">
                <a14:useLocalDpi xmlns:a14="http://schemas.microsoft.com/office/drawing/2010/main" val="0"/>
              </a:ext>
            </a:extLst>
          </a:blip>
          <a:srcRect t="13556" b="15334"/>
          <a:stretch>
            <a:fillRect/>
          </a:stretch>
        </p:blipFill>
        <p:spPr bwMode="auto">
          <a:xfrm>
            <a:off x="5266253" y="1651040"/>
            <a:ext cx="3392508" cy="3618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17546" name="Text Box 394">
            <a:extLst>
              <a:ext uri="{FF2B5EF4-FFF2-40B4-BE49-F238E27FC236}">
                <a16:creationId xmlns:a16="http://schemas.microsoft.com/office/drawing/2014/main" id="{E0762FE9-CF69-4F58-BACC-762DA913B8C5}"/>
              </a:ext>
            </a:extLst>
          </p:cNvPr>
          <p:cNvSpPr txBox="1">
            <a:spLocks noChangeArrowheads="1"/>
          </p:cNvSpPr>
          <p:nvPr/>
        </p:nvSpPr>
        <p:spPr bwMode="auto">
          <a:xfrm>
            <a:off x="1161991" y="4549111"/>
            <a:ext cx="3647745" cy="1562992"/>
          </a:xfrm>
          <a:prstGeom prst="rect">
            <a:avLst/>
          </a:prstGeom>
          <a:solidFill>
            <a:srgbClr val="FFFF99"/>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lnSpc>
                <a:spcPct val="130000"/>
              </a:lnSpc>
              <a:spcBef>
                <a:spcPct val="0"/>
              </a:spcBef>
              <a:spcAft>
                <a:spcPct val="0"/>
              </a:spcAft>
            </a:pPr>
            <a:r>
              <a:rPr lang="es-ES" altLang="es-ES" sz="1838" b="1">
                <a:solidFill>
                  <a:srgbClr val="FF0000"/>
                </a:solidFill>
              </a:rPr>
              <a:t>GN EXTRACAPILAR TIPO 3</a:t>
            </a:r>
          </a:p>
          <a:p>
            <a:pPr defTabSz="840151" eaLnBrk="1" fontAlgn="base" hangingPunct="1">
              <a:lnSpc>
                <a:spcPct val="130000"/>
              </a:lnSpc>
              <a:spcBef>
                <a:spcPct val="0"/>
              </a:spcBef>
              <a:spcAft>
                <a:spcPct val="0"/>
              </a:spcAft>
              <a:buFontTx/>
              <a:buChar char="-"/>
            </a:pPr>
            <a:r>
              <a:rPr lang="es-ES" altLang="es-ES" sz="1838">
                <a:solidFill>
                  <a:srgbClr val="333399"/>
                </a:solidFill>
              </a:rPr>
              <a:t>Poliangeítis microscópica</a:t>
            </a:r>
          </a:p>
          <a:p>
            <a:pPr defTabSz="840151" eaLnBrk="1" fontAlgn="base" hangingPunct="1">
              <a:lnSpc>
                <a:spcPct val="130000"/>
              </a:lnSpc>
              <a:spcBef>
                <a:spcPct val="0"/>
              </a:spcBef>
              <a:spcAft>
                <a:spcPct val="0"/>
              </a:spcAft>
              <a:buFontTx/>
              <a:buChar char="-"/>
            </a:pPr>
            <a:r>
              <a:rPr lang="es-ES" altLang="es-ES" sz="1838">
                <a:solidFill>
                  <a:srgbClr val="333399"/>
                </a:solidFill>
              </a:rPr>
              <a:t>E de Wegener</a:t>
            </a:r>
          </a:p>
          <a:p>
            <a:pPr defTabSz="840151" eaLnBrk="1" fontAlgn="base" hangingPunct="1">
              <a:lnSpc>
                <a:spcPct val="130000"/>
              </a:lnSpc>
              <a:spcBef>
                <a:spcPct val="0"/>
              </a:spcBef>
              <a:spcAft>
                <a:spcPct val="0"/>
              </a:spcAft>
              <a:buFontTx/>
              <a:buChar char="-"/>
            </a:pPr>
            <a:r>
              <a:rPr lang="es-ES" altLang="es-ES" sz="1838">
                <a:solidFill>
                  <a:srgbClr val="333399"/>
                </a:solidFill>
              </a:rPr>
              <a:t>E de Churg Strauss</a:t>
            </a:r>
          </a:p>
        </p:txBody>
      </p:sp>
      <p:sp>
        <p:nvSpPr>
          <p:cNvPr id="431500" name="Text Box 396">
            <a:extLst>
              <a:ext uri="{FF2B5EF4-FFF2-40B4-BE49-F238E27FC236}">
                <a16:creationId xmlns:a16="http://schemas.microsoft.com/office/drawing/2014/main" id="{AB6BFE24-603C-4EA9-9809-B8BA4CB84E5A}"/>
              </a:ext>
            </a:extLst>
          </p:cNvPr>
          <p:cNvSpPr txBox="1">
            <a:spLocks noChangeArrowheads="1"/>
          </p:cNvSpPr>
          <p:nvPr/>
        </p:nvSpPr>
        <p:spPr bwMode="auto">
          <a:xfrm>
            <a:off x="1619965" y="268367"/>
            <a:ext cx="6662499" cy="799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algn="ctr" defTabSz="840151" eaLnBrk="1" fontAlgn="base" hangingPunct="1">
              <a:spcBef>
                <a:spcPct val="50000"/>
              </a:spcBef>
              <a:spcAft>
                <a:spcPct val="0"/>
              </a:spcAft>
            </a:pPr>
            <a:r>
              <a:rPr lang="es-ES" altLang="es-ES" sz="1838" b="1">
                <a:solidFill>
                  <a:srgbClr val="000066"/>
                </a:solidFill>
              </a:rPr>
              <a:t>GLOMERULONEFRITIS PROLIFERATIVA EXTRACAPILAR</a:t>
            </a:r>
          </a:p>
          <a:p>
            <a:pPr algn="ctr" defTabSz="840151" eaLnBrk="1" fontAlgn="base" hangingPunct="1">
              <a:spcBef>
                <a:spcPct val="50000"/>
              </a:spcBef>
              <a:spcAft>
                <a:spcPct val="0"/>
              </a:spcAft>
            </a:pPr>
            <a:r>
              <a:rPr lang="es-ES" altLang="es-ES" sz="1838" b="1">
                <a:solidFill>
                  <a:srgbClr val="000066"/>
                </a:solidFill>
              </a:rPr>
              <a:t>Tipo 3</a:t>
            </a:r>
          </a:p>
        </p:txBody>
      </p:sp>
      <p:sp>
        <p:nvSpPr>
          <p:cNvPr id="3" name="Marcador de número de diapositiva 2"/>
          <p:cNvSpPr>
            <a:spLocks noGrp="1"/>
          </p:cNvSpPr>
          <p:nvPr>
            <p:ph type="sldNum" sz="quarter" idx="12"/>
          </p:nvPr>
        </p:nvSpPr>
        <p:spPr/>
        <p:txBody>
          <a:bodyPr/>
          <a:lstStyle/>
          <a:p>
            <a:fld id="{5724328B-D857-40DC-B64E-9DD5185DF98C}" type="slidenum">
              <a:rPr lang="es-ES" altLang="es-ES" smtClean="0"/>
              <a:pPr/>
              <a:t>27</a:t>
            </a:fld>
            <a:endParaRPr lang="es-ES" altLang="es-ES"/>
          </a:p>
        </p:txBody>
      </p:sp>
    </p:spTree>
    <p:custDataLst>
      <p:tags r:id="rId1"/>
    </p:custDataLst>
  </p:cSld>
  <p:clrMapOvr>
    <a:masterClrMapping/>
  </p:clrMapOvr>
  <mc:AlternateContent xmlns:mc="http://schemas.openxmlformats.org/markup-compatibility/2006" xmlns:p14="http://schemas.microsoft.com/office/powerpoint/2010/main">
    <mc:Choice Requires="p14">
      <p:transition spd="slow" p14:dur="2000" advTm="229997"/>
    </mc:Choice>
    <mc:Fallback xmlns="">
      <p:transition spd="slow" advTm="229997"/>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17208"/>
                                        </p:tgtEl>
                                        <p:attrNameLst>
                                          <p:attrName>style.visibility</p:attrName>
                                        </p:attrNameLst>
                                      </p:cBhvr>
                                      <p:to>
                                        <p:strVal val="visible"/>
                                      </p:to>
                                    </p:set>
                                  </p:childTnLst>
                                </p:cTn>
                              </p:par>
                            </p:childTnLst>
                          </p:cTn>
                        </p:par>
                        <p:par>
                          <p:cTn id="7" fill="hold" nodeType="afterGroup">
                            <p:stCondLst>
                              <p:cond delay="0"/>
                            </p:stCondLst>
                            <p:childTnLst>
                              <p:par>
                                <p:cTn id="8" presetID="10" presetClass="entr" presetSubtype="0" fill="hold" nodeType="afterEffect">
                                  <p:stCondLst>
                                    <p:cond delay="0"/>
                                  </p:stCondLst>
                                  <p:childTnLst>
                                    <p:set>
                                      <p:cBhvr>
                                        <p:cTn id="9" dur="1" fill="hold">
                                          <p:stCondLst>
                                            <p:cond delay="0"/>
                                          </p:stCondLst>
                                        </p:cTn>
                                        <p:tgtEl>
                                          <p:spTgt spid="817212"/>
                                        </p:tgtEl>
                                        <p:attrNameLst>
                                          <p:attrName>style.visibility</p:attrName>
                                        </p:attrNameLst>
                                      </p:cBhvr>
                                      <p:to>
                                        <p:strVal val="visible"/>
                                      </p:to>
                                    </p:set>
                                    <p:animEffect transition="in" filter="fade">
                                      <p:cBhvr>
                                        <p:cTn id="10" dur="2000"/>
                                        <p:tgtEl>
                                          <p:spTgt spid="817212"/>
                                        </p:tgtEl>
                                      </p:cBhvr>
                                    </p:animEffect>
                                  </p:childTnLst>
                                </p:cTn>
                              </p:par>
                            </p:childTnLst>
                          </p:cTn>
                        </p:par>
                        <p:par>
                          <p:cTn id="11" fill="hold" nodeType="afterGroup">
                            <p:stCondLst>
                              <p:cond delay="2000"/>
                            </p:stCondLst>
                            <p:childTnLst>
                              <p:par>
                                <p:cTn id="12" presetID="10" presetClass="entr" presetSubtype="0" fill="hold" grpId="0" nodeType="afterEffect">
                                  <p:stCondLst>
                                    <p:cond delay="0"/>
                                  </p:stCondLst>
                                  <p:childTnLst>
                                    <p:set>
                                      <p:cBhvr>
                                        <p:cTn id="13" dur="1" fill="hold">
                                          <p:stCondLst>
                                            <p:cond delay="0"/>
                                          </p:stCondLst>
                                        </p:cTn>
                                        <p:tgtEl>
                                          <p:spTgt spid="817217"/>
                                        </p:tgtEl>
                                        <p:attrNameLst>
                                          <p:attrName>style.visibility</p:attrName>
                                        </p:attrNameLst>
                                      </p:cBhvr>
                                      <p:to>
                                        <p:strVal val="visible"/>
                                      </p:to>
                                    </p:set>
                                    <p:animEffect transition="in" filter="fade">
                                      <p:cBhvr>
                                        <p:cTn id="14" dur="2000"/>
                                        <p:tgtEl>
                                          <p:spTgt spid="817217"/>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817220"/>
                                        </p:tgtEl>
                                        <p:attrNameLst>
                                          <p:attrName>style.visibility</p:attrName>
                                        </p:attrNameLst>
                                      </p:cBhvr>
                                      <p:to>
                                        <p:strVal val="visible"/>
                                      </p:to>
                                    </p:set>
                                    <p:animEffect transition="in" filter="fade">
                                      <p:cBhvr>
                                        <p:cTn id="17" dur="1000"/>
                                        <p:tgtEl>
                                          <p:spTgt spid="817220"/>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817218"/>
                                        </p:tgtEl>
                                        <p:attrNameLst>
                                          <p:attrName>style.visibility</p:attrName>
                                        </p:attrNameLst>
                                      </p:cBhvr>
                                      <p:to>
                                        <p:strVal val="visible"/>
                                      </p:to>
                                    </p:set>
                                    <p:animEffect transition="in" filter="fade">
                                      <p:cBhvr>
                                        <p:cTn id="20" dur="2000"/>
                                        <p:tgtEl>
                                          <p:spTgt spid="817218"/>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817219"/>
                                        </p:tgtEl>
                                        <p:attrNameLst>
                                          <p:attrName>style.visibility</p:attrName>
                                        </p:attrNameLst>
                                      </p:cBhvr>
                                      <p:to>
                                        <p:strVal val="visible"/>
                                      </p:to>
                                    </p:set>
                                    <p:animEffect transition="in" filter="fade">
                                      <p:cBhvr>
                                        <p:cTn id="23" dur="2000"/>
                                        <p:tgtEl>
                                          <p:spTgt spid="817219"/>
                                        </p:tgtEl>
                                      </p:cBhvr>
                                    </p:animEffect>
                                  </p:childTnLst>
                                </p:cTn>
                              </p:par>
                            </p:childTnLst>
                          </p:cTn>
                        </p:par>
                        <p:par>
                          <p:cTn id="24" fill="hold" nodeType="afterGroup">
                            <p:stCondLst>
                              <p:cond delay="4000"/>
                            </p:stCondLst>
                            <p:childTnLst>
                              <p:par>
                                <p:cTn id="25" presetID="10" presetClass="exit" presetSubtype="0" fill="hold" nodeType="afterEffect">
                                  <p:stCondLst>
                                    <p:cond delay="0"/>
                                  </p:stCondLst>
                                  <p:childTnLst>
                                    <p:animEffect transition="out" filter="fade">
                                      <p:cBhvr>
                                        <p:cTn id="26" dur="2000"/>
                                        <p:tgtEl>
                                          <p:spTgt spid="817212"/>
                                        </p:tgtEl>
                                      </p:cBhvr>
                                    </p:animEffect>
                                    <p:set>
                                      <p:cBhvr>
                                        <p:cTn id="27" dur="1" fill="hold">
                                          <p:stCondLst>
                                            <p:cond delay="1999"/>
                                          </p:stCondLst>
                                        </p:cTn>
                                        <p:tgtEl>
                                          <p:spTgt spid="817212"/>
                                        </p:tgtEl>
                                        <p:attrNameLst>
                                          <p:attrName>style.visibility</p:attrName>
                                        </p:attrNameLst>
                                      </p:cBhvr>
                                      <p:to>
                                        <p:strVal val="hidden"/>
                                      </p:to>
                                    </p:set>
                                  </p:child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817209"/>
                                        </p:tgtEl>
                                        <p:attrNameLst>
                                          <p:attrName>style.visibility</p:attrName>
                                        </p:attrNameLst>
                                      </p:cBhvr>
                                      <p:to>
                                        <p:strVal val="visible"/>
                                      </p:to>
                                    </p:set>
                                  </p:childTnLst>
                                </p:cTn>
                              </p:par>
                            </p:childTnLst>
                          </p:cTn>
                        </p:par>
                        <p:par>
                          <p:cTn id="32" fill="hold" nodeType="afterGroup">
                            <p:stCondLst>
                              <p:cond delay="0"/>
                            </p:stCondLst>
                            <p:childTnLst>
                              <p:par>
                                <p:cTn id="33" presetID="10" presetClass="entr" presetSubtype="0" fill="hold" nodeType="afterEffect">
                                  <p:stCondLst>
                                    <p:cond delay="0"/>
                                  </p:stCondLst>
                                  <p:childTnLst>
                                    <p:set>
                                      <p:cBhvr>
                                        <p:cTn id="34" dur="1" fill="hold">
                                          <p:stCondLst>
                                            <p:cond delay="0"/>
                                          </p:stCondLst>
                                        </p:cTn>
                                        <p:tgtEl>
                                          <p:spTgt spid="817221"/>
                                        </p:tgtEl>
                                        <p:attrNameLst>
                                          <p:attrName>style.visibility</p:attrName>
                                        </p:attrNameLst>
                                      </p:cBhvr>
                                      <p:to>
                                        <p:strVal val="visible"/>
                                      </p:to>
                                    </p:set>
                                    <p:animEffect transition="in" filter="fade">
                                      <p:cBhvr>
                                        <p:cTn id="35" dur="1000"/>
                                        <p:tgtEl>
                                          <p:spTgt spid="817221"/>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1" presetClass="entr" presetSubtype="0" fill="hold" grpId="0" nodeType="clickEffect">
                                  <p:stCondLst>
                                    <p:cond delay="0"/>
                                  </p:stCondLst>
                                  <p:childTnLst>
                                    <p:set>
                                      <p:cBhvr>
                                        <p:cTn id="39" dur="1" fill="hold">
                                          <p:stCondLst>
                                            <p:cond delay="0"/>
                                          </p:stCondLst>
                                        </p:cTn>
                                        <p:tgtEl>
                                          <p:spTgt spid="817210"/>
                                        </p:tgtEl>
                                        <p:attrNameLst>
                                          <p:attrName>style.visibility</p:attrName>
                                        </p:attrNameLst>
                                      </p:cBhvr>
                                      <p:to>
                                        <p:strVal val="visible"/>
                                      </p:to>
                                    </p:set>
                                  </p:childTnLst>
                                </p:cTn>
                              </p:par>
                            </p:childTnLst>
                          </p:cTn>
                        </p:par>
                        <p:par>
                          <p:cTn id="40" fill="hold" nodeType="afterGroup">
                            <p:stCondLst>
                              <p:cond delay="0"/>
                            </p:stCondLst>
                            <p:childTnLst>
                              <p:par>
                                <p:cTn id="41" presetID="10" presetClass="entr" presetSubtype="0" fill="hold" nodeType="afterEffect">
                                  <p:stCondLst>
                                    <p:cond delay="0"/>
                                  </p:stCondLst>
                                  <p:childTnLst>
                                    <p:set>
                                      <p:cBhvr>
                                        <p:cTn id="42" dur="1" fill="hold">
                                          <p:stCondLst>
                                            <p:cond delay="0"/>
                                          </p:stCondLst>
                                        </p:cTn>
                                        <p:tgtEl>
                                          <p:spTgt spid="817259"/>
                                        </p:tgtEl>
                                        <p:attrNameLst>
                                          <p:attrName>style.visibility</p:attrName>
                                        </p:attrNameLst>
                                      </p:cBhvr>
                                      <p:to>
                                        <p:strVal val="visible"/>
                                      </p:to>
                                    </p:set>
                                    <p:animEffect transition="in" filter="fade">
                                      <p:cBhvr>
                                        <p:cTn id="43" dur="1000"/>
                                        <p:tgtEl>
                                          <p:spTgt spid="817259"/>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1" presetClass="entr" presetSubtype="0" fill="hold" grpId="0" nodeType="clickEffect">
                                  <p:stCondLst>
                                    <p:cond delay="0"/>
                                  </p:stCondLst>
                                  <p:childTnLst>
                                    <p:set>
                                      <p:cBhvr>
                                        <p:cTn id="47" dur="1" fill="hold">
                                          <p:stCondLst>
                                            <p:cond delay="0"/>
                                          </p:stCondLst>
                                        </p:cTn>
                                        <p:tgtEl>
                                          <p:spTgt spid="817211"/>
                                        </p:tgtEl>
                                        <p:attrNameLst>
                                          <p:attrName>style.visibility</p:attrName>
                                        </p:attrNameLst>
                                      </p:cBhvr>
                                      <p:to>
                                        <p:strVal val="visible"/>
                                      </p:to>
                                    </p:set>
                                  </p:childTnLst>
                                </p:cTn>
                              </p:par>
                            </p:childTnLst>
                          </p:cTn>
                        </p:par>
                        <p:par>
                          <p:cTn id="48" fill="hold" nodeType="afterGroup">
                            <p:stCondLst>
                              <p:cond delay="0"/>
                            </p:stCondLst>
                            <p:childTnLst>
                              <p:par>
                                <p:cTn id="49" presetID="10" presetClass="exit" presetSubtype="0" fill="hold" nodeType="afterEffect">
                                  <p:stCondLst>
                                    <p:cond delay="0"/>
                                  </p:stCondLst>
                                  <p:childTnLst>
                                    <p:animEffect transition="out" filter="fade">
                                      <p:cBhvr>
                                        <p:cTn id="50" dur="2000"/>
                                        <p:tgtEl>
                                          <p:spTgt spid="817221"/>
                                        </p:tgtEl>
                                      </p:cBhvr>
                                    </p:animEffect>
                                    <p:set>
                                      <p:cBhvr>
                                        <p:cTn id="51" dur="1" fill="hold">
                                          <p:stCondLst>
                                            <p:cond delay="1999"/>
                                          </p:stCondLst>
                                        </p:cTn>
                                        <p:tgtEl>
                                          <p:spTgt spid="817221"/>
                                        </p:tgtEl>
                                        <p:attrNameLst>
                                          <p:attrName>style.visibility</p:attrName>
                                        </p:attrNameLst>
                                      </p:cBhvr>
                                      <p:to>
                                        <p:strVal val="hidden"/>
                                      </p:to>
                                    </p:set>
                                  </p:childTnLst>
                                </p:cTn>
                              </p:par>
                              <p:par>
                                <p:cTn id="52" presetID="10" presetClass="entr" presetSubtype="0" fill="hold" nodeType="withEffect">
                                  <p:stCondLst>
                                    <p:cond delay="0"/>
                                  </p:stCondLst>
                                  <p:childTnLst>
                                    <p:set>
                                      <p:cBhvr>
                                        <p:cTn id="53" dur="1" fill="hold">
                                          <p:stCondLst>
                                            <p:cond delay="0"/>
                                          </p:stCondLst>
                                        </p:cTn>
                                        <p:tgtEl>
                                          <p:spTgt spid="817298"/>
                                        </p:tgtEl>
                                        <p:attrNameLst>
                                          <p:attrName>style.visibility</p:attrName>
                                        </p:attrNameLst>
                                      </p:cBhvr>
                                      <p:to>
                                        <p:strVal val="visible"/>
                                      </p:to>
                                    </p:set>
                                    <p:animEffect transition="in" filter="fade">
                                      <p:cBhvr>
                                        <p:cTn id="54" dur="1000"/>
                                        <p:tgtEl>
                                          <p:spTgt spid="817298"/>
                                        </p:tgtEl>
                                      </p:cBhvr>
                                    </p:animEffect>
                                  </p:childTnLst>
                                </p:cTn>
                              </p:par>
                              <p:par>
                                <p:cTn id="55" presetID="10" presetClass="entr" presetSubtype="0" fill="hold" nodeType="withEffect">
                                  <p:stCondLst>
                                    <p:cond delay="0"/>
                                  </p:stCondLst>
                                  <p:childTnLst>
                                    <p:set>
                                      <p:cBhvr>
                                        <p:cTn id="56" dur="1" fill="hold">
                                          <p:stCondLst>
                                            <p:cond delay="0"/>
                                          </p:stCondLst>
                                        </p:cTn>
                                        <p:tgtEl>
                                          <p:spTgt spid="817289"/>
                                        </p:tgtEl>
                                        <p:attrNameLst>
                                          <p:attrName>style.visibility</p:attrName>
                                        </p:attrNameLst>
                                      </p:cBhvr>
                                      <p:to>
                                        <p:strVal val="visible"/>
                                      </p:to>
                                    </p:set>
                                    <p:animEffect transition="in" filter="fade">
                                      <p:cBhvr>
                                        <p:cTn id="57" dur="2000"/>
                                        <p:tgtEl>
                                          <p:spTgt spid="817289"/>
                                        </p:tgtEl>
                                      </p:cBhvr>
                                    </p:animEffect>
                                  </p:childTnLst>
                                </p:cTn>
                              </p:par>
                              <p:par>
                                <p:cTn id="58" presetID="10" presetClass="entr" presetSubtype="0" fill="hold" nodeType="withEffect">
                                  <p:stCondLst>
                                    <p:cond delay="0"/>
                                  </p:stCondLst>
                                  <p:childTnLst>
                                    <p:set>
                                      <p:cBhvr>
                                        <p:cTn id="59" dur="1" fill="hold">
                                          <p:stCondLst>
                                            <p:cond delay="0"/>
                                          </p:stCondLst>
                                        </p:cTn>
                                        <p:tgtEl>
                                          <p:spTgt spid="817292"/>
                                        </p:tgtEl>
                                        <p:attrNameLst>
                                          <p:attrName>style.visibility</p:attrName>
                                        </p:attrNameLst>
                                      </p:cBhvr>
                                      <p:to>
                                        <p:strVal val="visible"/>
                                      </p:to>
                                    </p:set>
                                    <p:animEffect transition="in" filter="fade">
                                      <p:cBhvr>
                                        <p:cTn id="60" dur="2000"/>
                                        <p:tgtEl>
                                          <p:spTgt spid="817292"/>
                                        </p:tgtEl>
                                      </p:cBhvr>
                                    </p:animEffect>
                                  </p:childTnLst>
                                </p:cTn>
                              </p:par>
                              <p:par>
                                <p:cTn id="61" presetID="10" presetClass="entr" presetSubtype="0" fill="hold" nodeType="withEffect">
                                  <p:stCondLst>
                                    <p:cond delay="0"/>
                                  </p:stCondLst>
                                  <p:childTnLst>
                                    <p:set>
                                      <p:cBhvr>
                                        <p:cTn id="62" dur="1" fill="hold">
                                          <p:stCondLst>
                                            <p:cond delay="0"/>
                                          </p:stCondLst>
                                        </p:cTn>
                                        <p:tgtEl>
                                          <p:spTgt spid="817295"/>
                                        </p:tgtEl>
                                        <p:attrNameLst>
                                          <p:attrName>style.visibility</p:attrName>
                                        </p:attrNameLst>
                                      </p:cBhvr>
                                      <p:to>
                                        <p:strVal val="visible"/>
                                      </p:to>
                                    </p:set>
                                    <p:animEffect transition="in" filter="fade">
                                      <p:cBhvr>
                                        <p:cTn id="63" dur="2000"/>
                                        <p:tgtEl>
                                          <p:spTgt spid="817295"/>
                                        </p:tgtEl>
                                      </p:cBhvr>
                                    </p:animEffect>
                                  </p:childTnLst>
                                </p:cTn>
                              </p:par>
                            </p:childTnLst>
                          </p:cTn>
                        </p:par>
                      </p:childTnLst>
                    </p:cTn>
                  </p:par>
                  <p:par>
                    <p:cTn id="64" fill="hold" nodeType="clickPar">
                      <p:stCondLst>
                        <p:cond delay="indefinite"/>
                      </p:stCondLst>
                      <p:childTnLst>
                        <p:par>
                          <p:cTn id="65" fill="hold" nodeType="withGroup">
                            <p:stCondLst>
                              <p:cond delay="0"/>
                            </p:stCondLst>
                            <p:childTnLst>
                              <p:par>
                                <p:cTn id="66" presetID="1" presetClass="entr" presetSubtype="0" fill="hold" grpId="0" nodeType="clickEffect">
                                  <p:stCondLst>
                                    <p:cond delay="0"/>
                                  </p:stCondLst>
                                  <p:childTnLst>
                                    <p:set>
                                      <p:cBhvr>
                                        <p:cTn id="67" dur="1" fill="hold">
                                          <p:stCondLst>
                                            <p:cond delay="0"/>
                                          </p:stCondLst>
                                        </p:cTn>
                                        <p:tgtEl>
                                          <p:spTgt spid="817436"/>
                                        </p:tgtEl>
                                        <p:attrNameLst>
                                          <p:attrName>style.visibility</p:attrName>
                                        </p:attrNameLst>
                                      </p:cBhvr>
                                      <p:to>
                                        <p:strVal val="visible"/>
                                      </p:to>
                                    </p:set>
                                  </p:childTnLst>
                                </p:cTn>
                              </p:par>
                            </p:childTnLst>
                          </p:cTn>
                        </p:par>
                        <p:par>
                          <p:cTn id="68" fill="hold" nodeType="afterGroup">
                            <p:stCondLst>
                              <p:cond delay="0"/>
                            </p:stCondLst>
                            <p:childTnLst>
                              <p:par>
                                <p:cTn id="69" presetID="10" presetClass="entr" presetSubtype="0" fill="hold" grpId="0" nodeType="afterEffect">
                                  <p:stCondLst>
                                    <p:cond delay="0"/>
                                  </p:stCondLst>
                                  <p:childTnLst>
                                    <p:set>
                                      <p:cBhvr>
                                        <p:cTn id="70" dur="1" fill="hold">
                                          <p:stCondLst>
                                            <p:cond delay="0"/>
                                          </p:stCondLst>
                                        </p:cTn>
                                        <p:tgtEl>
                                          <p:spTgt spid="817335"/>
                                        </p:tgtEl>
                                        <p:attrNameLst>
                                          <p:attrName>style.visibility</p:attrName>
                                        </p:attrNameLst>
                                      </p:cBhvr>
                                      <p:to>
                                        <p:strVal val="visible"/>
                                      </p:to>
                                    </p:set>
                                    <p:animEffect transition="in" filter="fade">
                                      <p:cBhvr>
                                        <p:cTn id="71" dur="2000"/>
                                        <p:tgtEl>
                                          <p:spTgt spid="817335"/>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817336"/>
                                        </p:tgtEl>
                                        <p:attrNameLst>
                                          <p:attrName>style.visibility</p:attrName>
                                        </p:attrNameLst>
                                      </p:cBhvr>
                                      <p:to>
                                        <p:strVal val="visible"/>
                                      </p:to>
                                    </p:set>
                                    <p:animEffect transition="in" filter="fade">
                                      <p:cBhvr>
                                        <p:cTn id="74" dur="2000"/>
                                        <p:tgtEl>
                                          <p:spTgt spid="817336"/>
                                        </p:tgtEl>
                                      </p:cBhvr>
                                    </p:animEffect>
                                  </p:childTnLst>
                                </p:cTn>
                              </p:par>
                              <p:par>
                                <p:cTn id="75" presetID="0" presetClass="path" presetSubtype="0" accel="50000" decel="50000" fill="hold" grpId="1" nodeType="withEffect">
                                  <p:stCondLst>
                                    <p:cond delay="0"/>
                                  </p:stCondLst>
                                  <p:childTnLst>
                                    <p:animMotion origin="layout" path="M -2.77778E-6 -1.48148E-6 C 0.01302 0.01736 -0.00781 -0.00879 0.0125 0.00926 C 0.01528 0.01181 0.01771 0.01528 0.02084 0.01667 C 0.02604 0.01898 0.02934 0.01945 0.03334 0.02408 C 0.0375 0.02894 0.04028 0.03588 0.04445 0.04074 C 0.04688 0.04375 0.05278 0.04815 0.05278 0.04838 C 0.05365 0.05 0.05434 0.05232 0.05556 0.05371 C 0.05799 0.05671 0.06389 0.06111 0.06389 0.06134 C 0.06979 0.08449 0.0599 0.04699 0.06806 0.07222 C 0.07188 0.08426 0.07969 0.07593 0.08785 0.08496 C 0.09132 0.08866 0.09566 0.08843 0.10035 0.08866 C 0.10782 0.08912 0.14341 0.08866 0.12118 0.09051 " pathEditMode="relative" rAng="0" ptsTypes="ffffffffffff">
                                      <p:cBhvr>
                                        <p:cTn id="76" dur="2000" fill="hold"/>
                                        <p:tgtEl>
                                          <p:spTgt spid="817336"/>
                                        </p:tgtEl>
                                        <p:attrNameLst>
                                          <p:attrName>ppt_x</p:attrName>
                                          <p:attrName>ppt_y</p:attrName>
                                        </p:attrNameLst>
                                      </p:cBhvr>
                                      <p:rCtr x="6771" y="4074"/>
                                    </p:animMotion>
                                  </p:childTnLst>
                                </p:cTn>
                              </p:par>
                              <p:par>
                                <p:cTn id="77" presetID="0" presetClass="path" presetSubtype="0" accel="50000" decel="50000" fill="hold" grpId="1" nodeType="withEffect">
                                  <p:stCondLst>
                                    <p:cond delay="0"/>
                                  </p:stCondLst>
                                  <p:childTnLst>
                                    <p:animMotion origin="layout" path="M 0 0 C 0.05555 0.01181 0.11128 0.02385 0.13611 0.02963 C 0.16093 0.03542 0.15468 0.03519 0.14861 0.03519 " pathEditMode="relative" ptsTypes="aaA">
                                      <p:cBhvr>
                                        <p:cTn id="78" dur="2000" fill="hold"/>
                                        <p:tgtEl>
                                          <p:spTgt spid="817335"/>
                                        </p:tgtEl>
                                        <p:attrNameLst>
                                          <p:attrName>ppt_x</p:attrName>
                                          <p:attrName>ppt_y</p:attrName>
                                        </p:attrNameLst>
                                      </p:cBhvr>
                                    </p:animMotion>
                                  </p:childTnLst>
                                </p:cTn>
                              </p:par>
                            </p:childTnLst>
                          </p:cTn>
                        </p:par>
                        <p:par>
                          <p:cTn id="79" fill="hold" nodeType="afterGroup">
                            <p:stCondLst>
                              <p:cond delay="2000"/>
                            </p:stCondLst>
                            <p:childTnLst>
                              <p:par>
                                <p:cTn id="80" presetID="1" presetClass="entr" presetSubtype="0" fill="hold" grpId="0" nodeType="afterEffect">
                                  <p:stCondLst>
                                    <p:cond delay="0"/>
                                  </p:stCondLst>
                                  <p:childTnLst>
                                    <p:set>
                                      <p:cBhvr>
                                        <p:cTn id="81" dur="1" fill="hold">
                                          <p:stCondLst>
                                            <p:cond delay="0"/>
                                          </p:stCondLst>
                                        </p:cTn>
                                        <p:tgtEl>
                                          <p:spTgt spid="817544"/>
                                        </p:tgtEl>
                                        <p:attrNameLst>
                                          <p:attrName>style.visibility</p:attrName>
                                        </p:attrNameLst>
                                      </p:cBhvr>
                                      <p:to>
                                        <p:strVal val="visible"/>
                                      </p:to>
                                    </p:set>
                                  </p:childTnLst>
                                </p:cTn>
                              </p:par>
                              <p:par>
                                <p:cTn id="82" presetID="10" presetClass="exit" presetSubtype="0" fill="hold" nodeType="withEffect">
                                  <p:stCondLst>
                                    <p:cond delay="0"/>
                                  </p:stCondLst>
                                  <p:childTnLst>
                                    <p:animEffect transition="out" filter="fade">
                                      <p:cBhvr>
                                        <p:cTn id="83" dur="2000"/>
                                        <p:tgtEl>
                                          <p:spTgt spid="817259"/>
                                        </p:tgtEl>
                                      </p:cBhvr>
                                    </p:animEffect>
                                    <p:set>
                                      <p:cBhvr>
                                        <p:cTn id="84" dur="1" fill="hold">
                                          <p:stCondLst>
                                            <p:cond delay="1999"/>
                                          </p:stCondLst>
                                        </p:cTn>
                                        <p:tgtEl>
                                          <p:spTgt spid="817259"/>
                                        </p:tgtEl>
                                        <p:attrNameLst>
                                          <p:attrName>style.visibility</p:attrName>
                                        </p:attrNameLst>
                                      </p:cBhvr>
                                      <p:to>
                                        <p:strVal val="hidden"/>
                                      </p:to>
                                    </p:set>
                                  </p:childTnLst>
                                </p:cTn>
                              </p:par>
                              <p:par>
                                <p:cTn id="85" presetID="10" presetClass="exit" presetSubtype="0" fill="hold" nodeType="withEffect">
                                  <p:stCondLst>
                                    <p:cond delay="0"/>
                                  </p:stCondLst>
                                  <p:childTnLst>
                                    <p:animEffect transition="out" filter="fade">
                                      <p:cBhvr>
                                        <p:cTn id="86" dur="2000"/>
                                        <p:tgtEl>
                                          <p:spTgt spid="817298"/>
                                        </p:tgtEl>
                                      </p:cBhvr>
                                    </p:animEffect>
                                    <p:set>
                                      <p:cBhvr>
                                        <p:cTn id="87" dur="1" fill="hold">
                                          <p:stCondLst>
                                            <p:cond delay="1999"/>
                                          </p:stCondLst>
                                        </p:cTn>
                                        <p:tgtEl>
                                          <p:spTgt spid="817298"/>
                                        </p:tgtEl>
                                        <p:attrNameLst>
                                          <p:attrName>style.visibility</p:attrName>
                                        </p:attrNameLst>
                                      </p:cBhvr>
                                      <p:to>
                                        <p:strVal val="hidden"/>
                                      </p:to>
                                    </p:set>
                                  </p:childTnLst>
                                </p:cTn>
                              </p:par>
                            </p:childTnLst>
                          </p:cTn>
                        </p:par>
                        <p:par>
                          <p:cTn id="88" fill="hold" nodeType="afterGroup">
                            <p:stCondLst>
                              <p:cond delay="4000"/>
                            </p:stCondLst>
                            <p:childTnLst>
                              <p:par>
                                <p:cTn id="89" presetID="10" presetClass="entr" presetSubtype="0" fill="hold" nodeType="afterEffect">
                                  <p:stCondLst>
                                    <p:cond delay="0"/>
                                  </p:stCondLst>
                                  <p:childTnLst>
                                    <p:set>
                                      <p:cBhvr>
                                        <p:cTn id="90" dur="1" fill="hold">
                                          <p:stCondLst>
                                            <p:cond delay="0"/>
                                          </p:stCondLst>
                                        </p:cTn>
                                        <p:tgtEl>
                                          <p:spTgt spid="817440"/>
                                        </p:tgtEl>
                                        <p:attrNameLst>
                                          <p:attrName>style.visibility</p:attrName>
                                        </p:attrNameLst>
                                      </p:cBhvr>
                                      <p:to>
                                        <p:strVal val="visible"/>
                                      </p:to>
                                    </p:set>
                                    <p:animEffect transition="in" filter="fade">
                                      <p:cBhvr>
                                        <p:cTn id="91" dur="2000"/>
                                        <p:tgtEl>
                                          <p:spTgt spid="817440"/>
                                        </p:tgtEl>
                                      </p:cBhvr>
                                    </p:animEffect>
                                  </p:childTnLst>
                                </p:cTn>
                              </p:par>
                            </p:childTnLst>
                          </p:cTn>
                        </p:par>
                      </p:childTnLst>
                    </p:cTn>
                  </p:par>
                  <p:par>
                    <p:cTn id="92" fill="hold" nodeType="clickPar">
                      <p:stCondLst>
                        <p:cond delay="indefinite"/>
                      </p:stCondLst>
                      <p:childTnLst>
                        <p:par>
                          <p:cTn id="93" fill="hold" nodeType="withGroup">
                            <p:stCondLst>
                              <p:cond delay="0"/>
                            </p:stCondLst>
                            <p:childTnLst>
                              <p:par>
                                <p:cTn id="94" presetID="1" presetClass="entr" presetSubtype="0" fill="hold" grpId="0" nodeType="clickEffect">
                                  <p:stCondLst>
                                    <p:cond delay="0"/>
                                  </p:stCondLst>
                                  <p:childTnLst>
                                    <p:set>
                                      <p:cBhvr>
                                        <p:cTn id="95" dur="1" fill="hold">
                                          <p:stCondLst>
                                            <p:cond delay="0"/>
                                          </p:stCondLst>
                                        </p:cTn>
                                        <p:tgtEl>
                                          <p:spTgt spid="817437"/>
                                        </p:tgtEl>
                                        <p:attrNameLst>
                                          <p:attrName>style.visibility</p:attrName>
                                        </p:attrNameLst>
                                      </p:cBhvr>
                                      <p:to>
                                        <p:strVal val="visible"/>
                                      </p:to>
                                    </p:set>
                                  </p:childTnLst>
                                </p:cTn>
                              </p:par>
                            </p:childTnLst>
                          </p:cTn>
                        </p:par>
                        <p:par>
                          <p:cTn id="96" fill="hold" nodeType="afterGroup">
                            <p:stCondLst>
                              <p:cond delay="0"/>
                            </p:stCondLst>
                            <p:childTnLst>
                              <p:par>
                                <p:cTn id="97" presetID="10" presetClass="entr" presetSubtype="0" fill="hold" nodeType="afterEffect">
                                  <p:stCondLst>
                                    <p:cond delay="0"/>
                                  </p:stCondLst>
                                  <p:childTnLst>
                                    <p:set>
                                      <p:cBhvr>
                                        <p:cTn id="98" dur="1" fill="hold">
                                          <p:stCondLst>
                                            <p:cond delay="0"/>
                                          </p:stCondLst>
                                        </p:cTn>
                                        <p:tgtEl>
                                          <p:spTgt spid="817337"/>
                                        </p:tgtEl>
                                        <p:attrNameLst>
                                          <p:attrName>style.visibility</p:attrName>
                                        </p:attrNameLst>
                                      </p:cBhvr>
                                      <p:to>
                                        <p:strVal val="visible"/>
                                      </p:to>
                                    </p:set>
                                    <p:animEffect transition="in" filter="fade">
                                      <p:cBhvr>
                                        <p:cTn id="99" dur="2000"/>
                                        <p:tgtEl>
                                          <p:spTgt spid="817337"/>
                                        </p:tgtEl>
                                      </p:cBhvr>
                                    </p:animEffect>
                                  </p:childTnLst>
                                </p:cTn>
                              </p:par>
                            </p:childTnLst>
                          </p:cTn>
                        </p:par>
                      </p:childTnLst>
                    </p:cTn>
                  </p:par>
                  <p:par>
                    <p:cTn id="100" fill="hold" nodeType="clickPar">
                      <p:stCondLst>
                        <p:cond delay="indefinite"/>
                      </p:stCondLst>
                      <p:childTnLst>
                        <p:par>
                          <p:cTn id="101" fill="hold" nodeType="withGroup">
                            <p:stCondLst>
                              <p:cond delay="0"/>
                            </p:stCondLst>
                            <p:childTnLst>
                              <p:par>
                                <p:cTn id="102" presetID="1" presetClass="entr" presetSubtype="0" fill="hold" grpId="0" nodeType="clickEffect">
                                  <p:stCondLst>
                                    <p:cond delay="0"/>
                                  </p:stCondLst>
                                  <p:childTnLst>
                                    <p:set>
                                      <p:cBhvr>
                                        <p:cTn id="103" dur="1" fill="hold">
                                          <p:stCondLst>
                                            <p:cond delay="0"/>
                                          </p:stCondLst>
                                        </p:cTn>
                                        <p:tgtEl>
                                          <p:spTgt spid="817438"/>
                                        </p:tgtEl>
                                        <p:attrNameLst>
                                          <p:attrName>style.visibility</p:attrName>
                                        </p:attrNameLst>
                                      </p:cBhvr>
                                      <p:to>
                                        <p:strVal val="visible"/>
                                      </p:to>
                                    </p:set>
                                  </p:childTnLst>
                                </p:cTn>
                              </p:par>
                            </p:childTnLst>
                          </p:cTn>
                        </p:par>
                        <p:par>
                          <p:cTn id="104" fill="hold" nodeType="afterGroup">
                            <p:stCondLst>
                              <p:cond delay="0"/>
                            </p:stCondLst>
                            <p:childTnLst>
                              <p:par>
                                <p:cTn id="105" presetID="10" presetClass="entr" presetSubtype="0" fill="hold" nodeType="afterEffect">
                                  <p:stCondLst>
                                    <p:cond delay="0"/>
                                  </p:stCondLst>
                                  <p:childTnLst>
                                    <p:set>
                                      <p:cBhvr>
                                        <p:cTn id="106" dur="1" fill="hold">
                                          <p:stCondLst>
                                            <p:cond delay="0"/>
                                          </p:stCondLst>
                                        </p:cTn>
                                        <p:tgtEl>
                                          <p:spTgt spid="817341"/>
                                        </p:tgtEl>
                                        <p:attrNameLst>
                                          <p:attrName>style.visibility</p:attrName>
                                        </p:attrNameLst>
                                      </p:cBhvr>
                                      <p:to>
                                        <p:strVal val="visible"/>
                                      </p:to>
                                    </p:set>
                                    <p:animEffect transition="in" filter="fade">
                                      <p:cBhvr>
                                        <p:cTn id="107" dur="2000"/>
                                        <p:tgtEl>
                                          <p:spTgt spid="817341"/>
                                        </p:tgtEl>
                                      </p:cBhvr>
                                    </p:animEffect>
                                  </p:childTnLst>
                                </p:cTn>
                              </p:par>
                            </p:childTnLst>
                          </p:cTn>
                        </p:par>
                        <p:par>
                          <p:cTn id="108" fill="hold" nodeType="afterGroup">
                            <p:stCondLst>
                              <p:cond delay="2000"/>
                            </p:stCondLst>
                            <p:childTnLst>
                              <p:par>
                                <p:cTn id="109" presetID="10" presetClass="exit" presetSubtype="0" fill="hold" nodeType="afterEffect">
                                  <p:stCondLst>
                                    <p:cond delay="0"/>
                                  </p:stCondLst>
                                  <p:childTnLst>
                                    <p:animEffect transition="out" filter="fade">
                                      <p:cBhvr>
                                        <p:cTn id="110" dur="2000"/>
                                        <p:tgtEl>
                                          <p:spTgt spid="817180"/>
                                        </p:tgtEl>
                                      </p:cBhvr>
                                    </p:animEffect>
                                    <p:set>
                                      <p:cBhvr>
                                        <p:cTn id="111" dur="1" fill="hold">
                                          <p:stCondLst>
                                            <p:cond delay="1999"/>
                                          </p:stCondLst>
                                        </p:cTn>
                                        <p:tgtEl>
                                          <p:spTgt spid="817180"/>
                                        </p:tgtEl>
                                        <p:attrNameLst>
                                          <p:attrName>style.visibility</p:attrName>
                                        </p:attrNameLst>
                                      </p:cBhvr>
                                      <p:to>
                                        <p:strVal val="hidden"/>
                                      </p:to>
                                    </p:set>
                                  </p:childTnLst>
                                </p:cTn>
                              </p:par>
                              <p:par>
                                <p:cTn id="112" presetID="10" presetClass="entr" presetSubtype="0" fill="hold" nodeType="withEffect">
                                  <p:stCondLst>
                                    <p:cond delay="0"/>
                                  </p:stCondLst>
                                  <p:childTnLst>
                                    <p:set>
                                      <p:cBhvr>
                                        <p:cTn id="113" dur="1" fill="hold">
                                          <p:stCondLst>
                                            <p:cond delay="0"/>
                                          </p:stCondLst>
                                        </p:cTn>
                                        <p:tgtEl>
                                          <p:spTgt spid="817347"/>
                                        </p:tgtEl>
                                        <p:attrNameLst>
                                          <p:attrName>style.visibility</p:attrName>
                                        </p:attrNameLst>
                                      </p:cBhvr>
                                      <p:to>
                                        <p:strVal val="visible"/>
                                      </p:to>
                                    </p:set>
                                    <p:animEffect transition="in" filter="fade">
                                      <p:cBhvr>
                                        <p:cTn id="114" dur="2000"/>
                                        <p:tgtEl>
                                          <p:spTgt spid="817347"/>
                                        </p:tgtEl>
                                      </p:cBhvr>
                                    </p:animEffect>
                                  </p:childTnLst>
                                </p:cTn>
                              </p:par>
                            </p:childTnLst>
                          </p:cTn>
                        </p:par>
                      </p:childTnLst>
                    </p:cTn>
                  </p:par>
                  <p:par>
                    <p:cTn id="115" fill="hold" nodeType="clickPar">
                      <p:stCondLst>
                        <p:cond delay="indefinite"/>
                      </p:stCondLst>
                      <p:childTnLst>
                        <p:par>
                          <p:cTn id="116" fill="hold" nodeType="withGroup">
                            <p:stCondLst>
                              <p:cond delay="0"/>
                            </p:stCondLst>
                            <p:childTnLst>
                              <p:par>
                                <p:cTn id="117" presetID="10" presetClass="entr" presetSubtype="0" fill="hold" grpId="0" nodeType="clickEffect">
                                  <p:stCondLst>
                                    <p:cond delay="0"/>
                                  </p:stCondLst>
                                  <p:childTnLst>
                                    <p:set>
                                      <p:cBhvr>
                                        <p:cTn id="118" dur="1" fill="hold">
                                          <p:stCondLst>
                                            <p:cond delay="0"/>
                                          </p:stCondLst>
                                        </p:cTn>
                                        <p:tgtEl>
                                          <p:spTgt spid="817546"/>
                                        </p:tgtEl>
                                        <p:attrNameLst>
                                          <p:attrName>style.visibility</p:attrName>
                                        </p:attrNameLst>
                                      </p:cBhvr>
                                      <p:to>
                                        <p:strVal val="visible"/>
                                      </p:to>
                                    </p:set>
                                    <p:animEffect transition="in" filter="fade">
                                      <p:cBhvr>
                                        <p:cTn id="119" dur="2000"/>
                                        <p:tgtEl>
                                          <p:spTgt spid="817546"/>
                                        </p:tgtEl>
                                      </p:cBhvr>
                                    </p:animEffect>
                                  </p:childTnLst>
                                </p:cTn>
                              </p:par>
                            </p:childTnLst>
                          </p:cTn>
                        </p:par>
                        <p:par>
                          <p:cTn id="120" fill="hold" nodeType="afterGroup">
                            <p:stCondLst>
                              <p:cond delay="2000"/>
                            </p:stCondLst>
                            <p:childTnLst>
                              <p:par>
                                <p:cTn id="121" presetID="53" presetClass="entr" presetSubtype="0" fill="hold" nodeType="afterEffect">
                                  <p:stCondLst>
                                    <p:cond delay="0"/>
                                  </p:stCondLst>
                                  <p:childTnLst>
                                    <p:set>
                                      <p:cBhvr>
                                        <p:cTn id="122" dur="1" fill="hold">
                                          <p:stCondLst>
                                            <p:cond delay="0"/>
                                          </p:stCondLst>
                                        </p:cTn>
                                        <p:tgtEl>
                                          <p:spTgt spid="817545"/>
                                        </p:tgtEl>
                                        <p:attrNameLst>
                                          <p:attrName>style.visibility</p:attrName>
                                        </p:attrNameLst>
                                      </p:cBhvr>
                                      <p:to>
                                        <p:strVal val="visible"/>
                                      </p:to>
                                    </p:set>
                                    <p:anim calcmode="lin" valueType="num">
                                      <p:cBhvr>
                                        <p:cTn id="123" dur="1000" fill="hold"/>
                                        <p:tgtEl>
                                          <p:spTgt spid="817545"/>
                                        </p:tgtEl>
                                        <p:attrNameLst>
                                          <p:attrName>ppt_w</p:attrName>
                                        </p:attrNameLst>
                                      </p:cBhvr>
                                      <p:tavLst>
                                        <p:tav tm="0">
                                          <p:val>
                                            <p:fltVal val="0"/>
                                          </p:val>
                                        </p:tav>
                                        <p:tav tm="100000">
                                          <p:val>
                                            <p:strVal val="#ppt_w"/>
                                          </p:val>
                                        </p:tav>
                                      </p:tavLst>
                                    </p:anim>
                                    <p:anim calcmode="lin" valueType="num">
                                      <p:cBhvr>
                                        <p:cTn id="124" dur="1000" fill="hold"/>
                                        <p:tgtEl>
                                          <p:spTgt spid="817545"/>
                                        </p:tgtEl>
                                        <p:attrNameLst>
                                          <p:attrName>ppt_h</p:attrName>
                                        </p:attrNameLst>
                                      </p:cBhvr>
                                      <p:tavLst>
                                        <p:tav tm="0">
                                          <p:val>
                                            <p:fltVal val="0"/>
                                          </p:val>
                                        </p:tav>
                                        <p:tav tm="100000">
                                          <p:val>
                                            <p:strVal val="#ppt_h"/>
                                          </p:val>
                                        </p:tav>
                                      </p:tavLst>
                                    </p:anim>
                                    <p:animEffect transition="in" filter="fade">
                                      <p:cBhvr>
                                        <p:cTn id="125" dur="1000"/>
                                        <p:tgtEl>
                                          <p:spTgt spid="8175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7208" grpId="0"/>
      <p:bldP spid="817209" grpId="0"/>
      <p:bldP spid="817210" grpId="0"/>
      <p:bldP spid="817211" grpId="0"/>
      <p:bldP spid="817217" grpId="0" animBg="1"/>
      <p:bldP spid="817218" grpId="0" animBg="1"/>
      <p:bldP spid="817219" grpId="0" animBg="1"/>
      <p:bldP spid="817220" grpId="0" animBg="1"/>
      <p:bldP spid="817335" grpId="0" animBg="1"/>
      <p:bldP spid="817335" grpId="1" animBg="1"/>
      <p:bldP spid="817336" grpId="0" animBg="1"/>
      <p:bldP spid="817336" grpId="1" animBg="1"/>
      <p:bldP spid="817436" grpId="0"/>
      <p:bldP spid="817437" grpId="0"/>
      <p:bldP spid="817438" grpId="0"/>
      <p:bldP spid="817544" grpId="0"/>
      <p:bldP spid="817546"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1346" name="Text Box 2">
            <a:extLst>
              <a:ext uri="{FF2B5EF4-FFF2-40B4-BE49-F238E27FC236}">
                <a16:creationId xmlns:a16="http://schemas.microsoft.com/office/drawing/2014/main" id="{2D7AB067-D76B-44B8-BAE8-F9CFFA40AAA7}"/>
              </a:ext>
            </a:extLst>
          </p:cNvPr>
          <p:cNvSpPr txBox="1">
            <a:spLocks noChangeArrowheads="1"/>
          </p:cNvSpPr>
          <p:nvPr/>
        </p:nvSpPr>
        <p:spPr bwMode="auto">
          <a:xfrm>
            <a:off x="1619965" y="268367"/>
            <a:ext cx="6662499" cy="3751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algn="ctr" defTabSz="840151" eaLnBrk="1" fontAlgn="base" hangingPunct="1">
              <a:spcBef>
                <a:spcPct val="50000"/>
              </a:spcBef>
              <a:spcAft>
                <a:spcPct val="0"/>
              </a:spcAft>
            </a:pPr>
            <a:r>
              <a:rPr lang="es-ES" altLang="es-ES" sz="1838" b="1">
                <a:solidFill>
                  <a:srgbClr val="000066"/>
                </a:solidFill>
                <a:ea typeface="MS PGothic" panose="020B0600070205080204" pitchFamily="34" charset="-128"/>
              </a:rPr>
              <a:t>SINDROMES DE GOODPASTURE</a:t>
            </a:r>
          </a:p>
        </p:txBody>
      </p:sp>
      <p:grpSp>
        <p:nvGrpSpPr>
          <p:cNvPr id="441347" name="Group 3">
            <a:extLst>
              <a:ext uri="{FF2B5EF4-FFF2-40B4-BE49-F238E27FC236}">
                <a16:creationId xmlns:a16="http://schemas.microsoft.com/office/drawing/2014/main" id="{29E1279A-853C-46A2-9DF4-AAFDE4FB563F}"/>
              </a:ext>
            </a:extLst>
          </p:cNvPr>
          <p:cNvGrpSpPr>
            <a:grpSpLocks/>
          </p:cNvGrpSpPr>
          <p:nvPr/>
        </p:nvGrpSpPr>
        <p:grpSpPr bwMode="auto">
          <a:xfrm>
            <a:off x="2021057" y="961163"/>
            <a:ext cx="1515397" cy="1419135"/>
            <a:chOff x="1051" y="803"/>
            <a:chExt cx="1039" cy="973"/>
          </a:xfrm>
        </p:grpSpPr>
        <p:sp>
          <p:nvSpPr>
            <p:cNvPr id="441348" name="Oval 4">
              <a:extLst>
                <a:ext uri="{FF2B5EF4-FFF2-40B4-BE49-F238E27FC236}">
                  <a16:creationId xmlns:a16="http://schemas.microsoft.com/office/drawing/2014/main" id="{7F73D00E-D91D-4CA5-B28F-24A22A6A8AC6}"/>
                </a:ext>
              </a:extLst>
            </p:cNvPr>
            <p:cNvSpPr>
              <a:spLocks noChangeArrowheads="1"/>
            </p:cNvSpPr>
            <p:nvPr/>
          </p:nvSpPr>
          <p:spPr bwMode="auto">
            <a:xfrm>
              <a:off x="1310" y="1008"/>
              <a:ext cx="401" cy="384"/>
            </a:xfrm>
            <a:prstGeom prst="ellipse">
              <a:avLst/>
            </a:prstGeom>
            <a:solidFill>
              <a:schemeClr val="bg1"/>
            </a:solidFill>
            <a:ln w="9525">
              <a:solidFill>
                <a:schemeClr val="tx1"/>
              </a:solidFill>
              <a:round/>
              <a:headEnd/>
              <a:tailEnd/>
            </a:ln>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endParaRPr lang="en-US" altLang="es-ES" sz="1470">
                <a:solidFill>
                  <a:srgbClr val="000000"/>
                </a:solidFill>
                <a:ea typeface="MS PGothic" panose="020B0600070205080204" pitchFamily="34" charset="-128"/>
              </a:endParaRPr>
            </a:p>
          </p:txBody>
        </p:sp>
        <p:sp>
          <p:nvSpPr>
            <p:cNvPr id="441349" name="Oval 5">
              <a:extLst>
                <a:ext uri="{FF2B5EF4-FFF2-40B4-BE49-F238E27FC236}">
                  <a16:creationId xmlns:a16="http://schemas.microsoft.com/office/drawing/2014/main" id="{3DFA4E9E-1E4D-4CCB-A111-5576A669CEAA}"/>
                </a:ext>
              </a:extLst>
            </p:cNvPr>
            <p:cNvSpPr>
              <a:spLocks noChangeArrowheads="1"/>
            </p:cNvSpPr>
            <p:nvPr/>
          </p:nvSpPr>
          <p:spPr bwMode="auto">
            <a:xfrm>
              <a:off x="1468" y="1392"/>
              <a:ext cx="401" cy="384"/>
            </a:xfrm>
            <a:prstGeom prst="ellipse">
              <a:avLst/>
            </a:prstGeom>
            <a:solidFill>
              <a:schemeClr val="bg1"/>
            </a:solidFill>
            <a:ln w="9525">
              <a:solidFill>
                <a:schemeClr val="tx1"/>
              </a:solidFill>
              <a:round/>
              <a:headEnd/>
              <a:tailEnd/>
            </a:ln>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endParaRPr lang="en-US" altLang="es-ES" sz="1470">
                <a:solidFill>
                  <a:srgbClr val="000000"/>
                </a:solidFill>
                <a:ea typeface="MS PGothic" panose="020B0600070205080204" pitchFamily="34" charset="-128"/>
              </a:endParaRPr>
            </a:p>
          </p:txBody>
        </p:sp>
        <p:sp>
          <p:nvSpPr>
            <p:cNvPr id="441350" name="Oval 6">
              <a:extLst>
                <a:ext uri="{FF2B5EF4-FFF2-40B4-BE49-F238E27FC236}">
                  <a16:creationId xmlns:a16="http://schemas.microsoft.com/office/drawing/2014/main" id="{12C99001-C533-4651-9C6F-95A9BCE1AE28}"/>
                </a:ext>
              </a:extLst>
            </p:cNvPr>
            <p:cNvSpPr>
              <a:spLocks noChangeArrowheads="1"/>
            </p:cNvSpPr>
            <p:nvPr/>
          </p:nvSpPr>
          <p:spPr bwMode="auto">
            <a:xfrm>
              <a:off x="1051" y="1200"/>
              <a:ext cx="401" cy="384"/>
            </a:xfrm>
            <a:prstGeom prst="ellipse">
              <a:avLst/>
            </a:prstGeom>
            <a:solidFill>
              <a:schemeClr val="bg1"/>
            </a:solidFill>
            <a:ln w="9525">
              <a:solidFill>
                <a:schemeClr val="tx1"/>
              </a:solidFill>
              <a:round/>
              <a:headEnd/>
              <a:tailEnd/>
            </a:ln>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endParaRPr lang="en-US" altLang="es-ES" sz="1470">
                <a:solidFill>
                  <a:srgbClr val="000000"/>
                </a:solidFill>
                <a:ea typeface="MS PGothic" panose="020B0600070205080204" pitchFamily="34" charset="-128"/>
              </a:endParaRPr>
            </a:p>
          </p:txBody>
        </p:sp>
        <p:sp>
          <p:nvSpPr>
            <p:cNvPr id="441351" name="Oval 7">
              <a:extLst>
                <a:ext uri="{FF2B5EF4-FFF2-40B4-BE49-F238E27FC236}">
                  <a16:creationId xmlns:a16="http://schemas.microsoft.com/office/drawing/2014/main" id="{C6036076-F714-4A5E-8867-479E23E16214}"/>
                </a:ext>
              </a:extLst>
            </p:cNvPr>
            <p:cNvSpPr>
              <a:spLocks noChangeArrowheads="1"/>
            </p:cNvSpPr>
            <p:nvPr/>
          </p:nvSpPr>
          <p:spPr bwMode="auto">
            <a:xfrm>
              <a:off x="1187" y="1336"/>
              <a:ext cx="401" cy="384"/>
            </a:xfrm>
            <a:prstGeom prst="ellipse">
              <a:avLst/>
            </a:prstGeom>
            <a:solidFill>
              <a:schemeClr val="bg1"/>
            </a:solidFill>
            <a:ln w="9525">
              <a:solidFill>
                <a:schemeClr val="tx1"/>
              </a:solidFill>
              <a:round/>
              <a:headEnd/>
              <a:tailEnd/>
            </a:ln>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endParaRPr lang="en-US" altLang="es-ES" sz="1470">
                <a:solidFill>
                  <a:srgbClr val="000000"/>
                </a:solidFill>
                <a:ea typeface="MS PGothic" panose="020B0600070205080204" pitchFamily="34" charset="-128"/>
              </a:endParaRPr>
            </a:p>
          </p:txBody>
        </p:sp>
        <p:sp>
          <p:nvSpPr>
            <p:cNvPr id="441352" name="Oval 8">
              <a:extLst>
                <a:ext uri="{FF2B5EF4-FFF2-40B4-BE49-F238E27FC236}">
                  <a16:creationId xmlns:a16="http://schemas.microsoft.com/office/drawing/2014/main" id="{CAADFAA9-8916-4E8A-856D-4B490EE3A5CE}"/>
                </a:ext>
              </a:extLst>
            </p:cNvPr>
            <p:cNvSpPr>
              <a:spLocks noChangeArrowheads="1"/>
            </p:cNvSpPr>
            <p:nvPr/>
          </p:nvSpPr>
          <p:spPr bwMode="auto">
            <a:xfrm>
              <a:off x="1689" y="1088"/>
              <a:ext cx="401" cy="384"/>
            </a:xfrm>
            <a:prstGeom prst="ellipse">
              <a:avLst/>
            </a:prstGeom>
            <a:solidFill>
              <a:schemeClr val="bg1"/>
            </a:solidFill>
            <a:ln w="9525">
              <a:solidFill>
                <a:schemeClr val="tx1"/>
              </a:solidFill>
              <a:round/>
              <a:headEnd/>
              <a:tailEnd/>
            </a:ln>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endParaRPr lang="en-US" altLang="es-ES" sz="1470">
                <a:solidFill>
                  <a:srgbClr val="000000"/>
                </a:solidFill>
                <a:ea typeface="MS PGothic" panose="020B0600070205080204" pitchFamily="34" charset="-128"/>
              </a:endParaRPr>
            </a:p>
          </p:txBody>
        </p:sp>
        <p:sp>
          <p:nvSpPr>
            <p:cNvPr id="441353" name="Oval 9">
              <a:extLst>
                <a:ext uri="{FF2B5EF4-FFF2-40B4-BE49-F238E27FC236}">
                  <a16:creationId xmlns:a16="http://schemas.microsoft.com/office/drawing/2014/main" id="{421972E9-4F7A-4031-AC67-DE44A50FC802}"/>
                </a:ext>
              </a:extLst>
            </p:cNvPr>
            <p:cNvSpPr>
              <a:spLocks noChangeArrowheads="1"/>
            </p:cNvSpPr>
            <p:nvPr/>
          </p:nvSpPr>
          <p:spPr bwMode="auto">
            <a:xfrm>
              <a:off x="1689" y="1280"/>
              <a:ext cx="401" cy="384"/>
            </a:xfrm>
            <a:prstGeom prst="ellipse">
              <a:avLst/>
            </a:prstGeom>
            <a:solidFill>
              <a:schemeClr val="bg1"/>
            </a:solidFill>
            <a:ln w="9525">
              <a:solidFill>
                <a:schemeClr val="tx1"/>
              </a:solidFill>
              <a:round/>
              <a:headEnd/>
              <a:tailEnd/>
            </a:ln>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endParaRPr lang="en-US" altLang="es-ES" sz="1470">
                <a:solidFill>
                  <a:srgbClr val="000000"/>
                </a:solidFill>
                <a:ea typeface="MS PGothic" panose="020B0600070205080204" pitchFamily="34" charset="-128"/>
              </a:endParaRPr>
            </a:p>
          </p:txBody>
        </p:sp>
        <p:sp>
          <p:nvSpPr>
            <p:cNvPr id="441354" name="Freeform 10">
              <a:extLst>
                <a:ext uri="{FF2B5EF4-FFF2-40B4-BE49-F238E27FC236}">
                  <a16:creationId xmlns:a16="http://schemas.microsoft.com/office/drawing/2014/main" id="{50FC8676-DAEF-4AA7-ADCD-3A8C6D1B5DCB}"/>
                </a:ext>
              </a:extLst>
            </p:cNvPr>
            <p:cNvSpPr>
              <a:spLocks/>
            </p:cNvSpPr>
            <p:nvPr/>
          </p:nvSpPr>
          <p:spPr bwMode="auto">
            <a:xfrm>
              <a:off x="1246" y="807"/>
              <a:ext cx="701" cy="560"/>
            </a:xfrm>
            <a:custGeom>
              <a:avLst/>
              <a:gdLst>
                <a:gd name="T0" fmla="*/ 379 w 701"/>
                <a:gd name="T1" fmla="*/ 16 h 560"/>
                <a:gd name="T2" fmla="*/ 371 w 701"/>
                <a:gd name="T3" fmla="*/ 64 h 560"/>
                <a:gd name="T4" fmla="*/ 404 w 701"/>
                <a:gd name="T5" fmla="*/ 87 h 560"/>
                <a:gd name="T6" fmla="*/ 493 w 701"/>
                <a:gd name="T7" fmla="*/ 81 h 560"/>
                <a:gd name="T8" fmla="*/ 518 w 701"/>
                <a:gd name="T9" fmla="*/ 50 h 560"/>
                <a:gd name="T10" fmla="*/ 459 w 701"/>
                <a:gd name="T11" fmla="*/ 0 h 560"/>
                <a:gd name="T12" fmla="*/ 403 w 701"/>
                <a:gd name="T13" fmla="*/ 8 h 560"/>
                <a:gd name="T14" fmla="*/ 379 w 701"/>
                <a:gd name="T15" fmla="*/ 16 h 560"/>
                <a:gd name="T16" fmla="*/ 347 w 701"/>
                <a:gd name="T17" fmla="*/ 112 h 560"/>
                <a:gd name="T18" fmla="*/ 339 w 701"/>
                <a:gd name="T19" fmla="*/ 152 h 560"/>
                <a:gd name="T20" fmla="*/ 323 w 701"/>
                <a:gd name="T21" fmla="*/ 200 h 560"/>
                <a:gd name="T22" fmla="*/ 315 w 701"/>
                <a:gd name="T23" fmla="*/ 256 h 560"/>
                <a:gd name="T24" fmla="*/ 291 w 701"/>
                <a:gd name="T25" fmla="*/ 264 h 560"/>
                <a:gd name="T26" fmla="*/ 283 w 701"/>
                <a:gd name="T27" fmla="*/ 288 h 560"/>
                <a:gd name="T28" fmla="*/ 235 w 701"/>
                <a:gd name="T29" fmla="*/ 312 h 560"/>
                <a:gd name="T30" fmla="*/ 194 w 701"/>
                <a:gd name="T31" fmla="*/ 297 h 560"/>
                <a:gd name="T32" fmla="*/ 146 w 701"/>
                <a:gd name="T33" fmla="*/ 339 h 560"/>
                <a:gd name="T34" fmla="*/ 143 w 701"/>
                <a:gd name="T35" fmla="*/ 414 h 560"/>
                <a:gd name="T36" fmla="*/ 11 w 701"/>
                <a:gd name="T37" fmla="*/ 440 h 560"/>
                <a:gd name="T38" fmla="*/ 83 w 701"/>
                <a:gd name="T39" fmla="*/ 522 h 560"/>
                <a:gd name="T40" fmla="*/ 176 w 701"/>
                <a:gd name="T41" fmla="*/ 465 h 560"/>
                <a:gd name="T42" fmla="*/ 233 w 701"/>
                <a:gd name="T43" fmla="*/ 441 h 560"/>
                <a:gd name="T44" fmla="*/ 275 w 701"/>
                <a:gd name="T45" fmla="*/ 510 h 560"/>
                <a:gd name="T46" fmla="*/ 323 w 701"/>
                <a:gd name="T47" fmla="*/ 495 h 560"/>
                <a:gd name="T48" fmla="*/ 290 w 701"/>
                <a:gd name="T49" fmla="*/ 420 h 560"/>
                <a:gd name="T50" fmla="*/ 365 w 701"/>
                <a:gd name="T51" fmla="*/ 360 h 560"/>
                <a:gd name="T52" fmla="*/ 419 w 701"/>
                <a:gd name="T53" fmla="*/ 360 h 560"/>
                <a:gd name="T54" fmla="*/ 362 w 701"/>
                <a:gd name="T55" fmla="*/ 474 h 560"/>
                <a:gd name="T56" fmla="*/ 404 w 701"/>
                <a:gd name="T57" fmla="*/ 489 h 560"/>
                <a:gd name="T58" fmla="*/ 458 w 701"/>
                <a:gd name="T59" fmla="*/ 438 h 560"/>
                <a:gd name="T60" fmla="*/ 539 w 701"/>
                <a:gd name="T61" fmla="*/ 525 h 560"/>
                <a:gd name="T62" fmla="*/ 614 w 701"/>
                <a:gd name="T63" fmla="*/ 495 h 560"/>
                <a:gd name="T64" fmla="*/ 527 w 701"/>
                <a:gd name="T65" fmla="*/ 429 h 560"/>
                <a:gd name="T66" fmla="*/ 499 w 701"/>
                <a:gd name="T67" fmla="*/ 328 h 560"/>
                <a:gd name="T68" fmla="*/ 507 w 701"/>
                <a:gd name="T69" fmla="*/ 272 h 560"/>
                <a:gd name="T70" fmla="*/ 539 w 701"/>
                <a:gd name="T71" fmla="*/ 320 h 560"/>
                <a:gd name="T72" fmla="*/ 599 w 701"/>
                <a:gd name="T73" fmla="*/ 393 h 560"/>
                <a:gd name="T74" fmla="*/ 686 w 701"/>
                <a:gd name="T75" fmla="*/ 390 h 560"/>
                <a:gd name="T76" fmla="*/ 647 w 701"/>
                <a:gd name="T77" fmla="*/ 342 h 560"/>
                <a:gd name="T78" fmla="*/ 603 w 701"/>
                <a:gd name="T79" fmla="*/ 280 h 560"/>
                <a:gd name="T80" fmla="*/ 563 w 701"/>
                <a:gd name="T81" fmla="*/ 232 h 560"/>
                <a:gd name="T82" fmla="*/ 515 w 701"/>
                <a:gd name="T83" fmla="*/ 216 h 560"/>
                <a:gd name="T84" fmla="*/ 494 w 701"/>
                <a:gd name="T85" fmla="*/ 135 h 560"/>
                <a:gd name="T86" fmla="*/ 523 w 701"/>
                <a:gd name="T87" fmla="*/ 50 h 5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01"/>
                <a:gd name="T133" fmla="*/ 0 h 560"/>
                <a:gd name="T134" fmla="*/ 701 w 701"/>
                <a:gd name="T135" fmla="*/ 560 h 5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01" h="560">
                  <a:moveTo>
                    <a:pt x="379" y="16"/>
                  </a:moveTo>
                  <a:cubicBezTo>
                    <a:pt x="371" y="28"/>
                    <a:pt x="349" y="48"/>
                    <a:pt x="371" y="64"/>
                  </a:cubicBezTo>
                  <a:cubicBezTo>
                    <a:pt x="385" y="74"/>
                    <a:pt x="404" y="87"/>
                    <a:pt x="404" y="87"/>
                  </a:cubicBezTo>
                  <a:cubicBezTo>
                    <a:pt x="436" y="92"/>
                    <a:pt x="465" y="90"/>
                    <a:pt x="493" y="81"/>
                  </a:cubicBezTo>
                  <a:cubicBezTo>
                    <a:pt x="501" y="78"/>
                    <a:pt x="518" y="58"/>
                    <a:pt x="518" y="50"/>
                  </a:cubicBezTo>
                  <a:cubicBezTo>
                    <a:pt x="512" y="35"/>
                    <a:pt x="480" y="14"/>
                    <a:pt x="459" y="0"/>
                  </a:cubicBezTo>
                  <a:cubicBezTo>
                    <a:pt x="440" y="3"/>
                    <a:pt x="421" y="4"/>
                    <a:pt x="403" y="8"/>
                  </a:cubicBezTo>
                  <a:cubicBezTo>
                    <a:pt x="395" y="10"/>
                    <a:pt x="382" y="8"/>
                    <a:pt x="379" y="16"/>
                  </a:cubicBezTo>
                  <a:cubicBezTo>
                    <a:pt x="330" y="139"/>
                    <a:pt x="407" y="52"/>
                    <a:pt x="347" y="112"/>
                  </a:cubicBezTo>
                  <a:cubicBezTo>
                    <a:pt x="344" y="125"/>
                    <a:pt x="343" y="139"/>
                    <a:pt x="339" y="152"/>
                  </a:cubicBezTo>
                  <a:cubicBezTo>
                    <a:pt x="335" y="168"/>
                    <a:pt x="323" y="200"/>
                    <a:pt x="323" y="200"/>
                  </a:cubicBezTo>
                  <a:cubicBezTo>
                    <a:pt x="320" y="219"/>
                    <a:pt x="323" y="239"/>
                    <a:pt x="315" y="256"/>
                  </a:cubicBezTo>
                  <a:cubicBezTo>
                    <a:pt x="311" y="264"/>
                    <a:pt x="297" y="258"/>
                    <a:pt x="291" y="264"/>
                  </a:cubicBezTo>
                  <a:cubicBezTo>
                    <a:pt x="285" y="270"/>
                    <a:pt x="288" y="281"/>
                    <a:pt x="283" y="288"/>
                  </a:cubicBezTo>
                  <a:cubicBezTo>
                    <a:pt x="268" y="307"/>
                    <a:pt x="254" y="302"/>
                    <a:pt x="235" y="312"/>
                  </a:cubicBezTo>
                  <a:cubicBezTo>
                    <a:pt x="223" y="317"/>
                    <a:pt x="209" y="293"/>
                    <a:pt x="194" y="297"/>
                  </a:cubicBezTo>
                  <a:cubicBezTo>
                    <a:pt x="179" y="301"/>
                    <a:pt x="154" y="320"/>
                    <a:pt x="146" y="339"/>
                  </a:cubicBezTo>
                  <a:cubicBezTo>
                    <a:pt x="138" y="358"/>
                    <a:pt x="165" y="397"/>
                    <a:pt x="143" y="414"/>
                  </a:cubicBezTo>
                  <a:cubicBezTo>
                    <a:pt x="121" y="431"/>
                    <a:pt x="21" y="422"/>
                    <a:pt x="11" y="440"/>
                  </a:cubicBezTo>
                  <a:cubicBezTo>
                    <a:pt x="0" y="473"/>
                    <a:pt x="49" y="511"/>
                    <a:pt x="83" y="522"/>
                  </a:cubicBezTo>
                  <a:cubicBezTo>
                    <a:pt x="93" y="560"/>
                    <a:pt x="137" y="452"/>
                    <a:pt x="176" y="465"/>
                  </a:cubicBezTo>
                  <a:cubicBezTo>
                    <a:pt x="212" y="459"/>
                    <a:pt x="198" y="453"/>
                    <a:pt x="233" y="441"/>
                  </a:cubicBezTo>
                  <a:cubicBezTo>
                    <a:pt x="241" y="433"/>
                    <a:pt x="266" y="516"/>
                    <a:pt x="275" y="510"/>
                  </a:cubicBezTo>
                  <a:cubicBezTo>
                    <a:pt x="282" y="505"/>
                    <a:pt x="317" y="501"/>
                    <a:pt x="323" y="495"/>
                  </a:cubicBezTo>
                  <a:lnTo>
                    <a:pt x="290" y="420"/>
                  </a:lnTo>
                  <a:lnTo>
                    <a:pt x="365" y="360"/>
                  </a:lnTo>
                  <a:cubicBezTo>
                    <a:pt x="376" y="326"/>
                    <a:pt x="386" y="349"/>
                    <a:pt x="419" y="360"/>
                  </a:cubicBezTo>
                  <a:cubicBezTo>
                    <a:pt x="416" y="387"/>
                    <a:pt x="362" y="447"/>
                    <a:pt x="362" y="474"/>
                  </a:cubicBezTo>
                  <a:cubicBezTo>
                    <a:pt x="362" y="488"/>
                    <a:pt x="392" y="483"/>
                    <a:pt x="404" y="489"/>
                  </a:cubicBezTo>
                  <a:cubicBezTo>
                    <a:pt x="419" y="491"/>
                    <a:pt x="441" y="438"/>
                    <a:pt x="458" y="438"/>
                  </a:cubicBezTo>
                  <a:cubicBezTo>
                    <a:pt x="480" y="444"/>
                    <a:pt x="513" y="515"/>
                    <a:pt x="539" y="525"/>
                  </a:cubicBezTo>
                  <a:cubicBezTo>
                    <a:pt x="542" y="534"/>
                    <a:pt x="612" y="503"/>
                    <a:pt x="614" y="495"/>
                  </a:cubicBezTo>
                  <a:cubicBezTo>
                    <a:pt x="617" y="485"/>
                    <a:pt x="546" y="457"/>
                    <a:pt x="527" y="429"/>
                  </a:cubicBezTo>
                  <a:cubicBezTo>
                    <a:pt x="508" y="401"/>
                    <a:pt x="502" y="354"/>
                    <a:pt x="499" y="328"/>
                  </a:cubicBezTo>
                  <a:cubicBezTo>
                    <a:pt x="502" y="309"/>
                    <a:pt x="489" y="276"/>
                    <a:pt x="507" y="272"/>
                  </a:cubicBezTo>
                  <a:cubicBezTo>
                    <a:pt x="526" y="268"/>
                    <a:pt x="528" y="304"/>
                    <a:pt x="539" y="320"/>
                  </a:cubicBezTo>
                  <a:cubicBezTo>
                    <a:pt x="560" y="351"/>
                    <a:pt x="566" y="382"/>
                    <a:pt x="599" y="393"/>
                  </a:cubicBezTo>
                  <a:cubicBezTo>
                    <a:pt x="647" y="390"/>
                    <a:pt x="642" y="408"/>
                    <a:pt x="686" y="390"/>
                  </a:cubicBezTo>
                  <a:cubicBezTo>
                    <a:pt x="701" y="384"/>
                    <a:pt x="661" y="350"/>
                    <a:pt x="647" y="342"/>
                  </a:cubicBezTo>
                  <a:cubicBezTo>
                    <a:pt x="614" y="324"/>
                    <a:pt x="603" y="280"/>
                    <a:pt x="603" y="280"/>
                  </a:cubicBezTo>
                  <a:cubicBezTo>
                    <a:pt x="593" y="265"/>
                    <a:pt x="579" y="241"/>
                    <a:pt x="563" y="232"/>
                  </a:cubicBezTo>
                  <a:cubicBezTo>
                    <a:pt x="548" y="224"/>
                    <a:pt x="515" y="216"/>
                    <a:pt x="515" y="216"/>
                  </a:cubicBezTo>
                  <a:cubicBezTo>
                    <a:pt x="490" y="178"/>
                    <a:pt x="493" y="177"/>
                    <a:pt x="494" y="135"/>
                  </a:cubicBezTo>
                  <a:cubicBezTo>
                    <a:pt x="488" y="125"/>
                    <a:pt x="515" y="92"/>
                    <a:pt x="523" y="50"/>
                  </a:cubicBezTo>
                </a:path>
              </a:pathLst>
            </a:custGeom>
            <a:solidFill>
              <a:schemeClr val="bg1"/>
            </a:solidFill>
            <a:ln w="9525">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355" name="Oval 11">
              <a:extLst>
                <a:ext uri="{FF2B5EF4-FFF2-40B4-BE49-F238E27FC236}">
                  <a16:creationId xmlns:a16="http://schemas.microsoft.com/office/drawing/2014/main" id="{C22EC94E-5735-4883-A65B-6B04CECB8CBD}"/>
                </a:ext>
              </a:extLst>
            </p:cNvPr>
            <p:cNvSpPr>
              <a:spLocks noChangeArrowheads="1"/>
            </p:cNvSpPr>
            <p:nvPr/>
          </p:nvSpPr>
          <p:spPr bwMode="auto">
            <a:xfrm>
              <a:off x="1435" y="1280"/>
              <a:ext cx="401" cy="384"/>
            </a:xfrm>
            <a:prstGeom prst="ellipse">
              <a:avLst/>
            </a:prstGeom>
            <a:solidFill>
              <a:schemeClr val="bg1"/>
            </a:solidFill>
            <a:ln w="9525">
              <a:solidFill>
                <a:schemeClr val="tx1"/>
              </a:solidFill>
              <a:round/>
              <a:headEnd/>
              <a:tailEnd/>
            </a:ln>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endParaRPr lang="en-US" altLang="es-ES" sz="1470">
                <a:solidFill>
                  <a:srgbClr val="000000"/>
                </a:solidFill>
                <a:ea typeface="MS PGothic" panose="020B0600070205080204" pitchFamily="34" charset="-128"/>
              </a:endParaRPr>
            </a:p>
          </p:txBody>
        </p:sp>
        <p:sp>
          <p:nvSpPr>
            <p:cNvPr id="441356" name="Freeform 12">
              <a:extLst>
                <a:ext uri="{FF2B5EF4-FFF2-40B4-BE49-F238E27FC236}">
                  <a16:creationId xmlns:a16="http://schemas.microsoft.com/office/drawing/2014/main" id="{710FD1E2-A26D-4EB1-A4C7-4D78487F64F8}"/>
                </a:ext>
              </a:extLst>
            </p:cNvPr>
            <p:cNvSpPr>
              <a:spLocks/>
            </p:cNvSpPr>
            <p:nvPr/>
          </p:nvSpPr>
          <p:spPr bwMode="auto">
            <a:xfrm>
              <a:off x="1368" y="1145"/>
              <a:ext cx="117" cy="82"/>
            </a:xfrm>
            <a:custGeom>
              <a:avLst/>
              <a:gdLst>
                <a:gd name="T0" fmla="*/ 0 w 117"/>
                <a:gd name="T1" fmla="*/ 82 h 82"/>
                <a:gd name="T2" fmla="*/ 57 w 117"/>
                <a:gd name="T3" fmla="*/ 67 h 82"/>
                <a:gd name="T4" fmla="*/ 102 w 117"/>
                <a:gd name="T5" fmla="*/ 34 h 82"/>
                <a:gd name="T6" fmla="*/ 117 w 117"/>
                <a:gd name="T7" fmla="*/ 7 h 82"/>
                <a:gd name="T8" fmla="*/ 93 w 117"/>
                <a:gd name="T9" fmla="*/ 1 h 82"/>
                <a:gd name="T10" fmla="*/ 0 60000 65536"/>
                <a:gd name="T11" fmla="*/ 0 60000 65536"/>
                <a:gd name="T12" fmla="*/ 0 60000 65536"/>
                <a:gd name="T13" fmla="*/ 0 60000 65536"/>
                <a:gd name="T14" fmla="*/ 0 60000 65536"/>
                <a:gd name="T15" fmla="*/ 0 w 117"/>
                <a:gd name="T16" fmla="*/ 0 h 82"/>
                <a:gd name="T17" fmla="*/ 117 w 117"/>
                <a:gd name="T18" fmla="*/ 82 h 82"/>
              </a:gdLst>
              <a:ahLst/>
              <a:cxnLst>
                <a:cxn ang="T10">
                  <a:pos x="T0" y="T1"/>
                </a:cxn>
                <a:cxn ang="T11">
                  <a:pos x="T2" y="T3"/>
                </a:cxn>
                <a:cxn ang="T12">
                  <a:pos x="T4" y="T5"/>
                </a:cxn>
                <a:cxn ang="T13">
                  <a:pos x="T6" y="T7"/>
                </a:cxn>
                <a:cxn ang="T14">
                  <a:pos x="T8" y="T9"/>
                </a:cxn>
              </a:cxnLst>
              <a:rect l="T15" t="T16" r="T17" b="T18"/>
              <a:pathLst>
                <a:path w="117" h="82">
                  <a:moveTo>
                    <a:pt x="0" y="82"/>
                  </a:moveTo>
                  <a:cubicBezTo>
                    <a:pt x="41" y="78"/>
                    <a:pt x="26" y="73"/>
                    <a:pt x="57" y="67"/>
                  </a:cubicBezTo>
                  <a:cubicBezTo>
                    <a:pt x="68" y="50"/>
                    <a:pt x="82" y="39"/>
                    <a:pt x="102" y="34"/>
                  </a:cubicBezTo>
                  <a:cubicBezTo>
                    <a:pt x="105" y="20"/>
                    <a:pt x="103" y="12"/>
                    <a:pt x="117" y="7"/>
                  </a:cubicBezTo>
                  <a:cubicBezTo>
                    <a:pt x="99" y="0"/>
                    <a:pt x="107" y="1"/>
                    <a:pt x="93" y="1"/>
                  </a:cubicBez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357" name="Freeform 13">
              <a:extLst>
                <a:ext uri="{FF2B5EF4-FFF2-40B4-BE49-F238E27FC236}">
                  <a16:creationId xmlns:a16="http://schemas.microsoft.com/office/drawing/2014/main" id="{2FC700DA-B816-4257-8531-4E48F0A94199}"/>
                </a:ext>
              </a:extLst>
            </p:cNvPr>
            <p:cNvSpPr>
              <a:spLocks/>
            </p:cNvSpPr>
            <p:nvPr/>
          </p:nvSpPr>
          <p:spPr bwMode="auto">
            <a:xfrm>
              <a:off x="1410" y="912"/>
              <a:ext cx="234" cy="264"/>
            </a:xfrm>
            <a:custGeom>
              <a:avLst/>
              <a:gdLst>
                <a:gd name="T0" fmla="*/ 234 w 234"/>
                <a:gd name="T1" fmla="*/ 0 h 264"/>
                <a:gd name="T2" fmla="*/ 216 w 234"/>
                <a:gd name="T3" fmla="*/ 36 h 264"/>
                <a:gd name="T4" fmla="*/ 198 w 234"/>
                <a:gd name="T5" fmla="*/ 117 h 264"/>
                <a:gd name="T6" fmla="*/ 177 w 234"/>
                <a:gd name="T7" fmla="*/ 168 h 264"/>
                <a:gd name="T8" fmla="*/ 147 w 234"/>
                <a:gd name="T9" fmla="*/ 198 h 264"/>
                <a:gd name="T10" fmla="*/ 122 w 234"/>
                <a:gd name="T11" fmla="*/ 230 h 264"/>
                <a:gd name="T12" fmla="*/ 26 w 234"/>
                <a:gd name="T13" fmla="*/ 225 h 264"/>
                <a:gd name="T14" fmla="*/ 0 w 234"/>
                <a:gd name="T15" fmla="*/ 264 h 264"/>
                <a:gd name="T16" fmla="*/ 0 60000 65536"/>
                <a:gd name="T17" fmla="*/ 0 60000 65536"/>
                <a:gd name="T18" fmla="*/ 0 60000 65536"/>
                <a:gd name="T19" fmla="*/ 0 60000 65536"/>
                <a:gd name="T20" fmla="*/ 0 60000 65536"/>
                <a:gd name="T21" fmla="*/ 0 60000 65536"/>
                <a:gd name="T22" fmla="*/ 0 60000 65536"/>
                <a:gd name="T23" fmla="*/ 0 60000 65536"/>
                <a:gd name="T24" fmla="*/ 0 w 234"/>
                <a:gd name="T25" fmla="*/ 0 h 264"/>
                <a:gd name="T26" fmla="*/ 234 w 234"/>
                <a:gd name="T27" fmla="*/ 264 h 2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4" h="264">
                  <a:moveTo>
                    <a:pt x="234" y="0"/>
                  </a:moveTo>
                  <a:cubicBezTo>
                    <a:pt x="227" y="11"/>
                    <a:pt x="220" y="24"/>
                    <a:pt x="216" y="36"/>
                  </a:cubicBezTo>
                  <a:cubicBezTo>
                    <a:pt x="214" y="68"/>
                    <a:pt x="220" y="95"/>
                    <a:pt x="198" y="117"/>
                  </a:cubicBezTo>
                  <a:cubicBezTo>
                    <a:pt x="191" y="139"/>
                    <a:pt x="194" y="151"/>
                    <a:pt x="177" y="168"/>
                  </a:cubicBezTo>
                  <a:cubicBezTo>
                    <a:pt x="171" y="186"/>
                    <a:pt x="162" y="188"/>
                    <a:pt x="147" y="198"/>
                  </a:cubicBezTo>
                  <a:cubicBezTo>
                    <a:pt x="137" y="213"/>
                    <a:pt x="141" y="215"/>
                    <a:pt x="122" y="230"/>
                  </a:cubicBezTo>
                  <a:cubicBezTo>
                    <a:pt x="91" y="228"/>
                    <a:pt x="56" y="215"/>
                    <a:pt x="26" y="225"/>
                  </a:cubicBezTo>
                  <a:cubicBezTo>
                    <a:pt x="17" y="239"/>
                    <a:pt x="0" y="248"/>
                    <a:pt x="0" y="264"/>
                  </a:cubicBezTo>
                </a:path>
              </a:pathLst>
            </a:custGeom>
            <a:noFill/>
            <a:ln w="57150" cmpd="sng">
              <a:solidFill>
                <a:srgbClr val="B2B2B2">
                  <a:alpha val="63921"/>
                </a:srgbClr>
              </a:solidFill>
              <a:round/>
              <a:headEnd/>
              <a:tailEnd/>
            </a:ln>
            <a:extLst>
              <a:ext uri="{909E8E84-426E-40DD-AFC4-6F175D3DCCD1}">
                <a14:hiddenFill xmlns:a14="http://schemas.microsoft.com/office/drawing/2010/main">
                  <a:solidFill>
                    <a:srgbClr val="FFFFFF"/>
                  </a:solidFill>
                </a14:hiddenFill>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358" name="Freeform 14">
              <a:extLst>
                <a:ext uri="{FF2B5EF4-FFF2-40B4-BE49-F238E27FC236}">
                  <a16:creationId xmlns:a16="http://schemas.microsoft.com/office/drawing/2014/main" id="{3E369FFA-31F9-4BC9-8D18-1643DB3CD94B}"/>
                </a:ext>
              </a:extLst>
            </p:cNvPr>
            <p:cNvSpPr>
              <a:spLocks/>
            </p:cNvSpPr>
            <p:nvPr/>
          </p:nvSpPr>
          <p:spPr bwMode="auto">
            <a:xfrm>
              <a:off x="1290" y="1182"/>
              <a:ext cx="216" cy="79"/>
            </a:xfrm>
            <a:custGeom>
              <a:avLst/>
              <a:gdLst>
                <a:gd name="T0" fmla="*/ 216 w 216"/>
                <a:gd name="T1" fmla="*/ 0 h 79"/>
                <a:gd name="T2" fmla="*/ 186 w 216"/>
                <a:gd name="T3" fmla="*/ 12 h 79"/>
                <a:gd name="T4" fmla="*/ 78 w 216"/>
                <a:gd name="T5" fmla="*/ 63 h 79"/>
                <a:gd name="T6" fmla="*/ 15 w 216"/>
                <a:gd name="T7" fmla="*/ 75 h 79"/>
                <a:gd name="T8" fmla="*/ 0 w 216"/>
                <a:gd name="T9" fmla="*/ 78 h 79"/>
                <a:gd name="T10" fmla="*/ 0 60000 65536"/>
                <a:gd name="T11" fmla="*/ 0 60000 65536"/>
                <a:gd name="T12" fmla="*/ 0 60000 65536"/>
                <a:gd name="T13" fmla="*/ 0 60000 65536"/>
                <a:gd name="T14" fmla="*/ 0 60000 65536"/>
                <a:gd name="T15" fmla="*/ 0 w 216"/>
                <a:gd name="T16" fmla="*/ 0 h 79"/>
                <a:gd name="T17" fmla="*/ 216 w 216"/>
                <a:gd name="T18" fmla="*/ 79 h 79"/>
              </a:gdLst>
              <a:ahLst/>
              <a:cxnLst>
                <a:cxn ang="T10">
                  <a:pos x="T0" y="T1"/>
                </a:cxn>
                <a:cxn ang="T11">
                  <a:pos x="T2" y="T3"/>
                </a:cxn>
                <a:cxn ang="T12">
                  <a:pos x="T4" y="T5"/>
                </a:cxn>
                <a:cxn ang="T13">
                  <a:pos x="T6" y="T7"/>
                </a:cxn>
                <a:cxn ang="T14">
                  <a:pos x="T8" y="T9"/>
                </a:cxn>
              </a:cxnLst>
              <a:rect l="T15" t="T16" r="T17" b="T18"/>
              <a:pathLst>
                <a:path w="216" h="79">
                  <a:moveTo>
                    <a:pt x="216" y="0"/>
                  </a:moveTo>
                  <a:cubicBezTo>
                    <a:pt x="204" y="3"/>
                    <a:pt x="196" y="5"/>
                    <a:pt x="186" y="12"/>
                  </a:cubicBezTo>
                  <a:cubicBezTo>
                    <a:pt x="165" y="44"/>
                    <a:pt x="114" y="58"/>
                    <a:pt x="78" y="63"/>
                  </a:cubicBezTo>
                  <a:cubicBezTo>
                    <a:pt x="56" y="70"/>
                    <a:pt x="38" y="73"/>
                    <a:pt x="15" y="75"/>
                  </a:cubicBezTo>
                  <a:cubicBezTo>
                    <a:pt x="4" y="79"/>
                    <a:pt x="9" y="78"/>
                    <a:pt x="0" y="78"/>
                  </a:cubicBezTo>
                </a:path>
              </a:pathLst>
            </a:custGeom>
            <a:noFill/>
            <a:ln w="57150" cmpd="sng">
              <a:solidFill>
                <a:srgbClr val="B2B2B2">
                  <a:alpha val="63921"/>
                </a:srgbClr>
              </a:solidFill>
              <a:round/>
              <a:headEnd/>
              <a:tailEnd/>
            </a:ln>
            <a:extLst>
              <a:ext uri="{909E8E84-426E-40DD-AFC4-6F175D3DCCD1}">
                <a14:hiddenFill xmlns:a14="http://schemas.microsoft.com/office/drawing/2010/main">
                  <a:solidFill>
                    <a:srgbClr val="FFFFFF"/>
                  </a:solidFill>
                </a14:hiddenFill>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359" name="Freeform 15">
              <a:extLst>
                <a:ext uri="{FF2B5EF4-FFF2-40B4-BE49-F238E27FC236}">
                  <a16:creationId xmlns:a16="http://schemas.microsoft.com/office/drawing/2014/main" id="{055EEEF8-395F-408E-B0C9-0DA99E5BE398}"/>
                </a:ext>
              </a:extLst>
            </p:cNvPr>
            <p:cNvSpPr>
              <a:spLocks/>
            </p:cNvSpPr>
            <p:nvPr/>
          </p:nvSpPr>
          <p:spPr bwMode="auto">
            <a:xfrm>
              <a:off x="1644" y="1119"/>
              <a:ext cx="59" cy="150"/>
            </a:xfrm>
            <a:custGeom>
              <a:avLst/>
              <a:gdLst>
                <a:gd name="T0" fmla="*/ 45 w 59"/>
                <a:gd name="T1" fmla="*/ 0 h 150"/>
                <a:gd name="T2" fmla="*/ 45 w 59"/>
                <a:gd name="T3" fmla="*/ 45 h 150"/>
                <a:gd name="T4" fmla="*/ 36 w 59"/>
                <a:gd name="T5" fmla="*/ 66 h 150"/>
                <a:gd name="T6" fmla="*/ 21 w 59"/>
                <a:gd name="T7" fmla="*/ 108 h 150"/>
                <a:gd name="T8" fmla="*/ 6 w 59"/>
                <a:gd name="T9" fmla="*/ 150 h 150"/>
                <a:gd name="T10" fmla="*/ 0 60000 65536"/>
                <a:gd name="T11" fmla="*/ 0 60000 65536"/>
                <a:gd name="T12" fmla="*/ 0 60000 65536"/>
                <a:gd name="T13" fmla="*/ 0 60000 65536"/>
                <a:gd name="T14" fmla="*/ 0 60000 65536"/>
                <a:gd name="T15" fmla="*/ 0 w 59"/>
                <a:gd name="T16" fmla="*/ 0 h 150"/>
                <a:gd name="T17" fmla="*/ 59 w 59"/>
                <a:gd name="T18" fmla="*/ 150 h 150"/>
              </a:gdLst>
              <a:ahLst/>
              <a:cxnLst>
                <a:cxn ang="T10">
                  <a:pos x="T0" y="T1"/>
                </a:cxn>
                <a:cxn ang="T11">
                  <a:pos x="T2" y="T3"/>
                </a:cxn>
                <a:cxn ang="T12">
                  <a:pos x="T4" y="T5"/>
                </a:cxn>
                <a:cxn ang="T13">
                  <a:pos x="T6" y="T7"/>
                </a:cxn>
                <a:cxn ang="T14">
                  <a:pos x="T8" y="T9"/>
                </a:cxn>
              </a:cxnLst>
              <a:rect l="T15" t="T16" r="T17" b="T18"/>
              <a:pathLst>
                <a:path w="59" h="150">
                  <a:moveTo>
                    <a:pt x="45" y="0"/>
                  </a:moveTo>
                  <a:cubicBezTo>
                    <a:pt x="59" y="21"/>
                    <a:pt x="58" y="25"/>
                    <a:pt x="45" y="45"/>
                  </a:cubicBezTo>
                  <a:cubicBezTo>
                    <a:pt x="43" y="52"/>
                    <a:pt x="38" y="59"/>
                    <a:pt x="36" y="66"/>
                  </a:cubicBezTo>
                  <a:cubicBezTo>
                    <a:pt x="30" y="88"/>
                    <a:pt x="39" y="96"/>
                    <a:pt x="21" y="108"/>
                  </a:cubicBezTo>
                  <a:cubicBezTo>
                    <a:pt x="17" y="120"/>
                    <a:pt x="0" y="139"/>
                    <a:pt x="6" y="150"/>
                  </a:cubicBezTo>
                </a:path>
              </a:pathLst>
            </a:custGeom>
            <a:noFill/>
            <a:ln w="57150" cmpd="sng">
              <a:solidFill>
                <a:srgbClr val="B2B2B2">
                  <a:alpha val="63921"/>
                </a:srgbClr>
              </a:solidFill>
              <a:round/>
              <a:headEnd/>
              <a:tailEnd/>
            </a:ln>
            <a:extLst>
              <a:ext uri="{909E8E84-426E-40DD-AFC4-6F175D3DCCD1}">
                <a14:hiddenFill xmlns:a14="http://schemas.microsoft.com/office/drawing/2010/main">
                  <a:solidFill>
                    <a:srgbClr val="FFFFFF"/>
                  </a:solidFill>
                </a14:hiddenFill>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360" name="Freeform 16">
              <a:extLst>
                <a:ext uri="{FF2B5EF4-FFF2-40B4-BE49-F238E27FC236}">
                  <a16:creationId xmlns:a16="http://schemas.microsoft.com/office/drawing/2014/main" id="{CFD45AB9-DB04-4CAD-8C15-9986E9C5B7BE}"/>
                </a:ext>
              </a:extLst>
            </p:cNvPr>
            <p:cNvSpPr>
              <a:spLocks/>
            </p:cNvSpPr>
            <p:nvPr/>
          </p:nvSpPr>
          <p:spPr bwMode="auto">
            <a:xfrm>
              <a:off x="1692" y="1193"/>
              <a:ext cx="99" cy="109"/>
            </a:xfrm>
            <a:custGeom>
              <a:avLst/>
              <a:gdLst>
                <a:gd name="T0" fmla="*/ 0 w 99"/>
                <a:gd name="T1" fmla="*/ 0 h 109"/>
                <a:gd name="T2" fmla="*/ 27 w 99"/>
                <a:gd name="T3" fmla="*/ 22 h 109"/>
                <a:gd name="T4" fmla="*/ 45 w 99"/>
                <a:gd name="T5" fmla="*/ 28 h 109"/>
                <a:gd name="T6" fmla="*/ 57 w 99"/>
                <a:gd name="T7" fmla="*/ 55 h 109"/>
                <a:gd name="T8" fmla="*/ 99 w 99"/>
                <a:gd name="T9" fmla="*/ 109 h 109"/>
                <a:gd name="T10" fmla="*/ 0 60000 65536"/>
                <a:gd name="T11" fmla="*/ 0 60000 65536"/>
                <a:gd name="T12" fmla="*/ 0 60000 65536"/>
                <a:gd name="T13" fmla="*/ 0 60000 65536"/>
                <a:gd name="T14" fmla="*/ 0 60000 65536"/>
                <a:gd name="T15" fmla="*/ 0 w 99"/>
                <a:gd name="T16" fmla="*/ 0 h 109"/>
                <a:gd name="T17" fmla="*/ 99 w 99"/>
                <a:gd name="T18" fmla="*/ 109 h 109"/>
              </a:gdLst>
              <a:ahLst/>
              <a:cxnLst>
                <a:cxn ang="T10">
                  <a:pos x="T0" y="T1"/>
                </a:cxn>
                <a:cxn ang="T11">
                  <a:pos x="T2" y="T3"/>
                </a:cxn>
                <a:cxn ang="T12">
                  <a:pos x="T4" y="T5"/>
                </a:cxn>
                <a:cxn ang="T13">
                  <a:pos x="T6" y="T7"/>
                </a:cxn>
                <a:cxn ang="T14">
                  <a:pos x="T8" y="T9"/>
                </a:cxn>
              </a:cxnLst>
              <a:rect l="T15" t="T16" r="T17" b="T18"/>
              <a:pathLst>
                <a:path w="99" h="109">
                  <a:moveTo>
                    <a:pt x="0" y="0"/>
                  </a:moveTo>
                  <a:cubicBezTo>
                    <a:pt x="4" y="6"/>
                    <a:pt x="20" y="20"/>
                    <a:pt x="27" y="22"/>
                  </a:cubicBezTo>
                  <a:cubicBezTo>
                    <a:pt x="33" y="24"/>
                    <a:pt x="45" y="28"/>
                    <a:pt x="45" y="28"/>
                  </a:cubicBezTo>
                  <a:cubicBezTo>
                    <a:pt x="52" y="49"/>
                    <a:pt x="47" y="41"/>
                    <a:pt x="57" y="55"/>
                  </a:cubicBezTo>
                  <a:cubicBezTo>
                    <a:pt x="63" y="86"/>
                    <a:pt x="72" y="95"/>
                    <a:pt x="99" y="109"/>
                  </a:cubicBezTo>
                </a:path>
              </a:pathLst>
            </a:custGeom>
            <a:noFill/>
            <a:ln w="57150" cmpd="sng">
              <a:solidFill>
                <a:srgbClr val="B2B2B2">
                  <a:alpha val="63921"/>
                </a:srgbClr>
              </a:solidFill>
              <a:round/>
              <a:headEnd/>
              <a:tailEnd/>
            </a:ln>
            <a:extLst>
              <a:ext uri="{909E8E84-426E-40DD-AFC4-6F175D3DCCD1}">
                <a14:hiddenFill xmlns:a14="http://schemas.microsoft.com/office/drawing/2010/main">
                  <a:solidFill>
                    <a:srgbClr val="FFFFFF"/>
                  </a:solidFill>
                </a14:hiddenFill>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361" name="Freeform 17">
              <a:extLst>
                <a:ext uri="{FF2B5EF4-FFF2-40B4-BE49-F238E27FC236}">
                  <a16:creationId xmlns:a16="http://schemas.microsoft.com/office/drawing/2014/main" id="{2082112F-4815-4B6F-8A10-D8D889118F5B}"/>
                </a:ext>
              </a:extLst>
            </p:cNvPr>
            <p:cNvSpPr>
              <a:spLocks/>
            </p:cNvSpPr>
            <p:nvPr/>
          </p:nvSpPr>
          <p:spPr bwMode="auto">
            <a:xfrm>
              <a:off x="1072" y="1293"/>
              <a:ext cx="71" cy="201"/>
            </a:xfrm>
            <a:custGeom>
              <a:avLst/>
              <a:gdLst>
                <a:gd name="T0" fmla="*/ 50 w 71"/>
                <a:gd name="T1" fmla="*/ 0 h 201"/>
                <a:gd name="T2" fmla="*/ 26 w 71"/>
                <a:gd name="T3" fmla="*/ 21 h 201"/>
                <a:gd name="T4" fmla="*/ 8 w 71"/>
                <a:gd name="T5" fmla="*/ 75 h 201"/>
                <a:gd name="T6" fmla="*/ 8 w 71"/>
                <a:gd name="T7" fmla="*/ 135 h 201"/>
                <a:gd name="T8" fmla="*/ 35 w 71"/>
                <a:gd name="T9" fmla="*/ 165 h 201"/>
                <a:gd name="T10" fmla="*/ 71 w 71"/>
                <a:gd name="T11" fmla="*/ 201 h 201"/>
                <a:gd name="T12" fmla="*/ 0 60000 65536"/>
                <a:gd name="T13" fmla="*/ 0 60000 65536"/>
                <a:gd name="T14" fmla="*/ 0 60000 65536"/>
                <a:gd name="T15" fmla="*/ 0 60000 65536"/>
                <a:gd name="T16" fmla="*/ 0 60000 65536"/>
                <a:gd name="T17" fmla="*/ 0 60000 65536"/>
                <a:gd name="T18" fmla="*/ 0 w 71"/>
                <a:gd name="T19" fmla="*/ 0 h 201"/>
                <a:gd name="T20" fmla="*/ 71 w 71"/>
                <a:gd name="T21" fmla="*/ 201 h 201"/>
              </a:gdLst>
              <a:ahLst/>
              <a:cxnLst>
                <a:cxn ang="T12">
                  <a:pos x="T0" y="T1"/>
                </a:cxn>
                <a:cxn ang="T13">
                  <a:pos x="T2" y="T3"/>
                </a:cxn>
                <a:cxn ang="T14">
                  <a:pos x="T4" y="T5"/>
                </a:cxn>
                <a:cxn ang="T15">
                  <a:pos x="T6" y="T7"/>
                </a:cxn>
                <a:cxn ang="T16">
                  <a:pos x="T8" y="T9"/>
                </a:cxn>
                <a:cxn ang="T17">
                  <a:pos x="T10" y="T11"/>
                </a:cxn>
              </a:cxnLst>
              <a:rect l="T18" t="T19" r="T20" b="T21"/>
              <a:pathLst>
                <a:path w="71" h="201">
                  <a:moveTo>
                    <a:pt x="50" y="0"/>
                  </a:moveTo>
                  <a:cubicBezTo>
                    <a:pt x="29" y="14"/>
                    <a:pt x="36" y="6"/>
                    <a:pt x="26" y="21"/>
                  </a:cubicBezTo>
                  <a:cubicBezTo>
                    <a:pt x="23" y="49"/>
                    <a:pt x="26" y="57"/>
                    <a:pt x="8" y="75"/>
                  </a:cubicBezTo>
                  <a:cubicBezTo>
                    <a:pt x="0" y="98"/>
                    <a:pt x="1" y="91"/>
                    <a:pt x="8" y="135"/>
                  </a:cubicBezTo>
                  <a:cubicBezTo>
                    <a:pt x="10" y="148"/>
                    <a:pt x="35" y="165"/>
                    <a:pt x="35" y="165"/>
                  </a:cubicBezTo>
                  <a:cubicBezTo>
                    <a:pt x="43" y="177"/>
                    <a:pt x="58" y="194"/>
                    <a:pt x="71" y="201"/>
                  </a:cubicBezTo>
                </a:path>
              </a:pathLst>
            </a:custGeom>
            <a:noFill/>
            <a:ln w="57150" cmpd="sng">
              <a:solidFill>
                <a:srgbClr val="B2B2B2">
                  <a:alpha val="63921"/>
                </a:srgbClr>
              </a:solidFill>
              <a:round/>
              <a:headEnd/>
              <a:tailEnd/>
            </a:ln>
            <a:extLst>
              <a:ext uri="{909E8E84-426E-40DD-AFC4-6F175D3DCCD1}">
                <a14:hiddenFill xmlns:a14="http://schemas.microsoft.com/office/drawing/2010/main">
                  <a:solidFill>
                    <a:srgbClr val="FFFFFF"/>
                  </a:solidFill>
                </a14:hiddenFill>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362" name="Freeform 18">
              <a:extLst>
                <a:ext uri="{FF2B5EF4-FFF2-40B4-BE49-F238E27FC236}">
                  <a16:creationId xmlns:a16="http://schemas.microsoft.com/office/drawing/2014/main" id="{8645D27F-C32D-4525-BF17-DCA5E629EF30}"/>
                </a:ext>
              </a:extLst>
            </p:cNvPr>
            <p:cNvSpPr>
              <a:spLocks/>
            </p:cNvSpPr>
            <p:nvPr/>
          </p:nvSpPr>
          <p:spPr bwMode="auto">
            <a:xfrm>
              <a:off x="1472" y="1381"/>
              <a:ext cx="268" cy="238"/>
            </a:xfrm>
            <a:custGeom>
              <a:avLst/>
              <a:gdLst>
                <a:gd name="T0" fmla="*/ 50 w 268"/>
                <a:gd name="T1" fmla="*/ 0 h 238"/>
                <a:gd name="T2" fmla="*/ 26 w 268"/>
                <a:gd name="T3" fmla="*/ 21 h 238"/>
                <a:gd name="T4" fmla="*/ 8 w 268"/>
                <a:gd name="T5" fmla="*/ 75 h 238"/>
                <a:gd name="T6" fmla="*/ 8 w 268"/>
                <a:gd name="T7" fmla="*/ 135 h 238"/>
                <a:gd name="T8" fmla="*/ 25 w 268"/>
                <a:gd name="T9" fmla="*/ 173 h 238"/>
                <a:gd name="T10" fmla="*/ 55 w 268"/>
                <a:gd name="T11" fmla="*/ 206 h 238"/>
                <a:gd name="T12" fmla="*/ 106 w 268"/>
                <a:gd name="T13" fmla="*/ 233 h 238"/>
                <a:gd name="T14" fmla="*/ 184 w 268"/>
                <a:gd name="T15" fmla="*/ 233 h 238"/>
                <a:gd name="T16" fmla="*/ 268 w 268"/>
                <a:gd name="T17" fmla="*/ 200 h 2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8"/>
                <a:gd name="T28" fmla="*/ 0 h 238"/>
                <a:gd name="T29" fmla="*/ 268 w 268"/>
                <a:gd name="T30" fmla="*/ 238 h 2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8" h="238">
                  <a:moveTo>
                    <a:pt x="50" y="0"/>
                  </a:moveTo>
                  <a:cubicBezTo>
                    <a:pt x="29" y="14"/>
                    <a:pt x="36" y="6"/>
                    <a:pt x="26" y="21"/>
                  </a:cubicBezTo>
                  <a:cubicBezTo>
                    <a:pt x="23" y="49"/>
                    <a:pt x="26" y="57"/>
                    <a:pt x="8" y="75"/>
                  </a:cubicBezTo>
                  <a:cubicBezTo>
                    <a:pt x="0" y="98"/>
                    <a:pt x="1" y="91"/>
                    <a:pt x="8" y="135"/>
                  </a:cubicBezTo>
                  <a:cubicBezTo>
                    <a:pt x="10" y="148"/>
                    <a:pt x="25" y="173"/>
                    <a:pt x="25" y="173"/>
                  </a:cubicBezTo>
                  <a:cubicBezTo>
                    <a:pt x="37" y="184"/>
                    <a:pt x="42" y="196"/>
                    <a:pt x="55" y="206"/>
                  </a:cubicBezTo>
                  <a:cubicBezTo>
                    <a:pt x="68" y="216"/>
                    <a:pt x="84" y="229"/>
                    <a:pt x="106" y="233"/>
                  </a:cubicBezTo>
                  <a:cubicBezTo>
                    <a:pt x="128" y="237"/>
                    <a:pt x="157" y="238"/>
                    <a:pt x="184" y="233"/>
                  </a:cubicBezTo>
                  <a:cubicBezTo>
                    <a:pt x="211" y="228"/>
                    <a:pt x="250" y="207"/>
                    <a:pt x="268" y="200"/>
                  </a:cubicBezTo>
                </a:path>
              </a:pathLst>
            </a:custGeom>
            <a:noFill/>
            <a:ln w="57150" cmpd="sng">
              <a:solidFill>
                <a:srgbClr val="B2B2B2">
                  <a:alpha val="63921"/>
                </a:srgbClr>
              </a:solidFill>
              <a:round/>
              <a:headEnd/>
              <a:tailEnd/>
            </a:ln>
            <a:extLst>
              <a:ext uri="{909E8E84-426E-40DD-AFC4-6F175D3DCCD1}">
                <a14:hiddenFill xmlns:a14="http://schemas.microsoft.com/office/drawing/2010/main">
                  <a:solidFill>
                    <a:srgbClr val="FFFFFF"/>
                  </a:solidFill>
                </a14:hiddenFill>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363" name="Freeform 19">
              <a:extLst>
                <a:ext uri="{FF2B5EF4-FFF2-40B4-BE49-F238E27FC236}">
                  <a16:creationId xmlns:a16="http://schemas.microsoft.com/office/drawing/2014/main" id="{2A264C62-2450-460A-83CF-F0C7DCA093D7}"/>
                </a:ext>
              </a:extLst>
            </p:cNvPr>
            <p:cNvSpPr>
              <a:spLocks/>
            </p:cNvSpPr>
            <p:nvPr/>
          </p:nvSpPr>
          <p:spPr bwMode="auto">
            <a:xfrm>
              <a:off x="1213" y="1419"/>
              <a:ext cx="158" cy="264"/>
            </a:xfrm>
            <a:custGeom>
              <a:avLst/>
              <a:gdLst>
                <a:gd name="T0" fmla="*/ 71 w 158"/>
                <a:gd name="T1" fmla="*/ 0 h 264"/>
                <a:gd name="T2" fmla="*/ 44 w 158"/>
                <a:gd name="T3" fmla="*/ 12 h 264"/>
                <a:gd name="T4" fmla="*/ 20 w 158"/>
                <a:gd name="T5" fmla="*/ 36 h 264"/>
                <a:gd name="T6" fmla="*/ 8 w 158"/>
                <a:gd name="T7" fmla="*/ 90 h 264"/>
                <a:gd name="T8" fmla="*/ 17 w 158"/>
                <a:gd name="T9" fmla="*/ 150 h 264"/>
                <a:gd name="T10" fmla="*/ 41 w 158"/>
                <a:gd name="T11" fmla="*/ 207 h 264"/>
                <a:gd name="T12" fmla="*/ 80 w 158"/>
                <a:gd name="T13" fmla="*/ 243 h 264"/>
                <a:gd name="T14" fmla="*/ 158 w 158"/>
                <a:gd name="T15" fmla="*/ 264 h 264"/>
                <a:gd name="T16" fmla="*/ 0 60000 65536"/>
                <a:gd name="T17" fmla="*/ 0 60000 65536"/>
                <a:gd name="T18" fmla="*/ 0 60000 65536"/>
                <a:gd name="T19" fmla="*/ 0 60000 65536"/>
                <a:gd name="T20" fmla="*/ 0 60000 65536"/>
                <a:gd name="T21" fmla="*/ 0 60000 65536"/>
                <a:gd name="T22" fmla="*/ 0 60000 65536"/>
                <a:gd name="T23" fmla="*/ 0 60000 65536"/>
                <a:gd name="T24" fmla="*/ 0 w 158"/>
                <a:gd name="T25" fmla="*/ 0 h 264"/>
                <a:gd name="T26" fmla="*/ 158 w 158"/>
                <a:gd name="T27" fmla="*/ 264 h 2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8" h="264">
                  <a:moveTo>
                    <a:pt x="71" y="0"/>
                  </a:moveTo>
                  <a:cubicBezTo>
                    <a:pt x="66" y="3"/>
                    <a:pt x="53" y="6"/>
                    <a:pt x="44" y="12"/>
                  </a:cubicBezTo>
                  <a:cubicBezTo>
                    <a:pt x="35" y="18"/>
                    <a:pt x="26" y="23"/>
                    <a:pt x="20" y="36"/>
                  </a:cubicBezTo>
                  <a:cubicBezTo>
                    <a:pt x="17" y="64"/>
                    <a:pt x="26" y="72"/>
                    <a:pt x="8" y="90"/>
                  </a:cubicBezTo>
                  <a:cubicBezTo>
                    <a:pt x="0" y="113"/>
                    <a:pt x="10" y="106"/>
                    <a:pt x="17" y="150"/>
                  </a:cubicBezTo>
                  <a:cubicBezTo>
                    <a:pt x="19" y="163"/>
                    <a:pt x="29" y="192"/>
                    <a:pt x="41" y="207"/>
                  </a:cubicBezTo>
                  <a:cubicBezTo>
                    <a:pt x="55" y="219"/>
                    <a:pt x="61" y="234"/>
                    <a:pt x="80" y="243"/>
                  </a:cubicBezTo>
                  <a:cubicBezTo>
                    <a:pt x="99" y="252"/>
                    <a:pt x="142" y="260"/>
                    <a:pt x="158" y="264"/>
                  </a:cubicBezTo>
                </a:path>
              </a:pathLst>
            </a:custGeom>
            <a:noFill/>
            <a:ln w="57150" cmpd="sng">
              <a:solidFill>
                <a:srgbClr val="B2B2B2">
                  <a:alpha val="63921"/>
                </a:srgbClr>
              </a:solidFill>
              <a:round/>
              <a:headEnd/>
              <a:tailEnd/>
            </a:ln>
            <a:extLst>
              <a:ext uri="{909E8E84-426E-40DD-AFC4-6F175D3DCCD1}">
                <a14:hiddenFill xmlns:a14="http://schemas.microsoft.com/office/drawing/2010/main">
                  <a:solidFill>
                    <a:srgbClr val="FFFFFF"/>
                  </a:solidFill>
                </a14:hiddenFill>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364" name="Oval 20">
              <a:extLst>
                <a:ext uri="{FF2B5EF4-FFF2-40B4-BE49-F238E27FC236}">
                  <a16:creationId xmlns:a16="http://schemas.microsoft.com/office/drawing/2014/main" id="{AAD335A9-3DF8-4CF9-9CF0-0FE1F0937241}"/>
                </a:ext>
              </a:extLst>
            </p:cNvPr>
            <p:cNvSpPr>
              <a:spLocks noChangeArrowheads="1"/>
            </p:cNvSpPr>
            <p:nvPr/>
          </p:nvSpPr>
          <p:spPr bwMode="auto">
            <a:xfrm>
              <a:off x="1608" y="803"/>
              <a:ext cx="160" cy="93"/>
            </a:xfrm>
            <a:prstGeom prst="ellipse">
              <a:avLst/>
            </a:prstGeom>
            <a:gradFill rotWithShape="1">
              <a:gsLst>
                <a:gs pos="0">
                  <a:srgbClr val="000000"/>
                </a:gs>
                <a:gs pos="100000">
                  <a:srgbClr val="B2B2B2"/>
                </a:gs>
              </a:gsLst>
              <a:lin ang="18900000" scaled="1"/>
            </a:gradFill>
            <a:ln w="9525">
              <a:solidFill>
                <a:schemeClr val="tx1"/>
              </a:solidFill>
              <a:round/>
              <a:headEnd/>
              <a:tailEnd/>
            </a:ln>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endParaRPr lang="en-US" altLang="es-ES" sz="1470">
                <a:solidFill>
                  <a:srgbClr val="000000"/>
                </a:solidFill>
                <a:ea typeface="MS PGothic" panose="020B0600070205080204" pitchFamily="34" charset="-128"/>
              </a:endParaRPr>
            </a:p>
          </p:txBody>
        </p:sp>
      </p:grpSp>
      <p:sp>
        <p:nvSpPr>
          <p:cNvPr id="441365" name="Text Box 21">
            <a:extLst>
              <a:ext uri="{FF2B5EF4-FFF2-40B4-BE49-F238E27FC236}">
                <a16:creationId xmlns:a16="http://schemas.microsoft.com/office/drawing/2014/main" id="{49DFE06D-2A54-4706-8A23-646512FDBB7D}"/>
              </a:ext>
            </a:extLst>
          </p:cNvPr>
          <p:cNvSpPr txBox="1">
            <a:spLocks noChangeArrowheads="1"/>
          </p:cNvSpPr>
          <p:nvPr/>
        </p:nvSpPr>
        <p:spPr bwMode="auto">
          <a:xfrm>
            <a:off x="6774335" y="2572822"/>
            <a:ext cx="1518364" cy="827599"/>
          </a:xfrm>
          <a:prstGeom prst="rect">
            <a:avLst/>
          </a:prstGeom>
          <a:solidFill>
            <a:srgbClr val="FFFF99"/>
          </a:solidFill>
          <a:ln w="9525">
            <a:solidFill>
              <a:schemeClr val="tx1"/>
            </a:solidFill>
            <a:miter lim="800000"/>
            <a:headEnd/>
            <a:tailEnd/>
          </a:ln>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algn="ctr" defTabSz="840151" eaLnBrk="1" fontAlgn="base" hangingPunct="1">
              <a:spcBef>
                <a:spcPct val="0"/>
              </a:spcBef>
              <a:spcAft>
                <a:spcPct val="0"/>
              </a:spcAft>
            </a:pPr>
            <a:r>
              <a:rPr lang="es-ES" altLang="es-ES" sz="1838" b="1" i="1">
                <a:solidFill>
                  <a:srgbClr val="000000"/>
                </a:solidFill>
                <a:ea typeface="MS PGothic" panose="020B0600070205080204" pitchFamily="34" charset="-128"/>
              </a:rPr>
              <a:t>AMBG </a:t>
            </a:r>
            <a:r>
              <a:rPr lang="es-ES" altLang="es-ES" sz="1838" b="1" i="1">
                <a:solidFill>
                  <a:srgbClr val="33CC33"/>
                </a:solidFill>
                <a:ea typeface="MS PGothic" panose="020B0600070205080204" pitchFamily="34" charset="-128"/>
              </a:rPr>
              <a:t>(IgG)</a:t>
            </a:r>
          </a:p>
          <a:p>
            <a:pPr algn="ctr" defTabSz="840151" eaLnBrk="1" fontAlgn="base" hangingPunct="1">
              <a:spcBef>
                <a:spcPct val="0"/>
              </a:spcBef>
              <a:spcAft>
                <a:spcPct val="0"/>
              </a:spcAft>
            </a:pPr>
            <a:r>
              <a:rPr lang="es-ES" altLang="es-ES" sz="1470" b="1" i="1">
                <a:solidFill>
                  <a:srgbClr val="000000"/>
                </a:solidFill>
                <a:ea typeface="MS PGothic" panose="020B0600070205080204" pitchFamily="34" charset="-128"/>
              </a:rPr>
              <a:t>Cadena a3</a:t>
            </a:r>
          </a:p>
          <a:p>
            <a:pPr algn="ctr" defTabSz="840151" eaLnBrk="1" fontAlgn="base" hangingPunct="1">
              <a:spcBef>
                <a:spcPct val="0"/>
              </a:spcBef>
              <a:spcAft>
                <a:spcPct val="0"/>
              </a:spcAft>
            </a:pPr>
            <a:r>
              <a:rPr lang="es-ES" altLang="es-ES" sz="1470" b="1" i="1">
                <a:solidFill>
                  <a:srgbClr val="000000"/>
                </a:solidFill>
                <a:ea typeface="MS PGothic" panose="020B0600070205080204" pitchFamily="34" charset="-128"/>
              </a:rPr>
              <a:t>Colágeno IV</a:t>
            </a:r>
          </a:p>
        </p:txBody>
      </p:sp>
      <p:sp>
        <p:nvSpPr>
          <p:cNvPr id="441366" name="Freeform 22">
            <a:extLst>
              <a:ext uri="{FF2B5EF4-FFF2-40B4-BE49-F238E27FC236}">
                <a16:creationId xmlns:a16="http://schemas.microsoft.com/office/drawing/2014/main" id="{D61C8178-863A-4199-9888-487B6DBD0F2D}"/>
              </a:ext>
            </a:extLst>
          </p:cNvPr>
          <p:cNvSpPr>
            <a:spLocks/>
          </p:cNvSpPr>
          <p:nvPr/>
        </p:nvSpPr>
        <p:spPr bwMode="auto">
          <a:xfrm>
            <a:off x="1949589" y="1207652"/>
            <a:ext cx="1646665" cy="1241197"/>
          </a:xfrm>
          <a:custGeom>
            <a:avLst/>
            <a:gdLst>
              <a:gd name="T0" fmla="*/ 2147483647 w 1129"/>
              <a:gd name="T1" fmla="*/ 0 h 851"/>
              <a:gd name="T2" fmla="*/ 2147483647 w 1129"/>
              <a:gd name="T3" fmla="*/ 2147483647 h 851"/>
              <a:gd name="T4" fmla="*/ 2147483647 w 1129"/>
              <a:gd name="T5" fmla="*/ 2147483647 h 851"/>
              <a:gd name="T6" fmla="*/ 2147483647 w 1129"/>
              <a:gd name="T7" fmla="*/ 2147483647 h 851"/>
              <a:gd name="T8" fmla="*/ 2147483647 w 1129"/>
              <a:gd name="T9" fmla="*/ 2147483647 h 851"/>
              <a:gd name="T10" fmla="*/ 2147483647 w 1129"/>
              <a:gd name="T11" fmla="*/ 2147483647 h 851"/>
              <a:gd name="T12" fmla="*/ 2147483647 w 1129"/>
              <a:gd name="T13" fmla="*/ 2147483647 h 851"/>
              <a:gd name="T14" fmla="*/ 2147483647 w 1129"/>
              <a:gd name="T15" fmla="*/ 2147483647 h 851"/>
              <a:gd name="T16" fmla="*/ 2147483647 w 1129"/>
              <a:gd name="T17" fmla="*/ 2147483647 h 851"/>
              <a:gd name="T18" fmla="*/ 2147483647 w 1129"/>
              <a:gd name="T19" fmla="*/ 2147483647 h 851"/>
              <a:gd name="T20" fmla="*/ 2147483647 w 1129"/>
              <a:gd name="T21" fmla="*/ 2147483647 h 851"/>
              <a:gd name="T22" fmla="*/ 2147483647 w 1129"/>
              <a:gd name="T23" fmla="*/ 2147483647 h 851"/>
              <a:gd name="T24" fmla="*/ 2147483647 w 1129"/>
              <a:gd name="T25" fmla="*/ 2147483647 h 851"/>
              <a:gd name="T26" fmla="*/ 2147483647 w 1129"/>
              <a:gd name="T27" fmla="*/ 2147483647 h 851"/>
              <a:gd name="T28" fmla="*/ 2147483647 w 1129"/>
              <a:gd name="T29" fmla="*/ 2147483647 h 851"/>
              <a:gd name="T30" fmla="*/ 2147483647 w 1129"/>
              <a:gd name="T31" fmla="*/ 2147483647 h 851"/>
              <a:gd name="T32" fmla="*/ 2147483647 w 1129"/>
              <a:gd name="T33" fmla="*/ 2147483647 h 851"/>
              <a:gd name="T34" fmla="*/ 2147483647 w 1129"/>
              <a:gd name="T35" fmla="*/ 2147483647 h 851"/>
              <a:gd name="T36" fmla="*/ 2147483647 w 1129"/>
              <a:gd name="T37" fmla="*/ 2147483647 h 851"/>
              <a:gd name="T38" fmla="*/ 2147483647 w 1129"/>
              <a:gd name="T39" fmla="*/ 2147483647 h 851"/>
              <a:gd name="T40" fmla="*/ 2147483647 w 1129"/>
              <a:gd name="T41" fmla="*/ 2147483647 h 851"/>
              <a:gd name="T42" fmla="*/ 2147483647 w 1129"/>
              <a:gd name="T43" fmla="*/ 2147483647 h 851"/>
              <a:gd name="T44" fmla="*/ 2147483647 w 1129"/>
              <a:gd name="T45" fmla="*/ 2147483647 h 851"/>
              <a:gd name="T46" fmla="*/ 2147483647 w 1129"/>
              <a:gd name="T47" fmla="*/ 2147483647 h 851"/>
              <a:gd name="T48" fmla="*/ 2147483647 w 1129"/>
              <a:gd name="T49" fmla="*/ 2147483647 h 851"/>
              <a:gd name="T50" fmla="*/ 2147483647 w 1129"/>
              <a:gd name="T51" fmla="*/ 2147483647 h 851"/>
              <a:gd name="T52" fmla="*/ 2147483647 w 1129"/>
              <a:gd name="T53" fmla="*/ 2147483647 h 851"/>
              <a:gd name="T54" fmla="*/ 2147483647 w 1129"/>
              <a:gd name="T55" fmla="*/ 2147483647 h 851"/>
              <a:gd name="T56" fmla="*/ 2147483647 w 1129"/>
              <a:gd name="T57" fmla="*/ 2147483647 h 85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29"/>
              <a:gd name="T88" fmla="*/ 0 h 851"/>
              <a:gd name="T89" fmla="*/ 1129 w 1129"/>
              <a:gd name="T90" fmla="*/ 851 h 85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29" h="851">
                <a:moveTo>
                  <a:pt x="498" y="0"/>
                </a:moveTo>
                <a:cubicBezTo>
                  <a:pt x="448" y="8"/>
                  <a:pt x="398" y="17"/>
                  <a:pt x="362" y="44"/>
                </a:cubicBezTo>
                <a:cubicBezTo>
                  <a:pt x="326" y="71"/>
                  <a:pt x="297" y="137"/>
                  <a:pt x="282" y="164"/>
                </a:cubicBezTo>
                <a:cubicBezTo>
                  <a:pt x="267" y="191"/>
                  <a:pt x="286" y="197"/>
                  <a:pt x="270" y="204"/>
                </a:cubicBezTo>
                <a:cubicBezTo>
                  <a:pt x="254" y="211"/>
                  <a:pt x="219" y="199"/>
                  <a:pt x="186" y="208"/>
                </a:cubicBezTo>
                <a:cubicBezTo>
                  <a:pt x="153" y="217"/>
                  <a:pt x="103" y="234"/>
                  <a:pt x="74" y="260"/>
                </a:cubicBezTo>
                <a:cubicBezTo>
                  <a:pt x="45" y="286"/>
                  <a:pt x="20" y="329"/>
                  <a:pt x="10" y="364"/>
                </a:cubicBezTo>
                <a:cubicBezTo>
                  <a:pt x="0" y="399"/>
                  <a:pt x="8" y="435"/>
                  <a:pt x="14" y="468"/>
                </a:cubicBezTo>
                <a:cubicBezTo>
                  <a:pt x="20" y="501"/>
                  <a:pt x="25" y="537"/>
                  <a:pt x="46" y="564"/>
                </a:cubicBezTo>
                <a:cubicBezTo>
                  <a:pt x="67" y="591"/>
                  <a:pt x="122" y="613"/>
                  <a:pt x="142" y="628"/>
                </a:cubicBezTo>
                <a:cubicBezTo>
                  <a:pt x="162" y="643"/>
                  <a:pt x="157" y="635"/>
                  <a:pt x="166" y="652"/>
                </a:cubicBezTo>
                <a:cubicBezTo>
                  <a:pt x="175" y="669"/>
                  <a:pt x="174" y="707"/>
                  <a:pt x="194" y="728"/>
                </a:cubicBezTo>
                <a:cubicBezTo>
                  <a:pt x="214" y="749"/>
                  <a:pt x="247" y="766"/>
                  <a:pt x="286" y="776"/>
                </a:cubicBezTo>
                <a:cubicBezTo>
                  <a:pt x="325" y="786"/>
                  <a:pt x="392" y="791"/>
                  <a:pt x="426" y="788"/>
                </a:cubicBezTo>
                <a:cubicBezTo>
                  <a:pt x="460" y="785"/>
                  <a:pt x="468" y="753"/>
                  <a:pt x="490" y="760"/>
                </a:cubicBezTo>
                <a:cubicBezTo>
                  <a:pt x="512" y="767"/>
                  <a:pt x="523" y="813"/>
                  <a:pt x="558" y="828"/>
                </a:cubicBezTo>
                <a:cubicBezTo>
                  <a:pt x="593" y="843"/>
                  <a:pt x="658" y="851"/>
                  <a:pt x="702" y="848"/>
                </a:cubicBezTo>
                <a:cubicBezTo>
                  <a:pt x="746" y="845"/>
                  <a:pt x="795" y="826"/>
                  <a:pt x="822" y="808"/>
                </a:cubicBezTo>
                <a:cubicBezTo>
                  <a:pt x="849" y="790"/>
                  <a:pt x="838" y="755"/>
                  <a:pt x="862" y="740"/>
                </a:cubicBezTo>
                <a:cubicBezTo>
                  <a:pt x="886" y="725"/>
                  <a:pt x="930" y="733"/>
                  <a:pt x="966" y="720"/>
                </a:cubicBezTo>
                <a:cubicBezTo>
                  <a:pt x="1002" y="707"/>
                  <a:pt x="1052" y="689"/>
                  <a:pt x="1078" y="660"/>
                </a:cubicBezTo>
                <a:cubicBezTo>
                  <a:pt x="1104" y="631"/>
                  <a:pt x="1115" y="586"/>
                  <a:pt x="1122" y="548"/>
                </a:cubicBezTo>
                <a:cubicBezTo>
                  <a:pt x="1129" y="510"/>
                  <a:pt x="1125" y="456"/>
                  <a:pt x="1122" y="432"/>
                </a:cubicBezTo>
                <a:cubicBezTo>
                  <a:pt x="1119" y="408"/>
                  <a:pt x="1102" y="427"/>
                  <a:pt x="1102" y="404"/>
                </a:cubicBezTo>
                <a:cubicBezTo>
                  <a:pt x="1102" y="381"/>
                  <a:pt x="1127" y="333"/>
                  <a:pt x="1122" y="292"/>
                </a:cubicBezTo>
                <a:cubicBezTo>
                  <a:pt x="1117" y="251"/>
                  <a:pt x="1096" y="188"/>
                  <a:pt x="1074" y="156"/>
                </a:cubicBezTo>
                <a:cubicBezTo>
                  <a:pt x="1052" y="124"/>
                  <a:pt x="1011" y="113"/>
                  <a:pt x="990" y="100"/>
                </a:cubicBezTo>
                <a:cubicBezTo>
                  <a:pt x="969" y="87"/>
                  <a:pt x="967" y="81"/>
                  <a:pt x="946" y="76"/>
                </a:cubicBezTo>
                <a:cubicBezTo>
                  <a:pt x="925" y="71"/>
                  <a:pt x="876" y="69"/>
                  <a:pt x="862" y="68"/>
                </a:cubicBezTo>
              </a:path>
            </a:pathLst>
          </a:custGeom>
          <a:noFill/>
          <a:ln w="57150" cmpd="sng">
            <a:solidFill>
              <a:schemeClr val="bg2"/>
            </a:solidFill>
            <a:round/>
            <a:headEnd/>
            <a:tailEnd/>
          </a:ln>
          <a:extLst>
            <a:ext uri="{909E8E84-426E-40DD-AFC4-6F175D3DCCD1}">
              <a14:hiddenFill xmlns:a14="http://schemas.microsoft.com/office/drawing/2010/main">
                <a:solidFill>
                  <a:srgbClr val="FFFFFF"/>
                </a:solidFill>
              </a14:hiddenFill>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nvGrpSpPr>
          <p:cNvPr id="441367" name="Group 23">
            <a:extLst>
              <a:ext uri="{FF2B5EF4-FFF2-40B4-BE49-F238E27FC236}">
                <a16:creationId xmlns:a16="http://schemas.microsoft.com/office/drawing/2014/main" id="{1FE67E83-41FA-4BF3-ABC5-D956B30231AE}"/>
              </a:ext>
            </a:extLst>
          </p:cNvPr>
          <p:cNvGrpSpPr>
            <a:grpSpLocks/>
          </p:cNvGrpSpPr>
          <p:nvPr/>
        </p:nvGrpSpPr>
        <p:grpSpPr bwMode="auto">
          <a:xfrm>
            <a:off x="3580210" y="2520315"/>
            <a:ext cx="3204359" cy="828437"/>
            <a:chOff x="1880" y="1728"/>
            <a:chExt cx="2197" cy="568"/>
          </a:xfrm>
        </p:grpSpPr>
        <p:sp>
          <p:nvSpPr>
            <p:cNvPr id="441368" name="Line 24">
              <a:extLst>
                <a:ext uri="{FF2B5EF4-FFF2-40B4-BE49-F238E27FC236}">
                  <a16:creationId xmlns:a16="http://schemas.microsoft.com/office/drawing/2014/main" id="{16E94E2F-FF7F-4D79-AD43-0B8B712227C0}"/>
                </a:ext>
              </a:extLst>
            </p:cNvPr>
            <p:cNvSpPr>
              <a:spLocks noChangeShapeType="1"/>
            </p:cNvSpPr>
            <p:nvPr/>
          </p:nvSpPr>
          <p:spPr bwMode="auto">
            <a:xfrm flipH="1">
              <a:off x="2288" y="2046"/>
              <a:ext cx="1789" cy="0"/>
            </a:xfrm>
            <a:prstGeom prst="line">
              <a:avLst/>
            </a:prstGeom>
            <a:noFill/>
            <a:ln w="57150">
              <a:solidFill>
                <a:srgbClr val="FF0000"/>
              </a:solidFill>
              <a:prstDash val="sysDot"/>
              <a:round/>
              <a:headEnd/>
              <a:tailEnd/>
            </a:ln>
            <a:extLst>
              <a:ext uri="{909E8E84-426E-40DD-AFC4-6F175D3DCCD1}">
                <a14:hiddenFill xmlns:a14="http://schemas.microsoft.com/office/drawing/2010/main">
                  <a:noFill/>
                </a14:hiddenFill>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369" name="Freeform 25">
              <a:extLst>
                <a:ext uri="{FF2B5EF4-FFF2-40B4-BE49-F238E27FC236}">
                  <a16:creationId xmlns:a16="http://schemas.microsoft.com/office/drawing/2014/main" id="{E223818D-168A-4B32-911B-A7E37835D0BE}"/>
                </a:ext>
              </a:extLst>
            </p:cNvPr>
            <p:cNvSpPr>
              <a:spLocks/>
            </p:cNvSpPr>
            <p:nvPr/>
          </p:nvSpPr>
          <p:spPr bwMode="auto">
            <a:xfrm>
              <a:off x="1880" y="1728"/>
              <a:ext cx="416" cy="315"/>
            </a:xfrm>
            <a:custGeom>
              <a:avLst/>
              <a:gdLst>
                <a:gd name="T0" fmla="*/ 416 w 416"/>
                <a:gd name="T1" fmla="*/ 312 h 315"/>
                <a:gd name="T2" fmla="*/ 240 w 416"/>
                <a:gd name="T3" fmla="*/ 288 h 315"/>
                <a:gd name="T4" fmla="*/ 96 w 416"/>
                <a:gd name="T5" fmla="*/ 152 h 315"/>
                <a:gd name="T6" fmla="*/ 0 w 416"/>
                <a:gd name="T7" fmla="*/ 0 h 315"/>
                <a:gd name="T8" fmla="*/ 0 60000 65536"/>
                <a:gd name="T9" fmla="*/ 0 60000 65536"/>
                <a:gd name="T10" fmla="*/ 0 60000 65536"/>
                <a:gd name="T11" fmla="*/ 0 60000 65536"/>
                <a:gd name="T12" fmla="*/ 0 w 416"/>
                <a:gd name="T13" fmla="*/ 0 h 315"/>
                <a:gd name="T14" fmla="*/ 416 w 416"/>
                <a:gd name="T15" fmla="*/ 315 h 315"/>
              </a:gdLst>
              <a:ahLst/>
              <a:cxnLst>
                <a:cxn ang="T8">
                  <a:pos x="T0" y="T1"/>
                </a:cxn>
                <a:cxn ang="T9">
                  <a:pos x="T2" y="T3"/>
                </a:cxn>
                <a:cxn ang="T10">
                  <a:pos x="T4" y="T5"/>
                </a:cxn>
                <a:cxn ang="T11">
                  <a:pos x="T6" y="T7"/>
                </a:cxn>
              </a:cxnLst>
              <a:rect l="T12" t="T13" r="T14" b="T15"/>
              <a:pathLst>
                <a:path w="416" h="315">
                  <a:moveTo>
                    <a:pt x="416" y="312"/>
                  </a:moveTo>
                  <a:cubicBezTo>
                    <a:pt x="354" y="313"/>
                    <a:pt x="293" y="315"/>
                    <a:pt x="240" y="288"/>
                  </a:cubicBezTo>
                  <a:cubicBezTo>
                    <a:pt x="187" y="261"/>
                    <a:pt x="136" y="200"/>
                    <a:pt x="96" y="152"/>
                  </a:cubicBezTo>
                  <a:cubicBezTo>
                    <a:pt x="56" y="104"/>
                    <a:pt x="28" y="52"/>
                    <a:pt x="0" y="0"/>
                  </a:cubicBezTo>
                </a:path>
              </a:pathLst>
            </a:custGeom>
            <a:noFill/>
            <a:ln w="57150" cap="flat" cmpd="sng">
              <a:solidFill>
                <a:srgbClr val="FF0000"/>
              </a:solidFill>
              <a:prstDash val="sysDot"/>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370" name="Freeform 26">
              <a:extLst>
                <a:ext uri="{FF2B5EF4-FFF2-40B4-BE49-F238E27FC236}">
                  <a16:creationId xmlns:a16="http://schemas.microsoft.com/office/drawing/2014/main" id="{DA1C19C2-E740-4E7D-AA95-1900FB4C1CD4}"/>
                </a:ext>
              </a:extLst>
            </p:cNvPr>
            <p:cNvSpPr>
              <a:spLocks/>
            </p:cNvSpPr>
            <p:nvPr/>
          </p:nvSpPr>
          <p:spPr bwMode="auto">
            <a:xfrm>
              <a:off x="1960" y="2031"/>
              <a:ext cx="352" cy="265"/>
            </a:xfrm>
            <a:custGeom>
              <a:avLst/>
              <a:gdLst>
                <a:gd name="T0" fmla="*/ 352 w 352"/>
                <a:gd name="T1" fmla="*/ 9 h 265"/>
                <a:gd name="T2" fmla="*/ 216 w 352"/>
                <a:gd name="T3" fmla="*/ 17 h 265"/>
                <a:gd name="T4" fmla="*/ 72 w 352"/>
                <a:gd name="T5" fmla="*/ 113 h 265"/>
                <a:gd name="T6" fmla="*/ 0 w 352"/>
                <a:gd name="T7" fmla="*/ 265 h 265"/>
                <a:gd name="T8" fmla="*/ 0 60000 65536"/>
                <a:gd name="T9" fmla="*/ 0 60000 65536"/>
                <a:gd name="T10" fmla="*/ 0 60000 65536"/>
                <a:gd name="T11" fmla="*/ 0 60000 65536"/>
                <a:gd name="T12" fmla="*/ 0 w 352"/>
                <a:gd name="T13" fmla="*/ 0 h 265"/>
                <a:gd name="T14" fmla="*/ 352 w 352"/>
                <a:gd name="T15" fmla="*/ 265 h 265"/>
              </a:gdLst>
              <a:ahLst/>
              <a:cxnLst>
                <a:cxn ang="T8">
                  <a:pos x="T0" y="T1"/>
                </a:cxn>
                <a:cxn ang="T9">
                  <a:pos x="T2" y="T3"/>
                </a:cxn>
                <a:cxn ang="T10">
                  <a:pos x="T4" y="T5"/>
                </a:cxn>
                <a:cxn ang="T11">
                  <a:pos x="T6" y="T7"/>
                </a:cxn>
              </a:cxnLst>
              <a:rect l="T12" t="T13" r="T14" b="T15"/>
              <a:pathLst>
                <a:path w="352" h="265">
                  <a:moveTo>
                    <a:pt x="352" y="9"/>
                  </a:moveTo>
                  <a:cubicBezTo>
                    <a:pt x="307" y="4"/>
                    <a:pt x="263" y="0"/>
                    <a:pt x="216" y="17"/>
                  </a:cubicBezTo>
                  <a:cubicBezTo>
                    <a:pt x="169" y="34"/>
                    <a:pt x="108" y="72"/>
                    <a:pt x="72" y="113"/>
                  </a:cubicBezTo>
                  <a:cubicBezTo>
                    <a:pt x="36" y="154"/>
                    <a:pt x="18" y="209"/>
                    <a:pt x="0" y="265"/>
                  </a:cubicBezTo>
                </a:path>
              </a:pathLst>
            </a:custGeom>
            <a:noFill/>
            <a:ln w="57150" cap="flat" cmpd="sng">
              <a:solidFill>
                <a:srgbClr val="FF0000"/>
              </a:solidFill>
              <a:prstDash val="sysDot"/>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41371" name="Group 27">
            <a:extLst>
              <a:ext uri="{FF2B5EF4-FFF2-40B4-BE49-F238E27FC236}">
                <a16:creationId xmlns:a16="http://schemas.microsoft.com/office/drawing/2014/main" id="{52FF64F5-CBBF-48E3-A188-CAD03A8D0AE3}"/>
              </a:ext>
            </a:extLst>
          </p:cNvPr>
          <p:cNvGrpSpPr>
            <a:grpSpLocks/>
          </p:cNvGrpSpPr>
          <p:nvPr/>
        </p:nvGrpSpPr>
        <p:grpSpPr bwMode="auto">
          <a:xfrm>
            <a:off x="1547039" y="2994334"/>
            <a:ext cx="2998708" cy="2988498"/>
            <a:chOff x="822" y="1909"/>
            <a:chExt cx="2056" cy="2049"/>
          </a:xfrm>
        </p:grpSpPr>
        <p:sp>
          <p:nvSpPr>
            <p:cNvPr id="441372" name="Freeform 28">
              <a:extLst>
                <a:ext uri="{FF2B5EF4-FFF2-40B4-BE49-F238E27FC236}">
                  <a16:creationId xmlns:a16="http://schemas.microsoft.com/office/drawing/2014/main" id="{A390014A-F0BC-4028-94A6-E5F5232DEF5E}"/>
                </a:ext>
              </a:extLst>
            </p:cNvPr>
            <p:cNvSpPr>
              <a:spLocks/>
            </p:cNvSpPr>
            <p:nvPr/>
          </p:nvSpPr>
          <p:spPr bwMode="auto">
            <a:xfrm>
              <a:off x="822" y="1909"/>
              <a:ext cx="1849" cy="1865"/>
            </a:xfrm>
            <a:custGeom>
              <a:avLst/>
              <a:gdLst>
                <a:gd name="T0" fmla="*/ 628 w 2081"/>
                <a:gd name="T1" fmla="*/ 72 h 1865"/>
                <a:gd name="T2" fmla="*/ 556 w 2081"/>
                <a:gd name="T3" fmla="*/ 120 h 1865"/>
                <a:gd name="T4" fmla="*/ 516 w 2081"/>
                <a:gd name="T5" fmla="*/ 216 h 1865"/>
                <a:gd name="T6" fmla="*/ 494 w 2081"/>
                <a:gd name="T7" fmla="*/ 320 h 1865"/>
                <a:gd name="T8" fmla="*/ 477 w 2081"/>
                <a:gd name="T9" fmla="*/ 424 h 1865"/>
                <a:gd name="T10" fmla="*/ 450 w 2081"/>
                <a:gd name="T11" fmla="*/ 520 h 1865"/>
                <a:gd name="T12" fmla="*/ 381 w 2081"/>
                <a:gd name="T13" fmla="*/ 544 h 1865"/>
                <a:gd name="T14" fmla="*/ 315 w 2081"/>
                <a:gd name="T15" fmla="*/ 536 h 1865"/>
                <a:gd name="T16" fmla="*/ 230 w 2081"/>
                <a:gd name="T17" fmla="*/ 560 h 1865"/>
                <a:gd name="T18" fmla="*/ 163 w 2081"/>
                <a:gd name="T19" fmla="*/ 592 h 1865"/>
                <a:gd name="T20" fmla="*/ 101 w 2081"/>
                <a:gd name="T21" fmla="*/ 648 h 1865"/>
                <a:gd name="T22" fmla="*/ 51 w 2081"/>
                <a:gd name="T23" fmla="*/ 736 h 1865"/>
                <a:gd name="T24" fmla="*/ 17 w 2081"/>
                <a:gd name="T25" fmla="*/ 824 h 1865"/>
                <a:gd name="T26" fmla="*/ 5 w 2081"/>
                <a:gd name="T27" fmla="*/ 920 h 1865"/>
                <a:gd name="T28" fmla="*/ 5 w 2081"/>
                <a:gd name="T29" fmla="*/ 1032 h 1865"/>
                <a:gd name="T30" fmla="*/ 39 w 2081"/>
                <a:gd name="T31" fmla="*/ 1144 h 1865"/>
                <a:gd name="T32" fmla="*/ 84 w 2081"/>
                <a:gd name="T33" fmla="*/ 1224 h 1865"/>
                <a:gd name="T34" fmla="*/ 152 w 2081"/>
                <a:gd name="T35" fmla="*/ 1288 h 1865"/>
                <a:gd name="T36" fmla="*/ 224 w 2081"/>
                <a:gd name="T37" fmla="*/ 1320 h 1865"/>
                <a:gd name="T38" fmla="*/ 298 w 2081"/>
                <a:gd name="T39" fmla="*/ 1328 h 1865"/>
                <a:gd name="T40" fmla="*/ 371 w 2081"/>
                <a:gd name="T41" fmla="*/ 1328 h 1865"/>
                <a:gd name="T42" fmla="*/ 437 w 2081"/>
                <a:gd name="T43" fmla="*/ 1344 h 1865"/>
                <a:gd name="T44" fmla="*/ 482 w 2081"/>
                <a:gd name="T45" fmla="*/ 1424 h 1865"/>
                <a:gd name="T46" fmla="*/ 466 w 2081"/>
                <a:gd name="T47" fmla="*/ 1480 h 1865"/>
                <a:gd name="T48" fmla="*/ 471 w 2081"/>
                <a:gd name="T49" fmla="*/ 1576 h 1865"/>
                <a:gd name="T50" fmla="*/ 494 w 2081"/>
                <a:gd name="T51" fmla="*/ 1672 h 1865"/>
                <a:gd name="T52" fmla="*/ 550 w 2081"/>
                <a:gd name="T53" fmla="*/ 1752 h 1865"/>
                <a:gd name="T54" fmla="*/ 623 w 2081"/>
                <a:gd name="T55" fmla="*/ 1808 h 1865"/>
                <a:gd name="T56" fmla="*/ 713 w 2081"/>
                <a:gd name="T57" fmla="*/ 1848 h 1865"/>
                <a:gd name="T58" fmla="*/ 780 w 2081"/>
                <a:gd name="T59" fmla="*/ 1864 h 1865"/>
                <a:gd name="T60" fmla="*/ 853 w 2081"/>
                <a:gd name="T61" fmla="*/ 1864 h 1865"/>
                <a:gd name="T62" fmla="*/ 926 w 2081"/>
                <a:gd name="T63" fmla="*/ 1824 h 1865"/>
                <a:gd name="T64" fmla="*/ 988 w 2081"/>
                <a:gd name="T65" fmla="*/ 1776 h 1865"/>
                <a:gd name="T66" fmla="*/ 1038 w 2081"/>
                <a:gd name="T67" fmla="*/ 1680 h 1865"/>
                <a:gd name="T68" fmla="*/ 1078 w 2081"/>
                <a:gd name="T69" fmla="*/ 1592 h 1865"/>
                <a:gd name="T70" fmla="*/ 1083 w 2081"/>
                <a:gd name="T71" fmla="*/ 1488 h 1865"/>
                <a:gd name="T72" fmla="*/ 1078 w 2081"/>
                <a:gd name="T73" fmla="*/ 1384 h 1865"/>
                <a:gd name="T74" fmla="*/ 1072 w 2081"/>
                <a:gd name="T75" fmla="*/ 1288 h 1865"/>
                <a:gd name="T76" fmla="*/ 1111 w 2081"/>
                <a:gd name="T77" fmla="*/ 1224 h 1865"/>
                <a:gd name="T78" fmla="*/ 1190 w 2081"/>
                <a:gd name="T79" fmla="*/ 1200 h 1865"/>
                <a:gd name="T80" fmla="*/ 1263 w 2081"/>
                <a:gd name="T81" fmla="*/ 1176 h 1865"/>
                <a:gd name="T82" fmla="*/ 1347 w 2081"/>
                <a:gd name="T83" fmla="*/ 1120 h 1865"/>
                <a:gd name="T84" fmla="*/ 1408 w 2081"/>
                <a:gd name="T85" fmla="*/ 1024 h 1865"/>
                <a:gd name="T86" fmla="*/ 1442 w 2081"/>
                <a:gd name="T87" fmla="*/ 928 h 1865"/>
                <a:gd name="T88" fmla="*/ 1459 w 2081"/>
                <a:gd name="T89" fmla="*/ 824 h 1865"/>
                <a:gd name="T90" fmla="*/ 1454 w 2081"/>
                <a:gd name="T91" fmla="*/ 728 h 1865"/>
                <a:gd name="T92" fmla="*/ 1448 w 2081"/>
                <a:gd name="T93" fmla="*/ 624 h 1865"/>
                <a:gd name="T94" fmla="*/ 1381 w 2081"/>
                <a:gd name="T95" fmla="*/ 536 h 1865"/>
                <a:gd name="T96" fmla="*/ 1313 w 2081"/>
                <a:gd name="T97" fmla="*/ 472 h 1865"/>
                <a:gd name="T98" fmla="*/ 1223 w 2081"/>
                <a:gd name="T99" fmla="*/ 424 h 1865"/>
                <a:gd name="T100" fmla="*/ 1151 w 2081"/>
                <a:gd name="T101" fmla="*/ 432 h 1865"/>
                <a:gd name="T102" fmla="*/ 1083 w 2081"/>
                <a:gd name="T103" fmla="*/ 456 h 1865"/>
                <a:gd name="T104" fmla="*/ 1032 w 2081"/>
                <a:gd name="T105" fmla="*/ 448 h 1865"/>
                <a:gd name="T106" fmla="*/ 1044 w 2081"/>
                <a:gd name="T107" fmla="*/ 344 h 1865"/>
                <a:gd name="T108" fmla="*/ 1038 w 2081"/>
                <a:gd name="T109" fmla="*/ 248 h 1865"/>
                <a:gd name="T110" fmla="*/ 1009 w 2081"/>
                <a:gd name="T111" fmla="*/ 152 h 1865"/>
                <a:gd name="T112" fmla="*/ 948 w 2081"/>
                <a:gd name="T113" fmla="*/ 64 h 1865"/>
                <a:gd name="T114" fmla="*/ 865 w 2081"/>
                <a:gd name="T115" fmla="*/ 8 h 1865"/>
                <a:gd name="T116" fmla="*/ 791 w 2081"/>
                <a:gd name="T117" fmla="*/ 0 h 1865"/>
                <a:gd name="T118" fmla="*/ 724 w 2081"/>
                <a:gd name="T119" fmla="*/ 0 h 186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081"/>
                <a:gd name="T181" fmla="*/ 0 h 1865"/>
                <a:gd name="T182" fmla="*/ 2081 w 2081"/>
                <a:gd name="T183" fmla="*/ 1865 h 186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081" h="1865">
                  <a:moveTo>
                    <a:pt x="984" y="24"/>
                  </a:moveTo>
                  <a:lnTo>
                    <a:pt x="968" y="32"/>
                  </a:lnTo>
                  <a:lnTo>
                    <a:pt x="952" y="40"/>
                  </a:lnTo>
                  <a:lnTo>
                    <a:pt x="936" y="56"/>
                  </a:lnTo>
                  <a:lnTo>
                    <a:pt x="920" y="56"/>
                  </a:lnTo>
                  <a:lnTo>
                    <a:pt x="896" y="72"/>
                  </a:lnTo>
                  <a:lnTo>
                    <a:pt x="880" y="80"/>
                  </a:lnTo>
                  <a:lnTo>
                    <a:pt x="864" y="88"/>
                  </a:lnTo>
                  <a:lnTo>
                    <a:pt x="848" y="88"/>
                  </a:lnTo>
                  <a:lnTo>
                    <a:pt x="832" y="96"/>
                  </a:lnTo>
                  <a:lnTo>
                    <a:pt x="808" y="112"/>
                  </a:lnTo>
                  <a:lnTo>
                    <a:pt x="792" y="120"/>
                  </a:lnTo>
                  <a:lnTo>
                    <a:pt x="776" y="136"/>
                  </a:lnTo>
                  <a:lnTo>
                    <a:pt x="768" y="152"/>
                  </a:lnTo>
                  <a:lnTo>
                    <a:pt x="760" y="168"/>
                  </a:lnTo>
                  <a:lnTo>
                    <a:pt x="752" y="184"/>
                  </a:lnTo>
                  <a:lnTo>
                    <a:pt x="744" y="200"/>
                  </a:lnTo>
                  <a:lnTo>
                    <a:pt x="736" y="216"/>
                  </a:lnTo>
                  <a:lnTo>
                    <a:pt x="728" y="232"/>
                  </a:lnTo>
                  <a:lnTo>
                    <a:pt x="720" y="248"/>
                  </a:lnTo>
                  <a:lnTo>
                    <a:pt x="720" y="264"/>
                  </a:lnTo>
                  <a:lnTo>
                    <a:pt x="720" y="280"/>
                  </a:lnTo>
                  <a:lnTo>
                    <a:pt x="712" y="304"/>
                  </a:lnTo>
                  <a:lnTo>
                    <a:pt x="704" y="320"/>
                  </a:lnTo>
                  <a:lnTo>
                    <a:pt x="704" y="344"/>
                  </a:lnTo>
                  <a:lnTo>
                    <a:pt x="696" y="360"/>
                  </a:lnTo>
                  <a:lnTo>
                    <a:pt x="688" y="376"/>
                  </a:lnTo>
                  <a:lnTo>
                    <a:pt x="688" y="392"/>
                  </a:lnTo>
                  <a:lnTo>
                    <a:pt x="680" y="408"/>
                  </a:lnTo>
                  <a:lnTo>
                    <a:pt x="680" y="424"/>
                  </a:lnTo>
                  <a:lnTo>
                    <a:pt x="680" y="440"/>
                  </a:lnTo>
                  <a:lnTo>
                    <a:pt x="672" y="456"/>
                  </a:lnTo>
                  <a:lnTo>
                    <a:pt x="664" y="472"/>
                  </a:lnTo>
                  <a:lnTo>
                    <a:pt x="656" y="488"/>
                  </a:lnTo>
                  <a:lnTo>
                    <a:pt x="648" y="504"/>
                  </a:lnTo>
                  <a:lnTo>
                    <a:pt x="640" y="520"/>
                  </a:lnTo>
                  <a:lnTo>
                    <a:pt x="624" y="528"/>
                  </a:lnTo>
                  <a:lnTo>
                    <a:pt x="608" y="544"/>
                  </a:lnTo>
                  <a:lnTo>
                    <a:pt x="592" y="544"/>
                  </a:lnTo>
                  <a:lnTo>
                    <a:pt x="576" y="544"/>
                  </a:lnTo>
                  <a:lnTo>
                    <a:pt x="560" y="544"/>
                  </a:lnTo>
                  <a:lnTo>
                    <a:pt x="544" y="544"/>
                  </a:lnTo>
                  <a:lnTo>
                    <a:pt x="528" y="536"/>
                  </a:lnTo>
                  <a:lnTo>
                    <a:pt x="512" y="536"/>
                  </a:lnTo>
                  <a:lnTo>
                    <a:pt x="496" y="536"/>
                  </a:lnTo>
                  <a:lnTo>
                    <a:pt x="480" y="536"/>
                  </a:lnTo>
                  <a:lnTo>
                    <a:pt x="464" y="536"/>
                  </a:lnTo>
                  <a:lnTo>
                    <a:pt x="448" y="536"/>
                  </a:lnTo>
                  <a:lnTo>
                    <a:pt x="424" y="536"/>
                  </a:lnTo>
                  <a:lnTo>
                    <a:pt x="408" y="536"/>
                  </a:lnTo>
                  <a:lnTo>
                    <a:pt x="392" y="544"/>
                  </a:lnTo>
                  <a:lnTo>
                    <a:pt x="360" y="552"/>
                  </a:lnTo>
                  <a:lnTo>
                    <a:pt x="344" y="552"/>
                  </a:lnTo>
                  <a:lnTo>
                    <a:pt x="328" y="560"/>
                  </a:lnTo>
                  <a:lnTo>
                    <a:pt x="312" y="568"/>
                  </a:lnTo>
                  <a:lnTo>
                    <a:pt x="296" y="568"/>
                  </a:lnTo>
                  <a:lnTo>
                    <a:pt x="280" y="576"/>
                  </a:lnTo>
                  <a:lnTo>
                    <a:pt x="264" y="584"/>
                  </a:lnTo>
                  <a:lnTo>
                    <a:pt x="248" y="592"/>
                  </a:lnTo>
                  <a:lnTo>
                    <a:pt x="232" y="592"/>
                  </a:lnTo>
                  <a:lnTo>
                    <a:pt x="216" y="600"/>
                  </a:lnTo>
                  <a:lnTo>
                    <a:pt x="200" y="608"/>
                  </a:lnTo>
                  <a:lnTo>
                    <a:pt x="184" y="616"/>
                  </a:lnTo>
                  <a:lnTo>
                    <a:pt x="168" y="632"/>
                  </a:lnTo>
                  <a:lnTo>
                    <a:pt x="152" y="632"/>
                  </a:lnTo>
                  <a:lnTo>
                    <a:pt x="144" y="648"/>
                  </a:lnTo>
                  <a:lnTo>
                    <a:pt x="128" y="656"/>
                  </a:lnTo>
                  <a:lnTo>
                    <a:pt x="120" y="672"/>
                  </a:lnTo>
                  <a:lnTo>
                    <a:pt x="104" y="688"/>
                  </a:lnTo>
                  <a:lnTo>
                    <a:pt x="88" y="704"/>
                  </a:lnTo>
                  <a:lnTo>
                    <a:pt x="80" y="720"/>
                  </a:lnTo>
                  <a:lnTo>
                    <a:pt x="72" y="736"/>
                  </a:lnTo>
                  <a:lnTo>
                    <a:pt x="72" y="752"/>
                  </a:lnTo>
                  <a:lnTo>
                    <a:pt x="56" y="760"/>
                  </a:lnTo>
                  <a:lnTo>
                    <a:pt x="48" y="776"/>
                  </a:lnTo>
                  <a:lnTo>
                    <a:pt x="40" y="792"/>
                  </a:lnTo>
                  <a:lnTo>
                    <a:pt x="32" y="808"/>
                  </a:lnTo>
                  <a:lnTo>
                    <a:pt x="24" y="824"/>
                  </a:lnTo>
                  <a:lnTo>
                    <a:pt x="16" y="840"/>
                  </a:lnTo>
                  <a:lnTo>
                    <a:pt x="16" y="856"/>
                  </a:lnTo>
                  <a:lnTo>
                    <a:pt x="8" y="872"/>
                  </a:lnTo>
                  <a:lnTo>
                    <a:pt x="8" y="888"/>
                  </a:lnTo>
                  <a:lnTo>
                    <a:pt x="8" y="904"/>
                  </a:lnTo>
                  <a:lnTo>
                    <a:pt x="8" y="920"/>
                  </a:lnTo>
                  <a:lnTo>
                    <a:pt x="8" y="944"/>
                  </a:lnTo>
                  <a:lnTo>
                    <a:pt x="8" y="960"/>
                  </a:lnTo>
                  <a:lnTo>
                    <a:pt x="0" y="984"/>
                  </a:lnTo>
                  <a:lnTo>
                    <a:pt x="8" y="1000"/>
                  </a:lnTo>
                  <a:lnTo>
                    <a:pt x="8" y="1016"/>
                  </a:lnTo>
                  <a:lnTo>
                    <a:pt x="8" y="1032"/>
                  </a:lnTo>
                  <a:lnTo>
                    <a:pt x="16" y="1048"/>
                  </a:lnTo>
                  <a:lnTo>
                    <a:pt x="32" y="1072"/>
                  </a:lnTo>
                  <a:lnTo>
                    <a:pt x="32" y="1088"/>
                  </a:lnTo>
                  <a:lnTo>
                    <a:pt x="40" y="1104"/>
                  </a:lnTo>
                  <a:lnTo>
                    <a:pt x="48" y="1128"/>
                  </a:lnTo>
                  <a:lnTo>
                    <a:pt x="56" y="1144"/>
                  </a:lnTo>
                  <a:lnTo>
                    <a:pt x="64" y="1160"/>
                  </a:lnTo>
                  <a:lnTo>
                    <a:pt x="72" y="1176"/>
                  </a:lnTo>
                  <a:lnTo>
                    <a:pt x="88" y="1184"/>
                  </a:lnTo>
                  <a:lnTo>
                    <a:pt x="96" y="1200"/>
                  </a:lnTo>
                  <a:lnTo>
                    <a:pt x="104" y="1216"/>
                  </a:lnTo>
                  <a:lnTo>
                    <a:pt x="120" y="1224"/>
                  </a:lnTo>
                  <a:lnTo>
                    <a:pt x="120" y="1240"/>
                  </a:lnTo>
                  <a:lnTo>
                    <a:pt x="136" y="1248"/>
                  </a:lnTo>
                  <a:lnTo>
                    <a:pt x="152" y="1256"/>
                  </a:lnTo>
                  <a:lnTo>
                    <a:pt x="168" y="1272"/>
                  </a:lnTo>
                  <a:lnTo>
                    <a:pt x="184" y="1272"/>
                  </a:lnTo>
                  <a:lnTo>
                    <a:pt x="216" y="1288"/>
                  </a:lnTo>
                  <a:lnTo>
                    <a:pt x="232" y="1296"/>
                  </a:lnTo>
                  <a:lnTo>
                    <a:pt x="248" y="1304"/>
                  </a:lnTo>
                  <a:lnTo>
                    <a:pt x="264" y="1304"/>
                  </a:lnTo>
                  <a:lnTo>
                    <a:pt x="288" y="1312"/>
                  </a:lnTo>
                  <a:lnTo>
                    <a:pt x="304" y="1312"/>
                  </a:lnTo>
                  <a:lnTo>
                    <a:pt x="320" y="1320"/>
                  </a:lnTo>
                  <a:lnTo>
                    <a:pt x="336" y="1320"/>
                  </a:lnTo>
                  <a:lnTo>
                    <a:pt x="360" y="1320"/>
                  </a:lnTo>
                  <a:lnTo>
                    <a:pt x="376" y="1320"/>
                  </a:lnTo>
                  <a:lnTo>
                    <a:pt x="392" y="1320"/>
                  </a:lnTo>
                  <a:lnTo>
                    <a:pt x="408" y="1320"/>
                  </a:lnTo>
                  <a:lnTo>
                    <a:pt x="424" y="1328"/>
                  </a:lnTo>
                  <a:lnTo>
                    <a:pt x="440" y="1328"/>
                  </a:lnTo>
                  <a:lnTo>
                    <a:pt x="464" y="1336"/>
                  </a:lnTo>
                  <a:lnTo>
                    <a:pt x="480" y="1336"/>
                  </a:lnTo>
                  <a:lnTo>
                    <a:pt x="496" y="1328"/>
                  </a:lnTo>
                  <a:lnTo>
                    <a:pt x="512" y="1328"/>
                  </a:lnTo>
                  <a:lnTo>
                    <a:pt x="528" y="1328"/>
                  </a:lnTo>
                  <a:lnTo>
                    <a:pt x="544" y="1328"/>
                  </a:lnTo>
                  <a:lnTo>
                    <a:pt x="560" y="1336"/>
                  </a:lnTo>
                  <a:lnTo>
                    <a:pt x="576" y="1336"/>
                  </a:lnTo>
                  <a:lnTo>
                    <a:pt x="592" y="1336"/>
                  </a:lnTo>
                  <a:lnTo>
                    <a:pt x="608" y="1344"/>
                  </a:lnTo>
                  <a:lnTo>
                    <a:pt x="624" y="1344"/>
                  </a:lnTo>
                  <a:lnTo>
                    <a:pt x="648" y="1368"/>
                  </a:lnTo>
                  <a:lnTo>
                    <a:pt x="648" y="1384"/>
                  </a:lnTo>
                  <a:lnTo>
                    <a:pt x="648" y="1400"/>
                  </a:lnTo>
                  <a:lnTo>
                    <a:pt x="656" y="1416"/>
                  </a:lnTo>
                  <a:lnTo>
                    <a:pt x="672" y="1424"/>
                  </a:lnTo>
                  <a:lnTo>
                    <a:pt x="688" y="1424"/>
                  </a:lnTo>
                  <a:lnTo>
                    <a:pt x="696" y="1408"/>
                  </a:lnTo>
                  <a:lnTo>
                    <a:pt x="680" y="1416"/>
                  </a:lnTo>
                  <a:lnTo>
                    <a:pt x="672" y="1432"/>
                  </a:lnTo>
                  <a:lnTo>
                    <a:pt x="664" y="1448"/>
                  </a:lnTo>
                  <a:lnTo>
                    <a:pt x="664" y="1464"/>
                  </a:lnTo>
                  <a:lnTo>
                    <a:pt x="664" y="1480"/>
                  </a:lnTo>
                  <a:lnTo>
                    <a:pt x="664" y="1496"/>
                  </a:lnTo>
                  <a:lnTo>
                    <a:pt x="664" y="1512"/>
                  </a:lnTo>
                  <a:lnTo>
                    <a:pt x="664" y="1528"/>
                  </a:lnTo>
                  <a:lnTo>
                    <a:pt x="672" y="1544"/>
                  </a:lnTo>
                  <a:lnTo>
                    <a:pt x="672" y="1560"/>
                  </a:lnTo>
                  <a:lnTo>
                    <a:pt x="672" y="1576"/>
                  </a:lnTo>
                  <a:lnTo>
                    <a:pt x="680" y="1592"/>
                  </a:lnTo>
                  <a:lnTo>
                    <a:pt x="680" y="1608"/>
                  </a:lnTo>
                  <a:lnTo>
                    <a:pt x="680" y="1624"/>
                  </a:lnTo>
                  <a:lnTo>
                    <a:pt x="688" y="1640"/>
                  </a:lnTo>
                  <a:lnTo>
                    <a:pt x="696" y="1656"/>
                  </a:lnTo>
                  <a:lnTo>
                    <a:pt x="704" y="1672"/>
                  </a:lnTo>
                  <a:lnTo>
                    <a:pt x="712" y="1696"/>
                  </a:lnTo>
                  <a:lnTo>
                    <a:pt x="728" y="1704"/>
                  </a:lnTo>
                  <a:lnTo>
                    <a:pt x="736" y="1720"/>
                  </a:lnTo>
                  <a:lnTo>
                    <a:pt x="752" y="1728"/>
                  </a:lnTo>
                  <a:lnTo>
                    <a:pt x="768" y="1744"/>
                  </a:lnTo>
                  <a:lnTo>
                    <a:pt x="784" y="1752"/>
                  </a:lnTo>
                  <a:lnTo>
                    <a:pt x="800" y="1760"/>
                  </a:lnTo>
                  <a:lnTo>
                    <a:pt x="816" y="1776"/>
                  </a:lnTo>
                  <a:lnTo>
                    <a:pt x="832" y="1776"/>
                  </a:lnTo>
                  <a:lnTo>
                    <a:pt x="848" y="1784"/>
                  </a:lnTo>
                  <a:lnTo>
                    <a:pt x="864" y="1792"/>
                  </a:lnTo>
                  <a:lnTo>
                    <a:pt x="888" y="1808"/>
                  </a:lnTo>
                  <a:lnTo>
                    <a:pt x="904" y="1816"/>
                  </a:lnTo>
                  <a:lnTo>
                    <a:pt x="920" y="1824"/>
                  </a:lnTo>
                  <a:lnTo>
                    <a:pt x="936" y="1832"/>
                  </a:lnTo>
                  <a:lnTo>
                    <a:pt x="960" y="1840"/>
                  </a:lnTo>
                  <a:lnTo>
                    <a:pt x="1000" y="1848"/>
                  </a:lnTo>
                  <a:lnTo>
                    <a:pt x="1016" y="1848"/>
                  </a:lnTo>
                  <a:lnTo>
                    <a:pt x="1032" y="1856"/>
                  </a:lnTo>
                  <a:lnTo>
                    <a:pt x="1048" y="1864"/>
                  </a:lnTo>
                  <a:lnTo>
                    <a:pt x="1064" y="1864"/>
                  </a:lnTo>
                  <a:lnTo>
                    <a:pt x="1080" y="1864"/>
                  </a:lnTo>
                  <a:lnTo>
                    <a:pt x="1096" y="1864"/>
                  </a:lnTo>
                  <a:lnTo>
                    <a:pt x="1112" y="1864"/>
                  </a:lnTo>
                  <a:lnTo>
                    <a:pt x="1128" y="1864"/>
                  </a:lnTo>
                  <a:lnTo>
                    <a:pt x="1144" y="1864"/>
                  </a:lnTo>
                  <a:lnTo>
                    <a:pt x="1160" y="1864"/>
                  </a:lnTo>
                  <a:lnTo>
                    <a:pt x="1176" y="1864"/>
                  </a:lnTo>
                  <a:lnTo>
                    <a:pt x="1200" y="1864"/>
                  </a:lnTo>
                  <a:lnTo>
                    <a:pt x="1216" y="1864"/>
                  </a:lnTo>
                  <a:lnTo>
                    <a:pt x="1232" y="1864"/>
                  </a:lnTo>
                  <a:lnTo>
                    <a:pt x="1248" y="1848"/>
                  </a:lnTo>
                  <a:lnTo>
                    <a:pt x="1264" y="1840"/>
                  </a:lnTo>
                  <a:lnTo>
                    <a:pt x="1280" y="1840"/>
                  </a:lnTo>
                  <a:lnTo>
                    <a:pt x="1296" y="1832"/>
                  </a:lnTo>
                  <a:lnTo>
                    <a:pt x="1320" y="1824"/>
                  </a:lnTo>
                  <a:lnTo>
                    <a:pt x="1336" y="1816"/>
                  </a:lnTo>
                  <a:lnTo>
                    <a:pt x="1352" y="1816"/>
                  </a:lnTo>
                  <a:lnTo>
                    <a:pt x="1368" y="1800"/>
                  </a:lnTo>
                  <a:lnTo>
                    <a:pt x="1384" y="1800"/>
                  </a:lnTo>
                  <a:lnTo>
                    <a:pt x="1392" y="1784"/>
                  </a:lnTo>
                  <a:lnTo>
                    <a:pt x="1408" y="1776"/>
                  </a:lnTo>
                  <a:lnTo>
                    <a:pt x="1424" y="1752"/>
                  </a:lnTo>
                  <a:lnTo>
                    <a:pt x="1440" y="1736"/>
                  </a:lnTo>
                  <a:lnTo>
                    <a:pt x="1456" y="1728"/>
                  </a:lnTo>
                  <a:lnTo>
                    <a:pt x="1464" y="1712"/>
                  </a:lnTo>
                  <a:lnTo>
                    <a:pt x="1472" y="1696"/>
                  </a:lnTo>
                  <a:lnTo>
                    <a:pt x="1480" y="1680"/>
                  </a:lnTo>
                  <a:lnTo>
                    <a:pt x="1488" y="1664"/>
                  </a:lnTo>
                  <a:lnTo>
                    <a:pt x="1496" y="1648"/>
                  </a:lnTo>
                  <a:lnTo>
                    <a:pt x="1504" y="1632"/>
                  </a:lnTo>
                  <a:lnTo>
                    <a:pt x="1520" y="1624"/>
                  </a:lnTo>
                  <a:lnTo>
                    <a:pt x="1528" y="1608"/>
                  </a:lnTo>
                  <a:lnTo>
                    <a:pt x="1536" y="1592"/>
                  </a:lnTo>
                  <a:lnTo>
                    <a:pt x="1536" y="1576"/>
                  </a:lnTo>
                  <a:lnTo>
                    <a:pt x="1536" y="1560"/>
                  </a:lnTo>
                  <a:lnTo>
                    <a:pt x="1536" y="1544"/>
                  </a:lnTo>
                  <a:lnTo>
                    <a:pt x="1544" y="1528"/>
                  </a:lnTo>
                  <a:lnTo>
                    <a:pt x="1544" y="1512"/>
                  </a:lnTo>
                  <a:lnTo>
                    <a:pt x="1544" y="1488"/>
                  </a:lnTo>
                  <a:lnTo>
                    <a:pt x="1544" y="1472"/>
                  </a:lnTo>
                  <a:lnTo>
                    <a:pt x="1544" y="1456"/>
                  </a:lnTo>
                  <a:lnTo>
                    <a:pt x="1544" y="1440"/>
                  </a:lnTo>
                  <a:lnTo>
                    <a:pt x="1544" y="1424"/>
                  </a:lnTo>
                  <a:lnTo>
                    <a:pt x="1544" y="1400"/>
                  </a:lnTo>
                  <a:lnTo>
                    <a:pt x="1536" y="1384"/>
                  </a:lnTo>
                  <a:lnTo>
                    <a:pt x="1536" y="1368"/>
                  </a:lnTo>
                  <a:lnTo>
                    <a:pt x="1536" y="1352"/>
                  </a:lnTo>
                  <a:lnTo>
                    <a:pt x="1528" y="1336"/>
                  </a:lnTo>
                  <a:lnTo>
                    <a:pt x="1528" y="1320"/>
                  </a:lnTo>
                  <a:lnTo>
                    <a:pt x="1528" y="1304"/>
                  </a:lnTo>
                  <a:lnTo>
                    <a:pt x="1528" y="1288"/>
                  </a:lnTo>
                  <a:lnTo>
                    <a:pt x="1536" y="1272"/>
                  </a:lnTo>
                  <a:lnTo>
                    <a:pt x="1536" y="1256"/>
                  </a:lnTo>
                  <a:lnTo>
                    <a:pt x="1536" y="1240"/>
                  </a:lnTo>
                  <a:lnTo>
                    <a:pt x="1544" y="1224"/>
                  </a:lnTo>
                  <a:lnTo>
                    <a:pt x="1560" y="1216"/>
                  </a:lnTo>
                  <a:lnTo>
                    <a:pt x="1584" y="1224"/>
                  </a:lnTo>
                  <a:lnTo>
                    <a:pt x="1600" y="1216"/>
                  </a:lnTo>
                  <a:lnTo>
                    <a:pt x="1616" y="1224"/>
                  </a:lnTo>
                  <a:lnTo>
                    <a:pt x="1640" y="1216"/>
                  </a:lnTo>
                  <a:lnTo>
                    <a:pt x="1656" y="1216"/>
                  </a:lnTo>
                  <a:lnTo>
                    <a:pt x="1680" y="1208"/>
                  </a:lnTo>
                  <a:lnTo>
                    <a:pt x="1696" y="1200"/>
                  </a:lnTo>
                  <a:lnTo>
                    <a:pt x="1720" y="1200"/>
                  </a:lnTo>
                  <a:lnTo>
                    <a:pt x="1736" y="1200"/>
                  </a:lnTo>
                  <a:lnTo>
                    <a:pt x="1752" y="1192"/>
                  </a:lnTo>
                  <a:lnTo>
                    <a:pt x="1768" y="1184"/>
                  </a:lnTo>
                  <a:lnTo>
                    <a:pt x="1784" y="1176"/>
                  </a:lnTo>
                  <a:lnTo>
                    <a:pt x="1800" y="1176"/>
                  </a:lnTo>
                  <a:lnTo>
                    <a:pt x="1832" y="1168"/>
                  </a:lnTo>
                  <a:lnTo>
                    <a:pt x="1848" y="1160"/>
                  </a:lnTo>
                  <a:lnTo>
                    <a:pt x="1864" y="1152"/>
                  </a:lnTo>
                  <a:lnTo>
                    <a:pt x="1880" y="1136"/>
                  </a:lnTo>
                  <a:lnTo>
                    <a:pt x="1904" y="1128"/>
                  </a:lnTo>
                  <a:lnTo>
                    <a:pt x="1920" y="1120"/>
                  </a:lnTo>
                  <a:lnTo>
                    <a:pt x="1944" y="1096"/>
                  </a:lnTo>
                  <a:lnTo>
                    <a:pt x="1960" y="1080"/>
                  </a:lnTo>
                  <a:lnTo>
                    <a:pt x="1976" y="1072"/>
                  </a:lnTo>
                  <a:lnTo>
                    <a:pt x="1984" y="1056"/>
                  </a:lnTo>
                  <a:lnTo>
                    <a:pt x="2000" y="1040"/>
                  </a:lnTo>
                  <a:lnTo>
                    <a:pt x="2008" y="1024"/>
                  </a:lnTo>
                  <a:lnTo>
                    <a:pt x="2024" y="1008"/>
                  </a:lnTo>
                  <a:lnTo>
                    <a:pt x="2032" y="992"/>
                  </a:lnTo>
                  <a:lnTo>
                    <a:pt x="2040" y="976"/>
                  </a:lnTo>
                  <a:lnTo>
                    <a:pt x="2048" y="960"/>
                  </a:lnTo>
                  <a:lnTo>
                    <a:pt x="2056" y="944"/>
                  </a:lnTo>
                  <a:lnTo>
                    <a:pt x="2056" y="928"/>
                  </a:lnTo>
                  <a:lnTo>
                    <a:pt x="2064" y="912"/>
                  </a:lnTo>
                  <a:lnTo>
                    <a:pt x="2072" y="888"/>
                  </a:lnTo>
                  <a:lnTo>
                    <a:pt x="2072" y="872"/>
                  </a:lnTo>
                  <a:lnTo>
                    <a:pt x="2072" y="856"/>
                  </a:lnTo>
                  <a:lnTo>
                    <a:pt x="2072" y="840"/>
                  </a:lnTo>
                  <a:lnTo>
                    <a:pt x="2080" y="824"/>
                  </a:lnTo>
                  <a:lnTo>
                    <a:pt x="2080" y="808"/>
                  </a:lnTo>
                  <a:lnTo>
                    <a:pt x="2080" y="792"/>
                  </a:lnTo>
                  <a:lnTo>
                    <a:pt x="2080" y="776"/>
                  </a:lnTo>
                  <a:lnTo>
                    <a:pt x="2080" y="760"/>
                  </a:lnTo>
                  <a:lnTo>
                    <a:pt x="2072" y="744"/>
                  </a:lnTo>
                  <a:lnTo>
                    <a:pt x="2072" y="728"/>
                  </a:lnTo>
                  <a:lnTo>
                    <a:pt x="2072" y="712"/>
                  </a:lnTo>
                  <a:lnTo>
                    <a:pt x="2072" y="696"/>
                  </a:lnTo>
                  <a:lnTo>
                    <a:pt x="2072" y="680"/>
                  </a:lnTo>
                  <a:lnTo>
                    <a:pt x="2064" y="656"/>
                  </a:lnTo>
                  <a:lnTo>
                    <a:pt x="2064" y="640"/>
                  </a:lnTo>
                  <a:lnTo>
                    <a:pt x="2064" y="624"/>
                  </a:lnTo>
                  <a:lnTo>
                    <a:pt x="2056" y="608"/>
                  </a:lnTo>
                  <a:lnTo>
                    <a:pt x="2040" y="584"/>
                  </a:lnTo>
                  <a:lnTo>
                    <a:pt x="2024" y="576"/>
                  </a:lnTo>
                  <a:lnTo>
                    <a:pt x="2008" y="568"/>
                  </a:lnTo>
                  <a:lnTo>
                    <a:pt x="1984" y="552"/>
                  </a:lnTo>
                  <a:lnTo>
                    <a:pt x="1968" y="536"/>
                  </a:lnTo>
                  <a:lnTo>
                    <a:pt x="1952" y="520"/>
                  </a:lnTo>
                  <a:lnTo>
                    <a:pt x="1944" y="504"/>
                  </a:lnTo>
                  <a:lnTo>
                    <a:pt x="1928" y="488"/>
                  </a:lnTo>
                  <a:lnTo>
                    <a:pt x="1912" y="480"/>
                  </a:lnTo>
                  <a:lnTo>
                    <a:pt x="1896" y="480"/>
                  </a:lnTo>
                  <a:lnTo>
                    <a:pt x="1872" y="472"/>
                  </a:lnTo>
                  <a:lnTo>
                    <a:pt x="1856" y="464"/>
                  </a:lnTo>
                  <a:lnTo>
                    <a:pt x="1840" y="464"/>
                  </a:lnTo>
                  <a:lnTo>
                    <a:pt x="1824" y="456"/>
                  </a:lnTo>
                  <a:lnTo>
                    <a:pt x="1800" y="448"/>
                  </a:lnTo>
                  <a:lnTo>
                    <a:pt x="1768" y="432"/>
                  </a:lnTo>
                  <a:lnTo>
                    <a:pt x="1744" y="424"/>
                  </a:lnTo>
                  <a:lnTo>
                    <a:pt x="1720" y="416"/>
                  </a:lnTo>
                  <a:lnTo>
                    <a:pt x="1704" y="416"/>
                  </a:lnTo>
                  <a:lnTo>
                    <a:pt x="1688" y="416"/>
                  </a:lnTo>
                  <a:lnTo>
                    <a:pt x="1672" y="424"/>
                  </a:lnTo>
                  <a:lnTo>
                    <a:pt x="1656" y="424"/>
                  </a:lnTo>
                  <a:lnTo>
                    <a:pt x="1640" y="432"/>
                  </a:lnTo>
                  <a:lnTo>
                    <a:pt x="1624" y="432"/>
                  </a:lnTo>
                  <a:lnTo>
                    <a:pt x="1608" y="440"/>
                  </a:lnTo>
                  <a:lnTo>
                    <a:pt x="1592" y="440"/>
                  </a:lnTo>
                  <a:lnTo>
                    <a:pt x="1576" y="440"/>
                  </a:lnTo>
                  <a:lnTo>
                    <a:pt x="1560" y="448"/>
                  </a:lnTo>
                  <a:lnTo>
                    <a:pt x="1544" y="456"/>
                  </a:lnTo>
                  <a:lnTo>
                    <a:pt x="1528" y="464"/>
                  </a:lnTo>
                  <a:lnTo>
                    <a:pt x="1512" y="472"/>
                  </a:lnTo>
                  <a:lnTo>
                    <a:pt x="1496" y="480"/>
                  </a:lnTo>
                  <a:lnTo>
                    <a:pt x="1480" y="480"/>
                  </a:lnTo>
                  <a:lnTo>
                    <a:pt x="1472" y="464"/>
                  </a:lnTo>
                  <a:lnTo>
                    <a:pt x="1472" y="448"/>
                  </a:lnTo>
                  <a:lnTo>
                    <a:pt x="1472" y="432"/>
                  </a:lnTo>
                  <a:lnTo>
                    <a:pt x="1480" y="416"/>
                  </a:lnTo>
                  <a:lnTo>
                    <a:pt x="1480" y="400"/>
                  </a:lnTo>
                  <a:lnTo>
                    <a:pt x="1480" y="376"/>
                  </a:lnTo>
                  <a:lnTo>
                    <a:pt x="1488" y="360"/>
                  </a:lnTo>
                  <a:lnTo>
                    <a:pt x="1488" y="344"/>
                  </a:lnTo>
                  <a:lnTo>
                    <a:pt x="1488" y="328"/>
                  </a:lnTo>
                  <a:lnTo>
                    <a:pt x="1488" y="312"/>
                  </a:lnTo>
                  <a:lnTo>
                    <a:pt x="1488" y="296"/>
                  </a:lnTo>
                  <a:lnTo>
                    <a:pt x="1488" y="280"/>
                  </a:lnTo>
                  <a:lnTo>
                    <a:pt x="1480" y="264"/>
                  </a:lnTo>
                  <a:lnTo>
                    <a:pt x="1480" y="248"/>
                  </a:lnTo>
                  <a:lnTo>
                    <a:pt x="1480" y="232"/>
                  </a:lnTo>
                  <a:lnTo>
                    <a:pt x="1472" y="216"/>
                  </a:lnTo>
                  <a:lnTo>
                    <a:pt x="1464" y="200"/>
                  </a:lnTo>
                  <a:lnTo>
                    <a:pt x="1456" y="184"/>
                  </a:lnTo>
                  <a:lnTo>
                    <a:pt x="1448" y="168"/>
                  </a:lnTo>
                  <a:lnTo>
                    <a:pt x="1440" y="152"/>
                  </a:lnTo>
                  <a:lnTo>
                    <a:pt x="1432" y="136"/>
                  </a:lnTo>
                  <a:lnTo>
                    <a:pt x="1424" y="120"/>
                  </a:lnTo>
                  <a:lnTo>
                    <a:pt x="1408" y="112"/>
                  </a:lnTo>
                  <a:lnTo>
                    <a:pt x="1400" y="96"/>
                  </a:lnTo>
                  <a:lnTo>
                    <a:pt x="1376" y="80"/>
                  </a:lnTo>
                  <a:lnTo>
                    <a:pt x="1352" y="64"/>
                  </a:lnTo>
                  <a:lnTo>
                    <a:pt x="1320" y="40"/>
                  </a:lnTo>
                  <a:lnTo>
                    <a:pt x="1304" y="40"/>
                  </a:lnTo>
                  <a:lnTo>
                    <a:pt x="1288" y="32"/>
                  </a:lnTo>
                  <a:lnTo>
                    <a:pt x="1272" y="24"/>
                  </a:lnTo>
                  <a:lnTo>
                    <a:pt x="1248" y="8"/>
                  </a:lnTo>
                  <a:lnTo>
                    <a:pt x="1232" y="8"/>
                  </a:lnTo>
                  <a:lnTo>
                    <a:pt x="1208" y="0"/>
                  </a:lnTo>
                  <a:lnTo>
                    <a:pt x="1192" y="0"/>
                  </a:lnTo>
                  <a:lnTo>
                    <a:pt x="1176" y="0"/>
                  </a:lnTo>
                  <a:lnTo>
                    <a:pt x="1160" y="0"/>
                  </a:lnTo>
                  <a:lnTo>
                    <a:pt x="1144" y="0"/>
                  </a:lnTo>
                  <a:lnTo>
                    <a:pt x="1128" y="0"/>
                  </a:lnTo>
                  <a:lnTo>
                    <a:pt x="1112" y="0"/>
                  </a:lnTo>
                  <a:lnTo>
                    <a:pt x="1096" y="0"/>
                  </a:lnTo>
                  <a:lnTo>
                    <a:pt x="1080" y="0"/>
                  </a:lnTo>
                  <a:lnTo>
                    <a:pt x="1064" y="0"/>
                  </a:lnTo>
                  <a:lnTo>
                    <a:pt x="1048" y="0"/>
                  </a:lnTo>
                  <a:lnTo>
                    <a:pt x="1032" y="0"/>
                  </a:lnTo>
                  <a:lnTo>
                    <a:pt x="1008" y="8"/>
                  </a:lnTo>
                  <a:lnTo>
                    <a:pt x="992" y="16"/>
                  </a:lnTo>
                  <a:lnTo>
                    <a:pt x="984" y="24"/>
                  </a:lnTo>
                </a:path>
              </a:pathLst>
            </a:custGeom>
            <a:solidFill>
              <a:srgbClr val="A2C1FE"/>
            </a:solidFill>
            <a:ln w="50800" cap="rnd" cmpd="sng">
              <a:solidFill>
                <a:schemeClr val="tx1"/>
              </a:solidFill>
              <a:prstDash val="solid"/>
              <a:round/>
              <a:headEnd type="none" w="med" len="med"/>
              <a:tailEnd type="none" w="med" len="me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373" name="Oval 29">
              <a:extLst>
                <a:ext uri="{FF2B5EF4-FFF2-40B4-BE49-F238E27FC236}">
                  <a16:creationId xmlns:a16="http://schemas.microsoft.com/office/drawing/2014/main" id="{A5B83E51-E044-492B-A47A-0D5CA7017960}"/>
                </a:ext>
              </a:extLst>
            </p:cNvPr>
            <p:cNvSpPr>
              <a:spLocks noChangeArrowheads="1"/>
            </p:cNvSpPr>
            <p:nvPr/>
          </p:nvSpPr>
          <p:spPr bwMode="auto">
            <a:xfrm>
              <a:off x="1546" y="1955"/>
              <a:ext cx="562" cy="632"/>
            </a:xfrm>
            <a:prstGeom prst="ellipse">
              <a:avLst/>
            </a:prstGeom>
            <a:solidFill>
              <a:srgbClr val="FE9B03"/>
            </a:solidFill>
            <a:ln w="12700">
              <a:solidFill>
                <a:schemeClr val="tx1"/>
              </a:solidFill>
              <a:round/>
              <a:headEnd/>
              <a:tailEnd/>
            </a:ln>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endParaRPr lang="en-US" altLang="es-ES" sz="1470">
                <a:solidFill>
                  <a:srgbClr val="000000"/>
                </a:solidFill>
                <a:ea typeface="MS PGothic" panose="020B0600070205080204" pitchFamily="34" charset="-128"/>
              </a:endParaRPr>
            </a:p>
          </p:txBody>
        </p:sp>
        <p:sp>
          <p:nvSpPr>
            <p:cNvPr id="441374" name="Oval 30">
              <a:extLst>
                <a:ext uri="{FF2B5EF4-FFF2-40B4-BE49-F238E27FC236}">
                  <a16:creationId xmlns:a16="http://schemas.microsoft.com/office/drawing/2014/main" id="{FD401EA4-537A-4BE4-806A-489885A1C377}"/>
                </a:ext>
              </a:extLst>
            </p:cNvPr>
            <p:cNvSpPr>
              <a:spLocks noChangeArrowheads="1"/>
            </p:cNvSpPr>
            <p:nvPr/>
          </p:nvSpPr>
          <p:spPr bwMode="auto">
            <a:xfrm>
              <a:off x="1575" y="1988"/>
              <a:ext cx="503" cy="566"/>
            </a:xfrm>
            <a:prstGeom prst="ellipse">
              <a:avLst/>
            </a:prstGeom>
            <a:solidFill>
              <a:schemeClr val="bg1"/>
            </a:solidFill>
            <a:ln w="12700">
              <a:solidFill>
                <a:schemeClr val="tx1"/>
              </a:solidFill>
              <a:round/>
              <a:headEnd/>
              <a:tailEnd/>
            </a:ln>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endParaRPr lang="en-US" altLang="es-ES" sz="1470">
                <a:solidFill>
                  <a:srgbClr val="000000"/>
                </a:solidFill>
                <a:ea typeface="MS PGothic" panose="020B0600070205080204" pitchFamily="34" charset="-128"/>
              </a:endParaRPr>
            </a:p>
          </p:txBody>
        </p:sp>
        <p:sp>
          <p:nvSpPr>
            <p:cNvPr id="441375" name="Oval 31">
              <a:extLst>
                <a:ext uri="{FF2B5EF4-FFF2-40B4-BE49-F238E27FC236}">
                  <a16:creationId xmlns:a16="http://schemas.microsoft.com/office/drawing/2014/main" id="{E62B8B8B-2871-4EC4-8F22-6CC9216C953E}"/>
                </a:ext>
              </a:extLst>
            </p:cNvPr>
            <p:cNvSpPr>
              <a:spLocks noChangeArrowheads="1"/>
            </p:cNvSpPr>
            <p:nvPr/>
          </p:nvSpPr>
          <p:spPr bwMode="auto">
            <a:xfrm>
              <a:off x="2058" y="2384"/>
              <a:ext cx="562" cy="632"/>
            </a:xfrm>
            <a:prstGeom prst="ellipse">
              <a:avLst/>
            </a:prstGeom>
            <a:solidFill>
              <a:srgbClr val="FE9B03"/>
            </a:solidFill>
            <a:ln w="12700">
              <a:solidFill>
                <a:schemeClr val="tx1"/>
              </a:solidFill>
              <a:round/>
              <a:headEnd/>
              <a:tailEnd/>
            </a:ln>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endParaRPr lang="en-US" altLang="es-ES" sz="1470">
                <a:solidFill>
                  <a:srgbClr val="000000"/>
                </a:solidFill>
                <a:ea typeface="MS PGothic" panose="020B0600070205080204" pitchFamily="34" charset="-128"/>
              </a:endParaRPr>
            </a:p>
          </p:txBody>
        </p:sp>
        <p:sp>
          <p:nvSpPr>
            <p:cNvPr id="441376" name="Oval 32">
              <a:extLst>
                <a:ext uri="{FF2B5EF4-FFF2-40B4-BE49-F238E27FC236}">
                  <a16:creationId xmlns:a16="http://schemas.microsoft.com/office/drawing/2014/main" id="{C9162014-7C06-4BF9-AECF-C77CCAAD1798}"/>
                </a:ext>
              </a:extLst>
            </p:cNvPr>
            <p:cNvSpPr>
              <a:spLocks noChangeArrowheads="1"/>
            </p:cNvSpPr>
            <p:nvPr/>
          </p:nvSpPr>
          <p:spPr bwMode="auto">
            <a:xfrm>
              <a:off x="2087" y="2417"/>
              <a:ext cx="504" cy="566"/>
            </a:xfrm>
            <a:prstGeom prst="ellipse">
              <a:avLst/>
            </a:prstGeom>
            <a:solidFill>
              <a:schemeClr val="bg1"/>
            </a:solidFill>
            <a:ln w="12700">
              <a:solidFill>
                <a:schemeClr val="tx1"/>
              </a:solidFill>
              <a:round/>
              <a:headEnd/>
              <a:tailEnd/>
            </a:ln>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endParaRPr lang="en-US" altLang="es-ES" sz="1470">
                <a:solidFill>
                  <a:srgbClr val="000000"/>
                </a:solidFill>
                <a:ea typeface="MS PGothic" panose="020B0600070205080204" pitchFamily="34" charset="-128"/>
              </a:endParaRPr>
            </a:p>
          </p:txBody>
        </p:sp>
        <p:sp>
          <p:nvSpPr>
            <p:cNvPr id="441377" name="Oval 33">
              <a:extLst>
                <a:ext uri="{FF2B5EF4-FFF2-40B4-BE49-F238E27FC236}">
                  <a16:creationId xmlns:a16="http://schemas.microsoft.com/office/drawing/2014/main" id="{E3FD2ECC-1FD7-4CAB-B078-722498E32AC8}"/>
                </a:ext>
              </a:extLst>
            </p:cNvPr>
            <p:cNvSpPr>
              <a:spLocks noChangeArrowheads="1"/>
            </p:cNvSpPr>
            <p:nvPr/>
          </p:nvSpPr>
          <p:spPr bwMode="auto">
            <a:xfrm>
              <a:off x="1549" y="3051"/>
              <a:ext cx="561" cy="632"/>
            </a:xfrm>
            <a:prstGeom prst="ellipse">
              <a:avLst/>
            </a:prstGeom>
            <a:solidFill>
              <a:srgbClr val="FE9B03"/>
            </a:solidFill>
            <a:ln w="12700">
              <a:solidFill>
                <a:schemeClr val="tx1"/>
              </a:solidFill>
              <a:round/>
              <a:headEnd/>
              <a:tailEnd/>
            </a:ln>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endParaRPr lang="en-US" altLang="es-ES" sz="1470">
                <a:solidFill>
                  <a:srgbClr val="000000"/>
                </a:solidFill>
                <a:ea typeface="MS PGothic" panose="020B0600070205080204" pitchFamily="34" charset="-128"/>
              </a:endParaRPr>
            </a:p>
          </p:txBody>
        </p:sp>
        <p:sp>
          <p:nvSpPr>
            <p:cNvPr id="441378" name="Oval 34">
              <a:extLst>
                <a:ext uri="{FF2B5EF4-FFF2-40B4-BE49-F238E27FC236}">
                  <a16:creationId xmlns:a16="http://schemas.microsoft.com/office/drawing/2014/main" id="{8CE805F4-5358-484E-8298-5B18D17C502E}"/>
                </a:ext>
              </a:extLst>
            </p:cNvPr>
            <p:cNvSpPr>
              <a:spLocks noChangeArrowheads="1"/>
            </p:cNvSpPr>
            <p:nvPr/>
          </p:nvSpPr>
          <p:spPr bwMode="auto">
            <a:xfrm>
              <a:off x="1578" y="3084"/>
              <a:ext cx="503" cy="566"/>
            </a:xfrm>
            <a:prstGeom prst="ellipse">
              <a:avLst/>
            </a:prstGeom>
            <a:solidFill>
              <a:schemeClr val="bg1"/>
            </a:solidFill>
            <a:ln w="12700">
              <a:solidFill>
                <a:schemeClr val="tx1"/>
              </a:solidFill>
              <a:round/>
              <a:headEnd/>
              <a:tailEnd/>
            </a:ln>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endParaRPr lang="en-US" altLang="es-ES" sz="1470">
                <a:solidFill>
                  <a:srgbClr val="000000"/>
                </a:solidFill>
                <a:ea typeface="MS PGothic" panose="020B0600070205080204" pitchFamily="34" charset="-128"/>
              </a:endParaRPr>
            </a:p>
          </p:txBody>
        </p:sp>
        <p:sp>
          <p:nvSpPr>
            <p:cNvPr id="441379" name="Oval 35">
              <a:extLst>
                <a:ext uri="{FF2B5EF4-FFF2-40B4-BE49-F238E27FC236}">
                  <a16:creationId xmlns:a16="http://schemas.microsoft.com/office/drawing/2014/main" id="{B89B4024-1AAF-402D-A77F-BAF67333C018}"/>
                </a:ext>
              </a:extLst>
            </p:cNvPr>
            <p:cNvSpPr>
              <a:spLocks noChangeArrowheads="1"/>
            </p:cNvSpPr>
            <p:nvPr/>
          </p:nvSpPr>
          <p:spPr bwMode="auto">
            <a:xfrm>
              <a:off x="897" y="2518"/>
              <a:ext cx="562" cy="632"/>
            </a:xfrm>
            <a:prstGeom prst="ellipse">
              <a:avLst/>
            </a:prstGeom>
            <a:solidFill>
              <a:srgbClr val="FE9B03"/>
            </a:solidFill>
            <a:ln w="12700">
              <a:solidFill>
                <a:schemeClr val="tx1"/>
              </a:solidFill>
              <a:round/>
              <a:headEnd/>
              <a:tailEnd/>
            </a:ln>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endParaRPr lang="en-US" altLang="es-ES" sz="1470">
                <a:solidFill>
                  <a:srgbClr val="000000"/>
                </a:solidFill>
                <a:ea typeface="MS PGothic" panose="020B0600070205080204" pitchFamily="34" charset="-128"/>
              </a:endParaRPr>
            </a:p>
          </p:txBody>
        </p:sp>
        <p:sp>
          <p:nvSpPr>
            <p:cNvPr id="441380" name="Oval 36">
              <a:extLst>
                <a:ext uri="{FF2B5EF4-FFF2-40B4-BE49-F238E27FC236}">
                  <a16:creationId xmlns:a16="http://schemas.microsoft.com/office/drawing/2014/main" id="{93B6BF4E-4529-4247-9D6B-FA9FE7021932}"/>
                </a:ext>
              </a:extLst>
            </p:cNvPr>
            <p:cNvSpPr>
              <a:spLocks noChangeArrowheads="1"/>
            </p:cNvSpPr>
            <p:nvPr/>
          </p:nvSpPr>
          <p:spPr bwMode="auto">
            <a:xfrm>
              <a:off x="926" y="2551"/>
              <a:ext cx="504" cy="566"/>
            </a:xfrm>
            <a:prstGeom prst="ellipse">
              <a:avLst/>
            </a:prstGeom>
            <a:solidFill>
              <a:schemeClr val="bg1"/>
            </a:solidFill>
            <a:ln w="12700">
              <a:solidFill>
                <a:schemeClr val="tx1"/>
              </a:solidFill>
              <a:round/>
              <a:headEnd/>
              <a:tailEnd/>
            </a:ln>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endParaRPr lang="en-US" altLang="es-ES" sz="1470">
                <a:solidFill>
                  <a:srgbClr val="000000"/>
                </a:solidFill>
                <a:ea typeface="MS PGothic" panose="020B0600070205080204" pitchFamily="34" charset="-128"/>
              </a:endParaRPr>
            </a:p>
          </p:txBody>
        </p:sp>
        <p:sp>
          <p:nvSpPr>
            <p:cNvPr id="441381" name="Freeform 37">
              <a:extLst>
                <a:ext uri="{FF2B5EF4-FFF2-40B4-BE49-F238E27FC236}">
                  <a16:creationId xmlns:a16="http://schemas.microsoft.com/office/drawing/2014/main" id="{B38641D6-C106-42CB-A924-6C0498C55C56}"/>
                </a:ext>
              </a:extLst>
            </p:cNvPr>
            <p:cNvSpPr>
              <a:spLocks/>
            </p:cNvSpPr>
            <p:nvPr/>
          </p:nvSpPr>
          <p:spPr bwMode="auto">
            <a:xfrm>
              <a:off x="1188" y="2021"/>
              <a:ext cx="434" cy="765"/>
            </a:xfrm>
            <a:custGeom>
              <a:avLst/>
              <a:gdLst>
                <a:gd name="T0" fmla="*/ 325 w 489"/>
                <a:gd name="T1" fmla="*/ 20 h 765"/>
                <a:gd name="T2" fmla="*/ 308 w 489"/>
                <a:gd name="T3" fmla="*/ 44 h 765"/>
                <a:gd name="T4" fmla="*/ 290 w 489"/>
                <a:gd name="T5" fmla="*/ 76 h 765"/>
                <a:gd name="T6" fmla="*/ 280 w 489"/>
                <a:gd name="T7" fmla="*/ 108 h 765"/>
                <a:gd name="T8" fmla="*/ 269 w 489"/>
                <a:gd name="T9" fmla="*/ 140 h 765"/>
                <a:gd name="T10" fmla="*/ 263 w 489"/>
                <a:gd name="T11" fmla="*/ 172 h 765"/>
                <a:gd name="T12" fmla="*/ 260 w 489"/>
                <a:gd name="T13" fmla="*/ 204 h 765"/>
                <a:gd name="T14" fmla="*/ 255 w 489"/>
                <a:gd name="T15" fmla="*/ 240 h 765"/>
                <a:gd name="T16" fmla="*/ 255 w 489"/>
                <a:gd name="T17" fmla="*/ 276 h 765"/>
                <a:gd name="T18" fmla="*/ 252 w 489"/>
                <a:gd name="T19" fmla="*/ 308 h 765"/>
                <a:gd name="T20" fmla="*/ 257 w 489"/>
                <a:gd name="T21" fmla="*/ 340 h 765"/>
                <a:gd name="T22" fmla="*/ 269 w 489"/>
                <a:gd name="T23" fmla="*/ 380 h 765"/>
                <a:gd name="T24" fmla="*/ 280 w 489"/>
                <a:gd name="T25" fmla="*/ 420 h 765"/>
                <a:gd name="T26" fmla="*/ 296 w 489"/>
                <a:gd name="T27" fmla="*/ 448 h 765"/>
                <a:gd name="T28" fmla="*/ 313 w 489"/>
                <a:gd name="T29" fmla="*/ 484 h 765"/>
                <a:gd name="T30" fmla="*/ 327 w 489"/>
                <a:gd name="T31" fmla="*/ 516 h 765"/>
                <a:gd name="T32" fmla="*/ 339 w 489"/>
                <a:gd name="T33" fmla="*/ 552 h 765"/>
                <a:gd name="T34" fmla="*/ 341 w 489"/>
                <a:gd name="T35" fmla="*/ 588 h 765"/>
                <a:gd name="T36" fmla="*/ 333 w 489"/>
                <a:gd name="T37" fmla="*/ 624 h 765"/>
                <a:gd name="T38" fmla="*/ 313 w 489"/>
                <a:gd name="T39" fmla="*/ 656 h 765"/>
                <a:gd name="T40" fmla="*/ 285 w 489"/>
                <a:gd name="T41" fmla="*/ 684 h 765"/>
                <a:gd name="T42" fmla="*/ 263 w 489"/>
                <a:gd name="T43" fmla="*/ 716 h 765"/>
                <a:gd name="T44" fmla="*/ 246 w 489"/>
                <a:gd name="T45" fmla="*/ 748 h 765"/>
                <a:gd name="T46" fmla="*/ 229 w 489"/>
                <a:gd name="T47" fmla="*/ 756 h 765"/>
                <a:gd name="T48" fmla="*/ 227 w 489"/>
                <a:gd name="T49" fmla="*/ 724 h 765"/>
                <a:gd name="T50" fmla="*/ 218 w 489"/>
                <a:gd name="T51" fmla="*/ 692 h 765"/>
                <a:gd name="T52" fmla="*/ 201 w 489"/>
                <a:gd name="T53" fmla="*/ 640 h 765"/>
                <a:gd name="T54" fmla="*/ 190 w 489"/>
                <a:gd name="T55" fmla="*/ 604 h 765"/>
                <a:gd name="T56" fmla="*/ 171 w 489"/>
                <a:gd name="T57" fmla="*/ 576 h 765"/>
                <a:gd name="T58" fmla="*/ 143 w 489"/>
                <a:gd name="T59" fmla="*/ 556 h 765"/>
                <a:gd name="T60" fmla="*/ 122 w 489"/>
                <a:gd name="T61" fmla="*/ 532 h 765"/>
                <a:gd name="T62" fmla="*/ 107 w 489"/>
                <a:gd name="T63" fmla="*/ 508 h 765"/>
                <a:gd name="T64" fmla="*/ 87 w 489"/>
                <a:gd name="T65" fmla="*/ 492 h 765"/>
                <a:gd name="T66" fmla="*/ 65 w 489"/>
                <a:gd name="T67" fmla="*/ 484 h 765"/>
                <a:gd name="T68" fmla="*/ 39 w 489"/>
                <a:gd name="T69" fmla="*/ 476 h 765"/>
                <a:gd name="T70" fmla="*/ 11 w 489"/>
                <a:gd name="T71" fmla="*/ 472 h 765"/>
                <a:gd name="T72" fmla="*/ 11 w 489"/>
                <a:gd name="T73" fmla="*/ 456 h 765"/>
                <a:gd name="T74" fmla="*/ 39 w 489"/>
                <a:gd name="T75" fmla="*/ 456 h 765"/>
                <a:gd name="T76" fmla="*/ 65 w 489"/>
                <a:gd name="T77" fmla="*/ 460 h 765"/>
                <a:gd name="T78" fmla="*/ 92 w 489"/>
                <a:gd name="T79" fmla="*/ 464 h 765"/>
                <a:gd name="T80" fmla="*/ 117 w 489"/>
                <a:gd name="T81" fmla="*/ 468 h 765"/>
                <a:gd name="T82" fmla="*/ 148 w 489"/>
                <a:gd name="T83" fmla="*/ 464 h 765"/>
                <a:gd name="T84" fmla="*/ 178 w 489"/>
                <a:gd name="T85" fmla="*/ 444 h 765"/>
                <a:gd name="T86" fmla="*/ 190 w 489"/>
                <a:gd name="T87" fmla="*/ 416 h 765"/>
                <a:gd name="T88" fmla="*/ 204 w 489"/>
                <a:gd name="T89" fmla="*/ 380 h 765"/>
                <a:gd name="T90" fmla="*/ 213 w 489"/>
                <a:gd name="T91" fmla="*/ 348 h 765"/>
                <a:gd name="T92" fmla="*/ 224 w 489"/>
                <a:gd name="T93" fmla="*/ 316 h 765"/>
                <a:gd name="T94" fmla="*/ 234 w 489"/>
                <a:gd name="T95" fmla="*/ 280 h 765"/>
                <a:gd name="T96" fmla="*/ 241 w 489"/>
                <a:gd name="T97" fmla="*/ 244 h 765"/>
                <a:gd name="T98" fmla="*/ 246 w 489"/>
                <a:gd name="T99" fmla="*/ 212 h 765"/>
                <a:gd name="T100" fmla="*/ 249 w 489"/>
                <a:gd name="T101" fmla="*/ 180 h 765"/>
                <a:gd name="T102" fmla="*/ 260 w 489"/>
                <a:gd name="T103" fmla="*/ 148 h 765"/>
                <a:gd name="T104" fmla="*/ 260 w 489"/>
                <a:gd name="T105" fmla="*/ 116 h 765"/>
                <a:gd name="T106" fmla="*/ 277 w 489"/>
                <a:gd name="T107" fmla="*/ 84 h 765"/>
                <a:gd name="T108" fmla="*/ 285 w 489"/>
                <a:gd name="T109" fmla="*/ 52 h 765"/>
                <a:gd name="T110" fmla="*/ 304 w 489"/>
                <a:gd name="T111" fmla="*/ 24 h 765"/>
                <a:gd name="T112" fmla="*/ 325 w 489"/>
                <a:gd name="T113" fmla="*/ 4 h 76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89"/>
                <a:gd name="T172" fmla="*/ 0 h 765"/>
                <a:gd name="T173" fmla="*/ 489 w 489"/>
                <a:gd name="T174" fmla="*/ 765 h 76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89" h="765">
                  <a:moveTo>
                    <a:pt x="484" y="4"/>
                  </a:moveTo>
                  <a:lnTo>
                    <a:pt x="476" y="8"/>
                  </a:lnTo>
                  <a:lnTo>
                    <a:pt x="472" y="16"/>
                  </a:lnTo>
                  <a:lnTo>
                    <a:pt x="464" y="20"/>
                  </a:lnTo>
                  <a:lnTo>
                    <a:pt x="456" y="24"/>
                  </a:lnTo>
                  <a:lnTo>
                    <a:pt x="452" y="32"/>
                  </a:lnTo>
                  <a:lnTo>
                    <a:pt x="444" y="36"/>
                  </a:lnTo>
                  <a:lnTo>
                    <a:pt x="440" y="44"/>
                  </a:lnTo>
                  <a:lnTo>
                    <a:pt x="432" y="52"/>
                  </a:lnTo>
                  <a:lnTo>
                    <a:pt x="424" y="60"/>
                  </a:lnTo>
                  <a:lnTo>
                    <a:pt x="420" y="68"/>
                  </a:lnTo>
                  <a:lnTo>
                    <a:pt x="416" y="76"/>
                  </a:lnTo>
                  <a:lnTo>
                    <a:pt x="412" y="84"/>
                  </a:lnTo>
                  <a:lnTo>
                    <a:pt x="408" y="92"/>
                  </a:lnTo>
                  <a:lnTo>
                    <a:pt x="404" y="100"/>
                  </a:lnTo>
                  <a:lnTo>
                    <a:pt x="400" y="108"/>
                  </a:lnTo>
                  <a:lnTo>
                    <a:pt x="392" y="116"/>
                  </a:lnTo>
                  <a:lnTo>
                    <a:pt x="392" y="124"/>
                  </a:lnTo>
                  <a:lnTo>
                    <a:pt x="388" y="132"/>
                  </a:lnTo>
                  <a:lnTo>
                    <a:pt x="384" y="140"/>
                  </a:lnTo>
                  <a:lnTo>
                    <a:pt x="384" y="148"/>
                  </a:lnTo>
                  <a:lnTo>
                    <a:pt x="380" y="156"/>
                  </a:lnTo>
                  <a:lnTo>
                    <a:pt x="380" y="164"/>
                  </a:lnTo>
                  <a:lnTo>
                    <a:pt x="376" y="172"/>
                  </a:lnTo>
                  <a:lnTo>
                    <a:pt x="376" y="180"/>
                  </a:lnTo>
                  <a:lnTo>
                    <a:pt x="376" y="188"/>
                  </a:lnTo>
                  <a:lnTo>
                    <a:pt x="372" y="196"/>
                  </a:lnTo>
                  <a:lnTo>
                    <a:pt x="372" y="204"/>
                  </a:lnTo>
                  <a:lnTo>
                    <a:pt x="368" y="216"/>
                  </a:lnTo>
                  <a:lnTo>
                    <a:pt x="368" y="224"/>
                  </a:lnTo>
                  <a:lnTo>
                    <a:pt x="368" y="232"/>
                  </a:lnTo>
                  <a:lnTo>
                    <a:pt x="364" y="240"/>
                  </a:lnTo>
                  <a:lnTo>
                    <a:pt x="364" y="248"/>
                  </a:lnTo>
                  <a:lnTo>
                    <a:pt x="360" y="260"/>
                  </a:lnTo>
                  <a:lnTo>
                    <a:pt x="360" y="268"/>
                  </a:lnTo>
                  <a:lnTo>
                    <a:pt x="364" y="276"/>
                  </a:lnTo>
                  <a:lnTo>
                    <a:pt x="360" y="284"/>
                  </a:lnTo>
                  <a:lnTo>
                    <a:pt x="360" y="292"/>
                  </a:lnTo>
                  <a:lnTo>
                    <a:pt x="360" y="300"/>
                  </a:lnTo>
                  <a:lnTo>
                    <a:pt x="360" y="308"/>
                  </a:lnTo>
                  <a:lnTo>
                    <a:pt x="360" y="316"/>
                  </a:lnTo>
                  <a:lnTo>
                    <a:pt x="360" y="324"/>
                  </a:lnTo>
                  <a:lnTo>
                    <a:pt x="364" y="332"/>
                  </a:lnTo>
                  <a:lnTo>
                    <a:pt x="368" y="340"/>
                  </a:lnTo>
                  <a:lnTo>
                    <a:pt x="372" y="348"/>
                  </a:lnTo>
                  <a:lnTo>
                    <a:pt x="376" y="356"/>
                  </a:lnTo>
                  <a:lnTo>
                    <a:pt x="380" y="368"/>
                  </a:lnTo>
                  <a:lnTo>
                    <a:pt x="384" y="380"/>
                  </a:lnTo>
                  <a:lnTo>
                    <a:pt x="384" y="388"/>
                  </a:lnTo>
                  <a:lnTo>
                    <a:pt x="384" y="396"/>
                  </a:lnTo>
                  <a:lnTo>
                    <a:pt x="388" y="404"/>
                  </a:lnTo>
                  <a:lnTo>
                    <a:pt x="400" y="420"/>
                  </a:lnTo>
                  <a:lnTo>
                    <a:pt x="404" y="428"/>
                  </a:lnTo>
                  <a:lnTo>
                    <a:pt x="412" y="432"/>
                  </a:lnTo>
                  <a:lnTo>
                    <a:pt x="416" y="440"/>
                  </a:lnTo>
                  <a:lnTo>
                    <a:pt x="424" y="448"/>
                  </a:lnTo>
                  <a:lnTo>
                    <a:pt x="428" y="456"/>
                  </a:lnTo>
                  <a:lnTo>
                    <a:pt x="436" y="464"/>
                  </a:lnTo>
                  <a:lnTo>
                    <a:pt x="444" y="476"/>
                  </a:lnTo>
                  <a:lnTo>
                    <a:pt x="448" y="484"/>
                  </a:lnTo>
                  <a:lnTo>
                    <a:pt x="452" y="492"/>
                  </a:lnTo>
                  <a:lnTo>
                    <a:pt x="460" y="500"/>
                  </a:lnTo>
                  <a:lnTo>
                    <a:pt x="464" y="508"/>
                  </a:lnTo>
                  <a:lnTo>
                    <a:pt x="468" y="516"/>
                  </a:lnTo>
                  <a:lnTo>
                    <a:pt x="472" y="528"/>
                  </a:lnTo>
                  <a:lnTo>
                    <a:pt x="476" y="536"/>
                  </a:lnTo>
                  <a:lnTo>
                    <a:pt x="480" y="544"/>
                  </a:lnTo>
                  <a:lnTo>
                    <a:pt x="484" y="552"/>
                  </a:lnTo>
                  <a:lnTo>
                    <a:pt x="488" y="560"/>
                  </a:lnTo>
                  <a:lnTo>
                    <a:pt x="488" y="572"/>
                  </a:lnTo>
                  <a:lnTo>
                    <a:pt x="488" y="580"/>
                  </a:lnTo>
                  <a:lnTo>
                    <a:pt x="488" y="588"/>
                  </a:lnTo>
                  <a:lnTo>
                    <a:pt x="488" y="596"/>
                  </a:lnTo>
                  <a:lnTo>
                    <a:pt x="488" y="604"/>
                  </a:lnTo>
                  <a:lnTo>
                    <a:pt x="480" y="616"/>
                  </a:lnTo>
                  <a:lnTo>
                    <a:pt x="476" y="624"/>
                  </a:lnTo>
                  <a:lnTo>
                    <a:pt x="472" y="632"/>
                  </a:lnTo>
                  <a:lnTo>
                    <a:pt x="464" y="636"/>
                  </a:lnTo>
                  <a:lnTo>
                    <a:pt x="456" y="648"/>
                  </a:lnTo>
                  <a:lnTo>
                    <a:pt x="448" y="656"/>
                  </a:lnTo>
                  <a:lnTo>
                    <a:pt x="436" y="668"/>
                  </a:lnTo>
                  <a:lnTo>
                    <a:pt x="428" y="672"/>
                  </a:lnTo>
                  <a:lnTo>
                    <a:pt x="420" y="676"/>
                  </a:lnTo>
                  <a:lnTo>
                    <a:pt x="408" y="684"/>
                  </a:lnTo>
                  <a:lnTo>
                    <a:pt x="400" y="692"/>
                  </a:lnTo>
                  <a:lnTo>
                    <a:pt x="392" y="696"/>
                  </a:lnTo>
                  <a:lnTo>
                    <a:pt x="384" y="704"/>
                  </a:lnTo>
                  <a:lnTo>
                    <a:pt x="376" y="716"/>
                  </a:lnTo>
                  <a:lnTo>
                    <a:pt x="368" y="720"/>
                  </a:lnTo>
                  <a:lnTo>
                    <a:pt x="364" y="732"/>
                  </a:lnTo>
                  <a:lnTo>
                    <a:pt x="356" y="740"/>
                  </a:lnTo>
                  <a:lnTo>
                    <a:pt x="352" y="748"/>
                  </a:lnTo>
                  <a:lnTo>
                    <a:pt x="348" y="756"/>
                  </a:lnTo>
                  <a:lnTo>
                    <a:pt x="340" y="760"/>
                  </a:lnTo>
                  <a:lnTo>
                    <a:pt x="332" y="764"/>
                  </a:lnTo>
                  <a:lnTo>
                    <a:pt x="328" y="756"/>
                  </a:lnTo>
                  <a:lnTo>
                    <a:pt x="328" y="748"/>
                  </a:lnTo>
                  <a:lnTo>
                    <a:pt x="328" y="740"/>
                  </a:lnTo>
                  <a:lnTo>
                    <a:pt x="324" y="732"/>
                  </a:lnTo>
                  <a:lnTo>
                    <a:pt x="324" y="724"/>
                  </a:lnTo>
                  <a:lnTo>
                    <a:pt x="324" y="716"/>
                  </a:lnTo>
                  <a:lnTo>
                    <a:pt x="320" y="708"/>
                  </a:lnTo>
                  <a:lnTo>
                    <a:pt x="320" y="700"/>
                  </a:lnTo>
                  <a:lnTo>
                    <a:pt x="312" y="692"/>
                  </a:lnTo>
                  <a:lnTo>
                    <a:pt x="312" y="680"/>
                  </a:lnTo>
                  <a:lnTo>
                    <a:pt x="304" y="664"/>
                  </a:lnTo>
                  <a:lnTo>
                    <a:pt x="296" y="652"/>
                  </a:lnTo>
                  <a:lnTo>
                    <a:pt x="288" y="640"/>
                  </a:lnTo>
                  <a:lnTo>
                    <a:pt x="284" y="632"/>
                  </a:lnTo>
                  <a:lnTo>
                    <a:pt x="280" y="624"/>
                  </a:lnTo>
                  <a:lnTo>
                    <a:pt x="276" y="616"/>
                  </a:lnTo>
                  <a:lnTo>
                    <a:pt x="272" y="604"/>
                  </a:lnTo>
                  <a:lnTo>
                    <a:pt x="264" y="596"/>
                  </a:lnTo>
                  <a:lnTo>
                    <a:pt x="256" y="588"/>
                  </a:lnTo>
                  <a:lnTo>
                    <a:pt x="252" y="580"/>
                  </a:lnTo>
                  <a:lnTo>
                    <a:pt x="244" y="576"/>
                  </a:lnTo>
                  <a:lnTo>
                    <a:pt x="240" y="568"/>
                  </a:lnTo>
                  <a:lnTo>
                    <a:pt x="232" y="564"/>
                  </a:lnTo>
                  <a:lnTo>
                    <a:pt x="224" y="560"/>
                  </a:lnTo>
                  <a:lnTo>
                    <a:pt x="204" y="556"/>
                  </a:lnTo>
                  <a:lnTo>
                    <a:pt x="196" y="552"/>
                  </a:lnTo>
                  <a:lnTo>
                    <a:pt x="192" y="544"/>
                  </a:lnTo>
                  <a:lnTo>
                    <a:pt x="184" y="540"/>
                  </a:lnTo>
                  <a:lnTo>
                    <a:pt x="176" y="532"/>
                  </a:lnTo>
                  <a:lnTo>
                    <a:pt x="168" y="528"/>
                  </a:lnTo>
                  <a:lnTo>
                    <a:pt x="160" y="524"/>
                  </a:lnTo>
                  <a:lnTo>
                    <a:pt x="156" y="516"/>
                  </a:lnTo>
                  <a:lnTo>
                    <a:pt x="152" y="508"/>
                  </a:lnTo>
                  <a:lnTo>
                    <a:pt x="144" y="504"/>
                  </a:lnTo>
                  <a:lnTo>
                    <a:pt x="136" y="500"/>
                  </a:lnTo>
                  <a:lnTo>
                    <a:pt x="132" y="492"/>
                  </a:lnTo>
                  <a:lnTo>
                    <a:pt x="124" y="492"/>
                  </a:lnTo>
                  <a:lnTo>
                    <a:pt x="116" y="488"/>
                  </a:lnTo>
                  <a:lnTo>
                    <a:pt x="108" y="484"/>
                  </a:lnTo>
                  <a:lnTo>
                    <a:pt x="100" y="484"/>
                  </a:lnTo>
                  <a:lnTo>
                    <a:pt x="92" y="484"/>
                  </a:lnTo>
                  <a:lnTo>
                    <a:pt x="80" y="480"/>
                  </a:lnTo>
                  <a:lnTo>
                    <a:pt x="72" y="476"/>
                  </a:lnTo>
                  <a:lnTo>
                    <a:pt x="64" y="476"/>
                  </a:lnTo>
                  <a:lnTo>
                    <a:pt x="56" y="476"/>
                  </a:lnTo>
                  <a:lnTo>
                    <a:pt x="44" y="476"/>
                  </a:lnTo>
                  <a:lnTo>
                    <a:pt x="36" y="476"/>
                  </a:lnTo>
                  <a:lnTo>
                    <a:pt x="28" y="476"/>
                  </a:lnTo>
                  <a:lnTo>
                    <a:pt x="16" y="472"/>
                  </a:lnTo>
                  <a:lnTo>
                    <a:pt x="8" y="468"/>
                  </a:lnTo>
                  <a:lnTo>
                    <a:pt x="0" y="464"/>
                  </a:lnTo>
                  <a:lnTo>
                    <a:pt x="8" y="456"/>
                  </a:lnTo>
                  <a:lnTo>
                    <a:pt x="16" y="456"/>
                  </a:lnTo>
                  <a:lnTo>
                    <a:pt x="24" y="456"/>
                  </a:lnTo>
                  <a:lnTo>
                    <a:pt x="32" y="456"/>
                  </a:lnTo>
                  <a:lnTo>
                    <a:pt x="48" y="456"/>
                  </a:lnTo>
                  <a:lnTo>
                    <a:pt x="56" y="456"/>
                  </a:lnTo>
                  <a:lnTo>
                    <a:pt x="64" y="456"/>
                  </a:lnTo>
                  <a:lnTo>
                    <a:pt x="76" y="456"/>
                  </a:lnTo>
                  <a:lnTo>
                    <a:pt x="84" y="460"/>
                  </a:lnTo>
                  <a:lnTo>
                    <a:pt x="92" y="460"/>
                  </a:lnTo>
                  <a:lnTo>
                    <a:pt x="100" y="460"/>
                  </a:lnTo>
                  <a:lnTo>
                    <a:pt x="112" y="464"/>
                  </a:lnTo>
                  <a:lnTo>
                    <a:pt x="120" y="464"/>
                  </a:lnTo>
                  <a:lnTo>
                    <a:pt x="132" y="464"/>
                  </a:lnTo>
                  <a:lnTo>
                    <a:pt x="140" y="468"/>
                  </a:lnTo>
                  <a:lnTo>
                    <a:pt x="152" y="468"/>
                  </a:lnTo>
                  <a:lnTo>
                    <a:pt x="160" y="468"/>
                  </a:lnTo>
                  <a:lnTo>
                    <a:pt x="168" y="468"/>
                  </a:lnTo>
                  <a:lnTo>
                    <a:pt x="180" y="468"/>
                  </a:lnTo>
                  <a:lnTo>
                    <a:pt x="188" y="468"/>
                  </a:lnTo>
                  <a:lnTo>
                    <a:pt x="204" y="468"/>
                  </a:lnTo>
                  <a:lnTo>
                    <a:pt x="212" y="464"/>
                  </a:lnTo>
                  <a:lnTo>
                    <a:pt x="220" y="464"/>
                  </a:lnTo>
                  <a:lnTo>
                    <a:pt x="236" y="456"/>
                  </a:lnTo>
                  <a:lnTo>
                    <a:pt x="244" y="452"/>
                  </a:lnTo>
                  <a:lnTo>
                    <a:pt x="256" y="444"/>
                  </a:lnTo>
                  <a:lnTo>
                    <a:pt x="260" y="436"/>
                  </a:lnTo>
                  <a:lnTo>
                    <a:pt x="268" y="432"/>
                  </a:lnTo>
                  <a:lnTo>
                    <a:pt x="272" y="424"/>
                  </a:lnTo>
                  <a:lnTo>
                    <a:pt x="272" y="416"/>
                  </a:lnTo>
                  <a:lnTo>
                    <a:pt x="280" y="408"/>
                  </a:lnTo>
                  <a:lnTo>
                    <a:pt x="284" y="396"/>
                  </a:lnTo>
                  <a:lnTo>
                    <a:pt x="288" y="388"/>
                  </a:lnTo>
                  <a:lnTo>
                    <a:pt x="292" y="380"/>
                  </a:lnTo>
                  <a:lnTo>
                    <a:pt x="296" y="372"/>
                  </a:lnTo>
                  <a:lnTo>
                    <a:pt x="296" y="364"/>
                  </a:lnTo>
                  <a:lnTo>
                    <a:pt x="300" y="356"/>
                  </a:lnTo>
                  <a:lnTo>
                    <a:pt x="304" y="348"/>
                  </a:lnTo>
                  <a:lnTo>
                    <a:pt x="312" y="340"/>
                  </a:lnTo>
                  <a:lnTo>
                    <a:pt x="312" y="332"/>
                  </a:lnTo>
                  <a:lnTo>
                    <a:pt x="316" y="324"/>
                  </a:lnTo>
                  <a:lnTo>
                    <a:pt x="320" y="316"/>
                  </a:lnTo>
                  <a:lnTo>
                    <a:pt x="324" y="308"/>
                  </a:lnTo>
                  <a:lnTo>
                    <a:pt x="328" y="296"/>
                  </a:lnTo>
                  <a:lnTo>
                    <a:pt x="332" y="288"/>
                  </a:lnTo>
                  <a:lnTo>
                    <a:pt x="336" y="280"/>
                  </a:lnTo>
                  <a:lnTo>
                    <a:pt x="336" y="272"/>
                  </a:lnTo>
                  <a:lnTo>
                    <a:pt x="340" y="260"/>
                  </a:lnTo>
                  <a:lnTo>
                    <a:pt x="344" y="252"/>
                  </a:lnTo>
                  <a:lnTo>
                    <a:pt x="344" y="244"/>
                  </a:lnTo>
                  <a:lnTo>
                    <a:pt x="348" y="236"/>
                  </a:lnTo>
                  <a:lnTo>
                    <a:pt x="348" y="228"/>
                  </a:lnTo>
                  <a:lnTo>
                    <a:pt x="352" y="220"/>
                  </a:lnTo>
                  <a:lnTo>
                    <a:pt x="352" y="212"/>
                  </a:lnTo>
                  <a:lnTo>
                    <a:pt x="352" y="204"/>
                  </a:lnTo>
                  <a:lnTo>
                    <a:pt x="352" y="196"/>
                  </a:lnTo>
                  <a:lnTo>
                    <a:pt x="356" y="188"/>
                  </a:lnTo>
                  <a:lnTo>
                    <a:pt x="356" y="180"/>
                  </a:lnTo>
                  <a:lnTo>
                    <a:pt x="360" y="172"/>
                  </a:lnTo>
                  <a:lnTo>
                    <a:pt x="368" y="164"/>
                  </a:lnTo>
                  <a:lnTo>
                    <a:pt x="368" y="156"/>
                  </a:lnTo>
                  <a:lnTo>
                    <a:pt x="372" y="148"/>
                  </a:lnTo>
                  <a:lnTo>
                    <a:pt x="372" y="140"/>
                  </a:lnTo>
                  <a:lnTo>
                    <a:pt x="372" y="132"/>
                  </a:lnTo>
                  <a:lnTo>
                    <a:pt x="372" y="124"/>
                  </a:lnTo>
                  <a:lnTo>
                    <a:pt x="372" y="116"/>
                  </a:lnTo>
                  <a:lnTo>
                    <a:pt x="380" y="108"/>
                  </a:lnTo>
                  <a:lnTo>
                    <a:pt x="388" y="100"/>
                  </a:lnTo>
                  <a:lnTo>
                    <a:pt x="392" y="92"/>
                  </a:lnTo>
                  <a:lnTo>
                    <a:pt x="396" y="84"/>
                  </a:lnTo>
                  <a:lnTo>
                    <a:pt x="396" y="76"/>
                  </a:lnTo>
                  <a:lnTo>
                    <a:pt x="400" y="68"/>
                  </a:lnTo>
                  <a:lnTo>
                    <a:pt x="404" y="60"/>
                  </a:lnTo>
                  <a:lnTo>
                    <a:pt x="408" y="52"/>
                  </a:lnTo>
                  <a:lnTo>
                    <a:pt x="416" y="48"/>
                  </a:lnTo>
                  <a:lnTo>
                    <a:pt x="424" y="40"/>
                  </a:lnTo>
                  <a:lnTo>
                    <a:pt x="428" y="32"/>
                  </a:lnTo>
                  <a:lnTo>
                    <a:pt x="436" y="24"/>
                  </a:lnTo>
                  <a:lnTo>
                    <a:pt x="444" y="20"/>
                  </a:lnTo>
                  <a:lnTo>
                    <a:pt x="452" y="12"/>
                  </a:lnTo>
                  <a:lnTo>
                    <a:pt x="460" y="12"/>
                  </a:lnTo>
                  <a:lnTo>
                    <a:pt x="464" y="4"/>
                  </a:lnTo>
                  <a:lnTo>
                    <a:pt x="472" y="0"/>
                  </a:lnTo>
                  <a:lnTo>
                    <a:pt x="480" y="4"/>
                  </a:lnTo>
                  <a:lnTo>
                    <a:pt x="484" y="4"/>
                  </a:lnTo>
                </a:path>
              </a:pathLst>
            </a:custGeom>
            <a:solidFill>
              <a:srgbClr val="FCFEB9"/>
            </a:solidFill>
            <a:ln w="12700" cap="rnd" cmpd="sng">
              <a:solidFill>
                <a:schemeClr val="tx1"/>
              </a:solidFill>
              <a:prstDash val="solid"/>
              <a:round/>
              <a:headEnd type="none" w="med" len="med"/>
              <a:tailEnd type="none" w="med" len="me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382" name="Freeform 38">
              <a:extLst>
                <a:ext uri="{FF2B5EF4-FFF2-40B4-BE49-F238E27FC236}">
                  <a16:creationId xmlns:a16="http://schemas.microsoft.com/office/drawing/2014/main" id="{A414D358-E712-434A-873E-86D6C9518942}"/>
                </a:ext>
              </a:extLst>
            </p:cNvPr>
            <p:cNvSpPr>
              <a:spLocks/>
            </p:cNvSpPr>
            <p:nvPr/>
          </p:nvSpPr>
          <p:spPr bwMode="auto">
            <a:xfrm>
              <a:off x="1462" y="2481"/>
              <a:ext cx="818" cy="577"/>
            </a:xfrm>
            <a:custGeom>
              <a:avLst/>
              <a:gdLst>
                <a:gd name="T0" fmla="*/ 185 w 921"/>
                <a:gd name="T1" fmla="*/ 120 h 577"/>
                <a:gd name="T2" fmla="*/ 227 w 921"/>
                <a:gd name="T3" fmla="*/ 136 h 577"/>
                <a:gd name="T4" fmla="*/ 258 w 921"/>
                <a:gd name="T5" fmla="*/ 144 h 577"/>
                <a:gd name="T6" fmla="*/ 294 w 921"/>
                <a:gd name="T7" fmla="*/ 148 h 577"/>
                <a:gd name="T8" fmla="*/ 336 w 921"/>
                <a:gd name="T9" fmla="*/ 144 h 577"/>
                <a:gd name="T10" fmla="*/ 373 w 921"/>
                <a:gd name="T11" fmla="*/ 124 h 577"/>
                <a:gd name="T12" fmla="*/ 401 w 921"/>
                <a:gd name="T13" fmla="*/ 104 h 577"/>
                <a:gd name="T14" fmla="*/ 429 w 921"/>
                <a:gd name="T15" fmla="*/ 84 h 577"/>
                <a:gd name="T16" fmla="*/ 455 w 921"/>
                <a:gd name="T17" fmla="*/ 52 h 577"/>
                <a:gd name="T18" fmla="*/ 476 w 921"/>
                <a:gd name="T19" fmla="*/ 20 h 577"/>
                <a:gd name="T20" fmla="*/ 498 w 921"/>
                <a:gd name="T21" fmla="*/ 8 h 577"/>
                <a:gd name="T22" fmla="*/ 485 w 921"/>
                <a:gd name="T23" fmla="*/ 44 h 577"/>
                <a:gd name="T24" fmla="*/ 471 w 921"/>
                <a:gd name="T25" fmla="*/ 84 h 577"/>
                <a:gd name="T26" fmla="*/ 455 w 921"/>
                <a:gd name="T27" fmla="*/ 124 h 577"/>
                <a:gd name="T28" fmla="*/ 448 w 921"/>
                <a:gd name="T29" fmla="*/ 164 h 577"/>
                <a:gd name="T30" fmla="*/ 441 w 921"/>
                <a:gd name="T31" fmla="*/ 208 h 577"/>
                <a:gd name="T32" fmla="*/ 437 w 921"/>
                <a:gd name="T33" fmla="*/ 264 h 577"/>
                <a:gd name="T34" fmla="*/ 441 w 921"/>
                <a:gd name="T35" fmla="*/ 308 h 577"/>
                <a:gd name="T36" fmla="*/ 451 w 921"/>
                <a:gd name="T37" fmla="*/ 352 h 577"/>
                <a:gd name="T38" fmla="*/ 468 w 921"/>
                <a:gd name="T39" fmla="*/ 400 h 577"/>
                <a:gd name="T40" fmla="*/ 490 w 921"/>
                <a:gd name="T41" fmla="*/ 440 h 577"/>
                <a:gd name="T42" fmla="*/ 512 w 921"/>
                <a:gd name="T43" fmla="*/ 480 h 577"/>
                <a:gd name="T44" fmla="*/ 546 w 921"/>
                <a:gd name="T45" fmla="*/ 508 h 577"/>
                <a:gd name="T46" fmla="*/ 575 w 921"/>
                <a:gd name="T47" fmla="*/ 528 h 577"/>
                <a:gd name="T48" fmla="*/ 605 w 921"/>
                <a:gd name="T49" fmla="*/ 548 h 577"/>
                <a:gd name="T50" fmla="*/ 633 w 921"/>
                <a:gd name="T51" fmla="*/ 564 h 577"/>
                <a:gd name="T52" fmla="*/ 633 w 921"/>
                <a:gd name="T53" fmla="*/ 572 h 577"/>
                <a:gd name="T54" fmla="*/ 605 w 921"/>
                <a:gd name="T55" fmla="*/ 564 h 577"/>
                <a:gd name="T56" fmla="*/ 575 w 921"/>
                <a:gd name="T57" fmla="*/ 560 h 577"/>
                <a:gd name="T58" fmla="*/ 546 w 921"/>
                <a:gd name="T59" fmla="*/ 552 h 577"/>
                <a:gd name="T60" fmla="*/ 516 w 921"/>
                <a:gd name="T61" fmla="*/ 536 h 577"/>
                <a:gd name="T62" fmla="*/ 482 w 921"/>
                <a:gd name="T63" fmla="*/ 516 h 577"/>
                <a:gd name="T64" fmla="*/ 446 w 921"/>
                <a:gd name="T65" fmla="*/ 492 h 577"/>
                <a:gd name="T66" fmla="*/ 415 w 921"/>
                <a:gd name="T67" fmla="*/ 464 h 577"/>
                <a:gd name="T68" fmla="*/ 392 w 921"/>
                <a:gd name="T69" fmla="*/ 432 h 577"/>
                <a:gd name="T70" fmla="*/ 356 w 921"/>
                <a:gd name="T71" fmla="*/ 388 h 577"/>
                <a:gd name="T72" fmla="*/ 325 w 921"/>
                <a:gd name="T73" fmla="*/ 352 h 577"/>
                <a:gd name="T74" fmla="*/ 298 w 921"/>
                <a:gd name="T75" fmla="*/ 328 h 577"/>
                <a:gd name="T76" fmla="*/ 269 w 921"/>
                <a:gd name="T77" fmla="*/ 304 h 577"/>
                <a:gd name="T78" fmla="*/ 229 w 921"/>
                <a:gd name="T79" fmla="*/ 284 h 577"/>
                <a:gd name="T80" fmla="*/ 199 w 921"/>
                <a:gd name="T81" fmla="*/ 280 h 577"/>
                <a:gd name="T82" fmla="*/ 163 w 921"/>
                <a:gd name="T83" fmla="*/ 280 h 577"/>
                <a:gd name="T84" fmla="*/ 135 w 921"/>
                <a:gd name="T85" fmla="*/ 284 h 577"/>
                <a:gd name="T86" fmla="*/ 107 w 921"/>
                <a:gd name="T87" fmla="*/ 296 h 577"/>
                <a:gd name="T88" fmla="*/ 81 w 921"/>
                <a:gd name="T89" fmla="*/ 332 h 577"/>
                <a:gd name="T90" fmla="*/ 56 w 921"/>
                <a:gd name="T91" fmla="*/ 376 h 577"/>
                <a:gd name="T92" fmla="*/ 39 w 921"/>
                <a:gd name="T93" fmla="*/ 412 h 577"/>
                <a:gd name="T94" fmla="*/ 25 w 921"/>
                <a:gd name="T95" fmla="*/ 456 h 577"/>
                <a:gd name="T96" fmla="*/ 0 w 921"/>
                <a:gd name="T97" fmla="*/ 464 h 577"/>
                <a:gd name="T98" fmla="*/ 11 w 921"/>
                <a:gd name="T99" fmla="*/ 424 h 577"/>
                <a:gd name="T100" fmla="*/ 28 w 921"/>
                <a:gd name="T101" fmla="*/ 380 h 577"/>
                <a:gd name="T102" fmla="*/ 51 w 921"/>
                <a:gd name="T103" fmla="*/ 336 h 577"/>
                <a:gd name="T104" fmla="*/ 65 w 921"/>
                <a:gd name="T105" fmla="*/ 296 h 577"/>
                <a:gd name="T106" fmla="*/ 90 w 921"/>
                <a:gd name="T107" fmla="*/ 264 h 577"/>
                <a:gd name="T108" fmla="*/ 115 w 921"/>
                <a:gd name="T109" fmla="*/ 240 h 577"/>
                <a:gd name="T110" fmla="*/ 138 w 921"/>
                <a:gd name="T111" fmla="*/ 208 h 577"/>
                <a:gd name="T112" fmla="*/ 152 w 921"/>
                <a:gd name="T113" fmla="*/ 172 h 577"/>
                <a:gd name="T114" fmla="*/ 148 w 921"/>
                <a:gd name="T115" fmla="*/ 128 h 577"/>
                <a:gd name="T116" fmla="*/ 131 w 921"/>
                <a:gd name="T117" fmla="*/ 58 h 577"/>
                <a:gd name="T118" fmla="*/ 172 w 921"/>
                <a:gd name="T119" fmla="*/ 90 h 57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21"/>
                <a:gd name="T181" fmla="*/ 0 h 577"/>
                <a:gd name="T182" fmla="*/ 921 w 921"/>
                <a:gd name="T183" fmla="*/ 577 h 57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21" h="577">
                  <a:moveTo>
                    <a:pt x="252" y="92"/>
                  </a:moveTo>
                  <a:lnTo>
                    <a:pt x="250" y="96"/>
                  </a:lnTo>
                  <a:lnTo>
                    <a:pt x="260" y="98"/>
                  </a:lnTo>
                  <a:lnTo>
                    <a:pt x="256" y="116"/>
                  </a:lnTo>
                  <a:lnTo>
                    <a:pt x="264" y="120"/>
                  </a:lnTo>
                  <a:lnTo>
                    <a:pt x="272" y="120"/>
                  </a:lnTo>
                  <a:lnTo>
                    <a:pt x="280" y="124"/>
                  </a:lnTo>
                  <a:lnTo>
                    <a:pt x="300" y="128"/>
                  </a:lnTo>
                  <a:lnTo>
                    <a:pt x="316" y="136"/>
                  </a:lnTo>
                  <a:lnTo>
                    <a:pt x="324" y="136"/>
                  </a:lnTo>
                  <a:lnTo>
                    <a:pt x="336" y="140"/>
                  </a:lnTo>
                  <a:lnTo>
                    <a:pt x="344" y="140"/>
                  </a:lnTo>
                  <a:lnTo>
                    <a:pt x="352" y="140"/>
                  </a:lnTo>
                  <a:lnTo>
                    <a:pt x="360" y="144"/>
                  </a:lnTo>
                  <a:lnTo>
                    <a:pt x="368" y="144"/>
                  </a:lnTo>
                  <a:lnTo>
                    <a:pt x="384" y="148"/>
                  </a:lnTo>
                  <a:lnTo>
                    <a:pt x="392" y="148"/>
                  </a:lnTo>
                  <a:lnTo>
                    <a:pt x="400" y="148"/>
                  </a:lnTo>
                  <a:lnTo>
                    <a:pt x="412" y="148"/>
                  </a:lnTo>
                  <a:lnTo>
                    <a:pt x="420" y="148"/>
                  </a:lnTo>
                  <a:lnTo>
                    <a:pt x="440" y="144"/>
                  </a:lnTo>
                  <a:lnTo>
                    <a:pt x="448" y="144"/>
                  </a:lnTo>
                  <a:lnTo>
                    <a:pt x="460" y="144"/>
                  </a:lnTo>
                  <a:lnTo>
                    <a:pt x="468" y="144"/>
                  </a:lnTo>
                  <a:lnTo>
                    <a:pt x="480" y="144"/>
                  </a:lnTo>
                  <a:lnTo>
                    <a:pt x="488" y="140"/>
                  </a:lnTo>
                  <a:lnTo>
                    <a:pt x="504" y="132"/>
                  </a:lnTo>
                  <a:lnTo>
                    <a:pt x="512" y="132"/>
                  </a:lnTo>
                  <a:lnTo>
                    <a:pt x="520" y="128"/>
                  </a:lnTo>
                  <a:lnTo>
                    <a:pt x="532" y="124"/>
                  </a:lnTo>
                  <a:lnTo>
                    <a:pt x="536" y="116"/>
                  </a:lnTo>
                  <a:lnTo>
                    <a:pt x="544" y="112"/>
                  </a:lnTo>
                  <a:lnTo>
                    <a:pt x="556" y="108"/>
                  </a:lnTo>
                  <a:lnTo>
                    <a:pt x="564" y="108"/>
                  </a:lnTo>
                  <a:lnTo>
                    <a:pt x="572" y="104"/>
                  </a:lnTo>
                  <a:lnTo>
                    <a:pt x="580" y="100"/>
                  </a:lnTo>
                  <a:lnTo>
                    <a:pt x="592" y="92"/>
                  </a:lnTo>
                  <a:lnTo>
                    <a:pt x="600" y="92"/>
                  </a:lnTo>
                  <a:lnTo>
                    <a:pt x="604" y="84"/>
                  </a:lnTo>
                  <a:lnTo>
                    <a:pt x="612" y="84"/>
                  </a:lnTo>
                  <a:lnTo>
                    <a:pt x="620" y="76"/>
                  </a:lnTo>
                  <a:lnTo>
                    <a:pt x="628" y="72"/>
                  </a:lnTo>
                  <a:lnTo>
                    <a:pt x="632" y="64"/>
                  </a:lnTo>
                  <a:lnTo>
                    <a:pt x="640" y="60"/>
                  </a:lnTo>
                  <a:lnTo>
                    <a:pt x="648" y="52"/>
                  </a:lnTo>
                  <a:lnTo>
                    <a:pt x="656" y="44"/>
                  </a:lnTo>
                  <a:lnTo>
                    <a:pt x="660" y="36"/>
                  </a:lnTo>
                  <a:lnTo>
                    <a:pt x="668" y="32"/>
                  </a:lnTo>
                  <a:lnTo>
                    <a:pt x="672" y="24"/>
                  </a:lnTo>
                  <a:lnTo>
                    <a:pt x="680" y="20"/>
                  </a:lnTo>
                  <a:lnTo>
                    <a:pt x="684" y="12"/>
                  </a:lnTo>
                  <a:lnTo>
                    <a:pt x="692" y="8"/>
                  </a:lnTo>
                  <a:lnTo>
                    <a:pt x="700" y="4"/>
                  </a:lnTo>
                  <a:lnTo>
                    <a:pt x="708" y="0"/>
                  </a:lnTo>
                  <a:lnTo>
                    <a:pt x="712" y="8"/>
                  </a:lnTo>
                  <a:lnTo>
                    <a:pt x="712" y="16"/>
                  </a:lnTo>
                  <a:lnTo>
                    <a:pt x="708" y="24"/>
                  </a:lnTo>
                  <a:lnTo>
                    <a:pt x="700" y="28"/>
                  </a:lnTo>
                  <a:lnTo>
                    <a:pt x="696" y="36"/>
                  </a:lnTo>
                  <a:lnTo>
                    <a:pt x="692" y="44"/>
                  </a:lnTo>
                  <a:lnTo>
                    <a:pt x="688" y="52"/>
                  </a:lnTo>
                  <a:lnTo>
                    <a:pt x="684" y="60"/>
                  </a:lnTo>
                  <a:lnTo>
                    <a:pt x="680" y="68"/>
                  </a:lnTo>
                  <a:lnTo>
                    <a:pt x="676" y="76"/>
                  </a:lnTo>
                  <a:lnTo>
                    <a:pt x="672" y="84"/>
                  </a:lnTo>
                  <a:lnTo>
                    <a:pt x="664" y="92"/>
                  </a:lnTo>
                  <a:lnTo>
                    <a:pt x="660" y="100"/>
                  </a:lnTo>
                  <a:lnTo>
                    <a:pt x="652" y="108"/>
                  </a:lnTo>
                  <a:lnTo>
                    <a:pt x="652" y="116"/>
                  </a:lnTo>
                  <a:lnTo>
                    <a:pt x="648" y="124"/>
                  </a:lnTo>
                  <a:lnTo>
                    <a:pt x="644" y="132"/>
                  </a:lnTo>
                  <a:lnTo>
                    <a:pt x="644" y="140"/>
                  </a:lnTo>
                  <a:lnTo>
                    <a:pt x="644" y="148"/>
                  </a:lnTo>
                  <a:lnTo>
                    <a:pt x="644" y="156"/>
                  </a:lnTo>
                  <a:lnTo>
                    <a:pt x="640" y="164"/>
                  </a:lnTo>
                  <a:lnTo>
                    <a:pt x="640" y="172"/>
                  </a:lnTo>
                  <a:lnTo>
                    <a:pt x="636" y="180"/>
                  </a:lnTo>
                  <a:lnTo>
                    <a:pt x="636" y="188"/>
                  </a:lnTo>
                  <a:lnTo>
                    <a:pt x="632" y="196"/>
                  </a:lnTo>
                  <a:lnTo>
                    <a:pt x="628" y="208"/>
                  </a:lnTo>
                  <a:lnTo>
                    <a:pt x="628" y="216"/>
                  </a:lnTo>
                  <a:lnTo>
                    <a:pt x="628" y="224"/>
                  </a:lnTo>
                  <a:lnTo>
                    <a:pt x="628" y="240"/>
                  </a:lnTo>
                  <a:lnTo>
                    <a:pt x="624" y="248"/>
                  </a:lnTo>
                  <a:lnTo>
                    <a:pt x="624" y="264"/>
                  </a:lnTo>
                  <a:lnTo>
                    <a:pt x="624" y="272"/>
                  </a:lnTo>
                  <a:lnTo>
                    <a:pt x="624" y="280"/>
                  </a:lnTo>
                  <a:lnTo>
                    <a:pt x="620" y="292"/>
                  </a:lnTo>
                  <a:lnTo>
                    <a:pt x="624" y="300"/>
                  </a:lnTo>
                  <a:lnTo>
                    <a:pt x="628" y="308"/>
                  </a:lnTo>
                  <a:lnTo>
                    <a:pt x="628" y="316"/>
                  </a:lnTo>
                  <a:lnTo>
                    <a:pt x="632" y="324"/>
                  </a:lnTo>
                  <a:lnTo>
                    <a:pt x="640" y="336"/>
                  </a:lnTo>
                  <a:lnTo>
                    <a:pt x="640" y="344"/>
                  </a:lnTo>
                  <a:lnTo>
                    <a:pt x="644" y="352"/>
                  </a:lnTo>
                  <a:lnTo>
                    <a:pt x="644" y="360"/>
                  </a:lnTo>
                  <a:lnTo>
                    <a:pt x="648" y="368"/>
                  </a:lnTo>
                  <a:lnTo>
                    <a:pt x="652" y="380"/>
                  </a:lnTo>
                  <a:lnTo>
                    <a:pt x="656" y="388"/>
                  </a:lnTo>
                  <a:lnTo>
                    <a:pt x="668" y="400"/>
                  </a:lnTo>
                  <a:lnTo>
                    <a:pt x="676" y="408"/>
                  </a:lnTo>
                  <a:lnTo>
                    <a:pt x="680" y="416"/>
                  </a:lnTo>
                  <a:lnTo>
                    <a:pt x="688" y="428"/>
                  </a:lnTo>
                  <a:lnTo>
                    <a:pt x="692" y="436"/>
                  </a:lnTo>
                  <a:lnTo>
                    <a:pt x="700" y="440"/>
                  </a:lnTo>
                  <a:lnTo>
                    <a:pt x="704" y="448"/>
                  </a:lnTo>
                  <a:lnTo>
                    <a:pt x="708" y="456"/>
                  </a:lnTo>
                  <a:lnTo>
                    <a:pt x="712" y="464"/>
                  </a:lnTo>
                  <a:lnTo>
                    <a:pt x="720" y="472"/>
                  </a:lnTo>
                  <a:lnTo>
                    <a:pt x="732" y="480"/>
                  </a:lnTo>
                  <a:lnTo>
                    <a:pt x="740" y="484"/>
                  </a:lnTo>
                  <a:lnTo>
                    <a:pt x="748" y="488"/>
                  </a:lnTo>
                  <a:lnTo>
                    <a:pt x="756" y="496"/>
                  </a:lnTo>
                  <a:lnTo>
                    <a:pt x="768" y="500"/>
                  </a:lnTo>
                  <a:lnTo>
                    <a:pt x="780" y="508"/>
                  </a:lnTo>
                  <a:lnTo>
                    <a:pt x="788" y="512"/>
                  </a:lnTo>
                  <a:lnTo>
                    <a:pt x="796" y="516"/>
                  </a:lnTo>
                  <a:lnTo>
                    <a:pt x="804" y="520"/>
                  </a:lnTo>
                  <a:lnTo>
                    <a:pt x="812" y="524"/>
                  </a:lnTo>
                  <a:lnTo>
                    <a:pt x="820" y="528"/>
                  </a:lnTo>
                  <a:lnTo>
                    <a:pt x="828" y="532"/>
                  </a:lnTo>
                  <a:lnTo>
                    <a:pt x="836" y="536"/>
                  </a:lnTo>
                  <a:lnTo>
                    <a:pt x="844" y="540"/>
                  </a:lnTo>
                  <a:lnTo>
                    <a:pt x="856" y="548"/>
                  </a:lnTo>
                  <a:lnTo>
                    <a:pt x="864" y="548"/>
                  </a:lnTo>
                  <a:lnTo>
                    <a:pt x="872" y="552"/>
                  </a:lnTo>
                  <a:lnTo>
                    <a:pt x="880" y="556"/>
                  </a:lnTo>
                  <a:lnTo>
                    <a:pt x="888" y="556"/>
                  </a:lnTo>
                  <a:lnTo>
                    <a:pt x="896" y="560"/>
                  </a:lnTo>
                  <a:lnTo>
                    <a:pt x="904" y="564"/>
                  </a:lnTo>
                  <a:lnTo>
                    <a:pt x="912" y="564"/>
                  </a:lnTo>
                  <a:lnTo>
                    <a:pt x="920" y="568"/>
                  </a:lnTo>
                  <a:lnTo>
                    <a:pt x="920" y="576"/>
                  </a:lnTo>
                  <a:lnTo>
                    <a:pt x="912" y="576"/>
                  </a:lnTo>
                  <a:lnTo>
                    <a:pt x="904" y="572"/>
                  </a:lnTo>
                  <a:lnTo>
                    <a:pt x="896" y="572"/>
                  </a:lnTo>
                  <a:lnTo>
                    <a:pt x="888" y="568"/>
                  </a:lnTo>
                  <a:lnTo>
                    <a:pt x="880" y="568"/>
                  </a:lnTo>
                  <a:lnTo>
                    <a:pt x="872" y="568"/>
                  </a:lnTo>
                  <a:lnTo>
                    <a:pt x="864" y="564"/>
                  </a:lnTo>
                  <a:lnTo>
                    <a:pt x="856" y="564"/>
                  </a:lnTo>
                  <a:lnTo>
                    <a:pt x="844" y="560"/>
                  </a:lnTo>
                  <a:lnTo>
                    <a:pt x="836" y="560"/>
                  </a:lnTo>
                  <a:lnTo>
                    <a:pt x="828" y="560"/>
                  </a:lnTo>
                  <a:lnTo>
                    <a:pt x="820" y="560"/>
                  </a:lnTo>
                  <a:lnTo>
                    <a:pt x="812" y="560"/>
                  </a:lnTo>
                  <a:lnTo>
                    <a:pt x="804" y="560"/>
                  </a:lnTo>
                  <a:lnTo>
                    <a:pt x="796" y="556"/>
                  </a:lnTo>
                  <a:lnTo>
                    <a:pt x="788" y="556"/>
                  </a:lnTo>
                  <a:lnTo>
                    <a:pt x="780" y="552"/>
                  </a:lnTo>
                  <a:lnTo>
                    <a:pt x="772" y="552"/>
                  </a:lnTo>
                  <a:lnTo>
                    <a:pt x="764" y="548"/>
                  </a:lnTo>
                  <a:lnTo>
                    <a:pt x="752" y="544"/>
                  </a:lnTo>
                  <a:lnTo>
                    <a:pt x="744" y="540"/>
                  </a:lnTo>
                  <a:lnTo>
                    <a:pt x="736" y="536"/>
                  </a:lnTo>
                  <a:lnTo>
                    <a:pt x="728" y="532"/>
                  </a:lnTo>
                  <a:lnTo>
                    <a:pt x="716" y="532"/>
                  </a:lnTo>
                  <a:lnTo>
                    <a:pt x="708" y="528"/>
                  </a:lnTo>
                  <a:lnTo>
                    <a:pt x="696" y="520"/>
                  </a:lnTo>
                  <a:lnTo>
                    <a:pt x="688" y="516"/>
                  </a:lnTo>
                  <a:lnTo>
                    <a:pt x="672" y="512"/>
                  </a:lnTo>
                  <a:lnTo>
                    <a:pt x="664" y="508"/>
                  </a:lnTo>
                  <a:lnTo>
                    <a:pt x="652" y="504"/>
                  </a:lnTo>
                  <a:lnTo>
                    <a:pt x="644" y="496"/>
                  </a:lnTo>
                  <a:lnTo>
                    <a:pt x="636" y="492"/>
                  </a:lnTo>
                  <a:lnTo>
                    <a:pt x="628" y="488"/>
                  </a:lnTo>
                  <a:lnTo>
                    <a:pt x="620" y="484"/>
                  </a:lnTo>
                  <a:lnTo>
                    <a:pt x="612" y="476"/>
                  </a:lnTo>
                  <a:lnTo>
                    <a:pt x="600" y="468"/>
                  </a:lnTo>
                  <a:lnTo>
                    <a:pt x="592" y="464"/>
                  </a:lnTo>
                  <a:lnTo>
                    <a:pt x="584" y="456"/>
                  </a:lnTo>
                  <a:lnTo>
                    <a:pt x="576" y="448"/>
                  </a:lnTo>
                  <a:lnTo>
                    <a:pt x="568" y="444"/>
                  </a:lnTo>
                  <a:lnTo>
                    <a:pt x="568" y="436"/>
                  </a:lnTo>
                  <a:lnTo>
                    <a:pt x="560" y="432"/>
                  </a:lnTo>
                  <a:lnTo>
                    <a:pt x="552" y="424"/>
                  </a:lnTo>
                  <a:lnTo>
                    <a:pt x="536" y="416"/>
                  </a:lnTo>
                  <a:lnTo>
                    <a:pt x="524" y="404"/>
                  </a:lnTo>
                  <a:lnTo>
                    <a:pt x="516" y="396"/>
                  </a:lnTo>
                  <a:lnTo>
                    <a:pt x="508" y="388"/>
                  </a:lnTo>
                  <a:lnTo>
                    <a:pt x="500" y="380"/>
                  </a:lnTo>
                  <a:lnTo>
                    <a:pt x="492" y="376"/>
                  </a:lnTo>
                  <a:lnTo>
                    <a:pt x="488" y="368"/>
                  </a:lnTo>
                  <a:lnTo>
                    <a:pt x="472" y="360"/>
                  </a:lnTo>
                  <a:lnTo>
                    <a:pt x="464" y="352"/>
                  </a:lnTo>
                  <a:lnTo>
                    <a:pt x="456" y="348"/>
                  </a:lnTo>
                  <a:lnTo>
                    <a:pt x="448" y="344"/>
                  </a:lnTo>
                  <a:lnTo>
                    <a:pt x="440" y="340"/>
                  </a:lnTo>
                  <a:lnTo>
                    <a:pt x="432" y="336"/>
                  </a:lnTo>
                  <a:lnTo>
                    <a:pt x="424" y="328"/>
                  </a:lnTo>
                  <a:lnTo>
                    <a:pt x="416" y="324"/>
                  </a:lnTo>
                  <a:lnTo>
                    <a:pt x="408" y="320"/>
                  </a:lnTo>
                  <a:lnTo>
                    <a:pt x="400" y="312"/>
                  </a:lnTo>
                  <a:lnTo>
                    <a:pt x="392" y="308"/>
                  </a:lnTo>
                  <a:lnTo>
                    <a:pt x="384" y="304"/>
                  </a:lnTo>
                  <a:lnTo>
                    <a:pt x="372" y="300"/>
                  </a:lnTo>
                  <a:lnTo>
                    <a:pt x="364" y="296"/>
                  </a:lnTo>
                  <a:lnTo>
                    <a:pt x="356" y="292"/>
                  </a:lnTo>
                  <a:lnTo>
                    <a:pt x="336" y="288"/>
                  </a:lnTo>
                  <a:lnTo>
                    <a:pt x="328" y="284"/>
                  </a:lnTo>
                  <a:lnTo>
                    <a:pt x="320" y="280"/>
                  </a:lnTo>
                  <a:lnTo>
                    <a:pt x="312" y="280"/>
                  </a:lnTo>
                  <a:lnTo>
                    <a:pt x="304" y="280"/>
                  </a:lnTo>
                  <a:lnTo>
                    <a:pt x="292" y="280"/>
                  </a:lnTo>
                  <a:lnTo>
                    <a:pt x="284" y="280"/>
                  </a:lnTo>
                  <a:lnTo>
                    <a:pt x="276" y="280"/>
                  </a:lnTo>
                  <a:lnTo>
                    <a:pt x="268" y="280"/>
                  </a:lnTo>
                  <a:lnTo>
                    <a:pt x="260" y="280"/>
                  </a:lnTo>
                  <a:lnTo>
                    <a:pt x="252" y="280"/>
                  </a:lnTo>
                  <a:lnTo>
                    <a:pt x="232" y="280"/>
                  </a:lnTo>
                  <a:lnTo>
                    <a:pt x="224" y="280"/>
                  </a:lnTo>
                  <a:lnTo>
                    <a:pt x="216" y="280"/>
                  </a:lnTo>
                  <a:lnTo>
                    <a:pt x="208" y="284"/>
                  </a:lnTo>
                  <a:lnTo>
                    <a:pt x="200" y="284"/>
                  </a:lnTo>
                  <a:lnTo>
                    <a:pt x="192" y="284"/>
                  </a:lnTo>
                  <a:lnTo>
                    <a:pt x="184" y="288"/>
                  </a:lnTo>
                  <a:lnTo>
                    <a:pt x="176" y="288"/>
                  </a:lnTo>
                  <a:lnTo>
                    <a:pt x="168" y="288"/>
                  </a:lnTo>
                  <a:lnTo>
                    <a:pt x="160" y="292"/>
                  </a:lnTo>
                  <a:lnTo>
                    <a:pt x="152" y="296"/>
                  </a:lnTo>
                  <a:lnTo>
                    <a:pt x="144" y="300"/>
                  </a:lnTo>
                  <a:lnTo>
                    <a:pt x="136" y="308"/>
                  </a:lnTo>
                  <a:lnTo>
                    <a:pt x="128" y="320"/>
                  </a:lnTo>
                  <a:lnTo>
                    <a:pt x="120" y="324"/>
                  </a:lnTo>
                  <a:lnTo>
                    <a:pt x="116" y="332"/>
                  </a:lnTo>
                  <a:lnTo>
                    <a:pt x="112" y="340"/>
                  </a:lnTo>
                  <a:lnTo>
                    <a:pt x="104" y="348"/>
                  </a:lnTo>
                  <a:lnTo>
                    <a:pt x="100" y="356"/>
                  </a:lnTo>
                  <a:lnTo>
                    <a:pt x="92" y="364"/>
                  </a:lnTo>
                  <a:lnTo>
                    <a:pt x="80" y="376"/>
                  </a:lnTo>
                  <a:lnTo>
                    <a:pt x="76" y="384"/>
                  </a:lnTo>
                  <a:lnTo>
                    <a:pt x="72" y="392"/>
                  </a:lnTo>
                  <a:lnTo>
                    <a:pt x="68" y="400"/>
                  </a:lnTo>
                  <a:lnTo>
                    <a:pt x="60" y="404"/>
                  </a:lnTo>
                  <a:lnTo>
                    <a:pt x="56" y="412"/>
                  </a:lnTo>
                  <a:lnTo>
                    <a:pt x="52" y="424"/>
                  </a:lnTo>
                  <a:lnTo>
                    <a:pt x="48" y="432"/>
                  </a:lnTo>
                  <a:lnTo>
                    <a:pt x="40" y="440"/>
                  </a:lnTo>
                  <a:lnTo>
                    <a:pt x="40" y="448"/>
                  </a:lnTo>
                  <a:lnTo>
                    <a:pt x="36" y="456"/>
                  </a:lnTo>
                  <a:lnTo>
                    <a:pt x="28" y="464"/>
                  </a:lnTo>
                  <a:lnTo>
                    <a:pt x="20" y="468"/>
                  </a:lnTo>
                  <a:lnTo>
                    <a:pt x="12" y="472"/>
                  </a:lnTo>
                  <a:lnTo>
                    <a:pt x="4" y="472"/>
                  </a:lnTo>
                  <a:lnTo>
                    <a:pt x="0" y="464"/>
                  </a:lnTo>
                  <a:lnTo>
                    <a:pt x="0" y="456"/>
                  </a:lnTo>
                  <a:lnTo>
                    <a:pt x="4" y="448"/>
                  </a:lnTo>
                  <a:lnTo>
                    <a:pt x="8" y="440"/>
                  </a:lnTo>
                  <a:lnTo>
                    <a:pt x="12" y="432"/>
                  </a:lnTo>
                  <a:lnTo>
                    <a:pt x="16" y="424"/>
                  </a:lnTo>
                  <a:lnTo>
                    <a:pt x="20" y="416"/>
                  </a:lnTo>
                  <a:lnTo>
                    <a:pt x="24" y="408"/>
                  </a:lnTo>
                  <a:lnTo>
                    <a:pt x="28" y="400"/>
                  </a:lnTo>
                  <a:lnTo>
                    <a:pt x="36" y="388"/>
                  </a:lnTo>
                  <a:lnTo>
                    <a:pt x="40" y="380"/>
                  </a:lnTo>
                  <a:lnTo>
                    <a:pt x="48" y="376"/>
                  </a:lnTo>
                  <a:lnTo>
                    <a:pt x="52" y="364"/>
                  </a:lnTo>
                  <a:lnTo>
                    <a:pt x="56" y="356"/>
                  </a:lnTo>
                  <a:lnTo>
                    <a:pt x="64" y="344"/>
                  </a:lnTo>
                  <a:lnTo>
                    <a:pt x="72" y="336"/>
                  </a:lnTo>
                  <a:lnTo>
                    <a:pt x="72" y="328"/>
                  </a:lnTo>
                  <a:lnTo>
                    <a:pt x="76" y="320"/>
                  </a:lnTo>
                  <a:lnTo>
                    <a:pt x="80" y="312"/>
                  </a:lnTo>
                  <a:lnTo>
                    <a:pt x="88" y="304"/>
                  </a:lnTo>
                  <a:lnTo>
                    <a:pt x="92" y="296"/>
                  </a:lnTo>
                  <a:lnTo>
                    <a:pt x="100" y="292"/>
                  </a:lnTo>
                  <a:lnTo>
                    <a:pt x="108" y="280"/>
                  </a:lnTo>
                  <a:lnTo>
                    <a:pt x="116" y="272"/>
                  </a:lnTo>
                  <a:lnTo>
                    <a:pt x="120" y="264"/>
                  </a:lnTo>
                  <a:lnTo>
                    <a:pt x="128" y="264"/>
                  </a:lnTo>
                  <a:lnTo>
                    <a:pt x="132" y="256"/>
                  </a:lnTo>
                  <a:lnTo>
                    <a:pt x="140" y="256"/>
                  </a:lnTo>
                  <a:lnTo>
                    <a:pt x="148" y="252"/>
                  </a:lnTo>
                  <a:lnTo>
                    <a:pt x="156" y="248"/>
                  </a:lnTo>
                  <a:lnTo>
                    <a:pt x="164" y="240"/>
                  </a:lnTo>
                  <a:lnTo>
                    <a:pt x="172" y="236"/>
                  </a:lnTo>
                  <a:lnTo>
                    <a:pt x="180" y="228"/>
                  </a:lnTo>
                  <a:lnTo>
                    <a:pt x="184" y="220"/>
                  </a:lnTo>
                  <a:lnTo>
                    <a:pt x="192" y="216"/>
                  </a:lnTo>
                  <a:lnTo>
                    <a:pt x="196" y="208"/>
                  </a:lnTo>
                  <a:lnTo>
                    <a:pt x="204" y="204"/>
                  </a:lnTo>
                  <a:lnTo>
                    <a:pt x="208" y="196"/>
                  </a:lnTo>
                  <a:lnTo>
                    <a:pt x="208" y="188"/>
                  </a:lnTo>
                  <a:lnTo>
                    <a:pt x="212" y="180"/>
                  </a:lnTo>
                  <a:lnTo>
                    <a:pt x="216" y="172"/>
                  </a:lnTo>
                  <a:lnTo>
                    <a:pt x="216" y="164"/>
                  </a:lnTo>
                  <a:lnTo>
                    <a:pt x="216" y="156"/>
                  </a:lnTo>
                  <a:lnTo>
                    <a:pt x="216" y="144"/>
                  </a:lnTo>
                  <a:lnTo>
                    <a:pt x="212" y="136"/>
                  </a:lnTo>
                  <a:lnTo>
                    <a:pt x="212" y="128"/>
                  </a:lnTo>
                  <a:lnTo>
                    <a:pt x="204" y="116"/>
                  </a:lnTo>
                  <a:lnTo>
                    <a:pt x="204" y="108"/>
                  </a:lnTo>
                  <a:lnTo>
                    <a:pt x="204" y="98"/>
                  </a:lnTo>
                  <a:lnTo>
                    <a:pt x="200" y="82"/>
                  </a:lnTo>
                  <a:lnTo>
                    <a:pt x="186" y="58"/>
                  </a:lnTo>
                  <a:lnTo>
                    <a:pt x="206" y="60"/>
                  </a:lnTo>
                  <a:lnTo>
                    <a:pt x="222" y="74"/>
                  </a:lnTo>
                  <a:lnTo>
                    <a:pt x="224" y="82"/>
                  </a:lnTo>
                  <a:lnTo>
                    <a:pt x="238" y="84"/>
                  </a:lnTo>
                  <a:lnTo>
                    <a:pt x="246" y="90"/>
                  </a:lnTo>
                  <a:lnTo>
                    <a:pt x="250" y="96"/>
                  </a:lnTo>
                  <a:lnTo>
                    <a:pt x="252" y="92"/>
                  </a:lnTo>
                </a:path>
              </a:pathLst>
            </a:custGeom>
            <a:solidFill>
              <a:srgbClr val="FCFEB9"/>
            </a:solidFill>
            <a:ln w="12700" cap="rnd" cmpd="sng">
              <a:solidFill>
                <a:schemeClr val="tx1"/>
              </a:solidFill>
              <a:prstDash val="solid"/>
              <a:round/>
              <a:headEnd type="none" w="med" len="med"/>
              <a:tailEnd type="none" w="med" len="me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383" name="Freeform 39">
              <a:extLst>
                <a:ext uri="{FF2B5EF4-FFF2-40B4-BE49-F238E27FC236}">
                  <a16:creationId xmlns:a16="http://schemas.microsoft.com/office/drawing/2014/main" id="{CAB3E3A8-5077-49DC-BD16-2DCFC25931DA}"/>
                </a:ext>
              </a:extLst>
            </p:cNvPr>
            <p:cNvSpPr>
              <a:spLocks/>
            </p:cNvSpPr>
            <p:nvPr/>
          </p:nvSpPr>
          <p:spPr bwMode="auto">
            <a:xfrm>
              <a:off x="1352" y="2810"/>
              <a:ext cx="796" cy="755"/>
            </a:xfrm>
            <a:custGeom>
              <a:avLst/>
              <a:gdLst>
                <a:gd name="T0" fmla="*/ 28 w 895"/>
                <a:gd name="T1" fmla="*/ 314 h 755"/>
                <a:gd name="T2" fmla="*/ 60 w 895"/>
                <a:gd name="T3" fmla="*/ 274 h 755"/>
                <a:gd name="T4" fmla="*/ 99 w 895"/>
                <a:gd name="T5" fmla="*/ 227 h 755"/>
                <a:gd name="T6" fmla="*/ 123 w 895"/>
                <a:gd name="T7" fmla="*/ 180 h 755"/>
                <a:gd name="T8" fmla="*/ 141 w 895"/>
                <a:gd name="T9" fmla="*/ 120 h 755"/>
                <a:gd name="T10" fmla="*/ 165 w 895"/>
                <a:gd name="T11" fmla="*/ 67 h 755"/>
                <a:gd name="T12" fmla="*/ 193 w 895"/>
                <a:gd name="T13" fmla="*/ 27 h 755"/>
                <a:gd name="T14" fmla="*/ 239 w 895"/>
                <a:gd name="T15" fmla="*/ 0 h 755"/>
                <a:gd name="T16" fmla="*/ 277 w 895"/>
                <a:gd name="T17" fmla="*/ 0 h 755"/>
                <a:gd name="T18" fmla="*/ 324 w 895"/>
                <a:gd name="T19" fmla="*/ 27 h 755"/>
                <a:gd name="T20" fmla="*/ 357 w 895"/>
                <a:gd name="T21" fmla="*/ 54 h 755"/>
                <a:gd name="T22" fmla="*/ 394 w 895"/>
                <a:gd name="T23" fmla="*/ 100 h 755"/>
                <a:gd name="T24" fmla="*/ 432 w 895"/>
                <a:gd name="T25" fmla="*/ 140 h 755"/>
                <a:gd name="T26" fmla="*/ 474 w 895"/>
                <a:gd name="T27" fmla="*/ 174 h 755"/>
                <a:gd name="T28" fmla="*/ 517 w 895"/>
                <a:gd name="T29" fmla="*/ 214 h 755"/>
                <a:gd name="T30" fmla="*/ 554 w 895"/>
                <a:gd name="T31" fmla="*/ 240 h 755"/>
                <a:gd name="T32" fmla="*/ 587 w 895"/>
                <a:gd name="T33" fmla="*/ 274 h 755"/>
                <a:gd name="T34" fmla="*/ 610 w 895"/>
                <a:gd name="T35" fmla="*/ 334 h 755"/>
                <a:gd name="T36" fmla="*/ 619 w 895"/>
                <a:gd name="T37" fmla="*/ 387 h 755"/>
                <a:gd name="T38" fmla="*/ 629 w 895"/>
                <a:gd name="T39" fmla="*/ 440 h 755"/>
                <a:gd name="T40" fmla="*/ 610 w 895"/>
                <a:gd name="T41" fmla="*/ 420 h 755"/>
                <a:gd name="T42" fmla="*/ 591 w 895"/>
                <a:gd name="T43" fmla="*/ 367 h 755"/>
                <a:gd name="T44" fmla="*/ 554 w 895"/>
                <a:gd name="T45" fmla="*/ 314 h 755"/>
                <a:gd name="T46" fmla="*/ 520 w 895"/>
                <a:gd name="T47" fmla="*/ 274 h 755"/>
                <a:gd name="T48" fmla="*/ 488 w 895"/>
                <a:gd name="T49" fmla="*/ 240 h 755"/>
                <a:gd name="T50" fmla="*/ 450 w 895"/>
                <a:gd name="T51" fmla="*/ 220 h 755"/>
                <a:gd name="T52" fmla="*/ 413 w 895"/>
                <a:gd name="T53" fmla="*/ 207 h 755"/>
                <a:gd name="T54" fmla="*/ 375 w 895"/>
                <a:gd name="T55" fmla="*/ 194 h 755"/>
                <a:gd name="T56" fmla="*/ 338 w 895"/>
                <a:gd name="T57" fmla="*/ 200 h 755"/>
                <a:gd name="T58" fmla="*/ 296 w 895"/>
                <a:gd name="T59" fmla="*/ 214 h 755"/>
                <a:gd name="T60" fmla="*/ 253 w 895"/>
                <a:gd name="T61" fmla="*/ 240 h 755"/>
                <a:gd name="T62" fmla="*/ 216 w 895"/>
                <a:gd name="T63" fmla="*/ 267 h 755"/>
                <a:gd name="T64" fmla="*/ 188 w 895"/>
                <a:gd name="T65" fmla="*/ 307 h 755"/>
                <a:gd name="T66" fmla="*/ 165 w 895"/>
                <a:gd name="T67" fmla="*/ 354 h 755"/>
                <a:gd name="T68" fmla="*/ 141 w 895"/>
                <a:gd name="T69" fmla="*/ 400 h 755"/>
                <a:gd name="T70" fmla="*/ 126 w 895"/>
                <a:gd name="T71" fmla="*/ 454 h 755"/>
                <a:gd name="T72" fmla="*/ 123 w 895"/>
                <a:gd name="T73" fmla="*/ 514 h 755"/>
                <a:gd name="T74" fmla="*/ 126 w 895"/>
                <a:gd name="T75" fmla="*/ 567 h 755"/>
                <a:gd name="T76" fmla="*/ 126 w 895"/>
                <a:gd name="T77" fmla="*/ 620 h 755"/>
                <a:gd name="T78" fmla="*/ 123 w 895"/>
                <a:gd name="T79" fmla="*/ 674 h 755"/>
                <a:gd name="T80" fmla="*/ 132 w 895"/>
                <a:gd name="T81" fmla="*/ 727 h 755"/>
                <a:gd name="T82" fmla="*/ 118 w 895"/>
                <a:gd name="T83" fmla="*/ 734 h 755"/>
                <a:gd name="T84" fmla="*/ 109 w 895"/>
                <a:gd name="T85" fmla="*/ 680 h 755"/>
                <a:gd name="T86" fmla="*/ 109 w 895"/>
                <a:gd name="T87" fmla="*/ 627 h 755"/>
                <a:gd name="T88" fmla="*/ 104 w 895"/>
                <a:gd name="T89" fmla="*/ 574 h 755"/>
                <a:gd name="T90" fmla="*/ 99 w 895"/>
                <a:gd name="T91" fmla="*/ 514 h 755"/>
                <a:gd name="T92" fmla="*/ 94 w 895"/>
                <a:gd name="T93" fmla="*/ 454 h 755"/>
                <a:gd name="T94" fmla="*/ 84 w 895"/>
                <a:gd name="T95" fmla="*/ 400 h 755"/>
                <a:gd name="T96" fmla="*/ 56 w 895"/>
                <a:gd name="T97" fmla="*/ 360 h 755"/>
                <a:gd name="T98" fmla="*/ 19 w 895"/>
                <a:gd name="T99" fmla="*/ 367 h 755"/>
                <a:gd name="T100" fmla="*/ 10 w 895"/>
                <a:gd name="T101" fmla="*/ 347 h 75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95"/>
                <a:gd name="T154" fmla="*/ 0 h 755"/>
                <a:gd name="T155" fmla="*/ 895 w 895"/>
                <a:gd name="T156" fmla="*/ 755 h 75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95" h="755">
                  <a:moveTo>
                    <a:pt x="14" y="347"/>
                  </a:moveTo>
                  <a:lnTo>
                    <a:pt x="14" y="334"/>
                  </a:lnTo>
                  <a:lnTo>
                    <a:pt x="27" y="327"/>
                  </a:lnTo>
                  <a:lnTo>
                    <a:pt x="40" y="314"/>
                  </a:lnTo>
                  <a:lnTo>
                    <a:pt x="54" y="300"/>
                  </a:lnTo>
                  <a:lnTo>
                    <a:pt x="60" y="287"/>
                  </a:lnTo>
                  <a:lnTo>
                    <a:pt x="74" y="280"/>
                  </a:lnTo>
                  <a:lnTo>
                    <a:pt x="87" y="274"/>
                  </a:lnTo>
                  <a:lnTo>
                    <a:pt x="100" y="260"/>
                  </a:lnTo>
                  <a:lnTo>
                    <a:pt x="114" y="254"/>
                  </a:lnTo>
                  <a:lnTo>
                    <a:pt x="120" y="240"/>
                  </a:lnTo>
                  <a:lnTo>
                    <a:pt x="140" y="227"/>
                  </a:lnTo>
                  <a:lnTo>
                    <a:pt x="147" y="214"/>
                  </a:lnTo>
                  <a:lnTo>
                    <a:pt x="160" y="207"/>
                  </a:lnTo>
                  <a:lnTo>
                    <a:pt x="167" y="194"/>
                  </a:lnTo>
                  <a:lnTo>
                    <a:pt x="174" y="180"/>
                  </a:lnTo>
                  <a:lnTo>
                    <a:pt x="174" y="167"/>
                  </a:lnTo>
                  <a:lnTo>
                    <a:pt x="187" y="147"/>
                  </a:lnTo>
                  <a:lnTo>
                    <a:pt x="194" y="134"/>
                  </a:lnTo>
                  <a:lnTo>
                    <a:pt x="200" y="120"/>
                  </a:lnTo>
                  <a:lnTo>
                    <a:pt x="214" y="107"/>
                  </a:lnTo>
                  <a:lnTo>
                    <a:pt x="220" y="94"/>
                  </a:lnTo>
                  <a:lnTo>
                    <a:pt x="227" y="80"/>
                  </a:lnTo>
                  <a:lnTo>
                    <a:pt x="234" y="67"/>
                  </a:lnTo>
                  <a:lnTo>
                    <a:pt x="247" y="60"/>
                  </a:lnTo>
                  <a:lnTo>
                    <a:pt x="254" y="47"/>
                  </a:lnTo>
                  <a:lnTo>
                    <a:pt x="267" y="40"/>
                  </a:lnTo>
                  <a:lnTo>
                    <a:pt x="274" y="27"/>
                  </a:lnTo>
                  <a:lnTo>
                    <a:pt x="294" y="20"/>
                  </a:lnTo>
                  <a:lnTo>
                    <a:pt x="307" y="14"/>
                  </a:lnTo>
                  <a:lnTo>
                    <a:pt x="327" y="7"/>
                  </a:lnTo>
                  <a:lnTo>
                    <a:pt x="340" y="0"/>
                  </a:lnTo>
                  <a:lnTo>
                    <a:pt x="354" y="0"/>
                  </a:lnTo>
                  <a:lnTo>
                    <a:pt x="367" y="0"/>
                  </a:lnTo>
                  <a:lnTo>
                    <a:pt x="380" y="0"/>
                  </a:lnTo>
                  <a:lnTo>
                    <a:pt x="394" y="0"/>
                  </a:lnTo>
                  <a:lnTo>
                    <a:pt x="414" y="7"/>
                  </a:lnTo>
                  <a:lnTo>
                    <a:pt x="440" y="14"/>
                  </a:lnTo>
                  <a:lnTo>
                    <a:pt x="454" y="14"/>
                  </a:lnTo>
                  <a:lnTo>
                    <a:pt x="460" y="27"/>
                  </a:lnTo>
                  <a:lnTo>
                    <a:pt x="474" y="34"/>
                  </a:lnTo>
                  <a:lnTo>
                    <a:pt x="487" y="40"/>
                  </a:lnTo>
                  <a:lnTo>
                    <a:pt x="494" y="54"/>
                  </a:lnTo>
                  <a:lnTo>
                    <a:pt x="507" y="54"/>
                  </a:lnTo>
                  <a:lnTo>
                    <a:pt x="514" y="67"/>
                  </a:lnTo>
                  <a:lnTo>
                    <a:pt x="534" y="80"/>
                  </a:lnTo>
                  <a:lnTo>
                    <a:pt x="547" y="94"/>
                  </a:lnTo>
                  <a:lnTo>
                    <a:pt x="560" y="100"/>
                  </a:lnTo>
                  <a:lnTo>
                    <a:pt x="574" y="114"/>
                  </a:lnTo>
                  <a:lnTo>
                    <a:pt x="587" y="127"/>
                  </a:lnTo>
                  <a:lnTo>
                    <a:pt x="600" y="134"/>
                  </a:lnTo>
                  <a:lnTo>
                    <a:pt x="614" y="140"/>
                  </a:lnTo>
                  <a:lnTo>
                    <a:pt x="627" y="147"/>
                  </a:lnTo>
                  <a:lnTo>
                    <a:pt x="647" y="160"/>
                  </a:lnTo>
                  <a:lnTo>
                    <a:pt x="660" y="167"/>
                  </a:lnTo>
                  <a:lnTo>
                    <a:pt x="674" y="174"/>
                  </a:lnTo>
                  <a:lnTo>
                    <a:pt x="687" y="180"/>
                  </a:lnTo>
                  <a:lnTo>
                    <a:pt x="700" y="187"/>
                  </a:lnTo>
                  <a:lnTo>
                    <a:pt x="714" y="200"/>
                  </a:lnTo>
                  <a:lnTo>
                    <a:pt x="734" y="214"/>
                  </a:lnTo>
                  <a:lnTo>
                    <a:pt x="747" y="220"/>
                  </a:lnTo>
                  <a:lnTo>
                    <a:pt x="760" y="234"/>
                  </a:lnTo>
                  <a:lnTo>
                    <a:pt x="774" y="240"/>
                  </a:lnTo>
                  <a:lnTo>
                    <a:pt x="787" y="240"/>
                  </a:lnTo>
                  <a:lnTo>
                    <a:pt x="800" y="247"/>
                  </a:lnTo>
                  <a:lnTo>
                    <a:pt x="814" y="254"/>
                  </a:lnTo>
                  <a:lnTo>
                    <a:pt x="820" y="267"/>
                  </a:lnTo>
                  <a:lnTo>
                    <a:pt x="834" y="274"/>
                  </a:lnTo>
                  <a:lnTo>
                    <a:pt x="847" y="287"/>
                  </a:lnTo>
                  <a:lnTo>
                    <a:pt x="854" y="300"/>
                  </a:lnTo>
                  <a:lnTo>
                    <a:pt x="860" y="320"/>
                  </a:lnTo>
                  <a:lnTo>
                    <a:pt x="867" y="334"/>
                  </a:lnTo>
                  <a:lnTo>
                    <a:pt x="867" y="347"/>
                  </a:lnTo>
                  <a:lnTo>
                    <a:pt x="874" y="360"/>
                  </a:lnTo>
                  <a:lnTo>
                    <a:pt x="880" y="374"/>
                  </a:lnTo>
                  <a:lnTo>
                    <a:pt x="880" y="387"/>
                  </a:lnTo>
                  <a:lnTo>
                    <a:pt x="887" y="400"/>
                  </a:lnTo>
                  <a:lnTo>
                    <a:pt x="894" y="414"/>
                  </a:lnTo>
                  <a:lnTo>
                    <a:pt x="894" y="427"/>
                  </a:lnTo>
                  <a:lnTo>
                    <a:pt x="894" y="440"/>
                  </a:lnTo>
                  <a:lnTo>
                    <a:pt x="894" y="454"/>
                  </a:lnTo>
                  <a:lnTo>
                    <a:pt x="880" y="447"/>
                  </a:lnTo>
                  <a:lnTo>
                    <a:pt x="874" y="434"/>
                  </a:lnTo>
                  <a:lnTo>
                    <a:pt x="867" y="420"/>
                  </a:lnTo>
                  <a:lnTo>
                    <a:pt x="860" y="407"/>
                  </a:lnTo>
                  <a:lnTo>
                    <a:pt x="860" y="394"/>
                  </a:lnTo>
                  <a:lnTo>
                    <a:pt x="847" y="380"/>
                  </a:lnTo>
                  <a:lnTo>
                    <a:pt x="840" y="367"/>
                  </a:lnTo>
                  <a:lnTo>
                    <a:pt x="827" y="360"/>
                  </a:lnTo>
                  <a:lnTo>
                    <a:pt x="820" y="347"/>
                  </a:lnTo>
                  <a:lnTo>
                    <a:pt x="807" y="334"/>
                  </a:lnTo>
                  <a:lnTo>
                    <a:pt x="787" y="314"/>
                  </a:lnTo>
                  <a:lnTo>
                    <a:pt x="774" y="300"/>
                  </a:lnTo>
                  <a:lnTo>
                    <a:pt x="760" y="294"/>
                  </a:lnTo>
                  <a:lnTo>
                    <a:pt x="754" y="280"/>
                  </a:lnTo>
                  <a:lnTo>
                    <a:pt x="740" y="274"/>
                  </a:lnTo>
                  <a:lnTo>
                    <a:pt x="734" y="260"/>
                  </a:lnTo>
                  <a:lnTo>
                    <a:pt x="720" y="254"/>
                  </a:lnTo>
                  <a:lnTo>
                    <a:pt x="707" y="247"/>
                  </a:lnTo>
                  <a:lnTo>
                    <a:pt x="694" y="240"/>
                  </a:lnTo>
                  <a:lnTo>
                    <a:pt x="680" y="240"/>
                  </a:lnTo>
                  <a:lnTo>
                    <a:pt x="667" y="234"/>
                  </a:lnTo>
                  <a:lnTo>
                    <a:pt x="654" y="227"/>
                  </a:lnTo>
                  <a:lnTo>
                    <a:pt x="640" y="220"/>
                  </a:lnTo>
                  <a:lnTo>
                    <a:pt x="627" y="214"/>
                  </a:lnTo>
                  <a:lnTo>
                    <a:pt x="614" y="214"/>
                  </a:lnTo>
                  <a:lnTo>
                    <a:pt x="600" y="207"/>
                  </a:lnTo>
                  <a:lnTo>
                    <a:pt x="587" y="207"/>
                  </a:lnTo>
                  <a:lnTo>
                    <a:pt x="574" y="200"/>
                  </a:lnTo>
                  <a:lnTo>
                    <a:pt x="560" y="200"/>
                  </a:lnTo>
                  <a:lnTo>
                    <a:pt x="547" y="200"/>
                  </a:lnTo>
                  <a:lnTo>
                    <a:pt x="534" y="194"/>
                  </a:lnTo>
                  <a:lnTo>
                    <a:pt x="520" y="194"/>
                  </a:lnTo>
                  <a:lnTo>
                    <a:pt x="507" y="194"/>
                  </a:lnTo>
                  <a:lnTo>
                    <a:pt x="494" y="194"/>
                  </a:lnTo>
                  <a:lnTo>
                    <a:pt x="480" y="200"/>
                  </a:lnTo>
                  <a:lnTo>
                    <a:pt x="467" y="200"/>
                  </a:lnTo>
                  <a:lnTo>
                    <a:pt x="454" y="207"/>
                  </a:lnTo>
                  <a:lnTo>
                    <a:pt x="440" y="214"/>
                  </a:lnTo>
                  <a:lnTo>
                    <a:pt x="420" y="214"/>
                  </a:lnTo>
                  <a:lnTo>
                    <a:pt x="407" y="220"/>
                  </a:lnTo>
                  <a:lnTo>
                    <a:pt x="387" y="227"/>
                  </a:lnTo>
                  <a:lnTo>
                    <a:pt x="374" y="227"/>
                  </a:lnTo>
                  <a:lnTo>
                    <a:pt x="360" y="240"/>
                  </a:lnTo>
                  <a:lnTo>
                    <a:pt x="347" y="247"/>
                  </a:lnTo>
                  <a:lnTo>
                    <a:pt x="334" y="254"/>
                  </a:lnTo>
                  <a:lnTo>
                    <a:pt x="320" y="260"/>
                  </a:lnTo>
                  <a:lnTo>
                    <a:pt x="307" y="267"/>
                  </a:lnTo>
                  <a:lnTo>
                    <a:pt x="294" y="274"/>
                  </a:lnTo>
                  <a:lnTo>
                    <a:pt x="287" y="287"/>
                  </a:lnTo>
                  <a:lnTo>
                    <a:pt x="280" y="300"/>
                  </a:lnTo>
                  <a:lnTo>
                    <a:pt x="267" y="307"/>
                  </a:lnTo>
                  <a:lnTo>
                    <a:pt x="254" y="320"/>
                  </a:lnTo>
                  <a:lnTo>
                    <a:pt x="240" y="327"/>
                  </a:lnTo>
                  <a:lnTo>
                    <a:pt x="240" y="340"/>
                  </a:lnTo>
                  <a:lnTo>
                    <a:pt x="234" y="354"/>
                  </a:lnTo>
                  <a:lnTo>
                    <a:pt x="220" y="360"/>
                  </a:lnTo>
                  <a:lnTo>
                    <a:pt x="214" y="374"/>
                  </a:lnTo>
                  <a:lnTo>
                    <a:pt x="207" y="387"/>
                  </a:lnTo>
                  <a:lnTo>
                    <a:pt x="200" y="400"/>
                  </a:lnTo>
                  <a:lnTo>
                    <a:pt x="200" y="414"/>
                  </a:lnTo>
                  <a:lnTo>
                    <a:pt x="194" y="427"/>
                  </a:lnTo>
                  <a:lnTo>
                    <a:pt x="187" y="440"/>
                  </a:lnTo>
                  <a:lnTo>
                    <a:pt x="180" y="454"/>
                  </a:lnTo>
                  <a:lnTo>
                    <a:pt x="180" y="467"/>
                  </a:lnTo>
                  <a:lnTo>
                    <a:pt x="180" y="480"/>
                  </a:lnTo>
                  <a:lnTo>
                    <a:pt x="174" y="494"/>
                  </a:lnTo>
                  <a:lnTo>
                    <a:pt x="174" y="514"/>
                  </a:lnTo>
                  <a:lnTo>
                    <a:pt x="180" y="527"/>
                  </a:lnTo>
                  <a:lnTo>
                    <a:pt x="180" y="540"/>
                  </a:lnTo>
                  <a:lnTo>
                    <a:pt x="174" y="554"/>
                  </a:lnTo>
                  <a:lnTo>
                    <a:pt x="180" y="567"/>
                  </a:lnTo>
                  <a:lnTo>
                    <a:pt x="180" y="580"/>
                  </a:lnTo>
                  <a:lnTo>
                    <a:pt x="180" y="594"/>
                  </a:lnTo>
                  <a:lnTo>
                    <a:pt x="180" y="607"/>
                  </a:lnTo>
                  <a:lnTo>
                    <a:pt x="180" y="620"/>
                  </a:lnTo>
                  <a:lnTo>
                    <a:pt x="174" y="634"/>
                  </a:lnTo>
                  <a:lnTo>
                    <a:pt x="180" y="647"/>
                  </a:lnTo>
                  <a:lnTo>
                    <a:pt x="174" y="660"/>
                  </a:lnTo>
                  <a:lnTo>
                    <a:pt x="174" y="674"/>
                  </a:lnTo>
                  <a:lnTo>
                    <a:pt x="174" y="687"/>
                  </a:lnTo>
                  <a:lnTo>
                    <a:pt x="180" y="700"/>
                  </a:lnTo>
                  <a:lnTo>
                    <a:pt x="180" y="714"/>
                  </a:lnTo>
                  <a:lnTo>
                    <a:pt x="187" y="727"/>
                  </a:lnTo>
                  <a:lnTo>
                    <a:pt x="187" y="740"/>
                  </a:lnTo>
                  <a:lnTo>
                    <a:pt x="180" y="754"/>
                  </a:lnTo>
                  <a:lnTo>
                    <a:pt x="167" y="747"/>
                  </a:lnTo>
                  <a:lnTo>
                    <a:pt x="167" y="734"/>
                  </a:lnTo>
                  <a:lnTo>
                    <a:pt x="160" y="720"/>
                  </a:lnTo>
                  <a:lnTo>
                    <a:pt x="160" y="707"/>
                  </a:lnTo>
                  <a:lnTo>
                    <a:pt x="154" y="694"/>
                  </a:lnTo>
                  <a:lnTo>
                    <a:pt x="154" y="680"/>
                  </a:lnTo>
                  <a:lnTo>
                    <a:pt x="154" y="667"/>
                  </a:lnTo>
                  <a:lnTo>
                    <a:pt x="154" y="654"/>
                  </a:lnTo>
                  <a:lnTo>
                    <a:pt x="154" y="640"/>
                  </a:lnTo>
                  <a:lnTo>
                    <a:pt x="154" y="627"/>
                  </a:lnTo>
                  <a:lnTo>
                    <a:pt x="147" y="614"/>
                  </a:lnTo>
                  <a:lnTo>
                    <a:pt x="147" y="600"/>
                  </a:lnTo>
                  <a:lnTo>
                    <a:pt x="147" y="587"/>
                  </a:lnTo>
                  <a:lnTo>
                    <a:pt x="147" y="574"/>
                  </a:lnTo>
                  <a:lnTo>
                    <a:pt x="147" y="560"/>
                  </a:lnTo>
                  <a:lnTo>
                    <a:pt x="147" y="540"/>
                  </a:lnTo>
                  <a:lnTo>
                    <a:pt x="147" y="527"/>
                  </a:lnTo>
                  <a:lnTo>
                    <a:pt x="140" y="514"/>
                  </a:lnTo>
                  <a:lnTo>
                    <a:pt x="140" y="500"/>
                  </a:lnTo>
                  <a:lnTo>
                    <a:pt x="134" y="487"/>
                  </a:lnTo>
                  <a:lnTo>
                    <a:pt x="134" y="467"/>
                  </a:lnTo>
                  <a:lnTo>
                    <a:pt x="134" y="454"/>
                  </a:lnTo>
                  <a:lnTo>
                    <a:pt x="127" y="440"/>
                  </a:lnTo>
                  <a:lnTo>
                    <a:pt x="120" y="427"/>
                  </a:lnTo>
                  <a:lnTo>
                    <a:pt x="120" y="414"/>
                  </a:lnTo>
                  <a:lnTo>
                    <a:pt x="120" y="400"/>
                  </a:lnTo>
                  <a:lnTo>
                    <a:pt x="114" y="387"/>
                  </a:lnTo>
                  <a:lnTo>
                    <a:pt x="107" y="374"/>
                  </a:lnTo>
                  <a:lnTo>
                    <a:pt x="94" y="367"/>
                  </a:lnTo>
                  <a:lnTo>
                    <a:pt x="80" y="360"/>
                  </a:lnTo>
                  <a:lnTo>
                    <a:pt x="67" y="360"/>
                  </a:lnTo>
                  <a:lnTo>
                    <a:pt x="54" y="367"/>
                  </a:lnTo>
                  <a:lnTo>
                    <a:pt x="40" y="367"/>
                  </a:lnTo>
                  <a:lnTo>
                    <a:pt x="27" y="367"/>
                  </a:lnTo>
                  <a:lnTo>
                    <a:pt x="14" y="374"/>
                  </a:lnTo>
                  <a:lnTo>
                    <a:pt x="0" y="367"/>
                  </a:lnTo>
                  <a:lnTo>
                    <a:pt x="0" y="354"/>
                  </a:lnTo>
                  <a:lnTo>
                    <a:pt x="14" y="347"/>
                  </a:lnTo>
                </a:path>
              </a:pathLst>
            </a:custGeom>
            <a:solidFill>
              <a:srgbClr val="FCFEB9"/>
            </a:solidFill>
            <a:ln w="12700" cap="rnd" cmpd="sng">
              <a:solidFill>
                <a:schemeClr val="tx1"/>
              </a:solidFill>
              <a:prstDash val="solid"/>
              <a:round/>
              <a:headEnd type="none" w="med" len="med"/>
              <a:tailEnd type="none" w="med" len="me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384" name="Freeform 40">
              <a:extLst>
                <a:ext uri="{FF2B5EF4-FFF2-40B4-BE49-F238E27FC236}">
                  <a16:creationId xmlns:a16="http://schemas.microsoft.com/office/drawing/2014/main" id="{037B7769-1796-46B6-AA6A-D7D88DDA9C3E}"/>
                </a:ext>
              </a:extLst>
            </p:cNvPr>
            <p:cNvSpPr>
              <a:spLocks/>
            </p:cNvSpPr>
            <p:nvPr/>
          </p:nvSpPr>
          <p:spPr bwMode="auto">
            <a:xfrm>
              <a:off x="2276" y="3169"/>
              <a:ext cx="83" cy="93"/>
            </a:xfrm>
            <a:custGeom>
              <a:avLst/>
              <a:gdLst>
                <a:gd name="T0" fmla="*/ 0 w 93"/>
                <a:gd name="T1" fmla="*/ 12 h 93"/>
                <a:gd name="T2" fmla="*/ 5 w 93"/>
                <a:gd name="T3" fmla="*/ 12 h 93"/>
                <a:gd name="T4" fmla="*/ 14 w 93"/>
                <a:gd name="T5" fmla="*/ 8 h 93"/>
                <a:gd name="T6" fmla="*/ 20 w 93"/>
                <a:gd name="T7" fmla="*/ 8 h 93"/>
                <a:gd name="T8" fmla="*/ 31 w 93"/>
                <a:gd name="T9" fmla="*/ 8 h 93"/>
                <a:gd name="T10" fmla="*/ 37 w 93"/>
                <a:gd name="T11" fmla="*/ 8 h 93"/>
                <a:gd name="T12" fmla="*/ 43 w 93"/>
                <a:gd name="T13" fmla="*/ 4 h 93"/>
                <a:gd name="T14" fmla="*/ 48 w 93"/>
                <a:gd name="T15" fmla="*/ 4 h 93"/>
                <a:gd name="T16" fmla="*/ 54 w 93"/>
                <a:gd name="T17" fmla="*/ 0 h 93"/>
                <a:gd name="T18" fmla="*/ 60 w 93"/>
                <a:gd name="T19" fmla="*/ 0 h 93"/>
                <a:gd name="T20" fmla="*/ 63 w 93"/>
                <a:gd name="T21" fmla="*/ 8 h 93"/>
                <a:gd name="T22" fmla="*/ 65 w 93"/>
                <a:gd name="T23" fmla="*/ 16 h 93"/>
                <a:gd name="T24" fmla="*/ 65 w 93"/>
                <a:gd name="T25" fmla="*/ 24 h 93"/>
                <a:gd name="T26" fmla="*/ 63 w 93"/>
                <a:gd name="T27" fmla="*/ 32 h 93"/>
                <a:gd name="T28" fmla="*/ 56 w 93"/>
                <a:gd name="T29" fmla="*/ 36 h 93"/>
                <a:gd name="T30" fmla="*/ 54 w 93"/>
                <a:gd name="T31" fmla="*/ 48 h 93"/>
                <a:gd name="T32" fmla="*/ 54 w 93"/>
                <a:gd name="T33" fmla="*/ 56 h 93"/>
                <a:gd name="T34" fmla="*/ 54 w 93"/>
                <a:gd name="T35" fmla="*/ 64 h 93"/>
                <a:gd name="T36" fmla="*/ 51 w 93"/>
                <a:gd name="T37" fmla="*/ 76 h 93"/>
                <a:gd name="T38" fmla="*/ 51 w 93"/>
                <a:gd name="T39" fmla="*/ 84 h 93"/>
                <a:gd name="T40" fmla="*/ 48 w 93"/>
                <a:gd name="T41" fmla="*/ 92 h 93"/>
                <a:gd name="T42" fmla="*/ 43 w 93"/>
                <a:gd name="T43" fmla="*/ 92 h 93"/>
                <a:gd name="T44" fmla="*/ 37 w 93"/>
                <a:gd name="T45" fmla="*/ 88 h 93"/>
                <a:gd name="T46" fmla="*/ 34 w 93"/>
                <a:gd name="T47" fmla="*/ 80 h 93"/>
                <a:gd name="T48" fmla="*/ 31 w 93"/>
                <a:gd name="T49" fmla="*/ 72 h 93"/>
                <a:gd name="T50" fmla="*/ 26 w 93"/>
                <a:gd name="T51" fmla="*/ 64 h 93"/>
                <a:gd name="T52" fmla="*/ 23 w 93"/>
                <a:gd name="T53" fmla="*/ 56 h 93"/>
                <a:gd name="T54" fmla="*/ 17 w 93"/>
                <a:gd name="T55" fmla="*/ 52 h 93"/>
                <a:gd name="T56" fmla="*/ 11 w 93"/>
                <a:gd name="T57" fmla="*/ 48 h 93"/>
                <a:gd name="T58" fmla="*/ 5 w 93"/>
                <a:gd name="T59" fmla="*/ 44 h 93"/>
                <a:gd name="T60" fmla="*/ 4 w 93"/>
                <a:gd name="T61" fmla="*/ 36 h 93"/>
                <a:gd name="T62" fmla="*/ 4 w 93"/>
                <a:gd name="T63" fmla="*/ 28 h 93"/>
                <a:gd name="T64" fmla="*/ 0 w 93"/>
                <a:gd name="T65" fmla="*/ 12 h 9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3"/>
                <a:gd name="T100" fmla="*/ 0 h 93"/>
                <a:gd name="T101" fmla="*/ 93 w 93"/>
                <a:gd name="T102" fmla="*/ 93 h 9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3" h="93">
                  <a:moveTo>
                    <a:pt x="0" y="12"/>
                  </a:moveTo>
                  <a:lnTo>
                    <a:pt x="8" y="12"/>
                  </a:lnTo>
                  <a:lnTo>
                    <a:pt x="20" y="8"/>
                  </a:lnTo>
                  <a:lnTo>
                    <a:pt x="28" y="8"/>
                  </a:lnTo>
                  <a:lnTo>
                    <a:pt x="44" y="8"/>
                  </a:lnTo>
                  <a:lnTo>
                    <a:pt x="52" y="8"/>
                  </a:lnTo>
                  <a:lnTo>
                    <a:pt x="60" y="4"/>
                  </a:lnTo>
                  <a:lnTo>
                    <a:pt x="68" y="4"/>
                  </a:lnTo>
                  <a:lnTo>
                    <a:pt x="76" y="0"/>
                  </a:lnTo>
                  <a:lnTo>
                    <a:pt x="84" y="0"/>
                  </a:lnTo>
                  <a:lnTo>
                    <a:pt x="88" y="8"/>
                  </a:lnTo>
                  <a:lnTo>
                    <a:pt x="92" y="16"/>
                  </a:lnTo>
                  <a:lnTo>
                    <a:pt x="92" y="24"/>
                  </a:lnTo>
                  <a:lnTo>
                    <a:pt x="88" y="32"/>
                  </a:lnTo>
                  <a:lnTo>
                    <a:pt x="80" y="36"/>
                  </a:lnTo>
                  <a:lnTo>
                    <a:pt x="76" y="48"/>
                  </a:lnTo>
                  <a:lnTo>
                    <a:pt x="76" y="56"/>
                  </a:lnTo>
                  <a:lnTo>
                    <a:pt x="76" y="64"/>
                  </a:lnTo>
                  <a:lnTo>
                    <a:pt x="72" y="76"/>
                  </a:lnTo>
                  <a:lnTo>
                    <a:pt x="72" y="84"/>
                  </a:lnTo>
                  <a:lnTo>
                    <a:pt x="68" y="92"/>
                  </a:lnTo>
                  <a:lnTo>
                    <a:pt x="60" y="92"/>
                  </a:lnTo>
                  <a:lnTo>
                    <a:pt x="52" y="88"/>
                  </a:lnTo>
                  <a:lnTo>
                    <a:pt x="48" y="80"/>
                  </a:lnTo>
                  <a:lnTo>
                    <a:pt x="44" y="72"/>
                  </a:lnTo>
                  <a:lnTo>
                    <a:pt x="36" y="64"/>
                  </a:lnTo>
                  <a:lnTo>
                    <a:pt x="32" y="56"/>
                  </a:lnTo>
                  <a:lnTo>
                    <a:pt x="24" y="52"/>
                  </a:lnTo>
                  <a:lnTo>
                    <a:pt x="16" y="48"/>
                  </a:lnTo>
                  <a:lnTo>
                    <a:pt x="8" y="44"/>
                  </a:lnTo>
                  <a:lnTo>
                    <a:pt x="4" y="36"/>
                  </a:lnTo>
                  <a:lnTo>
                    <a:pt x="4" y="28"/>
                  </a:lnTo>
                  <a:lnTo>
                    <a:pt x="0" y="12"/>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385" name="Freeform 41">
              <a:extLst>
                <a:ext uri="{FF2B5EF4-FFF2-40B4-BE49-F238E27FC236}">
                  <a16:creationId xmlns:a16="http://schemas.microsoft.com/office/drawing/2014/main" id="{0A9DDB0D-CA3C-4C0D-9E93-54518DB9F314}"/>
                </a:ext>
              </a:extLst>
            </p:cNvPr>
            <p:cNvSpPr>
              <a:spLocks/>
            </p:cNvSpPr>
            <p:nvPr/>
          </p:nvSpPr>
          <p:spPr bwMode="auto">
            <a:xfrm>
              <a:off x="2386" y="3117"/>
              <a:ext cx="118" cy="113"/>
            </a:xfrm>
            <a:custGeom>
              <a:avLst/>
              <a:gdLst>
                <a:gd name="T0" fmla="*/ 0 w 133"/>
                <a:gd name="T1" fmla="*/ 44 h 113"/>
                <a:gd name="T2" fmla="*/ 5 w 133"/>
                <a:gd name="T3" fmla="*/ 40 h 113"/>
                <a:gd name="T4" fmla="*/ 14 w 133"/>
                <a:gd name="T5" fmla="*/ 40 h 113"/>
                <a:gd name="T6" fmla="*/ 20 w 133"/>
                <a:gd name="T7" fmla="*/ 40 h 113"/>
                <a:gd name="T8" fmla="*/ 25 w 133"/>
                <a:gd name="T9" fmla="*/ 40 h 113"/>
                <a:gd name="T10" fmla="*/ 31 w 133"/>
                <a:gd name="T11" fmla="*/ 36 h 113"/>
                <a:gd name="T12" fmla="*/ 36 w 133"/>
                <a:gd name="T13" fmla="*/ 32 h 113"/>
                <a:gd name="T14" fmla="*/ 39 w 133"/>
                <a:gd name="T15" fmla="*/ 24 h 113"/>
                <a:gd name="T16" fmla="*/ 45 w 133"/>
                <a:gd name="T17" fmla="*/ 24 h 113"/>
                <a:gd name="T18" fmla="*/ 51 w 133"/>
                <a:gd name="T19" fmla="*/ 20 h 113"/>
                <a:gd name="T20" fmla="*/ 56 w 133"/>
                <a:gd name="T21" fmla="*/ 16 h 113"/>
                <a:gd name="T22" fmla="*/ 61 w 133"/>
                <a:gd name="T23" fmla="*/ 12 h 113"/>
                <a:gd name="T24" fmla="*/ 67 w 133"/>
                <a:gd name="T25" fmla="*/ 8 h 113"/>
                <a:gd name="T26" fmla="*/ 73 w 133"/>
                <a:gd name="T27" fmla="*/ 0 h 113"/>
                <a:gd name="T28" fmla="*/ 78 w 133"/>
                <a:gd name="T29" fmla="*/ 0 h 113"/>
                <a:gd name="T30" fmla="*/ 87 w 133"/>
                <a:gd name="T31" fmla="*/ 0 h 113"/>
                <a:gd name="T32" fmla="*/ 92 w 133"/>
                <a:gd name="T33" fmla="*/ 12 h 113"/>
                <a:gd name="T34" fmla="*/ 92 w 133"/>
                <a:gd name="T35" fmla="*/ 20 h 113"/>
                <a:gd name="T36" fmla="*/ 87 w 133"/>
                <a:gd name="T37" fmla="*/ 28 h 113"/>
                <a:gd name="T38" fmla="*/ 83 w 133"/>
                <a:gd name="T39" fmla="*/ 36 h 113"/>
                <a:gd name="T40" fmla="*/ 78 w 133"/>
                <a:gd name="T41" fmla="*/ 44 h 113"/>
                <a:gd name="T42" fmla="*/ 75 w 133"/>
                <a:gd name="T43" fmla="*/ 52 h 113"/>
                <a:gd name="T44" fmla="*/ 78 w 133"/>
                <a:gd name="T45" fmla="*/ 64 h 113"/>
                <a:gd name="T46" fmla="*/ 78 w 133"/>
                <a:gd name="T47" fmla="*/ 72 h 113"/>
                <a:gd name="T48" fmla="*/ 78 w 133"/>
                <a:gd name="T49" fmla="*/ 80 h 113"/>
                <a:gd name="T50" fmla="*/ 78 w 133"/>
                <a:gd name="T51" fmla="*/ 88 h 113"/>
                <a:gd name="T52" fmla="*/ 78 w 133"/>
                <a:gd name="T53" fmla="*/ 96 h 113"/>
                <a:gd name="T54" fmla="*/ 78 w 133"/>
                <a:gd name="T55" fmla="*/ 104 h 113"/>
                <a:gd name="T56" fmla="*/ 73 w 133"/>
                <a:gd name="T57" fmla="*/ 112 h 113"/>
                <a:gd name="T58" fmla="*/ 65 w 133"/>
                <a:gd name="T59" fmla="*/ 108 h 113"/>
                <a:gd name="T60" fmla="*/ 59 w 133"/>
                <a:gd name="T61" fmla="*/ 104 h 113"/>
                <a:gd name="T62" fmla="*/ 52 w 133"/>
                <a:gd name="T63" fmla="*/ 92 h 113"/>
                <a:gd name="T64" fmla="*/ 47 w 133"/>
                <a:gd name="T65" fmla="*/ 84 h 113"/>
                <a:gd name="T66" fmla="*/ 42 w 133"/>
                <a:gd name="T67" fmla="*/ 80 h 113"/>
                <a:gd name="T68" fmla="*/ 36 w 133"/>
                <a:gd name="T69" fmla="*/ 76 h 113"/>
                <a:gd name="T70" fmla="*/ 31 w 133"/>
                <a:gd name="T71" fmla="*/ 72 h 113"/>
                <a:gd name="T72" fmla="*/ 25 w 133"/>
                <a:gd name="T73" fmla="*/ 72 h 113"/>
                <a:gd name="T74" fmla="*/ 17 w 133"/>
                <a:gd name="T75" fmla="*/ 68 h 113"/>
                <a:gd name="T76" fmla="*/ 11 w 133"/>
                <a:gd name="T77" fmla="*/ 68 h 113"/>
                <a:gd name="T78" fmla="*/ 5 w 133"/>
                <a:gd name="T79" fmla="*/ 68 h 113"/>
                <a:gd name="T80" fmla="*/ 4 w 133"/>
                <a:gd name="T81" fmla="*/ 60 h 113"/>
                <a:gd name="T82" fmla="*/ 0 w 133"/>
                <a:gd name="T83" fmla="*/ 52 h 113"/>
                <a:gd name="T84" fmla="*/ 0 w 133"/>
                <a:gd name="T85" fmla="*/ 44 h 11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3"/>
                <a:gd name="T130" fmla="*/ 0 h 113"/>
                <a:gd name="T131" fmla="*/ 133 w 133"/>
                <a:gd name="T132" fmla="*/ 113 h 11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3" h="113">
                  <a:moveTo>
                    <a:pt x="0" y="44"/>
                  </a:moveTo>
                  <a:lnTo>
                    <a:pt x="8" y="40"/>
                  </a:lnTo>
                  <a:lnTo>
                    <a:pt x="20" y="40"/>
                  </a:lnTo>
                  <a:lnTo>
                    <a:pt x="28" y="40"/>
                  </a:lnTo>
                  <a:lnTo>
                    <a:pt x="36" y="40"/>
                  </a:lnTo>
                  <a:lnTo>
                    <a:pt x="44" y="36"/>
                  </a:lnTo>
                  <a:lnTo>
                    <a:pt x="52" y="32"/>
                  </a:lnTo>
                  <a:lnTo>
                    <a:pt x="56" y="24"/>
                  </a:lnTo>
                  <a:lnTo>
                    <a:pt x="64" y="24"/>
                  </a:lnTo>
                  <a:lnTo>
                    <a:pt x="72" y="20"/>
                  </a:lnTo>
                  <a:lnTo>
                    <a:pt x="80" y="16"/>
                  </a:lnTo>
                  <a:lnTo>
                    <a:pt x="88" y="12"/>
                  </a:lnTo>
                  <a:lnTo>
                    <a:pt x="96" y="8"/>
                  </a:lnTo>
                  <a:lnTo>
                    <a:pt x="104" y="0"/>
                  </a:lnTo>
                  <a:lnTo>
                    <a:pt x="112" y="0"/>
                  </a:lnTo>
                  <a:lnTo>
                    <a:pt x="124" y="0"/>
                  </a:lnTo>
                  <a:lnTo>
                    <a:pt x="132" y="12"/>
                  </a:lnTo>
                  <a:lnTo>
                    <a:pt x="132" y="20"/>
                  </a:lnTo>
                  <a:lnTo>
                    <a:pt x="124" y="28"/>
                  </a:lnTo>
                  <a:lnTo>
                    <a:pt x="120" y="36"/>
                  </a:lnTo>
                  <a:lnTo>
                    <a:pt x="112" y="44"/>
                  </a:lnTo>
                  <a:lnTo>
                    <a:pt x="108" y="52"/>
                  </a:lnTo>
                  <a:lnTo>
                    <a:pt x="112" y="64"/>
                  </a:lnTo>
                  <a:lnTo>
                    <a:pt x="112" y="72"/>
                  </a:lnTo>
                  <a:lnTo>
                    <a:pt x="112" y="80"/>
                  </a:lnTo>
                  <a:lnTo>
                    <a:pt x="112" y="88"/>
                  </a:lnTo>
                  <a:lnTo>
                    <a:pt x="112" y="96"/>
                  </a:lnTo>
                  <a:lnTo>
                    <a:pt x="112" y="104"/>
                  </a:lnTo>
                  <a:lnTo>
                    <a:pt x="104" y="112"/>
                  </a:lnTo>
                  <a:lnTo>
                    <a:pt x="92" y="108"/>
                  </a:lnTo>
                  <a:lnTo>
                    <a:pt x="84" y="104"/>
                  </a:lnTo>
                  <a:lnTo>
                    <a:pt x="76" y="92"/>
                  </a:lnTo>
                  <a:lnTo>
                    <a:pt x="68" y="84"/>
                  </a:lnTo>
                  <a:lnTo>
                    <a:pt x="60" y="80"/>
                  </a:lnTo>
                  <a:lnTo>
                    <a:pt x="52" y="76"/>
                  </a:lnTo>
                  <a:lnTo>
                    <a:pt x="44" y="72"/>
                  </a:lnTo>
                  <a:lnTo>
                    <a:pt x="36" y="72"/>
                  </a:lnTo>
                  <a:lnTo>
                    <a:pt x="24" y="68"/>
                  </a:lnTo>
                  <a:lnTo>
                    <a:pt x="16" y="68"/>
                  </a:lnTo>
                  <a:lnTo>
                    <a:pt x="8" y="68"/>
                  </a:lnTo>
                  <a:lnTo>
                    <a:pt x="4" y="60"/>
                  </a:lnTo>
                  <a:lnTo>
                    <a:pt x="0" y="52"/>
                  </a:lnTo>
                  <a:lnTo>
                    <a:pt x="0" y="44"/>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386" name="Freeform 42">
              <a:extLst>
                <a:ext uri="{FF2B5EF4-FFF2-40B4-BE49-F238E27FC236}">
                  <a16:creationId xmlns:a16="http://schemas.microsoft.com/office/drawing/2014/main" id="{72099432-C3C9-4B58-8A05-7DE51336880C}"/>
                </a:ext>
              </a:extLst>
            </p:cNvPr>
            <p:cNvSpPr>
              <a:spLocks/>
            </p:cNvSpPr>
            <p:nvPr/>
          </p:nvSpPr>
          <p:spPr bwMode="auto">
            <a:xfrm>
              <a:off x="2525" y="2833"/>
              <a:ext cx="353" cy="357"/>
            </a:xfrm>
            <a:custGeom>
              <a:avLst/>
              <a:gdLst>
                <a:gd name="T0" fmla="*/ 56 w 397"/>
                <a:gd name="T1" fmla="*/ 220 h 357"/>
                <a:gd name="T2" fmla="*/ 39 w 397"/>
                <a:gd name="T3" fmla="*/ 232 h 357"/>
                <a:gd name="T4" fmla="*/ 22 w 397"/>
                <a:gd name="T5" fmla="*/ 244 h 357"/>
                <a:gd name="T6" fmla="*/ 4 w 397"/>
                <a:gd name="T7" fmla="*/ 256 h 357"/>
                <a:gd name="T8" fmla="*/ 4 w 397"/>
                <a:gd name="T9" fmla="*/ 280 h 357"/>
                <a:gd name="T10" fmla="*/ 17 w 397"/>
                <a:gd name="T11" fmla="*/ 296 h 357"/>
                <a:gd name="T12" fmla="*/ 31 w 397"/>
                <a:gd name="T13" fmla="*/ 316 h 357"/>
                <a:gd name="T14" fmla="*/ 51 w 397"/>
                <a:gd name="T15" fmla="*/ 316 h 357"/>
                <a:gd name="T16" fmla="*/ 68 w 397"/>
                <a:gd name="T17" fmla="*/ 328 h 357"/>
                <a:gd name="T18" fmla="*/ 79 w 397"/>
                <a:gd name="T19" fmla="*/ 344 h 357"/>
                <a:gd name="T20" fmla="*/ 92 w 397"/>
                <a:gd name="T21" fmla="*/ 356 h 357"/>
                <a:gd name="T22" fmla="*/ 116 w 397"/>
                <a:gd name="T23" fmla="*/ 352 h 357"/>
                <a:gd name="T24" fmla="*/ 140 w 397"/>
                <a:gd name="T25" fmla="*/ 340 h 357"/>
                <a:gd name="T26" fmla="*/ 163 w 397"/>
                <a:gd name="T27" fmla="*/ 332 h 357"/>
                <a:gd name="T28" fmla="*/ 189 w 397"/>
                <a:gd name="T29" fmla="*/ 316 h 357"/>
                <a:gd name="T30" fmla="*/ 211 w 397"/>
                <a:gd name="T31" fmla="*/ 292 h 357"/>
                <a:gd name="T32" fmla="*/ 231 w 397"/>
                <a:gd name="T33" fmla="*/ 264 h 357"/>
                <a:gd name="T34" fmla="*/ 253 w 397"/>
                <a:gd name="T35" fmla="*/ 224 h 357"/>
                <a:gd name="T36" fmla="*/ 268 w 397"/>
                <a:gd name="T37" fmla="*/ 200 h 357"/>
                <a:gd name="T38" fmla="*/ 273 w 397"/>
                <a:gd name="T39" fmla="*/ 148 h 357"/>
                <a:gd name="T40" fmla="*/ 278 w 397"/>
                <a:gd name="T41" fmla="*/ 124 h 357"/>
                <a:gd name="T42" fmla="*/ 269 w 397"/>
                <a:gd name="T43" fmla="*/ 104 h 357"/>
                <a:gd name="T44" fmla="*/ 268 w 397"/>
                <a:gd name="T45" fmla="*/ 80 h 357"/>
                <a:gd name="T46" fmla="*/ 251 w 397"/>
                <a:gd name="T47" fmla="*/ 64 h 357"/>
                <a:gd name="T48" fmla="*/ 228 w 397"/>
                <a:gd name="T49" fmla="*/ 56 h 357"/>
                <a:gd name="T50" fmla="*/ 211 w 397"/>
                <a:gd name="T51" fmla="*/ 72 h 357"/>
                <a:gd name="T52" fmla="*/ 194 w 397"/>
                <a:gd name="T53" fmla="*/ 56 h 357"/>
                <a:gd name="T54" fmla="*/ 181 w 397"/>
                <a:gd name="T55" fmla="*/ 44 h 357"/>
                <a:gd name="T56" fmla="*/ 175 w 397"/>
                <a:gd name="T57" fmla="*/ 16 h 357"/>
                <a:gd name="T58" fmla="*/ 157 w 397"/>
                <a:gd name="T59" fmla="*/ 0 h 357"/>
                <a:gd name="T60" fmla="*/ 140 w 397"/>
                <a:gd name="T61" fmla="*/ 16 h 357"/>
                <a:gd name="T62" fmla="*/ 135 w 397"/>
                <a:gd name="T63" fmla="*/ 40 h 357"/>
                <a:gd name="T64" fmla="*/ 126 w 397"/>
                <a:gd name="T65" fmla="*/ 64 h 357"/>
                <a:gd name="T66" fmla="*/ 117 w 397"/>
                <a:gd name="T67" fmla="*/ 84 h 357"/>
                <a:gd name="T68" fmla="*/ 124 w 397"/>
                <a:gd name="T69" fmla="*/ 104 h 357"/>
                <a:gd name="T70" fmla="*/ 143 w 397"/>
                <a:gd name="T71" fmla="*/ 108 h 357"/>
                <a:gd name="T72" fmla="*/ 161 w 397"/>
                <a:gd name="T73" fmla="*/ 112 h 357"/>
                <a:gd name="T74" fmla="*/ 181 w 397"/>
                <a:gd name="T75" fmla="*/ 132 h 357"/>
                <a:gd name="T76" fmla="*/ 177 w 397"/>
                <a:gd name="T77" fmla="*/ 156 h 357"/>
                <a:gd name="T78" fmla="*/ 157 w 397"/>
                <a:gd name="T79" fmla="*/ 184 h 357"/>
                <a:gd name="T80" fmla="*/ 143 w 397"/>
                <a:gd name="T81" fmla="*/ 200 h 357"/>
                <a:gd name="T82" fmla="*/ 130 w 397"/>
                <a:gd name="T83" fmla="*/ 220 h 357"/>
                <a:gd name="T84" fmla="*/ 117 w 397"/>
                <a:gd name="T85" fmla="*/ 236 h 357"/>
                <a:gd name="T86" fmla="*/ 104 w 397"/>
                <a:gd name="T87" fmla="*/ 256 h 357"/>
                <a:gd name="T88" fmla="*/ 90 w 397"/>
                <a:gd name="T89" fmla="*/ 272 h 357"/>
                <a:gd name="T90" fmla="*/ 73 w 397"/>
                <a:gd name="T91" fmla="*/ 268 h 357"/>
                <a:gd name="T92" fmla="*/ 68 w 397"/>
                <a:gd name="T93" fmla="*/ 244 h 357"/>
                <a:gd name="T94" fmla="*/ 70 w 397"/>
                <a:gd name="T95" fmla="*/ 220 h 3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97"/>
                <a:gd name="T145" fmla="*/ 0 h 357"/>
                <a:gd name="T146" fmla="*/ 397 w 397"/>
                <a:gd name="T147" fmla="*/ 357 h 35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97" h="357">
                  <a:moveTo>
                    <a:pt x="88" y="204"/>
                  </a:moveTo>
                  <a:lnTo>
                    <a:pt x="84" y="212"/>
                  </a:lnTo>
                  <a:lnTo>
                    <a:pt x="80" y="220"/>
                  </a:lnTo>
                  <a:lnTo>
                    <a:pt x="72" y="224"/>
                  </a:lnTo>
                  <a:lnTo>
                    <a:pt x="64" y="228"/>
                  </a:lnTo>
                  <a:lnTo>
                    <a:pt x="56" y="232"/>
                  </a:lnTo>
                  <a:lnTo>
                    <a:pt x="48" y="236"/>
                  </a:lnTo>
                  <a:lnTo>
                    <a:pt x="40" y="240"/>
                  </a:lnTo>
                  <a:lnTo>
                    <a:pt x="32" y="244"/>
                  </a:lnTo>
                  <a:lnTo>
                    <a:pt x="24" y="248"/>
                  </a:lnTo>
                  <a:lnTo>
                    <a:pt x="12" y="252"/>
                  </a:lnTo>
                  <a:lnTo>
                    <a:pt x="4" y="256"/>
                  </a:lnTo>
                  <a:lnTo>
                    <a:pt x="0" y="264"/>
                  </a:lnTo>
                  <a:lnTo>
                    <a:pt x="0" y="272"/>
                  </a:lnTo>
                  <a:lnTo>
                    <a:pt x="4" y="280"/>
                  </a:lnTo>
                  <a:lnTo>
                    <a:pt x="12" y="280"/>
                  </a:lnTo>
                  <a:lnTo>
                    <a:pt x="16" y="288"/>
                  </a:lnTo>
                  <a:lnTo>
                    <a:pt x="24" y="296"/>
                  </a:lnTo>
                  <a:lnTo>
                    <a:pt x="28" y="304"/>
                  </a:lnTo>
                  <a:lnTo>
                    <a:pt x="36" y="312"/>
                  </a:lnTo>
                  <a:lnTo>
                    <a:pt x="44" y="316"/>
                  </a:lnTo>
                  <a:lnTo>
                    <a:pt x="52" y="320"/>
                  </a:lnTo>
                  <a:lnTo>
                    <a:pt x="60" y="320"/>
                  </a:lnTo>
                  <a:lnTo>
                    <a:pt x="72" y="316"/>
                  </a:lnTo>
                  <a:lnTo>
                    <a:pt x="80" y="320"/>
                  </a:lnTo>
                  <a:lnTo>
                    <a:pt x="88" y="320"/>
                  </a:lnTo>
                  <a:lnTo>
                    <a:pt x="96" y="328"/>
                  </a:lnTo>
                  <a:lnTo>
                    <a:pt x="104" y="332"/>
                  </a:lnTo>
                  <a:lnTo>
                    <a:pt x="112" y="336"/>
                  </a:lnTo>
                  <a:lnTo>
                    <a:pt x="112" y="344"/>
                  </a:lnTo>
                  <a:lnTo>
                    <a:pt x="116" y="352"/>
                  </a:lnTo>
                  <a:lnTo>
                    <a:pt x="124" y="356"/>
                  </a:lnTo>
                  <a:lnTo>
                    <a:pt x="132" y="356"/>
                  </a:lnTo>
                  <a:lnTo>
                    <a:pt x="140" y="356"/>
                  </a:lnTo>
                  <a:lnTo>
                    <a:pt x="156" y="352"/>
                  </a:lnTo>
                  <a:lnTo>
                    <a:pt x="164" y="352"/>
                  </a:lnTo>
                  <a:lnTo>
                    <a:pt x="176" y="344"/>
                  </a:lnTo>
                  <a:lnTo>
                    <a:pt x="184" y="344"/>
                  </a:lnTo>
                  <a:lnTo>
                    <a:pt x="200" y="340"/>
                  </a:lnTo>
                  <a:lnTo>
                    <a:pt x="208" y="336"/>
                  </a:lnTo>
                  <a:lnTo>
                    <a:pt x="224" y="332"/>
                  </a:lnTo>
                  <a:lnTo>
                    <a:pt x="232" y="332"/>
                  </a:lnTo>
                  <a:lnTo>
                    <a:pt x="240" y="328"/>
                  </a:lnTo>
                  <a:lnTo>
                    <a:pt x="260" y="320"/>
                  </a:lnTo>
                  <a:lnTo>
                    <a:pt x="268" y="316"/>
                  </a:lnTo>
                  <a:lnTo>
                    <a:pt x="276" y="312"/>
                  </a:lnTo>
                  <a:lnTo>
                    <a:pt x="292" y="300"/>
                  </a:lnTo>
                  <a:lnTo>
                    <a:pt x="300" y="292"/>
                  </a:lnTo>
                  <a:lnTo>
                    <a:pt x="308" y="288"/>
                  </a:lnTo>
                  <a:lnTo>
                    <a:pt x="324" y="272"/>
                  </a:lnTo>
                  <a:lnTo>
                    <a:pt x="328" y="264"/>
                  </a:lnTo>
                  <a:lnTo>
                    <a:pt x="340" y="252"/>
                  </a:lnTo>
                  <a:lnTo>
                    <a:pt x="344" y="244"/>
                  </a:lnTo>
                  <a:lnTo>
                    <a:pt x="360" y="224"/>
                  </a:lnTo>
                  <a:lnTo>
                    <a:pt x="364" y="216"/>
                  </a:lnTo>
                  <a:lnTo>
                    <a:pt x="372" y="208"/>
                  </a:lnTo>
                  <a:lnTo>
                    <a:pt x="380" y="200"/>
                  </a:lnTo>
                  <a:lnTo>
                    <a:pt x="372" y="176"/>
                  </a:lnTo>
                  <a:lnTo>
                    <a:pt x="380" y="152"/>
                  </a:lnTo>
                  <a:lnTo>
                    <a:pt x="388" y="148"/>
                  </a:lnTo>
                  <a:lnTo>
                    <a:pt x="392" y="140"/>
                  </a:lnTo>
                  <a:lnTo>
                    <a:pt x="396" y="132"/>
                  </a:lnTo>
                  <a:lnTo>
                    <a:pt x="396" y="124"/>
                  </a:lnTo>
                  <a:lnTo>
                    <a:pt x="392" y="116"/>
                  </a:lnTo>
                  <a:lnTo>
                    <a:pt x="384" y="112"/>
                  </a:lnTo>
                  <a:lnTo>
                    <a:pt x="384" y="104"/>
                  </a:lnTo>
                  <a:lnTo>
                    <a:pt x="380" y="96"/>
                  </a:lnTo>
                  <a:lnTo>
                    <a:pt x="380" y="88"/>
                  </a:lnTo>
                  <a:lnTo>
                    <a:pt x="380" y="80"/>
                  </a:lnTo>
                  <a:lnTo>
                    <a:pt x="376" y="72"/>
                  </a:lnTo>
                  <a:lnTo>
                    <a:pt x="364" y="68"/>
                  </a:lnTo>
                  <a:lnTo>
                    <a:pt x="356" y="64"/>
                  </a:lnTo>
                  <a:lnTo>
                    <a:pt x="348" y="60"/>
                  </a:lnTo>
                  <a:lnTo>
                    <a:pt x="336" y="56"/>
                  </a:lnTo>
                  <a:lnTo>
                    <a:pt x="324" y="56"/>
                  </a:lnTo>
                  <a:lnTo>
                    <a:pt x="316" y="64"/>
                  </a:lnTo>
                  <a:lnTo>
                    <a:pt x="308" y="68"/>
                  </a:lnTo>
                  <a:lnTo>
                    <a:pt x="300" y="72"/>
                  </a:lnTo>
                  <a:lnTo>
                    <a:pt x="292" y="64"/>
                  </a:lnTo>
                  <a:lnTo>
                    <a:pt x="284" y="60"/>
                  </a:lnTo>
                  <a:lnTo>
                    <a:pt x="276" y="56"/>
                  </a:lnTo>
                  <a:lnTo>
                    <a:pt x="272" y="48"/>
                  </a:lnTo>
                  <a:lnTo>
                    <a:pt x="264" y="48"/>
                  </a:lnTo>
                  <a:lnTo>
                    <a:pt x="256" y="44"/>
                  </a:lnTo>
                  <a:lnTo>
                    <a:pt x="252" y="36"/>
                  </a:lnTo>
                  <a:lnTo>
                    <a:pt x="248" y="24"/>
                  </a:lnTo>
                  <a:lnTo>
                    <a:pt x="248" y="16"/>
                  </a:lnTo>
                  <a:lnTo>
                    <a:pt x="240" y="8"/>
                  </a:lnTo>
                  <a:lnTo>
                    <a:pt x="232" y="4"/>
                  </a:lnTo>
                  <a:lnTo>
                    <a:pt x="224" y="0"/>
                  </a:lnTo>
                  <a:lnTo>
                    <a:pt x="216" y="0"/>
                  </a:lnTo>
                  <a:lnTo>
                    <a:pt x="204" y="8"/>
                  </a:lnTo>
                  <a:lnTo>
                    <a:pt x="200" y="16"/>
                  </a:lnTo>
                  <a:lnTo>
                    <a:pt x="200" y="24"/>
                  </a:lnTo>
                  <a:lnTo>
                    <a:pt x="192" y="32"/>
                  </a:lnTo>
                  <a:lnTo>
                    <a:pt x="192" y="40"/>
                  </a:lnTo>
                  <a:lnTo>
                    <a:pt x="188" y="48"/>
                  </a:lnTo>
                  <a:lnTo>
                    <a:pt x="184" y="56"/>
                  </a:lnTo>
                  <a:lnTo>
                    <a:pt x="180" y="64"/>
                  </a:lnTo>
                  <a:lnTo>
                    <a:pt x="176" y="72"/>
                  </a:lnTo>
                  <a:lnTo>
                    <a:pt x="168" y="76"/>
                  </a:lnTo>
                  <a:lnTo>
                    <a:pt x="168" y="84"/>
                  </a:lnTo>
                  <a:lnTo>
                    <a:pt x="164" y="92"/>
                  </a:lnTo>
                  <a:lnTo>
                    <a:pt x="168" y="100"/>
                  </a:lnTo>
                  <a:lnTo>
                    <a:pt x="176" y="104"/>
                  </a:lnTo>
                  <a:lnTo>
                    <a:pt x="184" y="100"/>
                  </a:lnTo>
                  <a:lnTo>
                    <a:pt x="192" y="104"/>
                  </a:lnTo>
                  <a:lnTo>
                    <a:pt x="204" y="108"/>
                  </a:lnTo>
                  <a:lnTo>
                    <a:pt x="212" y="108"/>
                  </a:lnTo>
                  <a:lnTo>
                    <a:pt x="220" y="112"/>
                  </a:lnTo>
                  <a:lnTo>
                    <a:pt x="228" y="112"/>
                  </a:lnTo>
                  <a:lnTo>
                    <a:pt x="236" y="116"/>
                  </a:lnTo>
                  <a:lnTo>
                    <a:pt x="248" y="120"/>
                  </a:lnTo>
                  <a:lnTo>
                    <a:pt x="256" y="132"/>
                  </a:lnTo>
                  <a:lnTo>
                    <a:pt x="260" y="140"/>
                  </a:lnTo>
                  <a:lnTo>
                    <a:pt x="256" y="148"/>
                  </a:lnTo>
                  <a:lnTo>
                    <a:pt x="252" y="156"/>
                  </a:lnTo>
                  <a:lnTo>
                    <a:pt x="240" y="164"/>
                  </a:lnTo>
                  <a:lnTo>
                    <a:pt x="232" y="176"/>
                  </a:lnTo>
                  <a:lnTo>
                    <a:pt x="224" y="184"/>
                  </a:lnTo>
                  <a:lnTo>
                    <a:pt x="216" y="188"/>
                  </a:lnTo>
                  <a:lnTo>
                    <a:pt x="208" y="192"/>
                  </a:lnTo>
                  <a:lnTo>
                    <a:pt x="204" y="200"/>
                  </a:lnTo>
                  <a:lnTo>
                    <a:pt x="196" y="204"/>
                  </a:lnTo>
                  <a:lnTo>
                    <a:pt x="188" y="212"/>
                  </a:lnTo>
                  <a:lnTo>
                    <a:pt x="184" y="220"/>
                  </a:lnTo>
                  <a:lnTo>
                    <a:pt x="176" y="224"/>
                  </a:lnTo>
                  <a:lnTo>
                    <a:pt x="176" y="232"/>
                  </a:lnTo>
                  <a:lnTo>
                    <a:pt x="168" y="236"/>
                  </a:lnTo>
                  <a:lnTo>
                    <a:pt x="164" y="244"/>
                  </a:lnTo>
                  <a:lnTo>
                    <a:pt x="156" y="248"/>
                  </a:lnTo>
                  <a:lnTo>
                    <a:pt x="148" y="256"/>
                  </a:lnTo>
                  <a:lnTo>
                    <a:pt x="140" y="260"/>
                  </a:lnTo>
                  <a:lnTo>
                    <a:pt x="136" y="268"/>
                  </a:lnTo>
                  <a:lnTo>
                    <a:pt x="128" y="272"/>
                  </a:lnTo>
                  <a:lnTo>
                    <a:pt x="120" y="272"/>
                  </a:lnTo>
                  <a:lnTo>
                    <a:pt x="112" y="272"/>
                  </a:lnTo>
                  <a:lnTo>
                    <a:pt x="104" y="268"/>
                  </a:lnTo>
                  <a:lnTo>
                    <a:pt x="96" y="260"/>
                  </a:lnTo>
                  <a:lnTo>
                    <a:pt x="96" y="252"/>
                  </a:lnTo>
                  <a:lnTo>
                    <a:pt x="96" y="244"/>
                  </a:lnTo>
                  <a:lnTo>
                    <a:pt x="100" y="236"/>
                  </a:lnTo>
                  <a:lnTo>
                    <a:pt x="100" y="228"/>
                  </a:lnTo>
                  <a:lnTo>
                    <a:pt x="100" y="220"/>
                  </a:lnTo>
                  <a:lnTo>
                    <a:pt x="96" y="212"/>
                  </a:lnTo>
                  <a:lnTo>
                    <a:pt x="88" y="204"/>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387" name="Freeform 43">
              <a:extLst>
                <a:ext uri="{FF2B5EF4-FFF2-40B4-BE49-F238E27FC236}">
                  <a16:creationId xmlns:a16="http://schemas.microsoft.com/office/drawing/2014/main" id="{BEA9C7AA-2040-4D48-9853-D8CE88899CEA}"/>
                </a:ext>
              </a:extLst>
            </p:cNvPr>
            <p:cNvSpPr>
              <a:spLocks/>
            </p:cNvSpPr>
            <p:nvPr/>
          </p:nvSpPr>
          <p:spPr bwMode="auto">
            <a:xfrm>
              <a:off x="2628" y="2957"/>
              <a:ext cx="54" cy="73"/>
            </a:xfrm>
            <a:custGeom>
              <a:avLst/>
              <a:gdLst>
                <a:gd name="T0" fmla="*/ 22 w 61"/>
                <a:gd name="T1" fmla="*/ 0 h 73"/>
                <a:gd name="T2" fmla="*/ 19 w 61"/>
                <a:gd name="T3" fmla="*/ 8 h 73"/>
                <a:gd name="T4" fmla="*/ 19 w 61"/>
                <a:gd name="T5" fmla="*/ 16 h 73"/>
                <a:gd name="T6" fmla="*/ 14 w 61"/>
                <a:gd name="T7" fmla="*/ 20 h 73"/>
                <a:gd name="T8" fmla="*/ 11 w 61"/>
                <a:gd name="T9" fmla="*/ 28 h 73"/>
                <a:gd name="T10" fmla="*/ 5 w 61"/>
                <a:gd name="T11" fmla="*/ 36 h 73"/>
                <a:gd name="T12" fmla="*/ 4 w 61"/>
                <a:gd name="T13" fmla="*/ 44 h 73"/>
                <a:gd name="T14" fmla="*/ 0 w 61"/>
                <a:gd name="T15" fmla="*/ 52 h 73"/>
                <a:gd name="T16" fmla="*/ 4 w 61"/>
                <a:gd name="T17" fmla="*/ 60 h 73"/>
                <a:gd name="T18" fmla="*/ 4 w 61"/>
                <a:gd name="T19" fmla="*/ 68 h 73"/>
                <a:gd name="T20" fmla="*/ 9 w 61"/>
                <a:gd name="T21" fmla="*/ 72 h 73"/>
                <a:gd name="T22" fmla="*/ 14 w 61"/>
                <a:gd name="T23" fmla="*/ 72 h 73"/>
                <a:gd name="T24" fmla="*/ 19 w 61"/>
                <a:gd name="T25" fmla="*/ 72 h 73"/>
                <a:gd name="T26" fmla="*/ 25 w 61"/>
                <a:gd name="T27" fmla="*/ 72 h 73"/>
                <a:gd name="T28" fmla="*/ 31 w 61"/>
                <a:gd name="T29" fmla="*/ 64 h 73"/>
                <a:gd name="T30" fmla="*/ 31 w 61"/>
                <a:gd name="T31" fmla="*/ 56 h 73"/>
                <a:gd name="T32" fmla="*/ 36 w 61"/>
                <a:gd name="T33" fmla="*/ 48 h 73"/>
                <a:gd name="T34" fmla="*/ 39 w 61"/>
                <a:gd name="T35" fmla="*/ 40 h 73"/>
                <a:gd name="T36" fmla="*/ 42 w 61"/>
                <a:gd name="T37" fmla="*/ 32 h 73"/>
                <a:gd name="T38" fmla="*/ 42 w 61"/>
                <a:gd name="T39" fmla="*/ 24 h 73"/>
                <a:gd name="T40" fmla="*/ 36 w 61"/>
                <a:gd name="T41" fmla="*/ 20 h 73"/>
                <a:gd name="T42" fmla="*/ 36 w 61"/>
                <a:gd name="T43" fmla="*/ 12 h 73"/>
                <a:gd name="T44" fmla="*/ 33 w 61"/>
                <a:gd name="T45" fmla="*/ 4 h 73"/>
                <a:gd name="T46" fmla="*/ 27 w 61"/>
                <a:gd name="T47" fmla="*/ 4 h 73"/>
                <a:gd name="T48" fmla="*/ 22 w 61"/>
                <a:gd name="T49" fmla="*/ 0 h 7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
                <a:gd name="T76" fmla="*/ 0 h 73"/>
                <a:gd name="T77" fmla="*/ 61 w 61"/>
                <a:gd name="T78" fmla="*/ 73 h 7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 h="73">
                  <a:moveTo>
                    <a:pt x="32" y="0"/>
                  </a:moveTo>
                  <a:lnTo>
                    <a:pt x="28" y="8"/>
                  </a:lnTo>
                  <a:lnTo>
                    <a:pt x="28" y="16"/>
                  </a:lnTo>
                  <a:lnTo>
                    <a:pt x="20" y="20"/>
                  </a:lnTo>
                  <a:lnTo>
                    <a:pt x="16" y="28"/>
                  </a:lnTo>
                  <a:lnTo>
                    <a:pt x="8" y="36"/>
                  </a:lnTo>
                  <a:lnTo>
                    <a:pt x="4" y="44"/>
                  </a:lnTo>
                  <a:lnTo>
                    <a:pt x="0" y="52"/>
                  </a:lnTo>
                  <a:lnTo>
                    <a:pt x="4" y="60"/>
                  </a:lnTo>
                  <a:lnTo>
                    <a:pt x="4" y="68"/>
                  </a:lnTo>
                  <a:lnTo>
                    <a:pt x="12" y="72"/>
                  </a:lnTo>
                  <a:lnTo>
                    <a:pt x="20" y="72"/>
                  </a:lnTo>
                  <a:lnTo>
                    <a:pt x="28" y="72"/>
                  </a:lnTo>
                  <a:lnTo>
                    <a:pt x="36" y="72"/>
                  </a:lnTo>
                  <a:lnTo>
                    <a:pt x="44" y="64"/>
                  </a:lnTo>
                  <a:lnTo>
                    <a:pt x="44" y="56"/>
                  </a:lnTo>
                  <a:lnTo>
                    <a:pt x="52" y="48"/>
                  </a:lnTo>
                  <a:lnTo>
                    <a:pt x="56" y="40"/>
                  </a:lnTo>
                  <a:lnTo>
                    <a:pt x="60" y="32"/>
                  </a:lnTo>
                  <a:lnTo>
                    <a:pt x="60" y="24"/>
                  </a:lnTo>
                  <a:lnTo>
                    <a:pt x="52" y="20"/>
                  </a:lnTo>
                  <a:lnTo>
                    <a:pt x="52" y="12"/>
                  </a:lnTo>
                  <a:lnTo>
                    <a:pt x="48" y="4"/>
                  </a:lnTo>
                  <a:lnTo>
                    <a:pt x="40" y="4"/>
                  </a:lnTo>
                  <a:lnTo>
                    <a:pt x="32" y="0"/>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388" name="Freeform 44">
              <a:extLst>
                <a:ext uri="{FF2B5EF4-FFF2-40B4-BE49-F238E27FC236}">
                  <a16:creationId xmlns:a16="http://schemas.microsoft.com/office/drawing/2014/main" id="{F08008B8-1D89-4B9F-BA5A-4BA2335D5412}"/>
                </a:ext>
              </a:extLst>
            </p:cNvPr>
            <p:cNvSpPr>
              <a:spLocks/>
            </p:cNvSpPr>
            <p:nvPr/>
          </p:nvSpPr>
          <p:spPr bwMode="auto">
            <a:xfrm>
              <a:off x="2713" y="2661"/>
              <a:ext cx="83" cy="129"/>
            </a:xfrm>
            <a:custGeom>
              <a:avLst/>
              <a:gdLst>
                <a:gd name="T0" fmla="*/ 4 w 93"/>
                <a:gd name="T1" fmla="*/ 124 h 129"/>
                <a:gd name="T2" fmla="*/ 9 w 93"/>
                <a:gd name="T3" fmla="*/ 116 h 129"/>
                <a:gd name="T4" fmla="*/ 9 w 93"/>
                <a:gd name="T5" fmla="*/ 108 h 129"/>
                <a:gd name="T6" fmla="*/ 9 w 93"/>
                <a:gd name="T7" fmla="*/ 100 h 129"/>
                <a:gd name="T8" fmla="*/ 5 w 93"/>
                <a:gd name="T9" fmla="*/ 92 h 129"/>
                <a:gd name="T10" fmla="*/ 4 w 93"/>
                <a:gd name="T11" fmla="*/ 84 h 129"/>
                <a:gd name="T12" fmla="*/ 4 w 93"/>
                <a:gd name="T13" fmla="*/ 76 h 129"/>
                <a:gd name="T14" fmla="*/ 4 w 93"/>
                <a:gd name="T15" fmla="*/ 68 h 129"/>
                <a:gd name="T16" fmla="*/ 4 w 93"/>
                <a:gd name="T17" fmla="*/ 60 h 129"/>
                <a:gd name="T18" fmla="*/ 4 w 93"/>
                <a:gd name="T19" fmla="*/ 52 h 129"/>
                <a:gd name="T20" fmla="*/ 0 w 93"/>
                <a:gd name="T21" fmla="*/ 44 h 129"/>
                <a:gd name="T22" fmla="*/ 0 w 93"/>
                <a:gd name="T23" fmla="*/ 36 h 129"/>
                <a:gd name="T24" fmla="*/ 0 w 93"/>
                <a:gd name="T25" fmla="*/ 24 h 129"/>
                <a:gd name="T26" fmla="*/ 4 w 93"/>
                <a:gd name="T27" fmla="*/ 16 h 129"/>
                <a:gd name="T28" fmla="*/ 4 w 93"/>
                <a:gd name="T29" fmla="*/ 8 h 129"/>
                <a:gd name="T30" fmla="*/ 5 w 93"/>
                <a:gd name="T31" fmla="*/ 0 h 129"/>
                <a:gd name="T32" fmla="*/ 11 w 93"/>
                <a:gd name="T33" fmla="*/ 0 h 129"/>
                <a:gd name="T34" fmla="*/ 17 w 93"/>
                <a:gd name="T35" fmla="*/ 8 h 129"/>
                <a:gd name="T36" fmla="*/ 23 w 93"/>
                <a:gd name="T37" fmla="*/ 20 h 129"/>
                <a:gd name="T38" fmla="*/ 26 w 93"/>
                <a:gd name="T39" fmla="*/ 28 h 129"/>
                <a:gd name="T40" fmla="*/ 29 w 93"/>
                <a:gd name="T41" fmla="*/ 36 h 129"/>
                <a:gd name="T42" fmla="*/ 29 w 93"/>
                <a:gd name="T43" fmla="*/ 44 h 129"/>
                <a:gd name="T44" fmla="*/ 34 w 93"/>
                <a:gd name="T45" fmla="*/ 48 h 129"/>
                <a:gd name="T46" fmla="*/ 40 w 93"/>
                <a:gd name="T47" fmla="*/ 52 h 129"/>
                <a:gd name="T48" fmla="*/ 46 w 93"/>
                <a:gd name="T49" fmla="*/ 52 h 129"/>
                <a:gd name="T50" fmla="*/ 51 w 93"/>
                <a:gd name="T51" fmla="*/ 60 h 129"/>
                <a:gd name="T52" fmla="*/ 54 w 93"/>
                <a:gd name="T53" fmla="*/ 68 h 129"/>
                <a:gd name="T54" fmla="*/ 60 w 93"/>
                <a:gd name="T55" fmla="*/ 72 h 129"/>
                <a:gd name="T56" fmla="*/ 65 w 93"/>
                <a:gd name="T57" fmla="*/ 76 h 129"/>
                <a:gd name="T58" fmla="*/ 65 w 93"/>
                <a:gd name="T59" fmla="*/ 84 h 129"/>
                <a:gd name="T60" fmla="*/ 65 w 93"/>
                <a:gd name="T61" fmla="*/ 92 h 129"/>
                <a:gd name="T62" fmla="*/ 65 w 93"/>
                <a:gd name="T63" fmla="*/ 100 h 129"/>
                <a:gd name="T64" fmla="*/ 56 w 93"/>
                <a:gd name="T65" fmla="*/ 100 h 129"/>
                <a:gd name="T66" fmla="*/ 48 w 93"/>
                <a:gd name="T67" fmla="*/ 100 h 129"/>
                <a:gd name="T68" fmla="*/ 37 w 93"/>
                <a:gd name="T69" fmla="*/ 104 h 129"/>
                <a:gd name="T70" fmla="*/ 31 w 93"/>
                <a:gd name="T71" fmla="*/ 112 h 129"/>
                <a:gd name="T72" fmla="*/ 26 w 93"/>
                <a:gd name="T73" fmla="*/ 124 h 129"/>
                <a:gd name="T74" fmla="*/ 20 w 93"/>
                <a:gd name="T75" fmla="*/ 124 h 129"/>
                <a:gd name="T76" fmla="*/ 14 w 93"/>
                <a:gd name="T77" fmla="*/ 124 h 129"/>
                <a:gd name="T78" fmla="*/ 9 w 93"/>
                <a:gd name="T79" fmla="*/ 128 h 129"/>
                <a:gd name="T80" fmla="*/ 4 w 93"/>
                <a:gd name="T81" fmla="*/ 120 h 129"/>
                <a:gd name="T82" fmla="*/ 4 w 93"/>
                <a:gd name="T83" fmla="*/ 124 h 12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29"/>
                <a:gd name="T128" fmla="*/ 93 w 93"/>
                <a:gd name="T129" fmla="*/ 129 h 12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29">
                  <a:moveTo>
                    <a:pt x="4" y="124"/>
                  </a:moveTo>
                  <a:lnTo>
                    <a:pt x="12" y="116"/>
                  </a:lnTo>
                  <a:lnTo>
                    <a:pt x="12" y="108"/>
                  </a:lnTo>
                  <a:lnTo>
                    <a:pt x="12" y="100"/>
                  </a:lnTo>
                  <a:lnTo>
                    <a:pt x="8" y="92"/>
                  </a:lnTo>
                  <a:lnTo>
                    <a:pt x="4" y="84"/>
                  </a:lnTo>
                  <a:lnTo>
                    <a:pt x="4" y="76"/>
                  </a:lnTo>
                  <a:lnTo>
                    <a:pt x="4" y="68"/>
                  </a:lnTo>
                  <a:lnTo>
                    <a:pt x="4" y="60"/>
                  </a:lnTo>
                  <a:lnTo>
                    <a:pt x="4" y="52"/>
                  </a:lnTo>
                  <a:lnTo>
                    <a:pt x="0" y="44"/>
                  </a:lnTo>
                  <a:lnTo>
                    <a:pt x="0" y="36"/>
                  </a:lnTo>
                  <a:lnTo>
                    <a:pt x="0" y="24"/>
                  </a:lnTo>
                  <a:lnTo>
                    <a:pt x="4" y="16"/>
                  </a:lnTo>
                  <a:lnTo>
                    <a:pt x="4" y="8"/>
                  </a:lnTo>
                  <a:lnTo>
                    <a:pt x="8" y="0"/>
                  </a:lnTo>
                  <a:lnTo>
                    <a:pt x="16" y="0"/>
                  </a:lnTo>
                  <a:lnTo>
                    <a:pt x="24" y="8"/>
                  </a:lnTo>
                  <a:lnTo>
                    <a:pt x="32" y="20"/>
                  </a:lnTo>
                  <a:lnTo>
                    <a:pt x="36" y="28"/>
                  </a:lnTo>
                  <a:lnTo>
                    <a:pt x="40" y="36"/>
                  </a:lnTo>
                  <a:lnTo>
                    <a:pt x="40" y="44"/>
                  </a:lnTo>
                  <a:lnTo>
                    <a:pt x="48" y="48"/>
                  </a:lnTo>
                  <a:lnTo>
                    <a:pt x="56" y="52"/>
                  </a:lnTo>
                  <a:lnTo>
                    <a:pt x="64" y="52"/>
                  </a:lnTo>
                  <a:lnTo>
                    <a:pt x="72" y="60"/>
                  </a:lnTo>
                  <a:lnTo>
                    <a:pt x="76" y="68"/>
                  </a:lnTo>
                  <a:lnTo>
                    <a:pt x="84" y="72"/>
                  </a:lnTo>
                  <a:lnTo>
                    <a:pt x="92" y="76"/>
                  </a:lnTo>
                  <a:lnTo>
                    <a:pt x="92" y="84"/>
                  </a:lnTo>
                  <a:lnTo>
                    <a:pt x="92" y="92"/>
                  </a:lnTo>
                  <a:lnTo>
                    <a:pt x="92" y="100"/>
                  </a:lnTo>
                  <a:lnTo>
                    <a:pt x="80" y="100"/>
                  </a:lnTo>
                  <a:lnTo>
                    <a:pt x="68" y="100"/>
                  </a:lnTo>
                  <a:lnTo>
                    <a:pt x="52" y="104"/>
                  </a:lnTo>
                  <a:lnTo>
                    <a:pt x="44" y="112"/>
                  </a:lnTo>
                  <a:lnTo>
                    <a:pt x="36" y="124"/>
                  </a:lnTo>
                  <a:lnTo>
                    <a:pt x="28" y="124"/>
                  </a:lnTo>
                  <a:lnTo>
                    <a:pt x="20" y="124"/>
                  </a:lnTo>
                  <a:lnTo>
                    <a:pt x="12" y="128"/>
                  </a:lnTo>
                  <a:lnTo>
                    <a:pt x="4" y="120"/>
                  </a:lnTo>
                  <a:lnTo>
                    <a:pt x="4" y="124"/>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389" name="Freeform 45">
              <a:extLst>
                <a:ext uri="{FF2B5EF4-FFF2-40B4-BE49-F238E27FC236}">
                  <a16:creationId xmlns:a16="http://schemas.microsoft.com/office/drawing/2014/main" id="{2D6672CE-B404-4BB3-AF4E-8BD1E11F4889}"/>
                </a:ext>
              </a:extLst>
            </p:cNvPr>
            <p:cNvSpPr>
              <a:spLocks/>
            </p:cNvSpPr>
            <p:nvPr/>
          </p:nvSpPr>
          <p:spPr bwMode="auto">
            <a:xfrm>
              <a:off x="2511" y="2301"/>
              <a:ext cx="64" cy="57"/>
            </a:xfrm>
            <a:custGeom>
              <a:avLst/>
              <a:gdLst>
                <a:gd name="T0" fmla="*/ 0 w 73"/>
                <a:gd name="T1" fmla="*/ 20 h 57"/>
                <a:gd name="T2" fmla="*/ 5 w 73"/>
                <a:gd name="T3" fmla="*/ 20 h 57"/>
                <a:gd name="T4" fmla="*/ 11 w 73"/>
                <a:gd name="T5" fmla="*/ 20 h 57"/>
                <a:gd name="T6" fmla="*/ 16 w 73"/>
                <a:gd name="T7" fmla="*/ 24 h 57"/>
                <a:gd name="T8" fmla="*/ 19 w 73"/>
                <a:gd name="T9" fmla="*/ 32 h 57"/>
                <a:gd name="T10" fmla="*/ 25 w 73"/>
                <a:gd name="T11" fmla="*/ 36 h 57"/>
                <a:gd name="T12" fmla="*/ 27 w 73"/>
                <a:gd name="T13" fmla="*/ 44 h 57"/>
                <a:gd name="T14" fmla="*/ 32 w 73"/>
                <a:gd name="T15" fmla="*/ 48 h 57"/>
                <a:gd name="T16" fmla="*/ 38 w 73"/>
                <a:gd name="T17" fmla="*/ 52 h 57"/>
                <a:gd name="T18" fmla="*/ 43 w 73"/>
                <a:gd name="T19" fmla="*/ 56 h 57"/>
                <a:gd name="T20" fmla="*/ 48 w 73"/>
                <a:gd name="T21" fmla="*/ 48 h 57"/>
                <a:gd name="T22" fmla="*/ 48 w 73"/>
                <a:gd name="T23" fmla="*/ 40 h 57"/>
                <a:gd name="T24" fmla="*/ 48 w 73"/>
                <a:gd name="T25" fmla="*/ 32 h 57"/>
                <a:gd name="T26" fmla="*/ 48 w 73"/>
                <a:gd name="T27" fmla="*/ 24 h 57"/>
                <a:gd name="T28" fmla="*/ 48 w 73"/>
                <a:gd name="T29" fmla="*/ 16 h 57"/>
                <a:gd name="T30" fmla="*/ 48 w 73"/>
                <a:gd name="T31" fmla="*/ 8 h 57"/>
                <a:gd name="T32" fmla="*/ 46 w 73"/>
                <a:gd name="T33" fmla="*/ 0 h 57"/>
                <a:gd name="T34" fmla="*/ 40 w 73"/>
                <a:gd name="T35" fmla="*/ 0 h 57"/>
                <a:gd name="T36" fmla="*/ 30 w 73"/>
                <a:gd name="T37" fmla="*/ 0 h 57"/>
                <a:gd name="T38" fmla="*/ 25 w 73"/>
                <a:gd name="T39" fmla="*/ 4 h 57"/>
                <a:gd name="T40" fmla="*/ 19 w 73"/>
                <a:gd name="T41" fmla="*/ 4 h 57"/>
                <a:gd name="T42" fmla="*/ 11 w 73"/>
                <a:gd name="T43" fmla="*/ 0 h 57"/>
                <a:gd name="T44" fmla="*/ 4 w 73"/>
                <a:gd name="T45" fmla="*/ 0 h 57"/>
                <a:gd name="T46" fmla="*/ 0 w 73"/>
                <a:gd name="T47" fmla="*/ 8 h 57"/>
                <a:gd name="T48" fmla="*/ 0 w 73"/>
                <a:gd name="T49" fmla="*/ 16 h 57"/>
                <a:gd name="T50" fmla="*/ 0 w 73"/>
                <a:gd name="T51" fmla="*/ 20 h 5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3"/>
                <a:gd name="T79" fmla="*/ 0 h 57"/>
                <a:gd name="T80" fmla="*/ 73 w 73"/>
                <a:gd name="T81" fmla="*/ 57 h 5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3" h="57">
                  <a:moveTo>
                    <a:pt x="0" y="20"/>
                  </a:moveTo>
                  <a:lnTo>
                    <a:pt x="8" y="20"/>
                  </a:lnTo>
                  <a:lnTo>
                    <a:pt x="16" y="20"/>
                  </a:lnTo>
                  <a:lnTo>
                    <a:pt x="24" y="24"/>
                  </a:lnTo>
                  <a:lnTo>
                    <a:pt x="28" y="32"/>
                  </a:lnTo>
                  <a:lnTo>
                    <a:pt x="36" y="36"/>
                  </a:lnTo>
                  <a:lnTo>
                    <a:pt x="40" y="44"/>
                  </a:lnTo>
                  <a:lnTo>
                    <a:pt x="48" y="48"/>
                  </a:lnTo>
                  <a:lnTo>
                    <a:pt x="56" y="52"/>
                  </a:lnTo>
                  <a:lnTo>
                    <a:pt x="64" y="56"/>
                  </a:lnTo>
                  <a:lnTo>
                    <a:pt x="72" y="48"/>
                  </a:lnTo>
                  <a:lnTo>
                    <a:pt x="72" y="40"/>
                  </a:lnTo>
                  <a:lnTo>
                    <a:pt x="72" y="32"/>
                  </a:lnTo>
                  <a:lnTo>
                    <a:pt x="72" y="24"/>
                  </a:lnTo>
                  <a:lnTo>
                    <a:pt x="72" y="16"/>
                  </a:lnTo>
                  <a:lnTo>
                    <a:pt x="72" y="8"/>
                  </a:lnTo>
                  <a:lnTo>
                    <a:pt x="68" y="0"/>
                  </a:lnTo>
                  <a:lnTo>
                    <a:pt x="60" y="0"/>
                  </a:lnTo>
                  <a:lnTo>
                    <a:pt x="44" y="0"/>
                  </a:lnTo>
                  <a:lnTo>
                    <a:pt x="36" y="4"/>
                  </a:lnTo>
                  <a:lnTo>
                    <a:pt x="28" y="4"/>
                  </a:lnTo>
                  <a:lnTo>
                    <a:pt x="16" y="0"/>
                  </a:lnTo>
                  <a:lnTo>
                    <a:pt x="4" y="0"/>
                  </a:lnTo>
                  <a:lnTo>
                    <a:pt x="0" y="8"/>
                  </a:lnTo>
                  <a:lnTo>
                    <a:pt x="0" y="16"/>
                  </a:lnTo>
                  <a:lnTo>
                    <a:pt x="0" y="20"/>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390" name="Freeform 46">
              <a:extLst>
                <a:ext uri="{FF2B5EF4-FFF2-40B4-BE49-F238E27FC236}">
                  <a16:creationId xmlns:a16="http://schemas.microsoft.com/office/drawing/2014/main" id="{561223D5-7B92-464E-AFB6-F6ECF37CDDE2}"/>
                </a:ext>
              </a:extLst>
            </p:cNvPr>
            <p:cNvSpPr>
              <a:spLocks/>
            </p:cNvSpPr>
            <p:nvPr/>
          </p:nvSpPr>
          <p:spPr bwMode="auto">
            <a:xfrm>
              <a:off x="2596" y="2333"/>
              <a:ext cx="36" cy="53"/>
            </a:xfrm>
            <a:custGeom>
              <a:avLst/>
              <a:gdLst>
                <a:gd name="T0" fmla="*/ 0 w 41"/>
                <a:gd name="T1" fmla="*/ 32 h 53"/>
                <a:gd name="T2" fmla="*/ 5 w 41"/>
                <a:gd name="T3" fmla="*/ 28 h 53"/>
                <a:gd name="T4" fmla="*/ 9 w 41"/>
                <a:gd name="T5" fmla="*/ 16 h 53"/>
                <a:gd name="T6" fmla="*/ 11 w 41"/>
                <a:gd name="T7" fmla="*/ 8 h 53"/>
                <a:gd name="T8" fmla="*/ 16 w 41"/>
                <a:gd name="T9" fmla="*/ 4 h 53"/>
                <a:gd name="T10" fmla="*/ 22 w 41"/>
                <a:gd name="T11" fmla="*/ 0 h 53"/>
                <a:gd name="T12" fmla="*/ 27 w 41"/>
                <a:gd name="T13" fmla="*/ 4 h 53"/>
                <a:gd name="T14" fmla="*/ 27 w 41"/>
                <a:gd name="T15" fmla="*/ 12 h 53"/>
                <a:gd name="T16" fmla="*/ 27 w 41"/>
                <a:gd name="T17" fmla="*/ 20 h 53"/>
                <a:gd name="T18" fmla="*/ 27 w 41"/>
                <a:gd name="T19" fmla="*/ 28 h 53"/>
                <a:gd name="T20" fmla="*/ 22 w 41"/>
                <a:gd name="T21" fmla="*/ 36 h 53"/>
                <a:gd name="T22" fmla="*/ 16 w 41"/>
                <a:gd name="T23" fmla="*/ 40 h 53"/>
                <a:gd name="T24" fmla="*/ 14 w 41"/>
                <a:gd name="T25" fmla="*/ 48 h 53"/>
                <a:gd name="T26" fmla="*/ 9 w 41"/>
                <a:gd name="T27" fmla="*/ 52 h 53"/>
                <a:gd name="T28" fmla="*/ 4 w 41"/>
                <a:gd name="T29" fmla="*/ 48 h 53"/>
                <a:gd name="T30" fmla="*/ 0 w 41"/>
                <a:gd name="T31" fmla="*/ 40 h 53"/>
                <a:gd name="T32" fmla="*/ 0 w 41"/>
                <a:gd name="T33" fmla="*/ 3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53"/>
                <a:gd name="T53" fmla="*/ 41 w 41"/>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53">
                  <a:moveTo>
                    <a:pt x="0" y="32"/>
                  </a:moveTo>
                  <a:lnTo>
                    <a:pt x="8" y="28"/>
                  </a:lnTo>
                  <a:lnTo>
                    <a:pt x="12" y="16"/>
                  </a:lnTo>
                  <a:lnTo>
                    <a:pt x="16" y="8"/>
                  </a:lnTo>
                  <a:lnTo>
                    <a:pt x="24" y="4"/>
                  </a:lnTo>
                  <a:lnTo>
                    <a:pt x="32" y="0"/>
                  </a:lnTo>
                  <a:lnTo>
                    <a:pt x="40" y="4"/>
                  </a:lnTo>
                  <a:lnTo>
                    <a:pt x="40" y="12"/>
                  </a:lnTo>
                  <a:lnTo>
                    <a:pt x="40" y="20"/>
                  </a:lnTo>
                  <a:lnTo>
                    <a:pt x="40" y="28"/>
                  </a:lnTo>
                  <a:lnTo>
                    <a:pt x="32" y="36"/>
                  </a:lnTo>
                  <a:lnTo>
                    <a:pt x="24" y="40"/>
                  </a:lnTo>
                  <a:lnTo>
                    <a:pt x="20" y="48"/>
                  </a:lnTo>
                  <a:lnTo>
                    <a:pt x="12" y="52"/>
                  </a:lnTo>
                  <a:lnTo>
                    <a:pt x="4" y="48"/>
                  </a:lnTo>
                  <a:lnTo>
                    <a:pt x="0" y="40"/>
                  </a:lnTo>
                  <a:lnTo>
                    <a:pt x="0" y="32"/>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391" name="Freeform 47">
              <a:extLst>
                <a:ext uri="{FF2B5EF4-FFF2-40B4-BE49-F238E27FC236}">
                  <a16:creationId xmlns:a16="http://schemas.microsoft.com/office/drawing/2014/main" id="{777F8827-BF58-41AF-81F2-D2F803E692AC}"/>
                </a:ext>
              </a:extLst>
            </p:cNvPr>
            <p:cNvSpPr>
              <a:spLocks/>
            </p:cNvSpPr>
            <p:nvPr/>
          </p:nvSpPr>
          <p:spPr bwMode="auto">
            <a:xfrm>
              <a:off x="2219" y="3201"/>
              <a:ext cx="44" cy="105"/>
            </a:xfrm>
            <a:custGeom>
              <a:avLst/>
              <a:gdLst>
                <a:gd name="T0" fmla="*/ 18 w 49"/>
                <a:gd name="T1" fmla="*/ 4 h 105"/>
                <a:gd name="T2" fmla="*/ 12 w 49"/>
                <a:gd name="T3" fmla="*/ 12 h 105"/>
                <a:gd name="T4" fmla="*/ 9 w 49"/>
                <a:gd name="T5" fmla="*/ 20 h 105"/>
                <a:gd name="T6" fmla="*/ 5 w 49"/>
                <a:gd name="T7" fmla="*/ 28 h 105"/>
                <a:gd name="T8" fmla="*/ 4 w 49"/>
                <a:gd name="T9" fmla="*/ 36 h 105"/>
                <a:gd name="T10" fmla="*/ 0 w 49"/>
                <a:gd name="T11" fmla="*/ 44 h 105"/>
                <a:gd name="T12" fmla="*/ 0 w 49"/>
                <a:gd name="T13" fmla="*/ 52 h 105"/>
                <a:gd name="T14" fmla="*/ 0 w 49"/>
                <a:gd name="T15" fmla="*/ 64 h 105"/>
                <a:gd name="T16" fmla="*/ 5 w 49"/>
                <a:gd name="T17" fmla="*/ 68 h 105"/>
                <a:gd name="T18" fmla="*/ 5 w 49"/>
                <a:gd name="T19" fmla="*/ 76 h 105"/>
                <a:gd name="T20" fmla="*/ 9 w 49"/>
                <a:gd name="T21" fmla="*/ 84 h 105"/>
                <a:gd name="T22" fmla="*/ 14 w 49"/>
                <a:gd name="T23" fmla="*/ 88 h 105"/>
                <a:gd name="T24" fmla="*/ 18 w 49"/>
                <a:gd name="T25" fmla="*/ 96 h 105"/>
                <a:gd name="T26" fmla="*/ 26 w 49"/>
                <a:gd name="T27" fmla="*/ 104 h 105"/>
                <a:gd name="T28" fmla="*/ 29 w 49"/>
                <a:gd name="T29" fmla="*/ 96 h 105"/>
                <a:gd name="T30" fmla="*/ 32 w 49"/>
                <a:gd name="T31" fmla="*/ 88 h 105"/>
                <a:gd name="T32" fmla="*/ 35 w 49"/>
                <a:gd name="T33" fmla="*/ 80 h 105"/>
                <a:gd name="T34" fmla="*/ 29 w 49"/>
                <a:gd name="T35" fmla="*/ 72 h 105"/>
                <a:gd name="T36" fmla="*/ 29 w 49"/>
                <a:gd name="T37" fmla="*/ 64 h 105"/>
                <a:gd name="T38" fmla="*/ 29 w 49"/>
                <a:gd name="T39" fmla="*/ 52 h 105"/>
                <a:gd name="T40" fmla="*/ 32 w 49"/>
                <a:gd name="T41" fmla="*/ 44 h 105"/>
                <a:gd name="T42" fmla="*/ 32 w 49"/>
                <a:gd name="T43" fmla="*/ 36 h 105"/>
                <a:gd name="T44" fmla="*/ 32 w 49"/>
                <a:gd name="T45" fmla="*/ 28 h 105"/>
                <a:gd name="T46" fmla="*/ 29 w 49"/>
                <a:gd name="T47" fmla="*/ 16 h 105"/>
                <a:gd name="T48" fmla="*/ 23 w 49"/>
                <a:gd name="T49" fmla="*/ 16 h 105"/>
                <a:gd name="T50" fmla="*/ 20 w 49"/>
                <a:gd name="T51" fmla="*/ 8 h 105"/>
                <a:gd name="T52" fmla="*/ 18 w 49"/>
                <a:gd name="T53" fmla="*/ 0 h 105"/>
                <a:gd name="T54" fmla="*/ 18 w 49"/>
                <a:gd name="T55" fmla="*/ 4 h 10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9"/>
                <a:gd name="T85" fmla="*/ 0 h 105"/>
                <a:gd name="T86" fmla="*/ 49 w 49"/>
                <a:gd name="T87" fmla="*/ 105 h 10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9" h="105">
                  <a:moveTo>
                    <a:pt x="24" y="4"/>
                  </a:moveTo>
                  <a:lnTo>
                    <a:pt x="16" y="12"/>
                  </a:lnTo>
                  <a:lnTo>
                    <a:pt x="12" y="20"/>
                  </a:lnTo>
                  <a:lnTo>
                    <a:pt x="8" y="28"/>
                  </a:lnTo>
                  <a:lnTo>
                    <a:pt x="4" y="36"/>
                  </a:lnTo>
                  <a:lnTo>
                    <a:pt x="0" y="44"/>
                  </a:lnTo>
                  <a:lnTo>
                    <a:pt x="0" y="52"/>
                  </a:lnTo>
                  <a:lnTo>
                    <a:pt x="0" y="64"/>
                  </a:lnTo>
                  <a:lnTo>
                    <a:pt x="8" y="68"/>
                  </a:lnTo>
                  <a:lnTo>
                    <a:pt x="8" y="76"/>
                  </a:lnTo>
                  <a:lnTo>
                    <a:pt x="12" y="84"/>
                  </a:lnTo>
                  <a:lnTo>
                    <a:pt x="20" y="88"/>
                  </a:lnTo>
                  <a:lnTo>
                    <a:pt x="24" y="96"/>
                  </a:lnTo>
                  <a:lnTo>
                    <a:pt x="36" y="104"/>
                  </a:lnTo>
                  <a:lnTo>
                    <a:pt x="40" y="96"/>
                  </a:lnTo>
                  <a:lnTo>
                    <a:pt x="44" y="88"/>
                  </a:lnTo>
                  <a:lnTo>
                    <a:pt x="48" y="80"/>
                  </a:lnTo>
                  <a:lnTo>
                    <a:pt x="40" y="72"/>
                  </a:lnTo>
                  <a:lnTo>
                    <a:pt x="40" y="64"/>
                  </a:lnTo>
                  <a:lnTo>
                    <a:pt x="40" y="52"/>
                  </a:lnTo>
                  <a:lnTo>
                    <a:pt x="44" y="44"/>
                  </a:lnTo>
                  <a:lnTo>
                    <a:pt x="44" y="36"/>
                  </a:lnTo>
                  <a:lnTo>
                    <a:pt x="44" y="28"/>
                  </a:lnTo>
                  <a:lnTo>
                    <a:pt x="40" y="16"/>
                  </a:lnTo>
                  <a:lnTo>
                    <a:pt x="32" y="16"/>
                  </a:lnTo>
                  <a:lnTo>
                    <a:pt x="28" y="8"/>
                  </a:lnTo>
                  <a:lnTo>
                    <a:pt x="24" y="0"/>
                  </a:lnTo>
                  <a:lnTo>
                    <a:pt x="24" y="4"/>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392" name="Freeform 48">
              <a:extLst>
                <a:ext uri="{FF2B5EF4-FFF2-40B4-BE49-F238E27FC236}">
                  <a16:creationId xmlns:a16="http://schemas.microsoft.com/office/drawing/2014/main" id="{D939079E-BEF9-496A-90E3-189871327DC0}"/>
                </a:ext>
              </a:extLst>
            </p:cNvPr>
            <p:cNvSpPr>
              <a:spLocks/>
            </p:cNvSpPr>
            <p:nvPr/>
          </p:nvSpPr>
          <p:spPr bwMode="auto">
            <a:xfrm>
              <a:off x="2219" y="3329"/>
              <a:ext cx="61" cy="137"/>
            </a:xfrm>
            <a:custGeom>
              <a:avLst/>
              <a:gdLst>
                <a:gd name="T0" fmla="*/ 9 w 69"/>
                <a:gd name="T1" fmla="*/ 0 h 137"/>
                <a:gd name="T2" fmla="*/ 9 w 69"/>
                <a:gd name="T3" fmla="*/ 8 h 137"/>
                <a:gd name="T4" fmla="*/ 9 w 69"/>
                <a:gd name="T5" fmla="*/ 20 h 137"/>
                <a:gd name="T6" fmla="*/ 9 w 69"/>
                <a:gd name="T7" fmla="*/ 28 h 137"/>
                <a:gd name="T8" fmla="*/ 9 w 69"/>
                <a:gd name="T9" fmla="*/ 36 h 137"/>
                <a:gd name="T10" fmla="*/ 5 w 69"/>
                <a:gd name="T11" fmla="*/ 44 h 137"/>
                <a:gd name="T12" fmla="*/ 5 w 69"/>
                <a:gd name="T13" fmla="*/ 52 h 137"/>
                <a:gd name="T14" fmla="*/ 4 w 69"/>
                <a:gd name="T15" fmla="*/ 60 h 137"/>
                <a:gd name="T16" fmla="*/ 0 w 69"/>
                <a:gd name="T17" fmla="*/ 72 h 137"/>
                <a:gd name="T18" fmla="*/ 0 w 69"/>
                <a:gd name="T19" fmla="*/ 80 h 137"/>
                <a:gd name="T20" fmla="*/ 0 w 69"/>
                <a:gd name="T21" fmla="*/ 88 h 137"/>
                <a:gd name="T22" fmla="*/ 0 w 69"/>
                <a:gd name="T23" fmla="*/ 96 h 137"/>
                <a:gd name="T24" fmla="*/ 0 w 69"/>
                <a:gd name="T25" fmla="*/ 108 h 137"/>
                <a:gd name="T26" fmla="*/ 0 w 69"/>
                <a:gd name="T27" fmla="*/ 116 h 137"/>
                <a:gd name="T28" fmla="*/ 4 w 69"/>
                <a:gd name="T29" fmla="*/ 124 h 137"/>
                <a:gd name="T30" fmla="*/ 4 w 69"/>
                <a:gd name="T31" fmla="*/ 132 h 137"/>
                <a:gd name="T32" fmla="*/ 11 w 69"/>
                <a:gd name="T33" fmla="*/ 136 h 137"/>
                <a:gd name="T34" fmla="*/ 14 w 69"/>
                <a:gd name="T35" fmla="*/ 128 h 137"/>
                <a:gd name="T36" fmla="*/ 19 w 69"/>
                <a:gd name="T37" fmla="*/ 132 h 137"/>
                <a:gd name="T38" fmla="*/ 25 w 69"/>
                <a:gd name="T39" fmla="*/ 136 h 137"/>
                <a:gd name="T40" fmla="*/ 30 w 69"/>
                <a:gd name="T41" fmla="*/ 136 h 137"/>
                <a:gd name="T42" fmla="*/ 36 w 69"/>
                <a:gd name="T43" fmla="*/ 136 h 137"/>
                <a:gd name="T44" fmla="*/ 42 w 69"/>
                <a:gd name="T45" fmla="*/ 136 h 137"/>
                <a:gd name="T46" fmla="*/ 44 w 69"/>
                <a:gd name="T47" fmla="*/ 128 h 137"/>
                <a:gd name="T48" fmla="*/ 47 w 69"/>
                <a:gd name="T49" fmla="*/ 120 h 137"/>
                <a:gd name="T50" fmla="*/ 44 w 69"/>
                <a:gd name="T51" fmla="*/ 112 h 137"/>
                <a:gd name="T52" fmla="*/ 39 w 69"/>
                <a:gd name="T53" fmla="*/ 108 h 137"/>
                <a:gd name="T54" fmla="*/ 36 w 69"/>
                <a:gd name="T55" fmla="*/ 100 h 137"/>
                <a:gd name="T56" fmla="*/ 33 w 69"/>
                <a:gd name="T57" fmla="*/ 88 h 137"/>
                <a:gd name="T58" fmla="*/ 33 w 69"/>
                <a:gd name="T59" fmla="*/ 80 h 137"/>
                <a:gd name="T60" fmla="*/ 33 w 69"/>
                <a:gd name="T61" fmla="*/ 72 h 137"/>
                <a:gd name="T62" fmla="*/ 33 w 69"/>
                <a:gd name="T63" fmla="*/ 64 h 137"/>
                <a:gd name="T64" fmla="*/ 33 w 69"/>
                <a:gd name="T65" fmla="*/ 52 h 137"/>
                <a:gd name="T66" fmla="*/ 33 w 69"/>
                <a:gd name="T67" fmla="*/ 44 h 137"/>
                <a:gd name="T68" fmla="*/ 30 w 69"/>
                <a:gd name="T69" fmla="*/ 36 h 137"/>
                <a:gd name="T70" fmla="*/ 30 w 69"/>
                <a:gd name="T71" fmla="*/ 28 h 137"/>
                <a:gd name="T72" fmla="*/ 25 w 69"/>
                <a:gd name="T73" fmla="*/ 20 h 137"/>
                <a:gd name="T74" fmla="*/ 25 w 69"/>
                <a:gd name="T75" fmla="*/ 12 h 137"/>
                <a:gd name="T76" fmla="*/ 19 w 69"/>
                <a:gd name="T77" fmla="*/ 8 h 137"/>
                <a:gd name="T78" fmla="*/ 17 w 69"/>
                <a:gd name="T79" fmla="*/ 0 h 137"/>
                <a:gd name="T80" fmla="*/ 11 w 69"/>
                <a:gd name="T81" fmla="*/ 0 h 137"/>
                <a:gd name="T82" fmla="*/ 5 w 69"/>
                <a:gd name="T83" fmla="*/ 4 h 137"/>
                <a:gd name="T84" fmla="*/ 9 w 69"/>
                <a:gd name="T85" fmla="*/ 0 h 13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9"/>
                <a:gd name="T130" fmla="*/ 0 h 137"/>
                <a:gd name="T131" fmla="*/ 69 w 69"/>
                <a:gd name="T132" fmla="*/ 137 h 13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9" h="137">
                  <a:moveTo>
                    <a:pt x="12" y="0"/>
                  </a:moveTo>
                  <a:lnTo>
                    <a:pt x="12" y="8"/>
                  </a:lnTo>
                  <a:lnTo>
                    <a:pt x="12" y="20"/>
                  </a:lnTo>
                  <a:lnTo>
                    <a:pt x="12" y="28"/>
                  </a:lnTo>
                  <a:lnTo>
                    <a:pt x="12" y="36"/>
                  </a:lnTo>
                  <a:lnTo>
                    <a:pt x="8" y="44"/>
                  </a:lnTo>
                  <a:lnTo>
                    <a:pt x="8" y="52"/>
                  </a:lnTo>
                  <a:lnTo>
                    <a:pt x="4" y="60"/>
                  </a:lnTo>
                  <a:lnTo>
                    <a:pt x="0" y="72"/>
                  </a:lnTo>
                  <a:lnTo>
                    <a:pt x="0" y="80"/>
                  </a:lnTo>
                  <a:lnTo>
                    <a:pt x="0" y="88"/>
                  </a:lnTo>
                  <a:lnTo>
                    <a:pt x="0" y="96"/>
                  </a:lnTo>
                  <a:lnTo>
                    <a:pt x="0" y="108"/>
                  </a:lnTo>
                  <a:lnTo>
                    <a:pt x="0" y="116"/>
                  </a:lnTo>
                  <a:lnTo>
                    <a:pt x="4" y="124"/>
                  </a:lnTo>
                  <a:lnTo>
                    <a:pt x="4" y="132"/>
                  </a:lnTo>
                  <a:lnTo>
                    <a:pt x="16" y="136"/>
                  </a:lnTo>
                  <a:lnTo>
                    <a:pt x="20" y="128"/>
                  </a:lnTo>
                  <a:lnTo>
                    <a:pt x="28" y="132"/>
                  </a:lnTo>
                  <a:lnTo>
                    <a:pt x="36" y="136"/>
                  </a:lnTo>
                  <a:lnTo>
                    <a:pt x="44" y="136"/>
                  </a:lnTo>
                  <a:lnTo>
                    <a:pt x="52" y="136"/>
                  </a:lnTo>
                  <a:lnTo>
                    <a:pt x="60" y="136"/>
                  </a:lnTo>
                  <a:lnTo>
                    <a:pt x="64" y="128"/>
                  </a:lnTo>
                  <a:lnTo>
                    <a:pt x="68" y="120"/>
                  </a:lnTo>
                  <a:lnTo>
                    <a:pt x="64" y="112"/>
                  </a:lnTo>
                  <a:lnTo>
                    <a:pt x="56" y="108"/>
                  </a:lnTo>
                  <a:lnTo>
                    <a:pt x="52" y="100"/>
                  </a:lnTo>
                  <a:lnTo>
                    <a:pt x="48" y="88"/>
                  </a:lnTo>
                  <a:lnTo>
                    <a:pt x="48" y="80"/>
                  </a:lnTo>
                  <a:lnTo>
                    <a:pt x="48" y="72"/>
                  </a:lnTo>
                  <a:lnTo>
                    <a:pt x="48" y="64"/>
                  </a:lnTo>
                  <a:lnTo>
                    <a:pt x="48" y="52"/>
                  </a:lnTo>
                  <a:lnTo>
                    <a:pt x="48" y="44"/>
                  </a:lnTo>
                  <a:lnTo>
                    <a:pt x="44" y="36"/>
                  </a:lnTo>
                  <a:lnTo>
                    <a:pt x="44" y="28"/>
                  </a:lnTo>
                  <a:lnTo>
                    <a:pt x="36" y="20"/>
                  </a:lnTo>
                  <a:lnTo>
                    <a:pt x="36" y="12"/>
                  </a:lnTo>
                  <a:lnTo>
                    <a:pt x="28" y="8"/>
                  </a:lnTo>
                  <a:lnTo>
                    <a:pt x="24" y="0"/>
                  </a:lnTo>
                  <a:lnTo>
                    <a:pt x="16" y="0"/>
                  </a:lnTo>
                  <a:lnTo>
                    <a:pt x="8" y="4"/>
                  </a:lnTo>
                  <a:lnTo>
                    <a:pt x="12" y="0"/>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393" name="Freeform 49">
              <a:extLst>
                <a:ext uri="{FF2B5EF4-FFF2-40B4-BE49-F238E27FC236}">
                  <a16:creationId xmlns:a16="http://schemas.microsoft.com/office/drawing/2014/main" id="{94D7AE2D-DE82-4FA9-9E96-2D6824FE39DD}"/>
                </a:ext>
              </a:extLst>
            </p:cNvPr>
            <p:cNvSpPr>
              <a:spLocks/>
            </p:cNvSpPr>
            <p:nvPr/>
          </p:nvSpPr>
          <p:spPr bwMode="auto">
            <a:xfrm>
              <a:off x="2180" y="3477"/>
              <a:ext cx="72" cy="153"/>
            </a:xfrm>
            <a:custGeom>
              <a:avLst/>
              <a:gdLst>
                <a:gd name="T0" fmla="*/ 34 w 81"/>
                <a:gd name="T1" fmla="*/ 8 h 153"/>
                <a:gd name="T2" fmla="*/ 34 w 81"/>
                <a:gd name="T3" fmla="*/ 20 h 153"/>
                <a:gd name="T4" fmla="*/ 34 w 81"/>
                <a:gd name="T5" fmla="*/ 32 h 153"/>
                <a:gd name="T6" fmla="*/ 34 w 81"/>
                <a:gd name="T7" fmla="*/ 40 h 153"/>
                <a:gd name="T8" fmla="*/ 31 w 81"/>
                <a:gd name="T9" fmla="*/ 52 h 153"/>
                <a:gd name="T10" fmla="*/ 28 w 81"/>
                <a:gd name="T11" fmla="*/ 60 h 153"/>
                <a:gd name="T12" fmla="*/ 22 w 81"/>
                <a:gd name="T13" fmla="*/ 68 h 153"/>
                <a:gd name="T14" fmla="*/ 20 w 81"/>
                <a:gd name="T15" fmla="*/ 76 h 153"/>
                <a:gd name="T16" fmla="*/ 17 w 81"/>
                <a:gd name="T17" fmla="*/ 84 h 153"/>
                <a:gd name="T18" fmla="*/ 14 w 81"/>
                <a:gd name="T19" fmla="*/ 92 h 153"/>
                <a:gd name="T20" fmla="*/ 11 w 81"/>
                <a:gd name="T21" fmla="*/ 100 h 153"/>
                <a:gd name="T22" fmla="*/ 9 w 81"/>
                <a:gd name="T23" fmla="*/ 108 h 153"/>
                <a:gd name="T24" fmla="*/ 5 w 81"/>
                <a:gd name="T25" fmla="*/ 116 h 153"/>
                <a:gd name="T26" fmla="*/ 4 w 81"/>
                <a:gd name="T27" fmla="*/ 124 h 153"/>
                <a:gd name="T28" fmla="*/ 0 w 81"/>
                <a:gd name="T29" fmla="*/ 132 h 153"/>
                <a:gd name="T30" fmla="*/ 4 w 81"/>
                <a:gd name="T31" fmla="*/ 140 h 153"/>
                <a:gd name="T32" fmla="*/ 9 w 81"/>
                <a:gd name="T33" fmla="*/ 148 h 153"/>
                <a:gd name="T34" fmla="*/ 17 w 81"/>
                <a:gd name="T35" fmla="*/ 152 h 153"/>
                <a:gd name="T36" fmla="*/ 22 w 81"/>
                <a:gd name="T37" fmla="*/ 152 h 153"/>
                <a:gd name="T38" fmla="*/ 34 w 81"/>
                <a:gd name="T39" fmla="*/ 152 h 153"/>
                <a:gd name="T40" fmla="*/ 39 w 81"/>
                <a:gd name="T41" fmla="*/ 144 h 153"/>
                <a:gd name="T42" fmla="*/ 45 w 81"/>
                <a:gd name="T43" fmla="*/ 136 h 153"/>
                <a:gd name="T44" fmla="*/ 47 w 81"/>
                <a:gd name="T45" fmla="*/ 128 h 153"/>
                <a:gd name="T46" fmla="*/ 53 w 81"/>
                <a:gd name="T47" fmla="*/ 120 h 153"/>
                <a:gd name="T48" fmla="*/ 53 w 81"/>
                <a:gd name="T49" fmla="*/ 112 h 153"/>
                <a:gd name="T50" fmla="*/ 53 w 81"/>
                <a:gd name="T51" fmla="*/ 100 h 153"/>
                <a:gd name="T52" fmla="*/ 53 w 81"/>
                <a:gd name="T53" fmla="*/ 92 h 153"/>
                <a:gd name="T54" fmla="*/ 56 w 81"/>
                <a:gd name="T55" fmla="*/ 84 h 153"/>
                <a:gd name="T56" fmla="*/ 56 w 81"/>
                <a:gd name="T57" fmla="*/ 76 h 153"/>
                <a:gd name="T58" fmla="*/ 56 w 81"/>
                <a:gd name="T59" fmla="*/ 68 h 153"/>
                <a:gd name="T60" fmla="*/ 56 w 81"/>
                <a:gd name="T61" fmla="*/ 60 h 153"/>
                <a:gd name="T62" fmla="*/ 56 w 81"/>
                <a:gd name="T63" fmla="*/ 52 h 153"/>
                <a:gd name="T64" fmla="*/ 53 w 81"/>
                <a:gd name="T65" fmla="*/ 44 h 153"/>
                <a:gd name="T66" fmla="*/ 51 w 81"/>
                <a:gd name="T67" fmla="*/ 32 h 153"/>
                <a:gd name="T68" fmla="*/ 51 w 81"/>
                <a:gd name="T69" fmla="*/ 20 h 153"/>
                <a:gd name="T70" fmla="*/ 45 w 81"/>
                <a:gd name="T71" fmla="*/ 8 h 153"/>
                <a:gd name="T72" fmla="*/ 42 w 81"/>
                <a:gd name="T73" fmla="*/ 0 h 153"/>
                <a:gd name="T74" fmla="*/ 34 w 81"/>
                <a:gd name="T75" fmla="*/ 8 h 15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1"/>
                <a:gd name="T115" fmla="*/ 0 h 153"/>
                <a:gd name="T116" fmla="*/ 81 w 81"/>
                <a:gd name="T117" fmla="*/ 153 h 15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1" h="153">
                  <a:moveTo>
                    <a:pt x="48" y="8"/>
                  </a:moveTo>
                  <a:lnTo>
                    <a:pt x="48" y="20"/>
                  </a:lnTo>
                  <a:lnTo>
                    <a:pt x="48" y="32"/>
                  </a:lnTo>
                  <a:lnTo>
                    <a:pt x="48" y="40"/>
                  </a:lnTo>
                  <a:lnTo>
                    <a:pt x="44" y="52"/>
                  </a:lnTo>
                  <a:lnTo>
                    <a:pt x="40" y="60"/>
                  </a:lnTo>
                  <a:lnTo>
                    <a:pt x="32" y="68"/>
                  </a:lnTo>
                  <a:lnTo>
                    <a:pt x="28" y="76"/>
                  </a:lnTo>
                  <a:lnTo>
                    <a:pt x="24" y="84"/>
                  </a:lnTo>
                  <a:lnTo>
                    <a:pt x="20" y="92"/>
                  </a:lnTo>
                  <a:lnTo>
                    <a:pt x="16" y="100"/>
                  </a:lnTo>
                  <a:lnTo>
                    <a:pt x="12" y="108"/>
                  </a:lnTo>
                  <a:lnTo>
                    <a:pt x="8" y="116"/>
                  </a:lnTo>
                  <a:lnTo>
                    <a:pt x="4" y="124"/>
                  </a:lnTo>
                  <a:lnTo>
                    <a:pt x="0" y="132"/>
                  </a:lnTo>
                  <a:lnTo>
                    <a:pt x="4" y="140"/>
                  </a:lnTo>
                  <a:lnTo>
                    <a:pt x="12" y="148"/>
                  </a:lnTo>
                  <a:lnTo>
                    <a:pt x="24" y="152"/>
                  </a:lnTo>
                  <a:lnTo>
                    <a:pt x="32" y="152"/>
                  </a:lnTo>
                  <a:lnTo>
                    <a:pt x="48" y="152"/>
                  </a:lnTo>
                  <a:lnTo>
                    <a:pt x="56" y="144"/>
                  </a:lnTo>
                  <a:lnTo>
                    <a:pt x="64" y="136"/>
                  </a:lnTo>
                  <a:lnTo>
                    <a:pt x="68" y="128"/>
                  </a:lnTo>
                  <a:lnTo>
                    <a:pt x="76" y="120"/>
                  </a:lnTo>
                  <a:lnTo>
                    <a:pt x="76" y="112"/>
                  </a:lnTo>
                  <a:lnTo>
                    <a:pt x="76" y="100"/>
                  </a:lnTo>
                  <a:lnTo>
                    <a:pt x="76" y="92"/>
                  </a:lnTo>
                  <a:lnTo>
                    <a:pt x="80" y="84"/>
                  </a:lnTo>
                  <a:lnTo>
                    <a:pt x="80" y="76"/>
                  </a:lnTo>
                  <a:lnTo>
                    <a:pt x="80" y="68"/>
                  </a:lnTo>
                  <a:lnTo>
                    <a:pt x="80" y="60"/>
                  </a:lnTo>
                  <a:lnTo>
                    <a:pt x="80" y="52"/>
                  </a:lnTo>
                  <a:lnTo>
                    <a:pt x="76" y="44"/>
                  </a:lnTo>
                  <a:lnTo>
                    <a:pt x="72" y="32"/>
                  </a:lnTo>
                  <a:lnTo>
                    <a:pt x="72" y="20"/>
                  </a:lnTo>
                  <a:lnTo>
                    <a:pt x="64" y="8"/>
                  </a:lnTo>
                  <a:lnTo>
                    <a:pt x="60" y="0"/>
                  </a:lnTo>
                  <a:lnTo>
                    <a:pt x="48" y="8"/>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394" name="Freeform 50">
              <a:extLst>
                <a:ext uri="{FF2B5EF4-FFF2-40B4-BE49-F238E27FC236}">
                  <a16:creationId xmlns:a16="http://schemas.microsoft.com/office/drawing/2014/main" id="{DA8B438D-E144-41B1-9086-80CE39BD35BF}"/>
                </a:ext>
              </a:extLst>
            </p:cNvPr>
            <p:cNvSpPr>
              <a:spLocks/>
            </p:cNvSpPr>
            <p:nvPr/>
          </p:nvSpPr>
          <p:spPr bwMode="auto">
            <a:xfrm>
              <a:off x="1814" y="3654"/>
              <a:ext cx="402" cy="304"/>
            </a:xfrm>
            <a:custGeom>
              <a:avLst/>
              <a:gdLst>
                <a:gd name="T0" fmla="*/ 294 w 402"/>
                <a:gd name="T1" fmla="*/ 75 h 304"/>
                <a:gd name="T2" fmla="*/ 322 w 402"/>
                <a:gd name="T3" fmla="*/ 27 h 304"/>
                <a:gd name="T4" fmla="*/ 350 w 402"/>
                <a:gd name="T5" fmla="*/ 23 h 304"/>
                <a:gd name="T6" fmla="*/ 394 w 402"/>
                <a:gd name="T7" fmla="*/ 11 h 304"/>
                <a:gd name="T8" fmla="*/ 378 w 402"/>
                <a:gd name="T9" fmla="*/ 103 h 304"/>
                <a:gd name="T10" fmla="*/ 322 w 402"/>
                <a:gd name="T11" fmla="*/ 271 h 304"/>
                <a:gd name="T12" fmla="*/ 234 w 402"/>
                <a:gd name="T13" fmla="*/ 299 h 304"/>
                <a:gd name="T14" fmla="*/ 186 w 402"/>
                <a:gd name="T15" fmla="*/ 271 h 304"/>
                <a:gd name="T16" fmla="*/ 130 w 402"/>
                <a:gd name="T17" fmla="*/ 255 h 304"/>
                <a:gd name="T18" fmla="*/ 38 w 402"/>
                <a:gd name="T19" fmla="*/ 231 h 304"/>
                <a:gd name="T20" fmla="*/ 30 w 402"/>
                <a:gd name="T21" fmla="*/ 191 h 304"/>
                <a:gd name="T22" fmla="*/ 138 w 402"/>
                <a:gd name="T23" fmla="*/ 171 h 304"/>
                <a:gd name="T24" fmla="*/ 150 w 402"/>
                <a:gd name="T25" fmla="*/ 199 h 304"/>
                <a:gd name="T26" fmla="*/ 218 w 402"/>
                <a:gd name="T27" fmla="*/ 219 h 304"/>
                <a:gd name="T28" fmla="*/ 278 w 402"/>
                <a:gd name="T29" fmla="*/ 195 h 304"/>
                <a:gd name="T30" fmla="*/ 306 w 402"/>
                <a:gd name="T31" fmla="*/ 167 h 304"/>
                <a:gd name="T32" fmla="*/ 314 w 402"/>
                <a:gd name="T33" fmla="*/ 143 h 304"/>
                <a:gd name="T34" fmla="*/ 250 w 402"/>
                <a:gd name="T35" fmla="*/ 151 h 304"/>
                <a:gd name="T36" fmla="*/ 202 w 402"/>
                <a:gd name="T37" fmla="*/ 163 h 304"/>
                <a:gd name="T38" fmla="*/ 206 w 402"/>
                <a:gd name="T39" fmla="*/ 143 h 304"/>
                <a:gd name="T40" fmla="*/ 254 w 402"/>
                <a:gd name="T41" fmla="*/ 127 h 304"/>
                <a:gd name="T42" fmla="*/ 278 w 402"/>
                <a:gd name="T43" fmla="*/ 111 h 304"/>
                <a:gd name="T44" fmla="*/ 294 w 402"/>
                <a:gd name="T45" fmla="*/ 75 h 30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2"/>
                <a:gd name="T70" fmla="*/ 0 h 304"/>
                <a:gd name="T71" fmla="*/ 402 w 402"/>
                <a:gd name="T72" fmla="*/ 304 h 30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2" h="304">
                  <a:moveTo>
                    <a:pt x="294" y="75"/>
                  </a:moveTo>
                  <a:cubicBezTo>
                    <a:pt x="356" y="54"/>
                    <a:pt x="277" y="89"/>
                    <a:pt x="322" y="27"/>
                  </a:cubicBezTo>
                  <a:cubicBezTo>
                    <a:pt x="328" y="19"/>
                    <a:pt x="341" y="24"/>
                    <a:pt x="350" y="23"/>
                  </a:cubicBezTo>
                  <a:cubicBezTo>
                    <a:pt x="358" y="0"/>
                    <a:pt x="371" y="8"/>
                    <a:pt x="394" y="11"/>
                  </a:cubicBezTo>
                  <a:cubicBezTo>
                    <a:pt x="402" y="35"/>
                    <a:pt x="386" y="78"/>
                    <a:pt x="378" y="103"/>
                  </a:cubicBezTo>
                  <a:cubicBezTo>
                    <a:pt x="373" y="177"/>
                    <a:pt x="395" y="235"/>
                    <a:pt x="322" y="271"/>
                  </a:cubicBezTo>
                  <a:cubicBezTo>
                    <a:pt x="312" y="300"/>
                    <a:pt x="257" y="297"/>
                    <a:pt x="234" y="299"/>
                  </a:cubicBezTo>
                  <a:cubicBezTo>
                    <a:pt x="165" y="282"/>
                    <a:pt x="236" y="304"/>
                    <a:pt x="186" y="271"/>
                  </a:cubicBezTo>
                  <a:cubicBezTo>
                    <a:pt x="147" y="276"/>
                    <a:pt x="157" y="273"/>
                    <a:pt x="130" y="255"/>
                  </a:cubicBezTo>
                  <a:cubicBezTo>
                    <a:pt x="107" y="220"/>
                    <a:pt x="88" y="234"/>
                    <a:pt x="38" y="231"/>
                  </a:cubicBezTo>
                  <a:cubicBezTo>
                    <a:pt x="12" y="222"/>
                    <a:pt x="0" y="211"/>
                    <a:pt x="30" y="191"/>
                  </a:cubicBezTo>
                  <a:cubicBezTo>
                    <a:pt x="58" y="210"/>
                    <a:pt x="110" y="190"/>
                    <a:pt x="138" y="171"/>
                  </a:cubicBezTo>
                  <a:cubicBezTo>
                    <a:pt x="173" y="176"/>
                    <a:pt x="172" y="177"/>
                    <a:pt x="150" y="199"/>
                  </a:cubicBezTo>
                  <a:cubicBezTo>
                    <a:pt x="134" y="247"/>
                    <a:pt x="134" y="223"/>
                    <a:pt x="218" y="219"/>
                  </a:cubicBezTo>
                  <a:cubicBezTo>
                    <a:pt x="239" y="212"/>
                    <a:pt x="258" y="202"/>
                    <a:pt x="278" y="195"/>
                  </a:cubicBezTo>
                  <a:cubicBezTo>
                    <a:pt x="287" y="181"/>
                    <a:pt x="299" y="183"/>
                    <a:pt x="306" y="167"/>
                  </a:cubicBezTo>
                  <a:cubicBezTo>
                    <a:pt x="309" y="159"/>
                    <a:pt x="314" y="143"/>
                    <a:pt x="314" y="143"/>
                  </a:cubicBezTo>
                  <a:cubicBezTo>
                    <a:pt x="294" y="130"/>
                    <a:pt x="272" y="146"/>
                    <a:pt x="250" y="151"/>
                  </a:cubicBezTo>
                  <a:cubicBezTo>
                    <a:pt x="236" y="172"/>
                    <a:pt x="228" y="167"/>
                    <a:pt x="202" y="163"/>
                  </a:cubicBezTo>
                  <a:cubicBezTo>
                    <a:pt x="203" y="156"/>
                    <a:pt x="201" y="148"/>
                    <a:pt x="206" y="143"/>
                  </a:cubicBezTo>
                  <a:cubicBezTo>
                    <a:pt x="217" y="132"/>
                    <a:pt x="241" y="135"/>
                    <a:pt x="254" y="127"/>
                  </a:cubicBezTo>
                  <a:cubicBezTo>
                    <a:pt x="262" y="122"/>
                    <a:pt x="278" y="111"/>
                    <a:pt x="278" y="111"/>
                  </a:cubicBezTo>
                  <a:cubicBezTo>
                    <a:pt x="284" y="93"/>
                    <a:pt x="313" y="85"/>
                    <a:pt x="294" y="75"/>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395" name="Freeform 51">
              <a:extLst>
                <a:ext uri="{FF2B5EF4-FFF2-40B4-BE49-F238E27FC236}">
                  <a16:creationId xmlns:a16="http://schemas.microsoft.com/office/drawing/2014/main" id="{2ADA8F14-8CAF-4E4D-8191-A9A8380F79CD}"/>
                </a:ext>
              </a:extLst>
            </p:cNvPr>
            <p:cNvSpPr>
              <a:spLocks/>
            </p:cNvSpPr>
            <p:nvPr/>
          </p:nvSpPr>
          <p:spPr bwMode="auto">
            <a:xfrm>
              <a:off x="1655" y="3817"/>
              <a:ext cx="141" cy="95"/>
            </a:xfrm>
            <a:custGeom>
              <a:avLst/>
              <a:gdLst>
                <a:gd name="T0" fmla="*/ 33 w 141"/>
                <a:gd name="T1" fmla="*/ 0 h 95"/>
                <a:gd name="T2" fmla="*/ 93 w 141"/>
                <a:gd name="T3" fmla="*/ 12 h 95"/>
                <a:gd name="T4" fmla="*/ 117 w 141"/>
                <a:gd name="T5" fmla="*/ 20 h 95"/>
                <a:gd name="T6" fmla="*/ 73 w 141"/>
                <a:gd name="T7" fmla="*/ 64 h 95"/>
                <a:gd name="T8" fmla="*/ 33 w 141"/>
                <a:gd name="T9" fmla="*/ 92 h 95"/>
                <a:gd name="T10" fmla="*/ 5 w 141"/>
                <a:gd name="T11" fmla="*/ 88 h 95"/>
                <a:gd name="T12" fmla="*/ 9 w 141"/>
                <a:gd name="T13" fmla="*/ 64 h 95"/>
                <a:gd name="T14" fmla="*/ 17 w 141"/>
                <a:gd name="T15" fmla="*/ 28 h 95"/>
                <a:gd name="T16" fmla="*/ 29 w 141"/>
                <a:gd name="T17" fmla="*/ 20 h 95"/>
                <a:gd name="T18" fmla="*/ 33 w 141"/>
                <a:gd name="T19" fmla="*/ 0 h 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1"/>
                <a:gd name="T31" fmla="*/ 0 h 95"/>
                <a:gd name="T32" fmla="*/ 141 w 141"/>
                <a:gd name="T33" fmla="*/ 95 h 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1" h="95">
                  <a:moveTo>
                    <a:pt x="33" y="0"/>
                  </a:moveTo>
                  <a:cubicBezTo>
                    <a:pt x="53" y="7"/>
                    <a:pt x="73" y="6"/>
                    <a:pt x="93" y="12"/>
                  </a:cubicBezTo>
                  <a:cubicBezTo>
                    <a:pt x="101" y="14"/>
                    <a:pt x="117" y="20"/>
                    <a:pt x="117" y="20"/>
                  </a:cubicBezTo>
                  <a:cubicBezTo>
                    <a:pt x="141" y="56"/>
                    <a:pt x="98" y="60"/>
                    <a:pt x="73" y="64"/>
                  </a:cubicBezTo>
                  <a:cubicBezTo>
                    <a:pt x="30" y="78"/>
                    <a:pt x="65" y="71"/>
                    <a:pt x="33" y="92"/>
                  </a:cubicBezTo>
                  <a:cubicBezTo>
                    <a:pt x="24" y="91"/>
                    <a:pt x="11" y="95"/>
                    <a:pt x="5" y="88"/>
                  </a:cubicBezTo>
                  <a:cubicBezTo>
                    <a:pt x="0" y="82"/>
                    <a:pt x="7" y="72"/>
                    <a:pt x="9" y="64"/>
                  </a:cubicBezTo>
                  <a:cubicBezTo>
                    <a:pt x="12" y="52"/>
                    <a:pt x="12" y="39"/>
                    <a:pt x="17" y="28"/>
                  </a:cubicBezTo>
                  <a:cubicBezTo>
                    <a:pt x="19" y="24"/>
                    <a:pt x="27" y="24"/>
                    <a:pt x="29" y="20"/>
                  </a:cubicBezTo>
                  <a:cubicBezTo>
                    <a:pt x="32" y="14"/>
                    <a:pt x="32" y="7"/>
                    <a:pt x="33" y="0"/>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41396" name="Group 52">
            <a:extLst>
              <a:ext uri="{FF2B5EF4-FFF2-40B4-BE49-F238E27FC236}">
                <a16:creationId xmlns:a16="http://schemas.microsoft.com/office/drawing/2014/main" id="{4DB9E9E5-4BA0-4713-9FD9-843541AD5EF5}"/>
              </a:ext>
            </a:extLst>
          </p:cNvPr>
          <p:cNvGrpSpPr>
            <a:grpSpLocks/>
          </p:cNvGrpSpPr>
          <p:nvPr/>
        </p:nvGrpSpPr>
        <p:grpSpPr bwMode="auto">
          <a:xfrm>
            <a:off x="1220331" y="2733259"/>
            <a:ext cx="3313748" cy="3172272"/>
            <a:chOff x="3316" y="160"/>
            <a:chExt cx="2272" cy="2175"/>
          </a:xfrm>
        </p:grpSpPr>
        <p:sp>
          <p:nvSpPr>
            <p:cNvPr id="441397" name="Freeform 53">
              <a:extLst>
                <a:ext uri="{FF2B5EF4-FFF2-40B4-BE49-F238E27FC236}">
                  <a16:creationId xmlns:a16="http://schemas.microsoft.com/office/drawing/2014/main" id="{4EC0742C-027C-46F5-947F-F0DA2CDE0AEB}"/>
                </a:ext>
              </a:extLst>
            </p:cNvPr>
            <p:cNvSpPr>
              <a:spLocks/>
            </p:cNvSpPr>
            <p:nvPr/>
          </p:nvSpPr>
          <p:spPr bwMode="auto">
            <a:xfrm>
              <a:off x="5111" y="508"/>
              <a:ext cx="477" cy="541"/>
            </a:xfrm>
            <a:custGeom>
              <a:avLst/>
              <a:gdLst>
                <a:gd name="T0" fmla="*/ 264 w 537"/>
                <a:gd name="T1" fmla="*/ 492 h 541"/>
                <a:gd name="T2" fmla="*/ 255 w 537"/>
                <a:gd name="T3" fmla="*/ 448 h 541"/>
                <a:gd name="T4" fmla="*/ 269 w 537"/>
                <a:gd name="T5" fmla="*/ 424 h 541"/>
                <a:gd name="T6" fmla="*/ 298 w 537"/>
                <a:gd name="T7" fmla="*/ 440 h 541"/>
                <a:gd name="T8" fmla="*/ 325 w 537"/>
                <a:gd name="T9" fmla="*/ 424 h 541"/>
                <a:gd name="T10" fmla="*/ 342 w 537"/>
                <a:gd name="T11" fmla="*/ 388 h 541"/>
                <a:gd name="T12" fmla="*/ 345 w 537"/>
                <a:gd name="T13" fmla="*/ 348 h 541"/>
                <a:gd name="T14" fmla="*/ 316 w 537"/>
                <a:gd name="T15" fmla="*/ 336 h 541"/>
                <a:gd name="T16" fmla="*/ 289 w 537"/>
                <a:gd name="T17" fmla="*/ 340 h 541"/>
                <a:gd name="T18" fmla="*/ 269 w 537"/>
                <a:gd name="T19" fmla="*/ 380 h 541"/>
                <a:gd name="T20" fmla="*/ 247 w 537"/>
                <a:gd name="T21" fmla="*/ 388 h 541"/>
                <a:gd name="T22" fmla="*/ 222 w 537"/>
                <a:gd name="T23" fmla="*/ 356 h 541"/>
                <a:gd name="T24" fmla="*/ 199 w 537"/>
                <a:gd name="T25" fmla="*/ 316 h 541"/>
                <a:gd name="T26" fmla="*/ 229 w 537"/>
                <a:gd name="T27" fmla="*/ 316 h 541"/>
                <a:gd name="T28" fmla="*/ 260 w 537"/>
                <a:gd name="T29" fmla="*/ 316 h 541"/>
                <a:gd name="T30" fmla="*/ 286 w 537"/>
                <a:gd name="T31" fmla="*/ 292 h 541"/>
                <a:gd name="T32" fmla="*/ 274 w 537"/>
                <a:gd name="T33" fmla="*/ 256 h 541"/>
                <a:gd name="T34" fmla="*/ 252 w 537"/>
                <a:gd name="T35" fmla="*/ 220 h 541"/>
                <a:gd name="T36" fmla="*/ 216 w 537"/>
                <a:gd name="T37" fmla="*/ 204 h 541"/>
                <a:gd name="T38" fmla="*/ 191 w 537"/>
                <a:gd name="T39" fmla="*/ 180 h 541"/>
                <a:gd name="T40" fmla="*/ 157 w 537"/>
                <a:gd name="T41" fmla="*/ 156 h 541"/>
                <a:gd name="T42" fmla="*/ 129 w 537"/>
                <a:gd name="T43" fmla="*/ 160 h 541"/>
                <a:gd name="T44" fmla="*/ 98 w 537"/>
                <a:gd name="T45" fmla="*/ 152 h 541"/>
                <a:gd name="T46" fmla="*/ 76 w 537"/>
                <a:gd name="T47" fmla="*/ 176 h 541"/>
                <a:gd name="T48" fmla="*/ 81 w 537"/>
                <a:gd name="T49" fmla="*/ 220 h 541"/>
                <a:gd name="T50" fmla="*/ 53 w 537"/>
                <a:gd name="T51" fmla="*/ 208 h 541"/>
                <a:gd name="T52" fmla="*/ 25 w 537"/>
                <a:gd name="T53" fmla="*/ 196 h 541"/>
                <a:gd name="T54" fmla="*/ 0 w 537"/>
                <a:gd name="T55" fmla="*/ 172 h 541"/>
                <a:gd name="T56" fmla="*/ 25 w 537"/>
                <a:gd name="T57" fmla="*/ 152 h 541"/>
                <a:gd name="T58" fmla="*/ 53 w 537"/>
                <a:gd name="T59" fmla="*/ 128 h 541"/>
                <a:gd name="T60" fmla="*/ 60 w 537"/>
                <a:gd name="T61" fmla="*/ 84 h 541"/>
                <a:gd name="T62" fmla="*/ 45 w 537"/>
                <a:gd name="T63" fmla="*/ 44 h 541"/>
                <a:gd name="T64" fmla="*/ 70 w 537"/>
                <a:gd name="T65" fmla="*/ 12 h 541"/>
                <a:gd name="T66" fmla="*/ 107 w 537"/>
                <a:gd name="T67" fmla="*/ 4 h 541"/>
                <a:gd name="T68" fmla="*/ 140 w 537"/>
                <a:gd name="T69" fmla="*/ 8 h 541"/>
                <a:gd name="T70" fmla="*/ 168 w 537"/>
                <a:gd name="T71" fmla="*/ 16 h 541"/>
                <a:gd name="T72" fmla="*/ 208 w 537"/>
                <a:gd name="T73" fmla="*/ 20 h 541"/>
                <a:gd name="T74" fmla="*/ 243 w 537"/>
                <a:gd name="T75" fmla="*/ 28 h 541"/>
                <a:gd name="T76" fmla="*/ 278 w 537"/>
                <a:gd name="T77" fmla="*/ 52 h 541"/>
                <a:gd name="T78" fmla="*/ 303 w 537"/>
                <a:gd name="T79" fmla="*/ 92 h 541"/>
                <a:gd name="T80" fmla="*/ 316 w 537"/>
                <a:gd name="T81" fmla="*/ 136 h 541"/>
                <a:gd name="T82" fmla="*/ 325 w 537"/>
                <a:gd name="T83" fmla="*/ 188 h 541"/>
                <a:gd name="T84" fmla="*/ 334 w 537"/>
                <a:gd name="T85" fmla="*/ 232 h 541"/>
                <a:gd name="T86" fmla="*/ 359 w 537"/>
                <a:gd name="T87" fmla="*/ 280 h 541"/>
                <a:gd name="T88" fmla="*/ 373 w 537"/>
                <a:gd name="T89" fmla="*/ 324 h 541"/>
                <a:gd name="T90" fmla="*/ 373 w 537"/>
                <a:gd name="T91" fmla="*/ 364 h 541"/>
                <a:gd name="T92" fmla="*/ 373 w 537"/>
                <a:gd name="T93" fmla="*/ 404 h 541"/>
                <a:gd name="T94" fmla="*/ 345 w 537"/>
                <a:gd name="T95" fmla="*/ 440 h 541"/>
                <a:gd name="T96" fmla="*/ 316 w 537"/>
                <a:gd name="T97" fmla="*/ 472 h 541"/>
                <a:gd name="T98" fmla="*/ 294 w 537"/>
                <a:gd name="T99" fmla="*/ 508 h 541"/>
                <a:gd name="T100" fmla="*/ 272 w 537"/>
                <a:gd name="T101" fmla="*/ 540 h 54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7"/>
                <a:gd name="T154" fmla="*/ 0 h 541"/>
                <a:gd name="T155" fmla="*/ 537 w 537"/>
                <a:gd name="T156" fmla="*/ 541 h 54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7" h="541">
                  <a:moveTo>
                    <a:pt x="380" y="524"/>
                  </a:moveTo>
                  <a:lnTo>
                    <a:pt x="380" y="516"/>
                  </a:lnTo>
                  <a:lnTo>
                    <a:pt x="380" y="508"/>
                  </a:lnTo>
                  <a:lnTo>
                    <a:pt x="380" y="500"/>
                  </a:lnTo>
                  <a:lnTo>
                    <a:pt x="376" y="492"/>
                  </a:lnTo>
                  <a:lnTo>
                    <a:pt x="372" y="484"/>
                  </a:lnTo>
                  <a:lnTo>
                    <a:pt x="372" y="472"/>
                  </a:lnTo>
                  <a:lnTo>
                    <a:pt x="368" y="464"/>
                  </a:lnTo>
                  <a:lnTo>
                    <a:pt x="364" y="456"/>
                  </a:lnTo>
                  <a:lnTo>
                    <a:pt x="364" y="448"/>
                  </a:lnTo>
                  <a:lnTo>
                    <a:pt x="360" y="440"/>
                  </a:lnTo>
                  <a:lnTo>
                    <a:pt x="364" y="432"/>
                  </a:lnTo>
                  <a:lnTo>
                    <a:pt x="368" y="424"/>
                  </a:lnTo>
                  <a:lnTo>
                    <a:pt x="376" y="420"/>
                  </a:lnTo>
                  <a:lnTo>
                    <a:pt x="384" y="424"/>
                  </a:lnTo>
                  <a:lnTo>
                    <a:pt x="392" y="428"/>
                  </a:lnTo>
                  <a:lnTo>
                    <a:pt x="400" y="432"/>
                  </a:lnTo>
                  <a:lnTo>
                    <a:pt x="408" y="436"/>
                  </a:lnTo>
                  <a:lnTo>
                    <a:pt x="416" y="436"/>
                  </a:lnTo>
                  <a:lnTo>
                    <a:pt x="424" y="440"/>
                  </a:lnTo>
                  <a:lnTo>
                    <a:pt x="432" y="440"/>
                  </a:lnTo>
                  <a:lnTo>
                    <a:pt x="440" y="440"/>
                  </a:lnTo>
                  <a:lnTo>
                    <a:pt x="452" y="436"/>
                  </a:lnTo>
                  <a:lnTo>
                    <a:pt x="460" y="432"/>
                  </a:lnTo>
                  <a:lnTo>
                    <a:pt x="464" y="424"/>
                  </a:lnTo>
                  <a:lnTo>
                    <a:pt x="472" y="420"/>
                  </a:lnTo>
                  <a:lnTo>
                    <a:pt x="476" y="412"/>
                  </a:lnTo>
                  <a:lnTo>
                    <a:pt x="476" y="404"/>
                  </a:lnTo>
                  <a:lnTo>
                    <a:pt x="480" y="396"/>
                  </a:lnTo>
                  <a:lnTo>
                    <a:pt x="488" y="388"/>
                  </a:lnTo>
                  <a:lnTo>
                    <a:pt x="492" y="380"/>
                  </a:lnTo>
                  <a:lnTo>
                    <a:pt x="492" y="372"/>
                  </a:lnTo>
                  <a:lnTo>
                    <a:pt x="496" y="364"/>
                  </a:lnTo>
                  <a:lnTo>
                    <a:pt x="492" y="356"/>
                  </a:lnTo>
                  <a:lnTo>
                    <a:pt x="492" y="348"/>
                  </a:lnTo>
                  <a:lnTo>
                    <a:pt x="484" y="340"/>
                  </a:lnTo>
                  <a:lnTo>
                    <a:pt x="476" y="340"/>
                  </a:lnTo>
                  <a:lnTo>
                    <a:pt x="468" y="340"/>
                  </a:lnTo>
                  <a:lnTo>
                    <a:pt x="460" y="336"/>
                  </a:lnTo>
                  <a:lnTo>
                    <a:pt x="452" y="336"/>
                  </a:lnTo>
                  <a:lnTo>
                    <a:pt x="444" y="336"/>
                  </a:lnTo>
                  <a:lnTo>
                    <a:pt x="436" y="332"/>
                  </a:lnTo>
                  <a:lnTo>
                    <a:pt x="428" y="336"/>
                  </a:lnTo>
                  <a:lnTo>
                    <a:pt x="420" y="336"/>
                  </a:lnTo>
                  <a:lnTo>
                    <a:pt x="412" y="340"/>
                  </a:lnTo>
                  <a:lnTo>
                    <a:pt x="408" y="348"/>
                  </a:lnTo>
                  <a:lnTo>
                    <a:pt x="396" y="356"/>
                  </a:lnTo>
                  <a:lnTo>
                    <a:pt x="396" y="364"/>
                  </a:lnTo>
                  <a:lnTo>
                    <a:pt x="388" y="372"/>
                  </a:lnTo>
                  <a:lnTo>
                    <a:pt x="384" y="380"/>
                  </a:lnTo>
                  <a:lnTo>
                    <a:pt x="380" y="388"/>
                  </a:lnTo>
                  <a:lnTo>
                    <a:pt x="372" y="392"/>
                  </a:lnTo>
                  <a:lnTo>
                    <a:pt x="368" y="400"/>
                  </a:lnTo>
                  <a:lnTo>
                    <a:pt x="356" y="396"/>
                  </a:lnTo>
                  <a:lnTo>
                    <a:pt x="352" y="388"/>
                  </a:lnTo>
                  <a:lnTo>
                    <a:pt x="348" y="380"/>
                  </a:lnTo>
                  <a:lnTo>
                    <a:pt x="340" y="376"/>
                  </a:lnTo>
                  <a:lnTo>
                    <a:pt x="332" y="364"/>
                  </a:lnTo>
                  <a:lnTo>
                    <a:pt x="324" y="356"/>
                  </a:lnTo>
                  <a:lnTo>
                    <a:pt x="316" y="356"/>
                  </a:lnTo>
                  <a:lnTo>
                    <a:pt x="308" y="348"/>
                  </a:lnTo>
                  <a:lnTo>
                    <a:pt x="300" y="344"/>
                  </a:lnTo>
                  <a:lnTo>
                    <a:pt x="292" y="332"/>
                  </a:lnTo>
                  <a:lnTo>
                    <a:pt x="288" y="324"/>
                  </a:lnTo>
                  <a:lnTo>
                    <a:pt x="284" y="316"/>
                  </a:lnTo>
                  <a:lnTo>
                    <a:pt x="296" y="308"/>
                  </a:lnTo>
                  <a:lnTo>
                    <a:pt x="304" y="308"/>
                  </a:lnTo>
                  <a:lnTo>
                    <a:pt x="312" y="312"/>
                  </a:lnTo>
                  <a:lnTo>
                    <a:pt x="320" y="316"/>
                  </a:lnTo>
                  <a:lnTo>
                    <a:pt x="328" y="316"/>
                  </a:lnTo>
                  <a:lnTo>
                    <a:pt x="336" y="320"/>
                  </a:lnTo>
                  <a:lnTo>
                    <a:pt x="344" y="320"/>
                  </a:lnTo>
                  <a:lnTo>
                    <a:pt x="356" y="320"/>
                  </a:lnTo>
                  <a:lnTo>
                    <a:pt x="364" y="320"/>
                  </a:lnTo>
                  <a:lnTo>
                    <a:pt x="372" y="316"/>
                  </a:lnTo>
                  <a:lnTo>
                    <a:pt x="380" y="308"/>
                  </a:lnTo>
                  <a:lnTo>
                    <a:pt x="388" y="308"/>
                  </a:lnTo>
                  <a:lnTo>
                    <a:pt x="396" y="304"/>
                  </a:lnTo>
                  <a:lnTo>
                    <a:pt x="404" y="300"/>
                  </a:lnTo>
                  <a:lnTo>
                    <a:pt x="408" y="292"/>
                  </a:lnTo>
                  <a:lnTo>
                    <a:pt x="408" y="284"/>
                  </a:lnTo>
                  <a:lnTo>
                    <a:pt x="408" y="276"/>
                  </a:lnTo>
                  <a:lnTo>
                    <a:pt x="404" y="268"/>
                  </a:lnTo>
                  <a:lnTo>
                    <a:pt x="396" y="264"/>
                  </a:lnTo>
                  <a:lnTo>
                    <a:pt x="392" y="256"/>
                  </a:lnTo>
                  <a:lnTo>
                    <a:pt x="384" y="248"/>
                  </a:lnTo>
                  <a:lnTo>
                    <a:pt x="380" y="240"/>
                  </a:lnTo>
                  <a:lnTo>
                    <a:pt x="376" y="232"/>
                  </a:lnTo>
                  <a:lnTo>
                    <a:pt x="372" y="224"/>
                  </a:lnTo>
                  <a:lnTo>
                    <a:pt x="360" y="220"/>
                  </a:lnTo>
                  <a:lnTo>
                    <a:pt x="344" y="212"/>
                  </a:lnTo>
                  <a:lnTo>
                    <a:pt x="336" y="212"/>
                  </a:lnTo>
                  <a:lnTo>
                    <a:pt x="328" y="208"/>
                  </a:lnTo>
                  <a:lnTo>
                    <a:pt x="320" y="208"/>
                  </a:lnTo>
                  <a:lnTo>
                    <a:pt x="308" y="204"/>
                  </a:lnTo>
                  <a:lnTo>
                    <a:pt x="300" y="200"/>
                  </a:lnTo>
                  <a:lnTo>
                    <a:pt x="292" y="196"/>
                  </a:lnTo>
                  <a:lnTo>
                    <a:pt x="284" y="192"/>
                  </a:lnTo>
                  <a:lnTo>
                    <a:pt x="276" y="188"/>
                  </a:lnTo>
                  <a:lnTo>
                    <a:pt x="272" y="180"/>
                  </a:lnTo>
                  <a:lnTo>
                    <a:pt x="260" y="176"/>
                  </a:lnTo>
                  <a:lnTo>
                    <a:pt x="252" y="172"/>
                  </a:lnTo>
                  <a:lnTo>
                    <a:pt x="244" y="168"/>
                  </a:lnTo>
                  <a:lnTo>
                    <a:pt x="232" y="160"/>
                  </a:lnTo>
                  <a:lnTo>
                    <a:pt x="224" y="156"/>
                  </a:lnTo>
                  <a:lnTo>
                    <a:pt x="216" y="156"/>
                  </a:lnTo>
                  <a:lnTo>
                    <a:pt x="208" y="156"/>
                  </a:lnTo>
                  <a:lnTo>
                    <a:pt x="200" y="156"/>
                  </a:lnTo>
                  <a:lnTo>
                    <a:pt x="192" y="156"/>
                  </a:lnTo>
                  <a:lnTo>
                    <a:pt x="184" y="160"/>
                  </a:lnTo>
                  <a:lnTo>
                    <a:pt x="176" y="160"/>
                  </a:lnTo>
                  <a:lnTo>
                    <a:pt x="168" y="160"/>
                  </a:lnTo>
                  <a:lnTo>
                    <a:pt x="160" y="156"/>
                  </a:lnTo>
                  <a:lnTo>
                    <a:pt x="148" y="152"/>
                  </a:lnTo>
                  <a:lnTo>
                    <a:pt x="140" y="152"/>
                  </a:lnTo>
                  <a:lnTo>
                    <a:pt x="132" y="152"/>
                  </a:lnTo>
                  <a:lnTo>
                    <a:pt x="124" y="152"/>
                  </a:lnTo>
                  <a:lnTo>
                    <a:pt x="116" y="160"/>
                  </a:lnTo>
                  <a:lnTo>
                    <a:pt x="108" y="168"/>
                  </a:lnTo>
                  <a:lnTo>
                    <a:pt x="108" y="176"/>
                  </a:lnTo>
                  <a:lnTo>
                    <a:pt x="108" y="188"/>
                  </a:lnTo>
                  <a:lnTo>
                    <a:pt x="108" y="196"/>
                  </a:lnTo>
                  <a:lnTo>
                    <a:pt x="112" y="204"/>
                  </a:lnTo>
                  <a:lnTo>
                    <a:pt x="116" y="212"/>
                  </a:lnTo>
                  <a:lnTo>
                    <a:pt x="116" y="220"/>
                  </a:lnTo>
                  <a:lnTo>
                    <a:pt x="108" y="224"/>
                  </a:lnTo>
                  <a:lnTo>
                    <a:pt x="100" y="224"/>
                  </a:lnTo>
                  <a:lnTo>
                    <a:pt x="92" y="220"/>
                  </a:lnTo>
                  <a:lnTo>
                    <a:pt x="84" y="212"/>
                  </a:lnTo>
                  <a:lnTo>
                    <a:pt x="76" y="208"/>
                  </a:lnTo>
                  <a:lnTo>
                    <a:pt x="68" y="204"/>
                  </a:lnTo>
                  <a:lnTo>
                    <a:pt x="60" y="200"/>
                  </a:lnTo>
                  <a:lnTo>
                    <a:pt x="52" y="200"/>
                  </a:lnTo>
                  <a:lnTo>
                    <a:pt x="44" y="196"/>
                  </a:lnTo>
                  <a:lnTo>
                    <a:pt x="36" y="196"/>
                  </a:lnTo>
                  <a:lnTo>
                    <a:pt x="28" y="196"/>
                  </a:lnTo>
                  <a:lnTo>
                    <a:pt x="16" y="192"/>
                  </a:lnTo>
                  <a:lnTo>
                    <a:pt x="8" y="188"/>
                  </a:lnTo>
                  <a:lnTo>
                    <a:pt x="4" y="180"/>
                  </a:lnTo>
                  <a:lnTo>
                    <a:pt x="0" y="172"/>
                  </a:lnTo>
                  <a:lnTo>
                    <a:pt x="4" y="164"/>
                  </a:lnTo>
                  <a:lnTo>
                    <a:pt x="8" y="156"/>
                  </a:lnTo>
                  <a:lnTo>
                    <a:pt x="16" y="156"/>
                  </a:lnTo>
                  <a:lnTo>
                    <a:pt x="28" y="156"/>
                  </a:lnTo>
                  <a:lnTo>
                    <a:pt x="36" y="152"/>
                  </a:lnTo>
                  <a:lnTo>
                    <a:pt x="44" y="156"/>
                  </a:lnTo>
                  <a:lnTo>
                    <a:pt x="52" y="148"/>
                  </a:lnTo>
                  <a:lnTo>
                    <a:pt x="60" y="144"/>
                  </a:lnTo>
                  <a:lnTo>
                    <a:pt x="64" y="136"/>
                  </a:lnTo>
                  <a:lnTo>
                    <a:pt x="76" y="128"/>
                  </a:lnTo>
                  <a:lnTo>
                    <a:pt x="80" y="120"/>
                  </a:lnTo>
                  <a:lnTo>
                    <a:pt x="84" y="112"/>
                  </a:lnTo>
                  <a:lnTo>
                    <a:pt x="88" y="104"/>
                  </a:lnTo>
                  <a:lnTo>
                    <a:pt x="88" y="96"/>
                  </a:lnTo>
                  <a:lnTo>
                    <a:pt x="84" y="84"/>
                  </a:lnTo>
                  <a:lnTo>
                    <a:pt x="76" y="76"/>
                  </a:lnTo>
                  <a:lnTo>
                    <a:pt x="68" y="68"/>
                  </a:lnTo>
                  <a:lnTo>
                    <a:pt x="64" y="60"/>
                  </a:lnTo>
                  <a:lnTo>
                    <a:pt x="64" y="52"/>
                  </a:lnTo>
                  <a:lnTo>
                    <a:pt x="64" y="44"/>
                  </a:lnTo>
                  <a:lnTo>
                    <a:pt x="68" y="36"/>
                  </a:lnTo>
                  <a:lnTo>
                    <a:pt x="72" y="28"/>
                  </a:lnTo>
                  <a:lnTo>
                    <a:pt x="80" y="20"/>
                  </a:lnTo>
                  <a:lnTo>
                    <a:pt x="92" y="12"/>
                  </a:lnTo>
                  <a:lnTo>
                    <a:pt x="100" y="12"/>
                  </a:lnTo>
                  <a:lnTo>
                    <a:pt x="108" y="8"/>
                  </a:lnTo>
                  <a:lnTo>
                    <a:pt x="120" y="4"/>
                  </a:lnTo>
                  <a:lnTo>
                    <a:pt x="128" y="4"/>
                  </a:lnTo>
                  <a:lnTo>
                    <a:pt x="136" y="4"/>
                  </a:lnTo>
                  <a:lnTo>
                    <a:pt x="152" y="4"/>
                  </a:lnTo>
                  <a:lnTo>
                    <a:pt x="160" y="0"/>
                  </a:lnTo>
                  <a:lnTo>
                    <a:pt x="172" y="4"/>
                  </a:lnTo>
                  <a:lnTo>
                    <a:pt x="180" y="4"/>
                  </a:lnTo>
                  <a:lnTo>
                    <a:pt x="188" y="4"/>
                  </a:lnTo>
                  <a:lnTo>
                    <a:pt x="200" y="8"/>
                  </a:lnTo>
                  <a:lnTo>
                    <a:pt x="208" y="8"/>
                  </a:lnTo>
                  <a:lnTo>
                    <a:pt x="216" y="12"/>
                  </a:lnTo>
                  <a:lnTo>
                    <a:pt x="224" y="12"/>
                  </a:lnTo>
                  <a:lnTo>
                    <a:pt x="232" y="16"/>
                  </a:lnTo>
                  <a:lnTo>
                    <a:pt x="240" y="16"/>
                  </a:lnTo>
                  <a:lnTo>
                    <a:pt x="256" y="16"/>
                  </a:lnTo>
                  <a:lnTo>
                    <a:pt x="264" y="20"/>
                  </a:lnTo>
                  <a:lnTo>
                    <a:pt x="272" y="20"/>
                  </a:lnTo>
                  <a:lnTo>
                    <a:pt x="288" y="20"/>
                  </a:lnTo>
                  <a:lnTo>
                    <a:pt x="296" y="20"/>
                  </a:lnTo>
                  <a:lnTo>
                    <a:pt x="304" y="20"/>
                  </a:lnTo>
                  <a:lnTo>
                    <a:pt x="316" y="24"/>
                  </a:lnTo>
                  <a:lnTo>
                    <a:pt x="324" y="24"/>
                  </a:lnTo>
                  <a:lnTo>
                    <a:pt x="332" y="28"/>
                  </a:lnTo>
                  <a:lnTo>
                    <a:pt x="348" y="28"/>
                  </a:lnTo>
                  <a:lnTo>
                    <a:pt x="356" y="32"/>
                  </a:lnTo>
                  <a:lnTo>
                    <a:pt x="364" y="32"/>
                  </a:lnTo>
                  <a:lnTo>
                    <a:pt x="388" y="40"/>
                  </a:lnTo>
                  <a:lnTo>
                    <a:pt x="396" y="44"/>
                  </a:lnTo>
                  <a:lnTo>
                    <a:pt x="396" y="52"/>
                  </a:lnTo>
                  <a:lnTo>
                    <a:pt x="404" y="56"/>
                  </a:lnTo>
                  <a:lnTo>
                    <a:pt x="412" y="64"/>
                  </a:lnTo>
                  <a:lnTo>
                    <a:pt x="416" y="72"/>
                  </a:lnTo>
                  <a:lnTo>
                    <a:pt x="428" y="84"/>
                  </a:lnTo>
                  <a:lnTo>
                    <a:pt x="432" y="92"/>
                  </a:lnTo>
                  <a:lnTo>
                    <a:pt x="436" y="100"/>
                  </a:lnTo>
                  <a:lnTo>
                    <a:pt x="444" y="112"/>
                  </a:lnTo>
                  <a:lnTo>
                    <a:pt x="448" y="120"/>
                  </a:lnTo>
                  <a:lnTo>
                    <a:pt x="452" y="128"/>
                  </a:lnTo>
                  <a:lnTo>
                    <a:pt x="452" y="136"/>
                  </a:lnTo>
                  <a:lnTo>
                    <a:pt x="452" y="144"/>
                  </a:lnTo>
                  <a:lnTo>
                    <a:pt x="460" y="164"/>
                  </a:lnTo>
                  <a:lnTo>
                    <a:pt x="464" y="172"/>
                  </a:lnTo>
                  <a:lnTo>
                    <a:pt x="464" y="180"/>
                  </a:lnTo>
                  <a:lnTo>
                    <a:pt x="464" y="188"/>
                  </a:lnTo>
                  <a:lnTo>
                    <a:pt x="464" y="196"/>
                  </a:lnTo>
                  <a:lnTo>
                    <a:pt x="464" y="204"/>
                  </a:lnTo>
                  <a:lnTo>
                    <a:pt x="468" y="216"/>
                  </a:lnTo>
                  <a:lnTo>
                    <a:pt x="472" y="224"/>
                  </a:lnTo>
                  <a:lnTo>
                    <a:pt x="476" y="232"/>
                  </a:lnTo>
                  <a:lnTo>
                    <a:pt x="484" y="244"/>
                  </a:lnTo>
                  <a:lnTo>
                    <a:pt x="488" y="252"/>
                  </a:lnTo>
                  <a:lnTo>
                    <a:pt x="500" y="268"/>
                  </a:lnTo>
                  <a:lnTo>
                    <a:pt x="508" y="272"/>
                  </a:lnTo>
                  <a:lnTo>
                    <a:pt x="512" y="280"/>
                  </a:lnTo>
                  <a:lnTo>
                    <a:pt x="516" y="288"/>
                  </a:lnTo>
                  <a:lnTo>
                    <a:pt x="524" y="300"/>
                  </a:lnTo>
                  <a:lnTo>
                    <a:pt x="524" y="308"/>
                  </a:lnTo>
                  <a:lnTo>
                    <a:pt x="528" y="316"/>
                  </a:lnTo>
                  <a:lnTo>
                    <a:pt x="532" y="324"/>
                  </a:lnTo>
                  <a:lnTo>
                    <a:pt x="532" y="332"/>
                  </a:lnTo>
                  <a:lnTo>
                    <a:pt x="532" y="340"/>
                  </a:lnTo>
                  <a:lnTo>
                    <a:pt x="532" y="348"/>
                  </a:lnTo>
                  <a:lnTo>
                    <a:pt x="532" y="356"/>
                  </a:lnTo>
                  <a:lnTo>
                    <a:pt x="532" y="364"/>
                  </a:lnTo>
                  <a:lnTo>
                    <a:pt x="532" y="372"/>
                  </a:lnTo>
                  <a:lnTo>
                    <a:pt x="536" y="380"/>
                  </a:lnTo>
                  <a:lnTo>
                    <a:pt x="536" y="388"/>
                  </a:lnTo>
                  <a:lnTo>
                    <a:pt x="532" y="396"/>
                  </a:lnTo>
                  <a:lnTo>
                    <a:pt x="532" y="404"/>
                  </a:lnTo>
                  <a:lnTo>
                    <a:pt x="524" y="416"/>
                  </a:lnTo>
                  <a:lnTo>
                    <a:pt x="516" y="420"/>
                  </a:lnTo>
                  <a:lnTo>
                    <a:pt x="508" y="428"/>
                  </a:lnTo>
                  <a:lnTo>
                    <a:pt x="500" y="436"/>
                  </a:lnTo>
                  <a:lnTo>
                    <a:pt x="492" y="440"/>
                  </a:lnTo>
                  <a:lnTo>
                    <a:pt x="488" y="448"/>
                  </a:lnTo>
                  <a:lnTo>
                    <a:pt x="480" y="456"/>
                  </a:lnTo>
                  <a:lnTo>
                    <a:pt x="476" y="464"/>
                  </a:lnTo>
                  <a:lnTo>
                    <a:pt x="468" y="468"/>
                  </a:lnTo>
                  <a:lnTo>
                    <a:pt x="452" y="472"/>
                  </a:lnTo>
                  <a:lnTo>
                    <a:pt x="444" y="476"/>
                  </a:lnTo>
                  <a:lnTo>
                    <a:pt x="436" y="484"/>
                  </a:lnTo>
                  <a:lnTo>
                    <a:pt x="432" y="492"/>
                  </a:lnTo>
                  <a:lnTo>
                    <a:pt x="424" y="500"/>
                  </a:lnTo>
                  <a:lnTo>
                    <a:pt x="420" y="508"/>
                  </a:lnTo>
                  <a:lnTo>
                    <a:pt x="416" y="516"/>
                  </a:lnTo>
                  <a:lnTo>
                    <a:pt x="412" y="524"/>
                  </a:lnTo>
                  <a:lnTo>
                    <a:pt x="404" y="532"/>
                  </a:lnTo>
                  <a:lnTo>
                    <a:pt x="396" y="536"/>
                  </a:lnTo>
                  <a:lnTo>
                    <a:pt x="388" y="540"/>
                  </a:lnTo>
                  <a:lnTo>
                    <a:pt x="380" y="532"/>
                  </a:lnTo>
                  <a:lnTo>
                    <a:pt x="380" y="524"/>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398" name="Freeform 54">
              <a:extLst>
                <a:ext uri="{FF2B5EF4-FFF2-40B4-BE49-F238E27FC236}">
                  <a16:creationId xmlns:a16="http://schemas.microsoft.com/office/drawing/2014/main" id="{248F4648-FF38-491F-9565-AFC7E53A3231}"/>
                </a:ext>
              </a:extLst>
            </p:cNvPr>
            <p:cNvSpPr>
              <a:spLocks/>
            </p:cNvSpPr>
            <p:nvPr/>
          </p:nvSpPr>
          <p:spPr bwMode="auto">
            <a:xfrm>
              <a:off x="4972" y="652"/>
              <a:ext cx="107" cy="65"/>
            </a:xfrm>
            <a:custGeom>
              <a:avLst/>
              <a:gdLst>
                <a:gd name="T0" fmla="*/ 78 w 121"/>
                <a:gd name="T1" fmla="*/ 48 h 65"/>
                <a:gd name="T2" fmla="*/ 72 w 121"/>
                <a:gd name="T3" fmla="*/ 48 h 65"/>
                <a:gd name="T4" fmla="*/ 66 w 121"/>
                <a:gd name="T5" fmla="*/ 44 h 65"/>
                <a:gd name="T6" fmla="*/ 61 w 121"/>
                <a:gd name="T7" fmla="*/ 44 h 65"/>
                <a:gd name="T8" fmla="*/ 56 w 121"/>
                <a:gd name="T9" fmla="*/ 44 h 65"/>
                <a:gd name="T10" fmla="*/ 50 w 121"/>
                <a:gd name="T11" fmla="*/ 48 h 65"/>
                <a:gd name="T12" fmla="*/ 44 w 121"/>
                <a:gd name="T13" fmla="*/ 52 h 65"/>
                <a:gd name="T14" fmla="*/ 39 w 121"/>
                <a:gd name="T15" fmla="*/ 52 h 65"/>
                <a:gd name="T16" fmla="*/ 33 w 121"/>
                <a:gd name="T17" fmla="*/ 56 h 65"/>
                <a:gd name="T18" fmla="*/ 27 w 121"/>
                <a:gd name="T19" fmla="*/ 56 h 65"/>
                <a:gd name="T20" fmla="*/ 22 w 121"/>
                <a:gd name="T21" fmla="*/ 60 h 65"/>
                <a:gd name="T22" fmla="*/ 17 w 121"/>
                <a:gd name="T23" fmla="*/ 64 h 65"/>
                <a:gd name="T24" fmla="*/ 11 w 121"/>
                <a:gd name="T25" fmla="*/ 64 h 65"/>
                <a:gd name="T26" fmla="*/ 5 w 121"/>
                <a:gd name="T27" fmla="*/ 64 h 65"/>
                <a:gd name="T28" fmla="*/ 0 w 121"/>
                <a:gd name="T29" fmla="*/ 60 h 65"/>
                <a:gd name="T30" fmla="*/ 0 w 121"/>
                <a:gd name="T31" fmla="*/ 52 h 65"/>
                <a:gd name="T32" fmla="*/ 5 w 121"/>
                <a:gd name="T33" fmla="*/ 40 h 65"/>
                <a:gd name="T34" fmla="*/ 9 w 121"/>
                <a:gd name="T35" fmla="*/ 32 h 65"/>
                <a:gd name="T36" fmla="*/ 11 w 121"/>
                <a:gd name="T37" fmla="*/ 24 h 65"/>
                <a:gd name="T38" fmla="*/ 19 w 121"/>
                <a:gd name="T39" fmla="*/ 16 h 65"/>
                <a:gd name="T40" fmla="*/ 22 w 121"/>
                <a:gd name="T41" fmla="*/ 8 h 65"/>
                <a:gd name="T42" fmla="*/ 27 w 121"/>
                <a:gd name="T43" fmla="*/ 4 h 65"/>
                <a:gd name="T44" fmla="*/ 33 w 121"/>
                <a:gd name="T45" fmla="*/ 0 h 65"/>
                <a:gd name="T46" fmla="*/ 39 w 121"/>
                <a:gd name="T47" fmla="*/ 0 h 65"/>
                <a:gd name="T48" fmla="*/ 44 w 121"/>
                <a:gd name="T49" fmla="*/ 0 h 65"/>
                <a:gd name="T50" fmla="*/ 50 w 121"/>
                <a:gd name="T51" fmla="*/ 0 h 65"/>
                <a:gd name="T52" fmla="*/ 56 w 121"/>
                <a:gd name="T53" fmla="*/ 0 h 65"/>
                <a:gd name="T54" fmla="*/ 61 w 121"/>
                <a:gd name="T55" fmla="*/ 4 h 65"/>
                <a:gd name="T56" fmla="*/ 66 w 121"/>
                <a:gd name="T57" fmla="*/ 8 h 65"/>
                <a:gd name="T58" fmla="*/ 78 w 121"/>
                <a:gd name="T59" fmla="*/ 20 h 65"/>
                <a:gd name="T60" fmla="*/ 80 w 121"/>
                <a:gd name="T61" fmla="*/ 28 h 65"/>
                <a:gd name="T62" fmla="*/ 83 w 121"/>
                <a:gd name="T63" fmla="*/ 36 h 65"/>
                <a:gd name="T64" fmla="*/ 83 w 121"/>
                <a:gd name="T65" fmla="*/ 44 h 65"/>
                <a:gd name="T66" fmla="*/ 78 w 121"/>
                <a:gd name="T67" fmla="*/ 48 h 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1"/>
                <a:gd name="T103" fmla="*/ 0 h 65"/>
                <a:gd name="T104" fmla="*/ 121 w 121"/>
                <a:gd name="T105" fmla="*/ 65 h 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1" h="65">
                  <a:moveTo>
                    <a:pt x="112" y="48"/>
                  </a:moveTo>
                  <a:lnTo>
                    <a:pt x="104" y="48"/>
                  </a:lnTo>
                  <a:lnTo>
                    <a:pt x="96" y="44"/>
                  </a:lnTo>
                  <a:lnTo>
                    <a:pt x="88" y="44"/>
                  </a:lnTo>
                  <a:lnTo>
                    <a:pt x="80" y="44"/>
                  </a:lnTo>
                  <a:lnTo>
                    <a:pt x="72" y="48"/>
                  </a:lnTo>
                  <a:lnTo>
                    <a:pt x="64" y="52"/>
                  </a:lnTo>
                  <a:lnTo>
                    <a:pt x="56" y="52"/>
                  </a:lnTo>
                  <a:lnTo>
                    <a:pt x="48" y="56"/>
                  </a:lnTo>
                  <a:lnTo>
                    <a:pt x="40" y="56"/>
                  </a:lnTo>
                  <a:lnTo>
                    <a:pt x="32" y="60"/>
                  </a:lnTo>
                  <a:lnTo>
                    <a:pt x="24" y="64"/>
                  </a:lnTo>
                  <a:lnTo>
                    <a:pt x="16" y="64"/>
                  </a:lnTo>
                  <a:lnTo>
                    <a:pt x="8" y="64"/>
                  </a:lnTo>
                  <a:lnTo>
                    <a:pt x="0" y="60"/>
                  </a:lnTo>
                  <a:lnTo>
                    <a:pt x="0" y="52"/>
                  </a:lnTo>
                  <a:lnTo>
                    <a:pt x="8" y="40"/>
                  </a:lnTo>
                  <a:lnTo>
                    <a:pt x="12" y="32"/>
                  </a:lnTo>
                  <a:lnTo>
                    <a:pt x="16" y="24"/>
                  </a:lnTo>
                  <a:lnTo>
                    <a:pt x="28" y="16"/>
                  </a:lnTo>
                  <a:lnTo>
                    <a:pt x="32" y="8"/>
                  </a:lnTo>
                  <a:lnTo>
                    <a:pt x="40" y="4"/>
                  </a:lnTo>
                  <a:lnTo>
                    <a:pt x="48" y="0"/>
                  </a:lnTo>
                  <a:lnTo>
                    <a:pt x="56" y="0"/>
                  </a:lnTo>
                  <a:lnTo>
                    <a:pt x="64" y="0"/>
                  </a:lnTo>
                  <a:lnTo>
                    <a:pt x="72" y="0"/>
                  </a:lnTo>
                  <a:lnTo>
                    <a:pt x="80" y="0"/>
                  </a:lnTo>
                  <a:lnTo>
                    <a:pt x="88" y="4"/>
                  </a:lnTo>
                  <a:lnTo>
                    <a:pt x="96" y="8"/>
                  </a:lnTo>
                  <a:lnTo>
                    <a:pt x="112" y="20"/>
                  </a:lnTo>
                  <a:lnTo>
                    <a:pt x="116" y="28"/>
                  </a:lnTo>
                  <a:lnTo>
                    <a:pt x="120" y="36"/>
                  </a:lnTo>
                  <a:lnTo>
                    <a:pt x="120" y="44"/>
                  </a:lnTo>
                  <a:lnTo>
                    <a:pt x="112" y="48"/>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399" name="Freeform 55">
              <a:extLst>
                <a:ext uri="{FF2B5EF4-FFF2-40B4-BE49-F238E27FC236}">
                  <a16:creationId xmlns:a16="http://schemas.microsoft.com/office/drawing/2014/main" id="{7D8EB0ED-9F0D-4BD3-BCC6-78DDE80AA387}"/>
                </a:ext>
              </a:extLst>
            </p:cNvPr>
            <p:cNvSpPr>
              <a:spLocks/>
            </p:cNvSpPr>
            <p:nvPr/>
          </p:nvSpPr>
          <p:spPr bwMode="auto">
            <a:xfrm>
              <a:off x="4894" y="688"/>
              <a:ext cx="47" cy="61"/>
            </a:xfrm>
            <a:custGeom>
              <a:avLst/>
              <a:gdLst>
                <a:gd name="T0" fmla="*/ 14 w 53"/>
                <a:gd name="T1" fmla="*/ 12 h 61"/>
                <a:gd name="T2" fmla="*/ 14 w 53"/>
                <a:gd name="T3" fmla="*/ 20 h 61"/>
                <a:gd name="T4" fmla="*/ 11 w 53"/>
                <a:gd name="T5" fmla="*/ 28 h 61"/>
                <a:gd name="T6" fmla="*/ 9 w 53"/>
                <a:gd name="T7" fmla="*/ 36 h 61"/>
                <a:gd name="T8" fmla="*/ 5 w 53"/>
                <a:gd name="T9" fmla="*/ 44 h 61"/>
                <a:gd name="T10" fmla="*/ 0 w 53"/>
                <a:gd name="T11" fmla="*/ 48 h 61"/>
                <a:gd name="T12" fmla="*/ 0 w 53"/>
                <a:gd name="T13" fmla="*/ 56 h 61"/>
                <a:gd name="T14" fmla="*/ 5 w 53"/>
                <a:gd name="T15" fmla="*/ 60 h 61"/>
                <a:gd name="T16" fmla="*/ 11 w 53"/>
                <a:gd name="T17" fmla="*/ 60 h 61"/>
                <a:gd name="T18" fmla="*/ 17 w 53"/>
                <a:gd name="T19" fmla="*/ 56 h 61"/>
                <a:gd name="T20" fmla="*/ 22 w 53"/>
                <a:gd name="T21" fmla="*/ 56 h 61"/>
                <a:gd name="T22" fmla="*/ 27 w 53"/>
                <a:gd name="T23" fmla="*/ 52 h 61"/>
                <a:gd name="T24" fmla="*/ 31 w 53"/>
                <a:gd name="T25" fmla="*/ 44 h 61"/>
                <a:gd name="T26" fmla="*/ 31 w 53"/>
                <a:gd name="T27" fmla="*/ 36 h 61"/>
                <a:gd name="T28" fmla="*/ 34 w 53"/>
                <a:gd name="T29" fmla="*/ 28 h 61"/>
                <a:gd name="T30" fmla="*/ 36 w 53"/>
                <a:gd name="T31" fmla="*/ 20 h 61"/>
                <a:gd name="T32" fmla="*/ 36 w 53"/>
                <a:gd name="T33" fmla="*/ 12 h 61"/>
                <a:gd name="T34" fmla="*/ 34 w 53"/>
                <a:gd name="T35" fmla="*/ 4 h 61"/>
                <a:gd name="T36" fmla="*/ 27 w 53"/>
                <a:gd name="T37" fmla="*/ 0 h 61"/>
                <a:gd name="T38" fmla="*/ 22 w 53"/>
                <a:gd name="T39" fmla="*/ 0 h 61"/>
                <a:gd name="T40" fmla="*/ 17 w 53"/>
                <a:gd name="T41" fmla="*/ 4 h 61"/>
                <a:gd name="T42" fmla="*/ 17 w 53"/>
                <a:gd name="T43" fmla="*/ 12 h 61"/>
                <a:gd name="T44" fmla="*/ 14 w 53"/>
                <a:gd name="T45" fmla="*/ 12 h 6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3"/>
                <a:gd name="T70" fmla="*/ 0 h 61"/>
                <a:gd name="T71" fmla="*/ 53 w 53"/>
                <a:gd name="T72" fmla="*/ 61 h 6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3" h="61">
                  <a:moveTo>
                    <a:pt x="20" y="12"/>
                  </a:moveTo>
                  <a:lnTo>
                    <a:pt x="20" y="20"/>
                  </a:lnTo>
                  <a:lnTo>
                    <a:pt x="16" y="28"/>
                  </a:lnTo>
                  <a:lnTo>
                    <a:pt x="12" y="36"/>
                  </a:lnTo>
                  <a:lnTo>
                    <a:pt x="8" y="44"/>
                  </a:lnTo>
                  <a:lnTo>
                    <a:pt x="0" y="48"/>
                  </a:lnTo>
                  <a:lnTo>
                    <a:pt x="0" y="56"/>
                  </a:lnTo>
                  <a:lnTo>
                    <a:pt x="8" y="60"/>
                  </a:lnTo>
                  <a:lnTo>
                    <a:pt x="16" y="60"/>
                  </a:lnTo>
                  <a:lnTo>
                    <a:pt x="24" y="56"/>
                  </a:lnTo>
                  <a:lnTo>
                    <a:pt x="32" y="56"/>
                  </a:lnTo>
                  <a:lnTo>
                    <a:pt x="40" y="52"/>
                  </a:lnTo>
                  <a:lnTo>
                    <a:pt x="44" y="44"/>
                  </a:lnTo>
                  <a:lnTo>
                    <a:pt x="44" y="36"/>
                  </a:lnTo>
                  <a:lnTo>
                    <a:pt x="48" y="28"/>
                  </a:lnTo>
                  <a:lnTo>
                    <a:pt x="52" y="20"/>
                  </a:lnTo>
                  <a:lnTo>
                    <a:pt x="52" y="12"/>
                  </a:lnTo>
                  <a:lnTo>
                    <a:pt x="48" y="4"/>
                  </a:lnTo>
                  <a:lnTo>
                    <a:pt x="40" y="0"/>
                  </a:lnTo>
                  <a:lnTo>
                    <a:pt x="32" y="0"/>
                  </a:lnTo>
                  <a:lnTo>
                    <a:pt x="24" y="4"/>
                  </a:lnTo>
                  <a:lnTo>
                    <a:pt x="24" y="12"/>
                  </a:lnTo>
                  <a:lnTo>
                    <a:pt x="20" y="12"/>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00" name="Freeform 56">
              <a:extLst>
                <a:ext uri="{FF2B5EF4-FFF2-40B4-BE49-F238E27FC236}">
                  <a16:creationId xmlns:a16="http://schemas.microsoft.com/office/drawing/2014/main" id="{BCFC7A3D-4F6E-4FAE-83FB-C2488D9C461B}"/>
                </a:ext>
              </a:extLst>
            </p:cNvPr>
            <p:cNvSpPr>
              <a:spLocks/>
            </p:cNvSpPr>
            <p:nvPr/>
          </p:nvSpPr>
          <p:spPr bwMode="auto">
            <a:xfrm>
              <a:off x="4904" y="556"/>
              <a:ext cx="58" cy="97"/>
            </a:xfrm>
            <a:custGeom>
              <a:avLst/>
              <a:gdLst>
                <a:gd name="T0" fmla="*/ 0 w 65"/>
                <a:gd name="T1" fmla="*/ 8 h 97"/>
                <a:gd name="T2" fmla="*/ 4 w 65"/>
                <a:gd name="T3" fmla="*/ 16 h 97"/>
                <a:gd name="T4" fmla="*/ 5 w 65"/>
                <a:gd name="T5" fmla="*/ 24 h 97"/>
                <a:gd name="T6" fmla="*/ 9 w 65"/>
                <a:gd name="T7" fmla="*/ 32 h 97"/>
                <a:gd name="T8" fmla="*/ 9 w 65"/>
                <a:gd name="T9" fmla="*/ 40 h 97"/>
                <a:gd name="T10" fmla="*/ 9 w 65"/>
                <a:gd name="T11" fmla="*/ 48 h 97"/>
                <a:gd name="T12" fmla="*/ 9 w 65"/>
                <a:gd name="T13" fmla="*/ 56 h 97"/>
                <a:gd name="T14" fmla="*/ 9 w 65"/>
                <a:gd name="T15" fmla="*/ 64 h 97"/>
                <a:gd name="T16" fmla="*/ 9 w 65"/>
                <a:gd name="T17" fmla="*/ 72 h 97"/>
                <a:gd name="T18" fmla="*/ 9 w 65"/>
                <a:gd name="T19" fmla="*/ 80 h 97"/>
                <a:gd name="T20" fmla="*/ 9 w 65"/>
                <a:gd name="T21" fmla="*/ 88 h 97"/>
                <a:gd name="T22" fmla="*/ 11 w 65"/>
                <a:gd name="T23" fmla="*/ 96 h 97"/>
                <a:gd name="T24" fmla="*/ 17 w 65"/>
                <a:gd name="T25" fmla="*/ 92 h 97"/>
                <a:gd name="T26" fmla="*/ 23 w 65"/>
                <a:gd name="T27" fmla="*/ 88 h 97"/>
                <a:gd name="T28" fmla="*/ 29 w 65"/>
                <a:gd name="T29" fmla="*/ 84 h 97"/>
                <a:gd name="T30" fmla="*/ 34 w 65"/>
                <a:gd name="T31" fmla="*/ 76 h 97"/>
                <a:gd name="T32" fmla="*/ 43 w 65"/>
                <a:gd name="T33" fmla="*/ 64 h 97"/>
                <a:gd name="T34" fmla="*/ 46 w 65"/>
                <a:gd name="T35" fmla="*/ 56 h 97"/>
                <a:gd name="T36" fmla="*/ 43 w 65"/>
                <a:gd name="T37" fmla="*/ 48 h 97"/>
                <a:gd name="T38" fmla="*/ 40 w 65"/>
                <a:gd name="T39" fmla="*/ 40 h 97"/>
                <a:gd name="T40" fmla="*/ 40 w 65"/>
                <a:gd name="T41" fmla="*/ 32 h 97"/>
                <a:gd name="T42" fmla="*/ 40 w 65"/>
                <a:gd name="T43" fmla="*/ 24 h 97"/>
                <a:gd name="T44" fmla="*/ 34 w 65"/>
                <a:gd name="T45" fmla="*/ 16 h 97"/>
                <a:gd name="T46" fmla="*/ 29 w 65"/>
                <a:gd name="T47" fmla="*/ 8 h 97"/>
                <a:gd name="T48" fmla="*/ 23 w 65"/>
                <a:gd name="T49" fmla="*/ 8 h 97"/>
                <a:gd name="T50" fmla="*/ 17 w 65"/>
                <a:gd name="T51" fmla="*/ 4 h 97"/>
                <a:gd name="T52" fmla="*/ 11 w 65"/>
                <a:gd name="T53" fmla="*/ 0 h 97"/>
                <a:gd name="T54" fmla="*/ 5 w 65"/>
                <a:gd name="T55" fmla="*/ 4 h 97"/>
                <a:gd name="T56" fmla="*/ 4 w 65"/>
                <a:gd name="T57" fmla="*/ 12 h 97"/>
                <a:gd name="T58" fmla="*/ 0 w 65"/>
                <a:gd name="T59" fmla="*/ 8 h 9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5"/>
                <a:gd name="T91" fmla="*/ 0 h 97"/>
                <a:gd name="T92" fmla="*/ 65 w 65"/>
                <a:gd name="T93" fmla="*/ 97 h 9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5" h="97">
                  <a:moveTo>
                    <a:pt x="0" y="8"/>
                  </a:moveTo>
                  <a:lnTo>
                    <a:pt x="4" y="16"/>
                  </a:lnTo>
                  <a:lnTo>
                    <a:pt x="8" y="24"/>
                  </a:lnTo>
                  <a:lnTo>
                    <a:pt x="12" y="32"/>
                  </a:lnTo>
                  <a:lnTo>
                    <a:pt x="12" y="40"/>
                  </a:lnTo>
                  <a:lnTo>
                    <a:pt x="12" y="48"/>
                  </a:lnTo>
                  <a:lnTo>
                    <a:pt x="12" y="56"/>
                  </a:lnTo>
                  <a:lnTo>
                    <a:pt x="12" y="64"/>
                  </a:lnTo>
                  <a:lnTo>
                    <a:pt x="12" y="72"/>
                  </a:lnTo>
                  <a:lnTo>
                    <a:pt x="12" y="80"/>
                  </a:lnTo>
                  <a:lnTo>
                    <a:pt x="12" y="88"/>
                  </a:lnTo>
                  <a:lnTo>
                    <a:pt x="16" y="96"/>
                  </a:lnTo>
                  <a:lnTo>
                    <a:pt x="24" y="92"/>
                  </a:lnTo>
                  <a:lnTo>
                    <a:pt x="32" y="88"/>
                  </a:lnTo>
                  <a:lnTo>
                    <a:pt x="40" y="84"/>
                  </a:lnTo>
                  <a:lnTo>
                    <a:pt x="48" y="76"/>
                  </a:lnTo>
                  <a:lnTo>
                    <a:pt x="60" y="64"/>
                  </a:lnTo>
                  <a:lnTo>
                    <a:pt x="64" y="56"/>
                  </a:lnTo>
                  <a:lnTo>
                    <a:pt x="60" y="48"/>
                  </a:lnTo>
                  <a:lnTo>
                    <a:pt x="56" y="40"/>
                  </a:lnTo>
                  <a:lnTo>
                    <a:pt x="56" y="32"/>
                  </a:lnTo>
                  <a:lnTo>
                    <a:pt x="56" y="24"/>
                  </a:lnTo>
                  <a:lnTo>
                    <a:pt x="48" y="16"/>
                  </a:lnTo>
                  <a:lnTo>
                    <a:pt x="40" y="8"/>
                  </a:lnTo>
                  <a:lnTo>
                    <a:pt x="32" y="8"/>
                  </a:lnTo>
                  <a:lnTo>
                    <a:pt x="24" y="4"/>
                  </a:lnTo>
                  <a:lnTo>
                    <a:pt x="16" y="0"/>
                  </a:lnTo>
                  <a:lnTo>
                    <a:pt x="8" y="4"/>
                  </a:lnTo>
                  <a:lnTo>
                    <a:pt x="4" y="12"/>
                  </a:lnTo>
                  <a:lnTo>
                    <a:pt x="0" y="8"/>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01" name="Freeform 57">
              <a:extLst>
                <a:ext uri="{FF2B5EF4-FFF2-40B4-BE49-F238E27FC236}">
                  <a16:creationId xmlns:a16="http://schemas.microsoft.com/office/drawing/2014/main" id="{4C0F59A4-7514-485C-B899-7E7FD30B81B8}"/>
                </a:ext>
              </a:extLst>
            </p:cNvPr>
            <p:cNvSpPr>
              <a:spLocks/>
            </p:cNvSpPr>
            <p:nvPr/>
          </p:nvSpPr>
          <p:spPr bwMode="auto">
            <a:xfrm>
              <a:off x="4869" y="440"/>
              <a:ext cx="79" cy="97"/>
            </a:xfrm>
            <a:custGeom>
              <a:avLst/>
              <a:gdLst>
                <a:gd name="T0" fmla="*/ 25 w 89"/>
                <a:gd name="T1" fmla="*/ 96 h 97"/>
                <a:gd name="T2" fmla="*/ 25 w 89"/>
                <a:gd name="T3" fmla="*/ 88 h 97"/>
                <a:gd name="T4" fmla="*/ 22 w 89"/>
                <a:gd name="T5" fmla="*/ 80 h 97"/>
                <a:gd name="T6" fmla="*/ 22 w 89"/>
                <a:gd name="T7" fmla="*/ 72 h 97"/>
                <a:gd name="T8" fmla="*/ 20 w 89"/>
                <a:gd name="T9" fmla="*/ 64 h 97"/>
                <a:gd name="T10" fmla="*/ 17 w 89"/>
                <a:gd name="T11" fmla="*/ 56 h 97"/>
                <a:gd name="T12" fmla="*/ 14 w 89"/>
                <a:gd name="T13" fmla="*/ 48 h 97"/>
                <a:gd name="T14" fmla="*/ 11 w 89"/>
                <a:gd name="T15" fmla="*/ 40 h 97"/>
                <a:gd name="T16" fmla="*/ 5 w 89"/>
                <a:gd name="T17" fmla="*/ 36 h 97"/>
                <a:gd name="T18" fmla="*/ 4 w 89"/>
                <a:gd name="T19" fmla="*/ 28 h 97"/>
                <a:gd name="T20" fmla="*/ 0 w 89"/>
                <a:gd name="T21" fmla="*/ 16 h 97"/>
                <a:gd name="T22" fmla="*/ 0 w 89"/>
                <a:gd name="T23" fmla="*/ 8 h 97"/>
                <a:gd name="T24" fmla="*/ 0 w 89"/>
                <a:gd name="T25" fmla="*/ 0 h 97"/>
                <a:gd name="T26" fmla="*/ 5 w 89"/>
                <a:gd name="T27" fmla="*/ 0 h 97"/>
                <a:gd name="T28" fmla="*/ 11 w 89"/>
                <a:gd name="T29" fmla="*/ 0 h 97"/>
                <a:gd name="T30" fmla="*/ 17 w 89"/>
                <a:gd name="T31" fmla="*/ 4 h 97"/>
                <a:gd name="T32" fmla="*/ 20 w 89"/>
                <a:gd name="T33" fmla="*/ 12 h 97"/>
                <a:gd name="T34" fmla="*/ 25 w 89"/>
                <a:gd name="T35" fmla="*/ 16 h 97"/>
                <a:gd name="T36" fmla="*/ 31 w 89"/>
                <a:gd name="T37" fmla="*/ 20 h 97"/>
                <a:gd name="T38" fmla="*/ 36 w 89"/>
                <a:gd name="T39" fmla="*/ 20 h 97"/>
                <a:gd name="T40" fmla="*/ 42 w 89"/>
                <a:gd name="T41" fmla="*/ 20 h 97"/>
                <a:gd name="T42" fmla="*/ 47 w 89"/>
                <a:gd name="T43" fmla="*/ 20 h 97"/>
                <a:gd name="T44" fmla="*/ 52 w 89"/>
                <a:gd name="T45" fmla="*/ 24 h 97"/>
                <a:gd name="T46" fmla="*/ 59 w 89"/>
                <a:gd name="T47" fmla="*/ 24 h 97"/>
                <a:gd name="T48" fmla="*/ 61 w 89"/>
                <a:gd name="T49" fmla="*/ 32 h 97"/>
                <a:gd name="T50" fmla="*/ 59 w 89"/>
                <a:gd name="T51" fmla="*/ 40 h 97"/>
                <a:gd name="T52" fmla="*/ 59 w 89"/>
                <a:gd name="T53" fmla="*/ 48 h 97"/>
                <a:gd name="T54" fmla="*/ 52 w 89"/>
                <a:gd name="T55" fmla="*/ 52 h 97"/>
                <a:gd name="T56" fmla="*/ 47 w 89"/>
                <a:gd name="T57" fmla="*/ 60 h 97"/>
                <a:gd name="T58" fmla="*/ 42 w 89"/>
                <a:gd name="T59" fmla="*/ 72 h 97"/>
                <a:gd name="T60" fmla="*/ 39 w 89"/>
                <a:gd name="T61" fmla="*/ 80 h 97"/>
                <a:gd name="T62" fmla="*/ 34 w 89"/>
                <a:gd name="T63" fmla="*/ 88 h 97"/>
                <a:gd name="T64" fmla="*/ 31 w 89"/>
                <a:gd name="T65" fmla="*/ 96 h 97"/>
                <a:gd name="T66" fmla="*/ 25 w 89"/>
                <a:gd name="T67" fmla="*/ 96 h 9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9"/>
                <a:gd name="T103" fmla="*/ 0 h 97"/>
                <a:gd name="T104" fmla="*/ 89 w 89"/>
                <a:gd name="T105" fmla="*/ 97 h 9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9" h="97">
                  <a:moveTo>
                    <a:pt x="36" y="96"/>
                  </a:moveTo>
                  <a:lnTo>
                    <a:pt x="36" y="88"/>
                  </a:lnTo>
                  <a:lnTo>
                    <a:pt x="32" y="80"/>
                  </a:lnTo>
                  <a:lnTo>
                    <a:pt x="32" y="72"/>
                  </a:lnTo>
                  <a:lnTo>
                    <a:pt x="28" y="64"/>
                  </a:lnTo>
                  <a:lnTo>
                    <a:pt x="24" y="56"/>
                  </a:lnTo>
                  <a:lnTo>
                    <a:pt x="20" y="48"/>
                  </a:lnTo>
                  <a:lnTo>
                    <a:pt x="16" y="40"/>
                  </a:lnTo>
                  <a:lnTo>
                    <a:pt x="8" y="36"/>
                  </a:lnTo>
                  <a:lnTo>
                    <a:pt x="4" y="28"/>
                  </a:lnTo>
                  <a:lnTo>
                    <a:pt x="0" y="16"/>
                  </a:lnTo>
                  <a:lnTo>
                    <a:pt x="0" y="8"/>
                  </a:lnTo>
                  <a:lnTo>
                    <a:pt x="0" y="0"/>
                  </a:lnTo>
                  <a:lnTo>
                    <a:pt x="8" y="0"/>
                  </a:lnTo>
                  <a:lnTo>
                    <a:pt x="16" y="0"/>
                  </a:lnTo>
                  <a:lnTo>
                    <a:pt x="24" y="4"/>
                  </a:lnTo>
                  <a:lnTo>
                    <a:pt x="28" y="12"/>
                  </a:lnTo>
                  <a:lnTo>
                    <a:pt x="36" y="16"/>
                  </a:lnTo>
                  <a:lnTo>
                    <a:pt x="44" y="20"/>
                  </a:lnTo>
                  <a:lnTo>
                    <a:pt x="52" y="20"/>
                  </a:lnTo>
                  <a:lnTo>
                    <a:pt x="60" y="20"/>
                  </a:lnTo>
                  <a:lnTo>
                    <a:pt x="68" y="20"/>
                  </a:lnTo>
                  <a:lnTo>
                    <a:pt x="76" y="24"/>
                  </a:lnTo>
                  <a:lnTo>
                    <a:pt x="84" y="24"/>
                  </a:lnTo>
                  <a:lnTo>
                    <a:pt x="88" y="32"/>
                  </a:lnTo>
                  <a:lnTo>
                    <a:pt x="84" y="40"/>
                  </a:lnTo>
                  <a:lnTo>
                    <a:pt x="84" y="48"/>
                  </a:lnTo>
                  <a:lnTo>
                    <a:pt x="76" y="52"/>
                  </a:lnTo>
                  <a:lnTo>
                    <a:pt x="68" y="60"/>
                  </a:lnTo>
                  <a:lnTo>
                    <a:pt x="60" y="72"/>
                  </a:lnTo>
                  <a:lnTo>
                    <a:pt x="56" y="80"/>
                  </a:lnTo>
                  <a:lnTo>
                    <a:pt x="48" y="88"/>
                  </a:lnTo>
                  <a:lnTo>
                    <a:pt x="44" y="96"/>
                  </a:lnTo>
                  <a:lnTo>
                    <a:pt x="36" y="96"/>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02" name="Freeform 58">
              <a:extLst>
                <a:ext uri="{FF2B5EF4-FFF2-40B4-BE49-F238E27FC236}">
                  <a16:creationId xmlns:a16="http://schemas.microsoft.com/office/drawing/2014/main" id="{E354B788-8678-48C9-BA4B-ACA07C4B1C96}"/>
                </a:ext>
              </a:extLst>
            </p:cNvPr>
            <p:cNvSpPr>
              <a:spLocks/>
            </p:cNvSpPr>
            <p:nvPr/>
          </p:nvSpPr>
          <p:spPr bwMode="auto">
            <a:xfrm>
              <a:off x="4808" y="344"/>
              <a:ext cx="72" cy="73"/>
            </a:xfrm>
            <a:custGeom>
              <a:avLst/>
              <a:gdLst>
                <a:gd name="T0" fmla="*/ 31 w 81"/>
                <a:gd name="T1" fmla="*/ 72 h 73"/>
                <a:gd name="T2" fmla="*/ 28 w 81"/>
                <a:gd name="T3" fmla="*/ 64 h 73"/>
                <a:gd name="T4" fmla="*/ 22 w 81"/>
                <a:gd name="T5" fmla="*/ 60 h 73"/>
                <a:gd name="T6" fmla="*/ 17 w 81"/>
                <a:gd name="T7" fmla="*/ 56 h 73"/>
                <a:gd name="T8" fmla="*/ 11 w 81"/>
                <a:gd name="T9" fmla="*/ 52 h 73"/>
                <a:gd name="T10" fmla="*/ 5 w 81"/>
                <a:gd name="T11" fmla="*/ 48 h 73"/>
                <a:gd name="T12" fmla="*/ 4 w 81"/>
                <a:gd name="T13" fmla="*/ 40 h 73"/>
                <a:gd name="T14" fmla="*/ 0 w 81"/>
                <a:gd name="T15" fmla="*/ 32 h 73"/>
                <a:gd name="T16" fmla="*/ 0 w 81"/>
                <a:gd name="T17" fmla="*/ 24 h 73"/>
                <a:gd name="T18" fmla="*/ 4 w 81"/>
                <a:gd name="T19" fmla="*/ 16 h 73"/>
                <a:gd name="T20" fmla="*/ 11 w 81"/>
                <a:gd name="T21" fmla="*/ 12 h 73"/>
                <a:gd name="T22" fmla="*/ 17 w 81"/>
                <a:gd name="T23" fmla="*/ 16 h 73"/>
                <a:gd name="T24" fmla="*/ 22 w 81"/>
                <a:gd name="T25" fmla="*/ 16 h 73"/>
                <a:gd name="T26" fmla="*/ 28 w 81"/>
                <a:gd name="T27" fmla="*/ 12 h 73"/>
                <a:gd name="T28" fmla="*/ 36 w 81"/>
                <a:gd name="T29" fmla="*/ 8 h 73"/>
                <a:gd name="T30" fmla="*/ 42 w 81"/>
                <a:gd name="T31" fmla="*/ 4 h 73"/>
                <a:gd name="T32" fmla="*/ 47 w 81"/>
                <a:gd name="T33" fmla="*/ 0 h 73"/>
                <a:gd name="T34" fmla="*/ 53 w 81"/>
                <a:gd name="T35" fmla="*/ 0 h 73"/>
                <a:gd name="T36" fmla="*/ 56 w 81"/>
                <a:gd name="T37" fmla="*/ 12 h 73"/>
                <a:gd name="T38" fmla="*/ 56 w 81"/>
                <a:gd name="T39" fmla="*/ 20 h 73"/>
                <a:gd name="T40" fmla="*/ 53 w 81"/>
                <a:gd name="T41" fmla="*/ 28 h 73"/>
                <a:gd name="T42" fmla="*/ 51 w 81"/>
                <a:gd name="T43" fmla="*/ 36 h 73"/>
                <a:gd name="T44" fmla="*/ 47 w 81"/>
                <a:gd name="T45" fmla="*/ 44 h 73"/>
                <a:gd name="T46" fmla="*/ 45 w 81"/>
                <a:gd name="T47" fmla="*/ 52 h 73"/>
                <a:gd name="T48" fmla="*/ 42 w 81"/>
                <a:gd name="T49" fmla="*/ 60 h 73"/>
                <a:gd name="T50" fmla="*/ 39 w 81"/>
                <a:gd name="T51" fmla="*/ 68 h 73"/>
                <a:gd name="T52" fmla="*/ 34 w 81"/>
                <a:gd name="T53" fmla="*/ 68 h 73"/>
                <a:gd name="T54" fmla="*/ 31 w 81"/>
                <a:gd name="T55" fmla="*/ 72 h 7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81"/>
                <a:gd name="T85" fmla="*/ 0 h 73"/>
                <a:gd name="T86" fmla="*/ 81 w 81"/>
                <a:gd name="T87" fmla="*/ 73 h 7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81" h="73">
                  <a:moveTo>
                    <a:pt x="44" y="72"/>
                  </a:moveTo>
                  <a:lnTo>
                    <a:pt x="40" y="64"/>
                  </a:lnTo>
                  <a:lnTo>
                    <a:pt x="32" y="60"/>
                  </a:lnTo>
                  <a:lnTo>
                    <a:pt x="24" y="56"/>
                  </a:lnTo>
                  <a:lnTo>
                    <a:pt x="16" y="52"/>
                  </a:lnTo>
                  <a:lnTo>
                    <a:pt x="8" y="48"/>
                  </a:lnTo>
                  <a:lnTo>
                    <a:pt x="4" y="40"/>
                  </a:lnTo>
                  <a:lnTo>
                    <a:pt x="0" y="32"/>
                  </a:lnTo>
                  <a:lnTo>
                    <a:pt x="0" y="24"/>
                  </a:lnTo>
                  <a:lnTo>
                    <a:pt x="4" y="16"/>
                  </a:lnTo>
                  <a:lnTo>
                    <a:pt x="16" y="12"/>
                  </a:lnTo>
                  <a:lnTo>
                    <a:pt x="24" y="16"/>
                  </a:lnTo>
                  <a:lnTo>
                    <a:pt x="32" y="16"/>
                  </a:lnTo>
                  <a:lnTo>
                    <a:pt x="40" y="12"/>
                  </a:lnTo>
                  <a:lnTo>
                    <a:pt x="52" y="8"/>
                  </a:lnTo>
                  <a:lnTo>
                    <a:pt x="60" y="4"/>
                  </a:lnTo>
                  <a:lnTo>
                    <a:pt x="68" y="0"/>
                  </a:lnTo>
                  <a:lnTo>
                    <a:pt x="76" y="0"/>
                  </a:lnTo>
                  <a:lnTo>
                    <a:pt x="80" y="12"/>
                  </a:lnTo>
                  <a:lnTo>
                    <a:pt x="80" y="20"/>
                  </a:lnTo>
                  <a:lnTo>
                    <a:pt x="76" y="28"/>
                  </a:lnTo>
                  <a:lnTo>
                    <a:pt x="72" y="36"/>
                  </a:lnTo>
                  <a:lnTo>
                    <a:pt x="68" y="44"/>
                  </a:lnTo>
                  <a:lnTo>
                    <a:pt x="64" y="52"/>
                  </a:lnTo>
                  <a:lnTo>
                    <a:pt x="60" y="60"/>
                  </a:lnTo>
                  <a:lnTo>
                    <a:pt x="56" y="68"/>
                  </a:lnTo>
                  <a:lnTo>
                    <a:pt x="48" y="68"/>
                  </a:lnTo>
                  <a:lnTo>
                    <a:pt x="44" y="72"/>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03" name="Freeform 59">
              <a:extLst>
                <a:ext uri="{FF2B5EF4-FFF2-40B4-BE49-F238E27FC236}">
                  <a16:creationId xmlns:a16="http://schemas.microsoft.com/office/drawing/2014/main" id="{AA27B642-AF6D-44C5-B480-66CB3AFFFAC3}"/>
                </a:ext>
              </a:extLst>
            </p:cNvPr>
            <p:cNvSpPr>
              <a:spLocks/>
            </p:cNvSpPr>
            <p:nvPr/>
          </p:nvSpPr>
          <p:spPr bwMode="auto">
            <a:xfrm>
              <a:off x="4705" y="280"/>
              <a:ext cx="86" cy="69"/>
            </a:xfrm>
            <a:custGeom>
              <a:avLst/>
              <a:gdLst>
                <a:gd name="T0" fmla="*/ 59 w 97"/>
                <a:gd name="T1" fmla="*/ 68 h 69"/>
                <a:gd name="T2" fmla="*/ 56 w 97"/>
                <a:gd name="T3" fmla="*/ 60 h 69"/>
                <a:gd name="T4" fmla="*/ 51 w 97"/>
                <a:gd name="T5" fmla="*/ 56 h 69"/>
                <a:gd name="T6" fmla="*/ 45 w 97"/>
                <a:gd name="T7" fmla="*/ 52 h 69"/>
                <a:gd name="T8" fmla="*/ 34 w 97"/>
                <a:gd name="T9" fmla="*/ 48 h 69"/>
                <a:gd name="T10" fmla="*/ 27 w 97"/>
                <a:gd name="T11" fmla="*/ 44 h 69"/>
                <a:gd name="T12" fmla="*/ 22 w 97"/>
                <a:gd name="T13" fmla="*/ 44 h 69"/>
                <a:gd name="T14" fmla="*/ 17 w 97"/>
                <a:gd name="T15" fmla="*/ 36 h 69"/>
                <a:gd name="T16" fmla="*/ 11 w 97"/>
                <a:gd name="T17" fmla="*/ 36 h 69"/>
                <a:gd name="T18" fmla="*/ 5 w 97"/>
                <a:gd name="T19" fmla="*/ 36 h 69"/>
                <a:gd name="T20" fmla="*/ 0 w 97"/>
                <a:gd name="T21" fmla="*/ 28 h 69"/>
                <a:gd name="T22" fmla="*/ 0 w 97"/>
                <a:gd name="T23" fmla="*/ 20 h 69"/>
                <a:gd name="T24" fmla="*/ 4 w 97"/>
                <a:gd name="T25" fmla="*/ 12 h 69"/>
                <a:gd name="T26" fmla="*/ 11 w 97"/>
                <a:gd name="T27" fmla="*/ 12 h 69"/>
                <a:gd name="T28" fmla="*/ 17 w 97"/>
                <a:gd name="T29" fmla="*/ 8 h 69"/>
                <a:gd name="T30" fmla="*/ 22 w 97"/>
                <a:gd name="T31" fmla="*/ 8 h 69"/>
                <a:gd name="T32" fmla="*/ 27 w 97"/>
                <a:gd name="T33" fmla="*/ 8 h 69"/>
                <a:gd name="T34" fmla="*/ 34 w 97"/>
                <a:gd name="T35" fmla="*/ 8 h 69"/>
                <a:gd name="T36" fmla="*/ 42 w 97"/>
                <a:gd name="T37" fmla="*/ 4 h 69"/>
                <a:gd name="T38" fmla="*/ 47 w 97"/>
                <a:gd name="T39" fmla="*/ 0 h 69"/>
                <a:gd name="T40" fmla="*/ 56 w 97"/>
                <a:gd name="T41" fmla="*/ 4 h 69"/>
                <a:gd name="T42" fmla="*/ 61 w 97"/>
                <a:gd name="T43" fmla="*/ 4 h 69"/>
                <a:gd name="T44" fmla="*/ 61 w 97"/>
                <a:gd name="T45" fmla="*/ 16 h 69"/>
                <a:gd name="T46" fmla="*/ 65 w 97"/>
                <a:gd name="T47" fmla="*/ 24 h 69"/>
                <a:gd name="T48" fmla="*/ 66 w 97"/>
                <a:gd name="T49" fmla="*/ 32 h 69"/>
                <a:gd name="T50" fmla="*/ 66 w 97"/>
                <a:gd name="T51" fmla="*/ 40 h 69"/>
                <a:gd name="T52" fmla="*/ 66 w 97"/>
                <a:gd name="T53" fmla="*/ 48 h 69"/>
                <a:gd name="T54" fmla="*/ 65 w 97"/>
                <a:gd name="T55" fmla="*/ 56 h 69"/>
                <a:gd name="T56" fmla="*/ 65 w 97"/>
                <a:gd name="T57" fmla="*/ 64 h 69"/>
                <a:gd name="T58" fmla="*/ 59 w 97"/>
                <a:gd name="T59" fmla="*/ 68 h 6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7"/>
                <a:gd name="T91" fmla="*/ 0 h 69"/>
                <a:gd name="T92" fmla="*/ 97 w 97"/>
                <a:gd name="T93" fmla="*/ 69 h 6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7" h="69">
                  <a:moveTo>
                    <a:pt x="84" y="68"/>
                  </a:moveTo>
                  <a:lnTo>
                    <a:pt x="80" y="60"/>
                  </a:lnTo>
                  <a:lnTo>
                    <a:pt x="72" y="56"/>
                  </a:lnTo>
                  <a:lnTo>
                    <a:pt x="64" y="52"/>
                  </a:lnTo>
                  <a:lnTo>
                    <a:pt x="48" y="48"/>
                  </a:lnTo>
                  <a:lnTo>
                    <a:pt x="40" y="44"/>
                  </a:lnTo>
                  <a:lnTo>
                    <a:pt x="32" y="44"/>
                  </a:lnTo>
                  <a:lnTo>
                    <a:pt x="24" y="36"/>
                  </a:lnTo>
                  <a:lnTo>
                    <a:pt x="16" y="36"/>
                  </a:lnTo>
                  <a:lnTo>
                    <a:pt x="8" y="36"/>
                  </a:lnTo>
                  <a:lnTo>
                    <a:pt x="0" y="28"/>
                  </a:lnTo>
                  <a:lnTo>
                    <a:pt x="0" y="20"/>
                  </a:lnTo>
                  <a:lnTo>
                    <a:pt x="4" y="12"/>
                  </a:lnTo>
                  <a:lnTo>
                    <a:pt x="16" y="12"/>
                  </a:lnTo>
                  <a:lnTo>
                    <a:pt x="24" y="8"/>
                  </a:lnTo>
                  <a:lnTo>
                    <a:pt x="32" y="8"/>
                  </a:lnTo>
                  <a:lnTo>
                    <a:pt x="40" y="8"/>
                  </a:lnTo>
                  <a:lnTo>
                    <a:pt x="48" y="8"/>
                  </a:lnTo>
                  <a:lnTo>
                    <a:pt x="60" y="4"/>
                  </a:lnTo>
                  <a:lnTo>
                    <a:pt x="68" y="0"/>
                  </a:lnTo>
                  <a:lnTo>
                    <a:pt x="80" y="4"/>
                  </a:lnTo>
                  <a:lnTo>
                    <a:pt x="88" y="4"/>
                  </a:lnTo>
                  <a:lnTo>
                    <a:pt x="88" y="16"/>
                  </a:lnTo>
                  <a:lnTo>
                    <a:pt x="92" y="24"/>
                  </a:lnTo>
                  <a:lnTo>
                    <a:pt x="96" y="32"/>
                  </a:lnTo>
                  <a:lnTo>
                    <a:pt x="96" y="40"/>
                  </a:lnTo>
                  <a:lnTo>
                    <a:pt x="96" y="48"/>
                  </a:lnTo>
                  <a:lnTo>
                    <a:pt x="92" y="56"/>
                  </a:lnTo>
                  <a:lnTo>
                    <a:pt x="92" y="64"/>
                  </a:lnTo>
                  <a:lnTo>
                    <a:pt x="84" y="68"/>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04" name="Freeform 60">
              <a:extLst>
                <a:ext uri="{FF2B5EF4-FFF2-40B4-BE49-F238E27FC236}">
                  <a16:creationId xmlns:a16="http://schemas.microsoft.com/office/drawing/2014/main" id="{80AAA784-4867-46D0-A602-9CF9BEE3D12B}"/>
                </a:ext>
              </a:extLst>
            </p:cNvPr>
            <p:cNvSpPr>
              <a:spLocks/>
            </p:cNvSpPr>
            <p:nvPr/>
          </p:nvSpPr>
          <p:spPr bwMode="auto">
            <a:xfrm>
              <a:off x="4463" y="160"/>
              <a:ext cx="207" cy="129"/>
            </a:xfrm>
            <a:custGeom>
              <a:avLst/>
              <a:gdLst>
                <a:gd name="T0" fmla="*/ 154 w 233"/>
                <a:gd name="T1" fmla="*/ 128 h 129"/>
                <a:gd name="T2" fmla="*/ 143 w 233"/>
                <a:gd name="T3" fmla="*/ 124 h 129"/>
                <a:gd name="T4" fmla="*/ 131 w 233"/>
                <a:gd name="T5" fmla="*/ 120 h 129"/>
                <a:gd name="T6" fmla="*/ 117 w 233"/>
                <a:gd name="T7" fmla="*/ 120 h 129"/>
                <a:gd name="T8" fmla="*/ 107 w 233"/>
                <a:gd name="T9" fmla="*/ 120 h 129"/>
                <a:gd name="T10" fmla="*/ 95 w 233"/>
                <a:gd name="T11" fmla="*/ 120 h 129"/>
                <a:gd name="T12" fmla="*/ 90 w 233"/>
                <a:gd name="T13" fmla="*/ 112 h 129"/>
                <a:gd name="T14" fmla="*/ 95 w 233"/>
                <a:gd name="T15" fmla="*/ 100 h 129"/>
                <a:gd name="T16" fmla="*/ 103 w 233"/>
                <a:gd name="T17" fmla="*/ 84 h 129"/>
                <a:gd name="T18" fmla="*/ 107 w 233"/>
                <a:gd name="T19" fmla="*/ 68 h 129"/>
                <a:gd name="T20" fmla="*/ 101 w 233"/>
                <a:gd name="T21" fmla="*/ 56 h 129"/>
                <a:gd name="T22" fmla="*/ 87 w 233"/>
                <a:gd name="T23" fmla="*/ 48 h 129"/>
                <a:gd name="T24" fmla="*/ 73 w 233"/>
                <a:gd name="T25" fmla="*/ 48 h 129"/>
                <a:gd name="T26" fmla="*/ 61 w 233"/>
                <a:gd name="T27" fmla="*/ 52 h 129"/>
                <a:gd name="T28" fmla="*/ 51 w 233"/>
                <a:gd name="T29" fmla="*/ 52 h 129"/>
                <a:gd name="T30" fmla="*/ 45 w 233"/>
                <a:gd name="T31" fmla="*/ 64 h 129"/>
                <a:gd name="T32" fmla="*/ 47 w 233"/>
                <a:gd name="T33" fmla="*/ 80 h 129"/>
                <a:gd name="T34" fmla="*/ 51 w 233"/>
                <a:gd name="T35" fmla="*/ 96 h 129"/>
                <a:gd name="T36" fmla="*/ 61 w 233"/>
                <a:gd name="T37" fmla="*/ 108 h 129"/>
                <a:gd name="T38" fmla="*/ 68 w 233"/>
                <a:gd name="T39" fmla="*/ 116 h 129"/>
                <a:gd name="T40" fmla="*/ 61 w 233"/>
                <a:gd name="T41" fmla="*/ 128 h 129"/>
                <a:gd name="T42" fmla="*/ 47 w 233"/>
                <a:gd name="T43" fmla="*/ 124 h 129"/>
                <a:gd name="T44" fmla="*/ 36 w 233"/>
                <a:gd name="T45" fmla="*/ 124 h 129"/>
                <a:gd name="T46" fmla="*/ 22 w 233"/>
                <a:gd name="T47" fmla="*/ 128 h 129"/>
                <a:gd name="T48" fmla="*/ 9 w 233"/>
                <a:gd name="T49" fmla="*/ 128 h 129"/>
                <a:gd name="T50" fmla="*/ 0 w 233"/>
                <a:gd name="T51" fmla="*/ 112 h 129"/>
                <a:gd name="T52" fmla="*/ 5 w 233"/>
                <a:gd name="T53" fmla="*/ 104 h 129"/>
                <a:gd name="T54" fmla="*/ 11 w 233"/>
                <a:gd name="T55" fmla="*/ 88 h 129"/>
                <a:gd name="T56" fmla="*/ 14 w 233"/>
                <a:gd name="T57" fmla="*/ 72 h 129"/>
                <a:gd name="T58" fmla="*/ 14 w 233"/>
                <a:gd name="T59" fmla="*/ 56 h 129"/>
                <a:gd name="T60" fmla="*/ 9 w 233"/>
                <a:gd name="T61" fmla="*/ 36 h 129"/>
                <a:gd name="T62" fmla="*/ 14 w 233"/>
                <a:gd name="T63" fmla="*/ 24 h 129"/>
                <a:gd name="T64" fmla="*/ 25 w 233"/>
                <a:gd name="T65" fmla="*/ 16 h 129"/>
                <a:gd name="T66" fmla="*/ 39 w 233"/>
                <a:gd name="T67" fmla="*/ 4 h 129"/>
                <a:gd name="T68" fmla="*/ 53 w 233"/>
                <a:gd name="T69" fmla="*/ 0 h 129"/>
                <a:gd name="T70" fmla="*/ 70 w 233"/>
                <a:gd name="T71" fmla="*/ 0 h 129"/>
                <a:gd name="T72" fmla="*/ 82 w 233"/>
                <a:gd name="T73" fmla="*/ 0 h 129"/>
                <a:gd name="T74" fmla="*/ 95 w 233"/>
                <a:gd name="T75" fmla="*/ 0 h 129"/>
                <a:gd name="T76" fmla="*/ 109 w 233"/>
                <a:gd name="T77" fmla="*/ 0 h 129"/>
                <a:gd name="T78" fmla="*/ 126 w 233"/>
                <a:gd name="T79" fmla="*/ 16 h 129"/>
                <a:gd name="T80" fmla="*/ 140 w 233"/>
                <a:gd name="T81" fmla="*/ 32 h 129"/>
                <a:gd name="T82" fmla="*/ 148 w 233"/>
                <a:gd name="T83" fmla="*/ 52 h 129"/>
                <a:gd name="T84" fmla="*/ 146 w 233"/>
                <a:gd name="T85" fmla="*/ 68 h 129"/>
                <a:gd name="T86" fmla="*/ 152 w 233"/>
                <a:gd name="T87" fmla="*/ 88 h 129"/>
                <a:gd name="T88" fmla="*/ 157 w 233"/>
                <a:gd name="T89" fmla="*/ 104 h 129"/>
                <a:gd name="T90" fmla="*/ 163 w 233"/>
                <a:gd name="T91" fmla="*/ 120 h 129"/>
                <a:gd name="T92" fmla="*/ 160 w 233"/>
                <a:gd name="T93" fmla="*/ 128 h 12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33"/>
                <a:gd name="T142" fmla="*/ 0 h 129"/>
                <a:gd name="T143" fmla="*/ 233 w 233"/>
                <a:gd name="T144" fmla="*/ 129 h 12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33" h="129">
                  <a:moveTo>
                    <a:pt x="228" y="128"/>
                  </a:moveTo>
                  <a:lnTo>
                    <a:pt x="220" y="128"/>
                  </a:lnTo>
                  <a:lnTo>
                    <a:pt x="212" y="128"/>
                  </a:lnTo>
                  <a:lnTo>
                    <a:pt x="204" y="124"/>
                  </a:lnTo>
                  <a:lnTo>
                    <a:pt x="196" y="120"/>
                  </a:lnTo>
                  <a:lnTo>
                    <a:pt x="188" y="120"/>
                  </a:lnTo>
                  <a:lnTo>
                    <a:pt x="176" y="120"/>
                  </a:lnTo>
                  <a:lnTo>
                    <a:pt x="168" y="120"/>
                  </a:lnTo>
                  <a:lnTo>
                    <a:pt x="160" y="120"/>
                  </a:lnTo>
                  <a:lnTo>
                    <a:pt x="152" y="120"/>
                  </a:lnTo>
                  <a:lnTo>
                    <a:pt x="144" y="120"/>
                  </a:lnTo>
                  <a:lnTo>
                    <a:pt x="136" y="120"/>
                  </a:lnTo>
                  <a:lnTo>
                    <a:pt x="128" y="120"/>
                  </a:lnTo>
                  <a:lnTo>
                    <a:pt x="128" y="112"/>
                  </a:lnTo>
                  <a:lnTo>
                    <a:pt x="128" y="104"/>
                  </a:lnTo>
                  <a:lnTo>
                    <a:pt x="136" y="100"/>
                  </a:lnTo>
                  <a:lnTo>
                    <a:pt x="144" y="92"/>
                  </a:lnTo>
                  <a:lnTo>
                    <a:pt x="148" y="84"/>
                  </a:lnTo>
                  <a:lnTo>
                    <a:pt x="152" y="76"/>
                  </a:lnTo>
                  <a:lnTo>
                    <a:pt x="152" y="68"/>
                  </a:lnTo>
                  <a:lnTo>
                    <a:pt x="152" y="60"/>
                  </a:lnTo>
                  <a:lnTo>
                    <a:pt x="144" y="56"/>
                  </a:lnTo>
                  <a:lnTo>
                    <a:pt x="136" y="56"/>
                  </a:lnTo>
                  <a:lnTo>
                    <a:pt x="124" y="48"/>
                  </a:lnTo>
                  <a:lnTo>
                    <a:pt x="112" y="48"/>
                  </a:lnTo>
                  <a:lnTo>
                    <a:pt x="104" y="48"/>
                  </a:lnTo>
                  <a:lnTo>
                    <a:pt x="96" y="48"/>
                  </a:lnTo>
                  <a:lnTo>
                    <a:pt x="88" y="52"/>
                  </a:lnTo>
                  <a:lnTo>
                    <a:pt x="80" y="52"/>
                  </a:lnTo>
                  <a:lnTo>
                    <a:pt x="72" y="52"/>
                  </a:lnTo>
                  <a:lnTo>
                    <a:pt x="64" y="56"/>
                  </a:lnTo>
                  <a:lnTo>
                    <a:pt x="64" y="64"/>
                  </a:lnTo>
                  <a:lnTo>
                    <a:pt x="64" y="72"/>
                  </a:lnTo>
                  <a:lnTo>
                    <a:pt x="68" y="80"/>
                  </a:lnTo>
                  <a:lnTo>
                    <a:pt x="68" y="88"/>
                  </a:lnTo>
                  <a:lnTo>
                    <a:pt x="72" y="96"/>
                  </a:lnTo>
                  <a:lnTo>
                    <a:pt x="76" y="104"/>
                  </a:lnTo>
                  <a:lnTo>
                    <a:pt x="88" y="108"/>
                  </a:lnTo>
                  <a:lnTo>
                    <a:pt x="96" y="108"/>
                  </a:lnTo>
                  <a:lnTo>
                    <a:pt x="96" y="116"/>
                  </a:lnTo>
                  <a:lnTo>
                    <a:pt x="96" y="124"/>
                  </a:lnTo>
                  <a:lnTo>
                    <a:pt x="88" y="128"/>
                  </a:lnTo>
                  <a:lnTo>
                    <a:pt x="80" y="124"/>
                  </a:lnTo>
                  <a:lnTo>
                    <a:pt x="68" y="124"/>
                  </a:lnTo>
                  <a:lnTo>
                    <a:pt x="60" y="124"/>
                  </a:lnTo>
                  <a:lnTo>
                    <a:pt x="52" y="124"/>
                  </a:lnTo>
                  <a:lnTo>
                    <a:pt x="44" y="124"/>
                  </a:lnTo>
                  <a:lnTo>
                    <a:pt x="32" y="128"/>
                  </a:lnTo>
                  <a:lnTo>
                    <a:pt x="20" y="128"/>
                  </a:lnTo>
                  <a:lnTo>
                    <a:pt x="12" y="128"/>
                  </a:lnTo>
                  <a:lnTo>
                    <a:pt x="4" y="124"/>
                  </a:lnTo>
                  <a:lnTo>
                    <a:pt x="0" y="112"/>
                  </a:lnTo>
                  <a:lnTo>
                    <a:pt x="8" y="112"/>
                  </a:lnTo>
                  <a:lnTo>
                    <a:pt x="8" y="104"/>
                  </a:lnTo>
                  <a:lnTo>
                    <a:pt x="16" y="96"/>
                  </a:lnTo>
                  <a:lnTo>
                    <a:pt x="16" y="88"/>
                  </a:lnTo>
                  <a:lnTo>
                    <a:pt x="16" y="80"/>
                  </a:lnTo>
                  <a:lnTo>
                    <a:pt x="20" y="72"/>
                  </a:lnTo>
                  <a:lnTo>
                    <a:pt x="20" y="64"/>
                  </a:lnTo>
                  <a:lnTo>
                    <a:pt x="20" y="56"/>
                  </a:lnTo>
                  <a:lnTo>
                    <a:pt x="16" y="48"/>
                  </a:lnTo>
                  <a:lnTo>
                    <a:pt x="12" y="36"/>
                  </a:lnTo>
                  <a:lnTo>
                    <a:pt x="12" y="28"/>
                  </a:lnTo>
                  <a:lnTo>
                    <a:pt x="20" y="24"/>
                  </a:lnTo>
                  <a:lnTo>
                    <a:pt x="28" y="20"/>
                  </a:lnTo>
                  <a:lnTo>
                    <a:pt x="36" y="16"/>
                  </a:lnTo>
                  <a:lnTo>
                    <a:pt x="48" y="8"/>
                  </a:lnTo>
                  <a:lnTo>
                    <a:pt x="56" y="4"/>
                  </a:lnTo>
                  <a:lnTo>
                    <a:pt x="68" y="0"/>
                  </a:lnTo>
                  <a:lnTo>
                    <a:pt x="76" y="0"/>
                  </a:lnTo>
                  <a:lnTo>
                    <a:pt x="92" y="0"/>
                  </a:lnTo>
                  <a:lnTo>
                    <a:pt x="100" y="0"/>
                  </a:lnTo>
                  <a:lnTo>
                    <a:pt x="108" y="0"/>
                  </a:lnTo>
                  <a:lnTo>
                    <a:pt x="116" y="0"/>
                  </a:lnTo>
                  <a:lnTo>
                    <a:pt x="128" y="0"/>
                  </a:lnTo>
                  <a:lnTo>
                    <a:pt x="136" y="0"/>
                  </a:lnTo>
                  <a:lnTo>
                    <a:pt x="148" y="0"/>
                  </a:lnTo>
                  <a:lnTo>
                    <a:pt x="156" y="0"/>
                  </a:lnTo>
                  <a:lnTo>
                    <a:pt x="176" y="8"/>
                  </a:lnTo>
                  <a:lnTo>
                    <a:pt x="180" y="16"/>
                  </a:lnTo>
                  <a:lnTo>
                    <a:pt x="196" y="24"/>
                  </a:lnTo>
                  <a:lnTo>
                    <a:pt x="200" y="32"/>
                  </a:lnTo>
                  <a:lnTo>
                    <a:pt x="208" y="44"/>
                  </a:lnTo>
                  <a:lnTo>
                    <a:pt x="212" y="52"/>
                  </a:lnTo>
                  <a:lnTo>
                    <a:pt x="208" y="60"/>
                  </a:lnTo>
                  <a:lnTo>
                    <a:pt x="208" y="68"/>
                  </a:lnTo>
                  <a:lnTo>
                    <a:pt x="208" y="80"/>
                  </a:lnTo>
                  <a:lnTo>
                    <a:pt x="216" y="88"/>
                  </a:lnTo>
                  <a:lnTo>
                    <a:pt x="220" y="96"/>
                  </a:lnTo>
                  <a:lnTo>
                    <a:pt x="224" y="104"/>
                  </a:lnTo>
                  <a:lnTo>
                    <a:pt x="228" y="112"/>
                  </a:lnTo>
                  <a:lnTo>
                    <a:pt x="232" y="120"/>
                  </a:lnTo>
                  <a:lnTo>
                    <a:pt x="232" y="128"/>
                  </a:lnTo>
                  <a:lnTo>
                    <a:pt x="228" y="128"/>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05" name="Freeform 61">
              <a:extLst>
                <a:ext uri="{FF2B5EF4-FFF2-40B4-BE49-F238E27FC236}">
                  <a16:creationId xmlns:a16="http://schemas.microsoft.com/office/drawing/2014/main" id="{EF6D7E29-5729-4976-80BD-1DC3E5EEDEFE}"/>
                </a:ext>
              </a:extLst>
            </p:cNvPr>
            <p:cNvSpPr>
              <a:spLocks/>
            </p:cNvSpPr>
            <p:nvPr/>
          </p:nvSpPr>
          <p:spPr bwMode="auto">
            <a:xfrm>
              <a:off x="4346" y="240"/>
              <a:ext cx="86" cy="93"/>
            </a:xfrm>
            <a:custGeom>
              <a:avLst/>
              <a:gdLst>
                <a:gd name="T0" fmla="*/ 66 w 97"/>
                <a:gd name="T1" fmla="*/ 52 h 93"/>
                <a:gd name="T2" fmla="*/ 61 w 97"/>
                <a:gd name="T3" fmla="*/ 56 h 93"/>
                <a:gd name="T4" fmla="*/ 56 w 97"/>
                <a:gd name="T5" fmla="*/ 56 h 93"/>
                <a:gd name="T6" fmla="*/ 51 w 97"/>
                <a:gd name="T7" fmla="*/ 60 h 93"/>
                <a:gd name="T8" fmla="*/ 45 w 97"/>
                <a:gd name="T9" fmla="*/ 64 h 93"/>
                <a:gd name="T10" fmla="*/ 39 w 97"/>
                <a:gd name="T11" fmla="*/ 72 h 93"/>
                <a:gd name="T12" fmla="*/ 34 w 97"/>
                <a:gd name="T13" fmla="*/ 72 h 93"/>
                <a:gd name="T14" fmla="*/ 27 w 97"/>
                <a:gd name="T15" fmla="*/ 80 h 93"/>
                <a:gd name="T16" fmla="*/ 22 w 97"/>
                <a:gd name="T17" fmla="*/ 84 h 93"/>
                <a:gd name="T18" fmla="*/ 17 w 97"/>
                <a:gd name="T19" fmla="*/ 88 h 93"/>
                <a:gd name="T20" fmla="*/ 11 w 97"/>
                <a:gd name="T21" fmla="*/ 92 h 93"/>
                <a:gd name="T22" fmla="*/ 5 w 97"/>
                <a:gd name="T23" fmla="*/ 92 h 93"/>
                <a:gd name="T24" fmla="*/ 4 w 97"/>
                <a:gd name="T25" fmla="*/ 84 h 93"/>
                <a:gd name="T26" fmla="*/ 5 w 97"/>
                <a:gd name="T27" fmla="*/ 72 h 93"/>
                <a:gd name="T28" fmla="*/ 9 w 97"/>
                <a:gd name="T29" fmla="*/ 64 h 93"/>
                <a:gd name="T30" fmla="*/ 9 w 97"/>
                <a:gd name="T31" fmla="*/ 56 h 93"/>
                <a:gd name="T32" fmla="*/ 5 w 97"/>
                <a:gd name="T33" fmla="*/ 48 h 93"/>
                <a:gd name="T34" fmla="*/ 4 w 97"/>
                <a:gd name="T35" fmla="*/ 40 h 93"/>
                <a:gd name="T36" fmla="*/ 0 w 97"/>
                <a:gd name="T37" fmla="*/ 32 h 93"/>
                <a:gd name="T38" fmla="*/ 0 w 97"/>
                <a:gd name="T39" fmla="*/ 24 h 93"/>
                <a:gd name="T40" fmla="*/ 0 w 97"/>
                <a:gd name="T41" fmla="*/ 16 h 93"/>
                <a:gd name="T42" fmla="*/ 4 w 97"/>
                <a:gd name="T43" fmla="*/ 8 h 93"/>
                <a:gd name="T44" fmla="*/ 9 w 97"/>
                <a:gd name="T45" fmla="*/ 0 h 93"/>
                <a:gd name="T46" fmla="*/ 14 w 97"/>
                <a:gd name="T47" fmla="*/ 0 h 93"/>
                <a:gd name="T48" fmla="*/ 20 w 97"/>
                <a:gd name="T49" fmla="*/ 4 h 93"/>
                <a:gd name="T50" fmla="*/ 22 w 97"/>
                <a:gd name="T51" fmla="*/ 12 h 93"/>
                <a:gd name="T52" fmla="*/ 27 w 97"/>
                <a:gd name="T53" fmla="*/ 20 h 93"/>
                <a:gd name="T54" fmla="*/ 34 w 97"/>
                <a:gd name="T55" fmla="*/ 24 h 93"/>
                <a:gd name="T56" fmla="*/ 39 w 97"/>
                <a:gd name="T57" fmla="*/ 28 h 93"/>
                <a:gd name="T58" fmla="*/ 45 w 97"/>
                <a:gd name="T59" fmla="*/ 32 h 93"/>
                <a:gd name="T60" fmla="*/ 51 w 97"/>
                <a:gd name="T61" fmla="*/ 36 h 93"/>
                <a:gd name="T62" fmla="*/ 56 w 97"/>
                <a:gd name="T63" fmla="*/ 40 h 93"/>
                <a:gd name="T64" fmla="*/ 61 w 97"/>
                <a:gd name="T65" fmla="*/ 40 h 93"/>
                <a:gd name="T66" fmla="*/ 66 w 97"/>
                <a:gd name="T67" fmla="*/ 44 h 93"/>
                <a:gd name="T68" fmla="*/ 66 w 97"/>
                <a:gd name="T69" fmla="*/ 52 h 9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7"/>
                <a:gd name="T106" fmla="*/ 0 h 93"/>
                <a:gd name="T107" fmla="*/ 97 w 97"/>
                <a:gd name="T108" fmla="*/ 93 h 9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7" h="93">
                  <a:moveTo>
                    <a:pt x="96" y="52"/>
                  </a:moveTo>
                  <a:lnTo>
                    <a:pt x="88" y="56"/>
                  </a:lnTo>
                  <a:lnTo>
                    <a:pt x="80" y="56"/>
                  </a:lnTo>
                  <a:lnTo>
                    <a:pt x="72" y="60"/>
                  </a:lnTo>
                  <a:lnTo>
                    <a:pt x="64" y="64"/>
                  </a:lnTo>
                  <a:lnTo>
                    <a:pt x="56" y="72"/>
                  </a:lnTo>
                  <a:lnTo>
                    <a:pt x="48" y="72"/>
                  </a:lnTo>
                  <a:lnTo>
                    <a:pt x="40" y="80"/>
                  </a:lnTo>
                  <a:lnTo>
                    <a:pt x="32" y="84"/>
                  </a:lnTo>
                  <a:lnTo>
                    <a:pt x="24" y="88"/>
                  </a:lnTo>
                  <a:lnTo>
                    <a:pt x="16" y="92"/>
                  </a:lnTo>
                  <a:lnTo>
                    <a:pt x="8" y="92"/>
                  </a:lnTo>
                  <a:lnTo>
                    <a:pt x="4" y="84"/>
                  </a:lnTo>
                  <a:lnTo>
                    <a:pt x="8" y="72"/>
                  </a:lnTo>
                  <a:lnTo>
                    <a:pt x="12" y="64"/>
                  </a:lnTo>
                  <a:lnTo>
                    <a:pt x="12" y="56"/>
                  </a:lnTo>
                  <a:lnTo>
                    <a:pt x="8" y="48"/>
                  </a:lnTo>
                  <a:lnTo>
                    <a:pt x="4" y="40"/>
                  </a:lnTo>
                  <a:lnTo>
                    <a:pt x="0" y="32"/>
                  </a:lnTo>
                  <a:lnTo>
                    <a:pt x="0" y="24"/>
                  </a:lnTo>
                  <a:lnTo>
                    <a:pt x="0" y="16"/>
                  </a:lnTo>
                  <a:lnTo>
                    <a:pt x="4" y="8"/>
                  </a:lnTo>
                  <a:lnTo>
                    <a:pt x="12" y="0"/>
                  </a:lnTo>
                  <a:lnTo>
                    <a:pt x="20" y="0"/>
                  </a:lnTo>
                  <a:lnTo>
                    <a:pt x="28" y="4"/>
                  </a:lnTo>
                  <a:lnTo>
                    <a:pt x="32" y="12"/>
                  </a:lnTo>
                  <a:lnTo>
                    <a:pt x="40" y="20"/>
                  </a:lnTo>
                  <a:lnTo>
                    <a:pt x="48" y="24"/>
                  </a:lnTo>
                  <a:lnTo>
                    <a:pt x="56" y="28"/>
                  </a:lnTo>
                  <a:lnTo>
                    <a:pt x="64" y="32"/>
                  </a:lnTo>
                  <a:lnTo>
                    <a:pt x="72" y="36"/>
                  </a:lnTo>
                  <a:lnTo>
                    <a:pt x="80" y="40"/>
                  </a:lnTo>
                  <a:lnTo>
                    <a:pt x="88" y="40"/>
                  </a:lnTo>
                  <a:lnTo>
                    <a:pt x="96" y="44"/>
                  </a:lnTo>
                  <a:lnTo>
                    <a:pt x="96" y="52"/>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06" name="Freeform 62">
              <a:extLst>
                <a:ext uri="{FF2B5EF4-FFF2-40B4-BE49-F238E27FC236}">
                  <a16:creationId xmlns:a16="http://schemas.microsoft.com/office/drawing/2014/main" id="{C93891ED-2176-4C01-AD85-5C24C30FA5AF}"/>
                </a:ext>
              </a:extLst>
            </p:cNvPr>
            <p:cNvSpPr>
              <a:spLocks/>
            </p:cNvSpPr>
            <p:nvPr/>
          </p:nvSpPr>
          <p:spPr bwMode="auto">
            <a:xfrm>
              <a:off x="4236" y="296"/>
              <a:ext cx="90" cy="97"/>
            </a:xfrm>
            <a:custGeom>
              <a:avLst/>
              <a:gdLst>
                <a:gd name="T0" fmla="*/ 70 w 101"/>
                <a:gd name="T1" fmla="*/ 56 h 97"/>
                <a:gd name="T2" fmla="*/ 65 w 101"/>
                <a:gd name="T3" fmla="*/ 60 h 97"/>
                <a:gd name="T4" fmla="*/ 60 w 101"/>
                <a:gd name="T5" fmla="*/ 64 h 97"/>
                <a:gd name="T6" fmla="*/ 54 w 101"/>
                <a:gd name="T7" fmla="*/ 64 h 97"/>
                <a:gd name="T8" fmla="*/ 48 w 101"/>
                <a:gd name="T9" fmla="*/ 72 h 97"/>
                <a:gd name="T10" fmla="*/ 42 w 101"/>
                <a:gd name="T11" fmla="*/ 76 h 97"/>
                <a:gd name="T12" fmla="*/ 37 w 101"/>
                <a:gd name="T13" fmla="*/ 80 h 97"/>
                <a:gd name="T14" fmla="*/ 29 w 101"/>
                <a:gd name="T15" fmla="*/ 84 h 97"/>
                <a:gd name="T16" fmla="*/ 23 w 101"/>
                <a:gd name="T17" fmla="*/ 88 h 97"/>
                <a:gd name="T18" fmla="*/ 17 w 101"/>
                <a:gd name="T19" fmla="*/ 92 h 97"/>
                <a:gd name="T20" fmla="*/ 11 w 101"/>
                <a:gd name="T21" fmla="*/ 96 h 97"/>
                <a:gd name="T22" fmla="*/ 4 w 101"/>
                <a:gd name="T23" fmla="*/ 84 h 97"/>
                <a:gd name="T24" fmla="*/ 0 w 101"/>
                <a:gd name="T25" fmla="*/ 76 h 97"/>
                <a:gd name="T26" fmla="*/ 0 w 101"/>
                <a:gd name="T27" fmla="*/ 68 h 97"/>
                <a:gd name="T28" fmla="*/ 5 w 101"/>
                <a:gd name="T29" fmla="*/ 60 h 97"/>
                <a:gd name="T30" fmla="*/ 5 w 101"/>
                <a:gd name="T31" fmla="*/ 52 h 97"/>
                <a:gd name="T32" fmla="*/ 5 w 101"/>
                <a:gd name="T33" fmla="*/ 44 h 97"/>
                <a:gd name="T34" fmla="*/ 5 w 101"/>
                <a:gd name="T35" fmla="*/ 36 h 97"/>
                <a:gd name="T36" fmla="*/ 5 w 101"/>
                <a:gd name="T37" fmla="*/ 28 h 97"/>
                <a:gd name="T38" fmla="*/ 5 w 101"/>
                <a:gd name="T39" fmla="*/ 20 h 97"/>
                <a:gd name="T40" fmla="*/ 5 w 101"/>
                <a:gd name="T41" fmla="*/ 12 h 97"/>
                <a:gd name="T42" fmla="*/ 5 w 101"/>
                <a:gd name="T43" fmla="*/ 4 h 97"/>
                <a:gd name="T44" fmla="*/ 11 w 101"/>
                <a:gd name="T45" fmla="*/ 0 h 97"/>
                <a:gd name="T46" fmla="*/ 17 w 101"/>
                <a:gd name="T47" fmla="*/ 0 h 97"/>
                <a:gd name="T48" fmla="*/ 23 w 101"/>
                <a:gd name="T49" fmla="*/ 0 h 97"/>
                <a:gd name="T50" fmla="*/ 26 w 101"/>
                <a:gd name="T51" fmla="*/ 8 h 97"/>
                <a:gd name="T52" fmla="*/ 29 w 101"/>
                <a:gd name="T53" fmla="*/ 16 h 97"/>
                <a:gd name="T54" fmla="*/ 31 w 101"/>
                <a:gd name="T55" fmla="*/ 24 h 97"/>
                <a:gd name="T56" fmla="*/ 37 w 101"/>
                <a:gd name="T57" fmla="*/ 28 h 97"/>
                <a:gd name="T58" fmla="*/ 45 w 101"/>
                <a:gd name="T59" fmla="*/ 36 h 97"/>
                <a:gd name="T60" fmla="*/ 51 w 101"/>
                <a:gd name="T61" fmla="*/ 36 h 97"/>
                <a:gd name="T62" fmla="*/ 56 w 101"/>
                <a:gd name="T63" fmla="*/ 40 h 97"/>
                <a:gd name="T64" fmla="*/ 62 w 101"/>
                <a:gd name="T65" fmla="*/ 44 h 97"/>
                <a:gd name="T66" fmla="*/ 65 w 101"/>
                <a:gd name="T67" fmla="*/ 52 h 97"/>
                <a:gd name="T68" fmla="*/ 69 w 101"/>
                <a:gd name="T69" fmla="*/ 60 h 97"/>
                <a:gd name="T70" fmla="*/ 70 w 101"/>
                <a:gd name="T71" fmla="*/ 56 h 9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1"/>
                <a:gd name="T109" fmla="*/ 0 h 97"/>
                <a:gd name="T110" fmla="*/ 101 w 101"/>
                <a:gd name="T111" fmla="*/ 97 h 9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1" h="97">
                  <a:moveTo>
                    <a:pt x="100" y="56"/>
                  </a:moveTo>
                  <a:lnTo>
                    <a:pt x="92" y="60"/>
                  </a:lnTo>
                  <a:lnTo>
                    <a:pt x="84" y="64"/>
                  </a:lnTo>
                  <a:lnTo>
                    <a:pt x="76" y="64"/>
                  </a:lnTo>
                  <a:lnTo>
                    <a:pt x="68" y="72"/>
                  </a:lnTo>
                  <a:lnTo>
                    <a:pt x="60" y="76"/>
                  </a:lnTo>
                  <a:lnTo>
                    <a:pt x="52" y="80"/>
                  </a:lnTo>
                  <a:lnTo>
                    <a:pt x="40" y="84"/>
                  </a:lnTo>
                  <a:lnTo>
                    <a:pt x="32" y="88"/>
                  </a:lnTo>
                  <a:lnTo>
                    <a:pt x="24" y="92"/>
                  </a:lnTo>
                  <a:lnTo>
                    <a:pt x="16" y="96"/>
                  </a:lnTo>
                  <a:lnTo>
                    <a:pt x="4" y="84"/>
                  </a:lnTo>
                  <a:lnTo>
                    <a:pt x="0" y="76"/>
                  </a:lnTo>
                  <a:lnTo>
                    <a:pt x="0" y="68"/>
                  </a:lnTo>
                  <a:lnTo>
                    <a:pt x="8" y="60"/>
                  </a:lnTo>
                  <a:lnTo>
                    <a:pt x="8" y="52"/>
                  </a:lnTo>
                  <a:lnTo>
                    <a:pt x="8" y="44"/>
                  </a:lnTo>
                  <a:lnTo>
                    <a:pt x="8" y="36"/>
                  </a:lnTo>
                  <a:lnTo>
                    <a:pt x="8" y="28"/>
                  </a:lnTo>
                  <a:lnTo>
                    <a:pt x="8" y="20"/>
                  </a:lnTo>
                  <a:lnTo>
                    <a:pt x="8" y="12"/>
                  </a:lnTo>
                  <a:lnTo>
                    <a:pt x="8" y="4"/>
                  </a:lnTo>
                  <a:lnTo>
                    <a:pt x="16" y="0"/>
                  </a:lnTo>
                  <a:lnTo>
                    <a:pt x="24" y="0"/>
                  </a:lnTo>
                  <a:lnTo>
                    <a:pt x="32" y="0"/>
                  </a:lnTo>
                  <a:lnTo>
                    <a:pt x="36" y="8"/>
                  </a:lnTo>
                  <a:lnTo>
                    <a:pt x="40" y="16"/>
                  </a:lnTo>
                  <a:lnTo>
                    <a:pt x="44" y="24"/>
                  </a:lnTo>
                  <a:lnTo>
                    <a:pt x="52" y="28"/>
                  </a:lnTo>
                  <a:lnTo>
                    <a:pt x="64" y="36"/>
                  </a:lnTo>
                  <a:lnTo>
                    <a:pt x="72" y="36"/>
                  </a:lnTo>
                  <a:lnTo>
                    <a:pt x="80" y="40"/>
                  </a:lnTo>
                  <a:lnTo>
                    <a:pt x="88" y="44"/>
                  </a:lnTo>
                  <a:lnTo>
                    <a:pt x="92" y="52"/>
                  </a:lnTo>
                  <a:lnTo>
                    <a:pt x="96" y="60"/>
                  </a:lnTo>
                  <a:lnTo>
                    <a:pt x="100" y="56"/>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07" name="Freeform 63">
              <a:extLst>
                <a:ext uri="{FF2B5EF4-FFF2-40B4-BE49-F238E27FC236}">
                  <a16:creationId xmlns:a16="http://schemas.microsoft.com/office/drawing/2014/main" id="{779F3001-25F0-4241-B5A8-63BDEA19CF85}"/>
                </a:ext>
              </a:extLst>
            </p:cNvPr>
            <p:cNvSpPr>
              <a:spLocks/>
            </p:cNvSpPr>
            <p:nvPr/>
          </p:nvSpPr>
          <p:spPr bwMode="auto">
            <a:xfrm>
              <a:off x="3845" y="408"/>
              <a:ext cx="370" cy="417"/>
            </a:xfrm>
            <a:custGeom>
              <a:avLst/>
              <a:gdLst>
                <a:gd name="T0" fmla="*/ 285 w 417"/>
                <a:gd name="T1" fmla="*/ 32 h 417"/>
                <a:gd name="T2" fmla="*/ 271 w 417"/>
                <a:gd name="T3" fmla="*/ 56 h 417"/>
                <a:gd name="T4" fmla="*/ 265 w 417"/>
                <a:gd name="T5" fmla="*/ 80 h 417"/>
                <a:gd name="T6" fmla="*/ 257 w 417"/>
                <a:gd name="T7" fmla="*/ 104 h 417"/>
                <a:gd name="T8" fmla="*/ 248 w 417"/>
                <a:gd name="T9" fmla="*/ 84 h 417"/>
                <a:gd name="T10" fmla="*/ 248 w 417"/>
                <a:gd name="T11" fmla="*/ 56 h 417"/>
                <a:gd name="T12" fmla="*/ 238 w 417"/>
                <a:gd name="T13" fmla="*/ 40 h 417"/>
                <a:gd name="T14" fmla="*/ 220 w 417"/>
                <a:gd name="T15" fmla="*/ 40 h 417"/>
                <a:gd name="T16" fmla="*/ 209 w 417"/>
                <a:gd name="T17" fmla="*/ 60 h 417"/>
                <a:gd name="T18" fmla="*/ 204 w 417"/>
                <a:gd name="T19" fmla="*/ 84 h 417"/>
                <a:gd name="T20" fmla="*/ 199 w 417"/>
                <a:gd name="T21" fmla="*/ 108 h 417"/>
                <a:gd name="T22" fmla="*/ 195 w 417"/>
                <a:gd name="T23" fmla="*/ 136 h 417"/>
                <a:gd name="T24" fmla="*/ 195 w 417"/>
                <a:gd name="T25" fmla="*/ 160 h 417"/>
                <a:gd name="T26" fmla="*/ 187 w 417"/>
                <a:gd name="T27" fmla="*/ 184 h 417"/>
                <a:gd name="T28" fmla="*/ 173 w 417"/>
                <a:gd name="T29" fmla="*/ 200 h 417"/>
                <a:gd name="T30" fmla="*/ 168 w 417"/>
                <a:gd name="T31" fmla="*/ 224 h 417"/>
                <a:gd name="T32" fmla="*/ 164 w 417"/>
                <a:gd name="T33" fmla="*/ 248 h 417"/>
                <a:gd name="T34" fmla="*/ 159 w 417"/>
                <a:gd name="T35" fmla="*/ 276 h 417"/>
                <a:gd name="T36" fmla="*/ 151 w 417"/>
                <a:gd name="T37" fmla="*/ 304 h 417"/>
                <a:gd name="T38" fmla="*/ 134 w 417"/>
                <a:gd name="T39" fmla="*/ 320 h 417"/>
                <a:gd name="T40" fmla="*/ 117 w 417"/>
                <a:gd name="T41" fmla="*/ 332 h 417"/>
                <a:gd name="T42" fmla="*/ 95 w 417"/>
                <a:gd name="T43" fmla="*/ 348 h 417"/>
                <a:gd name="T44" fmla="*/ 83 w 417"/>
                <a:gd name="T45" fmla="*/ 368 h 417"/>
                <a:gd name="T46" fmla="*/ 87 w 417"/>
                <a:gd name="T47" fmla="*/ 392 h 417"/>
                <a:gd name="T48" fmla="*/ 78 w 417"/>
                <a:gd name="T49" fmla="*/ 412 h 417"/>
                <a:gd name="T50" fmla="*/ 61 w 417"/>
                <a:gd name="T51" fmla="*/ 412 h 417"/>
                <a:gd name="T52" fmla="*/ 45 w 417"/>
                <a:gd name="T53" fmla="*/ 408 h 417"/>
                <a:gd name="T54" fmla="*/ 28 w 417"/>
                <a:gd name="T55" fmla="*/ 416 h 417"/>
                <a:gd name="T56" fmla="*/ 11 w 417"/>
                <a:gd name="T57" fmla="*/ 416 h 417"/>
                <a:gd name="T58" fmla="*/ 14 w 417"/>
                <a:gd name="T59" fmla="*/ 388 h 417"/>
                <a:gd name="T60" fmla="*/ 28 w 417"/>
                <a:gd name="T61" fmla="*/ 368 h 417"/>
                <a:gd name="T62" fmla="*/ 28 w 417"/>
                <a:gd name="T63" fmla="*/ 336 h 417"/>
                <a:gd name="T64" fmla="*/ 22 w 417"/>
                <a:gd name="T65" fmla="*/ 312 h 417"/>
                <a:gd name="T66" fmla="*/ 11 w 417"/>
                <a:gd name="T67" fmla="*/ 280 h 417"/>
                <a:gd name="T68" fmla="*/ 4 w 417"/>
                <a:gd name="T69" fmla="*/ 260 h 417"/>
                <a:gd name="T70" fmla="*/ 0 w 417"/>
                <a:gd name="T71" fmla="*/ 236 h 417"/>
                <a:gd name="T72" fmla="*/ 0 w 417"/>
                <a:gd name="T73" fmla="*/ 208 h 417"/>
                <a:gd name="T74" fmla="*/ 11 w 417"/>
                <a:gd name="T75" fmla="*/ 184 h 417"/>
                <a:gd name="T76" fmla="*/ 25 w 417"/>
                <a:gd name="T77" fmla="*/ 172 h 417"/>
                <a:gd name="T78" fmla="*/ 56 w 417"/>
                <a:gd name="T79" fmla="*/ 168 h 417"/>
                <a:gd name="T80" fmla="*/ 75 w 417"/>
                <a:gd name="T81" fmla="*/ 164 h 417"/>
                <a:gd name="T82" fmla="*/ 95 w 417"/>
                <a:gd name="T83" fmla="*/ 160 h 417"/>
                <a:gd name="T84" fmla="*/ 117 w 417"/>
                <a:gd name="T85" fmla="*/ 152 h 417"/>
                <a:gd name="T86" fmla="*/ 134 w 417"/>
                <a:gd name="T87" fmla="*/ 140 h 417"/>
                <a:gd name="T88" fmla="*/ 151 w 417"/>
                <a:gd name="T89" fmla="*/ 116 h 417"/>
                <a:gd name="T90" fmla="*/ 162 w 417"/>
                <a:gd name="T91" fmla="*/ 92 h 417"/>
                <a:gd name="T92" fmla="*/ 170 w 417"/>
                <a:gd name="T93" fmla="*/ 64 h 417"/>
                <a:gd name="T94" fmla="*/ 178 w 417"/>
                <a:gd name="T95" fmla="*/ 40 h 417"/>
                <a:gd name="T96" fmla="*/ 187 w 417"/>
                <a:gd name="T97" fmla="*/ 16 h 417"/>
                <a:gd name="T98" fmla="*/ 213 w 417"/>
                <a:gd name="T99" fmla="*/ 0 h 417"/>
                <a:gd name="T100" fmla="*/ 232 w 417"/>
                <a:gd name="T101" fmla="*/ 4 h 417"/>
                <a:gd name="T102" fmla="*/ 251 w 417"/>
                <a:gd name="T103" fmla="*/ 12 h 417"/>
                <a:gd name="T104" fmla="*/ 269 w 417"/>
                <a:gd name="T105" fmla="*/ 16 h 417"/>
                <a:gd name="T106" fmla="*/ 285 w 417"/>
                <a:gd name="T107" fmla="*/ 16 h 41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17"/>
                <a:gd name="T163" fmla="*/ 0 h 417"/>
                <a:gd name="T164" fmla="*/ 417 w 417"/>
                <a:gd name="T165" fmla="*/ 417 h 41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17" h="417">
                  <a:moveTo>
                    <a:pt x="416" y="16"/>
                  </a:moveTo>
                  <a:lnTo>
                    <a:pt x="412" y="24"/>
                  </a:lnTo>
                  <a:lnTo>
                    <a:pt x="408" y="32"/>
                  </a:lnTo>
                  <a:lnTo>
                    <a:pt x="400" y="36"/>
                  </a:lnTo>
                  <a:lnTo>
                    <a:pt x="392" y="44"/>
                  </a:lnTo>
                  <a:lnTo>
                    <a:pt x="388" y="56"/>
                  </a:lnTo>
                  <a:lnTo>
                    <a:pt x="384" y="64"/>
                  </a:lnTo>
                  <a:lnTo>
                    <a:pt x="384" y="72"/>
                  </a:lnTo>
                  <a:lnTo>
                    <a:pt x="380" y="80"/>
                  </a:lnTo>
                  <a:lnTo>
                    <a:pt x="376" y="92"/>
                  </a:lnTo>
                  <a:lnTo>
                    <a:pt x="368" y="96"/>
                  </a:lnTo>
                  <a:lnTo>
                    <a:pt x="368" y="104"/>
                  </a:lnTo>
                  <a:lnTo>
                    <a:pt x="360" y="100"/>
                  </a:lnTo>
                  <a:lnTo>
                    <a:pt x="356" y="92"/>
                  </a:lnTo>
                  <a:lnTo>
                    <a:pt x="356" y="84"/>
                  </a:lnTo>
                  <a:lnTo>
                    <a:pt x="356" y="76"/>
                  </a:lnTo>
                  <a:lnTo>
                    <a:pt x="360" y="68"/>
                  </a:lnTo>
                  <a:lnTo>
                    <a:pt x="356" y="56"/>
                  </a:lnTo>
                  <a:lnTo>
                    <a:pt x="356" y="48"/>
                  </a:lnTo>
                  <a:lnTo>
                    <a:pt x="348" y="44"/>
                  </a:lnTo>
                  <a:lnTo>
                    <a:pt x="340" y="40"/>
                  </a:lnTo>
                  <a:lnTo>
                    <a:pt x="332" y="40"/>
                  </a:lnTo>
                  <a:lnTo>
                    <a:pt x="324" y="40"/>
                  </a:lnTo>
                  <a:lnTo>
                    <a:pt x="316" y="40"/>
                  </a:lnTo>
                  <a:lnTo>
                    <a:pt x="308" y="40"/>
                  </a:lnTo>
                  <a:lnTo>
                    <a:pt x="304" y="48"/>
                  </a:lnTo>
                  <a:lnTo>
                    <a:pt x="300" y="60"/>
                  </a:lnTo>
                  <a:lnTo>
                    <a:pt x="300" y="68"/>
                  </a:lnTo>
                  <a:lnTo>
                    <a:pt x="300" y="76"/>
                  </a:lnTo>
                  <a:lnTo>
                    <a:pt x="292" y="84"/>
                  </a:lnTo>
                  <a:lnTo>
                    <a:pt x="288" y="92"/>
                  </a:lnTo>
                  <a:lnTo>
                    <a:pt x="288" y="100"/>
                  </a:lnTo>
                  <a:lnTo>
                    <a:pt x="284" y="108"/>
                  </a:lnTo>
                  <a:lnTo>
                    <a:pt x="284" y="116"/>
                  </a:lnTo>
                  <a:lnTo>
                    <a:pt x="280" y="124"/>
                  </a:lnTo>
                  <a:lnTo>
                    <a:pt x="280" y="136"/>
                  </a:lnTo>
                  <a:lnTo>
                    <a:pt x="280" y="144"/>
                  </a:lnTo>
                  <a:lnTo>
                    <a:pt x="280" y="152"/>
                  </a:lnTo>
                  <a:lnTo>
                    <a:pt x="280" y="160"/>
                  </a:lnTo>
                  <a:lnTo>
                    <a:pt x="272" y="168"/>
                  </a:lnTo>
                  <a:lnTo>
                    <a:pt x="272" y="176"/>
                  </a:lnTo>
                  <a:lnTo>
                    <a:pt x="268" y="184"/>
                  </a:lnTo>
                  <a:lnTo>
                    <a:pt x="260" y="188"/>
                  </a:lnTo>
                  <a:lnTo>
                    <a:pt x="252" y="192"/>
                  </a:lnTo>
                  <a:lnTo>
                    <a:pt x="248" y="200"/>
                  </a:lnTo>
                  <a:lnTo>
                    <a:pt x="244" y="208"/>
                  </a:lnTo>
                  <a:lnTo>
                    <a:pt x="240" y="216"/>
                  </a:lnTo>
                  <a:lnTo>
                    <a:pt x="240" y="224"/>
                  </a:lnTo>
                  <a:lnTo>
                    <a:pt x="240" y="232"/>
                  </a:lnTo>
                  <a:lnTo>
                    <a:pt x="236" y="240"/>
                  </a:lnTo>
                  <a:lnTo>
                    <a:pt x="236" y="248"/>
                  </a:lnTo>
                  <a:lnTo>
                    <a:pt x="236" y="256"/>
                  </a:lnTo>
                  <a:lnTo>
                    <a:pt x="232" y="268"/>
                  </a:lnTo>
                  <a:lnTo>
                    <a:pt x="228" y="276"/>
                  </a:lnTo>
                  <a:lnTo>
                    <a:pt x="220" y="288"/>
                  </a:lnTo>
                  <a:lnTo>
                    <a:pt x="216" y="296"/>
                  </a:lnTo>
                  <a:lnTo>
                    <a:pt x="216" y="304"/>
                  </a:lnTo>
                  <a:lnTo>
                    <a:pt x="208" y="308"/>
                  </a:lnTo>
                  <a:lnTo>
                    <a:pt x="200" y="316"/>
                  </a:lnTo>
                  <a:lnTo>
                    <a:pt x="192" y="320"/>
                  </a:lnTo>
                  <a:lnTo>
                    <a:pt x="184" y="324"/>
                  </a:lnTo>
                  <a:lnTo>
                    <a:pt x="176" y="328"/>
                  </a:lnTo>
                  <a:lnTo>
                    <a:pt x="168" y="332"/>
                  </a:lnTo>
                  <a:lnTo>
                    <a:pt x="160" y="336"/>
                  </a:lnTo>
                  <a:lnTo>
                    <a:pt x="144" y="344"/>
                  </a:lnTo>
                  <a:lnTo>
                    <a:pt x="136" y="348"/>
                  </a:lnTo>
                  <a:lnTo>
                    <a:pt x="128" y="352"/>
                  </a:lnTo>
                  <a:lnTo>
                    <a:pt x="120" y="360"/>
                  </a:lnTo>
                  <a:lnTo>
                    <a:pt x="120" y="368"/>
                  </a:lnTo>
                  <a:lnTo>
                    <a:pt x="120" y="376"/>
                  </a:lnTo>
                  <a:lnTo>
                    <a:pt x="120" y="384"/>
                  </a:lnTo>
                  <a:lnTo>
                    <a:pt x="124" y="392"/>
                  </a:lnTo>
                  <a:lnTo>
                    <a:pt x="120" y="400"/>
                  </a:lnTo>
                  <a:lnTo>
                    <a:pt x="120" y="408"/>
                  </a:lnTo>
                  <a:lnTo>
                    <a:pt x="112" y="412"/>
                  </a:lnTo>
                  <a:lnTo>
                    <a:pt x="104" y="412"/>
                  </a:lnTo>
                  <a:lnTo>
                    <a:pt x="96" y="416"/>
                  </a:lnTo>
                  <a:lnTo>
                    <a:pt x="88" y="412"/>
                  </a:lnTo>
                  <a:lnTo>
                    <a:pt x="80" y="412"/>
                  </a:lnTo>
                  <a:lnTo>
                    <a:pt x="72" y="412"/>
                  </a:lnTo>
                  <a:lnTo>
                    <a:pt x="64" y="408"/>
                  </a:lnTo>
                  <a:lnTo>
                    <a:pt x="56" y="408"/>
                  </a:lnTo>
                  <a:lnTo>
                    <a:pt x="48" y="412"/>
                  </a:lnTo>
                  <a:lnTo>
                    <a:pt x="40" y="416"/>
                  </a:lnTo>
                  <a:lnTo>
                    <a:pt x="32" y="416"/>
                  </a:lnTo>
                  <a:lnTo>
                    <a:pt x="24" y="416"/>
                  </a:lnTo>
                  <a:lnTo>
                    <a:pt x="16" y="416"/>
                  </a:lnTo>
                  <a:lnTo>
                    <a:pt x="12" y="408"/>
                  </a:lnTo>
                  <a:lnTo>
                    <a:pt x="12" y="400"/>
                  </a:lnTo>
                  <a:lnTo>
                    <a:pt x="20" y="388"/>
                  </a:lnTo>
                  <a:lnTo>
                    <a:pt x="28" y="384"/>
                  </a:lnTo>
                  <a:lnTo>
                    <a:pt x="36" y="376"/>
                  </a:lnTo>
                  <a:lnTo>
                    <a:pt x="40" y="368"/>
                  </a:lnTo>
                  <a:lnTo>
                    <a:pt x="44" y="360"/>
                  </a:lnTo>
                  <a:lnTo>
                    <a:pt x="44" y="352"/>
                  </a:lnTo>
                  <a:lnTo>
                    <a:pt x="40" y="336"/>
                  </a:lnTo>
                  <a:lnTo>
                    <a:pt x="36" y="328"/>
                  </a:lnTo>
                  <a:lnTo>
                    <a:pt x="32" y="320"/>
                  </a:lnTo>
                  <a:lnTo>
                    <a:pt x="32" y="312"/>
                  </a:lnTo>
                  <a:lnTo>
                    <a:pt x="28" y="304"/>
                  </a:lnTo>
                  <a:lnTo>
                    <a:pt x="24" y="292"/>
                  </a:lnTo>
                  <a:lnTo>
                    <a:pt x="16" y="280"/>
                  </a:lnTo>
                  <a:lnTo>
                    <a:pt x="8" y="276"/>
                  </a:lnTo>
                  <a:lnTo>
                    <a:pt x="8" y="268"/>
                  </a:lnTo>
                  <a:lnTo>
                    <a:pt x="4" y="260"/>
                  </a:lnTo>
                  <a:lnTo>
                    <a:pt x="0" y="252"/>
                  </a:lnTo>
                  <a:lnTo>
                    <a:pt x="0" y="244"/>
                  </a:lnTo>
                  <a:lnTo>
                    <a:pt x="0" y="236"/>
                  </a:lnTo>
                  <a:lnTo>
                    <a:pt x="0" y="224"/>
                  </a:lnTo>
                  <a:lnTo>
                    <a:pt x="0" y="216"/>
                  </a:lnTo>
                  <a:lnTo>
                    <a:pt x="0" y="208"/>
                  </a:lnTo>
                  <a:lnTo>
                    <a:pt x="4" y="200"/>
                  </a:lnTo>
                  <a:lnTo>
                    <a:pt x="8" y="192"/>
                  </a:lnTo>
                  <a:lnTo>
                    <a:pt x="16" y="184"/>
                  </a:lnTo>
                  <a:lnTo>
                    <a:pt x="24" y="180"/>
                  </a:lnTo>
                  <a:lnTo>
                    <a:pt x="28" y="172"/>
                  </a:lnTo>
                  <a:lnTo>
                    <a:pt x="36" y="172"/>
                  </a:lnTo>
                  <a:lnTo>
                    <a:pt x="56" y="168"/>
                  </a:lnTo>
                  <a:lnTo>
                    <a:pt x="64" y="168"/>
                  </a:lnTo>
                  <a:lnTo>
                    <a:pt x="80" y="168"/>
                  </a:lnTo>
                  <a:lnTo>
                    <a:pt x="88" y="168"/>
                  </a:lnTo>
                  <a:lnTo>
                    <a:pt x="96" y="168"/>
                  </a:lnTo>
                  <a:lnTo>
                    <a:pt x="108" y="164"/>
                  </a:lnTo>
                  <a:lnTo>
                    <a:pt x="116" y="164"/>
                  </a:lnTo>
                  <a:lnTo>
                    <a:pt x="128" y="160"/>
                  </a:lnTo>
                  <a:lnTo>
                    <a:pt x="136" y="160"/>
                  </a:lnTo>
                  <a:lnTo>
                    <a:pt x="148" y="156"/>
                  </a:lnTo>
                  <a:lnTo>
                    <a:pt x="156" y="156"/>
                  </a:lnTo>
                  <a:lnTo>
                    <a:pt x="168" y="152"/>
                  </a:lnTo>
                  <a:lnTo>
                    <a:pt x="176" y="148"/>
                  </a:lnTo>
                  <a:lnTo>
                    <a:pt x="184" y="144"/>
                  </a:lnTo>
                  <a:lnTo>
                    <a:pt x="192" y="140"/>
                  </a:lnTo>
                  <a:lnTo>
                    <a:pt x="200" y="136"/>
                  </a:lnTo>
                  <a:lnTo>
                    <a:pt x="204" y="128"/>
                  </a:lnTo>
                  <a:lnTo>
                    <a:pt x="216" y="116"/>
                  </a:lnTo>
                  <a:lnTo>
                    <a:pt x="224" y="112"/>
                  </a:lnTo>
                  <a:lnTo>
                    <a:pt x="228" y="104"/>
                  </a:lnTo>
                  <a:lnTo>
                    <a:pt x="232" y="92"/>
                  </a:lnTo>
                  <a:lnTo>
                    <a:pt x="232" y="84"/>
                  </a:lnTo>
                  <a:lnTo>
                    <a:pt x="236" y="76"/>
                  </a:lnTo>
                  <a:lnTo>
                    <a:pt x="244" y="64"/>
                  </a:lnTo>
                  <a:lnTo>
                    <a:pt x="248" y="56"/>
                  </a:lnTo>
                  <a:lnTo>
                    <a:pt x="252" y="48"/>
                  </a:lnTo>
                  <a:lnTo>
                    <a:pt x="256" y="40"/>
                  </a:lnTo>
                  <a:lnTo>
                    <a:pt x="256" y="32"/>
                  </a:lnTo>
                  <a:lnTo>
                    <a:pt x="264" y="24"/>
                  </a:lnTo>
                  <a:lnTo>
                    <a:pt x="268" y="16"/>
                  </a:lnTo>
                  <a:lnTo>
                    <a:pt x="288" y="8"/>
                  </a:lnTo>
                  <a:lnTo>
                    <a:pt x="296" y="0"/>
                  </a:lnTo>
                  <a:lnTo>
                    <a:pt x="304" y="0"/>
                  </a:lnTo>
                  <a:lnTo>
                    <a:pt x="316" y="0"/>
                  </a:lnTo>
                  <a:lnTo>
                    <a:pt x="324" y="0"/>
                  </a:lnTo>
                  <a:lnTo>
                    <a:pt x="332" y="4"/>
                  </a:lnTo>
                  <a:lnTo>
                    <a:pt x="340" y="8"/>
                  </a:lnTo>
                  <a:lnTo>
                    <a:pt x="348" y="8"/>
                  </a:lnTo>
                  <a:lnTo>
                    <a:pt x="360" y="12"/>
                  </a:lnTo>
                  <a:lnTo>
                    <a:pt x="368" y="16"/>
                  </a:lnTo>
                  <a:lnTo>
                    <a:pt x="376" y="16"/>
                  </a:lnTo>
                  <a:lnTo>
                    <a:pt x="384" y="16"/>
                  </a:lnTo>
                  <a:lnTo>
                    <a:pt x="392" y="16"/>
                  </a:lnTo>
                  <a:lnTo>
                    <a:pt x="400" y="16"/>
                  </a:lnTo>
                  <a:lnTo>
                    <a:pt x="408" y="16"/>
                  </a:lnTo>
                  <a:lnTo>
                    <a:pt x="416" y="16"/>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08" name="Freeform 64">
              <a:extLst>
                <a:ext uri="{FF2B5EF4-FFF2-40B4-BE49-F238E27FC236}">
                  <a16:creationId xmlns:a16="http://schemas.microsoft.com/office/drawing/2014/main" id="{52C822AE-35A2-4E2E-8E4D-E2F27CD28A9C}"/>
                </a:ext>
              </a:extLst>
            </p:cNvPr>
            <p:cNvSpPr>
              <a:spLocks/>
            </p:cNvSpPr>
            <p:nvPr/>
          </p:nvSpPr>
          <p:spPr bwMode="auto">
            <a:xfrm>
              <a:off x="4115" y="544"/>
              <a:ext cx="47" cy="85"/>
            </a:xfrm>
            <a:custGeom>
              <a:avLst/>
              <a:gdLst>
                <a:gd name="T0" fmla="*/ 36 w 53"/>
                <a:gd name="T1" fmla="*/ 0 h 85"/>
                <a:gd name="T2" fmla="*/ 31 w 53"/>
                <a:gd name="T3" fmla="*/ 4 h 85"/>
                <a:gd name="T4" fmla="*/ 27 w 53"/>
                <a:gd name="T5" fmla="*/ 12 h 85"/>
                <a:gd name="T6" fmla="*/ 27 w 53"/>
                <a:gd name="T7" fmla="*/ 20 h 85"/>
                <a:gd name="T8" fmla="*/ 27 w 53"/>
                <a:gd name="T9" fmla="*/ 28 h 85"/>
                <a:gd name="T10" fmla="*/ 25 w 53"/>
                <a:gd name="T11" fmla="*/ 36 h 85"/>
                <a:gd name="T12" fmla="*/ 25 w 53"/>
                <a:gd name="T13" fmla="*/ 44 h 85"/>
                <a:gd name="T14" fmla="*/ 25 w 53"/>
                <a:gd name="T15" fmla="*/ 52 h 85"/>
                <a:gd name="T16" fmla="*/ 22 w 53"/>
                <a:gd name="T17" fmla="*/ 60 h 85"/>
                <a:gd name="T18" fmla="*/ 20 w 53"/>
                <a:gd name="T19" fmla="*/ 68 h 85"/>
                <a:gd name="T20" fmla="*/ 17 w 53"/>
                <a:gd name="T21" fmla="*/ 76 h 85"/>
                <a:gd name="T22" fmla="*/ 11 w 53"/>
                <a:gd name="T23" fmla="*/ 84 h 85"/>
                <a:gd name="T24" fmla="*/ 5 w 53"/>
                <a:gd name="T25" fmla="*/ 84 h 85"/>
                <a:gd name="T26" fmla="*/ 4 w 53"/>
                <a:gd name="T27" fmla="*/ 76 h 85"/>
                <a:gd name="T28" fmla="*/ 0 w 53"/>
                <a:gd name="T29" fmla="*/ 68 h 85"/>
                <a:gd name="T30" fmla="*/ 0 w 53"/>
                <a:gd name="T31" fmla="*/ 60 h 85"/>
                <a:gd name="T32" fmla="*/ 0 w 53"/>
                <a:gd name="T33" fmla="*/ 52 h 85"/>
                <a:gd name="T34" fmla="*/ 0 w 53"/>
                <a:gd name="T35" fmla="*/ 44 h 85"/>
                <a:gd name="T36" fmla="*/ 4 w 53"/>
                <a:gd name="T37" fmla="*/ 32 h 85"/>
                <a:gd name="T38" fmla="*/ 9 w 53"/>
                <a:gd name="T39" fmla="*/ 28 h 85"/>
                <a:gd name="T40" fmla="*/ 11 w 53"/>
                <a:gd name="T41" fmla="*/ 20 h 85"/>
                <a:gd name="T42" fmla="*/ 14 w 53"/>
                <a:gd name="T43" fmla="*/ 12 h 85"/>
                <a:gd name="T44" fmla="*/ 20 w 53"/>
                <a:gd name="T45" fmla="*/ 4 h 85"/>
                <a:gd name="T46" fmla="*/ 25 w 53"/>
                <a:gd name="T47" fmla="*/ 0 h 85"/>
                <a:gd name="T48" fmla="*/ 31 w 53"/>
                <a:gd name="T49" fmla="*/ 0 h 85"/>
                <a:gd name="T50" fmla="*/ 36 w 53"/>
                <a:gd name="T51" fmla="*/ 0 h 8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3"/>
                <a:gd name="T79" fmla="*/ 0 h 85"/>
                <a:gd name="T80" fmla="*/ 53 w 53"/>
                <a:gd name="T81" fmla="*/ 85 h 8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3" h="85">
                  <a:moveTo>
                    <a:pt x="52" y="0"/>
                  </a:moveTo>
                  <a:lnTo>
                    <a:pt x="44" y="4"/>
                  </a:lnTo>
                  <a:lnTo>
                    <a:pt x="40" y="12"/>
                  </a:lnTo>
                  <a:lnTo>
                    <a:pt x="40" y="20"/>
                  </a:lnTo>
                  <a:lnTo>
                    <a:pt x="40" y="28"/>
                  </a:lnTo>
                  <a:lnTo>
                    <a:pt x="36" y="36"/>
                  </a:lnTo>
                  <a:lnTo>
                    <a:pt x="36" y="44"/>
                  </a:lnTo>
                  <a:lnTo>
                    <a:pt x="36" y="52"/>
                  </a:lnTo>
                  <a:lnTo>
                    <a:pt x="32" y="60"/>
                  </a:lnTo>
                  <a:lnTo>
                    <a:pt x="28" y="68"/>
                  </a:lnTo>
                  <a:lnTo>
                    <a:pt x="24" y="76"/>
                  </a:lnTo>
                  <a:lnTo>
                    <a:pt x="16" y="84"/>
                  </a:lnTo>
                  <a:lnTo>
                    <a:pt x="8" y="84"/>
                  </a:lnTo>
                  <a:lnTo>
                    <a:pt x="4" y="76"/>
                  </a:lnTo>
                  <a:lnTo>
                    <a:pt x="0" y="68"/>
                  </a:lnTo>
                  <a:lnTo>
                    <a:pt x="0" y="60"/>
                  </a:lnTo>
                  <a:lnTo>
                    <a:pt x="0" y="52"/>
                  </a:lnTo>
                  <a:lnTo>
                    <a:pt x="0" y="44"/>
                  </a:lnTo>
                  <a:lnTo>
                    <a:pt x="4" y="32"/>
                  </a:lnTo>
                  <a:lnTo>
                    <a:pt x="12" y="28"/>
                  </a:lnTo>
                  <a:lnTo>
                    <a:pt x="16" y="20"/>
                  </a:lnTo>
                  <a:lnTo>
                    <a:pt x="20" y="12"/>
                  </a:lnTo>
                  <a:lnTo>
                    <a:pt x="28" y="4"/>
                  </a:lnTo>
                  <a:lnTo>
                    <a:pt x="36" y="0"/>
                  </a:lnTo>
                  <a:lnTo>
                    <a:pt x="44" y="0"/>
                  </a:lnTo>
                  <a:lnTo>
                    <a:pt x="52" y="0"/>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09" name="Freeform 65">
              <a:extLst>
                <a:ext uri="{FF2B5EF4-FFF2-40B4-BE49-F238E27FC236}">
                  <a16:creationId xmlns:a16="http://schemas.microsoft.com/office/drawing/2014/main" id="{A0F63131-C305-4ED1-9433-D313D1177FAD}"/>
                </a:ext>
              </a:extLst>
            </p:cNvPr>
            <p:cNvSpPr>
              <a:spLocks/>
            </p:cNvSpPr>
            <p:nvPr/>
          </p:nvSpPr>
          <p:spPr bwMode="auto">
            <a:xfrm>
              <a:off x="4072" y="672"/>
              <a:ext cx="51" cy="105"/>
            </a:xfrm>
            <a:custGeom>
              <a:avLst/>
              <a:gdLst>
                <a:gd name="T0" fmla="*/ 40 w 57"/>
                <a:gd name="T1" fmla="*/ 0 h 105"/>
                <a:gd name="T2" fmla="*/ 38 w 57"/>
                <a:gd name="T3" fmla="*/ 8 h 105"/>
                <a:gd name="T4" fmla="*/ 34 w 57"/>
                <a:gd name="T5" fmla="*/ 16 h 105"/>
                <a:gd name="T6" fmla="*/ 34 w 57"/>
                <a:gd name="T7" fmla="*/ 24 h 105"/>
                <a:gd name="T8" fmla="*/ 34 w 57"/>
                <a:gd name="T9" fmla="*/ 32 h 105"/>
                <a:gd name="T10" fmla="*/ 31 w 57"/>
                <a:gd name="T11" fmla="*/ 40 h 105"/>
                <a:gd name="T12" fmla="*/ 31 w 57"/>
                <a:gd name="T13" fmla="*/ 48 h 105"/>
                <a:gd name="T14" fmla="*/ 31 w 57"/>
                <a:gd name="T15" fmla="*/ 56 h 105"/>
                <a:gd name="T16" fmla="*/ 31 w 57"/>
                <a:gd name="T17" fmla="*/ 64 h 105"/>
                <a:gd name="T18" fmla="*/ 29 w 57"/>
                <a:gd name="T19" fmla="*/ 72 h 105"/>
                <a:gd name="T20" fmla="*/ 26 w 57"/>
                <a:gd name="T21" fmla="*/ 80 h 105"/>
                <a:gd name="T22" fmla="*/ 26 w 57"/>
                <a:gd name="T23" fmla="*/ 88 h 105"/>
                <a:gd name="T24" fmla="*/ 20 w 57"/>
                <a:gd name="T25" fmla="*/ 96 h 105"/>
                <a:gd name="T26" fmla="*/ 17 w 57"/>
                <a:gd name="T27" fmla="*/ 104 h 105"/>
                <a:gd name="T28" fmla="*/ 12 w 57"/>
                <a:gd name="T29" fmla="*/ 104 h 105"/>
                <a:gd name="T30" fmla="*/ 5 w 57"/>
                <a:gd name="T31" fmla="*/ 100 h 105"/>
                <a:gd name="T32" fmla="*/ 4 w 57"/>
                <a:gd name="T33" fmla="*/ 92 h 105"/>
                <a:gd name="T34" fmla="*/ 4 w 57"/>
                <a:gd name="T35" fmla="*/ 84 h 105"/>
                <a:gd name="T36" fmla="*/ 4 w 57"/>
                <a:gd name="T37" fmla="*/ 76 h 105"/>
                <a:gd name="T38" fmla="*/ 4 w 57"/>
                <a:gd name="T39" fmla="*/ 68 h 105"/>
                <a:gd name="T40" fmla="*/ 0 w 57"/>
                <a:gd name="T41" fmla="*/ 56 h 105"/>
                <a:gd name="T42" fmla="*/ 0 w 57"/>
                <a:gd name="T43" fmla="*/ 48 h 105"/>
                <a:gd name="T44" fmla="*/ 0 w 57"/>
                <a:gd name="T45" fmla="*/ 40 h 105"/>
                <a:gd name="T46" fmla="*/ 5 w 57"/>
                <a:gd name="T47" fmla="*/ 32 h 105"/>
                <a:gd name="T48" fmla="*/ 9 w 57"/>
                <a:gd name="T49" fmla="*/ 24 h 105"/>
                <a:gd name="T50" fmla="*/ 14 w 57"/>
                <a:gd name="T51" fmla="*/ 24 h 105"/>
                <a:gd name="T52" fmla="*/ 17 w 57"/>
                <a:gd name="T53" fmla="*/ 16 h 105"/>
                <a:gd name="T54" fmla="*/ 23 w 57"/>
                <a:gd name="T55" fmla="*/ 12 h 105"/>
                <a:gd name="T56" fmla="*/ 31 w 57"/>
                <a:gd name="T57" fmla="*/ 8 h 105"/>
                <a:gd name="T58" fmla="*/ 38 w 57"/>
                <a:gd name="T59" fmla="*/ 4 h 105"/>
                <a:gd name="T60" fmla="*/ 40 w 57"/>
                <a:gd name="T61" fmla="*/ 0 h 10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7"/>
                <a:gd name="T94" fmla="*/ 0 h 105"/>
                <a:gd name="T95" fmla="*/ 57 w 57"/>
                <a:gd name="T96" fmla="*/ 105 h 105"/>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7" h="105">
                  <a:moveTo>
                    <a:pt x="56" y="0"/>
                  </a:moveTo>
                  <a:lnTo>
                    <a:pt x="52" y="8"/>
                  </a:lnTo>
                  <a:lnTo>
                    <a:pt x="48" y="16"/>
                  </a:lnTo>
                  <a:lnTo>
                    <a:pt x="48" y="24"/>
                  </a:lnTo>
                  <a:lnTo>
                    <a:pt x="48" y="32"/>
                  </a:lnTo>
                  <a:lnTo>
                    <a:pt x="44" y="40"/>
                  </a:lnTo>
                  <a:lnTo>
                    <a:pt x="44" y="48"/>
                  </a:lnTo>
                  <a:lnTo>
                    <a:pt x="44" y="56"/>
                  </a:lnTo>
                  <a:lnTo>
                    <a:pt x="44" y="64"/>
                  </a:lnTo>
                  <a:lnTo>
                    <a:pt x="40" y="72"/>
                  </a:lnTo>
                  <a:lnTo>
                    <a:pt x="36" y="80"/>
                  </a:lnTo>
                  <a:lnTo>
                    <a:pt x="36" y="88"/>
                  </a:lnTo>
                  <a:lnTo>
                    <a:pt x="28" y="96"/>
                  </a:lnTo>
                  <a:lnTo>
                    <a:pt x="24" y="104"/>
                  </a:lnTo>
                  <a:lnTo>
                    <a:pt x="16" y="104"/>
                  </a:lnTo>
                  <a:lnTo>
                    <a:pt x="8" y="100"/>
                  </a:lnTo>
                  <a:lnTo>
                    <a:pt x="4" y="92"/>
                  </a:lnTo>
                  <a:lnTo>
                    <a:pt x="4" y="84"/>
                  </a:lnTo>
                  <a:lnTo>
                    <a:pt x="4" y="76"/>
                  </a:lnTo>
                  <a:lnTo>
                    <a:pt x="4" y="68"/>
                  </a:lnTo>
                  <a:lnTo>
                    <a:pt x="0" y="56"/>
                  </a:lnTo>
                  <a:lnTo>
                    <a:pt x="0" y="48"/>
                  </a:lnTo>
                  <a:lnTo>
                    <a:pt x="0" y="40"/>
                  </a:lnTo>
                  <a:lnTo>
                    <a:pt x="8" y="32"/>
                  </a:lnTo>
                  <a:lnTo>
                    <a:pt x="12" y="24"/>
                  </a:lnTo>
                  <a:lnTo>
                    <a:pt x="20" y="24"/>
                  </a:lnTo>
                  <a:lnTo>
                    <a:pt x="24" y="16"/>
                  </a:lnTo>
                  <a:lnTo>
                    <a:pt x="32" y="12"/>
                  </a:lnTo>
                  <a:lnTo>
                    <a:pt x="44" y="8"/>
                  </a:lnTo>
                  <a:lnTo>
                    <a:pt x="52" y="4"/>
                  </a:lnTo>
                  <a:lnTo>
                    <a:pt x="56" y="0"/>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10" name="Freeform 66">
              <a:extLst>
                <a:ext uri="{FF2B5EF4-FFF2-40B4-BE49-F238E27FC236}">
                  <a16:creationId xmlns:a16="http://schemas.microsoft.com/office/drawing/2014/main" id="{6C56423F-3386-4BA4-BB6F-A69D0E8FBB64}"/>
                </a:ext>
              </a:extLst>
            </p:cNvPr>
            <p:cNvSpPr>
              <a:spLocks/>
            </p:cNvSpPr>
            <p:nvPr/>
          </p:nvSpPr>
          <p:spPr bwMode="auto">
            <a:xfrm>
              <a:off x="3980" y="772"/>
              <a:ext cx="86" cy="61"/>
            </a:xfrm>
            <a:custGeom>
              <a:avLst/>
              <a:gdLst>
                <a:gd name="T0" fmla="*/ 5 w 97"/>
                <a:gd name="T1" fmla="*/ 48 h 61"/>
                <a:gd name="T2" fmla="*/ 11 w 97"/>
                <a:gd name="T3" fmla="*/ 48 h 61"/>
                <a:gd name="T4" fmla="*/ 17 w 97"/>
                <a:gd name="T5" fmla="*/ 52 h 61"/>
                <a:gd name="T6" fmla="*/ 22 w 97"/>
                <a:gd name="T7" fmla="*/ 52 h 61"/>
                <a:gd name="T8" fmla="*/ 27 w 97"/>
                <a:gd name="T9" fmla="*/ 52 h 61"/>
                <a:gd name="T10" fmla="*/ 34 w 97"/>
                <a:gd name="T11" fmla="*/ 56 h 61"/>
                <a:gd name="T12" fmla="*/ 39 w 97"/>
                <a:gd name="T13" fmla="*/ 60 h 61"/>
                <a:gd name="T14" fmla="*/ 45 w 97"/>
                <a:gd name="T15" fmla="*/ 60 h 61"/>
                <a:gd name="T16" fmla="*/ 51 w 97"/>
                <a:gd name="T17" fmla="*/ 60 h 61"/>
                <a:gd name="T18" fmla="*/ 56 w 97"/>
                <a:gd name="T19" fmla="*/ 56 h 61"/>
                <a:gd name="T20" fmla="*/ 61 w 97"/>
                <a:gd name="T21" fmla="*/ 52 h 61"/>
                <a:gd name="T22" fmla="*/ 65 w 97"/>
                <a:gd name="T23" fmla="*/ 44 h 61"/>
                <a:gd name="T24" fmla="*/ 66 w 97"/>
                <a:gd name="T25" fmla="*/ 36 h 61"/>
                <a:gd name="T26" fmla="*/ 66 w 97"/>
                <a:gd name="T27" fmla="*/ 28 h 61"/>
                <a:gd name="T28" fmla="*/ 61 w 97"/>
                <a:gd name="T29" fmla="*/ 20 h 61"/>
                <a:gd name="T30" fmla="*/ 52 w 97"/>
                <a:gd name="T31" fmla="*/ 16 h 61"/>
                <a:gd name="T32" fmla="*/ 47 w 97"/>
                <a:gd name="T33" fmla="*/ 16 h 61"/>
                <a:gd name="T34" fmla="*/ 39 w 97"/>
                <a:gd name="T35" fmla="*/ 8 h 61"/>
                <a:gd name="T36" fmla="*/ 31 w 97"/>
                <a:gd name="T37" fmla="*/ 4 h 61"/>
                <a:gd name="T38" fmla="*/ 25 w 97"/>
                <a:gd name="T39" fmla="*/ 0 h 61"/>
                <a:gd name="T40" fmla="*/ 20 w 97"/>
                <a:gd name="T41" fmla="*/ 4 h 61"/>
                <a:gd name="T42" fmla="*/ 14 w 97"/>
                <a:gd name="T43" fmla="*/ 12 h 61"/>
                <a:gd name="T44" fmla="*/ 11 w 97"/>
                <a:gd name="T45" fmla="*/ 20 h 61"/>
                <a:gd name="T46" fmla="*/ 9 w 97"/>
                <a:gd name="T47" fmla="*/ 28 h 61"/>
                <a:gd name="T48" fmla="*/ 9 w 97"/>
                <a:gd name="T49" fmla="*/ 36 h 61"/>
                <a:gd name="T50" fmla="*/ 4 w 97"/>
                <a:gd name="T51" fmla="*/ 40 h 61"/>
                <a:gd name="T52" fmla="*/ 0 w 97"/>
                <a:gd name="T53" fmla="*/ 48 h 61"/>
                <a:gd name="T54" fmla="*/ 5 w 97"/>
                <a:gd name="T55" fmla="*/ 52 h 61"/>
                <a:gd name="T56" fmla="*/ 5 w 97"/>
                <a:gd name="T57" fmla="*/ 48 h 6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97"/>
                <a:gd name="T88" fmla="*/ 0 h 61"/>
                <a:gd name="T89" fmla="*/ 97 w 97"/>
                <a:gd name="T90" fmla="*/ 61 h 6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97" h="61">
                  <a:moveTo>
                    <a:pt x="8" y="48"/>
                  </a:moveTo>
                  <a:lnTo>
                    <a:pt x="16" y="48"/>
                  </a:lnTo>
                  <a:lnTo>
                    <a:pt x="24" y="52"/>
                  </a:lnTo>
                  <a:lnTo>
                    <a:pt x="32" y="52"/>
                  </a:lnTo>
                  <a:lnTo>
                    <a:pt x="40" y="52"/>
                  </a:lnTo>
                  <a:lnTo>
                    <a:pt x="48" y="56"/>
                  </a:lnTo>
                  <a:lnTo>
                    <a:pt x="56" y="60"/>
                  </a:lnTo>
                  <a:lnTo>
                    <a:pt x="64" y="60"/>
                  </a:lnTo>
                  <a:lnTo>
                    <a:pt x="72" y="60"/>
                  </a:lnTo>
                  <a:lnTo>
                    <a:pt x="80" y="56"/>
                  </a:lnTo>
                  <a:lnTo>
                    <a:pt x="88" y="52"/>
                  </a:lnTo>
                  <a:lnTo>
                    <a:pt x="92" y="44"/>
                  </a:lnTo>
                  <a:lnTo>
                    <a:pt x="96" y="36"/>
                  </a:lnTo>
                  <a:lnTo>
                    <a:pt x="96" y="28"/>
                  </a:lnTo>
                  <a:lnTo>
                    <a:pt x="88" y="20"/>
                  </a:lnTo>
                  <a:lnTo>
                    <a:pt x="76" y="16"/>
                  </a:lnTo>
                  <a:lnTo>
                    <a:pt x="68" y="16"/>
                  </a:lnTo>
                  <a:lnTo>
                    <a:pt x="56" y="8"/>
                  </a:lnTo>
                  <a:lnTo>
                    <a:pt x="44" y="4"/>
                  </a:lnTo>
                  <a:lnTo>
                    <a:pt x="36" y="0"/>
                  </a:lnTo>
                  <a:lnTo>
                    <a:pt x="28" y="4"/>
                  </a:lnTo>
                  <a:lnTo>
                    <a:pt x="20" y="12"/>
                  </a:lnTo>
                  <a:lnTo>
                    <a:pt x="16" y="20"/>
                  </a:lnTo>
                  <a:lnTo>
                    <a:pt x="12" y="28"/>
                  </a:lnTo>
                  <a:lnTo>
                    <a:pt x="12" y="36"/>
                  </a:lnTo>
                  <a:lnTo>
                    <a:pt x="4" y="40"/>
                  </a:lnTo>
                  <a:lnTo>
                    <a:pt x="0" y="48"/>
                  </a:lnTo>
                  <a:lnTo>
                    <a:pt x="8" y="52"/>
                  </a:lnTo>
                  <a:lnTo>
                    <a:pt x="8" y="48"/>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11" name="Freeform 67">
              <a:extLst>
                <a:ext uri="{FF2B5EF4-FFF2-40B4-BE49-F238E27FC236}">
                  <a16:creationId xmlns:a16="http://schemas.microsoft.com/office/drawing/2014/main" id="{EB4549A8-6FB0-4EE2-8406-9807982E6023}"/>
                </a:ext>
              </a:extLst>
            </p:cNvPr>
            <p:cNvSpPr>
              <a:spLocks/>
            </p:cNvSpPr>
            <p:nvPr/>
          </p:nvSpPr>
          <p:spPr bwMode="auto">
            <a:xfrm>
              <a:off x="3983" y="1716"/>
              <a:ext cx="79" cy="85"/>
            </a:xfrm>
            <a:custGeom>
              <a:avLst/>
              <a:gdLst>
                <a:gd name="T0" fmla="*/ 0 w 89"/>
                <a:gd name="T1" fmla="*/ 4 h 85"/>
                <a:gd name="T2" fmla="*/ 5 w 89"/>
                <a:gd name="T3" fmla="*/ 0 h 85"/>
                <a:gd name="T4" fmla="*/ 11 w 89"/>
                <a:gd name="T5" fmla="*/ 0 h 85"/>
                <a:gd name="T6" fmla="*/ 17 w 89"/>
                <a:gd name="T7" fmla="*/ 0 h 85"/>
                <a:gd name="T8" fmla="*/ 22 w 89"/>
                <a:gd name="T9" fmla="*/ 0 h 85"/>
                <a:gd name="T10" fmla="*/ 28 w 89"/>
                <a:gd name="T11" fmla="*/ 4 h 85"/>
                <a:gd name="T12" fmla="*/ 39 w 89"/>
                <a:gd name="T13" fmla="*/ 8 h 85"/>
                <a:gd name="T14" fmla="*/ 45 w 89"/>
                <a:gd name="T15" fmla="*/ 12 h 85"/>
                <a:gd name="T16" fmla="*/ 51 w 89"/>
                <a:gd name="T17" fmla="*/ 12 h 85"/>
                <a:gd name="T18" fmla="*/ 56 w 89"/>
                <a:gd name="T19" fmla="*/ 16 h 85"/>
                <a:gd name="T20" fmla="*/ 59 w 89"/>
                <a:gd name="T21" fmla="*/ 24 h 85"/>
                <a:gd name="T22" fmla="*/ 61 w 89"/>
                <a:gd name="T23" fmla="*/ 32 h 85"/>
                <a:gd name="T24" fmla="*/ 61 w 89"/>
                <a:gd name="T25" fmla="*/ 40 h 85"/>
                <a:gd name="T26" fmla="*/ 56 w 89"/>
                <a:gd name="T27" fmla="*/ 44 h 85"/>
                <a:gd name="T28" fmla="*/ 51 w 89"/>
                <a:gd name="T29" fmla="*/ 48 h 85"/>
                <a:gd name="T30" fmla="*/ 47 w 89"/>
                <a:gd name="T31" fmla="*/ 56 h 85"/>
                <a:gd name="T32" fmla="*/ 45 w 89"/>
                <a:gd name="T33" fmla="*/ 64 h 85"/>
                <a:gd name="T34" fmla="*/ 42 w 89"/>
                <a:gd name="T35" fmla="*/ 72 h 85"/>
                <a:gd name="T36" fmla="*/ 39 w 89"/>
                <a:gd name="T37" fmla="*/ 80 h 85"/>
                <a:gd name="T38" fmla="*/ 34 w 89"/>
                <a:gd name="T39" fmla="*/ 80 h 85"/>
                <a:gd name="T40" fmla="*/ 28 w 89"/>
                <a:gd name="T41" fmla="*/ 84 h 85"/>
                <a:gd name="T42" fmla="*/ 20 w 89"/>
                <a:gd name="T43" fmla="*/ 80 h 85"/>
                <a:gd name="T44" fmla="*/ 14 w 89"/>
                <a:gd name="T45" fmla="*/ 76 h 85"/>
                <a:gd name="T46" fmla="*/ 11 w 89"/>
                <a:gd name="T47" fmla="*/ 68 h 85"/>
                <a:gd name="T48" fmla="*/ 9 w 89"/>
                <a:gd name="T49" fmla="*/ 60 h 85"/>
                <a:gd name="T50" fmla="*/ 9 w 89"/>
                <a:gd name="T51" fmla="*/ 52 h 85"/>
                <a:gd name="T52" fmla="*/ 9 w 89"/>
                <a:gd name="T53" fmla="*/ 44 h 85"/>
                <a:gd name="T54" fmla="*/ 5 w 89"/>
                <a:gd name="T55" fmla="*/ 36 h 85"/>
                <a:gd name="T56" fmla="*/ 4 w 89"/>
                <a:gd name="T57" fmla="*/ 28 h 85"/>
                <a:gd name="T58" fmla="*/ 0 w 89"/>
                <a:gd name="T59" fmla="*/ 20 h 85"/>
                <a:gd name="T60" fmla="*/ 0 w 89"/>
                <a:gd name="T61" fmla="*/ 12 h 85"/>
                <a:gd name="T62" fmla="*/ 0 w 89"/>
                <a:gd name="T63" fmla="*/ 4 h 8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9"/>
                <a:gd name="T97" fmla="*/ 0 h 85"/>
                <a:gd name="T98" fmla="*/ 89 w 89"/>
                <a:gd name="T99" fmla="*/ 85 h 8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9" h="85">
                  <a:moveTo>
                    <a:pt x="0" y="4"/>
                  </a:moveTo>
                  <a:lnTo>
                    <a:pt x="8" y="0"/>
                  </a:lnTo>
                  <a:lnTo>
                    <a:pt x="16" y="0"/>
                  </a:lnTo>
                  <a:lnTo>
                    <a:pt x="24" y="0"/>
                  </a:lnTo>
                  <a:lnTo>
                    <a:pt x="32" y="0"/>
                  </a:lnTo>
                  <a:lnTo>
                    <a:pt x="40" y="4"/>
                  </a:lnTo>
                  <a:lnTo>
                    <a:pt x="56" y="8"/>
                  </a:lnTo>
                  <a:lnTo>
                    <a:pt x="64" y="12"/>
                  </a:lnTo>
                  <a:lnTo>
                    <a:pt x="72" y="12"/>
                  </a:lnTo>
                  <a:lnTo>
                    <a:pt x="80" y="16"/>
                  </a:lnTo>
                  <a:lnTo>
                    <a:pt x="84" y="24"/>
                  </a:lnTo>
                  <a:lnTo>
                    <a:pt x="88" y="32"/>
                  </a:lnTo>
                  <a:lnTo>
                    <a:pt x="88" y="40"/>
                  </a:lnTo>
                  <a:lnTo>
                    <a:pt x="80" y="44"/>
                  </a:lnTo>
                  <a:lnTo>
                    <a:pt x="72" y="48"/>
                  </a:lnTo>
                  <a:lnTo>
                    <a:pt x="68" y="56"/>
                  </a:lnTo>
                  <a:lnTo>
                    <a:pt x="64" y="64"/>
                  </a:lnTo>
                  <a:lnTo>
                    <a:pt x="60" y="72"/>
                  </a:lnTo>
                  <a:lnTo>
                    <a:pt x="56" y="80"/>
                  </a:lnTo>
                  <a:lnTo>
                    <a:pt x="48" y="80"/>
                  </a:lnTo>
                  <a:lnTo>
                    <a:pt x="40" y="84"/>
                  </a:lnTo>
                  <a:lnTo>
                    <a:pt x="28" y="80"/>
                  </a:lnTo>
                  <a:lnTo>
                    <a:pt x="20" y="76"/>
                  </a:lnTo>
                  <a:lnTo>
                    <a:pt x="16" y="68"/>
                  </a:lnTo>
                  <a:lnTo>
                    <a:pt x="12" y="60"/>
                  </a:lnTo>
                  <a:lnTo>
                    <a:pt x="12" y="52"/>
                  </a:lnTo>
                  <a:lnTo>
                    <a:pt x="12" y="44"/>
                  </a:lnTo>
                  <a:lnTo>
                    <a:pt x="8" y="36"/>
                  </a:lnTo>
                  <a:lnTo>
                    <a:pt x="4" y="28"/>
                  </a:lnTo>
                  <a:lnTo>
                    <a:pt x="0" y="20"/>
                  </a:lnTo>
                  <a:lnTo>
                    <a:pt x="0" y="12"/>
                  </a:lnTo>
                  <a:lnTo>
                    <a:pt x="0" y="4"/>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12" name="Freeform 68">
              <a:extLst>
                <a:ext uri="{FF2B5EF4-FFF2-40B4-BE49-F238E27FC236}">
                  <a16:creationId xmlns:a16="http://schemas.microsoft.com/office/drawing/2014/main" id="{2044B25D-E2A3-4473-9A59-8379DEF7E8DF}"/>
                </a:ext>
              </a:extLst>
            </p:cNvPr>
            <p:cNvSpPr>
              <a:spLocks/>
            </p:cNvSpPr>
            <p:nvPr/>
          </p:nvSpPr>
          <p:spPr bwMode="auto">
            <a:xfrm>
              <a:off x="4325" y="2196"/>
              <a:ext cx="57" cy="65"/>
            </a:xfrm>
            <a:custGeom>
              <a:avLst/>
              <a:gdLst>
                <a:gd name="T0" fmla="*/ 0 w 65"/>
                <a:gd name="T1" fmla="*/ 0 h 65"/>
                <a:gd name="T2" fmla="*/ 0 w 65"/>
                <a:gd name="T3" fmla="*/ 8 h 65"/>
                <a:gd name="T4" fmla="*/ 0 w 65"/>
                <a:gd name="T5" fmla="*/ 16 h 65"/>
                <a:gd name="T6" fmla="*/ 0 w 65"/>
                <a:gd name="T7" fmla="*/ 24 h 65"/>
                <a:gd name="T8" fmla="*/ 4 w 65"/>
                <a:gd name="T9" fmla="*/ 32 h 65"/>
                <a:gd name="T10" fmla="*/ 5 w 65"/>
                <a:gd name="T11" fmla="*/ 40 h 65"/>
                <a:gd name="T12" fmla="*/ 11 w 65"/>
                <a:gd name="T13" fmla="*/ 40 h 65"/>
                <a:gd name="T14" fmla="*/ 16 w 65"/>
                <a:gd name="T15" fmla="*/ 44 h 65"/>
                <a:gd name="T16" fmla="*/ 19 w 65"/>
                <a:gd name="T17" fmla="*/ 52 h 65"/>
                <a:gd name="T18" fmla="*/ 25 w 65"/>
                <a:gd name="T19" fmla="*/ 60 h 65"/>
                <a:gd name="T20" fmla="*/ 30 w 65"/>
                <a:gd name="T21" fmla="*/ 64 h 65"/>
                <a:gd name="T22" fmla="*/ 35 w 65"/>
                <a:gd name="T23" fmla="*/ 64 h 65"/>
                <a:gd name="T24" fmla="*/ 40 w 65"/>
                <a:gd name="T25" fmla="*/ 56 h 65"/>
                <a:gd name="T26" fmla="*/ 43 w 65"/>
                <a:gd name="T27" fmla="*/ 48 h 65"/>
                <a:gd name="T28" fmla="*/ 43 w 65"/>
                <a:gd name="T29" fmla="*/ 40 h 65"/>
                <a:gd name="T30" fmla="*/ 40 w 65"/>
                <a:gd name="T31" fmla="*/ 32 h 65"/>
                <a:gd name="T32" fmla="*/ 35 w 65"/>
                <a:gd name="T33" fmla="*/ 28 h 65"/>
                <a:gd name="T34" fmla="*/ 32 w 65"/>
                <a:gd name="T35" fmla="*/ 20 h 65"/>
                <a:gd name="T36" fmla="*/ 27 w 65"/>
                <a:gd name="T37" fmla="*/ 16 h 65"/>
                <a:gd name="T38" fmla="*/ 22 w 65"/>
                <a:gd name="T39" fmla="*/ 16 h 65"/>
                <a:gd name="T40" fmla="*/ 16 w 65"/>
                <a:gd name="T41" fmla="*/ 12 h 65"/>
                <a:gd name="T42" fmla="*/ 14 w 65"/>
                <a:gd name="T43" fmla="*/ 4 h 65"/>
                <a:gd name="T44" fmla="*/ 9 w 65"/>
                <a:gd name="T45" fmla="*/ 0 h 65"/>
                <a:gd name="T46" fmla="*/ 4 w 65"/>
                <a:gd name="T47" fmla="*/ 0 h 65"/>
                <a:gd name="T48" fmla="*/ 0 w 65"/>
                <a:gd name="T49" fmla="*/ 0 h 6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5"/>
                <a:gd name="T76" fmla="*/ 0 h 65"/>
                <a:gd name="T77" fmla="*/ 65 w 65"/>
                <a:gd name="T78" fmla="*/ 65 h 6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5" h="65">
                  <a:moveTo>
                    <a:pt x="0" y="0"/>
                  </a:moveTo>
                  <a:lnTo>
                    <a:pt x="0" y="8"/>
                  </a:lnTo>
                  <a:lnTo>
                    <a:pt x="0" y="16"/>
                  </a:lnTo>
                  <a:lnTo>
                    <a:pt x="0" y="24"/>
                  </a:lnTo>
                  <a:lnTo>
                    <a:pt x="4" y="32"/>
                  </a:lnTo>
                  <a:lnTo>
                    <a:pt x="8" y="40"/>
                  </a:lnTo>
                  <a:lnTo>
                    <a:pt x="16" y="40"/>
                  </a:lnTo>
                  <a:lnTo>
                    <a:pt x="24" y="44"/>
                  </a:lnTo>
                  <a:lnTo>
                    <a:pt x="28" y="52"/>
                  </a:lnTo>
                  <a:lnTo>
                    <a:pt x="36" y="60"/>
                  </a:lnTo>
                  <a:lnTo>
                    <a:pt x="44" y="64"/>
                  </a:lnTo>
                  <a:lnTo>
                    <a:pt x="52" y="64"/>
                  </a:lnTo>
                  <a:lnTo>
                    <a:pt x="60" y="56"/>
                  </a:lnTo>
                  <a:lnTo>
                    <a:pt x="64" y="48"/>
                  </a:lnTo>
                  <a:lnTo>
                    <a:pt x="64" y="40"/>
                  </a:lnTo>
                  <a:lnTo>
                    <a:pt x="60" y="32"/>
                  </a:lnTo>
                  <a:lnTo>
                    <a:pt x="52" y="28"/>
                  </a:lnTo>
                  <a:lnTo>
                    <a:pt x="48" y="20"/>
                  </a:lnTo>
                  <a:lnTo>
                    <a:pt x="40" y="16"/>
                  </a:lnTo>
                  <a:lnTo>
                    <a:pt x="32" y="16"/>
                  </a:lnTo>
                  <a:lnTo>
                    <a:pt x="24" y="12"/>
                  </a:lnTo>
                  <a:lnTo>
                    <a:pt x="20" y="4"/>
                  </a:lnTo>
                  <a:lnTo>
                    <a:pt x="12" y="0"/>
                  </a:lnTo>
                  <a:lnTo>
                    <a:pt x="4" y="0"/>
                  </a:lnTo>
                  <a:lnTo>
                    <a:pt x="0" y="0"/>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13" name="Freeform 69">
              <a:extLst>
                <a:ext uri="{FF2B5EF4-FFF2-40B4-BE49-F238E27FC236}">
                  <a16:creationId xmlns:a16="http://schemas.microsoft.com/office/drawing/2014/main" id="{14B0F4A9-3AD3-4D4E-9157-86E4F336BBDD}"/>
                </a:ext>
              </a:extLst>
            </p:cNvPr>
            <p:cNvSpPr>
              <a:spLocks/>
            </p:cNvSpPr>
            <p:nvPr/>
          </p:nvSpPr>
          <p:spPr bwMode="auto">
            <a:xfrm>
              <a:off x="4383" y="2240"/>
              <a:ext cx="141" cy="95"/>
            </a:xfrm>
            <a:custGeom>
              <a:avLst/>
              <a:gdLst>
                <a:gd name="T0" fmla="*/ 33 w 141"/>
                <a:gd name="T1" fmla="*/ 0 h 95"/>
                <a:gd name="T2" fmla="*/ 93 w 141"/>
                <a:gd name="T3" fmla="*/ 12 h 95"/>
                <a:gd name="T4" fmla="*/ 117 w 141"/>
                <a:gd name="T5" fmla="*/ 20 h 95"/>
                <a:gd name="T6" fmla="*/ 73 w 141"/>
                <a:gd name="T7" fmla="*/ 64 h 95"/>
                <a:gd name="T8" fmla="*/ 33 w 141"/>
                <a:gd name="T9" fmla="*/ 92 h 95"/>
                <a:gd name="T10" fmla="*/ 5 w 141"/>
                <a:gd name="T11" fmla="*/ 88 h 95"/>
                <a:gd name="T12" fmla="*/ 9 w 141"/>
                <a:gd name="T13" fmla="*/ 64 h 95"/>
                <a:gd name="T14" fmla="*/ 17 w 141"/>
                <a:gd name="T15" fmla="*/ 28 h 95"/>
                <a:gd name="T16" fmla="*/ 29 w 141"/>
                <a:gd name="T17" fmla="*/ 20 h 95"/>
                <a:gd name="T18" fmla="*/ 33 w 141"/>
                <a:gd name="T19" fmla="*/ 0 h 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1"/>
                <a:gd name="T31" fmla="*/ 0 h 95"/>
                <a:gd name="T32" fmla="*/ 141 w 141"/>
                <a:gd name="T33" fmla="*/ 95 h 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1" h="95">
                  <a:moveTo>
                    <a:pt x="33" y="0"/>
                  </a:moveTo>
                  <a:cubicBezTo>
                    <a:pt x="53" y="7"/>
                    <a:pt x="73" y="6"/>
                    <a:pt x="93" y="12"/>
                  </a:cubicBezTo>
                  <a:cubicBezTo>
                    <a:pt x="101" y="14"/>
                    <a:pt x="117" y="20"/>
                    <a:pt x="117" y="20"/>
                  </a:cubicBezTo>
                  <a:cubicBezTo>
                    <a:pt x="141" y="56"/>
                    <a:pt x="98" y="60"/>
                    <a:pt x="73" y="64"/>
                  </a:cubicBezTo>
                  <a:cubicBezTo>
                    <a:pt x="30" y="78"/>
                    <a:pt x="65" y="71"/>
                    <a:pt x="33" y="92"/>
                  </a:cubicBezTo>
                  <a:cubicBezTo>
                    <a:pt x="24" y="91"/>
                    <a:pt x="11" y="95"/>
                    <a:pt x="5" y="88"/>
                  </a:cubicBezTo>
                  <a:cubicBezTo>
                    <a:pt x="0" y="82"/>
                    <a:pt x="7" y="72"/>
                    <a:pt x="9" y="64"/>
                  </a:cubicBezTo>
                  <a:cubicBezTo>
                    <a:pt x="12" y="52"/>
                    <a:pt x="12" y="39"/>
                    <a:pt x="17" y="28"/>
                  </a:cubicBezTo>
                  <a:cubicBezTo>
                    <a:pt x="19" y="24"/>
                    <a:pt x="27" y="24"/>
                    <a:pt x="29" y="20"/>
                  </a:cubicBezTo>
                  <a:cubicBezTo>
                    <a:pt x="32" y="14"/>
                    <a:pt x="32" y="7"/>
                    <a:pt x="33" y="0"/>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14" name="Freeform 70">
              <a:extLst>
                <a:ext uri="{FF2B5EF4-FFF2-40B4-BE49-F238E27FC236}">
                  <a16:creationId xmlns:a16="http://schemas.microsoft.com/office/drawing/2014/main" id="{DADD28CE-D935-4B79-8971-C1D34DF32544}"/>
                </a:ext>
              </a:extLst>
            </p:cNvPr>
            <p:cNvSpPr>
              <a:spLocks/>
            </p:cNvSpPr>
            <p:nvPr/>
          </p:nvSpPr>
          <p:spPr bwMode="auto">
            <a:xfrm>
              <a:off x="3922" y="1797"/>
              <a:ext cx="373" cy="471"/>
            </a:xfrm>
            <a:custGeom>
              <a:avLst/>
              <a:gdLst>
                <a:gd name="T0" fmla="*/ 158 w 373"/>
                <a:gd name="T1" fmla="*/ 55 h 471"/>
                <a:gd name="T2" fmla="*/ 182 w 373"/>
                <a:gd name="T3" fmla="*/ 167 h 471"/>
                <a:gd name="T4" fmla="*/ 158 w 373"/>
                <a:gd name="T5" fmla="*/ 215 h 471"/>
                <a:gd name="T6" fmla="*/ 134 w 373"/>
                <a:gd name="T7" fmla="*/ 179 h 471"/>
                <a:gd name="T8" fmla="*/ 110 w 373"/>
                <a:gd name="T9" fmla="*/ 183 h 471"/>
                <a:gd name="T10" fmla="*/ 102 w 373"/>
                <a:gd name="T11" fmla="*/ 207 h 471"/>
                <a:gd name="T12" fmla="*/ 118 w 373"/>
                <a:gd name="T13" fmla="*/ 231 h 471"/>
                <a:gd name="T14" fmla="*/ 154 w 373"/>
                <a:gd name="T15" fmla="*/ 299 h 471"/>
                <a:gd name="T16" fmla="*/ 162 w 373"/>
                <a:gd name="T17" fmla="*/ 323 h 471"/>
                <a:gd name="T18" fmla="*/ 186 w 373"/>
                <a:gd name="T19" fmla="*/ 331 h 471"/>
                <a:gd name="T20" fmla="*/ 198 w 373"/>
                <a:gd name="T21" fmla="*/ 335 h 471"/>
                <a:gd name="T22" fmla="*/ 202 w 373"/>
                <a:gd name="T23" fmla="*/ 347 h 471"/>
                <a:gd name="T24" fmla="*/ 226 w 373"/>
                <a:gd name="T25" fmla="*/ 355 h 471"/>
                <a:gd name="T26" fmla="*/ 190 w 373"/>
                <a:gd name="T27" fmla="*/ 319 h 471"/>
                <a:gd name="T28" fmla="*/ 174 w 373"/>
                <a:gd name="T29" fmla="*/ 295 h 471"/>
                <a:gd name="T30" fmla="*/ 166 w 373"/>
                <a:gd name="T31" fmla="*/ 283 h 471"/>
                <a:gd name="T32" fmla="*/ 170 w 373"/>
                <a:gd name="T33" fmla="*/ 255 h 471"/>
                <a:gd name="T34" fmla="*/ 194 w 373"/>
                <a:gd name="T35" fmla="*/ 247 h 471"/>
                <a:gd name="T36" fmla="*/ 246 w 373"/>
                <a:gd name="T37" fmla="*/ 295 h 471"/>
                <a:gd name="T38" fmla="*/ 282 w 373"/>
                <a:gd name="T39" fmla="*/ 339 h 471"/>
                <a:gd name="T40" fmla="*/ 358 w 373"/>
                <a:gd name="T41" fmla="*/ 367 h 471"/>
                <a:gd name="T42" fmla="*/ 330 w 373"/>
                <a:gd name="T43" fmla="*/ 423 h 471"/>
                <a:gd name="T44" fmla="*/ 274 w 373"/>
                <a:gd name="T45" fmla="*/ 407 h 471"/>
                <a:gd name="T46" fmla="*/ 146 w 373"/>
                <a:gd name="T47" fmla="*/ 443 h 471"/>
                <a:gd name="T48" fmla="*/ 106 w 373"/>
                <a:gd name="T49" fmla="*/ 463 h 471"/>
                <a:gd name="T50" fmla="*/ 82 w 373"/>
                <a:gd name="T51" fmla="*/ 471 h 471"/>
                <a:gd name="T52" fmla="*/ 42 w 373"/>
                <a:gd name="T53" fmla="*/ 463 h 471"/>
                <a:gd name="T54" fmla="*/ 18 w 373"/>
                <a:gd name="T55" fmla="*/ 447 h 471"/>
                <a:gd name="T56" fmla="*/ 10 w 373"/>
                <a:gd name="T57" fmla="*/ 367 h 471"/>
                <a:gd name="T58" fmla="*/ 18 w 373"/>
                <a:gd name="T59" fmla="*/ 319 h 471"/>
                <a:gd name="T60" fmla="*/ 42 w 373"/>
                <a:gd name="T61" fmla="*/ 303 h 471"/>
                <a:gd name="T62" fmla="*/ 70 w 373"/>
                <a:gd name="T63" fmla="*/ 255 h 471"/>
                <a:gd name="T64" fmla="*/ 86 w 373"/>
                <a:gd name="T65" fmla="*/ 167 h 471"/>
                <a:gd name="T66" fmla="*/ 110 w 373"/>
                <a:gd name="T67" fmla="*/ 151 h 471"/>
                <a:gd name="T68" fmla="*/ 126 w 373"/>
                <a:gd name="T69" fmla="*/ 91 h 471"/>
                <a:gd name="T70" fmla="*/ 138 w 373"/>
                <a:gd name="T71" fmla="*/ 3 h 471"/>
                <a:gd name="T72" fmla="*/ 166 w 373"/>
                <a:gd name="T73" fmla="*/ 19 h 471"/>
                <a:gd name="T74" fmla="*/ 162 w 373"/>
                <a:gd name="T75" fmla="*/ 59 h 471"/>
                <a:gd name="T76" fmla="*/ 158 w 373"/>
                <a:gd name="T77" fmla="*/ 71 h 471"/>
                <a:gd name="T78" fmla="*/ 158 w 373"/>
                <a:gd name="T79" fmla="*/ 55 h 47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73"/>
                <a:gd name="T121" fmla="*/ 0 h 471"/>
                <a:gd name="T122" fmla="*/ 373 w 373"/>
                <a:gd name="T123" fmla="*/ 471 h 47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73" h="471">
                  <a:moveTo>
                    <a:pt x="158" y="55"/>
                  </a:moveTo>
                  <a:cubicBezTo>
                    <a:pt x="164" y="93"/>
                    <a:pt x="148" y="144"/>
                    <a:pt x="182" y="167"/>
                  </a:cubicBezTo>
                  <a:cubicBezTo>
                    <a:pt x="191" y="194"/>
                    <a:pt x="183" y="207"/>
                    <a:pt x="158" y="215"/>
                  </a:cubicBezTo>
                  <a:cubicBezTo>
                    <a:pt x="135" y="209"/>
                    <a:pt x="139" y="202"/>
                    <a:pt x="134" y="179"/>
                  </a:cubicBezTo>
                  <a:cubicBezTo>
                    <a:pt x="126" y="180"/>
                    <a:pt x="116" y="178"/>
                    <a:pt x="110" y="183"/>
                  </a:cubicBezTo>
                  <a:cubicBezTo>
                    <a:pt x="104" y="189"/>
                    <a:pt x="102" y="207"/>
                    <a:pt x="102" y="207"/>
                  </a:cubicBezTo>
                  <a:cubicBezTo>
                    <a:pt x="112" y="236"/>
                    <a:pt x="98" y="201"/>
                    <a:pt x="118" y="231"/>
                  </a:cubicBezTo>
                  <a:cubicBezTo>
                    <a:pt x="133" y="253"/>
                    <a:pt x="125" y="289"/>
                    <a:pt x="154" y="299"/>
                  </a:cubicBezTo>
                  <a:cubicBezTo>
                    <a:pt x="157" y="307"/>
                    <a:pt x="159" y="315"/>
                    <a:pt x="162" y="323"/>
                  </a:cubicBezTo>
                  <a:cubicBezTo>
                    <a:pt x="165" y="331"/>
                    <a:pt x="178" y="328"/>
                    <a:pt x="186" y="331"/>
                  </a:cubicBezTo>
                  <a:cubicBezTo>
                    <a:pt x="190" y="332"/>
                    <a:pt x="198" y="335"/>
                    <a:pt x="198" y="335"/>
                  </a:cubicBezTo>
                  <a:cubicBezTo>
                    <a:pt x="199" y="339"/>
                    <a:pt x="199" y="345"/>
                    <a:pt x="202" y="347"/>
                  </a:cubicBezTo>
                  <a:cubicBezTo>
                    <a:pt x="209" y="352"/>
                    <a:pt x="226" y="355"/>
                    <a:pt x="226" y="355"/>
                  </a:cubicBezTo>
                  <a:cubicBezTo>
                    <a:pt x="239" y="317"/>
                    <a:pt x="237" y="325"/>
                    <a:pt x="190" y="319"/>
                  </a:cubicBezTo>
                  <a:cubicBezTo>
                    <a:pt x="185" y="311"/>
                    <a:pt x="179" y="303"/>
                    <a:pt x="174" y="295"/>
                  </a:cubicBezTo>
                  <a:cubicBezTo>
                    <a:pt x="171" y="291"/>
                    <a:pt x="166" y="283"/>
                    <a:pt x="166" y="283"/>
                  </a:cubicBezTo>
                  <a:cubicBezTo>
                    <a:pt x="167" y="274"/>
                    <a:pt x="164" y="262"/>
                    <a:pt x="170" y="255"/>
                  </a:cubicBezTo>
                  <a:cubicBezTo>
                    <a:pt x="175" y="248"/>
                    <a:pt x="194" y="247"/>
                    <a:pt x="194" y="247"/>
                  </a:cubicBezTo>
                  <a:cubicBezTo>
                    <a:pt x="214" y="267"/>
                    <a:pt x="219" y="286"/>
                    <a:pt x="246" y="295"/>
                  </a:cubicBezTo>
                  <a:cubicBezTo>
                    <a:pt x="260" y="309"/>
                    <a:pt x="263" y="331"/>
                    <a:pt x="282" y="339"/>
                  </a:cubicBezTo>
                  <a:cubicBezTo>
                    <a:pt x="307" y="350"/>
                    <a:pt x="335" y="351"/>
                    <a:pt x="358" y="367"/>
                  </a:cubicBezTo>
                  <a:cubicBezTo>
                    <a:pt x="370" y="403"/>
                    <a:pt x="373" y="414"/>
                    <a:pt x="330" y="423"/>
                  </a:cubicBezTo>
                  <a:cubicBezTo>
                    <a:pt x="308" y="419"/>
                    <a:pt x="295" y="411"/>
                    <a:pt x="274" y="407"/>
                  </a:cubicBezTo>
                  <a:cubicBezTo>
                    <a:pt x="227" y="411"/>
                    <a:pt x="186" y="419"/>
                    <a:pt x="146" y="443"/>
                  </a:cubicBezTo>
                  <a:cubicBezTo>
                    <a:pt x="104" y="468"/>
                    <a:pt x="139" y="453"/>
                    <a:pt x="106" y="463"/>
                  </a:cubicBezTo>
                  <a:cubicBezTo>
                    <a:pt x="98" y="465"/>
                    <a:pt x="82" y="471"/>
                    <a:pt x="82" y="471"/>
                  </a:cubicBezTo>
                  <a:cubicBezTo>
                    <a:pt x="75" y="470"/>
                    <a:pt x="52" y="468"/>
                    <a:pt x="42" y="463"/>
                  </a:cubicBezTo>
                  <a:cubicBezTo>
                    <a:pt x="34" y="458"/>
                    <a:pt x="18" y="447"/>
                    <a:pt x="18" y="447"/>
                  </a:cubicBezTo>
                  <a:cubicBezTo>
                    <a:pt x="0" y="419"/>
                    <a:pt x="7" y="404"/>
                    <a:pt x="10" y="367"/>
                  </a:cubicBezTo>
                  <a:cubicBezTo>
                    <a:pt x="7" y="349"/>
                    <a:pt x="2" y="333"/>
                    <a:pt x="18" y="319"/>
                  </a:cubicBezTo>
                  <a:cubicBezTo>
                    <a:pt x="25" y="313"/>
                    <a:pt x="42" y="303"/>
                    <a:pt x="42" y="303"/>
                  </a:cubicBezTo>
                  <a:cubicBezTo>
                    <a:pt x="53" y="286"/>
                    <a:pt x="59" y="271"/>
                    <a:pt x="70" y="255"/>
                  </a:cubicBezTo>
                  <a:cubicBezTo>
                    <a:pt x="70" y="251"/>
                    <a:pt x="78" y="178"/>
                    <a:pt x="86" y="167"/>
                  </a:cubicBezTo>
                  <a:cubicBezTo>
                    <a:pt x="92" y="159"/>
                    <a:pt x="110" y="151"/>
                    <a:pt x="110" y="151"/>
                  </a:cubicBezTo>
                  <a:cubicBezTo>
                    <a:pt x="117" y="130"/>
                    <a:pt x="114" y="110"/>
                    <a:pt x="126" y="91"/>
                  </a:cubicBezTo>
                  <a:cubicBezTo>
                    <a:pt x="103" y="56"/>
                    <a:pt x="127" y="37"/>
                    <a:pt x="138" y="3"/>
                  </a:cubicBezTo>
                  <a:cubicBezTo>
                    <a:pt x="154" y="6"/>
                    <a:pt x="166" y="0"/>
                    <a:pt x="166" y="19"/>
                  </a:cubicBezTo>
                  <a:cubicBezTo>
                    <a:pt x="166" y="32"/>
                    <a:pt x="164" y="46"/>
                    <a:pt x="162" y="59"/>
                  </a:cubicBezTo>
                  <a:cubicBezTo>
                    <a:pt x="161" y="63"/>
                    <a:pt x="161" y="74"/>
                    <a:pt x="158" y="71"/>
                  </a:cubicBezTo>
                  <a:cubicBezTo>
                    <a:pt x="154" y="67"/>
                    <a:pt x="158" y="60"/>
                    <a:pt x="158" y="55"/>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15" name="Freeform 71">
              <a:extLst>
                <a:ext uri="{FF2B5EF4-FFF2-40B4-BE49-F238E27FC236}">
                  <a16:creationId xmlns:a16="http://schemas.microsoft.com/office/drawing/2014/main" id="{5ADA5015-BDE8-48DC-BE87-7ADA3ED33F3E}"/>
                </a:ext>
              </a:extLst>
            </p:cNvPr>
            <p:cNvSpPr>
              <a:spLocks/>
            </p:cNvSpPr>
            <p:nvPr/>
          </p:nvSpPr>
          <p:spPr bwMode="auto">
            <a:xfrm>
              <a:off x="3784" y="1704"/>
              <a:ext cx="148" cy="73"/>
            </a:xfrm>
            <a:custGeom>
              <a:avLst/>
              <a:gdLst>
                <a:gd name="T0" fmla="*/ 120 w 148"/>
                <a:gd name="T1" fmla="*/ 8 h 73"/>
                <a:gd name="T2" fmla="*/ 148 w 148"/>
                <a:gd name="T3" fmla="*/ 28 h 73"/>
                <a:gd name="T4" fmla="*/ 112 w 148"/>
                <a:gd name="T5" fmla="*/ 48 h 73"/>
                <a:gd name="T6" fmla="*/ 40 w 148"/>
                <a:gd name="T7" fmla="*/ 60 h 73"/>
                <a:gd name="T8" fmla="*/ 0 w 148"/>
                <a:gd name="T9" fmla="*/ 24 h 73"/>
                <a:gd name="T10" fmla="*/ 28 w 148"/>
                <a:gd name="T11" fmla="*/ 0 h 73"/>
                <a:gd name="T12" fmla="*/ 88 w 148"/>
                <a:gd name="T13" fmla="*/ 4 h 73"/>
                <a:gd name="T14" fmla="*/ 120 w 148"/>
                <a:gd name="T15" fmla="*/ 8 h 73"/>
                <a:gd name="T16" fmla="*/ 0 60000 65536"/>
                <a:gd name="T17" fmla="*/ 0 60000 65536"/>
                <a:gd name="T18" fmla="*/ 0 60000 65536"/>
                <a:gd name="T19" fmla="*/ 0 60000 65536"/>
                <a:gd name="T20" fmla="*/ 0 60000 65536"/>
                <a:gd name="T21" fmla="*/ 0 60000 65536"/>
                <a:gd name="T22" fmla="*/ 0 60000 65536"/>
                <a:gd name="T23" fmla="*/ 0 60000 65536"/>
                <a:gd name="T24" fmla="*/ 0 w 148"/>
                <a:gd name="T25" fmla="*/ 0 h 73"/>
                <a:gd name="T26" fmla="*/ 148 w 148"/>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8" h="73">
                  <a:moveTo>
                    <a:pt x="120" y="8"/>
                  </a:moveTo>
                  <a:cubicBezTo>
                    <a:pt x="148" y="17"/>
                    <a:pt x="141" y="8"/>
                    <a:pt x="148" y="28"/>
                  </a:cubicBezTo>
                  <a:cubicBezTo>
                    <a:pt x="137" y="44"/>
                    <a:pt x="130" y="43"/>
                    <a:pt x="112" y="48"/>
                  </a:cubicBezTo>
                  <a:cubicBezTo>
                    <a:pt x="95" y="73"/>
                    <a:pt x="66" y="63"/>
                    <a:pt x="40" y="60"/>
                  </a:cubicBezTo>
                  <a:cubicBezTo>
                    <a:pt x="21" y="54"/>
                    <a:pt x="17" y="35"/>
                    <a:pt x="0" y="24"/>
                  </a:cubicBezTo>
                  <a:cubicBezTo>
                    <a:pt x="5" y="8"/>
                    <a:pt x="12" y="5"/>
                    <a:pt x="28" y="0"/>
                  </a:cubicBezTo>
                  <a:cubicBezTo>
                    <a:pt x="48" y="1"/>
                    <a:pt x="68" y="2"/>
                    <a:pt x="88" y="4"/>
                  </a:cubicBezTo>
                  <a:cubicBezTo>
                    <a:pt x="99" y="5"/>
                    <a:pt x="110" y="18"/>
                    <a:pt x="120" y="8"/>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16" name="Freeform 72">
              <a:extLst>
                <a:ext uri="{FF2B5EF4-FFF2-40B4-BE49-F238E27FC236}">
                  <a16:creationId xmlns:a16="http://schemas.microsoft.com/office/drawing/2014/main" id="{0A03962E-9853-4588-BF26-5668A856AF92}"/>
                </a:ext>
              </a:extLst>
            </p:cNvPr>
            <p:cNvSpPr>
              <a:spLocks/>
            </p:cNvSpPr>
            <p:nvPr/>
          </p:nvSpPr>
          <p:spPr bwMode="auto">
            <a:xfrm>
              <a:off x="3615" y="1652"/>
              <a:ext cx="143" cy="122"/>
            </a:xfrm>
            <a:custGeom>
              <a:avLst/>
              <a:gdLst>
                <a:gd name="T0" fmla="*/ 49 w 143"/>
                <a:gd name="T1" fmla="*/ 0 h 122"/>
                <a:gd name="T2" fmla="*/ 101 w 143"/>
                <a:gd name="T3" fmla="*/ 32 h 122"/>
                <a:gd name="T4" fmla="*/ 125 w 143"/>
                <a:gd name="T5" fmla="*/ 40 h 122"/>
                <a:gd name="T6" fmla="*/ 49 w 143"/>
                <a:gd name="T7" fmla="*/ 100 h 122"/>
                <a:gd name="T8" fmla="*/ 9 w 143"/>
                <a:gd name="T9" fmla="*/ 104 h 122"/>
                <a:gd name="T10" fmla="*/ 13 w 143"/>
                <a:gd name="T11" fmla="*/ 76 h 122"/>
                <a:gd name="T12" fmla="*/ 25 w 143"/>
                <a:gd name="T13" fmla="*/ 4 h 122"/>
                <a:gd name="T14" fmla="*/ 49 w 143"/>
                <a:gd name="T15" fmla="*/ 0 h 122"/>
                <a:gd name="T16" fmla="*/ 0 60000 65536"/>
                <a:gd name="T17" fmla="*/ 0 60000 65536"/>
                <a:gd name="T18" fmla="*/ 0 60000 65536"/>
                <a:gd name="T19" fmla="*/ 0 60000 65536"/>
                <a:gd name="T20" fmla="*/ 0 60000 65536"/>
                <a:gd name="T21" fmla="*/ 0 60000 65536"/>
                <a:gd name="T22" fmla="*/ 0 60000 65536"/>
                <a:gd name="T23" fmla="*/ 0 60000 65536"/>
                <a:gd name="T24" fmla="*/ 0 w 143"/>
                <a:gd name="T25" fmla="*/ 0 h 122"/>
                <a:gd name="T26" fmla="*/ 143 w 143"/>
                <a:gd name="T27" fmla="*/ 122 h 12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3" h="122">
                  <a:moveTo>
                    <a:pt x="49" y="0"/>
                  </a:moveTo>
                  <a:cubicBezTo>
                    <a:pt x="57" y="24"/>
                    <a:pt x="79" y="25"/>
                    <a:pt x="101" y="32"/>
                  </a:cubicBezTo>
                  <a:cubicBezTo>
                    <a:pt x="109" y="35"/>
                    <a:pt x="125" y="40"/>
                    <a:pt x="125" y="40"/>
                  </a:cubicBezTo>
                  <a:cubicBezTo>
                    <a:pt x="143" y="93"/>
                    <a:pt x="85" y="95"/>
                    <a:pt x="49" y="100"/>
                  </a:cubicBezTo>
                  <a:cubicBezTo>
                    <a:pt x="39" y="107"/>
                    <a:pt x="22" y="122"/>
                    <a:pt x="9" y="104"/>
                  </a:cubicBezTo>
                  <a:cubicBezTo>
                    <a:pt x="3" y="96"/>
                    <a:pt x="12" y="85"/>
                    <a:pt x="13" y="76"/>
                  </a:cubicBezTo>
                  <a:cubicBezTo>
                    <a:pt x="10" y="49"/>
                    <a:pt x="0" y="21"/>
                    <a:pt x="25" y="4"/>
                  </a:cubicBezTo>
                  <a:cubicBezTo>
                    <a:pt x="48" y="9"/>
                    <a:pt x="42" y="14"/>
                    <a:pt x="49" y="0"/>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17" name="Freeform 73">
              <a:extLst>
                <a:ext uri="{FF2B5EF4-FFF2-40B4-BE49-F238E27FC236}">
                  <a16:creationId xmlns:a16="http://schemas.microsoft.com/office/drawing/2014/main" id="{13F0805F-E17C-415F-8812-E2A6630A4805}"/>
                </a:ext>
              </a:extLst>
            </p:cNvPr>
            <p:cNvSpPr>
              <a:spLocks/>
            </p:cNvSpPr>
            <p:nvPr/>
          </p:nvSpPr>
          <p:spPr bwMode="auto">
            <a:xfrm>
              <a:off x="3467" y="1464"/>
              <a:ext cx="141" cy="190"/>
            </a:xfrm>
            <a:custGeom>
              <a:avLst/>
              <a:gdLst>
                <a:gd name="T0" fmla="*/ 121 w 141"/>
                <a:gd name="T1" fmla="*/ 120 h 190"/>
                <a:gd name="T2" fmla="*/ 101 w 141"/>
                <a:gd name="T3" fmla="*/ 88 h 190"/>
                <a:gd name="T4" fmla="*/ 77 w 141"/>
                <a:gd name="T5" fmla="*/ 76 h 190"/>
                <a:gd name="T6" fmla="*/ 73 w 141"/>
                <a:gd name="T7" fmla="*/ 64 h 190"/>
                <a:gd name="T8" fmla="*/ 65 w 141"/>
                <a:gd name="T9" fmla="*/ 52 h 190"/>
                <a:gd name="T10" fmla="*/ 33 w 141"/>
                <a:gd name="T11" fmla="*/ 0 h 190"/>
                <a:gd name="T12" fmla="*/ 21 w 141"/>
                <a:gd name="T13" fmla="*/ 40 h 190"/>
                <a:gd name="T14" fmla="*/ 5 w 141"/>
                <a:gd name="T15" fmla="*/ 108 h 190"/>
                <a:gd name="T16" fmla="*/ 9 w 141"/>
                <a:gd name="T17" fmla="*/ 120 h 190"/>
                <a:gd name="T18" fmla="*/ 41 w 141"/>
                <a:gd name="T19" fmla="*/ 116 h 190"/>
                <a:gd name="T20" fmla="*/ 81 w 141"/>
                <a:gd name="T21" fmla="*/ 120 h 190"/>
                <a:gd name="T22" fmla="*/ 113 w 141"/>
                <a:gd name="T23" fmla="*/ 168 h 190"/>
                <a:gd name="T24" fmla="*/ 141 w 141"/>
                <a:gd name="T25" fmla="*/ 156 h 190"/>
                <a:gd name="T26" fmla="*/ 121 w 141"/>
                <a:gd name="T27" fmla="*/ 120 h 19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1"/>
                <a:gd name="T43" fmla="*/ 0 h 190"/>
                <a:gd name="T44" fmla="*/ 141 w 141"/>
                <a:gd name="T45" fmla="*/ 190 h 19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1" h="190">
                  <a:moveTo>
                    <a:pt x="121" y="120"/>
                  </a:moveTo>
                  <a:cubicBezTo>
                    <a:pt x="98" y="112"/>
                    <a:pt x="114" y="104"/>
                    <a:pt x="101" y="88"/>
                  </a:cubicBezTo>
                  <a:cubicBezTo>
                    <a:pt x="95" y="81"/>
                    <a:pt x="84" y="81"/>
                    <a:pt x="77" y="76"/>
                  </a:cubicBezTo>
                  <a:cubicBezTo>
                    <a:pt x="76" y="72"/>
                    <a:pt x="75" y="68"/>
                    <a:pt x="73" y="64"/>
                  </a:cubicBezTo>
                  <a:cubicBezTo>
                    <a:pt x="71" y="60"/>
                    <a:pt x="67" y="57"/>
                    <a:pt x="65" y="52"/>
                  </a:cubicBezTo>
                  <a:cubicBezTo>
                    <a:pt x="55" y="26"/>
                    <a:pt x="58" y="17"/>
                    <a:pt x="33" y="0"/>
                  </a:cubicBezTo>
                  <a:cubicBezTo>
                    <a:pt x="0" y="7"/>
                    <a:pt x="5" y="16"/>
                    <a:pt x="21" y="40"/>
                  </a:cubicBezTo>
                  <a:cubicBezTo>
                    <a:pt x="18" y="64"/>
                    <a:pt x="11" y="85"/>
                    <a:pt x="5" y="108"/>
                  </a:cubicBezTo>
                  <a:cubicBezTo>
                    <a:pt x="6" y="112"/>
                    <a:pt x="5" y="119"/>
                    <a:pt x="9" y="120"/>
                  </a:cubicBezTo>
                  <a:cubicBezTo>
                    <a:pt x="19" y="122"/>
                    <a:pt x="30" y="116"/>
                    <a:pt x="41" y="116"/>
                  </a:cubicBezTo>
                  <a:cubicBezTo>
                    <a:pt x="54" y="116"/>
                    <a:pt x="68" y="119"/>
                    <a:pt x="81" y="120"/>
                  </a:cubicBezTo>
                  <a:cubicBezTo>
                    <a:pt x="94" y="139"/>
                    <a:pt x="93" y="155"/>
                    <a:pt x="113" y="168"/>
                  </a:cubicBezTo>
                  <a:cubicBezTo>
                    <a:pt x="128" y="190"/>
                    <a:pt x="125" y="172"/>
                    <a:pt x="141" y="156"/>
                  </a:cubicBezTo>
                  <a:cubicBezTo>
                    <a:pt x="133" y="110"/>
                    <a:pt x="135" y="149"/>
                    <a:pt x="121" y="120"/>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18" name="Freeform 74">
              <a:extLst>
                <a:ext uri="{FF2B5EF4-FFF2-40B4-BE49-F238E27FC236}">
                  <a16:creationId xmlns:a16="http://schemas.microsoft.com/office/drawing/2014/main" id="{4F767C88-44B8-48F1-985A-42FBF17500B0}"/>
                </a:ext>
              </a:extLst>
            </p:cNvPr>
            <p:cNvSpPr>
              <a:spLocks/>
            </p:cNvSpPr>
            <p:nvPr/>
          </p:nvSpPr>
          <p:spPr bwMode="auto">
            <a:xfrm>
              <a:off x="3316" y="781"/>
              <a:ext cx="472" cy="659"/>
            </a:xfrm>
            <a:custGeom>
              <a:avLst/>
              <a:gdLst>
                <a:gd name="T0" fmla="*/ 468 w 472"/>
                <a:gd name="T1" fmla="*/ 75 h 659"/>
                <a:gd name="T2" fmla="*/ 360 w 472"/>
                <a:gd name="T3" fmla="*/ 111 h 659"/>
                <a:gd name="T4" fmla="*/ 336 w 472"/>
                <a:gd name="T5" fmla="*/ 143 h 659"/>
                <a:gd name="T6" fmla="*/ 312 w 472"/>
                <a:gd name="T7" fmla="*/ 151 h 659"/>
                <a:gd name="T8" fmla="*/ 300 w 472"/>
                <a:gd name="T9" fmla="*/ 147 h 659"/>
                <a:gd name="T10" fmla="*/ 340 w 472"/>
                <a:gd name="T11" fmla="*/ 83 h 659"/>
                <a:gd name="T12" fmla="*/ 336 w 472"/>
                <a:gd name="T13" fmla="*/ 55 h 659"/>
                <a:gd name="T14" fmla="*/ 244 w 472"/>
                <a:gd name="T15" fmla="*/ 75 h 659"/>
                <a:gd name="T16" fmla="*/ 204 w 472"/>
                <a:gd name="T17" fmla="*/ 119 h 659"/>
                <a:gd name="T18" fmla="*/ 160 w 472"/>
                <a:gd name="T19" fmla="*/ 183 h 659"/>
                <a:gd name="T20" fmla="*/ 124 w 472"/>
                <a:gd name="T21" fmla="*/ 255 h 659"/>
                <a:gd name="T22" fmla="*/ 108 w 472"/>
                <a:gd name="T23" fmla="*/ 347 h 659"/>
                <a:gd name="T24" fmla="*/ 116 w 472"/>
                <a:gd name="T25" fmla="*/ 395 h 659"/>
                <a:gd name="T26" fmla="*/ 156 w 472"/>
                <a:gd name="T27" fmla="*/ 407 h 659"/>
                <a:gd name="T28" fmla="*/ 176 w 472"/>
                <a:gd name="T29" fmla="*/ 375 h 659"/>
                <a:gd name="T30" fmla="*/ 200 w 472"/>
                <a:gd name="T31" fmla="*/ 359 h 659"/>
                <a:gd name="T32" fmla="*/ 196 w 472"/>
                <a:gd name="T33" fmla="*/ 395 h 659"/>
                <a:gd name="T34" fmla="*/ 184 w 472"/>
                <a:gd name="T35" fmla="*/ 487 h 659"/>
                <a:gd name="T36" fmla="*/ 160 w 472"/>
                <a:gd name="T37" fmla="*/ 495 h 659"/>
                <a:gd name="T38" fmla="*/ 116 w 472"/>
                <a:gd name="T39" fmla="*/ 467 h 659"/>
                <a:gd name="T40" fmla="*/ 112 w 472"/>
                <a:gd name="T41" fmla="*/ 535 h 659"/>
                <a:gd name="T42" fmla="*/ 136 w 472"/>
                <a:gd name="T43" fmla="*/ 543 h 659"/>
                <a:gd name="T44" fmla="*/ 184 w 472"/>
                <a:gd name="T45" fmla="*/ 543 h 659"/>
                <a:gd name="T46" fmla="*/ 168 w 472"/>
                <a:gd name="T47" fmla="*/ 659 h 659"/>
                <a:gd name="T48" fmla="*/ 148 w 472"/>
                <a:gd name="T49" fmla="*/ 655 h 659"/>
                <a:gd name="T50" fmla="*/ 144 w 472"/>
                <a:gd name="T51" fmla="*/ 643 h 659"/>
                <a:gd name="T52" fmla="*/ 120 w 472"/>
                <a:gd name="T53" fmla="*/ 635 h 659"/>
                <a:gd name="T54" fmla="*/ 96 w 472"/>
                <a:gd name="T55" fmla="*/ 607 h 659"/>
                <a:gd name="T56" fmla="*/ 60 w 472"/>
                <a:gd name="T57" fmla="*/ 555 h 659"/>
                <a:gd name="T58" fmla="*/ 40 w 472"/>
                <a:gd name="T59" fmla="*/ 507 h 659"/>
                <a:gd name="T60" fmla="*/ 8 w 472"/>
                <a:gd name="T61" fmla="*/ 463 h 659"/>
                <a:gd name="T62" fmla="*/ 16 w 472"/>
                <a:gd name="T63" fmla="*/ 399 h 659"/>
                <a:gd name="T64" fmla="*/ 4 w 472"/>
                <a:gd name="T65" fmla="*/ 279 h 659"/>
                <a:gd name="T66" fmla="*/ 24 w 472"/>
                <a:gd name="T67" fmla="*/ 223 h 659"/>
                <a:gd name="T68" fmla="*/ 32 w 472"/>
                <a:gd name="T69" fmla="*/ 183 h 659"/>
                <a:gd name="T70" fmla="*/ 72 w 472"/>
                <a:gd name="T71" fmla="*/ 119 h 659"/>
                <a:gd name="T72" fmla="*/ 76 w 472"/>
                <a:gd name="T73" fmla="*/ 99 h 659"/>
                <a:gd name="T74" fmla="*/ 92 w 472"/>
                <a:gd name="T75" fmla="*/ 95 h 659"/>
                <a:gd name="T76" fmla="*/ 100 w 472"/>
                <a:gd name="T77" fmla="*/ 83 h 659"/>
                <a:gd name="T78" fmla="*/ 148 w 472"/>
                <a:gd name="T79" fmla="*/ 59 h 659"/>
                <a:gd name="T80" fmla="*/ 292 w 472"/>
                <a:gd name="T81" fmla="*/ 3 h 659"/>
                <a:gd name="T82" fmla="*/ 336 w 472"/>
                <a:gd name="T83" fmla="*/ 19 h 659"/>
                <a:gd name="T84" fmla="*/ 344 w 472"/>
                <a:gd name="T85" fmla="*/ 31 h 659"/>
                <a:gd name="T86" fmla="*/ 432 w 472"/>
                <a:gd name="T87" fmla="*/ 47 h 659"/>
                <a:gd name="T88" fmla="*/ 456 w 472"/>
                <a:gd name="T89" fmla="*/ 47 h 659"/>
                <a:gd name="T90" fmla="*/ 472 w 472"/>
                <a:gd name="T91" fmla="*/ 71 h 659"/>
                <a:gd name="T92" fmla="*/ 468 w 472"/>
                <a:gd name="T93" fmla="*/ 75 h 6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72"/>
                <a:gd name="T142" fmla="*/ 0 h 659"/>
                <a:gd name="T143" fmla="*/ 472 w 472"/>
                <a:gd name="T144" fmla="*/ 659 h 65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72" h="659">
                  <a:moveTo>
                    <a:pt x="468" y="75"/>
                  </a:moveTo>
                  <a:cubicBezTo>
                    <a:pt x="431" y="87"/>
                    <a:pt x="398" y="102"/>
                    <a:pt x="360" y="111"/>
                  </a:cubicBezTo>
                  <a:cubicBezTo>
                    <a:pt x="352" y="124"/>
                    <a:pt x="351" y="136"/>
                    <a:pt x="336" y="143"/>
                  </a:cubicBezTo>
                  <a:cubicBezTo>
                    <a:pt x="328" y="146"/>
                    <a:pt x="312" y="151"/>
                    <a:pt x="312" y="151"/>
                  </a:cubicBezTo>
                  <a:cubicBezTo>
                    <a:pt x="308" y="150"/>
                    <a:pt x="303" y="150"/>
                    <a:pt x="300" y="147"/>
                  </a:cubicBezTo>
                  <a:cubicBezTo>
                    <a:pt x="280" y="122"/>
                    <a:pt x="319" y="90"/>
                    <a:pt x="340" y="83"/>
                  </a:cubicBezTo>
                  <a:cubicBezTo>
                    <a:pt x="339" y="74"/>
                    <a:pt x="345" y="58"/>
                    <a:pt x="336" y="55"/>
                  </a:cubicBezTo>
                  <a:cubicBezTo>
                    <a:pt x="241" y="25"/>
                    <a:pt x="286" y="61"/>
                    <a:pt x="244" y="75"/>
                  </a:cubicBezTo>
                  <a:cubicBezTo>
                    <a:pt x="233" y="92"/>
                    <a:pt x="213" y="100"/>
                    <a:pt x="204" y="119"/>
                  </a:cubicBezTo>
                  <a:cubicBezTo>
                    <a:pt x="191" y="148"/>
                    <a:pt x="194" y="172"/>
                    <a:pt x="160" y="183"/>
                  </a:cubicBezTo>
                  <a:cubicBezTo>
                    <a:pt x="145" y="205"/>
                    <a:pt x="132" y="230"/>
                    <a:pt x="124" y="255"/>
                  </a:cubicBezTo>
                  <a:cubicBezTo>
                    <a:pt x="120" y="285"/>
                    <a:pt x="117" y="319"/>
                    <a:pt x="108" y="347"/>
                  </a:cubicBezTo>
                  <a:cubicBezTo>
                    <a:pt x="110" y="363"/>
                    <a:pt x="104" y="384"/>
                    <a:pt x="116" y="395"/>
                  </a:cubicBezTo>
                  <a:cubicBezTo>
                    <a:pt x="120" y="398"/>
                    <a:pt x="148" y="405"/>
                    <a:pt x="156" y="407"/>
                  </a:cubicBezTo>
                  <a:cubicBezTo>
                    <a:pt x="193" y="398"/>
                    <a:pt x="152" y="413"/>
                    <a:pt x="176" y="375"/>
                  </a:cubicBezTo>
                  <a:cubicBezTo>
                    <a:pt x="181" y="367"/>
                    <a:pt x="200" y="359"/>
                    <a:pt x="200" y="359"/>
                  </a:cubicBezTo>
                  <a:cubicBezTo>
                    <a:pt x="212" y="376"/>
                    <a:pt x="202" y="377"/>
                    <a:pt x="196" y="395"/>
                  </a:cubicBezTo>
                  <a:cubicBezTo>
                    <a:pt x="195" y="401"/>
                    <a:pt x="189" y="481"/>
                    <a:pt x="184" y="487"/>
                  </a:cubicBezTo>
                  <a:cubicBezTo>
                    <a:pt x="178" y="493"/>
                    <a:pt x="160" y="495"/>
                    <a:pt x="160" y="495"/>
                  </a:cubicBezTo>
                  <a:cubicBezTo>
                    <a:pt x="170" y="455"/>
                    <a:pt x="159" y="463"/>
                    <a:pt x="116" y="467"/>
                  </a:cubicBezTo>
                  <a:cubicBezTo>
                    <a:pt x="104" y="491"/>
                    <a:pt x="96" y="500"/>
                    <a:pt x="112" y="535"/>
                  </a:cubicBezTo>
                  <a:cubicBezTo>
                    <a:pt x="116" y="543"/>
                    <a:pt x="136" y="543"/>
                    <a:pt x="136" y="543"/>
                  </a:cubicBezTo>
                  <a:cubicBezTo>
                    <a:pt x="165" y="539"/>
                    <a:pt x="172" y="525"/>
                    <a:pt x="184" y="543"/>
                  </a:cubicBezTo>
                  <a:cubicBezTo>
                    <a:pt x="187" y="569"/>
                    <a:pt x="197" y="649"/>
                    <a:pt x="168" y="659"/>
                  </a:cubicBezTo>
                  <a:cubicBezTo>
                    <a:pt x="161" y="658"/>
                    <a:pt x="154" y="659"/>
                    <a:pt x="148" y="655"/>
                  </a:cubicBezTo>
                  <a:cubicBezTo>
                    <a:pt x="144" y="653"/>
                    <a:pt x="147" y="645"/>
                    <a:pt x="144" y="643"/>
                  </a:cubicBezTo>
                  <a:cubicBezTo>
                    <a:pt x="137" y="638"/>
                    <a:pt x="120" y="635"/>
                    <a:pt x="120" y="635"/>
                  </a:cubicBezTo>
                  <a:cubicBezTo>
                    <a:pt x="111" y="621"/>
                    <a:pt x="112" y="612"/>
                    <a:pt x="96" y="607"/>
                  </a:cubicBezTo>
                  <a:cubicBezTo>
                    <a:pt x="84" y="595"/>
                    <a:pt x="65" y="571"/>
                    <a:pt x="60" y="555"/>
                  </a:cubicBezTo>
                  <a:cubicBezTo>
                    <a:pt x="53" y="535"/>
                    <a:pt x="55" y="522"/>
                    <a:pt x="40" y="507"/>
                  </a:cubicBezTo>
                  <a:cubicBezTo>
                    <a:pt x="33" y="487"/>
                    <a:pt x="25" y="474"/>
                    <a:pt x="8" y="463"/>
                  </a:cubicBezTo>
                  <a:cubicBezTo>
                    <a:pt x="0" y="440"/>
                    <a:pt x="3" y="419"/>
                    <a:pt x="16" y="399"/>
                  </a:cubicBezTo>
                  <a:cubicBezTo>
                    <a:pt x="20" y="346"/>
                    <a:pt x="13" y="326"/>
                    <a:pt x="4" y="279"/>
                  </a:cubicBezTo>
                  <a:cubicBezTo>
                    <a:pt x="11" y="259"/>
                    <a:pt x="12" y="241"/>
                    <a:pt x="24" y="223"/>
                  </a:cubicBezTo>
                  <a:cubicBezTo>
                    <a:pt x="32" y="193"/>
                    <a:pt x="47" y="212"/>
                    <a:pt x="32" y="183"/>
                  </a:cubicBezTo>
                  <a:cubicBezTo>
                    <a:pt x="38" y="155"/>
                    <a:pt x="48" y="135"/>
                    <a:pt x="72" y="119"/>
                  </a:cubicBezTo>
                  <a:cubicBezTo>
                    <a:pt x="73" y="112"/>
                    <a:pt x="72" y="104"/>
                    <a:pt x="76" y="99"/>
                  </a:cubicBezTo>
                  <a:cubicBezTo>
                    <a:pt x="80" y="95"/>
                    <a:pt x="87" y="98"/>
                    <a:pt x="92" y="95"/>
                  </a:cubicBezTo>
                  <a:cubicBezTo>
                    <a:pt x="96" y="92"/>
                    <a:pt x="97" y="86"/>
                    <a:pt x="100" y="83"/>
                  </a:cubicBezTo>
                  <a:cubicBezTo>
                    <a:pt x="111" y="72"/>
                    <a:pt x="134" y="64"/>
                    <a:pt x="148" y="59"/>
                  </a:cubicBezTo>
                  <a:cubicBezTo>
                    <a:pt x="185" y="22"/>
                    <a:pt x="242" y="8"/>
                    <a:pt x="292" y="3"/>
                  </a:cubicBezTo>
                  <a:cubicBezTo>
                    <a:pt x="323" y="7"/>
                    <a:pt x="320" y="0"/>
                    <a:pt x="336" y="19"/>
                  </a:cubicBezTo>
                  <a:cubicBezTo>
                    <a:pt x="339" y="23"/>
                    <a:pt x="340" y="28"/>
                    <a:pt x="344" y="31"/>
                  </a:cubicBezTo>
                  <a:cubicBezTo>
                    <a:pt x="367" y="46"/>
                    <a:pt x="408" y="45"/>
                    <a:pt x="432" y="47"/>
                  </a:cubicBezTo>
                  <a:cubicBezTo>
                    <a:pt x="440" y="44"/>
                    <a:pt x="448" y="39"/>
                    <a:pt x="456" y="47"/>
                  </a:cubicBezTo>
                  <a:cubicBezTo>
                    <a:pt x="463" y="54"/>
                    <a:pt x="472" y="71"/>
                    <a:pt x="472" y="71"/>
                  </a:cubicBezTo>
                  <a:cubicBezTo>
                    <a:pt x="457" y="76"/>
                    <a:pt x="456" y="75"/>
                    <a:pt x="468" y="75"/>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19" name="Freeform 75">
              <a:extLst>
                <a:ext uri="{FF2B5EF4-FFF2-40B4-BE49-F238E27FC236}">
                  <a16:creationId xmlns:a16="http://schemas.microsoft.com/office/drawing/2014/main" id="{6C511B36-FD19-471E-89FD-600E8D22B5DB}"/>
                </a:ext>
              </a:extLst>
            </p:cNvPr>
            <p:cNvSpPr>
              <a:spLocks/>
            </p:cNvSpPr>
            <p:nvPr/>
          </p:nvSpPr>
          <p:spPr bwMode="auto">
            <a:xfrm>
              <a:off x="3524" y="957"/>
              <a:ext cx="91" cy="89"/>
            </a:xfrm>
            <a:custGeom>
              <a:avLst/>
              <a:gdLst>
                <a:gd name="T0" fmla="*/ 88 w 91"/>
                <a:gd name="T1" fmla="*/ 27 h 89"/>
                <a:gd name="T2" fmla="*/ 52 w 91"/>
                <a:gd name="T3" fmla="*/ 67 h 89"/>
                <a:gd name="T4" fmla="*/ 0 w 91"/>
                <a:gd name="T5" fmla="*/ 63 h 89"/>
                <a:gd name="T6" fmla="*/ 28 w 91"/>
                <a:gd name="T7" fmla="*/ 23 h 89"/>
                <a:gd name="T8" fmla="*/ 84 w 91"/>
                <a:gd name="T9" fmla="*/ 11 h 89"/>
                <a:gd name="T10" fmla="*/ 88 w 91"/>
                <a:gd name="T11" fmla="*/ 23 h 89"/>
                <a:gd name="T12" fmla="*/ 88 w 91"/>
                <a:gd name="T13" fmla="*/ 27 h 89"/>
                <a:gd name="T14" fmla="*/ 0 60000 65536"/>
                <a:gd name="T15" fmla="*/ 0 60000 65536"/>
                <a:gd name="T16" fmla="*/ 0 60000 65536"/>
                <a:gd name="T17" fmla="*/ 0 60000 65536"/>
                <a:gd name="T18" fmla="*/ 0 60000 65536"/>
                <a:gd name="T19" fmla="*/ 0 60000 65536"/>
                <a:gd name="T20" fmla="*/ 0 60000 65536"/>
                <a:gd name="T21" fmla="*/ 0 w 91"/>
                <a:gd name="T22" fmla="*/ 0 h 89"/>
                <a:gd name="T23" fmla="*/ 91 w 91"/>
                <a:gd name="T24" fmla="*/ 89 h 8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1" h="89">
                  <a:moveTo>
                    <a:pt x="88" y="27"/>
                  </a:moveTo>
                  <a:cubicBezTo>
                    <a:pt x="70" y="39"/>
                    <a:pt x="69" y="56"/>
                    <a:pt x="52" y="67"/>
                  </a:cubicBezTo>
                  <a:cubicBezTo>
                    <a:pt x="38" y="88"/>
                    <a:pt x="9" y="89"/>
                    <a:pt x="0" y="63"/>
                  </a:cubicBezTo>
                  <a:cubicBezTo>
                    <a:pt x="7" y="43"/>
                    <a:pt x="7" y="30"/>
                    <a:pt x="28" y="23"/>
                  </a:cubicBezTo>
                  <a:cubicBezTo>
                    <a:pt x="43" y="0"/>
                    <a:pt x="57" y="8"/>
                    <a:pt x="84" y="11"/>
                  </a:cubicBezTo>
                  <a:cubicBezTo>
                    <a:pt x="85" y="15"/>
                    <a:pt x="91" y="20"/>
                    <a:pt x="88" y="23"/>
                  </a:cubicBezTo>
                  <a:cubicBezTo>
                    <a:pt x="84" y="28"/>
                    <a:pt x="50" y="27"/>
                    <a:pt x="88" y="27"/>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20" name="Freeform 76">
              <a:extLst>
                <a:ext uri="{FF2B5EF4-FFF2-40B4-BE49-F238E27FC236}">
                  <a16:creationId xmlns:a16="http://schemas.microsoft.com/office/drawing/2014/main" id="{52362F87-F804-413A-A687-73C29411FB75}"/>
                </a:ext>
              </a:extLst>
            </p:cNvPr>
            <p:cNvSpPr>
              <a:spLocks/>
            </p:cNvSpPr>
            <p:nvPr/>
          </p:nvSpPr>
          <p:spPr bwMode="auto">
            <a:xfrm>
              <a:off x="3476" y="1078"/>
              <a:ext cx="63" cy="26"/>
            </a:xfrm>
            <a:custGeom>
              <a:avLst/>
              <a:gdLst>
                <a:gd name="T0" fmla="*/ 52 w 63"/>
                <a:gd name="T1" fmla="*/ 2 h 26"/>
                <a:gd name="T2" fmla="*/ 4 w 63"/>
                <a:gd name="T3" fmla="*/ 6 h 26"/>
                <a:gd name="T4" fmla="*/ 12 w 63"/>
                <a:gd name="T5" fmla="*/ 18 h 26"/>
                <a:gd name="T6" fmla="*/ 52 w 63"/>
                <a:gd name="T7" fmla="*/ 26 h 26"/>
                <a:gd name="T8" fmla="*/ 52 w 63"/>
                <a:gd name="T9" fmla="*/ 2 h 26"/>
                <a:gd name="T10" fmla="*/ 0 60000 65536"/>
                <a:gd name="T11" fmla="*/ 0 60000 65536"/>
                <a:gd name="T12" fmla="*/ 0 60000 65536"/>
                <a:gd name="T13" fmla="*/ 0 60000 65536"/>
                <a:gd name="T14" fmla="*/ 0 60000 65536"/>
                <a:gd name="T15" fmla="*/ 0 w 63"/>
                <a:gd name="T16" fmla="*/ 0 h 26"/>
                <a:gd name="T17" fmla="*/ 63 w 63"/>
                <a:gd name="T18" fmla="*/ 26 h 26"/>
              </a:gdLst>
              <a:ahLst/>
              <a:cxnLst>
                <a:cxn ang="T10">
                  <a:pos x="T0" y="T1"/>
                </a:cxn>
                <a:cxn ang="T11">
                  <a:pos x="T2" y="T3"/>
                </a:cxn>
                <a:cxn ang="T12">
                  <a:pos x="T4" y="T5"/>
                </a:cxn>
                <a:cxn ang="T13">
                  <a:pos x="T6" y="T7"/>
                </a:cxn>
                <a:cxn ang="T14">
                  <a:pos x="T8" y="T9"/>
                </a:cxn>
              </a:cxnLst>
              <a:rect l="T15" t="T16" r="T17" b="T18"/>
              <a:pathLst>
                <a:path w="63" h="26">
                  <a:moveTo>
                    <a:pt x="52" y="2"/>
                  </a:moveTo>
                  <a:cubicBezTo>
                    <a:pt x="36" y="3"/>
                    <a:pt x="19" y="0"/>
                    <a:pt x="4" y="6"/>
                  </a:cubicBezTo>
                  <a:cubicBezTo>
                    <a:pt x="0" y="8"/>
                    <a:pt x="8" y="15"/>
                    <a:pt x="12" y="18"/>
                  </a:cubicBezTo>
                  <a:cubicBezTo>
                    <a:pt x="23" y="26"/>
                    <a:pt x="39" y="24"/>
                    <a:pt x="52" y="26"/>
                  </a:cubicBezTo>
                  <a:cubicBezTo>
                    <a:pt x="63" y="10"/>
                    <a:pt x="63" y="18"/>
                    <a:pt x="52" y="2"/>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41421" name="Group 77">
            <a:extLst>
              <a:ext uri="{FF2B5EF4-FFF2-40B4-BE49-F238E27FC236}">
                <a16:creationId xmlns:a16="http://schemas.microsoft.com/office/drawing/2014/main" id="{B523B418-BC18-4FEE-892C-08580E7F7726}"/>
              </a:ext>
            </a:extLst>
          </p:cNvPr>
          <p:cNvGrpSpPr>
            <a:grpSpLocks/>
          </p:cNvGrpSpPr>
          <p:nvPr/>
        </p:nvGrpSpPr>
        <p:grpSpPr bwMode="auto">
          <a:xfrm>
            <a:off x="1129903" y="2485311"/>
            <a:ext cx="2800350" cy="2444472"/>
            <a:chOff x="200" y="1704"/>
            <a:chExt cx="1920" cy="1676"/>
          </a:xfrm>
        </p:grpSpPr>
        <p:sp>
          <p:nvSpPr>
            <p:cNvPr id="441422" name="AutoShape 78">
              <a:extLst>
                <a:ext uri="{FF2B5EF4-FFF2-40B4-BE49-F238E27FC236}">
                  <a16:creationId xmlns:a16="http://schemas.microsoft.com/office/drawing/2014/main" id="{D9F463EF-C321-4E71-8622-59F827BB85C2}"/>
                </a:ext>
              </a:extLst>
            </p:cNvPr>
            <p:cNvSpPr>
              <a:spLocks noChangeArrowheads="1"/>
            </p:cNvSpPr>
            <p:nvPr/>
          </p:nvSpPr>
          <p:spPr bwMode="auto">
            <a:xfrm rot="-4810842">
              <a:off x="1304" y="1916"/>
              <a:ext cx="528" cy="104"/>
            </a:xfrm>
            <a:prstGeom prst="rightArrow">
              <a:avLst>
                <a:gd name="adj1" fmla="val 50000"/>
                <a:gd name="adj2" fmla="val 126923"/>
              </a:avLst>
            </a:prstGeom>
            <a:solidFill>
              <a:srgbClr val="FFFF00"/>
            </a:solidFill>
            <a:ln w="9525">
              <a:solidFill>
                <a:schemeClr val="tx1"/>
              </a:solidFill>
              <a:miter lim="800000"/>
              <a:headEnd/>
              <a:tailEnd/>
            </a:ln>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endParaRPr lang="en-US" altLang="es-ES" sz="1470">
                <a:solidFill>
                  <a:srgbClr val="000000"/>
                </a:solidFill>
                <a:ea typeface="MS PGothic" panose="020B0600070205080204" pitchFamily="34" charset="-128"/>
              </a:endParaRPr>
            </a:p>
          </p:txBody>
        </p:sp>
        <p:sp>
          <p:nvSpPr>
            <p:cNvPr id="441423" name="AutoShape 79">
              <a:extLst>
                <a:ext uri="{FF2B5EF4-FFF2-40B4-BE49-F238E27FC236}">
                  <a16:creationId xmlns:a16="http://schemas.microsoft.com/office/drawing/2014/main" id="{81FB5544-3E5A-4AAE-AF83-78FC4633E057}"/>
                </a:ext>
              </a:extLst>
            </p:cNvPr>
            <p:cNvSpPr>
              <a:spLocks noChangeArrowheads="1"/>
            </p:cNvSpPr>
            <p:nvPr/>
          </p:nvSpPr>
          <p:spPr bwMode="auto">
            <a:xfrm rot="-7966477">
              <a:off x="896" y="2076"/>
              <a:ext cx="528" cy="104"/>
            </a:xfrm>
            <a:prstGeom prst="rightArrow">
              <a:avLst>
                <a:gd name="adj1" fmla="val 50000"/>
                <a:gd name="adj2" fmla="val 126923"/>
              </a:avLst>
            </a:prstGeom>
            <a:solidFill>
              <a:srgbClr val="FFFF00"/>
            </a:solidFill>
            <a:ln w="9525">
              <a:solidFill>
                <a:schemeClr val="tx1"/>
              </a:solidFill>
              <a:miter lim="800000"/>
              <a:headEnd/>
              <a:tailEnd/>
            </a:ln>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endParaRPr lang="en-US" altLang="es-ES" sz="1470">
                <a:solidFill>
                  <a:srgbClr val="000000"/>
                </a:solidFill>
                <a:ea typeface="MS PGothic" panose="020B0600070205080204" pitchFamily="34" charset="-128"/>
              </a:endParaRPr>
            </a:p>
          </p:txBody>
        </p:sp>
        <p:sp>
          <p:nvSpPr>
            <p:cNvPr id="441424" name="AutoShape 80">
              <a:extLst>
                <a:ext uri="{FF2B5EF4-FFF2-40B4-BE49-F238E27FC236}">
                  <a16:creationId xmlns:a16="http://schemas.microsoft.com/office/drawing/2014/main" id="{3CD911FE-EE87-4B4A-9BAE-24BB518B34C5}"/>
                </a:ext>
              </a:extLst>
            </p:cNvPr>
            <p:cNvSpPr>
              <a:spLocks noChangeArrowheads="1"/>
            </p:cNvSpPr>
            <p:nvPr/>
          </p:nvSpPr>
          <p:spPr bwMode="auto">
            <a:xfrm rot="-8917061">
              <a:off x="200" y="2684"/>
              <a:ext cx="528" cy="104"/>
            </a:xfrm>
            <a:prstGeom prst="rightArrow">
              <a:avLst>
                <a:gd name="adj1" fmla="val 50000"/>
                <a:gd name="adj2" fmla="val 126923"/>
              </a:avLst>
            </a:prstGeom>
            <a:solidFill>
              <a:srgbClr val="FFFF00"/>
            </a:solidFill>
            <a:ln w="9525">
              <a:solidFill>
                <a:schemeClr val="tx1"/>
              </a:solidFill>
              <a:miter lim="800000"/>
              <a:headEnd/>
              <a:tailEnd/>
            </a:ln>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endParaRPr lang="en-US" altLang="es-ES" sz="1470">
                <a:solidFill>
                  <a:srgbClr val="000000"/>
                </a:solidFill>
                <a:ea typeface="MS PGothic" panose="020B0600070205080204" pitchFamily="34" charset="-128"/>
              </a:endParaRPr>
            </a:p>
          </p:txBody>
        </p:sp>
        <p:sp>
          <p:nvSpPr>
            <p:cNvPr id="441425" name="AutoShape 81">
              <a:extLst>
                <a:ext uri="{FF2B5EF4-FFF2-40B4-BE49-F238E27FC236}">
                  <a16:creationId xmlns:a16="http://schemas.microsoft.com/office/drawing/2014/main" id="{26AF7DDC-8CDD-46CD-B159-739F48D50FE3}"/>
                </a:ext>
              </a:extLst>
            </p:cNvPr>
            <p:cNvSpPr>
              <a:spLocks noChangeArrowheads="1"/>
            </p:cNvSpPr>
            <p:nvPr/>
          </p:nvSpPr>
          <p:spPr bwMode="auto">
            <a:xfrm rot="8628408">
              <a:off x="312" y="3276"/>
              <a:ext cx="528" cy="104"/>
            </a:xfrm>
            <a:prstGeom prst="rightArrow">
              <a:avLst>
                <a:gd name="adj1" fmla="val 50000"/>
                <a:gd name="adj2" fmla="val 126923"/>
              </a:avLst>
            </a:prstGeom>
            <a:solidFill>
              <a:srgbClr val="FFFF00"/>
            </a:solidFill>
            <a:ln w="9525">
              <a:solidFill>
                <a:schemeClr val="tx1"/>
              </a:solidFill>
              <a:miter lim="800000"/>
              <a:headEnd/>
              <a:tailEnd/>
            </a:ln>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endParaRPr lang="en-US" altLang="es-ES" sz="1470">
                <a:solidFill>
                  <a:srgbClr val="000000"/>
                </a:solidFill>
                <a:ea typeface="MS PGothic" panose="020B0600070205080204" pitchFamily="34" charset="-128"/>
              </a:endParaRPr>
            </a:p>
          </p:txBody>
        </p:sp>
        <p:sp>
          <p:nvSpPr>
            <p:cNvPr id="441426" name="AutoShape 82">
              <a:extLst>
                <a:ext uri="{FF2B5EF4-FFF2-40B4-BE49-F238E27FC236}">
                  <a16:creationId xmlns:a16="http://schemas.microsoft.com/office/drawing/2014/main" id="{A81987D5-4B91-4E94-87DE-C8F16CC72D8D}"/>
                </a:ext>
              </a:extLst>
            </p:cNvPr>
            <p:cNvSpPr>
              <a:spLocks noChangeArrowheads="1"/>
            </p:cNvSpPr>
            <p:nvPr/>
          </p:nvSpPr>
          <p:spPr bwMode="auto">
            <a:xfrm rot="-1417763">
              <a:off x="1592" y="2092"/>
              <a:ext cx="528" cy="104"/>
            </a:xfrm>
            <a:prstGeom prst="rightArrow">
              <a:avLst>
                <a:gd name="adj1" fmla="val 50000"/>
                <a:gd name="adj2" fmla="val 126923"/>
              </a:avLst>
            </a:prstGeom>
            <a:solidFill>
              <a:srgbClr val="FFFF00"/>
            </a:solidFill>
            <a:ln w="9525">
              <a:solidFill>
                <a:schemeClr val="tx1"/>
              </a:solidFill>
              <a:miter lim="800000"/>
              <a:headEnd/>
              <a:tailEnd/>
            </a:ln>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endParaRPr lang="en-US" altLang="es-ES" sz="1470">
                <a:solidFill>
                  <a:srgbClr val="000000"/>
                </a:solidFill>
                <a:ea typeface="MS PGothic" panose="020B0600070205080204" pitchFamily="34" charset="-128"/>
              </a:endParaRPr>
            </a:p>
          </p:txBody>
        </p:sp>
      </p:grpSp>
      <p:grpSp>
        <p:nvGrpSpPr>
          <p:cNvPr id="441427" name="Group 83">
            <a:extLst>
              <a:ext uri="{FF2B5EF4-FFF2-40B4-BE49-F238E27FC236}">
                <a16:creationId xmlns:a16="http://schemas.microsoft.com/office/drawing/2014/main" id="{4EFDFA31-374F-46E1-89CA-46E62433B3A8}"/>
              </a:ext>
            </a:extLst>
          </p:cNvPr>
          <p:cNvGrpSpPr>
            <a:grpSpLocks/>
          </p:cNvGrpSpPr>
          <p:nvPr/>
        </p:nvGrpSpPr>
        <p:grpSpPr bwMode="auto">
          <a:xfrm>
            <a:off x="1147406" y="2772639"/>
            <a:ext cx="3217485" cy="3138726"/>
            <a:chOff x="3336" y="2039"/>
            <a:chExt cx="2206" cy="2152"/>
          </a:xfrm>
        </p:grpSpPr>
        <p:grpSp>
          <p:nvGrpSpPr>
            <p:cNvPr id="441428" name="Group 84">
              <a:extLst>
                <a:ext uri="{FF2B5EF4-FFF2-40B4-BE49-F238E27FC236}">
                  <a16:creationId xmlns:a16="http://schemas.microsoft.com/office/drawing/2014/main" id="{B7350FD0-949F-4362-86AF-17C24340952B}"/>
                </a:ext>
              </a:extLst>
            </p:cNvPr>
            <p:cNvGrpSpPr>
              <a:grpSpLocks/>
            </p:cNvGrpSpPr>
            <p:nvPr/>
          </p:nvGrpSpPr>
          <p:grpSpPr bwMode="auto">
            <a:xfrm>
              <a:off x="3366" y="2039"/>
              <a:ext cx="2176" cy="1897"/>
              <a:chOff x="3366" y="2039"/>
              <a:chExt cx="2176" cy="1897"/>
            </a:xfrm>
          </p:grpSpPr>
          <p:sp>
            <p:nvSpPr>
              <p:cNvPr id="441429" name="Freeform 85">
                <a:extLst>
                  <a:ext uri="{FF2B5EF4-FFF2-40B4-BE49-F238E27FC236}">
                    <a16:creationId xmlns:a16="http://schemas.microsoft.com/office/drawing/2014/main" id="{186DDC20-B5E8-48DE-BC2C-2691469AC541}"/>
                  </a:ext>
                </a:extLst>
              </p:cNvPr>
              <p:cNvSpPr>
                <a:spLocks/>
              </p:cNvSpPr>
              <p:nvPr/>
            </p:nvSpPr>
            <p:spPr bwMode="auto">
              <a:xfrm>
                <a:off x="5303" y="2580"/>
                <a:ext cx="64" cy="57"/>
              </a:xfrm>
              <a:custGeom>
                <a:avLst/>
                <a:gdLst>
                  <a:gd name="T0" fmla="*/ 0 w 73"/>
                  <a:gd name="T1" fmla="*/ 20 h 57"/>
                  <a:gd name="T2" fmla="*/ 5 w 73"/>
                  <a:gd name="T3" fmla="*/ 20 h 57"/>
                  <a:gd name="T4" fmla="*/ 11 w 73"/>
                  <a:gd name="T5" fmla="*/ 20 h 57"/>
                  <a:gd name="T6" fmla="*/ 16 w 73"/>
                  <a:gd name="T7" fmla="*/ 24 h 57"/>
                  <a:gd name="T8" fmla="*/ 19 w 73"/>
                  <a:gd name="T9" fmla="*/ 32 h 57"/>
                  <a:gd name="T10" fmla="*/ 25 w 73"/>
                  <a:gd name="T11" fmla="*/ 36 h 57"/>
                  <a:gd name="T12" fmla="*/ 27 w 73"/>
                  <a:gd name="T13" fmla="*/ 44 h 57"/>
                  <a:gd name="T14" fmla="*/ 32 w 73"/>
                  <a:gd name="T15" fmla="*/ 48 h 57"/>
                  <a:gd name="T16" fmla="*/ 38 w 73"/>
                  <a:gd name="T17" fmla="*/ 52 h 57"/>
                  <a:gd name="T18" fmla="*/ 43 w 73"/>
                  <a:gd name="T19" fmla="*/ 56 h 57"/>
                  <a:gd name="T20" fmla="*/ 48 w 73"/>
                  <a:gd name="T21" fmla="*/ 48 h 57"/>
                  <a:gd name="T22" fmla="*/ 48 w 73"/>
                  <a:gd name="T23" fmla="*/ 40 h 57"/>
                  <a:gd name="T24" fmla="*/ 48 w 73"/>
                  <a:gd name="T25" fmla="*/ 32 h 57"/>
                  <a:gd name="T26" fmla="*/ 48 w 73"/>
                  <a:gd name="T27" fmla="*/ 24 h 57"/>
                  <a:gd name="T28" fmla="*/ 48 w 73"/>
                  <a:gd name="T29" fmla="*/ 16 h 57"/>
                  <a:gd name="T30" fmla="*/ 48 w 73"/>
                  <a:gd name="T31" fmla="*/ 8 h 57"/>
                  <a:gd name="T32" fmla="*/ 46 w 73"/>
                  <a:gd name="T33" fmla="*/ 0 h 57"/>
                  <a:gd name="T34" fmla="*/ 40 w 73"/>
                  <a:gd name="T35" fmla="*/ 0 h 57"/>
                  <a:gd name="T36" fmla="*/ 30 w 73"/>
                  <a:gd name="T37" fmla="*/ 0 h 57"/>
                  <a:gd name="T38" fmla="*/ 25 w 73"/>
                  <a:gd name="T39" fmla="*/ 4 h 57"/>
                  <a:gd name="T40" fmla="*/ 19 w 73"/>
                  <a:gd name="T41" fmla="*/ 4 h 57"/>
                  <a:gd name="T42" fmla="*/ 11 w 73"/>
                  <a:gd name="T43" fmla="*/ 0 h 57"/>
                  <a:gd name="T44" fmla="*/ 4 w 73"/>
                  <a:gd name="T45" fmla="*/ 0 h 57"/>
                  <a:gd name="T46" fmla="*/ 0 w 73"/>
                  <a:gd name="T47" fmla="*/ 8 h 57"/>
                  <a:gd name="T48" fmla="*/ 0 w 73"/>
                  <a:gd name="T49" fmla="*/ 16 h 57"/>
                  <a:gd name="T50" fmla="*/ 0 w 73"/>
                  <a:gd name="T51" fmla="*/ 20 h 5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3"/>
                  <a:gd name="T79" fmla="*/ 0 h 57"/>
                  <a:gd name="T80" fmla="*/ 73 w 73"/>
                  <a:gd name="T81" fmla="*/ 57 h 5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3" h="57">
                    <a:moveTo>
                      <a:pt x="0" y="20"/>
                    </a:moveTo>
                    <a:lnTo>
                      <a:pt x="8" y="20"/>
                    </a:lnTo>
                    <a:lnTo>
                      <a:pt x="16" y="20"/>
                    </a:lnTo>
                    <a:lnTo>
                      <a:pt x="24" y="24"/>
                    </a:lnTo>
                    <a:lnTo>
                      <a:pt x="28" y="32"/>
                    </a:lnTo>
                    <a:lnTo>
                      <a:pt x="36" y="36"/>
                    </a:lnTo>
                    <a:lnTo>
                      <a:pt x="40" y="44"/>
                    </a:lnTo>
                    <a:lnTo>
                      <a:pt x="48" y="48"/>
                    </a:lnTo>
                    <a:lnTo>
                      <a:pt x="56" y="52"/>
                    </a:lnTo>
                    <a:lnTo>
                      <a:pt x="64" y="56"/>
                    </a:lnTo>
                    <a:lnTo>
                      <a:pt x="72" y="48"/>
                    </a:lnTo>
                    <a:lnTo>
                      <a:pt x="72" y="40"/>
                    </a:lnTo>
                    <a:lnTo>
                      <a:pt x="72" y="32"/>
                    </a:lnTo>
                    <a:lnTo>
                      <a:pt x="72" y="24"/>
                    </a:lnTo>
                    <a:lnTo>
                      <a:pt x="72" y="16"/>
                    </a:lnTo>
                    <a:lnTo>
                      <a:pt x="72" y="8"/>
                    </a:lnTo>
                    <a:lnTo>
                      <a:pt x="68" y="0"/>
                    </a:lnTo>
                    <a:lnTo>
                      <a:pt x="60" y="0"/>
                    </a:lnTo>
                    <a:lnTo>
                      <a:pt x="44" y="0"/>
                    </a:lnTo>
                    <a:lnTo>
                      <a:pt x="36" y="4"/>
                    </a:lnTo>
                    <a:lnTo>
                      <a:pt x="28" y="4"/>
                    </a:lnTo>
                    <a:lnTo>
                      <a:pt x="16" y="0"/>
                    </a:lnTo>
                    <a:lnTo>
                      <a:pt x="4" y="0"/>
                    </a:lnTo>
                    <a:lnTo>
                      <a:pt x="0" y="8"/>
                    </a:lnTo>
                    <a:lnTo>
                      <a:pt x="0" y="16"/>
                    </a:lnTo>
                    <a:lnTo>
                      <a:pt x="0" y="20"/>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30" name="Freeform 86">
                <a:extLst>
                  <a:ext uri="{FF2B5EF4-FFF2-40B4-BE49-F238E27FC236}">
                    <a16:creationId xmlns:a16="http://schemas.microsoft.com/office/drawing/2014/main" id="{F95BC93E-0B5B-4089-93EE-0644F705188C}"/>
                  </a:ext>
                </a:extLst>
              </p:cNvPr>
              <p:cNvSpPr>
                <a:spLocks/>
              </p:cNvSpPr>
              <p:nvPr/>
            </p:nvSpPr>
            <p:spPr bwMode="auto">
              <a:xfrm>
                <a:off x="5388" y="2612"/>
                <a:ext cx="36" cy="53"/>
              </a:xfrm>
              <a:custGeom>
                <a:avLst/>
                <a:gdLst>
                  <a:gd name="T0" fmla="*/ 0 w 41"/>
                  <a:gd name="T1" fmla="*/ 32 h 53"/>
                  <a:gd name="T2" fmla="*/ 5 w 41"/>
                  <a:gd name="T3" fmla="*/ 28 h 53"/>
                  <a:gd name="T4" fmla="*/ 9 w 41"/>
                  <a:gd name="T5" fmla="*/ 16 h 53"/>
                  <a:gd name="T6" fmla="*/ 11 w 41"/>
                  <a:gd name="T7" fmla="*/ 8 h 53"/>
                  <a:gd name="T8" fmla="*/ 16 w 41"/>
                  <a:gd name="T9" fmla="*/ 4 h 53"/>
                  <a:gd name="T10" fmla="*/ 22 w 41"/>
                  <a:gd name="T11" fmla="*/ 0 h 53"/>
                  <a:gd name="T12" fmla="*/ 27 w 41"/>
                  <a:gd name="T13" fmla="*/ 4 h 53"/>
                  <a:gd name="T14" fmla="*/ 27 w 41"/>
                  <a:gd name="T15" fmla="*/ 12 h 53"/>
                  <a:gd name="T16" fmla="*/ 27 w 41"/>
                  <a:gd name="T17" fmla="*/ 20 h 53"/>
                  <a:gd name="T18" fmla="*/ 27 w 41"/>
                  <a:gd name="T19" fmla="*/ 28 h 53"/>
                  <a:gd name="T20" fmla="*/ 22 w 41"/>
                  <a:gd name="T21" fmla="*/ 36 h 53"/>
                  <a:gd name="T22" fmla="*/ 16 w 41"/>
                  <a:gd name="T23" fmla="*/ 40 h 53"/>
                  <a:gd name="T24" fmla="*/ 14 w 41"/>
                  <a:gd name="T25" fmla="*/ 48 h 53"/>
                  <a:gd name="T26" fmla="*/ 9 w 41"/>
                  <a:gd name="T27" fmla="*/ 52 h 53"/>
                  <a:gd name="T28" fmla="*/ 4 w 41"/>
                  <a:gd name="T29" fmla="*/ 48 h 53"/>
                  <a:gd name="T30" fmla="*/ 0 w 41"/>
                  <a:gd name="T31" fmla="*/ 40 h 53"/>
                  <a:gd name="T32" fmla="*/ 0 w 41"/>
                  <a:gd name="T33" fmla="*/ 3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53"/>
                  <a:gd name="T53" fmla="*/ 41 w 41"/>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53">
                    <a:moveTo>
                      <a:pt x="0" y="32"/>
                    </a:moveTo>
                    <a:lnTo>
                      <a:pt x="8" y="28"/>
                    </a:lnTo>
                    <a:lnTo>
                      <a:pt x="12" y="16"/>
                    </a:lnTo>
                    <a:lnTo>
                      <a:pt x="16" y="8"/>
                    </a:lnTo>
                    <a:lnTo>
                      <a:pt x="24" y="4"/>
                    </a:lnTo>
                    <a:lnTo>
                      <a:pt x="32" y="0"/>
                    </a:lnTo>
                    <a:lnTo>
                      <a:pt x="40" y="4"/>
                    </a:lnTo>
                    <a:lnTo>
                      <a:pt x="40" y="12"/>
                    </a:lnTo>
                    <a:lnTo>
                      <a:pt x="40" y="20"/>
                    </a:lnTo>
                    <a:lnTo>
                      <a:pt x="40" y="28"/>
                    </a:lnTo>
                    <a:lnTo>
                      <a:pt x="32" y="36"/>
                    </a:lnTo>
                    <a:lnTo>
                      <a:pt x="24" y="40"/>
                    </a:lnTo>
                    <a:lnTo>
                      <a:pt x="20" y="48"/>
                    </a:lnTo>
                    <a:lnTo>
                      <a:pt x="12" y="52"/>
                    </a:lnTo>
                    <a:lnTo>
                      <a:pt x="4" y="48"/>
                    </a:lnTo>
                    <a:lnTo>
                      <a:pt x="0" y="40"/>
                    </a:lnTo>
                    <a:lnTo>
                      <a:pt x="0" y="32"/>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31" name="Freeform 87">
                <a:extLst>
                  <a:ext uri="{FF2B5EF4-FFF2-40B4-BE49-F238E27FC236}">
                    <a16:creationId xmlns:a16="http://schemas.microsoft.com/office/drawing/2014/main" id="{03EE07A0-7221-476D-AA0F-3DD2417570E5}"/>
                  </a:ext>
                </a:extLst>
              </p:cNvPr>
              <p:cNvSpPr>
                <a:spLocks/>
              </p:cNvSpPr>
              <p:nvPr/>
            </p:nvSpPr>
            <p:spPr bwMode="auto">
              <a:xfrm>
                <a:off x="5036" y="2508"/>
                <a:ext cx="107" cy="65"/>
              </a:xfrm>
              <a:custGeom>
                <a:avLst/>
                <a:gdLst>
                  <a:gd name="T0" fmla="*/ 78 w 121"/>
                  <a:gd name="T1" fmla="*/ 48 h 65"/>
                  <a:gd name="T2" fmla="*/ 72 w 121"/>
                  <a:gd name="T3" fmla="*/ 48 h 65"/>
                  <a:gd name="T4" fmla="*/ 66 w 121"/>
                  <a:gd name="T5" fmla="*/ 44 h 65"/>
                  <a:gd name="T6" fmla="*/ 61 w 121"/>
                  <a:gd name="T7" fmla="*/ 44 h 65"/>
                  <a:gd name="T8" fmla="*/ 56 w 121"/>
                  <a:gd name="T9" fmla="*/ 44 h 65"/>
                  <a:gd name="T10" fmla="*/ 50 w 121"/>
                  <a:gd name="T11" fmla="*/ 48 h 65"/>
                  <a:gd name="T12" fmla="*/ 44 w 121"/>
                  <a:gd name="T13" fmla="*/ 52 h 65"/>
                  <a:gd name="T14" fmla="*/ 39 w 121"/>
                  <a:gd name="T15" fmla="*/ 52 h 65"/>
                  <a:gd name="T16" fmla="*/ 33 w 121"/>
                  <a:gd name="T17" fmla="*/ 56 h 65"/>
                  <a:gd name="T18" fmla="*/ 27 w 121"/>
                  <a:gd name="T19" fmla="*/ 56 h 65"/>
                  <a:gd name="T20" fmla="*/ 22 w 121"/>
                  <a:gd name="T21" fmla="*/ 60 h 65"/>
                  <a:gd name="T22" fmla="*/ 17 w 121"/>
                  <a:gd name="T23" fmla="*/ 64 h 65"/>
                  <a:gd name="T24" fmla="*/ 11 w 121"/>
                  <a:gd name="T25" fmla="*/ 64 h 65"/>
                  <a:gd name="T26" fmla="*/ 5 w 121"/>
                  <a:gd name="T27" fmla="*/ 64 h 65"/>
                  <a:gd name="T28" fmla="*/ 0 w 121"/>
                  <a:gd name="T29" fmla="*/ 60 h 65"/>
                  <a:gd name="T30" fmla="*/ 0 w 121"/>
                  <a:gd name="T31" fmla="*/ 52 h 65"/>
                  <a:gd name="T32" fmla="*/ 5 w 121"/>
                  <a:gd name="T33" fmla="*/ 40 h 65"/>
                  <a:gd name="T34" fmla="*/ 9 w 121"/>
                  <a:gd name="T35" fmla="*/ 32 h 65"/>
                  <a:gd name="T36" fmla="*/ 11 w 121"/>
                  <a:gd name="T37" fmla="*/ 24 h 65"/>
                  <a:gd name="T38" fmla="*/ 19 w 121"/>
                  <a:gd name="T39" fmla="*/ 16 h 65"/>
                  <a:gd name="T40" fmla="*/ 22 w 121"/>
                  <a:gd name="T41" fmla="*/ 8 h 65"/>
                  <a:gd name="T42" fmla="*/ 27 w 121"/>
                  <a:gd name="T43" fmla="*/ 4 h 65"/>
                  <a:gd name="T44" fmla="*/ 33 w 121"/>
                  <a:gd name="T45" fmla="*/ 0 h 65"/>
                  <a:gd name="T46" fmla="*/ 39 w 121"/>
                  <a:gd name="T47" fmla="*/ 0 h 65"/>
                  <a:gd name="T48" fmla="*/ 44 w 121"/>
                  <a:gd name="T49" fmla="*/ 0 h 65"/>
                  <a:gd name="T50" fmla="*/ 50 w 121"/>
                  <a:gd name="T51" fmla="*/ 0 h 65"/>
                  <a:gd name="T52" fmla="*/ 56 w 121"/>
                  <a:gd name="T53" fmla="*/ 0 h 65"/>
                  <a:gd name="T54" fmla="*/ 61 w 121"/>
                  <a:gd name="T55" fmla="*/ 4 h 65"/>
                  <a:gd name="T56" fmla="*/ 66 w 121"/>
                  <a:gd name="T57" fmla="*/ 8 h 65"/>
                  <a:gd name="T58" fmla="*/ 78 w 121"/>
                  <a:gd name="T59" fmla="*/ 20 h 65"/>
                  <a:gd name="T60" fmla="*/ 80 w 121"/>
                  <a:gd name="T61" fmla="*/ 28 h 65"/>
                  <a:gd name="T62" fmla="*/ 83 w 121"/>
                  <a:gd name="T63" fmla="*/ 36 h 65"/>
                  <a:gd name="T64" fmla="*/ 83 w 121"/>
                  <a:gd name="T65" fmla="*/ 44 h 65"/>
                  <a:gd name="T66" fmla="*/ 78 w 121"/>
                  <a:gd name="T67" fmla="*/ 48 h 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1"/>
                  <a:gd name="T103" fmla="*/ 0 h 65"/>
                  <a:gd name="T104" fmla="*/ 121 w 121"/>
                  <a:gd name="T105" fmla="*/ 65 h 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1" h="65">
                    <a:moveTo>
                      <a:pt x="112" y="48"/>
                    </a:moveTo>
                    <a:lnTo>
                      <a:pt x="104" y="48"/>
                    </a:lnTo>
                    <a:lnTo>
                      <a:pt x="96" y="44"/>
                    </a:lnTo>
                    <a:lnTo>
                      <a:pt x="88" y="44"/>
                    </a:lnTo>
                    <a:lnTo>
                      <a:pt x="80" y="44"/>
                    </a:lnTo>
                    <a:lnTo>
                      <a:pt x="72" y="48"/>
                    </a:lnTo>
                    <a:lnTo>
                      <a:pt x="64" y="52"/>
                    </a:lnTo>
                    <a:lnTo>
                      <a:pt x="56" y="52"/>
                    </a:lnTo>
                    <a:lnTo>
                      <a:pt x="48" y="56"/>
                    </a:lnTo>
                    <a:lnTo>
                      <a:pt x="40" y="56"/>
                    </a:lnTo>
                    <a:lnTo>
                      <a:pt x="32" y="60"/>
                    </a:lnTo>
                    <a:lnTo>
                      <a:pt x="24" y="64"/>
                    </a:lnTo>
                    <a:lnTo>
                      <a:pt x="16" y="64"/>
                    </a:lnTo>
                    <a:lnTo>
                      <a:pt x="8" y="64"/>
                    </a:lnTo>
                    <a:lnTo>
                      <a:pt x="0" y="60"/>
                    </a:lnTo>
                    <a:lnTo>
                      <a:pt x="0" y="52"/>
                    </a:lnTo>
                    <a:lnTo>
                      <a:pt x="8" y="40"/>
                    </a:lnTo>
                    <a:lnTo>
                      <a:pt x="12" y="32"/>
                    </a:lnTo>
                    <a:lnTo>
                      <a:pt x="16" y="24"/>
                    </a:lnTo>
                    <a:lnTo>
                      <a:pt x="28" y="16"/>
                    </a:lnTo>
                    <a:lnTo>
                      <a:pt x="32" y="8"/>
                    </a:lnTo>
                    <a:lnTo>
                      <a:pt x="40" y="4"/>
                    </a:lnTo>
                    <a:lnTo>
                      <a:pt x="48" y="0"/>
                    </a:lnTo>
                    <a:lnTo>
                      <a:pt x="56" y="0"/>
                    </a:lnTo>
                    <a:lnTo>
                      <a:pt x="64" y="0"/>
                    </a:lnTo>
                    <a:lnTo>
                      <a:pt x="72" y="0"/>
                    </a:lnTo>
                    <a:lnTo>
                      <a:pt x="80" y="0"/>
                    </a:lnTo>
                    <a:lnTo>
                      <a:pt x="88" y="4"/>
                    </a:lnTo>
                    <a:lnTo>
                      <a:pt x="96" y="8"/>
                    </a:lnTo>
                    <a:lnTo>
                      <a:pt x="112" y="20"/>
                    </a:lnTo>
                    <a:lnTo>
                      <a:pt x="116" y="28"/>
                    </a:lnTo>
                    <a:lnTo>
                      <a:pt x="120" y="36"/>
                    </a:lnTo>
                    <a:lnTo>
                      <a:pt x="120" y="44"/>
                    </a:lnTo>
                    <a:lnTo>
                      <a:pt x="112" y="48"/>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32" name="Freeform 88">
                <a:extLst>
                  <a:ext uri="{FF2B5EF4-FFF2-40B4-BE49-F238E27FC236}">
                    <a16:creationId xmlns:a16="http://schemas.microsoft.com/office/drawing/2014/main" id="{EF900D82-8F37-4A53-B3BD-FB863B173D9C}"/>
                  </a:ext>
                </a:extLst>
              </p:cNvPr>
              <p:cNvSpPr>
                <a:spLocks/>
              </p:cNvSpPr>
              <p:nvPr/>
            </p:nvSpPr>
            <p:spPr bwMode="auto">
              <a:xfrm>
                <a:off x="4958" y="2544"/>
                <a:ext cx="47" cy="61"/>
              </a:xfrm>
              <a:custGeom>
                <a:avLst/>
                <a:gdLst>
                  <a:gd name="T0" fmla="*/ 14 w 53"/>
                  <a:gd name="T1" fmla="*/ 12 h 61"/>
                  <a:gd name="T2" fmla="*/ 14 w 53"/>
                  <a:gd name="T3" fmla="*/ 20 h 61"/>
                  <a:gd name="T4" fmla="*/ 11 w 53"/>
                  <a:gd name="T5" fmla="*/ 28 h 61"/>
                  <a:gd name="T6" fmla="*/ 9 w 53"/>
                  <a:gd name="T7" fmla="*/ 36 h 61"/>
                  <a:gd name="T8" fmla="*/ 5 w 53"/>
                  <a:gd name="T9" fmla="*/ 44 h 61"/>
                  <a:gd name="T10" fmla="*/ 0 w 53"/>
                  <a:gd name="T11" fmla="*/ 48 h 61"/>
                  <a:gd name="T12" fmla="*/ 0 w 53"/>
                  <a:gd name="T13" fmla="*/ 56 h 61"/>
                  <a:gd name="T14" fmla="*/ 5 w 53"/>
                  <a:gd name="T15" fmla="*/ 60 h 61"/>
                  <a:gd name="T16" fmla="*/ 11 w 53"/>
                  <a:gd name="T17" fmla="*/ 60 h 61"/>
                  <a:gd name="T18" fmla="*/ 17 w 53"/>
                  <a:gd name="T19" fmla="*/ 56 h 61"/>
                  <a:gd name="T20" fmla="*/ 22 w 53"/>
                  <a:gd name="T21" fmla="*/ 56 h 61"/>
                  <a:gd name="T22" fmla="*/ 27 w 53"/>
                  <a:gd name="T23" fmla="*/ 52 h 61"/>
                  <a:gd name="T24" fmla="*/ 31 w 53"/>
                  <a:gd name="T25" fmla="*/ 44 h 61"/>
                  <a:gd name="T26" fmla="*/ 31 w 53"/>
                  <a:gd name="T27" fmla="*/ 36 h 61"/>
                  <a:gd name="T28" fmla="*/ 34 w 53"/>
                  <a:gd name="T29" fmla="*/ 28 h 61"/>
                  <a:gd name="T30" fmla="*/ 36 w 53"/>
                  <a:gd name="T31" fmla="*/ 20 h 61"/>
                  <a:gd name="T32" fmla="*/ 36 w 53"/>
                  <a:gd name="T33" fmla="*/ 12 h 61"/>
                  <a:gd name="T34" fmla="*/ 34 w 53"/>
                  <a:gd name="T35" fmla="*/ 4 h 61"/>
                  <a:gd name="T36" fmla="*/ 27 w 53"/>
                  <a:gd name="T37" fmla="*/ 0 h 61"/>
                  <a:gd name="T38" fmla="*/ 22 w 53"/>
                  <a:gd name="T39" fmla="*/ 0 h 61"/>
                  <a:gd name="T40" fmla="*/ 17 w 53"/>
                  <a:gd name="T41" fmla="*/ 4 h 61"/>
                  <a:gd name="T42" fmla="*/ 17 w 53"/>
                  <a:gd name="T43" fmla="*/ 12 h 61"/>
                  <a:gd name="T44" fmla="*/ 14 w 53"/>
                  <a:gd name="T45" fmla="*/ 12 h 6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3"/>
                  <a:gd name="T70" fmla="*/ 0 h 61"/>
                  <a:gd name="T71" fmla="*/ 53 w 53"/>
                  <a:gd name="T72" fmla="*/ 61 h 6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3" h="61">
                    <a:moveTo>
                      <a:pt x="20" y="12"/>
                    </a:moveTo>
                    <a:lnTo>
                      <a:pt x="20" y="20"/>
                    </a:lnTo>
                    <a:lnTo>
                      <a:pt x="16" y="28"/>
                    </a:lnTo>
                    <a:lnTo>
                      <a:pt x="12" y="36"/>
                    </a:lnTo>
                    <a:lnTo>
                      <a:pt x="8" y="44"/>
                    </a:lnTo>
                    <a:lnTo>
                      <a:pt x="0" y="48"/>
                    </a:lnTo>
                    <a:lnTo>
                      <a:pt x="0" y="56"/>
                    </a:lnTo>
                    <a:lnTo>
                      <a:pt x="8" y="60"/>
                    </a:lnTo>
                    <a:lnTo>
                      <a:pt x="16" y="60"/>
                    </a:lnTo>
                    <a:lnTo>
                      <a:pt x="24" y="56"/>
                    </a:lnTo>
                    <a:lnTo>
                      <a:pt x="32" y="56"/>
                    </a:lnTo>
                    <a:lnTo>
                      <a:pt x="40" y="52"/>
                    </a:lnTo>
                    <a:lnTo>
                      <a:pt x="44" y="44"/>
                    </a:lnTo>
                    <a:lnTo>
                      <a:pt x="44" y="36"/>
                    </a:lnTo>
                    <a:lnTo>
                      <a:pt x="48" y="28"/>
                    </a:lnTo>
                    <a:lnTo>
                      <a:pt x="52" y="20"/>
                    </a:lnTo>
                    <a:lnTo>
                      <a:pt x="52" y="12"/>
                    </a:lnTo>
                    <a:lnTo>
                      <a:pt x="48" y="4"/>
                    </a:lnTo>
                    <a:lnTo>
                      <a:pt x="40" y="0"/>
                    </a:lnTo>
                    <a:lnTo>
                      <a:pt x="32" y="0"/>
                    </a:lnTo>
                    <a:lnTo>
                      <a:pt x="24" y="4"/>
                    </a:lnTo>
                    <a:lnTo>
                      <a:pt x="24" y="12"/>
                    </a:lnTo>
                    <a:lnTo>
                      <a:pt x="20" y="12"/>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33" name="Freeform 89">
                <a:extLst>
                  <a:ext uri="{FF2B5EF4-FFF2-40B4-BE49-F238E27FC236}">
                    <a16:creationId xmlns:a16="http://schemas.microsoft.com/office/drawing/2014/main" id="{E293F1E7-A0C1-413D-BB3C-27A6FAC34D8E}"/>
                  </a:ext>
                </a:extLst>
              </p:cNvPr>
              <p:cNvSpPr>
                <a:spLocks/>
              </p:cNvSpPr>
              <p:nvPr/>
            </p:nvSpPr>
            <p:spPr bwMode="auto">
              <a:xfrm>
                <a:off x="4968" y="2412"/>
                <a:ext cx="58" cy="97"/>
              </a:xfrm>
              <a:custGeom>
                <a:avLst/>
                <a:gdLst>
                  <a:gd name="T0" fmla="*/ 0 w 65"/>
                  <a:gd name="T1" fmla="*/ 8 h 97"/>
                  <a:gd name="T2" fmla="*/ 4 w 65"/>
                  <a:gd name="T3" fmla="*/ 16 h 97"/>
                  <a:gd name="T4" fmla="*/ 5 w 65"/>
                  <a:gd name="T5" fmla="*/ 24 h 97"/>
                  <a:gd name="T6" fmla="*/ 9 w 65"/>
                  <a:gd name="T7" fmla="*/ 32 h 97"/>
                  <a:gd name="T8" fmla="*/ 9 w 65"/>
                  <a:gd name="T9" fmla="*/ 40 h 97"/>
                  <a:gd name="T10" fmla="*/ 9 w 65"/>
                  <a:gd name="T11" fmla="*/ 48 h 97"/>
                  <a:gd name="T12" fmla="*/ 9 w 65"/>
                  <a:gd name="T13" fmla="*/ 56 h 97"/>
                  <a:gd name="T14" fmla="*/ 9 w 65"/>
                  <a:gd name="T15" fmla="*/ 64 h 97"/>
                  <a:gd name="T16" fmla="*/ 9 w 65"/>
                  <a:gd name="T17" fmla="*/ 72 h 97"/>
                  <a:gd name="T18" fmla="*/ 9 w 65"/>
                  <a:gd name="T19" fmla="*/ 80 h 97"/>
                  <a:gd name="T20" fmla="*/ 9 w 65"/>
                  <a:gd name="T21" fmla="*/ 88 h 97"/>
                  <a:gd name="T22" fmla="*/ 11 w 65"/>
                  <a:gd name="T23" fmla="*/ 96 h 97"/>
                  <a:gd name="T24" fmla="*/ 17 w 65"/>
                  <a:gd name="T25" fmla="*/ 92 h 97"/>
                  <a:gd name="T26" fmla="*/ 23 w 65"/>
                  <a:gd name="T27" fmla="*/ 88 h 97"/>
                  <a:gd name="T28" fmla="*/ 29 w 65"/>
                  <a:gd name="T29" fmla="*/ 84 h 97"/>
                  <a:gd name="T30" fmla="*/ 34 w 65"/>
                  <a:gd name="T31" fmla="*/ 76 h 97"/>
                  <a:gd name="T32" fmla="*/ 43 w 65"/>
                  <a:gd name="T33" fmla="*/ 64 h 97"/>
                  <a:gd name="T34" fmla="*/ 46 w 65"/>
                  <a:gd name="T35" fmla="*/ 56 h 97"/>
                  <a:gd name="T36" fmla="*/ 43 w 65"/>
                  <a:gd name="T37" fmla="*/ 48 h 97"/>
                  <a:gd name="T38" fmla="*/ 40 w 65"/>
                  <a:gd name="T39" fmla="*/ 40 h 97"/>
                  <a:gd name="T40" fmla="*/ 40 w 65"/>
                  <a:gd name="T41" fmla="*/ 32 h 97"/>
                  <a:gd name="T42" fmla="*/ 40 w 65"/>
                  <a:gd name="T43" fmla="*/ 24 h 97"/>
                  <a:gd name="T44" fmla="*/ 34 w 65"/>
                  <a:gd name="T45" fmla="*/ 16 h 97"/>
                  <a:gd name="T46" fmla="*/ 29 w 65"/>
                  <a:gd name="T47" fmla="*/ 8 h 97"/>
                  <a:gd name="T48" fmla="*/ 23 w 65"/>
                  <a:gd name="T49" fmla="*/ 8 h 97"/>
                  <a:gd name="T50" fmla="*/ 17 w 65"/>
                  <a:gd name="T51" fmla="*/ 4 h 97"/>
                  <a:gd name="T52" fmla="*/ 11 w 65"/>
                  <a:gd name="T53" fmla="*/ 0 h 97"/>
                  <a:gd name="T54" fmla="*/ 5 w 65"/>
                  <a:gd name="T55" fmla="*/ 4 h 97"/>
                  <a:gd name="T56" fmla="*/ 4 w 65"/>
                  <a:gd name="T57" fmla="*/ 12 h 97"/>
                  <a:gd name="T58" fmla="*/ 0 w 65"/>
                  <a:gd name="T59" fmla="*/ 8 h 9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5"/>
                  <a:gd name="T91" fmla="*/ 0 h 97"/>
                  <a:gd name="T92" fmla="*/ 65 w 65"/>
                  <a:gd name="T93" fmla="*/ 97 h 9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5" h="97">
                    <a:moveTo>
                      <a:pt x="0" y="8"/>
                    </a:moveTo>
                    <a:lnTo>
                      <a:pt x="4" y="16"/>
                    </a:lnTo>
                    <a:lnTo>
                      <a:pt x="8" y="24"/>
                    </a:lnTo>
                    <a:lnTo>
                      <a:pt x="12" y="32"/>
                    </a:lnTo>
                    <a:lnTo>
                      <a:pt x="12" y="40"/>
                    </a:lnTo>
                    <a:lnTo>
                      <a:pt x="12" y="48"/>
                    </a:lnTo>
                    <a:lnTo>
                      <a:pt x="12" y="56"/>
                    </a:lnTo>
                    <a:lnTo>
                      <a:pt x="12" y="64"/>
                    </a:lnTo>
                    <a:lnTo>
                      <a:pt x="12" y="72"/>
                    </a:lnTo>
                    <a:lnTo>
                      <a:pt x="12" y="80"/>
                    </a:lnTo>
                    <a:lnTo>
                      <a:pt x="12" y="88"/>
                    </a:lnTo>
                    <a:lnTo>
                      <a:pt x="16" y="96"/>
                    </a:lnTo>
                    <a:lnTo>
                      <a:pt x="24" y="92"/>
                    </a:lnTo>
                    <a:lnTo>
                      <a:pt x="32" y="88"/>
                    </a:lnTo>
                    <a:lnTo>
                      <a:pt x="40" y="84"/>
                    </a:lnTo>
                    <a:lnTo>
                      <a:pt x="48" y="76"/>
                    </a:lnTo>
                    <a:lnTo>
                      <a:pt x="60" y="64"/>
                    </a:lnTo>
                    <a:lnTo>
                      <a:pt x="64" y="56"/>
                    </a:lnTo>
                    <a:lnTo>
                      <a:pt x="60" y="48"/>
                    </a:lnTo>
                    <a:lnTo>
                      <a:pt x="56" y="40"/>
                    </a:lnTo>
                    <a:lnTo>
                      <a:pt x="56" y="32"/>
                    </a:lnTo>
                    <a:lnTo>
                      <a:pt x="56" y="24"/>
                    </a:lnTo>
                    <a:lnTo>
                      <a:pt x="48" y="16"/>
                    </a:lnTo>
                    <a:lnTo>
                      <a:pt x="40" y="8"/>
                    </a:lnTo>
                    <a:lnTo>
                      <a:pt x="32" y="8"/>
                    </a:lnTo>
                    <a:lnTo>
                      <a:pt x="24" y="4"/>
                    </a:lnTo>
                    <a:lnTo>
                      <a:pt x="16" y="0"/>
                    </a:lnTo>
                    <a:lnTo>
                      <a:pt x="8" y="4"/>
                    </a:lnTo>
                    <a:lnTo>
                      <a:pt x="4" y="12"/>
                    </a:lnTo>
                    <a:lnTo>
                      <a:pt x="0" y="8"/>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34" name="Freeform 90">
                <a:extLst>
                  <a:ext uri="{FF2B5EF4-FFF2-40B4-BE49-F238E27FC236}">
                    <a16:creationId xmlns:a16="http://schemas.microsoft.com/office/drawing/2014/main" id="{DCD6AAE3-E3BE-4705-A1B6-CFFC73069B05}"/>
                  </a:ext>
                </a:extLst>
              </p:cNvPr>
              <p:cNvSpPr>
                <a:spLocks/>
              </p:cNvSpPr>
              <p:nvPr/>
            </p:nvSpPr>
            <p:spPr bwMode="auto">
              <a:xfrm>
                <a:off x="4933" y="2296"/>
                <a:ext cx="79" cy="97"/>
              </a:xfrm>
              <a:custGeom>
                <a:avLst/>
                <a:gdLst>
                  <a:gd name="T0" fmla="*/ 25 w 89"/>
                  <a:gd name="T1" fmla="*/ 96 h 97"/>
                  <a:gd name="T2" fmla="*/ 25 w 89"/>
                  <a:gd name="T3" fmla="*/ 88 h 97"/>
                  <a:gd name="T4" fmla="*/ 22 w 89"/>
                  <a:gd name="T5" fmla="*/ 80 h 97"/>
                  <a:gd name="T6" fmla="*/ 22 w 89"/>
                  <a:gd name="T7" fmla="*/ 72 h 97"/>
                  <a:gd name="T8" fmla="*/ 20 w 89"/>
                  <a:gd name="T9" fmla="*/ 64 h 97"/>
                  <a:gd name="T10" fmla="*/ 17 w 89"/>
                  <a:gd name="T11" fmla="*/ 56 h 97"/>
                  <a:gd name="T12" fmla="*/ 14 w 89"/>
                  <a:gd name="T13" fmla="*/ 48 h 97"/>
                  <a:gd name="T14" fmla="*/ 11 w 89"/>
                  <a:gd name="T15" fmla="*/ 40 h 97"/>
                  <a:gd name="T16" fmla="*/ 5 w 89"/>
                  <a:gd name="T17" fmla="*/ 36 h 97"/>
                  <a:gd name="T18" fmla="*/ 4 w 89"/>
                  <a:gd name="T19" fmla="*/ 28 h 97"/>
                  <a:gd name="T20" fmla="*/ 0 w 89"/>
                  <a:gd name="T21" fmla="*/ 16 h 97"/>
                  <a:gd name="T22" fmla="*/ 0 w 89"/>
                  <a:gd name="T23" fmla="*/ 8 h 97"/>
                  <a:gd name="T24" fmla="*/ 0 w 89"/>
                  <a:gd name="T25" fmla="*/ 0 h 97"/>
                  <a:gd name="T26" fmla="*/ 5 w 89"/>
                  <a:gd name="T27" fmla="*/ 0 h 97"/>
                  <a:gd name="T28" fmla="*/ 11 w 89"/>
                  <a:gd name="T29" fmla="*/ 0 h 97"/>
                  <a:gd name="T30" fmla="*/ 17 w 89"/>
                  <a:gd name="T31" fmla="*/ 4 h 97"/>
                  <a:gd name="T32" fmla="*/ 20 w 89"/>
                  <a:gd name="T33" fmla="*/ 12 h 97"/>
                  <a:gd name="T34" fmla="*/ 25 w 89"/>
                  <a:gd name="T35" fmla="*/ 16 h 97"/>
                  <a:gd name="T36" fmla="*/ 31 w 89"/>
                  <a:gd name="T37" fmla="*/ 20 h 97"/>
                  <a:gd name="T38" fmla="*/ 36 w 89"/>
                  <a:gd name="T39" fmla="*/ 20 h 97"/>
                  <a:gd name="T40" fmla="*/ 42 w 89"/>
                  <a:gd name="T41" fmla="*/ 20 h 97"/>
                  <a:gd name="T42" fmla="*/ 47 w 89"/>
                  <a:gd name="T43" fmla="*/ 20 h 97"/>
                  <a:gd name="T44" fmla="*/ 52 w 89"/>
                  <a:gd name="T45" fmla="*/ 24 h 97"/>
                  <a:gd name="T46" fmla="*/ 59 w 89"/>
                  <a:gd name="T47" fmla="*/ 24 h 97"/>
                  <a:gd name="T48" fmla="*/ 61 w 89"/>
                  <a:gd name="T49" fmla="*/ 32 h 97"/>
                  <a:gd name="T50" fmla="*/ 59 w 89"/>
                  <a:gd name="T51" fmla="*/ 40 h 97"/>
                  <a:gd name="T52" fmla="*/ 59 w 89"/>
                  <a:gd name="T53" fmla="*/ 48 h 97"/>
                  <a:gd name="T54" fmla="*/ 52 w 89"/>
                  <a:gd name="T55" fmla="*/ 52 h 97"/>
                  <a:gd name="T56" fmla="*/ 47 w 89"/>
                  <a:gd name="T57" fmla="*/ 60 h 97"/>
                  <a:gd name="T58" fmla="*/ 42 w 89"/>
                  <a:gd name="T59" fmla="*/ 72 h 97"/>
                  <a:gd name="T60" fmla="*/ 39 w 89"/>
                  <a:gd name="T61" fmla="*/ 80 h 97"/>
                  <a:gd name="T62" fmla="*/ 34 w 89"/>
                  <a:gd name="T63" fmla="*/ 88 h 97"/>
                  <a:gd name="T64" fmla="*/ 31 w 89"/>
                  <a:gd name="T65" fmla="*/ 96 h 97"/>
                  <a:gd name="T66" fmla="*/ 25 w 89"/>
                  <a:gd name="T67" fmla="*/ 96 h 9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9"/>
                  <a:gd name="T103" fmla="*/ 0 h 97"/>
                  <a:gd name="T104" fmla="*/ 89 w 89"/>
                  <a:gd name="T105" fmla="*/ 97 h 9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9" h="97">
                    <a:moveTo>
                      <a:pt x="36" y="96"/>
                    </a:moveTo>
                    <a:lnTo>
                      <a:pt x="36" y="88"/>
                    </a:lnTo>
                    <a:lnTo>
                      <a:pt x="32" y="80"/>
                    </a:lnTo>
                    <a:lnTo>
                      <a:pt x="32" y="72"/>
                    </a:lnTo>
                    <a:lnTo>
                      <a:pt x="28" y="64"/>
                    </a:lnTo>
                    <a:lnTo>
                      <a:pt x="24" y="56"/>
                    </a:lnTo>
                    <a:lnTo>
                      <a:pt x="20" y="48"/>
                    </a:lnTo>
                    <a:lnTo>
                      <a:pt x="16" y="40"/>
                    </a:lnTo>
                    <a:lnTo>
                      <a:pt x="8" y="36"/>
                    </a:lnTo>
                    <a:lnTo>
                      <a:pt x="4" y="28"/>
                    </a:lnTo>
                    <a:lnTo>
                      <a:pt x="0" y="16"/>
                    </a:lnTo>
                    <a:lnTo>
                      <a:pt x="0" y="8"/>
                    </a:lnTo>
                    <a:lnTo>
                      <a:pt x="0" y="0"/>
                    </a:lnTo>
                    <a:lnTo>
                      <a:pt x="8" y="0"/>
                    </a:lnTo>
                    <a:lnTo>
                      <a:pt x="16" y="0"/>
                    </a:lnTo>
                    <a:lnTo>
                      <a:pt x="24" y="4"/>
                    </a:lnTo>
                    <a:lnTo>
                      <a:pt x="28" y="12"/>
                    </a:lnTo>
                    <a:lnTo>
                      <a:pt x="36" y="16"/>
                    </a:lnTo>
                    <a:lnTo>
                      <a:pt x="44" y="20"/>
                    </a:lnTo>
                    <a:lnTo>
                      <a:pt x="52" y="20"/>
                    </a:lnTo>
                    <a:lnTo>
                      <a:pt x="60" y="20"/>
                    </a:lnTo>
                    <a:lnTo>
                      <a:pt x="68" y="20"/>
                    </a:lnTo>
                    <a:lnTo>
                      <a:pt x="76" y="24"/>
                    </a:lnTo>
                    <a:lnTo>
                      <a:pt x="84" y="24"/>
                    </a:lnTo>
                    <a:lnTo>
                      <a:pt x="88" y="32"/>
                    </a:lnTo>
                    <a:lnTo>
                      <a:pt x="84" y="40"/>
                    </a:lnTo>
                    <a:lnTo>
                      <a:pt x="84" y="48"/>
                    </a:lnTo>
                    <a:lnTo>
                      <a:pt x="76" y="52"/>
                    </a:lnTo>
                    <a:lnTo>
                      <a:pt x="68" y="60"/>
                    </a:lnTo>
                    <a:lnTo>
                      <a:pt x="60" y="72"/>
                    </a:lnTo>
                    <a:lnTo>
                      <a:pt x="56" y="80"/>
                    </a:lnTo>
                    <a:lnTo>
                      <a:pt x="48" y="88"/>
                    </a:lnTo>
                    <a:lnTo>
                      <a:pt x="44" y="96"/>
                    </a:lnTo>
                    <a:lnTo>
                      <a:pt x="36" y="96"/>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35" name="Freeform 91">
                <a:extLst>
                  <a:ext uri="{FF2B5EF4-FFF2-40B4-BE49-F238E27FC236}">
                    <a16:creationId xmlns:a16="http://schemas.microsoft.com/office/drawing/2014/main" id="{E8FC45F3-0AE0-4109-B0A6-6E0FA0D24070}"/>
                  </a:ext>
                </a:extLst>
              </p:cNvPr>
              <p:cNvSpPr>
                <a:spLocks/>
              </p:cNvSpPr>
              <p:nvPr/>
            </p:nvSpPr>
            <p:spPr bwMode="auto">
              <a:xfrm>
                <a:off x="4872" y="2200"/>
                <a:ext cx="72" cy="73"/>
              </a:xfrm>
              <a:custGeom>
                <a:avLst/>
                <a:gdLst>
                  <a:gd name="T0" fmla="*/ 31 w 81"/>
                  <a:gd name="T1" fmla="*/ 72 h 73"/>
                  <a:gd name="T2" fmla="*/ 28 w 81"/>
                  <a:gd name="T3" fmla="*/ 64 h 73"/>
                  <a:gd name="T4" fmla="*/ 22 w 81"/>
                  <a:gd name="T5" fmla="*/ 60 h 73"/>
                  <a:gd name="T6" fmla="*/ 17 w 81"/>
                  <a:gd name="T7" fmla="*/ 56 h 73"/>
                  <a:gd name="T8" fmla="*/ 11 w 81"/>
                  <a:gd name="T9" fmla="*/ 52 h 73"/>
                  <a:gd name="T10" fmla="*/ 5 w 81"/>
                  <a:gd name="T11" fmla="*/ 48 h 73"/>
                  <a:gd name="T12" fmla="*/ 4 w 81"/>
                  <a:gd name="T13" fmla="*/ 40 h 73"/>
                  <a:gd name="T14" fmla="*/ 0 w 81"/>
                  <a:gd name="T15" fmla="*/ 32 h 73"/>
                  <a:gd name="T16" fmla="*/ 0 w 81"/>
                  <a:gd name="T17" fmla="*/ 24 h 73"/>
                  <a:gd name="T18" fmla="*/ 4 w 81"/>
                  <a:gd name="T19" fmla="*/ 16 h 73"/>
                  <a:gd name="T20" fmla="*/ 11 w 81"/>
                  <a:gd name="T21" fmla="*/ 12 h 73"/>
                  <a:gd name="T22" fmla="*/ 17 w 81"/>
                  <a:gd name="T23" fmla="*/ 16 h 73"/>
                  <a:gd name="T24" fmla="*/ 22 w 81"/>
                  <a:gd name="T25" fmla="*/ 16 h 73"/>
                  <a:gd name="T26" fmla="*/ 28 w 81"/>
                  <a:gd name="T27" fmla="*/ 12 h 73"/>
                  <a:gd name="T28" fmla="*/ 36 w 81"/>
                  <a:gd name="T29" fmla="*/ 8 h 73"/>
                  <a:gd name="T30" fmla="*/ 42 w 81"/>
                  <a:gd name="T31" fmla="*/ 4 h 73"/>
                  <a:gd name="T32" fmla="*/ 47 w 81"/>
                  <a:gd name="T33" fmla="*/ 0 h 73"/>
                  <a:gd name="T34" fmla="*/ 53 w 81"/>
                  <a:gd name="T35" fmla="*/ 0 h 73"/>
                  <a:gd name="T36" fmla="*/ 56 w 81"/>
                  <a:gd name="T37" fmla="*/ 12 h 73"/>
                  <a:gd name="T38" fmla="*/ 56 w 81"/>
                  <a:gd name="T39" fmla="*/ 20 h 73"/>
                  <a:gd name="T40" fmla="*/ 53 w 81"/>
                  <a:gd name="T41" fmla="*/ 28 h 73"/>
                  <a:gd name="T42" fmla="*/ 51 w 81"/>
                  <a:gd name="T43" fmla="*/ 36 h 73"/>
                  <a:gd name="T44" fmla="*/ 47 w 81"/>
                  <a:gd name="T45" fmla="*/ 44 h 73"/>
                  <a:gd name="T46" fmla="*/ 45 w 81"/>
                  <a:gd name="T47" fmla="*/ 52 h 73"/>
                  <a:gd name="T48" fmla="*/ 42 w 81"/>
                  <a:gd name="T49" fmla="*/ 60 h 73"/>
                  <a:gd name="T50" fmla="*/ 39 w 81"/>
                  <a:gd name="T51" fmla="*/ 68 h 73"/>
                  <a:gd name="T52" fmla="*/ 34 w 81"/>
                  <a:gd name="T53" fmla="*/ 68 h 73"/>
                  <a:gd name="T54" fmla="*/ 31 w 81"/>
                  <a:gd name="T55" fmla="*/ 72 h 7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81"/>
                  <a:gd name="T85" fmla="*/ 0 h 73"/>
                  <a:gd name="T86" fmla="*/ 81 w 81"/>
                  <a:gd name="T87" fmla="*/ 73 h 7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81" h="73">
                    <a:moveTo>
                      <a:pt x="44" y="72"/>
                    </a:moveTo>
                    <a:lnTo>
                      <a:pt x="40" y="64"/>
                    </a:lnTo>
                    <a:lnTo>
                      <a:pt x="32" y="60"/>
                    </a:lnTo>
                    <a:lnTo>
                      <a:pt x="24" y="56"/>
                    </a:lnTo>
                    <a:lnTo>
                      <a:pt x="16" y="52"/>
                    </a:lnTo>
                    <a:lnTo>
                      <a:pt x="8" y="48"/>
                    </a:lnTo>
                    <a:lnTo>
                      <a:pt x="4" y="40"/>
                    </a:lnTo>
                    <a:lnTo>
                      <a:pt x="0" y="32"/>
                    </a:lnTo>
                    <a:lnTo>
                      <a:pt x="0" y="24"/>
                    </a:lnTo>
                    <a:lnTo>
                      <a:pt x="4" y="16"/>
                    </a:lnTo>
                    <a:lnTo>
                      <a:pt x="16" y="12"/>
                    </a:lnTo>
                    <a:lnTo>
                      <a:pt x="24" y="16"/>
                    </a:lnTo>
                    <a:lnTo>
                      <a:pt x="32" y="16"/>
                    </a:lnTo>
                    <a:lnTo>
                      <a:pt x="40" y="12"/>
                    </a:lnTo>
                    <a:lnTo>
                      <a:pt x="52" y="8"/>
                    </a:lnTo>
                    <a:lnTo>
                      <a:pt x="60" y="4"/>
                    </a:lnTo>
                    <a:lnTo>
                      <a:pt x="68" y="0"/>
                    </a:lnTo>
                    <a:lnTo>
                      <a:pt x="76" y="0"/>
                    </a:lnTo>
                    <a:lnTo>
                      <a:pt x="80" y="12"/>
                    </a:lnTo>
                    <a:lnTo>
                      <a:pt x="80" y="20"/>
                    </a:lnTo>
                    <a:lnTo>
                      <a:pt x="76" y="28"/>
                    </a:lnTo>
                    <a:lnTo>
                      <a:pt x="72" y="36"/>
                    </a:lnTo>
                    <a:lnTo>
                      <a:pt x="68" y="44"/>
                    </a:lnTo>
                    <a:lnTo>
                      <a:pt x="64" y="52"/>
                    </a:lnTo>
                    <a:lnTo>
                      <a:pt x="60" y="60"/>
                    </a:lnTo>
                    <a:lnTo>
                      <a:pt x="56" y="68"/>
                    </a:lnTo>
                    <a:lnTo>
                      <a:pt x="48" y="68"/>
                    </a:lnTo>
                    <a:lnTo>
                      <a:pt x="44" y="72"/>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36" name="Freeform 92">
                <a:extLst>
                  <a:ext uri="{FF2B5EF4-FFF2-40B4-BE49-F238E27FC236}">
                    <a16:creationId xmlns:a16="http://schemas.microsoft.com/office/drawing/2014/main" id="{D8791CD5-C32E-43A6-AC5A-34FA3C648C03}"/>
                  </a:ext>
                </a:extLst>
              </p:cNvPr>
              <p:cNvSpPr>
                <a:spLocks/>
              </p:cNvSpPr>
              <p:nvPr/>
            </p:nvSpPr>
            <p:spPr bwMode="auto">
              <a:xfrm>
                <a:off x="4769" y="2136"/>
                <a:ext cx="86" cy="69"/>
              </a:xfrm>
              <a:custGeom>
                <a:avLst/>
                <a:gdLst>
                  <a:gd name="T0" fmla="*/ 59 w 97"/>
                  <a:gd name="T1" fmla="*/ 68 h 69"/>
                  <a:gd name="T2" fmla="*/ 56 w 97"/>
                  <a:gd name="T3" fmla="*/ 60 h 69"/>
                  <a:gd name="T4" fmla="*/ 51 w 97"/>
                  <a:gd name="T5" fmla="*/ 56 h 69"/>
                  <a:gd name="T6" fmla="*/ 45 w 97"/>
                  <a:gd name="T7" fmla="*/ 52 h 69"/>
                  <a:gd name="T8" fmla="*/ 34 w 97"/>
                  <a:gd name="T9" fmla="*/ 48 h 69"/>
                  <a:gd name="T10" fmla="*/ 27 w 97"/>
                  <a:gd name="T11" fmla="*/ 44 h 69"/>
                  <a:gd name="T12" fmla="*/ 22 w 97"/>
                  <a:gd name="T13" fmla="*/ 44 h 69"/>
                  <a:gd name="T14" fmla="*/ 17 w 97"/>
                  <a:gd name="T15" fmla="*/ 36 h 69"/>
                  <a:gd name="T16" fmla="*/ 11 w 97"/>
                  <a:gd name="T17" fmla="*/ 36 h 69"/>
                  <a:gd name="T18" fmla="*/ 5 w 97"/>
                  <a:gd name="T19" fmla="*/ 36 h 69"/>
                  <a:gd name="T20" fmla="*/ 0 w 97"/>
                  <a:gd name="T21" fmla="*/ 28 h 69"/>
                  <a:gd name="T22" fmla="*/ 0 w 97"/>
                  <a:gd name="T23" fmla="*/ 20 h 69"/>
                  <a:gd name="T24" fmla="*/ 4 w 97"/>
                  <a:gd name="T25" fmla="*/ 12 h 69"/>
                  <a:gd name="T26" fmla="*/ 11 w 97"/>
                  <a:gd name="T27" fmla="*/ 12 h 69"/>
                  <a:gd name="T28" fmla="*/ 17 w 97"/>
                  <a:gd name="T29" fmla="*/ 8 h 69"/>
                  <a:gd name="T30" fmla="*/ 22 w 97"/>
                  <a:gd name="T31" fmla="*/ 8 h 69"/>
                  <a:gd name="T32" fmla="*/ 27 w 97"/>
                  <a:gd name="T33" fmla="*/ 8 h 69"/>
                  <a:gd name="T34" fmla="*/ 34 w 97"/>
                  <a:gd name="T35" fmla="*/ 8 h 69"/>
                  <a:gd name="T36" fmla="*/ 42 w 97"/>
                  <a:gd name="T37" fmla="*/ 4 h 69"/>
                  <a:gd name="T38" fmla="*/ 47 w 97"/>
                  <a:gd name="T39" fmla="*/ 0 h 69"/>
                  <a:gd name="T40" fmla="*/ 56 w 97"/>
                  <a:gd name="T41" fmla="*/ 4 h 69"/>
                  <a:gd name="T42" fmla="*/ 61 w 97"/>
                  <a:gd name="T43" fmla="*/ 4 h 69"/>
                  <a:gd name="T44" fmla="*/ 61 w 97"/>
                  <a:gd name="T45" fmla="*/ 16 h 69"/>
                  <a:gd name="T46" fmla="*/ 65 w 97"/>
                  <a:gd name="T47" fmla="*/ 24 h 69"/>
                  <a:gd name="T48" fmla="*/ 66 w 97"/>
                  <a:gd name="T49" fmla="*/ 32 h 69"/>
                  <a:gd name="T50" fmla="*/ 66 w 97"/>
                  <a:gd name="T51" fmla="*/ 40 h 69"/>
                  <a:gd name="T52" fmla="*/ 66 w 97"/>
                  <a:gd name="T53" fmla="*/ 48 h 69"/>
                  <a:gd name="T54" fmla="*/ 65 w 97"/>
                  <a:gd name="T55" fmla="*/ 56 h 69"/>
                  <a:gd name="T56" fmla="*/ 65 w 97"/>
                  <a:gd name="T57" fmla="*/ 64 h 69"/>
                  <a:gd name="T58" fmla="*/ 59 w 97"/>
                  <a:gd name="T59" fmla="*/ 68 h 6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7"/>
                  <a:gd name="T91" fmla="*/ 0 h 69"/>
                  <a:gd name="T92" fmla="*/ 97 w 97"/>
                  <a:gd name="T93" fmla="*/ 69 h 6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7" h="69">
                    <a:moveTo>
                      <a:pt x="84" y="68"/>
                    </a:moveTo>
                    <a:lnTo>
                      <a:pt x="80" y="60"/>
                    </a:lnTo>
                    <a:lnTo>
                      <a:pt x="72" y="56"/>
                    </a:lnTo>
                    <a:lnTo>
                      <a:pt x="64" y="52"/>
                    </a:lnTo>
                    <a:lnTo>
                      <a:pt x="48" y="48"/>
                    </a:lnTo>
                    <a:lnTo>
                      <a:pt x="40" y="44"/>
                    </a:lnTo>
                    <a:lnTo>
                      <a:pt x="32" y="44"/>
                    </a:lnTo>
                    <a:lnTo>
                      <a:pt x="24" y="36"/>
                    </a:lnTo>
                    <a:lnTo>
                      <a:pt x="16" y="36"/>
                    </a:lnTo>
                    <a:lnTo>
                      <a:pt x="8" y="36"/>
                    </a:lnTo>
                    <a:lnTo>
                      <a:pt x="0" y="28"/>
                    </a:lnTo>
                    <a:lnTo>
                      <a:pt x="0" y="20"/>
                    </a:lnTo>
                    <a:lnTo>
                      <a:pt x="4" y="12"/>
                    </a:lnTo>
                    <a:lnTo>
                      <a:pt x="16" y="12"/>
                    </a:lnTo>
                    <a:lnTo>
                      <a:pt x="24" y="8"/>
                    </a:lnTo>
                    <a:lnTo>
                      <a:pt x="32" y="8"/>
                    </a:lnTo>
                    <a:lnTo>
                      <a:pt x="40" y="8"/>
                    </a:lnTo>
                    <a:lnTo>
                      <a:pt x="48" y="8"/>
                    </a:lnTo>
                    <a:lnTo>
                      <a:pt x="60" y="4"/>
                    </a:lnTo>
                    <a:lnTo>
                      <a:pt x="68" y="0"/>
                    </a:lnTo>
                    <a:lnTo>
                      <a:pt x="80" y="4"/>
                    </a:lnTo>
                    <a:lnTo>
                      <a:pt x="88" y="4"/>
                    </a:lnTo>
                    <a:lnTo>
                      <a:pt x="88" y="16"/>
                    </a:lnTo>
                    <a:lnTo>
                      <a:pt x="92" y="24"/>
                    </a:lnTo>
                    <a:lnTo>
                      <a:pt x="96" y="32"/>
                    </a:lnTo>
                    <a:lnTo>
                      <a:pt x="96" y="40"/>
                    </a:lnTo>
                    <a:lnTo>
                      <a:pt x="96" y="48"/>
                    </a:lnTo>
                    <a:lnTo>
                      <a:pt x="92" y="56"/>
                    </a:lnTo>
                    <a:lnTo>
                      <a:pt x="92" y="64"/>
                    </a:lnTo>
                    <a:lnTo>
                      <a:pt x="84" y="68"/>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37" name="Freeform 93">
                <a:extLst>
                  <a:ext uri="{FF2B5EF4-FFF2-40B4-BE49-F238E27FC236}">
                    <a16:creationId xmlns:a16="http://schemas.microsoft.com/office/drawing/2014/main" id="{E1A5EA0E-2728-4CCF-B67A-2352CA5F406B}"/>
                  </a:ext>
                </a:extLst>
              </p:cNvPr>
              <p:cNvSpPr>
                <a:spLocks/>
              </p:cNvSpPr>
              <p:nvPr/>
            </p:nvSpPr>
            <p:spPr bwMode="auto">
              <a:xfrm>
                <a:off x="4410" y="2096"/>
                <a:ext cx="86" cy="93"/>
              </a:xfrm>
              <a:custGeom>
                <a:avLst/>
                <a:gdLst>
                  <a:gd name="T0" fmla="*/ 66 w 97"/>
                  <a:gd name="T1" fmla="*/ 52 h 93"/>
                  <a:gd name="T2" fmla="*/ 61 w 97"/>
                  <a:gd name="T3" fmla="*/ 56 h 93"/>
                  <a:gd name="T4" fmla="*/ 56 w 97"/>
                  <a:gd name="T5" fmla="*/ 56 h 93"/>
                  <a:gd name="T6" fmla="*/ 51 w 97"/>
                  <a:gd name="T7" fmla="*/ 60 h 93"/>
                  <a:gd name="T8" fmla="*/ 45 w 97"/>
                  <a:gd name="T9" fmla="*/ 64 h 93"/>
                  <a:gd name="T10" fmla="*/ 39 w 97"/>
                  <a:gd name="T11" fmla="*/ 72 h 93"/>
                  <a:gd name="T12" fmla="*/ 34 w 97"/>
                  <a:gd name="T13" fmla="*/ 72 h 93"/>
                  <a:gd name="T14" fmla="*/ 27 w 97"/>
                  <a:gd name="T15" fmla="*/ 80 h 93"/>
                  <a:gd name="T16" fmla="*/ 22 w 97"/>
                  <a:gd name="T17" fmla="*/ 84 h 93"/>
                  <a:gd name="T18" fmla="*/ 17 w 97"/>
                  <a:gd name="T19" fmla="*/ 88 h 93"/>
                  <a:gd name="T20" fmla="*/ 11 w 97"/>
                  <a:gd name="T21" fmla="*/ 92 h 93"/>
                  <a:gd name="T22" fmla="*/ 5 w 97"/>
                  <a:gd name="T23" fmla="*/ 92 h 93"/>
                  <a:gd name="T24" fmla="*/ 4 w 97"/>
                  <a:gd name="T25" fmla="*/ 84 h 93"/>
                  <a:gd name="T26" fmla="*/ 5 w 97"/>
                  <a:gd name="T27" fmla="*/ 72 h 93"/>
                  <a:gd name="T28" fmla="*/ 9 w 97"/>
                  <a:gd name="T29" fmla="*/ 64 h 93"/>
                  <a:gd name="T30" fmla="*/ 9 w 97"/>
                  <a:gd name="T31" fmla="*/ 56 h 93"/>
                  <a:gd name="T32" fmla="*/ 5 w 97"/>
                  <a:gd name="T33" fmla="*/ 48 h 93"/>
                  <a:gd name="T34" fmla="*/ 4 w 97"/>
                  <a:gd name="T35" fmla="*/ 40 h 93"/>
                  <a:gd name="T36" fmla="*/ 0 w 97"/>
                  <a:gd name="T37" fmla="*/ 32 h 93"/>
                  <a:gd name="T38" fmla="*/ 0 w 97"/>
                  <a:gd name="T39" fmla="*/ 24 h 93"/>
                  <a:gd name="T40" fmla="*/ 0 w 97"/>
                  <a:gd name="T41" fmla="*/ 16 h 93"/>
                  <a:gd name="T42" fmla="*/ 4 w 97"/>
                  <a:gd name="T43" fmla="*/ 8 h 93"/>
                  <a:gd name="T44" fmla="*/ 9 w 97"/>
                  <a:gd name="T45" fmla="*/ 0 h 93"/>
                  <a:gd name="T46" fmla="*/ 14 w 97"/>
                  <a:gd name="T47" fmla="*/ 0 h 93"/>
                  <a:gd name="T48" fmla="*/ 20 w 97"/>
                  <a:gd name="T49" fmla="*/ 4 h 93"/>
                  <a:gd name="T50" fmla="*/ 22 w 97"/>
                  <a:gd name="T51" fmla="*/ 12 h 93"/>
                  <a:gd name="T52" fmla="*/ 27 w 97"/>
                  <a:gd name="T53" fmla="*/ 20 h 93"/>
                  <a:gd name="T54" fmla="*/ 34 w 97"/>
                  <a:gd name="T55" fmla="*/ 24 h 93"/>
                  <a:gd name="T56" fmla="*/ 39 w 97"/>
                  <a:gd name="T57" fmla="*/ 28 h 93"/>
                  <a:gd name="T58" fmla="*/ 45 w 97"/>
                  <a:gd name="T59" fmla="*/ 32 h 93"/>
                  <a:gd name="T60" fmla="*/ 51 w 97"/>
                  <a:gd name="T61" fmla="*/ 36 h 93"/>
                  <a:gd name="T62" fmla="*/ 56 w 97"/>
                  <a:gd name="T63" fmla="*/ 40 h 93"/>
                  <a:gd name="T64" fmla="*/ 61 w 97"/>
                  <a:gd name="T65" fmla="*/ 40 h 93"/>
                  <a:gd name="T66" fmla="*/ 66 w 97"/>
                  <a:gd name="T67" fmla="*/ 44 h 93"/>
                  <a:gd name="T68" fmla="*/ 66 w 97"/>
                  <a:gd name="T69" fmla="*/ 52 h 9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7"/>
                  <a:gd name="T106" fmla="*/ 0 h 93"/>
                  <a:gd name="T107" fmla="*/ 97 w 97"/>
                  <a:gd name="T108" fmla="*/ 93 h 9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7" h="93">
                    <a:moveTo>
                      <a:pt x="96" y="52"/>
                    </a:moveTo>
                    <a:lnTo>
                      <a:pt x="88" y="56"/>
                    </a:lnTo>
                    <a:lnTo>
                      <a:pt x="80" y="56"/>
                    </a:lnTo>
                    <a:lnTo>
                      <a:pt x="72" y="60"/>
                    </a:lnTo>
                    <a:lnTo>
                      <a:pt x="64" y="64"/>
                    </a:lnTo>
                    <a:lnTo>
                      <a:pt x="56" y="72"/>
                    </a:lnTo>
                    <a:lnTo>
                      <a:pt x="48" y="72"/>
                    </a:lnTo>
                    <a:lnTo>
                      <a:pt x="40" y="80"/>
                    </a:lnTo>
                    <a:lnTo>
                      <a:pt x="32" y="84"/>
                    </a:lnTo>
                    <a:lnTo>
                      <a:pt x="24" y="88"/>
                    </a:lnTo>
                    <a:lnTo>
                      <a:pt x="16" y="92"/>
                    </a:lnTo>
                    <a:lnTo>
                      <a:pt x="8" y="92"/>
                    </a:lnTo>
                    <a:lnTo>
                      <a:pt x="4" y="84"/>
                    </a:lnTo>
                    <a:lnTo>
                      <a:pt x="8" y="72"/>
                    </a:lnTo>
                    <a:lnTo>
                      <a:pt x="12" y="64"/>
                    </a:lnTo>
                    <a:lnTo>
                      <a:pt x="12" y="56"/>
                    </a:lnTo>
                    <a:lnTo>
                      <a:pt x="8" y="48"/>
                    </a:lnTo>
                    <a:lnTo>
                      <a:pt x="4" y="40"/>
                    </a:lnTo>
                    <a:lnTo>
                      <a:pt x="0" y="32"/>
                    </a:lnTo>
                    <a:lnTo>
                      <a:pt x="0" y="24"/>
                    </a:lnTo>
                    <a:lnTo>
                      <a:pt x="0" y="16"/>
                    </a:lnTo>
                    <a:lnTo>
                      <a:pt x="4" y="8"/>
                    </a:lnTo>
                    <a:lnTo>
                      <a:pt x="12" y="0"/>
                    </a:lnTo>
                    <a:lnTo>
                      <a:pt x="20" y="0"/>
                    </a:lnTo>
                    <a:lnTo>
                      <a:pt x="28" y="4"/>
                    </a:lnTo>
                    <a:lnTo>
                      <a:pt x="32" y="12"/>
                    </a:lnTo>
                    <a:lnTo>
                      <a:pt x="40" y="20"/>
                    </a:lnTo>
                    <a:lnTo>
                      <a:pt x="48" y="24"/>
                    </a:lnTo>
                    <a:lnTo>
                      <a:pt x="56" y="28"/>
                    </a:lnTo>
                    <a:lnTo>
                      <a:pt x="64" y="32"/>
                    </a:lnTo>
                    <a:lnTo>
                      <a:pt x="72" y="36"/>
                    </a:lnTo>
                    <a:lnTo>
                      <a:pt x="80" y="40"/>
                    </a:lnTo>
                    <a:lnTo>
                      <a:pt x="88" y="40"/>
                    </a:lnTo>
                    <a:lnTo>
                      <a:pt x="96" y="44"/>
                    </a:lnTo>
                    <a:lnTo>
                      <a:pt x="96" y="52"/>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38" name="Freeform 94">
                <a:extLst>
                  <a:ext uri="{FF2B5EF4-FFF2-40B4-BE49-F238E27FC236}">
                    <a16:creationId xmlns:a16="http://schemas.microsoft.com/office/drawing/2014/main" id="{4CFEF244-09E4-44E9-BBA2-82319AD46FC0}"/>
                  </a:ext>
                </a:extLst>
              </p:cNvPr>
              <p:cNvSpPr>
                <a:spLocks/>
              </p:cNvSpPr>
              <p:nvPr/>
            </p:nvSpPr>
            <p:spPr bwMode="auto">
              <a:xfrm>
                <a:off x="4300" y="2152"/>
                <a:ext cx="90" cy="97"/>
              </a:xfrm>
              <a:custGeom>
                <a:avLst/>
                <a:gdLst>
                  <a:gd name="T0" fmla="*/ 70 w 101"/>
                  <a:gd name="T1" fmla="*/ 56 h 97"/>
                  <a:gd name="T2" fmla="*/ 65 w 101"/>
                  <a:gd name="T3" fmla="*/ 60 h 97"/>
                  <a:gd name="T4" fmla="*/ 60 w 101"/>
                  <a:gd name="T5" fmla="*/ 64 h 97"/>
                  <a:gd name="T6" fmla="*/ 54 w 101"/>
                  <a:gd name="T7" fmla="*/ 64 h 97"/>
                  <a:gd name="T8" fmla="*/ 48 w 101"/>
                  <a:gd name="T9" fmla="*/ 72 h 97"/>
                  <a:gd name="T10" fmla="*/ 42 w 101"/>
                  <a:gd name="T11" fmla="*/ 76 h 97"/>
                  <a:gd name="T12" fmla="*/ 37 w 101"/>
                  <a:gd name="T13" fmla="*/ 80 h 97"/>
                  <a:gd name="T14" fmla="*/ 29 w 101"/>
                  <a:gd name="T15" fmla="*/ 84 h 97"/>
                  <a:gd name="T16" fmla="*/ 23 w 101"/>
                  <a:gd name="T17" fmla="*/ 88 h 97"/>
                  <a:gd name="T18" fmla="*/ 17 w 101"/>
                  <a:gd name="T19" fmla="*/ 92 h 97"/>
                  <a:gd name="T20" fmla="*/ 11 w 101"/>
                  <a:gd name="T21" fmla="*/ 96 h 97"/>
                  <a:gd name="T22" fmla="*/ 4 w 101"/>
                  <a:gd name="T23" fmla="*/ 84 h 97"/>
                  <a:gd name="T24" fmla="*/ 0 w 101"/>
                  <a:gd name="T25" fmla="*/ 76 h 97"/>
                  <a:gd name="T26" fmla="*/ 0 w 101"/>
                  <a:gd name="T27" fmla="*/ 68 h 97"/>
                  <a:gd name="T28" fmla="*/ 5 w 101"/>
                  <a:gd name="T29" fmla="*/ 60 h 97"/>
                  <a:gd name="T30" fmla="*/ 5 w 101"/>
                  <a:gd name="T31" fmla="*/ 52 h 97"/>
                  <a:gd name="T32" fmla="*/ 5 w 101"/>
                  <a:gd name="T33" fmla="*/ 44 h 97"/>
                  <a:gd name="T34" fmla="*/ 5 w 101"/>
                  <a:gd name="T35" fmla="*/ 36 h 97"/>
                  <a:gd name="T36" fmla="*/ 5 w 101"/>
                  <a:gd name="T37" fmla="*/ 28 h 97"/>
                  <a:gd name="T38" fmla="*/ 5 w 101"/>
                  <a:gd name="T39" fmla="*/ 20 h 97"/>
                  <a:gd name="T40" fmla="*/ 5 w 101"/>
                  <a:gd name="T41" fmla="*/ 12 h 97"/>
                  <a:gd name="T42" fmla="*/ 5 w 101"/>
                  <a:gd name="T43" fmla="*/ 4 h 97"/>
                  <a:gd name="T44" fmla="*/ 11 w 101"/>
                  <a:gd name="T45" fmla="*/ 0 h 97"/>
                  <a:gd name="T46" fmla="*/ 17 w 101"/>
                  <a:gd name="T47" fmla="*/ 0 h 97"/>
                  <a:gd name="T48" fmla="*/ 23 w 101"/>
                  <a:gd name="T49" fmla="*/ 0 h 97"/>
                  <a:gd name="T50" fmla="*/ 26 w 101"/>
                  <a:gd name="T51" fmla="*/ 8 h 97"/>
                  <a:gd name="T52" fmla="*/ 29 w 101"/>
                  <a:gd name="T53" fmla="*/ 16 h 97"/>
                  <a:gd name="T54" fmla="*/ 31 w 101"/>
                  <a:gd name="T55" fmla="*/ 24 h 97"/>
                  <a:gd name="T56" fmla="*/ 37 w 101"/>
                  <a:gd name="T57" fmla="*/ 28 h 97"/>
                  <a:gd name="T58" fmla="*/ 45 w 101"/>
                  <a:gd name="T59" fmla="*/ 36 h 97"/>
                  <a:gd name="T60" fmla="*/ 51 w 101"/>
                  <a:gd name="T61" fmla="*/ 36 h 97"/>
                  <a:gd name="T62" fmla="*/ 56 w 101"/>
                  <a:gd name="T63" fmla="*/ 40 h 97"/>
                  <a:gd name="T64" fmla="*/ 62 w 101"/>
                  <a:gd name="T65" fmla="*/ 44 h 97"/>
                  <a:gd name="T66" fmla="*/ 65 w 101"/>
                  <a:gd name="T67" fmla="*/ 52 h 97"/>
                  <a:gd name="T68" fmla="*/ 69 w 101"/>
                  <a:gd name="T69" fmla="*/ 60 h 97"/>
                  <a:gd name="T70" fmla="*/ 70 w 101"/>
                  <a:gd name="T71" fmla="*/ 56 h 9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1"/>
                  <a:gd name="T109" fmla="*/ 0 h 97"/>
                  <a:gd name="T110" fmla="*/ 101 w 101"/>
                  <a:gd name="T111" fmla="*/ 97 h 9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1" h="97">
                    <a:moveTo>
                      <a:pt x="100" y="56"/>
                    </a:moveTo>
                    <a:lnTo>
                      <a:pt x="92" y="60"/>
                    </a:lnTo>
                    <a:lnTo>
                      <a:pt x="84" y="64"/>
                    </a:lnTo>
                    <a:lnTo>
                      <a:pt x="76" y="64"/>
                    </a:lnTo>
                    <a:lnTo>
                      <a:pt x="68" y="72"/>
                    </a:lnTo>
                    <a:lnTo>
                      <a:pt x="60" y="76"/>
                    </a:lnTo>
                    <a:lnTo>
                      <a:pt x="52" y="80"/>
                    </a:lnTo>
                    <a:lnTo>
                      <a:pt x="40" y="84"/>
                    </a:lnTo>
                    <a:lnTo>
                      <a:pt x="32" y="88"/>
                    </a:lnTo>
                    <a:lnTo>
                      <a:pt x="24" y="92"/>
                    </a:lnTo>
                    <a:lnTo>
                      <a:pt x="16" y="96"/>
                    </a:lnTo>
                    <a:lnTo>
                      <a:pt x="4" y="84"/>
                    </a:lnTo>
                    <a:lnTo>
                      <a:pt x="0" y="76"/>
                    </a:lnTo>
                    <a:lnTo>
                      <a:pt x="0" y="68"/>
                    </a:lnTo>
                    <a:lnTo>
                      <a:pt x="8" y="60"/>
                    </a:lnTo>
                    <a:lnTo>
                      <a:pt x="8" y="52"/>
                    </a:lnTo>
                    <a:lnTo>
                      <a:pt x="8" y="44"/>
                    </a:lnTo>
                    <a:lnTo>
                      <a:pt x="8" y="36"/>
                    </a:lnTo>
                    <a:lnTo>
                      <a:pt x="8" y="28"/>
                    </a:lnTo>
                    <a:lnTo>
                      <a:pt x="8" y="20"/>
                    </a:lnTo>
                    <a:lnTo>
                      <a:pt x="8" y="12"/>
                    </a:lnTo>
                    <a:lnTo>
                      <a:pt x="8" y="4"/>
                    </a:lnTo>
                    <a:lnTo>
                      <a:pt x="16" y="0"/>
                    </a:lnTo>
                    <a:lnTo>
                      <a:pt x="24" y="0"/>
                    </a:lnTo>
                    <a:lnTo>
                      <a:pt x="32" y="0"/>
                    </a:lnTo>
                    <a:lnTo>
                      <a:pt x="36" y="8"/>
                    </a:lnTo>
                    <a:lnTo>
                      <a:pt x="40" y="16"/>
                    </a:lnTo>
                    <a:lnTo>
                      <a:pt x="44" y="24"/>
                    </a:lnTo>
                    <a:lnTo>
                      <a:pt x="52" y="28"/>
                    </a:lnTo>
                    <a:lnTo>
                      <a:pt x="64" y="36"/>
                    </a:lnTo>
                    <a:lnTo>
                      <a:pt x="72" y="36"/>
                    </a:lnTo>
                    <a:lnTo>
                      <a:pt x="80" y="40"/>
                    </a:lnTo>
                    <a:lnTo>
                      <a:pt x="88" y="44"/>
                    </a:lnTo>
                    <a:lnTo>
                      <a:pt x="92" y="52"/>
                    </a:lnTo>
                    <a:lnTo>
                      <a:pt x="96" y="60"/>
                    </a:lnTo>
                    <a:lnTo>
                      <a:pt x="100" y="56"/>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39" name="Freeform 95">
                <a:extLst>
                  <a:ext uri="{FF2B5EF4-FFF2-40B4-BE49-F238E27FC236}">
                    <a16:creationId xmlns:a16="http://schemas.microsoft.com/office/drawing/2014/main" id="{A5523B27-58CD-4489-90C6-E0F7A8467BF3}"/>
                  </a:ext>
                </a:extLst>
              </p:cNvPr>
              <p:cNvSpPr>
                <a:spLocks/>
              </p:cNvSpPr>
              <p:nvPr/>
            </p:nvSpPr>
            <p:spPr bwMode="auto">
              <a:xfrm>
                <a:off x="4179" y="2400"/>
                <a:ext cx="47" cy="85"/>
              </a:xfrm>
              <a:custGeom>
                <a:avLst/>
                <a:gdLst>
                  <a:gd name="T0" fmla="*/ 36 w 53"/>
                  <a:gd name="T1" fmla="*/ 0 h 85"/>
                  <a:gd name="T2" fmla="*/ 31 w 53"/>
                  <a:gd name="T3" fmla="*/ 4 h 85"/>
                  <a:gd name="T4" fmla="*/ 27 w 53"/>
                  <a:gd name="T5" fmla="*/ 12 h 85"/>
                  <a:gd name="T6" fmla="*/ 27 w 53"/>
                  <a:gd name="T7" fmla="*/ 20 h 85"/>
                  <a:gd name="T8" fmla="*/ 27 w 53"/>
                  <a:gd name="T9" fmla="*/ 28 h 85"/>
                  <a:gd name="T10" fmla="*/ 25 w 53"/>
                  <a:gd name="T11" fmla="*/ 36 h 85"/>
                  <a:gd name="T12" fmla="*/ 25 w 53"/>
                  <a:gd name="T13" fmla="*/ 44 h 85"/>
                  <a:gd name="T14" fmla="*/ 25 w 53"/>
                  <a:gd name="T15" fmla="*/ 52 h 85"/>
                  <a:gd name="T16" fmla="*/ 22 w 53"/>
                  <a:gd name="T17" fmla="*/ 60 h 85"/>
                  <a:gd name="T18" fmla="*/ 20 w 53"/>
                  <a:gd name="T19" fmla="*/ 68 h 85"/>
                  <a:gd name="T20" fmla="*/ 17 w 53"/>
                  <a:gd name="T21" fmla="*/ 76 h 85"/>
                  <a:gd name="T22" fmla="*/ 11 w 53"/>
                  <a:gd name="T23" fmla="*/ 84 h 85"/>
                  <a:gd name="T24" fmla="*/ 5 w 53"/>
                  <a:gd name="T25" fmla="*/ 84 h 85"/>
                  <a:gd name="T26" fmla="*/ 4 w 53"/>
                  <a:gd name="T27" fmla="*/ 76 h 85"/>
                  <a:gd name="T28" fmla="*/ 0 w 53"/>
                  <a:gd name="T29" fmla="*/ 68 h 85"/>
                  <a:gd name="T30" fmla="*/ 0 w 53"/>
                  <a:gd name="T31" fmla="*/ 60 h 85"/>
                  <a:gd name="T32" fmla="*/ 0 w 53"/>
                  <a:gd name="T33" fmla="*/ 52 h 85"/>
                  <a:gd name="T34" fmla="*/ 0 w 53"/>
                  <a:gd name="T35" fmla="*/ 44 h 85"/>
                  <a:gd name="T36" fmla="*/ 4 w 53"/>
                  <a:gd name="T37" fmla="*/ 32 h 85"/>
                  <a:gd name="T38" fmla="*/ 9 w 53"/>
                  <a:gd name="T39" fmla="*/ 28 h 85"/>
                  <a:gd name="T40" fmla="*/ 11 w 53"/>
                  <a:gd name="T41" fmla="*/ 20 h 85"/>
                  <a:gd name="T42" fmla="*/ 14 w 53"/>
                  <a:gd name="T43" fmla="*/ 12 h 85"/>
                  <a:gd name="T44" fmla="*/ 20 w 53"/>
                  <a:gd name="T45" fmla="*/ 4 h 85"/>
                  <a:gd name="T46" fmla="*/ 25 w 53"/>
                  <a:gd name="T47" fmla="*/ 0 h 85"/>
                  <a:gd name="T48" fmla="*/ 31 w 53"/>
                  <a:gd name="T49" fmla="*/ 0 h 85"/>
                  <a:gd name="T50" fmla="*/ 36 w 53"/>
                  <a:gd name="T51" fmla="*/ 0 h 8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3"/>
                  <a:gd name="T79" fmla="*/ 0 h 85"/>
                  <a:gd name="T80" fmla="*/ 53 w 53"/>
                  <a:gd name="T81" fmla="*/ 85 h 8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3" h="85">
                    <a:moveTo>
                      <a:pt x="52" y="0"/>
                    </a:moveTo>
                    <a:lnTo>
                      <a:pt x="44" y="4"/>
                    </a:lnTo>
                    <a:lnTo>
                      <a:pt x="40" y="12"/>
                    </a:lnTo>
                    <a:lnTo>
                      <a:pt x="40" y="20"/>
                    </a:lnTo>
                    <a:lnTo>
                      <a:pt x="40" y="28"/>
                    </a:lnTo>
                    <a:lnTo>
                      <a:pt x="36" y="36"/>
                    </a:lnTo>
                    <a:lnTo>
                      <a:pt x="36" y="44"/>
                    </a:lnTo>
                    <a:lnTo>
                      <a:pt x="36" y="52"/>
                    </a:lnTo>
                    <a:lnTo>
                      <a:pt x="32" y="60"/>
                    </a:lnTo>
                    <a:lnTo>
                      <a:pt x="28" y="68"/>
                    </a:lnTo>
                    <a:lnTo>
                      <a:pt x="24" y="76"/>
                    </a:lnTo>
                    <a:lnTo>
                      <a:pt x="16" y="84"/>
                    </a:lnTo>
                    <a:lnTo>
                      <a:pt x="8" y="84"/>
                    </a:lnTo>
                    <a:lnTo>
                      <a:pt x="4" y="76"/>
                    </a:lnTo>
                    <a:lnTo>
                      <a:pt x="0" y="68"/>
                    </a:lnTo>
                    <a:lnTo>
                      <a:pt x="0" y="60"/>
                    </a:lnTo>
                    <a:lnTo>
                      <a:pt x="0" y="52"/>
                    </a:lnTo>
                    <a:lnTo>
                      <a:pt x="0" y="44"/>
                    </a:lnTo>
                    <a:lnTo>
                      <a:pt x="4" y="32"/>
                    </a:lnTo>
                    <a:lnTo>
                      <a:pt x="12" y="28"/>
                    </a:lnTo>
                    <a:lnTo>
                      <a:pt x="16" y="20"/>
                    </a:lnTo>
                    <a:lnTo>
                      <a:pt x="20" y="12"/>
                    </a:lnTo>
                    <a:lnTo>
                      <a:pt x="28" y="4"/>
                    </a:lnTo>
                    <a:lnTo>
                      <a:pt x="36" y="0"/>
                    </a:lnTo>
                    <a:lnTo>
                      <a:pt x="44" y="0"/>
                    </a:lnTo>
                    <a:lnTo>
                      <a:pt x="52" y="0"/>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40" name="Freeform 96">
                <a:extLst>
                  <a:ext uri="{FF2B5EF4-FFF2-40B4-BE49-F238E27FC236}">
                    <a16:creationId xmlns:a16="http://schemas.microsoft.com/office/drawing/2014/main" id="{BDD7E3AE-B2BF-464F-85BA-B68EACCDB5D8}"/>
                  </a:ext>
                </a:extLst>
              </p:cNvPr>
              <p:cNvSpPr>
                <a:spLocks/>
              </p:cNvSpPr>
              <p:nvPr/>
            </p:nvSpPr>
            <p:spPr bwMode="auto">
              <a:xfrm>
                <a:off x="4136" y="2528"/>
                <a:ext cx="51" cy="105"/>
              </a:xfrm>
              <a:custGeom>
                <a:avLst/>
                <a:gdLst>
                  <a:gd name="T0" fmla="*/ 40 w 57"/>
                  <a:gd name="T1" fmla="*/ 0 h 105"/>
                  <a:gd name="T2" fmla="*/ 38 w 57"/>
                  <a:gd name="T3" fmla="*/ 8 h 105"/>
                  <a:gd name="T4" fmla="*/ 34 w 57"/>
                  <a:gd name="T5" fmla="*/ 16 h 105"/>
                  <a:gd name="T6" fmla="*/ 34 w 57"/>
                  <a:gd name="T7" fmla="*/ 24 h 105"/>
                  <a:gd name="T8" fmla="*/ 34 w 57"/>
                  <a:gd name="T9" fmla="*/ 32 h 105"/>
                  <a:gd name="T10" fmla="*/ 31 w 57"/>
                  <a:gd name="T11" fmla="*/ 40 h 105"/>
                  <a:gd name="T12" fmla="*/ 31 w 57"/>
                  <a:gd name="T13" fmla="*/ 48 h 105"/>
                  <a:gd name="T14" fmla="*/ 31 w 57"/>
                  <a:gd name="T15" fmla="*/ 56 h 105"/>
                  <a:gd name="T16" fmla="*/ 31 w 57"/>
                  <a:gd name="T17" fmla="*/ 64 h 105"/>
                  <a:gd name="T18" fmla="*/ 29 w 57"/>
                  <a:gd name="T19" fmla="*/ 72 h 105"/>
                  <a:gd name="T20" fmla="*/ 26 w 57"/>
                  <a:gd name="T21" fmla="*/ 80 h 105"/>
                  <a:gd name="T22" fmla="*/ 26 w 57"/>
                  <a:gd name="T23" fmla="*/ 88 h 105"/>
                  <a:gd name="T24" fmla="*/ 20 w 57"/>
                  <a:gd name="T25" fmla="*/ 96 h 105"/>
                  <a:gd name="T26" fmla="*/ 17 w 57"/>
                  <a:gd name="T27" fmla="*/ 104 h 105"/>
                  <a:gd name="T28" fmla="*/ 12 w 57"/>
                  <a:gd name="T29" fmla="*/ 104 h 105"/>
                  <a:gd name="T30" fmla="*/ 5 w 57"/>
                  <a:gd name="T31" fmla="*/ 100 h 105"/>
                  <a:gd name="T32" fmla="*/ 4 w 57"/>
                  <a:gd name="T33" fmla="*/ 92 h 105"/>
                  <a:gd name="T34" fmla="*/ 4 w 57"/>
                  <a:gd name="T35" fmla="*/ 84 h 105"/>
                  <a:gd name="T36" fmla="*/ 4 w 57"/>
                  <a:gd name="T37" fmla="*/ 76 h 105"/>
                  <a:gd name="T38" fmla="*/ 4 w 57"/>
                  <a:gd name="T39" fmla="*/ 68 h 105"/>
                  <a:gd name="T40" fmla="*/ 0 w 57"/>
                  <a:gd name="T41" fmla="*/ 56 h 105"/>
                  <a:gd name="T42" fmla="*/ 0 w 57"/>
                  <a:gd name="T43" fmla="*/ 48 h 105"/>
                  <a:gd name="T44" fmla="*/ 0 w 57"/>
                  <a:gd name="T45" fmla="*/ 40 h 105"/>
                  <a:gd name="T46" fmla="*/ 5 w 57"/>
                  <a:gd name="T47" fmla="*/ 32 h 105"/>
                  <a:gd name="T48" fmla="*/ 9 w 57"/>
                  <a:gd name="T49" fmla="*/ 24 h 105"/>
                  <a:gd name="T50" fmla="*/ 14 w 57"/>
                  <a:gd name="T51" fmla="*/ 24 h 105"/>
                  <a:gd name="T52" fmla="*/ 17 w 57"/>
                  <a:gd name="T53" fmla="*/ 16 h 105"/>
                  <a:gd name="T54" fmla="*/ 23 w 57"/>
                  <a:gd name="T55" fmla="*/ 12 h 105"/>
                  <a:gd name="T56" fmla="*/ 31 w 57"/>
                  <a:gd name="T57" fmla="*/ 8 h 105"/>
                  <a:gd name="T58" fmla="*/ 38 w 57"/>
                  <a:gd name="T59" fmla="*/ 4 h 105"/>
                  <a:gd name="T60" fmla="*/ 40 w 57"/>
                  <a:gd name="T61" fmla="*/ 0 h 10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7"/>
                  <a:gd name="T94" fmla="*/ 0 h 105"/>
                  <a:gd name="T95" fmla="*/ 57 w 57"/>
                  <a:gd name="T96" fmla="*/ 105 h 105"/>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7" h="105">
                    <a:moveTo>
                      <a:pt x="56" y="0"/>
                    </a:moveTo>
                    <a:lnTo>
                      <a:pt x="52" y="8"/>
                    </a:lnTo>
                    <a:lnTo>
                      <a:pt x="48" y="16"/>
                    </a:lnTo>
                    <a:lnTo>
                      <a:pt x="48" y="24"/>
                    </a:lnTo>
                    <a:lnTo>
                      <a:pt x="48" y="32"/>
                    </a:lnTo>
                    <a:lnTo>
                      <a:pt x="44" y="40"/>
                    </a:lnTo>
                    <a:lnTo>
                      <a:pt x="44" y="48"/>
                    </a:lnTo>
                    <a:lnTo>
                      <a:pt x="44" y="56"/>
                    </a:lnTo>
                    <a:lnTo>
                      <a:pt x="44" y="64"/>
                    </a:lnTo>
                    <a:lnTo>
                      <a:pt x="40" y="72"/>
                    </a:lnTo>
                    <a:lnTo>
                      <a:pt x="36" y="80"/>
                    </a:lnTo>
                    <a:lnTo>
                      <a:pt x="36" y="88"/>
                    </a:lnTo>
                    <a:lnTo>
                      <a:pt x="28" y="96"/>
                    </a:lnTo>
                    <a:lnTo>
                      <a:pt x="24" y="104"/>
                    </a:lnTo>
                    <a:lnTo>
                      <a:pt x="16" y="104"/>
                    </a:lnTo>
                    <a:lnTo>
                      <a:pt x="8" y="100"/>
                    </a:lnTo>
                    <a:lnTo>
                      <a:pt x="4" y="92"/>
                    </a:lnTo>
                    <a:lnTo>
                      <a:pt x="4" y="84"/>
                    </a:lnTo>
                    <a:lnTo>
                      <a:pt x="4" y="76"/>
                    </a:lnTo>
                    <a:lnTo>
                      <a:pt x="4" y="68"/>
                    </a:lnTo>
                    <a:lnTo>
                      <a:pt x="0" y="56"/>
                    </a:lnTo>
                    <a:lnTo>
                      <a:pt x="0" y="48"/>
                    </a:lnTo>
                    <a:lnTo>
                      <a:pt x="0" y="40"/>
                    </a:lnTo>
                    <a:lnTo>
                      <a:pt x="8" y="32"/>
                    </a:lnTo>
                    <a:lnTo>
                      <a:pt x="12" y="24"/>
                    </a:lnTo>
                    <a:lnTo>
                      <a:pt x="20" y="24"/>
                    </a:lnTo>
                    <a:lnTo>
                      <a:pt x="24" y="16"/>
                    </a:lnTo>
                    <a:lnTo>
                      <a:pt x="32" y="12"/>
                    </a:lnTo>
                    <a:lnTo>
                      <a:pt x="44" y="8"/>
                    </a:lnTo>
                    <a:lnTo>
                      <a:pt x="52" y="4"/>
                    </a:lnTo>
                    <a:lnTo>
                      <a:pt x="56" y="0"/>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41" name="Freeform 97">
                <a:extLst>
                  <a:ext uri="{FF2B5EF4-FFF2-40B4-BE49-F238E27FC236}">
                    <a16:creationId xmlns:a16="http://schemas.microsoft.com/office/drawing/2014/main" id="{0E5936FD-D8CD-47DD-8B60-E3D6885C21F7}"/>
                  </a:ext>
                </a:extLst>
              </p:cNvPr>
              <p:cNvSpPr>
                <a:spLocks/>
              </p:cNvSpPr>
              <p:nvPr/>
            </p:nvSpPr>
            <p:spPr bwMode="auto">
              <a:xfrm>
                <a:off x="4044" y="2628"/>
                <a:ext cx="86" cy="61"/>
              </a:xfrm>
              <a:custGeom>
                <a:avLst/>
                <a:gdLst>
                  <a:gd name="T0" fmla="*/ 5 w 97"/>
                  <a:gd name="T1" fmla="*/ 48 h 61"/>
                  <a:gd name="T2" fmla="*/ 11 w 97"/>
                  <a:gd name="T3" fmla="*/ 48 h 61"/>
                  <a:gd name="T4" fmla="*/ 17 w 97"/>
                  <a:gd name="T5" fmla="*/ 52 h 61"/>
                  <a:gd name="T6" fmla="*/ 22 w 97"/>
                  <a:gd name="T7" fmla="*/ 52 h 61"/>
                  <a:gd name="T8" fmla="*/ 27 w 97"/>
                  <a:gd name="T9" fmla="*/ 52 h 61"/>
                  <a:gd name="T10" fmla="*/ 34 w 97"/>
                  <a:gd name="T11" fmla="*/ 56 h 61"/>
                  <a:gd name="T12" fmla="*/ 39 w 97"/>
                  <a:gd name="T13" fmla="*/ 60 h 61"/>
                  <a:gd name="T14" fmla="*/ 45 w 97"/>
                  <a:gd name="T15" fmla="*/ 60 h 61"/>
                  <a:gd name="T16" fmla="*/ 51 w 97"/>
                  <a:gd name="T17" fmla="*/ 60 h 61"/>
                  <a:gd name="T18" fmla="*/ 56 w 97"/>
                  <a:gd name="T19" fmla="*/ 56 h 61"/>
                  <a:gd name="T20" fmla="*/ 61 w 97"/>
                  <a:gd name="T21" fmla="*/ 52 h 61"/>
                  <a:gd name="T22" fmla="*/ 65 w 97"/>
                  <a:gd name="T23" fmla="*/ 44 h 61"/>
                  <a:gd name="T24" fmla="*/ 66 w 97"/>
                  <a:gd name="T25" fmla="*/ 36 h 61"/>
                  <a:gd name="T26" fmla="*/ 66 w 97"/>
                  <a:gd name="T27" fmla="*/ 28 h 61"/>
                  <a:gd name="T28" fmla="*/ 61 w 97"/>
                  <a:gd name="T29" fmla="*/ 20 h 61"/>
                  <a:gd name="T30" fmla="*/ 52 w 97"/>
                  <a:gd name="T31" fmla="*/ 16 h 61"/>
                  <a:gd name="T32" fmla="*/ 47 w 97"/>
                  <a:gd name="T33" fmla="*/ 16 h 61"/>
                  <a:gd name="T34" fmla="*/ 39 w 97"/>
                  <a:gd name="T35" fmla="*/ 8 h 61"/>
                  <a:gd name="T36" fmla="*/ 31 w 97"/>
                  <a:gd name="T37" fmla="*/ 4 h 61"/>
                  <a:gd name="T38" fmla="*/ 25 w 97"/>
                  <a:gd name="T39" fmla="*/ 0 h 61"/>
                  <a:gd name="T40" fmla="*/ 20 w 97"/>
                  <a:gd name="T41" fmla="*/ 4 h 61"/>
                  <a:gd name="T42" fmla="*/ 14 w 97"/>
                  <a:gd name="T43" fmla="*/ 12 h 61"/>
                  <a:gd name="T44" fmla="*/ 11 w 97"/>
                  <a:gd name="T45" fmla="*/ 20 h 61"/>
                  <a:gd name="T46" fmla="*/ 9 w 97"/>
                  <a:gd name="T47" fmla="*/ 28 h 61"/>
                  <a:gd name="T48" fmla="*/ 9 w 97"/>
                  <a:gd name="T49" fmla="*/ 36 h 61"/>
                  <a:gd name="T50" fmla="*/ 4 w 97"/>
                  <a:gd name="T51" fmla="*/ 40 h 61"/>
                  <a:gd name="T52" fmla="*/ 0 w 97"/>
                  <a:gd name="T53" fmla="*/ 48 h 61"/>
                  <a:gd name="T54" fmla="*/ 5 w 97"/>
                  <a:gd name="T55" fmla="*/ 52 h 61"/>
                  <a:gd name="T56" fmla="*/ 5 w 97"/>
                  <a:gd name="T57" fmla="*/ 48 h 6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97"/>
                  <a:gd name="T88" fmla="*/ 0 h 61"/>
                  <a:gd name="T89" fmla="*/ 97 w 97"/>
                  <a:gd name="T90" fmla="*/ 61 h 6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97" h="61">
                    <a:moveTo>
                      <a:pt x="8" y="48"/>
                    </a:moveTo>
                    <a:lnTo>
                      <a:pt x="16" y="48"/>
                    </a:lnTo>
                    <a:lnTo>
                      <a:pt x="24" y="52"/>
                    </a:lnTo>
                    <a:lnTo>
                      <a:pt x="32" y="52"/>
                    </a:lnTo>
                    <a:lnTo>
                      <a:pt x="40" y="52"/>
                    </a:lnTo>
                    <a:lnTo>
                      <a:pt x="48" y="56"/>
                    </a:lnTo>
                    <a:lnTo>
                      <a:pt x="56" y="60"/>
                    </a:lnTo>
                    <a:lnTo>
                      <a:pt x="64" y="60"/>
                    </a:lnTo>
                    <a:lnTo>
                      <a:pt x="72" y="60"/>
                    </a:lnTo>
                    <a:lnTo>
                      <a:pt x="80" y="56"/>
                    </a:lnTo>
                    <a:lnTo>
                      <a:pt x="88" y="52"/>
                    </a:lnTo>
                    <a:lnTo>
                      <a:pt x="92" y="44"/>
                    </a:lnTo>
                    <a:lnTo>
                      <a:pt x="96" y="36"/>
                    </a:lnTo>
                    <a:lnTo>
                      <a:pt x="96" y="28"/>
                    </a:lnTo>
                    <a:lnTo>
                      <a:pt x="88" y="20"/>
                    </a:lnTo>
                    <a:lnTo>
                      <a:pt x="76" y="16"/>
                    </a:lnTo>
                    <a:lnTo>
                      <a:pt x="68" y="16"/>
                    </a:lnTo>
                    <a:lnTo>
                      <a:pt x="56" y="8"/>
                    </a:lnTo>
                    <a:lnTo>
                      <a:pt x="44" y="4"/>
                    </a:lnTo>
                    <a:lnTo>
                      <a:pt x="36" y="0"/>
                    </a:lnTo>
                    <a:lnTo>
                      <a:pt x="28" y="4"/>
                    </a:lnTo>
                    <a:lnTo>
                      <a:pt x="20" y="12"/>
                    </a:lnTo>
                    <a:lnTo>
                      <a:pt x="16" y="20"/>
                    </a:lnTo>
                    <a:lnTo>
                      <a:pt x="12" y="28"/>
                    </a:lnTo>
                    <a:lnTo>
                      <a:pt x="12" y="36"/>
                    </a:lnTo>
                    <a:lnTo>
                      <a:pt x="4" y="40"/>
                    </a:lnTo>
                    <a:lnTo>
                      <a:pt x="0" y="48"/>
                    </a:lnTo>
                    <a:lnTo>
                      <a:pt x="8" y="52"/>
                    </a:lnTo>
                    <a:lnTo>
                      <a:pt x="8" y="48"/>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42" name="Freeform 98">
                <a:extLst>
                  <a:ext uri="{FF2B5EF4-FFF2-40B4-BE49-F238E27FC236}">
                    <a16:creationId xmlns:a16="http://schemas.microsoft.com/office/drawing/2014/main" id="{5809EE9C-32EA-4060-8A43-5E8310B76933}"/>
                  </a:ext>
                </a:extLst>
              </p:cNvPr>
              <p:cNvSpPr>
                <a:spLocks/>
              </p:cNvSpPr>
              <p:nvPr/>
            </p:nvSpPr>
            <p:spPr bwMode="auto">
              <a:xfrm>
                <a:off x="4047" y="3572"/>
                <a:ext cx="79" cy="85"/>
              </a:xfrm>
              <a:custGeom>
                <a:avLst/>
                <a:gdLst>
                  <a:gd name="T0" fmla="*/ 0 w 89"/>
                  <a:gd name="T1" fmla="*/ 4 h 85"/>
                  <a:gd name="T2" fmla="*/ 5 w 89"/>
                  <a:gd name="T3" fmla="*/ 0 h 85"/>
                  <a:gd name="T4" fmla="*/ 11 w 89"/>
                  <a:gd name="T5" fmla="*/ 0 h 85"/>
                  <a:gd name="T6" fmla="*/ 17 w 89"/>
                  <a:gd name="T7" fmla="*/ 0 h 85"/>
                  <a:gd name="T8" fmla="*/ 22 w 89"/>
                  <a:gd name="T9" fmla="*/ 0 h 85"/>
                  <a:gd name="T10" fmla="*/ 28 w 89"/>
                  <a:gd name="T11" fmla="*/ 4 h 85"/>
                  <a:gd name="T12" fmla="*/ 39 w 89"/>
                  <a:gd name="T13" fmla="*/ 8 h 85"/>
                  <a:gd name="T14" fmla="*/ 45 w 89"/>
                  <a:gd name="T15" fmla="*/ 12 h 85"/>
                  <a:gd name="T16" fmla="*/ 51 w 89"/>
                  <a:gd name="T17" fmla="*/ 12 h 85"/>
                  <a:gd name="T18" fmla="*/ 56 w 89"/>
                  <a:gd name="T19" fmla="*/ 16 h 85"/>
                  <a:gd name="T20" fmla="*/ 59 w 89"/>
                  <a:gd name="T21" fmla="*/ 24 h 85"/>
                  <a:gd name="T22" fmla="*/ 61 w 89"/>
                  <a:gd name="T23" fmla="*/ 32 h 85"/>
                  <a:gd name="T24" fmla="*/ 61 w 89"/>
                  <a:gd name="T25" fmla="*/ 40 h 85"/>
                  <a:gd name="T26" fmla="*/ 56 w 89"/>
                  <a:gd name="T27" fmla="*/ 44 h 85"/>
                  <a:gd name="T28" fmla="*/ 51 w 89"/>
                  <a:gd name="T29" fmla="*/ 48 h 85"/>
                  <a:gd name="T30" fmla="*/ 47 w 89"/>
                  <a:gd name="T31" fmla="*/ 56 h 85"/>
                  <a:gd name="T32" fmla="*/ 45 w 89"/>
                  <a:gd name="T33" fmla="*/ 64 h 85"/>
                  <a:gd name="T34" fmla="*/ 42 w 89"/>
                  <a:gd name="T35" fmla="*/ 72 h 85"/>
                  <a:gd name="T36" fmla="*/ 39 w 89"/>
                  <a:gd name="T37" fmla="*/ 80 h 85"/>
                  <a:gd name="T38" fmla="*/ 34 w 89"/>
                  <a:gd name="T39" fmla="*/ 80 h 85"/>
                  <a:gd name="T40" fmla="*/ 28 w 89"/>
                  <a:gd name="T41" fmla="*/ 84 h 85"/>
                  <a:gd name="T42" fmla="*/ 20 w 89"/>
                  <a:gd name="T43" fmla="*/ 80 h 85"/>
                  <a:gd name="T44" fmla="*/ 14 w 89"/>
                  <a:gd name="T45" fmla="*/ 76 h 85"/>
                  <a:gd name="T46" fmla="*/ 11 w 89"/>
                  <a:gd name="T47" fmla="*/ 68 h 85"/>
                  <a:gd name="T48" fmla="*/ 9 w 89"/>
                  <a:gd name="T49" fmla="*/ 60 h 85"/>
                  <a:gd name="T50" fmla="*/ 9 w 89"/>
                  <a:gd name="T51" fmla="*/ 52 h 85"/>
                  <a:gd name="T52" fmla="*/ 9 w 89"/>
                  <a:gd name="T53" fmla="*/ 44 h 85"/>
                  <a:gd name="T54" fmla="*/ 5 w 89"/>
                  <a:gd name="T55" fmla="*/ 36 h 85"/>
                  <a:gd name="T56" fmla="*/ 4 w 89"/>
                  <a:gd name="T57" fmla="*/ 28 h 85"/>
                  <a:gd name="T58" fmla="*/ 0 w 89"/>
                  <a:gd name="T59" fmla="*/ 20 h 85"/>
                  <a:gd name="T60" fmla="*/ 0 w 89"/>
                  <a:gd name="T61" fmla="*/ 12 h 85"/>
                  <a:gd name="T62" fmla="*/ 0 w 89"/>
                  <a:gd name="T63" fmla="*/ 4 h 8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9"/>
                  <a:gd name="T97" fmla="*/ 0 h 85"/>
                  <a:gd name="T98" fmla="*/ 89 w 89"/>
                  <a:gd name="T99" fmla="*/ 85 h 8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9" h="85">
                    <a:moveTo>
                      <a:pt x="0" y="4"/>
                    </a:moveTo>
                    <a:lnTo>
                      <a:pt x="8" y="0"/>
                    </a:lnTo>
                    <a:lnTo>
                      <a:pt x="16" y="0"/>
                    </a:lnTo>
                    <a:lnTo>
                      <a:pt x="24" y="0"/>
                    </a:lnTo>
                    <a:lnTo>
                      <a:pt x="32" y="0"/>
                    </a:lnTo>
                    <a:lnTo>
                      <a:pt x="40" y="4"/>
                    </a:lnTo>
                    <a:lnTo>
                      <a:pt x="56" y="8"/>
                    </a:lnTo>
                    <a:lnTo>
                      <a:pt x="64" y="12"/>
                    </a:lnTo>
                    <a:lnTo>
                      <a:pt x="72" y="12"/>
                    </a:lnTo>
                    <a:lnTo>
                      <a:pt x="80" y="16"/>
                    </a:lnTo>
                    <a:lnTo>
                      <a:pt x="84" y="24"/>
                    </a:lnTo>
                    <a:lnTo>
                      <a:pt x="88" y="32"/>
                    </a:lnTo>
                    <a:lnTo>
                      <a:pt x="88" y="40"/>
                    </a:lnTo>
                    <a:lnTo>
                      <a:pt x="80" y="44"/>
                    </a:lnTo>
                    <a:lnTo>
                      <a:pt x="72" y="48"/>
                    </a:lnTo>
                    <a:lnTo>
                      <a:pt x="68" y="56"/>
                    </a:lnTo>
                    <a:lnTo>
                      <a:pt x="64" y="64"/>
                    </a:lnTo>
                    <a:lnTo>
                      <a:pt x="60" y="72"/>
                    </a:lnTo>
                    <a:lnTo>
                      <a:pt x="56" y="80"/>
                    </a:lnTo>
                    <a:lnTo>
                      <a:pt x="48" y="80"/>
                    </a:lnTo>
                    <a:lnTo>
                      <a:pt x="40" y="84"/>
                    </a:lnTo>
                    <a:lnTo>
                      <a:pt x="28" y="80"/>
                    </a:lnTo>
                    <a:lnTo>
                      <a:pt x="20" y="76"/>
                    </a:lnTo>
                    <a:lnTo>
                      <a:pt x="16" y="68"/>
                    </a:lnTo>
                    <a:lnTo>
                      <a:pt x="12" y="60"/>
                    </a:lnTo>
                    <a:lnTo>
                      <a:pt x="12" y="52"/>
                    </a:lnTo>
                    <a:lnTo>
                      <a:pt x="12" y="44"/>
                    </a:lnTo>
                    <a:lnTo>
                      <a:pt x="8" y="36"/>
                    </a:lnTo>
                    <a:lnTo>
                      <a:pt x="4" y="28"/>
                    </a:lnTo>
                    <a:lnTo>
                      <a:pt x="0" y="20"/>
                    </a:lnTo>
                    <a:lnTo>
                      <a:pt x="0" y="12"/>
                    </a:lnTo>
                    <a:lnTo>
                      <a:pt x="0" y="4"/>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43" name="Freeform 99">
                <a:extLst>
                  <a:ext uri="{FF2B5EF4-FFF2-40B4-BE49-F238E27FC236}">
                    <a16:creationId xmlns:a16="http://schemas.microsoft.com/office/drawing/2014/main" id="{835E0C5F-3FFF-41EE-967D-ACE1846CD9AE}"/>
                  </a:ext>
                </a:extLst>
              </p:cNvPr>
              <p:cNvSpPr>
                <a:spLocks/>
              </p:cNvSpPr>
              <p:nvPr/>
            </p:nvSpPr>
            <p:spPr bwMode="auto">
              <a:xfrm>
                <a:off x="3848" y="3560"/>
                <a:ext cx="148" cy="73"/>
              </a:xfrm>
              <a:custGeom>
                <a:avLst/>
                <a:gdLst>
                  <a:gd name="T0" fmla="*/ 120 w 148"/>
                  <a:gd name="T1" fmla="*/ 8 h 73"/>
                  <a:gd name="T2" fmla="*/ 148 w 148"/>
                  <a:gd name="T3" fmla="*/ 28 h 73"/>
                  <a:gd name="T4" fmla="*/ 112 w 148"/>
                  <a:gd name="T5" fmla="*/ 48 h 73"/>
                  <a:gd name="T6" fmla="*/ 40 w 148"/>
                  <a:gd name="T7" fmla="*/ 60 h 73"/>
                  <a:gd name="T8" fmla="*/ 0 w 148"/>
                  <a:gd name="T9" fmla="*/ 24 h 73"/>
                  <a:gd name="T10" fmla="*/ 28 w 148"/>
                  <a:gd name="T11" fmla="*/ 0 h 73"/>
                  <a:gd name="T12" fmla="*/ 88 w 148"/>
                  <a:gd name="T13" fmla="*/ 4 h 73"/>
                  <a:gd name="T14" fmla="*/ 120 w 148"/>
                  <a:gd name="T15" fmla="*/ 8 h 73"/>
                  <a:gd name="T16" fmla="*/ 0 60000 65536"/>
                  <a:gd name="T17" fmla="*/ 0 60000 65536"/>
                  <a:gd name="T18" fmla="*/ 0 60000 65536"/>
                  <a:gd name="T19" fmla="*/ 0 60000 65536"/>
                  <a:gd name="T20" fmla="*/ 0 60000 65536"/>
                  <a:gd name="T21" fmla="*/ 0 60000 65536"/>
                  <a:gd name="T22" fmla="*/ 0 60000 65536"/>
                  <a:gd name="T23" fmla="*/ 0 60000 65536"/>
                  <a:gd name="T24" fmla="*/ 0 w 148"/>
                  <a:gd name="T25" fmla="*/ 0 h 73"/>
                  <a:gd name="T26" fmla="*/ 148 w 148"/>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8" h="73">
                    <a:moveTo>
                      <a:pt x="120" y="8"/>
                    </a:moveTo>
                    <a:cubicBezTo>
                      <a:pt x="148" y="17"/>
                      <a:pt x="141" y="8"/>
                      <a:pt x="148" y="28"/>
                    </a:cubicBezTo>
                    <a:cubicBezTo>
                      <a:pt x="137" y="44"/>
                      <a:pt x="130" y="43"/>
                      <a:pt x="112" y="48"/>
                    </a:cubicBezTo>
                    <a:cubicBezTo>
                      <a:pt x="95" y="73"/>
                      <a:pt x="66" y="63"/>
                      <a:pt x="40" y="60"/>
                    </a:cubicBezTo>
                    <a:cubicBezTo>
                      <a:pt x="21" y="54"/>
                      <a:pt x="17" y="35"/>
                      <a:pt x="0" y="24"/>
                    </a:cubicBezTo>
                    <a:cubicBezTo>
                      <a:pt x="5" y="8"/>
                      <a:pt x="12" y="5"/>
                      <a:pt x="28" y="0"/>
                    </a:cubicBezTo>
                    <a:cubicBezTo>
                      <a:pt x="48" y="1"/>
                      <a:pt x="68" y="2"/>
                      <a:pt x="88" y="4"/>
                    </a:cubicBezTo>
                    <a:cubicBezTo>
                      <a:pt x="99" y="5"/>
                      <a:pt x="110" y="18"/>
                      <a:pt x="120" y="8"/>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44" name="Freeform 100">
                <a:extLst>
                  <a:ext uri="{FF2B5EF4-FFF2-40B4-BE49-F238E27FC236}">
                    <a16:creationId xmlns:a16="http://schemas.microsoft.com/office/drawing/2014/main" id="{2506C0F3-F79B-4E46-8469-414F34348FE5}"/>
                  </a:ext>
                </a:extLst>
              </p:cNvPr>
              <p:cNvSpPr>
                <a:spLocks/>
              </p:cNvSpPr>
              <p:nvPr/>
            </p:nvSpPr>
            <p:spPr bwMode="auto">
              <a:xfrm>
                <a:off x="3679" y="3508"/>
                <a:ext cx="143" cy="122"/>
              </a:xfrm>
              <a:custGeom>
                <a:avLst/>
                <a:gdLst>
                  <a:gd name="T0" fmla="*/ 49 w 143"/>
                  <a:gd name="T1" fmla="*/ 0 h 122"/>
                  <a:gd name="T2" fmla="*/ 101 w 143"/>
                  <a:gd name="T3" fmla="*/ 32 h 122"/>
                  <a:gd name="T4" fmla="*/ 125 w 143"/>
                  <a:gd name="T5" fmla="*/ 40 h 122"/>
                  <a:gd name="T6" fmla="*/ 49 w 143"/>
                  <a:gd name="T7" fmla="*/ 100 h 122"/>
                  <a:gd name="T8" fmla="*/ 9 w 143"/>
                  <a:gd name="T9" fmla="*/ 104 h 122"/>
                  <a:gd name="T10" fmla="*/ 13 w 143"/>
                  <a:gd name="T11" fmla="*/ 76 h 122"/>
                  <a:gd name="T12" fmla="*/ 25 w 143"/>
                  <a:gd name="T13" fmla="*/ 4 h 122"/>
                  <a:gd name="T14" fmla="*/ 49 w 143"/>
                  <a:gd name="T15" fmla="*/ 0 h 122"/>
                  <a:gd name="T16" fmla="*/ 0 60000 65536"/>
                  <a:gd name="T17" fmla="*/ 0 60000 65536"/>
                  <a:gd name="T18" fmla="*/ 0 60000 65536"/>
                  <a:gd name="T19" fmla="*/ 0 60000 65536"/>
                  <a:gd name="T20" fmla="*/ 0 60000 65536"/>
                  <a:gd name="T21" fmla="*/ 0 60000 65536"/>
                  <a:gd name="T22" fmla="*/ 0 60000 65536"/>
                  <a:gd name="T23" fmla="*/ 0 60000 65536"/>
                  <a:gd name="T24" fmla="*/ 0 w 143"/>
                  <a:gd name="T25" fmla="*/ 0 h 122"/>
                  <a:gd name="T26" fmla="*/ 143 w 143"/>
                  <a:gd name="T27" fmla="*/ 122 h 12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3" h="122">
                    <a:moveTo>
                      <a:pt x="49" y="0"/>
                    </a:moveTo>
                    <a:cubicBezTo>
                      <a:pt x="57" y="24"/>
                      <a:pt x="79" y="25"/>
                      <a:pt x="101" y="32"/>
                    </a:cubicBezTo>
                    <a:cubicBezTo>
                      <a:pt x="109" y="35"/>
                      <a:pt x="125" y="40"/>
                      <a:pt x="125" y="40"/>
                    </a:cubicBezTo>
                    <a:cubicBezTo>
                      <a:pt x="143" y="93"/>
                      <a:pt x="85" y="95"/>
                      <a:pt x="49" y="100"/>
                    </a:cubicBezTo>
                    <a:cubicBezTo>
                      <a:pt x="39" y="107"/>
                      <a:pt x="22" y="122"/>
                      <a:pt x="9" y="104"/>
                    </a:cubicBezTo>
                    <a:cubicBezTo>
                      <a:pt x="3" y="96"/>
                      <a:pt x="12" y="85"/>
                      <a:pt x="13" y="76"/>
                    </a:cubicBezTo>
                    <a:cubicBezTo>
                      <a:pt x="10" y="49"/>
                      <a:pt x="0" y="21"/>
                      <a:pt x="25" y="4"/>
                    </a:cubicBezTo>
                    <a:cubicBezTo>
                      <a:pt x="48" y="9"/>
                      <a:pt x="42" y="14"/>
                      <a:pt x="49" y="0"/>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45" name="Freeform 101">
                <a:extLst>
                  <a:ext uri="{FF2B5EF4-FFF2-40B4-BE49-F238E27FC236}">
                    <a16:creationId xmlns:a16="http://schemas.microsoft.com/office/drawing/2014/main" id="{DEA0E97D-1A26-4E18-9227-07EDF1E8128E}"/>
                  </a:ext>
                </a:extLst>
              </p:cNvPr>
              <p:cNvSpPr>
                <a:spLocks/>
              </p:cNvSpPr>
              <p:nvPr/>
            </p:nvSpPr>
            <p:spPr bwMode="auto">
              <a:xfrm>
                <a:off x="3531" y="3320"/>
                <a:ext cx="141" cy="190"/>
              </a:xfrm>
              <a:custGeom>
                <a:avLst/>
                <a:gdLst>
                  <a:gd name="T0" fmla="*/ 121 w 141"/>
                  <a:gd name="T1" fmla="*/ 120 h 190"/>
                  <a:gd name="T2" fmla="*/ 101 w 141"/>
                  <a:gd name="T3" fmla="*/ 88 h 190"/>
                  <a:gd name="T4" fmla="*/ 77 w 141"/>
                  <a:gd name="T5" fmla="*/ 76 h 190"/>
                  <a:gd name="T6" fmla="*/ 73 w 141"/>
                  <a:gd name="T7" fmla="*/ 64 h 190"/>
                  <a:gd name="T8" fmla="*/ 65 w 141"/>
                  <a:gd name="T9" fmla="*/ 52 h 190"/>
                  <a:gd name="T10" fmla="*/ 33 w 141"/>
                  <a:gd name="T11" fmla="*/ 0 h 190"/>
                  <a:gd name="T12" fmla="*/ 21 w 141"/>
                  <a:gd name="T13" fmla="*/ 40 h 190"/>
                  <a:gd name="T14" fmla="*/ 5 w 141"/>
                  <a:gd name="T15" fmla="*/ 108 h 190"/>
                  <a:gd name="T16" fmla="*/ 9 w 141"/>
                  <a:gd name="T17" fmla="*/ 120 h 190"/>
                  <a:gd name="T18" fmla="*/ 41 w 141"/>
                  <a:gd name="T19" fmla="*/ 116 h 190"/>
                  <a:gd name="T20" fmla="*/ 81 w 141"/>
                  <a:gd name="T21" fmla="*/ 120 h 190"/>
                  <a:gd name="T22" fmla="*/ 113 w 141"/>
                  <a:gd name="T23" fmla="*/ 168 h 190"/>
                  <a:gd name="T24" fmla="*/ 141 w 141"/>
                  <a:gd name="T25" fmla="*/ 156 h 190"/>
                  <a:gd name="T26" fmla="*/ 121 w 141"/>
                  <a:gd name="T27" fmla="*/ 120 h 19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1"/>
                  <a:gd name="T43" fmla="*/ 0 h 190"/>
                  <a:gd name="T44" fmla="*/ 141 w 141"/>
                  <a:gd name="T45" fmla="*/ 190 h 19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1" h="190">
                    <a:moveTo>
                      <a:pt x="121" y="120"/>
                    </a:moveTo>
                    <a:cubicBezTo>
                      <a:pt x="98" y="112"/>
                      <a:pt x="114" y="104"/>
                      <a:pt x="101" y="88"/>
                    </a:cubicBezTo>
                    <a:cubicBezTo>
                      <a:pt x="95" y="81"/>
                      <a:pt x="84" y="81"/>
                      <a:pt x="77" y="76"/>
                    </a:cubicBezTo>
                    <a:cubicBezTo>
                      <a:pt x="76" y="72"/>
                      <a:pt x="75" y="68"/>
                      <a:pt x="73" y="64"/>
                    </a:cubicBezTo>
                    <a:cubicBezTo>
                      <a:pt x="71" y="60"/>
                      <a:pt x="67" y="57"/>
                      <a:pt x="65" y="52"/>
                    </a:cubicBezTo>
                    <a:cubicBezTo>
                      <a:pt x="55" y="26"/>
                      <a:pt x="58" y="17"/>
                      <a:pt x="33" y="0"/>
                    </a:cubicBezTo>
                    <a:cubicBezTo>
                      <a:pt x="0" y="7"/>
                      <a:pt x="5" y="16"/>
                      <a:pt x="21" y="40"/>
                    </a:cubicBezTo>
                    <a:cubicBezTo>
                      <a:pt x="18" y="64"/>
                      <a:pt x="11" y="85"/>
                      <a:pt x="5" y="108"/>
                    </a:cubicBezTo>
                    <a:cubicBezTo>
                      <a:pt x="6" y="112"/>
                      <a:pt x="5" y="119"/>
                      <a:pt x="9" y="120"/>
                    </a:cubicBezTo>
                    <a:cubicBezTo>
                      <a:pt x="19" y="122"/>
                      <a:pt x="30" y="116"/>
                      <a:pt x="41" y="116"/>
                    </a:cubicBezTo>
                    <a:cubicBezTo>
                      <a:pt x="54" y="116"/>
                      <a:pt x="68" y="119"/>
                      <a:pt x="81" y="120"/>
                    </a:cubicBezTo>
                    <a:cubicBezTo>
                      <a:pt x="94" y="139"/>
                      <a:pt x="93" y="155"/>
                      <a:pt x="113" y="168"/>
                    </a:cubicBezTo>
                    <a:cubicBezTo>
                      <a:pt x="128" y="190"/>
                      <a:pt x="125" y="172"/>
                      <a:pt x="141" y="156"/>
                    </a:cubicBezTo>
                    <a:cubicBezTo>
                      <a:pt x="133" y="110"/>
                      <a:pt x="135" y="149"/>
                      <a:pt x="121" y="120"/>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46" name="Freeform 102">
                <a:extLst>
                  <a:ext uri="{FF2B5EF4-FFF2-40B4-BE49-F238E27FC236}">
                    <a16:creationId xmlns:a16="http://schemas.microsoft.com/office/drawing/2014/main" id="{EDF1F619-FD94-490B-BE03-C511741C7B82}"/>
                  </a:ext>
                </a:extLst>
              </p:cNvPr>
              <p:cNvSpPr>
                <a:spLocks/>
              </p:cNvSpPr>
              <p:nvPr/>
            </p:nvSpPr>
            <p:spPr bwMode="auto">
              <a:xfrm>
                <a:off x="3588" y="2813"/>
                <a:ext cx="91" cy="89"/>
              </a:xfrm>
              <a:custGeom>
                <a:avLst/>
                <a:gdLst>
                  <a:gd name="T0" fmla="*/ 88 w 91"/>
                  <a:gd name="T1" fmla="*/ 27 h 89"/>
                  <a:gd name="T2" fmla="*/ 52 w 91"/>
                  <a:gd name="T3" fmla="*/ 67 h 89"/>
                  <a:gd name="T4" fmla="*/ 0 w 91"/>
                  <a:gd name="T5" fmla="*/ 63 h 89"/>
                  <a:gd name="T6" fmla="*/ 28 w 91"/>
                  <a:gd name="T7" fmla="*/ 23 h 89"/>
                  <a:gd name="T8" fmla="*/ 84 w 91"/>
                  <a:gd name="T9" fmla="*/ 11 h 89"/>
                  <a:gd name="T10" fmla="*/ 88 w 91"/>
                  <a:gd name="T11" fmla="*/ 23 h 89"/>
                  <a:gd name="T12" fmla="*/ 88 w 91"/>
                  <a:gd name="T13" fmla="*/ 27 h 89"/>
                  <a:gd name="T14" fmla="*/ 0 60000 65536"/>
                  <a:gd name="T15" fmla="*/ 0 60000 65536"/>
                  <a:gd name="T16" fmla="*/ 0 60000 65536"/>
                  <a:gd name="T17" fmla="*/ 0 60000 65536"/>
                  <a:gd name="T18" fmla="*/ 0 60000 65536"/>
                  <a:gd name="T19" fmla="*/ 0 60000 65536"/>
                  <a:gd name="T20" fmla="*/ 0 60000 65536"/>
                  <a:gd name="T21" fmla="*/ 0 w 91"/>
                  <a:gd name="T22" fmla="*/ 0 h 89"/>
                  <a:gd name="T23" fmla="*/ 91 w 91"/>
                  <a:gd name="T24" fmla="*/ 89 h 8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1" h="89">
                    <a:moveTo>
                      <a:pt x="88" y="27"/>
                    </a:moveTo>
                    <a:cubicBezTo>
                      <a:pt x="70" y="39"/>
                      <a:pt x="69" y="56"/>
                      <a:pt x="52" y="67"/>
                    </a:cubicBezTo>
                    <a:cubicBezTo>
                      <a:pt x="38" y="88"/>
                      <a:pt x="9" y="89"/>
                      <a:pt x="0" y="63"/>
                    </a:cubicBezTo>
                    <a:cubicBezTo>
                      <a:pt x="7" y="43"/>
                      <a:pt x="7" y="30"/>
                      <a:pt x="28" y="23"/>
                    </a:cubicBezTo>
                    <a:cubicBezTo>
                      <a:pt x="43" y="0"/>
                      <a:pt x="57" y="8"/>
                      <a:pt x="84" y="11"/>
                    </a:cubicBezTo>
                    <a:cubicBezTo>
                      <a:pt x="85" y="15"/>
                      <a:pt x="91" y="20"/>
                      <a:pt x="88" y="23"/>
                    </a:cubicBezTo>
                    <a:cubicBezTo>
                      <a:pt x="84" y="28"/>
                      <a:pt x="50" y="27"/>
                      <a:pt x="88" y="27"/>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47" name="Freeform 103">
                <a:extLst>
                  <a:ext uri="{FF2B5EF4-FFF2-40B4-BE49-F238E27FC236}">
                    <a16:creationId xmlns:a16="http://schemas.microsoft.com/office/drawing/2014/main" id="{C1A34831-253D-4149-A1FC-ED33165BAE59}"/>
                  </a:ext>
                </a:extLst>
              </p:cNvPr>
              <p:cNvSpPr>
                <a:spLocks/>
              </p:cNvSpPr>
              <p:nvPr/>
            </p:nvSpPr>
            <p:spPr bwMode="auto">
              <a:xfrm>
                <a:off x="3540" y="2934"/>
                <a:ext cx="63" cy="26"/>
              </a:xfrm>
              <a:custGeom>
                <a:avLst/>
                <a:gdLst>
                  <a:gd name="T0" fmla="*/ 52 w 63"/>
                  <a:gd name="T1" fmla="*/ 2 h 26"/>
                  <a:gd name="T2" fmla="*/ 4 w 63"/>
                  <a:gd name="T3" fmla="*/ 6 h 26"/>
                  <a:gd name="T4" fmla="*/ 12 w 63"/>
                  <a:gd name="T5" fmla="*/ 18 h 26"/>
                  <a:gd name="T6" fmla="*/ 52 w 63"/>
                  <a:gd name="T7" fmla="*/ 26 h 26"/>
                  <a:gd name="T8" fmla="*/ 52 w 63"/>
                  <a:gd name="T9" fmla="*/ 2 h 26"/>
                  <a:gd name="T10" fmla="*/ 0 60000 65536"/>
                  <a:gd name="T11" fmla="*/ 0 60000 65536"/>
                  <a:gd name="T12" fmla="*/ 0 60000 65536"/>
                  <a:gd name="T13" fmla="*/ 0 60000 65536"/>
                  <a:gd name="T14" fmla="*/ 0 60000 65536"/>
                  <a:gd name="T15" fmla="*/ 0 w 63"/>
                  <a:gd name="T16" fmla="*/ 0 h 26"/>
                  <a:gd name="T17" fmla="*/ 63 w 63"/>
                  <a:gd name="T18" fmla="*/ 26 h 26"/>
                </a:gdLst>
                <a:ahLst/>
                <a:cxnLst>
                  <a:cxn ang="T10">
                    <a:pos x="T0" y="T1"/>
                  </a:cxn>
                  <a:cxn ang="T11">
                    <a:pos x="T2" y="T3"/>
                  </a:cxn>
                  <a:cxn ang="T12">
                    <a:pos x="T4" y="T5"/>
                  </a:cxn>
                  <a:cxn ang="T13">
                    <a:pos x="T6" y="T7"/>
                  </a:cxn>
                  <a:cxn ang="T14">
                    <a:pos x="T8" y="T9"/>
                  </a:cxn>
                </a:cxnLst>
                <a:rect l="T15" t="T16" r="T17" b="T18"/>
                <a:pathLst>
                  <a:path w="63" h="26">
                    <a:moveTo>
                      <a:pt x="52" y="2"/>
                    </a:moveTo>
                    <a:cubicBezTo>
                      <a:pt x="36" y="3"/>
                      <a:pt x="19" y="0"/>
                      <a:pt x="4" y="6"/>
                    </a:cubicBezTo>
                    <a:cubicBezTo>
                      <a:pt x="0" y="8"/>
                      <a:pt x="8" y="15"/>
                      <a:pt x="12" y="18"/>
                    </a:cubicBezTo>
                    <a:cubicBezTo>
                      <a:pt x="23" y="26"/>
                      <a:pt x="39" y="24"/>
                      <a:pt x="52" y="26"/>
                    </a:cubicBezTo>
                    <a:cubicBezTo>
                      <a:pt x="63" y="10"/>
                      <a:pt x="63" y="18"/>
                      <a:pt x="52" y="2"/>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48" name="Freeform 104">
                <a:extLst>
                  <a:ext uri="{FF2B5EF4-FFF2-40B4-BE49-F238E27FC236}">
                    <a16:creationId xmlns:a16="http://schemas.microsoft.com/office/drawing/2014/main" id="{D944B2B4-56C9-488D-A0BE-2CC218523BF7}"/>
                  </a:ext>
                </a:extLst>
              </p:cNvPr>
              <p:cNvSpPr>
                <a:spLocks/>
              </p:cNvSpPr>
              <p:nvPr/>
            </p:nvSpPr>
            <p:spPr bwMode="auto">
              <a:xfrm>
                <a:off x="4198" y="2239"/>
                <a:ext cx="78" cy="89"/>
              </a:xfrm>
              <a:custGeom>
                <a:avLst/>
                <a:gdLst>
                  <a:gd name="T0" fmla="*/ 58 w 78"/>
                  <a:gd name="T1" fmla="*/ 21 h 89"/>
                  <a:gd name="T2" fmla="*/ 6 w 78"/>
                  <a:gd name="T3" fmla="*/ 9 h 89"/>
                  <a:gd name="T4" fmla="*/ 2 w 78"/>
                  <a:gd name="T5" fmla="*/ 61 h 89"/>
                  <a:gd name="T6" fmla="*/ 30 w 78"/>
                  <a:gd name="T7" fmla="*/ 89 h 89"/>
                  <a:gd name="T8" fmla="*/ 66 w 78"/>
                  <a:gd name="T9" fmla="*/ 85 h 89"/>
                  <a:gd name="T10" fmla="*/ 62 w 78"/>
                  <a:gd name="T11" fmla="*/ 33 h 89"/>
                  <a:gd name="T12" fmla="*/ 50 w 78"/>
                  <a:gd name="T13" fmla="*/ 25 h 89"/>
                  <a:gd name="T14" fmla="*/ 58 w 78"/>
                  <a:gd name="T15" fmla="*/ 21 h 89"/>
                  <a:gd name="T16" fmla="*/ 0 60000 65536"/>
                  <a:gd name="T17" fmla="*/ 0 60000 65536"/>
                  <a:gd name="T18" fmla="*/ 0 60000 65536"/>
                  <a:gd name="T19" fmla="*/ 0 60000 65536"/>
                  <a:gd name="T20" fmla="*/ 0 60000 65536"/>
                  <a:gd name="T21" fmla="*/ 0 60000 65536"/>
                  <a:gd name="T22" fmla="*/ 0 60000 65536"/>
                  <a:gd name="T23" fmla="*/ 0 60000 65536"/>
                  <a:gd name="T24" fmla="*/ 0 w 78"/>
                  <a:gd name="T25" fmla="*/ 0 h 89"/>
                  <a:gd name="T26" fmla="*/ 78 w 78"/>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8" h="89">
                    <a:moveTo>
                      <a:pt x="58" y="21"/>
                    </a:moveTo>
                    <a:cubicBezTo>
                      <a:pt x="26" y="0"/>
                      <a:pt x="44" y="4"/>
                      <a:pt x="6" y="9"/>
                    </a:cubicBezTo>
                    <a:cubicBezTo>
                      <a:pt x="0" y="26"/>
                      <a:pt x="5" y="42"/>
                      <a:pt x="2" y="61"/>
                    </a:cubicBezTo>
                    <a:cubicBezTo>
                      <a:pt x="7" y="81"/>
                      <a:pt x="11" y="83"/>
                      <a:pt x="30" y="89"/>
                    </a:cubicBezTo>
                    <a:cubicBezTo>
                      <a:pt x="42" y="88"/>
                      <a:pt x="55" y="89"/>
                      <a:pt x="66" y="85"/>
                    </a:cubicBezTo>
                    <a:cubicBezTo>
                      <a:pt x="78" y="80"/>
                      <a:pt x="68" y="41"/>
                      <a:pt x="62" y="33"/>
                    </a:cubicBezTo>
                    <a:cubicBezTo>
                      <a:pt x="59" y="29"/>
                      <a:pt x="52" y="30"/>
                      <a:pt x="50" y="25"/>
                    </a:cubicBezTo>
                    <a:cubicBezTo>
                      <a:pt x="49" y="22"/>
                      <a:pt x="55" y="22"/>
                      <a:pt x="58" y="21"/>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49" name="Freeform 105">
                <a:extLst>
                  <a:ext uri="{FF2B5EF4-FFF2-40B4-BE49-F238E27FC236}">
                    <a16:creationId xmlns:a16="http://schemas.microsoft.com/office/drawing/2014/main" id="{AC2CD113-95AC-4573-B2F7-18CB00427D85}"/>
                  </a:ext>
                </a:extLst>
              </p:cNvPr>
              <p:cNvSpPr>
                <a:spLocks/>
              </p:cNvSpPr>
              <p:nvPr/>
            </p:nvSpPr>
            <p:spPr bwMode="auto">
              <a:xfrm>
                <a:off x="4131" y="2312"/>
                <a:ext cx="87" cy="80"/>
              </a:xfrm>
              <a:custGeom>
                <a:avLst/>
                <a:gdLst>
                  <a:gd name="T0" fmla="*/ 33 w 87"/>
                  <a:gd name="T1" fmla="*/ 76 h 80"/>
                  <a:gd name="T2" fmla="*/ 17 w 87"/>
                  <a:gd name="T3" fmla="*/ 8 h 80"/>
                  <a:gd name="T4" fmla="*/ 41 w 87"/>
                  <a:gd name="T5" fmla="*/ 0 h 80"/>
                  <a:gd name="T6" fmla="*/ 81 w 87"/>
                  <a:gd name="T7" fmla="*/ 16 h 80"/>
                  <a:gd name="T8" fmla="*/ 57 w 87"/>
                  <a:gd name="T9" fmla="*/ 80 h 80"/>
                  <a:gd name="T10" fmla="*/ 33 w 87"/>
                  <a:gd name="T11" fmla="*/ 76 h 80"/>
                  <a:gd name="T12" fmla="*/ 0 60000 65536"/>
                  <a:gd name="T13" fmla="*/ 0 60000 65536"/>
                  <a:gd name="T14" fmla="*/ 0 60000 65536"/>
                  <a:gd name="T15" fmla="*/ 0 60000 65536"/>
                  <a:gd name="T16" fmla="*/ 0 60000 65536"/>
                  <a:gd name="T17" fmla="*/ 0 60000 65536"/>
                  <a:gd name="T18" fmla="*/ 0 w 87"/>
                  <a:gd name="T19" fmla="*/ 0 h 80"/>
                  <a:gd name="T20" fmla="*/ 87 w 87"/>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87" h="80">
                    <a:moveTo>
                      <a:pt x="33" y="76"/>
                    </a:moveTo>
                    <a:cubicBezTo>
                      <a:pt x="9" y="60"/>
                      <a:pt x="0" y="42"/>
                      <a:pt x="17" y="8"/>
                    </a:cubicBezTo>
                    <a:cubicBezTo>
                      <a:pt x="21" y="0"/>
                      <a:pt x="41" y="0"/>
                      <a:pt x="41" y="0"/>
                    </a:cubicBezTo>
                    <a:cubicBezTo>
                      <a:pt x="57" y="4"/>
                      <a:pt x="67" y="7"/>
                      <a:pt x="81" y="16"/>
                    </a:cubicBezTo>
                    <a:cubicBezTo>
                      <a:pt x="87" y="40"/>
                      <a:pt x="83" y="71"/>
                      <a:pt x="57" y="80"/>
                    </a:cubicBezTo>
                    <a:cubicBezTo>
                      <a:pt x="17" y="76"/>
                      <a:pt x="9" y="76"/>
                      <a:pt x="33" y="76"/>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50" name="Freeform 106">
                <a:extLst>
                  <a:ext uri="{FF2B5EF4-FFF2-40B4-BE49-F238E27FC236}">
                    <a16:creationId xmlns:a16="http://schemas.microsoft.com/office/drawing/2014/main" id="{E11057B9-0654-4A81-B351-690AA92BDAA7}"/>
                  </a:ext>
                </a:extLst>
              </p:cNvPr>
              <p:cNvSpPr>
                <a:spLocks/>
              </p:cNvSpPr>
              <p:nvPr/>
            </p:nvSpPr>
            <p:spPr bwMode="auto">
              <a:xfrm>
                <a:off x="4088" y="2438"/>
                <a:ext cx="82" cy="86"/>
              </a:xfrm>
              <a:custGeom>
                <a:avLst/>
                <a:gdLst>
                  <a:gd name="T0" fmla="*/ 24 w 82"/>
                  <a:gd name="T1" fmla="*/ 86 h 86"/>
                  <a:gd name="T2" fmla="*/ 0 w 82"/>
                  <a:gd name="T3" fmla="*/ 58 h 86"/>
                  <a:gd name="T4" fmla="*/ 20 w 82"/>
                  <a:gd name="T5" fmla="*/ 6 h 86"/>
                  <a:gd name="T6" fmla="*/ 76 w 82"/>
                  <a:gd name="T7" fmla="*/ 2 h 86"/>
                  <a:gd name="T8" fmla="*/ 60 w 82"/>
                  <a:gd name="T9" fmla="*/ 38 h 86"/>
                  <a:gd name="T10" fmla="*/ 24 w 82"/>
                  <a:gd name="T11" fmla="*/ 86 h 86"/>
                  <a:gd name="T12" fmla="*/ 0 60000 65536"/>
                  <a:gd name="T13" fmla="*/ 0 60000 65536"/>
                  <a:gd name="T14" fmla="*/ 0 60000 65536"/>
                  <a:gd name="T15" fmla="*/ 0 60000 65536"/>
                  <a:gd name="T16" fmla="*/ 0 60000 65536"/>
                  <a:gd name="T17" fmla="*/ 0 60000 65536"/>
                  <a:gd name="T18" fmla="*/ 0 w 82"/>
                  <a:gd name="T19" fmla="*/ 0 h 86"/>
                  <a:gd name="T20" fmla="*/ 82 w 82"/>
                  <a:gd name="T21" fmla="*/ 86 h 86"/>
                </a:gdLst>
                <a:ahLst/>
                <a:cxnLst>
                  <a:cxn ang="T12">
                    <a:pos x="T0" y="T1"/>
                  </a:cxn>
                  <a:cxn ang="T13">
                    <a:pos x="T2" y="T3"/>
                  </a:cxn>
                  <a:cxn ang="T14">
                    <a:pos x="T4" y="T5"/>
                  </a:cxn>
                  <a:cxn ang="T15">
                    <a:pos x="T6" y="T7"/>
                  </a:cxn>
                  <a:cxn ang="T16">
                    <a:pos x="T8" y="T9"/>
                  </a:cxn>
                  <a:cxn ang="T17">
                    <a:pos x="T10" y="T11"/>
                  </a:cxn>
                </a:cxnLst>
                <a:rect l="T18" t="T19" r="T20" b="T21"/>
                <a:pathLst>
                  <a:path w="82" h="86">
                    <a:moveTo>
                      <a:pt x="24" y="86"/>
                    </a:moveTo>
                    <a:cubicBezTo>
                      <a:pt x="8" y="81"/>
                      <a:pt x="5" y="74"/>
                      <a:pt x="0" y="58"/>
                    </a:cubicBezTo>
                    <a:cubicBezTo>
                      <a:pt x="0" y="57"/>
                      <a:pt x="13" y="8"/>
                      <a:pt x="20" y="6"/>
                    </a:cubicBezTo>
                    <a:cubicBezTo>
                      <a:pt x="38" y="0"/>
                      <a:pt x="57" y="3"/>
                      <a:pt x="76" y="2"/>
                    </a:cubicBezTo>
                    <a:cubicBezTo>
                      <a:pt x="82" y="20"/>
                      <a:pt x="73" y="25"/>
                      <a:pt x="60" y="38"/>
                    </a:cubicBezTo>
                    <a:cubicBezTo>
                      <a:pt x="45" y="82"/>
                      <a:pt x="56" y="64"/>
                      <a:pt x="24" y="86"/>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51" name="Freeform 107">
                <a:extLst>
                  <a:ext uri="{FF2B5EF4-FFF2-40B4-BE49-F238E27FC236}">
                    <a16:creationId xmlns:a16="http://schemas.microsoft.com/office/drawing/2014/main" id="{9FCEBEEC-6A91-4B73-92F5-22732D62DF83}"/>
                  </a:ext>
                </a:extLst>
              </p:cNvPr>
              <p:cNvSpPr>
                <a:spLocks/>
              </p:cNvSpPr>
              <p:nvPr/>
            </p:nvSpPr>
            <p:spPr bwMode="auto">
              <a:xfrm>
                <a:off x="4008" y="2547"/>
                <a:ext cx="122" cy="57"/>
              </a:xfrm>
              <a:custGeom>
                <a:avLst/>
                <a:gdLst>
                  <a:gd name="T0" fmla="*/ 48 w 122"/>
                  <a:gd name="T1" fmla="*/ 1 h 57"/>
                  <a:gd name="T2" fmla="*/ 4 w 122"/>
                  <a:gd name="T3" fmla="*/ 5 h 57"/>
                  <a:gd name="T4" fmla="*/ 8 w 122"/>
                  <a:gd name="T5" fmla="*/ 17 h 57"/>
                  <a:gd name="T6" fmla="*/ 24 w 122"/>
                  <a:gd name="T7" fmla="*/ 41 h 57"/>
                  <a:gd name="T8" fmla="*/ 96 w 122"/>
                  <a:gd name="T9" fmla="*/ 57 h 57"/>
                  <a:gd name="T10" fmla="*/ 96 w 122"/>
                  <a:gd name="T11" fmla="*/ 37 h 57"/>
                  <a:gd name="T12" fmla="*/ 48 w 122"/>
                  <a:gd name="T13" fmla="*/ 1 h 57"/>
                  <a:gd name="T14" fmla="*/ 0 60000 65536"/>
                  <a:gd name="T15" fmla="*/ 0 60000 65536"/>
                  <a:gd name="T16" fmla="*/ 0 60000 65536"/>
                  <a:gd name="T17" fmla="*/ 0 60000 65536"/>
                  <a:gd name="T18" fmla="*/ 0 60000 65536"/>
                  <a:gd name="T19" fmla="*/ 0 60000 65536"/>
                  <a:gd name="T20" fmla="*/ 0 60000 65536"/>
                  <a:gd name="T21" fmla="*/ 0 w 122"/>
                  <a:gd name="T22" fmla="*/ 0 h 57"/>
                  <a:gd name="T23" fmla="*/ 122 w 122"/>
                  <a:gd name="T24" fmla="*/ 57 h 5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2" h="57">
                    <a:moveTo>
                      <a:pt x="48" y="1"/>
                    </a:moveTo>
                    <a:cubicBezTo>
                      <a:pt x="33" y="2"/>
                      <a:pt x="18" y="0"/>
                      <a:pt x="4" y="5"/>
                    </a:cubicBezTo>
                    <a:cubicBezTo>
                      <a:pt x="0" y="7"/>
                      <a:pt x="6" y="13"/>
                      <a:pt x="8" y="17"/>
                    </a:cubicBezTo>
                    <a:cubicBezTo>
                      <a:pt x="13" y="25"/>
                      <a:pt x="15" y="39"/>
                      <a:pt x="24" y="41"/>
                    </a:cubicBezTo>
                    <a:cubicBezTo>
                      <a:pt x="48" y="47"/>
                      <a:pt x="72" y="49"/>
                      <a:pt x="96" y="57"/>
                    </a:cubicBezTo>
                    <a:cubicBezTo>
                      <a:pt x="122" y="50"/>
                      <a:pt x="117" y="44"/>
                      <a:pt x="96" y="37"/>
                    </a:cubicBezTo>
                    <a:cubicBezTo>
                      <a:pt x="81" y="15"/>
                      <a:pt x="78" y="1"/>
                      <a:pt x="48" y="1"/>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52" name="Freeform 108">
                <a:extLst>
                  <a:ext uri="{FF2B5EF4-FFF2-40B4-BE49-F238E27FC236}">
                    <a16:creationId xmlns:a16="http://schemas.microsoft.com/office/drawing/2014/main" id="{C1CF16D6-1895-4AA6-A986-C6B4667D959E}"/>
                  </a:ext>
                </a:extLst>
              </p:cNvPr>
              <p:cNvSpPr>
                <a:spLocks/>
              </p:cNvSpPr>
              <p:nvPr/>
            </p:nvSpPr>
            <p:spPr bwMode="auto">
              <a:xfrm>
                <a:off x="3966" y="2403"/>
                <a:ext cx="114" cy="90"/>
              </a:xfrm>
              <a:custGeom>
                <a:avLst/>
                <a:gdLst>
                  <a:gd name="T0" fmla="*/ 30 w 114"/>
                  <a:gd name="T1" fmla="*/ 33 h 90"/>
                  <a:gd name="T2" fmla="*/ 18 w 114"/>
                  <a:gd name="T3" fmla="*/ 69 h 90"/>
                  <a:gd name="T4" fmla="*/ 14 w 114"/>
                  <a:gd name="T5" fmla="*/ 81 h 90"/>
                  <a:gd name="T6" fmla="*/ 86 w 114"/>
                  <a:gd name="T7" fmla="*/ 69 h 90"/>
                  <a:gd name="T8" fmla="*/ 102 w 114"/>
                  <a:gd name="T9" fmla="*/ 45 h 90"/>
                  <a:gd name="T10" fmla="*/ 114 w 114"/>
                  <a:gd name="T11" fmla="*/ 17 h 90"/>
                  <a:gd name="T12" fmla="*/ 110 w 114"/>
                  <a:gd name="T13" fmla="*/ 5 h 90"/>
                  <a:gd name="T14" fmla="*/ 94 w 114"/>
                  <a:gd name="T15" fmla="*/ 1 h 90"/>
                  <a:gd name="T16" fmla="*/ 22 w 114"/>
                  <a:gd name="T17" fmla="*/ 17 h 90"/>
                  <a:gd name="T18" fmla="*/ 30 w 114"/>
                  <a:gd name="T19" fmla="*/ 33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90"/>
                  <a:gd name="T32" fmla="*/ 114 w 114"/>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90">
                    <a:moveTo>
                      <a:pt x="30" y="33"/>
                    </a:moveTo>
                    <a:cubicBezTo>
                      <a:pt x="26" y="45"/>
                      <a:pt x="22" y="57"/>
                      <a:pt x="18" y="69"/>
                    </a:cubicBezTo>
                    <a:cubicBezTo>
                      <a:pt x="17" y="73"/>
                      <a:pt x="14" y="81"/>
                      <a:pt x="14" y="81"/>
                    </a:cubicBezTo>
                    <a:cubicBezTo>
                      <a:pt x="48" y="90"/>
                      <a:pt x="55" y="90"/>
                      <a:pt x="86" y="69"/>
                    </a:cubicBezTo>
                    <a:cubicBezTo>
                      <a:pt x="95" y="32"/>
                      <a:pt x="82" y="70"/>
                      <a:pt x="102" y="45"/>
                    </a:cubicBezTo>
                    <a:cubicBezTo>
                      <a:pt x="108" y="37"/>
                      <a:pt x="109" y="26"/>
                      <a:pt x="114" y="17"/>
                    </a:cubicBezTo>
                    <a:cubicBezTo>
                      <a:pt x="113" y="13"/>
                      <a:pt x="113" y="8"/>
                      <a:pt x="110" y="5"/>
                    </a:cubicBezTo>
                    <a:cubicBezTo>
                      <a:pt x="106" y="2"/>
                      <a:pt x="99" y="0"/>
                      <a:pt x="94" y="1"/>
                    </a:cubicBezTo>
                    <a:cubicBezTo>
                      <a:pt x="72" y="3"/>
                      <a:pt x="46" y="14"/>
                      <a:pt x="22" y="17"/>
                    </a:cubicBezTo>
                    <a:cubicBezTo>
                      <a:pt x="16" y="34"/>
                      <a:pt x="0" y="55"/>
                      <a:pt x="30" y="33"/>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53" name="Freeform 109">
                <a:extLst>
                  <a:ext uri="{FF2B5EF4-FFF2-40B4-BE49-F238E27FC236}">
                    <a16:creationId xmlns:a16="http://schemas.microsoft.com/office/drawing/2014/main" id="{F60FBB7E-416B-43C6-90D4-FD972BF489F7}"/>
                  </a:ext>
                </a:extLst>
              </p:cNvPr>
              <p:cNvSpPr>
                <a:spLocks/>
              </p:cNvSpPr>
              <p:nvPr/>
            </p:nvSpPr>
            <p:spPr bwMode="auto">
              <a:xfrm>
                <a:off x="3920" y="2584"/>
                <a:ext cx="103" cy="72"/>
              </a:xfrm>
              <a:custGeom>
                <a:avLst/>
                <a:gdLst>
                  <a:gd name="T0" fmla="*/ 48 w 103"/>
                  <a:gd name="T1" fmla="*/ 0 h 72"/>
                  <a:gd name="T2" fmla="*/ 0 w 103"/>
                  <a:gd name="T3" fmla="*/ 32 h 72"/>
                  <a:gd name="T4" fmla="*/ 40 w 103"/>
                  <a:gd name="T5" fmla="*/ 72 h 72"/>
                  <a:gd name="T6" fmla="*/ 72 w 103"/>
                  <a:gd name="T7" fmla="*/ 68 h 72"/>
                  <a:gd name="T8" fmla="*/ 56 w 103"/>
                  <a:gd name="T9" fmla="*/ 24 h 72"/>
                  <a:gd name="T10" fmla="*/ 48 w 103"/>
                  <a:gd name="T11" fmla="*/ 0 h 72"/>
                  <a:gd name="T12" fmla="*/ 0 60000 65536"/>
                  <a:gd name="T13" fmla="*/ 0 60000 65536"/>
                  <a:gd name="T14" fmla="*/ 0 60000 65536"/>
                  <a:gd name="T15" fmla="*/ 0 60000 65536"/>
                  <a:gd name="T16" fmla="*/ 0 60000 65536"/>
                  <a:gd name="T17" fmla="*/ 0 60000 65536"/>
                  <a:gd name="T18" fmla="*/ 0 w 103"/>
                  <a:gd name="T19" fmla="*/ 0 h 72"/>
                  <a:gd name="T20" fmla="*/ 103 w 103"/>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103" h="72">
                    <a:moveTo>
                      <a:pt x="48" y="0"/>
                    </a:moveTo>
                    <a:cubicBezTo>
                      <a:pt x="14" y="4"/>
                      <a:pt x="6" y="0"/>
                      <a:pt x="0" y="32"/>
                    </a:cubicBezTo>
                    <a:cubicBezTo>
                      <a:pt x="6" y="55"/>
                      <a:pt x="18" y="65"/>
                      <a:pt x="40" y="72"/>
                    </a:cubicBezTo>
                    <a:cubicBezTo>
                      <a:pt x="51" y="71"/>
                      <a:pt x="62" y="72"/>
                      <a:pt x="72" y="68"/>
                    </a:cubicBezTo>
                    <a:cubicBezTo>
                      <a:pt x="103" y="57"/>
                      <a:pt x="71" y="29"/>
                      <a:pt x="56" y="24"/>
                    </a:cubicBezTo>
                    <a:cubicBezTo>
                      <a:pt x="42" y="3"/>
                      <a:pt x="26" y="15"/>
                      <a:pt x="48" y="0"/>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54" name="Freeform 110">
                <a:extLst>
                  <a:ext uri="{FF2B5EF4-FFF2-40B4-BE49-F238E27FC236}">
                    <a16:creationId xmlns:a16="http://schemas.microsoft.com/office/drawing/2014/main" id="{A9293BF8-2AE8-4175-8C81-EE99846BD927}"/>
                  </a:ext>
                </a:extLst>
              </p:cNvPr>
              <p:cNvSpPr>
                <a:spLocks/>
              </p:cNvSpPr>
              <p:nvPr/>
            </p:nvSpPr>
            <p:spPr bwMode="auto">
              <a:xfrm>
                <a:off x="3899" y="2480"/>
                <a:ext cx="90" cy="72"/>
              </a:xfrm>
              <a:custGeom>
                <a:avLst/>
                <a:gdLst>
                  <a:gd name="T0" fmla="*/ 65 w 90"/>
                  <a:gd name="T1" fmla="*/ 20 h 72"/>
                  <a:gd name="T2" fmla="*/ 89 w 90"/>
                  <a:gd name="T3" fmla="*/ 28 h 72"/>
                  <a:gd name="T4" fmla="*/ 45 w 90"/>
                  <a:gd name="T5" fmla="*/ 72 h 72"/>
                  <a:gd name="T6" fmla="*/ 9 w 90"/>
                  <a:gd name="T7" fmla="*/ 68 h 72"/>
                  <a:gd name="T8" fmla="*/ 9 w 90"/>
                  <a:gd name="T9" fmla="*/ 40 h 72"/>
                  <a:gd name="T10" fmla="*/ 49 w 90"/>
                  <a:gd name="T11" fmla="*/ 0 h 72"/>
                  <a:gd name="T12" fmla="*/ 65 w 90"/>
                  <a:gd name="T13" fmla="*/ 20 h 72"/>
                  <a:gd name="T14" fmla="*/ 0 60000 65536"/>
                  <a:gd name="T15" fmla="*/ 0 60000 65536"/>
                  <a:gd name="T16" fmla="*/ 0 60000 65536"/>
                  <a:gd name="T17" fmla="*/ 0 60000 65536"/>
                  <a:gd name="T18" fmla="*/ 0 60000 65536"/>
                  <a:gd name="T19" fmla="*/ 0 60000 65536"/>
                  <a:gd name="T20" fmla="*/ 0 60000 65536"/>
                  <a:gd name="T21" fmla="*/ 0 w 90"/>
                  <a:gd name="T22" fmla="*/ 0 h 72"/>
                  <a:gd name="T23" fmla="*/ 90 w 90"/>
                  <a:gd name="T24" fmla="*/ 72 h 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72">
                    <a:moveTo>
                      <a:pt x="65" y="20"/>
                    </a:moveTo>
                    <a:cubicBezTo>
                      <a:pt x="73" y="23"/>
                      <a:pt x="90" y="20"/>
                      <a:pt x="89" y="28"/>
                    </a:cubicBezTo>
                    <a:cubicBezTo>
                      <a:pt x="83" y="67"/>
                      <a:pt x="80" y="63"/>
                      <a:pt x="45" y="72"/>
                    </a:cubicBezTo>
                    <a:cubicBezTo>
                      <a:pt x="33" y="71"/>
                      <a:pt x="20" y="72"/>
                      <a:pt x="9" y="68"/>
                    </a:cubicBezTo>
                    <a:cubicBezTo>
                      <a:pt x="0" y="64"/>
                      <a:pt x="8" y="42"/>
                      <a:pt x="9" y="40"/>
                    </a:cubicBezTo>
                    <a:cubicBezTo>
                      <a:pt x="15" y="19"/>
                      <a:pt x="29" y="7"/>
                      <a:pt x="49" y="0"/>
                    </a:cubicBezTo>
                    <a:cubicBezTo>
                      <a:pt x="75" y="18"/>
                      <a:pt x="82" y="12"/>
                      <a:pt x="65" y="20"/>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55" name="Freeform 111">
                <a:extLst>
                  <a:ext uri="{FF2B5EF4-FFF2-40B4-BE49-F238E27FC236}">
                    <a16:creationId xmlns:a16="http://schemas.microsoft.com/office/drawing/2014/main" id="{DEB52B04-8402-4891-B7C2-1C3579F924CE}"/>
                  </a:ext>
                </a:extLst>
              </p:cNvPr>
              <p:cNvSpPr>
                <a:spLocks/>
              </p:cNvSpPr>
              <p:nvPr/>
            </p:nvSpPr>
            <p:spPr bwMode="auto">
              <a:xfrm>
                <a:off x="3852" y="2636"/>
                <a:ext cx="68" cy="68"/>
              </a:xfrm>
              <a:custGeom>
                <a:avLst/>
                <a:gdLst>
                  <a:gd name="T0" fmla="*/ 32 w 68"/>
                  <a:gd name="T1" fmla="*/ 0 h 68"/>
                  <a:gd name="T2" fmla="*/ 0 w 68"/>
                  <a:gd name="T3" fmla="*/ 20 h 68"/>
                  <a:gd name="T4" fmla="*/ 20 w 68"/>
                  <a:gd name="T5" fmla="*/ 68 h 68"/>
                  <a:gd name="T6" fmla="*/ 60 w 68"/>
                  <a:gd name="T7" fmla="*/ 56 h 68"/>
                  <a:gd name="T8" fmla="*/ 68 w 68"/>
                  <a:gd name="T9" fmla="*/ 32 h 68"/>
                  <a:gd name="T10" fmla="*/ 32 w 68"/>
                  <a:gd name="T11" fmla="*/ 0 h 68"/>
                  <a:gd name="T12" fmla="*/ 0 60000 65536"/>
                  <a:gd name="T13" fmla="*/ 0 60000 65536"/>
                  <a:gd name="T14" fmla="*/ 0 60000 65536"/>
                  <a:gd name="T15" fmla="*/ 0 60000 65536"/>
                  <a:gd name="T16" fmla="*/ 0 60000 65536"/>
                  <a:gd name="T17" fmla="*/ 0 60000 65536"/>
                  <a:gd name="T18" fmla="*/ 0 w 68"/>
                  <a:gd name="T19" fmla="*/ 0 h 68"/>
                  <a:gd name="T20" fmla="*/ 68 w 68"/>
                  <a:gd name="T21" fmla="*/ 68 h 68"/>
                </a:gdLst>
                <a:ahLst/>
                <a:cxnLst>
                  <a:cxn ang="T12">
                    <a:pos x="T0" y="T1"/>
                  </a:cxn>
                  <a:cxn ang="T13">
                    <a:pos x="T2" y="T3"/>
                  </a:cxn>
                  <a:cxn ang="T14">
                    <a:pos x="T4" y="T5"/>
                  </a:cxn>
                  <a:cxn ang="T15">
                    <a:pos x="T6" y="T7"/>
                  </a:cxn>
                  <a:cxn ang="T16">
                    <a:pos x="T8" y="T9"/>
                  </a:cxn>
                  <a:cxn ang="T17">
                    <a:pos x="T10" y="T11"/>
                  </a:cxn>
                </a:cxnLst>
                <a:rect l="T18" t="T19" r="T20" b="T21"/>
                <a:pathLst>
                  <a:path w="68" h="68">
                    <a:moveTo>
                      <a:pt x="32" y="0"/>
                    </a:moveTo>
                    <a:cubicBezTo>
                      <a:pt x="16" y="5"/>
                      <a:pt x="6" y="2"/>
                      <a:pt x="0" y="20"/>
                    </a:cubicBezTo>
                    <a:cubicBezTo>
                      <a:pt x="6" y="39"/>
                      <a:pt x="10" y="52"/>
                      <a:pt x="20" y="68"/>
                    </a:cubicBezTo>
                    <a:cubicBezTo>
                      <a:pt x="28" y="67"/>
                      <a:pt x="53" y="67"/>
                      <a:pt x="60" y="56"/>
                    </a:cubicBezTo>
                    <a:cubicBezTo>
                      <a:pt x="64" y="49"/>
                      <a:pt x="68" y="32"/>
                      <a:pt x="68" y="32"/>
                    </a:cubicBezTo>
                    <a:cubicBezTo>
                      <a:pt x="60" y="26"/>
                      <a:pt x="21" y="11"/>
                      <a:pt x="32" y="0"/>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56" name="Freeform 112">
                <a:extLst>
                  <a:ext uri="{FF2B5EF4-FFF2-40B4-BE49-F238E27FC236}">
                    <a16:creationId xmlns:a16="http://schemas.microsoft.com/office/drawing/2014/main" id="{73E0FA5A-01BB-4AB4-B71E-B7E209516770}"/>
                  </a:ext>
                </a:extLst>
              </p:cNvPr>
              <p:cNvSpPr>
                <a:spLocks/>
              </p:cNvSpPr>
              <p:nvPr/>
            </p:nvSpPr>
            <p:spPr bwMode="auto">
              <a:xfrm>
                <a:off x="3834" y="2515"/>
                <a:ext cx="78" cy="89"/>
              </a:xfrm>
              <a:custGeom>
                <a:avLst/>
                <a:gdLst>
                  <a:gd name="T0" fmla="*/ 58 w 78"/>
                  <a:gd name="T1" fmla="*/ 21 h 89"/>
                  <a:gd name="T2" fmla="*/ 6 w 78"/>
                  <a:gd name="T3" fmla="*/ 9 h 89"/>
                  <a:gd name="T4" fmla="*/ 2 w 78"/>
                  <a:gd name="T5" fmla="*/ 61 h 89"/>
                  <a:gd name="T6" fmla="*/ 30 w 78"/>
                  <a:gd name="T7" fmla="*/ 89 h 89"/>
                  <a:gd name="T8" fmla="*/ 66 w 78"/>
                  <a:gd name="T9" fmla="*/ 85 h 89"/>
                  <a:gd name="T10" fmla="*/ 62 w 78"/>
                  <a:gd name="T11" fmla="*/ 33 h 89"/>
                  <a:gd name="T12" fmla="*/ 50 w 78"/>
                  <a:gd name="T13" fmla="*/ 25 h 89"/>
                  <a:gd name="T14" fmla="*/ 58 w 78"/>
                  <a:gd name="T15" fmla="*/ 21 h 89"/>
                  <a:gd name="T16" fmla="*/ 0 60000 65536"/>
                  <a:gd name="T17" fmla="*/ 0 60000 65536"/>
                  <a:gd name="T18" fmla="*/ 0 60000 65536"/>
                  <a:gd name="T19" fmla="*/ 0 60000 65536"/>
                  <a:gd name="T20" fmla="*/ 0 60000 65536"/>
                  <a:gd name="T21" fmla="*/ 0 60000 65536"/>
                  <a:gd name="T22" fmla="*/ 0 60000 65536"/>
                  <a:gd name="T23" fmla="*/ 0 60000 65536"/>
                  <a:gd name="T24" fmla="*/ 0 w 78"/>
                  <a:gd name="T25" fmla="*/ 0 h 89"/>
                  <a:gd name="T26" fmla="*/ 78 w 78"/>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8" h="89">
                    <a:moveTo>
                      <a:pt x="58" y="21"/>
                    </a:moveTo>
                    <a:cubicBezTo>
                      <a:pt x="26" y="0"/>
                      <a:pt x="44" y="4"/>
                      <a:pt x="6" y="9"/>
                    </a:cubicBezTo>
                    <a:cubicBezTo>
                      <a:pt x="0" y="26"/>
                      <a:pt x="5" y="42"/>
                      <a:pt x="2" y="61"/>
                    </a:cubicBezTo>
                    <a:cubicBezTo>
                      <a:pt x="7" y="81"/>
                      <a:pt x="11" y="83"/>
                      <a:pt x="30" y="89"/>
                    </a:cubicBezTo>
                    <a:cubicBezTo>
                      <a:pt x="42" y="88"/>
                      <a:pt x="55" y="89"/>
                      <a:pt x="66" y="85"/>
                    </a:cubicBezTo>
                    <a:cubicBezTo>
                      <a:pt x="78" y="80"/>
                      <a:pt x="68" y="41"/>
                      <a:pt x="62" y="33"/>
                    </a:cubicBezTo>
                    <a:cubicBezTo>
                      <a:pt x="59" y="29"/>
                      <a:pt x="52" y="30"/>
                      <a:pt x="50" y="25"/>
                    </a:cubicBezTo>
                    <a:cubicBezTo>
                      <a:pt x="49" y="22"/>
                      <a:pt x="55" y="22"/>
                      <a:pt x="58" y="21"/>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57" name="Freeform 113">
                <a:extLst>
                  <a:ext uri="{FF2B5EF4-FFF2-40B4-BE49-F238E27FC236}">
                    <a16:creationId xmlns:a16="http://schemas.microsoft.com/office/drawing/2014/main" id="{F1524A72-DC68-4754-8276-9CE02E95157B}"/>
                  </a:ext>
                </a:extLst>
              </p:cNvPr>
              <p:cNvSpPr>
                <a:spLocks/>
              </p:cNvSpPr>
              <p:nvPr/>
            </p:nvSpPr>
            <p:spPr bwMode="auto">
              <a:xfrm>
                <a:off x="3747" y="2648"/>
                <a:ext cx="87" cy="80"/>
              </a:xfrm>
              <a:custGeom>
                <a:avLst/>
                <a:gdLst>
                  <a:gd name="T0" fmla="*/ 33 w 87"/>
                  <a:gd name="T1" fmla="*/ 76 h 80"/>
                  <a:gd name="T2" fmla="*/ 17 w 87"/>
                  <a:gd name="T3" fmla="*/ 8 h 80"/>
                  <a:gd name="T4" fmla="*/ 41 w 87"/>
                  <a:gd name="T5" fmla="*/ 0 h 80"/>
                  <a:gd name="T6" fmla="*/ 81 w 87"/>
                  <a:gd name="T7" fmla="*/ 16 h 80"/>
                  <a:gd name="T8" fmla="*/ 57 w 87"/>
                  <a:gd name="T9" fmla="*/ 80 h 80"/>
                  <a:gd name="T10" fmla="*/ 33 w 87"/>
                  <a:gd name="T11" fmla="*/ 76 h 80"/>
                  <a:gd name="T12" fmla="*/ 0 60000 65536"/>
                  <a:gd name="T13" fmla="*/ 0 60000 65536"/>
                  <a:gd name="T14" fmla="*/ 0 60000 65536"/>
                  <a:gd name="T15" fmla="*/ 0 60000 65536"/>
                  <a:gd name="T16" fmla="*/ 0 60000 65536"/>
                  <a:gd name="T17" fmla="*/ 0 60000 65536"/>
                  <a:gd name="T18" fmla="*/ 0 w 87"/>
                  <a:gd name="T19" fmla="*/ 0 h 80"/>
                  <a:gd name="T20" fmla="*/ 87 w 87"/>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87" h="80">
                    <a:moveTo>
                      <a:pt x="33" y="76"/>
                    </a:moveTo>
                    <a:cubicBezTo>
                      <a:pt x="9" y="60"/>
                      <a:pt x="0" y="42"/>
                      <a:pt x="17" y="8"/>
                    </a:cubicBezTo>
                    <a:cubicBezTo>
                      <a:pt x="21" y="0"/>
                      <a:pt x="41" y="0"/>
                      <a:pt x="41" y="0"/>
                    </a:cubicBezTo>
                    <a:cubicBezTo>
                      <a:pt x="57" y="4"/>
                      <a:pt x="67" y="7"/>
                      <a:pt x="81" y="16"/>
                    </a:cubicBezTo>
                    <a:cubicBezTo>
                      <a:pt x="87" y="40"/>
                      <a:pt x="83" y="71"/>
                      <a:pt x="57" y="80"/>
                    </a:cubicBezTo>
                    <a:cubicBezTo>
                      <a:pt x="17" y="76"/>
                      <a:pt x="9" y="76"/>
                      <a:pt x="33" y="76"/>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58" name="Freeform 114">
                <a:extLst>
                  <a:ext uri="{FF2B5EF4-FFF2-40B4-BE49-F238E27FC236}">
                    <a16:creationId xmlns:a16="http://schemas.microsoft.com/office/drawing/2014/main" id="{D09631FA-A63F-4637-B6B7-CA98BCA59DE8}"/>
                  </a:ext>
                </a:extLst>
              </p:cNvPr>
              <p:cNvSpPr>
                <a:spLocks/>
              </p:cNvSpPr>
              <p:nvPr/>
            </p:nvSpPr>
            <p:spPr bwMode="auto">
              <a:xfrm>
                <a:off x="3660" y="2718"/>
                <a:ext cx="82" cy="86"/>
              </a:xfrm>
              <a:custGeom>
                <a:avLst/>
                <a:gdLst>
                  <a:gd name="T0" fmla="*/ 24 w 82"/>
                  <a:gd name="T1" fmla="*/ 86 h 86"/>
                  <a:gd name="T2" fmla="*/ 0 w 82"/>
                  <a:gd name="T3" fmla="*/ 58 h 86"/>
                  <a:gd name="T4" fmla="*/ 20 w 82"/>
                  <a:gd name="T5" fmla="*/ 6 h 86"/>
                  <a:gd name="T6" fmla="*/ 76 w 82"/>
                  <a:gd name="T7" fmla="*/ 2 h 86"/>
                  <a:gd name="T8" fmla="*/ 60 w 82"/>
                  <a:gd name="T9" fmla="*/ 38 h 86"/>
                  <a:gd name="T10" fmla="*/ 24 w 82"/>
                  <a:gd name="T11" fmla="*/ 86 h 86"/>
                  <a:gd name="T12" fmla="*/ 0 60000 65536"/>
                  <a:gd name="T13" fmla="*/ 0 60000 65536"/>
                  <a:gd name="T14" fmla="*/ 0 60000 65536"/>
                  <a:gd name="T15" fmla="*/ 0 60000 65536"/>
                  <a:gd name="T16" fmla="*/ 0 60000 65536"/>
                  <a:gd name="T17" fmla="*/ 0 60000 65536"/>
                  <a:gd name="T18" fmla="*/ 0 w 82"/>
                  <a:gd name="T19" fmla="*/ 0 h 86"/>
                  <a:gd name="T20" fmla="*/ 82 w 82"/>
                  <a:gd name="T21" fmla="*/ 86 h 86"/>
                </a:gdLst>
                <a:ahLst/>
                <a:cxnLst>
                  <a:cxn ang="T12">
                    <a:pos x="T0" y="T1"/>
                  </a:cxn>
                  <a:cxn ang="T13">
                    <a:pos x="T2" y="T3"/>
                  </a:cxn>
                  <a:cxn ang="T14">
                    <a:pos x="T4" y="T5"/>
                  </a:cxn>
                  <a:cxn ang="T15">
                    <a:pos x="T6" y="T7"/>
                  </a:cxn>
                  <a:cxn ang="T16">
                    <a:pos x="T8" y="T9"/>
                  </a:cxn>
                  <a:cxn ang="T17">
                    <a:pos x="T10" y="T11"/>
                  </a:cxn>
                </a:cxnLst>
                <a:rect l="T18" t="T19" r="T20" b="T21"/>
                <a:pathLst>
                  <a:path w="82" h="86">
                    <a:moveTo>
                      <a:pt x="24" y="86"/>
                    </a:moveTo>
                    <a:cubicBezTo>
                      <a:pt x="8" y="81"/>
                      <a:pt x="5" y="74"/>
                      <a:pt x="0" y="58"/>
                    </a:cubicBezTo>
                    <a:cubicBezTo>
                      <a:pt x="0" y="57"/>
                      <a:pt x="13" y="8"/>
                      <a:pt x="20" y="6"/>
                    </a:cubicBezTo>
                    <a:cubicBezTo>
                      <a:pt x="38" y="0"/>
                      <a:pt x="57" y="3"/>
                      <a:pt x="76" y="2"/>
                    </a:cubicBezTo>
                    <a:cubicBezTo>
                      <a:pt x="82" y="20"/>
                      <a:pt x="73" y="25"/>
                      <a:pt x="60" y="38"/>
                    </a:cubicBezTo>
                    <a:cubicBezTo>
                      <a:pt x="45" y="82"/>
                      <a:pt x="56" y="64"/>
                      <a:pt x="24" y="86"/>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59" name="Freeform 115">
                <a:extLst>
                  <a:ext uri="{FF2B5EF4-FFF2-40B4-BE49-F238E27FC236}">
                    <a16:creationId xmlns:a16="http://schemas.microsoft.com/office/drawing/2014/main" id="{68B40523-22FF-456B-BEF2-7F82F68FF111}"/>
                  </a:ext>
                </a:extLst>
              </p:cNvPr>
              <p:cNvSpPr>
                <a:spLocks/>
              </p:cNvSpPr>
              <p:nvPr/>
            </p:nvSpPr>
            <p:spPr bwMode="auto">
              <a:xfrm>
                <a:off x="3600" y="2647"/>
                <a:ext cx="122" cy="57"/>
              </a:xfrm>
              <a:custGeom>
                <a:avLst/>
                <a:gdLst>
                  <a:gd name="T0" fmla="*/ 48 w 122"/>
                  <a:gd name="T1" fmla="*/ 1 h 57"/>
                  <a:gd name="T2" fmla="*/ 4 w 122"/>
                  <a:gd name="T3" fmla="*/ 5 h 57"/>
                  <a:gd name="T4" fmla="*/ 8 w 122"/>
                  <a:gd name="T5" fmla="*/ 17 h 57"/>
                  <a:gd name="T6" fmla="*/ 24 w 122"/>
                  <a:gd name="T7" fmla="*/ 41 h 57"/>
                  <a:gd name="T8" fmla="*/ 96 w 122"/>
                  <a:gd name="T9" fmla="*/ 57 h 57"/>
                  <a:gd name="T10" fmla="*/ 96 w 122"/>
                  <a:gd name="T11" fmla="*/ 37 h 57"/>
                  <a:gd name="T12" fmla="*/ 48 w 122"/>
                  <a:gd name="T13" fmla="*/ 1 h 57"/>
                  <a:gd name="T14" fmla="*/ 0 60000 65536"/>
                  <a:gd name="T15" fmla="*/ 0 60000 65536"/>
                  <a:gd name="T16" fmla="*/ 0 60000 65536"/>
                  <a:gd name="T17" fmla="*/ 0 60000 65536"/>
                  <a:gd name="T18" fmla="*/ 0 60000 65536"/>
                  <a:gd name="T19" fmla="*/ 0 60000 65536"/>
                  <a:gd name="T20" fmla="*/ 0 60000 65536"/>
                  <a:gd name="T21" fmla="*/ 0 w 122"/>
                  <a:gd name="T22" fmla="*/ 0 h 57"/>
                  <a:gd name="T23" fmla="*/ 122 w 122"/>
                  <a:gd name="T24" fmla="*/ 57 h 5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2" h="57">
                    <a:moveTo>
                      <a:pt x="48" y="1"/>
                    </a:moveTo>
                    <a:cubicBezTo>
                      <a:pt x="33" y="2"/>
                      <a:pt x="18" y="0"/>
                      <a:pt x="4" y="5"/>
                    </a:cubicBezTo>
                    <a:cubicBezTo>
                      <a:pt x="0" y="7"/>
                      <a:pt x="6" y="13"/>
                      <a:pt x="8" y="17"/>
                    </a:cubicBezTo>
                    <a:cubicBezTo>
                      <a:pt x="13" y="25"/>
                      <a:pt x="15" y="39"/>
                      <a:pt x="24" y="41"/>
                    </a:cubicBezTo>
                    <a:cubicBezTo>
                      <a:pt x="48" y="47"/>
                      <a:pt x="72" y="49"/>
                      <a:pt x="96" y="57"/>
                    </a:cubicBezTo>
                    <a:cubicBezTo>
                      <a:pt x="122" y="50"/>
                      <a:pt x="117" y="44"/>
                      <a:pt x="96" y="37"/>
                    </a:cubicBezTo>
                    <a:cubicBezTo>
                      <a:pt x="81" y="15"/>
                      <a:pt x="78" y="1"/>
                      <a:pt x="48" y="1"/>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60" name="Freeform 116">
                <a:extLst>
                  <a:ext uri="{FF2B5EF4-FFF2-40B4-BE49-F238E27FC236}">
                    <a16:creationId xmlns:a16="http://schemas.microsoft.com/office/drawing/2014/main" id="{5EB3E118-1E29-470A-9263-A396CBD4DFD0}"/>
                  </a:ext>
                </a:extLst>
              </p:cNvPr>
              <p:cNvSpPr>
                <a:spLocks/>
              </p:cNvSpPr>
              <p:nvPr/>
            </p:nvSpPr>
            <p:spPr bwMode="auto">
              <a:xfrm>
                <a:off x="3514" y="2715"/>
                <a:ext cx="114" cy="90"/>
              </a:xfrm>
              <a:custGeom>
                <a:avLst/>
                <a:gdLst>
                  <a:gd name="T0" fmla="*/ 30 w 114"/>
                  <a:gd name="T1" fmla="*/ 33 h 90"/>
                  <a:gd name="T2" fmla="*/ 18 w 114"/>
                  <a:gd name="T3" fmla="*/ 69 h 90"/>
                  <a:gd name="T4" fmla="*/ 14 w 114"/>
                  <a:gd name="T5" fmla="*/ 81 h 90"/>
                  <a:gd name="T6" fmla="*/ 86 w 114"/>
                  <a:gd name="T7" fmla="*/ 69 h 90"/>
                  <a:gd name="T8" fmla="*/ 102 w 114"/>
                  <a:gd name="T9" fmla="*/ 45 h 90"/>
                  <a:gd name="T10" fmla="*/ 114 w 114"/>
                  <a:gd name="T11" fmla="*/ 17 h 90"/>
                  <a:gd name="T12" fmla="*/ 110 w 114"/>
                  <a:gd name="T13" fmla="*/ 5 h 90"/>
                  <a:gd name="T14" fmla="*/ 94 w 114"/>
                  <a:gd name="T15" fmla="*/ 1 h 90"/>
                  <a:gd name="T16" fmla="*/ 22 w 114"/>
                  <a:gd name="T17" fmla="*/ 17 h 90"/>
                  <a:gd name="T18" fmla="*/ 30 w 114"/>
                  <a:gd name="T19" fmla="*/ 33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90"/>
                  <a:gd name="T32" fmla="*/ 114 w 114"/>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90">
                    <a:moveTo>
                      <a:pt x="30" y="33"/>
                    </a:moveTo>
                    <a:cubicBezTo>
                      <a:pt x="26" y="45"/>
                      <a:pt x="22" y="57"/>
                      <a:pt x="18" y="69"/>
                    </a:cubicBezTo>
                    <a:cubicBezTo>
                      <a:pt x="17" y="73"/>
                      <a:pt x="14" y="81"/>
                      <a:pt x="14" y="81"/>
                    </a:cubicBezTo>
                    <a:cubicBezTo>
                      <a:pt x="48" y="90"/>
                      <a:pt x="55" y="90"/>
                      <a:pt x="86" y="69"/>
                    </a:cubicBezTo>
                    <a:cubicBezTo>
                      <a:pt x="95" y="32"/>
                      <a:pt x="82" y="70"/>
                      <a:pt x="102" y="45"/>
                    </a:cubicBezTo>
                    <a:cubicBezTo>
                      <a:pt x="108" y="37"/>
                      <a:pt x="109" y="26"/>
                      <a:pt x="114" y="17"/>
                    </a:cubicBezTo>
                    <a:cubicBezTo>
                      <a:pt x="113" y="13"/>
                      <a:pt x="113" y="8"/>
                      <a:pt x="110" y="5"/>
                    </a:cubicBezTo>
                    <a:cubicBezTo>
                      <a:pt x="106" y="2"/>
                      <a:pt x="99" y="0"/>
                      <a:pt x="94" y="1"/>
                    </a:cubicBezTo>
                    <a:cubicBezTo>
                      <a:pt x="72" y="3"/>
                      <a:pt x="46" y="14"/>
                      <a:pt x="22" y="17"/>
                    </a:cubicBezTo>
                    <a:cubicBezTo>
                      <a:pt x="16" y="34"/>
                      <a:pt x="0" y="55"/>
                      <a:pt x="30" y="33"/>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61" name="Freeform 117">
                <a:extLst>
                  <a:ext uri="{FF2B5EF4-FFF2-40B4-BE49-F238E27FC236}">
                    <a16:creationId xmlns:a16="http://schemas.microsoft.com/office/drawing/2014/main" id="{F8586756-2384-4C3A-914D-820689796954}"/>
                  </a:ext>
                </a:extLst>
              </p:cNvPr>
              <p:cNvSpPr>
                <a:spLocks/>
              </p:cNvSpPr>
              <p:nvPr/>
            </p:nvSpPr>
            <p:spPr bwMode="auto">
              <a:xfrm>
                <a:off x="3468" y="2840"/>
                <a:ext cx="103" cy="72"/>
              </a:xfrm>
              <a:custGeom>
                <a:avLst/>
                <a:gdLst>
                  <a:gd name="T0" fmla="*/ 48 w 103"/>
                  <a:gd name="T1" fmla="*/ 0 h 72"/>
                  <a:gd name="T2" fmla="*/ 0 w 103"/>
                  <a:gd name="T3" fmla="*/ 32 h 72"/>
                  <a:gd name="T4" fmla="*/ 40 w 103"/>
                  <a:gd name="T5" fmla="*/ 72 h 72"/>
                  <a:gd name="T6" fmla="*/ 72 w 103"/>
                  <a:gd name="T7" fmla="*/ 68 h 72"/>
                  <a:gd name="T8" fmla="*/ 56 w 103"/>
                  <a:gd name="T9" fmla="*/ 24 h 72"/>
                  <a:gd name="T10" fmla="*/ 48 w 103"/>
                  <a:gd name="T11" fmla="*/ 0 h 72"/>
                  <a:gd name="T12" fmla="*/ 0 60000 65536"/>
                  <a:gd name="T13" fmla="*/ 0 60000 65536"/>
                  <a:gd name="T14" fmla="*/ 0 60000 65536"/>
                  <a:gd name="T15" fmla="*/ 0 60000 65536"/>
                  <a:gd name="T16" fmla="*/ 0 60000 65536"/>
                  <a:gd name="T17" fmla="*/ 0 60000 65536"/>
                  <a:gd name="T18" fmla="*/ 0 w 103"/>
                  <a:gd name="T19" fmla="*/ 0 h 72"/>
                  <a:gd name="T20" fmla="*/ 103 w 103"/>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103" h="72">
                    <a:moveTo>
                      <a:pt x="48" y="0"/>
                    </a:moveTo>
                    <a:cubicBezTo>
                      <a:pt x="14" y="4"/>
                      <a:pt x="6" y="0"/>
                      <a:pt x="0" y="32"/>
                    </a:cubicBezTo>
                    <a:cubicBezTo>
                      <a:pt x="6" y="55"/>
                      <a:pt x="18" y="65"/>
                      <a:pt x="40" y="72"/>
                    </a:cubicBezTo>
                    <a:cubicBezTo>
                      <a:pt x="51" y="71"/>
                      <a:pt x="62" y="72"/>
                      <a:pt x="72" y="68"/>
                    </a:cubicBezTo>
                    <a:cubicBezTo>
                      <a:pt x="103" y="57"/>
                      <a:pt x="71" y="29"/>
                      <a:pt x="56" y="24"/>
                    </a:cubicBezTo>
                    <a:cubicBezTo>
                      <a:pt x="42" y="3"/>
                      <a:pt x="26" y="15"/>
                      <a:pt x="48" y="0"/>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62" name="Freeform 118">
                <a:extLst>
                  <a:ext uri="{FF2B5EF4-FFF2-40B4-BE49-F238E27FC236}">
                    <a16:creationId xmlns:a16="http://schemas.microsoft.com/office/drawing/2014/main" id="{3696F779-5CD6-4DBB-9122-48260442D29C}"/>
                  </a:ext>
                </a:extLst>
              </p:cNvPr>
              <p:cNvSpPr>
                <a:spLocks/>
              </p:cNvSpPr>
              <p:nvPr/>
            </p:nvSpPr>
            <p:spPr bwMode="auto">
              <a:xfrm>
                <a:off x="3731" y="2556"/>
                <a:ext cx="90" cy="72"/>
              </a:xfrm>
              <a:custGeom>
                <a:avLst/>
                <a:gdLst>
                  <a:gd name="T0" fmla="*/ 65 w 90"/>
                  <a:gd name="T1" fmla="*/ 20 h 72"/>
                  <a:gd name="T2" fmla="*/ 89 w 90"/>
                  <a:gd name="T3" fmla="*/ 28 h 72"/>
                  <a:gd name="T4" fmla="*/ 45 w 90"/>
                  <a:gd name="T5" fmla="*/ 72 h 72"/>
                  <a:gd name="T6" fmla="*/ 9 w 90"/>
                  <a:gd name="T7" fmla="*/ 68 h 72"/>
                  <a:gd name="T8" fmla="*/ 9 w 90"/>
                  <a:gd name="T9" fmla="*/ 40 h 72"/>
                  <a:gd name="T10" fmla="*/ 49 w 90"/>
                  <a:gd name="T11" fmla="*/ 0 h 72"/>
                  <a:gd name="T12" fmla="*/ 65 w 90"/>
                  <a:gd name="T13" fmla="*/ 20 h 72"/>
                  <a:gd name="T14" fmla="*/ 0 60000 65536"/>
                  <a:gd name="T15" fmla="*/ 0 60000 65536"/>
                  <a:gd name="T16" fmla="*/ 0 60000 65536"/>
                  <a:gd name="T17" fmla="*/ 0 60000 65536"/>
                  <a:gd name="T18" fmla="*/ 0 60000 65536"/>
                  <a:gd name="T19" fmla="*/ 0 60000 65536"/>
                  <a:gd name="T20" fmla="*/ 0 60000 65536"/>
                  <a:gd name="T21" fmla="*/ 0 w 90"/>
                  <a:gd name="T22" fmla="*/ 0 h 72"/>
                  <a:gd name="T23" fmla="*/ 90 w 90"/>
                  <a:gd name="T24" fmla="*/ 72 h 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72">
                    <a:moveTo>
                      <a:pt x="65" y="20"/>
                    </a:moveTo>
                    <a:cubicBezTo>
                      <a:pt x="73" y="23"/>
                      <a:pt x="90" y="20"/>
                      <a:pt x="89" y="28"/>
                    </a:cubicBezTo>
                    <a:cubicBezTo>
                      <a:pt x="83" y="67"/>
                      <a:pt x="80" y="63"/>
                      <a:pt x="45" y="72"/>
                    </a:cubicBezTo>
                    <a:cubicBezTo>
                      <a:pt x="33" y="71"/>
                      <a:pt x="20" y="72"/>
                      <a:pt x="9" y="68"/>
                    </a:cubicBezTo>
                    <a:cubicBezTo>
                      <a:pt x="0" y="64"/>
                      <a:pt x="8" y="42"/>
                      <a:pt x="9" y="40"/>
                    </a:cubicBezTo>
                    <a:cubicBezTo>
                      <a:pt x="15" y="19"/>
                      <a:pt x="29" y="7"/>
                      <a:pt x="49" y="0"/>
                    </a:cubicBezTo>
                    <a:cubicBezTo>
                      <a:pt x="75" y="18"/>
                      <a:pt x="82" y="12"/>
                      <a:pt x="65" y="20"/>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63" name="Freeform 119">
                <a:extLst>
                  <a:ext uri="{FF2B5EF4-FFF2-40B4-BE49-F238E27FC236}">
                    <a16:creationId xmlns:a16="http://schemas.microsoft.com/office/drawing/2014/main" id="{9CFBD07F-96B9-4FBB-8820-DDE1A470436C}"/>
                  </a:ext>
                </a:extLst>
              </p:cNvPr>
              <p:cNvSpPr>
                <a:spLocks/>
              </p:cNvSpPr>
              <p:nvPr/>
            </p:nvSpPr>
            <p:spPr bwMode="auto">
              <a:xfrm>
                <a:off x="4044" y="2312"/>
                <a:ext cx="68" cy="68"/>
              </a:xfrm>
              <a:custGeom>
                <a:avLst/>
                <a:gdLst>
                  <a:gd name="T0" fmla="*/ 32 w 68"/>
                  <a:gd name="T1" fmla="*/ 0 h 68"/>
                  <a:gd name="T2" fmla="*/ 0 w 68"/>
                  <a:gd name="T3" fmla="*/ 20 h 68"/>
                  <a:gd name="T4" fmla="*/ 20 w 68"/>
                  <a:gd name="T5" fmla="*/ 68 h 68"/>
                  <a:gd name="T6" fmla="*/ 60 w 68"/>
                  <a:gd name="T7" fmla="*/ 56 h 68"/>
                  <a:gd name="T8" fmla="*/ 68 w 68"/>
                  <a:gd name="T9" fmla="*/ 32 h 68"/>
                  <a:gd name="T10" fmla="*/ 32 w 68"/>
                  <a:gd name="T11" fmla="*/ 0 h 68"/>
                  <a:gd name="T12" fmla="*/ 0 60000 65536"/>
                  <a:gd name="T13" fmla="*/ 0 60000 65536"/>
                  <a:gd name="T14" fmla="*/ 0 60000 65536"/>
                  <a:gd name="T15" fmla="*/ 0 60000 65536"/>
                  <a:gd name="T16" fmla="*/ 0 60000 65536"/>
                  <a:gd name="T17" fmla="*/ 0 60000 65536"/>
                  <a:gd name="T18" fmla="*/ 0 w 68"/>
                  <a:gd name="T19" fmla="*/ 0 h 68"/>
                  <a:gd name="T20" fmla="*/ 68 w 68"/>
                  <a:gd name="T21" fmla="*/ 68 h 68"/>
                </a:gdLst>
                <a:ahLst/>
                <a:cxnLst>
                  <a:cxn ang="T12">
                    <a:pos x="T0" y="T1"/>
                  </a:cxn>
                  <a:cxn ang="T13">
                    <a:pos x="T2" y="T3"/>
                  </a:cxn>
                  <a:cxn ang="T14">
                    <a:pos x="T4" y="T5"/>
                  </a:cxn>
                  <a:cxn ang="T15">
                    <a:pos x="T6" y="T7"/>
                  </a:cxn>
                  <a:cxn ang="T16">
                    <a:pos x="T8" y="T9"/>
                  </a:cxn>
                  <a:cxn ang="T17">
                    <a:pos x="T10" y="T11"/>
                  </a:cxn>
                </a:cxnLst>
                <a:rect l="T18" t="T19" r="T20" b="T21"/>
                <a:pathLst>
                  <a:path w="68" h="68">
                    <a:moveTo>
                      <a:pt x="32" y="0"/>
                    </a:moveTo>
                    <a:cubicBezTo>
                      <a:pt x="16" y="5"/>
                      <a:pt x="6" y="2"/>
                      <a:pt x="0" y="20"/>
                    </a:cubicBezTo>
                    <a:cubicBezTo>
                      <a:pt x="6" y="39"/>
                      <a:pt x="10" y="52"/>
                      <a:pt x="20" y="68"/>
                    </a:cubicBezTo>
                    <a:cubicBezTo>
                      <a:pt x="28" y="67"/>
                      <a:pt x="53" y="67"/>
                      <a:pt x="60" y="56"/>
                    </a:cubicBezTo>
                    <a:cubicBezTo>
                      <a:pt x="64" y="49"/>
                      <a:pt x="68" y="32"/>
                      <a:pt x="68" y="32"/>
                    </a:cubicBezTo>
                    <a:cubicBezTo>
                      <a:pt x="60" y="26"/>
                      <a:pt x="21" y="11"/>
                      <a:pt x="32" y="0"/>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64" name="Freeform 120">
                <a:extLst>
                  <a:ext uri="{FF2B5EF4-FFF2-40B4-BE49-F238E27FC236}">
                    <a16:creationId xmlns:a16="http://schemas.microsoft.com/office/drawing/2014/main" id="{FB6DC10B-61DC-4251-AAB9-8779DD21CF9B}"/>
                  </a:ext>
                </a:extLst>
              </p:cNvPr>
              <p:cNvSpPr>
                <a:spLocks/>
              </p:cNvSpPr>
              <p:nvPr/>
            </p:nvSpPr>
            <p:spPr bwMode="auto">
              <a:xfrm>
                <a:off x="3510" y="2979"/>
                <a:ext cx="78" cy="89"/>
              </a:xfrm>
              <a:custGeom>
                <a:avLst/>
                <a:gdLst>
                  <a:gd name="T0" fmla="*/ 58 w 78"/>
                  <a:gd name="T1" fmla="*/ 21 h 89"/>
                  <a:gd name="T2" fmla="*/ 6 w 78"/>
                  <a:gd name="T3" fmla="*/ 9 h 89"/>
                  <a:gd name="T4" fmla="*/ 2 w 78"/>
                  <a:gd name="T5" fmla="*/ 61 h 89"/>
                  <a:gd name="T6" fmla="*/ 30 w 78"/>
                  <a:gd name="T7" fmla="*/ 89 h 89"/>
                  <a:gd name="T8" fmla="*/ 66 w 78"/>
                  <a:gd name="T9" fmla="*/ 85 h 89"/>
                  <a:gd name="T10" fmla="*/ 62 w 78"/>
                  <a:gd name="T11" fmla="*/ 33 h 89"/>
                  <a:gd name="T12" fmla="*/ 50 w 78"/>
                  <a:gd name="T13" fmla="*/ 25 h 89"/>
                  <a:gd name="T14" fmla="*/ 58 w 78"/>
                  <a:gd name="T15" fmla="*/ 21 h 89"/>
                  <a:gd name="T16" fmla="*/ 0 60000 65536"/>
                  <a:gd name="T17" fmla="*/ 0 60000 65536"/>
                  <a:gd name="T18" fmla="*/ 0 60000 65536"/>
                  <a:gd name="T19" fmla="*/ 0 60000 65536"/>
                  <a:gd name="T20" fmla="*/ 0 60000 65536"/>
                  <a:gd name="T21" fmla="*/ 0 60000 65536"/>
                  <a:gd name="T22" fmla="*/ 0 60000 65536"/>
                  <a:gd name="T23" fmla="*/ 0 60000 65536"/>
                  <a:gd name="T24" fmla="*/ 0 w 78"/>
                  <a:gd name="T25" fmla="*/ 0 h 89"/>
                  <a:gd name="T26" fmla="*/ 78 w 78"/>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8" h="89">
                    <a:moveTo>
                      <a:pt x="58" y="21"/>
                    </a:moveTo>
                    <a:cubicBezTo>
                      <a:pt x="26" y="0"/>
                      <a:pt x="44" y="4"/>
                      <a:pt x="6" y="9"/>
                    </a:cubicBezTo>
                    <a:cubicBezTo>
                      <a:pt x="0" y="26"/>
                      <a:pt x="5" y="42"/>
                      <a:pt x="2" y="61"/>
                    </a:cubicBezTo>
                    <a:cubicBezTo>
                      <a:pt x="7" y="81"/>
                      <a:pt x="11" y="83"/>
                      <a:pt x="30" y="89"/>
                    </a:cubicBezTo>
                    <a:cubicBezTo>
                      <a:pt x="42" y="88"/>
                      <a:pt x="55" y="89"/>
                      <a:pt x="66" y="85"/>
                    </a:cubicBezTo>
                    <a:cubicBezTo>
                      <a:pt x="78" y="80"/>
                      <a:pt x="68" y="41"/>
                      <a:pt x="62" y="33"/>
                    </a:cubicBezTo>
                    <a:cubicBezTo>
                      <a:pt x="59" y="29"/>
                      <a:pt x="52" y="30"/>
                      <a:pt x="50" y="25"/>
                    </a:cubicBezTo>
                    <a:cubicBezTo>
                      <a:pt x="49" y="22"/>
                      <a:pt x="55" y="22"/>
                      <a:pt x="58" y="21"/>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65" name="Freeform 121">
                <a:extLst>
                  <a:ext uri="{FF2B5EF4-FFF2-40B4-BE49-F238E27FC236}">
                    <a16:creationId xmlns:a16="http://schemas.microsoft.com/office/drawing/2014/main" id="{2C082476-2CC1-4024-A3E1-FEF4D8C0FB4D}"/>
                  </a:ext>
                </a:extLst>
              </p:cNvPr>
              <p:cNvSpPr>
                <a:spLocks/>
              </p:cNvSpPr>
              <p:nvPr/>
            </p:nvSpPr>
            <p:spPr bwMode="auto">
              <a:xfrm>
                <a:off x="3411" y="3272"/>
                <a:ext cx="87" cy="80"/>
              </a:xfrm>
              <a:custGeom>
                <a:avLst/>
                <a:gdLst>
                  <a:gd name="T0" fmla="*/ 33 w 87"/>
                  <a:gd name="T1" fmla="*/ 76 h 80"/>
                  <a:gd name="T2" fmla="*/ 17 w 87"/>
                  <a:gd name="T3" fmla="*/ 8 h 80"/>
                  <a:gd name="T4" fmla="*/ 41 w 87"/>
                  <a:gd name="T5" fmla="*/ 0 h 80"/>
                  <a:gd name="T6" fmla="*/ 81 w 87"/>
                  <a:gd name="T7" fmla="*/ 16 h 80"/>
                  <a:gd name="T8" fmla="*/ 57 w 87"/>
                  <a:gd name="T9" fmla="*/ 80 h 80"/>
                  <a:gd name="T10" fmla="*/ 33 w 87"/>
                  <a:gd name="T11" fmla="*/ 76 h 80"/>
                  <a:gd name="T12" fmla="*/ 0 60000 65536"/>
                  <a:gd name="T13" fmla="*/ 0 60000 65536"/>
                  <a:gd name="T14" fmla="*/ 0 60000 65536"/>
                  <a:gd name="T15" fmla="*/ 0 60000 65536"/>
                  <a:gd name="T16" fmla="*/ 0 60000 65536"/>
                  <a:gd name="T17" fmla="*/ 0 60000 65536"/>
                  <a:gd name="T18" fmla="*/ 0 w 87"/>
                  <a:gd name="T19" fmla="*/ 0 h 80"/>
                  <a:gd name="T20" fmla="*/ 87 w 87"/>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87" h="80">
                    <a:moveTo>
                      <a:pt x="33" y="76"/>
                    </a:moveTo>
                    <a:cubicBezTo>
                      <a:pt x="9" y="60"/>
                      <a:pt x="0" y="42"/>
                      <a:pt x="17" y="8"/>
                    </a:cubicBezTo>
                    <a:cubicBezTo>
                      <a:pt x="21" y="0"/>
                      <a:pt x="41" y="0"/>
                      <a:pt x="41" y="0"/>
                    </a:cubicBezTo>
                    <a:cubicBezTo>
                      <a:pt x="57" y="4"/>
                      <a:pt x="67" y="7"/>
                      <a:pt x="81" y="16"/>
                    </a:cubicBezTo>
                    <a:cubicBezTo>
                      <a:pt x="87" y="40"/>
                      <a:pt x="83" y="71"/>
                      <a:pt x="57" y="80"/>
                    </a:cubicBezTo>
                    <a:cubicBezTo>
                      <a:pt x="17" y="76"/>
                      <a:pt x="9" y="76"/>
                      <a:pt x="33" y="76"/>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66" name="Freeform 122">
                <a:extLst>
                  <a:ext uri="{FF2B5EF4-FFF2-40B4-BE49-F238E27FC236}">
                    <a16:creationId xmlns:a16="http://schemas.microsoft.com/office/drawing/2014/main" id="{018CCDF6-796A-4CCE-B2B9-2C945173FFB7}"/>
                  </a:ext>
                </a:extLst>
              </p:cNvPr>
              <p:cNvSpPr>
                <a:spLocks/>
              </p:cNvSpPr>
              <p:nvPr/>
            </p:nvSpPr>
            <p:spPr bwMode="auto">
              <a:xfrm>
                <a:off x="3416" y="2934"/>
                <a:ext cx="82" cy="86"/>
              </a:xfrm>
              <a:custGeom>
                <a:avLst/>
                <a:gdLst>
                  <a:gd name="T0" fmla="*/ 24 w 82"/>
                  <a:gd name="T1" fmla="*/ 86 h 86"/>
                  <a:gd name="T2" fmla="*/ 0 w 82"/>
                  <a:gd name="T3" fmla="*/ 58 h 86"/>
                  <a:gd name="T4" fmla="*/ 20 w 82"/>
                  <a:gd name="T5" fmla="*/ 6 h 86"/>
                  <a:gd name="T6" fmla="*/ 76 w 82"/>
                  <a:gd name="T7" fmla="*/ 2 h 86"/>
                  <a:gd name="T8" fmla="*/ 60 w 82"/>
                  <a:gd name="T9" fmla="*/ 38 h 86"/>
                  <a:gd name="T10" fmla="*/ 24 w 82"/>
                  <a:gd name="T11" fmla="*/ 86 h 86"/>
                  <a:gd name="T12" fmla="*/ 0 60000 65536"/>
                  <a:gd name="T13" fmla="*/ 0 60000 65536"/>
                  <a:gd name="T14" fmla="*/ 0 60000 65536"/>
                  <a:gd name="T15" fmla="*/ 0 60000 65536"/>
                  <a:gd name="T16" fmla="*/ 0 60000 65536"/>
                  <a:gd name="T17" fmla="*/ 0 60000 65536"/>
                  <a:gd name="T18" fmla="*/ 0 w 82"/>
                  <a:gd name="T19" fmla="*/ 0 h 86"/>
                  <a:gd name="T20" fmla="*/ 82 w 82"/>
                  <a:gd name="T21" fmla="*/ 86 h 86"/>
                </a:gdLst>
                <a:ahLst/>
                <a:cxnLst>
                  <a:cxn ang="T12">
                    <a:pos x="T0" y="T1"/>
                  </a:cxn>
                  <a:cxn ang="T13">
                    <a:pos x="T2" y="T3"/>
                  </a:cxn>
                  <a:cxn ang="T14">
                    <a:pos x="T4" y="T5"/>
                  </a:cxn>
                  <a:cxn ang="T15">
                    <a:pos x="T6" y="T7"/>
                  </a:cxn>
                  <a:cxn ang="T16">
                    <a:pos x="T8" y="T9"/>
                  </a:cxn>
                  <a:cxn ang="T17">
                    <a:pos x="T10" y="T11"/>
                  </a:cxn>
                </a:cxnLst>
                <a:rect l="T18" t="T19" r="T20" b="T21"/>
                <a:pathLst>
                  <a:path w="82" h="86">
                    <a:moveTo>
                      <a:pt x="24" y="86"/>
                    </a:moveTo>
                    <a:cubicBezTo>
                      <a:pt x="8" y="81"/>
                      <a:pt x="5" y="74"/>
                      <a:pt x="0" y="58"/>
                    </a:cubicBezTo>
                    <a:cubicBezTo>
                      <a:pt x="0" y="57"/>
                      <a:pt x="13" y="8"/>
                      <a:pt x="20" y="6"/>
                    </a:cubicBezTo>
                    <a:cubicBezTo>
                      <a:pt x="38" y="0"/>
                      <a:pt x="57" y="3"/>
                      <a:pt x="76" y="2"/>
                    </a:cubicBezTo>
                    <a:cubicBezTo>
                      <a:pt x="82" y="20"/>
                      <a:pt x="73" y="25"/>
                      <a:pt x="60" y="38"/>
                    </a:cubicBezTo>
                    <a:cubicBezTo>
                      <a:pt x="45" y="82"/>
                      <a:pt x="56" y="64"/>
                      <a:pt x="24" y="86"/>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67" name="Freeform 123">
                <a:extLst>
                  <a:ext uri="{FF2B5EF4-FFF2-40B4-BE49-F238E27FC236}">
                    <a16:creationId xmlns:a16="http://schemas.microsoft.com/office/drawing/2014/main" id="{91A1140B-B3EA-4364-8EED-147CEA0EB7F7}"/>
                  </a:ext>
                </a:extLst>
              </p:cNvPr>
              <p:cNvSpPr>
                <a:spLocks/>
              </p:cNvSpPr>
              <p:nvPr/>
            </p:nvSpPr>
            <p:spPr bwMode="auto">
              <a:xfrm>
                <a:off x="3476" y="3227"/>
                <a:ext cx="122" cy="57"/>
              </a:xfrm>
              <a:custGeom>
                <a:avLst/>
                <a:gdLst>
                  <a:gd name="T0" fmla="*/ 48 w 122"/>
                  <a:gd name="T1" fmla="*/ 1 h 57"/>
                  <a:gd name="T2" fmla="*/ 4 w 122"/>
                  <a:gd name="T3" fmla="*/ 5 h 57"/>
                  <a:gd name="T4" fmla="*/ 8 w 122"/>
                  <a:gd name="T5" fmla="*/ 17 h 57"/>
                  <a:gd name="T6" fmla="*/ 24 w 122"/>
                  <a:gd name="T7" fmla="*/ 41 h 57"/>
                  <a:gd name="T8" fmla="*/ 96 w 122"/>
                  <a:gd name="T9" fmla="*/ 57 h 57"/>
                  <a:gd name="T10" fmla="*/ 96 w 122"/>
                  <a:gd name="T11" fmla="*/ 37 h 57"/>
                  <a:gd name="T12" fmla="*/ 48 w 122"/>
                  <a:gd name="T13" fmla="*/ 1 h 57"/>
                  <a:gd name="T14" fmla="*/ 0 60000 65536"/>
                  <a:gd name="T15" fmla="*/ 0 60000 65536"/>
                  <a:gd name="T16" fmla="*/ 0 60000 65536"/>
                  <a:gd name="T17" fmla="*/ 0 60000 65536"/>
                  <a:gd name="T18" fmla="*/ 0 60000 65536"/>
                  <a:gd name="T19" fmla="*/ 0 60000 65536"/>
                  <a:gd name="T20" fmla="*/ 0 60000 65536"/>
                  <a:gd name="T21" fmla="*/ 0 w 122"/>
                  <a:gd name="T22" fmla="*/ 0 h 57"/>
                  <a:gd name="T23" fmla="*/ 122 w 122"/>
                  <a:gd name="T24" fmla="*/ 57 h 5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2" h="57">
                    <a:moveTo>
                      <a:pt x="48" y="1"/>
                    </a:moveTo>
                    <a:cubicBezTo>
                      <a:pt x="33" y="2"/>
                      <a:pt x="18" y="0"/>
                      <a:pt x="4" y="5"/>
                    </a:cubicBezTo>
                    <a:cubicBezTo>
                      <a:pt x="0" y="7"/>
                      <a:pt x="6" y="13"/>
                      <a:pt x="8" y="17"/>
                    </a:cubicBezTo>
                    <a:cubicBezTo>
                      <a:pt x="13" y="25"/>
                      <a:pt x="15" y="39"/>
                      <a:pt x="24" y="41"/>
                    </a:cubicBezTo>
                    <a:cubicBezTo>
                      <a:pt x="48" y="47"/>
                      <a:pt x="72" y="49"/>
                      <a:pt x="96" y="57"/>
                    </a:cubicBezTo>
                    <a:cubicBezTo>
                      <a:pt x="122" y="50"/>
                      <a:pt x="117" y="44"/>
                      <a:pt x="96" y="37"/>
                    </a:cubicBezTo>
                    <a:cubicBezTo>
                      <a:pt x="81" y="15"/>
                      <a:pt x="78" y="1"/>
                      <a:pt x="48" y="1"/>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68" name="Freeform 124">
                <a:extLst>
                  <a:ext uri="{FF2B5EF4-FFF2-40B4-BE49-F238E27FC236}">
                    <a16:creationId xmlns:a16="http://schemas.microsoft.com/office/drawing/2014/main" id="{AEFA3904-D027-4A9B-B794-8B995E6816CE}"/>
                  </a:ext>
                </a:extLst>
              </p:cNvPr>
              <p:cNvSpPr>
                <a:spLocks/>
              </p:cNvSpPr>
              <p:nvPr/>
            </p:nvSpPr>
            <p:spPr bwMode="auto">
              <a:xfrm>
                <a:off x="3366" y="3047"/>
                <a:ext cx="114" cy="90"/>
              </a:xfrm>
              <a:custGeom>
                <a:avLst/>
                <a:gdLst>
                  <a:gd name="T0" fmla="*/ 30 w 114"/>
                  <a:gd name="T1" fmla="*/ 33 h 90"/>
                  <a:gd name="T2" fmla="*/ 18 w 114"/>
                  <a:gd name="T3" fmla="*/ 69 h 90"/>
                  <a:gd name="T4" fmla="*/ 14 w 114"/>
                  <a:gd name="T5" fmla="*/ 81 h 90"/>
                  <a:gd name="T6" fmla="*/ 86 w 114"/>
                  <a:gd name="T7" fmla="*/ 69 h 90"/>
                  <a:gd name="T8" fmla="*/ 102 w 114"/>
                  <a:gd name="T9" fmla="*/ 45 h 90"/>
                  <a:gd name="T10" fmla="*/ 114 w 114"/>
                  <a:gd name="T11" fmla="*/ 17 h 90"/>
                  <a:gd name="T12" fmla="*/ 110 w 114"/>
                  <a:gd name="T13" fmla="*/ 5 h 90"/>
                  <a:gd name="T14" fmla="*/ 94 w 114"/>
                  <a:gd name="T15" fmla="*/ 1 h 90"/>
                  <a:gd name="T16" fmla="*/ 22 w 114"/>
                  <a:gd name="T17" fmla="*/ 17 h 90"/>
                  <a:gd name="T18" fmla="*/ 30 w 114"/>
                  <a:gd name="T19" fmla="*/ 33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90"/>
                  <a:gd name="T32" fmla="*/ 114 w 114"/>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90">
                    <a:moveTo>
                      <a:pt x="30" y="33"/>
                    </a:moveTo>
                    <a:cubicBezTo>
                      <a:pt x="26" y="45"/>
                      <a:pt x="22" y="57"/>
                      <a:pt x="18" y="69"/>
                    </a:cubicBezTo>
                    <a:cubicBezTo>
                      <a:pt x="17" y="73"/>
                      <a:pt x="14" y="81"/>
                      <a:pt x="14" y="81"/>
                    </a:cubicBezTo>
                    <a:cubicBezTo>
                      <a:pt x="48" y="90"/>
                      <a:pt x="55" y="90"/>
                      <a:pt x="86" y="69"/>
                    </a:cubicBezTo>
                    <a:cubicBezTo>
                      <a:pt x="95" y="32"/>
                      <a:pt x="82" y="70"/>
                      <a:pt x="102" y="45"/>
                    </a:cubicBezTo>
                    <a:cubicBezTo>
                      <a:pt x="108" y="37"/>
                      <a:pt x="109" y="26"/>
                      <a:pt x="114" y="17"/>
                    </a:cubicBezTo>
                    <a:cubicBezTo>
                      <a:pt x="113" y="13"/>
                      <a:pt x="113" y="8"/>
                      <a:pt x="110" y="5"/>
                    </a:cubicBezTo>
                    <a:cubicBezTo>
                      <a:pt x="106" y="2"/>
                      <a:pt x="99" y="0"/>
                      <a:pt x="94" y="1"/>
                    </a:cubicBezTo>
                    <a:cubicBezTo>
                      <a:pt x="72" y="3"/>
                      <a:pt x="46" y="14"/>
                      <a:pt x="22" y="17"/>
                    </a:cubicBezTo>
                    <a:cubicBezTo>
                      <a:pt x="16" y="34"/>
                      <a:pt x="0" y="55"/>
                      <a:pt x="30" y="33"/>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69" name="Freeform 125">
                <a:extLst>
                  <a:ext uri="{FF2B5EF4-FFF2-40B4-BE49-F238E27FC236}">
                    <a16:creationId xmlns:a16="http://schemas.microsoft.com/office/drawing/2014/main" id="{423ADB88-E864-4011-BD2D-FC8A8492A8AF}"/>
                  </a:ext>
                </a:extLst>
              </p:cNvPr>
              <p:cNvSpPr>
                <a:spLocks/>
              </p:cNvSpPr>
              <p:nvPr/>
            </p:nvSpPr>
            <p:spPr bwMode="auto">
              <a:xfrm>
                <a:off x="3496" y="3104"/>
                <a:ext cx="103" cy="72"/>
              </a:xfrm>
              <a:custGeom>
                <a:avLst/>
                <a:gdLst>
                  <a:gd name="T0" fmla="*/ 48 w 103"/>
                  <a:gd name="T1" fmla="*/ 0 h 72"/>
                  <a:gd name="T2" fmla="*/ 0 w 103"/>
                  <a:gd name="T3" fmla="*/ 32 h 72"/>
                  <a:gd name="T4" fmla="*/ 40 w 103"/>
                  <a:gd name="T5" fmla="*/ 72 h 72"/>
                  <a:gd name="T6" fmla="*/ 72 w 103"/>
                  <a:gd name="T7" fmla="*/ 68 h 72"/>
                  <a:gd name="T8" fmla="*/ 56 w 103"/>
                  <a:gd name="T9" fmla="*/ 24 h 72"/>
                  <a:gd name="T10" fmla="*/ 48 w 103"/>
                  <a:gd name="T11" fmla="*/ 0 h 72"/>
                  <a:gd name="T12" fmla="*/ 0 60000 65536"/>
                  <a:gd name="T13" fmla="*/ 0 60000 65536"/>
                  <a:gd name="T14" fmla="*/ 0 60000 65536"/>
                  <a:gd name="T15" fmla="*/ 0 60000 65536"/>
                  <a:gd name="T16" fmla="*/ 0 60000 65536"/>
                  <a:gd name="T17" fmla="*/ 0 60000 65536"/>
                  <a:gd name="T18" fmla="*/ 0 w 103"/>
                  <a:gd name="T19" fmla="*/ 0 h 72"/>
                  <a:gd name="T20" fmla="*/ 103 w 103"/>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103" h="72">
                    <a:moveTo>
                      <a:pt x="48" y="0"/>
                    </a:moveTo>
                    <a:cubicBezTo>
                      <a:pt x="14" y="4"/>
                      <a:pt x="6" y="0"/>
                      <a:pt x="0" y="32"/>
                    </a:cubicBezTo>
                    <a:cubicBezTo>
                      <a:pt x="6" y="55"/>
                      <a:pt x="18" y="65"/>
                      <a:pt x="40" y="72"/>
                    </a:cubicBezTo>
                    <a:cubicBezTo>
                      <a:pt x="51" y="71"/>
                      <a:pt x="62" y="72"/>
                      <a:pt x="72" y="68"/>
                    </a:cubicBezTo>
                    <a:cubicBezTo>
                      <a:pt x="103" y="57"/>
                      <a:pt x="71" y="29"/>
                      <a:pt x="56" y="24"/>
                    </a:cubicBezTo>
                    <a:cubicBezTo>
                      <a:pt x="42" y="3"/>
                      <a:pt x="26" y="15"/>
                      <a:pt x="48" y="0"/>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70" name="Freeform 126">
                <a:extLst>
                  <a:ext uri="{FF2B5EF4-FFF2-40B4-BE49-F238E27FC236}">
                    <a16:creationId xmlns:a16="http://schemas.microsoft.com/office/drawing/2014/main" id="{006668D7-504C-4EB1-BDAF-8ECA777EE5C0}"/>
                  </a:ext>
                </a:extLst>
              </p:cNvPr>
              <p:cNvSpPr>
                <a:spLocks/>
              </p:cNvSpPr>
              <p:nvPr/>
            </p:nvSpPr>
            <p:spPr bwMode="auto">
              <a:xfrm>
                <a:off x="3375" y="3148"/>
                <a:ext cx="90" cy="72"/>
              </a:xfrm>
              <a:custGeom>
                <a:avLst/>
                <a:gdLst>
                  <a:gd name="T0" fmla="*/ 65 w 90"/>
                  <a:gd name="T1" fmla="*/ 20 h 72"/>
                  <a:gd name="T2" fmla="*/ 89 w 90"/>
                  <a:gd name="T3" fmla="*/ 28 h 72"/>
                  <a:gd name="T4" fmla="*/ 45 w 90"/>
                  <a:gd name="T5" fmla="*/ 72 h 72"/>
                  <a:gd name="T6" fmla="*/ 9 w 90"/>
                  <a:gd name="T7" fmla="*/ 68 h 72"/>
                  <a:gd name="T8" fmla="*/ 9 w 90"/>
                  <a:gd name="T9" fmla="*/ 40 h 72"/>
                  <a:gd name="T10" fmla="*/ 49 w 90"/>
                  <a:gd name="T11" fmla="*/ 0 h 72"/>
                  <a:gd name="T12" fmla="*/ 65 w 90"/>
                  <a:gd name="T13" fmla="*/ 20 h 72"/>
                  <a:gd name="T14" fmla="*/ 0 60000 65536"/>
                  <a:gd name="T15" fmla="*/ 0 60000 65536"/>
                  <a:gd name="T16" fmla="*/ 0 60000 65536"/>
                  <a:gd name="T17" fmla="*/ 0 60000 65536"/>
                  <a:gd name="T18" fmla="*/ 0 60000 65536"/>
                  <a:gd name="T19" fmla="*/ 0 60000 65536"/>
                  <a:gd name="T20" fmla="*/ 0 60000 65536"/>
                  <a:gd name="T21" fmla="*/ 0 w 90"/>
                  <a:gd name="T22" fmla="*/ 0 h 72"/>
                  <a:gd name="T23" fmla="*/ 90 w 90"/>
                  <a:gd name="T24" fmla="*/ 72 h 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72">
                    <a:moveTo>
                      <a:pt x="65" y="20"/>
                    </a:moveTo>
                    <a:cubicBezTo>
                      <a:pt x="73" y="23"/>
                      <a:pt x="90" y="20"/>
                      <a:pt x="89" y="28"/>
                    </a:cubicBezTo>
                    <a:cubicBezTo>
                      <a:pt x="83" y="67"/>
                      <a:pt x="80" y="63"/>
                      <a:pt x="45" y="72"/>
                    </a:cubicBezTo>
                    <a:cubicBezTo>
                      <a:pt x="33" y="71"/>
                      <a:pt x="20" y="72"/>
                      <a:pt x="9" y="68"/>
                    </a:cubicBezTo>
                    <a:cubicBezTo>
                      <a:pt x="0" y="64"/>
                      <a:pt x="8" y="42"/>
                      <a:pt x="9" y="40"/>
                    </a:cubicBezTo>
                    <a:cubicBezTo>
                      <a:pt x="15" y="19"/>
                      <a:pt x="29" y="7"/>
                      <a:pt x="49" y="0"/>
                    </a:cubicBezTo>
                    <a:cubicBezTo>
                      <a:pt x="75" y="18"/>
                      <a:pt x="82" y="12"/>
                      <a:pt x="65" y="20"/>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71" name="Freeform 127">
                <a:extLst>
                  <a:ext uri="{FF2B5EF4-FFF2-40B4-BE49-F238E27FC236}">
                    <a16:creationId xmlns:a16="http://schemas.microsoft.com/office/drawing/2014/main" id="{0C3F2830-1A19-447D-9BA3-4821B316C9C8}"/>
                  </a:ext>
                </a:extLst>
              </p:cNvPr>
              <p:cNvSpPr>
                <a:spLocks/>
              </p:cNvSpPr>
              <p:nvPr/>
            </p:nvSpPr>
            <p:spPr bwMode="auto">
              <a:xfrm>
                <a:off x="3664" y="2540"/>
                <a:ext cx="68" cy="68"/>
              </a:xfrm>
              <a:custGeom>
                <a:avLst/>
                <a:gdLst>
                  <a:gd name="T0" fmla="*/ 32 w 68"/>
                  <a:gd name="T1" fmla="*/ 0 h 68"/>
                  <a:gd name="T2" fmla="*/ 0 w 68"/>
                  <a:gd name="T3" fmla="*/ 20 h 68"/>
                  <a:gd name="T4" fmla="*/ 20 w 68"/>
                  <a:gd name="T5" fmla="*/ 68 h 68"/>
                  <a:gd name="T6" fmla="*/ 60 w 68"/>
                  <a:gd name="T7" fmla="*/ 56 h 68"/>
                  <a:gd name="T8" fmla="*/ 68 w 68"/>
                  <a:gd name="T9" fmla="*/ 32 h 68"/>
                  <a:gd name="T10" fmla="*/ 32 w 68"/>
                  <a:gd name="T11" fmla="*/ 0 h 68"/>
                  <a:gd name="T12" fmla="*/ 0 60000 65536"/>
                  <a:gd name="T13" fmla="*/ 0 60000 65536"/>
                  <a:gd name="T14" fmla="*/ 0 60000 65536"/>
                  <a:gd name="T15" fmla="*/ 0 60000 65536"/>
                  <a:gd name="T16" fmla="*/ 0 60000 65536"/>
                  <a:gd name="T17" fmla="*/ 0 60000 65536"/>
                  <a:gd name="T18" fmla="*/ 0 w 68"/>
                  <a:gd name="T19" fmla="*/ 0 h 68"/>
                  <a:gd name="T20" fmla="*/ 68 w 68"/>
                  <a:gd name="T21" fmla="*/ 68 h 68"/>
                </a:gdLst>
                <a:ahLst/>
                <a:cxnLst>
                  <a:cxn ang="T12">
                    <a:pos x="T0" y="T1"/>
                  </a:cxn>
                  <a:cxn ang="T13">
                    <a:pos x="T2" y="T3"/>
                  </a:cxn>
                  <a:cxn ang="T14">
                    <a:pos x="T4" y="T5"/>
                  </a:cxn>
                  <a:cxn ang="T15">
                    <a:pos x="T6" y="T7"/>
                  </a:cxn>
                  <a:cxn ang="T16">
                    <a:pos x="T8" y="T9"/>
                  </a:cxn>
                  <a:cxn ang="T17">
                    <a:pos x="T10" y="T11"/>
                  </a:cxn>
                </a:cxnLst>
                <a:rect l="T18" t="T19" r="T20" b="T21"/>
                <a:pathLst>
                  <a:path w="68" h="68">
                    <a:moveTo>
                      <a:pt x="32" y="0"/>
                    </a:moveTo>
                    <a:cubicBezTo>
                      <a:pt x="16" y="5"/>
                      <a:pt x="6" y="2"/>
                      <a:pt x="0" y="20"/>
                    </a:cubicBezTo>
                    <a:cubicBezTo>
                      <a:pt x="6" y="39"/>
                      <a:pt x="10" y="52"/>
                      <a:pt x="20" y="68"/>
                    </a:cubicBezTo>
                    <a:cubicBezTo>
                      <a:pt x="28" y="67"/>
                      <a:pt x="53" y="67"/>
                      <a:pt x="60" y="56"/>
                    </a:cubicBezTo>
                    <a:cubicBezTo>
                      <a:pt x="64" y="49"/>
                      <a:pt x="68" y="32"/>
                      <a:pt x="68" y="32"/>
                    </a:cubicBezTo>
                    <a:cubicBezTo>
                      <a:pt x="60" y="26"/>
                      <a:pt x="21" y="11"/>
                      <a:pt x="32" y="0"/>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72" name="Freeform 128">
                <a:extLst>
                  <a:ext uri="{FF2B5EF4-FFF2-40B4-BE49-F238E27FC236}">
                    <a16:creationId xmlns:a16="http://schemas.microsoft.com/office/drawing/2014/main" id="{6FDFA436-A8ED-4A4F-92C5-D84090F99139}"/>
                  </a:ext>
                </a:extLst>
              </p:cNvPr>
              <p:cNvSpPr>
                <a:spLocks/>
              </p:cNvSpPr>
              <p:nvPr/>
            </p:nvSpPr>
            <p:spPr bwMode="auto">
              <a:xfrm>
                <a:off x="3950" y="2287"/>
                <a:ext cx="78" cy="89"/>
              </a:xfrm>
              <a:custGeom>
                <a:avLst/>
                <a:gdLst>
                  <a:gd name="T0" fmla="*/ 58 w 78"/>
                  <a:gd name="T1" fmla="*/ 21 h 89"/>
                  <a:gd name="T2" fmla="*/ 6 w 78"/>
                  <a:gd name="T3" fmla="*/ 9 h 89"/>
                  <a:gd name="T4" fmla="*/ 2 w 78"/>
                  <a:gd name="T5" fmla="*/ 61 h 89"/>
                  <a:gd name="T6" fmla="*/ 30 w 78"/>
                  <a:gd name="T7" fmla="*/ 89 h 89"/>
                  <a:gd name="T8" fmla="*/ 66 w 78"/>
                  <a:gd name="T9" fmla="*/ 85 h 89"/>
                  <a:gd name="T10" fmla="*/ 62 w 78"/>
                  <a:gd name="T11" fmla="*/ 33 h 89"/>
                  <a:gd name="T12" fmla="*/ 50 w 78"/>
                  <a:gd name="T13" fmla="*/ 25 h 89"/>
                  <a:gd name="T14" fmla="*/ 58 w 78"/>
                  <a:gd name="T15" fmla="*/ 21 h 89"/>
                  <a:gd name="T16" fmla="*/ 0 60000 65536"/>
                  <a:gd name="T17" fmla="*/ 0 60000 65536"/>
                  <a:gd name="T18" fmla="*/ 0 60000 65536"/>
                  <a:gd name="T19" fmla="*/ 0 60000 65536"/>
                  <a:gd name="T20" fmla="*/ 0 60000 65536"/>
                  <a:gd name="T21" fmla="*/ 0 60000 65536"/>
                  <a:gd name="T22" fmla="*/ 0 60000 65536"/>
                  <a:gd name="T23" fmla="*/ 0 60000 65536"/>
                  <a:gd name="T24" fmla="*/ 0 w 78"/>
                  <a:gd name="T25" fmla="*/ 0 h 89"/>
                  <a:gd name="T26" fmla="*/ 78 w 78"/>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8" h="89">
                    <a:moveTo>
                      <a:pt x="58" y="21"/>
                    </a:moveTo>
                    <a:cubicBezTo>
                      <a:pt x="26" y="0"/>
                      <a:pt x="44" y="4"/>
                      <a:pt x="6" y="9"/>
                    </a:cubicBezTo>
                    <a:cubicBezTo>
                      <a:pt x="0" y="26"/>
                      <a:pt x="5" y="42"/>
                      <a:pt x="2" y="61"/>
                    </a:cubicBezTo>
                    <a:cubicBezTo>
                      <a:pt x="7" y="81"/>
                      <a:pt x="11" y="83"/>
                      <a:pt x="30" y="89"/>
                    </a:cubicBezTo>
                    <a:cubicBezTo>
                      <a:pt x="42" y="88"/>
                      <a:pt x="55" y="89"/>
                      <a:pt x="66" y="85"/>
                    </a:cubicBezTo>
                    <a:cubicBezTo>
                      <a:pt x="78" y="80"/>
                      <a:pt x="68" y="41"/>
                      <a:pt x="62" y="33"/>
                    </a:cubicBezTo>
                    <a:cubicBezTo>
                      <a:pt x="59" y="29"/>
                      <a:pt x="52" y="30"/>
                      <a:pt x="50" y="25"/>
                    </a:cubicBezTo>
                    <a:cubicBezTo>
                      <a:pt x="49" y="22"/>
                      <a:pt x="55" y="22"/>
                      <a:pt x="58" y="21"/>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73" name="Freeform 129">
                <a:extLst>
                  <a:ext uri="{FF2B5EF4-FFF2-40B4-BE49-F238E27FC236}">
                    <a16:creationId xmlns:a16="http://schemas.microsoft.com/office/drawing/2014/main" id="{1207FE6E-0852-4B6D-8DB4-B69FE2CFB953}"/>
                  </a:ext>
                </a:extLst>
              </p:cNvPr>
              <p:cNvSpPr>
                <a:spLocks/>
              </p:cNvSpPr>
              <p:nvPr/>
            </p:nvSpPr>
            <p:spPr bwMode="auto">
              <a:xfrm>
                <a:off x="4675" y="2044"/>
                <a:ext cx="87" cy="80"/>
              </a:xfrm>
              <a:custGeom>
                <a:avLst/>
                <a:gdLst>
                  <a:gd name="T0" fmla="*/ 33 w 87"/>
                  <a:gd name="T1" fmla="*/ 76 h 80"/>
                  <a:gd name="T2" fmla="*/ 17 w 87"/>
                  <a:gd name="T3" fmla="*/ 8 h 80"/>
                  <a:gd name="T4" fmla="*/ 41 w 87"/>
                  <a:gd name="T5" fmla="*/ 0 h 80"/>
                  <a:gd name="T6" fmla="*/ 81 w 87"/>
                  <a:gd name="T7" fmla="*/ 16 h 80"/>
                  <a:gd name="T8" fmla="*/ 57 w 87"/>
                  <a:gd name="T9" fmla="*/ 80 h 80"/>
                  <a:gd name="T10" fmla="*/ 33 w 87"/>
                  <a:gd name="T11" fmla="*/ 76 h 80"/>
                  <a:gd name="T12" fmla="*/ 0 60000 65536"/>
                  <a:gd name="T13" fmla="*/ 0 60000 65536"/>
                  <a:gd name="T14" fmla="*/ 0 60000 65536"/>
                  <a:gd name="T15" fmla="*/ 0 60000 65536"/>
                  <a:gd name="T16" fmla="*/ 0 60000 65536"/>
                  <a:gd name="T17" fmla="*/ 0 60000 65536"/>
                  <a:gd name="T18" fmla="*/ 0 w 87"/>
                  <a:gd name="T19" fmla="*/ 0 h 80"/>
                  <a:gd name="T20" fmla="*/ 87 w 87"/>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87" h="80">
                    <a:moveTo>
                      <a:pt x="33" y="76"/>
                    </a:moveTo>
                    <a:cubicBezTo>
                      <a:pt x="9" y="60"/>
                      <a:pt x="0" y="42"/>
                      <a:pt x="17" y="8"/>
                    </a:cubicBezTo>
                    <a:cubicBezTo>
                      <a:pt x="21" y="0"/>
                      <a:pt x="41" y="0"/>
                      <a:pt x="41" y="0"/>
                    </a:cubicBezTo>
                    <a:cubicBezTo>
                      <a:pt x="57" y="4"/>
                      <a:pt x="67" y="7"/>
                      <a:pt x="81" y="16"/>
                    </a:cubicBezTo>
                    <a:cubicBezTo>
                      <a:pt x="87" y="40"/>
                      <a:pt x="83" y="71"/>
                      <a:pt x="57" y="80"/>
                    </a:cubicBezTo>
                    <a:cubicBezTo>
                      <a:pt x="17" y="76"/>
                      <a:pt x="9" y="76"/>
                      <a:pt x="33" y="76"/>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74" name="Freeform 130">
                <a:extLst>
                  <a:ext uri="{FF2B5EF4-FFF2-40B4-BE49-F238E27FC236}">
                    <a16:creationId xmlns:a16="http://schemas.microsoft.com/office/drawing/2014/main" id="{872A4AA0-D939-406D-9375-048609703063}"/>
                  </a:ext>
                </a:extLst>
              </p:cNvPr>
              <p:cNvSpPr>
                <a:spLocks/>
              </p:cNvSpPr>
              <p:nvPr/>
            </p:nvSpPr>
            <p:spPr bwMode="auto">
              <a:xfrm>
                <a:off x="3868" y="2390"/>
                <a:ext cx="82" cy="86"/>
              </a:xfrm>
              <a:custGeom>
                <a:avLst/>
                <a:gdLst>
                  <a:gd name="T0" fmla="*/ 24 w 82"/>
                  <a:gd name="T1" fmla="*/ 86 h 86"/>
                  <a:gd name="T2" fmla="*/ 0 w 82"/>
                  <a:gd name="T3" fmla="*/ 58 h 86"/>
                  <a:gd name="T4" fmla="*/ 20 w 82"/>
                  <a:gd name="T5" fmla="*/ 6 h 86"/>
                  <a:gd name="T6" fmla="*/ 76 w 82"/>
                  <a:gd name="T7" fmla="*/ 2 h 86"/>
                  <a:gd name="T8" fmla="*/ 60 w 82"/>
                  <a:gd name="T9" fmla="*/ 38 h 86"/>
                  <a:gd name="T10" fmla="*/ 24 w 82"/>
                  <a:gd name="T11" fmla="*/ 86 h 86"/>
                  <a:gd name="T12" fmla="*/ 0 60000 65536"/>
                  <a:gd name="T13" fmla="*/ 0 60000 65536"/>
                  <a:gd name="T14" fmla="*/ 0 60000 65536"/>
                  <a:gd name="T15" fmla="*/ 0 60000 65536"/>
                  <a:gd name="T16" fmla="*/ 0 60000 65536"/>
                  <a:gd name="T17" fmla="*/ 0 60000 65536"/>
                  <a:gd name="T18" fmla="*/ 0 w 82"/>
                  <a:gd name="T19" fmla="*/ 0 h 86"/>
                  <a:gd name="T20" fmla="*/ 82 w 82"/>
                  <a:gd name="T21" fmla="*/ 86 h 86"/>
                </a:gdLst>
                <a:ahLst/>
                <a:cxnLst>
                  <a:cxn ang="T12">
                    <a:pos x="T0" y="T1"/>
                  </a:cxn>
                  <a:cxn ang="T13">
                    <a:pos x="T2" y="T3"/>
                  </a:cxn>
                  <a:cxn ang="T14">
                    <a:pos x="T4" y="T5"/>
                  </a:cxn>
                  <a:cxn ang="T15">
                    <a:pos x="T6" y="T7"/>
                  </a:cxn>
                  <a:cxn ang="T16">
                    <a:pos x="T8" y="T9"/>
                  </a:cxn>
                  <a:cxn ang="T17">
                    <a:pos x="T10" y="T11"/>
                  </a:cxn>
                </a:cxnLst>
                <a:rect l="T18" t="T19" r="T20" b="T21"/>
                <a:pathLst>
                  <a:path w="82" h="86">
                    <a:moveTo>
                      <a:pt x="24" y="86"/>
                    </a:moveTo>
                    <a:cubicBezTo>
                      <a:pt x="8" y="81"/>
                      <a:pt x="5" y="74"/>
                      <a:pt x="0" y="58"/>
                    </a:cubicBezTo>
                    <a:cubicBezTo>
                      <a:pt x="0" y="57"/>
                      <a:pt x="13" y="8"/>
                      <a:pt x="20" y="6"/>
                    </a:cubicBezTo>
                    <a:cubicBezTo>
                      <a:pt x="38" y="0"/>
                      <a:pt x="57" y="3"/>
                      <a:pt x="76" y="2"/>
                    </a:cubicBezTo>
                    <a:cubicBezTo>
                      <a:pt x="82" y="20"/>
                      <a:pt x="73" y="25"/>
                      <a:pt x="60" y="38"/>
                    </a:cubicBezTo>
                    <a:cubicBezTo>
                      <a:pt x="45" y="82"/>
                      <a:pt x="56" y="64"/>
                      <a:pt x="24" y="86"/>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75" name="Freeform 131">
                <a:extLst>
                  <a:ext uri="{FF2B5EF4-FFF2-40B4-BE49-F238E27FC236}">
                    <a16:creationId xmlns:a16="http://schemas.microsoft.com/office/drawing/2014/main" id="{A94E7202-C937-4E9E-A025-085496F65569}"/>
                  </a:ext>
                </a:extLst>
              </p:cNvPr>
              <p:cNvSpPr>
                <a:spLocks/>
              </p:cNvSpPr>
              <p:nvPr/>
            </p:nvSpPr>
            <p:spPr bwMode="auto">
              <a:xfrm>
                <a:off x="3736" y="2443"/>
                <a:ext cx="122" cy="57"/>
              </a:xfrm>
              <a:custGeom>
                <a:avLst/>
                <a:gdLst>
                  <a:gd name="T0" fmla="*/ 48 w 122"/>
                  <a:gd name="T1" fmla="*/ 1 h 57"/>
                  <a:gd name="T2" fmla="*/ 4 w 122"/>
                  <a:gd name="T3" fmla="*/ 5 h 57"/>
                  <a:gd name="T4" fmla="*/ 8 w 122"/>
                  <a:gd name="T5" fmla="*/ 17 h 57"/>
                  <a:gd name="T6" fmla="*/ 24 w 122"/>
                  <a:gd name="T7" fmla="*/ 41 h 57"/>
                  <a:gd name="T8" fmla="*/ 96 w 122"/>
                  <a:gd name="T9" fmla="*/ 57 h 57"/>
                  <a:gd name="T10" fmla="*/ 96 w 122"/>
                  <a:gd name="T11" fmla="*/ 37 h 57"/>
                  <a:gd name="T12" fmla="*/ 48 w 122"/>
                  <a:gd name="T13" fmla="*/ 1 h 57"/>
                  <a:gd name="T14" fmla="*/ 0 60000 65536"/>
                  <a:gd name="T15" fmla="*/ 0 60000 65536"/>
                  <a:gd name="T16" fmla="*/ 0 60000 65536"/>
                  <a:gd name="T17" fmla="*/ 0 60000 65536"/>
                  <a:gd name="T18" fmla="*/ 0 60000 65536"/>
                  <a:gd name="T19" fmla="*/ 0 60000 65536"/>
                  <a:gd name="T20" fmla="*/ 0 60000 65536"/>
                  <a:gd name="T21" fmla="*/ 0 w 122"/>
                  <a:gd name="T22" fmla="*/ 0 h 57"/>
                  <a:gd name="T23" fmla="*/ 122 w 122"/>
                  <a:gd name="T24" fmla="*/ 57 h 5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2" h="57">
                    <a:moveTo>
                      <a:pt x="48" y="1"/>
                    </a:moveTo>
                    <a:cubicBezTo>
                      <a:pt x="33" y="2"/>
                      <a:pt x="18" y="0"/>
                      <a:pt x="4" y="5"/>
                    </a:cubicBezTo>
                    <a:cubicBezTo>
                      <a:pt x="0" y="7"/>
                      <a:pt x="6" y="13"/>
                      <a:pt x="8" y="17"/>
                    </a:cubicBezTo>
                    <a:cubicBezTo>
                      <a:pt x="13" y="25"/>
                      <a:pt x="15" y="39"/>
                      <a:pt x="24" y="41"/>
                    </a:cubicBezTo>
                    <a:cubicBezTo>
                      <a:pt x="48" y="47"/>
                      <a:pt x="72" y="49"/>
                      <a:pt x="96" y="57"/>
                    </a:cubicBezTo>
                    <a:cubicBezTo>
                      <a:pt x="122" y="50"/>
                      <a:pt x="117" y="44"/>
                      <a:pt x="96" y="37"/>
                    </a:cubicBezTo>
                    <a:cubicBezTo>
                      <a:pt x="81" y="15"/>
                      <a:pt x="78" y="1"/>
                      <a:pt x="48" y="1"/>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76" name="Freeform 132">
                <a:extLst>
                  <a:ext uri="{FF2B5EF4-FFF2-40B4-BE49-F238E27FC236}">
                    <a16:creationId xmlns:a16="http://schemas.microsoft.com/office/drawing/2014/main" id="{56FC852D-4434-49CF-AFE1-4D73EA9DB6C8}"/>
                  </a:ext>
                </a:extLst>
              </p:cNvPr>
              <p:cNvSpPr>
                <a:spLocks/>
              </p:cNvSpPr>
              <p:nvPr/>
            </p:nvSpPr>
            <p:spPr bwMode="auto">
              <a:xfrm>
                <a:off x="4050" y="2191"/>
                <a:ext cx="114" cy="90"/>
              </a:xfrm>
              <a:custGeom>
                <a:avLst/>
                <a:gdLst>
                  <a:gd name="T0" fmla="*/ 30 w 114"/>
                  <a:gd name="T1" fmla="*/ 33 h 90"/>
                  <a:gd name="T2" fmla="*/ 18 w 114"/>
                  <a:gd name="T3" fmla="*/ 69 h 90"/>
                  <a:gd name="T4" fmla="*/ 14 w 114"/>
                  <a:gd name="T5" fmla="*/ 81 h 90"/>
                  <a:gd name="T6" fmla="*/ 86 w 114"/>
                  <a:gd name="T7" fmla="*/ 69 h 90"/>
                  <a:gd name="T8" fmla="*/ 102 w 114"/>
                  <a:gd name="T9" fmla="*/ 45 h 90"/>
                  <a:gd name="T10" fmla="*/ 114 w 114"/>
                  <a:gd name="T11" fmla="*/ 17 h 90"/>
                  <a:gd name="T12" fmla="*/ 110 w 114"/>
                  <a:gd name="T13" fmla="*/ 5 h 90"/>
                  <a:gd name="T14" fmla="*/ 94 w 114"/>
                  <a:gd name="T15" fmla="*/ 1 h 90"/>
                  <a:gd name="T16" fmla="*/ 22 w 114"/>
                  <a:gd name="T17" fmla="*/ 17 h 90"/>
                  <a:gd name="T18" fmla="*/ 30 w 114"/>
                  <a:gd name="T19" fmla="*/ 33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90"/>
                  <a:gd name="T32" fmla="*/ 114 w 114"/>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90">
                    <a:moveTo>
                      <a:pt x="30" y="33"/>
                    </a:moveTo>
                    <a:cubicBezTo>
                      <a:pt x="26" y="45"/>
                      <a:pt x="22" y="57"/>
                      <a:pt x="18" y="69"/>
                    </a:cubicBezTo>
                    <a:cubicBezTo>
                      <a:pt x="17" y="73"/>
                      <a:pt x="14" y="81"/>
                      <a:pt x="14" y="81"/>
                    </a:cubicBezTo>
                    <a:cubicBezTo>
                      <a:pt x="48" y="90"/>
                      <a:pt x="55" y="90"/>
                      <a:pt x="86" y="69"/>
                    </a:cubicBezTo>
                    <a:cubicBezTo>
                      <a:pt x="95" y="32"/>
                      <a:pt x="82" y="70"/>
                      <a:pt x="102" y="45"/>
                    </a:cubicBezTo>
                    <a:cubicBezTo>
                      <a:pt x="108" y="37"/>
                      <a:pt x="109" y="26"/>
                      <a:pt x="114" y="17"/>
                    </a:cubicBezTo>
                    <a:cubicBezTo>
                      <a:pt x="113" y="13"/>
                      <a:pt x="113" y="8"/>
                      <a:pt x="110" y="5"/>
                    </a:cubicBezTo>
                    <a:cubicBezTo>
                      <a:pt x="106" y="2"/>
                      <a:pt x="99" y="0"/>
                      <a:pt x="94" y="1"/>
                    </a:cubicBezTo>
                    <a:cubicBezTo>
                      <a:pt x="72" y="3"/>
                      <a:pt x="46" y="14"/>
                      <a:pt x="22" y="17"/>
                    </a:cubicBezTo>
                    <a:cubicBezTo>
                      <a:pt x="16" y="34"/>
                      <a:pt x="0" y="55"/>
                      <a:pt x="30" y="33"/>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77" name="Freeform 133">
                <a:extLst>
                  <a:ext uri="{FF2B5EF4-FFF2-40B4-BE49-F238E27FC236}">
                    <a16:creationId xmlns:a16="http://schemas.microsoft.com/office/drawing/2014/main" id="{B0852B8D-8441-46E7-96BA-B8D71DB5E842}"/>
                  </a:ext>
                </a:extLst>
              </p:cNvPr>
              <p:cNvSpPr>
                <a:spLocks/>
              </p:cNvSpPr>
              <p:nvPr/>
            </p:nvSpPr>
            <p:spPr bwMode="auto">
              <a:xfrm>
                <a:off x="4192" y="2140"/>
                <a:ext cx="103" cy="72"/>
              </a:xfrm>
              <a:custGeom>
                <a:avLst/>
                <a:gdLst>
                  <a:gd name="T0" fmla="*/ 48 w 103"/>
                  <a:gd name="T1" fmla="*/ 0 h 72"/>
                  <a:gd name="T2" fmla="*/ 0 w 103"/>
                  <a:gd name="T3" fmla="*/ 32 h 72"/>
                  <a:gd name="T4" fmla="*/ 40 w 103"/>
                  <a:gd name="T5" fmla="*/ 72 h 72"/>
                  <a:gd name="T6" fmla="*/ 72 w 103"/>
                  <a:gd name="T7" fmla="*/ 68 h 72"/>
                  <a:gd name="T8" fmla="*/ 56 w 103"/>
                  <a:gd name="T9" fmla="*/ 24 h 72"/>
                  <a:gd name="T10" fmla="*/ 48 w 103"/>
                  <a:gd name="T11" fmla="*/ 0 h 72"/>
                  <a:gd name="T12" fmla="*/ 0 60000 65536"/>
                  <a:gd name="T13" fmla="*/ 0 60000 65536"/>
                  <a:gd name="T14" fmla="*/ 0 60000 65536"/>
                  <a:gd name="T15" fmla="*/ 0 60000 65536"/>
                  <a:gd name="T16" fmla="*/ 0 60000 65536"/>
                  <a:gd name="T17" fmla="*/ 0 60000 65536"/>
                  <a:gd name="T18" fmla="*/ 0 w 103"/>
                  <a:gd name="T19" fmla="*/ 0 h 72"/>
                  <a:gd name="T20" fmla="*/ 103 w 103"/>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103" h="72">
                    <a:moveTo>
                      <a:pt x="48" y="0"/>
                    </a:moveTo>
                    <a:cubicBezTo>
                      <a:pt x="14" y="4"/>
                      <a:pt x="6" y="0"/>
                      <a:pt x="0" y="32"/>
                    </a:cubicBezTo>
                    <a:cubicBezTo>
                      <a:pt x="6" y="55"/>
                      <a:pt x="18" y="65"/>
                      <a:pt x="40" y="72"/>
                    </a:cubicBezTo>
                    <a:cubicBezTo>
                      <a:pt x="51" y="71"/>
                      <a:pt x="62" y="72"/>
                      <a:pt x="72" y="68"/>
                    </a:cubicBezTo>
                    <a:cubicBezTo>
                      <a:pt x="103" y="57"/>
                      <a:pt x="71" y="29"/>
                      <a:pt x="56" y="24"/>
                    </a:cubicBezTo>
                    <a:cubicBezTo>
                      <a:pt x="42" y="3"/>
                      <a:pt x="26" y="15"/>
                      <a:pt x="48" y="0"/>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78" name="Freeform 134">
                <a:extLst>
                  <a:ext uri="{FF2B5EF4-FFF2-40B4-BE49-F238E27FC236}">
                    <a16:creationId xmlns:a16="http://schemas.microsoft.com/office/drawing/2014/main" id="{747AD3A0-358D-4164-B3D9-5DF92D8CFA1A}"/>
                  </a:ext>
                </a:extLst>
              </p:cNvPr>
              <p:cNvSpPr>
                <a:spLocks/>
              </p:cNvSpPr>
              <p:nvPr/>
            </p:nvSpPr>
            <p:spPr bwMode="auto">
              <a:xfrm>
                <a:off x="4559" y="2044"/>
                <a:ext cx="90" cy="72"/>
              </a:xfrm>
              <a:custGeom>
                <a:avLst/>
                <a:gdLst>
                  <a:gd name="T0" fmla="*/ 65 w 90"/>
                  <a:gd name="T1" fmla="*/ 20 h 72"/>
                  <a:gd name="T2" fmla="*/ 89 w 90"/>
                  <a:gd name="T3" fmla="*/ 28 h 72"/>
                  <a:gd name="T4" fmla="*/ 45 w 90"/>
                  <a:gd name="T5" fmla="*/ 72 h 72"/>
                  <a:gd name="T6" fmla="*/ 9 w 90"/>
                  <a:gd name="T7" fmla="*/ 68 h 72"/>
                  <a:gd name="T8" fmla="*/ 9 w 90"/>
                  <a:gd name="T9" fmla="*/ 40 h 72"/>
                  <a:gd name="T10" fmla="*/ 49 w 90"/>
                  <a:gd name="T11" fmla="*/ 0 h 72"/>
                  <a:gd name="T12" fmla="*/ 65 w 90"/>
                  <a:gd name="T13" fmla="*/ 20 h 72"/>
                  <a:gd name="T14" fmla="*/ 0 60000 65536"/>
                  <a:gd name="T15" fmla="*/ 0 60000 65536"/>
                  <a:gd name="T16" fmla="*/ 0 60000 65536"/>
                  <a:gd name="T17" fmla="*/ 0 60000 65536"/>
                  <a:gd name="T18" fmla="*/ 0 60000 65536"/>
                  <a:gd name="T19" fmla="*/ 0 60000 65536"/>
                  <a:gd name="T20" fmla="*/ 0 60000 65536"/>
                  <a:gd name="T21" fmla="*/ 0 w 90"/>
                  <a:gd name="T22" fmla="*/ 0 h 72"/>
                  <a:gd name="T23" fmla="*/ 90 w 90"/>
                  <a:gd name="T24" fmla="*/ 72 h 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72">
                    <a:moveTo>
                      <a:pt x="65" y="20"/>
                    </a:moveTo>
                    <a:cubicBezTo>
                      <a:pt x="73" y="23"/>
                      <a:pt x="90" y="20"/>
                      <a:pt x="89" y="28"/>
                    </a:cubicBezTo>
                    <a:cubicBezTo>
                      <a:pt x="83" y="67"/>
                      <a:pt x="80" y="63"/>
                      <a:pt x="45" y="72"/>
                    </a:cubicBezTo>
                    <a:cubicBezTo>
                      <a:pt x="33" y="71"/>
                      <a:pt x="20" y="72"/>
                      <a:pt x="9" y="68"/>
                    </a:cubicBezTo>
                    <a:cubicBezTo>
                      <a:pt x="0" y="64"/>
                      <a:pt x="8" y="42"/>
                      <a:pt x="9" y="40"/>
                    </a:cubicBezTo>
                    <a:cubicBezTo>
                      <a:pt x="15" y="19"/>
                      <a:pt x="29" y="7"/>
                      <a:pt x="49" y="0"/>
                    </a:cubicBezTo>
                    <a:cubicBezTo>
                      <a:pt x="75" y="18"/>
                      <a:pt x="82" y="12"/>
                      <a:pt x="65" y="20"/>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79" name="Freeform 135">
                <a:extLst>
                  <a:ext uri="{FF2B5EF4-FFF2-40B4-BE49-F238E27FC236}">
                    <a16:creationId xmlns:a16="http://schemas.microsoft.com/office/drawing/2014/main" id="{2203EDEA-ED99-4922-A37C-1161DD4CA50D}"/>
                  </a:ext>
                </a:extLst>
              </p:cNvPr>
              <p:cNvSpPr>
                <a:spLocks/>
              </p:cNvSpPr>
              <p:nvPr/>
            </p:nvSpPr>
            <p:spPr bwMode="auto">
              <a:xfrm>
                <a:off x="4476" y="2060"/>
                <a:ext cx="68" cy="68"/>
              </a:xfrm>
              <a:custGeom>
                <a:avLst/>
                <a:gdLst>
                  <a:gd name="T0" fmla="*/ 32 w 68"/>
                  <a:gd name="T1" fmla="*/ 0 h 68"/>
                  <a:gd name="T2" fmla="*/ 0 w 68"/>
                  <a:gd name="T3" fmla="*/ 20 h 68"/>
                  <a:gd name="T4" fmla="*/ 20 w 68"/>
                  <a:gd name="T5" fmla="*/ 68 h 68"/>
                  <a:gd name="T6" fmla="*/ 60 w 68"/>
                  <a:gd name="T7" fmla="*/ 56 h 68"/>
                  <a:gd name="T8" fmla="*/ 68 w 68"/>
                  <a:gd name="T9" fmla="*/ 32 h 68"/>
                  <a:gd name="T10" fmla="*/ 32 w 68"/>
                  <a:gd name="T11" fmla="*/ 0 h 68"/>
                  <a:gd name="T12" fmla="*/ 0 60000 65536"/>
                  <a:gd name="T13" fmla="*/ 0 60000 65536"/>
                  <a:gd name="T14" fmla="*/ 0 60000 65536"/>
                  <a:gd name="T15" fmla="*/ 0 60000 65536"/>
                  <a:gd name="T16" fmla="*/ 0 60000 65536"/>
                  <a:gd name="T17" fmla="*/ 0 60000 65536"/>
                  <a:gd name="T18" fmla="*/ 0 w 68"/>
                  <a:gd name="T19" fmla="*/ 0 h 68"/>
                  <a:gd name="T20" fmla="*/ 68 w 68"/>
                  <a:gd name="T21" fmla="*/ 68 h 68"/>
                </a:gdLst>
                <a:ahLst/>
                <a:cxnLst>
                  <a:cxn ang="T12">
                    <a:pos x="T0" y="T1"/>
                  </a:cxn>
                  <a:cxn ang="T13">
                    <a:pos x="T2" y="T3"/>
                  </a:cxn>
                  <a:cxn ang="T14">
                    <a:pos x="T4" y="T5"/>
                  </a:cxn>
                  <a:cxn ang="T15">
                    <a:pos x="T6" y="T7"/>
                  </a:cxn>
                  <a:cxn ang="T16">
                    <a:pos x="T8" y="T9"/>
                  </a:cxn>
                  <a:cxn ang="T17">
                    <a:pos x="T10" y="T11"/>
                  </a:cxn>
                </a:cxnLst>
                <a:rect l="T18" t="T19" r="T20" b="T21"/>
                <a:pathLst>
                  <a:path w="68" h="68">
                    <a:moveTo>
                      <a:pt x="32" y="0"/>
                    </a:moveTo>
                    <a:cubicBezTo>
                      <a:pt x="16" y="5"/>
                      <a:pt x="6" y="2"/>
                      <a:pt x="0" y="20"/>
                    </a:cubicBezTo>
                    <a:cubicBezTo>
                      <a:pt x="6" y="39"/>
                      <a:pt x="10" y="52"/>
                      <a:pt x="20" y="68"/>
                    </a:cubicBezTo>
                    <a:cubicBezTo>
                      <a:pt x="28" y="67"/>
                      <a:pt x="53" y="67"/>
                      <a:pt x="60" y="56"/>
                    </a:cubicBezTo>
                    <a:cubicBezTo>
                      <a:pt x="64" y="49"/>
                      <a:pt x="68" y="32"/>
                      <a:pt x="68" y="32"/>
                    </a:cubicBezTo>
                    <a:cubicBezTo>
                      <a:pt x="60" y="26"/>
                      <a:pt x="21" y="11"/>
                      <a:pt x="32" y="0"/>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80" name="Freeform 136">
                <a:extLst>
                  <a:ext uri="{FF2B5EF4-FFF2-40B4-BE49-F238E27FC236}">
                    <a16:creationId xmlns:a16="http://schemas.microsoft.com/office/drawing/2014/main" id="{3DD0E1EF-D59C-40C8-80F0-8C8A338BE4DD}"/>
                  </a:ext>
                </a:extLst>
              </p:cNvPr>
              <p:cNvSpPr>
                <a:spLocks/>
              </p:cNvSpPr>
              <p:nvPr/>
            </p:nvSpPr>
            <p:spPr bwMode="auto">
              <a:xfrm>
                <a:off x="4086" y="3663"/>
                <a:ext cx="78" cy="89"/>
              </a:xfrm>
              <a:custGeom>
                <a:avLst/>
                <a:gdLst>
                  <a:gd name="T0" fmla="*/ 58 w 78"/>
                  <a:gd name="T1" fmla="*/ 21 h 89"/>
                  <a:gd name="T2" fmla="*/ 6 w 78"/>
                  <a:gd name="T3" fmla="*/ 9 h 89"/>
                  <a:gd name="T4" fmla="*/ 2 w 78"/>
                  <a:gd name="T5" fmla="*/ 61 h 89"/>
                  <a:gd name="T6" fmla="*/ 30 w 78"/>
                  <a:gd name="T7" fmla="*/ 89 h 89"/>
                  <a:gd name="T8" fmla="*/ 66 w 78"/>
                  <a:gd name="T9" fmla="*/ 85 h 89"/>
                  <a:gd name="T10" fmla="*/ 62 w 78"/>
                  <a:gd name="T11" fmla="*/ 33 h 89"/>
                  <a:gd name="T12" fmla="*/ 50 w 78"/>
                  <a:gd name="T13" fmla="*/ 25 h 89"/>
                  <a:gd name="T14" fmla="*/ 58 w 78"/>
                  <a:gd name="T15" fmla="*/ 21 h 89"/>
                  <a:gd name="T16" fmla="*/ 0 60000 65536"/>
                  <a:gd name="T17" fmla="*/ 0 60000 65536"/>
                  <a:gd name="T18" fmla="*/ 0 60000 65536"/>
                  <a:gd name="T19" fmla="*/ 0 60000 65536"/>
                  <a:gd name="T20" fmla="*/ 0 60000 65536"/>
                  <a:gd name="T21" fmla="*/ 0 60000 65536"/>
                  <a:gd name="T22" fmla="*/ 0 60000 65536"/>
                  <a:gd name="T23" fmla="*/ 0 60000 65536"/>
                  <a:gd name="T24" fmla="*/ 0 w 78"/>
                  <a:gd name="T25" fmla="*/ 0 h 89"/>
                  <a:gd name="T26" fmla="*/ 78 w 78"/>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8" h="89">
                    <a:moveTo>
                      <a:pt x="58" y="21"/>
                    </a:moveTo>
                    <a:cubicBezTo>
                      <a:pt x="26" y="0"/>
                      <a:pt x="44" y="4"/>
                      <a:pt x="6" y="9"/>
                    </a:cubicBezTo>
                    <a:cubicBezTo>
                      <a:pt x="0" y="26"/>
                      <a:pt x="5" y="42"/>
                      <a:pt x="2" y="61"/>
                    </a:cubicBezTo>
                    <a:cubicBezTo>
                      <a:pt x="7" y="81"/>
                      <a:pt x="11" y="83"/>
                      <a:pt x="30" y="89"/>
                    </a:cubicBezTo>
                    <a:cubicBezTo>
                      <a:pt x="42" y="88"/>
                      <a:pt x="55" y="89"/>
                      <a:pt x="66" y="85"/>
                    </a:cubicBezTo>
                    <a:cubicBezTo>
                      <a:pt x="78" y="80"/>
                      <a:pt x="68" y="41"/>
                      <a:pt x="62" y="33"/>
                    </a:cubicBezTo>
                    <a:cubicBezTo>
                      <a:pt x="59" y="29"/>
                      <a:pt x="52" y="30"/>
                      <a:pt x="50" y="25"/>
                    </a:cubicBezTo>
                    <a:cubicBezTo>
                      <a:pt x="49" y="22"/>
                      <a:pt x="55" y="22"/>
                      <a:pt x="58" y="21"/>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81" name="Freeform 137">
                <a:extLst>
                  <a:ext uri="{FF2B5EF4-FFF2-40B4-BE49-F238E27FC236}">
                    <a16:creationId xmlns:a16="http://schemas.microsoft.com/office/drawing/2014/main" id="{1DC35D43-C78D-40BE-95B5-0C2B5966207A}"/>
                  </a:ext>
                </a:extLst>
              </p:cNvPr>
              <p:cNvSpPr>
                <a:spLocks/>
              </p:cNvSpPr>
              <p:nvPr/>
            </p:nvSpPr>
            <p:spPr bwMode="auto">
              <a:xfrm>
                <a:off x="3448" y="3370"/>
                <a:ext cx="82" cy="86"/>
              </a:xfrm>
              <a:custGeom>
                <a:avLst/>
                <a:gdLst>
                  <a:gd name="T0" fmla="*/ 24 w 82"/>
                  <a:gd name="T1" fmla="*/ 86 h 86"/>
                  <a:gd name="T2" fmla="*/ 0 w 82"/>
                  <a:gd name="T3" fmla="*/ 58 h 86"/>
                  <a:gd name="T4" fmla="*/ 20 w 82"/>
                  <a:gd name="T5" fmla="*/ 6 h 86"/>
                  <a:gd name="T6" fmla="*/ 76 w 82"/>
                  <a:gd name="T7" fmla="*/ 2 h 86"/>
                  <a:gd name="T8" fmla="*/ 60 w 82"/>
                  <a:gd name="T9" fmla="*/ 38 h 86"/>
                  <a:gd name="T10" fmla="*/ 24 w 82"/>
                  <a:gd name="T11" fmla="*/ 86 h 86"/>
                  <a:gd name="T12" fmla="*/ 0 60000 65536"/>
                  <a:gd name="T13" fmla="*/ 0 60000 65536"/>
                  <a:gd name="T14" fmla="*/ 0 60000 65536"/>
                  <a:gd name="T15" fmla="*/ 0 60000 65536"/>
                  <a:gd name="T16" fmla="*/ 0 60000 65536"/>
                  <a:gd name="T17" fmla="*/ 0 60000 65536"/>
                  <a:gd name="T18" fmla="*/ 0 w 82"/>
                  <a:gd name="T19" fmla="*/ 0 h 86"/>
                  <a:gd name="T20" fmla="*/ 82 w 82"/>
                  <a:gd name="T21" fmla="*/ 86 h 86"/>
                </a:gdLst>
                <a:ahLst/>
                <a:cxnLst>
                  <a:cxn ang="T12">
                    <a:pos x="T0" y="T1"/>
                  </a:cxn>
                  <a:cxn ang="T13">
                    <a:pos x="T2" y="T3"/>
                  </a:cxn>
                  <a:cxn ang="T14">
                    <a:pos x="T4" y="T5"/>
                  </a:cxn>
                  <a:cxn ang="T15">
                    <a:pos x="T6" y="T7"/>
                  </a:cxn>
                  <a:cxn ang="T16">
                    <a:pos x="T8" y="T9"/>
                  </a:cxn>
                  <a:cxn ang="T17">
                    <a:pos x="T10" y="T11"/>
                  </a:cxn>
                </a:cxnLst>
                <a:rect l="T18" t="T19" r="T20" b="T21"/>
                <a:pathLst>
                  <a:path w="82" h="86">
                    <a:moveTo>
                      <a:pt x="24" y="86"/>
                    </a:moveTo>
                    <a:cubicBezTo>
                      <a:pt x="8" y="81"/>
                      <a:pt x="5" y="74"/>
                      <a:pt x="0" y="58"/>
                    </a:cubicBezTo>
                    <a:cubicBezTo>
                      <a:pt x="0" y="57"/>
                      <a:pt x="13" y="8"/>
                      <a:pt x="20" y="6"/>
                    </a:cubicBezTo>
                    <a:cubicBezTo>
                      <a:pt x="38" y="0"/>
                      <a:pt x="57" y="3"/>
                      <a:pt x="76" y="2"/>
                    </a:cubicBezTo>
                    <a:cubicBezTo>
                      <a:pt x="82" y="20"/>
                      <a:pt x="73" y="25"/>
                      <a:pt x="60" y="38"/>
                    </a:cubicBezTo>
                    <a:cubicBezTo>
                      <a:pt x="45" y="82"/>
                      <a:pt x="56" y="64"/>
                      <a:pt x="24" y="86"/>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82" name="Freeform 138">
                <a:extLst>
                  <a:ext uri="{FF2B5EF4-FFF2-40B4-BE49-F238E27FC236}">
                    <a16:creationId xmlns:a16="http://schemas.microsoft.com/office/drawing/2014/main" id="{30A99C1F-051B-414B-A6F7-4DC9F5923B53}"/>
                  </a:ext>
                </a:extLst>
              </p:cNvPr>
              <p:cNvSpPr>
                <a:spLocks/>
              </p:cNvSpPr>
              <p:nvPr/>
            </p:nvSpPr>
            <p:spPr bwMode="auto">
              <a:xfrm>
                <a:off x="3760" y="3619"/>
                <a:ext cx="122" cy="57"/>
              </a:xfrm>
              <a:custGeom>
                <a:avLst/>
                <a:gdLst>
                  <a:gd name="T0" fmla="*/ 48 w 122"/>
                  <a:gd name="T1" fmla="*/ 1 h 57"/>
                  <a:gd name="T2" fmla="*/ 4 w 122"/>
                  <a:gd name="T3" fmla="*/ 5 h 57"/>
                  <a:gd name="T4" fmla="*/ 8 w 122"/>
                  <a:gd name="T5" fmla="*/ 17 h 57"/>
                  <a:gd name="T6" fmla="*/ 24 w 122"/>
                  <a:gd name="T7" fmla="*/ 41 h 57"/>
                  <a:gd name="T8" fmla="*/ 96 w 122"/>
                  <a:gd name="T9" fmla="*/ 57 h 57"/>
                  <a:gd name="T10" fmla="*/ 96 w 122"/>
                  <a:gd name="T11" fmla="*/ 37 h 57"/>
                  <a:gd name="T12" fmla="*/ 48 w 122"/>
                  <a:gd name="T13" fmla="*/ 1 h 57"/>
                  <a:gd name="T14" fmla="*/ 0 60000 65536"/>
                  <a:gd name="T15" fmla="*/ 0 60000 65536"/>
                  <a:gd name="T16" fmla="*/ 0 60000 65536"/>
                  <a:gd name="T17" fmla="*/ 0 60000 65536"/>
                  <a:gd name="T18" fmla="*/ 0 60000 65536"/>
                  <a:gd name="T19" fmla="*/ 0 60000 65536"/>
                  <a:gd name="T20" fmla="*/ 0 60000 65536"/>
                  <a:gd name="T21" fmla="*/ 0 w 122"/>
                  <a:gd name="T22" fmla="*/ 0 h 57"/>
                  <a:gd name="T23" fmla="*/ 122 w 122"/>
                  <a:gd name="T24" fmla="*/ 57 h 5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2" h="57">
                    <a:moveTo>
                      <a:pt x="48" y="1"/>
                    </a:moveTo>
                    <a:cubicBezTo>
                      <a:pt x="33" y="2"/>
                      <a:pt x="18" y="0"/>
                      <a:pt x="4" y="5"/>
                    </a:cubicBezTo>
                    <a:cubicBezTo>
                      <a:pt x="0" y="7"/>
                      <a:pt x="6" y="13"/>
                      <a:pt x="8" y="17"/>
                    </a:cubicBezTo>
                    <a:cubicBezTo>
                      <a:pt x="13" y="25"/>
                      <a:pt x="15" y="39"/>
                      <a:pt x="24" y="41"/>
                    </a:cubicBezTo>
                    <a:cubicBezTo>
                      <a:pt x="48" y="47"/>
                      <a:pt x="72" y="49"/>
                      <a:pt x="96" y="57"/>
                    </a:cubicBezTo>
                    <a:cubicBezTo>
                      <a:pt x="122" y="50"/>
                      <a:pt x="117" y="44"/>
                      <a:pt x="96" y="37"/>
                    </a:cubicBezTo>
                    <a:cubicBezTo>
                      <a:pt x="81" y="15"/>
                      <a:pt x="78" y="1"/>
                      <a:pt x="48" y="1"/>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83" name="Freeform 139">
                <a:extLst>
                  <a:ext uri="{FF2B5EF4-FFF2-40B4-BE49-F238E27FC236}">
                    <a16:creationId xmlns:a16="http://schemas.microsoft.com/office/drawing/2014/main" id="{11286D23-9430-41C2-885A-980A7E0BF957}"/>
                  </a:ext>
                </a:extLst>
              </p:cNvPr>
              <p:cNvSpPr>
                <a:spLocks/>
              </p:cNvSpPr>
              <p:nvPr/>
            </p:nvSpPr>
            <p:spPr bwMode="auto">
              <a:xfrm>
                <a:off x="3490" y="3471"/>
                <a:ext cx="114" cy="90"/>
              </a:xfrm>
              <a:custGeom>
                <a:avLst/>
                <a:gdLst>
                  <a:gd name="T0" fmla="*/ 30 w 114"/>
                  <a:gd name="T1" fmla="*/ 33 h 90"/>
                  <a:gd name="T2" fmla="*/ 18 w 114"/>
                  <a:gd name="T3" fmla="*/ 69 h 90"/>
                  <a:gd name="T4" fmla="*/ 14 w 114"/>
                  <a:gd name="T5" fmla="*/ 81 h 90"/>
                  <a:gd name="T6" fmla="*/ 86 w 114"/>
                  <a:gd name="T7" fmla="*/ 69 h 90"/>
                  <a:gd name="T8" fmla="*/ 102 w 114"/>
                  <a:gd name="T9" fmla="*/ 45 h 90"/>
                  <a:gd name="T10" fmla="*/ 114 w 114"/>
                  <a:gd name="T11" fmla="*/ 17 h 90"/>
                  <a:gd name="T12" fmla="*/ 110 w 114"/>
                  <a:gd name="T13" fmla="*/ 5 h 90"/>
                  <a:gd name="T14" fmla="*/ 94 w 114"/>
                  <a:gd name="T15" fmla="*/ 1 h 90"/>
                  <a:gd name="T16" fmla="*/ 22 w 114"/>
                  <a:gd name="T17" fmla="*/ 17 h 90"/>
                  <a:gd name="T18" fmla="*/ 30 w 114"/>
                  <a:gd name="T19" fmla="*/ 33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90"/>
                  <a:gd name="T32" fmla="*/ 114 w 114"/>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90">
                    <a:moveTo>
                      <a:pt x="30" y="33"/>
                    </a:moveTo>
                    <a:cubicBezTo>
                      <a:pt x="26" y="45"/>
                      <a:pt x="22" y="57"/>
                      <a:pt x="18" y="69"/>
                    </a:cubicBezTo>
                    <a:cubicBezTo>
                      <a:pt x="17" y="73"/>
                      <a:pt x="14" y="81"/>
                      <a:pt x="14" y="81"/>
                    </a:cubicBezTo>
                    <a:cubicBezTo>
                      <a:pt x="48" y="90"/>
                      <a:pt x="55" y="90"/>
                      <a:pt x="86" y="69"/>
                    </a:cubicBezTo>
                    <a:cubicBezTo>
                      <a:pt x="95" y="32"/>
                      <a:pt x="82" y="70"/>
                      <a:pt x="102" y="45"/>
                    </a:cubicBezTo>
                    <a:cubicBezTo>
                      <a:pt x="108" y="37"/>
                      <a:pt x="109" y="26"/>
                      <a:pt x="114" y="17"/>
                    </a:cubicBezTo>
                    <a:cubicBezTo>
                      <a:pt x="113" y="13"/>
                      <a:pt x="113" y="8"/>
                      <a:pt x="110" y="5"/>
                    </a:cubicBezTo>
                    <a:cubicBezTo>
                      <a:pt x="106" y="2"/>
                      <a:pt x="99" y="0"/>
                      <a:pt x="94" y="1"/>
                    </a:cubicBezTo>
                    <a:cubicBezTo>
                      <a:pt x="72" y="3"/>
                      <a:pt x="46" y="14"/>
                      <a:pt x="22" y="17"/>
                    </a:cubicBezTo>
                    <a:cubicBezTo>
                      <a:pt x="16" y="34"/>
                      <a:pt x="0" y="55"/>
                      <a:pt x="30" y="33"/>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84" name="Freeform 140">
                <a:extLst>
                  <a:ext uri="{FF2B5EF4-FFF2-40B4-BE49-F238E27FC236}">
                    <a16:creationId xmlns:a16="http://schemas.microsoft.com/office/drawing/2014/main" id="{6041AA13-9129-4F56-8AF3-1D5685DA4B3D}"/>
                  </a:ext>
                </a:extLst>
              </p:cNvPr>
              <p:cNvSpPr>
                <a:spLocks/>
              </p:cNvSpPr>
              <p:nvPr/>
            </p:nvSpPr>
            <p:spPr bwMode="auto">
              <a:xfrm>
                <a:off x="3964" y="3636"/>
                <a:ext cx="103" cy="72"/>
              </a:xfrm>
              <a:custGeom>
                <a:avLst/>
                <a:gdLst>
                  <a:gd name="T0" fmla="*/ 48 w 103"/>
                  <a:gd name="T1" fmla="*/ 0 h 72"/>
                  <a:gd name="T2" fmla="*/ 0 w 103"/>
                  <a:gd name="T3" fmla="*/ 32 h 72"/>
                  <a:gd name="T4" fmla="*/ 40 w 103"/>
                  <a:gd name="T5" fmla="*/ 72 h 72"/>
                  <a:gd name="T6" fmla="*/ 72 w 103"/>
                  <a:gd name="T7" fmla="*/ 68 h 72"/>
                  <a:gd name="T8" fmla="*/ 56 w 103"/>
                  <a:gd name="T9" fmla="*/ 24 h 72"/>
                  <a:gd name="T10" fmla="*/ 48 w 103"/>
                  <a:gd name="T11" fmla="*/ 0 h 72"/>
                  <a:gd name="T12" fmla="*/ 0 60000 65536"/>
                  <a:gd name="T13" fmla="*/ 0 60000 65536"/>
                  <a:gd name="T14" fmla="*/ 0 60000 65536"/>
                  <a:gd name="T15" fmla="*/ 0 60000 65536"/>
                  <a:gd name="T16" fmla="*/ 0 60000 65536"/>
                  <a:gd name="T17" fmla="*/ 0 60000 65536"/>
                  <a:gd name="T18" fmla="*/ 0 w 103"/>
                  <a:gd name="T19" fmla="*/ 0 h 72"/>
                  <a:gd name="T20" fmla="*/ 103 w 103"/>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103" h="72">
                    <a:moveTo>
                      <a:pt x="48" y="0"/>
                    </a:moveTo>
                    <a:cubicBezTo>
                      <a:pt x="14" y="4"/>
                      <a:pt x="6" y="0"/>
                      <a:pt x="0" y="32"/>
                    </a:cubicBezTo>
                    <a:cubicBezTo>
                      <a:pt x="6" y="55"/>
                      <a:pt x="18" y="65"/>
                      <a:pt x="40" y="72"/>
                    </a:cubicBezTo>
                    <a:cubicBezTo>
                      <a:pt x="51" y="71"/>
                      <a:pt x="62" y="72"/>
                      <a:pt x="72" y="68"/>
                    </a:cubicBezTo>
                    <a:cubicBezTo>
                      <a:pt x="103" y="57"/>
                      <a:pt x="71" y="29"/>
                      <a:pt x="56" y="24"/>
                    </a:cubicBezTo>
                    <a:cubicBezTo>
                      <a:pt x="42" y="3"/>
                      <a:pt x="26" y="15"/>
                      <a:pt x="48" y="0"/>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85" name="Freeform 141">
                <a:extLst>
                  <a:ext uri="{FF2B5EF4-FFF2-40B4-BE49-F238E27FC236}">
                    <a16:creationId xmlns:a16="http://schemas.microsoft.com/office/drawing/2014/main" id="{1F7CE7C2-48C6-4E0C-A58B-47B554858FA0}"/>
                  </a:ext>
                </a:extLst>
              </p:cNvPr>
              <p:cNvSpPr>
                <a:spLocks/>
              </p:cNvSpPr>
              <p:nvPr/>
            </p:nvSpPr>
            <p:spPr bwMode="auto">
              <a:xfrm>
                <a:off x="3571" y="3532"/>
                <a:ext cx="90" cy="72"/>
              </a:xfrm>
              <a:custGeom>
                <a:avLst/>
                <a:gdLst>
                  <a:gd name="T0" fmla="*/ 65 w 90"/>
                  <a:gd name="T1" fmla="*/ 20 h 72"/>
                  <a:gd name="T2" fmla="*/ 89 w 90"/>
                  <a:gd name="T3" fmla="*/ 28 h 72"/>
                  <a:gd name="T4" fmla="*/ 45 w 90"/>
                  <a:gd name="T5" fmla="*/ 72 h 72"/>
                  <a:gd name="T6" fmla="*/ 9 w 90"/>
                  <a:gd name="T7" fmla="*/ 68 h 72"/>
                  <a:gd name="T8" fmla="*/ 9 w 90"/>
                  <a:gd name="T9" fmla="*/ 40 h 72"/>
                  <a:gd name="T10" fmla="*/ 49 w 90"/>
                  <a:gd name="T11" fmla="*/ 0 h 72"/>
                  <a:gd name="T12" fmla="*/ 65 w 90"/>
                  <a:gd name="T13" fmla="*/ 20 h 72"/>
                  <a:gd name="T14" fmla="*/ 0 60000 65536"/>
                  <a:gd name="T15" fmla="*/ 0 60000 65536"/>
                  <a:gd name="T16" fmla="*/ 0 60000 65536"/>
                  <a:gd name="T17" fmla="*/ 0 60000 65536"/>
                  <a:gd name="T18" fmla="*/ 0 60000 65536"/>
                  <a:gd name="T19" fmla="*/ 0 60000 65536"/>
                  <a:gd name="T20" fmla="*/ 0 60000 65536"/>
                  <a:gd name="T21" fmla="*/ 0 w 90"/>
                  <a:gd name="T22" fmla="*/ 0 h 72"/>
                  <a:gd name="T23" fmla="*/ 90 w 90"/>
                  <a:gd name="T24" fmla="*/ 72 h 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72">
                    <a:moveTo>
                      <a:pt x="65" y="20"/>
                    </a:moveTo>
                    <a:cubicBezTo>
                      <a:pt x="73" y="23"/>
                      <a:pt x="90" y="20"/>
                      <a:pt x="89" y="28"/>
                    </a:cubicBezTo>
                    <a:cubicBezTo>
                      <a:pt x="83" y="67"/>
                      <a:pt x="80" y="63"/>
                      <a:pt x="45" y="72"/>
                    </a:cubicBezTo>
                    <a:cubicBezTo>
                      <a:pt x="33" y="71"/>
                      <a:pt x="20" y="72"/>
                      <a:pt x="9" y="68"/>
                    </a:cubicBezTo>
                    <a:cubicBezTo>
                      <a:pt x="0" y="64"/>
                      <a:pt x="8" y="42"/>
                      <a:pt x="9" y="40"/>
                    </a:cubicBezTo>
                    <a:cubicBezTo>
                      <a:pt x="15" y="19"/>
                      <a:pt x="29" y="7"/>
                      <a:pt x="49" y="0"/>
                    </a:cubicBezTo>
                    <a:cubicBezTo>
                      <a:pt x="75" y="18"/>
                      <a:pt x="82" y="12"/>
                      <a:pt x="65" y="20"/>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86" name="Freeform 142">
                <a:extLst>
                  <a:ext uri="{FF2B5EF4-FFF2-40B4-BE49-F238E27FC236}">
                    <a16:creationId xmlns:a16="http://schemas.microsoft.com/office/drawing/2014/main" id="{BEFCC1F8-4EE4-443D-B251-3B84963E6AE2}"/>
                  </a:ext>
                </a:extLst>
              </p:cNvPr>
              <p:cNvSpPr>
                <a:spLocks/>
              </p:cNvSpPr>
              <p:nvPr/>
            </p:nvSpPr>
            <p:spPr bwMode="auto">
              <a:xfrm>
                <a:off x="4016" y="3792"/>
                <a:ext cx="68" cy="68"/>
              </a:xfrm>
              <a:custGeom>
                <a:avLst/>
                <a:gdLst>
                  <a:gd name="T0" fmla="*/ 32 w 68"/>
                  <a:gd name="T1" fmla="*/ 0 h 68"/>
                  <a:gd name="T2" fmla="*/ 0 w 68"/>
                  <a:gd name="T3" fmla="*/ 20 h 68"/>
                  <a:gd name="T4" fmla="*/ 20 w 68"/>
                  <a:gd name="T5" fmla="*/ 68 h 68"/>
                  <a:gd name="T6" fmla="*/ 60 w 68"/>
                  <a:gd name="T7" fmla="*/ 56 h 68"/>
                  <a:gd name="T8" fmla="*/ 68 w 68"/>
                  <a:gd name="T9" fmla="*/ 32 h 68"/>
                  <a:gd name="T10" fmla="*/ 32 w 68"/>
                  <a:gd name="T11" fmla="*/ 0 h 68"/>
                  <a:gd name="T12" fmla="*/ 0 60000 65536"/>
                  <a:gd name="T13" fmla="*/ 0 60000 65536"/>
                  <a:gd name="T14" fmla="*/ 0 60000 65536"/>
                  <a:gd name="T15" fmla="*/ 0 60000 65536"/>
                  <a:gd name="T16" fmla="*/ 0 60000 65536"/>
                  <a:gd name="T17" fmla="*/ 0 60000 65536"/>
                  <a:gd name="T18" fmla="*/ 0 w 68"/>
                  <a:gd name="T19" fmla="*/ 0 h 68"/>
                  <a:gd name="T20" fmla="*/ 68 w 68"/>
                  <a:gd name="T21" fmla="*/ 68 h 68"/>
                </a:gdLst>
                <a:ahLst/>
                <a:cxnLst>
                  <a:cxn ang="T12">
                    <a:pos x="T0" y="T1"/>
                  </a:cxn>
                  <a:cxn ang="T13">
                    <a:pos x="T2" y="T3"/>
                  </a:cxn>
                  <a:cxn ang="T14">
                    <a:pos x="T4" y="T5"/>
                  </a:cxn>
                  <a:cxn ang="T15">
                    <a:pos x="T6" y="T7"/>
                  </a:cxn>
                  <a:cxn ang="T16">
                    <a:pos x="T8" y="T9"/>
                  </a:cxn>
                  <a:cxn ang="T17">
                    <a:pos x="T10" y="T11"/>
                  </a:cxn>
                </a:cxnLst>
                <a:rect l="T18" t="T19" r="T20" b="T21"/>
                <a:pathLst>
                  <a:path w="68" h="68">
                    <a:moveTo>
                      <a:pt x="32" y="0"/>
                    </a:moveTo>
                    <a:cubicBezTo>
                      <a:pt x="16" y="5"/>
                      <a:pt x="6" y="2"/>
                      <a:pt x="0" y="20"/>
                    </a:cubicBezTo>
                    <a:cubicBezTo>
                      <a:pt x="6" y="39"/>
                      <a:pt x="10" y="52"/>
                      <a:pt x="20" y="68"/>
                    </a:cubicBezTo>
                    <a:cubicBezTo>
                      <a:pt x="28" y="67"/>
                      <a:pt x="53" y="67"/>
                      <a:pt x="60" y="56"/>
                    </a:cubicBezTo>
                    <a:cubicBezTo>
                      <a:pt x="64" y="49"/>
                      <a:pt x="68" y="32"/>
                      <a:pt x="68" y="32"/>
                    </a:cubicBezTo>
                    <a:cubicBezTo>
                      <a:pt x="60" y="26"/>
                      <a:pt x="21" y="11"/>
                      <a:pt x="32" y="0"/>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87" name="Freeform 143">
                <a:extLst>
                  <a:ext uri="{FF2B5EF4-FFF2-40B4-BE49-F238E27FC236}">
                    <a16:creationId xmlns:a16="http://schemas.microsoft.com/office/drawing/2014/main" id="{3007528C-1462-4715-A339-844231994EE1}"/>
                  </a:ext>
                </a:extLst>
              </p:cNvPr>
              <p:cNvSpPr>
                <a:spLocks/>
              </p:cNvSpPr>
              <p:nvPr/>
            </p:nvSpPr>
            <p:spPr bwMode="auto">
              <a:xfrm>
                <a:off x="4850" y="2057"/>
                <a:ext cx="78" cy="89"/>
              </a:xfrm>
              <a:custGeom>
                <a:avLst/>
                <a:gdLst>
                  <a:gd name="T0" fmla="*/ 58 w 78"/>
                  <a:gd name="T1" fmla="*/ 21 h 89"/>
                  <a:gd name="T2" fmla="*/ 6 w 78"/>
                  <a:gd name="T3" fmla="*/ 9 h 89"/>
                  <a:gd name="T4" fmla="*/ 2 w 78"/>
                  <a:gd name="T5" fmla="*/ 61 h 89"/>
                  <a:gd name="T6" fmla="*/ 30 w 78"/>
                  <a:gd name="T7" fmla="*/ 89 h 89"/>
                  <a:gd name="T8" fmla="*/ 66 w 78"/>
                  <a:gd name="T9" fmla="*/ 85 h 89"/>
                  <a:gd name="T10" fmla="*/ 62 w 78"/>
                  <a:gd name="T11" fmla="*/ 33 h 89"/>
                  <a:gd name="T12" fmla="*/ 50 w 78"/>
                  <a:gd name="T13" fmla="*/ 25 h 89"/>
                  <a:gd name="T14" fmla="*/ 58 w 78"/>
                  <a:gd name="T15" fmla="*/ 21 h 89"/>
                  <a:gd name="T16" fmla="*/ 0 60000 65536"/>
                  <a:gd name="T17" fmla="*/ 0 60000 65536"/>
                  <a:gd name="T18" fmla="*/ 0 60000 65536"/>
                  <a:gd name="T19" fmla="*/ 0 60000 65536"/>
                  <a:gd name="T20" fmla="*/ 0 60000 65536"/>
                  <a:gd name="T21" fmla="*/ 0 60000 65536"/>
                  <a:gd name="T22" fmla="*/ 0 60000 65536"/>
                  <a:gd name="T23" fmla="*/ 0 60000 65536"/>
                  <a:gd name="T24" fmla="*/ 0 w 78"/>
                  <a:gd name="T25" fmla="*/ 0 h 89"/>
                  <a:gd name="T26" fmla="*/ 78 w 78"/>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8" h="89">
                    <a:moveTo>
                      <a:pt x="58" y="21"/>
                    </a:moveTo>
                    <a:cubicBezTo>
                      <a:pt x="26" y="0"/>
                      <a:pt x="44" y="4"/>
                      <a:pt x="6" y="9"/>
                    </a:cubicBezTo>
                    <a:cubicBezTo>
                      <a:pt x="0" y="26"/>
                      <a:pt x="5" y="42"/>
                      <a:pt x="2" y="61"/>
                    </a:cubicBezTo>
                    <a:cubicBezTo>
                      <a:pt x="7" y="81"/>
                      <a:pt x="11" y="83"/>
                      <a:pt x="30" y="89"/>
                    </a:cubicBezTo>
                    <a:cubicBezTo>
                      <a:pt x="42" y="88"/>
                      <a:pt x="55" y="89"/>
                      <a:pt x="66" y="85"/>
                    </a:cubicBezTo>
                    <a:cubicBezTo>
                      <a:pt x="78" y="80"/>
                      <a:pt x="68" y="41"/>
                      <a:pt x="62" y="33"/>
                    </a:cubicBezTo>
                    <a:cubicBezTo>
                      <a:pt x="59" y="29"/>
                      <a:pt x="52" y="30"/>
                      <a:pt x="50" y="25"/>
                    </a:cubicBezTo>
                    <a:cubicBezTo>
                      <a:pt x="49" y="22"/>
                      <a:pt x="55" y="22"/>
                      <a:pt x="58" y="21"/>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88" name="Freeform 144">
                <a:extLst>
                  <a:ext uri="{FF2B5EF4-FFF2-40B4-BE49-F238E27FC236}">
                    <a16:creationId xmlns:a16="http://schemas.microsoft.com/office/drawing/2014/main" id="{9A25B900-C73E-4F88-8293-45B2F963DF2C}"/>
                  </a:ext>
                </a:extLst>
              </p:cNvPr>
              <p:cNvSpPr>
                <a:spLocks/>
              </p:cNvSpPr>
              <p:nvPr/>
            </p:nvSpPr>
            <p:spPr bwMode="auto">
              <a:xfrm>
                <a:off x="5455" y="2784"/>
                <a:ext cx="87" cy="80"/>
              </a:xfrm>
              <a:custGeom>
                <a:avLst/>
                <a:gdLst>
                  <a:gd name="T0" fmla="*/ 33 w 87"/>
                  <a:gd name="T1" fmla="*/ 76 h 80"/>
                  <a:gd name="T2" fmla="*/ 17 w 87"/>
                  <a:gd name="T3" fmla="*/ 8 h 80"/>
                  <a:gd name="T4" fmla="*/ 41 w 87"/>
                  <a:gd name="T5" fmla="*/ 0 h 80"/>
                  <a:gd name="T6" fmla="*/ 81 w 87"/>
                  <a:gd name="T7" fmla="*/ 16 h 80"/>
                  <a:gd name="T8" fmla="*/ 57 w 87"/>
                  <a:gd name="T9" fmla="*/ 80 h 80"/>
                  <a:gd name="T10" fmla="*/ 33 w 87"/>
                  <a:gd name="T11" fmla="*/ 76 h 80"/>
                  <a:gd name="T12" fmla="*/ 0 60000 65536"/>
                  <a:gd name="T13" fmla="*/ 0 60000 65536"/>
                  <a:gd name="T14" fmla="*/ 0 60000 65536"/>
                  <a:gd name="T15" fmla="*/ 0 60000 65536"/>
                  <a:gd name="T16" fmla="*/ 0 60000 65536"/>
                  <a:gd name="T17" fmla="*/ 0 60000 65536"/>
                  <a:gd name="T18" fmla="*/ 0 w 87"/>
                  <a:gd name="T19" fmla="*/ 0 h 80"/>
                  <a:gd name="T20" fmla="*/ 87 w 87"/>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87" h="80">
                    <a:moveTo>
                      <a:pt x="33" y="76"/>
                    </a:moveTo>
                    <a:cubicBezTo>
                      <a:pt x="9" y="60"/>
                      <a:pt x="0" y="42"/>
                      <a:pt x="17" y="8"/>
                    </a:cubicBezTo>
                    <a:cubicBezTo>
                      <a:pt x="21" y="0"/>
                      <a:pt x="41" y="0"/>
                      <a:pt x="41" y="0"/>
                    </a:cubicBezTo>
                    <a:cubicBezTo>
                      <a:pt x="57" y="4"/>
                      <a:pt x="67" y="7"/>
                      <a:pt x="81" y="16"/>
                    </a:cubicBezTo>
                    <a:cubicBezTo>
                      <a:pt x="87" y="40"/>
                      <a:pt x="83" y="71"/>
                      <a:pt x="57" y="80"/>
                    </a:cubicBezTo>
                    <a:cubicBezTo>
                      <a:pt x="17" y="76"/>
                      <a:pt x="9" y="76"/>
                      <a:pt x="33" y="76"/>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89" name="Freeform 145">
                <a:extLst>
                  <a:ext uri="{FF2B5EF4-FFF2-40B4-BE49-F238E27FC236}">
                    <a16:creationId xmlns:a16="http://schemas.microsoft.com/office/drawing/2014/main" id="{0F293C24-3069-4A3B-9718-0D08193F70D1}"/>
                  </a:ext>
                </a:extLst>
              </p:cNvPr>
              <p:cNvSpPr>
                <a:spLocks/>
              </p:cNvSpPr>
              <p:nvPr/>
            </p:nvSpPr>
            <p:spPr bwMode="auto">
              <a:xfrm>
                <a:off x="5163" y="2496"/>
                <a:ext cx="90" cy="72"/>
              </a:xfrm>
              <a:custGeom>
                <a:avLst/>
                <a:gdLst>
                  <a:gd name="T0" fmla="*/ 65 w 90"/>
                  <a:gd name="T1" fmla="*/ 20 h 72"/>
                  <a:gd name="T2" fmla="*/ 89 w 90"/>
                  <a:gd name="T3" fmla="*/ 28 h 72"/>
                  <a:gd name="T4" fmla="*/ 45 w 90"/>
                  <a:gd name="T5" fmla="*/ 72 h 72"/>
                  <a:gd name="T6" fmla="*/ 9 w 90"/>
                  <a:gd name="T7" fmla="*/ 68 h 72"/>
                  <a:gd name="T8" fmla="*/ 9 w 90"/>
                  <a:gd name="T9" fmla="*/ 40 h 72"/>
                  <a:gd name="T10" fmla="*/ 49 w 90"/>
                  <a:gd name="T11" fmla="*/ 0 h 72"/>
                  <a:gd name="T12" fmla="*/ 65 w 90"/>
                  <a:gd name="T13" fmla="*/ 20 h 72"/>
                  <a:gd name="T14" fmla="*/ 0 60000 65536"/>
                  <a:gd name="T15" fmla="*/ 0 60000 65536"/>
                  <a:gd name="T16" fmla="*/ 0 60000 65536"/>
                  <a:gd name="T17" fmla="*/ 0 60000 65536"/>
                  <a:gd name="T18" fmla="*/ 0 60000 65536"/>
                  <a:gd name="T19" fmla="*/ 0 60000 65536"/>
                  <a:gd name="T20" fmla="*/ 0 60000 65536"/>
                  <a:gd name="T21" fmla="*/ 0 w 90"/>
                  <a:gd name="T22" fmla="*/ 0 h 72"/>
                  <a:gd name="T23" fmla="*/ 90 w 90"/>
                  <a:gd name="T24" fmla="*/ 72 h 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72">
                    <a:moveTo>
                      <a:pt x="65" y="20"/>
                    </a:moveTo>
                    <a:cubicBezTo>
                      <a:pt x="73" y="23"/>
                      <a:pt x="90" y="20"/>
                      <a:pt x="89" y="28"/>
                    </a:cubicBezTo>
                    <a:cubicBezTo>
                      <a:pt x="83" y="67"/>
                      <a:pt x="80" y="63"/>
                      <a:pt x="45" y="72"/>
                    </a:cubicBezTo>
                    <a:cubicBezTo>
                      <a:pt x="33" y="71"/>
                      <a:pt x="20" y="72"/>
                      <a:pt x="9" y="68"/>
                    </a:cubicBezTo>
                    <a:cubicBezTo>
                      <a:pt x="0" y="64"/>
                      <a:pt x="8" y="42"/>
                      <a:pt x="9" y="40"/>
                    </a:cubicBezTo>
                    <a:cubicBezTo>
                      <a:pt x="15" y="19"/>
                      <a:pt x="29" y="7"/>
                      <a:pt x="49" y="0"/>
                    </a:cubicBezTo>
                    <a:cubicBezTo>
                      <a:pt x="75" y="18"/>
                      <a:pt x="82" y="12"/>
                      <a:pt x="65" y="20"/>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90" name="Freeform 146">
                <a:extLst>
                  <a:ext uri="{FF2B5EF4-FFF2-40B4-BE49-F238E27FC236}">
                    <a16:creationId xmlns:a16="http://schemas.microsoft.com/office/drawing/2014/main" id="{1D31E9B2-5CCA-4B06-BEBC-24178F77ACF4}"/>
                  </a:ext>
                </a:extLst>
              </p:cNvPr>
              <p:cNvSpPr>
                <a:spLocks/>
              </p:cNvSpPr>
              <p:nvPr/>
            </p:nvSpPr>
            <p:spPr bwMode="auto">
              <a:xfrm>
                <a:off x="5434" y="2646"/>
                <a:ext cx="68" cy="68"/>
              </a:xfrm>
              <a:custGeom>
                <a:avLst/>
                <a:gdLst>
                  <a:gd name="T0" fmla="*/ 32 w 68"/>
                  <a:gd name="T1" fmla="*/ 0 h 68"/>
                  <a:gd name="T2" fmla="*/ 0 w 68"/>
                  <a:gd name="T3" fmla="*/ 20 h 68"/>
                  <a:gd name="T4" fmla="*/ 20 w 68"/>
                  <a:gd name="T5" fmla="*/ 68 h 68"/>
                  <a:gd name="T6" fmla="*/ 60 w 68"/>
                  <a:gd name="T7" fmla="*/ 56 h 68"/>
                  <a:gd name="T8" fmla="*/ 68 w 68"/>
                  <a:gd name="T9" fmla="*/ 32 h 68"/>
                  <a:gd name="T10" fmla="*/ 32 w 68"/>
                  <a:gd name="T11" fmla="*/ 0 h 68"/>
                  <a:gd name="T12" fmla="*/ 0 60000 65536"/>
                  <a:gd name="T13" fmla="*/ 0 60000 65536"/>
                  <a:gd name="T14" fmla="*/ 0 60000 65536"/>
                  <a:gd name="T15" fmla="*/ 0 60000 65536"/>
                  <a:gd name="T16" fmla="*/ 0 60000 65536"/>
                  <a:gd name="T17" fmla="*/ 0 60000 65536"/>
                  <a:gd name="T18" fmla="*/ 0 w 68"/>
                  <a:gd name="T19" fmla="*/ 0 h 68"/>
                  <a:gd name="T20" fmla="*/ 68 w 68"/>
                  <a:gd name="T21" fmla="*/ 68 h 68"/>
                </a:gdLst>
                <a:ahLst/>
                <a:cxnLst>
                  <a:cxn ang="T12">
                    <a:pos x="T0" y="T1"/>
                  </a:cxn>
                  <a:cxn ang="T13">
                    <a:pos x="T2" y="T3"/>
                  </a:cxn>
                  <a:cxn ang="T14">
                    <a:pos x="T4" y="T5"/>
                  </a:cxn>
                  <a:cxn ang="T15">
                    <a:pos x="T6" y="T7"/>
                  </a:cxn>
                  <a:cxn ang="T16">
                    <a:pos x="T8" y="T9"/>
                  </a:cxn>
                  <a:cxn ang="T17">
                    <a:pos x="T10" y="T11"/>
                  </a:cxn>
                </a:cxnLst>
                <a:rect l="T18" t="T19" r="T20" b="T21"/>
                <a:pathLst>
                  <a:path w="68" h="68">
                    <a:moveTo>
                      <a:pt x="32" y="0"/>
                    </a:moveTo>
                    <a:cubicBezTo>
                      <a:pt x="16" y="5"/>
                      <a:pt x="6" y="2"/>
                      <a:pt x="0" y="20"/>
                    </a:cubicBezTo>
                    <a:cubicBezTo>
                      <a:pt x="6" y="39"/>
                      <a:pt x="10" y="52"/>
                      <a:pt x="20" y="68"/>
                    </a:cubicBezTo>
                    <a:cubicBezTo>
                      <a:pt x="28" y="67"/>
                      <a:pt x="53" y="67"/>
                      <a:pt x="60" y="56"/>
                    </a:cubicBezTo>
                    <a:cubicBezTo>
                      <a:pt x="64" y="49"/>
                      <a:pt x="68" y="32"/>
                      <a:pt x="68" y="32"/>
                    </a:cubicBezTo>
                    <a:cubicBezTo>
                      <a:pt x="60" y="26"/>
                      <a:pt x="21" y="11"/>
                      <a:pt x="32" y="0"/>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91" name="Freeform 147">
                <a:extLst>
                  <a:ext uri="{FF2B5EF4-FFF2-40B4-BE49-F238E27FC236}">
                    <a16:creationId xmlns:a16="http://schemas.microsoft.com/office/drawing/2014/main" id="{DFF20482-9013-45C9-8F3B-788F66C3F0B8}"/>
                  </a:ext>
                </a:extLst>
              </p:cNvPr>
              <p:cNvSpPr>
                <a:spLocks/>
              </p:cNvSpPr>
              <p:nvPr/>
            </p:nvSpPr>
            <p:spPr bwMode="auto">
              <a:xfrm>
                <a:off x="4986" y="2207"/>
                <a:ext cx="78" cy="89"/>
              </a:xfrm>
              <a:custGeom>
                <a:avLst/>
                <a:gdLst>
                  <a:gd name="T0" fmla="*/ 58 w 78"/>
                  <a:gd name="T1" fmla="*/ 21 h 89"/>
                  <a:gd name="T2" fmla="*/ 6 w 78"/>
                  <a:gd name="T3" fmla="*/ 9 h 89"/>
                  <a:gd name="T4" fmla="*/ 2 w 78"/>
                  <a:gd name="T5" fmla="*/ 61 h 89"/>
                  <a:gd name="T6" fmla="*/ 30 w 78"/>
                  <a:gd name="T7" fmla="*/ 89 h 89"/>
                  <a:gd name="T8" fmla="*/ 66 w 78"/>
                  <a:gd name="T9" fmla="*/ 85 h 89"/>
                  <a:gd name="T10" fmla="*/ 62 w 78"/>
                  <a:gd name="T11" fmla="*/ 33 h 89"/>
                  <a:gd name="T12" fmla="*/ 50 w 78"/>
                  <a:gd name="T13" fmla="*/ 25 h 89"/>
                  <a:gd name="T14" fmla="*/ 58 w 78"/>
                  <a:gd name="T15" fmla="*/ 21 h 89"/>
                  <a:gd name="T16" fmla="*/ 0 60000 65536"/>
                  <a:gd name="T17" fmla="*/ 0 60000 65536"/>
                  <a:gd name="T18" fmla="*/ 0 60000 65536"/>
                  <a:gd name="T19" fmla="*/ 0 60000 65536"/>
                  <a:gd name="T20" fmla="*/ 0 60000 65536"/>
                  <a:gd name="T21" fmla="*/ 0 60000 65536"/>
                  <a:gd name="T22" fmla="*/ 0 60000 65536"/>
                  <a:gd name="T23" fmla="*/ 0 60000 65536"/>
                  <a:gd name="T24" fmla="*/ 0 w 78"/>
                  <a:gd name="T25" fmla="*/ 0 h 89"/>
                  <a:gd name="T26" fmla="*/ 78 w 78"/>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8" h="89">
                    <a:moveTo>
                      <a:pt x="58" y="21"/>
                    </a:moveTo>
                    <a:cubicBezTo>
                      <a:pt x="26" y="0"/>
                      <a:pt x="44" y="4"/>
                      <a:pt x="6" y="9"/>
                    </a:cubicBezTo>
                    <a:cubicBezTo>
                      <a:pt x="0" y="26"/>
                      <a:pt x="5" y="42"/>
                      <a:pt x="2" y="61"/>
                    </a:cubicBezTo>
                    <a:cubicBezTo>
                      <a:pt x="7" y="81"/>
                      <a:pt x="11" y="83"/>
                      <a:pt x="30" y="89"/>
                    </a:cubicBezTo>
                    <a:cubicBezTo>
                      <a:pt x="42" y="88"/>
                      <a:pt x="55" y="89"/>
                      <a:pt x="66" y="85"/>
                    </a:cubicBezTo>
                    <a:cubicBezTo>
                      <a:pt x="78" y="80"/>
                      <a:pt x="68" y="41"/>
                      <a:pt x="62" y="33"/>
                    </a:cubicBezTo>
                    <a:cubicBezTo>
                      <a:pt x="59" y="29"/>
                      <a:pt x="52" y="30"/>
                      <a:pt x="50" y="25"/>
                    </a:cubicBezTo>
                    <a:cubicBezTo>
                      <a:pt x="49" y="22"/>
                      <a:pt x="55" y="22"/>
                      <a:pt x="58" y="21"/>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92" name="Freeform 148">
                <a:extLst>
                  <a:ext uri="{FF2B5EF4-FFF2-40B4-BE49-F238E27FC236}">
                    <a16:creationId xmlns:a16="http://schemas.microsoft.com/office/drawing/2014/main" id="{6FDDE02A-E935-49B3-AD19-7C798DBD3E16}"/>
                  </a:ext>
                </a:extLst>
              </p:cNvPr>
              <p:cNvSpPr>
                <a:spLocks/>
              </p:cNvSpPr>
              <p:nvPr/>
            </p:nvSpPr>
            <p:spPr bwMode="auto">
              <a:xfrm>
                <a:off x="5060" y="2388"/>
                <a:ext cx="82" cy="86"/>
              </a:xfrm>
              <a:custGeom>
                <a:avLst/>
                <a:gdLst>
                  <a:gd name="T0" fmla="*/ 24 w 82"/>
                  <a:gd name="T1" fmla="*/ 86 h 86"/>
                  <a:gd name="T2" fmla="*/ 0 w 82"/>
                  <a:gd name="T3" fmla="*/ 58 h 86"/>
                  <a:gd name="T4" fmla="*/ 20 w 82"/>
                  <a:gd name="T5" fmla="*/ 6 h 86"/>
                  <a:gd name="T6" fmla="*/ 76 w 82"/>
                  <a:gd name="T7" fmla="*/ 2 h 86"/>
                  <a:gd name="T8" fmla="*/ 60 w 82"/>
                  <a:gd name="T9" fmla="*/ 38 h 86"/>
                  <a:gd name="T10" fmla="*/ 24 w 82"/>
                  <a:gd name="T11" fmla="*/ 86 h 86"/>
                  <a:gd name="T12" fmla="*/ 0 60000 65536"/>
                  <a:gd name="T13" fmla="*/ 0 60000 65536"/>
                  <a:gd name="T14" fmla="*/ 0 60000 65536"/>
                  <a:gd name="T15" fmla="*/ 0 60000 65536"/>
                  <a:gd name="T16" fmla="*/ 0 60000 65536"/>
                  <a:gd name="T17" fmla="*/ 0 60000 65536"/>
                  <a:gd name="T18" fmla="*/ 0 w 82"/>
                  <a:gd name="T19" fmla="*/ 0 h 86"/>
                  <a:gd name="T20" fmla="*/ 82 w 82"/>
                  <a:gd name="T21" fmla="*/ 86 h 86"/>
                </a:gdLst>
                <a:ahLst/>
                <a:cxnLst>
                  <a:cxn ang="T12">
                    <a:pos x="T0" y="T1"/>
                  </a:cxn>
                  <a:cxn ang="T13">
                    <a:pos x="T2" y="T3"/>
                  </a:cxn>
                  <a:cxn ang="T14">
                    <a:pos x="T4" y="T5"/>
                  </a:cxn>
                  <a:cxn ang="T15">
                    <a:pos x="T6" y="T7"/>
                  </a:cxn>
                  <a:cxn ang="T16">
                    <a:pos x="T8" y="T9"/>
                  </a:cxn>
                  <a:cxn ang="T17">
                    <a:pos x="T10" y="T11"/>
                  </a:cxn>
                </a:cxnLst>
                <a:rect l="T18" t="T19" r="T20" b="T21"/>
                <a:pathLst>
                  <a:path w="82" h="86">
                    <a:moveTo>
                      <a:pt x="24" y="86"/>
                    </a:moveTo>
                    <a:cubicBezTo>
                      <a:pt x="8" y="81"/>
                      <a:pt x="5" y="74"/>
                      <a:pt x="0" y="58"/>
                    </a:cubicBezTo>
                    <a:cubicBezTo>
                      <a:pt x="0" y="57"/>
                      <a:pt x="13" y="8"/>
                      <a:pt x="20" y="6"/>
                    </a:cubicBezTo>
                    <a:cubicBezTo>
                      <a:pt x="38" y="0"/>
                      <a:pt x="57" y="3"/>
                      <a:pt x="76" y="2"/>
                    </a:cubicBezTo>
                    <a:cubicBezTo>
                      <a:pt x="82" y="20"/>
                      <a:pt x="73" y="25"/>
                      <a:pt x="60" y="38"/>
                    </a:cubicBezTo>
                    <a:cubicBezTo>
                      <a:pt x="45" y="82"/>
                      <a:pt x="56" y="64"/>
                      <a:pt x="24" y="86"/>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93" name="Freeform 149">
                <a:extLst>
                  <a:ext uri="{FF2B5EF4-FFF2-40B4-BE49-F238E27FC236}">
                    <a16:creationId xmlns:a16="http://schemas.microsoft.com/office/drawing/2014/main" id="{5103EF06-FE8E-4A6E-8669-32E2E6A8A00D}"/>
                  </a:ext>
                </a:extLst>
              </p:cNvPr>
              <p:cNvSpPr>
                <a:spLocks/>
              </p:cNvSpPr>
              <p:nvPr/>
            </p:nvSpPr>
            <p:spPr bwMode="auto">
              <a:xfrm>
                <a:off x="4282" y="2039"/>
                <a:ext cx="114" cy="90"/>
              </a:xfrm>
              <a:custGeom>
                <a:avLst/>
                <a:gdLst>
                  <a:gd name="T0" fmla="*/ 30 w 114"/>
                  <a:gd name="T1" fmla="*/ 33 h 90"/>
                  <a:gd name="T2" fmla="*/ 18 w 114"/>
                  <a:gd name="T3" fmla="*/ 69 h 90"/>
                  <a:gd name="T4" fmla="*/ 14 w 114"/>
                  <a:gd name="T5" fmla="*/ 81 h 90"/>
                  <a:gd name="T6" fmla="*/ 86 w 114"/>
                  <a:gd name="T7" fmla="*/ 69 h 90"/>
                  <a:gd name="T8" fmla="*/ 102 w 114"/>
                  <a:gd name="T9" fmla="*/ 45 h 90"/>
                  <a:gd name="T10" fmla="*/ 114 w 114"/>
                  <a:gd name="T11" fmla="*/ 17 h 90"/>
                  <a:gd name="T12" fmla="*/ 110 w 114"/>
                  <a:gd name="T13" fmla="*/ 5 h 90"/>
                  <a:gd name="T14" fmla="*/ 94 w 114"/>
                  <a:gd name="T15" fmla="*/ 1 h 90"/>
                  <a:gd name="T16" fmla="*/ 22 w 114"/>
                  <a:gd name="T17" fmla="*/ 17 h 90"/>
                  <a:gd name="T18" fmla="*/ 30 w 114"/>
                  <a:gd name="T19" fmla="*/ 33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90"/>
                  <a:gd name="T32" fmla="*/ 114 w 114"/>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90">
                    <a:moveTo>
                      <a:pt x="30" y="33"/>
                    </a:moveTo>
                    <a:cubicBezTo>
                      <a:pt x="26" y="45"/>
                      <a:pt x="22" y="57"/>
                      <a:pt x="18" y="69"/>
                    </a:cubicBezTo>
                    <a:cubicBezTo>
                      <a:pt x="17" y="73"/>
                      <a:pt x="14" y="81"/>
                      <a:pt x="14" y="81"/>
                    </a:cubicBezTo>
                    <a:cubicBezTo>
                      <a:pt x="48" y="90"/>
                      <a:pt x="55" y="90"/>
                      <a:pt x="86" y="69"/>
                    </a:cubicBezTo>
                    <a:cubicBezTo>
                      <a:pt x="95" y="32"/>
                      <a:pt x="82" y="70"/>
                      <a:pt x="102" y="45"/>
                    </a:cubicBezTo>
                    <a:cubicBezTo>
                      <a:pt x="108" y="37"/>
                      <a:pt x="109" y="26"/>
                      <a:pt x="114" y="17"/>
                    </a:cubicBezTo>
                    <a:cubicBezTo>
                      <a:pt x="113" y="13"/>
                      <a:pt x="113" y="8"/>
                      <a:pt x="110" y="5"/>
                    </a:cubicBezTo>
                    <a:cubicBezTo>
                      <a:pt x="106" y="2"/>
                      <a:pt x="99" y="0"/>
                      <a:pt x="94" y="1"/>
                    </a:cubicBezTo>
                    <a:cubicBezTo>
                      <a:pt x="72" y="3"/>
                      <a:pt x="46" y="14"/>
                      <a:pt x="22" y="17"/>
                    </a:cubicBezTo>
                    <a:cubicBezTo>
                      <a:pt x="16" y="34"/>
                      <a:pt x="0" y="55"/>
                      <a:pt x="30" y="33"/>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94" name="Freeform 150">
                <a:extLst>
                  <a:ext uri="{FF2B5EF4-FFF2-40B4-BE49-F238E27FC236}">
                    <a16:creationId xmlns:a16="http://schemas.microsoft.com/office/drawing/2014/main" id="{CDE381B2-52B1-46A9-A4DB-E11FC65B43A0}"/>
                  </a:ext>
                </a:extLst>
              </p:cNvPr>
              <p:cNvSpPr>
                <a:spLocks/>
              </p:cNvSpPr>
              <p:nvPr/>
            </p:nvSpPr>
            <p:spPr bwMode="auto">
              <a:xfrm>
                <a:off x="4104" y="3835"/>
                <a:ext cx="122" cy="57"/>
              </a:xfrm>
              <a:custGeom>
                <a:avLst/>
                <a:gdLst>
                  <a:gd name="T0" fmla="*/ 48 w 122"/>
                  <a:gd name="T1" fmla="*/ 1 h 57"/>
                  <a:gd name="T2" fmla="*/ 4 w 122"/>
                  <a:gd name="T3" fmla="*/ 5 h 57"/>
                  <a:gd name="T4" fmla="*/ 8 w 122"/>
                  <a:gd name="T5" fmla="*/ 17 h 57"/>
                  <a:gd name="T6" fmla="*/ 24 w 122"/>
                  <a:gd name="T7" fmla="*/ 41 h 57"/>
                  <a:gd name="T8" fmla="*/ 96 w 122"/>
                  <a:gd name="T9" fmla="*/ 57 h 57"/>
                  <a:gd name="T10" fmla="*/ 96 w 122"/>
                  <a:gd name="T11" fmla="*/ 37 h 57"/>
                  <a:gd name="T12" fmla="*/ 48 w 122"/>
                  <a:gd name="T13" fmla="*/ 1 h 57"/>
                  <a:gd name="T14" fmla="*/ 0 60000 65536"/>
                  <a:gd name="T15" fmla="*/ 0 60000 65536"/>
                  <a:gd name="T16" fmla="*/ 0 60000 65536"/>
                  <a:gd name="T17" fmla="*/ 0 60000 65536"/>
                  <a:gd name="T18" fmla="*/ 0 60000 65536"/>
                  <a:gd name="T19" fmla="*/ 0 60000 65536"/>
                  <a:gd name="T20" fmla="*/ 0 60000 65536"/>
                  <a:gd name="T21" fmla="*/ 0 w 122"/>
                  <a:gd name="T22" fmla="*/ 0 h 57"/>
                  <a:gd name="T23" fmla="*/ 122 w 122"/>
                  <a:gd name="T24" fmla="*/ 57 h 5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2" h="57">
                    <a:moveTo>
                      <a:pt x="48" y="1"/>
                    </a:moveTo>
                    <a:cubicBezTo>
                      <a:pt x="33" y="2"/>
                      <a:pt x="18" y="0"/>
                      <a:pt x="4" y="5"/>
                    </a:cubicBezTo>
                    <a:cubicBezTo>
                      <a:pt x="0" y="7"/>
                      <a:pt x="6" y="13"/>
                      <a:pt x="8" y="17"/>
                    </a:cubicBezTo>
                    <a:cubicBezTo>
                      <a:pt x="13" y="25"/>
                      <a:pt x="15" y="39"/>
                      <a:pt x="24" y="41"/>
                    </a:cubicBezTo>
                    <a:cubicBezTo>
                      <a:pt x="48" y="47"/>
                      <a:pt x="72" y="49"/>
                      <a:pt x="96" y="57"/>
                    </a:cubicBezTo>
                    <a:cubicBezTo>
                      <a:pt x="122" y="50"/>
                      <a:pt x="117" y="44"/>
                      <a:pt x="96" y="37"/>
                    </a:cubicBezTo>
                    <a:cubicBezTo>
                      <a:pt x="81" y="15"/>
                      <a:pt x="78" y="1"/>
                      <a:pt x="48" y="1"/>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95" name="Freeform 151">
                <a:extLst>
                  <a:ext uri="{FF2B5EF4-FFF2-40B4-BE49-F238E27FC236}">
                    <a16:creationId xmlns:a16="http://schemas.microsoft.com/office/drawing/2014/main" id="{4ADABEC7-3AF5-465A-A654-4A5101C9948C}"/>
                  </a:ext>
                </a:extLst>
              </p:cNvPr>
              <p:cNvSpPr>
                <a:spLocks/>
              </p:cNvSpPr>
              <p:nvPr/>
            </p:nvSpPr>
            <p:spPr bwMode="auto">
              <a:xfrm>
                <a:off x="3912" y="3864"/>
                <a:ext cx="103" cy="72"/>
              </a:xfrm>
              <a:custGeom>
                <a:avLst/>
                <a:gdLst>
                  <a:gd name="T0" fmla="*/ 48 w 103"/>
                  <a:gd name="T1" fmla="*/ 0 h 72"/>
                  <a:gd name="T2" fmla="*/ 0 w 103"/>
                  <a:gd name="T3" fmla="*/ 32 h 72"/>
                  <a:gd name="T4" fmla="*/ 40 w 103"/>
                  <a:gd name="T5" fmla="*/ 72 h 72"/>
                  <a:gd name="T6" fmla="*/ 72 w 103"/>
                  <a:gd name="T7" fmla="*/ 68 h 72"/>
                  <a:gd name="T8" fmla="*/ 56 w 103"/>
                  <a:gd name="T9" fmla="*/ 24 h 72"/>
                  <a:gd name="T10" fmla="*/ 48 w 103"/>
                  <a:gd name="T11" fmla="*/ 0 h 72"/>
                  <a:gd name="T12" fmla="*/ 0 60000 65536"/>
                  <a:gd name="T13" fmla="*/ 0 60000 65536"/>
                  <a:gd name="T14" fmla="*/ 0 60000 65536"/>
                  <a:gd name="T15" fmla="*/ 0 60000 65536"/>
                  <a:gd name="T16" fmla="*/ 0 60000 65536"/>
                  <a:gd name="T17" fmla="*/ 0 60000 65536"/>
                  <a:gd name="T18" fmla="*/ 0 w 103"/>
                  <a:gd name="T19" fmla="*/ 0 h 72"/>
                  <a:gd name="T20" fmla="*/ 103 w 103"/>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103" h="72">
                    <a:moveTo>
                      <a:pt x="48" y="0"/>
                    </a:moveTo>
                    <a:cubicBezTo>
                      <a:pt x="14" y="4"/>
                      <a:pt x="6" y="0"/>
                      <a:pt x="0" y="32"/>
                    </a:cubicBezTo>
                    <a:cubicBezTo>
                      <a:pt x="6" y="55"/>
                      <a:pt x="18" y="65"/>
                      <a:pt x="40" y="72"/>
                    </a:cubicBezTo>
                    <a:cubicBezTo>
                      <a:pt x="51" y="71"/>
                      <a:pt x="62" y="72"/>
                      <a:pt x="72" y="68"/>
                    </a:cubicBezTo>
                    <a:cubicBezTo>
                      <a:pt x="103" y="57"/>
                      <a:pt x="71" y="29"/>
                      <a:pt x="56" y="24"/>
                    </a:cubicBezTo>
                    <a:cubicBezTo>
                      <a:pt x="42" y="3"/>
                      <a:pt x="26" y="15"/>
                      <a:pt x="48" y="0"/>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96" name="Freeform 152">
                <a:extLst>
                  <a:ext uri="{FF2B5EF4-FFF2-40B4-BE49-F238E27FC236}">
                    <a16:creationId xmlns:a16="http://schemas.microsoft.com/office/drawing/2014/main" id="{92F18CF0-BDD3-4DB6-BB88-D9747E6F5471}"/>
                  </a:ext>
                </a:extLst>
              </p:cNvPr>
              <p:cNvSpPr>
                <a:spLocks/>
              </p:cNvSpPr>
              <p:nvPr/>
            </p:nvSpPr>
            <p:spPr bwMode="auto">
              <a:xfrm>
                <a:off x="3891" y="3736"/>
                <a:ext cx="90" cy="72"/>
              </a:xfrm>
              <a:custGeom>
                <a:avLst/>
                <a:gdLst>
                  <a:gd name="T0" fmla="*/ 65 w 90"/>
                  <a:gd name="T1" fmla="*/ 20 h 72"/>
                  <a:gd name="T2" fmla="*/ 89 w 90"/>
                  <a:gd name="T3" fmla="*/ 28 h 72"/>
                  <a:gd name="T4" fmla="*/ 45 w 90"/>
                  <a:gd name="T5" fmla="*/ 72 h 72"/>
                  <a:gd name="T6" fmla="*/ 9 w 90"/>
                  <a:gd name="T7" fmla="*/ 68 h 72"/>
                  <a:gd name="T8" fmla="*/ 9 w 90"/>
                  <a:gd name="T9" fmla="*/ 40 h 72"/>
                  <a:gd name="T10" fmla="*/ 49 w 90"/>
                  <a:gd name="T11" fmla="*/ 0 h 72"/>
                  <a:gd name="T12" fmla="*/ 65 w 90"/>
                  <a:gd name="T13" fmla="*/ 20 h 72"/>
                  <a:gd name="T14" fmla="*/ 0 60000 65536"/>
                  <a:gd name="T15" fmla="*/ 0 60000 65536"/>
                  <a:gd name="T16" fmla="*/ 0 60000 65536"/>
                  <a:gd name="T17" fmla="*/ 0 60000 65536"/>
                  <a:gd name="T18" fmla="*/ 0 60000 65536"/>
                  <a:gd name="T19" fmla="*/ 0 60000 65536"/>
                  <a:gd name="T20" fmla="*/ 0 60000 65536"/>
                  <a:gd name="T21" fmla="*/ 0 w 90"/>
                  <a:gd name="T22" fmla="*/ 0 h 72"/>
                  <a:gd name="T23" fmla="*/ 90 w 90"/>
                  <a:gd name="T24" fmla="*/ 72 h 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72">
                    <a:moveTo>
                      <a:pt x="65" y="20"/>
                    </a:moveTo>
                    <a:cubicBezTo>
                      <a:pt x="73" y="23"/>
                      <a:pt x="90" y="20"/>
                      <a:pt x="89" y="28"/>
                    </a:cubicBezTo>
                    <a:cubicBezTo>
                      <a:pt x="83" y="67"/>
                      <a:pt x="80" y="63"/>
                      <a:pt x="45" y="72"/>
                    </a:cubicBezTo>
                    <a:cubicBezTo>
                      <a:pt x="33" y="71"/>
                      <a:pt x="20" y="72"/>
                      <a:pt x="9" y="68"/>
                    </a:cubicBezTo>
                    <a:cubicBezTo>
                      <a:pt x="0" y="64"/>
                      <a:pt x="8" y="42"/>
                      <a:pt x="9" y="40"/>
                    </a:cubicBezTo>
                    <a:cubicBezTo>
                      <a:pt x="15" y="19"/>
                      <a:pt x="29" y="7"/>
                      <a:pt x="49" y="0"/>
                    </a:cubicBezTo>
                    <a:cubicBezTo>
                      <a:pt x="75" y="18"/>
                      <a:pt x="82" y="12"/>
                      <a:pt x="65" y="20"/>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97" name="Freeform 153">
                <a:extLst>
                  <a:ext uri="{FF2B5EF4-FFF2-40B4-BE49-F238E27FC236}">
                    <a16:creationId xmlns:a16="http://schemas.microsoft.com/office/drawing/2014/main" id="{23DF5EC9-79F1-4312-A03D-62EFACCCE08B}"/>
                  </a:ext>
                </a:extLst>
              </p:cNvPr>
              <p:cNvSpPr>
                <a:spLocks/>
              </p:cNvSpPr>
              <p:nvPr/>
            </p:nvSpPr>
            <p:spPr bwMode="auto">
              <a:xfrm>
                <a:off x="3786" y="3787"/>
                <a:ext cx="78" cy="89"/>
              </a:xfrm>
              <a:custGeom>
                <a:avLst/>
                <a:gdLst>
                  <a:gd name="T0" fmla="*/ 58 w 78"/>
                  <a:gd name="T1" fmla="*/ 21 h 89"/>
                  <a:gd name="T2" fmla="*/ 6 w 78"/>
                  <a:gd name="T3" fmla="*/ 9 h 89"/>
                  <a:gd name="T4" fmla="*/ 2 w 78"/>
                  <a:gd name="T5" fmla="*/ 61 h 89"/>
                  <a:gd name="T6" fmla="*/ 30 w 78"/>
                  <a:gd name="T7" fmla="*/ 89 h 89"/>
                  <a:gd name="T8" fmla="*/ 66 w 78"/>
                  <a:gd name="T9" fmla="*/ 85 h 89"/>
                  <a:gd name="T10" fmla="*/ 62 w 78"/>
                  <a:gd name="T11" fmla="*/ 33 h 89"/>
                  <a:gd name="T12" fmla="*/ 50 w 78"/>
                  <a:gd name="T13" fmla="*/ 25 h 89"/>
                  <a:gd name="T14" fmla="*/ 58 w 78"/>
                  <a:gd name="T15" fmla="*/ 21 h 89"/>
                  <a:gd name="T16" fmla="*/ 0 60000 65536"/>
                  <a:gd name="T17" fmla="*/ 0 60000 65536"/>
                  <a:gd name="T18" fmla="*/ 0 60000 65536"/>
                  <a:gd name="T19" fmla="*/ 0 60000 65536"/>
                  <a:gd name="T20" fmla="*/ 0 60000 65536"/>
                  <a:gd name="T21" fmla="*/ 0 60000 65536"/>
                  <a:gd name="T22" fmla="*/ 0 60000 65536"/>
                  <a:gd name="T23" fmla="*/ 0 60000 65536"/>
                  <a:gd name="T24" fmla="*/ 0 w 78"/>
                  <a:gd name="T25" fmla="*/ 0 h 89"/>
                  <a:gd name="T26" fmla="*/ 78 w 78"/>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8" h="89">
                    <a:moveTo>
                      <a:pt x="58" y="21"/>
                    </a:moveTo>
                    <a:cubicBezTo>
                      <a:pt x="26" y="0"/>
                      <a:pt x="44" y="4"/>
                      <a:pt x="6" y="9"/>
                    </a:cubicBezTo>
                    <a:cubicBezTo>
                      <a:pt x="0" y="26"/>
                      <a:pt x="5" y="42"/>
                      <a:pt x="2" y="61"/>
                    </a:cubicBezTo>
                    <a:cubicBezTo>
                      <a:pt x="7" y="81"/>
                      <a:pt x="11" y="83"/>
                      <a:pt x="30" y="89"/>
                    </a:cubicBezTo>
                    <a:cubicBezTo>
                      <a:pt x="42" y="88"/>
                      <a:pt x="55" y="89"/>
                      <a:pt x="66" y="85"/>
                    </a:cubicBezTo>
                    <a:cubicBezTo>
                      <a:pt x="78" y="80"/>
                      <a:pt x="68" y="41"/>
                      <a:pt x="62" y="33"/>
                    </a:cubicBezTo>
                    <a:cubicBezTo>
                      <a:pt x="59" y="29"/>
                      <a:pt x="52" y="30"/>
                      <a:pt x="50" y="25"/>
                    </a:cubicBezTo>
                    <a:cubicBezTo>
                      <a:pt x="49" y="22"/>
                      <a:pt x="55" y="22"/>
                      <a:pt x="58" y="21"/>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98" name="Freeform 154">
                <a:extLst>
                  <a:ext uri="{FF2B5EF4-FFF2-40B4-BE49-F238E27FC236}">
                    <a16:creationId xmlns:a16="http://schemas.microsoft.com/office/drawing/2014/main" id="{B52209E4-9539-4642-AB7B-97A3757F4BAF}"/>
                  </a:ext>
                </a:extLst>
              </p:cNvPr>
              <p:cNvSpPr>
                <a:spLocks/>
              </p:cNvSpPr>
              <p:nvPr/>
            </p:nvSpPr>
            <p:spPr bwMode="auto">
              <a:xfrm>
                <a:off x="3643" y="3772"/>
                <a:ext cx="90" cy="72"/>
              </a:xfrm>
              <a:custGeom>
                <a:avLst/>
                <a:gdLst>
                  <a:gd name="T0" fmla="*/ 65 w 90"/>
                  <a:gd name="T1" fmla="*/ 20 h 72"/>
                  <a:gd name="T2" fmla="*/ 89 w 90"/>
                  <a:gd name="T3" fmla="*/ 28 h 72"/>
                  <a:gd name="T4" fmla="*/ 45 w 90"/>
                  <a:gd name="T5" fmla="*/ 72 h 72"/>
                  <a:gd name="T6" fmla="*/ 9 w 90"/>
                  <a:gd name="T7" fmla="*/ 68 h 72"/>
                  <a:gd name="T8" fmla="*/ 9 w 90"/>
                  <a:gd name="T9" fmla="*/ 40 h 72"/>
                  <a:gd name="T10" fmla="*/ 49 w 90"/>
                  <a:gd name="T11" fmla="*/ 0 h 72"/>
                  <a:gd name="T12" fmla="*/ 65 w 90"/>
                  <a:gd name="T13" fmla="*/ 20 h 72"/>
                  <a:gd name="T14" fmla="*/ 0 60000 65536"/>
                  <a:gd name="T15" fmla="*/ 0 60000 65536"/>
                  <a:gd name="T16" fmla="*/ 0 60000 65536"/>
                  <a:gd name="T17" fmla="*/ 0 60000 65536"/>
                  <a:gd name="T18" fmla="*/ 0 60000 65536"/>
                  <a:gd name="T19" fmla="*/ 0 60000 65536"/>
                  <a:gd name="T20" fmla="*/ 0 60000 65536"/>
                  <a:gd name="T21" fmla="*/ 0 w 90"/>
                  <a:gd name="T22" fmla="*/ 0 h 72"/>
                  <a:gd name="T23" fmla="*/ 90 w 90"/>
                  <a:gd name="T24" fmla="*/ 72 h 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72">
                    <a:moveTo>
                      <a:pt x="65" y="20"/>
                    </a:moveTo>
                    <a:cubicBezTo>
                      <a:pt x="73" y="23"/>
                      <a:pt x="90" y="20"/>
                      <a:pt x="89" y="28"/>
                    </a:cubicBezTo>
                    <a:cubicBezTo>
                      <a:pt x="83" y="67"/>
                      <a:pt x="80" y="63"/>
                      <a:pt x="45" y="72"/>
                    </a:cubicBezTo>
                    <a:cubicBezTo>
                      <a:pt x="33" y="71"/>
                      <a:pt x="20" y="72"/>
                      <a:pt x="9" y="68"/>
                    </a:cubicBezTo>
                    <a:cubicBezTo>
                      <a:pt x="0" y="64"/>
                      <a:pt x="8" y="42"/>
                      <a:pt x="9" y="40"/>
                    </a:cubicBezTo>
                    <a:cubicBezTo>
                      <a:pt x="15" y="19"/>
                      <a:pt x="29" y="7"/>
                      <a:pt x="49" y="0"/>
                    </a:cubicBezTo>
                    <a:cubicBezTo>
                      <a:pt x="75" y="18"/>
                      <a:pt x="82" y="12"/>
                      <a:pt x="65" y="20"/>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499" name="Freeform 155">
                <a:extLst>
                  <a:ext uri="{FF2B5EF4-FFF2-40B4-BE49-F238E27FC236}">
                    <a16:creationId xmlns:a16="http://schemas.microsoft.com/office/drawing/2014/main" id="{25A3F08C-7150-406F-9F87-F900EDE4DF62}"/>
                  </a:ext>
                </a:extLst>
              </p:cNvPr>
              <p:cNvSpPr>
                <a:spLocks/>
              </p:cNvSpPr>
              <p:nvPr/>
            </p:nvSpPr>
            <p:spPr bwMode="auto">
              <a:xfrm>
                <a:off x="3576" y="3660"/>
                <a:ext cx="68" cy="68"/>
              </a:xfrm>
              <a:custGeom>
                <a:avLst/>
                <a:gdLst>
                  <a:gd name="T0" fmla="*/ 32 w 68"/>
                  <a:gd name="T1" fmla="*/ 0 h 68"/>
                  <a:gd name="T2" fmla="*/ 0 w 68"/>
                  <a:gd name="T3" fmla="*/ 20 h 68"/>
                  <a:gd name="T4" fmla="*/ 20 w 68"/>
                  <a:gd name="T5" fmla="*/ 68 h 68"/>
                  <a:gd name="T6" fmla="*/ 60 w 68"/>
                  <a:gd name="T7" fmla="*/ 56 h 68"/>
                  <a:gd name="T8" fmla="*/ 68 w 68"/>
                  <a:gd name="T9" fmla="*/ 32 h 68"/>
                  <a:gd name="T10" fmla="*/ 32 w 68"/>
                  <a:gd name="T11" fmla="*/ 0 h 68"/>
                  <a:gd name="T12" fmla="*/ 0 60000 65536"/>
                  <a:gd name="T13" fmla="*/ 0 60000 65536"/>
                  <a:gd name="T14" fmla="*/ 0 60000 65536"/>
                  <a:gd name="T15" fmla="*/ 0 60000 65536"/>
                  <a:gd name="T16" fmla="*/ 0 60000 65536"/>
                  <a:gd name="T17" fmla="*/ 0 60000 65536"/>
                  <a:gd name="T18" fmla="*/ 0 w 68"/>
                  <a:gd name="T19" fmla="*/ 0 h 68"/>
                  <a:gd name="T20" fmla="*/ 68 w 68"/>
                  <a:gd name="T21" fmla="*/ 68 h 68"/>
                </a:gdLst>
                <a:ahLst/>
                <a:cxnLst>
                  <a:cxn ang="T12">
                    <a:pos x="T0" y="T1"/>
                  </a:cxn>
                  <a:cxn ang="T13">
                    <a:pos x="T2" y="T3"/>
                  </a:cxn>
                  <a:cxn ang="T14">
                    <a:pos x="T4" y="T5"/>
                  </a:cxn>
                  <a:cxn ang="T15">
                    <a:pos x="T6" y="T7"/>
                  </a:cxn>
                  <a:cxn ang="T16">
                    <a:pos x="T8" y="T9"/>
                  </a:cxn>
                  <a:cxn ang="T17">
                    <a:pos x="T10" y="T11"/>
                  </a:cxn>
                </a:cxnLst>
                <a:rect l="T18" t="T19" r="T20" b="T21"/>
                <a:pathLst>
                  <a:path w="68" h="68">
                    <a:moveTo>
                      <a:pt x="32" y="0"/>
                    </a:moveTo>
                    <a:cubicBezTo>
                      <a:pt x="16" y="5"/>
                      <a:pt x="6" y="2"/>
                      <a:pt x="0" y="20"/>
                    </a:cubicBezTo>
                    <a:cubicBezTo>
                      <a:pt x="6" y="39"/>
                      <a:pt x="10" y="52"/>
                      <a:pt x="20" y="68"/>
                    </a:cubicBezTo>
                    <a:cubicBezTo>
                      <a:pt x="28" y="67"/>
                      <a:pt x="53" y="67"/>
                      <a:pt x="60" y="56"/>
                    </a:cubicBezTo>
                    <a:cubicBezTo>
                      <a:pt x="64" y="49"/>
                      <a:pt x="68" y="32"/>
                      <a:pt x="68" y="32"/>
                    </a:cubicBezTo>
                    <a:cubicBezTo>
                      <a:pt x="60" y="26"/>
                      <a:pt x="21" y="11"/>
                      <a:pt x="32" y="0"/>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500" name="Freeform 156">
                <a:extLst>
                  <a:ext uri="{FF2B5EF4-FFF2-40B4-BE49-F238E27FC236}">
                    <a16:creationId xmlns:a16="http://schemas.microsoft.com/office/drawing/2014/main" id="{4D427D2B-2FC0-4E36-BE90-DB1CAC52CC63}"/>
                  </a:ext>
                </a:extLst>
              </p:cNvPr>
              <p:cNvSpPr>
                <a:spLocks/>
              </p:cNvSpPr>
              <p:nvPr/>
            </p:nvSpPr>
            <p:spPr bwMode="auto">
              <a:xfrm>
                <a:off x="3728" y="3699"/>
                <a:ext cx="122" cy="57"/>
              </a:xfrm>
              <a:custGeom>
                <a:avLst/>
                <a:gdLst>
                  <a:gd name="T0" fmla="*/ 48 w 122"/>
                  <a:gd name="T1" fmla="*/ 1 h 57"/>
                  <a:gd name="T2" fmla="*/ 4 w 122"/>
                  <a:gd name="T3" fmla="*/ 5 h 57"/>
                  <a:gd name="T4" fmla="*/ 8 w 122"/>
                  <a:gd name="T5" fmla="*/ 17 h 57"/>
                  <a:gd name="T6" fmla="*/ 24 w 122"/>
                  <a:gd name="T7" fmla="*/ 41 h 57"/>
                  <a:gd name="T8" fmla="*/ 96 w 122"/>
                  <a:gd name="T9" fmla="*/ 57 h 57"/>
                  <a:gd name="T10" fmla="*/ 96 w 122"/>
                  <a:gd name="T11" fmla="*/ 37 h 57"/>
                  <a:gd name="T12" fmla="*/ 48 w 122"/>
                  <a:gd name="T13" fmla="*/ 1 h 57"/>
                  <a:gd name="T14" fmla="*/ 0 60000 65536"/>
                  <a:gd name="T15" fmla="*/ 0 60000 65536"/>
                  <a:gd name="T16" fmla="*/ 0 60000 65536"/>
                  <a:gd name="T17" fmla="*/ 0 60000 65536"/>
                  <a:gd name="T18" fmla="*/ 0 60000 65536"/>
                  <a:gd name="T19" fmla="*/ 0 60000 65536"/>
                  <a:gd name="T20" fmla="*/ 0 60000 65536"/>
                  <a:gd name="T21" fmla="*/ 0 w 122"/>
                  <a:gd name="T22" fmla="*/ 0 h 57"/>
                  <a:gd name="T23" fmla="*/ 122 w 122"/>
                  <a:gd name="T24" fmla="*/ 57 h 5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2" h="57">
                    <a:moveTo>
                      <a:pt x="48" y="1"/>
                    </a:moveTo>
                    <a:cubicBezTo>
                      <a:pt x="33" y="2"/>
                      <a:pt x="18" y="0"/>
                      <a:pt x="4" y="5"/>
                    </a:cubicBezTo>
                    <a:cubicBezTo>
                      <a:pt x="0" y="7"/>
                      <a:pt x="6" y="13"/>
                      <a:pt x="8" y="17"/>
                    </a:cubicBezTo>
                    <a:cubicBezTo>
                      <a:pt x="13" y="25"/>
                      <a:pt x="15" y="39"/>
                      <a:pt x="24" y="41"/>
                    </a:cubicBezTo>
                    <a:cubicBezTo>
                      <a:pt x="48" y="47"/>
                      <a:pt x="72" y="49"/>
                      <a:pt x="96" y="57"/>
                    </a:cubicBezTo>
                    <a:cubicBezTo>
                      <a:pt x="122" y="50"/>
                      <a:pt x="117" y="44"/>
                      <a:pt x="96" y="37"/>
                    </a:cubicBezTo>
                    <a:cubicBezTo>
                      <a:pt x="81" y="15"/>
                      <a:pt x="78" y="1"/>
                      <a:pt x="48" y="1"/>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41501" name="Group 157">
              <a:extLst>
                <a:ext uri="{FF2B5EF4-FFF2-40B4-BE49-F238E27FC236}">
                  <a16:creationId xmlns:a16="http://schemas.microsoft.com/office/drawing/2014/main" id="{CBA221A2-A67E-4DE5-9C3A-E85EDB5BE014}"/>
                </a:ext>
              </a:extLst>
            </p:cNvPr>
            <p:cNvGrpSpPr>
              <a:grpSpLocks/>
            </p:cNvGrpSpPr>
            <p:nvPr/>
          </p:nvGrpSpPr>
          <p:grpSpPr bwMode="auto">
            <a:xfrm>
              <a:off x="3336" y="3263"/>
              <a:ext cx="1252" cy="928"/>
              <a:chOff x="3336" y="3263"/>
              <a:chExt cx="1252" cy="928"/>
            </a:xfrm>
          </p:grpSpPr>
          <p:sp>
            <p:nvSpPr>
              <p:cNvPr id="441502" name="Freeform 158">
                <a:extLst>
                  <a:ext uri="{FF2B5EF4-FFF2-40B4-BE49-F238E27FC236}">
                    <a16:creationId xmlns:a16="http://schemas.microsoft.com/office/drawing/2014/main" id="{CCFE1EE5-5B35-4A82-8A5A-9786324987ED}"/>
                  </a:ext>
                </a:extLst>
              </p:cNvPr>
              <p:cNvSpPr>
                <a:spLocks/>
              </p:cNvSpPr>
              <p:nvPr/>
            </p:nvSpPr>
            <p:spPr bwMode="auto">
              <a:xfrm>
                <a:off x="4389" y="4052"/>
                <a:ext cx="57" cy="65"/>
              </a:xfrm>
              <a:custGeom>
                <a:avLst/>
                <a:gdLst>
                  <a:gd name="T0" fmla="*/ 0 w 65"/>
                  <a:gd name="T1" fmla="*/ 0 h 65"/>
                  <a:gd name="T2" fmla="*/ 0 w 65"/>
                  <a:gd name="T3" fmla="*/ 8 h 65"/>
                  <a:gd name="T4" fmla="*/ 0 w 65"/>
                  <a:gd name="T5" fmla="*/ 16 h 65"/>
                  <a:gd name="T6" fmla="*/ 0 w 65"/>
                  <a:gd name="T7" fmla="*/ 24 h 65"/>
                  <a:gd name="T8" fmla="*/ 4 w 65"/>
                  <a:gd name="T9" fmla="*/ 32 h 65"/>
                  <a:gd name="T10" fmla="*/ 5 w 65"/>
                  <a:gd name="T11" fmla="*/ 40 h 65"/>
                  <a:gd name="T12" fmla="*/ 11 w 65"/>
                  <a:gd name="T13" fmla="*/ 40 h 65"/>
                  <a:gd name="T14" fmla="*/ 16 w 65"/>
                  <a:gd name="T15" fmla="*/ 44 h 65"/>
                  <a:gd name="T16" fmla="*/ 19 w 65"/>
                  <a:gd name="T17" fmla="*/ 52 h 65"/>
                  <a:gd name="T18" fmla="*/ 25 w 65"/>
                  <a:gd name="T19" fmla="*/ 60 h 65"/>
                  <a:gd name="T20" fmla="*/ 30 w 65"/>
                  <a:gd name="T21" fmla="*/ 64 h 65"/>
                  <a:gd name="T22" fmla="*/ 35 w 65"/>
                  <a:gd name="T23" fmla="*/ 64 h 65"/>
                  <a:gd name="T24" fmla="*/ 40 w 65"/>
                  <a:gd name="T25" fmla="*/ 56 h 65"/>
                  <a:gd name="T26" fmla="*/ 43 w 65"/>
                  <a:gd name="T27" fmla="*/ 48 h 65"/>
                  <a:gd name="T28" fmla="*/ 43 w 65"/>
                  <a:gd name="T29" fmla="*/ 40 h 65"/>
                  <a:gd name="T30" fmla="*/ 40 w 65"/>
                  <a:gd name="T31" fmla="*/ 32 h 65"/>
                  <a:gd name="T32" fmla="*/ 35 w 65"/>
                  <a:gd name="T33" fmla="*/ 28 h 65"/>
                  <a:gd name="T34" fmla="*/ 32 w 65"/>
                  <a:gd name="T35" fmla="*/ 20 h 65"/>
                  <a:gd name="T36" fmla="*/ 27 w 65"/>
                  <a:gd name="T37" fmla="*/ 16 h 65"/>
                  <a:gd name="T38" fmla="*/ 22 w 65"/>
                  <a:gd name="T39" fmla="*/ 16 h 65"/>
                  <a:gd name="T40" fmla="*/ 16 w 65"/>
                  <a:gd name="T41" fmla="*/ 12 h 65"/>
                  <a:gd name="T42" fmla="*/ 14 w 65"/>
                  <a:gd name="T43" fmla="*/ 4 h 65"/>
                  <a:gd name="T44" fmla="*/ 9 w 65"/>
                  <a:gd name="T45" fmla="*/ 0 h 65"/>
                  <a:gd name="T46" fmla="*/ 4 w 65"/>
                  <a:gd name="T47" fmla="*/ 0 h 65"/>
                  <a:gd name="T48" fmla="*/ 0 w 65"/>
                  <a:gd name="T49" fmla="*/ 0 h 6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5"/>
                  <a:gd name="T76" fmla="*/ 0 h 65"/>
                  <a:gd name="T77" fmla="*/ 65 w 65"/>
                  <a:gd name="T78" fmla="*/ 65 h 6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5" h="65">
                    <a:moveTo>
                      <a:pt x="0" y="0"/>
                    </a:moveTo>
                    <a:lnTo>
                      <a:pt x="0" y="8"/>
                    </a:lnTo>
                    <a:lnTo>
                      <a:pt x="0" y="16"/>
                    </a:lnTo>
                    <a:lnTo>
                      <a:pt x="0" y="24"/>
                    </a:lnTo>
                    <a:lnTo>
                      <a:pt x="4" y="32"/>
                    </a:lnTo>
                    <a:lnTo>
                      <a:pt x="8" y="40"/>
                    </a:lnTo>
                    <a:lnTo>
                      <a:pt x="16" y="40"/>
                    </a:lnTo>
                    <a:lnTo>
                      <a:pt x="24" y="44"/>
                    </a:lnTo>
                    <a:lnTo>
                      <a:pt x="28" y="52"/>
                    </a:lnTo>
                    <a:lnTo>
                      <a:pt x="36" y="60"/>
                    </a:lnTo>
                    <a:lnTo>
                      <a:pt x="44" y="64"/>
                    </a:lnTo>
                    <a:lnTo>
                      <a:pt x="52" y="64"/>
                    </a:lnTo>
                    <a:lnTo>
                      <a:pt x="60" y="56"/>
                    </a:lnTo>
                    <a:lnTo>
                      <a:pt x="64" y="48"/>
                    </a:lnTo>
                    <a:lnTo>
                      <a:pt x="64" y="40"/>
                    </a:lnTo>
                    <a:lnTo>
                      <a:pt x="60" y="32"/>
                    </a:lnTo>
                    <a:lnTo>
                      <a:pt x="52" y="28"/>
                    </a:lnTo>
                    <a:lnTo>
                      <a:pt x="48" y="20"/>
                    </a:lnTo>
                    <a:lnTo>
                      <a:pt x="40" y="16"/>
                    </a:lnTo>
                    <a:lnTo>
                      <a:pt x="32" y="16"/>
                    </a:lnTo>
                    <a:lnTo>
                      <a:pt x="24" y="12"/>
                    </a:lnTo>
                    <a:lnTo>
                      <a:pt x="20" y="4"/>
                    </a:lnTo>
                    <a:lnTo>
                      <a:pt x="12" y="0"/>
                    </a:lnTo>
                    <a:lnTo>
                      <a:pt x="4" y="0"/>
                    </a:lnTo>
                    <a:lnTo>
                      <a:pt x="0" y="0"/>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503" name="Freeform 159">
                <a:extLst>
                  <a:ext uri="{FF2B5EF4-FFF2-40B4-BE49-F238E27FC236}">
                    <a16:creationId xmlns:a16="http://schemas.microsoft.com/office/drawing/2014/main" id="{F7E6C897-5F86-4A45-B0F1-809B6B14D26A}"/>
                  </a:ext>
                </a:extLst>
              </p:cNvPr>
              <p:cNvSpPr>
                <a:spLocks/>
              </p:cNvSpPr>
              <p:nvPr/>
            </p:nvSpPr>
            <p:spPr bwMode="auto">
              <a:xfrm>
                <a:off x="4447" y="4096"/>
                <a:ext cx="141" cy="95"/>
              </a:xfrm>
              <a:custGeom>
                <a:avLst/>
                <a:gdLst>
                  <a:gd name="T0" fmla="*/ 33 w 141"/>
                  <a:gd name="T1" fmla="*/ 0 h 95"/>
                  <a:gd name="T2" fmla="*/ 93 w 141"/>
                  <a:gd name="T3" fmla="*/ 12 h 95"/>
                  <a:gd name="T4" fmla="*/ 117 w 141"/>
                  <a:gd name="T5" fmla="*/ 20 h 95"/>
                  <a:gd name="T6" fmla="*/ 73 w 141"/>
                  <a:gd name="T7" fmla="*/ 64 h 95"/>
                  <a:gd name="T8" fmla="*/ 33 w 141"/>
                  <a:gd name="T9" fmla="*/ 92 h 95"/>
                  <a:gd name="T10" fmla="*/ 5 w 141"/>
                  <a:gd name="T11" fmla="*/ 88 h 95"/>
                  <a:gd name="T12" fmla="*/ 9 w 141"/>
                  <a:gd name="T13" fmla="*/ 64 h 95"/>
                  <a:gd name="T14" fmla="*/ 17 w 141"/>
                  <a:gd name="T15" fmla="*/ 28 h 95"/>
                  <a:gd name="T16" fmla="*/ 29 w 141"/>
                  <a:gd name="T17" fmla="*/ 20 h 95"/>
                  <a:gd name="T18" fmla="*/ 33 w 141"/>
                  <a:gd name="T19" fmla="*/ 0 h 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1"/>
                  <a:gd name="T31" fmla="*/ 0 h 95"/>
                  <a:gd name="T32" fmla="*/ 141 w 141"/>
                  <a:gd name="T33" fmla="*/ 95 h 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1" h="95">
                    <a:moveTo>
                      <a:pt x="33" y="0"/>
                    </a:moveTo>
                    <a:cubicBezTo>
                      <a:pt x="53" y="7"/>
                      <a:pt x="73" y="6"/>
                      <a:pt x="93" y="12"/>
                    </a:cubicBezTo>
                    <a:cubicBezTo>
                      <a:pt x="101" y="14"/>
                      <a:pt x="117" y="20"/>
                      <a:pt x="117" y="20"/>
                    </a:cubicBezTo>
                    <a:cubicBezTo>
                      <a:pt x="141" y="56"/>
                      <a:pt x="98" y="60"/>
                      <a:pt x="73" y="64"/>
                    </a:cubicBezTo>
                    <a:cubicBezTo>
                      <a:pt x="30" y="78"/>
                      <a:pt x="65" y="71"/>
                      <a:pt x="33" y="92"/>
                    </a:cubicBezTo>
                    <a:cubicBezTo>
                      <a:pt x="24" y="91"/>
                      <a:pt x="11" y="95"/>
                      <a:pt x="5" y="88"/>
                    </a:cubicBezTo>
                    <a:cubicBezTo>
                      <a:pt x="0" y="82"/>
                      <a:pt x="7" y="72"/>
                      <a:pt x="9" y="64"/>
                    </a:cubicBezTo>
                    <a:cubicBezTo>
                      <a:pt x="12" y="52"/>
                      <a:pt x="12" y="39"/>
                      <a:pt x="17" y="28"/>
                    </a:cubicBezTo>
                    <a:cubicBezTo>
                      <a:pt x="19" y="24"/>
                      <a:pt x="27" y="24"/>
                      <a:pt x="29" y="20"/>
                    </a:cubicBezTo>
                    <a:cubicBezTo>
                      <a:pt x="32" y="14"/>
                      <a:pt x="32" y="7"/>
                      <a:pt x="33" y="0"/>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504" name="Freeform 160">
                <a:extLst>
                  <a:ext uri="{FF2B5EF4-FFF2-40B4-BE49-F238E27FC236}">
                    <a16:creationId xmlns:a16="http://schemas.microsoft.com/office/drawing/2014/main" id="{D7566A5A-7E81-475E-99DA-34A39D9CF18E}"/>
                  </a:ext>
                </a:extLst>
              </p:cNvPr>
              <p:cNvSpPr>
                <a:spLocks/>
              </p:cNvSpPr>
              <p:nvPr/>
            </p:nvSpPr>
            <p:spPr bwMode="auto">
              <a:xfrm>
                <a:off x="4259" y="3984"/>
                <a:ext cx="87" cy="80"/>
              </a:xfrm>
              <a:custGeom>
                <a:avLst/>
                <a:gdLst>
                  <a:gd name="T0" fmla="*/ 33 w 87"/>
                  <a:gd name="T1" fmla="*/ 76 h 80"/>
                  <a:gd name="T2" fmla="*/ 17 w 87"/>
                  <a:gd name="T3" fmla="*/ 8 h 80"/>
                  <a:gd name="T4" fmla="*/ 41 w 87"/>
                  <a:gd name="T5" fmla="*/ 0 h 80"/>
                  <a:gd name="T6" fmla="*/ 81 w 87"/>
                  <a:gd name="T7" fmla="*/ 16 h 80"/>
                  <a:gd name="T8" fmla="*/ 57 w 87"/>
                  <a:gd name="T9" fmla="*/ 80 h 80"/>
                  <a:gd name="T10" fmla="*/ 33 w 87"/>
                  <a:gd name="T11" fmla="*/ 76 h 80"/>
                  <a:gd name="T12" fmla="*/ 0 60000 65536"/>
                  <a:gd name="T13" fmla="*/ 0 60000 65536"/>
                  <a:gd name="T14" fmla="*/ 0 60000 65536"/>
                  <a:gd name="T15" fmla="*/ 0 60000 65536"/>
                  <a:gd name="T16" fmla="*/ 0 60000 65536"/>
                  <a:gd name="T17" fmla="*/ 0 60000 65536"/>
                  <a:gd name="T18" fmla="*/ 0 w 87"/>
                  <a:gd name="T19" fmla="*/ 0 h 80"/>
                  <a:gd name="T20" fmla="*/ 87 w 87"/>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87" h="80">
                    <a:moveTo>
                      <a:pt x="33" y="76"/>
                    </a:moveTo>
                    <a:cubicBezTo>
                      <a:pt x="9" y="60"/>
                      <a:pt x="0" y="42"/>
                      <a:pt x="17" y="8"/>
                    </a:cubicBezTo>
                    <a:cubicBezTo>
                      <a:pt x="21" y="0"/>
                      <a:pt x="41" y="0"/>
                      <a:pt x="41" y="0"/>
                    </a:cubicBezTo>
                    <a:cubicBezTo>
                      <a:pt x="57" y="4"/>
                      <a:pt x="67" y="7"/>
                      <a:pt x="81" y="16"/>
                    </a:cubicBezTo>
                    <a:cubicBezTo>
                      <a:pt x="87" y="40"/>
                      <a:pt x="83" y="71"/>
                      <a:pt x="57" y="80"/>
                    </a:cubicBezTo>
                    <a:cubicBezTo>
                      <a:pt x="17" y="76"/>
                      <a:pt x="9" y="76"/>
                      <a:pt x="33" y="76"/>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505" name="Freeform 161">
                <a:extLst>
                  <a:ext uri="{FF2B5EF4-FFF2-40B4-BE49-F238E27FC236}">
                    <a16:creationId xmlns:a16="http://schemas.microsoft.com/office/drawing/2014/main" id="{5D66A8C4-9333-41F9-8C9D-024E37F37DBD}"/>
                  </a:ext>
                </a:extLst>
              </p:cNvPr>
              <p:cNvSpPr>
                <a:spLocks/>
              </p:cNvSpPr>
              <p:nvPr/>
            </p:nvSpPr>
            <p:spPr bwMode="auto">
              <a:xfrm>
                <a:off x="3336" y="3263"/>
                <a:ext cx="51" cy="105"/>
              </a:xfrm>
              <a:custGeom>
                <a:avLst/>
                <a:gdLst>
                  <a:gd name="T0" fmla="*/ 40 w 57"/>
                  <a:gd name="T1" fmla="*/ 0 h 105"/>
                  <a:gd name="T2" fmla="*/ 38 w 57"/>
                  <a:gd name="T3" fmla="*/ 8 h 105"/>
                  <a:gd name="T4" fmla="*/ 34 w 57"/>
                  <a:gd name="T5" fmla="*/ 16 h 105"/>
                  <a:gd name="T6" fmla="*/ 34 w 57"/>
                  <a:gd name="T7" fmla="*/ 24 h 105"/>
                  <a:gd name="T8" fmla="*/ 34 w 57"/>
                  <a:gd name="T9" fmla="*/ 32 h 105"/>
                  <a:gd name="T10" fmla="*/ 31 w 57"/>
                  <a:gd name="T11" fmla="*/ 40 h 105"/>
                  <a:gd name="T12" fmla="*/ 31 w 57"/>
                  <a:gd name="T13" fmla="*/ 48 h 105"/>
                  <a:gd name="T14" fmla="*/ 31 w 57"/>
                  <a:gd name="T15" fmla="*/ 56 h 105"/>
                  <a:gd name="T16" fmla="*/ 31 w 57"/>
                  <a:gd name="T17" fmla="*/ 64 h 105"/>
                  <a:gd name="T18" fmla="*/ 29 w 57"/>
                  <a:gd name="T19" fmla="*/ 72 h 105"/>
                  <a:gd name="T20" fmla="*/ 26 w 57"/>
                  <a:gd name="T21" fmla="*/ 80 h 105"/>
                  <a:gd name="T22" fmla="*/ 26 w 57"/>
                  <a:gd name="T23" fmla="*/ 88 h 105"/>
                  <a:gd name="T24" fmla="*/ 20 w 57"/>
                  <a:gd name="T25" fmla="*/ 96 h 105"/>
                  <a:gd name="T26" fmla="*/ 17 w 57"/>
                  <a:gd name="T27" fmla="*/ 104 h 105"/>
                  <a:gd name="T28" fmla="*/ 12 w 57"/>
                  <a:gd name="T29" fmla="*/ 104 h 105"/>
                  <a:gd name="T30" fmla="*/ 5 w 57"/>
                  <a:gd name="T31" fmla="*/ 100 h 105"/>
                  <a:gd name="T32" fmla="*/ 4 w 57"/>
                  <a:gd name="T33" fmla="*/ 92 h 105"/>
                  <a:gd name="T34" fmla="*/ 4 w 57"/>
                  <a:gd name="T35" fmla="*/ 84 h 105"/>
                  <a:gd name="T36" fmla="*/ 4 w 57"/>
                  <a:gd name="T37" fmla="*/ 76 h 105"/>
                  <a:gd name="T38" fmla="*/ 4 w 57"/>
                  <a:gd name="T39" fmla="*/ 68 h 105"/>
                  <a:gd name="T40" fmla="*/ 0 w 57"/>
                  <a:gd name="T41" fmla="*/ 56 h 105"/>
                  <a:gd name="T42" fmla="*/ 0 w 57"/>
                  <a:gd name="T43" fmla="*/ 48 h 105"/>
                  <a:gd name="T44" fmla="*/ 0 w 57"/>
                  <a:gd name="T45" fmla="*/ 40 h 105"/>
                  <a:gd name="T46" fmla="*/ 5 w 57"/>
                  <a:gd name="T47" fmla="*/ 32 h 105"/>
                  <a:gd name="T48" fmla="*/ 9 w 57"/>
                  <a:gd name="T49" fmla="*/ 24 h 105"/>
                  <a:gd name="T50" fmla="*/ 14 w 57"/>
                  <a:gd name="T51" fmla="*/ 24 h 105"/>
                  <a:gd name="T52" fmla="*/ 17 w 57"/>
                  <a:gd name="T53" fmla="*/ 16 h 105"/>
                  <a:gd name="T54" fmla="*/ 23 w 57"/>
                  <a:gd name="T55" fmla="*/ 12 h 105"/>
                  <a:gd name="T56" fmla="*/ 31 w 57"/>
                  <a:gd name="T57" fmla="*/ 8 h 105"/>
                  <a:gd name="T58" fmla="*/ 38 w 57"/>
                  <a:gd name="T59" fmla="*/ 4 h 105"/>
                  <a:gd name="T60" fmla="*/ 40 w 57"/>
                  <a:gd name="T61" fmla="*/ 0 h 10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7"/>
                  <a:gd name="T94" fmla="*/ 0 h 105"/>
                  <a:gd name="T95" fmla="*/ 57 w 57"/>
                  <a:gd name="T96" fmla="*/ 105 h 105"/>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7" h="105">
                    <a:moveTo>
                      <a:pt x="56" y="0"/>
                    </a:moveTo>
                    <a:lnTo>
                      <a:pt x="52" y="8"/>
                    </a:lnTo>
                    <a:lnTo>
                      <a:pt x="48" y="16"/>
                    </a:lnTo>
                    <a:lnTo>
                      <a:pt x="48" y="24"/>
                    </a:lnTo>
                    <a:lnTo>
                      <a:pt x="48" y="32"/>
                    </a:lnTo>
                    <a:lnTo>
                      <a:pt x="44" y="40"/>
                    </a:lnTo>
                    <a:lnTo>
                      <a:pt x="44" y="48"/>
                    </a:lnTo>
                    <a:lnTo>
                      <a:pt x="44" y="56"/>
                    </a:lnTo>
                    <a:lnTo>
                      <a:pt x="44" y="64"/>
                    </a:lnTo>
                    <a:lnTo>
                      <a:pt x="40" y="72"/>
                    </a:lnTo>
                    <a:lnTo>
                      <a:pt x="36" y="80"/>
                    </a:lnTo>
                    <a:lnTo>
                      <a:pt x="36" y="88"/>
                    </a:lnTo>
                    <a:lnTo>
                      <a:pt x="28" y="96"/>
                    </a:lnTo>
                    <a:lnTo>
                      <a:pt x="24" y="104"/>
                    </a:lnTo>
                    <a:lnTo>
                      <a:pt x="16" y="104"/>
                    </a:lnTo>
                    <a:lnTo>
                      <a:pt x="8" y="100"/>
                    </a:lnTo>
                    <a:lnTo>
                      <a:pt x="4" y="92"/>
                    </a:lnTo>
                    <a:lnTo>
                      <a:pt x="4" y="84"/>
                    </a:lnTo>
                    <a:lnTo>
                      <a:pt x="4" y="76"/>
                    </a:lnTo>
                    <a:lnTo>
                      <a:pt x="4" y="68"/>
                    </a:lnTo>
                    <a:lnTo>
                      <a:pt x="0" y="56"/>
                    </a:lnTo>
                    <a:lnTo>
                      <a:pt x="0" y="48"/>
                    </a:lnTo>
                    <a:lnTo>
                      <a:pt x="0" y="40"/>
                    </a:lnTo>
                    <a:lnTo>
                      <a:pt x="8" y="32"/>
                    </a:lnTo>
                    <a:lnTo>
                      <a:pt x="12" y="24"/>
                    </a:lnTo>
                    <a:lnTo>
                      <a:pt x="20" y="24"/>
                    </a:lnTo>
                    <a:lnTo>
                      <a:pt x="24" y="16"/>
                    </a:lnTo>
                    <a:lnTo>
                      <a:pt x="32" y="12"/>
                    </a:lnTo>
                    <a:lnTo>
                      <a:pt x="44" y="8"/>
                    </a:lnTo>
                    <a:lnTo>
                      <a:pt x="52" y="4"/>
                    </a:lnTo>
                    <a:lnTo>
                      <a:pt x="56" y="0"/>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506" name="Freeform 162">
                <a:extLst>
                  <a:ext uri="{FF2B5EF4-FFF2-40B4-BE49-F238E27FC236}">
                    <a16:creationId xmlns:a16="http://schemas.microsoft.com/office/drawing/2014/main" id="{60F99FC7-957E-40C0-8688-7454BE370884}"/>
                  </a:ext>
                </a:extLst>
              </p:cNvPr>
              <p:cNvSpPr>
                <a:spLocks/>
              </p:cNvSpPr>
              <p:nvPr/>
            </p:nvSpPr>
            <p:spPr bwMode="auto">
              <a:xfrm>
                <a:off x="4036" y="4027"/>
                <a:ext cx="86" cy="61"/>
              </a:xfrm>
              <a:custGeom>
                <a:avLst/>
                <a:gdLst>
                  <a:gd name="T0" fmla="*/ 5 w 97"/>
                  <a:gd name="T1" fmla="*/ 48 h 61"/>
                  <a:gd name="T2" fmla="*/ 11 w 97"/>
                  <a:gd name="T3" fmla="*/ 48 h 61"/>
                  <a:gd name="T4" fmla="*/ 17 w 97"/>
                  <a:gd name="T5" fmla="*/ 52 h 61"/>
                  <a:gd name="T6" fmla="*/ 22 w 97"/>
                  <a:gd name="T7" fmla="*/ 52 h 61"/>
                  <a:gd name="T8" fmla="*/ 27 w 97"/>
                  <a:gd name="T9" fmla="*/ 52 h 61"/>
                  <a:gd name="T10" fmla="*/ 34 w 97"/>
                  <a:gd name="T11" fmla="*/ 56 h 61"/>
                  <a:gd name="T12" fmla="*/ 39 w 97"/>
                  <a:gd name="T13" fmla="*/ 60 h 61"/>
                  <a:gd name="T14" fmla="*/ 45 w 97"/>
                  <a:gd name="T15" fmla="*/ 60 h 61"/>
                  <a:gd name="T16" fmla="*/ 51 w 97"/>
                  <a:gd name="T17" fmla="*/ 60 h 61"/>
                  <a:gd name="T18" fmla="*/ 56 w 97"/>
                  <a:gd name="T19" fmla="*/ 56 h 61"/>
                  <a:gd name="T20" fmla="*/ 61 w 97"/>
                  <a:gd name="T21" fmla="*/ 52 h 61"/>
                  <a:gd name="T22" fmla="*/ 65 w 97"/>
                  <a:gd name="T23" fmla="*/ 44 h 61"/>
                  <a:gd name="T24" fmla="*/ 66 w 97"/>
                  <a:gd name="T25" fmla="*/ 36 h 61"/>
                  <a:gd name="T26" fmla="*/ 66 w 97"/>
                  <a:gd name="T27" fmla="*/ 28 h 61"/>
                  <a:gd name="T28" fmla="*/ 61 w 97"/>
                  <a:gd name="T29" fmla="*/ 20 h 61"/>
                  <a:gd name="T30" fmla="*/ 52 w 97"/>
                  <a:gd name="T31" fmla="*/ 16 h 61"/>
                  <a:gd name="T32" fmla="*/ 47 w 97"/>
                  <a:gd name="T33" fmla="*/ 16 h 61"/>
                  <a:gd name="T34" fmla="*/ 39 w 97"/>
                  <a:gd name="T35" fmla="*/ 8 h 61"/>
                  <a:gd name="T36" fmla="*/ 31 w 97"/>
                  <a:gd name="T37" fmla="*/ 4 h 61"/>
                  <a:gd name="T38" fmla="*/ 25 w 97"/>
                  <a:gd name="T39" fmla="*/ 0 h 61"/>
                  <a:gd name="T40" fmla="*/ 20 w 97"/>
                  <a:gd name="T41" fmla="*/ 4 h 61"/>
                  <a:gd name="T42" fmla="*/ 14 w 97"/>
                  <a:gd name="T43" fmla="*/ 12 h 61"/>
                  <a:gd name="T44" fmla="*/ 11 w 97"/>
                  <a:gd name="T45" fmla="*/ 20 h 61"/>
                  <a:gd name="T46" fmla="*/ 9 w 97"/>
                  <a:gd name="T47" fmla="*/ 28 h 61"/>
                  <a:gd name="T48" fmla="*/ 9 w 97"/>
                  <a:gd name="T49" fmla="*/ 36 h 61"/>
                  <a:gd name="T50" fmla="*/ 4 w 97"/>
                  <a:gd name="T51" fmla="*/ 40 h 61"/>
                  <a:gd name="T52" fmla="*/ 0 w 97"/>
                  <a:gd name="T53" fmla="*/ 48 h 61"/>
                  <a:gd name="T54" fmla="*/ 5 w 97"/>
                  <a:gd name="T55" fmla="*/ 52 h 61"/>
                  <a:gd name="T56" fmla="*/ 5 w 97"/>
                  <a:gd name="T57" fmla="*/ 48 h 6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97"/>
                  <a:gd name="T88" fmla="*/ 0 h 61"/>
                  <a:gd name="T89" fmla="*/ 97 w 97"/>
                  <a:gd name="T90" fmla="*/ 61 h 6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97" h="61">
                    <a:moveTo>
                      <a:pt x="8" y="48"/>
                    </a:moveTo>
                    <a:lnTo>
                      <a:pt x="16" y="48"/>
                    </a:lnTo>
                    <a:lnTo>
                      <a:pt x="24" y="52"/>
                    </a:lnTo>
                    <a:lnTo>
                      <a:pt x="32" y="52"/>
                    </a:lnTo>
                    <a:lnTo>
                      <a:pt x="40" y="52"/>
                    </a:lnTo>
                    <a:lnTo>
                      <a:pt x="48" y="56"/>
                    </a:lnTo>
                    <a:lnTo>
                      <a:pt x="56" y="60"/>
                    </a:lnTo>
                    <a:lnTo>
                      <a:pt x="64" y="60"/>
                    </a:lnTo>
                    <a:lnTo>
                      <a:pt x="72" y="60"/>
                    </a:lnTo>
                    <a:lnTo>
                      <a:pt x="80" y="56"/>
                    </a:lnTo>
                    <a:lnTo>
                      <a:pt x="88" y="52"/>
                    </a:lnTo>
                    <a:lnTo>
                      <a:pt x="92" y="44"/>
                    </a:lnTo>
                    <a:lnTo>
                      <a:pt x="96" y="36"/>
                    </a:lnTo>
                    <a:lnTo>
                      <a:pt x="96" y="28"/>
                    </a:lnTo>
                    <a:lnTo>
                      <a:pt x="88" y="20"/>
                    </a:lnTo>
                    <a:lnTo>
                      <a:pt x="76" y="16"/>
                    </a:lnTo>
                    <a:lnTo>
                      <a:pt x="68" y="16"/>
                    </a:lnTo>
                    <a:lnTo>
                      <a:pt x="56" y="8"/>
                    </a:lnTo>
                    <a:lnTo>
                      <a:pt x="44" y="4"/>
                    </a:lnTo>
                    <a:lnTo>
                      <a:pt x="36" y="0"/>
                    </a:lnTo>
                    <a:lnTo>
                      <a:pt x="28" y="4"/>
                    </a:lnTo>
                    <a:lnTo>
                      <a:pt x="20" y="12"/>
                    </a:lnTo>
                    <a:lnTo>
                      <a:pt x="16" y="20"/>
                    </a:lnTo>
                    <a:lnTo>
                      <a:pt x="12" y="28"/>
                    </a:lnTo>
                    <a:lnTo>
                      <a:pt x="12" y="36"/>
                    </a:lnTo>
                    <a:lnTo>
                      <a:pt x="4" y="40"/>
                    </a:lnTo>
                    <a:lnTo>
                      <a:pt x="0" y="48"/>
                    </a:lnTo>
                    <a:lnTo>
                      <a:pt x="8" y="52"/>
                    </a:lnTo>
                    <a:lnTo>
                      <a:pt x="8" y="48"/>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507" name="Freeform 163">
                <a:extLst>
                  <a:ext uri="{FF2B5EF4-FFF2-40B4-BE49-F238E27FC236}">
                    <a16:creationId xmlns:a16="http://schemas.microsoft.com/office/drawing/2014/main" id="{7F6D6115-CF5A-456B-B8D0-4DF2C9DB3B79}"/>
                  </a:ext>
                </a:extLst>
              </p:cNvPr>
              <p:cNvSpPr>
                <a:spLocks/>
              </p:cNvSpPr>
              <p:nvPr/>
            </p:nvSpPr>
            <p:spPr bwMode="auto">
              <a:xfrm>
                <a:off x="4280" y="4093"/>
                <a:ext cx="82" cy="86"/>
              </a:xfrm>
              <a:custGeom>
                <a:avLst/>
                <a:gdLst>
                  <a:gd name="T0" fmla="*/ 24 w 82"/>
                  <a:gd name="T1" fmla="*/ 86 h 86"/>
                  <a:gd name="T2" fmla="*/ 0 w 82"/>
                  <a:gd name="T3" fmla="*/ 58 h 86"/>
                  <a:gd name="T4" fmla="*/ 20 w 82"/>
                  <a:gd name="T5" fmla="*/ 6 h 86"/>
                  <a:gd name="T6" fmla="*/ 76 w 82"/>
                  <a:gd name="T7" fmla="*/ 2 h 86"/>
                  <a:gd name="T8" fmla="*/ 60 w 82"/>
                  <a:gd name="T9" fmla="*/ 38 h 86"/>
                  <a:gd name="T10" fmla="*/ 24 w 82"/>
                  <a:gd name="T11" fmla="*/ 86 h 86"/>
                  <a:gd name="T12" fmla="*/ 0 60000 65536"/>
                  <a:gd name="T13" fmla="*/ 0 60000 65536"/>
                  <a:gd name="T14" fmla="*/ 0 60000 65536"/>
                  <a:gd name="T15" fmla="*/ 0 60000 65536"/>
                  <a:gd name="T16" fmla="*/ 0 60000 65536"/>
                  <a:gd name="T17" fmla="*/ 0 60000 65536"/>
                  <a:gd name="T18" fmla="*/ 0 w 82"/>
                  <a:gd name="T19" fmla="*/ 0 h 86"/>
                  <a:gd name="T20" fmla="*/ 82 w 82"/>
                  <a:gd name="T21" fmla="*/ 86 h 86"/>
                </a:gdLst>
                <a:ahLst/>
                <a:cxnLst>
                  <a:cxn ang="T12">
                    <a:pos x="T0" y="T1"/>
                  </a:cxn>
                  <a:cxn ang="T13">
                    <a:pos x="T2" y="T3"/>
                  </a:cxn>
                  <a:cxn ang="T14">
                    <a:pos x="T4" y="T5"/>
                  </a:cxn>
                  <a:cxn ang="T15">
                    <a:pos x="T6" y="T7"/>
                  </a:cxn>
                  <a:cxn ang="T16">
                    <a:pos x="T8" y="T9"/>
                  </a:cxn>
                  <a:cxn ang="T17">
                    <a:pos x="T10" y="T11"/>
                  </a:cxn>
                </a:cxnLst>
                <a:rect l="T18" t="T19" r="T20" b="T21"/>
                <a:pathLst>
                  <a:path w="82" h="86">
                    <a:moveTo>
                      <a:pt x="24" y="86"/>
                    </a:moveTo>
                    <a:cubicBezTo>
                      <a:pt x="8" y="81"/>
                      <a:pt x="5" y="74"/>
                      <a:pt x="0" y="58"/>
                    </a:cubicBezTo>
                    <a:cubicBezTo>
                      <a:pt x="0" y="57"/>
                      <a:pt x="13" y="8"/>
                      <a:pt x="20" y="6"/>
                    </a:cubicBezTo>
                    <a:cubicBezTo>
                      <a:pt x="38" y="0"/>
                      <a:pt x="57" y="3"/>
                      <a:pt x="76" y="2"/>
                    </a:cubicBezTo>
                    <a:cubicBezTo>
                      <a:pt x="82" y="20"/>
                      <a:pt x="73" y="25"/>
                      <a:pt x="60" y="38"/>
                    </a:cubicBezTo>
                    <a:cubicBezTo>
                      <a:pt x="45" y="82"/>
                      <a:pt x="56" y="64"/>
                      <a:pt x="24" y="86"/>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508" name="Freeform 164">
                <a:extLst>
                  <a:ext uri="{FF2B5EF4-FFF2-40B4-BE49-F238E27FC236}">
                    <a16:creationId xmlns:a16="http://schemas.microsoft.com/office/drawing/2014/main" id="{264A062D-5FE5-437E-853B-A9E66CD809B3}"/>
                  </a:ext>
                </a:extLst>
              </p:cNvPr>
              <p:cNvSpPr>
                <a:spLocks/>
              </p:cNvSpPr>
              <p:nvPr/>
            </p:nvSpPr>
            <p:spPr bwMode="auto">
              <a:xfrm>
                <a:off x="3688" y="3874"/>
                <a:ext cx="122" cy="57"/>
              </a:xfrm>
              <a:custGeom>
                <a:avLst/>
                <a:gdLst>
                  <a:gd name="T0" fmla="*/ 48 w 122"/>
                  <a:gd name="T1" fmla="*/ 1 h 57"/>
                  <a:gd name="T2" fmla="*/ 4 w 122"/>
                  <a:gd name="T3" fmla="*/ 5 h 57"/>
                  <a:gd name="T4" fmla="*/ 8 w 122"/>
                  <a:gd name="T5" fmla="*/ 17 h 57"/>
                  <a:gd name="T6" fmla="*/ 24 w 122"/>
                  <a:gd name="T7" fmla="*/ 41 h 57"/>
                  <a:gd name="T8" fmla="*/ 96 w 122"/>
                  <a:gd name="T9" fmla="*/ 57 h 57"/>
                  <a:gd name="T10" fmla="*/ 96 w 122"/>
                  <a:gd name="T11" fmla="*/ 37 h 57"/>
                  <a:gd name="T12" fmla="*/ 48 w 122"/>
                  <a:gd name="T13" fmla="*/ 1 h 57"/>
                  <a:gd name="T14" fmla="*/ 0 60000 65536"/>
                  <a:gd name="T15" fmla="*/ 0 60000 65536"/>
                  <a:gd name="T16" fmla="*/ 0 60000 65536"/>
                  <a:gd name="T17" fmla="*/ 0 60000 65536"/>
                  <a:gd name="T18" fmla="*/ 0 60000 65536"/>
                  <a:gd name="T19" fmla="*/ 0 60000 65536"/>
                  <a:gd name="T20" fmla="*/ 0 60000 65536"/>
                  <a:gd name="T21" fmla="*/ 0 w 122"/>
                  <a:gd name="T22" fmla="*/ 0 h 57"/>
                  <a:gd name="T23" fmla="*/ 122 w 122"/>
                  <a:gd name="T24" fmla="*/ 57 h 5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2" h="57">
                    <a:moveTo>
                      <a:pt x="48" y="1"/>
                    </a:moveTo>
                    <a:cubicBezTo>
                      <a:pt x="33" y="2"/>
                      <a:pt x="18" y="0"/>
                      <a:pt x="4" y="5"/>
                    </a:cubicBezTo>
                    <a:cubicBezTo>
                      <a:pt x="0" y="7"/>
                      <a:pt x="6" y="13"/>
                      <a:pt x="8" y="17"/>
                    </a:cubicBezTo>
                    <a:cubicBezTo>
                      <a:pt x="13" y="25"/>
                      <a:pt x="15" y="39"/>
                      <a:pt x="24" y="41"/>
                    </a:cubicBezTo>
                    <a:cubicBezTo>
                      <a:pt x="48" y="47"/>
                      <a:pt x="72" y="49"/>
                      <a:pt x="96" y="57"/>
                    </a:cubicBezTo>
                    <a:cubicBezTo>
                      <a:pt x="122" y="50"/>
                      <a:pt x="117" y="44"/>
                      <a:pt x="96" y="37"/>
                    </a:cubicBezTo>
                    <a:cubicBezTo>
                      <a:pt x="81" y="15"/>
                      <a:pt x="78" y="1"/>
                      <a:pt x="48" y="1"/>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509" name="Freeform 165">
                <a:extLst>
                  <a:ext uri="{FF2B5EF4-FFF2-40B4-BE49-F238E27FC236}">
                    <a16:creationId xmlns:a16="http://schemas.microsoft.com/office/drawing/2014/main" id="{1648DE48-CE5E-4AD3-BDD3-96F09F2B8C65}"/>
                  </a:ext>
                </a:extLst>
              </p:cNvPr>
              <p:cNvSpPr>
                <a:spLocks/>
              </p:cNvSpPr>
              <p:nvPr/>
            </p:nvSpPr>
            <p:spPr bwMode="auto">
              <a:xfrm>
                <a:off x="4062" y="3922"/>
                <a:ext cx="114" cy="90"/>
              </a:xfrm>
              <a:custGeom>
                <a:avLst/>
                <a:gdLst>
                  <a:gd name="T0" fmla="*/ 30 w 114"/>
                  <a:gd name="T1" fmla="*/ 33 h 90"/>
                  <a:gd name="T2" fmla="*/ 18 w 114"/>
                  <a:gd name="T3" fmla="*/ 69 h 90"/>
                  <a:gd name="T4" fmla="*/ 14 w 114"/>
                  <a:gd name="T5" fmla="*/ 81 h 90"/>
                  <a:gd name="T6" fmla="*/ 86 w 114"/>
                  <a:gd name="T7" fmla="*/ 69 h 90"/>
                  <a:gd name="T8" fmla="*/ 102 w 114"/>
                  <a:gd name="T9" fmla="*/ 45 h 90"/>
                  <a:gd name="T10" fmla="*/ 114 w 114"/>
                  <a:gd name="T11" fmla="*/ 17 h 90"/>
                  <a:gd name="T12" fmla="*/ 110 w 114"/>
                  <a:gd name="T13" fmla="*/ 5 h 90"/>
                  <a:gd name="T14" fmla="*/ 94 w 114"/>
                  <a:gd name="T15" fmla="*/ 1 h 90"/>
                  <a:gd name="T16" fmla="*/ 22 w 114"/>
                  <a:gd name="T17" fmla="*/ 17 h 90"/>
                  <a:gd name="T18" fmla="*/ 30 w 114"/>
                  <a:gd name="T19" fmla="*/ 33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90"/>
                  <a:gd name="T32" fmla="*/ 114 w 114"/>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90">
                    <a:moveTo>
                      <a:pt x="30" y="33"/>
                    </a:moveTo>
                    <a:cubicBezTo>
                      <a:pt x="26" y="45"/>
                      <a:pt x="22" y="57"/>
                      <a:pt x="18" y="69"/>
                    </a:cubicBezTo>
                    <a:cubicBezTo>
                      <a:pt x="17" y="73"/>
                      <a:pt x="14" y="81"/>
                      <a:pt x="14" y="81"/>
                    </a:cubicBezTo>
                    <a:cubicBezTo>
                      <a:pt x="48" y="90"/>
                      <a:pt x="55" y="90"/>
                      <a:pt x="86" y="69"/>
                    </a:cubicBezTo>
                    <a:cubicBezTo>
                      <a:pt x="95" y="32"/>
                      <a:pt x="82" y="70"/>
                      <a:pt x="102" y="45"/>
                    </a:cubicBezTo>
                    <a:cubicBezTo>
                      <a:pt x="108" y="37"/>
                      <a:pt x="109" y="26"/>
                      <a:pt x="114" y="17"/>
                    </a:cubicBezTo>
                    <a:cubicBezTo>
                      <a:pt x="113" y="13"/>
                      <a:pt x="113" y="8"/>
                      <a:pt x="110" y="5"/>
                    </a:cubicBezTo>
                    <a:cubicBezTo>
                      <a:pt x="106" y="2"/>
                      <a:pt x="99" y="0"/>
                      <a:pt x="94" y="1"/>
                    </a:cubicBezTo>
                    <a:cubicBezTo>
                      <a:pt x="72" y="3"/>
                      <a:pt x="46" y="14"/>
                      <a:pt x="22" y="17"/>
                    </a:cubicBezTo>
                    <a:cubicBezTo>
                      <a:pt x="16" y="34"/>
                      <a:pt x="0" y="55"/>
                      <a:pt x="30" y="33"/>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510" name="Freeform 166">
                <a:extLst>
                  <a:ext uri="{FF2B5EF4-FFF2-40B4-BE49-F238E27FC236}">
                    <a16:creationId xmlns:a16="http://schemas.microsoft.com/office/drawing/2014/main" id="{45265BCA-F841-4EE1-9D0F-E2118F25B05F}"/>
                  </a:ext>
                </a:extLst>
              </p:cNvPr>
              <p:cNvSpPr>
                <a:spLocks/>
              </p:cNvSpPr>
              <p:nvPr/>
            </p:nvSpPr>
            <p:spPr bwMode="auto">
              <a:xfrm>
                <a:off x="3928" y="3991"/>
                <a:ext cx="103" cy="72"/>
              </a:xfrm>
              <a:custGeom>
                <a:avLst/>
                <a:gdLst>
                  <a:gd name="T0" fmla="*/ 48 w 103"/>
                  <a:gd name="T1" fmla="*/ 0 h 72"/>
                  <a:gd name="T2" fmla="*/ 0 w 103"/>
                  <a:gd name="T3" fmla="*/ 32 h 72"/>
                  <a:gd name="T4" fmla="*/ 40 w 103"/>
                  <a:gd name="T5" fmla="*/ 72 h 72"/>
                  <a:gd name="T6" fmla="*/ 72 w 103"/>
                  <a:gd name="T7" fmla="*/ 68 h 72"/>
                  <a:gd name="T8" fmla="*/ 56 w 103"/>
                  <a:gd name="T9" fmla="*/ 24 h 72"/>
                  <a:gd name="T10" fmla="*/ 48 w 103"/>
                  <a:gd name="T11" fmla="*/ 0 h 72"/>
                  <a:gd name="T12" fmla="*/ 0 60000 65536"/>
                  <a:gd name="T13" fmla="*/ 0 60000 65536"/>
                  <a:gd name="T14" fmla="*/ 0 60000 65536"/>
                  <a:gd name="T15" fmla="*/ 0 60000 65536"/>
                  <a:gd name="T16" fmla="*/ 0 60000 65536"/>
                  <a:gd name="T17" fmla="*/ 0 60000 65536"/>
                  <a:gd name="T18" fmla="*/ 0 w 103"/>
                  <a:gd name="T19" fmla="*/ 0 h 72"/>
                  <a:gd name="T20" fmla="*/ 103 w 103"/>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103" h="72">
                    <a:moveTo>
                      <a:pt x="48" y="0"/>
                    </a:moveTo>
                    <a:cubicBezTo>
                      <a:pt x="14" y="4"/>
                      <a:pt x="6" y="0"/>
                      <a:pt x="0" y="32"/>
                    </a:cubicBezTo>
                    <a:cubicBezTo>
                      <a:pt x="6" y="55"/>
                      <a:pt x="18" y="65"/>
                      <a:pt x="40" y="72"/>
                    </a:cubicBezTo>
                    <a:cubicBezTo>
                      <a:pt x="51" y="71"/>
                      <a:pt x="62" y="72"/>
                      <a:pt x="72" y="68"/>
                    </a:cubicBezTo>
                    <a:cubicBezTo>
                      <a:pt x="103" y="57"/>
                      <a:pt x="71" y="29"/>
                      <a:pt x="56" y="24"/>
                    </a:cubicBezTo>
                    <a:cubicBezTo>
                      <a:pt x="42" y="3"/>
                      <a:pt x="26" y="15"/>
                      <a:pt x="48" y="0"/>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511" name="Freeform 167">
                <a:extLst>
                  <a:ext uri="{FF2B5EF4-FFF2-40B4-BE49-F238E27FC236}">
                    <a16:creationId xmlns:a16="http://schemas.microsoft.com/office/drawing/2014/main" id="{0A004634-2725-43B0-87E0-486F732FE524}"/>
                  </a:ext>
                </a:extLst>
              </p:cNvPr>
              <p:cNvSpPr>
                <a:spLocks/>
              </p:cNvSpPr>
              <p:nvPr/>
            </p:nvSpPr>
            <p:spPr bwMode="auto">
              <a:xfrm>
                <a:off x="4155" y="4023"/>
                <a:ext cx="90" cy="72"/>
              </a:xfrm>
              <a:custGeom>
                <a:avLst/>
                <a:gdLst>
                  <a:gd name="T0" fmla="*/ 65 w 90"/>
                  <a:gd name="T1" fmla="*/ 20 h 72"/>
                  <a:gd name="T2" fmla="*/ 89 w 90"/>
                  <a:gd name="T3" fmla="*/ 28 h 72"/>
                  <a:gd name="T4" fmla="*/ 45 w 90"/>
                  <a:gd name="T5" fmla="*/ 72 h 72"/>
                  <a:gd name="T6" fmla="*/ 9 w 90"/>
                  <a:gd name="T7" fmla="*/ 68 h 72"/>
                  <a:gd name="T8" fmla="*/ 9 w 90"/>
                  <a:gd name="T9" fmla="*/ 40 h 72"/>
                  <a:gd name="T10" fmla="*/ 49 w 90"/>
                  <a:gd name="T11" fmla="*/ 0 h 72"/>
                  <a:gd name="T12" fmla="*/ 65 w 90"/>
                  <a:gd name="T13" fmla="*/ 20 h 72"/>
                  <a:gd name="T14" fmla="*/ 0 60000 65536"/>
                  <a:gd name="T15" fmla="*/ 0 60000 65536"/>
                  <a:gd name="T16" fmla="*/ 0 60000 65536"/>
                  <a:gd name="T17" fmla="*/ 0 60000 65536"/>
                  <a:gd name="T18" fmla="*/ 0 60000 65536"/>
                  <a:gd name="T19" fmla="*/ 0 60000 65536"/>
                  <a:gd name="T20" fmla="*/ 0 60000 65536"/>
                  <a:gd name="T21" fmla="*/ 0 w 90"/>
                  <a:gd name="T22" fmla="*/ 0 h 72"/>
                  <a:gd name="T23" fmla="*/ 90 w 90"/>
                  <a:gd name="T24" fmla="*/ 72 h 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72">
                    <a:moveTo>
                      <a:pt x="65" y="20"/>
                    </a:moveTo>
                    <a:cubicBezTo>
                      <a:pt x="73" y="23"/>
                      <a:pt x="90" y="20"/>
                      <a:pt x="89" y="28"/>
                    </a:cubicBezTo>
                    <a:cubicBezTo>
                      <a:pt x="83" y="67"/>
                      <a:pt x="80" y="63"/>
                      <a:pt x="45" y="72"/>
                    </a:cubicBezTo>
                    <a:cubicBezTo>
                      <a:pt x="33" y="71"/>
                      <a:pt x="20" y="72"/>
                      <a:pt x="9" y="68"/>
                    </a:cubicBezTo>
                    <a:cubicBezTo>
                      <a:pt x="0" y="64"/>
                      <a:pt x="8" y="42"/>
                      <a:pt x="9" y="40"/>
                    </a:cubicBezTo>
                    <a:cubicBezTo>
                      <a:pt x="15" y="19"/>
                      <a:pt x="29" y="7"/>
                      <a:pt x="49" y="0"/>
                    </a:cubicBezTo>
                    <a:cubicBezTo>
                      <a:pt x="75" y="18"/>
                      <a:pt x="82" y="12"/>
                      <a:pt x="65" y="20"/>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512" name="Freeform 168">
                <a:extLst>
                  <a:ext uri="{FF2B5EF4-FFF2-40B4-BE49-F238E27FC236}">
                    <a16:creationId xmlns:a16="http://schemas.microsoft.com/office/drawing/2014/main" id="{059131DA-0D98-4114-84DB-2AB1A260239F}"/>
                  </a:ext>
                </a:extLst>
              </p:cNvPr>
              <p:cNvSpPr>
                <a:spLocks/>
              </p:cNvSpPr>
              <p:nvPr/>
            </p:nvSpPr>
            <p:spPr bwMode="auto">
              <a:xfrm>
                <a:off x="3442" y="3626"/>
                <a:ext cx="78" cy="89"/>
              </a:xfrm>
              <a:custGeom>
                <a:avLst/>
                <a:gdLst>
                  <a:gd name="T0" fmla="*/ 58 w 78"/>
                  <a:gd name="T1" fmla="*/ 21 h 89"/>
                  <a:gd name="T2" fmla="*/ 6 w 78"/>
                  <a:gd name="T3" fmla="*/ 9 h 89"/>
                  <a:gd name="T4" fmla="*/ 2 w 78"/>
                  <a:gd name="T5" fmla="*/ 61 h 89"/>
                  <a:gd name="T6" fmla="*/ 30 w 78"/>
                  <a:gd name="T7" fmla="*/ 89 h 89"/>
                  <a:gd name="T8" fmla="*/ 66 w 78"/>
                  <a:gd name="T9" fmla="*/ 85 h 89"/>
                  <a:gd name="T10" fmla="*/ 62 w 78"/>
                  <a:gd name="T11" fmla="*/ 33 h 89"/>
                  <a:gd name="T12" fmla="*/ 50 w 78"/>
                  <a:gd name="T13" fmla="*/ 25 h 89"/>
                  <a:gd name="T14" fmla="*/ 58 w 78"/>
                  <a:gd name="T15" fmla="*/ 21 h 89"/>
                  <a:gd name="T16" fmla="*/ 0 60000 65536"/>
                  <a:gd name="T17" fmla="*/ 0 60000 65536"/>
                  <a:gd name="T18" fmla="*/ 0 60000 65536"/>
                  <a:gd name="T19" fmla="*/ 0 60000 65536"/>
                  <a:gd name="T20" fmla="*/ 0 60000 65536"/>
                  <a:gd name="T21" fmla="*/ 0 60000 65536"/>
                  <a:gd name="T22" fmla="*/ 0 60000 65536"/>
                  <a:gd name="T23" fmla="*/ 0 60000 65536"/>
                  <a:gd name="T24" fmla="*/ 0 w 78"/>
                  <a:gd name="T25" fmla="*/ 0 h 89"/>
                  <a:gd name="T26" fmla="*/ 78 w 78"/>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8" h="89">
                    <a:moveTo>
                      <a:pt x="58" y="21"/>
                    </a:moveTo>
                    <a:cubicBezTo>
                      <a:pt x="26" y="0"/>
                      <a:pt x="44" y="4"/>
                      <a:pt x="6" y="9"/>
                    </a:cubicBezTo>
                    <a:cubicBezTo>
                      <a:pt x="0" y="26"/>
                      <a:pt x="5" y="42"/>
                      <a:pt x="2" y="61"/>
                    </a:cubicBezTo>
                    <a:cubicBezTo>
                      <a:pt x="7" y="81"/>
                      <a:pt x="11" y="83"/>
                      <a:pt x="30" y="89"/>
                    </a:cubicBezTo>
                    <a:cubicBezTo>
                      <a:pt x="42" y="88"/>
                      <a:pt x="55" y="89"/>
                      <a:pt x="66" y="85"/>
                    </a:cubicBezTo>
                    <a:cubicBezTo>
                      <a:pt x="78" y="80"/>
                      <a:pt x="68" y="41"/>
                      <a:pt x="62" y="33"/>
                    </a:cubicBezTo>
                    <a:cubicBezTo>
                      <a:pt x="59" y="29"/>
                      <a:pt x="52" y="30"/>
                      <a:pt x="50" y="25"/>
                    </a:cubicBezTo>
                    <a:cubicBezTo>
                      <a:pt x="49" y="22"/>
                      <a:pt x="55" y="22"/>
                      <a:pt x="58" y="21"/>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513" name="Freeform 169">
                <a:extLst>
                  <a:ext uri="{FF2B5EF4-FFF2-40B4-BE49-F238E27FC236}">
                    <a16:creationId xmlns:a16="http://schemas.microsoft.com/office/drawing/2014/main" id="{2AA394D4-682D-4A07-8E9C-63B859082872}"/>
                  </a:ext>
                </a:extLst>
              </p:cNvPr>
              <p:cNvSpPr>
                <a:spLocks/>
              </p:cNvSpPr>
              <p:nvPr/>
            </p:nvSpPr>
            <p:spPr bwMode="auto">
              <a:xfrm>
                <a:off x="3499" y="3755"/>
                <a:ext cx="90" cy="72"/>
              </a:xfrm>
              <a:custGeom>
                <a:avLst/>
                <a:gdLst>
                  <a:gd name="T0" fmla="*/ 65 w 90"/>
                  <a:gd name="T1" fmla="*/ 20 h 72"/>
                  <a:gd name="T2" fmla="*/ 89 w 90"/>
                  <a:gd name="T3" fmla="*/ 28 h 72"/>
                  <a:gd name="T4" fmla="*/ 45 w 90"/>
                  <a:gd name="T5" fmla="*/ 72 h 72"/>
                  <a:gd name="T6" fmla="*/ 9 w 90"/>
                  <a:gd name="T7" fmla="*/ 68 h 72"/>
                  <a:gd name="T8" fmla="*/ 9 w 90"/>
                  <a:gd name="T9" fmla="*/ 40 h 72"/>
                  <a:gd name="T10" fmla="*/ 49 w 90"/>
                  <a:gd name="T11" fmla="*/ 0 h 72"/>
                  <a:gd name="T12" fmla="*/ 65 w 90"/>
                  <a:gd name="T13" fmla="*/ 20 h 72"/>
                  <a:gd name="T14" fmla="*/ 0 60000 65536"/>
                  <a:gd name="T15" fmla="*/ 0 60000 65536"/>
                  <a:gd name="T16" fmla="*/ 0 60000 65536"/>
                  <a:gd name="T17" fmla="*/ 0 60000 65536"/>
                  <a:gd name="T18" fmla="*/ 0 60000 65536"/>
                  <a:gd name="T19" fmla="*/ 0 60000 65536"/>
                  <a:gd name="T20" fmla="*/ 0 60000 65536"/>
                  <a:gd name="T21" fmla="*/ 0 w 90"/>
                  <a:gd name="T22" fmla="*/ 0 h 72"/>
                  <a:gd name="T23" fmla="*/ 90 w 90"/>
                  <a:gd name="T24" fmla="*/ 72 h 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72">
                    <a:moveTo>
                      <a:pt x="65" y="20"/>
                    </a:moveTo>
                    <a:cubicBezTo>
                      <a:pt x="73" y="23"/>
                      <a:pt x="90" y="20"/>
                      <a:pt x="89" y="28"/>
                    </a:cubicBezTo>
                    <a:cubicBezTo>
                      <a:pt x="83" y="67"/>
                      <a:pt x="80" y="63"/>
                      <a:pt x="45" y="72"/>
                    </a:cubicBezTo>
                    <a:cubicBezTo>
                      <a:pt x="33" y="71"/>
                      <a:pt x="20" y="72"/>
                      <a:pt x="9" y="68"/>
                    </a:cubicBezTo>
                    <a:cubicBezTo>
                      <a:pt x="0" y="64"/>
                      <a:pt x="8" y="42"/>
                      <a:pt x="9" y="40"/>
                    </a:cubicBezTo>
                    <a:cubicBezTo>
                      <a:pt x="15" y="19"/>
                      <a:pt x="29" y="7"/>
                      <a:pt x="49" y="0"/>
                    </a:cubicBezTo>
                    <a:cubicBezTo>
                      <a:pt x="75" y="18"/>
                      <a:pt x="82" y="12"/>
                      <a:pt x="65" y="20"/>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514" name="Freeform 170">
                <a:extLst>
                  <a:ext uri="{FF2B5EF4-FFF2-40B4-BE49-F238E27FC236}">
                    <a16:creationId xmlns:a16="http://schemas.microsoft.com/office/drawing/2014/main" id="{75B85879-8518-40EC-AAFC-C2F2200AD2DA}"/>
                  </a:ext>
                </a:extLst>
              </p:cNvPr>
              <p:cNvSpPr>
                <a:spLocks/>
              </p:cNvSpPr>
              <p:nvPr/>
            </p:nvSpPr>
            <p:spPr bwMode="auto">
              <a:xfrm>
                <a:off x="3408" y="3459"/>
                <a:ext cx="68" cy="68"/>
              </a:xfrm>
              <a:custGeom>
                <a:avLst/>
                <a:gdLst>
                  <a:gd name="T0" fmla="*/ 32 w 68"/>
                  <a:gd name="T1" fmla="*/ 0 h 68"/>
                  <a:gd name="T2" fmla="*/ 0 w 68"/>
                  <a:gd name="T3" fmla="*/ 20 h 68"/>
                  <a:gd name="T4" fmla="*/ 20 w 68"/>
                  <a:gd name="T5" fmla="*/ 68 h 68"/>
                  <a:gd name="T6" fmla="*/ 60 w 68"/>
                  <a:gd name="T7" fmla="*/ 56 h 68"/>
                  <a:gd name="T8" fmla="*/ 68 w 68"/>
                  <a:gd name="T9" fmla="*/ 32 h 68"/>
                  <a:gd name="T10" fmla="*/ 32 w 68"/>
                  <a:gd name="T11" fmla="*/ 0 h 68"/>
                  <a:gd name="T12" fmla="*/ 0 60000 65536"/>
                  <a:gd name="T13" fmla="*/ 0 60000 65536"/>
                  <a:gd name="T14" fmla="*/ 0 60000 65536"/>
                  <a:gd name="T15" fmla="*/ 0 60000 65536"/>
                  <a:gd name="T16" fmla="*/ 0 60000 65536"/>
                  <a:gd name="T17" fmla="*/ 0 60000 65536"/>
                  <a:gd name="T18" fmla="*/ 0 w 68"/>
                  <a:gd name="T19" fmla="*/ 0 h 68"/>
                  <a:gd name="T20" fmla="*/ 68 w 68"/>
                  <a:gd name="T21" fmla="*/ 68 h 68"/>
                </a:gdLst>
                <a:ahLst/>
                <a:cxnLst>
                  <a:cxn ang="T12">
                    <a:pos x="T0" y="T1"/>
                  </a:cxn>
                  <a:cxn ang="T13">
                    <a:pos x="T2" y="T3"/>
                  </a:cxn>
                  <a:cxn ang="T14">
                    <a:pos x="T4" y="T5"/>
                  </a:cxn>
                  <a:cxn ang="T15">
                    <a:pos x="T6" y="T7"/>
                  </a:cxn>
                  <a:cxn ang="T16">
                    <a:pos x="T8" y="T9"/>
                  </a:cxn>
                  <a:cxn ang="T17">
                    <a:pos x="T10" y="T11"/>
                  </a:cxn>
                </a:cxnLst>
                <a:rect l="T18" t="T19" r="T20" b="T21"/>
                <a:pathLst>
                  <a:path w="68" h="68">
                    <a:moveTo>
                      <a:pt x="32" y="0"/>
                    </a:moveTo>
                    <a:cubicBezTo>
                      <a:pt x="16" y="5"/>
                      <a:pt x="6" y="2"/>
                      <a:pt x="0" y="20"/>
                    </a:cubicBezTo>
                    <a:cubicBezTo>
                      <a:pt x="6" y="39"/>
                      <a:pt x="10" y="52"/>
                      <a:pt x="20" y="68"/>
                    </a:cubicBezTo>
                    <a:cubicBezTo>
                      <a:pt x="28" y="67"/>
                      <a:pt x="53" y="67"/>
                      <a:pt x="60" y="56"/>
                    </a:cubicBezTo>
                    <a:cubicBezTo>
                      <a:pt x="64" y="49"/>
                      <a:pt x="68" y="32"/>
                      <a:pt x="68" y="32"/>
                    </a:cubicBezTo>
                    <a:cubicBezTo>
                      <a:pt x="60" y="26"/>
                      <a:pt x="21" y="11"/>
                      <a:pt x="32" y="0"/>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515" name="Freeform 171">
                <a:extLst>
                  <a:ext uri="{FF2B5EF4-FFF2-40B4-BE49-F238E27FC236}">
                    <a16:creationId xmlns:a16="http://schemas.microsoft.com/office/drawing/2014/main" id="{4E6EBEE2-8AC1-4546-A877-1AAF39E53239}"/>
                  </a:ext>
                </a:extLst>
              </p:cNvPr>
              <p:cNvSpPr>
                <a:spLocks/>
              </p:cNvSpPr>
              <p:nvPr/>
            </p:nvSpPr>
            <p:spPr bwMode="auto">
              <a:xfrm>
                <a:off x="3816" y="3930"/>
                <a:ext cx="122" cy="57"/>
              </a:xfrm>
              <a:custGeom>
                <a:avLst/>
                <a:gdLst>
                  <a:gd name="T0" fmla="*/ 48 w 122"/>
                  <a:gd name="T1" fmla="*/ 1 h 57"/>
                  <a:gd name="T2" fmla="*/ 4 w 122"/>
                  <a:gd name="T3" fmla="*/ 5 h 57"/>
                  <a:gd name="T4" fmla="*/ 8 w 122"/>
                  <a:gd name="T5" fmla="*/ 17 h 57"/>
                  <a:gd name="T6" fmla="*/ 24 w 122"/>
                  <a:gd name="T7" fmla="*/ 41 h 57"/>
                  <a:gd name="T8" fmla="*/ 96 w 122"/>
                  <a:gd name="T9" fmla="*/ 57 h 57"/>
                  <a:gd name="T10" fmla="*/ 96 w 122"/>
                  <a:gd name="T11" fmla="*/ 37 h 57"/>
                  <a:gd name="T12" fmla="*/ 48 w 122"/>
                  <a:gd name="T13" fmla="*/ 1 h 57"/>
                  <a:gd name="T14" fmla="*/ 0 60000 65536"/>
                  <a:gd name="T15" fmla="*/ 0 60000 65536"/>
                  <a:gd name="T16" fmla="*/ 0 60000 65536"/>
                  <a:gd name="T17" fmla="*/ 0 60000 65536"/>
                  <a:gd name="T18" fmla="*/ 0 60000 65536"/>
                  <a:gd name="T19" fmla="*/ 0 60000 65536"/>
                  <a:gd name="T20" fmla="*/ 0 60000 65536"/>
                  <a:gd name="T21" fmla="*/ 0 w 122"/>
                  <a:gd name="T22" fmla="*/ 0 h 57"/>
                  <a:gd name="T23" fmla="*/ 122 w 122"/>
                  <a:gd name="T24" fmla="*/ 57 h 5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2" h="57">
                    <a:moveTo>
                      <a:pt x="48" y="1"/>
                    </a:moveTo>
                    <a:cubicBezTo>
                      <a:pt x="33" y="2"/>
                      <a:pt x="18" y="0"/>
                      <a:pt x="4" y="5"/>
                    </a:cubicBezTo>
                    <a:cubicBezTo>
                      <a:pt x="0" y="7"/>
                      <a:pt x="6" y="13"/>
                      <a:pt x="8" y="17"/>
                    </a:cubicBezTo>
                    <a:cubicBezTo>
                      <a:pt x="13" y="25"/>
                      <a:pt x="15" y="39"/>
                      <a:pt x="24" y="41"/>
                    </a:cubicBezTo>
                    <a:cubicBezTo>
                      <a:pt x="48" y="47"/>
                      <a:pt x="72" y="49"/>
                      <a:pt x="96" y="57"/>
                    </a:cubicBezTo>
                    <a:cubicBezTo>
                      <a:pt x="122" y="50"/>
                      <a:pt x="117" y="44"/>
                      <a:pt x="96" y="37"/>
                    </a:cubicBezTo>
                    <a:cubicBezTo>
                      <a:pt x="81" y="15"/>
                      <a:pt x="78" y="1"/>
                      <a:pt x="48" y="1"/>
                    </a:cubicBezTo>
                    <a:close/>
                  </a:path>
                </a:pathLst>
              </a:custGeom>
              <a:solidFill>
                <a:schemeClr val="accent1"/>
              </a:solidFill>
              <a:ln w="12700" cmpd="sng">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grpSp>
        <p:nvGrpSpPr>
          <p:cNvPr id="441516" name="Group 172">
            <a:extLst>
              <a:ext uri="{FF2B5EF4-FFF2-40B4-BE49-F238E27FC236}">
                <a16:creationId xmlns:a16="http://schemas.microsoft.com/office/drawing/2014/main" id="{F9BFCE0C-79AC-450A-B319-AFD30F8EA8C6}"/>
              </a:ext>
            </a:extLst>
          </p:cNvPr>
          <p:cNvGrpSpPr>
            <a:grpSpLocks/>
          </p:cNvGrpSpPr>
          <p:nvPr/>
        </p:nvGrpSpPr>
        <p:grpSpPr bwMode="auto">
          <a:xfrm>
            <a:off x="2015223" y="955329"/>
            <a:ext cx="1515397" cy="1419135"/>
            <a:chOff x="3675" y="1068"/>
            <a:chExt cx="1039" cy="973"/>
          </a:xfrm>
        </p:grpSpPr>
        <p:sp>
          <p:nvSpPr>
            <p:cNvPr id="441517" name="Oval 173">
              <a:extLst>
                <a:ext uri="{FF2B5EF4-FFF2-40B4-BE49-F238E27FC236}">
                  <a16:creationId xmlns:a16="http://schemas.microsoft.com/office/drawing/2014/main" id="{25FD0C96-3307-44CD-B7FC-F19009018E0B}"/>
                </a:ext>
              </a:extLst>
            </p:cNvPr>
            <p:cNvSpPr>
              <a:spLocks noChangeArrowheads="1"/>
            </p:cNvSpPr>
            <p:nvPr/>
          </p:nvSpPr>
          <p:spPr bwMode="auto">
            <a:xfrm>
              <a:off x="3934" y="1273"/>
              <a:ext cx="401" cy="384"/>
            </a:xfrm>
            <a:prstGeom prst="ellipse">
              <a:avLst/>
            </a:prstGeom>
            <a:solidFill>
              <a:schemeClr val="bg1"/>
            </a:solidFill>
            <a:ln w="9525">
              <a:solidFill>
                <a:schemeClr val="tx1"/>
              </a:solidFill>
              <a:round/>
              <a:headEnd/>
              <a:tailEnd/>
            </a:ln>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endParaRPr lang="en-US" altLang="es-ES" sz="1470">
                <a:solidFill>
                  <a:srgbClr val="000000"/>
                </a:solidFill>
                <a:ea typeface="MS PGothic" panose="020B0600070205080204" pitchFamily="34" charset="-128"/>
              </a:endParaRPr>
            </a:p>
          </p:txBody>
        </p:sp>
        <p:sp>
          <p:nvSpPr>
            <p:cNvPr id="441518" name="Oval 174">
              <a:extLst>
                <a:ext uri="{FF2B5EF4-FFF2-40B4-BE49-F238E27FC236}">
                  <a16:creationId xmlns:a16="http://schemas.microsoft.com/office/drawing/2014/main" id="{07D5A8AA-648B-44FD-B8E8-41CF83FB0DC1}"/>
                </a:ext>
              </a:extLst>
            </p:cNvPr>
            <p:cNvSpPr>
              <a:spLocks noChangeArrowheads="1"/>
            </p:cNvSpPr>
            <p:nvPr/>
          </p:nvSpPr>
          <p:spPr bwMode="auto">
            <a:xfrm>
              <a:off x="4092" y="1657"/>
              <a:ext cx="401" cy="384"/>
            </a:xfrm>
            <a:prstGeom prst="ellipse">
              <a:avLst/>
            </a:prstGeom>
            <a:solidFill>
              <a:schemeClr val="bg1"/>
            </a:solidFill>
            <a:ln w="9525">
              <a:solidFill>
                <a:schemeClr val="tx1"/>
              </a:solidFill>
              <a:round/>
              <a:headEnd/>
              <a:tailEnd/>
            </a:ln>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endParaRPr lang="en-US" altLang="es-ES" sz="1470">
                <a:solidFill>
                  <a:srgbClr val="000000"/>
                </a:solidFill>
                <a:ea typeface="MS PGothic" panose="020B0600070205080204" pitchFamily="34" charset="-128"/>
              </a:endParaRPr>
            </a:p>
          </p:txBody>
        </p:sp>
        <p:sp>
          <p:nvSpPr>
            <p:cNvPr id="441519" name="Oval 175">
              <a:extLst>
                <a:ext uri="{FF2B5EF4-FFF2-40B4-BE49-F238E27FC236}">
                  <a16:creationId xmlns:a16="http://schemas.microsoft.com/office/drawing/2014/main" id="{A6B92542-EC20-424F-898F-F88ACA854E52}"/>
                </a:ext>
              </a:extLst>
            </p:cNvPr>
            <p:cNvSpPr>
              <a:spLocks noChangeArrowheads="1"/>
            </p:cNvSpPr>
            <p:nvPr/>
          </p:nvSpPr>
          <p:spPr bwMode="auto">
            <a:xfrm>
              <a:off x="4313" y="1353"/>
              <a:ext cx="401" cy="384"/>
            </a:xfrm>
            <a:prstGeom prst="ellipse">
              <a:avLst/>
            </a:prstGeom>
            <a:solidFill>
              <a:schemeClr val="bg1"/>
            </a:solidFill>
            <a:ln w="9525">
              <a:solidFill>
                <a:schemeClr val="tx1"/>
              </a:solidFill>
              <a:round/>
              <a:headEnd/>
              <a:tailEnd/>
            </a:ln>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endParaRPr lang="en-US" altLang="es-ES" sz="1470">
                <a:solidFill>
                  <a:srgbClr val="000000"/>
                </a:solidFill>
                <a:ea typeface="MS PGothic" panose="020B0600070205080204" pitchFamily="34" charset="-128"/>
              </a:endParaRPr>
            </a:p>
          </p:txBody>
        </p:sp>
        <p:sp>
          <p:nvSpPr>
            <p:cNvPr id="441520" name="Freeform 176">
              <a:extLst>
                <a:ext uri="{FF2B5EF4-FFF2-40B4-BE49-F238E27FC236}">
                  <a16:creationId xmlns:a16="http://schemas.microsoft.com/office/drawing/2014/main" id="{83C7B39B-2A4D-4CC7-A649-8ABE33E5CD21}"/>
                </a:ext>
              </a:extLst>
            </p:cNvPr>
            <p:cNvSpPr>
              <a:spLocks/>
            </p:cNvSpPr>
            <p:nvPr/>
          </p:nvSpPr>
          <p:spPr bwMode="auto">
            <a:xfrm>
              <a:off x="3992" y="1410"/>
              <a:ext cx="117" cy="82"/>
            </a:xfrm>
            <a:custGeom>
              <a:avLst/>
              <a:gdLst>
                <a:gd name="T0" fmla="*/ 0 w 117"/>
                <a:gd name="T1" fmla="*/ 82 h 82"/>
                <a:gd name="T2" fmla="*/ 57 w 117"/>
                <a:gd name="T3" fmla="*/ 67 h 82"/>
                <a:gd name="T4" fmla="*/ 102 w 117"/>
                <a:gd name="T5" fmla="*/ 34 h 82"/>
                <a:gd name="T6" fmla="*/ 117 w 117"/>
                <a:gd name="T7" fmla="*/ 7 h 82"/>
                <a:gd name="T8" fmla="*/ 93 w 117"/>
                <a:gd name="T9" fmla="*/ 1 h 82"/>
                <a:gd name="T10" fmla="*/ 0 60000 65536"/>
                <a:gd name="T11" fmla="*/ 0 60000 65536"/>
                <a:gd name="T12" fmla="*/ 0 60000 65536"/>
                <a:gd name="T13" fmla="*/ 0 60000 65536"/>
                <a:gd name="T14" fmla="*/ 0 60000 65536"/>
                <a:gd name="T15" fmla="*/ 0 w 117"/>
                <a:gd name="T16" fmla="*/ 0 h 82"/>
                <a:gd name="T17" fmla="*/ 117 w 117"/>
                <a:gd name="T18" fmla="*/ 82 h 82"/>
              </a:gdLst>
              <a:ahLst/>
              <a:cxnLst>
                <a:cxn ang="T10">
                  <a:pos x="T0" y="T1"/>
                </a:cxn>
                <a:cxn ang="T11">
                  <a:pos x="T2" y="T3"/>
                </a:cxn>
                <a:cxn ang="T12">
                  <a:pos x="T4" y="T5"/>
                </a:cxn>
                <a:cxn ang="T13">
                  <a:pos x="T6" y="T7"/>
                </a:cxn>
                <a:cxn ang="T14">
                  <a:pos x="T8" y="T9"/>
                </a:cxn>
              </a:cxnLst>
              <a:rect l="T15" t="T16" r="T17" b="T18"/>
              <a:pathLst>
                <a:path w="117" h="82">
                  <a:moveTo>
                    <a:pt x="0" y="82"/>
                  </a:moveTo>
                  <a:cubicBezTo>
                    <a:pt x="41" y="78"/>
                    <a:pt x="26" y="73"/>
                    <a:pt x="57" y="67"/>
                  </a:cubicBezTo>
                  <a:cubicBezTo>
                    <a:pt x="68" y="50"/>
                    <a:pt x="82" y="39"/>
                    <a:pt x="102" y="34"/>
                  </a:cubicBezTo>
                  <a:cubicBezTo>
                    <a:pt x="105" y="20"/>
                    <a:pt x="103" y="12"/>
                    <a:pt x="117" y="7"/>
                  </a:cubicBezTo>
                  <a:cubicBezTo>
                    <a:pt x="99" y="0"/>
                    <a:pt x="107" y="1"/>
                    <a:pt x="93" y="1"/>
                  </a:cubicBez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521" name="Freeform 177">
              <a:extLst>
                <a:ext uri="{FF2B5EF4-FFF2-40B4-BE49-F238E27FC236}">
                  <a16:creationId xmlns:a16="http://schemas.microsoft.com/office/drawing/2014/main" id="{127330BE-8567-491D-86E6-C7114110C0D5}"/>
                </a:ext>
              </a:extLst>
            </p:cNvPr>
            <p:cNvSpPr>
              <a:spLocks/>
            </p:cNvSpPr>
            <p:nvPr/>
          </p:nvSpPr>
          <p:spPr bwMode="auto">
            <a:xfrm>
              <a:off x="3914" y="1447"/>
              <a:ext cx="216" cy="79"/>
            </a:xfrm>
            <a:custGeom>
              <a:avLst/>
              <a:gdLst>
                <a:gd name="T0" fmla="*/ 216 w 216"/>
                <a:gd name="T1" fmla="*/ 0 h 79"/>
                <a:gd name="T2" fmla="*/ 186 w 216"/>
                <a:gd name="T3" fmla="*/ 12 h 79"/>
                <a:gd name="T4" fmla="*/ 78 w 216"/>
                <a:gd name="T5" fmla="*/ 63 h 79"/>
                <a:gd name="T6" fmla="*/ 15 w 216"/>
                <a:gd name="T7" fmla="*/ 75 h 79"/>
                <a:gd name="T8" fmla="*/ 0 w 216"/>
                <a:gd name="T9" fmla="*/ 78 h 79"/>
                <a:gd name="T10" fmla="*/ 0 60000 65536"/>
                <a:gd name="T11" fmla="*/ 0 60000 65536"/>
                <a:gd name="T12" fmla="*/ 0 60000 65536"/>
                <a:gd name="T13" fmla="*/ 0 60000 65536"/>
                <a:gd name="T14" fmla="*/ 0 60000 65536"/>
                <a:gd name="T15" fmla="*/ 0 w 216"/>
                <a:gd name="T16" fmla="*/ 0 h 79"/>
                <a:gd name="T17" fmla="*/ 216 w 216"/>
                <a:gd name="T18" fmla="*/ 79 h 79"/>
              </a:gdLst>
              <a:ahLst/>
              <a:cxnLst>
                <a:cxn ang="T10">
                  <a:pos x="T0" y="T1"/>
                </a:cxn>
                <a:cxn ang="T11">
                  <a:pos x="T2" y="T3"/>
                </a:cxn>
                <a:cxn ang="T12">
                  <a:pos x="T4" y="T5"/>
                </a:cxn>
                <a:cxn ang="T13">
                  <a:pos x="T6" y="T7"/>
                </a:cxn>
                <a:cxn ang="T14">
                  <a:pos x="T8" y="T9"/>
                </a:cxn>
              </a:cxnLst>
              <a:rect l="T15" t="T16" r="T17" b="T18"/>
              <a:pathLst>
                <a:path w="216" h="79">
                  <a:moveTo>
                    <a:pt x="216" y="0"/>
                  </a:moveTo>
                  <a:cubicBezTo>
                    <a:pt x="204" y="3"/>
                    <a:pt x="196" y="5"/>
                    <a:pt x="186" y="12"/>
                  </a:cubicBezTo>
                  <a:cubicBezTo>
                    <a:pt x="165" y="44"/>
                    <a:pt x="114" y="58"/>
                    <a:pt x="78" y="63"/>
                  </a:cubicBezTo>
                  <a:cubicBezTo>
                    <a:pt x="56" y="70"/>
                    <a:pt x="38" y="73"/>
                    <a:pt x="15" y="75"/>
                  </a:cubicBezTo>
                  <a:cubicBezTo>
                    <a:pt x="4" y="79"/>
                    <a:pt x="9" y="78"/>
                    <a:pt x="0" y="78"/>
                  </a:cubicBezTo>
                </a:path>
              </a:pathLst>
            </a:custGeom>
            <a:noFill/>
            <a:ln w="57150" cmpd="sng">
              <a:solidFill>
                <a:srgbClr val="B2B2B2">
                  <a:alpha val="63921"/>
                </a:srgbClr>
              </a:solidFill>
              <a:round/>
              <a:headEnd/>
              <a:tailEnd/>
            </a:ln>
            <a:extLst>
              <a:ext uri="{909E8E84-426E-40DD-AFC4-6F175D3DCCD1}">
                <a14:hiddenFill xmlns:a14="http://schemas.microsoft.com/office/drawing/2010/main">
                  <a:solidFill>
                    <a:srgbClr val="FFFFFF"/>
                  </a:solidFill>
                </a14:hiddenFill>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nvGrpSpPr>
            <p:cNvPr id="441522" name="Group 178">
              <a:extLst>
                <a:ext uri="{FF2B5EF4-FFF2-40B4-BE49-F238E27FC236}">
                  <a16:creationId xmlns:a16="http://schemas.microsoft.com/office/drawing/2014/main" id="{F6CFF02D-F2D5-47C4-A60C-2A25F73AB647}"/>
                </a:ext>
              </a:extLst>
            </p:cNvPr>
            <p:cNvGrpSpPr>
              <a:grpSpLocks/>
            </p:cNvGrpSpPr>
            <p:nvPr/>
          </p:nvGrpSpPr>
          <p:grpSpPr bwMode="auto">
            <a:xfrm>
              <a:off x="4340" y="1500"/>
              <a:ext cx="354" cy="194"/>
              <a:chOff x="4082" y="1706"/>
              <a:chExt cx="354" cy="194"/>
            </a:xfrm>
          </p:grpSpPr>
          <p:sp>
            <p:nvSpPr>
              <p:cNvPr id="441523" name="Freeform 179">
                <a:extLst>
                  <a:ext uri="{FF2B5EF4-FFF2-40B4-BE49-F238E27FC236}">
                    <a16:creationId xmlns:a16="http://schemas.microsoft.com/office/drawing/2014/main" id="{7A5ACD2D-8F85-415E-B5A3-7D93FD0B3599}"/>
                  </a:ext>
                </a:extLst>
              </p:cNvPr>
              <p:cNvSpPr>
                <a:spLocks/>
              </p:cNvSpPr>
              <p:nvPr/>
            </p:nvSpPr>
            <p:spPr bwMode="auto">
              <a:xfrm>
                <a:off x="4082" y="1706"/>
                <a:ext cx="354" cy="194"/>
              </a:xfrm>
              <a:custGeom>
                <a:avLst/>
                <a:gdLst>
                  <a:gd name="T0" fmla="*/ 0 w 354"/>
                  <a:gd name="T1" fmla="*/ 28 h 194"/>
                  <a:gd name="T2" fmla="*/ 10 w 354"/>
                  <a:gd name="T3" fmla="*/ 94 h 194"/>
                  <a:gd name="T4" fmla="*/ 58 w 354"/>
                  <a:gd name="T5" fmla="*/ 154 h 194"/>
                  <a:gd name="T6" fmla="*/ 132 w 354"/>
                  <a:gd name="T7" fmla="*/ 186 h 194"/>
                  <a:gd name="T8" fmla="*/ 208 w 354"/>
                  <a:gd name="T9" fmla="*/ 194 h 194"/>
                  <a:gd name="T10" fmla="*/ 290 w 354"/>
                  <a:gd name="T11" fmla="*/ 160 h 194"/>
                  <a:gd name="T12" fmla="*/ 348 w 354"/>
                  <a:gd name="T13" fmla="*/ 82 h 194"/>
                  <a:gd name="T14" fmla="*/ 354 w 354"/>
                  <a:gd name="T15" fmla="*/ 20 h 194"/>
                  <a:gd name="T16" fmla="*/ 274 w 354"/>
                  <a:gd name="T17" fmla="*/ 2 h 194"/>
                  <a:gd name="T18" fmla="*/ 176 w 354"/>
                  <a:gd name="T19" fmla="*/ 0 h 194"/>
                  <a:gd name="T20" fmla="*/ 92 w 354"/>
                  <a:gd name="T21" fmla="*/ 6 h 194"/>
                  <a:gd name="T22" fmla="*/ 16 w 354"/>
                  <a:gd name="T23" fmla="*/ 18 h 194"/>
                  <a:gd name="T24" fmla="*/ 0 w 354"/>
                  <a:gd name="T25" fmla="*/ 28 h 1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4"/>
                  <a:gd name="T40" fmla="*/ 0 h 194"/>
                  <a:gd name="T41" fmla="*/ 354 w 354"/>
                  <a:gd name="T42" fmla="*/ 194 h 19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4" h="194">
                    <a:moveTo>
                      <a:pt x="0" y="28"/>
                    </a:moveTo>
                    <a:lnTo>
                      <a:pt x="10" y="94"/>
                    </a:lnTo>
                    <a:lnTo>
                      <a:pt x="58" y="154"/>
                    </a:lnTo>
                    <a:lnTo>
                      <a:pt x="132" y="186"/>
                    </a:lnTo>
                    <a:lnTo>
                      <a:pt x="208" y="194"/>
                    </a:lnTo>
                    <a:lnTo>
                      <a:pt x="290" y="160"/>
                    </a:lnTo>
                    <a:lnTo>
                      <a:pt x="348" y="82"/>
                    </a:lnTo>
                    <a:lnTo>
                      <a:pt x="354" y="20"/>
                    </a:lnTo>
                    <a:lnTo>
                      <a:pt x="274" y="2"/>
                    </a:lnTo>
                    <a:lnTo>
                      <a:pt x="176" y="0"/>
                    </a:lnTo>
                    <a:lnTo>
                      <a:pt x="92" y="6"/>
                    </a:lnTo>
                    <a:lnTo>
                      <a:pt x="16" y="18"/>
                    </a:lnTo>
                    <a:lnTo>
                      <a:pt x="0" y="28"/>
                    </a:lnTo>
                    <a:close/>
                  </a:path>
                </a:pathLst>
              </a:custGeom>
              <a:solidFill>
                <a:srgbClr val="FF0000">
                  <a:alpha val="47842"/>
                </a:srgbClr>
              </a:solidFill>
              <a:ln w="9525">
                <a:solidFill>
                  <a:srgbClr val="000000">
                    <a:alpha val="49019"/>
                  </a:srgbClr>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524" name="Freeform 180">
                <a:extLst>
                  <a:ext uri="{FF2B5EF4-FFF2-40B4-BE49-F238E27FC236}">
                    <a16:creationId xmlns:a16="http://schemas.microsoft.com/office/drawing/2014/main" id="{775276F8-C608-48B3-BEC3-7B0BE51E14EE}"/>
                  </a:ext>
                </a:extLst>
              </p:cNvPr>
              <p:cNvSpPr>
                <a:spLocks/>
              </p:cNvSpPr>
              <p:nvPr/>
            </p:nvSpPr>
            <p:spPr bwMode="auto">
              <a:xfrm>
                <a:off x="4082" y="1706"/>
                <a:ext cx="350" cy="52"/>
              </a:xfrm>
              <a:custGeom>
                <a:avLst/>
                <a:gdLst>
                  <a:gd name="T0" fmla="*/ 0 w 350"/>
                  <a:gd name="T1" fmla="*/ 30 h 52"/>
                  <a:gd name="T2" fmla="*/ 68 w 350"/>
                  <a:gd name="T3" fmla="*/ 44 h 52"/>
                  <a:gd name="T4" fmla="*/ 148 w 350"/>
                  <a:gd name="T5" fmla="*/ 52 h 52"/>
                  <a:gd name="T6" fmla="*/ 192 w 350"/>
                  <a:gd name="T7" fmla="*/ 50 h 52"/>
                  <a:gd name="T8" fmla="*/ 258 w 350"/>
                  <a:gd name="T9" fmla="*/ 46 h 52"/>
                  <a:gd name="T10" fmla="*/ 296 w 350"/>
                  <a:gd name="T11" fmla="*/ 40 h 52"/>
                  <a:gd name="T12" fmla="*/ 350 w 350"/>
                  <a:gd name="T13" fmla="*/ 26 h 52"/>
                  <a:gd name="T14" fmla="*/ 272 w 350"/>
                  <a:gd name="T15" fmla="*/ 4 h 52"/>
                  <a:gd name="T16" fmla="*/ 178 w 350"/>
                  <a:gd name="T17" fmla="*/ 0 h 52"/>
                  <a:gd name="T18" fmla="*/ 102 w 350"/>
                  <a:gd name="T19" fmla="*/ 2 h 52"/>
                  <a:gd name="T20" fmla="*/ 6 w 350"/>
                  <a:gd name="T21" fmla="*/ 18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0"/>
                  <a:gd name="T34" fmla="*/ 0 h 52"/>
                  <a:gd name="T35" fmla="*/ 350 w 350"/>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0" h="52">
                    <a:moveTo>
                      <a:pt x="0" y="30"/>
                    </a:moveTo>
                    <a:lnTo>
                      <a:pt x="68" y="44"/>
                    </a:lnTo>
                    <a:lnTo>
                      <a:pt x="148" y="52"/>
                    </a:lnTo>
                    <a:lnTo>
                      <a:pt x="192" y="50"/>
                    </a:lnTo>
                    <a:lnTo>
                      <a:pt x="258" y="46"/>
                    </a:lnTo>
                    <a:lnTo>
                      <a:pt x="296" y="40"/>
                    </a:lnTo>
                    <a:lnTo>
                      <a:pt x="350" y="26"/>
                    </a:lnTo>
                    <a:lnTo>
                      <a:pt x="272" y="4"/>
                    </a:lnTo>
                    <a:lnTo>
                      <a:pt x="178" y="0"/>
                    </a:lnTo>
                    <a:lnTo>
                      <a:pt x="102" y="2"/>
                    </a:lnTo>
                    <a:lnTo>
                      <a:pt x="6" y="18"/>
                    </a:lnTo>
                  </a:path>
                </a:pathLst>
              </a:custGeom>
              <a:solidFill>
                <a:srgbClr val="CC0000">
                  <a:alpha val="49019"/>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41525" name="Group 181">
              <a:extLst>
                <a:ext uri="{FF2B5EF4-FFF2-40B4-BE49-F238E27FC236}">
                  <a16:creationId xmlns:a16="http://schemas.microsoft.com/office/drawing/2014/main" id="{7769CE36-2352-4D45-861A-8197DB384CCC}"/>
                </a:ext>
              </a:extLst>
            </p:cNvPr>
            <p:cNvGrpSpPr>
              <a:grpSpLocks/>
            </p:cNvGrpSpPr>
            <p:nvPr/>
          </p:nvGrpSpPr>
          <p:grpSpPr bwMode="auto">
            <a:xfrm>
              <a:off x="3956" y="1420"/>
              <a:ext cx="354" cy="194"/>
              <a:chOff x="4082" y="1706"/>
              <a:chExt cx="354" cy="194"/>
            </a:xfrm>
          </p:grpSpPr>
          <p:sp>
            <p:nvSpPr>
              <p:cNvPr id="441526" name="Freeform 182">
                <a:extLst>
                  <a:ext uri="{FF2B5EF4-FFF2-40B4-BE49-F238E27FC236}">
                    <a16:creationId xmlns:a16="http://schemas.microsoft.com/office/drawing/2014/main" id="{3E7B0B95-575F-4E21-A97B-57FD84778A9D}"/>
                  </a:ext>
                </a:extLst>
              </p:cNvPr>
              <p:cNvSpPr>
                <a:spLocks/>
              </p:cNvSpPr>
              <p:nvPr/>
            </p:nvSpPr>
            <p:spPr bwMode="auto">
              <a:xfrm>
                <a:off x="4082" y="1706"/>
                <a:ext cx="354" cy="194"/>
              </a:xfrm>
              <a:custGeom>
                <a:avLst/>
                <a:gdLst>
                  <a:gd name="T0" fmla="*/ 0 w 354"/>
                  <a:gd name="T1" fmla="*/ 28 h 194"/>
                  <a:gd name="T2" fmla="*/ 10 w 354"/>
                  <a:gd name="T3" fmla="*/ 94 h 194"/>
                  <a:gd name="T4" fmla="*/ 58 w 354"/>
                  <a:gd name="T5" fmla="*/ 154 h 194"/>
                  <a:gd name="T6" fmla="*/ 132 w 354"/>
                  <a:gd name="T7" fmla="*/ 186 h 194"/>
                  <a:gd name="T8" fmla="*/ 208 w 354"/>
                  <a:gd name="T9" fmla="*/ 194 h 194"/>
                  <a:gd name="T10" fmla="*/ 290 w 354"/>
                  <a:gd name="T11" fmla="*/ 160 h 194"/>
                  <a:gd name="T12" fmla="*/ 348 w 354"/>
                  <a:gd name="T13" fmla="*/ 82 h 194"/>
                  <a:gd name="T14" fmla="*/ 354 w 354"/>
                  <a:gd name="T15" fmla="*/ 20 h 194"/>
                  <a:gd name="T16" fmla="*/ 274 w 354"/>
                  <a:gd name="T17" fmla="*/ 2 h 194"/>
                  <a:gd name="T18" fmla="*/ 176 w 354"/>
                  <a:gd name="T19" fmla="*/ 0 h 194"/>
                  <a:gd name="T20" fmla="*/ 92 w 354"/>
                  <a:gd name="T21" fmla="*/ 6 h 194"/>
                  <a:gd name="T22" fmla="*/ 16 w 354"/>
                  <a:gd name="T23" fmla="*/ 18 h 194"/>
                  <a:gd name="T24" fmla="*/ 0 w 354"/>
                  <a:gd name="T25" fmla="*/ 28 h 1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4"/>
                  <a:gd name="T40" fmla="*/ 0 h 194"/>
                  <a:gd name="T41" fmla="*/ 354 w 354"/>
                  <a:gd name="T42" fmla="*/ 194 h 19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4" h="194">
                    <a:moveTo>
                      <a:pt x="0" y="28"/>
                    </a:moveTo>
                    <a:lnTo>
                      <a:pt x="10" y="94"/>
                    </a:lnTo>
                    <a:lnTo>
                      <a:pt x="58" y="154"/>
                    </a:lnTo>
                    <a:lnTo>
                      <a:pt x="132" y="186"/>
                    </a:lnTo>
                    <a:lnTo>
                      <a:pt x="208" y="194"/>
                    </a:lnTo>
                    <a:lnTo>
                      <a:pt x="290" y="160"/>
                    </a:lnTo>
                    <a:lnTo>
                      <a:pt x="348" y="82"/>
                    </a:lnTo>
                    <a:lnTo>
                      <a:pt x="354" y="20"/>
                    </a:lnTo>
                    <a:lnTo>
                      <a:pt x="274" y="2"/>
                    </a:lnTo>
                    <a:lnTo>
                      <a:pt x="176" y="0"/>
                    </a:lnTo>
                    <a:lnTo>
                      <a:pt x="92" y="6"/>
                    </a:lnTo>
                    <a:lnTo>
                      <a:pt x="16" y="18"/>
                    </a:lnTo>
                    <a:lnTo>
                      <a:pt x="0" y="28"/>
                    </a:lnTo>
                    <a:close/>
                  </a:path>
                </a:pathLst>
              </a:custGeom>
              <a:solidFill>
                <a:srgbClr val="FF0000">
                  <a:alpha val="47842"/>
                </a:srgbClr>
              </a:solidFill>
              <a:ln w="9525">
                <a:solidFill>
                  <a:srgbClr val="000000">
                    <a:alpha val="49019"/>
                  </a:srgbClr>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527" name="Freeform 183">
                <a:extLst>
                  <a:ext uri="{FF2B5EF4-FFF2-40B4-BE49-F238E27FC236}">
                    <a16:creationId xmlns:a16="http://schemas.microsoft.com/office/drawing/2014/main" id="{FB4E3B4C-5548-40EE-9050-F0195047CF8E}"/>
                  </a:ext>
                </a:extLst>
              </p:cNvPr>
              <p:cNvSpPr>
                <a:spLocks/>
              </p:cNvSpPr>
              <p:nvPr/>
            </p:nvSpPr>
            <p:spPr bwMode="auto">
              <a:xfrm>
                <a:off x="4082" y="1706"/>
                <a:ext cx="350" cy="52"/>
              </a:xfrm>
              <a:custGeom>
                <a:avLst/>
                <a:gdLst>
                  <a:gd name="T0" fmla="*/ 0 w 350"/>
                  <a:gd name="T1" fmla="*/ 30 h 52"/>
                  <a:gd name="T2" fmla="*/ 68 w 350"/>
                  <a:gd name="T3" fmla="*/ 44 h 52"/>
                  <a:gd name="T4" fmla="*/ 148 w 350"/>
                  <a:gd name="T5" fmla="*/ 52 h 52"/>
                  <a:gd name="T6" fmla="*/ 192 w 350"/>
                  <a:gd name="T7" fmla="*/ 50 h 52"/>
                  <a:gd name="T8" fmla="*/ 258 w 350"/>
                  <a:gd name="T9" fmla="*/ 46 h 52"/>
                  <a:gd name="T10" fmla="*/ 296 w 350"/>
                  <a:gd name="T11" fmla="*/ 40 h 52"/>
                  <a:gd name="T12" fmla="*/ 350 w 350"/>
                  <a:gd name="T13" fmla="*/ 26 h 52"/>
                  <a:gd name="T14" fmla="*/ 272 w 350"/>
                  <a:gd name="T15" fmla="*/ 4 h 52"/>
                  <a:gd name="T16" fmla="*/ 178 w 350"/>
                  <a:gd name="T17" fmla="*/ 0 h 52"/>
                  <a:gd name="T18" fmla="*/ 102 w 350"/>
                  <a:gd name="T19" fmla="*/ 2 h 52"/>
                  <a:gd name="T20" fmla="*/ 6 w 350"/>
                  <a:gd name="T21" fmla="*/ 18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0"/>
                  <a:gd name="T34" fmla="*/ 0 h 52"/>
                  <a:gd name="T35" fmla="*/ 350 w 350"/>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0" h="52">
                    <a:moveTo>
                      <a:pt x="0" y="30"/>
                    </a:moveTo>
                    <a:lnTo>
                      <a:pt x="68" y="44"/>
                    </a:lnTo>
                    <a:lnTo>
                      <a:pt x="148" y="52"/>
                    </a:lnTo>
                    <a:lnTo>
                      <a:pt x="192" y="50"/>
                    </a:lnTo>
                    <a:lnTo>
                      <a:pt x="258" y="46"/>
                    </a:lnTo>
                    <a:lnTo>
                      <a:pt x="296" y="40"/>
                    </a:lnTo>
                    <a:lnTo>
                      <a:pt x="350" y="26"/>
                    </a:lnTo>
                    <a:lnTo>
                      <a:pt x="272" y="4"/>
                    </a:lnTo>
                    <a:lnTo>
                      <a:pt x="178" y="0"/>
                    </a:lnTo>
                    <a:lnTo>
                      <a:pt x="102" y="2"/>
                    </a:lnTo>
                    <a:lnTo>
                      <a:pt x="6" y="18"/>
                    </a:lnTo>
                  </a:path>
                </a:pathLst>
              </a:custGeom>
              <a:solidFill>
                <a:srgbClr val="CC0000">
                  <a:alpha val="49019"/>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41528" name="Group 184">
              <a:extLst>
                <a:ext uri="{FF2B5EF4-FFF2-40B4-BE49-F238E27FC236}">
                  <a16:creationId xmlns:a16="http://schemas.microsoft.com/office/drawing/2014/main" id="{D272A5F3-7894-421D-AEA8-4FC513493A42}"/>
                </a:ext>
              </a:extLst>
            </p:cNvPr>
            <p:cNvGrpSpPr>
              <a:grpSpLocks/>
            </p:cNvGrpSpPr>
            <p:nvPr/>
          </p:nvGrpSpPr>
          <p:grpSpPr bwMode="auto">
            <a:xfrm>
              <a:off x="4120" y="1822"/>
              <a:ext cx="354" cy="194"/>
              <a:chOff x="4082" y="1706"/>
              <a:chExt cx="354" cy="194"/>
            </a:xfrm>
          </p:grpSpPr>
          <p:sp>
            <p:nvSpPr>
              <p:cNvPr id="441529" name="Freeform 185">
                <a:extLst>
                  <a:ext uri="{FF2B5EF4-FFF2-40B4-BE49-F238E27FC236}">
                    <a16:creationId xmlns:a16="http://schemas.microsoft.com/office/drawing/2014/main" id="{D226E1AF-7CAF-4E5D-B85E-AE61D3C4E804}"/>
                  </a:ext>
                </a:extLst>
              </p:cNvPr>
              <p:cNvSpPr>
                <a:spLocks/>
              </p:cNvSpPr>
              <p:nvPr/>
            </p:nvSpPr>
            <p:spPr bwMode="auto">
              <a:xfrm>
                <a:off x="4082" y="1706"/>
                <a:ext cx="354" cy="194"/>
              </a:xfrm>
              <a:custGeom>
                <a:avLst/>
                <a:gdLst>
                  <a:gd name="T0" fmla="*/ 0 w 354"/>
                  <a:gd name="T1" fmla="*/ 28 h 194"/>
                  <a:gd name="T2" fmla="*/ 10 w 354"/>
                  <a:gd name="T3" fmla="*/ 94 h 194"/>
                  <a:gd name="T4" fmla="*/ 58 w 354"/>
                  <a:gd name="T5" fmla="*/ 154 h 194"/>
                  <a:gd name="T6" fmla="*/ 132 w 354"/>
                  <a:gd name="T7" fmla="*/ 186 h 194"/>
                  <a:gd name="T8" fmla="*/ 208 w 354"/>
                  <a:gd name="T9" fmla="*/ 194 h 194"/>
                  <a:gd name="T10" fmla="*/ 290 w 354"/>
                  <a:gd name="T11" fmla="*/ 160 h 194"/>
                  <a:gd name="T12" fmla="*/ 348 w 354"/>
                  <a:gd name="T13" fmla="*/ 82 h 194"/>
                  <a:gd name="T14" fmla="*/ 354 w 354"/>
                  <a:gd name="T15" fmla="*/ 20 h 194"/>
                  <a:gd name="T16" fmla="*/ 274 w 354"/>
                  <a:gd name="T17" fmla="*/ 2 h 194"/>
                  <a:gd name="T18" fmla="*/ 176 w 354"/>
                  <a:gd name="T19" fmla="*/ 0 h 194"/>
                  <a:gd name="T20" fmla="*/ 92 w 354"/>
                  <a:gd name="T21" fmla="*/ 6 h 194"/>
                  <a:gd name="T22" fmla="*/ 16 w 354"/>
                  <a:gd name="T23" fmla="*/ 18 h 194"/>
                  <a:gd name="T24" fmla="*/ 0 w 354"/>
                  <a:gd name="T25" fmla="*/ 28 h 1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4"/>
                  <a:gd name="T40" fmla="*/ 0 h 194"/>
                  <a:gd name="T41" fmla="*/ 354 w 354"/>
                  <a:gd name="T42" fmla="*/ 194 h 19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4" h="194">
                    <a:moveTo>
                      <a:pt x="0" y="28"/>
                    </a:moveTo>
                    <a:lnTo>
                      <a:pt x="10" y="94"/>
                    </a:lnTo>
                    <a:lnTo>
                      <a:pt x="58" y="154"/>
                    </a:lnTo>
                    <a:lnTo>
                      <a:pt x="132" y="186"/>
                    </a:lnTo>
                    <a:lnTo>
                      <a:pt x="208" y="194"/>
                    </a:lnTo>
                    <a:lnTo>
                      <a:pt x="290" y="160"/>
                    </a:lnTo>
                    <a:lnTo>
                      <a:pt x="348" y="82"/>
                    </a:lnTo>
                    <a:lnTo>
                      <a:pt x="354" y="20"/>
                    </a:lnTo>
                    <a:lnTo>
                      <a:pt x="274" y="2"/>
                    </a:lnTo>
                    <a:lnTo>
                      <a:pt x="176" y="0"/>
                    </a:lnTo>
                    <a:lnTo>
                      <a:pt x="92" y="6"/>
                    </a:lnTo>
                    <a:lnTo>
                      <a:pt x="16" y="18"/>
                    </a:lnTo>
                    <a:lnTo>
                      <a:pt x="0" y="28"/>
                    </a:lnTo>
                    <a:close/>
                  </a:path>
                </a:pathLst>
              </a:custGeom>
              <a:solidFill>
                <a:srgbClr val="FF0000">
                  <a:alpha val="47842"/>
                </a:srgbClr>
              </a:solidFill>
              <a:ln w="9525">
                <a:solidFill>
                  <a:srgbClr val="000000">
                    <a:alpha val="49019"/>
                  </a:srgbClr>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530" name="Freeform 186">
                <a:extLst>
                  <a:ext uri="{FF2B5EF4-FFF2-40B4-BE49-F238E27FC236}">
                    <a16:creationId xmlns:a16="http://schemas.microsoft.com/office/drawing/2014/main" id="{90720F93-9A6E-4DC9-8A41-528A5F633C29}"/>
                  </a:ext>
                </a:extLst>
              </p:cNvPr>
              <p:cNvSpPr>
                <a:spLocks/>
              </p:cNvSpPr>
              <p:nvPr/>
            </p:nvSpPr>
            <p:spPr bwMode="auto">
              <a:xfrm>
                <a:off x="4082" y="1706"/>
                <a:ext cx="350" cy="52"/>
              </a:xfrm>
              <a:custGeom>
                <a:avLst/>
                <a:gdLst>
                  <a:gd name="T0" fmla="*/ 0 w 350"/>
                  <a:gd name="T1" fmla="*/ 30 h 52"/>
                  <a:gd name="T2" fmla="*/ 68 w 350"/>
                  <a:gd name="T3" fmla="*/ 44 h 52"/>
                  <a:gd name="T4" fmla="*/ 148 w 350"/>
                  <a:gd name="T5" fmla="*/ 52 h 52"/>
                  <a:gd name="T6" fmla="*/ 192 w 350"/>
                  <a:gd name="T7" fmla="*/ 50 h 52"/>
                  <a:gd name="T8" fmla="*/ 258 w 350"/>
                  <a:gd name="T9" fmla="*/ 46 h 52"/>
                  <a:gd name="T10" fmla="*/ 296 w 350"/>
                  <a:gd name="T11" fmla="*/ 40 h 52"/>
                  <a:gd name="T12" fmla="*/ 350 w 350"/>
                  <a:gd name="T13" fmla="*/ 26 h 52"/>
                  <a:gd name="T14" fmla="*/ 272 w 350"/>
                  <a:gd name="T15" fmla="*/ 4 h 52"/>
                  <a:gd name="T16" fmla="*/ 178 w 350"/>
                  <a:gd name="T17" fmla="*/ 0 h 52"/>
                  <a:gd name="T18" fmla="*/ 102 w 350"/>
                  <a:gd name="T19" fmla="*/ 2 h 52"/>
                  <a:gd name="T20" fmla="*/ 6 w 350"/>
                  <a:gd name="T21" fmla="*/ 18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0"/>
                  <a:gd name="T34" fmla="*/ 0 h 52"/>
                  <a:gd name="T35" fmla="*/ 350 w 350"/>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0" h="52">
                    <a:moveTo>
                      <a:pt x="0" y="30"/>
                    </a:moveTo>
                    <a:lnTo>
                      <a:pt x="68" y="44"/>
                    </a:lnTo>
                    <a:lnTo>
                      <a:pt x="148" y="52"/>
                    </a:lnTo>
                    <a:lnTo>
                      <a:pt x="192" y="50"/>
                    </a:lnTo>
                    <a:lnTo>
                      <a:pt x="258" y="46"/>
                    </a:lnTo>
                    <a:lnTo>
                      <a:pt x="296" y="40"/>
                    </a:lnTo>
                    <a:lnTo>
                      <a:pt x="350" y="26"/>
                    </a:lnTo>
                    <a:lnTo>
                      <a:pt x="272" y="4"/>
                    </a:lnTo>
                    <a:lnTo>
                      <a:pt x="178" y="0"/>
                    </a:lnTo>
                    <a:lnTo>
                      <a:pt x="102" y="2"/>
                    </a:lnTo>
                    <a:lnTo>
                      <a:pt x="6" y="18"/>
                    </a:lnTo>
                  </a:path>
                </a:pathLst>
              </a:custGeom>
              <a:solidFill>
                <a:srgbClr val="CC0000">
                  <a:alpha val="49019"/>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41531" name="Group 187">
              <a:extLst>
                <a:ext uri="{FF2B5EF4-FFF2-40B4-BE49-F238E27FC236}">
                  <a16:creationId xmlns:a16="http://schemas.microsoft.com/office/drawing/2014/main" id="{E715DF30-C2B4-4F2C-A742-57D156B9E914}"/>
                </a:ext>
              </a:extLst>
            </p:cNvPr>
            <p:cNvGrpSpPr>
              <a:grpSpLocks/>
            </p:cNvGrpSpPr>
            <p:nvPr/>
          </p:nvGrpSpPr>
          <p:grpSpPr bwMode="auto">
            <a:xfrm>
              <a:off x="3675" y="1465"/>
              <a:ext cx="401" cy="384"/>
              <a:chOff x="3675" y="1465"/>
              <a:chExt cx="401" cy="384"/>
            </a:xfrm>
          </p:grpSpPr>
          <p:grpSp>
            <p:nvGrpSpPr>
              <p:cNvPr id="441532" name="Group 188">
                <a:extLst>
                  <a:ext uri="{FF2B5EF4-FFF2-40B4-BE49-F238E27FC236}">
                    <a16:creationId xmlns:a16="http://schemas.microsoft.com/office/drawing/2014/main" id="{04B1D4F1-707A-4BAF-B8AE-3D8302426C14}"/>
                  </a:ext>
                </a:extLst>
              </p:cNvPr>
              <p:cNvGrpSpPr>
                <a:grpSpLocks/>
              </p:cNvGrpSpPr>
              <p:nvPr/>
            </p:nvGrpSpPr>
            <p:grpSpPr bwMode="auto">
              <a:xfrm>
                <a:off x="3675" y="1465"/>
                <a:ext cx="401" cy="384"/>
                <a:chOff x="3675" y="1465"/>
                <a:chExt cx="401" cy="384"/>
              </a:xfrm>
            </p:grpSpPr>
            <p:sp>
              <p:nvSpPr>
                <p:cNvPr id="441533" name="Oval 189">
                  <a:extLst>
                    <a:ext uri="{FF2B5EF4-FFF2-40B4-BE49-F238E27FC236}">
                      <a16:creationId xmlns:a16="http://schemas.microsoft.com/office/drawing/2014/main" id="{1F3E9F87-1CBE-4549-BC50-0418E3F43E61}"/>
                    </a:ext>
                  </a:extLst>
                </p:cNvPr>
                <p:cNvSpPr>
                  <a:spLocks noChangeArrowheads="1"/>
                </p:cNvSpPr>
                <p:nvPr/>
              </p:nvSpPr>
              <p:spPr bwMode="auto">
                <a:xfrm>
                  <a:off x="3675" y="1465"/>
                  <a:ext cx="401" cy="384"/>
                </a:xfrm>
                <a:prstGeom prst="ellipse">
                  <a:avLst/>
                </a:prstGeom>
                <a:solidFill>
                  <a:schemeClr val="bg1"/>
                </a:solidFill>
                <a:ln w="9525">
                  <a:solidFill>
                    <a:schemeClr val="tx1"/>
                  </a:solidFill>
                  <a:round/>
                  <a:headEnd/>
                  <a:tailEnd/>
                </a:ln>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endParaRPr lang="en-US" altLang="es-ES" sz="1470">
                    <a:solidFill>
                      <a:srgbClr val="000000"/>
                    </a:solidFill>
                    <a:ea typeface="MS PGothic" panose="020B0600070205080204" pitchFamily="34" charset="-128"/>
                  </a:endParaRPr>
                </a:p>
              </p:txBody>
            </p:sp>
            <p:grpSp>
              <p:nvGrpSpPr>
                <p:cNvPr id="441534" name="Group 190">
                  <a:extLst>
                    <a:ext uri="{FF2B5EF4-FFF2-40B4-BE49-F238E27FC236}">
                      <a16:creationId xmlns:a16="http://schemas.microsoft.com/office/drawing/2014/main" id="{910C5F30-CE05-4D26-A8EC-1FC931010436}"/>
                    </a:ext>
                  </a:extLst>
                </p:cNvPr>
                <p:cNvGrpSpPr>
                  <a:grpSpLocks/>
                </p:cNvGrpSpPr>
                <p:nvPr/>
              </p:nvGrpSpPr>
              <p:grpSpPr bwMode="auto">
                <a:xfrm>
                  <a:off x="3712" y="1620"/>
                  <a:ext cx="354" cy="194"/>
                  <a:chOff x="4082" y="1706"/>
                  <a:chExt cx="354" cy="194"/>
                </a:xfrm>
              </p:grpSpPr>
              <p:sp>
                <p:nvSpPr>
                  <p:cNvPr id="441535" name="Freeform 191">
                    <a:extLst>
                      <a:ext uri="{FF2B5EF4-FFF2-40B4-BE49-F238E27FC236}">
                        <a16:creationId xmlns:a16="http://schemas.microsoft.com/office/drawing/2014/main" id="{37A7D358-B748-406F-A10A-C34A18346425}"/>
                      </a:ext>
                    </a:extLst>
                  </p:cNvPr>
                  <p:cNvSpPr>
                    <a:spLocks/>
                  </p:cNvSpPr>
                  <p:nvPr/>
                </p:nvSpPr>
                <p:spPr bwMode="auto">
                  <a:xfrm>
                    <a:off x="4082" y="1706"/>
                    <a:ext cx="354" cy="194"/>
                  </a:xfrm>
                  <a:custGeom>
                    <a:avLst/>
                    <a:gdLst>
                      <a:gd name="T0" fmla="*/ 0 w 354"/>
                      <a:gd name="T1" fmla="*/ 28 h 194"/>
                      <a:gd name="T2" fmla="*/ 10 w 354"/>
                      <a:gd name="T3" fmla="*/ 94 h 194"/>
                      <a:gd name="T4" fmla="*/ 58 w 354"/>
                      <a:gd name="T5" fmla="*/ 154 h 194"/>
                      <a:gd name="T6" fmla="*/ 132 w 354"/>
                      <a:gd name="T7" fmla="*/ 186 h 194"/>
                      <a:gd name="T8" fmla="*/ 208 w 354"/>
                      <a:gd name="T9" fmla="*/ 194 h 194"/>
                      <a:gd name="T10" fmla="*/ 290 w 354"/>
                      <a:gd name="T11" fmla="*/ 160 h 194"/>
                      <a:gd name="T12" fmla="*/ 348 w 354"/>
                      <a:gd name="T13" fmla="*/ 82 h 194"/>
                      <a:gd name="T14" fmla="*/ 354 w 354"/>
                      <a:gd name="T15" fmla="*/ 20 h 194"/>
                      <a:gd name="T16" fmla="*/ 274 w 354"/>
                      <a:gd name="T17" fmla="*/ 2 h 194"/>
                      <a:gd name="T18" fmla="*/ 176 w 354"/>
                      <a:gd name="T19" fmla="*/ 0 h 194"/>
                      <a:gd name="T20" fmla="*/ 92 w 354"/>
                      <a:gd name="T21" fmla="*/ 6 h 194"/>
                      <a:gd name="T22" fmla="*/ 16 w 354"/>
                      <a:gd name="T23" fmla="*/ 18 h 194"/>
                      <a:gd name="T24" fmla="*/ 0 w 354"/>
                      <a:gd name="T25" fmla="*/ 28 h 1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4"/>
                      <a:gd name="T40" fmla="*/ 0 h 194"/>
                      <a:gd name="T41" fmla="*/ 354 w 354"/>
                      <a:gd name="T42" fmla="*/ 194 h 19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4" h="194">
                        <a:moveTo>
                          <a:pt x="0" y="28"/>
                        </a:moveTo>
                        <a:lnTo>
                          <a:pt x="10" y="94"/>
                        </a:lnTo>
                        <a:lnTo>
                          <a:pt x="58" y="154"/>
                        </a:lnTo>
                        <a:lnTo>
                          <a:pt x="132" y="186"/>
                        </a:lnTo>
                        <a:lnTo>
                          <a:pt x="208" y="194"/>
                        </a:lnTo>
                        <a:lnTo>
                          <a:pt x="290" y="160"/>
                        </a:lnTo>
                        <a:lnTo>
                          <a:pt x="348" y="82"/>
                        </a:lnTo>
                        <a:lnTo>
                          <a:pt x="354" y="20"/>
                        </a:lnTo>
                        <a:lnTo>
                          <a:pt x="274" y="2"/>
                        </a:lnTo>
                        <a:lnTo>
                          <a:pt x="176" y="0"/>
                        </a:lnTo>
                        <a:lnTo>
                          <a:pt x="92" y="6"/>
                        </a:lnTo>
                        <a:lnTo>
                          <a:pt x="16" y="18"/>
                        </a:lnTo>
                        <a:lnTo>
                          <a:pt x="0" y="28"/>
                        </a:lnTo>
                        <a:close/>
                      </a:path>
                    </a:pathLst>
                  </a:custGeom>
                  <a:solidFill>
                    <a:srgbClr val="FF0000">
                      <a:alpha val="47842"/>
                    </a:srgbClr>
                  </a:solidFill>
                  <a:ln w="9525">
                    <a:solidFill>
                      <a:srgbClr val="000000">
                        <a:alpha val="49019"/>
                      </a:srgbClr>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536" name="Freeform 192">
                    <a:extLst>
                      <a:ext uri="{FF2B5EF4-FFF2-40B4-BE49-F238E27FC236}">
                        <a16:creationId xmlns:a16="http://schemas.microsoft.com/office/drawing/2014/main" id="{B241BF13-048B-40F7-B595-239B6D96F769}"/>
                      </a:ext>
                    </a:extLst>
                  </p:cNvPr>
                  <p:cNvSpPr>
                    <a:spLocks/>
                  </p:cNvSpPr>
                  <p:nvPr/>
                </p:nvSpPr>
                <p:spPr bwMode="auto">
                  <a:xfrm>
                    <a:off x="4082" y="1706"/>
                    <a:ext cx="350" cy="52"/>
                  </a:xfrm>
                  <a:custGeom>
                    <a:avLst/>
                    <a:gdLst>
                      <a:gd name="T0" fmla="*/ 0 w 350"/>
                      <a:gd name="T1" fmla="*/ 30 h 52"/>
                      <a:gd name="T2" fmla="*/ 68 w 350"/>
                      <a:gd name="T3" fmla="*/ 44 h 52"/>
                      <a:gd name="T4" fmla="*/ 148 w 350"/>
                      <a:gd name="T5" fmla="*/ 52 h 52"/>
                      <a:gd name="T6" fmla="*/ 192 w 350"/>
                      <a:gd name="T7" fmla="*/ 50 h 52"/>
                      <a:gd name="T8" fmla="*/ 258 w 350"/>
                      <a:gd name="T9" fmla="*/ 46 h 52"/>
                      <a:gd name="T10" fmla="*/ 296 w 350"/>
                      <a:gd name="T11" fmla="*/ 40 h 52"/>
                      <a:gd name="T12" fmla="*/ 350 w 350"/>
                      <a:gd name="T13" fmla="*/ 26 h 52"/>
                      <a:gd name="T14" fmla="*/ 272 w 350"/>
                      <a:gd name="T15" fmla="*/ 4 h 52"/>
                      <a:gd name="T16" fmla="*/ 178 w 350"/>
                      <a:gd name="T17" fmla="*/ 0 h 52"/>
                      <a:gd name="T18" fmla="*/ 102 w 350"/>
                      <a:gd name="T19" fmla="*/ 2 h 52"/>
                      <a:gd name="T20" fmla="*/ 6 w 350"/>
                      <a:gd name="T21" fmla="*/ 18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0"/>
                      <a:gd name="T34" fmla="*/ 0 h 52"/>
                      <a:gd name="T35" fmla="*/ 350 w 350"/>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0" h="52">
                        <a:moveTo>
                          <a:pt x="0" y="30"/>
                        </a:moveTo>
                        <a:lnTo>
                          <a:pt x="68" y="44"/>
                        </a:lnTo>
                        <a:lnTo>
                          <a:pt x="148" y="52"/>
                        </a:lnTo>
                        <a:lnTo>
                          <a:pt x="192" y="50"/>
                        </a:lnTo>
                        <a:lnTo>
                          <a:pt x="258" y="46"/>
                        </a:lnTo>
                        <a:lnTo>
                          <a:pt x="296" y="40"/>
                        </a:lnTo>
                        <a:lnTo>
                          <a:pt x="350" y="26"/>
                        </a:lnTo>
                        <a:lnTo>
                          <a:pt x="272" y="4"/>
                        </a:lnTo>
                        <a:lnTo>
                          <a:pt x="178" y="0"/>
                        </a:lnTo>
                        <a:lnTo>
                          <a:pt x="102" y="2"/>
                        </a:lnTo>
                        <a:lnTo>
                          <a:pt x="6" y="18"/>
                        </a:lnTo>
                      </a:path>
                    </a:pathLst>
                  </a:custGeom>
                  <a:solidFill>
                    <a:srgbClr val="CC0000">
                      <a:alpha val="49019"/>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sp>
            <p:nvSpPr>
              <p:cNvPr id="441537" name="Freeform 193">
                <a:extLst>
                  <a:ext uri="{FF2B5EF4-FFF2-40B4-BE49-F238E27FC236}">
                    <a16:creationId xmlns:a16="http://schemas.microsoft.com/office/drawing/2014/main" id="{E240BCB2-3883-47FB-BD83-8939436CC4D2}"/>
                  </a:ext>
                </a:extLst>
              </p:cNvPr>
              <p:cNvSpPr>
                <a:spLocks/>
              </p:cNvSpPr>
              <p:nvPr/>
            </p:nvSpPr>
            <p:spPr bwMode="auto">
              <a:xfrm>
                <a:off x="3696" y="1558"/>
                <a:ext cx="71" cy="201"/>
              </a:xfrm>
              <a:custGeom>
                <a:avLst/>
                <a:gdLst>
                  <a:gd name="T0" fmla="*/ 50 w 71"/>
                  <a:gd name="T1" fmla="*/ 0 h 201"/>
                  <a:gd name="T2" fmla="*/ 26 w 71"/>
                  <a:gd name="T3" fmla="*/ 21 h 201"/>
                  <a:gd name="T4" fmla="*/ 8 w 71"/>
                  <a:gd name="T5" fmla="*/ 75 h 201"/>
                  <a:gd name="T6" fmla="*/ 8 w 71"/>
                  <a:gd name="T7" fmla="*/ 135 h 201"/>
                  <a:gd name="T8" fmla="*/ 35 w 71"/>
                  <a:gd name="T9" fmla="*/ 165 h 201"/>
                  <a:gd name="T10" fmla="*/ 71 w 71"/>
                  <a:gd name="T11" fmla="*/ 201 h 201"/>
                  <a:gd name="T12" fmla="*/ 0 60000 65536"/>
                  <a:gd name="T13" fmla="*/ 0 60000 65536"/>
                  <a:gd name="T14" fmla="*/ 0 60000 65536"/>
                  <a:gd name="T15" fmla="*/ 0 60000 65536"/>
                  <a:gd name="T16" fmla="*/ 0 60000 65536"/>
                  <a:gd name="T17" fmla="*/ 0 60000 65536"/>
                  <a:gd name="T18" fmla="*/ 0 w 71"/>
                  <a:gd name="T19" fmla="*/ 0 h 201"/>
                  <a:gd name="T20" fmla="*/ 71 w 71"/>
                  <a:gd name="T21" fmla="*/ 201 h 201"/>
                </a:gdLst>
                <a:ahLst/>
                <a:cxnLst>
                  <a:cxn ang="T12">
                    <a:pos x="T0" y="T1"/>
                  </a:cxn>
                  <a:cxn ang="T13">
                    <a:pos x="T2" y="T3"/>
                  </a:cxn>
                  <a:cxn ang="T14">
                    <a:pos x="T4" y="T5"/>
                  </a:cxn>
                  <a:cxn ang="T15">
                    <a:pos x="T6" y="T7"/>
                  </a:cxn>
                  <a:cxn ang="T16">
                    <a:pos x="T8" y="T9"/>
                  </a:cxn>
                  <a:cxn ang="T17">
                    <a:pos x="T10" y="T11"/>
                  </a:cxn>
                </a:cxnLst>
                <a:rect l="T18" t="T19" r="T20" b="T21"/>
                <a:pathLst>
                  <a:path w="71" h="201">
                    <a:moveTo>
                      <a:pt x="50" y="0"/>
                    </a:moveTo>
                    <a:cubicBezTo>
                      <a:pt x="29" y="14"/>
                      <a:pt x="36" y="6"/>
                      <a:pt x="26" y="21"/>
                    </a:cubicBezTo>
                    <a:cubicBezTo>
                      <a:pt x="23" y="49"/>
                      <a:pt x="26" y="57"/>
                      <a:pt x="8" y="75"/>
                    </a:cubicBezTo>
                    <a:cubicBezTo>
                      <a:pt x="0" y="98"/>
                      <a:pt x="1" y="91"/>
                      <a:pt x="8" y="135"/>
                    </a:cubicBezTo>
                    <a:cubicBezTo>
                      <a:pt x="10" y="148"/>
                      <a:pt x="35" y="165"/>
                      <a:pt x="35" y="165"/>
                    </a:cubicBezTo>
                    <a:cubicBezTo>
                      <a:pt x="43" y="177"/>
                      <a:pt x="58" y="194"/>
                      <a:pt x="71" y="201"/>
                    </a:cubicBezTo>
                  </a:path>
                </a:pathLst>
              </a:custGeom>
              <a:noFill/>
              <a:ln w="57150" cmpd="sng">
                <a:solidFill>
                  <a:srgbClr val="B2B2B2">
                    <a:alpha val="63921"/>
                  </a:srgbClr>
                </a:solidFill>
                <a:round/>
                <a:headEnd/>
                <a:tailEnd/>
              </a:ln>
              <a:extLst>
                <a:ext uri="{909E8E84-426E-40DD-AFC4-6F175D3DCCD1}">
                  <a14:hiddenFill xmlns:a14="http://schemas.microsoft.com/office/drawing/2010/main">
                    <a:solidFill>
                      <a:srgbClr val="FFFFFF"/>
                    </a:solidFill>
                  </a14:hiddenFill>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nvGrpSpPr>
            <p:cNvPr id="441538" name="Group 194">
              <a:extLst>
                <a:ext uri="{FF2B5EF4-FFF2-40B4-BE49-F238E27FC236}">
                  <a16:creationId xmlns:a16="http://schemas.microsoft.com/office/drawing/2014/main" id="{A4D083AB-76CC-4AAF-8E12-ECD65D6E8560}"/>
                </a:ext>
              </a:extLst>
            </p:cNvPr>
            <p:cNvGrpSpPr>
              <a:grpSpLocks/>
            </p:cNvGrpSpPr>
            <p:nvPr/>
          </p:nvGrpSpPr>
          <p:grpSpPr bwMode="auto">
            <a:xfrm>
              <a:off x="4313" y="1545"/>
              <a:ext cx="401" cy="384"/>
              <a:chOff x="4313" y="1545"/>
              <a:chExt cx="401" cy="384"/>
            </a:xfrm>
          </p:grpSpPr>
          <p:sp>
            <p:nvSpPr>
              <p:cNvPr id="441539" name="Oval 195">
                <a:extLst>
                  <a:ext uri="{FF2B5EF4-FFF2-40B4-BE49-F238E27FC236}">
                    <a16:creationId xmlns:a16="http://schemas.microsoft.com/office/drawing/2014/main" id="{CB70F366-8860-4AC4-B72D-7C7BB33CBC49}"/>
                  </a:ext>
                </a:extLst>
              </p:cNvPr>
              <p:cNvSpPr>
                <a:spLocks noChangeArrowheads="1"/>
              </p:cNvSpPr>
              <p:nvPr/>
            </p:nvSpPr>
            <p:spPr bwMode="auto">
              <a:xfrm>
                <a:off x="4313" y="1545"/>
                <a:ext cx="401" cy="384"/>
              </a:xfrm>
              <a:prstGeom prst="ellipse">
                <a:avLst/>
              </a:prstGeom>
              <a:solidFill>
                <a:schemeClr val="bg1"/>
              </a:solidFill>
              <a:ln w="9525">
                <a:solidFill>
                  <a:schemeClr val="tx1"/>
                </a:solidFill>
                <a:round/>
                <a:headEnd/>
                <a:tailEnd/>
              </a:ln>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endParaRPr lang="en-US" altLang="es-ES" sz="1470">
                  <a:solidFill>
                    <a:srgbClr val="000000"/>
                  </a:solidFill>
                  <a:ea typeface="MS PGothic" panose="020B0600070205080204" pitchFamily="34" charset="-128"/>
                </a:endParaRPr>
              </a:p>
            </p:txBody>
          </p:sp>
          <p:grpSp>
            <p:nvGrpSpPr>
              <p:cNvPr id="441540" name="Group 196">
                <a:extLst>
                  <a:ext uri="{FF2B5EF4-FFF2-40B4-BE49-F238E27FC236}">
                    <a16:creationId xmlns:a16="http://schemas.microsoft.com/office/drawing/2014/main" id="{F7A8B36B-D1FD-4DC3-BA07-85AE5D69F52C}"/>
                  </a:ext>
                </a:extLst>
              </p:cNvPr>
              <p:cNvGrpSpPr>
                <a:grpSpLocks/>
              </p:cNvGrpSpPr>
              <p:nvPr/>
            </p:nvGrpSpPr>
            <p:grpSpPr bwMode="auto">
              <a:xfrm>
                <a:off x="4332" y="1706"/>
                <a:ext cx="354" cy="194"/>
                <a:chOff x="4082" y="1706"/>
                <a:chExt cx="354" cy="194"/>
              </a:xfrm>
            </p:grpSpPr>
            <p:sp>
              <p:nvSpPr>
                <p:cNvPr id="441541" name="Freeform 197">
                  <a:extLst>
                    <a:ext uri="{FF2B5EF4-FFF2-40B4-BE49-F238E27FC236}">
                      <a16:creationId xmlns:a16="http://schemas.microsoft.com/office/drawing/2014/main" id="{D4B3862F-66F6-45D2-8FB6-52759E1ED851}"/>
                    </a:ext>
                  </a:extLst>
                </p:cNvPr>
                <p:cNvSpPr>
                  <a:spLocks/>
                </p:cNvSpPr>
                <p:nvPr/>
              </p:nvSpPr>
              <p:spPr bwMode="auto">
                <a:xfrm>
                  <a:off x="4082" y="1706"/>
                  <a:ext cx="354" cy="194"/>
                </a:xfrm>
                <a:custGeom>
                  <a:avLst/>
                  <a:gdLst>
                    <a:gd name="T0" fmla="*/ 0 w 354"/>
                    <a:gd name="T1" fmla="*/ 28 h 194"/>
                    <a:gd name="T2" fmla="*/ 10 w 354"/>
                    <a:gd name="T3" fmla="*/ 94 h 194"/>
                    <a:gd name="T4" fmla="*/ 58 w 354"/>
                    <a:gd name="T5" fmla="*/ 154 h 194"/>
                    <a:gd name="T6" fmla="*/ 132 w 354"/>
                    <a:gd name="T7" fmla="*/ 186 h 194"/>
                    <a:gd name="T8" fmla="*/ 208 w 354"/>
                    <a:gd name="T9" fmla="*/ 194 h 194"/>
                    <a:gd name="T10" fmla="*/ 290 w 354"/>
                    <a:gd name="T11" fmla="*/ 160 h 194"/>
                    <a:gd name="T12" fmla="*/ 348 w 354"/>
                    <a:gd name="T13" fmla="*/ 82 h 194"/>
                    <a:gd name="T14" fmla="*/ 354 w 354"/>
                    <a:gd name="T15" fmla="*/ 20 h 194"/>
                    <a:gd name="T16" fmla="*/ 274 w 354"/>
                    <a:gd name="T17" fmla="*/ 2 h 194"/>
                    <a:gd name="T18" fmla="*/ 176 w 354"/>
                    <a:gd name="T19" fmla="*/ 0 h 194"/>
                    <a:gd name="T20" fmla="*/ 92 w 354"/>
                    <a:gd name="T21" fmla="*/ 6 h 194"/>
                    <a:gd name="T22" fmla="*/ 16 w 354"/>
                    <a:gd name="T23" fmla="*/ 18 h 194"/>
                    <a:gd name="T24" fmla="*/ 0 w 354"/>
                    <a:gd name="T25" fmla="*/ 28 h 1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4"/>
                    <a:gd name="T40" fmla="*/ 0 h 194"/>
                    <a:gd name="T41" fmla="*/ 354 w 354"/>
                    <a:gd name="T42" fmla="*/ 194 h 19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4" h="194">
                      <a:moveTo>
                        <a:pt x="0" y="28"/>
                      </a:moveTo>
                      <a:lnTo>
                        <a:pt x="10" y="94"/>
                      </a:lnTo>
                      <a:lnTo>
                        <a:pt x="58" y="154"/>
                      </a:lnTo>
                      <a:lnTo>
                        <a:pt x="132" y="186"/>
                      </a:lnTo>
                      <a:lnTo>
                        <a:pt x="208" y="194"/>
                      </a:lnTo>
                      <a:lnTo>
                        <a:pt x="290" y="160"/>
                      </a:lnTo>
                      <a:lnTo>
                        <a:pt x="348" y="82"/>
                      </a:lnTo>
                      <a:lnTo>
                        <a:pt x="354" y="20"/>
                      </a:lnTo>
                      <a:lnTo>
                        <a:pt x="274" y="2"/>
                      </a:lnTo>
                      <a:lnTo>
                        <a:pt x="176" y="0"/>
                      </a:lnTo>
                      <a:lnTo>
                        <a:pt x="92" y="6"/>
                      </a:lnTo>
                      <a:lnTo>
                        <a:pt x="16" y="18"/>
                      </a:lnTo>
                      <a:lnTo>
                        <a:pt x="0" y="28"/>
                      </a:lnTo>
                      <a:close/>
                    </a:path>
                  </a:pathLst>
                </a:custGeom>
                <a:solidFill>
                  <a:srgbClr val="FF0000">
                    <a:alpha val="47842"/>
                  </a:srgbClr>
                </a:solidFill>
                <a:ln w="9525">
                  <a:solidFill>
                    <a:srgbClr val="000000">
                      <a:alpha val="49019"/>
                    </a:srgbClr>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542" name="Freeform 198">
                  <a:extLst>
                    <a:ext uri="{FF2B5EF4-FFF2-40B4-BE49-F238E27FC236}">
                      <a16:creationId xmlns:a16="http://schemas.microsoft.com/office/drawing/2014/main" id="{D88176B4-36B3-47D9-B2B3-2A545D6EAAEB}"/>
                    </a:ext>
                  </a:extLst>
                </p:cNvPr>
                <p:cNvSpPr>
                  <a:spLocks/>
                </p:cNvSpPr>
                <p:nvPr/>
              </p:nvSpPr>
              <p:spPr bwMode="auto">
                <a:xfrm>
                  <a:off x="4082" y="1706"/>
                  <a:ext cx="350" cy="52"/>
                </a:xfrm>
                <a:custGeom>
                  <a:avLst/>
                  <a:gdLst>
                    <a:gd name="T0" fmla="*/ 0 w 350"/>
                    <a:gd name="T1" fmla="*/ 30 h 52"/>
                    <a:gd name="T2" fmla="*/ 68 w 350"/>
                    <a:gd name="T3" fmla="*/ 44 h 52"/>
                    <a:gd name="T4" fmla="*/ 148 w 350"/>
                    <a:gd name="T5" fmla="*/ 52 h 52"/>
                    <a:gd name="T6" fmla="*/ 192 w 350"/>
                    <a:gd name="T7" fmla="*/ 50 h 52"/>
                    <a:gd name="T8" fmla="*/ 258 w 350"/>
                    <a:gd name="T9" fmla="*/ 46 h 52"/>
                    <a:gd name="T10" fmla="*/ 296 w 350"/>
                    <a:gd name="T11" fmla="*/ 40 h 52"/>
                    <a:gd name="T12" fmla="*/ 350 w 350"/>
                    <a:gd name="T13" fmla="*/ 26 h 52"/>
                    <a:gd name="T14" fmla="*/ 272 w 350"/>
                    <a:gd name="T15" fmla="*/ 4 h 52"/>
                    <a:gd name="T16" fmla="*/ 178 w 350"/>
                    <a:gd name="T17" fmla="*/ 0 h 52"/>
                    <a:gd name="T18" fmla="*/ 102 w 350"/>
                    <a:gd name="T19" fmla="*/ 2 h 52"/>
                    <a:gd name="T20" fmla="*/ 6 w 350"/>
                    <a:gd name="T21" fmla="*/ 18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0"/>
                    <a:gd name="T34" fmla="*/ 0 h 52"/>
                    <a:gd name="T35" fmla="*/ 350 w 350"/>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0" h="52">
                      <a:moveTo>
                        <a:pt x="0" y="30"/>
                      </a:moveTo>
                      <a:lnTo>
                        <a:pt x="68" y="44"/>
                      </a:lnTo>
                      <a:lnTo>
                        <a:pt x="148" y="52"/>
                      </a:lnTo>
                      <a:lnTo>
                        <a:pt x="192" y="50"/>
                      </a:lnTo>
                      <a:lnTo>
                        <a:pt x="258" y="46"/>
                      </a:lnTo>
                      <a:lnTo>
                        <a:pt x="296" y="40"/>
                      </a:lnTo>
                      <a:lnTo>
                        <a:pt x="350" y="26"/>
                      </a:lnTo>
                      <a:lnTo>
                        <a:pt x="272" y="4"/>
                      </a:lnTo>
                      <a:lnTo>
                        <a:pt x="178" y="0"/>
                      </a:lnTo>
                      <a:lnTo>
                        <a:pt x="102" y="2"/>
                      </a:lnTo>
                      <a:lnTo>
                        <a:pt x="6" y="18"/>
                      </a:lnTo>
                    </a:path>
                  </a:pathLst>
                </a:custGeom>
                <a:solidFill>
                  <a:srgbClr val="CC0000">
                    <a:alpha val="49019"/>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grpSp>
          <p:nvGrpSpPr>
            <p:cNvPr id="441543" name="Group 199">
              <a:extLst>
                <a:ext uri="{FF2B5EF4-FFF2-40B4-BE49-F238E27FC236}">
                  <a16:creationId xmlns:a16="http://schemas.microsoft.com/office/drawing/2014/main" id="{9208DFD7-E98D-4626-862D-00E2B94FBB3E}"/>
                </a:ext>
              </a:extLst>
            </p:cNvPr>
            <p:cNvGrpSpPr>
              <a:grpSpLocks/>
            </p:cNvGrpSpPr>
            <p:nvPr/>
          </p:nvGrpSpPr>
          <p:grpSpPr bwMode="auto">
            <a:xfrm>
              <a:off x="3811" y="1601"/>
              <a:ext cx="401" cy="384"/>
              <a:chOff x="3811" y="1601"/>
              <a:chExt cx="401" cy="384"/>
            </a:xfrm>
          </p:grpSpPr>
          <p:sp>
            <p:nvSpPr>
              <p:cNvPr id="441544" name="Oval 200">
                <a:extLst>
                  <a:ext uri="{FF2B5EF4-FFF2-40B4-BE49-F238E27FC236}">
                    <a16:creationId xmlns:a16="http://schemas.microsoft.com/office/drawing/2014/main" id="{FF76D761-F96D-4A92-80FA-FBBA2EA05C5A}"/>
                  </a:ext>
                </a:extLst>
              </p:cNvPr>
              <p:cNvSpPr>
                <a:spLocks noChangeArrowheads="1"/>
              </p:cNvSpPr>
              <p:nvPr/>
            </p:nvSpPr>
            <p:spPr bwMode="auto">
              <a:xfrm>
                <a:off x="3811" y="1601"/>
                <a:ext cx="401" cy="384"/>
              </a:xfrm>
              <a:prstGeom prst="ellipse">
                <a:avLst/>
              </a:prstGeom>
              <a:solidFill>
                <a:schemeClr val="bg1"/>
              </a:solidFill>
              <a:ln w="9525">
                <a:solidFill>
                  <a:schemeClr val="tx1"/>
                </a:solidFill>
                <a:round/>
                <a:headEnd/>
                <a:tailEnd/>
              </a:ln>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endParaRPr lang="en-US" altLang="es-ES" sz="1470">
                  <a:solidFill>
                    <a:srgbClr val="000000"/>
                  </a:solidFill>
                  <a:ea typeface="MS PGothic" panose="020B0600070205080204" pitchFamily="34" charset="-128"/>
                </a:endParaRPr>
              </a:p>
            </p:txBody>
          </p:sp>
          <p:sp>
            <p:nvSpPr>
              <p:cNvPr id="441545" name="Freeform 201">
                <a:extLst>
                  <a:ext uri="{FF2B5EF4-FFF2-40B4-BE49-F238E27FC236}">
                    <a16:creationId xmlns:a16="http://schemas.microsoft.com/office/drawing/2014/main" id="{DD6B5B2A-CDDE-46C4-B85D-6F17B11EB323}"/>
                  </a:ext>
                </a:extLst>
              </p:cNvPr>
              <p:cNvSpPr>
                <a:spLocks/>
              </p:cNvSpPr>
              <p:nvPr/>
            </p:nvSpPr>
            <p:spPr bwMode="auto">
              <a:xfrm>
                <a:off x="3837" y="1684"/>
                <a:ext cx="158" cy="264"/>
              </a:xfrm>
              <a:custGeom>
                <a:avLst/>
                <a:gdLst>
                  <a:gd name="T0" fmla="*/ 71 w 158"/>
                  <a:gd name="T1" fmla="*/ 0 h 264"/>
                  <a:gd name="T2" fmla="*/ 44 w 158"/>
                  <a:gd name="T3" fmla="*/ 12 h 264"/>
                  <a:gd name="T4" fmla="*/ 20 w 158"/>
                  <a:gd name="T5" fmla="*/ 36 h 264"/>
                  <a:gd name="T6" fmla="*/ 8 w 158"/>
                  <a:gd name="T7" fmla="*/ 90 h 264"/>
                  <a:gd name="T8" fmla="*/ 17 w 158"/>
                  <a:gd name="T9" fmla="*/ 150 h 264"/>
                  <a:gd name="T10" fmla="*/ 41 w 158"/>
                  <a:gd name="T11" fmla="*/ 207 h 264"/>
                  <a:gd name="T12" fmla="*/ 80 w 158"/>
                  <a:gd name="T13" fmla="*/ 243 h 264"/>
                  <a:gd name="T14" fmla="*/ 158 w 158"/>
                  <a:gd name="T15" fmla="*/ 264 h 264"/>
                  <a:gd name="T16" fmla="*/ 0 60000 65536"/>
                  <a:gd name="T17" fmla="*/ 0 60000 65536"/>
                  <a:gd name="T18" fmla="*/ 0 60000 65536"/>
                  <a:gd name="T19" fmla="*/ 0 60000 65536"/>
                  <a:gd name="T20" fmla="*/ 0 60000 65536"/>
                  <a:gd name="T21" fmla="*/ 0 60000 65536"/>
                  <a:gd name="T22" fmla="*/ 0 60000 65536"/>
                  <a:gd name="T23" fmla="*/ 0 60000 65536"/>
                  <a:gd name="T24" fmla="*/ 0 w 158"/>
                  <a:gd name="T25" fmla="*/ 0 h 264"/>
                  <a:gd name="T26" fmla="*/ 158 w 158"/>
                  <a:gd name="T27" fmla="*/ 264 h 2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8" h="264">
                    <a:moveTo>
                      <a:pt x="71" y="0"/>
                    </a:moveTo>
                    <a:cubicBezTo>
                      <a:pt x="66" y="3"/>
                      <a:pt x="53" y="6"/>
                      <a:pt x="44" y="12"/>
                    </a:cubicBezTo>
                    <a:cubicBezTo>
                      <a:pt x="35" y="18"/>
                      <a:pt x="26" y="23"/>
                      <a:pt x="20" y="36"/>
                    </a:cubicBezTo>
                    <a:cubicBezTo>
                      <a:pt x="17" y="64"/>
                      <a:pt x="26" y="72"/>
                      <a:pt x="8" y="90"/>
                    </a:cubicBezTo>
                    <a:cubicBezTo>
                      <a:pt x="0" y="113"/>
                      <a:pt x="10" y="106"/>
                      <a:pt x="17" y="150"/>
                    </a:cubicBezTo>
                    <a:cubicBezTo>
                      <a:pt x="19" y="163"/>
                      <a:pt x="29" y="192"/>
                      <a:pt x="41" y="207"/>
                    </a:cubicBezTo>
                    <a:cubicBezTo>
                      <a:pt x="55" y="219"/>
                      <a:pt x="61" y="234"/>
                      <a:pt x="80" y="243"/>
                    </a:cubicBezTo>
                    <a:cubicBezTo>
                      <a:pt x="99" y="252"/>
                      <a:pt x="142" y="260"/>
                      <a:pt x="158" y="264"/>
                    </a:cubicBezTo>
                  </a:path>
                </a:pathLst>
              </a:custGeom>
              <a:noFill/>
              <a:ln w="57150" cmpd="sng">
                <a:solidFill>
                  <a:srgbClr val="B2B2B2">
                    <a:alpha val="63921"/>
                  </a:srgbClr>
                </a:solidFill>
                <a:round/>
                <a:headEnd/>
                <a:tailEnd/>
              </a:ln>
              <a:extLst>
                <a:ext uri="{909E8E84-426E-40DD-AFC4-6F175D3DCCD1}">
                  <a14:hiddenFill xmlns:a14="http://schemas.microsoft.com/office/drawing/2010/main">
                    <a:solidFill>
                      <a:srgbClr val="FFFFFF"/>
                    </a:solidFill>
                  </a14:hiddenFill>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nvGrpSpPr>
              <p:cNvPr id="441546" name="Group 202">
                <a:extLst>
                  <a:ext uri="{FF2B5EF4-FFF2-40B4-BE49-F238E27FC236}">
                    <a16:creationId xmlns:a16="http://schemas.microsoft.com/office/drawing/2014/main" id="{BC88A589-6A98-47CE-B95E-B30A41346364}"/>
                  </a:ext>
                </a:extLst>
              </p:cNvPr>
              <p:cNvGrpSpPr>
                <a:grpSpLocks/>
              </p:cNvGrpSpPr>
              <p:nvPr/>
            </p:nvGrpSpPr>
            <p:grpSpPr bwMode="auto">
              <a:xfrm>
                <a:off x="3832" y="1758"/>
                <a:ext cx="354" cy="194"/>
                <a:chOff x="4082" y="1706"/>
                <a:chExt cx="354" cy="194"/>
              </a:xfrm>
            </p:grpSpPr>
            <p:sp>
              <p:nvSpPr>
                <p:cNvPr id="441547" name="Freeform 203">
                  <a:extLst>
                    <a:ext uri="{FF2B5EF4-FFF2-40B4-BE49-F238E27FC236}">
                      <a16:creationId xmlns:a16="http://schemas.microsoft.com/office/drawing/2014/main" id="{20CCC525-26F2-49B0-B559-7A6B559A7C4D}"/>
                    </a:ext>
                  </a:extLst>
                </p:cNvPr>
                <p:cNvSpPr>
                  <a:spLocks/>
                </p:cNvSpPr>
                <p:nvPr/>
              </p:nvSpPr>
              <p:spPr bwMode="auto">
                <a:xfrm>
                  <a:off x="4082" y="1706"/>
                  <a:ext cx="354" cy="194"/>
                </a:xfrm>
                <a:custGeom>
                  <a:avLst/>
                  <a:gdLst>
                    <a:gd name="T0" fmla="*/ 0 w 354"/>
                    <a:gd name="T1" fmla="*/ 28 h 194"/>
                    <a:gd name="T2" fmla="*/ 10 w 354"/>
                    <a:gd name="T3" fmla="*/ 94 h 194"/>
                    <a:gd name="T4" fmla="*/ 58 w 354"/>
                    <a:gd name="T5" fmla="*/ 154 h 194"/>
                    <a:gd name="T6" fmla="*/ 132 w 354"/>
                    <a:gd name="T7" fmla="*/ 186 h 194"/>
                    <a:gd name="T8" fmla="*/ 208 w 354"/>
                    <a:gd name="T9" fmla="*/ 194 h 194"/>
                    <a:gd name="T10" fmla="*/ 290 w 354"/>
                    <a:gd name="T11" fmla="*/ 160 h 194"/>
                    <a:gd name="T12" fmla="*/ 348 w 354"/>
                    <a:gd name="T13" fmla="*/ 82 h 194"/>
                    <a:gd name="T14" fmla="*/ 354 w 354"/>
                    <a:gd name="T15" fmla="*/ 20 h 194"/>
                    <a:gd name="T16" fmla="*/ 274 w 354"/>
                    <a:gd name="T17" fmla="*/ 2 h 194"/>
                    <a:gd name="T18" fmla="*/ 176 w 354"/>
                    <a:gd name="T19" fmla="*/ 0 h 194"/>
                    <a:gd name="T20" fmla="*/ 92 w 354"/>
                    <a:gd name="T21" fmla="*/ 6 h 194"/>
                    <a:gd name="T22" fmla="*/ 16 w 354"/>
                    <a:gd name="T23" fmla="*/ 18 h 194"/>
                    <a:gd name="T24" fmla="*/ 0 w 354"/>
                    <a:gd name="T25" fmla="*/ 28 h 1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4"/>
                    <a:gd name="T40" fmla="*/ 0 h 194"/>
                    <a:gd name="T41" fmla="*/ 354 w 354"/>
                    <a:gd name="T42" fmla="*/ 194 h 19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4" h="194">
                      <a:moveTo>
                        <a:pt x="0" y="28"/>
                      </a:moveTo>
                      <a:lnTo>
                        <a:pt x="10" y="94"/>
                      </a:lnTo>
                      <a:lnTo>
                        <a:pt x="58" y="154"/>
                      </a:lnTo>
                      <a:lnTo>
                        <a:pt x="132" y="186"/>
                      </a:lnTo>
                      <a:lnTo>
                        <a:pt x="208" y="194"/>
                      </a:lnTo>
                      <a:lnTo>
                        <a:pt x="290" y="160"/>
                      </a:lnTo>
                      <a:lnTo>
                        <a:pt x="348" y="82"/>
                      </a:lnTo>
                      <a:lnTo>
                        <a:pt x="354" y="20"/>
                      </a:lnTo>
                      <a:lnTo>
                        <a:pt x="274" y="2"/>
                      </a:lnTo>
                      <a:lnTo>
                        <a:pt x="176" y="0"/>
                      </a:lnTo>
                      <a:lnTo>
                        <a:pt x="92" y="6"/>
                      </a:lnTo>
                      <a:lnTo>
                        <a:pt x="16" y="18"/>
                      </a:lnTo>
                      <a:lnTo>
                        <a:pt x="0" y="28"/>
                      </a:lnTo>
                      <a:close/>
                    </a:path>
                  </a:pathLst>
                </a:custGeom>
                <a:solidFill>
                  <a:srgbClr val="FF0000">
                    <a:alpha val="47842"/>
                  </a:srgbClr>
                </a:solidFill>
                <a:ln w="9525">
                  <a:solidFill>
                    <a:srgbClr val="000000">
                      <a:alpha val="49019"/>
                    </a:srgbClr>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548" name="Freeform 204">
                  <a:extLst>
                    <a:ext uri="{FF2B5EF4-FFF2-40B4-BE49-F238E27FC236}">
                      <a16:creationId xmlns:a16="http://schemas.microsoft.com/office/drawing/2014/main" id="{901416F1-E2CB-450D-ADD1-5220C7A28F8F}"/>
                    </a:ext>
                  </a:extLst>
                </p:cNvPr>
                <p:cNvSpPr>
                  <a:spLocks/>
                </p:cNvSpPr>
                <p:nvPr/>
              </p:nvSpPr>
              <p:spPr bwMode="auto">
                <a:xfrm>
                  <a:off x="4082" y="1706"/>
                  <a:ext cx="350" cy="52"/>
                </a:xfrm>
                <a:custGeom>
                  <a:avLst/>
                  <a:gdLst>
                    <a:gd name="T0" fmla="*/ 0 w 350"/>
                    <a:gd name="T1" fmla="*/ 30 h 52"/>
                    <a:gd name="T2" fmla="*/ 68 w 350"/>
                    <a:gd name="T3" fmla="*/ 44 h 52"/>
                    <a:gd name="T4" fmla="*/ 148 w 350"/>
                    <a:gd name="T5" fmla="*/ 52 h 52"/>
                    <a:gd name="T6" fmla="*/ 192 w 350"/>
                    <a:gd name="T7" fmla="*/ 50 h 52"/>
                    <a:gd name="T8" fmla="*/ 258 w 350"/>
                    <a:gd name="T9" fmla="*/ 46 h 52"/>
                    <a:gd name="T10" fmla="*/ 296 w 350"/>
                    <a:gd name="T11" fmla="*/ 40 h 52"/>
                    <a:gd name="T12" fmla="*/ 350 w 350"/>
                    <a:gd name="T13" fmla="*/ 26 h 52"/>
                    <a:gd name="T14" fmla="*/ 272 w 350"/>
                    <a:gd name="T15" fmla="*/ 4 h 52"/>
                    <a:gd name="T16" fmla="*/ 178 w 350"/>
                    <a:gd name="T17" fmla="*/ 0 h 52"/>
                    <a:gd name="T18" fmla="*/ 102 w 350"/>
                    <a:gd name="T19" fmla="*/ 2 h 52"/>
                    <a:gd name="T20" fmla="*/ 6 w 350"/>
                    <a:gd name="T21" fmla="*/ 18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0"/>
                    <a:gd name="T34" fmla="*/ 0 h 52"/>
                    <a:gd name="T35" fmla="*/ 350 w 350"/>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0" h="52">
                      <a:moveTo>
                        <a:pt x="0" y="30"/>
                      </a:moveTo>
                      <a:lnTo>
                        <a:pt x="68" y="44"/>
                      </a:lnTo>
                      <a:lnTo>
                        <a:pt x="148" y="52"/>
                      </a:lnTo>
                      <a:lnTo>
                        <a:pt x="192" y="50"/>
                      </a:lnTo>
                      <a:lnTo>
                        <a:pt x="258" y="46"/>
                      </a:lnTo>
                      <a:lnTo>
                        <a:pt x="296" y="40"/>
                      </a:lnTo>
                      <a:lnTo>
                        <a:pt x="350" y="26"/>
                      </a:lnTo>
                      <a:lnTo>
                        <a:pt x="272" y="4"/>
                      </a:lnTo>
                      <a:lnTo>
                        <a:pt x="178" y="0"/>
                      </a:lnTo>
                      <a:lnTo>
                        <a:pt x="102" y="2"/>
                      </a:lnTo>
                      <a:lnTo>
                        <a:pt x="6" y="18"/>
                      </a:lnTo>
                    </a:path>
                  </a:pathLst>
                </a:custGeom>
                <a:solidFill>
                  <a:srgbClr val="CC0000">
                    <a:alpha val="49019"/>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grpSp>
          <p:nvGrpSpPr>
            <p:cNvPr id="441549" name="Group 205">
              <a:extLst>
                <a:ext uri="{FF2B5EF4-FFF2-40B4-BE49-F238E27FC236}">
                  <a16:creationId xmlns:a16="http://schemas.microsoft.com/office/drawing/2014/main" id="{107B33DD-36C7-40EA-AC4E-9E1C1458C850}"/>
                </a:ext>
              </a:extLst>
            </p:cNvPr>
            <p:cNvGrpSpPr>
              <a:grpSpLocks/>
            </p:cNvGrpSpPr>
            <p:nvPr/>
          </p:nvGrpSpPr>
          <p:grpSpPr bwMode="auto">
            <a:xfrm>
              <a:off x="3870" y="1068"/>
              <a:ext cx="701" cy="564"/>
              <a:chOff x="3870" y="1068"/>
              <a:chExt cx="701" cy="564"/>
            </a:xfrm>
          </p:grpSpPr>
          <p:sp>
            <p:nvSpPr>
              <p:cNvPr id="441550" name="Freeform 206">
                <a:extLst>
                  <a:ext uri="{FF2B5EF4-FFF2-40B4-BE49-F238E27FC236}">
                    <a16:creationId xmlns:a16="http://schemas.microsoft.com/office/drawing/2014/main" id="{2D459323-6FB6-4096-9EE1-932E6D0960BF}"/>
                  </a:ext>
                </a:extLst>
              </p:cNvPr>
              <p:cNvSpPr>
                <a:spLocks/>
              </p:cNvSpPr>
              <p:nvPr/>
            </p:nvSpPr>
            <p:spPr bwMode="auto">
              <a:xfrm>
                <a:off x="3870" y="1072"/>
                <a:ext cx="701" cy="560"/>
              </a:xfrm>
              <a:custGeom>
                <a:avLst/>
                <a:gdLst>
                  <a:gd name="T0" fmla="*/ 379 w 701"/>
                  <a:gd name="T1" fmla="*/ 16 h 560"/>
                  <a:gd name="T2" fmla="*/ 371 w 701"/>
                  <a:gd name="T3" fmla="*/ 64 h 560"/>
                  <a:gd name="T4" fmla="*/ 404 w 701"/>
                  <a:gd name="T5" fmla="*/ 87 h 560"/>
                  <a:gd name="T6" fmla="*/ 493 w 701"/>
                  <a:gd name="T7" fmla="*/ 81 h 560"/>
                  <a:gd name="T8" fmla="*/ 518 w 701"/>
                  <a:gd name="T9" fmla="*/ 50 h 560"/>
                  <a:gd name="T10" fmla="*/ 459 w 701"/>
                  <a:gd name="T11" fmla="*/ 0 h 560"/>
                  <a:gd name="T12" fmla="*/ 403 w 701"/>
                  <a:gd name="T13" fmla="*/ 8 h 560"/>
                  <a:gd name="T14" fmla="*/ 379 w 701"/>
                  <a:gd name="T15" fmla="*/ 16 h 560"/>
                  <a:gd name="T16" fmla="*/ 347 w 701"/>
                  <a:gd name="T17" fmla="*/ 112 h 560"/>
                  <a:gd name="T18" fmla="*/ 339 w 701"/>
                  <a:gd name="T19" fmla="*/ 152 h 560"/>
                  <a:gd name="T20" fmla="*/ 323 w 701"/>
                  <a:gd name="T21" fmla="*/ 200 h 560"/>
                  <a:gd name="T22" fmla="*/ 315 w 701"/>
                  <a:gd name="T23" fmla="*/ 256 h 560"/>
                  <a:gd name="T24" fmla="*/ 291 w 701"/>
                  <a:gd name="T25" fmla="*/ 264 h 560"/>
                  <a:gd name="T26" fmla="*/ 283 w 701"/>
                  <a:gd name="T27" fmla="*/ 288 h 560"/>
                  <a:gd name="T28" fmla="*/ 235 w 701"/>
                  <a:gd name="T29" fmla="*/ 312 h 560"/>
                  <a:gd name="T30" fmla="*/ 194 w 701"/>
                  <a:gd name="T31" fmla="*/ 297 h 560"/>
                  <a:gd name="T32" fmla="*/ 146 w 701"/>
                  <a:gd name="T33" fmla="*/ 339 h 560"/>
                  <a:gd name="T34" fmla="*/ 143 w 701"/>
                  <a:gd name="T35" fmla="*/ 414 h 560"/>
                  <a:gd name="T36" fmla="*/ 11 w 701"/>
                  <a:gd name="T37" fmla="*/ 440 h 560"/>
                  <a:gd name="T38" fmla="*/ 83 w 701"/>
                  <a:gd name="T39" fmla="*/ 522 h 560"/>
                  <a:gd name="T40" fmla="*/ 176 w 701"/>
                  <a:gd name="T41" fmla="*/ 465 h 560"/>
                  <a:gd name="T42" fmla="*/ 233 w 701"/>
                  <a:gd name="T43" fmla="*/ 441 h 560"/>
                  <a:gd name="T44" fmla="*/ 275 w 701"/>
                  <a:gd name="T45" fmla="*/ 510 h 560"/>
                  <a:gd name="T46" fmla="*/ 323 w 701"/>
                  <a:gd name="T47" fmla="*/ 495 h 560"/>
                  <a:gd name="T48" fmla="*/ 290 w 701"/>
                  <a:gd name="T49" fmla="*/ 420 h 560"/>
                  <a:gd name="T50" fmla="*/ 365 w 701"/>
                  <a:gd name="T51" fmla="*/ 360 h 560"/>
                  <a:gd name="T52" fmla="*/ 419 w 701"/>
                  <a:gd name="T53" fmla="*/ 360 h 560"/>
                  <a:gd name="T54" fmla="*/ 362 w 701"/>
                  <a:gd name="T55" fmla="*/ 474 h 560"/>
                  <a:gd name="T56" fmla="*/ 404 w 701"/>
                  <a:gd name="T57" fmla="*/ 489 h 560"/>
                  <a:gd name="T58" fmla="*/ 458 w 701"/>
                  <a:gd name="T59" fmla="*/ 438 h 560"/>
                  <a:gd name="T60" fmla="*/ 539 w 701"/>
                  <a:gd name="T61" fmla="*/ 525 h 560"/>
                  <a:gd name="T62" fmla="*/ 614 w 701"/>
                  <a:gd name="T63" fmla="*/ 495 h 560"/>
                  <a:gd name="T64" fmla="*/ 527 w 701"/>
                  <a:gd name="T65" fmla="*/ 429 h 560"/>
                  <a:gd name="T66" fmla="*/ 499 w 701"/>
                  <a:gd name="T67" fmla="*/ 328 h 560"/>
                  <a:gd name="T68" fmla="*/ 507 w 701"/>
                  <a:gd name="T69" fmla="*/ 272 h 560"/>
                  <a:gd name="T70" fmla="*/ 539 w 701"/>
                  <a:gd name="T71" fmla="*/ 320 h 560"/>
                  <a:gd name="T72" fmla="*/ 599 w 701"/>
                  <a:gd name="T73" fmla="*/ 393 h 560"/>
                  <a:gd name="T74" fmla="*/ 686 w 701"/>
                  <a:gd name="T75" fmla="*/ 390 h 560"/>
                  <a:gd name="T76" fmla="*/ 647 w 701"/>
                  <a:gd name="T77" fmla="*/ 342 h 560"/>
                  <a:gd name="T78" fmla="*/ 603 w 701"/>
                  <a:gd name="T79" fmla="*/ 280 h 560"/>
                  <a:gd name="T80" fmla="*/ 563 w 701"/>
                  <a:gd name="T81" fmla="*/ 232 h 560"/>
                  <a:gd name="T82" fmla="*/ 515 w 701"/>
                  <a:gd name="T83" fmla="*/ 216 h 560"/>
                  <a:gd name="T84" fmla="*/ 494 w 701"/>
                  <a:gd name="T85" fmla="*/ 135 h 560"/>
                  <a:gd name="T86" fmla="*/ 523 w 701"/>
                  <a:gd name="T87" fmla="*/ 50 h 5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01"/>
                  <a:gd name="T133" fmla="*/ 0 h 560"/>
                  <a:gd name="T134" fmla="*/ 701 w 701"/>
                  <a:gd name="T135" fmla="*/ 560 h 5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01" h="560">
                    <a:moveTo>
                      <a:pt x="379" y="16"/>
                    </a:moveTo>
                    <a:cubicBezTo>
                      <a:pt x="371" y="28"/>
                      <a:pt x="349" y="48"/>
                      <a:pt x="371" y="64"/>
                    </a:cubicBezTo>
                    <a:cubicBezTo>
                      <a:pt x="385" y="74"/>
                      <a:pt x="404" y="87"/>
                      <a:pt x="404" y="87"/>
                    </a:cubicBezTo>
                    <a:cubicBezTo>
                      <a:pt x="436" y="92"/>
                      <a:pt x="465" y="90"/>
                      <a:pt x="493" y="81"/>
                    </a:cubicBezTo>
                    <a:cubicBezTo>
                      <a:pt x="501" y="78"/>
                      <a:pt x="518" y="58"/>
                      <a:pt x="518" y="50"/>
                    </a:cubicBezTo>
                    <a:cubicBezTo>
                      <a:pt x="512" y="35"/>
                      <a:pt x="480" y="14"/>
                      <a:pt x="459" y="0"/>
                    </a:cubicBezTo>
                    <a:cubicBezTo>
                      <a:pt x="440" y="3"/>
                      <a:pt x="421" y="4"/>
                      <a:pt x="403" y="8"/>
                    </a:cubicBezTo>
                    <a:cubicBezTo>
                      <a:pt x="395" y="10"/>
                      <a:pt x="382" y="8"/>
                      <a:pt x="379" y="16"/>
                    </a:cubicBezTo>
                    <a:cubicBezTo>
                      <a:pt x="330" y="139"/>
                      <a:pt x="407" y="52"/>
                      <a:pt x="347" y="112"/>
                    </a:cubicBezTo>
                    <a:cubicBezTo>
                      <a:pt x="344" y="125"/>
                      <a:pt x="343" y="139"/>
                      <a:pt x="339" y="152"/>
                    </a:cubicBezTo>
                    <a:cubicBezTo>
                      <a:pt x="335" y="168"/>
                      <a:pt x="323" y="200"/>
                      <a:pt x="323" y="200"/>
                    </a:cubicBezTo>
                    <a:cubicBezTo>
                      <a:pt x="320" y="219"/>
                      <a:pt x="323" y="239"/>
                      <a:pt x="315" y="256"/>
                    </a:cubicBezTo>
                    <a:cubicBezTo>
                      <a:pt x="311" y="264"/>
                      <a:pt x="297" y="258"/>
                      <a:pt x="291" y="264"/>
                    </a:cubicBezTo>
                    <a:cubicBezTo>
                      <a:pt x="285" y="270"/>
                      <a:pt x="288" y="281"/>
                      <a:pt x="283" y="288"/>
                    </a:cubicBezTo>
                    <a:cubicBezTo>
                      <a:pt x="268" y="307"/>
                      <a:pt x="254" y="302"/>
                      <a:pt x="235" y="312"/>
                    </a:cubicBezTo>
                    <a:cubicBezTo>
                      <a:pt x="223" y="317"/>
                      <a:pt x="209" y="293"/>
                      <a:pt x="194" y="297"/>
                    </a:cubicBezTo>
                    <a:cubicBezTo>
                      <a:pt x="179" y="301"/>
                      <a:pt x="154" y="320"/>
                      <a:pt x="146" y="339"/>
                    </a:cubicBezTo>
                    <a:cubicBezTo>
                      <a:pt x="138" y="358"/>
                      <a:pt x="165" y="397"/>
                      <a:pt x="143" y="414"/>
                    </a:cubicBezTo>
                    <a:cubicBezTo>
                      <a:pt x="121" y="431"/>
                      <a:pt x="21" y="422"/>
                      <a:pt x="11" y="440"/>
                    </a:cubicBezTo>
                    <a:cubicBezTo>
                      <a:pt x="0" y="473"/>
                      <a:pt x="49" y="511"/>
                      <a:pt x="83" y="522"/>
                    </a:cubicBezTo>
                    <a:cubicBezTo>
                      <a:pt x="93" y="560"/>
                      <a:pt x="137" y="452"/>
                      <a:pt x="176" y="465"/>
                    </a:cubicBezTo>
                    <a:cubicBezTo>
                      <a:pt x="212" y="459"/>
                      <a:pt x="198" y="453"/>
                      <a:pt x="233" y="441"/>
                    </a:cubicBezTo>
                    <a:cubicBezTo>
                      <a:pt x="241" y="433"/>
                      <a:pt x="266" y="516"/>
                      <a:pt x="275" y="510"/>
                    </a:cubicBezTo>
                    <a:cubicBezTo>
                      <a:pt x="282" y="505"/>
                      <a:pt x="317" y="501"/>
                      <a:pt x="323" y="495"/>
                    </a:cubicBezTo>
                    <a:lnTo>
                      <a:pt x="290" y="420"/>
                    </a:lnTo>
                    <a:lnTo>
                      <a:pt x="365" y="360"/>
                    </a:lnTo>
                    <a:cubicBezTo>
                      <a:pt x="376" y="326"/>
                      <a:pt x="386" y="349"/>
                      <a:pt x="419" y="360"/>
                    </a:cubicBezTo>
                    <a:cubicBezTo>
                      <a:pt x="416" y="387"/>
                      <a:pt x="362" y="447"/>
                      <a:pt x="362" y="474"/>
                    </a:cubicBezTo>
                    <a:cubicBezTo>
                      <a:pt x="362" y="488"/>
                      <a:pt x="392" y="483"/>
                      <a:pt x="404" y="489"/>
                    </a:cubicBezTo>
                    <a:cubicBezTo>
                      <a:pt x="419" y="491"/>
                      <a:pt x="441" y="438"/>
                      <a:pt x="458" y="438"/>
                    </a:cubicBezTo>
                    <a:cubicBezTo>
                      <a:pt x="480" y="444"/>
                      <a:pt x="513" y="515"/>
                      <a:pt x="539" y="525"/>
                    </a:cubicBezTo>
                    <a:cubicBezTo>
                      <a:pt x="542" y="534"/>
                      <a:pt x="612" y="503"/>
                      <a:pt x="614" y="495"/>
                    </a:cubicBezTo>
                    <a:cubicBezTo>
                      <a:pt x="617" y="485"/>
                      <a:pt x="546" y="457"/>
                      <a:pt x="527" y="429"/>
                    </a:cubicBezTo>
                    <a:cubicBezTo>
                      <a:pt x="508" y="401"/>
                      <a:pt x="502" y="354"/>
                      <a:pt x="499" y="328"/>
                    </a:cubicBezTo>
                    <a:cubicBezTo>
                      <a:pt x="502" y="309"/>
                      <a:pt x="489" y="276"/>
                      <a:pt x="507" y="272"/>
                    </a:cubicBezTo>
                    <a:cubicBezTo>
                      <a:pt x="526" y="268"/>
                      <a:pt x="528" y="304"/>
                      <a:pt x="539" y="320"/>
                    </a:cubicBezTo>
                    <a:cubicBezTo>
                      <a:pt x="560" y="351"/>
                      <a:pt x="566" y="382"/>
                      <a:pt x="599" y="393"/>
                    </a:cubicBezTo>
                    <a:cubicBezTo>
                      <a:pt x="647" y="390"/>
                      <a:pt x="642" y="408"/>
                      <a:pt x="686" y="390"/>
                    </a:cubicBezTo>
                    <a:cubicBezTo>
                      <a:pt x="701" y="384"/>
                      <a:pt x="661" y="350"/>
                      <a:pt x="647" y="342"/>
                    </a:cubicBezTo>
                    <a:cubicBezTo>
                      <a:pt x="614" y="324"/>
                      <a:pt x="603" y="280"/>
                      <a:pt x="603" y="280"/>
                    </a:cubicBezTo>
                    <a:cubicBezTo>
                      <a:pt x="593" y="265"/>
                      <a:pt x="579" y="241"/>
                      <a:pt x="563" y="232"/>
                    </a:cubicBezTo>
                    <a:cubicBezTo>
                      <a:pt x="548" y="224"/>
                      <a:pt x="515" y="216"/>
                      <a:pt x="515" y="216"/>
                    </a:cubicBezTo>
                    <a:cubicBezTo>
                      <a:pt x="490" y="178"/>
                      <a:pt x="493" y="177"/>
                      <a:pt x="494" y="135"/>
                    </a:cubicBezTo>
                    <a:cubicBezTo>
                      <a:pt x="488" y="125"/>
                      <a:pt x="515" y="92"/>
                      <a:pt x="523" y="50"/>
                    </a:cubicBezTo>
                  </a:path>
                </a:pathLst>
              </a:custGeom>
              <a:solidFill>
                <a:schemeClr val="bg1"/>
              </a:solidFill>
              <a:ln w="9525">
                <a:solidFill>
                  <a:schemeClr val="tx1"/>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551" name="Freeform 207">
                <a:extLst>
                  <a:ext uri="{FF2B5EF4-FFF2-40B4-BE49-F238E27FC236}">
                    <a16:creationId xmlns:a16="http://schemas.microsoft.com/office/drawing/2014/main" id="{CCAAF8C7-A954-4FBD-9252-4110FDEC9AA8}"/>
                  </a:ext>
                </a:extLst>
              </p:cNvPr>
              <p:cNvSpPr>
                <a:spLocks/>
              </p:cNvSpPr>
              <p:nvPr/>
            </p:nvSpPr>
            <p:spPr bwMode="auto">
              <a:xfrm>
                <a:off x="4034" y="1177"/>
                <a:ext cx="234" cy="264"/>
              </a:xfrm>
              <a:custGeom>
                <a:avLst/>
                <a:gdLst>
                  <a:gd name="T0" fmla="*/ 234 w 234"/>
                  <a:gd name="T1" fmla="*/ 0 h 264"/>
                  <a:gd name="T2" fmla="*/ 216 w 234"/>
                  <a:gd name="T3" fmla="*/ 36 h 264"/>
                  <a:gd name="T4" fmla="*/ 198 w 234"/>
                  <a:gd name="T5" fmla="*/ 117 h 264"/>
                  <a:gd name="T6" fmla="*/ 177 w 234"/>
                  <a:gd name="T7" fmla="*/ 168 h 264"/>
                  <a:gd name="T8" fmla="*/ 147 w 234"/>
                  <a:gd name="T9" fmla="*/ 198 h 264"/>
                  <a:gd name="T10" fmla="*/ 122 w 234"/>
                  <a:gd name="T11" fmla="*/ 230 h 264"/>
                  <a:gd name="T12" fmla="*/ 26 w 234"/>
                  <a:gd name="T13" fmla="*/ 225 h 264"/>
                  <a:gd name="T14" fmla="*/ 0 w 234"/>
                  <a:gd name="T15" fmla="*/ 264 h 264"/>
                  <a:gd name="T16" fmla="*/ 0 60000 65536"/>
                  <a:gd name="T17" fmla="*/ 0 60000 65536"/>
                  <a:gd name="T18" fmla="*/ 0 60000 65536"/>
                  <a:gd name="T19" fmla="*/ 0 60000 65536"/>
                  <a:gd name="T20" fmla="*/ 0 60000 65536"/>
                  <a:gd name="T21" fmla="*/ 0 60000 65536"/>
                  <a:gd name="T22" fmla="*/ 0 60000 65536"/>
                  <a:gd name="T23" fmla="*/ 0 60000 65536"/>
                  <a:gd name="T24" fmla="*/ 0 w 234"/>
                  <a:gd name="T25" fmla="*/ 0 h 264"/>
                  <a:gd name="T26" fmla="*/ 234 w 234"/>
                  <a:gd name="T27" fmla="*/ 264 h 2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4" h="264">
                    <a:moveTo>
                      <a:pt x="234" y="0"/>
                    </a:moveTo>
                    <a:cubicBezTo>
                      <a:pt x="227" y="11"/>
                      <a:pt x="220" y="24"/>
                      <a:pt x="216" y="36"/>
                    </a:cubicBezTo>
                    <a:cubicBezTo>
                      <a:pt x="214" y="68"/>
                      <a:pt x="220" y="95"/>
                      <a:pt x="198" y="117"/>
                    </a:cubicBezTo>
                    <a:cubicBezTo>
                      <a:pt x="191" y="139"/>
                      <a:pt x="194" y="151"/>
                      <a:pt x="177" y="168"/>
                    </a:cubicBezTo>
                    <a:cubicBezTo>
                      <a:pt x="171" y="186"/>
                      <a:pt x="162" y="188"/>
                      <a:pt x="147" y="198"/>
                    </a:cubicBezTo>
                    <a:cubicBezTo>
                      <a:pt x="137" y="213"/>
                      <a:pt x="141" y="215"/>
                      <a:pt x="122" y="230"/>
                    </a:cubicBezTo>
                    <a:cubicBezTo>
                      <a:pt x="91" y="228"/>
                      <a:pt x="56" y="215"/>
                      <a:pt x="26" y="225"/>
                    </a:cubicBezTo>
                    <a:cubicBezTo>
                      <a:pt x="17" y="239"/>
                      <a:pt x="0" y="248"/>
                      <a:pt x="0" y="264"/>
                    </a:cubicBezTo>
                  </a:path>
                </a:pathLst>
              </a:custGeom>
              <a:noFill/>
              <a:ln w="57150" cmpd="sng">
                <a:solidFill>
                  <a:srgbClr val="B2B2B2">
                    <a:alpha val="63921"/>
                  </a:srgbClr>
                </a:solidFill>
                <a:round/>
                <a:headEnd/>
                <a:tailEnd/>
              </a:ln>
              <a:extLst>
                <a:ext uri="{909E8E84-426E-40DD-AFC4-6F175D3DCCD1}">
                  <a14:hiddenFill xmlns:a14="http://schemas.microsoft.com/office/drawing/2010/main">
                    <a:solidFill>
                      <a:srgbClr val="FFFFFF"/>
                    </a:solidFill>
                  </a14:hiddenFill>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552" name="Freeform 208">
                <a:extLst>
                  <a:ext uri="{FF2B5EF4-FFF2-40B4-BE49-F238E27FC236}">
                    <a16:creationId xmlns:a16="http://schemas.microsoft.com/office/drawing/2014/main" id="{FE91BC1A-BFAC-4480-923D-14149FCBB75F}"/>
                  </a:ext>
                </a:extLst>
              </p:cNvPr>
              <p:cNvSpPr>
                <a:spLocks/>
              </p:cNvSpPr>
              <p:nvPr/>
            </p:nvSpPr>
            <p:spPr bwMode="auto">
              <a:xfrm>
                <a:off x="4268" y="1384"/>
                <a:ext cx="59" cy="150"/>
              </a:xfrm>
              <a:custGeom>
                <a:avLst/>
                <a:gdLst>
                  <a:gd name="T0" fmla="*/ 45 w 59"/>
                  <a:gd name="T1" fmla="*/ 0 h 150"/>
                  <a:gd name="T2" fmla="*/ 45 w 59"/>
                  <a:gd name="T3" fmla="*/ 45 h 150"/>
                  <a:gd name="T4" fmla="*/ 36 w 59"/>
                  <a:gd name="T5" fmla="*/ 66 h 150"/>
                  <a:gd name="T6" fmla="*/ 21 w 59"/>
                  <a:gd name="T7" fmla="*/ 108 h 150"/>
                  <a:gd name="T8" fmla="*/ 6 w 59"/>
                  <a:gd name="T9" fmla="*/ 150 h 150"/>
                  <a:gd name="T10" fmla="*/ 0 60000 65536"/>
                  <a:gd name="T11" fmla="*/ 0 60000 65536"/>
                  <a:gd name="T12" fmla="*/ 0 60000 65536"/>
                  <a:gd name="T13" fmla="*/ 0 60000 65536"/>
                  <a:gd name="T14" fmla="*/ 0 60000 65536"/>
                  <a:gd name="T15" fmla="*/ 0 w 59"/>
                  <a:gd name="T16" fmla="*/ 0 h 150"/>
                  <a:gd name="T17" fmla="*/ 59 w 59"/>
                  <a:gd name="T18" fmla="*/ 150 h 150"/>
                </a:gdLst>
                <a:ahLst/>
                <a:cxnLst>
                  <a:cxn ang="T10">
                    <a:pos x="T0" y="T1"/>
                  </a:cxn>
                  <a:cxn ang="T11">
                    <a:pos x="T2" y="T3"/>
                  </a:cxn>
                  <a:cxn ang="T12">
                    <a:pos x="T4" y="T5"/>
                  </a:cxn>
                  <a:cxn ang="T13">
                    <a:pos x="T6" y="T7"/>
                  </a:cxn>
                  <a:cxn ang="T14">
                    <a:pos x="T8" y="T9"/>
                  </a:cxn>
                </a:cxnLst>
                <a:rect l="T15" t="T16" r="T17" b="T18"/>
                <a:pathLst>
                  <a:path w="59" h="150">
                    <a:moveTo>
                      <a:pt x="45" y="0"/>
                    </a:moveTo>
                    <a:cubicBezTo>
                      <a:pt x="59" y="21"/>
                      <a:pt x="58" y="25"/>
                      <a:pt x="45" y="45"/>
                    </a:cubicBezTo>
                    <a:cubicBezTo>
                      <a:pt x="43" y="52"/>
                      <a:pt x="38" y="59"/>
                      <a:pt x="36" y="66"/>
                    </a:cubicBezTo>
                    <a:cubicBezTo>
                      <a:pt x="30" y="88"/>
                      <a:pt x="39" y="96"/>
                      <a:pt x="21" y="108"/>
                    </a:cubicBezTo>
                    <a:cubicBezTo>
                      <a:pt x="17" y="120"/>
                      <a:pt x="0" y="139"/>
                      <a:pt x="6" y="150"/>
                    </a:cubicBezTo>
                  </a:path>
                </a:pathLst>
              </a:custGeom>
              <a:noFill/>
              <a:ln w="57150" cmpd="sng">
                <a:solidFill>
                  <a:srgbClr val="B2B2B2">
                    <a:alpha val="63921"/>
                  </a:srgbClr>
                </a:solidFill>
                <a:round/>
                <a:headEnd/>
                <a:tailEnd/>
              </a:ln>
              <a:extLst>
                <a:ext uri="{909E8E84-426E-40DD-AFC4-6F175D3DCCD1}">
                  <a14:hiddenFill xmlns:a14="http://schemas.microsoft.com/office/drawing/2010/main">
                    <a:solidFill>
                      <a:srgbClr val="FFFFFF"/>
                    </a:solidFill>
                  </a14:hiddenFill>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553" name="Freeform 209">
                <a:extLst>
                  <a:ext uri="{FF2B5EF4-FFF2-40B4-BE49-F238E27FC236}">
                    <a16:creationId xmlns:a16="http://schemas.microsoft.com/office/drawing/2014/main" id="{838015F2-D455-42AE-B48B-67BC71B61835}"/>
                  </a:ext>
                </a:extLst>
              </p:cNvPr>
              <p:cNvSpPr>
                <a:spLocks/>
              </p:cNvSpPr>
              <p:nvPr/>
            </p:nvSpPr>
            <p:spPr bwMode="auto">
              <a:xfrm>
                <a:off x="4316" y="1458"/>
                <a:ext cx="99" cy="109"/>
              </a:xfrm>
              <a:custGeom>
                <a:avLst/>
                <a:gdLst>
                  <a:gd name="T0" fmla="*/ 0 w 99"/>
                  <a:gd name="T1" fmla="*/ 0 h 109"/>
                  <a:gd name="T2" fmla="*/ 27 w 99"/>
                  <a:gd name="T3" fmla="*/ 22 h 109"/>
                  <a:gd name="T4" fmla="*/ 45 w 99"/>
                  <a:gd name="T5" fmla="*/ 28 h 109"/>
                  <a:gd name="T6" fmla="*/ 57 w 99"/>
                  <a:gd name="T7" fmla="*/ 55 h 109"/>
                  <a:gd name="T8" fmla="*/ 99 w 99"/>
                  <a:gd name="T9" fmla="*/ 109 h 109"/>
                  <a:gd name="T10" fmla="*/ 0 60000 65536"/>
                  <a:gd name="T11" fmla="*/ 0 60000 65536"/>
                  <a:gd name="T12" fmla="*/ 0 60000 65536"/>
                  <a:gd name="T13" fmla="*/ 0 60000 65536"/>
                  <a:gd name="T14" fmla="*/ 0 60000 65536"/>
                  <a:gd name="T15" fmla="*/ 0 w 99"/>
                  <a:gd name="T16" fmla="*/ 0 h 109"/>
                  <a:gd name="T17" fmla="*/ 99 w 99"/>
                  <a:gd name="T18" fmla="*/ 109 h 109"/>
                </a:gdLst>
                <a:ahLst/>
                <a:cxnLst>
                  <a:cxn ang="T10">
                    <a:pos x="T0" y="T1"/>
                  </a:cxn>
                  <a:cxn ang="T11">
                    <a:pos x="T2" y="T3"/>
                  </a:cxn>
                  <a:cxn ang="T12">
                    <a:pos x="T4" y="T5"/>
                  </a:cxn>
                  <a:cxn ang="T13">
                    <a:pos x="T6" y="T7"/>
                  </a:cxn>
                  <a:cxn ang="T14">
                    <a:pos x="T8" y="T9"/>
                  </a:cxn>
                </a:cxnLst>
                <a:rect l="T15" t="T16" r="T17" b="T18"/>
                <a:pathLst>
                  <a:path w="99" h="109">
                    <a:moveTo>
                      <a:pt x="0" y="0"/>
                    </a:moveTo>
                    <a:cubicBezTo>
                      <a:pt x="4" y="6"/>
                      <a:pt x="20" y="20"/>
                      <a:pt x="27" y="22"/>
                    </a:cubicBezTo>
                    <a:cubicBezTo>
                      <a:pt x="33" y="24"/>
                      <a:pt x="45" y="28"/>
                      <a:pt x="45" y="28"/>
                    </a:cubicBezTo>
                    <a:cubicBezTo>
                      <a:pt x="52" y="49"/>
                      <a:pt x="47" y="41"/>
                      <a:pt x="57" y="55"/>
                    </a:cubicBezTo>
                    <a:cubicBezTo>
                      <a:pt x="63" y="86"/>
                      <a:pt x="72" y="95"/>
                      <a:pt x="99" y="109"/>
                    </a:cubicBezTo>
                  </a:path>
                </a:pathLst>
              </a:custGeom>
              <a:noFill/>
              <a:ln w="57150" cmpd="sng">
                <a:solidFill>
                  <a:srgbClr val="B2B2B2">
                    <a:alpha val="63921"/>
                  </a:srgbClr>
                </a:solidFill>
                <a:round/>
                <a:headEnd/>
                <a:tailEnd/>
              </a:ln>
              <a:extLst>
                <a:ext uri="{909E8E84-426E-40DD-AFC4-6F175D3DCCD1}">
                  <a14:hiddenFill xmlns:a14="http://schemas.microsoft.com/office/drawing/2010/main">
                    <a:solidFill>
                      <a:srgbClr val="FFFFFF"/>
                    </a:solidFill>
                  </a14:hiddenFill>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554" name="Oval 210">
                <a:extLst>
                  <a:ext uri="{FF2B5EF4-FFF2-40B4-BE49-F238E27FC236}">
                    <a16:creationId xmlns:a16="http://schemas.microsoft.com/office/drawing/2014/main" id="{B9C8F7BF-F388-462D-8E55-A0EC86AC08D6}"/>
                  </a:ext>
                </a:extLst>
              </p:cNvPr>
              <p:cNvSpPr>
                <a:spLocks noChangeArrowheads="1"/>
              </p:cNvSpPr>
              <p:nvPr/>
            </p:nvSpPr>
            <p:spPr bwMode="auto">
              <a:xfrm>
                <a:off x="4232" y="1068"/>
                <a:ext cx="160" cy="93"/>
              </a:xfrm>
              <a:prstGeom prst="ellipse">
                <a:avLst/>
              </a:prstGeom>
              <a:gradFill rotWithShape="1">
                <a:gsLst>
                  <a:gs pos="0">
                    <a:srgbClr val="000000"/>
                  </a:gs>
                  <a:gs pos="100000">
                    <a:srgbClr val="B2B2B2"/>
                  </a:gs>
                </a:gsLst>
                <a:lin ang="18900000" scaled="1"/>
              </a:gradFill>
              <a:ln w="9525">
                <a:solidFill>
                  <a:schemeClr val="tx1"/>
                </a:solidFill>
                <a:round/>
                <a:headEnd/>
                <a:tailEnd/>
              </a:ln>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endParaRPr lang="en-US" altLang="es-ES" sz="1470">
                  <a:solidFill>
                    <a:srgbClr val="000000"/>
                  </a:solidFill>
                  <a:ea typeface="MS PGothic" panose="020B0600070205080204" pitchFamily="34" charset="-128"/>
                </a:endParaRPr>
              </a:p>
            </p:txBody>
          </p:sp>
        </p:grpSp>
        <p:grpSp>
          <p:nvGrpSpPr>
            <p:cNvPr id="441555" name="Group 211">
              <a:extLst>
                <a:ext uri="{FF2B5EF4-FFF2-40B4-BE49-F238E27FC236}">
                  <a16:creationId xmlns:a16="http://schemas.microsoft.com/office/drawing/2014/main" id="{23EA443C-0D18-46C3-B466-673CA32EE368}"/>
                </a:ext>
              </a:extLst>
            </p:cNvPr>
            <p:cNvGrpSpPr>
              <a:grpSpLocks/>
            </p:cNvGrpSpPr>
            <p:nvPr/>
          </p:nvGrpSpPr>
          <p:grpSpPr bwMode="auto">
            <a:xfrm>
              <a:off x="4059" y="1545"/>
              <a:ext cx="401" cy="384"/>
              <a:chOff x="4059" y="1545"/>
              <a:chExt cx="401" cy="384"/>
            </a:xfrm>
          </p:grpSpPr>
          <p:sp>
            <p:nvSpPr>
              <p:cNvPr id="441556" name="Oval 212">
                <a:extLst>
                  <a:ext uri="{FF2B5EF4-FFF2-40B4-BE49-F238E27FC236}">
                    <a16:creationId xmlns:a16="http://schemas.microsoft.com/office/drawing/2014/main" id="{DB62C43F-A3CF-4F71-ACE6-561DFDB4964E}"/>
                  </a:ext>
                </a:extLst>
              </p:cNvPr>
              <p:cNvSpPr>
                <a:spLocks noChangeArrowheads="1"/>
              </p:cNvSpPr>
              <p:nvPr/>
            </p:nvSpPr>
            <p:spPr bwMode="auto">
              <a:xfrm>
                <a:off x="4059" y="1545"/>
                <a:ext cx="401" cy="384"/>
              </a:xfrm>
              <a:prstGeom prst="ellipse">
                <a:avLst/>
              </a:prstGeom>
              <a:solidFill>
                <a:schemeClr val="bg1"/>
              </a:solidFill>
              <a:ln w="9525">
                <a:solidFill>
                  <a:schemeClr val="tx1"/>
                </a:solidFill>
                <a:round/>
                <a:headEnd/>
                <a:tailEnd/>
              </a:ln>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endParaRPr lang="en-US" altLang="es-ES" sz="1470">
                  <a:solidFill>
                    <a:srgbClr val="000000"/>
                  </a:solidFill>
                  <a:ea typeface="MS PGothic" panose="020B0600070205080204" pitchFamily="34" charset="-128"/>
                </a:endParaRPr>
              </a:p>
            </p:txBody>
          </p:sp>
          <p:sp>
            <p:nvSpPr>
              <p:cNvPr id="441557" name="Freeform 213">
                <a:extLst>
                  <a:ext uri="{FF2B5EF4-FFF2-40B4-BE49-F238E27FC236}">
                    <a16:creationId xmlns:a16="http://schemas.microsoft.com/office/drawing/2014/main" id="{A2F00392-D54B-4449-BDE9-E76F697B4FB3}"/>
                  </a:ext>
                </a:extLst>
              </p:cNvPr>
              <p:cNvSpPr>
                <a:spLocks/>
              </p:cNvSpPr>
              <p:nvPr/>
            </p:nvSpPr>
            <p:spPr bwMode="auto">
              <a:xfrm>
                <a:off x="4096" y="1646"/>
                <a:ext cx="268" cy="238"/>
              </a:xfrm>
              <a:custGeom>
                <a:avLst/>
                <a:gdLst>
                  <a:gd name="T0" fmla="*/ 50 w 268"/>
                  <a:gd name="T1" fmla="*/ 0 h 238"/>
                  <a:gd name="T2" fmla="*/ 26 w 268"/>
                  <a:gd name="T3" fmla="*/ 21 h 238"/>
                  <a:gd name="T4" fmla="*/ 8 w 268"/>
                  <a:gd name="T5" fmla="*/ 75 h 238"/>
                  <a:gd name="T6" fmla="*/ 8 w 268"/>
                  <a:gd name="T7" fmla="*/ 135 h 238"/>
                  <a:gd name="T8" fmla="*/ 25 w 268"/>
                  <a:gd name="T9" fmla="*/ 173 h 238"/>
                  <a:gd name="T10" fmla="*/ 55 w 268"/>
                  <a:gd name="T11" fmla="*/ 206 h 238"/>
                  <a:gd name="T12" fmla="*/ 106 w 268"/>
                  <a:gd name="T13" fmla="*/ 233 h 238"/>
                  <a:gd name="T14" fmla="*/ 184 w 268"/>
                  <a:gd name="T15" fmla="*/ 233 h 238"/>
                  <a:gd name="T16" fmla="*/ 268 w 268"/>
                  <a:gd name="T17" fmla="*/ 200 h 2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8"/>
                  <a:gd name="T28" fmla="*/ 0 h 238"/>
                  <a:gd name="T29" fmla="*/ 268 w 268"/>
                  <a:gd name="T30" fmla="*/ 238 h 2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8" h="238">
                    <a:moveTo>
                      <a:pt x="50" y="0"/>
                    </a:moveTo>
                    <a:cubicBezTo>
                      <a:pt x="29" y="14"/>
                      <a:pt x="36" y="6"/>
                      <a:pt x="26" y="21"/>
                    </a:cubicBezTo>
                    <a:cubicBezTo>
                      <a:pt x="23" y="49"/>
                      <a:pt x="26" y="57"/>
                      <a:pt x="8" y="75"/>
                    </a:cubicBezTo>
                    <a:cubicBezTo>
                      <a:pt x="0" y="98"/>
                      <a:pt x="1" y="91"/>
                      <a:pt x="8" y="135"/>
                    </a:cubicBezTo>
                    <a:cubicBezTo>
                      <a:pt x="10" y="148"/>
                      <a:pt x="25" y="173"/>
                      <a:pt x="25" y="173"/>
                    </a:cubicBezTo>
                    <a:cubicBezTo>
                      <a:pt x="37" y="184"/>
                      <a:pt x="42" y="196"/>
                      <a:pt x="55" y="206"/>
                    </a:cubicBezTo>
                    <a:cubicBezTo>
                      <a:pt x="68" y="216"/>
                      <a:pt x="84" y="229"/>
                      <a:pt x="106" y="233"/>
                    </a:cubicBezTo>
                    <a:cubicBezTo>
                      <a:pt x="128" y="237"/>
                      <a:pt x="157" y="238"/>
                      <a:pt x="184" y="233"/>
                    </a:cubicBezTo>
                    <a:cubicBezTo>
                      <a:pt x="211" y="228"/>
                      <a:pt x="250" y="207"/>
                      <a:pt x="268" y="200"/>
                    </a:cubicBezTo>
                  </a:path>
                </a:pathLst>
              </a:custGeom>
              <a:noFill/>
              <a:ln w="57150" cmpd="sng">
                <a:solidFill>
                  <a:srgbClr val="B2B2B2">
                    <a:alpha val="63921"/>
                  </a:srgbClr>
                </a:solidFill>
                <a:round/>
                <a:headEnd/>
                <a:tailEnd/>
              </a:ln>
              <a:extLst>
                <a:ext uri="{909E8E84-426E-40DD-AFC4-6F175D3DCCD1}">
                  <a14:hiddenFill xmlns:a14="http://schemas.microsoft.com/office/drawing/2010/main">
                    <a:solidFill>
                      <a:srgbClr val="FFFFFF"/>
                    </a:solidFill>
                  </a14:hiddenFill>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nvGrpSpPr>
              <p:cNvPr id="441558" name="Group 214">
                <a:extLst>
                  <a:ext uri="{FF2B5EF4-FFF2-40B4-BE49-F238E27FC236}">
                    <a16:creationId xmlns:a16="http://schemas.microsoft.com/office/drawing/2014/main" id="{C8F7C1B9-2AFD-4F8D-B75B-1E57355ED6DF}"/>
                  </a:ext>
                </a:extLst>
              </p:cNvPr>
              <p:cNvGrpSpPr>
                <a:grpSpLocks/>
              </p:cNvGrpSpPr>
              <p:nvPr/>
            </p:nvGrpSpPr>
            <p:grpSpPr bwMode="auto">
              <a:xfrm>
                <a:off x="4082" y="1706"/>
                <a:ext cx="354" cy="194"/>
                <a:chOff x="4082" y="1706"/>
                <a:chExt cx="354" cy="194"/>
              </a:xfrm>
            </p:grpSpPr>
            <p:sp>
              <p:nvSpPr>
                <p:cNvPr id="441559" name="Freeform 215">
                  <a:extLst>
                    <a:ext uri="{FF2B5EF4-FFF2-40B4-BE49-F238E27FC236}">
                      <a16:creationId xmlns:a16="http://schemas.microsoft.com/office/drawing/2014/main" id="{8BD12D39-6BF3-48B4-8446-7FD30091A0BC}"/>
                    </a:ext>
                  </a:extLst>
                </p:cNvPr>
                <p:cNvSpPr>
                  <a:spLocks/>
                </p:cNvSpPr>
                <p:nvPr/>
              </p:nvSpPr>
              <p:spPr bwMode="auto">
                <a:xfrm>
                  <a:off x="4082" y="1706"/>
                  <a:ext cx="354" cy="194"/>
                </a:xfrm>
                <a:custGeom>
                  <a:avLst/>
                  <a:gdLst>
                    <a:gd name="T0" fmla="*/ 0 w 354"/>
                    <a:gd name="T1" fmla="*/ 28 h 194"/>
                    <a:gd name="T2" fmla="*/ 10 w 354"/>
                    <a:gd name="T3" fmla="*/ 94 h 194"/>
                    <a:gd name="T4" fmla="*/ 58 w 354"/>
                    <a:gd name="T5" fmla="*/ 154 h 194"/>
                    <a:gd name="T6" fmla="*/ 132 w 354"/>
                    <a:gd name="T7" fmla="*/ 186 h 194"/>
                    <a:gd name="T8" fmla="*/ 208 w 354"/>
                    <a:gd name="T9" fmla="*/ 194 h 194"/>
                    <a:gd name="T10" fmla="*/ 290 w 354"/>
                    <a:gd name="T11" fmla="*/ 160 h 194"/>
                    <a:gd name="T12" fmla="*/ 348 w 354"/>
                    <a:gd name="T13" fmla="*/ 82 h 194"/>
                    <a:gd name="T14" fmla="*/ 354 w 354"/>
                    <a:gd name="T15" fmla="*/ 20 h 194"/>
                    <a:gd name="T16" fmla="*/ 274 w 354"/>
                    <a:gd name="T17" fmla="*/ 2 h 194"/>
                    <a:gd name="T18" fmla="*/ 176 w 354"/>
                    <a:gd name="T19" fmla="*/ 0 h 194"/>
                    <a:gd name="T20" fmla="*/ 92 w 354"/>
                    <a:gd name="T21" fmla="*/ 6 h 194"/>
                    <a:gd name="T22" fmla="*/ 16 w 354"/>
                    <a:gd name="T23" fmla="*/ 18 h 194"/>
                    <a:gd name="T24" fmla="*/ 0 w 354"/>
                    <a:gd name="T25" fmla="*/ 28 h 1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4"/>
                    <a:gd name="T40" fmla="*/ 0 h 194"/>
                    <a:gd name="T41" fmla="*/ 354 w 354"/>
                    <a:gd name="T42" fmla="*/ 194 h 19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4" h="194">
                      <a:moveTo>
                        <a:pt x="0" y="28"/>
                      </a:moveTo>
                      <a:lnTo>
                        <a:pt x="10" y="94"/>
                      </a:lnTo>
                      <a:lnTo>
                        <a:pt x="58" y="154"/>
                      </a:lnTo>
                      <a:lnTo>
                        <a:pt x="132" y="186"/>
                      </a:lnTo>
                      <a:lnTo>
                        <a:pt x="208" y="194"/>
                      </a:lnTo>
                      <a:lnTo>
                        <a:pt x="290" y="160"/>
                      </a:lnTo>
                      <a:lnTo>
                        <a:pt x="348" y="82"/>
                      </a:lnTo>
                      <a:lnTo>
                        <a:pt x="354" y="20"/>
                      </a:lnTo>
                      <a:lnTo>
                        <a:pt x="274" y="2"/>
                      </a:lnTo>
                      <a:lnTo>
                        <a:pt x="176" y="0"/>
                      </a:lnTo>
                      <a:lnTo>
                        <a:pt x="92" y="6"/>
                      </a:lnTo>
                      <a:lnTo>
                        <a:pt x="16" y="18"/>
                      </a:lnTo>
                      <a:lnTo>
                        <a:pt x="0" y="28"/>
                      </a:lnTo>
                      <a:close/>
                    </a:path>
                  </a:pathLst>
                </a:custGeom>
                <a:solidFill>
                  <a:srgbClr val="FF0000">
                    <a:alpha val="47842"/>
                  </a:srgbClr>
                </a:solidFill>
                <a:ln w="9525">
                  <a:solidFill>
                    <a:srgbClr val="000000">
                      <a:alpha val="49019"/>
                    </a:srgbClr>
                  </a:solidFill>
                  <a:round/>
                  <a:headEnd/>
                  <a:tailEnd/>
                </a:ln>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560" name="Freeform 216">
                  <a:extLst>
                    <a:ext uri="{FF2B5EF4-FFF2-40B4-BE49-F238E27FC236}">
                      <a16:creationId xmlns:a16="http://schemas.microsoft.com/office/drawing/2014/main" id="{0E49F779-A2A0-40A9-A60F-CE66D9A2F886}"/>
                    </a:ext>
                  </a:extLst>
                </p:cNvPr>
                <p:cNvSpPr>
                  <a:spLocks/>
                </p:cNvSpPr>
                <p:nvPr/>
              </p:nvSpPr>
              <p:spPr bwMode="auto">
                <a:xfrm>
                  <a:off x="4082" y="1706"/>
                  <a:ext cx="350" cy="52"/>
                </a:xfrm>
                <a:custGeom>
                  <a:avLst/>
                  <a:gdLst>
                    <a:gd name="T0" fmla="*/ 0 w 350"/>
                    <a:gd name="T1" fmla="*/ 30 h 52"/>
                    <a:gd name="T2" fmla="*/ 68 w 350"/>
                    <a:gd name="T3" fmla="*/ 44 h 52"/>
                    <a:gd name="T4" fmla="*/ 148 w 350"/>
                    <a:gd name="T5" fmla="*/ 52 h 52"/>
                    <a:gd name="T6" fmla="*/ 192 w 350"/>
                    <a:gd name="T7" fmla="*/ 50 h 52"/>
                    <a:gd name="T8" fmla="*/ 258 w 350"/>
                    <a:gd name="T9" fmla="*/ 46 h 52"/>
                    <a:gd name="T10" fmla="*/ 296 w 350"/>
                    <a:gd name="T11" fmla="*/ 40 h 52"/>
                    <a:gd name="T12" fmla="*/ 350 w 350"/>
                    <a:gd name="T13" fmla="*/ 26 h 52"/>
                    <a:gd name="T14" fmla="*/ 272 w 350"/>
                    <a:gd name="T15" fmla="*/ 4 h 52"/>
                    <a:gd name="T16" fmla="*/ 178 w 350"/>
                    <a:gd name="T17" fmla="*/ 0 h 52"/>
                    <a:gd name="T18" fmla="*/ 102 w 350"/>
                    <a:gd name="T19" fmla="*/ 2 h 52"/>
                    <a:gd name="T20" fmla="*/ 6 w 350"/>
                    <a:gd name="T21" fmla="*/ 18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0"/>
                    <a:gd name="T34" fmla="*/ 0 h 52"/>
                    <a:gd name="T35" fmla="*/ 350 w 350"/>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0" h="52">
                      <a:moveTo>
                        <a:pt x="0" y="30"/>
                      </a:moveTo>
                      <a:lnTo>
                        <a:pt x="68" y="44"/>
                      </a:lnTo>
                      <a:lnTo>
                        <a:pt x="148" y="52"/>
                      </a:lnTo>
                      <a:lnTo>
                        <a:pt x="192" y="50"/>
                      </a:lnTo>
                      <a:lnTo>
                        <a:pt x="258" y="46"/>
                      </a:lnTo>
                      <a:lnTo>
                        <a:pt x="296" y="40"/>
                      </a:lnTo>
                      <a:lnTo>
                        <a:pt x="350" y="26"/>
                      </a:lnTo>
                      <a:lnTo>
                        <a:pt x="272" y="4"/>
                      </a:lnTo>
                      <a:lnTo>
                        <a:pt x="178" y="0"/>
                      </a:lnTo>
                      <a:lnTo>
                        <a:pt x="102" y="2"/>
                      </a:lnTo>
                      <a:lnTo>
                        <a:pt x="6" y="18"/>
                      </a:lnTo>
                    </a:path>
                  </a:pathLst>
                </a:custGeom>
                <a:solidFill>
                  <a:srgbClr val="CC0000">
                    <a:alpha val="49019"/>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grpSp>
      </p:grpSp>
      <p:grpSp>
        <p:nvGrpSpPr>
          <p:cNvPr id="441561" name="Group 217">
            <a:extLst>
              <a:ext uri="{FF2B5EF4-FFF2-40B4-BE49-F238E27FC236}">
                <a16:creationId xmlns:a16="http://schemas.microsoft.com/office/drawing/2014/main" id="{C0F4824D-634A-4DE9-A662-D4DC435EA73A}"/>
              </a:ext>
            </a:extLst>
          </p:cNvPr>
          <p:cNvGrpSpPr>
            <a:grpSpLocks/>
          </p:cNvGrpSpPr>
          <p:nvPr/>
        </p:nvGrpSpPr>
        <p:grpSpPr bwMode="auto">
          <a:xfrm>
            <a:off x="1765816" y="1053049"/>
            <a:ext cx="1869817" cy="1519773"/>
            <a:chOff x="636" y="722"/>
            <a:chExt cx="1282" cy="1042"/>
          </a:xfrm>
        </p:grpSpPr>
        <p:sp>
          <p:nvSpPr>
            <p:cNvPr id="441562" name="Line 218">
              <a:extLst>
                <a:ext uri="{FF2B5EF4-FFF2-40B4-BE49-F238E27FC236}">
                  <a16:creationId xmlns:a16="http://schemas.microsoft.com/office/drawing/2014/main" id="{A25EF017-7583-4C3F-9C08-7B3FCB763B14}"/>
                </a:ext>
              </a:extLst>
            </p:cNvPr>
            <p:cNvSpPr>
              <a:spLocks noChangeShapeType="1"/>
            </p:cNvSpPr>
            <p:nvPr/>
          </p:nvSpPr>
          <p:spPr bwMode="auto">
            <a:xfrm flipV="1">
              <a:off x="636" y="1328"/>
              <a:ext cx="276" cy="112"/>
            </a:xfrm>
            <a:prstGeom prst="line">
              <a:avLst/>
            </a:prstGeom>
            <a:noFill/>
            <a:ln w="28575">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563" name="Line 219">
              <a:extLst>
                <a:ext uri="{FF2B5EF4-FFF2-40B4-BE49-F238E27FC236}">
                  <a16:creationId xmlns:a16="http://schemas.microsoft.com/office/drawing/2014/main" id="{C433D4D0-0170-4260-BA41-BB5792C2A996}"/>
                </a:ext>
              </a:extLst>
            </p:cNvPr>
            <p:cNvSpPr>
              <a:spLocks noChangeShapeType="1"/>
            </p:cNvSpPr>
            <p:nvPr/>
          </p:nvSpPr>
          <p:spPr bwMode="auto">
            <a:xfrm flipV="1">
              <a:off x="943" y="1440"/>
              <a:ext cx="112" cy="264"/>
            </a:xfrm>
            <a:prstGeom prst="line">
              <a:avLst/>
            </a:prstGeom>
            <a:noFill/>
            <a:ln w="28575">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564" name="Line 220">
              <a:extLst>
                <a:ext uri="{FF2B5EF4-FFF2-40B4-BE49-F238E27FC236}">
                  <a16:creationId xmlns:a16="http://schemas.microsoft.com/office/drawing/2014/main" id="{6458789F-4FA6-4BF1-8F77-87BA5B58CAB8}"/>
                </a:ext>
              </a:extLst>
            </p:cNvPr>
            <p:cNvSpPr>
              <a:spLocks noChangeShapeType="1"/>
            </p:cNvSpPr>
            <p:nvPr/>
          </p:nvSpPr>
          <p:spPr bwMode="auto">
            <a:xfrm>
              <a:off x="1449" y="1360"/>
              <a:ext cx="51" cy="179"/>
            </a:xfrm>
            <a:prstGeom prst="line">
              <a:avLst/>
            </a:prstGeom>
            <a:noFill/>
            <a:ln w="28575">
              <a:solidFill>
                <a:srgbClr val="FF0000"/>
              </a:solidFill>
              <a:round/>
              <a:headEnd type="triangle" w="med" len="med"/>
              <a:tailEnd/>
            </a:ln>
            <a:extLst>
              <a:ext uri="{909E8E84-426E-40DD-AFC4-6F175D3DCCD1}">
                <a14:hiddenFill xmlns:a14="http://schemas.microsoft.com/office/drawing/2010/main">
                  <a:noFill/>
                </a14:hiddenFill>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565" name="Line 221">
              <a:extLst>
                <a:ext uri="{FF2B5EF4-FFF2-40B4-BE49-F238E27FC236}">
                  <a16:creationId xmlns:a16="http://schemas.microsoft.com/office/drawing/2014/main" id="{9E8BE8FB-DB37-4BC6-A013-CA65BAC10CA2}"/>
                </a:ext>
              </a:extLst>
            </p:cNvPr>
            <p:cNvSpPr>
              <a:spLocks noChangeShapeType="1"/>
            </p:cNvSpPr>
            <p:nvPr/>
          </p:nvSpPr>
          <p:spPr bwMode="auto">
            <a:xfrm flipV="1">
              <a:off x="1404" y="1632"/>
              <a:ext cx="16" cy="13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566" name="Line 222">
              <a:extLst>
                <a:ext uri="{FF2B5EF4-FFF2-40B4-BE49-F238E27FC236}">
                  <a16:creationId xmlns:a16="http://schemas.microsoft.com/office/drawing/2014/main" id="{85D183FA-95DE-476E-808D-58462E8A475E}"/>
                </a:ext>
              </a:extLst>
            </p:cNvPr>
            <p:cNvSpPr>
              <a:spLocks noChangeShapeType="1"/>
            </p:cNvSpPr>
            <p:nvPr/>
          </p:nvSpPr>
          <p:spPr bwMode="auto">
            <a:xfrm>
              <a:off x="1063" y="722"/>
              <a:ext cx="89" cy="14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567" name="Line 223">
              <a:extLst>
                <a:ext uri="{FF2B5EF4-FFF2-40B4-BE49-F238E27FC236}">
                  <a16:creationId xmlns:a16="http://schemas.microsoft.com/office/drawing/2014/main" id="{D1BA9EE7-E212-438C-9E14-90C3E9D63DD2}"/>
                </a:ext>
              </a:extLst>
            </p:cNvPr>
            <p:cNvSpPr>
              <a:spLocks noChangeShapeType="1"/>
            </p:cNvSpPr>
            <p:nvPr/>
          </p:nvSpPr>
          <p:spPr bwMode="auto">
            <a:xfrm flipH="1" flipV="1">
              <a:off x="1713" y="1390"/>
              <a:ext cx="205" cy="149"/>
            </a:xfrm>
            <a:prstGeom prst="line">
              <a:avLst/>
            </a:prstGeom>
            <a:noFill/>
            <a:ln w="28575">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grpSp>
      <p:sp>
        <p:nvSpPr>
          <p:cNvPr id="441568" name="Oval 224">
            <a:extLst>
              <a:ext uri="{FF2B5EF4-FFF2-40B4-BE49-F238E27FC236}">
                <a16:creationId xmlns:a16="http://schemas.microsoft.com/office/drawing/2014/main" id="{36C7C893-2CE1-415C-A630-977588F69EB2}"/>
              </a:ext>
            </a:extLst>
          </p:cNvPr>
          <p:cNvSpPr>
            <a:spLocks noChangeArrowheads="1"/>
          </p:cNvSpPr>
          <p:nvPr/>
        </p:nvSpPr>
        <p:spPr bwMode="auto">
          <a:xfrm>
            <a:off x="2801363" y="1670001"/>
            <a:ext cx="107930" cy="62716"/>
          </a:xfrm>
          <a:prstGeom prst="ellipse">
            <a:avLst/>
          </a:prstGeom>
          <a:noFill/>
          <a:ln w="9525">
            <a:solidFill>
              <a:srgbClr val="96969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defTabSz="840151" eaLnBrk="1" fontAlgn="base" hangingPunct="1">
              <a:spcBef>
                <a:spcPct val="0"/>
              </a:spcBef>
              <a:spcAft>
                <a:spcPct val="0"/>
              </a:spcAft>
            </a:pPr>
            <a:endParaRPr lang="en-US" altLang="es-ES" sz="1470">
              <a:solidFill>
                <a:srgbClr val="000000"/>
              </a:solidFill>
              <a:ea typeface="MS PGothic" panose="020B0600070205080204" pitchFamily="34" charset="-128"/>
            </a:endParaRPr>
          </a:p>
        </p:txBody>
      </p:sp>
      <p:sp>
        <p:nvSpPr>
          <p:cNvPr id="45281" name="Line 225">
            <a:extLst>
              <a:ext uri="{FF2B5EF4-FFF2-40B4-BE49-F238E27FC236}">
                <a16:creationId xmlns:a16="http://schemas.microsoft.com/office/drawing/2014/main" id="{68627AD8-1F42-4DC2-8349-A05AC8AD40CF}"/>
              </a:ext>
            </a:extLst>
          </p:cNvPr>
          <p:cNvSpPr>
            <a:spLocks noChangeShapeType="1"/>
          </p:cNvSpPr>
          <p:nvPr/>
        </p:nvSpPr>
        <p:spPr bwMode="auto">
          <a:xfrm flipH="1">
            <a:off x="4326970" y="1855232"/>
            <a:ext cx="1808559" cy="1085136"/>
          </a:xfrm>
          <a:prstGeom prst="line">
            <a:avLst/>
          </a:prstGeom>
          <a:noFill/>
          <a:ln w="57150">
            <a:solidFill>
              <a:srgbClr val="FF0000"/>
            </a:solidFill>
            <a:prstDash val="sysDot"/>
            <a:round/>
            <a:headEnd/>
            <a:tailEnd/>
          </a:ln>
          <a:extLst>
            <a:ext uri="{909E8E84-426E-40DD-AFC4-6F175D3DCCD1}">
              <a14:hiddenFill xmlns:a14="http://schemas.microsoft.com/office/drawing/2010/main">
                <a:noFill/>
              </a14:hiddenFill>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5282" name="Line 226">
            <a:extLst>
              <a:ext uri="{FF2B5EF4-FFF2-40B4-BE49-F238E27FC236}">
                <a16:creationId xmlns:a16="http://schemas.microsoft.com/office/drawing/2014/main" id="{51D1E70A-9CAE-4CCF-86D2-B8E2C08CE26F}"/>
              </a:ext>
            </a:extLst>
          </p:cNvPr>
          <p:cNvSpPr>
            <a:spLocks noChangeShapeType="1"/>
          </p:cNvSpPr>
          <p:nvPr/>
        </p:nvSpPr>
        <p:spPr bwMode="auto">
          <a:xfrm flipH="1" flipV="1">
            <a:off x="4291965" y="2940368"/>
            <a:ext cx="2251948" cy="1936909"/>
          </a:xfrm>
          <a:prstGeom prst="line">
            <a:avLst/>
          </a:prstGeom>
          <a:noFill/>
          <a:ln w="57150">
            <a:solidFill>
              <a:srgbClr val="FF0000"/>
            </a:solidFill>
            <a:prstDash val="sysDot"/>
            <a:round/>
            <a:headEnd/>
            <a:tailEnd/>
          </a:ln>
          <a:extLst>
            <a:ext uri="{909E8E84-426E-40DD-AFC4-6F175D3DCCD1}">
              <a14:hiddenFill xmlns:a14="http://schemas.microsoft.com/office/drawing/2010/main">
                <a:noFill/>
              </a14:hiddenFill>
            </a:ext>
          </a:extLst>
        </p:spPr>
        <p:txBody>
          <a:bodyPr/>
          <a:lstStyle/>
          <a:p>
            <a:pPr defTabSz="840151" fontAlgn="base">
              <a:spcBef>
                <a:spcPct val="0"/>
              </a:spcBef>
              <a:spcAft>
                <a:spcPct val="0"/>
              </a:spcAft>
            </a:pPr>
            <a:endParaRPr lang="es-ES" sz="1103">
              <a:solidFill>
                <a:srgbClr val="000000"/>
              </a:solidFill>
              <a:latin typeface="Arial" panose="020B0604020202020204" pitchFamily="34" charset="0"/>
            </a:endParaRPr>
          </a:p>
        </p:txBody>
      </p:sp>
      <p:sp>
        <p:nvSpPr>
          <p:cNvPr id="441571" name="Text Box 227">
            <a:extLst>
              <a:ext uri="{FF2B5EF4-FFF2-40B4-BE49-F238E27FC236}">
                <a16:creationId xmlns:a16="http://schemas.microsoft.com/office/drawing/2014/main" id="{17059408-8753-476B-BA83-01751450A472}"/>
              </a:ext>
            </a:extLst>
          </p:cNvPr>
          <p:cNvSpPr txBox="1">
            <a:spLocks noChangeArrowheads="1"/>
          </p:cNvSpPr>
          <p:nvPr/>
        </p:nvSpPr>
        <p:spPr bwMode="auto">
          <a:xfrm>
            <a:off x="1413490" y="2682211"/>
            <a:ext cx="2037737" cy="856004"/>
          </a:xfrm>
          <a:prstGeom prst="rect">
            <a:avLst/>
          </a:prstGeom>
          <a:solidFill>
            <a:srgbClr val="FFFF99"/>
          </a:solidFill>
          <a:ln w="28575">
            <a:solidFill>
              <a:srgbClr val="FF0000"/>
            </a:solidFill>
            <a:miter lim="800000"/>
            <a:headEnd/>
            <a:tailEnd/>
          </a:ln>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algn="ctr" defTabSz="840151" eaLnBrk="1" fontAlgn="base" hangingPunct="1">
              <a:spcBef>
                <a:spcPct val="0"/>
              </a:spcBef>
              <a:spcAft>
                <a:spcPct val="0"/>
              </a:spcAft>
            </a:pPr>
            <a:r>
              <a:rPr lang="es-ES" altLang="es-ES" sz="1654" b="1">
                <a:solidFill>
                  <a:srgbClr val="000000"/>
                </a:solidFill>
                <a:ea typeface="MS PGothic" panose="020B0600070205080204" pitchFamily="34" charset="-128"/>
              </a:rPr>
              <a:t>ENFERMEDAD DE</a:t>
            </a:r>
          </a:p>
          <a:p>
            <a:pPr algn="ctr" defTabSz="840151" eaLnBrk="1" fontAlgn="base" hangingPunct="1">
              <a:spcBef>
                <a:spcPct val="0"/>
              </a:spcBef>
              <a:spcAft>
                <a:spcPct val="0"/>
              </a:spcAft>
            </a:pPr>
            <a:r>
              <a:rPr lang="es-ES" altLang="es-ES" sz="1654" b="1">
                <a:solidFill>
                  <a:srgbClr val="000000"/>
                </a:solidFill>
                <a:ea typeface="MS PGothic" panose="020B0600070205080204" pitchFamily="34" charset="-128"/>
              </a:rPr>
              <a:t>GOODPASTURE</a:t>
            </a:r>
          </a:p>
          <a:p>
            <a:pPr algn="ctr" defTabSz="840151" eaLnBrk="1" fontAlgn="base" hangingPunct="1">
              <a:spcBef>
                <a:spcPct val="0"/>
              </a:spcBef>
              <a:spcAft>
                <a:spcPct val="0"/>
              </a:spcAft>
            </a:pPr>
            <a:r>
              <a:rPr lang="es-ES" altLang="es-ES" sz="1654" b="1" i="1">
                <a:solidFill>
                  <a:srgbClr val="000000"/>
                </a:solidFill>
                <a:ea typeface="MS PGothic" panose="020B0600070205080204" pitchFamily="34" charset="-128"/>
              </a:rPr>
              <a:t>(extracapilar I)</a:t>
            </a:r>
          </a:p>
        </p:txBody>
      </p:sp>
      <p:sp>
        <p:nvSpPr>
          <p:cNvPr id="45284" name="Text Box 228">
            <a:extLst>
              <a:ext uri="{FF2B5EF4-FFF2-40B4-BE49-F238E27FC236}">
                <a16:creationId xmlns:a16="http://schemas.microsoft.com/office/drawing/2014/main" id="{333F7F58-DD3E-4E36-8869-EBD8836DC261}"/>
              </a:ext>
            </a:extLst>
          </p:cNvPr>
          <p:cNvSpPr txBox="1">
            <a:spLocks noChangeArrowheads="1"/>
          </p:cNvSpPr>
          <p:nvPr/>
        </p:nvSpPr>
        <p:spPr bwMode="auto">
          <a:xfrm>
            <a:off x="6488672" y="829867"/>
            <a:ext cx="2590774" cy="940835"/>
          </a:xfrm>
          <a:prstGeom prst="rect">
            <a:avLst/>
          </a:prstGeom>
          <a:solidFill>
            <a:srgbClr val="FFFF99"/>
          </a:solidFill>
          <a:ln w="9525">
            <a:solidFill>
              <a:srgbClr val="000066"/>
            </a:solidFill>
            <a:miter lim="800000"/>
            <a:headEnd/>
            <a:tailEnd/>
          </a:ln>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algn="ctr" defTabSz="840151" eaLnBrk="1" fontAlgn="base" hangingPunct="1">
              <a:spcBef>
                <a:spcPct val="0"/>
              </a:spcBef>
              <a:spcAft>
                <a:spcPct val="0"/>
              </a:spcAft>
            </a:pPr>
            <a:r>
              <a:rPr lang="es-ES" altLang="es-ES" sz="1838" b="1" i="1">
                <a:solidFill>
                  <a:srgbClr val="000000"/>
                </a:solidFill>
                <a:ea typeface="MS PGothic" panose="020B0600070205080204" pitchFamily="34" charset="-128"/>
              </a:rPr>
              <a:t>LUPUS</a:t>
            </a:r>
          </a:p>
          <a:p>
            <a:pPr algn="ctr" defTabSz="840151" eaLnBrk="1" fontAlgn="base" hangingPunct="1">
              <a:spcBef>
                <a:spcPct val="0"/>
              </a:spcBef>
              <a:spcAft>
                <a:spcPct val="0"/>
              </a:spcAft>
            </a:pPr>
            <a:r>
              <a:rPr lang="es-ES" altLang="es-ES" sz="1838" b="1" i="1">
                <a:solidFill>
                  <a:srgbClr val="000000"/>
                </a:solidFill>
                <a:ea typeface="MS PGothic" panose="020B0600070205080204" pitchFamily="34" charset="-128"/>
              </a:rPr>
              <a:t>CRIOGLOBULINEMIA</a:t>
            </a:r>
          </a:p>
          <a:p>
            <a:pPr algn="ctr" defTabSz="840151" eaLnBrk="1" fontAlgn="base" hangingPunct="1">
              <a:spcBef>
                <a:spcPct val="0"/>
              </a:spcBef>
              <a:spcAft>
                <a:spcPct val="0"/>
              </a:spcAft>
            </a:pPr>
            <a:r>
              <a:rPr lang="es-ES" altLang="es-ES" sz="1838" b="1" i="1">
                <a:solidFill>
                  <a:srgbClr val="FF0000"/>
                </a:solidFill>
                <a:ea typeface="MS PGothic" panose="020B0600070205080204" pitchFamily="34" charset="-128"/>
              </a:rPr>
              <a:t>(ICC, DESCENSO C3)</a:t>
            </a:r>
          </a:p>
        </p:txBody>
      </p:sp>
      <p:sp>
        <p:nvSpPr>
          <p:cNvPr id="45285" name="Text Box 229">
            <a:extLst>
              <a:ext uri="{FF2B5EF4-FFF2-40B4-BE49-F238E27FC236}">
                <a16:creationId xmlns:a16="http://schemas.microsoft.com/office/drawing/2014/main" id="{1F7E19B9-704E-4A8A-AAFE-FF02BEA999E3}"/>
              </a:ext>
            </a:extLst>
          </p:cNvPr>
          <p:cNvSpPr txBox="1">
            <a:spLocks noChangeArrowheads="1"/>
          </p:cNvSpPr>
          <p:nvPr/>
        </p:nvSpPr>
        <p:spPr bwMode="auto">
          <a:xfrm>
            <a:off x="4101558" y="1877111"/>
            <a:ext cx="2603598" cy="459934"/>
          </a:xfrm>
          <a:prstGeom prst="rect">
            <a:avLst/>
          </a:prstGeom>
          <a:solidFill>
            <a:srgbClr val="FFFF99"/>
          </a:solidFill>
          <a:ln w="28575">
            <a:solidFill>
              <a:srgbClr val="FF0000"/>
            </a:solidFill>
            <a:miter lim="800000"/>
            <a:headEnd/>
            <a:tailEnd/>
          </a:ln>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algn="ctr" defTabSz="840151" eaLnBrk="1" fontAlgn="base" hangingPunct="1">
              <a:spcBef>
                <a:spcPct val="0"/>
              </a:spcBef>
              <a:spcAft>
                <a:spcPct val="0"/>
              </a:spcAft>
            </a:pPr>
            <a:r>
              <a:rPr lang="es-ES" altLang="es-ES" sz="1286" b="1" dirty="0">
                <a:solidFill>
                  <a:srgbClr val="000000"/>
                </a:solidFill>
                <a:ea typeface="MS PGothic" panose="020B0600070205080204" pitchFamily="34" charset="-128"/>
              </a:rPr>
              <a:t>SINDROME RENO-PULMONAR</a:t>
            </a:r>
          </a:p>
          <a:p>
            <a:pPr algn="ctr" defTabSz="840151" eaLnBrk="1" fontAlgn="base" hangingPunct="1">
              <a:spcBef>
                <a:spcPct val="0"/>
              </a:spcBef>
              <a:spcAft>
                <a:spcPct val="0"/>
              </a:spcAft>
            </a:pPr>
            <a:r>
              <a:rPr lang="es-ES" altLang="es-ES" sz="1103" b="1" i="1" dirty="0">
                <a:solidFill>
                  <a:srgbClr val="000000"/>
                </a:solidFill>
              </a:rPr>
              <a:t>(</a:t>
            </a:r>
            <a:r>
              <a:rPr lang="es-ES" altLang="es-ES" sz="1103" b="1" i="1" dirty="0" err="1">
                <a:solidFill>
                  <a:srgbClr val="000000"/>
                </a:solidFill>
              </a:rPr>
              <a:t>extracapilar</a:t>
            </a:r>
            <a:r>
              <a:rPr lang="es-ES" altLang="es-ES" sz="1103" b="1" i="1" dirty="0">
                <a:solidFill>
                  <a:srgbClr val="000000"/>
                </a:solidFill>
              </a:rPr>
              <a:t> II)</a:t>
            </a:r>
            <a:endParaRPr lang="es-ES" altLang="es-ES" sz="1286" b="1" dirty="0">
              <a:solidFill>
                <a:srgbClr val="000000"/>
              </a:solidFill>
              <a:ea typeface="MS PGothic" panose="020B0600070205080204" pitchFamily="34" charset="-128"/>
            </a:endParaRPr>
          </a:p>
        </p:txBody>
      </p:sp>
      <p:sp>
        <p:nvSpPr>
          <p:cNvPr id="45286" name="Text Box 230">
            <a:extLst>
              <a:ext uri="{FF2B5EF4-FFF2-40B4-BE49-F238E27FC236}">
                <a16:creationId xmlns:a16="http://schemas.microsoft.com/office/drawing/2014/main" id="{3420FCB1-02D8-45F1-A007-037DEFF67A43}"/>
              </a:ext>
            </a:extLst>
          </p:cNvPr>
          <p:cNvSpPr txBox="1">
            <a:spLocks noChangeArrowheads="1"/>
          </p:cNvSpPr>
          <p:nvPr/>
        </p:nvSpPr>
        <p:spPr bwMode="auto">
          <a:xfrm>
            <a:off x="6991658" y="4420046"/>
            <a:ext cx="2696572" cy="1223668"/>
          </a:xfrm>
          <a:prstGeom prst="rect">
            <a:avLst/>
          </a:prstGeom>
          <a:solidFill>
            <a:srgbClr val="FFFF99"/>
          </a:solidFill>
          <a:ln w="9525">
            <a:solidFill>
              <a:srgbClr val="000066"/>
            </a:solidFill>
            <a:miter lim="800000"/>
            <a:headEnd/>
            <a:tailEnd/>
          </a:ln>
        </p:spPr>
        <p:txBody>
          <a:bodyPr wrap="non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algn="ctr" defTabSz="840151" eaLnBrk="1" fontAlgn="base" hangingPunct="1">
              <a:spcBef>
                <a:spcPct val="0"/>
              </a:spcBef>
              <a:spcAft>
                <a:spcPct val="0"/>
              </a:spcAft>
            </a:pPr>
            <a:r>
              <a:rPr lang="es-ES" altLang="es-ES" sz="1838" b="1" i="1" dirty="0">
                <a:solidFill>
                  <a:srgbClr val="000000"/>
                </a:solidFill>
                <a:ea typeface="MS PGothic" panose="020B0600070205080204" pitchFamily="34" charset="-128"/>
              </a:rPr>
              <a:t>G de WEGENER</a:t>
            </a:r>
          </a:p>
          <a:p>
            <a:pPr algn="ctr" defTabSz="840151" eaLnBrk="1" fontAlgn="base" hangingPunct="1">
              <a:spcBef>
                <a:spcPct val="0"/>
              </a:spcBef>
              <a:spcAft>
                <a:spcPct val="0"/>
              </a:spcAft>
            </a:pPr>
            <a:r>
              <a:rPr lang="es-ES" altLang="es-ES" sz="1838" b="1" i="1" dirty="0" err="1">
                <a:solidFill>
                  <a:srgbClr val="000000"/>
                </a:solidFill>
                <a:ea typeface="MS PGothic" panose="020B0600070205080204" pitchFamily="34" charset="-128"/>
              </a:rPr>
              <a:t>Sd</a:t>
            </a:r>
            <a:r>
              <a:rPr lang="es-ES" altLang="es-ES" sz="1838" b="1" i="1" dirty="0">
                <a:solidFill>
                  <a:srgbClr val="000000"/>
                </a:solidFill>
                <a:ea typeface="MS PGothic" panose="020B0600070205080204" pitchFamily="34" charset="-128"/>
              </a:rPr>
              <a:t> CHURG STRAUSS</a:t>
            </a:r>
          </a:p>
          <a:p>
            <a:pPr algn="ctr" defTabSz="840151" eaLnBrk="1" fontAlgn="base" hangingPunct="1">
              <a:spcBef>
                <a:spcPct val="0"/>
              </a:spcBef>
              <a:spcAft>
                <a:spcPct val="0"/>
              </a:spcAft>
            </a:pPr>
            <a:r>
              <a:rPr lang="es-ES" altLang="es-ES" sz="1838" b="1" i="1" dirty="0">
                <a:solidFill>
                  <a:srgbClr val="000000"/>
                </a:solidFill>
                <a:ea typeface="MS PGothic" panose="020B0600070205080204" pitchFamily="34" charset="-128"/>
              </a:rPr>
              <a:t>POLIANGEITIS MICRO</a:t>
            </a:r>
          </a:p>
          <a:p>
            <a:pPr algn="ctr" defTabSz="840151" eaLnBrk="1" fontAlgn="base" hangingPunct="1">
              <a:spcBef>
                <a:spcPct val="0"/>
              </a:spcBef>
              <a:spcAft>
                <a:spcPct val="0"/>
              </a:spcAft>
            </a:pPr>
            <a:r>
              <a:rPr lang="es-ES" altLang="es-ES" sz="1838" b="1" i="1" dirty="0">
                <a:solidFill>
                  <a:srgbClr val="FF0000"/>
                </a:solidFill>
                <a:ea typeface="MS PGothic" panose="020B0600070205080204" pitchFamily="34" charset="-128"/>
              </a:rPr>
              <a:t>(</a:t>
            </a:r>
            <a:r>
              <a:rPr lang="es-ES" altLang="es-ES" sz="1838" b="1" i="1" dirty="0" err="1">
                <a:solidFill>
                  <a:srgbClr val="FF0000"/>
                </a:solidFill>
                <a:ea typeface="MS PGothic" panose="020B0600070205080204" pitchFamily="34" charset="-128"/>
              </a:rPr>
              <a:t>ANCAs</a:t>
            </a:r>
            <a:r>
              <a:rPr lang="es-ES" altLang="es-ES" sz="1838" b="1" i="1" dirty="0">
                <a:solidFill>
                  <a:srgbClr val="FF0000"/>
                </a:solidFill>
                <a:ea typeface="MS PGothic" panose="020B0600070205080204" pitchFamily="34" charset="-128"/>
              </a:rPr>
              <a:t>)</a:t>
            </a:r>
          </a:p>
        </p:txBody>
      </p:sp>
      <p:sp>
        <p:nvSpPr>
          <p:cNvPr id="45287" name="Text Box 231">
            <a:extLst>
              <a:ext uri="{FF2B5EF4-FFF2-40B4-BE49-F238E27FC236}">
                <a16:creationId xmlns:a16="http://schemas.microsoft.com/office/drawing/2014/main" id="{E4225218-AE4D-4DF3-BA2C-4D3B129FA227}"/>
              </a:ext>
            </a:extLst>
          </p:cNvPr>
          <p:cNvSpPr txBox="1">
            <a:spLocks noChangeArrowheads="1"/>
          </p:cNvSpPr>
          <p:nvPr/>
        </p:nvSpPr>
        <p:spPr bwMode="auto">
          <a:xfrm>
            <a:off x="4405728" y="4187400"/>
            <a:ext cx="2517205" cy="855683"/>
          </a:xfrm>
          <a:prstGeom prst="rect">
            <a:avLst/>
          </a:prstGeom>
          <a:solidFill>
            <a:srgbClr val="FFFF99"/>
          </a:solidFill>
          <a:ln w="28575">
            <a:solidFill>
              <a:srgbClr val="FF0000"/>
            </a:solidFill>
            <a:miter lim="800000"/>
            <a:headEnd/>
            <a:tailEnd/>
          </a:ln>
        </p:spPr>
        <p:txBody>
          <a:bodyPr wrap="squar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algn="ctr" defTabSz="840151" eaLnBrk="1" fontAlgn="base" hangingPunct="1">
              <a:spcBef>
                <a:spcPct val="0"/>
              </a:spcBef>
              <a:spcAft>
                <a:spcPct val="0"/>
              </a:spcAft>
            </a:pPr>
            <a:r>
              <a:rPr lang="es-ES" altLang="es-ES" sz="1286" b="1" dirty="0">
                <a:solidFill>
                  <a:srgbClr val="000000"/>
                </a:solidFill>
                <a:ea typeface="MS PGothic" panose="020B0600070205080204" pitchFamily="34" charset="-128"/>
              </a:rPr>
              <a:t>SINDROME RENOPULMONAR</a:t>
            </a:r>
          </a:p>
          <a:p>
            <a:pPr algn="ctr" defTabSz="840151" eaLnBrk="1" fontAlgn="base" hangingPunct="1">
              <a:spcBef>
                <a:spcPct val="0"/>
              </a:spcBef>
              <a:spcAft>
                <a:spcPct val="0"/>
              </a:spcAft>
            </a:pPr>
            <a:endParaRPr lang="es-ES" altLang="es-ES" sz="1286" b="1" dirty="0">
              <a:solidFill>
                <a:srgbClr val="000000"/>
              </a:solidFill>
              <a:ea typeface="MS PGothic" panose="020B0600070205080204" pitchFamily="34" charset="-128"/>
            </a:endParaRPr>
          </a:p>
          <a:p>
            <a:pPr algn="ctr" defTabSz="840151" eaLnBrk="1" fontAlgn="base" hangingPunct="1">
              <a:spcBef>
                <a:spcPct val="0"/>
              </a:spcBef>
              <a:spcAft>
                <a:spcPct val="0"/>
              </a:spcAft>
            </a:pPr>
            <a:r>
              <a:rPr lang="es-ES" altLang="es-ES" sz="1103" b="1" i="1" dirty="0">
                <a:solidFill>
                  <a:srgbClr val="000000"/>
                </a:solidFill>
              </a:rPr>
              <a:t>(</a:t>
            </a:r>
            <a:r>
              <a:rPr lang="es-ES" altLang="es-ES" sz="1103" b="1" i="1" dirty="0" err="1">
                <a:solidFill>
                  <a:srgbClr val="000000"/>
                </a:solidFill>
              </a:rPr>
              <a:t>extracapilar</a:t>
            </a:r>
            <a:r>
              <a:rPr lang="es-ES" altLang="es-ES" sz="1103" b="1" i="1" dirty="0">
                <a:solidFill>
                  <a:srgbClr val="000000"/>
                </a:solidFill>
              </a:rPr>
              <a:t> III)</a:t>
            </a:r>
            <a:endParaRPr lang="es-ES" altLang="es-ES" sz="1286" b="1" dirty="0">
              <a:solidFill>
                <a:srgbClr val="000000"/>
              </a:solidFill>
              <a:ea typeface="MS PGothic" panose="020B0600070205080204" pitchFamily="34" charset="-128"/>
            </a:endParaRPr>
          </a:p>
        </p:txBody>
      </p:sp>
      <p:sp>
        <p:nvSpPr>
          <p:cNvPr id="3" name="Marcador de número de diapositiva 2"/>
          <p:cNvSpPr>
            <a:spLocks noGrp="1"/>
          </p:cNvSpPr>
          <p:nvPr>
            <p:ph type="sldNum" sz="quarter" idx="12"/>
          </p:nvPr>
        </p:nvSpPr>
        <p:spPr/>
        <p:txBody>
          <a:bodyPr/>
          <a:lstStyle/>
          <a:p>
            <a:fld id="{5724328B-D857-40DC-B64E-9DD5185DF98C}" type="slidenum">
              <a:rPr lang="es-ES" altLang="es-ES" smtClean="0"/>
              <a:pPr/>
              <a:t>28</a:t>
            </a:fld>
            <a:endParaRPr lang="es-ES" altLang="es-ES"/>
          </a:p>
        </p:txBody>
      </p:sp>
    </p:spTree>
    <p:custDataLst>
      <p:tags r:id="rId1"/>
    </p:custDataLst>
  </p:cSld>
  <p:clrMapOvr>
    <a:masterClrMapping/>
  </p:clrMapOvr>
  <mc:AlternateContent xmlns:mc="http://schemas.openxmlformats.org/markup-compatibility/2006" xmlns:p14="http://schemas.microsoft.com/office/powerpoint/2010/main">
    <mc:Choice Requires="p14">
      <p:transition spd="slow" p14:dur="2000" advTm="58097"/>
    </mc:Choice>
    <mc:Fallback xmlns="">
      <p:transition spd="slow" advTm="58097"/>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528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5281"/>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528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5286"/>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5287"/>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4528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284" grpId="0" animBg="1"/>
      <p:bldP spid="45285" grpId="0" animBg="1"/>
      <p:bldP spid="45286" grpId="0" animBg="1"/>
      <p:bldP spid="45287"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8519" name="Group 39">
            <a:extLst>
              <a:ext uri="{FF2B5EF4-FFF2-40B4-BE49-F238E27FC236}">
                <a16:creationId xmlns:a16="http://schemas.microsoft.com/office/drawing/2014/main" id="{97AF08B9-6757-4EDC-8C1B-98B8CF4F6E24}"/>
              </a:ext>
            </a:extLst>
          </p:cNvPr>
          <p:cNvGraphicFramePr>
            <a:graphicFrameLocks noGrp="1"/>
          </p:cNvGraphicFramePr>
          <p:nvPr>
            <p:extLst>
              <p:ext uri="{D42A27DB-BD31-4B8C-83A1-F6EECF244321}">
                <p14:modId xmlns:p14="http://schemas.microsoft.com/office/powerpoint/2010/main" val="3011844629"/>
              </p:ext>
            </p:extLst>
          </p:nvPr>
        </p:nvGraphicFramePr>
        <p:xfrm>
          <a:off x="1339929" y="1411843"/>
          <a:ext cx="7269240" cy="3540642"/>
        </p:xfrm>
        <a:graphic>
          <a:graphicData uri="http://schemas.openxmlformats.org/drawingml/2006/table">
            <a:tbl>
              <a:tblPr/>
              <a:tblGrid>
                <a:gridCol w="1817310">
                  <a:extLst>
                    <a:ext uri="{9D8B030D-6E8A-4147-A177-3AD203B41FA5}">
                      <a16:colId xmlns:a16="http://schemas.microsoft.com/office/drawing/2014/main" val="20000"/>
                    </a:ext>
                  </a:extLst>
                </a:gridCol>
                <a:gridCol w="1817310">
                  <a:extLst>
                    <a:ext uri="{9D8B030D-6E8A-4147-A177-3AD203B41FA5}">
                      <a16:colId xmlns:a16="http://schemas.microsoft.com/office/drawing/2014/main" val="20001"/>
                    </a:ext>
                  </a:extLst>
                </a:gridCol>
                <a:gridCol w="1817310">
                  <a:extLst>
                    <a:ext uri="{9D8B030D-6E8A-4147-A177-3AD203B41FA5}">
                      <a16:colId xmlns:a16="http://schemas.microsoft.com/office/drawing/2014/main" val="20002"/>
                    </a:ext>
                  </a:extLst>
                </a:gridCol>
                <a:gridCol w="1817310">
                  <a:extLst>
                    <a:ext uri="{9D8B030D-6E8A-4147-A177-3AD203B41FA5}">
                      <a16:colId xmlns:a16="http://schemas.microsoft.com/office/drawing/2014/main" val="20003"/>
                    </a:ext>
                  </a:extLst>
                </a:gridCol>
              </a:tblGrid>
              <a:tr h="727786">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700" b="1" i="0" u="none" strike="noStrike" cap="none" normalizeH="0" baseline="0">
                          <a:ln>
                            <a:noFill/>
                          </a:ln>
                          <a:solidFill>
                            <a:schemeClr val="tx1"/>
                          </a:solidFill>
                          <a:effectLst/>
                          <a:latin typeface="Arial" charset="0"/>
                        </a:rPr>
                        <a:t>Extracapilar</a:t>
                      </a:r>
                    </a:p>
                  </a:txBody>
                  <a:tcPr marL="82688" marR="82688" marT="42997" marB="42997"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700" b="1" i="0" u="none" strike="noStrike" cap="none" normalizeH="0" baseline="0">
                          <a:ln>
                            <a:noFill/>
                          </a:ln>
                          <a:solidFill>
                            <a:schemeClr val="tx1"/>
                          </a:solidFill>
                          <a:effectLst/>
                          <a:latin typeface="Arial" charset="0"/>
                        </a:rPr>
                        <a:t>Tipo 1</a:t>
                      </a:r>
                    </a:p>
                  </a:txBody>
                  <a:tcPr marL="82688" marR="82688" marT="42997" marB="42997"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700" b="1" i="0" u="none" strike="noStrike" cap="none" normalizeH="0" baseline="0">
                          <a:ln>
                            <a:noFill/>
                          </a:ln>
                          <a:solidFill>
                            <a:schemeClr val="tx1"/>
                          </a:solidFill>
                          <a:effectLst/>
                          <a:latin typeface="Arial" charset="0"/>
                        </a:rPr>
                        <a:t>Tipo 2</a:t>
                      </a:r>
                    </a:p>
                  </a:txBody>
                  <a:tcPr marL="82688" marR="82688" marT="42997" marB="42997"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700" b="1" i="0" u="none" strike="noStrike" cap="none" normalizeH="0" baseline="0">
                          <a:ln>
                            <a:noFill/>
                          </a:ln>
                          <a:solidFill>
                            <a:schemeClr val="tx1"/>
                          </a:solidFill>
                          <a:effectLst/>
                          <a:latin typeface="Arial" charset="0"/>
                        </a:rPr>
                        <a:t>Tipo 3</a:t>
                      </a:r>
                    </a:p>
                  </a:txBody>
                  <a:tcPr marL="82688" marR="82688" marT="42997" marB="42997"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0"/>
                  </a:ext>
                </a:extLst>
              </a:tr>
              <a:tr h="3380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700" b="0" i="0" u="none" strike="noStrike" cap="none" normalizeH="0" baseline="0">
                          <a:ln>
                            <a:noFill/>
                          </a:ln>
                          <a:solidFill>
                            <a:schemeClr val="tx1"/>
                          </a:solidFill>
                          <a:effectLst/>
                          <a:latin typeface="Arial" charset="0"/>
                        </a:rPr>
                        <a:t>Semilunas</a:t>
                      </a:r>
                    </a:p>
                  </a:txBody>
                  <a:tcPr marL="82688" marR="82688" marT="42997" marB="42997"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700" b="0" i="0" u="none" strike="noStrike" cap="none" normalizeH="0" baseline="0">
                          <a:ln>
                            <a:noFill/>
                          </a:ln>
                          <a:solidFill>
                            <a:schemeClr val="tx1"/>
                          </a:solidFill>
                          <a:effectLst/>
                          <a:latin typeface="Arial" charset="0"/>
                        </a:rPr>
                        <a:t>Sí</a:t>
                      </a:r>
                    </a:p>
                  </a:txBody>
                  <a:tcPr marL="82688" marR="82688" marT="42997" marB="42997"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700" b="0" i="0" u="none" strike="noStrike" cap="none" normalizeH="0" baseline="0">
                          <a:ln>
                            <a:noFill/>
                          </a:ln>
                          <a:solidFill>
                            <a:schemeClr val="tx1"/>
                          </a:solidFill>
                          <a:effectLst/>
                          <a:latin typeface="Arial" charset="0"/>
                        </a:rPr>
                        <a:t>Sí</a:t>
                      </a:r>
                    </a:p>
                  </a:txBody>
                  <a:tcPr marL="82688" marR="82688" marT="42997" marB="42997"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700" b="0" i="0" u="none" strike="noStrike" cap="none" normalizeH="0" baseline="0">
                          <a:ln>
                            <a:noFill/>
                          </a:ln>
                          <a:solidFill>
                            <a:schemeClr val="tx1"/>
                          </a:solidFill>
                          <a:effectLst/>
                          <a:latin typeface="Arial" charset="0"/>
                        </a:rPr>
                        <a:t>Sí</a:t>
                      </a:r>
                    </a:p>
                  </a:txBody>
                  <a:tcPr marL="82688" marR="82688" marT="42997" marB="42997"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094119">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700" b="0" i="0" u="none" strike="noStrike" cap="none" normalizeH="0" baseline="0">
                          <a:ln>
                            <a:noFill/>
                          </a:ln>
                          <a:solidFill>
                            <a:schemeClr val="tx1"/>
                          </a:solidFill>
                          <a:effectLst/>
                          <a:latin typeface="Arial" charset="0"/>
                        </a:rPr>
                        <a:t>Ovillo</a:t>
                      </a:r>
                    </a:p>
                  </a:txBody>
                  <a:tcPr marL="82688" marR="82688" marT="42997" marB="42997"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700" b="0" i="0" u="none" strike="noStrike" cap="none" normalizeH="0" baseline="0">
                          <a:ln>
                            <a:noFill/>
                          </a:ln>
                          <a:solidFill>
                            <a:schemeClr val="tx1"/>
                          </a:solidFill>
                          <a:effectLst/>
                          <a:latin typeface="Arial" charset="0"/>
                        </a:rPr>
                        <a:t>Depósito lineal MB</a:t>
                      </a:r>
                    </a:p>
                  </a:txBody>
                  <a:tcPr marL="82688" marR="82688" marT="42997" marB="42997"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700" b="0" i="0" u="none" strike="noStrike" cap="none" normalizeH="0" baseline="0">
                          <a:ln>
                            <a:noFill/>
                          </a:ln>
                          <a:solidFill>
                            <a:schemeClr val="tx1"/>
                          </a:solidFill>
                          <a:effectLst/>
                          <a:latin typeface="Arial" charset="0"/>
                        </a:rPr>
                        <a:t>Depósitos granulares</a:t>
                      </a:r>
                      <a:endParaRPr kumimoji="0" lang="es-ES" sz="1700" b="0" i="0" u="none" strike="noStrike" cap="none" normalizeH="0" baseline="0">
                        <a:ln>
                          <a:noFill/>
                        </a:ln>
                        <a:solidFill>
                          <a:schemeClr val="tx1"/>
                        </a:solidFill>
                        <a:effectLst/>
                        <a:latin typeface="Times New Roman" pitchFamily="18" charset="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es-ES" sz="1700" b="0" i="0" u="none" strike="noStrike" cap="none" normalizeH="0" baseline="0">
                          <a:ln>
                            <a:noFill/>
                          </a:ln>
                          <a:solidFill>
                            <a:schemeClr val="tx1"/>
                          </a:solidFill>
                          <a:effectLst/>
                          <a:latin typeface="Arial" charset="0"/>
                        </a:rPr>
                        <a:t>Varias localizaciones</a:t>
                      </a:r>
                    </a:p>
                  </a:txBody>
                  <a:tcPr marL="82688" marR="82688" marT="42997" marB="42997"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700" b="0" i="0" u="none" strike="noStrike" cap="none" normalizeH="0" baseline="0">
                          <a:ln>
                            <a:noFill/>
                          </a:ln>
                          <a:solidFill>
                            <a:schemeClr val="tx1"/>
                          </a:solidFill>
                          <a:effectLst/>
                          <a:latin typeface="Arial" charset="0"/>
                        </a:rPr>
                        <a:t>No depósitos</a:t>
                      </a:r>
                    </a:p>
                  </a:txBody>
                  <a:tcPr marL="82688" marR="82688" marT="42997" marB="42997"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590056">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700" b="0" i="0" u="none" strike="noStrike" cap="none" normalizeH="0" baseline="0">
                          <a:ln>
                            <a:noFill/>
                          </a:ln>
                          <a:solidFill>
                            <a:schemeClr val="tx1"/>
                          </a:solidFill>
                          <a:effectLst/>
                          <a:latin typeface="Arial" charset="0"/>
                        </a:rPr>
                        <a:t>¿Afectación pulmonar?</a:t>
                      </a:r>
                    </a:p>
                  </a:txBody>
                  <a:tcPr marL="82688" marR="82688" marT="42997" marB="42997"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700" b="0" i="0" u="none" strike="noStrike" cap="none" normalizeH="0" baseline="0" dirty="0">
                          <a:ln>
                            <a:noFill/>
                          </a:ln>
                          <a:solidFill>
                            <a:schemeClr val="tx1"/>
                          </a:solidFill>
                          <a:effectLst/>
                          <a:latin typeface="Arial" charset="0"/>
                        </a:rPr>
                        <a:t>+++</a:t>
                      </a:r>
                    </a:p>
                    <a:p>
                      <a:pPr marL="0" marR="0" lvl="0" indent="0" algn="ctr" defTabSz="914400" rtl="0" eaLnBrk="1" fontAlgn="base" latinLnBrk="0" hangingPunct="1">
                        <a:lnSpc>
                          <a:spcPct val="100000"/>
                        </a:lnSpc>
                        <a:spcBef>
                          <a:spcPct val="0"/>
                        </a:spcBef>
                        <a:spcAft>
                          <a:spcPct val="0"/>
                        </a:spcAft>
                        <a:buClrTx/>
                        <a:buSzTx/>
                        <a:buFontTx/>
                        <a:buNone/>
                        <a:tabLst/>
                      </a:pPr>
                      <a:r>
                        <a:rPr kumimoji="0" lang="es-ES" sz="1300" b="0" i="0" u="none" strike="noStrike" cap="none" normalizeH="0" baseline="0" dirty="0">
                          <a:ln>
                            <a:noFill/>
                          </a:ln>
                          <a:solidFill>
                            <a:schemeClr val="tx1"/>
                          </a:solidFill>
                          <a:effectLst/>
                          <a:latin typeface="Arial" charset="0"/>
                        </a:rPr>
                        <a:t>Enfermedad de GP</a:t>
                      </a:r>
                    </a:p>
                  </a:txBody>
                  <a:tcPr marL="82688" marR="82688" marT="42997" marB="42997"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700" b="0" i="0" u="none" strike="noStrike" cap="none" normalizeH="0" baseline="0" dirty="0">
                          <a:ln>
                            <a:noFill/>
                          </a:ln>
                          <a:solidFill>
                            <a:schemeClr val="tx1"/>
                          </a:solidFill>
                          <a:effectLst/>
                          <a:latin typeface="Arial" charset="0"/>
                        </a:rPr>
                        <a:t>+</a:t>
                      </a:r>
                    </a:p>
                    <a:p>
                      <a:pPr marL="0" marR="0" lvl="0" indent="0" algn="ctr" defTabSz="914400" rtl="0" eaLnBrk="1" fontAlgn="base" latinLnBrk="0" hangingPunct="1">
                        <a:lnSpc>
                          <a:spcPct val="100000"/>
                        </a:lnSpc>
                        <a:spcBef>
                          <a:spcPct val="0"/>
                        </a:spcBef>
                        <a:spcAft>
                          <a:spcPct val="0"/>
                        </a:spcAft>
                        <a:buClrTx/>
                        <a:buSzTx/>
                        <a:buFontTx/>
                        <a:buNone/>
                        <a:tabLst/>
                      </a:pPr>
                      <a:r>
                        <a:rPr kumimoji="0" lang="es-ES" sz="1300" b="0" i="0" u="none" strike="noStrike" cap="none" normalizeH="0" baseline="0" dirty="0">
                          <a:ln>
                            <a:noFill/>
                          </a:ln>
                          <a:solidFill>
                            <a:schemeClr val="tx1"/>
                          </a:solidFill>
                          <a:effectLst/>
                          <a:latin typeface="Arial" charset="0"/>
                        </a:rPr>
                        <a:t>Síndrome </a:t>
                      </a:r>
                      <a:r>
                        <a:rPr kumimoji="0" lang="es-ES" sz="1300" b="0" i="0" u="none" strike="noStrike" cap="none" normalizeH="0" baseline="0" dirty="0" err="1">
                          <a:ln>
                            <a:noFill/>
                          </a:ln>
                          <a:solidFill>
                            <a:schemeClr val="tx1"/>
                          </a:solidFill>
                          <a:effectLst/>
                          <a:latin typeface="Arial" charset="0"/>
                        </a:rPr>
                        <a:t>renopulmonar</a:t>
                      </a:r>
                      <a:endParaRPr kumimoji="0" lang="es-ES" sz="1300" b="0" i="0" u="none" strike="noStrike" cap="none" normalizeH="0" baseline="0" dirty="0">
                        <a:ln>
                          <a:noFill/>
                        </a:ln>
                        <a:solidFill>
                          <a:schemeClr val="tx1"/>
                        </a:solidFill>
                        <a:effectLst/>
                        <a:latin typeface="Arial" charset="0"/>
                      </a:endParaRPr>
                    </a:p>
                  </a:txBody>
                  <a:tcPr marL="82688" marR="82688" marT="42997" marB="42997"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700" b="0" i="0" u="none" strike="noStrike" cap="none" normalizeH="0" baseline="0" dirty="0">
                          <a:ln>
                            <a:noFill/>
                          </a:ln>
                          <a:solidFill>
                            <a:schemeClr val="tx1"/>
                          </a:solidFill>
                          <a:effectLst/>
                          <a:latin typeface="Arial" charset="0"/>
                        </a:rPr>
                        <a:t>++</a:t>
                      </a:r>
                    </a:p>
                    <a:p>
                      <a:pPr marL="0" marR="0" lvl="0" indent="0" algn="ctr" defTabSz="914400" rtl="0" eaLnBrk="1" fontAlgn="base" latinLnBrk="0" hangingPunct="1">
                        <a:lnSpc>
                          <a:spcPct val="100000"/>
                        </a:lnSpc>
                        <a:spcBef>
                          <a:spcPct val="0"/>
                        </a:spcBef>
                        <a:spcAft>
                          <a:spcPct val="0"/>
                        </a:spcAft>
                        <a:buClrTx/>
                        <a:buSzTx/>
                        <a:buFontTx/>
                        <a:buNone/>
                        <a:tabLst/>
                      </a:pPr>
                      <a:r>
                        <a:rPr kumimoji="0" lang="es-ES" sz="1300" b="0" i="0" u="none" strike="noStrike" cap="none" normalizeH="0" baseline="0" dirty="0">
                          <a:ln>
                            <a:noFill/>
                          </a:ln>
                          <a:solidFill>
                            <a:schemeClr val="tx1"/>
                          </a:solidFill>
                          <a:effectLst/>
                          <a:latin typeface="Arial" charset="0"/>
                        </a:rPr>
                        <a:t>Síndrome </a:t>
                      </a:r>
                      <a:r>
                        <a:rPr kumimoji="0" lang="es-ES" sz="1300" b="0" i="0" u="none" strike="noStrike" cap="none" normalizeH="0" baseline="0" dirty="0" err="1">
                          <a:ln>
                            <a:noFill/>
                          </a:ln>
                          <a:solidFill>
                            <a:schemeClr val="tx1"/>
                          </a:solidFill>
                          <a:effectLst/>
                          <a:latin typeface="Arial" charset="0"/>
                        </a:rPr>
                        <a:t>renopulmonar</a:t>
                      </a:r>
                      <a:endParaRPr kumimoji="0" lang="es-ES" sz="1300" b="0" i="0" u="none" strike="noStrike" cap="none" normalizeH="0" baseline="0" dirty="0">
                        <a:ln>
                          <a:noFill/>
                        </a:ln>
                        <a:solidFill>
                          <a:schemeClr val="tx1"/>
                        </a:solidFill>
                        <a:effectLst/>
                        <a:latin typeface="Arial" charset="0"/>
                      </a:endParaRPr>
                    </a:p>
                  </a:txBody>
                  <a:tcPr marL="82688" marR="82688" marT="42997" marB="42997"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590056">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700" b="0" i="0" u="none" strike="noStrike" cap="none" normalizeH="0" baseline="0">
                          <a:ln>
                            <a:noFill/>
                          </a:ln>
                          <a:solidFill>
                            <a:schemeClr val="tx1"/>
                          </a:solidFill>
                          <a:effectLst/>
                          <a:latin typeface="Arial" charset="0"/>
                        </a:rPr>
                        <a:t>Marcador periférico</a:t>
                      </a:r>
                    </a:p>
                  </a:txBody>
                  <a:tcPr marL="82688" marR="82688" marT="42997" marB="42997"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700" b="0" i="0" u="none" strike="noStrike" cap="none" normalizeH="0" baseline="0" dirty="0">
                          <a:ln>
                            <a:noFill/>
                          </a:ln>
                          <a:solidFill>
                            <a:srgbClr val="FF0000"/>
                          </a:solidFill>
                          <a:effectLst/>
                          <a:latin typeface="Arial" charset="0"/>
                        </a:rPr>
                        <a:t>AMBG</a:t>
                      </a:r>
                    </a:p>
                  </a:txBody>
                  <a:tcPr marL="82688" marR="82688" marT="42997" marB="42997"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700" b="0" i="0" u="none" strike="noStrike" cap="none" normalizeH="0" baseline="0">
                          <a:ln>
                            <a:noFill/>
                          </a:ln>
                          <a:solidFill>
                            <a:srgbClr val="FF0000"/>
                          </a:solidFill>
                          <a:effectLst/>
                          <a:latin typeface="Arial" charset="0"/>
                        </a:rPr>
                        <a:t>C3 bajo</a:t>
                      </a:r>
                    </a:p>
                  </a:txBody>
                  <a:tcPr marL="82688" marR="82688" marT="42997" marB="42997"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700" b="0" i="0" u="none" strike="noStrike" cap="none" normalizeH="0" baseline="0" dirty="0">
                          <a:ln>
                            <a:noFill/>
                          </a:ln>
                          <a:solidFill>
                            <a:srgbClr val="FF0000"/>
                          </a:solidFill>
                          <a:effectLst/>
                          <a:latin typeface="Arial" charset="0"/>
                        </a:rPr>
                        <a:t>ANCA</a:t>
                      </a:r>
                    </a:p>
                  </a:txBody>
                  <a:tcPr marL="82688" marR="82688" marT="42997" marB="42997"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433186" name="Text Box 34">
            <a:extLst>
              <a:ext uri="{FF2B5EF4-FFF2-40B4-BE49-F238E27FC236}">
                <a16:creationId xmlns:a16="http://schemas.microsoft.com/office/drawing/2014/main" id="{B514339B-7406-468E-B33F-E640ACE545A2}"/>
              </a:ext>
            </a:extLst>
          </p:cNvPr>
          <p:cNvSpPr txBox="1">
            <a:spLocks noChangeArrowheads="1"/>
          </p:cNvSpPr>
          <p:nvPr/>
        </p:nvSpPr>
        <p:spPr bwMode="auto">
          <a:xfrm>
            <a:off x="1619965" y="268368"/>
            <a:ext cx="6662499" cy="799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algn="ctr" eaLnBrk="1" hangingPunct="1">
              <a:spcBef>
                <a:spcPct val="50000"/>
              </a:spcBef>
            </a:pPr>
            <a:r>
              <a:rPr lang="es-ES" altLang="es-ES" sz="1838" b="1" dirty="0">
                <a:solidFill>
                  <a:srgbClr val="000066"/>
                </a:solidFill>
              </a:rPr>
              <a:t>GLOMERULONEFRITIS PROLIFERATIVA EXTRACAPILAR</a:t>
            </a:r>
          </a:p>
          <a:p>
            <a:pPr algn="ctr" eaLnBrk="1" hangingPunct="1">
              <a:spcBef>
                <a:spcPct val="50000"/>
              </a:spcBef>
            </a:pPr>
            <a:r>
              <a:rPr lang="es-ES" altLang="es-ES" sz="1838" b="1" dirty="0">
                <a:solidFill>
                  <a:srgbClr val="000066"/>
                </a:solidFill>
              </a:rPr>
              <a:t>Diagnóstico diferencial bioquímico e histológico</a:t>
            </a:r>
          </a:p>
        </p:txBody>
      </p:sp>
      <p:sp>
        <p:nvSpPr>
          <p:cNvPr id="3" name="Marcador de número de diapositiva 2"/>
          <p:cNvSpPr>
            <a:spLocks noGrp="1"/>
          </p:cNvSpPr>
          <p:nvPr>
            <p:ph type="sldNum" sz="quarter" idx="12"/>
          </p:nvPr>
        </p:nvSpPr>
        <p:spPr/>
        <p:txBody>
          <a:bodyPr/>
          <a:lstStyle/>
          <a:p>
            <a:fld id="{05518C0C-E0A5-4418-B99D-F3B349CA808A}" type="slidenum">
              <a:rPr lang="es-ES" altLang="es-ES" smtClean="0"/>
              <a:pPr/>
              <a:t>29</a:t>
            </a:fld>
            <a:endParaRPr lang="es-ES" altLang="es-ES"/>
          </a:p>
        </p:txBody>
      </p:sp>
    </p:spTree>
    <p:extLst>
      <p:ext uri="{BB962C8B-B14F-4D97-AF65-F5344CB8AC3E}">
        <p14:creationId xmlns:p14="http://schemas.microsoft.com/office/powerpoint/2010/main" val="1876580658"/>
      </p:ext>
    </p:extLst>
  </p:cSld>
  <p:clrMapOvr>
    <a:masterClrMapping/>
  </p:clrMapOvr>
  <mc:AlternateContent xmlns:mc="http://schemas.openxmlformats.org/markup-compatibility/2006" xmlns:p14="http://schemas.microsoft.com/office/powerpoint/2010/main">
    <mc:Choice Requires="p14">
      <p:transition spd="slow" p14:dur="2000" advTm="65232"/>
    </mc:Choice>
    <mc:Fallback xmlns="">
      <p:transition spd="slow" advTm="65232"/>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3" name="Rectangle 32">
            <a:extLst>
              <a:ext uri="{FF2B5EF4-FFF2-40B4-BE49-F238E27FC236}">
                <a16:creationId xmlns:a16="http://schemas.microsoft.com/office/drawing/2014/main" id="{0671A8AE-40A1-4631-A6B8-581AFF06548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0077450" cy="630078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3" name="Picture 4" descr="endocap2">
            <a:extLst>
              <a:ext uri="{FF2B5EF4-FFF2-40B4-BE49-F238E27FC236}">
                <a16:creationId xmlns:a16="http://schemas.microsoft.com/office/drawing/2014/main" id="{7843BE0F-F2E3-4CD4-8484-B0124828F959}"/>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01" r="25315" b="1"/>
          <a:stretch/>
        </p:blipFill>
        <p:spPr bwMode="auto">
          <a:xfrm>
            <a:off x="2912383" y="10"/>
            <a:ext cx="7165067" cy="6300777"/>
          </a:xfrm>
          <a:prstGeom prst="rect">
            <a:avLst/>
          </a:prstGeom>
          <a:noFill/>
          <a:extLst>
            <a:ext uri="{909E8E84-426E-40DD-AFC4-6F175D3DCCD1}">
              <a14:hiddenFill xmlns:a14="http://schemas.microsoft.com/office/drawing/2010/main">
                <a:solidFill>
                  <a:srgbClr val="FFFFFF"/>
                </a:solidFill>
              </a14:hiddenFill>
            </a:ext>
          </a:extLst>
        </p:spPr>
      </p:pic>
      <p:sp>
        <p:nvSpPr>
          <p:cNvPr id="35" name="Rectangle 34">
            <a:extLst>
              <a:ext uri="{FF2B5EF4-FFF2-40B4-BE49-F238E27FC236}">
                <a16:creationId xmlns:a16="http://schemas.microsoft.com/office/drawing/2014/main" id="{AB58EF07-17C2-48CF-ABB0-EEF1F17CB8F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 y="0"/>
            <a:ext cx="7719437" cy="6300787"/>
          </a:xfrm>
          <a:prstGeom prst="rect">
            <a:avLst/>
          </a:prstGeom>
          <a:gradFill>
            <a:gsLst>
              <a:gs pos="58000">
                <a:schemeClr val="bg1"/>
              </a:gs>
              <a:gs pos="33000">
                <a:schemeClr val="bg1">
                  <a:alpha val="64000"/>
                </a:schemeClr>
              </a:gs>
              <a:gs pos="0">
                <a:schemeClr val="bg1">
                  <a:alpha val="0"/>
                </a:schemeClr>
              </a:gs>
              <a:gs pos="100000">
                <a:schemeClr val="bg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CuadroTexto 1">
            <a:extLst>
              <a:ext uri="{FF2B5EF4-FFF2-40B4-BE49-F238E27FC236}">
                <a16:creationId xmlns:a16="http://schemas.microsoft.com/office/drawing/2014/main" id="{862F329C-7CE0-44D0-A630-0A206FAAB175}"/>
              </a:ext>
            </a:extLst>
          </p:cNvPr>
          <p:cNvSpPr txBox="1"/>
          <p:nvPr/>
        </p:nvSpPr>
        <p:spPr>
          <a:xfrm>
            <a:off x="395081" y="1031171"/>
            <a:ext cx="3325558" cy="2943798"/>
          </a:xfrm>
          <a:prstGeom prst="rect">
            <a:avLst/>
          </a:prstGeom>
        </p:spPr>
        <p:txBody>
          <a:bodyPr vert="horz" lIns="91440" tIns="45720" rIns="91440" bIns="45720" rtlCol="0" anchor="b">
            <a:normAutofit/>
          </a:bodyPr>
          <a:lstStyle/>
          <a:p>
            <a:pPr marL="0" marR="0" lvl="0" indent="0" defTabSz="914400" fontAlgn="auto">
              <a:lnSpc>
                <a:spcPct val="90000"/>
              </a:lnSpc>
              <a:spcBef>
                <a:spcPct val="0"/>
              </a:spcBef>
              <a:spcAft>
                <a:spcPts val="600"/>
              </a:spcAft>
              <a:buClrTx/>
              <a:buSzTx/>
              <a:tabLst/>
              <a:defRPr/>
            </a:pPr>
            <a:r>
              <a:rPr kumimoji="0" lang="en-US" sz="2900" b="1" i="0" u="none" strike="noStrike" cap="none" spc="0" normalizeH="0" baseline="0" noProof="0">
                <a:ln>
                  <a:noFill/>
                </a:ln>
                <a:effectLst/>
                <a:uLnTx/>
                <a:uFillTx/>
                <a:latin typeface="+mj-lt"/>
                <a:ea typeface="+mj-ea"/>
                <a:cs typeface="+mj-cs"/>
              </a:rPr>
              <a:t>Glomerulonefritis postinfecciosas:</a:t>
            </a:r>
          </a:p>
          <a:p>
            <a:pPr marL="0" marR="0" lvl="0" indent="0" defTabSz="914400" fontAlgn="auto">
              <a:lnSpc>
                <a:spcPct val="90000"/>
              </a:lnSpc>
              <a:spcBef>
                <a:spcPct val="0"/>
              </a:spcBef>
              <a:spcAft>
                <a:spcPts val="600"/>
              </a:spcAft>
              <a:buClrTx/>
              <a:buSzTx/>
              <a:tabLst/>
              <a:defRPr/>
            </a:pPr>
            <a:r>
              <a:rPr kumimoji="0" lang="en-US" sz="2900" b="1" i="0" u="none" strike="noStrike" cap="none" spc="0" normalizeH="0" baseline="0" noProof="0">
                <a:ln>
                  <a:noFill/>
                </a:ln>
                <a:effectLst/>
                <a:uLnTx/>
                <a:uFillTx/>
                <a:latin typeface="+mj-lt"/>
                <a:ea typeface="+mj-ea"/>
                <a:cs typeface="+mj-cs"/>
              </a:rPr>
              <a:t>GN proliferativa endocapilar</a:t>
            </a:r>
          </a:p>
        </p:txBody>
      </p:sp>
      <p:sp>
        <p:nvSpPr>
          <p:cNvPr id="37" name="Rectangle 36">
            <a:extLst>
              <a:ext uri="{FF2B5EF4-FFF2-40B4-BE49-F238E27FC236}">
                <a16:creationId xmlns:a16="http://schemas.microsoft.com/office/drawing/2014/main" id="{AF2F604E-43BE-4DC3-B983-E071523364F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621379" y="351068"/>
            <a:ext cx="134417" cy="58197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39" name="Rectangle 38">
            <a:extLst>
              <a:ext uri="{FF2B5EF4-FFF2-40B4-BE49-F238E27FC236}">
                <a16:creationId xmlns:a16="http://schemas.microsoft.com/office/drawing/2014/main" id="{08C9B587-E65E-4B52-B37C-ABEBB6E8792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97600" y="4177482"/>
            <a:ext cx="3287768" cy="16802"/>
          </a:xfrm>
          <a:prstGeom prst="rect">
            <a:avLst/>
          </a:prstGeom>
          <a:solidFill>
            <a:schemeClr val="tx1"/>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9" name="Picture 12" descr="S.E.N. Nefrología (@SENefrologia) | Twitter">
            <a:extLst>
              <a:ext uri="{FF2B5EF4-FFF2-40B4-BE49-F238E27FC236}">
                <a16:creationId xmlns:a16="http://schemas.microsoft.com/office/drawing/2014/main" id="{2E396B8D-22FD-42DA-90A4-CA262844571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74653" y="133475"/>
            <a:ext cx="1750219" cy="1750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Marcador de pie de página 3">
            <a:extLst>
              <a:ext uri="{FF2B5EF4-FFF2-40B4-BE49-F238E27FC236}">
                <a16:creationId xmlns:a16="http://schemas.microsoft.com/office/drawing/2014/main" id="{46E519D1-3E7F-4921-B17F-D162E8490A9F}"/>
              </a:ext>
            </a:extLst>
          </p:cNvPr>
          <p:cNvSpPr txBox="1">
            <a:spLocks/>
          </p:cNvSpPr>
          <p:nvPr/>
        </p:nvSpPr>
        <p:spPr>
          <a:xfrm>
            <a:off x="3443129" y="5839897"/>
            <a:ext cx="3191193" cy="335459"/>
          </a:xfrm>
          <a:prstGeom prst="rect">
            <a:avLst/>
          </a:prstGeom>
        </p:spPr>
        <p:txBody>
          <a:bodyPr vert="horz" lIns="91440" tIns="45720" rIns="91440" bIns="45720" rtlCol="0" anchor="ctr"/>
          <a:lstStyle>
            <a:defPPr>
              <a:defRPr lang="es-ES_tradnl"/>
            </a:defPPr>
            <a:lvl1pPr marL="0" algn="ctr" defTabSz="457200" rtl="0" eaLnBrk="1" fontAlgn="auto" latinLnBrk="0" hangingPunct="1">
              <a:spcBef>
                <a:spcPts val="0"/>
              </a:spcBef>
              <a:spcAft>
                <a:spcPts val="0"/>
              </a:spcAft>
              <a:defRPr sz="1103"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840151">
              <a:defRPr/>
            </a:pPr>
            <a:r>
              <a:rPr lang="es-ES">
                <a:solidFill>
                  <a:prstClr val="black"/>
                </a:solidFill>
                <a:latin typeface="Calibri"/>
              </a:rPr>
              <a:t>Grupo Universidad de la S.E.N.</a:t>
            </a:r>
            <a:endParaRPr lang="es-ES" dirty="0">
              <a:solidFill>
                <a:prstClr val="black"/>
              </a:solidFill>
              <a:latin typeface="Calibri"/>
            </a:endParaRPr>
          </a:p>
        </p:txBody>
      </p:sp>
      <p:sp>
        <p:nvSpPr>
          <p:cNvPr id="4" name="Marcador de número de diapositiva 3"/>
          <p:cNvSpPr>
            <a:spLocks noGrp="1"/>
          </p:cNvSpPr>
          <p:nvPr>
            <p:ph type="sldNum" sz="quarter" idx="12"/>
          </p:nvPr>
        </p:nvSpPr>
        <p:spPr/>
        <p:txBody>
          <a:bodyPr/>
          <a:lstStyle/>
          <a:p>
            <a:fld id="{5D7F8BC9-58E2-4F6F-87D3-7068AB649FFC}" type="slidenum">
              <a:rPr lang="es-ES" altLang="es-ES" smtClean="0"/>
              <a:pPr/>
              <a:t>3</a:t>
            </a:fld>
            <a:endParaRPr lang="es-ES" altLang="es-ES"/>
          </a:p>
        </p:txBody>
      </p:sp>
    </p:spTree>
    <p:extLst>
      <p:ext uri="{BB962C8B-B14F-4D97-AF65-F5344CB8AC3E}">
        <p14:creationId xmlns:p14="http://schemas.microsoft.com/office/powerpoint/2010/main" val="1251732013"/>
      </p:ext>
    </p:extLst>
  </p:cSld>
  <p:clrMapOvr>
    <a:masterClrMapping/>
  </p:clrMapOvr>
  <mc:AlternateContent xmlns:mc="http://schemas.openxmlformats.org/markup-compatibility/2006" xmlns:p14="http://schemas.microsoft.com/office/powerpoint/2010/main">
    <mc:Choice Requires="p14">
      <p:transition spd="slow" p14:dur="2000" advTm="11110"/>
    </mc:Choice>
    <mc:Fallback xmlns="">
      <p:transition spd="slow" advTm="11110"/>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 name="2 Marcador de contenido"/>
          <p:cNvSpPr>
            <a:spLocks noGrp="1"/>
          </p:cNvSpPr>
          <p:nvPr>
            <p:ph idx="1"/>
          </p:nvPr>
        </p:nvSpPr>
        <p:spPr>
          <a:xfrm>
            <a:off x="482878" y="1352045"/>
            <a:ext cx="2946254" cy="939284"/>
          </a:xfrm>
          <a:solidFill>
            <a:srgbClr val="FFFFFF"/>
          </a:solidFill>
          <a:ln w="38100">
            <a:solidFill>
              <a:srgbClr val="BD5515"/>
            </a:solidFill>
          </a:ln>
        </p:spPr>
        <p:txBody>
          <a:bodyPr>
            <a:normAutofit/>
          </a:bodyPr>
          <a:lstStyle/>
          <a:p>
            <a:pPr marL="0" indent="0">
              <a:buFont typeface="Wingdings" charset="0"/>
              <a:buNone/>
              <a:defRPr/>
            </a:pPr>
            <a:r>
              <a:rPr lang="es-ES" b="0" dirty="0">
                <a:solidFill>
                  <a:schemeClr val="tx1"/>
                </a:solidFill>
                <a:latin typeface="Comic Sans MS" charset="0"/>
                <a:ea typeface="ＭＳ Ｐゴシック" charset="0"/>
                <a:cs typeface="MS PGothic" charset="0"/>
              </a:rPr>
              <a:t>I. ASOCIACIONES</a:t>
            </a:r>
          </a:p>
          <a:p>
            <a:pPr>
              <a:buFont typeface="Arial"/>
              <a:buChar char="•"/>
              <a:defRPr/>
            </a:pPr>
            <a:r>
              <a:rPr lang="es-ES" b="0" dirty="0">
                <a:solidFill>
                  <a:schemeClr val="tx1"/>
                </a:solidFill>
                <a:latin typeface="Comic Sans MS" charset="0"/>
                <a:ea typeface="ＭＳ Ｐゴシック" charset="0"/>
                <a:cs typeface="MS PGothic" charset="0"/>
              </a:rPr>
              <a:t>E. </a:t>
            </a:r>
            <a:r>
              <a:rPr lang="es-ES" b="0" dirty="0" err="1">
                <a:solidFill>
                  <a:schemeClr val="tx1"/>
                </a:solidFill>
                <a:latin typeface="Comic Sans MS" charset="0"/>
                <a:ea typeface="ＭＳ Ｐゴシック" charset="0"/>
                <a:cs typeface="MS PGothic" charset="0"/>
              </a:rPr>
              <a:t>Goodpasture</a:t>
            </a:r>
            <a:endParaRPr lang="es-ES" b="0" dirty="0">
              <a:solidFill>
                <a:schemeClr val="tx1"/>
              </a:solidFill>
              <a:latin typeface="Comic Sans MS" charset="0"/>
              <a:ea typeface="ＭＳ Ｐゴシック" charset="0"/>
              <a:cs typeface="MS PGothic" charset="0"/>
            </a:endParaRPr>
          </a:p>
        </p:txBody>
      </p:sp>
      <p:sp>
        <p:nvSpPr>
          <p:cNvPr id="4" name="2 Marcador de contenido"/>
          <p:cNvSpPr txBox="1">
            <a:spLocks/>
          </p:cNvSpPr>
          <p:nvPr/>
        </p:nvSpPr>
        <p:spPr bwMode="auto">
          <a:xfrm>
            <a:off x="3768110" y="4905114"/>
            <a:ext cx="2838656" cy="1134725"/>
          </a:xfrm>
          <a:prstGeom prst="rect">
            <a:avLst/>
          </a:prstGeom>
          <a:solidFill>
            <a:srgbClr val="FFFFFF"/>
          </a:solidFill>
          <a:ln w="57150">
            <a:solidFill>
              <a:srgbClr val="FFC000"/>
            </a:solidFill>
          </a:ln>
          <a:effectLst/>
        </p:spPr>
        <p:txBody>
          <a:bodyPr/>
          <a:lstStyle>
            <a:lvl1pPr eaLnBrk="0" hangingPunct="0">
              <a:defRPr>
                <a:solidFill>
                  <a:schemeClr val="tx1"/>
                </a:solidFill>
                <a:latin typeface="Garamond" charset="0"/>
                <a:ea typeface="MS PGothic" charset="0"/>
                <a:cs typeface="MS PGothic" charset="0"/>
              </a:defRPr>
            </a:lvl1pPr>
            <a:lvl2pPr marL="742950" indent="-285750" eaLnBrk="0" hangingPunct="0">
              <a:defRPr>
                <a:solidFill>
                  <a:schemeClr val="tx1"/>
                </a:solidFill>
                <a:latin typeface="Garamond" charset="0"/>
                <a:ea typeface="MS PGothic" charset="0"/>
                <a:cs typeface="MS PGothic" charset="0"/>
              </a:defRPr>
            </a:lvl2pPr>
            <a:lvl3pPr marL="1143000" indent="-228600" eaLnBrk="0" hangingPunct="0">
              <a:defRPr>
                <a:solidFill>
                  <a:schemeClr val="tx1"/>
                </a:solidFill>
                <a:latin typeface="Garamond" charset="0"/>
                <a:ea typeface="MS PGothic" charset="0"/>
                <a:cs typeface="MS PGothic" charset="0"/>
              </a:defRPr>
            </a:lvl3pPr>
            <a:lvl4pPr marL="1600200" indent="-228600" eaLnBrk="0" hangingPunct="0">
              <a:defRPr>
                <a:solidFill>
                  <a:schemeClr val="tx1"/>
                </a:solidFill>
                <a:latin typeface="Garamond" charset="0"/>
                <a:ea typeface="MS PGothic" charset="0"/>
                <a:cs typeface="MS PGothic" charset="0"/>
              </a:defRPr>
            </a:lvl4pPr>
            <a:lvl5pPr marL="2057400" indent="-228600" eaLnBrk="0" hangingPunct="0">
              <a:defRPr>
                <a:solidFill>
                  <a:schemeClr val="tx1"/>
                </a:solidFill>
                <a:latin typeface="Garamond" charset="0"/>
                <a:ea typeface="MS PGothic" charset="0"/>
                <a:cs typeface="MS PGothic" charset="0"/>
              </a:defRPr>
            </a:lvl5pPr>
            <a:lvl6pPr marL="2514600" indent="-228600" eaLnBrk="0" fontAlgn="base" hangingPunct="0">
              <a:spcBef>
                <a:spcPct val="0"/>
              </a:spcBef>
              <a:spcAft>
                <a:spcPct val="0"/>
              </a:spcAft>
              <a:defRPr>
                <a:solidFill>
                  <a:schemeClr val="tx1"/>
                </a:solidFill>
                <a:latin typeface="Garamond" charset="0"/>
                <a:ea typeface="MS PGothic" charset="0"/>
                <a:cs typeface="MS PGothic" charset="0"/>
              </a:defRPr>
            </a:lvl6pPr>
            <a:lvl7pPr marL="2971800" indent="-228600" eaLnBrk="0" fontAlgn="base" hangingPunct="0">
              <a:spcBef>
                <a:spcPct val="0"/>
              </a:spcBef>
              <a:spcAft>
                <a:spcPct val="0"/>
              </a:spcAft>
              <a:defRPr>
                <a:solidFill>
                  <a:schemeClr val="tx1"/>
                </a:solidFill>
                <a:latin typeface="Garamond" charset="0"/>
                <a:ea typeface="MS PGothic" charset="0"/>
                <a:cs typeface="MS PGothic" charset="0"/>
              </a:defRPr>
            </a:lvl7pPr>
            <a:lvl8pPr marL="3429000" indent="-228600" eaLnBrk="0" fontAlgn="base" hangingPunct="0">
              <a:spcBef>
                <a:spcPct val="0"/>
              </a:spcBef>
              <a:spcAft>
                <a:spcPct val="0"/>
              </a:spcAft>
              <a:defRPr>
                <a:solidFill>
                  <a:schemeClr val="tx1"/>
                </a:solidFill>
                <a:latin typeface="Garamond" charset="0"/>
                <a:ea typeface="MS PGothic" charset="0"/>
                <a:cs typeface="MS PGothic" charset="0"/>
              </a:defRPr>
            </a:lvl8pPr>
            <a:lvl9pPr marL="3886200" indent="-228600" eaLnBrk="0" fontAlgn="base" hangingPunct="0">
              <a:spcBef>
                <a:spcPct val="0"/>
              </a:spcBef>
              <a:spcAft>
                <a:spcPct val="0"/>
              </a:spcAft>
              <a:defRPr>
                <a:solidFill>
                  <a:schemeClr val="tx1"/>
                </a:solidFill>
                <a:latin typeface="Garamond" charset="0"/>
                <a:ea typeface="MS PGothic" charset="0"/>
                <a:cs typeface="MS PGothic" charset="0"/>
              </a:defRPr>
            </a:lvl9pPr>
          </a:lstStyle>
          <a:p>
            <a:pPr eaLnBrk="1" hangingPunct="1">
              <a:spcBef>
                <a:spcPct val="20000"/>
              </a:spcBef>
              <a:buClr>
                <a:srgbClr val="44615B"/>
              </a:buClr>
              <a:buSzPct val="100000"/>
              <a:buFont typeface="Wingdings" charset="0"/>
              <a:buNone/>
              <a:defRPr/>
            </a:pPr>
            <a:r>
              <a:rPr lang="es-ES" dirty="0">
                <a:latin typeface="Comic Sans MS" charset="0"/>
                <a:ea typeface="ＭＳ Ｐゴシック" charset="0"/>
              </a:rPr>
              <a:t>Patogenia, IC y </a:t>
            </a:r>
            <a:r>
              <a:rPr lang="es-ES" dirty="0" err="1">
                <a:latin typeface="Comic Sans MS" charset="0"/>
                <a:ea typeface="ＭＳ Ｐゴシック" charset="0"/>
              </a:rPr>
              <a:t>Comp</a:t>
            </a:r>
            <a:endParaRPr lang="es-ES" dirty="0">
              <a:latin typeface="Comic Sans MS" charset="0"/>
              <a:ea typeface="ＭＳ Ｐゴシック" charset="0"/>
            </a:endParaRPr>
          </a:p>
          <a:p>
            <a:pPr marL="342900" indent="-342900" eaLnBrk="1" hangingPunct="1">
              <a:spcBef>
                <a:spcPct val="20000"/>
              </a:spcBef>
              <a:buClr>
                <a:srgbClr val="44615B"/>
              </a:buClr>
              <a:buSzPct val="100000"/>
              <a:buFont typeface="Arial"/>
              <a:buChar char="•"/>
              <a:defRPr/>
            </a:pPr>
            <a:r>
              <a:rPr lang="es-ES" dirty="0">
                <a:latin typeface="Comic Sans MS" charset="0"/>
                <a:ea typeface="ＭＳ Ｐゴシック" charset="0"/>
              </a:rPr>
              <a:t>ICC</a:t>
            </a:r>
          </a:p>
          <a:p>
            <a:pPr marL="342900" indent="-342900" eaLnBrk="1" hangingPunct="1">
              <a:spcBef>
                <a:spcPct val="20000"/>
              </a:spcBef>
              <a:buClr>
                <a:srgbClr val="44615B"/>
              </a:buClr>
              <a:buSzPct val="100000"/>
              <a:buFont typeface="Arial"/>
              <a:buChar char="•"/>
              <a:defRPr/>
            </a:pPr>
            <a:r>
              <a:rPr lang="es-ES" dirty="0" err="1">
                <a:latin typeface="Comic Sans MS" charset="0"/>
                <a:ea typeface="ＭＳ Ｐゴシック" charset="0"/>
              </a:rPr>
              <a:t>Via</a:t>
            </a:r>
            <a:r>
              <a:rPr lang="es-ES" dirty="0">
                <a:latin typeface="Comic Sans MS" charset="0"/>
                <a:ea typeface="ＭＳ Ｐゴシック" charset="0"/>
              </a:rPr>
              <a:t> clásica*</a:t>
            </a:r>
          </a:p>
        </p:txBody>
      </p:sp>
      <p:sp>
        <p:nvSpPr>
          <p:cNvPr id="7" name="2 Marcador de contenido"/>
          <p:cNvSpPr txBox="1">
            <a:spLocks/>
          </p:cNvSpPr>
          <p:nvPr/>
        </p:nvSpPr>
        <p:spPr bwMode="auto">
          <a:xfrm>
            <a:off x="3518356" y="1352045"/>
            <a:ext cx="3161822" cy="939284"/>
          </a:xfrm>
          <a:prstGeom prst="rect">
            <a:avLst/>
          </a:prstGeom>
          <a:solidFill>
            <a:srgbClr val="FFFFFF"/>
          </a:solidFill>
          <a:ln w="38100">
            <a:solidFill>
              <a:srgbClr val="BD5515"/>
            </a:solidFill>
          </a:ln>
          <a:effectLst/>
        </p:spPr>
        <p:txBody>
          <a:bodyPr/>
          <a:lstStyle>
            <a:lvl1pPr eaLnBrk="0" hangingPunct="0">
              <a:defRPr>
                <a:solidFill>
                  <a:schemeClr val="tx1"/>
                </a:solidFill>
                <a:latin typeface="Garamond" charset="0"/>
                <a:ea typeface="MS PGothic" charset="0"/>
                <a:cs typeface="MS PGothic" charset="0"/>
              </a:defRPr>
            </a:lvl1pPr>
            <a:lvl2pPr marL="742950" indent="-285750" eaLnBrk="0" hangingPunct="0">
              <a:defRPr>
                <a:solidFill>
                  <a:schemeClr val="tx1"/>
                </a:solidFill>
                <a:latin typeface="Garamond" charset="0"/>
                <a:ea typeface="MS PGothic" charset="0"/>
                <a:cs typeface="MS PGothic" charset="0"/>
              </a:defRPr>
            </a:lvl2pPr>
            <a:lvl3pPr marL="1143000" indent="-228600" eaLnBrk="0" hangingPunct="0">
              <a:defRPr>
                <a:solidFill>
                  <a:schemeClr val="tx1"/>
                </a:solidFill>
                <a:latin typeface="Garamond" charset="0"/>
                <a:ea typeface="MS PGothic" charset="0"/>
                <a:cs typeface="MS PGothic" charset="0"/>
              </a:defRPr>
            </a:lvl3pPr>
            <a:lvl4pPr marL="1600200" indent="-228600" eaLnBrk="0" hangingPunct="0">
              <a:defRPr>
                <a:solidFill>
                  <a:schemeClr val="tx1"/>
                </a:solidFill>
                <a:latin typeface="Garamond" charset="0"/>
                <a:ea typeface="MS PGothic" charset="0"/>
                <a:cs typeface="MS PGothic" charset="0"/>
              </a:defRPr>
            </a:lvl4pPr>
            <a:lvl5pPr marL="2057400" indent="-228600" eaLnBrk="0" hangingPunct="0">
              <a:defRPr>
                <a:solidFill>
                  <a:schemeClr val="tx1"/>
                </a:solidFill>
                <a:latin typeface="Garamond" charset="0"/>
                <a:ea typeface="MS PGothic" charset="0"/>
                <a:cs typeface="MS PGothic" charset="0"/>
              </a:defRPr>
            </a:lvl5pPr>
            <a:lvl6pPr marL="2514600" indent="-228600" eaLnBrk="0" fontAlgn="base" hangingPunct="0">
              <a:spcBef>
                <a:spcPct val="0"/>
              </a:spcBef>
              <a:spcAft>
                <a:spcPct val="0"/>
              </a:spcAft>
              <a:defRPr>
                <a:solidFill>
                  <a:schemeClr val="tx1"/>
                </a:solidFill>
                <a:latin typeface="Garamond" charset="0"/>
                <a:ea typeface="MS PGothic" charset="0"/>
                <a:cs typeface="MS PGothic" charset="0"/>
              </a:defRPr>
            </a:lvl6pPr>
            <a:lvl7pPr marL="2971800" indent="-228600" eaLnBrk="0" fontAlgn="base" hangingPunct="0">
              <a:spcBef>
                <a:spcPct val="0"/>
              </a:spcBef>
              <a:spcAft>
                <a:spcPct val="0"/>
              </a:spcAft>
              <a:defRPr>
                <a:solidFill>
                  <a:schemeClr val="tx1"/>
                </a:solidFill>
                <a:latin typeface="Garamond" charset="0"/>
                <a:ea typeface="MS PGothic" charset="0"/>
                <a:cs typeface="MS PGothic" charset="0"/>
              </a:defRPr>
            </a:lvl7pPr>
            <a:lvl8pPr marL="3429000" indent="-228600" eaLnBrk="0" fontAlgn="base" hangingPunct="0">
              <a:spcBef>
                <a:spcPct val="0"/>
              </a:spcBef>
              <a:spcAft>
                <a:spcPct val="0"/>
              </a:spcAft>
              <a:defRPr>
                <a:solidFill>
                  <a:schemeClr val="tx1"/>
                </a:solidFill>
                <a:latin typeface="Garamond" charset="0"/>
                <a:ea typeface="MS PGothic" charset="0"/>
                <a:cs typeface="MS PGothic" charset="0"/>
              </a:defRPr>
            </a:lvl8pPr>
            <a:lvl9pPr marL="3886200" indent="-228600" eaLnBrk="0" fontAlgn="base" hangingPunct="0">
              <a:spcBef>
                <a:spcPct val="0"/>
              </a:spcBef>
              <a:spcAft>
                <a:spcPct val="0"/>
              </a:spcAft>
              <a:defRPr>
                <a:solidFill>
                  <a:schemeClr val="tx1"/>
                </a:solidFill>
                <a:latin typeface="Garamond" charset="0"/>
                <a:ea typeface="MS PGothic" charset="0"/>
                <a:cs typeface="MS PGothic" charset="0"/>
              </a:defRPr>
            </a:lvl9pPr>
          </a:lstStyle>
          <a:p>
            <a:pPr eaLnBrk="1" hangingPunct="1">
              <a:spcBef>
                <a:spcPct val="20000"/>
              </a:spcBef>
              <a:buClr>
                <a:srgbClr val="44615B"/>
              </a:buClr>
              <a:buSzPct val="100000"/>
              <a:buFont typeface="Wingdings" charset="0"/>
              <a:buNone/>
              <a:defRPr/>
            </a:pPr>
            <a:r>
              <a:rPr lang="es-ES" sz="2000" dirty="0">
                <a:latin typeface="Comic Sans MS" charset="0"/>
                <a:ea typeface="ＭＳ Ｐゴシック" charset="0"/>
              </a:rPr>
              <a:t>II. ASOCIACIONES</a:t>
            </a:r>
          </a:p>
          <a:p>
            <a:pPr marL="342900" indent="-342900" eaLnBrk="1" hangingPunct="1">
              <a:spcBef>
                <a:spcPct val="20000"/>
              </a:spcBef>
              <a:buClr>
                <a:srgbClr val="44615B"/>
              </a:buClr>
              <a:buSzPct val="100000"/>
              <a:buFont typeface="Arial"/>
              <a:buChar char="•"/>
              <a:defRPr/>
            </a:pPr>
            <a:r>
              <a:rPr lang="es-ES" sz="1700" dirty="0">
                <a:latin typeface="Comic Sans MS" charset="0"/>
                <a:ea typeface="ＭＳ Ｐゴシック" charset="0"/>
              </a:rPr>
              <a:t>LES* / CRIO*/Otras  GN </a:t>
            </a:r>
          </a:p>
        </p:txBody>
      </p:sp>
      <p:sp>
        <p:nvSpPr>
          <p:cNvPr id="8" name="2 Marcador de contenido"/>
          <p:cNvSpPr txBox="1">
            <a:spLocks/>
          </p:cNvSpPr>
          <p:nvPr/>
        </p:nvSpPr>
        <p:spPr bwMode="auto">
          <a:xfrm>
            <a:off x="6823273" y="1278186"/>
            <a:ext cx="2874993" cy="1054037"/>
          </a:xfrm>
          <a:prstGeom prst="rect">
            <a:avLst/>
          </a:prstGeom>
          <a:solidFill>
            <a:srgbClr val="FFFFFF"/>
          </a:solidFill>
          <a:ln w="38100">
            <a:solidFill>
              <a:srgbClr val="BD5515"/>
            </a:solidFill>
          </a:ln>
          <a:effectLst/>
        </p:spPr>
        <p:txBody>
          <a:bodyPr/>
          <a:lstStyle>
            <a:lvl1pPr eaLnBrk="0" hangingPunct="0">
              <a:defRPr>
                <a:solidFill>
                  <a:schemeClr val="tx1"/>
                </a:solidFill>
                <a:latin typeface="Garamond" charset="0"/>
                <a:ea typeface="MS PGothic" charset="0"/>
                <a:cs typeface="MS PGothic" charset="0"/>
              </a:defRPr>
            </a:lvl1pPr>
            <a:lvl2pPr marL="742950" indent="-285750" eaLnBrk="0" hangingPunct="0">
              <a:defRPr>
                <a:solidFill>
                  <a:schemeClr val="tx1"/>
                </a:solidFill>
                <a:latin typeface="Garamond" charset="0"/>
                <a:ea typeface="MS PGothic" charset="0"/>
                <a:cs typeface="MS PGothic" charset="0"/>
              </a:defRPr>
            </a:lvl2pPr>
            <a:lvl3pPr marL="1143000" indent="-228600" eaLnBrk="0" hangingPunct="0">
              <a:defRPr>
                <a:solidFill>
                  <a:schemeClr val="tx1"/>
                </a:solidFill>
                <a:latin typeface="Garamond" charset="0"/>
                <a:ea typeface="MS PGothic" charset="0"/>
                <a:cs typeface="MS PGothic" charset="0"/>
              </a:defRPr>
            </a:lvl3pPr>
            <a:lvl4pPr marL="1600200" indent="-228600" eaLnBrk="0" hangingPunct="0">
              <a:defRPr>
                <a:solidFill>
                  <a:schemeClr val="tx1"/>
                </a:solidFill>
                <a:latin typeface="Garamond" charset="0"/>
                <a:ea typeface="MS PGothic" charset="0"/>
                <a:cs typeface="MS PGothic" charset="0"/>
              </a:defRPr>
            </a:lvl4pPr>
            <a:lvl5pPr marL="2057400" indent="-228600" eaLnBrk="0" hangingPunct="0">
              <a:defRPr>
                <a:solidFill>
                  <a:schemeClr val="tx1"/>
                </a:solidFill>
                <a:latin typeface="Garamond" charset="0"/>
                <a:ea typeface="MS PGothic" charset="0"/>
                <a:cs typeface="MS PGothic" charset="0"/>
              </a:defRPr>
            </a:lvl5pPr>
            <a:lvl6pPr marL="2514600" indent="-228600" eaLnBrk="0" fontAlgn="base" hangingPunct="0">
              <a:spcBef>
                <a:spcPct val="0"/>
              </a:spcBef>
              <a:spcAft>
                <a:spcPct val="0"/>
              </a:spcAft>
              <a:defRPr>
                <a:solidFill>
                  <a:schemeClr val="tx1"/>
                </a:solidFill>
                <a:latin typeface="Garamond" charset="0"/>
                <a:ea typeface="MS PGothic" charset="0"/>
                <a:cs typeface="MS PGothic" charset="0"/>
              </a:defRPr>
            </a:lvl6pPr>
            <a:lvl7pPr marL="2971800" indent="-228600" eaLnBrk="0" fontAlgn="base" hangingPunct="0">
              <a:spcBef>
                <a:spcPct val="0"/>
              </a:spcBef>
              <a:spcAft>
                <a:spcPct val="0"/>
              </a:spcAft>
              <a:defRPr>
                <a:solidFill>
                  <a:schemeClr val="tx1"/>
                </a:solidFill>
                <a:latin typeface="Garamond" charset="0"/>
                <a:ea typeface="MS PGothic" charset="0"/>
                <a:cs typeface="MS PGothic" charset="0"/>
              </a:defRPr>
            </a:lvl7pPr>
            <a:lvl8pPr marL="3429000" indent="-228600" eaLnBrk="0" fontAlgn="base" hangingPunct="0">
              <a:spcBef>
                <a:spcPct val="0"/>
              </a:spcBef>
              <a:spcAft>
                <a:spcPct val="0"/>
              </a:spcAft>
              <a:defRPr>
                <a:solidFill>
                  <a:schemeClr val="tx1"/>
                </a:solidFill>
                <a:latin typeface="Garamond" charset="0"/>
                <a:ea typeface="MS PGothic" charset="0"/>
                <a:cs typeface="MS PGothic" charset="0"/>
              </a:defRPr>
            </a:lvl8pPr>
            <a:lvl9pPr marL="3886200" indent="-228600" eaLnBrk="0" fontAlgn="base" hangingPunct="0">
              <a:spcBef>
                <a:spcPct val="0"/>
              </a:spcBef>
              <a:spcAft>
                <a:spcPct val="0"/>
              </a:spcAft>
              <a:defRPr>
                <a:solidFill>
                  <a:schemeClr val="tx1"/>
                </a:solidFill>
                <a:latin typeface="Garamond" charset="0"/>
                <a:ea typeface="MS PGothic" charset="0"/>
                <a:cs typeface="MS PGothic" charset="0"/>
              </a:defRPr>
            </a:lvl9pPr>
          </a:lstStyle>
          <a:p>
            <a:pPr eaLnBrk="1" hangingPunct="1">
              <a:spcBef>
                <a:spcPct val="20000"/>
              </a:spcBef>
              <a:buClr>
                <a:srgbClr val="44615B"/>
              </a:buClr>
              <a:buSzPct val="100000"/>
              <a:buFont typeface="Wingdings" charset="0"/>
              <a:buNone/>
              <a:defRPr/>
            </a:pPr>
            <a:r>
              <a:rPr lang="es-ES" dirty="0">
                <a:latin typeface="Comic Sans MS" charset="0"/>
                <a:ea typeface="ＭＳ Ｐゴシック" charset="0"/>
              </a:rPr>
              <a:t>III.ASOCIACIONES</a:t>
            </a:r>
          </a:p>
          <a:p>
            <a:pPr marL="342900" indent="-342900" eaLnBrk="1" hangingPunct="1">
              <a:spcBef>
                <a:spcPct val="20000"/>
              </a:spcBef>
              <a:buClr>
                <a:srgbClr val="44615B"/>
              </a:buClr>
              <a:buSzPct val="100000"/>
              <a:buFont typeface="Arial"/>
              <a:buChar char="•"/>
              <a:defRPr/>
            </a:pPr>
            <a:r>
              <a:rPr lang="es-ES" dirty="0">
                <a:latin typeface="Comic Sans MS" charset="0"/>
                <a:ea typeface="ＭＳ Ｐゴシック" charset="0"/>
              </a:rPr>
              <a:t>ANCA vasculitis </a:t>
            </a:r>
          </a:p>
          <a:p>
            <a:pPr marL="342900" indent="-342900" eaLnBrk="1" hangingPunct="1">
              <a:spcBef>
                <a:spcPct val="20000"/>
              </a:spcBef>
              <a:buClr>
                <a:srgbClr val="44615B"/>
              </a:buClr>
              <a:buSzPct val="100000"/>
              <a:buFont typeface="Arial"/>
              <a:buChar char="•"/>
              <a:defRPr/>
            </a:pPr>
            <a:r>
              <a:rPr lang="es-ES" dirty="0">
                <a:latin typeface="Comic Sans MS" charset="0"/>
                <a:ea typeface="ＭＳ Ｐゴシック" charset="0"/>
              </a:rPr>
              <a:t>MAT</a:t>
            </a:r>
          </a:p>
        </p:txBody>
      </p:sp>
      <p:sp>
        <p:nvSpPr>
          <p:cNvPr id="11" name="10 Elipse"/>
          <p:cNvSpPr/>
          <p:nvPr/>
        </p:nvSpPr>
        <p:spPr>
          <a:xfrm>
            <a:off x="3281635" y="4035640"/>
            <a:ext cx="3164511" cy="631259"/>
          </a:xfrm>
          <a:prstGeom prst="ellipse">
            <a:avLst/>
          </a:prstGeom>
          <a:solidFill>
            <a:srgbClr val="FFFFFF"/>
          </a:solidFill>
          <a:ln w="57150">
            <a:solidFill>
              <a:srgbClr val="99CC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a typeface="ＭＳ Ｐゴシック" charset="0"/>
              <a:cs typeface="Arial" charset="0"/>
            </a:endParaRPr>
          </a:p>
        </p:txBody>
      </p:sp>
      <p:sp>
        <p:nvSpPr>
          <p:cNvPr id="13" name="2 Marcador de contenido"/>
          <p:cNvSpPr txBox="1">
            <a:spLocks/>
          </p:cNvSpPr>
          <p:nvPr/>
        </p:nvSpPr>
        <p:spPr bwMode="auto">
          <a:xfrm>
            <a:off x="440889" y="4887612"/>
            <a:ext cx="2948005" cy="1152227"/>
          </a:xfrm>
          <a:prstGeom prst="rect">
            <a:avLst/>
          </a:prstGeom>
          <a:solidFill>
            <a:srgbClr val="FFFFFF"/>
          </a:solidFill>
          <a:ln w="57150">
            <a:solidFill>
              <a:srgbClr val="FFC000"/>
            </a:solidFill>
          </a:ln>
          <a:effectLst/>
        </p:spPr>
        <p:txBody>
          <a:bodyPr/>
          <a:lstStyle>
            <a:lvl1pPr eaLnBrk="0" hangingPunct="0">
              <a:defRPr>
                <a:solidFill>
                  <a:schemeClr val="tx1"/>
                </a:solidFill>
                <a:latin typeface="Garamond" charset="0"/>
                <a:ea typeface="MS PGothic" charset="0"/>
                <a:cs typeface="MS PGothic" charset="0"/>
              </a:defRPr>
            </a:lvl1pPr>
            <a:lvl2pPr marL="742950" indent="-285750" eaLnBrk="0" hangingPunct="0">
              <a:defRPr>
                <a:solidFill>
                  <a:schemeClr val="tx1"/>
                </a:solidFill>
                <a:latin typeface="Garamond" charset="0"/>
                <a:ea typeface="MS PGothic" charset="0"/>
                <a:cs typeface="MS PGothic" charset="0"/>
              </a:defRPr>
            </a:lvl2pPr>
            <a:lvl3pPr marL="1143000" indent="-228600" eaLnBrk="0" hangingPunct="0">
              <a:defRPr>
                <a:solidFill>
                  <a:schemeClr val="tx1"/>
                </a:solidFill>
                <a:latin typeface="Garamond" charset="0"/>
                <a:ea typeface="MS PGothic" charset="0"/>
                <a:cs typeface="MS PGothic" charset="0"/>
              </a:defRPr>
            </a:lvl3pPr>
            <a:lvl4pPr marL="1600200" indent="-228600" eaLnBrk="0" hangingPunct="0">
              <a:defRPr>
                <a:solidFill>
                  <a:schemeClr val="tx1"/>
                </a:solidFill>
                <a:latin typeface="Garamond" charset="0"/>
                <a:ea typeface="MS PGothic" charset="0"/>
                <a:cs typeface="MS PGothic" charset="0"/>
              </a:defRPr>
            </a:lvl4pPr>
            <a:lvl5pPr marL="2057400" indent="-228600" eaLnBrk="0" hangingPunct="0">
              <a:defRPr>
                <a:solidFill>
                  <a:schemeClr val="tx1"/>
                </a:solidFill>
                <a:latin typeface="Garamond" charset="0"/>
                <a:ea typeface="MS PGothic" charset="0"/>
                <a:cs typeface="MS PGothic" charset="0"/>
              </a:defRPr>
            </a:lvl5pPr>
            <a:lvl6pPr marL="2514600" indent="-228600" eaLnBrk="0" fontAlgn="base" hangingPunct="0">
              <a:spcBef>
                <a:spcPct val="0"/>
              </a:spcBef>
              <a:spcAft>
                <a:spcPct val="0"/>
              </a:spcAft>
              <a:defRPr>
                <a:solidFill>
                  <a:schemeClr val="tx1"/>
                </a:solidFill>
                <a:latin typeface="Garamond" charset="0"/>
                <a:ea typeface="MS PGothic" charset="0"/>
                <a:cs typeface="MS PGothic" charset="0"/>
              </a:defRPr>
            </a:lvl6pPr>
            <a:lvl7pPr marL="2971800" indent="-228600" eaLnBrk="0" fontAlgn="base" hangingPunct="0">
              <a:spcBef>
                <a:spcPct val="0"/>
              </a:spcBef>
              <a:spcAft>
                <a:spcPct val="0"/>
              </a:spcAft>
              <a:defRPr>
                <a:solidFill>
                  <a:schemeClr val="tx1"/>
                </a:solidFill>
                <a:latin typeface="Garamond" charset="0"/>
                <a:ea typeface="MS PGothic" charset="0"/>
                <a:cs typeface="MS PGothic" charset="0"/>
              </a:defRPr>
            </a:lvl7pPr>
            <a:lvl8pPr marL="3429000" indent="-228600" eaLnBrk="0" fontAlgn="base" hangingPunct="0">
              <a:spcBef>
                <a:spcPct val="0"/>
              </a:spcBef>
              <a:spcAft>
                <a:spcPct val="0"/>
              </a:spcAft>
              <a:defRPr>
                <a:solidFill>
                  <a:schemeClr val="tx1"/>
                </a:solidFill>
                <a:latin typeface="Garamond" charset="0"/>
                <a:ea typeface="MS PGothic" charset="0"/>
                <a:cs typeface="MS PGothic" charset="0"/>
              </a:defRPr>
            </a:lvl8pPr>
            <a:lvl9pPr marL="3886200" indent="-228600" eaLnBrk="0" fontAlgn="base" hangingPunct="0">
              <a:spcBef>
                <a:spcPct val="0"/>
              </a:spcBef>
              <a:spcAft>
                <a:spcPct val="0"/>
              </a:spcAft>
              <a:defRPr>
                <a:solidFill>
                  <a:schemeClr val="tx1"/>
                </a:solidFill>
                <a:latin typeface="Garamond" charset="0"/>
                <a:ea typeface="MS PGothic" charset="0"/>
                <a:cs typeface="MS PGothic" charset="0"/>
              </a:defRPr>
            </a:lvl9pPr>
          </a:lstStyle>
          <a:p>
            <a:pPr eaLnBrk="1" hangingPunct="1">
              <a:spcBef>
                <a:spcPct val="20000"/>
              </a:spcBef>
              <a:buClr>
                <a:srgbClr val="44615B"/>
              </a:buClr>
              <a:buSzPct val="100000"/>
              <a:buFont typeface="Wingdings" charset="0"/>
              <a:buNone/>
              <a:defRPr/>
            </a:pPr>
            <a:r>
              <a:rPr lang="es-ES" dirty="0">
                <a:latin typeface="Comic Sans MS" charset="0"/>
                <a:ea typeface="ＭＳ Ｐゴシック" charset="0"/>
              </a:rPr>
              <a:t>Patogenia, IC y </a:t>
            </a:r>
            <a:r>
              <a:rPr lang="es-ES" dirty="0" err="1">
                <a:latin typeface="Comic Sans MS" charset="0"/>
                <a:ea typeface="ＭＳ Ｐゴシック" charset="0"/>
              </a:rPr>
              <a:t>Comp</a:t>
            </a:r>
            <a:endParaRPr lang="es-ES" dirty="0">
              <a:latin typeface="Comic Sans MS" charset="0"/>
              <a:ea typeface="ＭＳ Ｐゴシック" charset="0"/>
            </a:endParaRPr>
          </a:p>
          <a:p>
            <a:pPr marL="342900" indent="-342900" eaLnBrk="1" hangingPunct="1">
              <a:spcBef>
                <a:spcPct val="20000"/>
              </a:spcBef>
              <a:buClr>
                <a:srgbClr val="44615B"/>
              </a:buClr>
              <a:buSzPct val="100000"/>
              <a:buFont typeface="Arial"/>
              <a:buChar char="•"/>
              <a:defRPr/>
            </a:pPr>
            <a:r>
              <a:rPr lang="es-ES" dirty="0">
                <a:latin typeface="Comic Sans MS" charset="0"/>
                <a:ea typeface="ＭＳ Ｐゴシック" charset="0"/>
              </a:rPr>
              <a:t>IC in situ </a:t>
            </a:r>
          </a:p>
          <a:p>
            <a:pPr marL="342900" indent="-342900" eaLnBrk="1" hangingPunct="1">
              <a:spcBef>
                <a:spcPct val="20000"/>
              </a:spcBef>
              <a:buClr>
                <a:srgbClr val="44615B"/>
              </a:buClr>
              <a:buSzPct val="100000"/>
              <a:buFont typeface="Arial"/>
              <a:buChar char="•"/>
              <a:defRPr/>
            </a:pPr>
            <a:r>
              <a:rPr lang="es-ES" dirty="0">
                <a:latin typeface="Comic Sans MS" charset="0"/>
                <a:ea typeface="ＭＳ Ｐゴシック" charset="0"/>
              </a:rPr>
              <a:t>Complemento N</a:t>
            </a:r>
          </a:p>
        </p:txBody>
      </p:sp>
      <p:sp>
        <p:nvSpPr>
          <p:cNvPr id="14" name="2 Marcador de contenido"/>
          <p:cNvSpPr txBox="1">
            <a:spLocks/>
          </p:cNvSpPr>
          <p:nvPr/>
        </p:nvSpPr>
        <p:spPr bwMode="auto">
          <a:xfrm>
            <a:off x="6949244" y="4905114"/>
            <a:ext cx="2770003" cy="1134725"/>
          </a:xfrm>
          <a:prstGeom prst="rect">
            <a:avLst/>
          </a:prstGeom>
          <a:solidFill>
            <a:srgbClr val="FFFFFF"/>
          </a:solidFill>
          <a:ln w="57150">
            <a:solidFill>
              <a:srgbClr val="FFC000"/>
            </a:solidFill>
          </a:ln>
          <a:effectLst/>
        </p:spPr>
        <p:txBody>
          <a:bodyPr/>
          <a:lstStyle>
            <a:lvl1pPr eaLnBrk="0" hangingPunct="0">
              <a:defRPr>
                <a:solidFill>
                  <a:schemeClr val="tx1"/>
                </a:solidFill>
                <a:latin typeface="Garamond" charset="0"/>
                <a:ea typeface="MS PGothic" charset="0"/>
                <a:cs typeface="MS PGothic" charset="0"/>
              </a:defRPr>
            </a:lvl1pPr>
            <a:lvl2pPr marL="742950" indent="-285750" eaLnBrk="0" hangingPunct="0">
              <a:defRPr>
                <a:solidFill>
                  <a:schemeClr val="tx1"/>
                </a:solidFill>
                <a:latin typeface="Garamond" charset="0"/>
                <a:ea typeface="MS PGothic" charset="0"/>
                <a:cs typeface="MS PGothic" charset="0"/>
              </a:defRPr>
            </a:lvl2pPr>
            <a:lvl3pPr marL="1143000" indent="-228600" eaLnBrk="0" hangingPunct="0">
              <a:defRPr>
                <a:solidFill>
                  <a:schemeClr val="tx1"/>
                </a:solidFill>
                <a:latin typeface="Garamond" charset="0"/>
                <a:ea typeface="MS PGothic" charset="0"/>
                <a:cs typeface="MS PGothic" charset="0"/>
              </a:defRPr>
            </a:lvl3pPr>
            <a:lvl4pPr marL="1600200" indent="-228600" eaLnBrk="0" hangingPunct="0">
              <a:defRPr>
                <a:solidFill>
                  <a:schemeClr val="tx1"/>
                </a:solidFill>
                <a:latin typeface="Garamond" charset="0"/>
                <a:ea typeface="MS PGothic" charset="0"/>
                <a:cs typeface="MS PGothic" charset="0"/>
              </a:defRPr>
            </a:lvl4pPr>
            <a:lvl5pPr marL="2057400" indent="-228600" eaLnBrk="0" hangingPunct="0">
              <a:defRPr>
                <a:solidFill>
                  <a:schemeClr val="tx1"/>
                </a:solidFill>
                <a:latin typeface="Garamond" charset="0"/>
                <a:ea typeface="MS PGothic" charset="0"/>
                <a:cs typeface="MS PGothic" charset="0"/>
              </a:defRPr>
            </a:lvl5pPr>
            <a:lvl6pPr marL="2514600" indent="-228600" eaLnBrk="0" fontAlgn="base" hangingPunct="0">
              <a:spcBef>
                <a:spcPct val="0"/>
              </a:spcBef>
              <a:spcAft>
                <a:spcPct val="0"/>
              </a:spcAft>
              <a:defRPr>
                <a:solidFill>
                  <a:schemeClr val="tx1"/>
                </a:solidFill>
                <a:latin typeface="Garamond" charset="0"/>
                <a:ea typeface="MS PGothic" charset="0"/>
                <a:cs typeface="MS PGothic" charset="0"/>
              </a:defRPr>
            </a:lvl6pPr>
            <a:lvl7pPr marL="2971800" indent="-228600" eaLnBrk="0" fontAlgn="base" hangingPunct="0">
              <a:spcBef>
                <a:spcPct val="0"/>
              </a:spcBef>
              <a:spcAft>
                <a:spcPct val="0"/>
              </a:spcAft>
              <a:defRPr>
                <a:solidFill>
                  <a:schemeClr val="tx1"/>
                </a:solidFill>
                <a:latin typeface="Garamond" charset="0"/>
                <a:ea typeface="MS PGothic" charset="0"/>
                <a:cs typeface="MS PGothic" charset="0"/>
              </a:defRPr>
            </a:lvl7pPr>
            <a:lvl8pPr marL="3429000" indent="-228600" eaLnBrk="0" fontAlgn="base" hangingPunct="0">
              <a:spcBef>
                <a:spcPct val="0"/>
              </a:spcBef>
              <a:spcAft>
                <a:spcPct val="0"/>
              </a:spcAft>
              <a:defRPr>
                <a:solidFill>
                  <a:schemeClr val="tx1"/>
                </a:solidFill>
                <a:latin typeface="Garamond" charset="0"/>
                <a:ea typeface="MS PGothic" charset="0"/>
                <a:cs typeface="MS PGothic" charset="0"/>
              </a:defRPr>
            </a:lvl8pPr>
            <a:lvl9pPr marL="3886200" indent="-228600" eaLnBrk="0" fontAlgn="base" hangingPunct="0">
              <a:spcBef>
                <a:spcPct val="0"/>
              </a:spcBef>
              <a:spcAft>
                <a:spcPct val="0"/>
              </a:spcAft>
              <a:defRPr>
                <a:solidFill>
                  <a:schemeClr val="tx1"/>
                </a:solidFill>
                <a:latin typeface="Garamond" charset="0"/>
                <a:ea typeface="MS PGothic" charset="0"/>
                <a:cs typeface="MS PGothic" charset="0"/>
              </a:defRPr>
            </a:lvl9pPr>
          </a:lstStyle>
          <a:p>
            <a:pPr eaLnBrk="1" hangingPunct="1">
              <a:spcBef>
                <a:spcPct val="20000"/>
              </a:spcBef>
              <a:buClr>
                <a:srgbClr val="44615B"/>
              </a:buClr>
              <a:buSzPct val="100000"/>
              <a:buFont typeface="Wingdings" charset="0"/>
              <a:buNone/>
              <a:defRPr/>
            </a:pPr>
            <a:r>
              <a:rPr lang="es-ES" dirty="0">
                <a:latin typeface="Comic Sans MS" charset="0"/>
                <a:ea typeface="ＭＳ Ｐゴシック" charset="0"/>
              </a:rPr>
              <a:t>Patogenia, IC y </a:t>
            </a:r>
            <a:r>
              <a:rPr lang="es-ES" dirty="0" err="1">
                <a:latin typeface="Comic Sans MS" charset="0"/>
                <a:ea typeface="ＭＳ Ｐゴシック" charset="0"/>
              </a:rPr>
              <a:t>Comp</a:t>
            </a:r>
            <a:endParaRPr lang="es-ES" dirty="0">
              <a:latin typeface="Comic Sans MS" charset="0"/>
              <a:ea typeface="ＭＳ Ｐゴシック" charset="0"/>
            </a:endParaRPr>
          </a:p>
          <a:p>
            <a:pPr marL="342900" indent="-342900" eaLnBrk="1" hangingPunct="1">
              <a:spcBef>
                <a:spcPct val="20000"/>
              </a:spcBef>
              <a:buClr>
                <a:srgbClr val="44615B"/>
              </a:buClr>
              <a:buSzPct val="100000"/>
              <a:buFont typeface="Arial"/>
              <a:buChar char="•"/>
              <a:defRPr/>
            </a:pPr>
            <a:r>
              <a:rPr lang="es-ES" dirty="0">
                <a:latin typeface="Comic Sans MS" charset="0"/>
                <a:ea typeface="ＭＳ Ｐゴシック" charset="0"/>
              </a:rPr>
              <a:t>Daño endotelial</a:t>
            </a:r>
          </a:p>
          <a:p>
            <a:pPr marL="342900" indent="-342900" eaLnBrk="1" hangingPunct="1">
              <a:spcBef>
                <a:spcPct val="20000"/>
              </a:spcBef>
              <a:buClr>
                <a:srgbClr val="44615B"/>
              </a:buClr>
              <a:buSzPct val="100000"/>
              <a:buFont typeface="Arial"/>
              <a:buChar char="•"/>
              <a:defRPr/>
            </a:pPr>
            <a:r>
              <a:rPr lang="es-ES" dirty="0">
                <a:latin typeface="Comic Sans MS" charset="0"/>
                <a:ea typeface="ＭＳ Ｐゴシック" charset="0"/>
              </a:rPr>
              <a:t>Complemento N</a:t>
            </a:r>
          </a:p>
        </p:txBody>
      </p:sp>
      <p:sp>
        <p:nvSpPr>
          <p:cNvPr id="15" name="14 Elipse"/>
          <p:cNvSpPr/>
          <p:nvPr/>
        </p:nvSpPr>
        <p:spPr>
          <a:xfrm>
            <a:off x="6618677" y="4056741"/>
            <a:ext cx="3222685" cy="608813"/>
          </a:xfrm>
          <a:prstGeom prst="ellipse">
            <a:avLst/>
          </a:prstGeom>
          <a:solidFill>
            <a:srgbClr val="FFFFFF"/>
          </a:solidFill>
          <a:ln w="57150">
            <a:solidFill>
              <a:srgbClr val="99CC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a typeface="ＭＳ Ｐゴシック" charset="0"/>
              <a:cs typeface="Arial" charset="0"/>
            </a:endParaRPr>
          </a:p>
        </p:txBody>
      </p:sp>
      <p:sp>
        <p:nvSpPr>
          <p:cNvPr id="16" name="15 Elipse"/>
          <p:cNvSpPr/>
          <p:nvPr/>
        </p:nvSpPr>
        <p:spPr>
          <a:xfrm>
            <a:off x="456838" y="3963660"/>
            <a:ext cx="2251592" cy="761345"/>
          </a:xfrm>
          <a:prstGeom prst="ellipse">
            <a:avLst/>
          </a:prstGeom>
          <a:solidFill>
            <a:srgbClr val="FFFFFF"/>
          </a:solidFill>
          <a:ln w="57150">
            <a:solidFill>
              <a:srgbClr val="99CC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a typeface="ＭＳ Ｐゴシック" charset="0"/>
              <a:cs typeface="Arial" charset="0"/>
            </a:endParaRPr>
          </a:p>
        </p:txBody>
      </p:sp>
      <p:sp>
        <p:nvSpPr>
          <p:cNvPr id="18" name="17 CuadroTexto"/>
          <p:cNvSpPr txBox="1">
            <a:spLocks noChangeArrowheads="1"/>
          </p:cNvSpPr>
          <p:nvPr/>
        </p:nvSpPr>
        <p:spPr bwMode="auto">
          <a:xfrm>
            <a:off x="623718" y="4189616"/>
            <a:ext cx="2459878" cy="400110"/>
          </a:xfrm>
          <a:prstGeom prst="rect">
            <a:avLst/>
          </a:prstGeom>
          <a:solidFill>
            <a:srgbClr val="FFFFFF">
              <a:alpha val="0"/>
            </a:srgbClr>
          </a:solidFill>
          <a:ln>
            <a:noFill/>
          </a:ln>
        </p:spPr>
        <p:txBody>
          <a:bodyPr>
            <a:spAutoFit/>
          </a:bodyPr>
          <a:lstStyle>
            <a:lvl1pPr eaLnBrk="0" hangingPunct="0">
              <a:defRPr sz="2400">
                <a:solidFill>
                  <a:schemeClr val="tx1"/>
                </a:solidFill>
                <a:latin typeface="Garamond" charset="0"/>
                <a:ea typeface="ＭＳ Ｐゴシック" charset="0"/>
                <a:cs typeface="MS PGothic" charset="0"/>
              </a:defRPr>
            </a:lvl1pPr>
            <a:lvl2pPr marL="742950" indent="-285750" eaLnBrk="0" hangingPunct="0">
              <a:defRPr sz="2400">
                <a:solidFill>
                  <a:schemeClr val="tx1"/>
                </a:solidFill>
                <a:latin typeface="Garamond" charset="0"/>
                <a:ea typeface="MS PGothic" charset="0"/>
                <a:cs typeface="MS PGothic" charset="0"/>
              </a:defRPr>
            </a:lvl2pPr>
            <a:lvl3pPr marL="1143000" indent="-228600" eaLnBrk="0" hangingPunct="0">
              <a:defRPr sz="2400">
                <a:solidFill>
                  <a:schemeClr val="tx1"/>
                </a:solidFill>
                <a:latin typeface="Garamond" charset="0"/>
                <a:ea typeface="MS PGothic" charset="0"/>
                <a:cs typeface="MS PGothic" charset="0"/>
              </a:defRPr>
            </a:lvl3pPr>
            <a:lvl4pPr marL="1600200" indent="-228600" eaLnBrk="0" hangingPunct="0">
              <a:defRPr sz="2400">
                <a:solidFill>
                  <a:schemeClr val="tx1"/>
                </a:solidFill>
                <a:latin typeface="Garamond" charset="0"/>
                <a:ea typeface="MS PGothic" charset="0"/>
                <a:cs typeface="MS PGothic" charset="0"/>
              </a:defRPr>
            </a:lvl4pPr>
            <a:lvl5pPr marL="2057400" indent="-228600" eaLnBrk="0" hangingPunct="0">
              <a:defRPr sz="2400">
                <a:solidFill>
                  <a:schemeClr val="tx1"/>
                </a:solidFill>
                <a:latin typeface="Garamond"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Garamond"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Garamond"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Garamond"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Garamond" charset="0"/>
                <a:ea typeface="MS PGothic" charset="0"/>
                <a:cs typeface="MS PGothic" charset="0"/>
              </a:defRPr>
            </a:lvl9pPr>
          </a:lstStyle>
          <a:p>
            <a:pPr eaLnBrk="1" hangingPunct="1"/>
            <a:r>
              <a:rPr lang="es-ES" sz="2000" dirty="0" err="1">
                <a:latin typeface="Comic Sans MS" charset="0"/>
              </a:rPr>
              <a:t>Ac´s</a:t>
            </a:r>
            <a:r>
              <a:rPr lang="es-ES" sz="2000" dirty="0">
                <a:latin typeface="Comic Sans MS" charset="0"/>
              </a:rPr>
              <a:t> </a:t>
            </a:r>
            <a:r>
              <a:rPr lang="es-ES" sz="2000" dirty="0" err="1">
                <a:latin typeface="Comic Sans MS" charset="0"/>
              </a:rPr>
              <a:t>AntiMBG</a:t>
            </a:r>
            <a:endParaRPr lang="es-ES" sz="2000" dirty="0">
              <a:latin typeface="Comic Sans MS" charset="0"/>
            </a:endParaRPr>
          </a:p>
        </p:txBody>
      </p:sp>
      <p:sp>
        <p:nvSpPr>
          <p:cNvPr id="19" name="18 CuadroTexto"/>
          <p:cNvSpPr txBox="1">
            <a:spLocks noChangeArrowheads="1"/>
          </p:cNvSpPr>
          <p:nvPr/>
        </p:nvSpPr>
        <p:spPr bwMode="auto">
          <a:xfrm>
            <a:off x="3689939" y="4164955"/>
            <a:ext cx="2339507" cy="400110"/>
          </a:xfrm>
          <a:prstGeom prst="rect">
            <a:avLst/>
          </a:prstGeom>
          <a:solidFill>
            <a:srgbClr val="FFFFFF">
              <a:alpha val="0"/>
            </a:srgbClr>
          </a:solidFill>
          <a:ln>
            <a:noFill/>
          </a:ln>
        </p:spPr>
        <p:txBody>
          <a:bodyPr wrap="square">
            <a:spAutoFit/>
          </a:bodyPr>
          <a:lstStyle>
            <a:lvl1pPr eaLnBrk="0" hangingPunct="0">
              <a:defRPr sz="2400">
                <a:solidFill>
                  <a:schemeClr val="tx1"/>
                </a:solidFill>
                <a:latin typeface="Garamond" charset="0"/>
                <a:ea typeface="ＭＳ Ｐゴシック" charset="0"/>
                <a:cs typeface="MS PGothic" charset="0"/>
              </a:defRPr>
            </a:lvl1pPr>
            <a:lvl2pPr marL="742950" indent="-285750" eaLnBrk="0" hangingPunct="0">
              <a:defRPr sz="2400">
                <a:solidFill>
                  <a:schemeClr val="tx1"/>
                </a:solidFill>
                <a:latin typeface="Garamond" charset="0"/>
                <a:ea typeface="MS PGothic" charset="0"/>
                <a:cs typeface="MS PGothic" charset="0"/>
              </a:defRPr>
            </a:lvl2pPr>
            <a:lvl3pPr marL="1143000" indent="-228600" eaLnBrk="0" hangingPunct="0">
              <a:defRPr sz="2400">
                <a:solidFill>
                  <a:schemeClr val="tx1"/>
                </a:solidFill>
                <a:latin typeface="Garamond" charset="0"/>
                <a:ea typeface="MS PGothic" charset="0"/>
                <a:cs typeface="MS PGothic" charset="0"/>
              </a:defRPr>
            </a:lvl3pPr>
            <a:lvl4pPr marL="1600200" indent="-228600" eaLnBrk="0" hangingPunct="0">
              <a:defRPr sz="2400">
                <a:solidFill>
                  <a:schemeClr val="tx1"/>
                </a:solidFill>
                <a:latin typeface="Garamond" charset="0"/>
                <a:ea typeface="MS PGothic" charset="0"/>
                <a:cs typeface="MS PGothic" charset="0"/>
              </a:defRPr>
            </a:lvl4pPr>
            <a:lvl5pPr marL="2057400" indent="-228600" eaLnBrk="0" hangingPunct="0">
              <a:defRPr sz="2400">
                <a:solidFill>
                  <a:schemeClr val="tx1"/>
                </a:solidFill>
                <a:latin typeface="Garamond"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Garamond"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Garamond"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Garamond"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Garamond" charset="0"/>
                <a:ea typeface="MS PGothic" charset="0"/>
                <a:cs typeface="MS PGothic" charset="0"/>
              </a:defRPr>
            </a:lvl9pPr>
          </a:lstStyle>
          <a:p>
            <a:pPr algn="ctr" eaLnBrk="1" hangingPunct="1"/>
            <a:r>
              <a:rPr lang="es-ES" sz="2000" dirty="0">
                <a:latin typeface="Comic Sans MS" charset="0"/>
              </a:rPr>
              <a:t>ICC</a:t>
            </a:r>
          </a:p>
        </p:txBody>
      </p:sp>
      <p:sp>
        <p:nvSpPr>
          <p:cNvPr id="20" name="19 CuadroTexto"/>
          <p:cNvSpPr txBox="1">
            <a:spLocks noChangeArrowheads="1"/>
          </p:cNvSpPr>
          <p:nvPr/>
        </p:nvSpPr>
        <p:spPr bwMode="auto">
          <a:xfrm>
            <a:off x="6991351" y="4144137"/>
            <a:ext cx="2643582" cy="400110"/>
          </a:xfrm>
          <a:prstGeom prst="rect">
            <a:avLst/>
          </a:prstGeom>
          <a:solidFill>
            <a:srgbClr val="FFFFFF">
              <a:alpha val="0"/>
            </a:srgbClr>
          </a:solidFill>
          <a:ln>
            <a:noFill/>
          </a:ln>
        </p:spPr>
        <p:txBody>
          <a:bodyPr>
            <a:spAutoFit/>
          </a:bodyPr>
          <a:lstStyle>
            <a:lvl1pPr eaLnBrk="0" hangingPunct="0">
              <a:defRPr sz="2400">
                <a:solidFill>
                  <a:schemeClr val="tx1"/>
                </a:solidFill>
                <a:latin typeface="Garamond" charset="0"/>
                <a:ea typeface="ＭＳ Ｐゴシック" charset="0"/>
                <a:cs typeface="MS PGothic" charset="0"/>
              </a:defRPr>
            </a:lvl1pPr>
            <a:lvl2pPr marL="742950" indent="-285750" eaLnBrk="0" hangingPunct="0">
              <a:defRPr sz="2400">
                <a:solidFill>
                  <a:schemeClr val="tx1"/>
                </a:solidFill>
                <a:latin typeface="Garamond" charset="0"/>
                <a:ea typeface="MS PGothic" charset="0"/>
                <a:cs typeface="MS PGothic" charset="0"/>
              </a:defRPr>
            </a:lvl2pPr>
            <a:lvl3pPr marL="1143000" indent="-228600" eaLnBrk="0" hangingPunct="0">
              <a:defRPr sz="2400">
                <a:solidFill>
                  <a:schemeClr val="tx1"/>
                </a:solidFill>
                <a:latin typeface="Garamond" charset="0"/>
                <a:ea typeface="MS PGothic" charset="0"/>
                <a:cs typeface="MS PGothic" charset="0"/>
              </a:defRPr>
            </a:lvl3pPr>
            <a:lvl4pPr marL="1600200" indent="-228600" eaLnBrk="0" hangingPunct="0">
              <a:defRPr sz="2400">
                <a:solidFill>
                  <a:schemeClr val="tx1"/>
                </a:solidFill>
                <a:latin typeface="Garamond" charset="0"/>
                <a:ea typeface="MS PGothic" charset="0"/>
                <a:cs typeface="MS PGothic" charset="0"/>
              </a:defRPr>
            </a:lvl4pPr>
            <a:lvl5pPr marL="2057400" indent="-228600" eaLnBrk="0" hangingPunct="0">
              <a:defRPr sz="2400">
                <a:solidFill>
                  <a:schemeClr val="tx1"/>
                </a:solidFill>
                <a:latin typeface="Garamond"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Garamond"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Garamond"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Garamond"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Garamond" charset="0"/>
                <a:ea typeface="MS PGothic" charset="0"/>
                <a:cs typeface="MS PGothic" charset="0"/>
              </a:defRPr>
            </a:lvl9pPr>
          </a:lstStyle>
          <a:p>
            <a:pPr algn="ctr" eaLnBrk="1" hangingPunct="1"/>
            <a:r>
              <a:rPr lang="es-ES" sz="2000" dirty="0">
                <a:latin typeface="Comic Sans MS" charset="0"/>
                <a:sym typeface="Wingdings" charset="0"/>
              </a:rPr>
              <a:t>c-ANCA / p-ANCA</a:t>
            </a:r>
            <a:endParaRPr lang="es-ES" sz="2000" dirty="0">
              <a:latin typeface="Comic Sans MS" charset="0"/>
            </a:endParaRPr>
          </a:p>
        </p:txBody>
      </p:sp>
      <p:pic>
        <p:nvPicPr>
          <p:cNvPr id="89103" name="Picture 8" descr="C:\Users\franklin\Documents\CTO\POWER POINT TEORIA\Imágenes Nefrología\Semiluna.gif"/>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4308" y="1945001"/>
            <a:ext cx="2447630" cy="2278202"/>
          </a:xfrm>
          <a:prstGeom prst="rect">
            <a:avLst/>
          </a:prstGeom>
          <a:solidFill>
            <a:srgbClr val="FFFFFF">
              <a:alpha val="0"/>
            </a:srgbClr>
          </a:solidFill>
          <a:ln>
            <a:noFill/>
          </a:ln>
        </p:spPr>
      </p:pic>
      <p:pic>
        <p:nvPicPr>
          <p:cNvPr id="89104" name="Picture 8" descr="C:\Users\franklin\Documents\CTO\POWER POINT TEORIA\Imágenes Nefrología\Semiluna.gif"/>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49224" y="1945001"/>
            <a:ext cx="2447631" cy="2278202"/>
          </a:xfrm>
          <a:prstGeom prst="rect">
            <a:avLst/>
          </a:prstGeom>
          <a:solidFill>
            <a:srgbClr val="FFFFFF">
              <a:alpha val="0"/>
            </a:srgbClr>
          </a:solidFill>
          <a:ln>
            <a:noFill/>
          </a:ln>
        </p:spPr>
      </p:pic>
      <p:pic>
        <p:nvPicPr>
          <p:cNvPr id="89105" name="Picture 8" descr="C:\Users\franklin\Documents\CTO\POWER POINT TEORIA\Imágenes Nefrología\Semiluna.gif"/>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250637" y="1945001"/>
            <a:ext cx="2447630" cy="2278202"/>
          </a:xfrm>
          <a:prstGeom prst="rect">
            <a:avLst/>
          </a:prstGeom>
          <a:solidFill>
            <a:srgbClr val="FFFFFF">
              <a:alpha val="0"/>
            </a:srgbClr>
          </a:solidFill>
          <a:ln>
            <a:noFill/>
          </a:ln>
        </p:spPr>
      </p:pic>
      <p:sp>
        <p:nvSpPr>
          <p:cNvPr id="6" name="5 Forma libre"/>
          <p:cNvSpPr/>
          <p:nvPr/>
        </p:nvSpPr>
        <p:spPr>
          <a:xfrm>
            <a:off x="927738" y="2662588"/>
            <a:ext cx="1362905" cy="1114306"/>
          </a:xfrm>
          <a:custGeom>
            <a:avLst/>
            <a:gdLst>
              <a:gd name="connsiteX0" fmla="*/ 661023 w 1236376"/>
              <a:gd name="connsiteY0" fmla="*/ 92468 h 1212351"/>
              <a:gd name="connsiteX1" fmla="*/ 774039 w 1236376"/>
              <a:gd name="connsiteY1" fmla="*/ 61645 h 1212351"/>
              <a:gd name="connsiteX2" fmla="*/ 804862 w 1236376"/>
              <a:gd name="connsiteY2" fmla="*/ 41097 h 1212351"/>
              <a:gd name="connsiteX3" fmla="*/ 866507 w 1236376"/>
              <a:gd name="connsiteY3" fmla="*/ 20549 h 1212351"/>
              <a:gd name="connsiteX4" fmla="*/ 897329 w 1236376"/>
              <a:gd name="connsiteY4" fmla="*/ 10274 h 1212351"/>
              <a:gd name="connsiteX5" fmla="*/ 928151 w 1236376"/>
              <a:gd name="connsiteY5" fmla="*/ 0 h 1212351"/>
              <a:gd name="connsiteX6" fmla="*/ 1082264 w 1236376"/>
              <a:gd name="connsiteY6" fmla="*/ 10274 h 1212351"/>
              <a:gd name="connsiteX7" fmla="*/ 1123360 w 1236376"/>
              <a:gd name="connsiteY7" fmla="*/ 61645 h 1212351"/>
              <a:gd name="connsiteX8" fmla="*/ 1185005 w 1236376"/>
              <a:gd name="connsiteY8" fmla="*/ 102742 h 1212351"/>
              <a:gd name="connsiteX9" fmla="*/ 1215828 w 1236376"/>
              <a:gd name="connsiteY9" fmla="*/ 195209 h 1212351"/>
              <a:gd name="connsiteX10" fmla="*/ 1226102 w 1236376"/>
              <a:gd name="connsiteY10" fmla="*/ 226032 h 1212351"/>
              <a:gd name="connsiteX11" fmla="*/ 1236376 w 1236376"/>
              <a:gd name="connsiteY11" fmla="*/ 256854 h 1212351"/>
              <a:gd name="connsiteX12" fmla="*/ 1226102 w 1236376"/>
              <a:gd name="connsiteY12" fmla="*/ 380144 h 1212351"/>
              <a:gd name="connsiteX13" fmla="*/ 1185005 w 1236376"/>
              <a:gd name="connsiteY13" fmla="*/ 431515 h 1212351"/>
              <a:gd name="connsiteX14" fmla="*/ 1123360 w 1236376"/>
              <a:gd name="connsiteY14" fmla="*/ 503434 h 1212351"/>
              <a:gd name="connsiteX15" fmla="*/ 1061716 w 1236376"/>
              <a:gd name="connsiteY15" fmla="*/ 534256 h 1212351"/>
              <a:gd name="connsiteX16" fmla="*/ 1010345 w 1236376"/>
              <a:gd name="connsiteY16" fmla="*/ 585627 h 1212351"/>
              <a:gd name="connsiteX17" fmla="*/ 928151 w 1236376"/>
              <a:gd name="connsiteY17" fmla="*/ 647272 h 1212351"/>
              <a:gd name="connsiteX18" fmla="*/ 917877 w 1236376"/>
              <a:gd name="connsiteY18" fmla="*/ 883578 h 1212351"/>
              <a:gd name="connsiteX19" fmla="*/ 928151 w 1236376"/>
              <a:gd name="connsiteY19" fmla="*/ 924674 h 1212351"/>
              <a:gd name="connsiteX20" fmla="*/ 948700 w 1236376"/>
              <a:gd name="connsiteY20" fmla="*/ 986319 h 1212351"/>
              <a:gd name="connsiteX21" fmla="*/ 938426 w 1236376"/>
              <a:gd name="connsiteY21" fmla="*/ 1027416 h 1212351"/>
              <a:gd name="connsiteX22" fmla="*/ 897329 w 1236376"/>
              <a:gd name="connsiteY22" fmla="*/ 1068513 h 1212351"/>
              <a:gd name="connsiteX23" fmla="*/ 876781 w 1236376"/>
              <a:gd name="connsiteY23" fmla="*/ 1099335 h 1212351"/>
              <a:gd name="connsiteX24" fmla="*/ 856232 w 1236376"/>
              <a:gd name="connsiteY24" fmla="*/ 1119883 h 1212351"/>
              <a:gd name="connsiteX25" fmla="*/ 825410 w 1236376"/>
              <a:gd name="connsiteY25" fmla="*/ 1130158 h 1212351"/>
              <a:gd name="connsiteX26" fmla="*/ 794587 w 1236376"/>
              <a:gd name="connsiteY26" fmla="*/ 1150706 h 1212351"/>
              <a:gd name="connsiteX27" fmla="*/ 722668 w 1236376"/>
              <a:gd name="connsiteY27" fmla="*/ 1202077 h 1212351"/>
              <a:gd name="connsiteX28" fmla="*/ 691846 w 1236376"/>
              <a:gd name="connsiteY28" fmla="*/ 1212351 h 1212351"/>
              <a:gd name="connsiteX29" fmla="*/ 527459 w 1236376"/>
              <a:gd name="connsiteY29" fmla="*/ 1202077 h 1212351"/>
              <a:gd name="connsiteX30" fmla="*/ 517185 w 1236376"/>
              <a:gd name="connsiteY30" fmla="*/ 1171254 h 1212351"/>
              <a:gd name="connsiteX31" fmla="*/ 455540 w 1236376"/>
              <a:gd name="connsiteY31" fmla="*/ 1150706 h 1212351"/>
              <a:gd name="connsiteX32" fmla="*/ 434992 w 1236376"/>
              <a:gd name="connsiteY32" fmla="*/ 1089061 h 1212351"/>
              <a:gd name="connsiteX33" fmla="*/ 414444 w 1236376"/>
              <a:gd name="connsiteY33" fmla="*/ 1058239 h 1212351"/>
              <a:gd name="connsiteX34" fmla="*/ 393895 w 1236376"/>
              <a:gd name="connsiteY34" fmla="*/ 996594 h 1212351"/>
              <a:gd name="connsiteX35" fmla="*/ 383621 w 1236376"/>
              <a:gd name="connsiteY35" fmla="*/ 965771 h 1212351"/>
              <a:gd name="connsiteX36" fmla="*/ 363073 w 1236376"/>
              <a:gd name="connsiteY36" fmla="*/ 821933 h 1212351"/>
              <a:gd name="connsiteX37" fmla="*/ 352799 w 1236376"/>
              <a:gd name="connsiteY37" fmla="*/ 791110 h 1212351"/>
              <a:gd name="connsiteX38" fmla="*/ 332250 w 1236376"/>
              <a:gd name="connsiteY38" fmla="*/ 760288 h 1212351"/>
              <a:gd name="connsiteX39" fmla="*/ 321976 w 1236376"/>
              <a:gd name="connsiteY39" fmla="*/ 729465 h 1212351"/>
              <a:gd name="connsiteX40" fmla="*/ 291154 w 1236376"/>
              <a:gd name="connsiteY40" fmla="*/ 708917 h 1212351"/>
              <a:gd name="connsiteX41" fmla="*/ 239783 w 1236376"/>
              <a:gd name="connsiteY41" fmla="*/ 678095 h 1212351"/>
              <a:gd name="connsiteX42" fmla="*/ 219235 w 1236376"/>
              <a:gd name="connsiteY42" fmla="*/ 657546 h 1212351"/>
              <a:gd name="connsiteX43" fmla="*/ 147316 w 1236376"/>
              <a:gd name="connsiteY43" fmla="*/ 647272 h 1212351"/>
              <a:gd name="connsiteX44" fmla="*/ 116493 w 1236376"/>
              <a:gd name="connsiteY44" fmla="*/ 636998 h 1212351"/>
              <a:gd name="connsiteX45" fmla="*/ 95945 w 1236376"/>
              <a:gd name="connsiteY45" fmla="*/ 606176 h 1212351"/>
              <a:gd name="connsiteX46" fmla="*/ 54848 w 1236376"/>
              <a:gd name="connsiteY46" fmla="*/ 523982 h 1212351"/>
              <a:gd name="connsiteX47" fmla="*/ 24026 w 1236376"/>
              <a:gd name="connsiteY47" fmla="*/ 513708 h 1212351"/>
              <a:gd name="connsiteX48" fmla="*/ 13751 w 1236376"/>
              <a:gd name="connsiteY48" fmla="*/ 482886 h 1212351"/>
              <a:gd name="connsiteX49" fmla="*/ 13751 w 1236376"/>
              <a:gd name="connsiteY49" fmla="*/ 236306 h 1212351"/>
              <a:gd name="connsiteX50" fmla="*/ 54848 w 1236376"/>
              <a:gd name="connsiteY50" fmla="*/ 195209 h 1212351"/>
              <a:gd name="connsiteX51" fmla="*/ 116493 w 1236376"/>
              <a:gd name="connsiteY51" fmla="*/ 143839 h 1212351"/>
              <a:gd name="connsiteX52" fmla="*/ 126767 w 1236376"/>
              <a:gd name="connsiteY52" fmla="*/ 113016 h 1212351"/>
              <a:gd name="connsiteX53" fmla="*/ 157590 w 1236376"/>
              <a:gd name="connsiteY53" fmla="*/ 102742 h 1212351"/>
              <a:gd name="connsiteX54" fmla="*/ 270605 w 1236376"/>
              <a:gd name="connsiteY54" fmla="*/ 92468 h 1212351"/>
              <a:gd name="connsiteX55" fmla="*/ 445266 w 1236376"/>
              <a:gd name="connsiteY55" fmla="*/ 102742 h 1212351"/>
              <a:gd name="connsiteX56" fmla="*/ 506911 w 1236376"/>
              <a:gd name="connsiteY56" fmla="*/ 123290 h 1212351"/>
              <a:gd name="connsiteX57" fmla="*/ 619927 w 1236376"/>
              <a:gd name="connsiteY57" fmla="*/ 113016 h 1212351"/>
              <a:gd name="connsiteX58" fmla="*/ 650749 w 1236376"/>
              <a:gd name="connsiteY58" fmla="*/ 92468 h 1212351"/>
              <a:gd name="connsiteX59" fmla="*/ 712394 w 1236376"/>
              <a:gd name="connsiteY59" fmla="*/ 71919 h 1212351"/>
              <a:gd name="connsiteX60" fmla="*/ 743217 w 1236376"/>
              <a:gd name="connsiteY60" fmla="*/ 51371 h 1212351"/>
              <a:gd name="connsiteX61" fmla="*/ 815136 w 1236376"/>
              <a:gd name="connsiteY61" fmla="*/ 30823 h 1212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236376" h="1212351">
                <a:moveTo>
                  <a:pt x="661023" y="92468"/>
                </a:moveTo>
                <a:cubicBezTo>
                  <a:pt x="688596" y="86954"/>
                  <a:pt x="751690" y="76544"/>
                  <a:pt x="774039" y="61645"/>
                </a:cubicBezTo>
                <a:cubicBezTo>
                  <a:pt x="784313" y="54796"/>
                  <a:pt x="793578" y="46112"/>
                  <a:pt x="804862" y="41097"/>
                </a:cubicBezTo>
                <a:cubicBezTo>
                  <a:pt x="824655" y="32300"/>
                  <a:pt x="845959" y="27399"/>
                  <a:pt x="866507" y="20549"/>
                </a:cubicBezTo>
                <a:lnTo>
                  <a:pt x="897329" y="10274"/>
                </a:lnTo>
                <a:lnTo>
                  <a:pt x="928151" y="0"/>
                </a:lnTo>
                <a:cubicBezTo>
                  <a:pt x="979522" y="3425"/>
                  <a:pt x="1031562" y="1327"/>
                  <a:pt x="1082264" y="10274"/>
                </a:cubicBezTo>
                <a:cubicBezTo>
                  <a:pt x="1095217" y="12560"/>
                  <a:pt x="1118250" y="57174"/>
                  <a:pt x="1123360" y="61645"/>
                </a:cubicBezTo>
                <a:cubicBezTo>
                  <a:pt x="1141946" y="77908"/>
                  <a:pt x="1185005" y="102742"/>
                  <a:pt x="1185005" y="102742"/>
                </a:cubicBezTo>
                <a:lnTo>
                  <a:pt x="1215828" y="195209"/>
                </a:lnTo>
                <a:lnTo>
                  <a:pt x="1226102" y="226032"/>
                </a:lnTo>
                <a:lnTo>
                  <a:pt x="1236376" y="256854"/>
                </a:lnTo>
                <a:cubicBezTo>
                  <a:pt x="1232951" y="297951"/>
                  <a:pt x="1234190" y="339706"/>
                  <a:pt x="1226102" y="380144"/>
                </a:cubicBezTo>
                <a:cubicBezTo>
                  <a:pt x="1221885" y="401230"/>
                  <a:pt x="1197260" y="416197"/>
                  <a:pt x="1185005" y="431515"/>
                </a:cubicBezTo>
                <a:cubicBezTo>
                  <a:pt x="1168272" y="452430"/>
                  <a:pt x="1150341" y="494440"/>
                  <a:pt x="1123360" y="503434"/>
                </a:cubicBezTo>
                <a:cubicBezTo>
                  <a:pt x="1094261" y="513134"/>
                  <a:pt x="1086228" y="512808"/>
                  <a:pt x="1061716" y="534256"/>
                </a:cubicBezTo>
                <a:cubicBezTo>
                  <a:pt x="1043491" y="550203"/>
                  <a:pt x="1030494" y="572194"/>
                  <a:pt x="1010345" y="585627"/>
                </a:cubicBezTo>
                <a:cubicBezTo>
                  <a:pt x="940640" y="632097"/>
                  <a:pt x="966163" y="609262"/>
                  <a:pt x="928151" y="647272"/>
                </a:cubicBezTo>
                <a:cubicBezTo>
                  <a:pt x="891225" y="758051"/>
                  <a:pt x="900772" y="703972"/>
                  <a:pt x="917877" y="883578"/>
                </a:cubicBezTo>
                <a:cubicBezTo>
                  <a:pt x="919216" y="897635"/>
                  <a:pt x="924093" y="911149"/>
                  <a:pt x="928151" y="924674"/>
                </a:cubicBezTo>
                <a:cubicBezTo>
                  <a:pt x="934375" y="945420"/>
                  <a:pt x="948700" y="986319"/>
                  <a:pt x="948700" y="986319"/>
                </a:cubicBezTo>
                <a:cubicBezTo>
                  <a:pt x="945275" y="1000018"/>
                  <a:pt x="945910" y="1015442"/>
                  <a:pt x="938426" y="1027416"/>
                </a:cubicBezTo>
                <a:cubicBezTo>
                  <a:pt x="928158" y="1043845"/>
                  <a:pt x="908075" y="1052393"/>
                  <a:pt x="897329" y="1068513"/>
                </a:cubicBezTo>
                <a:cubicBezTo>
                  <a:pt x="890480" y="1078787"/>
                  <a:pt x="884495" y="1089693"/>
                  <a:pt x="876781" y="1099335"/>
                </a:cubicBezTo>
                <a:cubicBezTo>
                  <a:pt x="870730" y="1106899"/>
                  <a:pt x="864538" y="1114899"/>
                  <a:pt x="856232" y="1119883"/>
                </a:cubicBezTo>
                <a:cubicBezTo>
                  <a:pt x="846946" y="1125455"/>
                  <a:pt x="835096" y="1125315"/>
                  <a:pt x="825410" y="1130158"/>
                </a:cubicBezTo>
                <a:cubicBezTo>
                  <a:pt x="814366" y="1135680"/>
                  <a:pt x="804861" y="1143857"/>
                  <a:pt x="794587" y="1150706"/>
                </a:cubicBezTo>
                <a:cubicBezTo>
                  <a:pt x="777464" y="1202076"/>
                  <a:pt x="794587" y="1178104"/>
                  <a:pt x="722668" y="1202077"/>
                </a:cubicBezTo>
                <a:lnTo>
                  <a:pt x="691846" y="1212351"/>
                </a:lnTo>
                <a:cubicBezTo>
                  <a:pt x="637050" y="1208926"/>
                  <a:pt x="580902" y="1214652"/>
                  <a:pt x="527459" y="1202077"/>
                </a:cubicBezTo>
                <a:cubicBezTo>
                  <a:pt x="516917" y="1199596"/>
                  <a:pt x="525998" y="1177549"/>
                  <a:pt x="517185" y="1171254"/>
                </a:cubicBezTo>
                <a:cubicBezTo>
                  <a:pt x="499560" y="1158664"/>
                  <a:pt x="455540" y="1150706"/>
                  <a:pt x="455540" y="1150706"/>
                </a:cubicBezTo>
                <a:cubicBezTo>
                  <a:pt x="448691" y="1130158"/>
                  <a:pt x="447007" y="1107083"/>
                  <a:pt x="434992" y="1089061"/>
                </a:cubicBezTo>
                <a:cubicBezTo>
                  <a:pt x="428143" y="1078787"/>
                  <a:pt x="419459" y="1069523"/>
                  <a:pt x="414444" y="1058239"/>
                </a:cubicBezTo>
                <a:cubicBezTo>
                  <a:pt x="405647" y="1038446"/>
                  <a:pt x="400745" y="1017142"/>
                  <a:pt x="393895" y="996594"/>
                </a:cubicBezTo>
                <a:lnTo>
                  <a:pt x="383621" y="965771"/>
                </a:lnTo>
                <a:cubicBezTo>
                  <a:pt x="376772" y="917825"/>
                  <a:pt x="378388" y="867880"/>
                  <a:pt x="363073" y="821933"/>
                </a:cubicBezTo>
                <a:cubicBezTo>
                  <a:pt x="359648" y="811659"/>
                  <a:pt x="357642" y="800797"/>
                  <a:pt x="352799" y="791110"/>
                </a:cubicBezTo>
                <a:cubicBezTo>
                  <a:pt x="347277" y="780066"/>
                  <a:pt x="339100" y="770562"/>
                  <a:pt x="332250" y="760288"/>
                </a:cubicBezTo>
                <a:cubicBezTo>
                  <a:pt x="328825" y="750014"/>
                  <a:pt x="328741" y="737922"/>
                  <a:pt x="321976" y="729465"/>
                </a:cubicBezTo>
                <a:cubicBezTo>
                  <a:pt x="314262" y="719823"/>
                  <a:pt x="300796" y="716631"/>
                  <a:pt x="291154" y="708917"/>
                </a:cubicBezTo>
                <a:cubicBezTo>
                  <a:pt x="250860" y="676682"/>
                  <a:pt x="293308" y="695937"/>
                  <a:pt x="239783" y="678095"/>
                </a:cubicBezTo>
                <a:cubicBezTo>
                  <a:pt x="232934" y="671245"/>
                  <a:pt x="228425" y="660609"/>
                  <a:pt x="219235" y="657546"/>
                </a:cubicBezTo>
                <a:cubicBezTo>
                  <a:pt x="196261" y="649888"/>
                  <a:pt x="171062" y="652021"/>
                  <a:pt x="147316" y="647272"/>
                </a:cubicBezTo>
                <a:cubicBezTo>
                  <a:pt x="136696" y="645148"/>
                  <a:pt x="126767" y="640423"/>
                  <a:pt x="116493" y="636998"/>
                </a:cubicBezTo>
                <a:cubicBezTo>
                  <a:pt x="109644" y="626724"/>
                  <a:pt x="100960" y="617460"/>
                  <a:pt x="95945" y="606176"/>
                </a:cubicBezTo>
                <a:cubicBezTo>
                  <a:pt x="81043" y="572647"/>
                  <a:pt x="86816" y="543163"/>
                  <a:pt x="54848" y="523982"/>
                </a:cubicBezTo>
                <a:cubicBezTo>
                  <a:pt x="45562" y="518410"/>
                  <a:pt x="34300" y="517133"/>
                  <a:pt x="24026" y="513708"/>
                </a:cubicBezTo>
                <a:cubicBezTo>
                  <a:pt x="20601" y="503434"/>
                  <a:pt x="16100" y="493458"/>
                  <a:pt x="13751" y="482886"/>
                </a:cubicBezTo>
                <a:cubicBezTo>
                  <a:pt x="-4223" y="402008"/>
                  <a:pt x="-4941" y="318549"/>
                  <a:pt x="13751" y="236306"/>
                </a:cubicBezTo>
                <a:cubicBezTo>
                  <a:pt x="18045" y="217414"/>
                  <a:pt x="41149" y="208908"/>
                  <a:pt x="54848" y="195209"/>
                </a:cubicBezTo>
                <a:cubicBezTo>
                  <a:pt x="94400" y="155657"/>
                  <a:pt x="73583" y="172445"/>
                  <a:pt x="116493" y="143839"/>
                </a:cubicBezTo>
                <a:cubicBezTo>
                  <a:pt x="119918" y="133565"/>
                  <a:pt x="119109" y="120674"/>
                  <a:pt x="126767" y="113016"/>
                </a:cubicBezTo>
                <a:cubicBezTo>
                  <a:pt x="134425" y="105358"/>
                  <a:pt x="146869" y="104274"/>
                  <a:pt x="157590" y="102742"/>
                </a:cubicBezTo>
                <a:cubicBezTo>
                  <a:pt x="195037" y="97393"/>
                  <a:pt x="232933" y="95893"/>
                  <a:pt x="270605" y="92468"/>
                </a:cubicBezTo>
                <a:cubicBezTo>
                  <a:pt x="328825" y="95893"/>
                  <a:pt x="387435" y="95199"/>
                  <a:pt x="445266" y="102742"/>
                </a:cubicBezTo>
                <a:cubicBezTo>
                  <a:pt x="466744" y="105543"/>
                  <a:pt x="506911" y="123290"/>
                  <a:pt x="506911" y="123290"/>
                </a:cubicBezTo>
                <a:cubicBezTo>
                  <a:pt x="544583" y="119865"/>
                  <a:pt x="582939" y="120942"/>
                  <a:pt x="619927" y="113016"/>
                </a:cubicBezTo>
                <a:cubicBezTo>
                  <a:pt x="632001" y="110429"/>
                  <a:pt x="639465" y="97483"/>
                  <a:pt x="650749" y="92468"/>
                </a:cubicBezTo>
                <a:cubicBezTo>
                  <a:pt x="670542" y="83671"/>
                  <a:pt x="694372" y="83933"/>
                  <a:pt x="712394" y="71919"/>
                </a:cubicBezTo>
                <a:cubicBezTo>
                  <a:pt x="722668" y="65070"/>
                  <a:pt x="731503" y="55276"/>
                  <a:pt x="743217" y="51371"/>
                </a:cubicBezTo>
                <a:cubicBezTo>
                  <a:pt x="826244" y="23696"/>
                  <a:pt x="786271" y="59688"/>
                  <a:pt x="815136" y="30823"/>
                </a:cubicBezTo>
              </a:path>
            </a:pathLst>
          </a:custGeom>
          <a:solidFill>
            <a:srgbClr val="FFFFFF">
              <a:alpha val="0"/>
            </a:srgbClr>
          </a:solidFill>
          <a:ln w="38100">
            <a:solidFill>
              <a:srgbClr val="FF3399"/>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s-ES">
              <a:ea typeface="ＭＳ Ｐゴシック" charset="0"/>
              <a:cs typeface="Arial" charset="0"/>
            </a:endParaRPr>
          </a:p>
        </p:txBody>
      </p:sp>
      <p:sp>
        <p:nvSpPr>
          <p:cNvPr id="23" name="22 Conector"/>
          <p:cNvSpPr/>
          <p:nvPr/>
        </p:nvSpPr>
        <p:spPr>
          <a:xfrm>
            <a:off x="4846748" y="3027220"/>
            <a:ext cx="73481" cy="113764"/>
          </a:xfrm>
          <a:prstGeom prst="flowChartConnector">
            <a:avLst/>
          </a:prstGeom>
          <a:solidFill>
            <a:srgbClr val="FF66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a typeface="ＭＳ Ｐゴシック" charset="0"/>
              <a:cs typeface="Arial" charset="0"/>
            </a:endParaRPr>
          </a:p>
        </p:txBody>
      </p:sp>
      <p:sp>
        <p:nvSpPr>
          <p:cNvPr id="24" name="23 Conector"/>
          <p:cNvSpPr/>
          <p:nvPr/>
        </p:nvSpPr>
        <p:spPr>
          <a:xfrm>
            <a:off x="4801256" y="3178904"/>
            <a:ext cx="118970" cy="113764"/>
          </a:xfrm>
          <a:prstGeom prst="flowChartConnector">
            <a:avLst/>
          </a:prstGeom>
          <a:solidFill>
            <a:srgbClr val="FF66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a typeface="ＭＳ Ｐゴシック" charset="0"/>
              <a:cs typeface="Arial" charset="0"/>
            </a:endParaRPr>
          </a:p>
        </p:txBody>
      </p:sp>
      <p:sp>
        <p:nvSpPr>
          <p:cNvPr id="25" name="24 Conector"/>
          <p:cNvSpPr/>
          <p:nvPr/>
        </p:nvSpPr>
        <p:spPr>
          <a:xfrm>
            <a:off x="5105682" y="3084099"/>
            <a:ext cx="108473" cy="94804"/>
          </a:xfrm>
          <a:prstGeom prst="flowChartConnector">
            <a:avLst/>
          </a:prstGeom>
          <a:solidFill>
            <a:srgbClr val="FF66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a typeface="ＭＳ Ｐゴシック" charset="0"/>
              <a:cs typeface="Arial" charset="0"/>
            </a:endParaRPr>
          </a:p>
        </p:txBody>
      </p:sp>
      <p:sp>
        <p:nvSpPr>
          <p:cNvPr id="26" name="25 Elipse"/>
          <p:cNvSpPr/>
          <p:nvPr/>
        </p:nvSpPr>
        <p:spPr>
          <a:xfrm>
            <a:off x="4860741" y="2831779"/>
            <a:ext cx="181954" cy="83135"/>
          </a:xfrm>
          <a:prstGeom prst="ellipse">
            <a:avLst/>
          </a:prstGeom>
          <a:solidFill>
            <a:srgbClr val="FF66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a typeface="ＭＳ Ｐゴシック" charset="0"/>
              <a:cs typeface="Arial" charset="0"/>
            </a:endParaRPr>
          </a:p>
        </p:txBody>
      </p:sp>
      <p:sp>
        <p:nvSpPr>
          <p:cNvPr id="27" name="26 Nube"/>
          <p:cNvSpPr/>
          <p:nvPr/>
        </p:nvSpPr>
        <p:spPr>
          <a:xfrm>
            <a:off x="5214155" y="2486110"/>
            <a:ext cx="253685" cy="107930"/>
          </a:xfrm>
          <a:prstGeom prst="cloud">
            <a:avLst/>
          </a:prstGeom>
          <a:solidFill>
            <a:srgbClr val="FF66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ES">
              <a:solidFill>
                <a:srgbClr val="FFFFFF"/>
              </a:solidFill>
              <a:ea typeface="ＭＳ Ｐゴシック" charset="0"/>
              <a:cs typeface="Arial" charset="0"/>
            </a:endParaRPr>
          </a:p>
        </p:txBody>
      </p:sp>
      <p:sp>
        <p:nvSpPr>
          <p:cNvPr id="28" name="27 Nube"/>
          <p:cNvSpPr/>
          <p:nvPr/>
        </p:nvSpPr>
        <p:spPr>
          <a:xfrm>
            <a:off x="4794262" y="2914912"/>
            <a:ext cx="253685" cy="107930"/>
          </a:xfrm>
          <a:prstGeom prst="cloud">
            <a:avLst/>
          </a:prstGeom>
          <a:solidFill>
            <a:srgbClr val="FF66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ES">
              <a:solidFill>
                <a:srgbClr val="FFFFFF"/>
              </a:solidFill>
              <a:ea typeface="ＭＳ Ｐゴシック" charset="0"/>
              <a:cs typeface="Arial" charset="0"/>
            </a:endParaRPr>
          </a:p>
        </p:txBody>
      </p:sp>
      <p:sp>
        <p:nvSpPr>
          <p:cNvPr id="29" name="28 Conector"/>
          <p:cNvSpPr/>
          <p:nvPr/>
        </p:nvSpPr>
        <p:spPr>
          <a:xfrm>
            <a:off x="4645548" y="3332047"/>
            <a:ext cx="108473" cy="94804"/>
          </a:xfrm>
          <a:prstGeom prst="flowChartConnector">
            <a:avLst/>
          </a:prstGeom>
          <a:solidFill>
            <a:srgbClr val="FF66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a typeface="ＭＳ Ｐゴシック" charset="0"/>
              <a:cs typeface="Arial" charset="0"/>
            </a:endParaRPr>
          </a:p>
        </p:txBody>
      </p:sp>
      <p:sp>
        <p:nvSpPr>
          <p:cNvPr id="30" name="29 Conector"/>
          <p:cNvSpPr/>
          <p:nvPr/>
        </p:nvSpPr>
        <p:spPr>
          <a:xfrm>
            <a:off x="4680538" y="2668424"/>
            <a:ext cx="78731" cy="46673"/>
          </a:xfrm>
          <a:prstGeom prst="flowChartConnector">
            <a:avLst/>
          </a:prstGeom>
          <a:solidFill>
            <a:srgbClr val="FF66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a typeface="ＭＳ Ｐゴシック" charset="0"/>
              <a:cs typeface="Arial" charset="0"/>
            </a:endParaRPr>
          </a:p>
        </p:txBody>
      </p:sp>
      <p:sp>
        <p:nvSpPr>
          <p:cNvPr id="31" name="30 Conector"/>
          <p:cNvSpPr/>
          <p:nvPr/>
        </p:nvSpPr>
        <p:spPr>
          <a:xfrm>
            <a:off x="5042698" y="3116186"/>
            <a:ext cx="108473" cy="94804"/>
          </a:xfrm>
          <a:prstGeom prst="flowChartConnector">
            <a:avLst/>
          </a:prstGeom>
          <a:solidFill>
            <a:srgbClr val="FF66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a typeface="ＭＳ Ｐゴシック" charset="0"/>
              <a:cs typeface="Arial" charset="0"/>
            </a:endParaRPr>
          </a:p>
        </p:txBody>
      </p:sp>
      <p:sp>
        <p:nvSpPr>
          <p:cNvPr id="32" name="31 Conector"/>
          <p:cNvSpPr/>
          <p:nvPr/>
        </p:nvSpPr>
        <p:spPr>
          <a:xfrm>
            <a:off x="4897485" y="3057846"/>
            <a:ext cx="108473" cy="94804"/>
          </a:xfrm>
          <a:prstGeom prst="flowChartConnector">
            <a:avLst/>
          </a:prstGeom>
          <a:solidFill>
            <a:srgbClr val="FF66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a typeface="ＭＳ Ｐゴシック" charset="0"/>
              <a:cs typeface="Arial" charset="0"/>
            </a:endParaRPr>
          </a:p>
        </p:txBody>
      </p:sp>
      <p:sp>
        <p:nvSpPr>
          <p:cNvPr id="33" name="32 Conector"/>
          <p:cNvSpPr/>
          <p:nvPr/>
        </p:nvSpPr>
        <p:spPr>
          <a:xfrm>
            <a:off x="4225653" y="2992215"/>
            <a:ext cx="78731" cy="46673"/>
          </a:xfrm>
          <a:prstGeom prst="flowChartConnector">
            <a:avLst/>
          </a:prstGeom>
          <a:solidFill>
            <a:srgbClr val="FF66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a typeface="ＭＳ Ｐゴシック" charset="0"/>
              <a:cs typeface="Arial" charset="0"/>
            </a:endParaRPr>
          </a:p>
        </p:txBody>
      </p:sp>
      <p:sp>
        <p:nvSpPr>
          <p:cNvPr id="34" name="33 Conector"/>
          <p:cNvSpPr/>
          <p:nvPr/>
        </p:nvSpPr>
        <p:spPr>
          <a:xfrm>
            <a:off x="5130175" y="3105979"/>
            <a:ext cx="78730" cy="46673"/>
          </a:xfrm>
          <a:prstGeom prst="flowChartConnector">
            <a:avLst/>
          </a:prstGeom>
          <a:solidFill>
            <a:srgbClr val="FF66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a typeface="ＭＳ Ｐゴシック" charset="0"/>
              <a:cs typeface="Arial" charset="0"/>
            </a:endParaRPr>
          </a:p>
        </p:txBody>
      </p:sp>
      <p:sp>
        <p:nvSpPr>
          <p:cNvPr id="35" name="34 Conector"/>
          <p:cNvSpPr/>
          <p:nvPr/>
        </p:nvSpPr>
        <p:spPr>
          <a:xfrm>
            <a:off x="5326124" y="3129315"/>
            <a:ext cx="78730" cy="46673"/>
          </a:xfrm>
          <a:prstGeom prst="flowChartConnector">
            <a:avLst/>
          </a:prstGeom>
          <a:solidFill>
            <a:srgbClr val="FF66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a typeface="ＭＳ Ｐゴシック" charset="0"/>
              <a:cs typeface="Arial" charset="0"/>
            </a:endParaRPr>
          </a:p>
        </p:txBody>
      </p:sp>
      <p:sp>
        <p:nvSpPr>
          <p:cNvPr id="36" name="35 Conector"/>
          <p:cNvSpPr/>
          <p:nvPr/>
        </p:nvSpPr>
        <p:spPr>
          <a:xfrm>
            <a:off x="5112678" y="3724390"/>
            <a:ext cx="78730" cy="46673"/>
          </a:xfrm>
          <a:prstGeom prst="flowChartConnector">
            <a:avLst/>
          </a:prstGeom>
          <a:solidFill>
            <a:srgbClr val="FF66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a typeface="ＭＳ Ｐゴシック" charset="0"/>
              <a:cs typeface="Arial" charset="0"/>
            </a:endParaRPr>
          </a:p>
        </p:txBody>
      </p:sp>
      <p:sp>
        <p:nvSpPr>
          <p:cNvPr id="37" name="36 Conector"/>
          <p:cNvSpPr/>
          <p:nvPr/>
        </p:nvSpPr>
        <p:spPr>
          <a:xfrm>
            <a:off x="4848494" y="2808442"/>
            <a:ext cx="78731" cy="46673"/>
          </a:xfrm>
          <a:prstGeom prst="flowChartConnector">
            <a:avLst/>
          </a:prstGeom>
          <a:solidFill>
            <a:srgbClr val="FF66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a typeface="ＭＳ Ｐゴシック" charset="0"/>
              <a:cs typeface="Arial" charset="0"/>
            </a:endParaRPr>
          </a:p>
        </p:txBody>
      </p:sp>
      <p:sp>
        <p:nvSpPr>
          <p:cNvPr id="38" name="37 Conector"/>
          <p:cNvSpPr/>
          <p:nvPr/>
        </p:nvSpPr>
        <p:spPr>
          <a:xfrm>
            <a:off x="4528326" y="3262040"/>
            <a:ext cx="78730" cy="48131"/>
          </a:xfrm>
          <a:prstGeom prst="flowChartConnector">
            <a:avLst/>
          </a:prstGeom>
          <a:solidFill>
            <a:srgbClr val="FF66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a typeface="ＭＳ Ｐゴシック" charset="0"/>
              <a:cs typeface="Arial" charset="0"/>
            </a:endParaRPr>
          </a:p>
        </p:txBody>
      </p:sp>
      <p:sp>
        <p:nvSpPr>
          <p:cNvPr id="39" name="38 Conector"/>
          <p:cNvSpPr/>
          <p:nvPr/>
        </p:nvSpPr>
        <p:spPr>
          <a:xfrm>
            <a:off x="4675289" y="2783646"/>
            <a:ext cx="78730" cy="46673"/>
          </a:xfrm>
          <a:prstGeom prst="flowChartConnector">
            <a:avLst/>
          </a:prstGeom>
          <a:solidFill>
            <a:srgbClr val="FF66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a typeface="ＭＳ Ｐゴシック" charset="0"/>
              <a:cs typeface="Arial" charset="0"/>
            </a:endParaRPr>
          </a:p>
        </p:txBody>
      </p:sp>
      <p:sp>
        <p:nvSpPr>
          <p:cNvPr id="40" name="39 Conector"/>
          <p:cNvSpPr/>
          <p:nvPr/>
        </p:nvSpPr>
        <p:spPr>
          <a:xfrm>
            <a:off x="5352368" y="3228494"/>
            <a:ext cx="78731" cy="46673"/>
          </a:xfrm>
          <a:prstGeom prst="flowChartConnector">
            <a:avLst/>
          </a:prstGeom>
          <a:solidFill>
            <a:srgbClr val="FF66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a typeface="ＭＳ Ｐゴシック" charset="0"/>
              <a:cs typeface="Arial" charset="0"/>
            </a:endParaRPr>
          </a:p>
        </p:txBody>
      </p:sp>
      <p:sp>
        <p:nvSpPr>
          <p:cNvPr id="41" name="40 Conector"/>
          <p:cNvSpPr/>
          <p:nvPr/>
        </p:nvSpPr>
        <p:spPr>
          <a:xfrm>
            <a:off x="5520324" y="3368512"/>
            <a:ext cx="78731" cy="46673"/>
          </a:xfrm>
          <a:prstGeom prst="flowChartConnector">
            <a:avLst/>
          </a:prstGeom>
          <a:solidFill>
            <a:srgbClr val="FF66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a typeface="ＭＳ Ｐゴシック" charset="0"/>
              <a:cs typeface="Arial" charset="0"/>
            </a:endParaRPr>
          </a:p>
        </p:txBody>
      </p:sp>
      <p:sp>
        <p:nvSpPr>
          <p:cNvPr id="42" name="41 Conector"/>
          <p:cNvSpPr/>
          <p:nvPr/>
        </p:nvSpPr>
        <p:spPr>
          <a:xfrm>
            <a:off x="5688283" y="3508529"/>
            <a:ext cx="78731" cy="46673"/>
          </a:xfrm>
          <a:prstGeom prst="flowChartConnector">
            <a:avLst/>
          </a:prstGeom>
          <a:solidFill>
            <a:srgbClr val="FF66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a typeface="ＭＳ Ｐゴシック" charset="0"/>
              <a:cs typeface="Arial" charset="0"/>
            </a:endParaRPr>
          </a:p>
        </p:txBody>
      </p:sp>
      <p:sp>
        <p:nvSpPr>
          <p:cNvPr id="43" name="42 Conector"/>
          <p:cNvSpPr/>
          <p:nvPr/>
        </p:nvSpPr>
        <p:spPr>
          <a:xfrm>
            <a:off x="5014705" y="3167235"/>
            <a:ext cx="73481" cy="113764"/>
          </a:xfrm>
          <a:prstGeom prst="flowChartConnector">
            <a:avLst/>
          </a:prstGeom>
          <a:solidFill>
            <a:srgbClr val="FF66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a typeface="ＭＳ Ｐゴシック" charset="0"/>
              <a:cs typeface="Arial" charset="0"/>
            </a:endParaRPr>
          </a:p>
        </p:txBody>
      </p:sp>
      <p:sp>
        <p:nvSpPr>
          <p:cNvPr id="44" name="43 Conector"/>
          <p:cNvSpPr/>
          <p:nvPr/>
        </p:nvSpPr>
        <p:spPr>
          <a:xfrm>
            <a:off x="5599057" y="2773436"/>
            <a:ext cx="73481" cy="113764"/>
          </a:xfrm>
          <a:prstGeom prst="flowChartConnector">
            <a:avLst/>
          </a:prstGeom>
          <a:solidFill>
            <a:srgbClr val="FF66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a typeface="ＭＳ Ｐゴシック" charset="0"/>
              <a:cs typeface="Arial" charset="0"/>
            </a:endParaRPr>
          </a:p>
        </p:txBody>
      </p:sp>
      <p:sp>
        <p:nvSpPr>
          <p:cNvPr id="45" name="44 Conector"/>
          <p:cNvSpPr/>
          <p:nvPr/>
        </p:nvSpPr>
        <p:spPr>
          <a:xfrm>
            <a:off x="5278888" y="3437060"/>
            <a:ext cx="73481" cy="113764"/>
          </a:xfrm>
          <a:prstGeom prst="flowChartConnector">
            <a:avLst/>
          </a:prstGeom>
          <a:solidFill>
            <a:srgbClr val="FF66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a typeface="ＭＳ Ｐゴシック" charset="0"/>
              <a:cs typeface="Arial" charset="0"/>
            </a:endParaRPr>
          </a:p>
        </p:txBody>
      </p:sp>
      <p:sp>
        <p:nvSpPr>
          <p:cNvPr id="46" name="45 Conector"/>
          <p:cNvSpPr/>
          <p:nvPr/>
        </p:nvSpPr>
        <p:spPr>
          <a:xfrm>
            <a:off x="5891234" y="3053471"/>
            <a:ext cx="73481" cy="113764"/>
          </a:xfrm>
          <a:prstGeom prst="flowChartConnector">
            <a:avLst/>
          </a:prstGeom>
          <a:solidFill>
            <a:srgbClr val="FF66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a typeface="ＭＳ Ｐゴシック" charset="0"/>
              <a:cs typeface="Arial" charset="0"/>
            </a:endParaRPr>
          </a:p>
        </p:txBody>
      </p:sp>
      <p:sp>
        <p:nvSpPr>
          <p:cNvPr id="47" name="46 Conector"/>
          <p:cNvSpPr/>
          <p:nvPr/>
        </p:nvSpPr>
        <p:spPr>
          <a:xfrm>
            <a:off x="5614803" y="2605706"/>
            <a:ext cx="73481" cy="113764"/>
          </a:xfrm>
          <a:prstGeom prst="flowChartConnector">
            <a:avLst/>
          </a:prstGeom>
          <a:solidFill>
            <a:srgbClr val="FF66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a typeface="ＭＳ Ｐゴシック" charset="0"/>
              <a:cs typeface="Arial" charset="0"/>
            </a:endParaRPr>
          </a:p>
        </p:txBody>
      </p:sp>
      <p:sp>
        <p:nvSpPr>
          <p:cNvPr id="48" name="47 Nube"/>
          <p:cNvSpPr/>
          <p:nvPr/>
        </p:nvSpPr>
        <p:spPr>
          <a:xfrm>
            <a:off x="4645546" y="3212451"/>
            <a:ext cx="253686" cy="107930"/>
          </a:xfrm>
          <a:prstGeom prst="cloud">
            <a:avLst/>
          </a:prstGeom>
          <a:solidFill>
            <a:srgbClr val="FF66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ES">
              <a:solidFill>
                <a:srgbClr val="FFFFFF"/>
              </a:solidFill>
              <a:ea typeface="ＭＳ Ｐゴシック" charset="0"/>
              <a:cs typeface="Arial" charset="0"/>
            </a:endParaRPr>
          </a:p>
        </p:txBody>
      </p:sp>
      <p:sp>
        <p:nvSpPr>
          <p:cNvPr id="49" name="48 Nube"/>
          <p:cNvSpPr/>
          <p:nvPr/>
        </p:nvSpPr>
        <p:spPr>
          <a:xfrm>
            <a:off x="5513326" y="3203700"/>
            <a:ext cx="253686" cy="107930"/>
          </a:xfrm>
          <a:prstGeom prst="cloud">
            <a:avLst/>
          </a:prstGeom>
          <a:solidFill>
            <a:srgbClr val="FF66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ES">
              <a:solidFill>
                <a:srgbClr val="FFFFFF"/>
              </a:solidFill>
              <a:ea typeface="ＭＳ Ｐゴシック" charset="0"/>
              <a:cs typeface="Arial" charset="0"/>
            </a:endParaRPr>
          </a:p>
        </p:txBody>
      </p:sp>
      <p:sp>
        <p:nvSpPr>
          <p:cNvPr id="50" name="49 Nube"/>
          <p:cNvSpPr/>
          <p:nvPr/>
        </p:nvSpPr>
        <p:spPr>
          <a:xfrm>
            <a:off x="5775760" y="2776353"/>
            <a:ext cx="253686" cy="107930"/>
          </a:xfrm>
          <a:prstGeom prst="cloud">
            <a:avLst/>
          </a:prstGeom>
          <a:solidFill>
            <a:srgbClr val="FF66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ES">
              <a:solidFill>
                <a:srgbClr val="FFFFFF"/>
              </a:solidFill>
              <a:ea typeface="ＭＳ Ｐゴシック" charset="0"/>
              <a:cs typeface="Arial" charset="0"/>
            </a:endParaRPr>
          </a:p>
        </p:txBody>
      </p:sp>
      <p:sp>
        <p:nvSpPr>
          <p:cNvPr id="51" name="50 Nube"/>
          <p:cNvSpPr/>
          <p:nvPr/>
        </p:nvSpPr>
        <p:spPr>
          <a:xfrm>
            <a:off x="5130177" y="3194947"/>
            <a:ext cx="253685" cy="107930"/>
          </a:xfrm>
          <a:prstGeom prst="cloud">
            <a:avLst/>
          </a:prstGeom>
          <a:solidFill>
            <a:srgbClr val="FF66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ES">
              <a:solidFill>
                <a:srgbClr val="FFFFFF"/>
              </a:solidFill>
              <a:ea typeface="ＭＳ Ｐゴシック" charset="0"/>
              <a:cs typeface="Arial" charset="0"/>
            </a:endParaRPr>
          </a:p>
        </p:txBody>
      </p:sp>
      <p:sp>
        <p:nvSpPr>
          <p:cNvPr id="89136" name="Oval 261" descr="Mármol marrón"/>
          <p:cNvSpPr>
            <a:spLocks noChangeArrowheads="1"/>
          </p:cNvSpPr>
          <p:nvPr/>
        </p:nvSpPr>
        <p:spPr bwMode="auto">
          <a:xfrm>
            <a:off x="8011694" y="3266416"/>
            <a:ext cx="498624" cy="415677"/>
          </a:xfrm>
          <a:prstGeom prst="ellipse">
            <a:avLst/>
          </a:prstGeom>
          <a:solidFill>
            <a:schemeClr val="accent2">
              <a:lumMod val="50000"/>
            </a:schemeClr>
          </a:solidFill>
          <a:ln w="12700">
            <a:solidFill>
              <a:schemeClr val="tx1"/>
            </a:solidFill>
            <a:round/>
            <a:headEnd/>
            <a:tailEnd/>
          </a:ln>
        </p:spPr>
        <p:txBody>
          <a:bodyPr wrap="none" anchor="ctr"/>
          <a:lstStyle/>
          <a:p>
            <a:endParaRPr lang="en-US">
              <a:latin typeface="Arial" charset="0"/>
            </a:endParaRPr>
          </a:p>
        </p:txBody>
      </p:sp>
      <p:sp>
        <p:nvSpPr>
          <p:cNvPr id="89137" name="Oval 261" descr="Mármol marrón"/>
          <p:cNvSpPr>
            <a:spLocks noChangeArrowheads="1"/>
          </p:cNvSpPr>
          <p:nvPr/>
        </p:nvSpPr>
        <p:spPr bwMode="auto">
          <a:xfrm>
            <a:off x="7604047" y="2780730"/>
            <a:ext cx="496874" cy="414218"/>
          </a:xfrm>
          <a:prstGeom prst="ellipse">
            <a:avLst/>
          </a:prstGeom>
          <a:solidFill>
            <a:schemeClr val="accent2">
              <a:lumMod val="50000"/>
            </a:schemeClr>
          </a:solidFill>
          <a:ln w="12700">
            <a:solidFill>
              <a:schemeClr val="tx1"/>
            </a:solidFill>
            <a:round/>
            <a:headEnd/>
            <a:tailEnd/>
          </a:ln>
        </p:spPr>
        <p:txBody>
          <a:bodyPr wrap="none" anchor="ctr"/>
          <a:lstStyle/>
          <a:p>
            <a:endParaRPr lang="en-US">
              <a:latin typeface="Arial" charset="0"/>
            </a:endParaRPr>
          </a:p>
        </p:txBody>
      </p:sp>
      <p:sp>
        <p:nvSpPr>
          <p:cNvPr id="89138" name="Oval 261" descr="Mármol marrón"/>
          <p:cNvSpPr>
            <a:spLocks noChangeArrowheads="1"/>
          </p:cNvSpPr>
          <p:nvPr/>
        </p:nvSpPr>
        <p:spPr bwMode="auto">
          <a:xfrm>
            <a:off x="8347609" y="2706346"/>
            <a:ext cx="498624" cy="415677"/>
          </a:xfrm>
          <a:prstGeom prst="ellipse">
            <a:avLst/>
          </a:prstGeom>
          <a:solidFill>
            <a:schemeClr val="accent2">
              <a:lumMod val="50000"/>
            </a:schemeClr>
          </a:solidFill>
          <a:ln w="12700">
            <a:solidFill>
              <a:schemeClr val="tx1"/>
            </a:solidFill>
            <a:round/>
            <a:headEnd/>
            <a:tailEnd/>
          </a:ln>
        </p:spPr>
        <p:txBody>
          <a:bodyPr wrap="none" anchor="ctr"/>
          <a:lstStyle/>
          <a:p>
            <a:endParaRPr lang="en-US">
              <a:latin typeface="Arial" charset="0"/>
            </a:endParaRPr>
          </a:p>
        </p:txBody>
      </p:sp>
      <p:sp>
        <p:nvSpPr>
          <p:cNvPr id="9" name="Título 8"/>
          <p:cNvSpPr>
            <a:spLocks noGrp="1"/>
          </p:cNvSpPr>
          <p:nvPr>
            <p:ph type="title"/>
          </p:nvPr>
        </p:nvSpPr>
        <p:spPr/>
        <p:txBody>
          <a:bodyPr/>
          <a:lstStyle/>
          <a:p>
            <a:r>
              <a:rPr lang="es-ES" b="1" dirty="0">
                <a:solidFill>
                  <a:srgbClr val="C00000"/>
                </a:solidFill>
                <a:latin typeface="+mj-lt"/>
              </a:rPr>
              <a:t>GN PROLIFERATIVAS EXTRACAPILARES </a:t>
            </a:r>
          </a:p>
        </p:txBody>
      </p:sp>
      <p:sp>
        <p:nvSpPr>
          <p:cNvPr id="10" name="CuadroTexto 9"/>
          <p:cNvSpPr txBox="1"/>
          <p:nvPr/>
        </p:nvSpPr>
        <p:spPr>
          <a:xfrm>
            <a:off x="-30773" y="1417500"/>
            <a:ext cx="184666" cy="369332"/>
          </a:xfrm>
          <a:prstGeom prst="rect">
            <a:avLst/>
          </a:prstGeom>
          <a:noFill/>
        </p:spPr>
        <p:txBody>
          <a:bodyPr wrap="none" rtlCol="0">
            <a:spAutoFit/>
          </a:bodyPr>
          <a:lstStyle/>
          <a:p>
            <a:endParaRPr lang="es-ES" dirty="0"/>
          </a:p>
        </p:txBody>
      </p:sp>
    </p:spTree>
    <p:extLst>
      <p:ext uri="{BB962C8B-B14F-4D97-AF65-F5344CB8AC3E}">
        <p14:creationId xmlns:p14="http://schemas.microsoft.com/office/powerpoint/2010/main" val="467369535"/>
      </p:ext>
    </p:extLst>
  </p:cSld>
  <p:clrMapOvr>
    <a:masterClrMapping/>
  </p:clrMapOvr>
  <mc:AlternateContent xmlns:mc="http://schemas.openxmlformats.org/markup-compatibility/2006" xmlns:p14="http://schemas.microsoft.com/office/powerpoint/2010/main">
    <mc:Choice Requires="p14">
      <p:transition spd="slow" p14:dur="2000" advTm="42107"/>
    </mc:Choice>
    <mc:Fallback xmlns="">
      <p:transition spd="slow" advTm="42107"/>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2 Marcador de contenido">
            <a:extLst>
              <a:ext uri="{FF2B5EF4-FFF2-40B4-BE49-F238E27FC236}">
                <a16:creationId xmlns:a16="http://schemas.microsoft.com/office/drawing/2014/main" id="{940F5163-A13B-45AA-83DB-C410338C3D27}"/>
              </a:ext>
            </a:extLst>
          </p:cNvPr>
          <p:cNvSpPr txBox="1">
            <a:spLocks/>
          </p:cNvSpPr>
          <p:nvPr/>
        </p:nvSpPr>
        <p:spPr>
          <a:xfrm>
            <a:off x="915956" y="918146"/>
            <a:ext cx="4194333" cy="793433"/>
          </a:xfrm>
          <a:prstGeom prst="rect">
            <a:avLst/>
          </a:prstGeom>
          <a:noFill/>
          <a:ln w="38100">
            <a:solidFill>
              <a:srgbClr val="31859C"/>
            </a:solidFill>
          </a:ln>
        </p:spPr>
        <p:txBody>
          <a:bodyPr vert="horz" lIns="91440" tIns="45720" rIns="91440" bIns="45720" rtlCol="0">
            <a:normAutofit/>
          </a:bodyPr>
          <a:lstStyle>
            <a:lvl1pPr marL="342900" indent="-342900" algn="l" defTabSz="457200" rtl="0" eaLnBrk="1" latinLnBrk="0" hangingPunct="1">
              <a:spcBef>
                <a:spcPct val="20000"/>
              </a:spcBef>
              <a:buClr>
                <a:srgbClr val="44615B"/>
              </a:buClr>
              <a:buSzPct val="100000"/>
              <a:buFontTx/>
              <a:buBlip>
                <a:blip r:embed="rId3"/>
              </a:buBlip>
              <a:defRPr sz="2000" b="1" kern="1200">
                <a:solidFill>
                  <a:srgbClr val="505150"/>
                </a:solidFill>
                <a:latin typeface="Optima"/>
                <a:ea typeface="+mn-ea"/>
                <a:cs typeface="Optima"/>
              </a:defRPr>
            </a:lvl1pPr>
            <a:lvl2pPr marL="742950" indent="-285750" algn="l" defTabSz="457200" rtl="0" eaLnBrk="1" latinLnBrk="0" hangingPunct="1">
              <a:spcBef>
                <a:spcPct val="20000"/>
              </a:spcBef>
              <a:buClr>
                <a:srgbClr val="44615B"/>
              </a:buClr>
              <a:buSzPct val="70000"/>
              <a:buFontTx/>
              <a:buBlip>
                <a:blip r:embed="rId4"/>
              </a:buBlip>
              <a:defRPr sz="1800" kern="1200">
                <a:solidFill>
                  <a:srgbClr val="505150"/>
                </a:solidFill>
                <a:latin typeface="Optima"/>
                <a:ea typeface="+mn-ea"/>
                <a:cs typeface="Optima"/>
              </a:defRPr>
            </a:lvl2pPr>
            <a:lvl3pPr marL="1143000" indent="-228600" algn="l" defTabSz="457200" rtl="0" eaLnBrk="1" latinLnBrk="0" hangingPunct="1">
              <a:spcBef>
                <a:spcPct val="20000"/>
              </a:spcBef>
              <a:buClr>
                <a:srgbClr val="44615B"/>
              </a:buClr>
              <a:buFont typeface="Wingdings" charset="2"/>
              <a:buChar char="§"/>
              <a:defRPr sz="1700" kern="1200">
                <a:solidFill>
                  <a:srgbClr val="505150"/>
                </a:solidFill>
                <a:latin typeface="Optima"/>
                <a:ea typeface="+mn-ea"/>
                <a:cs typeface="Optima"/>
              </a:defRPr>
            </a:lvl3pPr>
            <a:lvl4pPr marL="1600200" indent="-228600" algn="l" defTabSz="457200" rtl="0" eaLnBrk="1" latinLnBrk="0" hangingPunct="1">
              <a:spcBef>
                <a:spcPct val="20000"/>
              </a:spcBef>
              <a:buClr>
                <a:srgbClr val="44615B"/>
              </a:buClr>
              <a:buFont typeface="Arial"/>
              <a:buChar char="–"/>
              <a:defRPr sz="1600" kern="1200">
                <a:solidFill>
                  <a:srgbClr val="505150"/>
                </a:solidFill>
                <a:latin typeface="Optima"/>
                <a:ea typeface="+mn-ea"/>
                <a:cs typeface="Optima"/>
              </a:defRPr>
            </a:lvl4pPr>
            <a:lvl5pPr marL="2057400" indent="-228600" algn="l" defTabSz="457200" rtl="0" eaLnBrk="1" latinLnBrk="0" hangingPunct="1">
              <a:spcBef>
                <a:spcPct val="20000"/>
              </a:spcBef>
              <a:buClr>
                <a:srgbClr val="44615B"/>
              </a:buClr>
              <a:buSzPct val="50000"/>
              <a:buFont typeface="Wingdings" charset="2"/>
              <a:buChar char=""/>
              <a:defRPr sz="1500" kern="1200">
                <a:solidFill>
                  <a:srgbClr val="505150"/>
                </a:solidFill>
                <a:latin typeface="Optima"/>
                <a:ea typeface="+mn-ea"/>
                <a:cs typeface="Optima"/>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Wingdings" charset="0"/>
              <a:buNone/>
              <a:defRPr/>
            </a:pPr>
            <a:r>
              <a:rPr lang="es-ES" b="0">
                <a:solidFill>
                  <a:srgbClr val="000000"/>
                </a:solidFill>
                <a:latin typeface="Comic Sans MS" charset="0"/>
                <a:ea typeface="MS PGothic" charset="0"/>
              </a:rPr>
              <a:t>CLINICA</a:t>
            </a:r>
          </a:p>
          <a:p>
            <a:pPr>
              <a:buFont typeface="Arial"/>
              <a:buChar char="•"/>
              <a:defRPr/>
            </a:pPr>
            <a:r>
              <a:rPr lang="es-ES" b="0">
                <a:solidFill>
                  <a:srgbClr val="000000"/>
                </a:solidFill>
                <a:latin typeface="Comic Sans MS" charset="0"/>
                <a:ea typeface="MS PGothic" charset="0"/>
              </a:rPr>
              <a:t>Heterogenea. Brotes </a:t>
            </a:r>
            <a:r>
              <a:rPr lang="es-ES" b="0">
                <a:solidFill>
                  <a:srgbClr val="000000"/>
                </a:solidFill>
                <a:latin typeface="Comic Sans MS" charset="0"/>
                <a:ea typeface="MS PGothic" charset="0"/>
                <a:sym typeface="Wingdings" charset="0"/>
              </a:rPr>
              <a:t> </a:t>
            </a:r>
            <a:r>
              <a:rPr lang="es-ES" b="0">
                <a:solidFill>
                  <a:srgbClr val="000000"/>
                </a:solidFill>
                <a:latin typeface="Comic Sans MS" charset="0"/>
                <a:ea typeface="MS PGothic" charset="0"/>
              </a:rPr>
              <a:t>SNi</a:t>
            </a:r>
            <a:endParaRPr lang="es-ES" b="0" dirty="0">
              <a:solidFill>
                <a:srgbClr val="000000"/>
              </a:solidFill>
              <a:latin typeface="Comic Sans MS" charset="0"/>
              <a:ea typeface="MS PGothic" charset="0"/>
            </a:endParaRPr>
          </a:p>
        </p:txBody>
      </p:sp>
      <p:sp>
        <p:nvSpPr>
          <p:cNvPr id="3" name="2 Marcador de contenido">
            <a:extLst>
              <a:ext uri="{FF2B5EF4-FFF2-40B4-BE49-F238E27FC236}">
                <a16:creationId xmlns:a16="http://schemas.microsoft.com/office/drawing/2014/main" id="{2F39936B-1C5C-46D3-B3B5-89E6A8D600D7}"/>
              </a:ext>
            </a:extLst>
          </p:cNvPr>
          <p:cNvSpPr txBox="1">
            <a:spLocks/>
          </p:cNvSpPr>
          <p:nvPr/>
        </p:nvSpPr>
        <p:spPr bwMode="auto">
          <a:xfrm>
            <a:off x="915955" y="2140154"/>
            <a:ext cx="4194334" cy="1287870"/>
          </a:xfrm>
          <a:prstGeom prst="rect">
            <a:avLst/>
          </a:prstGeom>
          <a:solidFill>
            <a:srgbClr val="FFFFFF"/>
          </a:solidFill>
          <a:ln w="38100">
            <a:solidFill>
              <a:srgbClr val="9BBB59">
                <a:lumMod val="50000"/>
              </a:srgbClr>
            </a:solidFill>
          </a:ln>
          <a:effectLst/>
        </p:spPr>
        <p:txBody>
          <a:bodyPr/>
          <a:lstStyle>
            <a:lvl1pPr eaLnBrk="0" hangingPunct="0">
              <a:defRPr>
                <a:solidFill>
                  <a:schemeClr val="tx1"/>
                </a:solidFill>
                <a:latin typeface="Garamond" charset="0"/>
                <a:ea typeface="MS PGothic" charset="0"/>
                <a:cs typeface="MS PGothic" charset="0"/>
              </a:defRPr>
            </a:lvl1pPr>
            <a:lvl2pPr marL="742950" indent="-285750" eaLnBrk="0" hangingPunct="0">
              <a:defRPr>
                <a:solidFill>
                  <a:schemeClr val="tx1"/>
                </a:solidFill>
                <a:latin typeface="Garamond" charset="0"/>
                <a:ea typeface="MS PGothic" charset="0"/>
                <a:cs typeface="MS PGothic" charset="0"/>
              </a:defRPr>
            </a:lvl2pPr>
            <a:lvl3pPr marL="1143000" indent="-228600" eaLnBrk="0" hangingPunct="0">
              <a:defRPr>
                <a:solidFill>
                  <a:schemeClr val="tx1"/>
                </a:solidFill>
                <a:latin typeface="Garamond" charset="0"/>
                <a:ea typeface="MS PGothic" charset="0"/>
                <a:cs typeface="MS PGothic" charset="0"/>
              </a:defRPr>
            </a:lvl3pPr>
            <a:lvl4pPr marL="1600200" indent="-228600" eaLnBrk="0" hangingPunct="0">
              <a:defRPr>
                <a:solidFill>
                  <a:schemeClr val="tx1"/>
                </a:solidFill>
                <a:latin typeface="Garamond" charset="0"/>
                <a:ea typeface="MS PGothic" charset="0"/>
                <a:cs typeface="MS PGothic" charset="0"/>
              </a:defRPr>
            </a:lvl4pPr>
            <a:lvl5pPr marL="2057400" indent="-228600" eaLnBrk="0" hangingPunct="0">
              <a:defRPr>
                <a:solidFill>
                  <a:schemeClr val="tx1"/>
                </a:solidFill>
                <a:latin typeface="Garamond" charset="0"/>
                <a:ea typeface="MS PGothic" charset="0"/>
                <a:cs typeface="MS PGothic" charset="0"/>
              </a:defRPr>
            </a:lvl5pPr>
            <a:lvl6pPr marL="2514600" indent="-228600" eaLnBrk="0" fontAlgn="base" hangingPunct="0">
              <a:spcBef>
                <a:spcPct val="0"/>
              </a:spcBef>
              <a:spcAft>
                <a:spcPct val="0"/>
              </a:spcAft>
              <a:defRPr>
                <a:solidFill>
                  <a:schemeClr val="tx1"/>
                </a:solidFill>
                <a:latin typeface="Garamond" charset="0"/>
                <a:ea typeface="MS PGothic" charset="0"/>
                <a:cs typeface="MS PGothic" charset="0"/>
              </a:defRPr>
            </a:lvl6pPr>
            <a:lvl7pPr marL="2971800" indent="-228600" eaLnBrk="0" fontAlgn="base" hangingPunct="0">
              <a:spcBef>
                <a:spcPct val="0"/>
              </a:spcBef>
              <a:spcAft>
                <a:spcPct val="0"/>
              </a:spcAft>
              <a:defRPr>
                <a:solidFill>
                  <a:schemeClr val="tx1"/>
                </a:solidFill>
                <a:latin typeface="Garamond" charset="0"/>
                <a:ea typeface="MS PGothic" charset="0"/>
                <a:cs typeface="MS PGothic" charset="0"/>
              </a:defRPr>
            </a:lvl7pPr>
            <a:lvl8pPr marL="3429000" indent="-228600" eaLnBrk="0" fontAlgn="base" hangingPunct="0">
              <a:spcBef>
                <a:spcPct val="0"/>
              </a:spcBef>
              <a:spcAft>
                <a:spcPct val="0"/>
              </a:spcAft>
              <a:defRPr>
                <a:solidFill>
                  <a:schemeClr val="tx1"/>
                </a:solidFill>
                <a:latin typeface="Garamond" charset="0"/>
                <a:ea typeface="MS PGothic" charset="0"/>
                <a:cs typeface="MS PGothic" charset="0"/>
              </a:defRPr>
            </a:lvl8pPr>
            <a:lvl9pPr marL="3886200" indent="-228600" eaLnBrk="0" fontAlgn="base" hangingPunct="0">
              <a:spcBef>
                <a:spcPct val="0"/>
              </a:spcBef>
              <a:spcAft>
                <a:spcPct val="0"/>
              </a:spcAft>
              <a:defRPr>
                <a:solidFill>
                  <a:schemeClr val="tx1"/>
                </a:solidFill>
                <a:latin typeface="Garamond" charset="0"/>
                <a:ea typeface="MS PGothic" charset="0"/>
                <a:cs typeface="MS PGothic" charset="0"/>
              </a:defRPr>
            </a:lvl9pPr>
          </a:lstStyle>
          <a:p>
            <a:pPr marL="0" marR="0" lvl="0" indent="0" defTabSz="914400" eaLnBrk="1" fontAlgn="auto" latinLnBrk="0" hangingPunct="1">
              <a:lnSpc>
                <a:spcPct val="100000"/>
              </a:lnSpc>
              <a:spcBef>
                <a:spcPct val="20000"/>
              </a:spcBef>
              <a:spcAft>
                <a:spcPts val="0"/>
              </a:spcAft>
              <a:buClr>
                <a:srgbClr val="44615B"/>
              </a:buClr>
              <a:buSzPct val="100000"/>
              <a:buFontTx/>
              <a:buNone/>
              <a:tabLst/>
              <a:defRPr/>
            </a:pPr>
            <a:r>
              <a:rPr kumimoji="0" lang="es-ES" sz="2000" b="0" i="0" u="none" strike="noStrike" kern="0" cap="none" spc="0" normalizeH="0" baseline="0" noProof="0" dirty="0">
                <a:ln>
                  <a:noFill/>
                </a:ln>
                <a:solidFill>
                  <a:srgbClr val="000000"/>
                </a:solidFill>
                <a:effectLst/>
                <a:uLnTx/>
                <a:uFillTx/>
                <a:latin typeface="Comic Sans MS" charset="0"/>
                <a:ea typeface="MS PGothic" charset="0"/>
                <a:cs typeface="Optima"/>
              </a:rPr>
              <a:t>EVOLUCIÓN Y PRONÓSTICO </a:t>
            </a:r>
          </a:p>
          <a:p>
            <a:pPr marL="342900" marR="0" lvl="0" indent="-342900" defTabSz="914400" eaLnBrk="1" fontAlgn="auto" latinLnBrk="0" hangingPunct="1">
              <a:lnSpc>
                <a:spcPct val="100000"/>
              </a:lnSpc>
              <a:spcBef>
                <a:spcPct val="20000"/>
              </a:spcBef>
              <a:spcAft>
                <a:spcPts val="0"/>
              </a:spcAft>
              <a:buClr>
                <a:srgbClr val="44615B"/>
              </a:buClr>
              <a:buSzPct val="100000"/>
              <a:buFont typeface="Arial"/>
              <a:buChar char="•"/>
              <a:tabLst/>
              <a:defRPr/>
            </a:pPr>
            <a:r>
              <a:rPr kumimoji="0" lang="es-ES" sz="2000" b="0" i="0" u="none" strike="noStrike" kern="0" cap="none" spc="0" normalizeH="0" baseline="0" noProof="0" dirty="0">
                <a:ln>
                  <a:noFill/>
                </a:ln>
                <a:solidFill>
                  <a:srgbClr val="000000"/>
                </a:solidFill>
                <a:effectLst/>
                <a:uLnTx/>
                <a:uFillTx/>
                <a:latin typeface="Comic Sans MS" charset="0"/>
                <a:ea typeface="MS PGothic" charset="0"/>
                <a:cs typeface="Optima"/>
              </a:rPr>
              <a:t>Biopsia </a:t>
            </a:r>
            <a:r>
              <a:rPr kumimoji="0" lang="es-ES" sz="2000" b="0" i="0" u="none" strike="noStrike" kern="0" cap="none" spc="0" normalizeH="0" baseline="0" noProof="0" dirty="0">
                <a:ln>
                  <a:noFill/>
                </a:ln>
                <a:solidFill>
                  <a:srgbClr val="000000"/>
                </a:solidFill>
                <a:effectLst/>
                <a:uLnTx/>
                <a:uFillTx/>
                <a:latin typeface="Comic Sans MS" charset="0"/>
                <a:ea typeface="MS PGothic" charset="0"/>
                <a:cs typeface="Optima"/>
                <a:sym typeface="Wingdings" charset="0"/>
              </a:rPr>
              <a:t> </a:t>
            </a:r>
            <a:r>
              <a:rPr kumimoji="0" lang="es-ES" sz="2000" b="0" i="0" u="none" strike="noStrike" kern="0" cap="none" spc="0" normalizeH="0" baseline="0" noProof="0" dirty="0" err="1">
                <a:ln>
                  <a:noFill/>
                </a:ln>
                <a:solidFill>
                  <a:srgbClr val="000000"/>
                </a:solidFill>
                <a:effectLst/>
                <a:uLnTx/>
                <a:uFillTx/>
                <a:latin typeface="Comic Sans MS" charset="0"/>
                <a:ea typeface="MS PGothic" charset="0"/>
                <a:cs typeface="Optima"/>
                <a:sym typeface="Wingdings" charset="0"/>
              </a:rPr>
              <a:t>Semilunas</a:t>
            </a:r>
            <a:endParaRPr kumimoji="0" lang="es-ES" sz="2000" b="0" i="0" u="none" strike="noStrike" kern="0" cap="none" spc="0" normalizeH="0" baseline="0" noProof="0" dirty="0">
              <a:ln>
                <a:noFill/>
              </a:ln>
              <a:solidFill>
                <a:srgbClr val="000000"/>
              </a:solidFill>
              <a:effectLst/>
              <a:uLnTx/>
              <a:uFillTx/>
              <a:latin typeface="Comic Sans MS" charset="0"/>
              <a:ea typeface="MS PGothic" charset="0"/>
              <a:cs typeface="Optima"/>
              <a:sym typeface="Wingdings" charset="0"/>
            </a:endParaRPr>
          </a:p>
          <a:p>
            <a:pPr marL="342900" marR="0" lvl="0" indent="-342900" defTabSz="914400" eaLnBrk="1" fontAlgn="auto" latinLnBrk="0" hangingPunct="1">
              <a:lnSpc>
                <a:spcPct val="100000"/>
              </a:lnSpc>
              <a:spcBef>
                <a:spcPct val="20000"/>
              </a:spcBef>
              <a:spcAft>
                <a:spcPts val="0"/>
              </a:spcAft>
              <a:buClr>
                <a:srgbClr val="44615B"/>
              </a:buClr>
              <a:buSzPct val="100000"/>
              <a:buFont typeface="Arial"/>
              <a:buChar char="•"/>
              <a:tabLst/>
              <a:defRPr/>
            </a:pPr>
            <a:r>
              <a:rPr kumimoji="0" lang="es-ES" sz="2000" b="0" i="0" u="none" strike="noStrike" kern="0" cap="none" spc="0" normalizeH="0" baseline="0" noProof="0" dirty="0">
                <a:ln>
                  <a:noFill/>
                </a:ln>
                <a:solidFill>
                  <a:srgbClr val="000000"/>
                </a:solidFill>
                <a:effectLst/>
                <a:uLnTx/>
                <a:uFillTx/>
                <a:latin typeface="Comic Sans MS" charset="0"/>
                <a:ea typeface="MS PGothic" charset="0"/>
                <a:cs typeface="Optima"/>
              </a:rPr>
              <a:t>2/3 Evolución a ERCT</a:t>
            </a:r>
          </a:p>
        </p:txBody>
      </p:sp>
      <p:sp>
        <p:nvSpPr>
          <p:cNvPr id="4" name="2 Marcador de contenido">
            <a:extLst>
              <a:ext uri="{FF2B5EF4-FFF2-40B4-BE49-F238E27FC236}">
                <a16:creationId xmlns:a16="http://schemas.microsoft.com/office/drawing/2014/main" id="{86C7A4D5-49A2-4812-8FCE-0940A49063E7}"/>
              </a:ext>
            </a:extLst>
          </p:cNvPr>
          <p:cNvSpPr txBox="1">
            <a:spLocks/>
          </p:cNvSpPr>
          <p:nvPr/>
        </p:nvSpPr>
        <p:spPr bwMode="auto">
          <a:xfrm>
            <a:off x="921627" y="3654450"/>
            <a:ext cx="4188662" cy="2172646"/>
          </a:xfrm>
          <a:prstGeom prst="rect">
            <a:avLst/>
          </a:prstGeom>
          <a:solidFill>
            <a:srgbClr val="FFFFFF"/>
          </a:solidFill>
          <a:ln w="38100">
            <a:solidFill>
              <a:srgbClr val="F79646">
                <a:lumMod val="75000"/>
              </a:srgbClr>
            </a:solidFill>
          </a:ln>
          <a:effectLst/>
        </p:spPr>
        <p:txBody>
          <a:bodyPr/>
          <a:lstStyle>
            <a:lvl1pPr eaLnBrk="0" hangingPunct="0">
              <a:defRPr>
                <a:solidFill>
                  <a:schemeClr val="tx1"/>
                </a:solidFill>
                <a:latin typeface="Garamond" charset="0"/>
                <a:ea typeface="MS PGothic" charset="0"/>
                <a:cs typeface="MS PGothic" charset="0"/>
              </a:defRPr>
            </a:lvl1pPr>
            <a:lvl2pPr marL="742950" indent="-285750" eaLnBrk="0" hangingPunct="0">
              <a:defRPr>
                <a:solidFill>
                  <a:schemeClr val="tx1"/>
                </a:solidFill>
                <a:latin typeface="Garamond" charset="0"/>
                <a:ea typeface="MS PGothic" charset="0"/>
                <a:cs typeface="MS PGothic" charset="0"/>
              </a:defRPr>
            </a:lvl2pPr>
            <a:lvl3pPr marL="1143000" indent="-228600" eaLnBrk="0" hangingPunct="0">
              <a:defRPr>
                <a:solidFill>
                  <a:schemeClr val="tx1"/>
                </a:solidFill>
                <a:latin typeface="Garamond" charset="0"/>
                <a:ea typeface="MS PGothic" charset="0"/>
                <a:cs typeface="MS PGothic" charset="0"/>
              </a:defRPr>
            </a:lvl3pPr>
            <a:lvl4pPr marL="1600200" indent="-228600" eaLnBrk="0" hangingPunct="0">
              <a:defRPr>
                <a:solidFill>
                  <a:schemeClr val="tx1"/>
                </a:solidFill>
                <a:latin typeface="Garamond" charset="0"/>
                <a:ea typeface="MS PGothic" charset="0"/>
                <a:cs typeface="MS PGothic" charset="0"/>
              </a:defRPr>
            </a:lvl4pPr>
            <a:lvl5pPr marL="2057400" indent="-228600" eaLnBrk="0" hangingPunct="0">
              <a:defRPr>
                <a:solidFill>
                  <a:schemeClr val="tx1"/>
                </a:solidFill>
                <a:latin typeface="Garamond" charset="0"/>
                <a:ea typeface="MS PGothic" charset="0"/>
                <a:cs typeface="MS PGothic" charset="0"/>
              </a:defRPr>
            </a:lvl5pPr>
            <a:lvl6pPr marL="2514600" indent="-228600" eaLnBrk="0" fontAlgn="base" hangingPunct="0">
              <a:spcBef>
                <a:spcPct val="0"/>
              </a:spcBef>
              <a:spcAft>
                <a:spcPct val="0"/>
              </a:spcAft>
              <a:defRPr>
                <a:solidFill>
                  <a:schemeClr val="tx1"/>
                </a:solidFill>
                <a:latin typeface="Garamond" charset="0"/>
                <a:ea typeface="MS PGothic" charset="0"/>
                <a:cs typeface="MS PGothic" charset="0"/>
              </a:defRPr>
            </a:lvl6pPr>
            <a:lvl7pPr marL="2971800" indent="-228600" eaLnBrk="0" fontAlgn="base" hangingPunct="0">
              <a:spcBef>
                <a:spcPct val="0"/>
              </a:spcBef>
              <a:spcAft>
                <a:spcPct val="0"/>
              </a:spcAft>
              <a:defRPr>
                <a:solidFill>
                  <a:schemeClr val="tx1"/>
                </a:solidFill>
                <a:latin typeface="Garamond" charset="0"/>
                <a:ea typeface="MS PGothic" charset="0"/>
                <a:cs typeface="MS PGothic" charset="0"/>
              </a:defRPr>
            </a:lvl7pPr>
            <a:lvl8pPr marL="3429000" indent="-228600" eaLnBrk="0" fontAlgn="base" hangingPunct="0">
              <a:spcBef>
                <a:spcPct val="0"/>
              </a:spcBef>
              <a:spcAft>
                <a:spcPct val="0"/>
              </a:spcAft>
              <a:defRPr>
                <a:solidFill>
                  <a:schemeClr val="tx1"/>
                </a:solidFill>
                <a:latin typeface="Garamond" charset="0"/>
                <a:ea typeface="MS PGothic" charset="0"/>
                <a:cs typeface="MS PGothic" charset="0"/>
              </a:defRPr>
            </a:lvl8pPr>
            <a:lvl9pPr marL="3886200" indent="-228600" eaLnBrk="0" fontAlgn="base" hangingPunct="0">
              <a:spcBef>
                <a:spcPct val="0"/>
              </a:spcBef>
              <a:spcAft>
                <a:spcPct val="0"/>
              </a:spcAft>
              <a:defRPr>
                <a:solidFill>
                  <a:schemeClr val="tx1"/>
                </a:solidFill>
                <a:latin typeface="Garamond" charset="0"/>
                <a:ea typeface="MS PGothic" charset="0"/>
                <a:cs typeface="MS PGothic" charset="0"/>
              </a:defRPr>
            </a:lvl9pPr>
          </a:lstStyle>
          <a:p>
            <a:pPr marL="0" marR="0" lvl="0" indent="0" defTabSz="914400" eaLnBrk="1" fontAlgn="auto" latinLnBrk="0" hangingPunct="1">
              <a:lnSpc>
                <a:spcPct val="100000"/>
              </a:lnSpc>
              <a:spcBef>
                <a:spcPct val="20000"/>
              </a:spcBef>
              <a:spcAft>
                <a:spcPts val="0"/>
              </a:spcAft>
              <a:buClr>
                <a:srgbClr val="44615B"/>
              </a:buClr>
              <a:buSzPct val="100000"/>
              <a:buFont typeface="Wingdings" charset="0"/>
              <a:buNone/>
              <a:tabLst/>
              <a:defRPr/>
            </a:pPr>
            <a:r>
              <a:rPr kumimoji="0" lang="es-ES" sz="2000" b="0" i="0" u="none" strike="noStrike" kern="0" cap="none" spc="0" normalizeH="0" baseline="0" noProof="0" dirty="0">
                <a:ln>
                  <a:noFill/>
                </a:ln>
                <a:solidFill>
                  <a:srgbClr val="000000"/>
                </a:solidFill>
                <a:effectLst/>
                <a:uLnTx/>
                <a:uFillTx/>
                <a:latin typeface="Comic Sans MS" charset="0"/>
                <a:ea typeface="MS PGothic" charset="0"/>
                <a:cs typeface="Optima"/>
              </a:rPr>
              <a:t>TRATAMIENTO</a:t>
            </a:r>
          </a:p>
          <a:p>
            <a:pPr marL="342900" marR="0" lvl="0" indent="-342900" defTabSz="914400" eaLnBrk="1" fontAlgn="auto" latinLnBrk="0" hangingPunct="1">
              <a:lnSpc>
                <a:spcPct val="100000"/>
              </a:lnSpc>
              <a:spcBef>
                <a:spcPct val="20000"/>
              </a:spcBef>
              <a:spcAft>
                <a:spcPts val="0"/>
              </a:spcAft>
              <a:buClr>
                <a:srgbClr val="44615B"/>
              </a:buClr>
              <a:buSzPct val="100000"/>
              <a:buFont typeface="Arial"/>
              <a:buChar char="•"/>
              <a:tabLst/>
              <a:defRPr/>
            </a:pPr>
            <a:r>
              <a:rPr kumimoji="0" lang="es-ES" sz="2000" b="0" i="0" u="none" strike="noStrike" kern="0" cap="none" spc="0" normalizeH="0" baseline="0" noProof="0" dirty="0">
                <a:ln>
                  <a:noFill/>
                </a:ln>
                <a:solidFill>
                  <a:srgbClr val="000000"/>
                </a:solidFill>
                <a:effectLst/>
                <a:uLnTx/>
                <a:uFillTx/>
                <a:latin typeface="Comic Sans MS" charset="0"/>
                <a:ea typeface="MS PGothic" charset="0"/>
                <a:cs typeface="Optima"/>
              </a:rPr>
              <a:t>Prednisona + Inmunosupresores:  ciclofosfamida</a:t>
            </a:r>
          </a:p>
          <a:p>
            <a:pPr marL="342900" marR="0" lvl="0" indent="-342900" defTabSz="914400" eaLnBrk="1" fontAlgn="auto" latinLnBrk="0" hangingPunct="1">
              <a:lnSpc>
                <a:spcPct val="100000"/>
              </a:lnSpc>
              <a:spcBef>
                <a:spcPct val="20000"/>
              </a:spcBef>
              <a:spcAft>
                <a:spcPts val="0"/>
              </a:spcAft>
              <a:buClr>
                <a:srgbClr val="44615B"/>
              </a:buClr>
              <a:buSzPct val="100000"/>
              <a:buFont typeface="Arial"/>
              <a:buChar char="•"/>
              <a:tabLst/>
              <a:defRPr/>
            </a:pPr>
            <a:r>
              <a:rPr kumimoji="0" lang="es-ES" sz="2000" b="0" i="0" u="none" strike="noStrike" kern="0" cap="none" spc="0" normalizeH="0" baseline="0" noProof="0" dirty="0">
                <a:ln>
                  <a:noFill/>
                </a:ln>
                <a:solidFill>
                  <a:srgbClr val="000000"/>
                </a:solidFill>
                <a:effectLst/>
                <a:uLnTx/>
                <a:uFillTx/>
                <a:latin typeface="Comic Sans MS" charset="0"/>
                <a:ea typeface="MS PGothic" charset="0"/>
                <a:cs typeface="Optima"/>
              </a:rPr>
              <a:t>Plasmaféresis: hemorragia alveolar </a:t>
            </a:r>
          </a:p>
        </p:txBody>
      </p:sp>
      <p:pic>
        <p:nvPicPr>
          <p:cNvPr id="5" name="Picture 1">
            <a:extLst>
              <a:ext uri="{FF2B5EF4-FFF2-40B4-BE49-F238E27FC236}">
                <a16:creationId xmlns:a16="http://schemas.microsoft.com/office/drawing/2014/main" id="{2AED5663-CED9-469F-A878-99B5FBEDCED2}"/>
              </a:ext>
            </a:extLst>
          </p:cNvPr>
          <p:cNvPicPr preferRelativeResize="0">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62861" y="1935237"/>
            <a:ext cx="2998167" cy="2862362"/>
          </a:xfrm>
          <a:prstGeom prst="rect">
            <a:avLst/>
          </a:prstGeom>
          <a:solidFill>
            <a:srgbClr val="FFFFFF"/>
          </a:solidFill>
          <a:ln w="12700">
            <a:solidFill>
              <a:srgbClr val="000000"/>
            </a:solidFill>
            <a:round/>
            <a:headEnd/>
            <a:tailEnd/>
          </a:ln>
        </p:spPr>
      </p:pic>
      <p:sp>
        <p:nvSpPr>
          <p:cNvPr id="6" name="CuadroTexto 5">
            <a:extLst>
              <a:ext uri="{FF2B5EF4-FFF2-40B4-BE49-F238E27FC236}">
                <a16:creationId xmlns:a16="http://schemas.microsoft.com/office/drawing/2014/main" id="{B01D4910-6E48-48B5-B637-1B4510F7D78D}"/>
              </a:ext>
            </a:extLst>
          </p:cNvPr>
          <p:cNvSpPr txBox="1"/>
          <p:nvPr/>
        </p:nvSpPr>
        <p:spPr>
          <a:xfrm>
            <a:off x="921626" y="126058"/>
            <a:ext cx="8239867" cy="523220"/>
          </a:xfrm>
          <a:prstGeom prst="rect">
            <a:avLst/>
          </a:prstGeom>
          <a:noFill/>
        </p:spPr>
        <p:txBody>
          <a:bodyPr wrap="square" rtlCol="0">
            <a:spAutoFit/>
          </a:bodyPr>
          <a:lstStyle/>
          <a:p>
            <a:r>
              <a:rPr lang="es-ES" sz="2800" b="1" dirty="0">
                <a:solidFill>
                  <a:srgbClr val="C00000"/>
                </a:solidFill>
              </a:rPr>
              <a:t>Glomerulonefritis proliferativa </a:t>
            </a:r>
            <a:r>
              <a:rPr lang="es-ES" sz="2800" b="1" dirty="0" err="1">
                <a:solidFill>
                  <a:srgbClr val="C00000"/>
                </a:solidFill>
              </a:rPr>
              <a:t>extracapilar</a:t>
            </a:r>
            <a:endParaRPr lang="es-ES" sz="2800" b="1" dirty="0">
              <a:solidFill>
                <a:srgbClr val="C00000"/>
              </a:solidFill>
            </a:endParaRPr>
          </a:p>
        </p:txBody>
      </p:sp>
      <p:sp>
        <p:nvSpPr>
          <p:cNvPr id="8" name="Marcador de número de diapositiva 7"/>
          <p:cNvSpPr>
            <a:spLocks noGrp="1"/>
          </p:cNvSpPr>
          <p:nvPr>
            <p:ph type="sldNum" sz="quarter" idx="12"/>
          </p:nvPr>
        </p:nvSpPr>
        <p:spPr/>
        <p:txBody>
          <a:bodyPr/>
          <a:lstStyle/>
          <a:p>
            <a:fld id="{05518C0C-E0A5-4418-B99D-F3B349CA808A}" type="slidenum">
              <a:rPr lang="es-ES" altLang="es-ES" smtClean="0"/>
              <a:pPr/>
              <a:t>31</a:t>
            </a:fld>
            <a:endParaRPr lang="es-ES" altLang="es-ES"/>
          </a:p>
        </p:txBody>
      </p:sp>
    </p:spTree>
    <p:extLst>
      <p:ext uri="{BB962C8B-B14F-4D97-AF65-F5344CB8AC3E}">
        <p14:creationId xmlns:p14="http://schemas.microsoft.com/office/powerpoint/2010/main" val="591580784"/>
      </p:ext>
    </p:extLst>
  </p:cSld>
  <p:clrMapOvr>
    <a:masterClrMapping/>
  </p:clrMapOvr>
  <mc:AlternateContent xmlns:mc="http://schemas.openxmlformats.org/markup-compatibility/2006" xmlns:p14="http://schemas.microsoft.com/office/powerpoint/2010/main">
    <mc:Choice Requires="p14">
      <p:transition spd="slow" p14:dur="2000" advTm="43222"/>
    </mc:Choice>
    <mc:Fallback xmlns="">
      <p:transition spd="slow" advTm="43222"/>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1707FC24-6981-43D9-B525-C7832BA2246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ltGray">
          <a:xfrm>
            <a:off x="278455" y="286143"/>
            <a:ext cx="3580923" cy="5677464"/>
          </a:xfrm>
          <a:prstGeom prst="rect">
            <a:avLst/>
          </a:prstGeom>
          <a:solidFill>
            <a:srgbClr val="404040"/>
          </a:solidFill>
          <a:ln w="127000" cap="sq" cmpd="thinThick">
            <a:solidFill>
              <a:srgbClr val="4040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CuadroTexto 1">
            <a:extLst>
              <a:ext uri="{FF2B5EF4-FFF2-40B4-BE49-F238E27FC236}">
                <a16:creationId xmlns:a16="http://schemas.microsoft.com/office/drawing/2014/main" id="{862F329C-7CE0-44D0-A630-0A206FAAB175}"/>
              </a:ext>
            </a:extLst>
          </p:cNvPr>
          <p:cNvSpPr txBox="1"/>
          <p:nvPr/>
        </p:nvSpPr>
        <p:spPr>
          <a:xfrm>
            <a:off x="614094" y="682586"/>
            <a:ext cx="2873648" cy="4559319"/>
          </a:xfrm>
          <a:prstGeom prst="rect">
            <a:avLst/>
          </a:prstGeom>
        </p:spPr>
        <p:txBody>
          <a:bodyPr vert="horz" lIns="91440" tIns="45720" rIns="91440" bIns="45720" rtlCol="0" anchor="ctr">
            <a:normAutofit/>
          </a:bodyPr>
          <a:lstStyle/>
          <a:p>
            <a:pPr algn="ctr" defTabSz="914400">
              <a:lnSpc>
                <a:spcPct val="90000"/>
              </a:lnSpc>
              <a:spcBef>
                <a:spcPct val="0"/>
              </a:spcBef>
              <a:spcAft>
                <a:spcPts val="600"/>
              </a:spcAft>
            </a:pPr>
            <a:r>
              <a:rPr lang="en-US" sz="4200" b="1" kern="1200" dirty="0" err="1">
                <a:solidFill>
                  <a:srgbClr val="FFFFFF"/>
                </a:solidFill>
                <a:latin typeface="+mj-lt"/>
                <a:ea typeface="+mj-ea"/>
                <a:cs typeface="+mj-cs"/>
              </a:rPr>
              <a:t>Nefropatía</a:t>
            </a:r>
            <a:r>
              <a:rPr lang="en-US" sz="4200" b="1" kern="1200" dirty="0">
                <a:solidFill>
                  <a:srgbClr val="FFFFFF"/>
                </a:solidFill>
                <a:latin typeface="+mj-lt"/>
                <a:ea typeface="+mj-ea"/>
                <a:cs typeface="+mj-cs"/>
              </a:rPr>
              <a:t> Mesangial IgA</a:t>
            </a:r>
          </a:p>
          <a:p>
            <a:pPr algn="ctr" defTabSz="914400">
              <a:lnSpc>
                <a:spcPct val="90000"/>
              </a:lnSpc>
              <a:spcBef>
                <a:spcPct val="0"/>
              </a:spcBef>
              <a:spcAft>
                <a:spcPts val="600"/>
              </a:spcAft>
            </a:pPr>
            <a:r>
              <a:rPr lang="en-US" sz="4200" b="1" dirty="0" err="1">
                <a:solidFill>
                  <a:srgbClr val="FFFFFF"/>
                </a:solidFill>
                <a:latin typeface="+mj-lt"/>
                <a:ea typeface="+mj-ea"/>
                <a:cs typeface="+mj-cs"/>
              </a:rPr>
              <a:t>Enf</a:t>
            </a:r>
            <a:r>
              <a:rPr lang="en-US" sz="4200" b="1" dirty="0">
                <a:solidFill>
                  <a:srgbClr val="FFFFFF"/>
                </a:solidFill>
                <a:latin typeface="+mj-lt"/>
                <a:ea typeface="+mj-ea"/>
                <a:cs typeface="+mj-cs"/>
              </a:rPr>
              <a:t> de </a:t>
            </a:r>
          </a:p>
          <a:p>
            <a:pPr algn="ctr" defTabSz="914400">
              <a:lnSpc>
                <a:spcPct val="90000"/>
              </a:lnSpc>
              <a:spcBef>
                <a:spcPct val="0"/>
              </a:spcBef>
              <a:spcAft>
                <a:spcPts val="600"/>
              </a:spcAft>
            </a:pPr>
            <a:r>
              <a:rPr lang="en-US" sz="4200" b="1" kern="1200" dirty="0">
                <a:solidFill>
                  <a:srgbClr val="FFFFFF"/>
                </a:solidFill>
                <a:latin typeface="+mj-lt"/>
                <a:ea typeface="+mj-ea"/>
                <a:cs typeface="+mj-cs"/>
              </a:rPr>
              <a:t>Berger</a:t>
            </a:r>
          </a:p>
        </p:txBody>
      </p:sp>
      <p:pic>
        <p:nvPicPr>
          <p:cNvPr id="4" name="Imagen 3">
            <a:extLst>
              <a:ext uri="{FF2B5EF4-FFF2-40B4-BE49-F238E27FC236}">
                <a16:creationId xmlns:a16="http://schemas.microsoft.com/office/drawing/2014/main" id="{DA172325-0AA1-460A-B428-7FE966CF8FE4}"/>
              </a:ext>
            </a:extLst>
          </p:cNvPr>
          <p:cNvPicPr>
            <a:picLocks noChangeAspect="1"/>
          </p:cNvPicPr>
          <p:nvPr/>
        </p:nvPicPr>
        <p:blipFill>
          <a:blip r:embed="rId3"/>
          <a:stretch>
            <a:fillRect/>
          </a:stretch>
        </p:blipFill>
        <p:spPr>
          <a:xfrm>
            <a:off x="4429011" y="452551"/>
            <a:ext cx="4837349" cy="5146115"/>
          </a:xfrm>
          <a:prstGeom prst="rect">
            <a:avLst/>
          </a:prstGeom>
        </p:spPr>
      </p:pic>
      <p:sp>
        <p:nvSpPr>
          <p:cNvPr id="5" name="Marcador de número de diapositiva 4"/>
          <p:cNvSpPr>
            <a:spLocks noGrp="1"/>
          </p:cNvSpPr>
          <p:nvPr>
            <p:ph type="sldNum" sz="quarter" idx="12"/>
          </p:nvPr>
        </p:nvSpPr>
        <p:spPr/>
        <p:txBody>
          <a:bodyPr/>
          <a:lstStyle/>
          <a:p>
            <a:fld id="{5D7F8BC9-58E2-4F6F-87D3-7068AB649FFC}" type="slidenum">
              <a:rPr lang="es-ES" altLang="es-ES" smtClean="0"/>
              <a:pPr/>
              <a:t>32</a:t>
            </a:fld>
            <a:endParaRPr lang="es-ES" altLang="es-ES"/>
          </a:p>
        </p:txBody>
      </p:sp>
    </p:spTree>
    <p:extLst>
      <p:ext uri="{BB962C8B-B14F-4D97-AF65-F5344CB8AC3E}">
        <p14:creationId xmlns:p14="http://schemas.microsoft.com/office/powerpoint/2010/main" val="4008226898"/>
      </p:ext>
    </p:extLst>
  </p:cSld>
  <p:clrMapOvr>
    <a:masterClrMapping/>
  </p:clrMapOvr>
  <mc:AlternateContent xmlns:mc="http://schemas.openxmlformats.org/markup-compatibility/2006" xmlns:p14="http://schemas.microsoft.com/office/powerpoint/2010/main">
    <mc:Choice Requires="p14">
      <p:transition spd="slow" p14:dur="2000" advTm="34116"/>
    </mc:Choice>
    <mc:Fallback xmlns="">
      <p:transition spd="slow" advTm="34116"/>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94" name="Group 137">
            <a:extLst>
              <a:ext uri="{FF2B5EF4-FFF2-40B4-BE49-F238E27FC236}">
                <a16:creationId xmlns:a16="http://schemas.microsoft.com/office/drawing/2014/main" id="{2F89777A-6DFF-4563-BC96-C4EE3F065C3A}"/>
              </a:ext>
            </a:extLst>
          </p:cNvPr>
          <p:cNvGrpSpPr>
            <a:grpSpLocks/>
          </p:cNvGrpSpPr>
          <p:nvPr/>
        </p:nvGrpSpPr>
        <p:grpSpPr bwMode="auto">
          <a:xfrm>
            <a:off x="1643301" y="2797433"/>
            <a:ext cx="1715214" cy="3202900"/>
            <a:chOff x="2816" y="1077"/>
            <a:chExt cx="1323" cy="2196"/>
          </a:xfrm>
        </p:grpSpPr>
        <p:sp>
          <p:nvSpPr>
            <p:cNvPr id="8195" name="Freeform 67">
              <a:extLst>
                <a:ext uri="{FF2B5EF4-FFF2-40B4-BE49-F238E27FC236}">
                  <a16:creationId xmlns:a16="http://schemas.microsoft.com/office/drawing/2014/main" id="{3D80FB45-4D13-49E7-A0AA-5F5E76DCED61}"/>
                </a:ext>
              </a:extLst>
            </p:cNvPr>
            <p:cNvSpPr>
              <a:spLocks/>
            </p:cNvSpPr>
            <p:nvPr/>
          </p:nvSpPr>
          <p:spPr bwMode="auto">
            <a:xfrm>
              <a:off x="3169" y="1097"/>
              <a:ext cx="970" cy="1391"/>
            </a:xfrm>
            <a:custGeom>
              <a:avLst/>
              <a:gdLst>
                <a:gd name="T0" fmla="*/ 415 w 862"/>
                <a:gd name="T1" fmla="*/ 40 h 1391"/>
                <a:gd name="T2" fmla="*/ 413 w 862"/>
                <a:gd name="T3" fmla="*/ 78 h 1391"/>
                <a:gd name="T4" fmla="*/ 439 w 862"/>
                <a:gd name="T5" fmla="*/ 147 h 1391"/>
                <a:gd name="T6" fmla="*/ 468 w 862"/>
                <a:gd name="T7" fmla="*/ 179 h 1391"/>
                <a:gd name="T8" fmla="*/ 500 w 862"/>
                <a:gd name="T9" fmla="*/ 212 h 1391"/>
                <a:gd name="T10" fmla="*/ 577 w 862"/>
                <a:gd name="T11" fmla="*/ 260 h 1391"/>
                <a:gd name="T12" fmla="*/ 620 w 862"/>
                <a:gd name="T13" fmla="*/ 273 h 1391"/>
                <a:gd name="T14" fmla="*/ 665 w 862"/>
                <a:gd name="T15" fmla="*/ 281 h 1391"/>
                <a:gd name="T16" fmla="*/ 761 w 862"/>
                <a:gd name="T17" fmla="*/ 302 h 1391"/>
                <a:gd name="T18" fmla="*/ 806 w 862"/>
                <a:gd name="T19" fmla="*/ 321 h 1391"/>
                <a:gd name="T20" fmla="*/ 848 w 862"/>
                <a:gd name="T21" fmla="*/ 346 h 1391"/>
                <a:gd name="T22" fmla="*/ 936 w 862"/>
                <a:gd name="T23" fmla="*/ 405 h 1391"/>
                <a:gd name="T24" fmla="*/ 978 w 862"/>
                <a:gd name="T25" fmla="*/ 438 h 1391"/>
                <a:gd name="T26" fmla="*/ 1009 w 862"/>
                <a:gd name="T27" fmla="*/ 474 h 1391"/>
                <a:gd name="T28" fmla="*/ 1058 w 862"/>
                <a:gd name="T29" fmla="*/ 549 h 1391"/>
                <a:gd name="T30" fmla="*/ 1076 w 862"/>
                <a:gd name="T31" fmla="*/ 587 h 1391"/>
                <a:gd name="T32" fmla="*/ 1086 w 862"/>
                <a:gd name="T33" fmla="*/ 625 h 1391"/>
                <a:gd name="T34" fmla="*/ 1092 w 862"/>
                <a:gd name="T35" fmla="*/ 700 h 1391"/>
                <a:gd name="T36" fmla="*/ 1086 w 862"/>
                <a:gd name="T37" fmla="*/ 736 h 1391"/>
                <a:gd name="T38" fmla="*/ 1071 w 862"/>
                <a:gd name="T39" fmla="*/ 769 h 1391"/>
                <a:gd name="T40" fmla="*/ 1039 w 862"/>
                <a:gd name="T41" fmla="*/ 838 h 1391"/>
                <a:gd name="T42" fmla="*/ 1021 w 862"/>
                <a:gd name="T43" fmla="*/ 876 h 1391"/>
                <a:gd name="T44" fmla="*/ 997 w 862"/>
                <a:gd name="T45" fmla="*/ 910 h 1391"/>
                <a:gd name="T46" fmla="*/ 922 w 862"/>
                <a:gd name="T47" fmla="*/ 968 h 1391"/>
                <a:gd name="T48" fmla="*/ 875 w 862"/>
                <a:gd name="T49" fmla="*/ 993 h 1391"/>
                <a:gd name="T50" fmla="*/ 827 w 862"/>
                <a:gd name="T51" fmla="*/ 1016 h 1391"/>
                <a:gd name="T52" fmla="*/ 731 w 862"/>
                <a:gd name="T53" fmla="*/ 1069 h 1391"/>
                <a:gd name="T54" fmla="*/ 686 w 862"/>
                <a:gd name="T55" fmla="*/ 1096 h 1391"/>
                <a:gd name="T56" fmla="*/ 638 w 862"/>
                <a:gd name="T57" fmla="*/ 1113 h 1391"/>
                <a:gd name="T58" fmla="*/ 544 w 862"/>
                <a:gd name="T59" fmla="*/ 1117 h 1391"/>
                <a:gd name="T60" fmla="*/ 495 w 862"/>
                <a:gd name="T61" fmla="*/ 1113 h 1391"/>
                <a:gd name="T62" fmla="*/ 448 w 862"/>
                <a:gd name="T63" fmla="*/ 1107 h 1391"/>
                <a:gd name="T64" fmla="*/ 352 w 862"/>
                <a:gd name="T65" fmla="*/ 1096 h 1391"/>
                <a:gd name="T66" fmla="*/ 305 w 862"/>
                <a:gd name="T67" fmla="*/ 1088 h 1391"/>
                <a:gd name="T68" fmla="*/ 257 w 862"/>
                <a:gd name="T69" fmla="*/ 1069 h 1391"/>
                <a:gd name="T70" fmla="*/ 161 w 862"/>
                <a:gd name="T71" fmla="*/ 1027 h 1391"/>
                <a:gd name="T72" fmla="*/ 114 w 862"/>
                <a:gd name="T73" fmla="*/ 1006 h 1391"/>
                <a:gd name="T74" fmla="*/ 69 w 862"/>
                <a:gd name="T75" fmla="*/ 983 h 1391"/>
                <a:gd name="T76" fmla="*/ 29 w 862"/>
                <a:gd name="T77" fmla="*/ 977 h 1391"/>
                <a:gd name="T78" fmla="*/ 8 w 862"/>
                <a:gd name="T79" fmla="*/ 1000 h 1391"/>
                <a:gd name="T80" fmla="*/ 0 w 862"/>
                <a:gd name="T81" fmla="*/ 1040 h 1391"/>
                <a:gd name="T82" fmla="*/ 8 w 862"/>
                <a:gd name="T83" fmla="*/ 1081 h 1391"/>
                <a:gd name="T84" fmla="*/ 66 w 862"/>
                <a:gd name="T85" fmla="*/ 1157 h 1391"/>
                <a:gd name="T86" fmla="*/ 114 w 862"/>
                <a:gd name="T87" fmla="*/ 1186 h 1391"/>
                <a:gd name="T88" fmla="*/ 161 w 862"/>
                <a:gd name="T89" fmla="*/ 1209 h 1391"/>
                <a:gd name="T90" fmla="*/ 260 w 862"/>
                <a:gd name="T91" fmla="*/ 1241 h 1391"/>
                <a:gd name="T92" fmla="*/ 313 w 862"/>
                <a:gd name="T93" fmla="*/ 1257 h 1391"/>
                <a:gd name="T94" fmla="*/ 371 w 862"/>
                <a:gd name="T95" fmla="*/ 1272 h 1391"/>
                <a:gd name="T96" fmla="*/ 475 w 862"/>
                <a:gd name="T97" fmla="*/ 1310 h 1391"/>
                <a:gd name="T98" fmla="*/ 506 w 862"/>
                <a:gd name="T99" fmla="*/ 1335 h 1391"/>
                <a:gd name="T100" fmla="*/ 524 w 862"/>
                <a:gd name="T101" fmla="*/ 1360 h 1391"/>
                <a:gd name="T102" fmla="*/ 527 w 862"/>
                <a:gd name="T103" fmla="*/ 1391 h 139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862" h="1391">
                  <a:moveTo>
                    <a:pt x="335" y="0"/>
                  </a:moveTo>
                  <a:lnTo>
                    <a:pt x="328" y="40"/>
                  </a:lnTo>
                  <a:lnTo>
                    <a:pt x="326" y="78"/>
                  </a:lnTo>
                  <a:lnTo>
                    <a:pt x="333" y="114"/>
                  </a:lnTo>
                  <a:lnTo>
                    <a:pt x="347" y="147"/>
                  </a:lnTo>
                  <a:lnTo>
                    <a:pt x="370" y="179"/>
                  </a:lnTo>
                  <a:lnTo>
                    <a:pt x="395" y="212"/>
                  </a:lnTo>
                  <a:lnTo>
                    <a:pt x="425" y="239"/>
                  </a:lnTo>
                  <a:lnTo>
                    <a:pt x="456" y="260"/>
                  </a:lnTo>
                  <a:lnTo>
                    <a:pt x="490" y="273"/>
                  </a:lnTo>
                  <a:lnTo>
                    <a:pt x="525" y="281"/>
                  </a:lnTo>
                  <a:lnTo>
                    <a:pt x="563" y="290"/>
                  </a:lnTo>
                  <a:lnTo>
                    <a:pt x="601" y="302"/>
                  </a:lnTo>
                  <a:lnTo>
                    <a:pt x="636" y="321"/>
                  </a:lnTo>
                  <a:lnTo>
                    <a:pt x="670" y="346"/>
                  </a:lnTo>
                  <a:lnTo>
                    <a:pt x="703" y="373"/>
                  </a:lnTo>
                  <a:lnTo>
                    <a:pt x="739" y="405"/>
                  </a:lnTo>
                  <a:lnTo>
                    <a:pt x="772" y="438"/>
                  </a:lnTo>
                  <a:lnTo>
                    <a:pt x="797" y="474"/>
                  </a:lnTo>
                  <a:lnTo>
                    <a:pt x="818" y="512"/>
                  </a:lnTo>
                  <a:lnTo>
                    <a:pt x="835" y="549"/>
                  </a:lnTo>
                  <a:lnTo>
                    <a:pt x="850" y="587"/>
                  </a:lnTo>
                  <a:lnTo>
                    <a:pt x="858" y="625"/>
                  </a:lnTo>
                  <a:lnTo>
                    <a:pt x="860" y="662"/>
                  </a:lnTo>
                  <a:lnTo>
                    <a:pt x="862" y="700"/>
                  </a:lnTo>
                  <a:lnTo>
                    <a:pt x="858" y="736"/>
                  </a:lnTo>
                  <a:lnTo>
                    <a:pt x="846" y="769"/>
                  </a:lnTo>
                  <a:lnTo>
                    <a:pt x="831" y="803"/>
                  </a:lnTo>
                  <a:lnTo>
                    <a:pt x="820" y="838"/>
                  </a:lnTo>
                  <a:lnTo>
                    <a:pt x="806" y="876"/>
                  </a:lnTo>
                  <a:lnTo>
                    <a:pt x="787" y="910"/>
                  </a:lnTo>
                  <a:lnTo>
                    <a:pt x="762" y="939"/>
                  </a:lnTo>
                  <a:lnTo>
                    <a:pt x="728" y="968"/>
                  </a:lnTo>
                  <a:lnTo>
                    <a:pt x="691" y="993"/>
                  </a:lnTo>
                  <a:lnTo>
                    <a:pt x="653" y="1016"/>
                  </a:lnTo>
                  <a:lnTo>
                    <a:pt x="615" y="1040"/>
                  </a:lnTo>
                  <a:lnTo>
                    <a:pt x="578" y="1069"/>
                  </a:lnTo>
                  <a:lnTo>
                    <a:pt x="542" y="1096"/>
                  </a:lnTo>
                  <a:lnTo>
                    <a:pt x="504" y="1113"/>
                  </a:lnTo>
                  <a:lnTo>
                    <a:pt x="467" y="1119"/>
                  </a:lnTo>
                  <a:lnTo>
                    <a:pt x="429" y="1117"/>
                  </a:lnTo>
                  <a:lnTo>
                    <a:pt x="391" y="1113"/>
                  </a:lnTo>
                  <a:lnTo>
                    <a:pt x="354" y="1107"/>
                  </a:lnTo>
                  <a:lnTo>
                    <a:pt x="316" y="1102"/>
                  </a:lnTo>
                  <a:lnTo>
                    <a:pt x="278" y="1096"/>
                  </a:lnTo>
                  <a:lnTo>
                    <a:pt x="241" y="1088"/>
                  </a:lnTo>
                  <a:lnTo>
                    <a:pt x="203" y="1069"/>
                  </a:lnTo>
                  <a:lnTo>
                    <a:pt x="165" y="1048"/>
                  </a:lnTo>
                  <a:lnTo>
                    <a:pt x="127" y="1027"/>
                  </a:lnTo>
                  <a:lnTo>
                    <a:pt x="90" y="1006"/>
                  </a:lnTo>
                  <a:lnTo>
                    <a:pt x="54" y="983"/>
                  </a:lnTo>
                  <a:lnTo>
                    <a:pt x="35" y="977"/>
                  </a:lnTo>
                  <a:lnTo>
                    <a:pt x="23" y="977"/>
                  </a:lnTo>
                  <a:lnTo>
                    <a:pt x="12" y="985"/>
                  </a:lnTo>
                  <a:lnTo>
                    <a:pt x="6" y="1000"/>
                  </a:lnTo>
                  <a:lnTo>
                    <a:pt x="0" y="1040"/>
                  </a:lnTo>
                  <a:lnTo>
                    <a:pt x="6" y="1081"/>
                  </a:lnTo>
                  <a:lnTo>
                    <a:pt x="23" y="1121"/>
                  </a:lnTo>
                  <a:lnTo>
                    <a:pt x="52" y="1157"/>
                  </a:lnTo>
                  <a:lnTo>
                    <a:pt x="90" y="1186"/>
                  </a:lnTo>
                  <a:lnTo>
                    <a:pt x="127" y="1209"/>
                  </a:lnTo>
                  <a:lnTo>
                    <a:pt x="165" y="1226"/>
                  </a:lnTo>
                  <a:lnTo>
                    <a:pt x="205" y="1241"/>
                  </a:lnTo>
                  <a:lnTo>
                    <a:pt x="247" y="1257"/>
                  </a:lnTo>
                  <a:lnTo>
                    <a:pt x="293" y="1272"/>
                  </a:lnTo>
                  <a:lnTo>
                    <a:pt x="339" y="1289"/>
                  </a:lnTo>
                  <a:lnTo>
                    <a:pt x="375" y="1310"/>
                  </a:lnTo>
                  <a:lnTo>
                    <a:pt x="400" y="1335"/>
                  </a:lnTo>
                  <a:lnTo>
                    <a:pt x="414" y="1360"/>
                  </a:lnTo>
                  <a:lnTo>
                    <a:pt x="419" y="1381"/>
                  </a:lnTo>
                  <a:lnTo>
                    <a:pt x="416" y="1391"/>
                  </a:lnTo>
                </a:path>
              </a:pathLst>
            </a:custGeom>
            <a:noFill/>
            <a:ln w="158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840151" fontAlgn="base">
                <a:spcBef>
                  <a:spcPct val="0"/>
                </a:spcBef>
                <a:spcAft>
                  <a:spcPct val="0"/>
                </a:spcAft>
              </a:pPr>
              <a:endParaRPr lang="es-ES" sz="1654">
                <a:solidFill>
                  <a:srgbClr val="000000"/>
                </a:solidFill>
                <a:latin typeface="Arial" panose="020B0604020202020204" pitchFamily="34" charset="0"/>
                <a:cs typeface="Arial" panose="020B0604020202020204" pitchFamily="34" charset="0"/>
              </a:endParaRPr>
            </a:p>
          </p:txBody>
        </p:sp>
        <p:sp>
          <p:nvSpPr>
            <p:cNvPr id="8196" name="Freeform 120">
              <a:extLst>
                <a:ext uri="{FF2B5EF4-FFF2-40B4-BE49-F238E27FC236}">
                  <a16:creationId xmlns:a16="http://schemas.microsoft.com/office/drawing/2014/main" id="{120F7322-4174-49A8-B63C-9C80A3C42595}"/>
                </a:ext>
              </a:extLst>
            </p:cNvPr>
            <p:cNvSpPr>
              <a:spLocks/>
            </p:cNvSpPr>
            <p:nvPr/>
          </p:nvSpPr>
          <p:spPr bwMode="auto">
            <a:xfrm>
              <a:off x="3432" y="1077"/>
              <a:ext cx="106" cy="39"/>
            </a:xfrm>
            <a:custGeom>
              <a:avLst/>
              <a:gdLst>
                <a:gd name="T0" fmla="*/ 9 w 94"/>
                <a:gd name="T1" fmla="*/ 23 h 39"/>
                <a:gd name="T2" fmla="*/ 24 w 94"/>
                <a:gd name="T3" fmla="*/ 33 h 39"/>
                <a:gd name="T4" fmla="*/ 41 w 94"/>
                <a:gd name="T5" fmla="*/ 37 h 39"/>
                <a:gd name="T6" fmla="*/ 41 w 94"/>
                <a:gd name="T7" fmla="*/ 37 h 39"/>
                <a:gd name="T8" fmla="*/ 61 w 94"/>
                <a:gd name="T9" fmla="*/ 39 h 39"/>
                <a:gd name="T10" fmla="*/ 90 w 94"/>
                <a:gd name="T11" fmla="*/ 39 h 39"/>
                <a:gd name="T12" fmla="*/ 90 w 94"/>
                <a:gd name="T13" fmla="*/ 39 h 39"/>
                <a:gd name="T14" fmla="*/ 114 w 94"/>
                <a:gd name="T15" fmla="*/ 35 h 39"/>
                <a:gd name="T16" fmla="*/ 120 w 94"/>
                <a:gd name="T17" fmla="*/ 23 h 39"/>
                <a:gd name="T18" fmla="*/ 120 w 94"/>
                <a:gd name="T19" fmla="*/ 23 h 39"/>
                <a:gd name="T20" fmla="*/ 107 w 94"/>
                <a:gd name="T21" fmla="*/ 10 h 39"/>
                <a:gd name="T22" fmla="*/ 72 w 94"/>
                <a:gd name="T23" fmla="*/ 2 h 39"/>
                <a:gd name="T24" fmla="*/ 72 w 94"/>
                <a:gd name="T25" fmla="*/ 2 h 39"/>
                <a:gd name="T26" fmla="*/ 34 w 94"/>
                <a:gd name="T27" fmla="*/ 0 h 39"/>
                <a:gd name="T28" fmla="*/ 9 w 94"/>
                <a:gd name="T29" fmla="*/ 4 h 39"/>
                <a:gd name="T30" fmla="*/ 9 w 94"/>
                <a:gd name="T31" fmla="*/ 4 h 39"/>
                <a:gd name="T32" fmla="*/ 0 w 94"/>
                <a:gd name="T33" fmla="*/ 12 h 39"/>
                <a:gd name="T34" fmla="*/ 9 w 94"/>
                <a:gd name="T35" fmla="*/ 23 h 3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4" h="39">
                  <a:moveTo>
                    <a:pt x="7" y="23"/>
                  </a:moveTo>
                  <a:lnTo>
                    <a:pt x="19" y="33"/>
                  </a:lnTo>
                  <a:lnTo>
                    <a:pt x="32" y="37"/>
                  </a:lnTo>
                  <a:lnTo>
                    <a:pt x="48" y="39"/>
                  </a:lnTo>
                  <a:lnTo>
                    <a:pt x="71" y="39"/>
                  </a:lnTo>
                  <a:lnTo>
                    <a:pt x="90" y="35"/>
                  </a:lnTo>
                  <a:lnTo>
                    <a:pt x="94" y="23"/>
                  </a:lnTo>
                  <a:lnTo>
                    <a:pt x="84" y="10"/>
                  </a:lnTo>
                  <a:lnTo>
                    <a:pt x="57" y="2"/>
                  </a:lnTo>
                  <a:lnTo>
                    <a:pt x="27" y="0"/>
                  </a:lnTo>
                  <a:lnTo>
                    <a:pt x="7" y="4"/>
                  </a:lnTo>
                  <a:lnTo>
                    <a:pt x="0" y="12"/>
                  </a:lnTo>
                  <a:lnTo>
                    <a:pt x="7" y="23"/>
                  </a:lnTo>
                </a:path>
              </a:pathLst>
            </a:custGeom>
            <a:noFill/>
            <a:ln w="158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840151" fontAlgn="base">
                <a:spcBef>
                  <a:spcPct val="0"/>
                </a:spcBef>
                <a:spcAft>
                  <a:spcPct val="0"/>
                </a:spcAft>
              </a:pPr>
              <a:endParaRPr lang="es-ES" sz="1654">
                <a:solidFill>
                  <a:srgbClr val="000000"/>
                </a:solidFill>
                <a:latin typeface="Arial" panose="020B0604020202020204" pitchFamily="34" charset="0"/>
                <a:cs typeface="Arial" panose="020B0604020202020204" pitchFamily="34" charset="0"/>
              </a:endParaRPr>
            </a:p>
          </p:txBody>
        </p:sp>
        <p:sp>
          <p:nvSpPr>
            <p:cNvPr id="8197" name="Freeform 121">
              <a:extLst>
                <a:ext uri="{FF2B5EF4-FFF2-40B4-BE49-F238E27FC236}">
                  <a16:creationId xmlns:a16="http://schemas.microsoft.com/office/drawing/2014/main" id="{6250A00D-7741-4D7D-A74D-43F64A1AD8DF}"/>
                </a:ext>
              </a:extLst>
            </p:cNvPr>
            <p:cNvSpPr>
              <a:spLocks/>
            </p:cNvSpPr>
            <p:nvPr/>
          </p:nvSpPr>
          <p:spPr bwMode="auto">
            <a:xfrm>
              <a:off x="3008" y="1093"/>
              <a:ext cx="504" cy="1393"/>
            </a:xfrm>
            <a:custGeom>
              <a:avLst/>
              <a:gdLst>
                <a:gd name="T0" fmla="*/ 479 w 448"/>
                <a:gd name="T1" fmla="*/ 25 h 1393"/>
                <a:gd name="T2" fmla="*/ 479 w 448"/>
                <a:gd name="T3" fmla="*/ 53 h 1393"/>
                <a:gd name="T4" fmla="*/ 465 w 448"/>
                <a:gd name="T5" fmla="*/ 105 h 1393"/>
                <a:gd name="T6" fmla="*/ 453 w 448"/>
                <a:gd name="T7" fmla="*/ 132 h 1393"/>
                <a:gd name="T8" fmla="*/ 446 w 448"/>
                <a:gd name="T9" fmla="*/ 170 h 1393"/>
                <a:gd name="T10" fmla="*/ 448 w 448"/>
                <a:gd name="T11" fmla="*/ 268 h 1393"/>
                <a:gd name="T12" fmla="*/ 465 w 448"/>
                <a:gd name="T13" fmla="*/ 319 h 1393"/>
                <a:gd name="T14" fmla="*/ 486 w 448"/>
                <a:gd name="T15" fmla="*/ 361 h 1393"/>
                <a:gd name="T16" fmla="*/ 528 w 448"/>
                <a:gd name="T17" fmla="*/ 436 h 1393"/>
                <a:gd name="T18" fmla="*/ 542 w 448"/>
                <a:gd name="T19" fmla="*/ 474 h 1393"/>
                <a:gd name="T20" fmla="*/ 555 w 448"/>
                <a:gd name="T21" fmla="*/ 511 h 1393"/>
                <a:gd name="T22" fmla="*/ 567 w 448"/>
                <a:gd name="T23" fmla="*/ 585 h 1393"/>
                <a:gd name="T24" fmla="*/ 565 w 448"/>
                <a:gd name="T25" fmla="*/ 622 h 1393"/>
                <a:gd name="T26" fmla="*/ 555 w 448"/>
                <a:gd name="T27" fmla="*/ 656 h 1393"/>
                <a:gd name="T28" fmla="*/ 533 w 448"/>
                <a:gd name="T29" fmla="*/ 725 h 1393"/>
                <a:gd name="T30" fmla="*/ 520 w 448"/>
                <a:gd name="T31" fmla="*/ 761 h 1393"/>
                <a:gd name="T32" fmla="*/ 494 w 448"/>
                <a:gd name="T33" fmla="*/ 794 h 1393"/>
                <a:gd name="T34" fmla="*/ 412 w 448"/>
                <a:gd name="T35" fmla="*/ 842 h 1393"/>
                <a:gd name="T36" fmla="*/ 363 w 448"/>
                <a:gd name="T37" fmla="*/ 853 h 1393"/>
                <a:gd name="T38" fmla="*/ 316 w 448"/>
                <a:gd name="T39" fmla="*/ 853 h 1393"/>
                <a:gd name="T40" fmla="*/ 221 w 448"/>
                <a:gd name="T41" fmla="*/ 842 h 1393"/>
                <a:gd name="T42" fmla="*/ 173 w 448"/>
                <a:gd name="T43" fmla="*/ 840 h 1393"/>
                <a:gd name="T44" fmla="*/ 125 w 448"/>
                <a:gd name="T45" fmla="*/ 842 h 1393"/>
                <a:gd name="T46" fmla="*/ 46 w 448"/>
                <a:gd name="T47" fmla="*/ 886 h 1393"/>
                <a:gd name="T48" fmla="*/ 19 w 448"/>
                <a:gd name="T49" fmla="*/ 924 h 1393"/>
                <a:gd name="T50" fmla="*/ 3 w 448"/>
                <a:gd name="T51" fmla="*/ 962 h 1393"/>
                <a:gd name="T52" fmla="*/ 3 w 448"/>
                <a:gd name="T53" fmla="*/ 1037 h 1393"/>
                <a:gd name="T54" fmla="*/ 14 w 448"/>
                <a:gd name="T55" fmla="*/ 1073 h 1393"/>
                <a:gd name="T56" fmla="*/ 24 w 448"/>
                <a:gd name="T57" fmla="*/ 1111 h 1393"/>
                <a:gd name="T58" fmla="*/ 72 w 448"/>
                <a:gd name="T59" fmla="*/ 1186 h 1393"/>
                <a:gd name="T60" fmla="*/ 109 w 448"/>
                <a:gd name="T61" fmla="*/ 1222 h 1393"/>
                <a:gd name="T62" fmla="*/ 154 w 448"/>
                <a:gd name="T63" fmla="*/ 1255 h 1393"/>
                <a:gd name="T64" fmla="*/ 250 w 448"/>
                <a:gd name="T65" fmla="*/ 1305 h 1393"/>
                <a:gd name="T66" fmla="*/ 295 w 448"/>
                <a:gd name="T67" fmla="*/ 1320 h 1393"/>
                <a:gd name="T68" fmla="*/ 342 w 448"/>
                <a:gd name="T69" fmla="*/ 1330 h 1393"/>
                <a:gd name="T70" fmla="*/ 414 w 448"/>
                <a:gd name="T71" fmla="*/ 1347 h 1393"/>
                <a:gd name="T72" fmla="*/ 426 w 448"/>
                <a:gd name="T73" fmla="*/ 1354 h 1393"/>
                <a:gd name="T74" fmla="*/ 475 w 448"/>
                <a:gd name="T75" fmla="*/ 1377 h 139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48" h="1393">
                  <a:moveTo>
                    <a:pt x="371" y="0"/>
                  </a:moveTo>
                  <a:lnTo>
                    <a:pt x="379" y="25"/>
                  </a:lnTo>
                  <a:lnTo>
                    <a:pt x="379" y="53"/>
                  </a:lnTo>
                  <a:lnTo>
                    <a:pt x="373" y="80"/>
                  </a:lnTo>
                  <a:lnTo>
                    <a:pt x="367" y="105"/>
                  </a:lnTo>
                  <a:lnTo>
                    <a:pt x="358" y="132"/>
                  </a:lnTo>
                  <a:lnTo>
                    <a:pt x="352" y="170"/>
                  </a:lnTo>
                  <a:lnTo>
                    <a:pt x="350" y="216"/>
                  </a:lnTo>
                  <a:lnTo>
                    <a:pt x="354" y="268"/>
                  </a:lnTo>
                  <a:lnTo>
                    <a:pt x="367" y="319"/>
                  </a:lnTo>
                  <a:lnTo>
                    <a:pt x="384" y="361"/>
                  </a:lnTo>
                  <a:lnTo>
                    <a:pt x="402" y="398"/>
                  </a:lnTo>
                  <a:lnTo>
                    <a:pt x="417" y="436"/>
                  </a:lnTo>
                  <a:lnTo>
                    <a:pt x="428" y="474"/>
                  </a:lnTo>
                  <a:lnTo>
                    <a:pt x="438" y="511"/>
                  </a:lnTo>
                  <a:lnTo>
                    <a:pt x="446" y="549"/>
                  </a:lnTo>
                  <a:lnTo>
                    <a:pt x="448" y="585"/>
                  </a:lnTo>
                  <a:lnTo>
                    <a:pt x="446" y="622"/>
                  </a:lnTo>
                  <a:lnTo>
                    <a:pt x="438" y="656"/>
                  </a:lnTo>
                  <a:lnTo>
                    <a:pt x="428" y="689"/>
                  </a:lnTo>
                  <a:lnTo>
                    <a:pt x="421" y="725"/>
                  </a:lnTo>
                  <a:lnTo>
                    <a:pt x="411" y="761"/>
                  </a:lnTo>
                  <a:lnTo>
                    <a:pt x="390" y="794"/>
                  </a:lnTo>
                  <a:lnTo>
                    <a:pt x="361" y="824"/>
                  </a:lnTo>
                  <a:lnTo>
                    <a:pt x="325" y="842"/>
                  </a:lnTo>
                  <a:lnTo>
                    <a:pt x="287" y="853"/>
                  </a:lnTo>
                  <a:lnTo>
                    <a:pt x="250" y="853"/>
                  </a:lnTo>
                  <a:lnTo>
                    <a:pt x="212" y="849"/>
                  </a:lnTo>
                  <a:lnTo>
                    <a:pt x="174" y="842"/>
                  </a:lnTo>
                  <a:lnTo>
                    <a:pt x="137" y="840"/>
                  </a:lnTo>
                  <a:lnTo>
                    <a:pt x="99" y="842"/>
                  </a:lnTo>
                  <a:lnTo>
                    <a:pt x="65" y="857"/>
                  </a:lnTo>
                  <a:lnTo>
                    <a:pt x="36" y="886"/>
                  </a:lnTo>
                  <a:lnTo>
                    <a:pt x="15" y="924"/>
                  </a:lnTo>
                  <a:lnTo>
                    <a:pt x="3" y="962"/>
                  </a:lnTo>
                  <a:lnTo>
                    <a:pt x="0" y="1000"/>
                  </a:lnTo>
                  <a:lnTo>
                    <a:pt x="3" y="1037"/>
                  </a:lnTo>
                  <a:lnTo>
                    <a:pt x="11" y="1073"/>
                  </a:lnTo>
                  <a:lnTo>
                    <a:pt x="19" y="1111"/>
                  </a:lnTo>
                  <a:lnTo>
                    <a:pt x="34" y="1148"/>
                  </a:lnTo>
                  <a:lnTo>
                    <a:pt x="57" y="1186"/>
                  </a:lnTo>
                  <a:lnTo>
                    <a:pt x="86" y="1222"/>
                  </a:lnTo>
                  <a:lnTo>
                    <a:pt x="122" y="1255"/>
                  </a:lnTo>
                  <a:lnTo>
                    <a:pt x="160" y="1284"/>
                  </a:lnTo>
                  <a:lnTo>
                    <a:pt x="197" y="1305"/>
                  </a:lnTo>
                  <a:lnTo>
                    <a:pt x="233" y="1320"/>
                  </a:lnTo>
                  <a:lnTo>
                    <a:pt x="270" y="1330"/>
                  </a:lnTo>
                  <a:lnTo>
                    <a:pt x="304" y="1341"/>
                  </a:lnTo>
                  <a:lnTo>
                    <a:pt x="327" y="1347"/>
                  </a:lnTo>
                  <a:lnTo>
                    <a:pt x="337" y="1354"/>
                  </a:lnTo>
                  <a:lnTo>
                    <a:pt x="354" y="1362"/>
                  </a:lnTo>
                  <a:lnTo>
                    <a:pt x="375" y="1377"/>
                  </a:lnTo>
                  <a:lnTo>
                    <a:pt x="400" y="1393"/>
                  </a:lnTo>
                </a:path>
              </a:pathLst>
            </a:custGeom>
            <a:noFill/>
            <a:ln w="15875">
              <a:solidFill>
                <a:srgbClr val="000000"/>
              </a:solidFill>
              <a:prstDash val="solid"/>
              <a:round/>
              <a:headEnd/>
              <a:tailEnd/>
            </a:ln>
            <a:extLst>
              <a:ext uri="{909E8E84-426E-40DD-AFC4-6F175D3DCCD1}">
                <a14:hiddenFill xmlns:a14="http://schemas.microsoft.com/office/drawing/2010/main">
                  <a:solidFill>
                    <a:schemeClr val="bg1"/>
                  </a:solidFill>
                </a14:hiddenFill>
              </a:ext>
            </a:extLst>
          </p:spPr>
          <p:txBody>
            <a:bodyPr/>
            <a:lstStyle/>
            <a:p>
              <a:pPr defTabSz="840151" fontAlgn="base">
                <a:spcBef>
                  <a:spcPct val="0"/>
                </a:spcBef>
                <a:spcAft>
                  <a:spcPct val="0"/>
                </a:spcAft>
              </a:pPr>
              <a:endParaRPr lang="es-ES" sz="1654">
                <a:solidFill>
                  <a:srgbClr val="000000"/>
                </a:solidFill>
                <a:latin typeface="Arial" panose="020B0604020202020204" pitchFamily="34" charset="0"/>
                <a:cs typeface="Arial" panose="020B0604020202020204" pitchFamily="34" charset="0"/>
              </a:endParaRPr>
            </a:p>
          </p:txBody>
        </p:sp>
        <p:sp>
          <p:nvSpPr>
            <p:cNvPr id="8198" name="Freeform 129">
              <a:extLst>
                <a:ext uri="{FF2B5EF4-FFF2-40B4-BE49-F238E27FC236}">
                  <a16:creationId xmlns:a16="http://schemas.microsoft.com/office/drawing/2014/main" id="{5FCBE8AA-D7F1-473A-9A08-73B38C00D6F8}"/>
                </a:ext>
              </a:extLst>
            </p:cNvPr>
            <p:cNvSpPr>
              <a:spLocks/>
            </p:cNvSpPr>
            <p:nvPr/>
          </p:nvSpPr>
          <p:spPr bwMode="auto">
            <a:xfrm>
              <a:off x="3072" y="2478"/>
              <a:ext cx="558" cy="270"/>
            </a:xfrm>
            <a:custGeom>
              <a:avLst/>
              <a:gdLst>
                <a:gd name="T0" fmla="*/ 558 w 558"/>
                <a:gd name="T1" fmla="*/ 0 h 270"/>
                <a:gd name="T2" fmla="*/ 530 w 558"/>
                <a:gd name="T3" fmla="*/ 119 h 270"/>
                <a:gd name="T4" fmla="*/ 329 w 558"/>
                <a:gd name="T5" fmla="*/ 237 h 270"/>
                <a:gd name="T6" fmla="*/ 9 w 558"/>
                <a:gd name="T7" fmla="*/ 247 h 270"/>
                <a:gd name="T8" fmla="*/ 0 w 558"/>
                <a:gd name="T9" fmla="*/ 256 h 27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8" h="270">
                  <a:moveTo>
                    <a:pt x="558" y="0"/>
                  </a:moveTo>
                  <a:cubicBezTo>
                    <a:pt x="552" y="38"/>
                    <a:pt x="547" y="84"/>
                    <a:pt x="530" y="119"/>
                  </a:cubicBezTo>
                  <a:cubicBezTo>
                    <a:pt x="494" y="192"/>
                    <a:pt x="399" y="214"/>
                    <a:pt x="329" y="237"/>
                  </a:cubicBezTo>
                  <a:cubicBezTo>
                    <a:pt x="227" y="270"/>
                    <a:pt x="116" y="241"/>
                    <a:pt x="9" y="247"/>
                  </a:cubicBezTo>
                  <a:cubicBezTo>
                    <a:pt x="5" y="247"/>
                    <a:pt x="3" y="253"/>
                    <a:pt x="0" y="256"/>
                  </a:cubicBezTo>
                </a:path>
              </a:pathLst>
            </a:custGeom>
            <a:noFill/>
            <a:ln w="9525"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654">
                <a:solidFill>
                  <a:srgbClr val="000000"/>
                </a:solidFill>
                <a:latin typeface="Arial" panose="020B0604020202020204" pitchFamily="34" charset="0"/>
                <a:cs typeface="Arial" panose="020B0604020202020204" pitchFamily="34" charset="0"/>
              </a:endParaRPr>
            </a:p>
          </p:txBody>
        </p:sp>
        <p:sp>
          <p:nvSpPr>
            <p:cNvPr id="8199" name="Freeform 130">
              <a:extLst>
                <a:ext uri="{FF2B5EF4-FFF2-40B4-BE49-F238E27FC236}">
                  <a16:creationId xmlns:a16="http://schemas.microsoft.com/office/drawing/2014/main" id="{5EB2D0C1-4896-453A-A44C-8D149152FAEC}"/>
                </a:ext>
              </a:extLst>
            </p:cNvPr>
            <p:cNvSpPr>
              <a:spLocks/>
            </p:cNvSpPr>
            <p:nvPr/>
          </p:nvSpPr>
          <p:spPr bwMode="auto">
            <a:xfrm>
              <a:off x="3230" y="2533"/>
              <a:ext cx="647" cy="676"/>
            </a:xfrm>
            <a:custGeom>
              <a:avLst/>
              <a:gdLst>
                <a:gd name="T0" fmla="*/ 400 w 647"/>
                <a:gd name="T1" fmla="*/ 27 h 676"/>
                <a:gd name="T2" fmla="*/ 564 w 647"/>
                <a:gd name="T3" fmla="*/ 0 h 676"/>
                <a:gd name="T4" fmla="*/ 628 w 647"/>
                <a:gd name="T5" fmla="*/ 18 h 676"/>
                <a:gd name="T6" fmla="*/ 647 w 647"/>
                <a:gd name="T7" fmla="*/ 73 h 676"/>
                <a:gd name="T8" fmla="*/ 619 w 647"/>
                <a:gd name="T9" fmla="*/ 237 h 676"/>
                <a:gd name="T10" fmla="*/ 290 w 647"/>
                <a:gd name="T11" fmla="*/ 365 h 676"/>
                <a:gd name="T12" fmla="*/ 208 w 647"/>
                <a:gd name="T13" fmla="*/ 393 h 676"/>
                <a:gd name="T14" fmla="*/ 125 w 647"/>
                <a:gd name="T15" fmla="*/ 438 h 676"/>
                <a:gd name="T16" fmla="*/ 52 w 647"/>
                <a:gd name="T17" fmla="*/ 521 h 676"/>
                <a:gd name="T18" fmla="*/ 7 w 647"/>
                <a:gd name="T19" fmla="*/ 594 h 676"/>
                <a:gd name="T20" fmla="*/ 61 w 647"/>
                <a:gd name="T21" fmla="*/ 676 h 6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47" h="676">
                  <a:moveTo>
                    <a:pt x="400" y="27"/>
                  </a:moveTo>
                  <a:cubicBezTo>
                    <a:pt x="457" y="8"/>
                    <a:pt x="501" y="6"/>
                    <a:pt x="564" y="0"/>
                  </a:cubicBezTo>
                  <a:cubicBezTo>
                    <a:pt x="572" y="2"/>
                    <a:pt x="625" y="14"/>
                    <a:pt x="628" y="18"/>
                  </a:cubicBezTo>
                  <a:cubicBezTo>
                    <a:pt x="639" y="34"/>
                    <a:pt x="647" y="73"/>
                    <a:pt x="647" y="73"/>
                  </a:cubicBezTo>
                  <a:cubicBezTo>
                    <a:pt x="644" y="104"/>
                    <a:pt x="644" y="199"/>
                    <a:pt x="619" y="237"/>
                  </a:cubicBezTo>
                  <a:cubicBezTo>
                    <a:pt x="558" y="332"/>
                    <a:pt x="394" y="354"/>
                    <a:pt x="290" y="365"/>
                  </a:cubicBezTo>
                  <a:cubicBezTo>
                    <a:pt x="263" y="374"/>
                    <a:pt x="232" y="377"/>
                    <a:pt x="208" y="393"/>
                  </a:cubicBezTo>
                  <a:cubicBezTo>
                    <a:pt x="145" y="434"/>
                    <a:pt x="174" y="422"/>
                    <a:pt x="125" y="438"/>
                  </a:cubicBezTo>
                  <a:cubicBezTo>
                    <a:pt x="111" y="480"/>
                    <a:pt x="95" y="507"/>
                    <a:pt x="52" y="521"/>
                  </a:cubicBezTo>
                  <a:cubicBezTo>
                    <a:pt x="31" y="586"/>
                    <a:pt x="50" y="565"/>
                    <a:pt x="7" y="594"/>
                  </a:cubicBezTo>
                  <a:cubicBezTo>
                    <a:pt x="17" y="654"/>
                    <a:pt x="0" y="676"/>
                    <a:pt x="61" y="676"/>
                  </a:cubicBezTo>
                </a:path>
              </a:pathLst>
            </a:custGeom>
            <a:noFill/>
            <a:ln w="9525"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654">
                <a:solidFill>
                  <a:srgbClr val="000000"/>
                </a:solidFill>
                <a:latin typeface="Arial" panose="020B0604020202020204" pitchFamily="34" charset="0"/>
                <a:cs typeface="Arial" panose="020B0604020202020204" pitchFamily="34" charset="0"/>
              </a:endParaRPr>
            </a:p>
          </p:txBody>
        </p:sp>
        <p:sp>
          <p:nvSpPr>
            <p:cNvPr id="8200" name="Freeform 131">
              <a:extLst>
                <a:ext uri="{FF2B5EF4-FFF2-40B4-BE49-F238E27FC236}">
                  <a16:creationId xmlns:a16="http://schemas.microsoft.com/office/drawing/2014/main" id="{C223FE3E-D81C-4582-9EFF-06B995D0CBD9}"/>
                </a:ext>
              </a:extLst>
            </p:cNvPr>
            <p:cNvSpPr>
              <a:spLocks/>
            </p:cNvSpPr>
            <p:nvPr/>
          </p:nvSpPr>
          <p:spPr bwMode="auto">
            <a:xfrm>
              <a:off x="3017" y="2523"/>
              <a:ext cx="439" cy="329"/>
            </a:xfrm>
            <a:custGeom>
              <a:avLst/>
              <a:gdLst>
                <a:gd name="T0" fmla="*/ 439 w 439"/>
                <a:gd name="T1" fmla="*/ 0 h 329"/>
                <a:gd name="T2" fmla="*/ 421 w 439"/>
                <a:gd name="T3" fmla="*/ 55 h 329"/>
                <a:gd name="T4" fmla="*/ 274 w 439"/>
                <a:gd name="T5" fmla="*/ 83 h 329"/>
                <a:gd name="T6" fmla="*/ 28 w 439"/>
                <a:gd name="T7" fmla="*/ 128 h 329"/>
                <a:gd name="T8" fmla="*/ 0 w 439"/>
                <a:gd name="T9" fmla="*/ 174 h 329"/>
                <a:gd name="T10" fmla="*/ 9 w 439"/>
                <a:gd name="T11" fmla="*/ 266 h 329"/>
                <a:gd name="T12" fmla="*/ 55 w 439"/>
                <a:gd name="T13" fmla="*/ 302 h 329"/>
                <a:gd name="T14" fmla="*/ 274 w 439"/>
                <a:gd name="T15" fmla="*/ 320 h 32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39" h="329">
                  <a:moveTo>
                    <a:pt x="439" y="0"/>
                  </a:moveTo>
                  <a:cubicBezTo>
                    <a:pt x="433" y="18"/>
                    <a:pt x="439" y="49"/>
                    <a:pt x="421" y="55"/>
                  </a:cubicBezTo>
                  <a:cubicBezTo>
                    <a:pt x="373" y="70"/>
                    <a:pt x="324" y="75"/>
                    <a:pt x="274" y="83"/>
                  </a:cubicBezTo>
                  <a:cubicBezTo>
                    <a:pt x="194" y="95"/>
                    <a:pt x="105" y="102"/>
                    <a:pt x="28" y="128"/>
                  </a:cubicBezTo>
                  <a:cubicBezTo>
                    <a:pt x="13" y="143"/>
                    <a:pt x="0" y="150"/>
                    <a:pt x="0" y="174"/>
                  </a:cubicBezTo>
                  <a:cubicBezTo>
                    <a:pt x="0" y="205"/>
                    <a:pt x="1" y="236"/>
                    <a:pt x="9" y="266"/>
                  </a:cubicBezTo>
                  <a:cubicBezTo>
                    <a:pt x="11" y="274"/>
                    <a:pt x="51" y="300"/>
                    <a:pt x="55" y="302"/>
                  </a:cubicBezTo>
                  <a:cubicBezTo>
                    <a:pt x="120" y="329"/>
                    <a:pt x="210" y="320"/>
                    <a:pt x="274" y="320"/>
                  </a:cubicBezTo>
                </a:path>
              </a:pathLst>
            </a:custGeom>
            <a:noFill/>
            <a:ln w="9525"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654">
                <a:solidFill>
                  <a:srgbClr val="000000"/>
                </a:solidFill>
                <a:latin typeface="Arial" panose="020B0604020202020204" pitchFamily="34" charset="0"/>
                <a:cs typeface="Arial" panose="020B0604020202020204" pitchFamily="34" charset="0"/>
              </a:endParaRPr>
            </a:p>
          </p:txBody>
        </p:sp>
        <p:sp>
          <p:nvSpPr>
            <p:cNvPr id="8201" name="Freeform 132">
              <a:extLst>
                <a:ext uri="{FF2B5EF4-FFF2-40B4-BE49-F238E27FC236}">
                  <a16:creationId xmlns:a16="http://schemas.microsoft.com/office/drawing/2014/main" id="{55380DBB-0CCC-4549-8259-6C79D7DB1F40}"/>
                </a:ext>
              </a:extLst>
            </p:cNvPr>
            <p:cNvSpPr>
              <a:spLocks/>
            </p:cNvSpPr>
            <p:nvPr/>
          </p:nvSpPr>
          <p:spPr bwMode="auto">
            <a:xfrm>
              <a:off x="3026" y="2661"/>
              <a:ext cx="640" cy="612"/>
            </a:xfrm>
            <a:custGeom>
              <a:avLst/>
              <a:gdLst>
                <a:gd name="T0" fmla="*/ 640 w 640"/>
                <a:gd name="T1" fmla="*/ 0 h 612"/>
                <a:gd name="T2" fmla="*/ 503 w 640"/>
                <a:gd name="T3" fmla="*/ 82 h 612"/>
                <a:gd name="T4" fmla="*/ 412 w 640"/>
                <a:gd name="T5" fmla="*/ 100 h 612"/>
                <a:gd name="T6" fmla="*/ 384 w 640"/>
                <a:gd name="T7" fmla="*/ 109 h 612"/>
                <a:gd name="T8" fmla="*/ 339 w 640"/>
                <a:gd name="T9" fmla="*/ 118 h 612"/>
                <a:gd name="T10" fmla="*/ 284 w 640"/>
                <a:gd name="T11" fmla="*/ 137 h 612"/>
                <a:gd name="T12" fmla="*/ 265 w 640"/>
                <a:gd name="T13" fmla="*/ 155 h 612"/>
                <a:gd name="T14" fmla="*/ 238 w 640"/>
                <a:gd name="T15" fmla="*/ 164 h 612"/>
                <a:gd name="T16" fmla="*/ 201 w 640"/>
                <a:gd name="T17" fmla="*/ 210 h 612"/>
                <a:gd name="T18" fmla="*/ 101 w 640"/>
                <a:gd name="T19" fmla="*/ 310 h 612"/>
                <a:gd name="T20" fmla="*/ 128 w 640"/>
                <a:gd name="T21" fmla="*/ 612 h 6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40" h="612">
                  <a:moveTo>
                    <a:pt x="640" y="0"/>
                  </a:moveTo>
                  <a:cubicBezTo>
                    <a:pt x="606" y="23"/>
                    <a:pt x="545" y="68"/>
                    <a:pt x="503" y="82"/>
                  </a:cubicBezTo>
                  <a:cubicBezTo>
                    <a:pt x="474" y="92"/>
                    <a:pt x="442" y="92"/>
                    <a:pt x="412" y="100"/>
                  </a:cubicBezTo>
                  <a:cubicBezTo>
                    <a:pt x="403" y="103"/>
                    <a:pt x="394" y="107"/>
                    <a:pt x="384" y="109"/>
                  </a:cubicBezTo>
                  <a:cubicBezTo>
                    <a:pt x="369" y="113"/>
                    <a:pt x="354" y="114"/>
                    <a:pt x="339" y="118"/>
                  </a:cubicBezTo>
                  <a:cubicBezTo>
                    <a:pt x="320" y="123"/>
                    <a:pt x="284" y="137"/>
                    <a:pt x="284" y="137"/>
                  </a:cubicBezTo>
                  <a:cubicBezTo>
                    <a:pt x="278" y="143"/>
                    <a:pt x="273" y="151"/>
                    <a:pt x="265" y="155"/>
                  </a:cubicBezTo>
                  <a:cubicBezTo>
                    <a:pt x="257" y="160"/>
                    <a:pt x="245" y="158"/>
                    <a:pt x="238" y="164"/>
                  </a:cubicBezTo>
                  <a:cubicBezTo>
                    <a:pt x="223" y="176"/>
                    <a:pt x="215" y="196"/>
                    <a:pt x="201" y="210"/>
                  </a:cubicBezTo>
                  <a:cubicBezTo>
                    <a:pt x="185" y="259"/>
                    <a:pt x="151" y="293"/>
                    <a:pt x="101" y="310"/>
                  </a:cubicBezTo>
                  <a:cubicBezTo>
                    <a:pt x="73" y="397"/>
                    <a:pt x="0" y="612"/>
                    <a:pt x="128" y="612"/>
                  </a:cubicBezTo>
                </a:path>
              </a:pathLst>
            </a:custGeom>
            <a:noFill/>
            <a:ln w="9525"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654">
                <a:solidFill>
                  <a:srgbClr val="000000"/>
                </a:solidFill>
                <a:latin typeface="Arial" panose="020B0604020202020204" pitchFamily="34" charset="0"/>
                <a:cs typeface="Arial" panose="020B0604020202020204" pitchFamily="34" charset="0"/>
              </a:endParaRPr>
            </a:p>
          </p:txBody>
        </p:sp>
        <p:sp>
          <p:nvSpPr>
            <p:cNvPr id="8202" name="Freeform 133">
              <a:extLst>
                <a:ext uri="{FF2B5EF4-FFF2-40B4-BE49-F238E27FC236}">
                  <a16:creationId xmlns:a16="http://schemas.microsoft.com/office/drawing/2014/main" id="{6576F552-AC54-4838-B9F4-4C1DBA37D0C6}"/>
                </a:ext>
              </a:extLst>
            </p:cNvPr>
            <p:cNvSpPr>
              <a:spLocks/>
            </p:cNvSpPr>
            <p:nvPr/>
          </p:nvSpPr>
          <p:spPr bwMode="auto">
            <a:xfrm>
              <a:off x="2843" y="2551"/>
              <a:ext cx="448" cy="320"/>
            </a:xfrm>
            <a:custGeom>
              <a:avLst/>
              <a:gdLst>
                <a:gd name="T0" fmla="*/ 448 w 448"/>
                <a:gd name="T1" fmla="*/ 55 h 320"/>
                <a:gd name="T2" fmla="*/ 339 w 448"/>
                <a:gd name="T3" fmla="*/ 18 h 320"/>
                <a:gd name="T4" fmla="*/ 311 w 448"/>
                <a:gd name="T5" fmla="*/ 9 h 320"/>
                <a:gd name="T6" fmla="*/ 284 w 448"/>
                <a:gd name="T7" fmla="*/ 0 h 320"/>
                <a:gd name="T8" fmla="*/ 83 w 448"/>
                <a:gd name="T9" fmla="*/ 27 h 320"/>
                <a:gd name="T10" fmla="*/ 19 w 448"/>
                <a:gd name="T11" fmla="*/ 100 h 320"/>
                <a:gd name="T12" fmla="*/ 0 w 448"/>
                <a:gd name="T13" fmla="*/ 155 h 320"/>
                <a:gd name="T14" fmla="*/ 10 w 448"/>
                <a:gd name="T15" fmla="*/ 192 h 320"/>
                <a:gd name="T16" fmla="*/ 46 w 448"/>
                <a:gd name="T17" fmla="*/ 274 h 320"/>
                <a:gd name="T18" fmla="*/ 183 w 448"/>
                <a:gd name="T19" fmla="*/ 320 h 320"/>
                <a:gd name="T20" fmla="*/ 266 w 448"/>
                <a:gd name="T21" fmla="*/ 311 h 320"/>
                <a:gd name="T22" fmla="*/ 320 w 448"/>
                <a:gd name="T23" fmla="*/ 302 h 3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48" h="320">
                  <a:moveTo>
                    <a:pt x="448" y="55"/>
                  </a:moveTo>
                  <a:cubicBezTo>
                    <a:pt x="412" y="43"/>
                    <a:pt x="376" y="30"/>
                    <a:pt x="339" y="18"/>
                  </a:cubicBezTo>
                  <a:cubicBezTo>
                    <a:pt x="330" y="15"/>
                    <a:pt x="320" y="12"/>
                    <a:pt x="311" y="9"/>
                  </a:cubicBezTo>
                  <a:cubicBezTo>
                    <a:pt x="302" y="6"/>
                    <a:pt x="284" y="0"/>
                    <a:pt x="284" y="0"/>
                  </a:cubicBezTo>
                  <a:cubicBezTo>
                    <a:pt x="215" y="5"/>
                    <a:pt x="148" y="5"/>
                    <a:pt x="83" y="27"/>
                  </a:cubicBezTo>
                  <a:cubicBezTo>
                    <a:pt x="60" y="50"/>
                    <a:pt x="43" y="76"/>
                    <a:pt x="19" y="100"/>
                  </a:cubicBezTo>
                  <a:cubicBezTo>
                    <a:pt x="13" y="118"/>
                    <a:pt x="0" y="136"/>
                    <a:pt x="0" y="155"/>
                  </a:cubicBezTo>
                  <a:cubicBezTo>
                    <a:pt x="0" y="168"/>
                    <a:pt x="6" y="180"/>
                    <a:pt x="10" y="192"/>
                  </a:cubicBezTo>
                  <a:cubicBezTo>
                    <a:pt x="18" y="217"/>
                    <a:pt x="25" y="253"/>
                    <a:pt x="46" y="274"/>
                  </a:cubicBezTo>
                  <a:cubicBezTo>
                    <a:pt x="81" y="308"/>
                    <a:pt x="138" y="313"/>
                    <a:pt x="183" y="320"/>
                  </a:cubicBezTo>
                  <a:cubicBezTo>
                    <a:pt x="211" y="317"/>
                    <a:pt x="238" y="315"/>
                    <a:pt x="266" y="311"/>
                  </a:cubicBezTo>
                  <a:cubicBezTo>
                    <a:pt x="284" y="309"/>
                    <a:pt x="320" y="302"/>
                    <a:pt x="320" y="302"/>
                  </a:cubicBezTo>
                </a:path>
              </a:pathLst>
            </a:custGeom>
            <a:noFill/>
            <a:ln w="9525"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654">
                <a:solidFill>
                  <a:srgbClr val="000000"/>
                </a:solidFill>
                <a:latin typeface="Arial" panose="020B0604020202020204" pitchFamily="34" charset="0"/>
                <a:cs typeface="Arial" panose="020B0604020202020204" pitchFamily="34" charset="0"/>
              </a:endParaRPr>
            </a:p>
          </p:txBody>
        </p:sp>
        <p:sp>
          <p:nvSpPr>
            <p:cNvPr id="8203" name="Freeform 134">
              <a:extLst>
                <a:ext uri="{FF2B5EF4-FFF2-40B4-BE49-F238E27FC236}">
                  <a16:creationId xmlns:a16="http://schemas.microsoft.com/office/drawing/2014/main" id="{87178092-A2E2-4AED-806F-18FDB1F92E5B}"/>
                </a:ext>
              </a:extLst>
            </p:cNvPr>
            <p:cNvSpPr>
              <a:spLocks/>
            </p:cNvSpPr>
            <p:nvPr/>
          </p:nvSpPr>
          <p:spPr bwMode="auto">
            <a:xfrm>
              <a:off x="2816" y="2853"/>
              <a:ext cx="265" cy="292"/>
            </a:xfrm>
            <a:custGeom>
              <a:avLst/>
              <a:gdLst>
                <a:gd name="T0" fmla="*/ 119 w 265"/>
                <a:gd name="T1" fmla="*/ 0 h 292"/>
                <a:gd name="T2" fmla="*/ 37 w 265"/>
                <a:gd name="T3" fmla="*/ 36 h 292"/>
                <a:gd name="T4" fmla="*/ 18 w 265"/>
                <a:gd name="T5" fmla="*/ 54 h 292"/>
                <a:gd name="T6" fmla="*/ 0 w 265"/>
                <a:gd name="T7" fmla="*/ 109 h 292"/>
                <a:gd name="T8" fmla="*/ 18 w 265"/>
                <a:gd name="T9" fmla="*/ 192 h 292"/>
                <a:gd name="T10" fmla="*/ 55 w 265"/>
                <a:gd name="T11" fmla="*/ 246 h 292"/>
                <a:gd name="T12" fmla="*/ 265 w 265"/>
                <a:gd name="T13" fmla="*/ 292 h 29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65" h="292">
                  <a:moveTo>
                    <a:pt x="119" y="0"/>
                  </a:moveTo>
                  <a:cubicBezTo>
                    <a:pt x="89" y="10"/>
                    <a:pt x="67" y="26"/>
                    <a:pt x="37" y="36"/>
                  </a:cubicBezTo>
                  <a:cubicBezTo>
                    <a:pt x="31" y="42"/>
                    <a:pt x="22" y="46"/>
                    <a:pt x="18" y="54"/>
                  </a:cubicBezTo>
                  <a:cubicBezTo>
                    <a:pt x="9" y="71"/>
                    <a:pt x="0" y="109"/>
                    <a:pt x="0" y="109"/>
                  </a:cubicBezTo>
                  <a:cubicBezTo>
                    <a:pt x="1" y="113"/>
                    <a:pt x="14" y="184"/>
                    <a:pt x="18" y="192"/>
                  </a:cubicBezTo>
                  <a:cubicBezTo>
                    <a:pt x="28" y="211"/>
                    <a:pt x="35" y="238"/>
                    <a:pt x="55" y="246"/>
                  </a:cubicBezTo>
                  <a:cubicBezTo>
                    <a:pt x="128" y="273"/>
                    <a:pt x="220" y="247"/>
                    <a:pt x="265" y="292"/>
                  </a:cubicBezTo>
                </a:path>
              </a:pathLst>
            </a:custGeom>
            <a:noFill/>
            <a:ln w="9525"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654">
                <a:solidFill>
                  <a:srgbClr val="000000"/>
                </a:solidFill>
                <a:latin typeface="Arial" panose="020B0604020202020204" pitchFamily="34" charset="0"/>
                <a:cs typeface="Arial" panose="020B0604020202020204" pitchFamily="34" charset="0"/>
              </a:endParaRPr>
            </a:p>
          </p:txBody>
        </p:sp>
        <p:sp>
          <p:nvSpPr>
            <p:cNvPr id="8204" name="Freeform 135">
              <a:extLst>
                <a:ext uri="{FF2B5EF4-FFF2-40B4-BE49-F238E27FC236}">
                  <a16:creationId xmlns:a16="http://schemas.microsoft.com/office/drawing/2014/main" id="{3B49E84E-F0B1-4888-BFB8-9CCF26A896CA}"/>
                </a:ext>
              </a:extLst>
            </p:cNvPr>
            <p:cNvSpPr>
              <a:spLocks/>
            </p:cNvSpPr>
            <p:nvPr/>
          </p:nvSpPr>
          <p:spPr bwMode="auto">
            <a:xfrm>
              <a:off x="2944" y="2998"/>
              <a:ext cx="165" cy="10"/>
            </a:xfrm>
            <a:custGeom>
              <a:avLst/>
              <a:gdLst>
                <a:gd name="T0" fmla="*/ 0 w 165"/>
                <a:gd name="T1" fmla="*/ 10 h 10"/>
                <a:gd name="T2" fmla="*/ 165 w 165"/>
                <a:gd name="T3" fmla="*/ 1 h 10"/>
                <a:gd name="T4" fmla="*/ 0 60000 65536"/>
                <a:gd name="T5" fmla="*/ 0 60000 65536"/>
              </a:gdLst>
              <a:ahLst/>
              <a:cxnLst>
                <a:cxn ang="T4">
                  <a:pos x="T0" y="T1"/>
                </a:cxn>
                <a:cxn ang="T5">
                  <a:pos x="T2" y="T3"/>
                </a:cxn>
              </a:cxnLst>
              <a:rect l="0" t="0" r="r" b="b"/>
              <a:pathLst>
                <a:path w="165" h="10">
                  <a:moveTo>
                    <a:pt x="0" y="10"/>
                  </a:moveTo>
                  <a:cubicBezTo>
                    <a:pt x="146" y="0"/>
                    <a:pt x="91" y="1"/>
                    <a:pt x="165" y="1"/>
                  </a:cubicBezTo>
                </a:path>
              </a:pathLst>
            </a:custGeom>
            <a:noFill/>
            <a:ln w="9525"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654">
                <a:solidFill>
                  <a:srgbClr val="000000"/>
                </a:solidFill>
                <a:latin typeface="Arial" panose="020B0604020202020204" pitchFamily="34" charset="0"/>
                <a:cs typeface="Arial" panose="020B0604020202020204" pitchFamily="34" charset="0"/>
              </a:endParaRPr>
            </a:p>
          </p:txBody>
        </p:sp>
        <p:sp>
          <p:nvSpPr>
            <p:cNvPr id="8205" name="Freeform 136">
              <a:extLst>
                <a:ext uri="{FF2B5EF4-FFF2-40B4-BE49-F238E27FC236}">
                  <a16:creationId xmlns:a16="http://schemas.microsoft.com/office/drawing/2014/main" id="{016A2380-25DC-40F8-91AC-B019AAF424F1}"/>
                </a:ext>
              </a:extLst>
            </p:cNvPr>
            <p:cNvSpPr>
              <a:spLocks/>
            </p:cNvSpPr>
            <p:nvPr/>
          </p:nvSpPr>
          <p:spPr bwMode="auto">
            <a:xfrm>
              <a:off x="3383" y="2761"/>
              <a:ext cx="576" cy="293"/>
            </a:xfrm>
            <a:custGeom>
              <a:avLst/>
              <a:gdLst>
                <a:gd name="T0" fmla="*/ 484 w 576"/>
                <a:gd name="T1" fmla="*/ 0 h 293"/>
                <a:gd name="T2" fmla="*/ 558 w 576"/>
                <a:gd name="T3" fmla="*/ 46 h 293"/>
                <a:gd name="T4" fmla="*/ 521 w 576"/>
                <a:gd name="T5" fmla="*/ 192 h 293"/>
                <a:gd name="T6" fmla="*/ 338 w 576"/>
                <a:gd name="T7" fmla="*/ 274 h 293"/>
                <a:gd name="T8" fmla="*/ 174 w 576"/>
                <a:gd name="T9" fmla="*/ 265 h 293"/>
                <a:gd name="T10" fmla="*/ 64 w 576"/>
                <a:gd name="T11" fmla="*/ 238 h 293"/>
                <a:gd name="T12" fmla="*/ 0 w 576"/>
                <a:gd name="T13" fmla="*/ 210 h 29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6" h="293">
                  <a:moveTo>
                    <a:pt x="484" y="0"/>
                  </a:moveTo>
                  <a:cubicBezTo>
                    <a:pt x="516" y="10"/>
                    <a:pt x="530" y="28"/>
                    <a:pt x="558" y="46"/>
                  </a:cubicBezTo>
                  <a:cubicBezTo>
                    <a:pt x="576" y="101"/>
                    <a:pt x="569" y="160"/>
                    <a:pt x="521" y="192"/>
                  </a:cubicBezTo>
                  <a:cubicBezTo>
                    <a:pt x="484" y="249"/>
                    <a:pt x="403" y="263"/>
                    <a:pt x="338" y="274"/>
                  </a:cubicBezTo>
                  <a:cubicBezTo>
                    <a:pt x="287" y="293"/>
                    <a:pt x="174" y="265"/>
                    <a:pt x="174" y="265"/>
                  </a:cubicBezTo>
                  <a:cubicBezTo>
                    <a:pt x="101" y="241"/>
                    <a:pt x="138" y="250"/>
                    <a:pt x="64" y="238"/>
                  </a:cubicBezTo>
                  <a:cubicBezTo>
                    <a:pt x="44" y="225"/>
                    <a:pt x="25" y="210"/>
                    <a:pt x="0" y="210"/>
                  </a:cubicBezTo>
                </a:path>
              </a:pathLst>
            </a:custGeom>
            <a:noFill/>
            <a:ln w="9525"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654">
                <a:solidFill>
                  <a:srgbClr val="000000"/>
                </a:solidFill>
                <a:latin typeface="Arial" panose="020B0604020202020204" pitchFamily="34" charset="0"/>
                <a:cs typeface="Arial" panose="020B0604020202020204" pitchFamily="34" charset="0"/>
              </a:endParaRPr>
            </a:p>
          </p:txBody>
        </p:sp>
      </p:grpSp>
      <p:grpSp>
        <p:nvGrpSpPr>
          <p:cNvPr id="8206" name="Group 198">
            <a:extLst>
              <a:ext uri="{FF2B5EF4-FFF2-40B4-BE49-F238E27FC236}">
                <a16:creationId xmlns:a16="http://schemas.microsoft.com/office/drawing/2014/main" id="{87E573F2-EFC9-41DA-9BCB-972469165925}"/>
              </a:ext>
            </a:extLst>
          </p:cNvPr>
          <p:cNvGrpSpPr>
            <a:grpSpLocks/>
          </p:cNvGrpSpPr>
          <p:nvPr/>
        </p:nvGrpSpPr>
        <p:grpSpPr bwMode="auto">
          <a:xfrm>
            <a:off x="5209372" y="1002001"/>
            <a:ext cx="1856690" cy="1925241"/>
            <a:chOff x="3143" y="1158"/>
            <a:chExt cx="1432" cy="1320"/>
          </a:xfrm>
        </p:grpSpPr>
        <p:grpSp>
          <p:nvGrpSpPr>
            <p:cNvPr id="8207" name="Group 138">
              <a:extLst>
                <a:ext uri="{FF2B5EF4-FFF2-40B4-BE49-F238E27FC236}">
                  <a16:creationId xmlns:a16="http://schemas.microsoft.com/office/drawing/2014/main" id="{08B470AA-02ED-40B0-B43C-DAC851D4FFCB}"/>
                </a:ext>
              </a:extLst>
            </p:cNvPr>
            <p:cNvGrpSpPr>
              <a:grpSpLocks/>
            </p:cNvGrpSpPr>
            <p:nvPr/>
          </p:nvGrpSpPr>
          <p:grpSpPr bwMode="auto">
            <a:xfrm>
              <a:off x="3143" y="1158"/>
              <a:ext cx="1432" cy="1038"/>
              <a:chOff x="538" y="1470"/>
              <a:chExt cx="911" cy="763"/>
            </a:xfrm>
          </p:grpSpPr>
          <p:sp>
            <p:nvSpPr>
              <p:cNvPr id="8208" name="Freeform 7">
                <a:extLst>
                  <a:ext uri="{FF2B5EF4-FFF2-40B4-BE49-F238E27FC236}">
                    <a16:creationId xmlns:a16="http://schemas.microsoft.com/office/drawing/2014/main" id="{75252FAD-436F-4C2B-9F5C-18F7862BD181}"/>
                  </a:ext>
                </a:extLst>
              </p:cNvPr>
              <p:cNvSpPr>
                <a:spLocks/>
              </p:cNvSpPr>
              <p:nvPr/>
            </p:nvSpPr>
            <p:spPr bwMode="auto">
              <a:xfrm>
                <a:off x="538" y="1470"/>
                <a:ext cx="911" cy="763"/>
              </a:xfrm>
              <a:custGeom>
                <a:avLst/>
                <a:gdLst>
                  <a:gd name="T0" fmla="*/ 977 w 810"/>
                  <a:gd name="T1" fmla="*/ 15 h 763"/>
                  <a:gd name="T2" fmla="*/ 932 w 810"/>
                  <a:gd name="T3" fmla="*/ 28 h 763"/>
                  <a:gd name="T4" fmla="*/ 884 w 810"/>
                  <a:gd name="T5" fmla="*/ 32 h 763"/>
                  <a:gd name="T6" fmla="*/ 790 w 810"/>
                  <a:gd name="T7" fmla="*/ 32 h 763"/>
                  <a:gd name="T8" fmla="*/ 741 w 810"/>
                  <a:gd name="T9" fmla="*/ 34 h 763"/>
                  <a:gd name="T10" fmla="*/ 694 w 810"/>
                  <a:gd name="T11" fmla="*/ 38 h 763"/>
                  <a:gd name="T12" fmla="*/ 598 w 810"/>
                  <a:gd name="T13" fmla="*/ 53 h 763"/>
                  <a:gd name="T14" fmla="*/ 551 w 810"/>
                  <a:gd name="T15" fmla="*/ 61 h 763"/>
                  <a:gd name="T16" fmla="*/ 504 w 810"/>
                  <a:gd name="T17" fmla="*/ 63 h 763"/>
                  <a:gd name="T18" fmla="*/ 408 w 810"/>
                  <a:gd name="T19" fmla="*/ 59 h 763"/>
                  <a:gd name="T20" fmla="*/ 361 w 810"/>
                  <a:gd name="T21" fmla="*/ 55 h 763"/>
                  <a:gd name="T22" fmla="*/ 315 w 810"/>
                  <a:gd name="T23" fmla="*/ 53 h 763"/>
                  <a:gd name="T24" fmla="*/ 220 w 810"/>
                  <a:gd name="T25" fmla="*/ 59 h 763"/>
                  <a:gd name="T26" fmla="*/ 172 w 810"/>
                  <a:gd name="T27" fmla="*/ 67 h 763"/>
                  <a:gd name="T28" fmla="*/ 125 w 810"/>
                  <a:gd name="T29" fmla="*/ 86 h 763"/>
                  <a:gd name="T30" fmla="*/ 51 w 810"/>
                  <a:gd name="T31" fmla="*/ 145 h 763"/>
                  <a:gd name="T32" fmla="*/ 27 w 810"/>
                  <a:gd name="T33" fmla="*/ 183 h 763"/>
                  <a:gd name="T34" fmla="*/ 9 w 810"/>
                  <a:gd name="T35" fmla="*/ 220 h 763"/>
                  <a:gd name="T36" fmla="*/ 2 w 810"/>
                  <a:gd name="T37" fmla="*/ 294 h 763"/>
                  <a:gd name="T38" fmla="*/ 9 w 810"/>
                  <a:gd name="T39" fmla="*/ 331 h 763"/>
                  <a:gd name="T40" fmla="*/ 9 w 810"/>
                  <a:gd name="T41" fmla="*/ 369 h 763"/>
                  <a:gd name="T42" fmla="*/ 21 w 810"/>
                  <a:gd name="T43" fmla="*/ 444 h 763"/>
                  <a:gd name="T44" fmla="*/ 34 w 810"/>
                  <a:gd name="T45" fmla="*/ 482 h 763"/>
                  <a:gd name="T46" fmla="*/ 43 w 810"/>
                  <a:gd name="T47" fmla="*/ 520 h 763"/>
                  <a:gd name="T48" fmla="*/ 43 w 810"/>
                  <a:gd name="T49" fmla="*/ 595 h 763"/>
                  <a:gd name="T50" fmla="*/ 38 w 810"/>
                  <a:gd name="T51" fmla="*/ 633 h 763"/>
                  <a:gd name="T52" fmla="*/ 38 w 810"/>
                  <a:gd name="T53" fmla="*/ 671 h 763"/>
                  <a:gd name="T54" fmla="*/ 38 w 810"/>
                  <a:gd name="T55" fmla="*/ 744 h 763"/>
                  <a:gd name="T56" fmla="*/ 38 w 810"/>
                  <a:gd name="T57" fmla="*/ 759 h 763"/>
                  <a:gd name="T58" fmla="*/ 55 w 810"/>
                  <a:gd name="T59" fmla="*/ 759 h 763"/>
                  <a:gd name="T60" fmla="*/ 70 w 810"/>
                  <a:gd name="T61" fmla="*/ 744 h 763"/>
                  <a:gd name="T62" fmla="*/ 145 w 810"/>
                  <a:gd name="T63" fmla="*/ 675 h 763"/>
                  <a:gd name="T64" fmla="*/ 186 w 810"/>
                  <a:gd name="T65" fmla="*/ 646 h 763"/>
                  <a:gd name="T66" fmla="*/ 225 w 810"/>
                  <a:gd name="T67" fmla="*/ 623 h 763"/>
                  <a:gd name="T68" fmla="*/ 315 w 810"/>
                  <a:gd name="T69" fmla="*/ 585 h 763"/>
                  <a:gd name="T70" fmla="*/ 361 w 810"/>
                  <a:gd name="T71" fmla="*/ 566 h 763"/>
                  <a:gd name="T72" fmla="*/ 408 w 810"/>
                  <a:gd name="T73" fmla="*/ 547 h 763"/>
                  <a:gd name="T74" fmla="*/ 498 w 810"/>
                  <a:gd name="T75" fmla="*/ 493 h 763"/>
                  <a:gd name="T76" fmla="*/ 535 w 810"/>
                  <a:gd name="T77" fmla="*/ 459 h 763"/>
                  <a:gd name="T78" fmla="*/ 565 w 810"/>
                  <a:gd name="T79" fmla="*/ 423 h 763"/>
                  <a:gd name="T80" fmla="*/ 612 w 810"/>
                  <a:gd name="T81" fmla="*/ 348 h 763"/>
                  <a:gd name="T82" fmla="*/ 628 w 810"/>
                  <a:gd name="T83" fmla="*/ 310 h 763"/>
                  <a:gd name="T84" fmla="*/ 633 w 810"/>
                  <a:gd name="T85" fmla="*/ 273 h 763"/>
                  <a:gd name="T86" fmla="*/ 593 w 810"/>
                  <a:gd name="T87" fmla="*/ 204 h 763"/>
                  <a:gd name="T88" fmla="*/ 559 w 810"/>
                  <a:gd name="T89" fmla="*/ 178 h 763"/>
                  <a:gd name="T90" fmla="*/ 538 w 810"/>
                  <a:gd name="T91" fmla="*/ 166 h 763"/>
                  <a:gd name="T92" fmla="*/ 511 w 810"/>
                  <a:gd name="T93" fmla="*/ 160 h 76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810" h="763">
                    <a:moveTo>
                      <a:pt x="810" y="0"/>
                    </a:moveTo>
                    <a:lnTo>
                      <a:pt x="773" y="15"/>
                    </a:lnTo>
                    <a:lnTo>
                      <a:pt x="737" y="28"/>
                    </a:lnTo>
                    <a:lnTo>
                      <a:pt x="699" y="32"/>
                    </a:lnTo>
                    <a:lnTo>
                      <a:pt x="662" y="32"/>
                    </a:lnTo>
                    <a:lnTo>
                      <a:pt x="624" y="32"/>
                    </a:lnTo>
                    <a:lnTo>
                      <a:pt x="586" y="34"/>
                    </a:lnTo>
                    <a:lnTo>
                      <a:pt x="549" y="38"/>
                    </a:lnTo>
                    <a:lnTo>
                      <a:pt x="511" y="44"/>
                    </a:lnTo>
                    <a:lnTo>
                      <a:pt x="473" y="53"/>
                    </a:lnTo>
                    <a:lnTo>
                      <a:pt x="436" y="61"/>
                    </a:lnTo>
                    <a:lnTo>
                      <a:pt x="398" y="63"/>
                    </a:lnTo>
                    <a:lnTo>
                      <a:pt x="360" y="63"/>
                    </a:lnTo>
                    <a:lnTo>
                      <a:pt x="323" y="59"/>
                    </a:lnTo>
                    <a:lnTo>
                      <a:pt x="285" y="55"/>
                    </a:lnTo>
                    <a:lnTo>
                      <a:pt x="249" y="53"/>
                    </a:lnTo>
                    <a:lnTo>
                      <a:pt x="212" y="55"/>
                    </a:lnTo>
                    <a:lnTo>
                      <a:pt x="174" y="59"/>
                    </a:lnTo>
                    <a:lnTo>
                      <a:pt x="136" y="67"/>
                    </a:lnTo>
                    <a:lnTo>
                      <a:pt x="99" y="86"/>
                    </a:lnTo>
                    <a:lnTo>
                      <a:pt x="65" y="111"/>
                    </a:lnTo>
                    <a:lnTo>
                      <a:pt x="40" y="145"/>
                    </a:lnTo>
                    <a:lnTo>
                      <a:pt x="21" y="183"/>
                    </a:lnTo>
                    <a:lnTo>
                      <a:pt x="7" y="220"/>
                    </a:lnTo>
                    <a:lnTo>
                      <a:pt x="0" y="258"/>
                    </a:lnTo>
                    <a:lnTo>
                      <a:pt x="2" y="294"/>
                    </a:lnTo>
                    <a:lnTo>
                      <a:pt x="7" y="331"/>
                    </a:lnTo>
                    <a:lnTo>
                      <a:pt x="7" y="369"/>
                    </a:lnTo>
                    <a:lnTo>
                      <a:pt x="11" y="407"/>
                    </a:lnTo>
                    <a:lnTo>
                      <a:pt x="17" y="444"/>
                    </a:lnTo>
                    <a:lnTo>
                      <a:pt x="27" y="482"/>
                    </a:lnTo>
                    <a:lnTo>
                      <a:pt x="34" y="520"/>
                    </a:lnTo>
                    <a:lnTo>
                      <a:pt x="36" y="558"/>
                    </a:lnTo>
                    <a:lnTo>
                      <a:pt x="34" y="595"/>
                    </a:lnTo>
                    <a:lnTo>
                      <a:pt x="30" y="633"/>
                    </a:lnTo>
                    <a:lnTo>
                      <a:pt x="30" y="671"/>
                    </a:lnTo>
                    <a:lnTo>
                      <a:pt x="30" y="708"/>
                    </a:lnTo>
                    <a:lnTo>
                      <a:pt x="30" y="744"/>
                    </a:lnTo>
                    <a:lnTo>
                      <a:pt x="30" y="759"/>
                    </a:lnTo>
                    <a:lnTo>
                      <a:pt x="36" y="763"/>
                    </a:lnTo>
                    <a:lnTo>
                      <a:pt x="44" y="759"/>
                    </a:lnTo>
                    <a:lnTo>
                      <a:pt x="55" y="744"/>
                    </a:lnTo>
                    <a:lnTo>
                      <a:pt x="84" y="708"/>
                    </a:lnTo>
                    <a:lnTo>
                      <a:pt x="115" y="675"/>
                    </a:lnTo>
                    <a:lnTo>
                      <a:pt x="147" y="646"/>
                    </a:lnTo>
                    <a:lnTo>
                      <a:pt x="178" y="623"/>
                    </a:lnTo>
                    <a:lnTo>
                      <a:pt x="212" y="602"/>
                    </a:lnTo>
                    <a:lnTo>
                      <a:pt x="249" y="585"/>
                    </a:lnTo>
                    <a:lnTo>
                      <a:pt x="285" y="566"/>
                    </a:lnTo>
                    <a:lnTo>
                      <a:pt x="323" y="547"/>
                    </a:lnTo>
                    <a:lnTo>
                      <a:pt x="360" y="522"/>
                    </a:lnTo>
                    <a:lnTo>
                      <a:pt x="394" y="493"/>
                    </a:lnTo>
                    <a:lnTo>
                      <a:pt x="423" y="459"/>
                    </a:lnTo>
                    <a:lnTo>
                      <a:pt x="446" y="423"/>
                    </a:lnTo>
                    <a:lnTo>
                      <a:pt x="467" y="386"/>
                    </a:lnTo>
                    <a:lnTo>
                      <a:pt x="484" y="348"/>
                    </a:lnTo>
                    <a:lnTo>
                      <a:pt x="496" y="310"/>
                    </a:lnTo>
                    <a:lnTo>
                      <a:pt x="501" y="273"/>
                    </a:lnTo>
                    <a:lnTo>
                      <a:pt x="492" y="237"/>
                    </a:lnTo>
                    <a:lnTo>
                      <a:pt x="469" y="204"/>
                    </a:lnTo>
                    <a:lnTo>
                      <a:pt x="442" y="178"/>
                    </a:lnTo>
                    <a:lnTo>
                      <a:pt x="425" y="166"/>
                    </a:lnTo>
                    <a:lnTo>
                      <a:pt x="415" y="162"/>
                    </a:lnTo>
                    <a:lnTo>
                      <a:pt x="404" y="160"/>
                    </a:lnTo>
                  </a:path>
                </a:pathLst>
              </a:custGeom>
              <a:noFill/>
              <a:ln w="158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840151" fontAlgn="base">
                  <a:spcBef>
                    <a:spcPct val="0"/>
                  </a:spcBef>
                  <a:spcAft>
                    <a:spcPct val="0"/>
                  </a:spcAft>
                </a:pPr>
                <a:endParaRPr lang="es-ES" sz="1654">
                  <a:solidFill>
                    <a:srgbClr val="000000"/>
                  </a:solidFill>
                  <a:latin typeface="Arial" panose="020B0604020202020204" pitchFamily="34" charset="0"/>
                  <a:cs typeface="Arial" panose="020B0604020202020204" pitchFamily="34" charset="0"/>
                </a:endParaRPr>
              </a:p>
            </p:txBody>
          </p:sp>
          <p:sp>
            <p:nvSpPr>
              <p:cNvPr id="8209" name="Freeform 8">
                <a:extLst>
                  <a:ext uri="{FF2B5EF4-FFF2-40B4-BE49-F238E27FC236}">
                    <a16:creationId xmlns:a16="http://schemas.microsoft.com/office/drawing/2014/main" id="{C5F1BA8F-30C2-4B83-AED9-A1E89D73FC8E}"/>
                  </a:ext>
                </a:extLst>
              </p:cNvPr>
              <p:cNvSpPr>
                <a:spLocks/>
              </p:cNvSpPr>
              <p:nvPr/>
            </p:nvSpPr>
            <p:spPr bwMode="auto">
              <a:xfrm>
                <a:off x="992" y="1470"/>
                <a:ext cx="457" cy="482"/>
              </a:xfrm>
              <a:custGeom>
                <a:avLst/>
                <a:gdLst>
                  <a:gd name="T0" fmla="*/ 0 w 406"/>
                  <a:gd name="T1" fmla="*/ 482 h 482"/>
                  <a:gd name="T2" fmla="*/ 36 w 406"/>
                  <a:gd name="T3" fmla="*/ 444 h 482"/>
                  <a:gd name="T4" fmla="*/ 36 w 406"/>
                  <a:gd name="T5" fmla="*/ 444 h 482"/>
                  <a:gd name="T6" fmla="*/ 72 w 406"/>
                  <a:gd name="T7" fmla="*/ 409 h 482"/>
                  <a:gd name="T8" fmla="*/ 114 w 406"/>
                  <a:gd name="T9" fmla="*/ 380 h 482"/>
                  <a:gd name="T10" fmla="*/ 114 w 406"/>
                  <a:gd name="T11" fmla="*/ 380 h 482"/>
                  <a:gd name="T12" fmla="*/ 162 w 406"/>
                  <a:gd name="T13" fmla="*/ 354 h 482"/>
                  <a:gd name="T14" fmla="*/ 205 w 406"/>
                  <a:gd name="T15" fmla="*/ 331 h 482"/>
                  <a:gd name="T16" fmla="*/ 205 w 406"/>
                  <a:gd name="T17" fmla="*/ 331 h 482"/>
                  <a:gd name="T18" fmla="*/ 244 w 406"/>
                  <a:gd name="T19" fmla="*/ 308 h 482"/>
                  <a:gd name="T20" fmla="*/ 284 w 406"/>
                  <a:gd name="T21" fmla="*/ 283 h 482"/>
                  <a:gd name="T22" fmla="*/ 284 w 406"/>
                  <a:gd name="T23" fmla="*/ 283 h 482"/>
                  <a:gd name="T24" fmla="*/ 322 w 406"/>
                  <a:gd name="T25" fmla="*/ 254 h 482"/>
                  <a:gd name="T26" fmla="*/ 353 w 406"/>
                  <a:gd name="T27" fmla="*/ 220 h 482"/>
                  <a:gd name="T28" fmla="*/ 353 w 406"/>
                  <a:gd name="T29" fmla="*/ 220 h 482"/>
                  <a:gd name="T30" fmla="*/ 380 w 406"/>
                  <a:gd name="T31" fmla="*/ 183 h 482"/>
                  <a:gd name="T32" fmla="*/ 401 w 406"/>
                  <a:gd name="T33" fmla="*/ 145 h 482"/>
                  <a:gd name="T34" fmla="*/ 401 w 406"/>
                  <a:gd name="T35" fmla="*/ 145 h 482"/>
                  <a:gd name="T36" fmla="*/ 422 w 406"/>
                  <a:gd name="T37" fmla="*/ 107 h 482"/>
                  <a:gd name="T38" fmla="*/ 448 w 406"/>
                  <a:gd name="T39" fmla="*/ 74 h 482"/>
                  <a:gd name="T40" fmla="*/ 448 w 406"/>
                  <a:gd name="T41" fmla="*/ 74 h 482"/>
                  <a:gd name="T42" fmla="*/ 473 w 406"/>
                  <a:gd name="T43" fmla="*/ 44 h 482"/>
                  <a:gd name="T44" fmla="*/ 489 w 406"/>
                  <a:gd name="T45" fmla="*/ 21 h 482"/>
                  <a:gd name="T46" fmla="*/ 489 w 406"/>
                  <a:gd name="T47" fmla="*/ 21 h 482"/>
                  <a:gd name="T48" fmla="*/ 502 w 406"/>
                  <a:gd name="T49" fmla="*/ 5 h 482"/>
                  <a:gd name="T50" fmla="*/ 514 w 406"/>
                  <a:gd name="T51" fmla="*/ 0 h 48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406" h="482">
                    <a:moveTo>
                      <a:pt x="0" y="482"/>
                    </a:moveTo>
                    <a:lnTo>
                      <a:pt x="28" y="444"/>
                    </a:lnTo>
                    <a:lnTo>
                      <a:pt x="57" y="409"/>
                    </a:lnTo>
                    <a:lnTo>
                      <a:pt x="90" y="380"/>
                    </a:lnTo>
                    <a:lnTo>
                      <a:pt x="128" y="354"/>
                    </a:lnTo>
                    <a:lnTo>
                      <a:pt x="162" y="331"/>
                    </a:lnTo>
                    <a:lnTo>
                      <a:pt x="193" y="308"/>
                    </a:lnTo>
                    <a:lnTo>
                      <a:pt x="224" y="283"/>
                    </a:lnTo>
                    <a:lnTo>
                      <a:pt x="254" y="254"/>
                    </a:lnTo>
                    <a:lnTo>
                      <a:pt x="279" y="220"/>
                    </a:lnTo>
                    <a:lnTo>
                      <a:pt x="300" y="183"/>
                    </a:lnTo>
                    <a:lnTo>
                      <a:pt x="316" y="145"/>
                    </a:lnTo>
                    <a:lnTo>
                      <a:pt x="333" y="107"/>
                    </a:lnTo>
                    <a:lnTo>
                      <a:pt x="354" y="74"/>
                    </a:lnTo>
                    <a:lnTo>
                      <a:pt x="373" y="44"/>
                    </a:lnTo>
                    <a:lnTo>
                      <a:pt x="386" y="21"/>
                    </a:lnTo>
                    <a:lnTo>
                      <a:pt x="396" y="5"/>
                    </a:lnTo>
                    <a:lnTo>
                      <a:pt x="406" y="0"/>
                    </a:lnTo>
                  </a:path>
                </a:pathLst>
              </a:custGeom>
              <a:noFill/>
              <a:ln w="158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840151" fontAlgn="base">
                  <a:spcBef>
                    <a:spcPct val="0"/>
                  </a:spcBef>
                  <a:spcAft>
                    <a:spcPct val="0"/>
                  </a:spcAft>
                </a:pPr>
                <a:endParaRPr lang="es-ES" sz="1654">
                  <a:solidFill>
                    <a:srgbClr val="000000"/>
                  </a:solidFill>
                  <a:latin typeface="Arial" panose="020B0604020202020204" pitchFamily="34" charset="0"/>
                  <a:cs typeface="Arial" panose="020B0604020202020204" pitchFamily="34" charset="0"/>
                </a:endParaRPr>
              </a:p>
            </p:txBody>
          </p:sp>
        </p:grpSp>
        <p:sp>
          <p:nvSpPr>
            <p:cNvPr id="8210" name="Freeform 139">
              <a:extLst>
                <a:ext uri="{FF2B5EF4-FFF2-40B4-BE49-F238E27FC236}">
                  <a16:creationId xmlns:a16="http://schemas.microsoft.com/office/drawing/2014/main" id="{20A68FEE-E32C-427D-BE2C-80A592DB3C19}"/>
                </a:ext>
              </a:extLst>
            </p:cNvPr>
            <p:cNvSpPr>
              <a:spLocks/>
            </p:cNvSpPr>
            <p:nvPr/>
          </p:nvSpPr>
          <p:spPr bwMode="auto">
            <a:xfrm>
              <a:off x="3502" y="1847"/>
              <a:ext cx="429" cy="468"/>
            </a:xfrm>
            <a:custGeom>
              <a:avLst/>
              <a:gdLst>
                <a:gd name="T0" fmla="*/ 338 w 429"/>
                <a:gd name="T1" fmla="*/ 0 h 468"/>
                <a:gd name="T2" fmla="*/ 402 w 429"/>
                <a:gd name="T3" fmla="*/ 64 h 468"/>
                <a:gd name="T4" fmla="*/ 429 w 429"/>
                <a:gd name="T5" fmla="*/ 201 h 468"/>
                <a:gd name="T6" fmla="*/ 384 w 429"/>
                <a:gd name="T7" fmla="*/ 311 h 468"/>
                <a:gd name="T8" fmla="*/ 347 w 429"/>
                <a:gd name="T9" fmla="*/ 347 h 468"/>
                <a:gd name="T10" fmla="*/ 329 w 429"/>
                <a:gd name="T11" fmla="*/ 366 h 468"/>
                <a:gd name="T12" fmla="*/ 311 w 429"/>
                <a:gd name="T13" fmla="*/ 393 h 468"/>
                <a:gd name="T14" fmla="*/ 91 w 429"/>
                <a:gd name="T15" fmla="*/ 439 h 468"/>
                <a:gd name="T16" fmla="*/ 36 w 429"/>
                <a:gd name="T17" fmla="*/ 457 h 468"/>
                <a:gd name="T18" fmla="*/ 9 w 429"/>
                <a:gd name="T19" fmla="*/ 466 h 468"/>
                <a:gd name="T20" fmla="*/ 55 w 429"/>
                <a:gd name="T21" fmla="*/ 457 h 46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9" h="468">
                  <a:moveTo>
                    <a:pt x="338" y="0"/>
                  </a:moveTo>
                  <a:cubicBezTo>
                    <a:pt x="358" y="29"/>
                    <a:pt x="373" y="44"/>
                    <a:pt x="402" y="64"/>
                  </a:cubicBezTo>
                  <a:cubicBezTo>
                    <a:pt x="417" y="108"/>
                    <a:pt x="429" y="201"/>
                    <a:pt x="429" y="201"/>
                  </a:cubicBezTo>
                  <a:cubicBezTo>
                    <a:pt x="421" y="259"/>
                    <a:pt x="421" y="272"/>
                    <a:pt x="384" y="311"/>
                  </a:cubicBezTo>
                  <a:cubicBezTo>
                    <a:pt x="368" y="360"/>
                    <a:pt x="388" y="322"/>
                    <a:pt x="347" y="347"/>
                  </a:cubicBezTo>
                  <a:cubicBezTo>
                    <a:pt x="340" y="352"/>
                    <a:pt x="334" y="359"/>
                    <a:pt x="329" y="366"/>
                  </a:cubicBezTo>
                  <a:cubicBezTo>
                    <a:pt x="322" y="375"/>
                    <a:pt x="320" y="387"/>
                    <a:pt x="311" y="393"/>
                  </a:cubicBezTo>
                  <a:cubicBezTo>
                    <a:pt x="254" y="428"/>
                    <a:pt x="151" y="433"/>
                    <a:pt x="91" y="439"/>
                  </a:cubicBezTo>
                  <a:cubicBezTo>
                    <a:pt x="73" y="445"/>
                    <a:pt x="54" y="451"/>
                    <a:pt x="36" y="457"/>
                  </a:cubicBezTo>
                  <a:cubicBezTo>
                    <a:pt x="27" y="460"/>
                    <a:pt x="0" y="468"/>
                    <a:pt x="9" y="466"/>
                  </a:cubicBezTo>
                  <a:cubicBezTo>
                    <a:pt x="24" y="463"/>
                    <a:pt x="55" y="457"/>
                    <a:pt x="55" y="457"/>
                  </a:cubicBezTo>
                </a:path>
              </a:pathLst>
            </a:custGeom>
            <a:noFill/>
            <a:ln w="9525"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654">
                <a:solidFill>
                  <a:srgbClr val="000000"/>
                </a:solidFill>
                <a:latin typeface="Arial" panose="020B0604020202020204" pitchFamily="34" charset="0"/>
                <a:cs typeface="Arial" panose="020B0604020202020204" pitchFamily="34" charset="0"/>
              </a:endParaRPr>
            </a:p>
          </p:txBody>
        </p:sp>
        <p:sp>
          <p:nvSpPr>
            <p:cNvPr id="8211" name="Freeform 140">
              <a:extLst>
                <a:ext uri="{FF2B5EF4-FFF2-40B4-BE49-F238E27FC236}">
                  <a16:creationId xmlns:a16="http://schemas.microsoft.com/office/drawing/2014/main" id="{E43014D5-8EB3-48E0-A8AD-A7521916D745}"/>
                </a:ext>
              </a:extLst>
            </p:cNvPr>
            <p:cNvSpPr>
              <a:spLocks/>
            </p:cNvSpPr>
            <p:nvPr/>
          </p:nvSpPr>
          <p:spPr bwMode="auto">
            <a:xfrm>
              <a:off x="3611" y="2112"/>
              <a:ext cx="823" cy="366"/>
            </a:xfrm>
            <a:custGeom>
              <a:avLst/>
              <a:gdLst>
                <a:gd name="T0" fmla="*/ 0 w 823"/>
                <a:gd name="T1" fmla="*/ 366 h 366"/>
                <a:gd name="T2" fmla="*/ 293 w 823"/>
                <a:gd name="T3" fmla="*/ 311 h 366"/>
                <a:gd name="T4" fmla="*/ 311 w 823"/>
                <a:gd name="T5" fmla="*/ 283 h 366"/>
                <a:gd name="T6" fmla="*/ 339 w 823"/>
                <a:gd name="T7" fmla="*/ 274 h 366"/>
                <a:gd name="T8" fmla="*/ 375 w 823"/>
                <a:gd name="T9" fmla="*/ 238 h 366"/>
                <a:gd name="T10" fmla="*/ 430 w 823"/>
                <a:gd name="T11" fmla="*/ 137 h 366"/>
                <a:gd name="T12" fmla="*/ 439 w 823"/>
                <a:gd name="T13" fmla="*/ 110 h 366"/>
                <a:gd name="T14" fmla="*/ 485 w 823"/>
                <a:gd name="T15" fmla="*/ 0 h 366"/>
                <a:gd name="T16" fmla="*/ 613 w 823"/>
                <a:gd name="T17" fmla="*/ 55 h 366"/>
                <a:gd name="T18" fmla="*/ 823 w 823"/>
                <a:gd name="T19" fmla="*/ 55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23" h="366">
                  <a:moveTo>
                    <a:pt x="0" y="366"/>
                  </a:moveTo>
                  <a:cubicBezTo>
                    <a:pt x="102" y="358"/>
                    <a:pt x="196" y="343"/>
                    <a:pt x="293" y="311"/>
                  </a:cubicBezTo>
                  <a:cubicBezTo>
                    <a:pt x="299" y="302"/>
                    <a:pt x="302" y="290"/>
                    <a:pt x="311" y="283"/>
                  </a:cubicBezTo>
                  <a:cubicBezTo>
                    <a:pt x="319" y="277"/>
                    <a:pt x="332" y="281"/>
                    <a:pt x="339" y="274"/>
                  </a:cubicBezTo>
                  <a:cubicBezTo>
                    <a:pt x="389" y="225"/>
                    <a:pt x="301" y="263"/>
                    <a:pt x="375" y="238"/>
                  </a:cubicBezTo>
                  <a:cubicBezTo>
                    <a:pt x="408" y="205"/>
                    <a:pt x="415" y="183"/>
                    <a:pt x="430" y="137"/>
                  </a:cubicBezTo>
                  <a:cubicBezTo>
                    <a:pt x="433" y="128"/>
                    <a:pt x="439" y="110"/>
                    <a:pt x="439" y="110"/>
                  </a:cubicBezTo>
                  <a:cubicBezTo>
                    <a:pt x="447" y="60"/>
                    <a:pt x="443" y="28"/>
                    <a:pt x="485" y="0"/>
                  </a:cubicBezTo>
                  <a:cubicBezTo>
                    <a:pt x="503" y="6"/>
                    <a:pt x="603" y="55"/>
                    <a:pt x="613" y="55"/>
                  </a:cubicBezTo>
                  <a:cubicBezTo>
                    <a:pt x="683" y="55"/>
                    <a:pt x="753" y="55"/>
                    <a:pt x="823" y="55"/>
                  </a:cubicBezTo>
                </a:path>
              </a:pathLst>
            </a:custGeom>
            <a:noFill/>
            <a:ln w="9525"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654">
                <a:solidFill>
                  <a:srgbClr val="000000"/>
                </a:solidFill>
                <a:latin typeface="Arial" panose="020B0604020202020204" pitchFamily="34" charset="0"/>
                <a:cs typeface="Arial" panose="020B0604020202020204" pitchFamily="34" charset="0"/>
              </a:endParaRPr>
            </a:p>
          </p:txBody>
        </p:sp>
        <p:sp>
          <p:nvSpPr>
            <p:cNvPr id="8212" name="Freeform 141">
              <a:extLst>
                <a:ext uri="{FF2B5EF4-FFF2-40B4-BE49-F238E27FC236}">
                  <a16:creationId xmlns:a16="http://schemas.microsoft.com/office/drawing/2014/main" id="{212AE028-EB32-4DB2-AA31-A82D4193F076}"/>
                </a:ext>
              </a:extLst>
            </p:cNvPr>
            <p:cNvSpPr>
              <a:spLocks/>
            </p:cNvSpPr>
            <p:nvPr/>
          </p:nvSpPr>
          <p:spPr bwMode="auto">
            <a:xfrm>
              <a:off x="3959" y="1728"/>
              <a:ext cx="512" cy="279"/>
            </a:xfrm>
            <a:custGeom>
              <a:avLst/>
              <a:gdLst>
                <a:gd name="T0" fmla="*/ 0 w 512"/>
                <a:gd name="T1" fmla="*/ 0 h 279"/>
                <a:gd name="T2" fmla="*/ 91 w 512"/>
                <a:gd name="T3" fmla="*/ 64 h 279"/>
                <a:gd name="T4" fmla="*/ 137 w 512"/>
                <a:gd name="T5" fmla="*/ 101 h 279"/>
                <a:gd name="T6" fmla="*/ 174 w 512"/>
                <a:gd name="T7" fmla="*/ 137 h 279"/>
                <a:gd name="T8" fmla="*/ 210 w 512"/>
                <a:gd name="T9" fmla="*/ 192 h 279"/>
                <a:gd name="T10" fmla="*/ 430 w 512"/>
                <a:gd name="T11" fmla="*/ 274 h 279"/>
                <a:gd name="T12" fmla="*/ 512 w 512"/>
                <a:gd name="T13" fmla="*/ 265 h 27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2" h="279">
                  <a:moveTo>
                    <a:pt x="0" y="0"/>
                  </a:moveTo>
                  <a:cubicBezTo>
                    <a:pt x="17" y="50"/>
                    <a:pt x="43" y="52"/>
                    <a:pt x="91" y="64"/>
                  </a:cubicBezTo>
                  <a:cubicBezTo>
                    <a:pt x="106" y="74"/>
                    <a:pt x="127" y="84"/>
                    <a:pt x="137" y="101"/>
                  </a:cubicBezTo>
                  <a:cubicBezTo>
                    <a:pt x="160" y="141"/>
                    <a:pt x="125" y="121"/>
                    <a:pt x="174" y="137"/>
                  </a:cubicBezTo>
                  <a:cubicBezTo>
                    <a:pt x="190" y="186"/>
                    <a:pt x="173" y="147"/>
                    <a:pt x="210" y="192"/>
                  </a:cubicBezTo>
                  <a:cubicBezTo>
                    <a:pt x="283" y="279"/>
                    <a:pt x="306" y="264"/>
                    <a:pt x="430" y="274"/>
                  </a:cubicBezTo>
                  <a:cubicBezTo>
                    <a:pt x="506" y="265"/>
                    <a:pt x="478" y="265"/>
                    <a:pt x="512" y="265"/>
                  </a:cubicBezTo>
                </a:path>
              </a:pathLst>
            </a:custGeom>
            <a:noFill/>
            <a:ln w="9525"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654">
                <a:solidFill>
                  <a:srgbClr val="000000"/>
                </a:solidFill>
                <a:latin typeface="Arial" panose="020B0604020202020204" pitchFamily="34" charset="0"/>
                <a:cs typeface="Arial" panose="020B0604020202020204" pitchFamily="34" charset="0"/>
              </a:endParaRPr>
            </a:p>
          </p:txBody>
        </p:sp>
      </p:grpSp>
      <p:grpSp>
        <p:nvGrpSpPr>
          <p:cNvPr id="660700" name="Group 220">
            <a:extLst>
              <a:ext uri="{FF2B5EF4-FFF2-40B4-BE49-F238E27FC236}">
                <a16:creationId xmlns:a16="http://schemas.microsoft.com/office/drawing/2014/main" id="{643B50AA-56EB-4EAA-A765-C33A70EC4885}"/>
              </a:ext>
            </a:extLst>
          </p:cNvPr>
          <p:cNvGrpSpPr>
            <a:grpSpLocks/>
          </p:cNvGrpSpPr>
          <p:nvPr/>
        </p:nvGrpSpPr>
        <p:grpSpPr bwMode="auto">
          <a:xfrm>
            <a:off x="5215206" y="984499"/>
            <a:ext cx="1856690" cy="1513939"/>
            <a:chOff x="1049" y="385"/>
            <a:chExt cx="1432" cy="1038"/>
          </a:xfrm>
        </p:grpSpPr>
        <p:grpSp>
          <p:nvGrpSpPr>
            <p:cNvPr id="8214" name="Group 142">
              <a:extLst>
                <a:ext uri="{FF2B5EF4-FFF2-40B4-BE49-F238E27FC236}">
                  <a16:creationId xmlns:a16="http://schemas.microsoft.com/office/drawing/2014/main" id="{134FB5DF-8B90-43C3-A8E7-BF2AD507C19F}"/>
                </a:ext>
              </a:extLst>
            </p:cNvPr>
            <p:cNvGrpSpPr>
              <a:grpSpLocks/>
            </p:cNvGrpSpPr>
            <p:nvPr/>
          </p:nvGrpSpPr>
          <p:grpSpPr bwMode="auto">
            <a:xfrm>
              <a:off x="1049" y="385"/>
              <a:ext cx="1432" cy="1038"/>
              <a:chOff x="538" y="1470"/>
              <a:chExt cx="911" cy="763"/>
            </a:xfrm>
          </p:grpSpPr>
          <p:sp>
            <p:nvSpPr>
              <p:cNvPr id="8215" name="Freeform 143">
                <a:extLst>
                  <a:ext uri="{FF2B5EF4-FFF2-40B4-BE49-F238E27FC236}">
                    <a16:creationId xmlns:a16="http://schemas.microsoft.com/office/drawing/2014/main" id="{4E7C4201-2B8B-463C-A1BE-C8AB759A58CC}"/>
                  </a:ext>
                </a:extLst>
              </p:cNvPr>
              <p:cNvSpPr>
                <a:spLocks/>
              </p:cNvSpPr>
              <p:nvPr/>
            </p:nvSpPr>
            <p:spPr bwMode="auto">
              <a:xfrm>
                <a:off x="538" y="1470"/>
                <a:ext cx="911" cy="763"/>
              </a:xfrm>
              <a:custGeom>
                <a:avLst/>
                <a:gdLst>
                  <a:gd name="T0" fmla="*/ 977 w 810"/>
                  <a:gd name="T1" fmla="*/ 15 h 763"/>
                  <a:gd name="T2" fmla="*/ 932 w 810"/>
                  <a:gd name="T3" fmla="*/ 28 h 763"/>
                  <a:gd name="T4" fmla="*/ 884 w 810"/>
                  <a:gd name="T5" fmla="*/ 32 h 763"/>
                  <a:gd name="T6" fmla="*/ 790 w 810"/>
                  <a:gd name="T7" fmla="*/ 32 h 763"/>
                  <a:gd name="T8" fmla="*/ 741 w 810"/>
                  <a:gd name="T9" fmla="*/ 34 h 763"/>
                  <a:gd name="T10" fmla="*/ 694 w 810"/>
                  <a:gd name="T11" fmla="*/ 38 h 763"/>
                  <a:gd name="T12" fmla="*/ 598 w 810"/>
                  <a:gd name="T13" fmla="*/ 53 h 763"/>
                  <a:gd name="T14" fmla="*/ 551 w 810"/>
                  <a:gd name="T15" fmla="*/ 61 h 763"/>
                  <a:gd name="T16" fmla="*/ 504 w 810"/>
                  <a:gd name="T17" fmla="*/ 63 h 763"/>
                  <a:gd name="T18" fmla="*/ 408 w 810"/>
                  <a:gd name="T19" fmla="*/ 59 h 763"/>
                  <a:gd name="T20" fmla="*/ 361 w 810"/>
                  <a:gd name="T21" fmla="*/ 55 h 763"/>
                  <a:gd name="T22" fmla="*/ 315 w 810"/>
                  <a:gd name="T23" fmla="*/ 53 h 763"/>
                  <a:gd name="T24" fmla="*/ 220 w 810"/>
                  <a:gd name="T25" fmla="*/ 59 h 763"/>
                  <a:gd name="T26" fmla="*/ 172 w 810"/>
                  <a:gd name="T27" fmla="*/ 67 h 763"/>
                  <a:gd name="T28" fmla="*/ 125 w 810"/>
                  <a:gd name="T29" fmla="*/ 86 h 763"/>
                  <a:gd name="T30" fmla="*/ 51 w 810"/>
                  <a:gd name="T31" fmla="*/ 145 h 763"/>
                  <a:gd name="T32" fmla="*/ 27 w 810"/>
                  <a:gd name="T33" fmla="*/ 183 h 763"/>
                  <a:gd name="T34" fmla="*/ 9 w 810"/>
                  <a:gd name="T35" fmla="*/ 220 h 763"/>
                  <a:gd name="T36" fmla="*/ 2 w 810"/>
                  <a:gd name="T37" fmla="*/ 294 h 763"/>
                  <a:gd name="T38" fmla="*/ 9 w 810"/>
                  <a:gd name="T39" fmla="*/ 331 h 763"/>
                  <a:gd name="T40" fmla="*/ 9 w 810"/>
                  <a:gd name="T41" fmla="*/ 369 h 763"/>
                  <a:gd name="T42" fmla="*/ 21 w 810"/>
                  <a:gd name="T43" fmla="*/ 444 h 763"/>
                  <a:gd name="T44" fmla="*/ 34 w 810"/>
                  <a:gd name="T45" fmla="*/ 482 h 763"/>
                  <a:gd name="T46" fmla="*/ 43 w 810"/>
                  <a:gd name="T47" fmla="*/ 520 h 763"/>
                  <a:gd name="T48" fmla="*/ 43 w 810"/>
                  <a:gd name="T49" fmla="*/ 595 h 763"/>
                  <a:gd name="T50" fmla="*/ 38 w 810"/>
                  <a:gd name="T51" fmla="*/ 633 h 763"/>
                  <a:gd name="T52" fmla="*/ 38 w 810"/>
                  <a:gd name="T53" fmla="*/ 671 h 763"/>
                  <a:gd name="T54" fmla="*/ 38 w 810"/>
                  <a:gd name="T55" fmla="*/ 744 h 763"/>
                  <a:gd name="T56" fmla="*/ 38 w 810"/>
                  <a:gd name="T57" fmla="*/ 759 h 763"/>
                  <a:gd name="T58" fmla="*/ 55 w 810"/>
                  <a:gd name="T59" fmla="*/ 759 h 763"/>
                  <a:gd name="T60" fmla="*/ 70 w 810"/>
                  <a:gd name="T61" fmla="*/ 744 h 763"/>
                  <a:gd name="T62" fmla="*/ 145 w 810"/>
                  <a:gd name="T63" fmla="*/ 675 h 763"/>
                  <a:gd name="T64" fmla="*/ 186 w 810"/>
                  <a:gd name="T65" fmla="*/ 646 h 763"/>
                  <a:gd name="T66" fmla="*/ 225 w 810"/>
                  <a:gd name="T67" fmla="*/ 623 h 763"/>
                  <a:gd name="T68" fmla="*/ 315 w 810"/>
                  <a:gd name="T69" fmla="*/ 585 h 763"/>
                  <a:gd name="T70" fmla="*/ 361 w 810"/>
                  <a:gd name="T71" fmla="*/ 566 h 763"/>
                  <a:gd name="T72" fmla="*/ 408 w 810"/>
                  <a:gd name="T73" fmla="*/ 547 h 763"/>
                  <a:gd name="T74" fmla="*/ 498 w 810"/>
                  <a:gd name="T75" fmla="*/ 493 h 763"/>
                  <a:gd name="T76" fmla="*/ 535 w 810"/>
                  <a:gd name="T77" fmla="*/ 459 h 763"/>
                  <a:gd name="T78" fmla="*/ 565 w 810"/>
                  <a:gd name="T79" fmla="*/ 423 h 763"/>
                  <a:gd name="T80" fmla="*/ 612 w 810"/>
                  <a:gd name="T81" fmla="*/ 348 h 763"/>
                  <a:gd name="T82" fmla="*/ 628 w 810"/>
                  <a:gd name="T83" fmla="*/ 310 h 763"/>
                  <a:gd name="T84" fmla="*/ 633 w 810"/>
                  <a:gd name="T85" fmla="*/ 273 h 763"/>
                  <a:gd name="T86" fmla="*/ 593 w 810"/>
                  <a:gd name="T87" fmla="*/ 204 h 763"/>
                  <a:gd name="T88" fmla="*/ 559 w 810"/>
                  <a:gd name="T89" fmla="*/ 178 h 763"/>
                  <a:gd name="T90" fmla="*/ 538 w 810"/>
                  <a:gd name="T91" fmla="*/ 166 h 763"/>
                  <a:gd name="T92" fmla="*/ 511 w 810"/>
                  <a:gd name="T93" fmla="*/ 160 h 76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810" h="763">
                    <a:moveTo>
                      <a:pt x="810" y="0"/>
                    </a:moveTo>
                    <a:lnTo>
                      <a:pt x="773" y="15"/>
                    </a:lnTo>
                    <a:lnTo>
                      <a:pt x="737" y="28"/>
                    </a:lnTo>
                    <a:lnTo>
                      <a:pt x="699" y="32"/>
                    </a:lnTo>
                    <a:lnTo>
                      <a:pt x="662" y="32"/>
                    </a:lnTo>
                    <a:lnTo>
                      <a:pt x="624" y="32"/>
                    </a:lnTo>
                    <a:lnTo>
                      <a:pt x="586" y="34"/>
                    </a:lnTo>
                    <a:lnTo>
                      <a:pt x="549" y="38"/>
                    </a:lnTo>
                    <a:lnTo>
                      <a:pt x="511" y="44"/>
                    </a:lnTo>
                    <a:lnTo>
                      <a:pt x="473" y="53"/>
                    </a:lnTo>
                    <a:lnTo>
                      <a:pt x="436" y="61"/>
                    </a:lnTo>
                    <a:lnTo>
                      <a:pt x="398" y="63"/>
                    </a:lnTo>
                    <a:lnTo>
                      <a:pt x="360" y="63"/>
                    </a:lnTo>
                    <a:lnTo>
                      <a:pt x="323" y="59"/>
                    </a:lnTo>
                    <a:lnTo>
                      <a:pt x="285" y="55"/>
                    </a:lnTo>
                    <a:lnTo>
                      <a:pt x="249" y="53"/>
                    </a:lnTo>
                    <a:lnTo>
                      <a:pt x="212" y="55"/>
                    </a:lnTo>
                    <a:lnTo>
                      <a:pt x="174" y="59"/>
                    </a:lnTo>
                    <a:lnTo>
                      <a:pt x="136" y="67"/>
                    </a:lnTo>
                    <a:lnTo>
                      <a:pt x="99" y="86"/>
                    </a:lnTo>
                    <a:lnTo>
                      <a:pt x="65" y="111"/>
                    </a:lnTo>
                    <a:lnTo>
                      <a:pt x="40" y="145"/>
                    </a:lnTo>
                    <a:lnTo>
                      <a:pt x="21" y="183"/>
                    </a:lnTo>
                    <a:lnTo>
                      <a:pt x="7" y="220"/>
                    </a:lnTo>
                    <a:lnTo>
                      <a:pt x="0" y="258"/>
                    </a:lnTo>
                    <a:lnTo>
                      <a:pt x="2" y="294"/>
                    </a:lnTo>
                    <a:lnTo>
                      <a:pt x="7" y="331"/>
                    </a:lnTo>
                    <a:lnTo>
                      <a:pt x="7" y="369"/>
                    </a:lnTo>
                    <a:lnTo>
                      <a:pt x="11" y="407"/>
                    </a:lnTo>
                    <a:lnTo>
                      <a:pt x="17" y="444"/>
                    </a:lnTo>
                    <a:lnTo>
                      <a:pt x="27" y="482"/>
                    </a:lnTo>
                    <a:lnTo>
                      <a:pt x="34" y="520"/>
                    </a:lnTo>
                    <a:lnTo>
                      <a:pt x="36" y="558"/>
                    </a:lnTo>
                    <a:lnTo>
                      <a:pt x="34" y="595"/>
                    </a:lnTo>
                    <a:lnTo>
                      <a:pt x="30" y="633"/>
                    </a:lnTo>
                    <a:lnTo>
                      <a:pt x="30" y="671"/>
                    </a:lnTo>
                    <a:lnTo>
                      <a:pt x="30" y="708"/>
                    </a:lnTo>
                    <a:lnTo>
                      <a:pt x="30" y="744"/>
                    </a:lnTo>
                    <a:lnTo>
                      <a:pt x="30" y="759"/>
                    </a:lnTo>
                    <a:lnTo>
                      <a:pt x="36" y="763"/>
                    </a:lnTo>
                    <a:lnTo>
                      <a:pt x="44" y="759"/>
                    </a:lnTo>
                    <a:lnTo>
                      <a:pt x="55" y="744"/>
                    </a:lnTo>
                    <a:lnTo>
                      <a:pt x="84" y="708"/>
                    </a:lnTo>
                    <a:lnTo>
                      <a:pt x="115" y="675"/>
                    </a:lnTo>
                    <a:lnTo>
                      <a:pt x="147" y="646"/>
                    </a:lnTo>
                    <a:lnTo>
                      <a:pt x="178" y="623"/>
                    </a:lnTo>
                    <a:lnTo>
                      <a:pt x="212" y="602"/>
                    </a:lnTo>
                    <a:lnTo>
                      <a:pt x="249" y="585"/>
                    </a:lnTo>
                    <a:lnTo>
                      <a:pt x="285" y="566"/>
                    </a:lnTo>
                    <a:lnTo>
                      <a:pt x="323" y="547"/>
                    </a:lnTo>
                    <a:lnTo>
                      <a:pt x="360" y="522"/>
                    </a:lnTo>
                    <a:lnTo>
                      <a:pt x="394" y="493"/>
                    </a:lnTo>
                    <a:lnTo>
                      <a:pt x="423" y="459"/>
                    </a:lnTo>
                    <a:lnTo>
                      <a:pt x="446" y="423"/>
                    </a:lnTo>
                    <a:lnTo>
                      <a:pt x="467" y="386"/>
                    </a:lnTo>
                    <a:lnTo>
                      <a:pt x="484" y="348"/>
                    </a:lnTo>
                    <a:lnTo>
                      <a:pt x="496" y="310"/>
                    </a:lnTo>
                    <a:lnTo>
                      <a:pt x="501" y="273"/>
                    </a:lnTo>
                    <a:lnTo>
                      <a:pt x="492" y="237"/>
                    </a:lnTo>
                    <a:lnTo>
                      <a:pt x="469" y="204"/>
                    </a:lnTo>
                    <a:lnTo>
                      <a:pt x="442" y="178"/>
                    </a:lnTo>
                    <a:lnTo>
                      <a:pt x="425" y="166"/>
                    </a:lnTo>
                    <a:lnTo>
                      <a:pt x="415" y="162"/>
                    </a:lnTo>
                    <a:lnTo>
                      <a:pt x="404" y="160"/>
                    </a:lnTo>
                  </a:path>
                </a:pathLst>
              </a:custGeom>
              <a:noFill/>
              <a:ln w="158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840151" fontAlgn="base">
                  <a:spcBef>
                    <a:spcPct val="0"/>
                  </a:spcBef>
                  <a:spcAft>
                    <a:spcPct val="0"/>
                  </a:spcAft>
                </a:pPr>
                <a:endParaRPr lang="es-ES" sz="1654">
                  <a:solidFill>
                    <a:srgbClr val="000000"/>
                  </a:solidFill>
                  <a:latin typeface="Arial" panose="020B0604020202020204" pitchFamily="34" charset="0"/>
                  <a:cs typeface="Arial" panose="020B0604020202020204" pitchFamily="34" charset="0"/>
                </a:endParaRPr>
              </a:p>
            </p:txBody>
          </p:sp>
          <p:sp>
            <p:nvSpPr>
              <p:cNvPr id="8216" name="Freeform 144">
                <a:extLst>
                  <a:ext uri="{FF2B5EF4-FFF2-40B4-BE49-F238E27FC236}">
                    <a16:creationId xmlns:a16="http://schemas.microsoft.com/office/drawing/2014/main" id="{54CC9C65-5A52-4819-9EF1-605ADDBE6375}"/>
                  </a:ext>
                </a:extLst>
              </p:cNvPr>
              <p:cNvSpPr>
                <a:spLocks/>
              </p:cNvSpPr>
              <p:nvPr/>
            </p:nvSpPr>
            <p:spPr bwMode="auto">
              <a:xfrm>
                <a:off x="992" y="1470"/>
                <a:ext cx="457" cy="482"/>
              </a:xfrm>
              <a:custGeom>
                <a:avLst/>
                <a:gdLst>
                  <a:gd name="T0" fmla="*/ 0 w 406"/>
                  <a:gd name="T1" fmla="*/ 482 h 482"/>
                  <a:gd name="T2" fmla="*/ 36 w 406"/>
                  <a:gd name="T3" fmla="*/ 444 h 482"/>
                  <a:gd name="T4" fmla="*/ 36 w 406"/>
                  <a:gd name="T5" fmla="*/ 444 h 482"/>
                  <a:gd name="T6" fmla="*/ 72 w 406"/>
                  <a:gd name="T7" fmla="*/ 409 h 482"/>
                  <a:gd name="T8" fmla="*/ 114 w 406"/>
                  <a:gd name="T9" fmla="*/ 380 h 482"/>
                  <a:gd name="T10" fmla="*/ 114 w 406"/>
                  <a:gd name="T11" fmla="*/ 380 h 482"/>
                  <a:gd name="T12" fmla="*/ 162 w 406"/>
                  <a:gd name="T13" fmla="*/ 354 h 482"/>
                  <a:gd name="T14" fmla="*/ 205 w 406"/>
                  <a:gd name="T15" fmla="*/ 331 h 482"/>
                  <a:gd name="T16" fmla="*/ 205 w 406"/>
                  <a:gd name="T17" fmla="*/ 331 h 482"/>
                  <a:gd name="T18" fmla="*/ 244 w 406"/>
                  <a:gd name="T19" fmla="*/ 308 h 482"/>
                  <a:gd name="T20" fmla="*/ 284 w 406"/>
                  <a:gd name="T21" fmla="*/ 283 h 482"/>
                  <a:gd name="T22" fmla="*/ 284 w 406"/>
                  <a:gd name="T23" fmla="*/ 283 h 482"/>
                  <a:gd name="T24" fmla="*/ 322 w 406"/>
                  <a:gd name="T25" fmla="*/ 254 h 482"/>
                  <a:gd name="T26" fmla="*/ 353 w 406"/>
                  <a:gd name="T27" fmla="*/ 220 h 482"/>
                  <a:gd name="T28" fmla="*/ 353 w 406"/>
                  <a:gd name="T29" fmla="*/ 220 h 482"/>
                  <a:gd name="T30" fmla="*/ 380 w 406"/>
                  <a:gd name="T31" fmla="*/ 183 h 482"/>
                  <a:gd name="T32" fmla="*/ 401 w 406"/>
                  <a:gd name="T33" fmla="*/ 145 h 482"/>
                  <a:gd name="T34" fmla="*/ 401 w 406"/>
                  <a:gd name="T35" fmla="*/ 145 h 482"/>
                  <a:gd name="T36" fmla="*/ 422 w 406"/>
                  <a:gd name="T37" fmla="*/ 107 h 482"/>
                  <a:gd name="T38" fmla="*/ 448 w 406"/>
                  <a:gd name="T39" fmla="*/ 74 h 482"/>
                  <a:gd name="T40" fmla="*/ 448 w 406"/>
                  <a:gd name="T41" fmla="*/ 74 h 482"/>
                  <a:gd name="T42" fmla="*/ 473 w 406"/>
                  <a:gd name="T43" fmla="*/ 44 h 482"/>
                  <a:gd name="T44" fmla="*/ 489 w 406"/>
                  <a:gd name="T45" fmla="*/ 21 h 482"/>
                  <a:gd name="T46" fmla="*/ 489 w 406"/>
                  <a:gd name="T47" fmla="*/ 21 h 482"/>
                  <a:gd name="T48" fmla="*/ 502 w 406"/>
                  <a:gd name="T49" fmla="*/ 5 h 482"/>
                  <a:gd name="T50" fmla="*/ 514 w 406"/>
                  <a:gd name="T51" fmla="*/ 0 h 48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406" h="482">
                    <a:moveTo>
                      <a:pt x="0" y="482"/>
                    </a:moveTo>
                    <a:lnTo>
                      <a:pt x="28" y="444"/>
                    </a:lnTo>
                    <a:lnTo>
                      <a:pt x="57" y="409"/>
                    </a:lnTo>
                    <a:lnTo>
                      <a:pt x="90" y="380"/>
                    </a:lnTo>
                    <a:lnTo>
                      <a:pt x="128" y="354"/>
                    </a:lnTo>
                    <a:lnTo>
                      <a:pt x="162" y="331"/>
                    </a:lnTo>
                    <a:lnTo>
                      <a:pt x="193" y="308"/>
                    </a:lnTo>
                    <a:lnTo>
                      <a:pt x="224" y="283"/>
                    </a:lnTo>
                    <a:lnTo>
                      <a:pt x="254" y="254"/>
                    </a:lnTo>
                    <a:lnTo>
                      <a:pt x="279" y="220"/>
                    </a:lnTo>
                    <a:lnTo>
                      <a:pt x="300" y="183"/>
                    </a:lnTo>
                    <a:lnTo>
                      <a:pt x="316" y="145"/>
                    </a:lnTo>
                    <a:lnTo>
                      <a:pt x="333" y="107"/>
                    </a:lnTo>
                    <a:lnTo>
                      <a:pt x="354" y="74"/>
                    </a:lnTo>
                    <a:lnTo>
                      <a:pt x="373" y="44"/>
                    </a:lnTo>
                    <a:lnTo>
                      <a:pt x="386" y="21"/>
                    </a:lnTo>
                    <a:lnTo>
                      <a:pt x="396" y="5"/>
                    </a:lnTo>
                    <a:lnTo>
                      <a:pt x="406" y="0"/>
                    </a:lnTo>
                  </a:path>
                </a:pathLst>
              </a:custGeom>
              <a:noFill/>
              <a:ln w="158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840151" fontAlgn="base">
                  <a:spcBef>
                    <a:spcPct val="0"/>
                  </a:spcBef>
                  <a:spcAft>
                    <a:spcPct val="0"/>
                  </a:spcAft>
                </a:pPr>
                <a:endParaRPr lang="es-ES" sz="1654">
                  <a:solidFill>
                    <a:srgbClr val="000000"/>
                  </a:solidFill>
                  <a:latin typeface="Arial" panose="020B0604020202020204" pitchFamily="34" charset="0"/>
                  <a:cs typeface="Arial" panose="020B0604020202020204" pitchFamily="34" charset="0"/>
                </a:endParaRPr>
              </a:p>
            </p:txBody>
          </p:sp>
        </p:grpSp>
        <p:grpSp>
          <p:nvGrpSpPr>
            <p:cNvPr id="8217" name="Group 148">
              <a:extLst>
                <a:ext uri="{FF2B5EF4-FFF2-40B4-BE49-F238E27FC236}">
                  <a16:creationId xmlns:a16="http://schemas.microsoft.com/office/drawing/2014/main" id="{1ED071E7-8913-461D-B31A-6AE344C8E0C3}"/>
                </a:ext>
              </a:extLst>
            </p:cNvPr>
            <p:cNvGrpSpPr>
              <a:grpSpLocks/>
            </p:cNvGrpSpPr>
            <p:nvPr/>
          </p:nvGrpSpPr>
          <p:grpSpPr bwMode="auto">
            <a:xfrm>
              <a:off x="1138" y="581"/>
              <a:ext cx="137" cy="128"/>
              <a:chOff x="2624" y="3610"/>
              <a:chExt cx="137" cy="128"/>
            </a:xfrm>
          </p:grpSpPr>
          <p:sp>
            <p:nvSpPr>
              <p:cNvPr id="8218" name="Oval 145">
                <a:extLst>
                  <a:ext uri="{FF2B5EF4-FFF2-40B4-BE49-F238E27FC236}">
                    <a16:creationId xmlns:a16="http://schemas.microsoft.com/office/drawing/2014/main" id="{F3C4E22D-0B1E-4F71-9F4B-AB1B12737BCD}"/>
                  </a:ext>
                </a:extLst>
              </p:cNvPr>
              <p:cNvSpPr>
                <a:spLocks noChangeArrowheads="1"/>
              </p:cNvSpPr>
              <p:nvPr/>
            </p:nvSpPr>
            <p:spPr bwMode="auto">
              <a:xfrm>
                <a:off x="2624" y="3610"/>
                <a:ext cx="137" cy="128"/>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endParaRPr lang="es-ES" altLang="es-ES" sz="1470" b="1">
                  <a:solidFill>
                    <a:srgbClr val="000000"/>
                  </a:solidFill>
                </a:endParaRPr>
              </a:p>
            </p:txBody>
          </p:sp>
          <p:sp>
            <p:nvSpPr>
              <p:cNvPr id="8219" name="Rectangle 147">
                <a:extLst>
                  <a:ext uri="{FF2B5EF4-FFF2-40B4-BE49-F238E27FC236}">
                    <a16:creationId xmlns:a16="http://schemas.microsoft.com/office/drawing/2014/main" id="{4BE95B0E-AFC4-4616-89D4-1032047666D7}"/>
                  </a:ext>
                </a:extLst>
              </p:cNvPr>
              <p:cNvSpPr>
                <a:spLocks noChangeArrowheads="1"/>
              </p:cNvSpPr>
              <p:nvPr/>
            </p:nvSpPr>
            <p:spPr bwMode="auto">
              <a:xfrm>
                <a:off x="2711" y="3610"/>
                <a:ext cx="50" cy="64"/>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endParaRPr lang="es-ES" altLang="es-ES" sz="1470" b="1">
                  <a:solidFill>
                    <a:srgbClr val="000000"/>
                  </a:solidFill>
                </a:endParaRPr>
              </a:p>
            </p:txBody>
          </p:sp>
        </p:grpSp>
        <p:grpSp>
          <p:nvGrpSpPr>
            <p:cNvPr id="8220" name="Group 149">
              <a:extLst>
                <a:ext uri="{FF2B5EF4-FFF2-40B4-BE49-F238E27FC236}">
                  <a16:creationId xmlns:a16="http://schemas.microsoft.com/office/drawing/2014/main" id="{98BE91E4-B500-47B2-AEBF-548D3846583A}"/>
                </a:ext>
              </a:extLst>
            </p:cNvPr>
            <p:cNvGrpSpPr>
              <a:grpSpLocks/>
            </p:cNvGrpSpPr>
            <p:nvPr/>
          </p:nvGrpSpPr>
          <p:grpSpPr bwMode="auto">
            <a:xfrm>
              <a:off x="1274" y="717"/>
              <a:ext cx="137" cy="128"/>
              <a:chOff x="2624" y="3610"/>
              <a:chExt cx="137" cy="128"/>
            </a:xfrm>
          </p:grpSpPr>
          <p:sp>
            <p:nvSpPr>
              <p:cNvPr id="8221" name="Oval 150">
                <a:extLst>
                  <a:ext uri="{FF2B5EF4-FFF2-40B4-BE49-F238E27FC236}">
                    <a16:creationId xmlns:a16="http://schemas.microsoft.com/office/drawing/2014/main" id="{BFF94441-914D-4623-9995-9922ED1A5724}"/>
                  </a:ext>
                </a:extLst>
              </p:cNvPr>
              <p:cNvSpPr>
                <a:spLocks noChangeArrowheads="1"/>
              </p:cNvSpPr>
              <p:nvPr/>
            </p:nvSpPr>
            <p:spPr bwMode="auto">
              <a:xfrm>
                <a:off x="2624" y="3610"/>
                <a:ext cx="137" cy="128"/>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endParaRPr lang="es-ES" altLang="es-ES" sz="1470" b="1">
                  <a:solidFill>
                    <a:srgbClr val="000000"/>
                  </a:solidFill>
                </a:endParaRPr>
              </a:p>
            </p:txBody>
          </p:sp>
          <p:sp>
            <p:nvSpPr>
              <p:cNvPr id="8222" name="Rectangle 151">
                <a:extLst>
                  <a:ext uri="{FF2B5EF4-FFF2-40B4-BE49-F238E27FC236}">
                    <a16:creationId xmlns:a16="http://schemas.microsoft.com/office/drawing/2014/main" id="{52C7CCD6-5605-48F9-BE57-02A09C244585}"/>
                  </a:ext>
                </a:extLst>
              </p:cNvPr>
              <p:cNvSpPr>
                <a:spLocks noChangeArrowheads="1"/>
              </p:cNvSpPr>
              <p:nvPr/>
            </p:nvSpPr>
            <p:spPr bwMode="auto">
              <a:xfrm>
                <a:off x="2711" y="3610"/>
                <a:ext cx="50" cy="64"/>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endParaRPr lang="es-ES" altLang="es-ES" sz="1470" b="1">
                  <a:solidFill>
                    <a:srgbClr val="000000"/>
                  </a:solidFill>
                </a:endParaRPr>
              </a:p>
            </p:txBody>
          </p:sp>
        </p:grpSp>
        <p:grpSp>
          <p:nvGrpSpPr>
            <p:cNvPr id="8223" name="Group 152">
              <a:extLst>
                <a:ext uri="{FF2B5EF4-FFF2-40B4-BE49-F238E27FC236}">
                  <a16:creationId xmlns:a16="http://schemas.microsoft.com/office/drawing/2014/main" id="{63B19623-9A0B-4DB3-81F3-3E83634219B4}"/>
                </a:ext>
              </a:extLst>
            </p:cNvPr>
            <p:cNvGrpSpPr>
              <a:grpSpLocks/>
            </p:cNvGrpSpPr>
            <p:nvPr/>
          </p:nvGrpSpPr>
          <p:grpSpPr bwMode="auto">
            <a:xfrm>
              <a:off x="1410" y="853"/>
              <a:ext cx="137" cy="128"/>
              <a:chOff x="2624" y="3610"/>
              <a:chExt cx="137" cy="128"/>
            </a:xfrm>
          </p:grpSpPr>
          <p:sp>
            <p:nvSpPr>
              <p:cNvPr id="8224" name="Oval 153">
                <a:extLst>
                  <a:ext uri="{FF2B5EF4-FFF2-40B4-BE49-F238E27FC236}">
                    <a16:creationId xmlns:a16="http://schemas.microsoft.com/office/drawing/2014/main" id="{1851616D-50AF-4EA0-860D-2B6A0B383F78}"/>
                  </a:ext>
                </a:extLst>
              </p:cNvPr>
              <p:cNvSpPr>
                <a:spLocks noChangeArrowheads="1"/>
              </p:cNvSpPr>
              <p:nvPr/>
            </p:nvSpPr>
            <p:spPr bwMode="auto">
              <a:xfrm>
                <a:off x="2624" y="3610"/>
                <a:ext cx="137" cy="128"/>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endParaRPr lang="es-ES" altLang="es-ES" sz="1470" b="1">
                  <a:solidFill>
                    <a:srgbClr val="000000"/>
                  </a:solidFill>
                </a:endParaRPr>
              </a:p>
            </p:txBody>
          </p:sp>
          <p:sp>
            <p:nvSpPr>
              <p:cNvPr id="8225" name="Rectangle 154">
                <a:extLst>
                  <a:ext uri="{FF2B5EF4-FFF2-40B4-BE49-F238E27FC236}">
                    <a16:creationId xmlns:a16="http://schemas.microsoft.com/office/drawing/2014/main" id="{40A3D63E-7B3F-4F59-9E8E-136EFB291738}"/>
                  </a:ext>
                </a:extLst>
              </p:cNvPr>
              <p:cNvSpPr>
                <a:spLocks noChangeArrowheads="1"/>
              </p:cNvSpPr>
              <p:nvPr/>
            </p:nvSpPr>
            <p:spPr bwMode="auto">
              <a:xfrm>
                <a:off x="2711" y="3610"/>
                <a:ext cx="50" cy="64"/>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endParaRPr lang="es-ES" altLang="es-ES" sz="1470" b="1">
                  <a:solidFill>
                    <a:srgbClr val="000000"/>
                  </a:solidFill>
                </a:endParaRPr>
              </a:p>
            </p:txBody>
          </p:sp>
        </p:grpSp>
        <p:grpSp>
          <p:nvGrpSpPr>
            <p:cNvPr id="8226" name="Group 155">
              <a:extLst>
                <a:ext uri="{FF2B5EF4-FFF2-40B4-BE49-F238E27FC236}">
                  <a16:creationId xmlns:a16="http://schemas.microsoft.com/office/drawing/2014/main" id="{AE149167-ED84-488E-82EF-B3B8226CBF1B}"/>
                </a:ext>
              </a:extLst>
            </p:cNvPr>
            <p:cNvGrpSpPr>
              <a:grpSpLocks/>
            </p:cNvGrpSpPr>
            <p:nvPr/>
          </p:nvGrpSpPr>
          <p:grpSpPr bwMode="auto">
            <a:xfrm>
              <a:off x="1547" y="963"/>
              <a:ext cx="137" cy="128"/>
              <a:chOff x="2624" y="3610"/>
              <a:chExt cx="137" cy="128"/>
            </a:xfrm>
          </p:grpSpPr>
          <p:sp>
            <p:nvSpPr>
              <p:cNvPr id="8227" name="Oval 156">
                <a:extLst>
                  <a:ext uri="{FF2B5EF4-FFF2-40B4-BE49-F238E27FC236}">
                    <a16:creationId xmlns:a16="http://schemas.microsoft.com/office/drawing/2014/main" id="{F30526DB-0A07-4D8F-9F39-098A5EDBFF45}"/>
                  </a:ext>
                </a:extLst>
              </p:cNvPr>
              <p:cNvSpPr>
                <a:spLocks noChangeArrowheads="1"/>
              </p:cNvSpPr>
              <p:nvPr/>
            </p:nvSpPr>
            <p:spPr bwMode="auto">
              <a:xfrm>
                <a:off x="2624" y="3610"/>
                <a:ext cx="137" cy="128"/>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endParaRPr lang="es-ES" altLang="es-ES" sz="1470" b="1">
                  <a:solidFill>
                    <a:srgbClr val="000000"/>
                  </a:solidFill>
                </a:endParaRPr>
              </a:p>
            </p:txBody>
          </p:sp>
          <p:sp>
            <p:nvSpPr>
              <p:cNvPr id="8228" name="Rectangle 157">
                <a:extLst>
                  <a:ext uri="{FF2B5EF4-FFF2-40B4-BE49-F238E27FC236}">
                    <a16:creationId xmlns:a16="http://schemas.microsoft.com/office/drawing/2014/main" id="{3A90A030-E3FD-45E2-A60E-2CECD49EB71B}"/>
                  </a:ext>
                </a:extLst>
              </p:cNvPr>
              <p:cNvSpPr>
                <a:spLocks noChangeArrowheads="1"/>
              </p:cNvSpPr>
              <p:nvPr/>
            </p:nvSpPr>
            <p:spPr bwMode="auto">
              <a:xfrm>
                <a:off x="2711" y="3610"/>
                <a:ext cx="50" cy="64"/>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endParaRPr lang="es-ES" altLang="es-ES" sz="1470" b="1">
                  <a:solidFill>
                    <a:srgbClr val="000000"/>
                  </a:solidFill>
                </a:endParaRPr>
              </a:p>
            </p:txBody>
          </p:sp>
        </p:grpSp>
        <p:grpSp>
          <p:nvGrpSpPr>
            <p:cNvPr id="8229" name="Group 158">
              <a:extLst>
                <a:ext uri="{FF2B5EF4-FFF2-40B4-BE49-F238E27FC236}">
                  <a16:creationId xmlns:a16="http://schemas.microsoft.com/office/drawing/2014/main" id="{71B3CB5D-B9C9-4CFA-BC80-4D6F8337578F}"/>
                </a:ext>
              </a:extLst>
            </p:cNvPr>
            <p:cNvGrpSpPr>
              <a:grpSpLocks/>
            </p:cNvGrpSpPr>
            <p:nvPr/>
          </p:nvGrpSpPr>
          <p:grpSpPr bwMode="auto">
            <a:xfrm>
              <a:off x="1292" y="507"/>
              <a:ext cx="137" cy="128"/>
              <a:chOff x="2624" y="3610"/>
              <a:chExt cx="137" cy="128"/>
            </a:xfrm>
          </p:grpSpPr>
          <p:sp>
            <p:nvSpPr>
              <p:cNvPr id="8230" name="Oval 159">
                <a:extLst>
                  <a:ext uri="{FF2B5EF4-FFF2-40B4-BE49-F238E27FC236}">
                    <a16:creationId xmlns:a16="http://schemas.microsoft.com/office/drawing/2014/main" id="{BDEE7447-5666-4D34-94FC-38DB754894C9}"/>
                  </a:ext>
                </a:extLst>
              </p:cNvPr>
              <p:cNvSpPr>
                <a:spLocks noChangeArrowheads="1"/>
              </p:cNvSpPr>
              <p:nvPr/>
            </p:nvSpPr>
            <p:spPr bwMode="auto">
              <a:xfrm>
                <a:off x="2624" y="3610"/>
                <a:ext cx="137" cy="128"/>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endParaRPr lang="es-ES" altLang="es-ES" sz="1470" b="1">
                  <a:solidFill>
                    <a:srgbClr val="000000"/>
                  </a:solidFill>
                </a:endParaRPr>
              </a:p>
            </p:txBody>
          </p:sp>
          <p:sp>
            <p:nvSpPr>
              <p:cNvPr id="8231" name="Rectangle 160">
                <a:extLst>
                  <a:ext uri="{FF2B5EF4-FFF2-40B4-BE49-F238E27FC236}">
                    <a16:creationId xmlns:a16="http://schemas.microsoft.com/office/drawing/2014/main" id="{DF62E75E-558B-4449-81B7-A28EBE38B8CC}"/>
                  </a:ext>
                </a:extLst>
              </p:cNvPr>
              <p:cNvSpPr>
                <a:spLocks noChangeArrowheads="1"/>
              </p:cNvSpPr>
              <p:nvPr/>
            </p:nvSpPr>
            <p:spPr bwMode="auto">
              <a:xfrm>
                <a:off x="2711" y="3610"/>
                <a:ext cx="50" cy="64"/>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endParaRPr lang="es-ES" altLang="es-ES" sz="1470" b="1">
                  <a:solidFill>
                    <a:srgbClr val="000000"/>
                  </a:solidFill>
                </a:endParaRPr>
              </a:p>
            </p:txBody>
          </p:sp>
        </p:grpSp>
        <p:grpSp>
          <p:nvGrpSpPr>
            <p:cNvPr id="8232" name="Group 161">
              <a:extLst>
                <a:ext uri="{FF2B5EF4-FFF2-40B4-BE49-F238E27FC236}">
                  <a16:creationId xmlns:a16="http://schemas.microsoft.com/office/drawing/2014/main" id="{32430BE3-9E13-443E-B766-271A77352A40}"/>
                </a:ext>
              </a:extLst>
            </p:cNvPr>
            <p:cNvGrpSpPr>
              <a:grpSpLocks/>
            </p:cNvGrpSpPr>
            <p:nvPr/>
          </p:nvGrpSpPr>
          <p:grpSpPr bwMode="auto">
            <a:xfrm>
              <a:off x="1428" y="643"/>
              <a:ext cx="137" cy="128"/>
              <a:chOff x="2624" y="3610"/>
              <a:chExt cx="137" cy="128"/>
            </a:xfrm>
          </p:grpSpPr>
          <p:sp>
            <p:nvSpPr>
              <p:cNvPr id="8233" name="Oval 162">
                <a:extLst>
                  <a:ext uri="{FF2B5EF4-FFF2-40B4-BE49-F238E27FC236}">
                    <a16:creationId xmlns:a16="http://schemas.microsoft.com/office/drawing/2014/main" id="{E694E4A0-15FF-4FCC-9898-99A532843B84}"/>
                  </a:ext>
                </a:extLst>
              </p:cNvPr>
              <p:cNvSpPr>
                <a:spLocks noChangeArrowheads="1"/>
              </p:cNvSpPr>
              <p:nvPr/>
            </p:nvSpPr>
            <p:spPr bwMode="auto">
              <a:xfrm>
                <a:off x="2624" y="3610"/>
                <a:ext cx="137" cy="128"/>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endParaRPr lang="es-ES" altLang="es-ES" sz="1470" b="1">
                  <a:solidFill>
                    <a:srgbClr val="000000"/>
                  </a:solidFill>
                </a:endParaRPr>
              </a:p>
            </p:txBody>
          </p:sp>
          <p:sp>
            <p:nvSpPr>
              <p:cNvPr id="8234" name="Rectangle 163">
                <a:extLst>
                  <a:ext uri="{FF2B5EF4-FFF2-40B4-BE49-F238E27FC236}">
                    <a16:creationId xmlns:a16="http://schemas.microsoft.com/office/drawing/2014/main" id="{78F44DC7-71B0-453F-9CD8-6CCA75FBF218}"/>
                  </a:ext>
                </a:extLst>
              </p:cNvPr>
              <p:cNvSpPr>
                <a:spLocks noChangeArrowheads="1"/>
              </p:cNvSpPr>
              <p:nvPr/>
            </p:nvSpPr>
            <p:spPr bwMode="auto">
              <a:xfrm>
                <a:off x="2711" y="3610"/>
                <a:ext cx="50" cy="64"/>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endParaRPr lang="es-ES" altLang="es-ES" sz="1470" b="1">
                  <a:solidFill>
                    <a:srgbClr val="000000"/>
                  </a:solidFill>
                </a:endParaRPr>
              </a:p>
            </p:txBody>
          </p:sp>
        </p:grpSp>
        <p:grpSp>
          <p:nvGrpSpPr>
            <p:cNvPr id="8235" name="Group 164">
              <a:extLst>
                <a:ext uri="{FF2B5EF4-FFF2-40B4-BE49-F238E27FC236}">
                  <a16:creationId xmlns:a16="http://schemas.microsoft.com/office/drawing/2014/main" id="{78CDB35B-CBAD-4512-BCD3-D81721A19B43}"/>
                </a:ext>
              </a:extLst>
            </p:cNvPr>
            <p:cNvGrpSpPr>
              <a:grpSpLocks/>
            </p:cNvGrpSpPr>
            <p:nvPr/>
          </p:nvGrpSpPr>
          <p:grpSpPr bwMode="auto">
            <a:xfrm>
              <a:off x="1582" y="779"/>
              <a:ext cx="137" cy="128"/>
              <a:chOff x="2624" y="3610"/>
              <a:chExt cx="137" cy="128"/>
            </a:xfrm>
          </p:grpSpPr>
          <p:sp>
            <p:nvSpPr>
              <p:cNvPr id="8236" name="Oval 165">
                <a:extLst>
                  <a:ext uri="{FF2B5EF4-FFF2-40B4-BE49-F238E27FC236}">
                    <a16:creationId xmlns:a16="http://schemas.microsoft.com/office/drawing/2014/main" id="{77679B07-96AD-47D6-A382-46086AAFA6DB}"/>
                  </a:ext>
                </a:extLst>
              </p:cNvPr>
              <p:cNvSpPr>
                <a:spLocks noChangeArrowheads="1"/>
              </p:cNvSpPr>
              <p:nvPr/>
            </p:nvSpPr>
            <p:spPr bwMode="auto">
              <a:xfrm>
                <a:off x="2624" y="3610"/>
                <a:ext cx="137" cy="128"/>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endParaRPr lang="es-ES" altLang="es-ES" sz="1470" b="1">
                  <a:solidFill>
                    <a:srgbClr val="000000"/>
                  </a:solidFill>
                </a:endParaRPr>
              </a:p>
            </p:txBody>
          </p:sp>
          <p:sp>
            <p:nvSpPr>
              <p:cNvPr id="8237" name="Rectangle 166">
                <a:extLst>
                  <a:ext uri="{FF2B5EF4-FFF2-40B4-BE49-F238E27FC236}">
                    <a16:creationId xmlns:a16="http://schemas.microsoft.com/office/drawing/2014/main" id="{5C5DAC5D-A80E-4139-8386-0C6C0E7B0577}"/>
                  </a:ext>
                </a:extLst>
              </p:cNvPr>
              <p:cNvSpPr>
                <a:spLocks noChangeArrowheads="1"/>
              </p:cNvSpPr>
              <p:nvPr/>
            </p:nvSpPr>
            <p:spPr bwMode="auto">
              <a:xfrm>
                <a:off x="2711" y="3610"/>
                <a:ext cx="50" cy="64"/>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endParaRPr lang="es-ES" altLang="es-ES" sz="1470" b="1">
                  <a:solidFill>
                    <a:srgbClr val="000000"/>
                  </a:solidFill>
                </a:endParaRPr>
              </a:p>
            </p:txBody>
          </p:sp>
        </p:grpSp>
        <p:grpSp>
          <p:nvGrpSpPr>
            <p:cNvPr id="8238" name="Group 167">
              <a:extLst>
                <a:ext uri="{FF2B5EF4-FFF2-40B4-BE49-F238E27FC236}">
                  <a16:creationId xmlns:a16="http://schemas.microsoft.com/office/drawing/2014/main" id="{FF8DEB11-7657-46E9-899B-BF6AF942D881}"/>
                </a:ext>
              </a:extLst>
            </p:cNvPr>
            <p:cNvGrpSpPr>
              <a:grpSpLocks/>
            </p:cNvGrpSpPr>
            <p:nvPr/>
          </p:nvGrpSpPr>
          <p:grpSpPr bwMode="auto">
            <a:xfrm>
              <a:off x="1088" y="779"/>
              <a:ext cx="137" cy="128"/>
              <a:chOff x="2624" y="3610"/>
              <a:chExt cx="137" cy="128"/>
            </a:xfrm>
          </p:grpSpPr>
          <p:sp>
            <p:nvSpPr>
              <p:cNvPr id="8239" name="Oval 168">
                <a:extLst>
                  <a:ext uri="{FF2B5EF4-FFF2-40B4-BE49-F238E27FC236}">
                    <a16:creationId xmlns:a16="http://schemas.microsoft.com/office/drawing/2014/main" id="{8D5F1BFC-535A-4A30-8884-9DD1FB22B4C1}"/>
                  </a:ext>
                </a:extLst>
              </p:cNvPr>
              <p:cNvSpPr>
                <a:spLocks noChangeArrowheads="1"/>
              </p:cNvSpPr>
              <p:nvPr/>
            </p:nvSpPr>
            <p:spPr bwMode="auto">
              <a:xfrm>
                <a:off x="2624" y="3610"/>
                <a:ext cx="137" cy="128"/>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endParaRPr lang="es-ES" altLang="es-ES" sz="1470" b="1">
                  <a:solidFill>
                    <a:srgbClr val="000000"/>
                  </a:solidFill>
                </a:endParaRPr>
              </a:p>
            </p:txBody>
          </p:sp>
          <p:sp>
            <p:nvSpPr>
              <p:cNvPr id="8240" name="Rectangle 169">
                <a:extLst>
                  <a:ext uri="{FF2B5EF4-FFF2-40B4-BE49-F238E27FC236}">
                    <a16:creationId xmlns:a16="http://schemas.microsoft.com/office/drawing/2014/main" id="{5844BCC5-5F2F-4381-A3CC-8ACFE5D93DD5}"/>
                  </a:ext>
                </a:extLst>
              </p:cNvPr>
              <p:cNvSpPr>
                <a:spLocks noChangeArrowheads="1"/>
              </p:cNvSpPr>
              <p:nvPr/>
            </p:nvSpPr>
            <p:spPr bwMode="auto">
              <a:xfrm>
                <a:off x="2711" y="3610"/>
                <a:ext cx="50" cy="64"/>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endParaRPr lang="es-ES" altLang="es-ES" sz="1470" b="1">
                  <a:solidFill>
                    <a:srgbClr val="000000"/>
                  </a:solidFill>
                </a:endParaRPr>
              </a:p>
            </p:txBody>
          </p:sp>
        </p:grpSp>
        <p:grpSp>
          <p:nvGrpSpPr>
            <p:cNvPr id="8241" name="Group 170">
              <a:extLst>
                <a:ext uri="{FF2B5EF4-FFF2-40B4-BE49-F238E27FC236}">
                  <a16:creationId xmlns:a16="http://schemas.microsoft.com/office/drawing/2014/main" id="{F7ABB349-CEED-446C-A58B-8F648FC59373}"/>
                </a:ext>
              </a:extLst>
            </p:cNvPr>
            <p:cNvGrpSpPr>
              <a:grpSpLocks/>
            </p:cNvGrpSpPr>
            <p:nvPr/>
          </p:nvGrpSpPr>
          <p:grpSpPr bwMode="auto">
            <a:xfrm>
              <a:off x="1224" y="915"/>
              <a:ext cx="137" cy="128"/>
              <a:chOff x="2624" y="3610"/>
              <a:chExt cx="137" cy="128"/>
            </a:xfrm>
          </p:grpSpPr>
          <p:sp>
            <p:nvSpPr>
              <p:cNvPr id="8242" name="Oval 171">
                <a:extLst>
                  <a:ext uri="{FF2B5EF4-FFF2-40B4-BE49-F238E27FC236}">
                    <a16:creationId xmlns:a16="http://schemas.microsoft.com/office/drawing/2014/main" id="{A0444015-94EC-44E7-BAF0-F7375D490A18}"/>
                  </a:ext>
                </a:extLst>
              </p:cNvPr>
              <p:cNvSpPr>
                <a:spLocks noChangeArrowheads="1"/>
              </p:cNvSpPr>
              <p:nvPr/>
            </p:nvSpPr>
            <p:spPr bwMode="auto">
              <a:xfrm>
                <a:off x="2624" y="3610"/>
                <a:ext cx="137" cy="128"/>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endParaRPr lang="es-ES" altLang="es-ES" sz="1470" b="1">
                  <a:solidFill>
                    <a:srgbClr val="000000"/>
                  </a:solidFill>
                </a:endParaRPr>
              </a:p>
            </p:txBody>
          </p:sp>
          <p:sp>
            <p:nvSpPr>
              <p:cNvPr id="8243" name="Rectangle 172">
                <a:extLst>
                  <a:ext uri="{FF2B5EF4-FFF2-40B4-BE49-F238E27FC236}">
                    <a16:creationId xmlns:a16="http://schemas.microsoft.com/office/drawing/2014/main" id="{963B069B-E52C-4A13-9D6D-BAA0B5A483F5}"/>
                  </a:ext>
                </a:extLst>
              </p:cNvPr>
              <p:cNvSpPr>
                <a:spLocks noChangeArrowheads="1"/>
              </p:cNvSpPr>
              <p:nvPr/>
            </p:nvSpPr>
            <p:spPr bwMode="auto">
              <a:xfrm>
                <a:off x="2711" y="3610"/>
                <a:ext cx="50" cy="64"/>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endParaRPr lang="es-ES" altLang="es-ES" sz="1470" b="1">
                  <a:solidFill>
                    <a:srgbClr val="000000"/>
                  </a:solidFill>
                </a:endParaRPr>
              </a:p>
            </p:txBody>
          </p:sp>
        </p:grpSp>
        <p:grpSp>
          <p:nvGrpSpPr>
            <p:cNvPr id="8244" name="Group 173">
              <a:extLst>
                <a:ext uri="{FF2B5EF4-FFF2-40B4-BE49-F238E27FC236}">
                  <a16:creationId xmlns:a16="http://schemas.microsoft.com/office/drawing/2014/main" id="{455847A0-8433-48FA-8EB8-5047473AE886}"/>
                </a:ext>
              </a:extLst>
            </p:cNvPr>
            <p:cNvGrpSpPr>
              <a:grpSpLocks/>
            </p:cNvGrpSpPr>
            <p:nvPr/>
          </p:nvGrpSpPr>
          <p:grpSpPr bwMode="auto">
            <a:xfrm>
              <a:off x="1360" y="1051"/>
              <a:ext cx="137" cy="128"/>
              <a:chOff x="2624" y="3610"/>
              <a:chExt cx="137" cy="128"/>
            </a:xfrm>
          </p:grpSpPr>
          <p:sp>
            <p:nvSpPr>
              <p:cNvPr id="8245" name="Oval 174">
                <a:extLst>
                  <a:ext uri="{FF2B5EF4-FFF2-40B4-BE49-F238E27FC236}">
                    <a16:creationId xmlns:a16="http://schemas.microsoft.com/office/drawing/2014/main" id="{13262837-694B-472C-919D-D1985C109036}"/>
                  </a:ext>
                </a:extLst>
              </p:cNvPr>
              <p:cNvSpPr>
                <a:spLocks noChangeArrowheads="1"/>
              </p:cNvSpPr>
              <p:nvPr/>
            </p:nvSpPr>
            <p:spPr bwMode="auto">
              <a:xfrm>
                <a:off x="2624" y="3610"/>
                <a:ext cx="137" cy="128"/>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endParaRPr lang="es-ES" altLang="es-ES" sz="1470" b="1">
                  <a:solidFill>
                    <a:srgbClr val="000000"/>
                  </a:solidFill>
                </a:endParaRPr>
              </a:p>
            </p:txBody>
          </p:sp>
          <p:sp>
            <p:nvSpPr>
              <p:cNvPr id="8246" name="Rectangle 175">
                <a:extLst>
                  <a:ext uri="{FF2B5EF4-FFF2-40B4-BE49-F238E27FC236}">
                    <a16:creationId xmlns:a16="http://schemas.microsoft.com/office/drawing/2014/main" id="{0AB5FB86-BF5B-4166-AA25-70653BBD4F6C}"/>
                  </a:ext>
                </a:extLst>
              </p:cNvPr>
              <p:cNvSpPr>
                <a:spLocks noChangeArrowheads="1"/>
              </p:cNvSpPr>
              <p:nvPr/>
            </p:nvSpPr>
            <p:spPr bwMode="auto">
              <a:xfrm>
                <a:off x="2711" y="3610"/>
                <a:ext cx="50" cy="64"/>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endParaRPr lang="es-ES" altLang="es-ES" sz="1470" b="1">
                  <a:solidFill>
                    <a:srgbClr val="000000"/>
                  </a:solidFill>
                </a:endParaRPr>
              </a:p>
            </p:txBody>
          </p:sp>
        </p:grpSp>
        <p:grpSp>
          <p:nvGrpSpPr>
            <p:cNvPr id="8247" name="Group 176">
              <a:extLst>
                <a:ext uri="{FF2B5EF4-FFF2-40B4-BE49-F238E27FC236}">
                  <a16:creationId xmlns:a16="http://schemas.microsoft.com/office/drawing/2014/main" id="{3D3AD000-9B6C-490F-825F-105C910D07E5}"/>
                </a:ext>
              </a:extLst>
            </p:cNvPr>
            <p:cNvGrpSpPr>
              <a:grpSpLocks/>
            </p:cNvGrpSpPr>
            <p:nvPr/>
          </p:nvGrpSpPr>
          <p:grpSpPr bwMode="auto">
            <a:xfrm>
              <a:off x="1156" y="1059"/>
              <a:ext cx="137" cy="128"/>
              <a:chOff x="2624" y="3610"/>
              <a:chExt cx="137" cy="128"/>
            </a:xfrm>
          </p:grpSpPr>
          <p:sp>
            <p:nvSpPr>
              <p:cNvPr id="8248" name="Oval 177">
                <a:extLst>
                  <a:ext uri="{FF2B5EF4-FFF2-40B4-BE49-F238E27FC236}">
                    <a16:creationId xmlns:a16="http://schemas.microsoft.com/office/drawing/2014/main" id="{9DE6129D-43D6-46BE-8C25-CC48BEE153F6}"/>
                  </a:ext>
                </a:extLst>
              </p:cNvPr>
              <p:cNvSpPr>
                <a:spLocks noChangeArrowheads="1"/>
              </p:cNvSpPr>
              <p:nvPr/>
            </p:nvSpPr>
            <p:spPr bwMode="auto">
              <a:xfrm>
                <a:off x="2624" y="3610"/>
                <a:ext cx="137" cy="128"/>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endParaRPr lang="es-ES" altLang="es-ES" sz="1470" b="1">
                  <a:solidFill>
                    <a:srgbClr val="000000"/>
                  </a:solidFill>
                </a:endParaRPr>
              </a:p>
            </p:txBody>
          </p:sp>
          <p:sp>
            <p:nvSpPr>
              <p:cNvPr id="8249" name="Rectangle 178">
                <a:extLst>
                  <a:ext uri="{FF2B5EF4-FFF2-40B4-BE49-F238E27FC236}">
                    <a16:creationId xmlns:a16="http://schemas.microsoft.com/office/drawing/2014/main" id="{9D2CF1AB-0D40-469D-AAF3-E5E172F871E1}"/>
                  </a:ext>
                </a:extLst>
              </p:cNvPr>
              <p:cNvSpPr>
                <a:spLocks noChangeArrowheads="1"/>
              </p:cNvSpPr>
              <p:nvPr/>
            </p:nvSpPr>
            <p:spPr bwMode="auto">
              <a:xfrm>
                <a:off x="2711" y="3610"/>
                <a:ext cx="50" cy="64"/>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endParaRPr lang="es-ES" altLang="es-ES" sz="1470" b="1">
                  <a:solidFill>
                    <a:srgbClr val="000000"/>
                  </a:solidFill>
                </a:endParaRPr>
              </a:p>
            </p:txBody>
          </p:sp>
        </p:grpSp>
        <p:grpSp>
          <p:nvGrpSpPr>
            <p:cNvPr id="8250" name="Group 179">
              <a:extLst>
                <a:ext uri="{FF2B5EF4-FFF2-40B4-BE49-F238E27FC236}">
                  <a16:creationId xmlns:a16="http://schemas.microsoft.com/office/drawing/2014/main" id="{7BE4318A-BEBD-432D-8B72-2AA1E3FB67A0}"/>
                </a:ext>
              </a:extLst>
            </p:cNvPr>
            <p:cNvGrpSpPr>
              <a:grpSpLocks/>
            </p:cNvGrpSpPr>
            <p:nvPr/>
          </p:nvGrpSpPr>
          <p:grpSpPr bwMode="auto">
            <a:xfrm>
              <a:off x="1513" y="498"/>
              <a:ext cx="137" cy="128"/>
              <a:chOff x="2624" y="3610"/>
              <a:chExt cx="137" cy="128"/>
            </a:xfrm>
          </p:grpSpPr>
          <p:sp>
            <p:nvSpPr>
              <p:cNvPr id="8251" name="Oval 180">
                <a:extLst>
                  <a:ext uri="{FF2B5EF4-FFF2-40B4-BE49-F238E27FC236}">
                    <a16:creationId xmlns:a16="http://schemas.microsoft.com/office/drawing/2014/main" id="{27C44790-697C-4D27-8AD2-02F9E4C10D25}"/>
                  </a:ext>
                </a:extLst>
              </p:cNvPr>
              <p:cNvSpPr>
                <a:spLocks noChangeArrowheads="1"/>
              </p:cNvSpPr>
              <p:nvPr/>
            </p:nvSpPr>
            <p:spPr bwMode="auto">
              <a:xfrm>
                <a:off x="2624" y="3610"/>
                <a:ext cx="137" cy="128"/>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endParaRPr lang="es-ES" altLang="es-ES" sz="1470" b="1">
                  <a:solidFill>
                    <a:srgbClr val="000000"/>
                  </a:solidFill>
                </a:endParaRPr>
              </a:p>
            </p:txBody>
          </p:sp>
          <p:sp>
            <p:nvSpPr>
              <p:cNvPr id="8252" name="Rectangle 181">
                <a:extLst>
                  <a:ext uri="{FF2B5EF4-FFF2-40B4-BE49-F238E27FC236}">
                    <a16:creationId xmlns:a16="http://schemas.microsoft.com/office/drawing/2014/main" id="{8DFA9D36-F5C9-4639-82EB-603CC162A490}"/>
                  </a:ext>
                </a:extLst>
              </p:cNvPr>
              <p:cNvSpPr>
                <a:spLocks noChangeArrowheads="1"/>
              </p:cNvSpPr>
              <p:nvPr/>
            </p:nvSpPr>
            <p:spPr bwMode="auto">
              <a:xfrm>
                <a:off x="2711" y="3610"/>
                <a:ext cx="50" cy="64"/>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endParaRPr lang="es-ES" altLang="es-ES" sz="1470" b="1">
                  <a:solidFill>
                    <a:srgbClr val="000000"/>
                  </a:solidFill>
                </a:endParaRPr>
              </a:p>
            </p:txBody>
          </p:sp>
        </p:grpSp>
        <p:grpSp>
          <p:nvGrpSpPr>
            <p:cNvPr id="8253" name="Group 182">
              <a:extLst>
                <a:ext uri="{FF2B5EF4-FFF2-40B4-BE49-F238E27FC236}">
                  <a16:creationId xmlns:a16="http://schemas.microsoft.com/office/drawing/2014/main" id="{A58E4039-924C-474C-B7B6-E837A12E33E4}"/>
                </a:ext>
              </a:extLst>
            </p:cNvPr>
            <p:cNvGrpSpPr>
              <a:grpSpLocks/>
            </p:cNvGrpSpPr>
            <p:nvPr/>
          </p:nvGrpSpPr>
          <p:grpSpPr bwMode="auto">
            <a:xfrm>
              <a:off x="1684" y="651"/>
              <a:ext cx="137" cy="128"/>
              <a:chOff x="2624" y="3610"/>
              <a:chExt cx="137" cy="128"/>
            </a:xfrm>
          </p:grpSpPr>
          <p:sp>
            <p:nvSpPr>
              <p:cNvPr id="8254" name="Oval 183">
                <a:extLst>
                  <a:ext uri="{FF2B5EF4-FFF2-40B4-BE49-F238E27FC236}">
                    <a16:creationId xmlns:a16="http://schemas.microsoft.com/office/drawing/2014/main" id="{A5ED688E-012F-47B4-B285-83218B657F6B}"/>
                  </a:ext>
                </a:extLst>
              </p:cNvPr>
              <p:cNvSpPr>
                <a:spLocks noChangeArrowheads="1"/>
              </p:cNvSpPr>
              <p:nvPr/>
            </p:nvSpPr>
            <p:spPr bwMode="auto">
              <a:xfrm>
                <a:off x="2624" y="3610"/>
                <a:ext cx="137" cy="128"/>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endParaRPr lang="es-ES" altLang="es-ES" sz="1470" b="1">
                  <a:solidFill>
                    <a:srgbClr val="000000"/>
                  </a:solidFill>
                </a:endParaRPr>
              </a:p>
            </p:txBody>
          </p:sp>
          <p:sp>
            <p:nvSpPr>
              <p:cNvPr id="8255" name="Rectangle 184">
                <a:extLst>
                  <a:ext uri="{FF2B5EF4-FFF2-40B4-BE49-F238E27FC236}">
                    <a16:creationId xmlns:a16="http://schemas.microsoft.com/office/drawing/2014/main" id="{AB04A570-E2BE-4054-A0AA-B8AFDF90138C}"/>
                  </a:ext>
                </a:extLst>
              </p:cNvPr>
              <p:cNvSpPr>
                <a:spLocks noChangeArrowheads="1"/>
              </p:cNvSpPr>
              <p:nvPr/>
            </p:nvSpPr>
            <p:spPr bwMode="auto">
              <a:xfrm>
                <a:off x="2711" y="3610"/>
                <a:ext cx="50" cy="64"/>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endParaRPr lang="es-ES" altLang="es-ES" sz="1470" b="1">
                  <a:solidFill>
                    <a:srgbClr val="000000"/>
                  </a:solidFill>
                </a:endParaRPr>
              </a:p>
            </p:txBody>
          </p:sp>
        </p:grpSp>
        <p:grpSp>
          <p:nvGrpSpPr>
            <p:cNvPr id="8256" name="Group 185">
              <a:extLst>
                <a:ext uri="{FF2B5EF4-FFF2-40B4-BE49-F238E27FC236}">
                  <a16:creationId xmlns:a16="http://schemas.microsoft.com/office/drawing/2014/main" id="{0FEABCF3-9D20-4CBC-BD5C-C5162BFE7E93}"/>
                </a:ext>
              </a:extLst>
            </p:cNvPr>
            <p:cNvGrpSpPr>
              <a:grpSpLocks/>
            </p:cNvGrpSpPr>
            <p:nvPr/>
          </p:nvGrpSpPr>
          <p:grpSpPr bwMode="auto">
            <a:xfrm>
              <a:off x="1811" y="488"/>
              <a:ext cx="137" cy="128"/>
              <a:chOff x="2624" y="3610"/>
              <a:chExt cx="137" cy="128"/>
            </a:xfrm>
          </p:grpSpPr>
          <p:sp>
            <p:nvSpPr>
              <p:cNvPr id="8257" name="Oval 186">
                <a:extLst>
                  <a:ext uri="{FF2B5EF4-FFF2-40B4-BE49-F238E27FC236}">
                    <a16:creationId xmlns:a16="http://schemas.microsoft.com/office/drawing/2014/main" id="{81088146-1CDD-4D83-A574-A1D1D86A71E1}"/>
                  </a:ext>
                </a:extLst>
              </p:cNvPr>
              <p:cNvSpPr>
                <a:spLocks noChangeArrowheads="1"/>
              </p:cNvSpPr>
              <p:nvPr/>
            </p:nvSpPr>
            <p:spPr bwMode="auto">
              <a:xfrm>
                <a:off x="2624" y="3610"/>
                <a:ext cx="137" cy="128"/>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endParaRPr lang="es-ES" altLang="es-ES" sz="1470" b="1">
                  <a:solidFill>
                    <a:srgbClr val="000000"/>
                  </a:solidFill>
                </a:endParaRPr>
              </a:p>
            </p:txBody>
          </p:sp>
          <p:sp>
            <p:nvSpPr>
              <p:cNvPr id="8258" name="Rectangle 187">
                <a:extLst>
                  <a:ext uri="{FF2B5EF4-FFF2-40B4-BE49-F238E27FC236}">
                    <a16:creationId xmlns:a16="http://schemas.microsoft.com/office/drawing/2014/main" id="{32C9C0D8-BCA1-4885-BCBC-3A4967E3FB46}"/>
                  </a:ext>
                </a:extLst>
              </p:cNvPr>
              <p:cNvSpPr>
                <a:spLocks noChangeArrowheads="1"/>
              </p:cNvSpPr>
              <p:nvPr/>
            </p:nvSpPr>
            <p:spPr bwMode="auto">
              <a:xfrm>
                <a:off x="2711" y="3610"/>
                <a:ext cx="50" cy="64"/>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endParaRPr lang="es-ES" altLang="es-ES" sz="1470" b="1">
                  <a:solidFill>
                    <a:srgbClr val="000000"/>
                  </a:solidFill>
                </a:endParaRPr>
              </a:p>
            </p:txBody>
          </p:sp>
        </p:grpSp>
        <p:grpSp>
          <p:nvGrpSpPr>
            <p:cNvPr id="8259" name="Group 188">
              <a:extLst>
                <a:ext uri="{FF2B5EF4-FFF2-40B4-BE49-F238E27FC236}">
                  <a16:creationId xmlns:a16="http://schemas.microsoft.com/office/drawing/2014/main" id="{F662AA26-336A-4BB0-9041-F1C847F806D9}"/>
                </a:ext>
              </a:extLst>
            </p:cNvPr>
            <p:cNvGrpSpPr>
              <a:grpSpLocks/>
            </p:cNvGrpSpPr>
            <p:nvPr/>
          </p:nvGrpSpPr>
          <p:grpSpPr bwMode="auto">
            <a:xfrm>
              <a:off x="1966" y="690"/>
              <a:ext cx="137" cy="128"/>
              <a:chOff x="2624" y="3610"/>
              <a:chExt cx="137" cy="128"/>
            </a:xfrm>
          </p:grpSpPr>
          <p:sp>
            <p:nvSpPr>
              <p:cNvPr id="8260" name="Oval 189">
                <a:extLst>
                  <a:ext uri="{FF2B5EF4-FFF2-40B4-BE49-F238E27FC236}">
                    <a16:creationId xmlns:a16="http://schemas.microsoft.com/office/drawing/2014/main" id="{15F9F4CA-F930-4683-BB78-435C3088B9A9}"/>
                  </a:ext>
                </a:extLst>
              </p:cNvPr>
              <p:cNvSpPr>
                <a:spLocks noChangeArrowheads="1"/>
              </p:cNvSpPr>
              <p:nvPr/>
            </p:nvSpPr>
            <p:spPr bwMode="auto">
              <a:xfrm>
                <a:off x="2624" y="3610"/>
                <a:ext cx="137" cy="128"/>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endParaRPr lang="es-ES" altLang="es-ES" sz="1470" b="1">
                  <a:solidFill>
                    <a:srgbClr val="000000"/>
                  </a:solidFill>
                </a:endParaRPr>
              </a:p>
            </p:txBody>
          </p:sp>
          <p:sp>
            <p:nvSpPr>
              <p:cNvPr id="8261" name="Rectangle 190">
                <a:extLst>
                  <a:ext uri="{FF2B5EF4-FFF2-40B4-BE49-F238E27FC236}">
                    <a16:creationId xmlns:a16="http://schemas.microsoft.com/office/drawing/2014/main" id="{2B8025D2-FB2C-49E7-9A44-6C74108D15EF}"/>
                  </a:ext>
                </a:extLst>
              </p:cNvPr>
              <p:cNvSpPr>
                <a:spLocks noChangeArrowheads="1"/>
              </p:cNvSpPr>
              <p:nvPr/>
            </p:nvSpPr>
            <p:spPr bwMode="auto">
              <a:xfrm>
                <a:off x="2711" y="3610"/>
                <a:ext cx="50" cy="64"/>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endParaRPr lang="es-ES" altLang="es-ES" sz="1470" b="1">
                  <a:solidFill>
                    <a:srgbClr val="000000"/>
                  </a:solidFill>
                </a:endParaRPr>
              </a:p>
            </p:txBody>
          </p:sp>
        </p:grpSp>
        <p:grpSp>
          <p:nvGrpSpPr>
            <p:cNvPr id="8262" name="Group 191">
              <a:extLst>
                <a:ext uri="{FF2B5EF4-FFF2-40B4-BE49-F238E27FC236}">
                  <a16:creationId xmlns:a16="http://schemas.microsoft.com/office/drawing/2014/main" id="{BD960F7D-BCEE-4A78-888E-E9D4D5CC2AC9}"/>
                </a:ext>
              </a:extLst>
            </p:cNvPr>
            <p:cNvGrpSpPr>
              <a:grpSpLocks/>
            </p:cNvGrpSpPr>
            <p:nvPr/>
          </p:nvGrpSpPr>
          <p:grpSpPr bwMode="auto">
            <a:xfrm>
              <a:off x="2186" y="443"/>
              <a:ext cx="137" cy="128"/>
              <a:chOff x="2624" y="3610"/>
              <a:chExt cx="137" cy="128"/>
            </a:xfrm>
          </p:grpSpPr>
          <p:sp>
            <p:nvSpPr>
              <p:cNvPr id="8263" name="Oval 192">
                <a:extLst>
                  <a:ext uri="{FF2B5EF4-FFF2-40B4-BE49-F238E27FC236}">
                    <a16:creationId xmlns:a16="http://schemas.microsoft.com/office/drawing/2014/main" id="{1A616295-F519-46CC-8194-0175C447E1B5}"/>
                  </a:ext>
                </a:extLst>
              </p:cNvPr>
              <p:cNvSpPr>
                <a:spLocks noChangeArrowheads="1"/>
              </p:cNvSpPr>
              <p:nvPr/>
            </p:nvSpPr>
            <p:spPr bwMode="auto">
              <a:xfrm>
                <a:off x="2624" y="3610"/>
                <a:ext cx="137" cy="128"/>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endParaRPr lang="es-ES" altLang="es-ES" sz="1470" b="1">
                  <a:solidFill>
                    <a:srgbClr val="000000"/>
                  </a:solidFill>
                </a:endParaRPr>
              </a:p>
            </p:txBody>
          </p:sp>
          <p:sp>
            <p:nvSpPr>
              <p:cNvPr id="8264" name="Rectangle 193">
                <a:extLst>
                  <a:ext uri="{FF2B5EF4-FFF2-40B4-BE49-F238E27FC236}">
                    <a16:creationId xmlns:a16="http://schemas.microsoft.com/office/drawing/2014/main" id="{BCC65575-C5F1-4A69-BC58-3ED20D52ACE7}"/>
                  </a:ext>
                </a:extLst>
              </p:cNvPr>
              <p:cNvSpPr>
                <a:spLocks noChangeArrowheads="1"/>
              </p:cNvSpPr>
              <p:nvPr/>
            </p:nvSpPr>
            <p:spPr bwMode="auto">
              <a:xfrm>
                <a:off x="2711" y="3610"/>
                <a:ext cx="50" cy="64"/>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endParaRPr lang="es-ES" altLang="es-ES" sz="1470" b="1">
                  <a:solidFill>
                    <a:srgbClr val="000000"/>
                  </a:solidFill>
                </a:endParaRPr>
              </a:p>
            </p:txBody>
          </p:sp>
        </p:grpSp>
        <p:grpSp>
          <p:nvGrpSpPr>
            <p:cNvPr id="8265" name="Group 194">
              <a:extLst>
                <a:ext uri="{FF2B5EF4-FFF2-40B4-BE49-F238E27FC236}">
                  <a16:creationId xmlns:a16="http://schemas.microsoft.com/office/drawing/2014/main" id="{60083AFA-D804-4BFC-8E46-37AE51155BD5}"/>
                </a:ext>
              </a:extLst>
            </p:cNvPr>
            <p:cNvGrpSpPr>
              <a:grpSpLocks/>
            </p:cNvGrpSpPr>
            <p:nvPr/>
          </p:nvGrpSpPr>
          <p:grpSpPr bwMode="auto">
            <a:xfrm>
              <a:off x="2012" y="523"/>
              <a:ext cx="137" cy="128"/>
              <a:chOff x="2624" y="3610"/>
              <a:chExt cx="137" cy="128"/>
            </a:xfrm>
          </p:grpSpPr>
          <p:sp>
            <p:nvSpPr>
              <p:cNvPr id="8266" name="Oval 195">
                <a:extLst>
                  <a:ext uri="{FF2B5EF4-FFF2-40B4-BE49-F238E27FC236}">
                    <a16:creationId xmlns:a16="http://schemas.microsoft.com/office/drawing/2014/main" id="{752935E4-4DC1-4C83-BF5C-BBB3D66AA3C3}"/>
                  </a:ext>
                </a:extLst>
              </p:cNvPr>
              <p:cNvSpPr>
                <a:spLocks noChangeArrowheads="1"/>
              </p:cNvSpPr>
              <p:nvPr/>
            </p:nvSpPr>
            <p:spPr bwMode="auto">
              <a:xfrm>
                <a:off x="2624" y="3610"/>
                <a:ext cx="137" cy="128"/>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endParaRPr lang="es-ES" altLang="es-ES" sz="1470" b="1">
                  <a:solidFill>
                    <a:srgbClr val="000000"/>
                  </a:solidFill>
                </a:endParaRPr>
              </a:p>
            </p:txBody>
          </p:sp>
          <p:sp>
            <p:nvSpPr>
              <p:cNvPr id="8267" name="Rectangle 196">
                <a:extLst>
                  <a:ext uri="{FF2B5EF4-FFF2-40B4-BE49-F238E27FC236}">
                    <a16:creationId xmlns:a16="http://schemas.microsoft.com/office/drawing/2014/main" id="{5496CE02-7403-4A7B-A9D7-E89C33FE7641}"/>
                  </a:ext>
                </a:extLst>
              </p:cNvPr>
              <p:cNvSpPr>
                <a:spLocks noChangeArrowheads="1"/>
              </p:cNvSpPr>
              <p:nvPr/>
            </p:nvSpPr>
            <p:spPr bwMode="auto">
              <a:xfrm>
                <a:off x="2711" y="3610"/>
                <a:ext cx="50" cy="64"/>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endParaRPr lang="es-ES" altLang="es-ES" sz="1470" b="1">
                  <a:solidFill>
                    <a:srgbClr val="000000"/>
                  </a:solidFill>
                </a:endParaRPr>
              </a:p>
            </p:txBody>
          </p:sp>
        </p:grpSp>
      </p:grpSp>
      <p:pic>
        <p:nvPicPr>
          <p:cNvPr id="660679" name="Picture 199">
            <a:extLst>
              <a:ext uri="{FF2B5EF4-FFF2-40B4-BE49-F238E27FC236}">
                <a16:creationId xmlns:a16="http://schemas.microsoft.com/office/drawing/2014/main" id="{A38E57DE-F4A6-4EB1-ADC6-B09AD12B814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69485" t="57701"/>
          <a:stretch>
            <a:fillRect/>
          </a:stretch>
        </p:blipFill>
        <p:spPr bwMode="auto">
          <a:xfrm>
            <a:off x="4497617" y="4078010"/>
            <a:ext cx="1904821" cy="19748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269" name="Freeform 200">
            <a:extLst>
              <a:ext uri="{FF2B5EF4-FFF2-40B4-BE49-F238E27FC236}">
                <a16:creationId xmlns:a16="http://schemas.microsoft.com/office/drawing/2014/main" id="{F7A8EF55-8C1D-4CAC-BE0D-34FC6467EE3C}"/>
              </a:ext>
            </a:extLst>
          </p:cNvPr>
          <p:cNvSpPr>
            <a:spLocks/>
          </p:cNvSpPr>
          <p:nvPr/>
        </p:nvSpPr>
        <p:spPr bwMode="auto">
          <a:xfrm>
            <a:off x="1666637" y="4118848"/>
            <a:ext cx="1524149" cy="1831896"/>
          </a:xfrm>
          <a:custGeom>
            <a:avLst/>
            <a:gdLst>
              <a:gd name="T0" fmla="*/ 429969645 w 1176"/>
              <a:gd name="T1" fmla="*/ 0 h 1256"/>
              <a:gd name="T2" fmla="*/ 394138841 w 1176"/>
              <a:gd name="T3" fmla="*/ 524192500 h 1256"/>
              <a:gd name="T4" fmla="*/ 591208262 w 1176"/>
              <a:gd name="T5" fmla="*/ 887095000 h 1256"/>
              <a:gd name="T6" fmla="*/ 1003262505 w 1176"/>
              <a:gd name="T7" fmla="*/ 1249997500 h 1256"/>
              <a:gd name="T8" fmla="*/ 824108486 w 1176"/>
              <a:gd name="T9" fmla="*/ 1572577500 h 1256"/>
              <a:gd name="T10" fmla="*/ 268731028 w 1176"/>
              <a:gd name="T11" fmla="*/ 1532255000 h 1256"/>
              <a:gd name="T12" fmla="*/ 71661607 w 1176"/>
              <a:gd name="T13" fmla="*/ 1915318750 h 1256"/>
              <a:gd name="T14" fmla="*/ 0 w 1176"/>
              <a:gd name="T15" fmla="*/ 2147483647 h 1256"/>
              <a:gd name="T16" fmla="*/ 286646430 w 1176"/>
              <a:gd name="T17" fmla="*/ 2147483647 h 1256"/>
              <a:gd name="T18" fmla="*/ 770362280 w 1176"/>
              <a:gd name="T19" fmla="*/ 2147483647 h 1256"/>
              <a:gd name="T20" fmla="*/ 1110754916 w 1176"/>
              <a:gd name="T21" fmla="*/ 2147483647 h 1256"/>
              <a:gd name="T22" fmla="*/ 931600897 w 1176"/>
              <a:gd name="T23" fmla="*/ 2147483647 h 1256"/>
              <a:gd name="T24" fmla="*/ 1343655140 w 1176"/>
              <a:gd name="T25" fmla="*/ 2147483647 h 1256"/>
              <a:gd name="T26" fmla="*/ 1881117196 w 1176"/>
              <a:gd name="T27" fmla="*/ 2147483647 h 1256"/>
              <a:gd name="T28" fmla="*/ 2147483647 w 1176"/>
              <a:gd name="T29" fmla="*/ 2147483647 h 1256"/>
              <a:gd name="T30" fmla="*/ 2147483647 w 1176"/>
              <a:gd name="T31" fmla="*/ 1854835000 h 1256"/>
              <a:gd name="T32" fmla="*/ 2131932823 w 1176"/>
              <a:gd name="T33" fmla="*/ 1350803750 h 1256"/>
              <a:gd name="T34" fmla="*/ 1612386168 w 1176"/>
              <a:gd name="T35" fmla="*/ 967740000 h 1256"/>
              <a:gd name="T36" fmla="*/ 1146585720 w 1176"/>
              <a:gd name="T37" fmla="*/ 786288750 h 1256"/>
              <a:gd name="T38" fmla="*/ 716616075 w 1176"/>
              <a:gd name="T39" fmla="*/ 282257500 h 1256"/>
              <a:gd name="T40" fmla="*/ 429969645 w 1176"/>
              <a:gd name="T41" fmla="*/ 161290000 h 125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76" h="1256">
                <a:moveTo>
                  <a:pt x="192" y="0"/>
                </a:moveTo>
                <a:lnTo>
                  <a:pt x="176" y="208"/>
                </a:lnTo>
                <a:lnTo>
                  <a:pt x="264" y="352"/>
                </a:lnTo>
                <a:lnTo>
                  <a:pt x="448" y="496"/>
                </a:lnTo>
                <a:lnTo>
                  <a:pt x="368" y="624"/>
                </a:lnTo>
                <a:lnTo>
                  <a:pt x="120" y="608"/>
                </a:lnTo>
                <a:lnTo>
                  <a:pt x="32" y="760"/>
                </a:lnTo>
                <a:lnTo>
                  <a:pt x="0" y="1016"/>
                </a:lnTo>
                <a:lnTo>
                  <a:pt x="128" y="1160"/>
                </a:lnTo>
                <a:lnTo>
                  <a:pt x="344" y="1256"/>
                </a:lnTo>
                <a:lnTo>
                  <a:pt x="496" y="1248"/>
                </a:lnTo>
                <a:lnTo>
                  <a:pt x="416" y="1056"/>
                </a:lnTo>
                <a:lnTo>
                  <a:pt x="600" y="936"/>
                </a:lnTo>
                <a:lnTo>
                  <a:pt x="840" y="1032"/>
                </a:lnTo>
                <a:lnTo>
                  <a:pt x="1176" y="928"/>
                </a:lnTo>
                <a:lnTo>
                  <a:pt x="1080" y="736"/>
                </a:lnTo>
                <a:lnTo>
                  <a:pt x="952" y="536"/>
                </a:lnTo>
                <a:lnTo>
                  <a:pt x="720" y="384"/>
                </a:lnTo>
                <a:lnTo>
                  <a:pt x="512" y="312"/>
                </a:lnTo>
                <a:lnTo>
                  <a:pt x="320" y="112"/>
                </a:lnTo>
                <a:lnTo>
                  <a:pt x="192" y="64"/>
                </a:lnTo>
              </a:path>
            </a:pathLst>
          </a:custGeom>
          <a:solidFill>
            <a:srgbClr val="99FF33">
              <a:alpha val="54901"/>
            </a:srgbClr>
          </a:solidFill>
          <a:ln>
            <a:noFill/>
          </a:ln>
          <a:effectLst/>
          <a:extLst>
            <a:ext uri="{91240B29-F687-4F45-9708-019B960494DF}">
              <a14:hiddenLine xmlns:a14="http://schemas.microsoft.com/office/drawing/2010/main" w="9525"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654">
              <a:solidFill>
                <a:srgbClr val="000000"/>
              </a:solidFill>
              <a:latin typeface="Arial" panose="020B0604020202020204" pitchFamily="34" charset="0"/>
              <a:cs typeface="Arial" panose="020B0604020202020204" pitchFamily="34" charset="0"/>
            </a:endParaRPr>
          </a:p>
        </p:txBody>
      </p:sp>
      <p:sp>
        <p:nvSpPr>
          <p:cNvPr id="660681" name="Text Box 201">
            <a:extLst>
              <a:ext uri="{FF2B5EF4-FFF2-40B4-BE49-F238E27FC236}">
                <a16:creationId xmlns:a16="http://schemas.microsoft.com/office/drawing/2014/main" id="{6F600E63-A8C9-448B-83D8-E644FDFB3251}"/>
              </a:ext>
            </a:extLst>
          </p:cNvPr>
          <p:cNvSpPr txBox="1">
            <a:spLocks noChangeArrowheads="1"/>
          </p:cNvSpPr>
          <p:nvPr/>
        </p:nvSpPr>
        <p:spPr bwMode="auto">
          <a:xfrm>
            <a:off x="5709642" y="3347294"/>
            <a:ext cx="489236" cy="3185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r>
              <a:rPr lang="es-ES" altLang="es-ES" sz="1470" b="1">
                <a:solidFill>
                  <a:srgbClr val="063DE8"/>
                </a:solidFill>
              </a:rPr>
              <a:t>IgA</a:t>
            </a:r>
          </a:p>
        </p:txBody>
      </p:sp>
      <p:sp>
        <p:nvSpPr>
          <p:cNvPr id="660683" name="Text Box 203">
            <a:extLst>
              <a:ext uri="{FF2B5EF4-FFF2-40B4-BE49-F238E27FC236}">
                <a16:creationId xmlns:a16="http://schemas.microsoft.com/office/drawing/2014/main" id="{44D3452D-6EC9-4486-B982-B83045A3E2A4}"/>
              </a:ext>
            </a:extLst>
          </p:cNvPr>
          <p:cNvSpPr txBox="1">
            <a:spLocks noChangeArrowheads="1"/>
          </p:cNvSpPr>
          <p:nvPr/>
        </p:nvSpPr>
        <p:spPr bwMode="auto">
          <a:xfrm>
            <a:off x="5855494" y="3754220"/>
            <a:ext cx="436338" cy="3185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r>
              <a:rPr lang="es-ES" altLang="es-ES" sz="1470" b="1">
                <a:solidFill>
                  <a:srgbClr val="333399"/>
                </a:solidFill>
              </a:rPr>
              <a:t>Ag</a:t>
            </a:r>
          </a:p>
        </p:txBody>
      </p:sp>
      <p:sp>
        <p:nvSpPr>
          <p:cNvPr id="660684" name="Text Box 204">
            <a:extLst>
              <a:ext uri="{FF2B5EF4-FFF2-40B4-BE49-F238E27FC236}">
                <a16:creationId xmlns:a16="http://schemas.microsoft.com/office/drawing/2014/main" id="{CF35D7C9-D160-4474-8EAE-4D71177C3DCE}"/>
              </a:ext>
            </a:extLst>
          </p:cNvPr>
          <p:cNvSpPr txBox="1">
            <a:spLocks noChangeArrowheads="1"/>
          </p:cNvSpPr>
          <p:nvPr/>
        </p:nvSpPr>
        <p:spPr bwMode="auto">
          <a:xfrm>
            <a:off x="6031974" y="3952578"/>
            <a:ext cx="436338" cy="3185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r>
              <a:rPr lang="es-ES" altLang="es-ES" sz="1470" b="1">
                <a:solidFill>
                  <a:srgbClr val="333399"/>
                </a:solidFill>
              </a:rPr>
              <a:t>Ag</a:t>
            </a:r>
          </a:p>
        </p:txBody>
      </p:sp>
      <p:sp>
        <p:nvSpPr>
          <p:cNvPr id="660685" name="Text Box 205">
            <a:extLst>
              <a:ext uri="{FF2B5EF4-FFF2-40B4-BE49-F238E27FC236}">
                <a16:creationId xmlns:a16="http://schemas.microsoft.com/office/drawing/2014/main" id="{37C99933-9552-4A1E-A0F1-E60D7E1A6EDD}"/>
              </a:ext>
            </a:extLst>
          </p:cNvPr>
          <p:cNvSpPr txBox="1">
            <a:spLocks noChangeArrowheads="1"/>
          </p:cNvSpPr>
          <p:nvPr/>
        </p:nvSpPr>
        <p:spPr bwMode="auto">
          <a:xfrm>
            <a:off x="6269712" y="3789224"/>
            <a:ext cx="436338" cy="3185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r>
              <a:rPr lang="es-ES" altLang="es-ES" sz="1470" b="1">
                <a:solidFill>
                  <a:srgbClr val="333399"/>
                </a:solidFill>
              </a:rPr>
              <a:t>Ag</a:t>
            </a:r>
          </a:p>
        </p:txBody>
      </p:sp>
      <p:sp>
        <p:nvSpPr>
          <p:cNvPr id="660686" name="Text Box 206">
            <a:extLst>
              <a:ext uri="{FF2B5EF4-FFF2-40B4-BE49-F238E27FC236}">
                <a16:creationId xmlns:a16="http://schemas.microsoft.com/office/drawing/2014/main" id="{07D079AF-187A-4E06-81F8-ECA62A3B20DF}"/>
              </a:ext>
            </a:extLst>
          </p:cNvPr>
          <p:cNvSpPr txBox="1">
            <a:spLocks noChangeArrowheads="1"/>
          </p:cNvSpPr>
          <p:nvPr/>
        </p:nvSpPr>
        <p:spPr bwMode="auto">
          <a:xfrm>
            <a:off x="5482114" y="3674002"/>
            <a:ext cx="489236" cy="3185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r>
              <a:rPr lang="es-ES" altLang="es-ES" sz="1470" b="1">
                <a:solidFill>
                  <a:srgbClr val="063DE8"/>
                </a:solidFill>
              </a:rPr>
              <a:t>IgA</a:t>
            </a:r>
          </a:p>
        </p:txBody>
      </p:sp>
      <p:sp>
        <p:nvSpPr>
          <p:cNvPr id="660687" name="Text Box 207">
            <a:extLst>
              <a:ext uri="{FF2B5EF4-FFF2-40B4-BE49-F238E27FC236}">
                <a16:creationId xmlns:a16="http://schemas.microsoft.com/office/drawing/2014/main" id="{05C596D6-6639-4145-AD91-495275396B62}"/>
              </a:ext>
            </a:extLst>
          </p:cNvPr>
          <p:cNvSpPr txBox="1">
            <a:spLocks noChangeArrowheads="1"/>
          </p:cNvSpPr>
          <p:nvPr/>
        </p:nvSpPr>
        <p:spPr bwMode="auto">
          <a:xfrm>
            <a:off x="5565249" y="4094054"/>
            <a:ext cx="489236" cy="3185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r>
              <a:rPr lang="es-ES" altLang="es-ES" sz="1470" b="1">
                <a:solidFill>
                  <a:srgbClr val="063DE8"/>
                </a:solidFill>
              </a:rPr>
              <a:t>IgA</a:t>
            </a:r>
          </a:p>
        </p:txBody>
      </p:sp>
      <p:sp>
        <p:nvSpPr>
          <p:cNvPr id="660688" name="Text Box 208">
            <a:extLst>
              <a:ext uri="{FF2B5EF4-FFF2-40B4-BE49-F238E27FC236}">
                <a16:creationId xmlns:a16="http://schemas.microsoft.com/office/drawing/2014/main" id="{5821D76F-10E6-49AD-92B3-E7EC573DA014}"/>
              </a:ext>
            </a:extLst>
          </p:cNvPr>
          <p:cNvSpPr txBox="1">
            <a:spLocks noChangeArrowheads="1"/>
          </p:cNvSpPr>
          <p:nvPr/>
        </p:nvSpPr>
        <p:spPr bwMode="auto">
          <a:xfrm>
            <a:off x="5824865" y="4339085"/>
            <a:ext cx="489236" cy="3185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r>
              <a:rPr lang="es-ES" altLang="es-ES" sz="1470" b="1">
                <a:solidFill>
                  <a:srgbClr val="063DE8"/>
                </a:solidFill>
              </a:rPr>
              <a:t>IgA</a:t>
            </a:r>
          </a:p>
        </p:txBody>
      </p:sp>
      <p:sp>
        <p:nvSpPr>
          <p:cNvPr id="660689" name="Text Box 209">
            <a:extLst>
              <a:ext uri="{FF2B5EF4-FFF2-40B4-BE49-F238E27FC236}">
                <a16:creationId xmlns:a16="http://schemas.microsoft.com/office/drawing/2014/main" id="{792B5BB8-C539-43CD-A9D2-D17915EB50CD}"/>
              </a:ext>
            </a:extLst>
          </p:cNvPr>
          <p:cNvSpPr txBox="1">
            <a:spLocks noChangeArrowheads="1"/>
          </p:cNvSpPr>
          <p:nvPr/>
        </p:nvSpPr>
        <p:spPr bwMode="auto">
          <a:xfrm>
            <a:off x="6155948" y="4420762"/>
            <a:ext cx="489236" cy="3185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r>
              <a:rPr lang="es-ES" altLang="es-ES" sz="1470" b="1">
                <a:solidFill>
                  <a:srgbClr val="063DE8"/>
                </a:solidFill>
              </a:rPr>
              <a:t>IgA</a:t>
            </a:r>
          </a:p>
        </p:txBody>
      </p:sp>
      <p:sp>
        <p:nvSpPr>
          <p:cNvPr id="660690" name="Text Box 210">
            <a:extLst>
              <a:ext uri="{FF2B5EF4-FFF2-40B4-BE49-F238E27FC236}">
                <a16:creationId xmlns:a16="http://schemas.microsoft.com/office/drawing/2014/main" id="{C941E0A9-E120-4D16-86F4-93B52161A55F}"/>
              </a:ext>
            </a:extLst>
          </p:cNvPr>
          <p:cNvSpPr txBox="1">
            <a:spLocks noChangeArrowheads="1"/>
          </p:cNvSpPr>
          <p:nvPr/>
        </p:nvSpPr>
        <p:spPr bwMode="auto">
          <a:xfrm>
            <a:off x="6488489" y="4397426"/>
            <a:ext cx="489236" cy="3185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r>
              <a:rPr lang="es-ES" altLang="es-ES" sz="1470" b="1">
                <a:solidFill>
                  <a:srgbClr val="063DE8"/>
                </a:solidFill>
              </a:rPr>
              <a:t>IgA</a:t>
            </a:r>
          </a:p>
        </p:txBody>
      </p:sp>
      <p:sp>
        <p:nvSpPr>
          <p:cNvPr id="660691" name="Text Box 211">
            <a:extLst>
              <a:ext uri="{FF2B5EF4-FFF2-40B4-BE49-F238E27FC236}">
                <a16:creationId xmlns:a16="http://schemas.microsoft.com/office/drawing/2014/main" id="{BE497CA3-2F4E-49C6-B2AE-3E7B9D292FEC}"/>
              </a:ext>
            </a:extLst>
          </p:cNvPr>
          <p:cNvSpPr txBox="1">
            <a:spLocks noChangeArrowheads="1"/>
          </p:cNvSpPr>
          <p:nvPr/>
        </p:nvSpPr>
        <p:spPr bwMode="auto">
          <a:xfrm>
            <a:off x="6736437" y="4117391"/>
            <a:ext cx="489236" cy="3185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r>
              <a:rPr lang="es-ES" altLang="es-ES" sz="1470" b="1">
                <a:solidFill>
                  <a:srgbClr val="063DE8"/>
                </a:solidFill>
              </a:rPr>
              <a:t>IgA</a:t>
            </a:r>
          </a:p>
        </p:txBody>
      </p:sp>
      <p:sp>
        <p:nvSpPr>
          <p:cNvPr id="660692" name="Text Box 212">
            <a:extLst>
              <a:ext uri="{FF2B5EF4-FFF2-40B4-BE49-F238E27FC236}">
                <a16:creationId xmlns:a16="http://schemas.microsoft.com/office/drawing/2014/main" id="{5A4DD079-1204-49EE-998D-40C58F733441}"/>
              </a:ext>
            </a:extLst>
          </p:cNvPr>
          <p:cNvSpPr txBox="1">
            <a:spLocks noChangeArrowheads="1"/>
          </p:cNvSpPr>
          <p:nvPr/>
        </p:nvSpPr>
        <p:spPr bwMode="auto">
          <a:xfrm>
            <a:off x="6788944" y="3767347"/>
            <a:ext cx="489236" cy="3185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r>
              <a:rPr lang="es-ES" altLang="es-ES" sz="1470" b="1">
                <a:solidFill>
                  <a:srgbClr val="063DE8"/>
                </a:solidFill>
              </a:rPr>
              <a:t>IgA</a:t>
            </a:r>
          </a:p>
        </p:txBody>
      </p:sp>
      <p:sp>
        <p:nvSpPr>
          <p:cNvPr id="660693" name="AutoShape 213">
            <a:extLst>
              <a:ext uri="{FF2B5EF4-FFF2-40B4-BE49-F238E27FC236}">
                <a16:creationId xmlns:a16="http://schemas.microsoft.com/office/drawing/2014/main" id="{3AC25788-603F-4D1E-95F3-22BC581490E8}"/>
              </a:ext>
            </a:extLst>
          </p:cNvPr>
          <p:cNvSpPr>
            <a:spLocks noChangeArrowheads="1"/>
          </p:cNvSpPr>
          <p:nvPr/>
        </p:nvSpPr>
        <p:spPr bwMode="auto">
          <a:xfrm>
            <a:off x="3526245" y="4865609"/>
            <a:ext cx="755511" cy="266909"/>
          </a:xfrm>
          <a:prstGeom prst="rightArrow">
            <a:avLst>
              <a:gd name="adj1" fmla="val 50000"/>
              <a:gd name="adj2" fmla="val 70765"/>
            </a:avLst>
          </a:prstGeom>
          <a:solidFill>
            <a:srgbClr val="99FF3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endParaRPr lang="es-ES" altLang="es-ES" sz="1470" b="1">
              <a:solidFill>
                <a:srgbClr val="000000"/>
              </a:solidFill>
            </a:endParaRPr>
          </a:p>
        </p:txBody>
      </p:sp>
      <p:sp>
        <p:nvSpPr>
          <p:cNvPr id="8284" name="Freeform 219">
            <a:extLst>
              <a:ext uri="{FF2B5EF4-FFF2-40B4-BE49-F238E27FC236}">
                <a16:creationId xmlns:a16="http://schemas.microsoft.com/office/drawing/2014/main" id="{328B94C1-D175-411B-BA21-30298F59E474}"/>
              </a:ext>
            </a:extLst>
          </p:cNvPr>
          <p:cNvSpPr>
            <a:spLocks/>
          </p:cNvSpPr>
          <p:nvPr/>
        </p:nvSpPr>
        <p:spPr bwMode="auto">
          <a:xfrm>
            <a:off x="5171450" y="1034088"/>
            <a:ext cx="1783764" cy="1400175"/>
          </a:xfrm>
          <a:custGeom>
            <a:avLst/>
            <a:gdLst>
              <a:gd name="T0" fmla="*/ 465568045 w 1376"/>
              <a:gd name="T1" fmla="*/ 302418750 h 960"/>
              <a:gd name="T2" fmla="*/ 89532533 w 1376"/>
              <a:gd name="T3" fmla="*/ 745966250 h 960"/>
              <a:gd name="T4" fmla="*/ 0 w 1376"/>
              <a:gd name="T5" fmla="*/ 1290320000 h 960"/>
              <a:gd name="T6" fmla="*/ 89532533 w 1376"/>
              <a:gd name="T7" fmla="*/ 1693545000 h 960"/>
              <a:gd name="T8" fmla="*/ 250690811 w 1376"/>
              <a:gd name="T9" fmla="*/ 2147483647 h 960"/>
              <a:gd name="T10" fmla="*/ 143251489 w 1376"/>
              <a:gd name="T11" fmla="*/ 2147483647 h 960"/>
              <a:gd name="T12" fmla="*/ 590912745 w 1376"/>
              <a:gd name="T13" fmla="*/ 2147483647 h 960"/>
              <a:gd name="T14" fmla="*/ 1110201156 w 1376"/>
              <a:gd name="T15" fmla="*/ 1975802500 h 960"/>
              <a:gd name="T16" fmla="*/ 1289264812 w 1376"/>
              <a:gd name="T17" fmla="*/ 1794351250 h 960"/>
              <a:gd name="T18" fmla="*/ 1790646434 w 1376"/>
              <a:gd name="T19" fmla="*/ 1471771250 h 960"/>
              <a:gd name="T20" fmla="*/ 2147483647 w 1376"/>
              <a:gd name="T21" fmla="*/ 1048385000 h 960"/>
              <a:gd name="T22" fmla="*/ 2147483647 w 1376"/>
              <a:gd name="T23" fmla="*/ 866933750 h 960"/>
              <a:gd name="T24" fmla="*/ 2147483647 w 1376"/>
              <a:gd name="T25" fmla="*/ 403225000 h 960"/>
              <a:gd name="T26" fmla="*/ 2147483647 w 1376"/>
              <a:gd name="T27" fmla="*/ 40322500 h 960"/>
              <a:gd name="T28" fmla="*/ 2147483647 w 1376"/>
              <a:gd name="T29" fmla="*/ 0 h 960"/>
              <a:gd name="T30" fmla="*/ 2147483647 w 1376"/>
              <a:gd name="T31" fmla="*/ 181451250 h 960"/>
              <a:gd name="T32" fmla="*/ 1736926068 w 1376"/>
              <a:gd name="T33" fmla="*/ 221773750 h 960"/>
              <a:gd name="T34" fmla="*/ 1271358023 w 1376"/>
              <a:gd name="T35" fmla="*/ 161290000 h 960"/>
              <a:gd name="T36" fmla="*/ 716258856 w 1376"/>
              <a:gd name="T37" fmla="*/ 141128750 h 960"/>
              <a:gd name="T38" fmla="*/ 465568045 w 1376"/>
              <a:gd name="T39" fmla="*/ 302418750 h 96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376" h="960">
                <a:moveTo>
                  <a:pt x="208" y="120"/>
                </a:moveTo>
                <a:lnTo>
                  <a:pt x="40" y="296"/>
                </a:lnTo>
                <a:lnTo>
                  <a:pt x="0" y="512"/>
                </a:lnTo>
                <a:lnTo>
                  <a:pt x="40" y="672"/>
                </a:lnTo>
                <a:lnTo>
                  <a:pt x="112" y="864"/>
                </a:lnTo>
                <a:lnTo>
                  <a:pt x="64" y="960"/>
                </a:lnTo>
                <a:lnTo>
                  <a:pt x="264" y="880"/>
                </a:lnTo>
                <a:lnTo>
                  <a:pt x="496" y="784"/>
                </a:lnTo>
                <a:lnTo>
                  <a:pt x="576" y="712"/>
                </a:lnTo>
                <a:lnTo>
                  <a:pt x="800" y="584"/>
                </a:lnTo>
                <a:lnTo>
                  <a:pt x="1016" y="416"/>
                </a:lnTo>
                <a:lnTo>
                  <a:pt x="1200" y="344"/>
                </a:lnTo>
                <a:lnTo>
                  <a:pt x="1352" y="160"/>
                </a:lnTo>
                <a:lnTo>
                  <a:pt x="1376" y="16"/>
                </a:lnTo>
                <a:lnTo>
                  <a:pt x="1248" y="0"/>
                </a:lnTo>
                <a:lnTo>
                  <a:pt x="992" y="72"/>
                </a:lnTo>
                <a:lnTo>
                  <a:pt x="776" y="88"/>
                </a:lnTo>
                <a:lnTo>
                  <a:pt x="568" y="64"/>
                </a:lnTo>
                <a:lnTo>
                  <a:pt x="320" y="56"/>
                </a:lnTo>
                <a:lnTo>
                  <a:pt x="208" y="120"/>
                </a:lnTo>
                <a:close/>
              </a:path>
            </a:pathLst>
          </a:custGeom>
          <a:solidFill>
            <a:srgbClr val="FF9933">
              <a:alpha val="41176"/>
            </a:srgbClr>
          </a:solidFill>
          <a:ln>
            <a:noFill/>
          </a:ln>
          <a:effectLst/>
          <a:extLst>
            <a:ext uri="{91240B29-F687-4F45-9708-019B960494DF}">
              <a14:hiddenLine xmlns:a14="http://schemas.microsoft.com/office/drawing/2010/main" w="9525"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654">
              <a:solidFill>
                <a:srgbClr val="000000"/>
              </a:solidFill>
              <a:latin typeface="Arial" panose="020B0604020202020204" pitchFamily="34" charset="0"/>
              <a:cs typeface="Arial" panose="020B0604020202020204" pitchFamily="34" charset="0"/>
            </a:endParaRPr>
          </a:p>
        </p:txBody>
      </p:sp>
      <p:sp>
        <p:nvSpPr>
          <p:cNvPr id="8287" name="Text Box 223">
            <a:extLst>
              <a:ext uri="{FF2B5EF4-FFF2-40B4-BE49-F238E27FC236}">
                <a16:creationId xmlns:a16="http://schemas.microsoft.com/office/drawing/2014/main" id="{637BCE92-85F8-4737-98E2-180C28ADEC2A}"/>
              </a:ext>
            </a:extLst>
          </p:cNvPr>
          <p:cNvSpPr txBox="1">
            <a:spLocks noChangeArrowheads="1"/>
          </p:cNvSpPr>
          <p:nvPr/>
        </p:nvSpPr>
        <p:spPr bwMode="auto">
          <a:xfrm>
            <a:off x="3307467" y="233363"/>
            <a:ext cx="2386132" cy="7709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fontAlgn="base">
              <a:spcBef>
                <a:spcPct val="50000"/>
              </a:spcBef>
              <a:spcAft>
                <a:spcPct val="0"/>
              </a:spcAft>
            </a:pPr>
            <a:r>
              <a:rPr lang="es-ES" altLang="es-ES" sz="2205" b="1">
                <a:solidFill>
                  <a:srgbClr val="063DE8"/>
                </a:solidFill>
              </a:rPr>
              <a:t>MESANGIAL IgA</a:t>
            </a:r>
          </a:p>
        </p:txBody>
      </p:sp>
      <p:pic>
        <p:nvPicPr>
          <p:cNvPr id="8288" name="Picture 224">
            <a:extLst>
              <a:ext uri="{FF2B5EF4-FFF2-40B4-BE49-F238E27FC236}">
                <a16:creationId xmlns:a16="http://schemas.microsoft.com/office/drawing/2014/main" id="{649A9F56-E9AD-442E-8F0F-FFB608560A4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l="20464" r="20685"/>
          <a:stretch>
            <a:fillRect/>
          </a:stretch>
        </p:blipFill>
        <p:spPr bwMode="auto">
          <a:xfrm>
            <a:off x="1724977" y="625704"/>
            <a:ext cx="1668542" cy="20273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60705" name="AutoShape 225">
            <a:extLst>
              <a:ext uri="{FF2B5EF4-FFF2-40B4-BE49-F238E27FC236}">
                <a16:creationId xmlns:a16="http://schemas.microsoft.com/office/drawing/2014/main" id="{0C1C7CFC-E1DC-4C53-8F3B-131566261679}"/>
              </a:ext>
            </a:extLst>
          </p:cNvPr>
          <p:cNvSpPr>
            <a:spLocks noChangeArrowheads="1"/>
          </p:cNvSpPr>
          <p:nvPr/>
        </p:nvSpPr>
        <p:spPr bwMode="auto">
          <a:xfrm rot="3197829">
            <a:off x="3099629" y="2227884"/>
            <a:ext cx="1493520" cy="179397"/>
          </a:xfrm>
          <a:prstGeom prst="rightArrow">
            <a:avLst>
              <a:gd name="adj1" fmla="val 50000"/>
              <a:gd name="adj2" fmla="val 208131"/>
            </a:avLst>
          </a:prstGeom>
          <a:solidFill>
            <a:srgbClr val="99FF3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endParaRPr lang="es-ES" altLang="es-ES" sz="1470" b="1">
              <a:solidFill>
                <a:srgbClr val="000000"/>
              </a:solidFill>
            </a:endParaRPr>
          </a:p>
        </p:txBody>
      </p:sp>
      <p:sp>
        <p:nvSpPr>
          <p:cNvPr id="660706" name="AutoShape 226">
            <a:extLst>
              <a:ext uri="{FF2B5EF4-FFF2-40B4-BE49-F238E27FC236}">
                <a16:creationId xmlns:a16="http://schemas.microsoft.com/office/drawing/2014/main" id="{DFCAFBB5-16AC-4C6C-B40C-ACB1C09A116E}"/>
              </a:ext>
            </a:extLst>
          </p:cNvPr>
          <p:cNvSpPr>
            <a:spLocks noChangeArrowheads="1"/>
          </p:cNvSpPr>
          <p:nvPr/>
        </p:nvSpPr>
        <p:spPr bwMode="auto">
          <a:xfrm rot="2186325">
            <a:off x="2643843" y="2653041"/>
            <a:ext cx="1327249" cy="201275"/>
          </a:xfrm>
          <a:prstGeom prst="rightArrow">
            <a:avLst>
              <a:gd name="adj1" fmla="val 50000"/>
              <a:gd name="adj2" fmla="val 164855"/>
            </a:avLst>
          </a:prstGeom>
          <a:solidFill>
            <a:srgbClr val="99FF3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endParaRPr lang="es-ES" altLang="es-ES" sz="1470" b="1">
              <a:solidFill>
                <a:srgbClr val="000000"/>
              </a:solidFill>
            </a:endParaRPr>
          </a:p>
        </p:txBody>
      </p:sp>
      <p:sp>
        <p:nvSpPr>
          <p:cNvPr id="8300" name="Rectangle 108">
            <a:extLst>
              <a:ext uri="{FF2B5EF4-FFF2-40B4-BE49-F238E27FC236}">
                <a16:creationId xmlns:a16="http://schemas.microsoft.com/office/drawing/2014/main" id="{43F00CBD-48C6-46A0-A3D1-CD4A94B5129D}"/>
              </a:ext>
            </a:extLst>
          </p:cNvPr>
          <p:cNvSpPr>
            <a:spLocks noChangeArrowheads="1"/>
          </p:cNvSpPr>
          <p:nvPr/>
        </p:nvSpPr>
        <p:spPr bwMode="auto">
          <a:xfrm>
            <a:off x="1003013" y="2686586"/>
            <a:ext cx="2778472" cy="3507731"/>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654">
              <a:solidFill>
                <a:srgbClr val="000000"/>
              </a:solidFill>
              <a:latin typeface="Arial" panose="020B0604020202020204" pitchFamily="34" charset="0"/>
              <a:cs typeface="Arial" panose="020B0604020202020204" pitchFamily="34" charset="0"/>
            </a:endParaRPr>
          </a:p>
        </p:txBody>
      </p:sp>
      <p:grpSp>
        <p:nvGrpSpPr>
          <p:cNvPr id="8302" name="Group 198">
            <a:extLst>
              <a:ext uri="{FF2B5EF4-FFF2-40B4-BE49-F238E27FC236}">
                <a16:creationId xmlns:a16="http://schemas.microsoft.com/office/drawing/2014/main" id="{C5557BF9-2493-47F3-82F6-E6C293AC3332}"/>
              </a:ext>
            </a:extLst>
          </p:cNvPr>
          <p:cNvGrpSpPr>
            <a:grpSpLocks/>
          </p:cNvGrpSpPr>
          <p:nvPr/>
        </p:nvGrpSpPr>
        <p:grpSpPr bwMode="auto">
          <a:xfrm>
            <a:off x="5210830" y="993250"/>
            <a:ext cx="1856691" cy="1925241"/>
            <a:chOff x="3143" y="1158"/>
            <a:chExt cx="1432" cy="1320"/>
          </a:xfrm>
        </p:grpSpPr>
        <p:grpSp>
          <p:nvGrpSpPr>
            <p:cNvPr id="8303" name="Group 138">
              <a:extLst>
                <a:ext uri="{FF2B5EF4-FFF2-40B4-BE49-F238E27FC236}">
                  <a16:creationId xmlns:a16="http://schemas.microsoft.com/office/drawing/2014/main" id="{47927D0D-2206-4ED5-81A3-ACA578A56268}"/>
                </a:ext>
              </a:extLst>
            </p:cNvPr>
            <p:cNvGrpSpPr>
              <a:grpSpLocks/>
            </p:cNvGrpSpPr>
            <p:nvPr/>
          </p:nvGrpSpPr>
          <p:grpSpPr bwMode="auto">
            <a:xfrm>
              <a:off x="3143" y="1158"/>
              <a:ext cx="1432" cy="1038"/>
              <a:chOff x="538" y="1470"/>
              <a:chExt cx="911" cy="763"/>
            </a:xfrm>
          </p:grpSpPr>
          <p:sp>
            <p:nvSpPr>
              <p:cNvPr id="8304" name="Freeform 7">
                <a:extLst>
                  <a:ext uri="{FF2B5EF4-FFF2-40B4-BE49-F238E27FC236}">
                    <a16:creationId xmlns:a16="http://schemas.microsoft.com/office/drawing/2014/main" id="{BFFE892C-9F7D-45FE-8BCE-FD87F34C5A19}"/>
                  </a:ext>
                </a:extLst>
              </p:cNvPr>
              <p:cNvSpPr>
                <a:spLocks/>
              </p:cNvSpPr>
              <p:nvPr/>
            </p:nvSpPr>
            <p:spPr bwMode="auto">
              <a:xfrm>
                <a:off x="538" y="1470"/>
                <a:ext cx="911" cy="763"/>
              </a:xfrm>
              <a:custGeom>
                <a:avLst/>
                <a:gdLst>
                  <a:gd name="T0" fmla="*/ 977 w 810"/>
                  <a:gd name="T1" fmla="*/ 15 h 763"/>
                  <a:gd name="T2" fmla="*/ 932 w 810"/>
                  <a:gd name="T3" fmla="*/ 28 h 763"/>
                  <a:gd name="T4" fmla="*/ 884 w 810"/>
                  <a:gd name="T5" fmla="*/ 32 h 763"/>
                  <a:gd name="T6" fmla="*/ 790 w 810"/>
                  <a:gd name="T7" fmla="*/ 32 h 763"/>
                  <a:gd name="T8" fmla="*/ 741 w 810"/>
                  <a:gd name="T9" fmla="*/ 34 h 763"/>
                  <a:gd name="T10" fmla="*/ 694 w 810"/>
                  <a:gd name="T11" fmla="*/ 38 h 763"/>
                  <a:gd name="T12" fmla="*/ 598 w 810"/>
                  <a:gd name="T13" fmla="*/ 53 h 763"/>
                  <a:gd name="T14" fmla="*/ 551 w 810"/>
                  <a:gd name="T15" fmla="*/ 61 h 763"/>
                  <a:gd name="T16" fmla="*/ 504 w 810"/>
                  <a:gd name="T17" fmla="*/ 63 h 763"/>
                  <a:gd name="T18" fmla="*/ 408 w 810"/>
                  <a:gd name="T19" fmla="*/ 59 h 763"/>
                  <a:gd name="T20" fmla="*/ 361 w 810"/>
                  <a:gd name="T21" fmla="*/ 55 h 763"/>
                  <a:gd name="T22" fmla="*/ 315 w 810"/>
                  <a:gd name="T23" fmla="*/ 53 h 763"/>
                  <a:gd name="T24" fmla="*/ 220 w 810"/>
                  <a:gd name="T25" fmla="*/ 59 h 763"/>
                  <a:gd name="T26" fmla="*/ 172 w 810"/>
                  <a:gd name="T27" fmla="*/ 67 h 763"/>
                  <a:gd name="T28" fmla="*/ 125 w 810"/>
                  <a:gd name="T29" fmla="*/ 86 h 763"/>
                  <a:gd name="T30" fmla="*/ 51 w 810"/>
                  <a:gd name="T31" fmla="*/ 145 h 763"/>
                  <a:gd name="T32" fmla="*/ 27 w 810"/>
                  <a:gd name="T33" fmla="*/ 183 h 763"/>
                  <a:gd name="T34" fmla="*/ 9 w 810"/>
                  <a:gd name="T35" fmla="*/ 220 h 763"/>
                  <a:gd name="T36" fmla="*/ 2 w 810"/>
                  <a:gd name="T37" fmla="*/ 294 h 763"/>
                  <a:gd name="T38" fmla="*/ 9 w 810"/>
                  <a:gd name="T39" fmla="*/ 331 h 763"/>
                  <a:gd name="T40" fmla="*/ 9 w 810"/>
                  <a:gd name="T41" fmla="*/ 369 h 763"/>
                  <a:gd name="T42" fmla="*/ 21 w 810"/>
                  <a:gd name="T43" fmla="*/ 444 h 763"/>
                  <a:gd name="T44" fmla="*/ 34 w 810"/>
                  <a:gd name="T45" fmla="*/ 482 h 763"/>
                  <a:gd name="T46" fmla="*/ 43 w 810"/>
                  <a:gd name="T47" fmla="*/ 520 h 763"/>
                  <a:gd name="T48" fmla="*/ 43 w 810"/>
                  <a:gd name="T49" fmla="*/ 595 h 763"/>
                  <a:gd name="T50" fmla="*/ 38 w 810"/>
                  <a:gd name="T51" fmla="*/ 633 h 763"/>
                  <a:gd name="T52" fmla="*/ 38 w 810"/>
                  <a:gd name="T53" fmla="*/ 671 h 763"/>
                  <a:gd name="T54" fmla="*/ 38 w 810"/>
                  <a:gd name="T55" fmla="*/ 744 h 763"/>
                  <a:gd name="T56" fmla="*/ 38 w 810"/>
                  <a:gd name="T57" fmla="*/ 759 h 763"/>
                  <a:gd name="T58" fmla="*/ 55 w 810"/>
                  <a:gd name="T59" fmla="*/ 759 h 763"/>
                  <a:gd name="T60" fmla="*/ 70 w 810"/>
                  <a:gd name="T61" fmla="*/ 744 h 763"/>
                  <a:gd name="T62" fmla="*/ 145 w 810"/>
                  <a:gd name="T63" fmla="*/ 675 h 763"/>
                  <a:gd name="T64" fmla="*/ 186 w 810"/>
                  <a:gd name="T65" fmla="*/ 646 h 763"/>
                  <a:gd name="T66" fmla="*/ 225 w 810"/>
                  <a:gd name="T67" fmla="*/ 623 h 763"/>
                  <a:gd name="T68" fmla="*/ 315 w 810"/>
                  <a:gd name="T69" fmla="*/ 585 h 763"/>
                  <a:gd name="T70" fmla="*/ 361 w 810"/>
                  <a:gd name="T71" fmla="*/ 566 h 763"/>
                  <a:gd name="T72" fmla="*/ 408 w 810"/>
                  <a:gd name="T73" fmla="*/ 547 h 763"/>
                  <a:gd name="T74" fmla="*/ 498 w 810"/>
                  <a:gd name="T75" fmla="*/ 493 h 763"/>
                  <a:gd name="T76" fmla="*/ 535 w 810"/>
                  <a:gd name="T77" fmla="*/ 459 h 763"/>
                  <a:gd name="T78" fmla="*/ 565 w 810"/>
                  <a:gd name="T79" fmla="*/ 423 h 763"/>
                  <a:gd name="T80" fmla="*/ 612 w 810"/>
                  <a:gd name="T81" fmla="*/ 348 h 763"/>
                  <a:gd name="T82" fmla="*/ 628 w 810"/>
                  <a:gd name="T83" fmla="*/ 310 h 763"/>
                  <a:gd name="T84" fmla="*/ 633 w 810"/>
                  <a:gd name="T85" fmla="*/ 273 h 763"/>
                  <a:gd name="T86" fmla="*/ 593 w 810"/>
                  <a:gd name="T87" fmla="*/ 204 h 763"/>
                  <a:gd name="T88" fmla="*/ 559 w 810"/>
                  <a:gd name="T89" fmla="*/ 178 h 763"/>
                  <a:gd name="T90" fmla="*/ 538 w 810"/>
                  <a:gd name="T91" fmla="*/ 166 h 763"/>
                  <a:gd name="T92" fmla="*/ 511 w 810"/>
                  <a:gd name="T93" fmla="*/ 160 h 76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810" h="763">
                    <a:moveTo>
                      <a:pt x="810" y="0"/>
                    </a:moveTo>
                    <a:lnTo>
                      <a:pt x="773" y="15"/>
                    </a:lnTo>
                    <a:lnTo>
                      <a:pt x="737" y="28"/>
                    </a:lnTo>
                    <a:lnTo>
                      <a:pt x="699" y="32"/>
                    </a:lnTo>
                    <a:lnTo>
                      <a:pt x="662" y="32"/>
                    </a:lnTo>
                    <a:lnTo>
                      <a:pt x="624" y="32"/>
                    </a:lnTo>
                    <a:lnTo>
                      <a:pt x="586" y="34"/>
                    </a:lnTo>
                    <a:lnTo>
                      <a:pt x="549" y="38"/>
                    </a:lnTo>
                    <a:lnTo>
                      <a:pt x="511" y="44"/>
                    </a:lnTo>
                    <a:lnTo>
                      <a:pt x="473" y="53"/>
                    </a:lnTo>
                    <a:lnTo>
                      <a:pt x="436" y="61"/>
                    </a:lnTo>
                    <a:lnTo>
                      <a:pt x="398" y="63"/>
                    </a:lnTo>
                    <a:lnTo>
                      <a:pt x="360" y="63"/>
                    </a:lnTo>
                    <a:lnTo>
                      <a:pt x="323" y="59"/>
                    </a:lnTo>
                    <a:lnTo>
                      <a:pt x="285" y="55"/>
                    </a:lnTo>
                    <a:lnTo>
                      <a:pt x="249" y="53"/>
                    </a:lnTo>
                    <a:lnTo>
                      <a:pt x="212" y="55"/>
                    </a:lnTo>
                    <a:lnTo>
                      <a:pt x="174" y="59"/>
                    </a:lnTo>
                    <a:lnTo>
                      <a:pt x="136" y="67"/>
                    </a:lnTo>
                    <a:lnTo>
                      <a:pt x="99" y="86"/>
                    </a:lnTo>
                    <a:lnTo>
                      <a:pt x="65" y="111"/>
                    </a:lnTo>
                    <a:lnTo>
                      <a:pt x="40" y="145"/>
                    </a:lnTo>
                    <a:lnTo>
                      <a:pt x="21" y="183"/>
                    </a:lnTo>
                    <a:lnTo>
                      <a:pt x="7" y="220"/>
                    </a:lnTo>
                    <a:lnTo>
                      <a:pt x="0" y="258"/>
                    </a:lnTo>
                    <a:lnTo>
                      <a:pt x="2" y="294"/>
                    </a:lnTo>
                    <a:lnTo>
                      <a:pt x="7" y="331"/>
                    </a:lnTo>
                    <a:lnTo>
                      <a:pt x="7" y="369"/>
                    </a:lnTo>
                    <a:lnTo>
                      <a:pt x="11" y="407"/>
                    </a:lnTo>
                    <a:lnTo>
                      <a:pt x="17" y="444"/>
                    </a:lnTo>
                    <a:lnTo>
                      <a:pt x="27" y="482"/>
                    </a:lnTo>
                    <a:lnTo>
                      <a:pt x="34" y="520"/>
                    </a:lnTo>
                    <a:lnTo>
                      <a:pt x="36" y="558"/>
                    </a:lnTo>
                    <a:lnTo>
                      <a:pt x="34" y="595"/>
                    </a:lnTo>
                    <a:lnTo>
                      <a:pt x="30" y="633"/>
                    </a:lnTo>
                    <a:lnTo>
                      <a:pt x="30" y="671"/>
                    </a:lnTo>
                    <a:lnTo>
                      <a:pt x="30" y="708"/>
                    </a:lnTo>
                    <a:lnTo>
                      <a:pt x="30" y="744"/>
                    </a:lnTo>
                    <a:lnTo>
                      <a:pt x="30" y="759"/>
                    </a:lnTo>
                    <a:lnTo>
                      <a:pt x="36" y="763"/>
                    </a:lnTo>
                    <a:lnTo>
                      <a:pt x="44" y="759"/>
                    </a:lnTo>
                    <a:lnTo>
                      <a:pt x="55" y="744"/>
                    </a:lnTo>
                    <a:lnTo>
                      <a:pt x="84" y="708"/>
                    </a:lnTo>
                    <a:lnTo>
                      <a:pt x="115" y="675"/>
                    </a:lnTo>
                    <a:lnTo>
                      <a:pt x="147" y="646"/>
                    </a:lnTo>
                    <a:lnTo>
                      <a:pt x="178" y="623"/>
                    </a:lnTo>
                    <a:lnTo>
                      <a:pt x="212" y="602"/>
                    </a:lnTo>
                    <a:lnTo>
                      <a:pt x="249" y="585"/>
                    </a:lnTo>
                    <a:lnTo>
                      <a:pt x="285" y="566"/>
                    </a:lnTo>
                    <a:lnTo>
                      <a:pt x="323" y="547"/>
                    </a:lnTo>
                    <a:lnTo>
                      <a:pt x="360" y="522"/>
                    </a:lnTo>
                    <a:lnTo>
                      <a:pt x="394" y="493"/>
                    </a:lnTo>
                    <a:lnTo>
                      <a:pt x="423" y="459"/>
                    </a:lnTo>
                    <a:lnTo>
                      <a:pt x="446" y="423"/>
                    </a:lnTo>
                    <a:lnTo>
                      <a:pt x="467" y="386"/>
                    </a:lnTo>
                    <a:lnTo>
                      <a:pt x="484" y="348"/>
                    </a:lnTo>
                    <a:lnTo>
                      <a:pt x="496" y="310"/>
                    </a:lnTo>
                    <a:lnTo>
                      <a:pt x="501" y="273"/>
                    </a:lnTo>
                    <a:lnTo>
                      <a:pt x="492" y="237"/>
                    </a:lnTo>
                    <a:lnTo>
                      <a:pt x="469" y="204"/>
                    </a:lnTo>
                    <a:lnTo>
                      <a:pt x="442" y="178"/>
                    </a:lnTo>
                    <a:lnTo>
                      <a:pt x="425" y="166"/>
                    </a:lnTo>
                    <a:lnTo>
                      <a:pt x="415" y="162"/>
                    </a:lnTo>
                    <a:lnTo>
                      <a:pt x="404" y="160"/>
                    </a:lnTo>
                  </a:path>
                </a:pathLst>
              </a:custGeom>
              <a:noFill/>
              <a:ln w="158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840151" fontAlgn="base">
                  <a:spcBef>
                    <a:spcPct val="0"/>
                  </a:spcBef>
                  <a:spcAft>
                    <a:spcPct val="0"/>
                  </a:spcAft>
                </a:pPr>
                <a:endParaRPr lang="es-ES" sz="1654">
                  <a:solidFill>
                    <a:srgbClr val="000000"/>
                  </a:solidFill>
                  <a:latin typeface="Arial" panose="020B0604020202020204" pitchFamily="34" charset="0"/>
                  <a:cs typeface="Arial" panose="020B0604020202020204" pitchFamily="34" charset="0"/>
                </a:endParaRPr>
              </a:p>
            </p:txBody>
          </p:sp>
          <p:sp>
            <p:nvSpPr>
              <p:cNvPr id="8305" name="Freeform 8">
                <a:extLst>
                  <a:ext uri="{FF2B5EF4-FFF2-40B4-BE49-F238E27FC236}">
                    <a16:creationId xmlns:a16="http://schemas.microsoft.com/office/drawing/2014/main" id="{183D894C-C687-4C5B-A0DB-9E75365AA630}"/>
                  </a:ext>
                </a:extLst>
              </p:cNvPr>
              <p:cNvSpPr>
                <a:spLocks/>
              </p:cNvSpPr>
              <p:nvPr/>
            </p:nvSpPr>
            <p:spPr bwMode="auto">
              <a:xfrm>
                <a:off x="992" y="1470"/>
                <a:ext cx="457" cy="482"/>
              </a:xfrm>
              <a:custGeom>
                <a:avLst/>
                <a:gdLst>
                  <a:gd name="T0" fmla="*/ 0 w 406"/>
                  <a:gd name="T1" fmla="*/ 482 h 482"/>
                  <a:gd name="T2" fmla="*/ 36 w 406"/>
                  <a:gd name="T3" fmla="*/ 444 h 482"/>
                  <a:gd name="T4" fmla="*/ 36 w 406"/>
                  <a:gd name="T5" fmla="*/ 444 h 482"/>
                  <a:gd name="T6" fmla="*/ 72 w 406"/>
                  <a:gd name="T7" fmla="*/ 409 h 482"/>
                  <a:gd name="T8" fmla="*/ 114 w 406"/>
                  <a:gd name="T9" fmla="*/ 380 h 482"/>
                  <a:gd name="T10" fmla="*/ 114 w 406"/>
                  <a:gd name="T11" fmla="*/ 380 h 482"/>
                  <a:gd name="T12" fmla="*/ 162 w 406"/>
                  <a:gd name="T13" fmla="*/ 354 h 482"/>
                  <a:gd name="T14" fmla="*/ 205 w 406"/>
                  <a:gd name="T15" fmla="*/ 331 h 482"/>
                  <a:gd name="T16" fmla="*/ 205 w 406"/>
                  <a:gd name="T17" fmla="*/ 331 h 482"/>
                  <a:gd name="T18" fmla="*/ 244 w 406"/>
                  <a:gd name="T19" fmla="*/ 308 h 482"/>
                  <a:gd name="T20" fmla="*/ 284 w 406"/>
                  <a:gd name="T21" fmla="*/ 283 h 482"/>
                  <a:gd name="T22" fmla="*/ 284 w 406"/>
                  <a:gd name="T23" fmla="*/ 283 h 482"/>
                  <a:gd name="T24" fmla="*/ 322 w 406"/>
                  <a:gd name="T25" fmla="*/ 254 h 482"/>
                  <a:gd name="T26" fmla="*/ 353 w 406"/>
                  <a:gd name="T27" fmla="*/ 220 h 482"/>
                  <a:gd name="T28" fmla="*/ 353 w 406"/>
                  <a:gd name="T29" fmla="*/ 220 h 482"/>
                  <a:gd name="T30" fmla="*/ 380 w 406"/>
                  <a:gd name="T31" fmla="*/ 183 h 482"/>
                  <a:gd name="T32" fmla="*/ 401 w 406"/>
                  <a:gd name="T33" fmla="*/ 145 h 482"/>
                  <a:gd name="T34" fmla="*/ 401 w 406"/>
                  <a:gd name="T35" fmla="*/ 145 h 482"/>
                  <a:gd name="T36" fmla="*/ 422 w 406"/>
                  <a:gd name="T37" fmla="*/ 107 h 482"/>
                  <a:gd name="T38" fmla="*/ 448 w 406"/>
                  <a:gd name="T39" fmla="*/ 74 h 482"/>
                  <a:gd name="T40" fmla="*/ 448 w 406"/>
                  <a:gd name="T41" fmla="*/ 74 h 482"/>
                  <a:gd name="T42" fmla="*/ 473 w 406"/>
                  <a:gd name="T43" fmla="*/ 44 h 482"/>
                  <a:gd name="T44" fmla="*/ 489 w 406"/>
                  <a:gd name="T45" fmla="*/ 21 h 482"/>
                  <a:gd name="T46" fmla="*/ 489 w 406"/>
                  <a:gd name="T47" fmla="*/ 21 h 482"/>
                  <a:gd name="T48" fmla="*/ 502 w 406"/>
                  <a:gd name="T49" fmla="*/ 5 h 482"/>
                  <a:gd name="T50" fmla="*/ 514 w 406"/>
                  <a:gd name="T51" fmla="*/ 0 h 48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406" h="482">
                    <a:moveTo>
                      <a:pt x="0" y="482"/>
                    </a:moveTo>
                    <a:lnTo>
                      <a:pt x="28" y="444"/>
                    </a:lnTo>
                    <a:lnTo>
                      <a:pt x="57" y="409"/>
                    </a:lnTo>
                    <a:lnTo>
                      <a:pt x="90" y="380"/>
                    </a:lnTo>
                    <a:lnTo>
                      <a:pt x="128" y="354"/>
                    </a:lnTo>
                    <a:lnTo>
                      <a:pt x="162" y="331"/>
                    </a:lnTo>
                    <a:lnTo>
                      <a:pt x="193" y="308"/>
                    </a:lnTo>
                    <a:lnTo>
                      <a:pt x="224" y="283"/>
                    </a:lnTo>
                    <a:lnTo>
                      <a:pt x="254" y="254"/>
                    </a:lnTo>
                    <a:lnTo>
                      <a:pt x="279" y="220"/>
                    </a:lnTo>
                    <a:lnTo>
                      <a:pt x="300" y="183"/>
                    </a:lnTo>
                    <a:lnTo>
                      <a:pt x="316" y="145"/>
                    </a:lnTo>
                    <a:lnTo>
                      <a:pt x="333" y="107"/>
                    </a:lnTo>
                    <a:lnTo>
                      <a:pt x="354" y="74"/>
                    </a:lnTo>
                    <a:lnTo>
                      <a:pt x="373" y="44"/>
                    </a:lnTo>
                    <a:lnTo>
                      <a:pt x="386" y="21"/>
                    </a:lnTo>
                    <a:lnTo>
                      <a:pt x="396" y="5"/>
                    </a:lnTo>
                    <a:lnTo>
                      <a:pt x="406" y="0"/>
                    </a:lnTo>
                  </a:path>
                </a:pathLst>
              </a:custGeom>
              <a:noFill/>
              <a:ln w="158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840151" fontAlgn="base">
                  <a:spcBef>
                    <a:spcPct val="0"/>
                  </a:spcBef>
                  <a:spcAft>
                    <a:spcPct val="0"/>
                  </a:spcAft>
                </a:pPr>
                <a:endParaRPr lang="es-ES" sz="1654">
                  <a:solidFill>
                    <a:srgbClr val="000000"/>
                  </a:solidFill>
                  <a:latin typeface="Arial" panose="020B0604020202020204" pitchFamily="34" charset="0"/>
                  <a:cs typeface="Arial" panose="020B0604020202020204" pitchFamily="34" charset="0"/>
                </a:endParaRPr>
              </a:p>
            </p:txBody>
          </p:sp>
        </p:grpSp>
        <p:sp>
          <p:nvSpPr>
            <p:cNvPr id="8306" name="Freeform 139">
              <a:extLst>
                <a:ext uri="{FF2B5EF4-FFF2-40B4-BE49-F238E27FC236}">
                  <a16:creationId xmlns:a16="http://schemas.microsoft.com/office/drawing/2014/main" id="{C6FB8151-C400-492E-8D68-653729F0A142}"/>
                </a:ext>
              </a:extLst>
            </p:cNvPr>
            <p:cNvSpPr>
              <a:spLocks/>
            </p:cNvSpPr>
            <p:nvPr/>
          </p:nvSpPr>
          <p:spPr bwMode="auto">
            <a:xfrm>
              <a:off x="3502" y="1847"/>
              <a:ext cx="429" cy="468"/>
            </a:xfrm>
            <a:custGeom>
              <a:avLst/>
              <a:gdLst>
                <a:gd name="T0" fmla="*/ 338 w 429"/>
                <a:gd name="T1" fmla="*/ 0 h 468"/>
                <a:gd name="T2" fmla="*/ 402 w 429"/>
                <a:gd name="T3" fmla="*/ 64 h 468"/>
                <a:gd name="T4" fmla="*/ 429 w 429"/>
                <a:gd name="T5" fmla="*/ 201 h 468"/>
                <a:gd name="T6" fmla="*/ 384 w 429"/>
                <a:gd name="T7" fmla="*/ 311 h 468"/>
                <a:gd name="T8" fmla="*/ 347 w 429"/>
                <a:gd name="T9" fmla="*/ 347 h 468"/>
                <a:gd name="T10" fmla="*/ 329 w 429"/>
                <a:gd name="T11" fmla="*/ 366 h 468"/>
                <a:gd name="T12" fmla="*/ 311 w 429"/>
                <a:gd name="T13" fmla="*/ 393 h 468"/>
                <a:gd name="T14" fmla="*/ 91 w 429"/>
                <a:gd name="T15" fmla="*/ 439 h 468"/>
                <a:gd name="T16" fmla="*/ 36 w 429"/>
                <a:gd name="T17" fmla="*/ 457 h 468"/>
                <a:gd name="T18" fmla="*/ 9 w 429"/>
                <a:gd name="T19" fmla="*/ 466 h 468"/>
                <a:gd name="T20" fmla="*/ 55 w 429"/>
                <a:gd name="T21" fmla="*/ 457 h 46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9" h="468">
                  <a:moveTo>
                    <a:pt x="338" y="0"/>
                  </a:moveTo>
                  <a:cubicBezTo>
                    <a:pt x="358" y="29"/>
                    <a:pt x="373" y="44"/>
                    <a:pt x="402" y="64"/>
                  </a:cubicBezTo>
                  <a:cubicBezTo>
                    <a:pt x="417" y="108"/>
                    <a:pt x="429" y="201"/>
                    <a:pt x="429" y="201"/>
                  </a:cubicBezTo>
                  <a:cubicBezTo>
                    <a:pt x="421" y="259"/>
                    <a:pt x="421" y="272"/>
                    <a:pt x="384" y="311"/>
                  </a:cubicBezTo>
                  <a:cubicBezTo>
                    <a:pt x="368" y="360"/>
                    <a:pt x="388" y="322"/>
                    <a:pt x="347" y="347"/>
                  </a:cubicBezTo>
                  <a:cubicBezTo>
                    <a:pt x="340" y="352"/>
                    <a:pt x="334" y="359"/>
                    <a:pt x="329" y="366"/>
                  </a:cubicBezTo>
                  <a:cubicBezTo>
                    <a:pt x="322" y="375"/>
                    <a:pt x="320" y="387"/>
                    <a:pt x="311" y="393"/>
                  </a:cubicBezTo>
                  <a:cubicBezTo>
                    <a:pt x="254" y="428"/>
                    <a:pt x="151" y="433"/>
                    <a:pt x="91" y="439"/>
                  </a:cubicBezTo>
                  <a:cubicBezTo>
                    <a:pt x="73" y="445"/>
                    <a:pt x="54" y="451"/>
                    <a:pt x="36" y="457"/>
                  </a:cubicBezTo>
                  <a:cubicBezTo>
                    <a:pt x="27" y="460"/>
                    <a:pt x="0" y="468"/>
                    <a:pt x="9" y="466"/>
                  </a:cubicBezTo>
                  <a:cubicBezTo>
                    <a:pt x="24" y="463"/>
                    <a:pt x="55" y="457"/>
                    <a:pt x="55" y="457"/>
                  </a:cubicBezTo>
                </a:path>
              </a:pathLst>
            </a:custGeom>
            <a:noFill/>
            <a:ln w="9525"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654">
                <a:solidFill>
                  <a:srgbClr val="000000"/>
                </a:solidFill>
                <a:latin typeface="Arial" panose="020B0604020202020204" pitchFamily="34" charset="0"/>
                <a:cs typeface="Arial" panose="020B0604020202020204" pitchFamily="34" charset="0"/>
              </a:endParaRPr>
            </a:p>
          </p:txBody>
        </p:sp>
        <p:sp>
          <p:nvSpPr>
            <p:cNvPr id="8307" name="Freeform 140">
              <a:extLst>
                <a:ext uri="{FF2B5EF4-FFF2-40B4-BE49-F238E27FC236}">
                  <a16:creationId xmlns:a16="http://schemas.microsoft.com/office/drawing/2014/main" id="{21E87ACD-0995-42CB-9C81-10109C7C783C}"/>
                </a:ext>
              </a:extLst>
            </p:cNvPr>
            <p:cNvSpPr>
              <a:spLocks/>
            </p:cNvSpPr>
            <p:nvPr/>
          </p:nvSpPr>
          <p:spPr bwMode="auto">
            <a:xfrm>
              <a:off x="3611" y="2112"/>
              <a:ext cx="823" cy="366"/>
            </a:xfrm>
            <a:custGeom>
              <a:avLst/>
              <a:gdLst>
                <a:gd name="T0" fmla="*/ 0 w 823"/>
                <a:gd name="T1" fmla="*/ 366 h 366"/>
                <a:gd name="T2" fmla="*/ 293 w 823"/>
                <a:gd name="T3" fmla="*/ 311 h 366"/>
                <a:gd name="T4" fmla="*/ 311 w 823"/>
                <a:gd name="T5" fmla="*/ 283 h 366"/>
                <a:gd name="T6" fmla="*/ 339 w 823"/>
                <a:gd name="T7" fmla="*/ 274 h 366"/>
                <a:gd name="T8" fmla="*/ 375 w 823"/>
                <a:gd name="T9" fmla="*/ 238 h 366"/>
                <a:gd name="T10" fmla="*/ 430 w 823"/>
                <a:gd name="T11" fmla="*/ 137 h 366"/>
                <a:gd name="T12" fmla="*/ 439 w 823"/>
                <a:gd name="T13" fmla="*/ 110 h 366"/>
                <a:gd name="T14" fmla="*/ 485 w 823"/>
                <a:gd name="T15" fmla="*/ 0 h 366"/>
                <a:gd name="T16" fmla="*/ 613 w 823"/>
                <a:gd name="T17" fmla="*/ 55 h 366"/>
                <a:gd name="T18" fmla="*/ 823 w 823"/>
                <a:gd name="T19" fmla="*/ 55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23" h="366">
                  <a:moveTo>
                    <a:pt x="0" y="366"/>
                  </a:moveTo>
                  <a:cubicBezTo>
                    <a:pt x="102" y="358"/>
                    <a:pt x="196" y="343"/>
                    <a:pt x="293" y="311"/>
                  </a:cubicBezTo>
                  <a:cubicBezTo>
                    <a:pt x="299" y="302"/>
                    <a:pt x="302" y="290"/>
                    <a:pt x="311" y="283"/>
                  </a:cubicBezTo>
                  <a:cubicBezTo>
                    <a:pt x="319" y="277"/>
                    <a:pt x="332" y="281"/>
                    <a:pt x="339" y="274"/>
                  </a:cubicBezTo>
                  <a:cubicBezTo>
                    <a:pt x="389" y="225"/>
                    <a:pt x="301" y="263"/>
                    <a:pt x="375" y="238"/>
                  </a:cubicBezTo>
                  <a:cubicBezTo>
                    <a:pt x="408" y="205"/>
                    <a:pt x="415" y="183"/>
                    <a:pt x="430" y="137"/>
                  </a:cubicBezTo>
                  <a:cubicBezTo>
                    <a:pt x="433" y="128"/>
                    <a:pt x="439" y="110"/>
                    <a:pt x="439" y="110"/>
                  </a:cubicBezTo>
                  <a:cubicBezTo>
                    <a:pt x="447" y="60"/>
                    <a:pt x="443" y="28"/>
                    <a:pt x="485" y="0"/>
                  </a:cubicBezTo>
                  <a:cubicBezTo>
                    <a:pt x="503" y="6"/>
                    <a:pt x="603" y="55"/>
                    <a:pt x="613" y="55"/>
                  </a:cubicBezTo>
                  <a:cubicBezTo>
                    <a:pt x="683" y="55"/>
                    <a:pt x="753" y="55"/>
                    <a:pt x="823" y="55"/>
                  </a:cubicBezTo>
                </a:path>
              </a:pathLst>
            </a:custGeom>
            <a:noFill/>
            <a:ln w="9525"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654">
                <a:solidFill>
                  <a:srgbClr val="000000"/>
                </a:solidFill>
                <a:latin typeface="Arial" panose="020B0604020202020204" pitchFamily="34" charset="0"/>
                <a:cs typeface="Arial" panose="020B0604020202020204" pitchFamily="34" charset="0"/>
              </a:endParaRPr>
            </a:p>
          </p:txBody>
        </p:sp>
        <p:sp>
          <p:nvSpPr>
            <p:cNvPr id="8308" name="Freeform 141">
              <a:extLst>
                <a:ext uri="{FF2B5EF4-FFF2-40B4-BE49-F238E27FC236}">
                  <a16:creationId xmlns:a16="http://schemas.microsoft.com/office/drawing/2014/main" id="{295BCEFF-BFC2-455A-A935-15EEE99DE69B}"/>
                </a:ext>
              </a:extLst>
            </p:cNvPr>
            <p:cNvSpPr>
              <a:spLocks/>
            </p:cNvSpPr>
            <p:nvPr/>
          </p:nvSpPr>
          <p:spPr bwMode="auto">
            <a:xfrm>
              <a:off x="3959" y="1728"/>
              <a:ext cx="512" cy="279"/>
            </a:xfrm>
            <a:custGeom>
              <a:avLst/>
              <a:gdLst>
                <a:gd name="T0" fmla="*/ 0 w 512"/>
                <a:gd name="T1" fmla="*/ 0 h 279"/>
                <a:gd name="T2" fmla="*/ 91 w 512"/>
                <a:gd name="T3" fmla="*/ 64 h 279"/>
                <a:gd name="T4" fmla="*/ 137 w 512"/>
                <a:gd name="T5" fmla="*/ 101 h 279"/>
                <a:gd name="T6" fmla="*/ 174 w 512"/>
                <a:gd name="T7" fmla="*/ 137 h 279"/>
                <a:gd name="T8" fmla="*/ 210 w 512"/>
                <a:gd name="T9" fmla="*/ 192 h 279"/>
                <a:gd name="T10" fmla="*/ 430 w 512"/>
                <a:gd name="T11" fmla="*/ 274 h 279"/>
                <a:gd name="T12" fmla="*/ 512 w 512"/>
                <a:gd name="T13" fmla="*/ 265 h 27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2" h="279">
                  <a:moveTo>
                    <a:pt x="0" y="0"/>
                  </a:moveTo>
                  <a:cubicBezTo>
                    <a:pt x="17" y="50"/>
                    <a:pt x="43" y="52"/>
                    <a:pt x="91" y="64"/>
                  </a:cubicBezTo>
                  <a:cubicBezTo>
                    <a:pt x="106" y="74"/>
                    <a:pt x="127" y="84"/>
                    <a:pt x="137" y="101"/>
                  </a:cubicBezTo>
                  <a:cubicBezTo>
                    <a:pt x="160" y="141"/>
                    <a:pt x="125" y="121"/>
                    <a:pt x="174" y="137"/>
                  </a:cubicBezTo>
                  <a:cubicBezTo>
                    <a:pt x="190" y="186"/>
                    <a:pt x="173" y="147"/>
                    <a:pt x="210" y="192"/>
                  </a:cubicBezTo>
                  <a:cubicBezTo>
                    <a:pt x="283" y="279"/>
                    <a:pt x="306" y="264"/>
                    <a:pt x="430" y="274"/>
                  </a:cubicBezTo>
                  <a:cubicBezTo>
                    <a:pt x="506" y="265"/>
                    <a:pt x="478" y="265"/>
                    <a:pt x="512" y="265"/>
                  </a:cubicBezTo>
                </a:path>
              </a:pathLst>
            </a:custGeom>
            <a:noFill/>
            <a:ln w="9525"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654">
                <a:solidFill>
                  <a:srgbClr val="000000"/>
                </a:solidFill>
                <a:latin typeface="Arial" panose="020B0604020202020204" pitchFamily="34" charset="0"/>
                <a:cs typeface="Arial" panose="020B0604020202020204" pitchFamily="34" charset="0"/>
              </a:endParaRPr>
            </a:p>
          </p:txBody>
        </p:sp>
      </p:grpSp>
      <p:sp>
        <p:nvSpPr>
          <p:cNvPr id="3" name="Text Box 203">
            <a:extLst>
              <a:ext uri="{FF2B5EF4-FFF2-40B4-BE49-F238E27FC236}">
                <a16:creationId xmlns:a16="http://schemas.microsoft.com/office/drawing/2014/main" id="{3BE9CCD9-F646-4071-A0B9-962056357E03}"/>
              </a:ext>
            </a:extLst>
          </p:cNvPr>
          <p:cNvSpPr txBox="1">
            <a:spLocks noChangeArrowheads="1"/>
          </p:cNvSpPr>
          <p:nvPr/>
        </p:nvSpPr>
        <p:spPr bwMode="auto">
          <a:xfrm>
            <a:off x="6053852" y="3952578"/>
            <a:ext cx="436338" cy="3185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r>
              <a:rPr lang="es-ES" altLang="es-ES" sz="1470" b="1">
                <a:solidFill>
                  <a:srgbClr val="333399"/>
                </a:solidFill>
              </a:rPr>
              <a:t>Ag</a:t>
            </a:r>
          </a:p>
        </p:txBody>
      </p:sp>
      <p:sp>
        <p:nvSpPr>
          <p:cNvPr id="660697" name="Oval 217">
            <a:extLst>
              <a:ext uri="{FF2B5EF4-FFF2-40B4-BE49-F238E27FC236}">
                <a16:creationId xmlns:a16="http://schemas.microsoft.com/office/drawing/2014/main" id="{824C0993-42A7-4713-9B33-F0966C225268}"/>
              </a:ext>
            </a:extLst>
          </p:cNvPr>
          <p:cNvSpPr>
            <a:spLocks noChangeArrowheads="1"/>
          </p:cNvSpPr>
          <p:nvPr/>
        </p:nvSpPr>
        <p:spPr bwMode="auto">
          <a:xfrm>
            <a:off x="6097608" y="3943826"/>
            <a:ext cx="527983" cy="643206"/>
          </a:xfrm>
          <a:prstGeom prst="ellipse">
            <a:avLst/>
          </a:prstGeom>
          <a:solidFill>
            <a:srgbClr val="FC0E07"/>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endParaRPr lang="es-ES" altLang="es-ES" sz="1470" b="1">
              <a:solidFill>
                <a:srgbClr val="000000"/>
              </a:solidFill>
            </a:endParaRPr>
          </a:p>
        </p:txBody>
      </p:sp>
      <p:sp>
        <p:nvSpPr>
          <p:cNvPr id="660698" name="Freeform 218">
            <a:extLst>
              <a:ext uri="{FF2B5EF4-FFF2-40B4-BE49-F238E27FC236}">
                <a16:creationId xmlns:a16="http://schemas.microsoft.com/office/drawing/2014/main" id="{7BB61024-0F6C-45F3-9537-85EA94A7C2CB}"/>
              </a:ext>
            </a:extLst>
          </p:cNvPr>
          <p:cNvSpPr>
            <a:spLocks/>
          </p:cNvSpPr>
          <p:nvPr/>
        </p:nvSpPr>
        <p:spPr bwMode="auto">
          <a:xfrm>
            <a:off x="6427232" y="3913198"/>
            <a:ext cx="256699" cy="163354"/>
          </a:xfrm>
          <a:custGeom>
            <a:avLst/>
            <a:gdLst>
              <a:gd name="T0" fmla="*/ 0 w 198"/>
              <a:gd name="T1" fmla="*/ 161290000 h 112"/>
              <a:gd name="T2" fmla="*/ 107526667 w 198"/>
              <a:gd name="T3" fmla="*/ 100806250 h 112"/>
              <a:gd name="T4" fmla="*/ 125447778 w 198"/>
              <a:gd name="T5" fmla="*/ 40322500 h 112"/>
              <a:gd name="T6" fmla="*/ 232974444 w 198"/>
              <a:gd name="T7" fmla="*/ 0 h 112"/>
              <a:gd name="T8" fmla="*/ 394264444 w 198"/>
              <a:gd name="T9" fmla="*/ 20161250 h 112"/>
              <a:gd name="T10" fmla="*/ 430106667 w 198"/>
              <a:gd name="T11" fmla="*/ 80645000 h 112"/>
              <a:gd name="T12" fmla="*/ 322580000 w 198"/>
              <a:gd name="T13" fmla="*/ 120967500 h 112"/>
              <a:gd name="T14" fmla="*/ 268816667 w 198"/>
              <a:gd name="T15" fmla="*/ 141128750 h 112"/>
              <a:gd name="T16" fmla="*/ 197132222 w 198"/>
              <a:gd name="T17" fmla="*/ 282257500 h 1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8" h="112">
                <a:moveTo>
                  <a:pt x="0" y="64"/>
                </a:moveTo>
                <a:cubicBezTo>
                  <a:pt x="16" y="59"/>
                  <a:pt x="37" y="54"/>
                  <a:pt x="48" y="40"/>
                </a:cubicBezTo>
                <a:cubicBezTo>
                  <a:pt x="53" y="33"/>
                  <a:pt x="49" y="21"/>
                  <a:pt x="56" y="16"/>
                </a:cubicBezTo>
                <a:cubicBezTo>
                  <a:pt x="70" y="6"/>
                  <a:pt x="104" y="0"/>
                  <a:pt x="104" y="0"/>
                </a:cubicBezTo>
                <a:cubicBezTo>
                  <a:pt x="128" y="3"/>
                  <a:pt x="153" y="0"/>
                  <a:pt x="176" y="8"/>
                </a:cubicBezTo>
                <a:cubicBezTo>
                  <a:pt x="185" y="11"/>
                  <a:pt x="198" y="24"/>
                  <a:pt x="192" y="32"/>
                </a:cubicBezTo>
                <a:cubicBezTo>
                  <a:pt x="181" y="45"/>
                  <a:pt x="160" y="43"/>
                  <a:pt x="144" y="48"/>
                </a:cubicBezTo>
                <a:cubicBezTo>
                  <a:pt x="136" y="51"/>
                  <a:pt x="120" y="56"/>
                  <a:pt x="120" y="56"/>
                </a:cubicBezTo>
                <a:cubicBezTo>
                  <a:pt x="113" y="78"/>
                  <a:pt x="105" y="95"/>
                  <a:pt x="88" y="112"/>
                </a:cubicBezTo>
              </a:path>
            </a:pathLst>
          </a:custGeom>
          <a:solidFill>
            <a:srgbClr val="FC0E07"/>
          </a:solidFill>
          <a:ln w="9525"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654">
              <a:solidFill>
                <a:srgbClr val="000000"/>
              </a:solidFill>
              <a:latin typeface="Arial" panose="020B0604020202020204" pitchFamily="34" charset="0"/>
              <a:cs typeface="Arial" panose="020B0604020202020204" pitchFamily="34" charset="0"/>
            </a:endParaRPr>
          </a:p>
        </p:txBody>
      </p:sp>
      <p:sp>
        <p:nvSpPr>
          <p:cNvPr id="660701" name="Oval 221">
            <a:extLst>
              <a:ext uri="{FF2B5EF4-FFF2-40B4-BE49-F238E27FC236}">
                <a16:creationId xmlns:a16="http://schemas.microsoft.com/office/drawing/2014/main" id="{E93A8FAB-E85C-4DBC-AFAC-5747018A5D82}"/>
              </a:ext>
            </a:extLst>
          </p:cNvPr>
          <p:cNvSpPr>
            <a:spLocks noChangeArrowheads="1"/>
          </p:cNvSpPr>
          <p:nvPr/>
        </p:nvSpPr>
        <p:spPr bwMode="auto">
          <a:xfrm>
            <a:off x="6097608" y="3943826"/>
            <a:ext cx="527983" cy="643206"/>
          </a:xfrm>
          <a:prstGeom prst="ellipse">
            <a:avLst/>
          </a:prstGeom>
          <a:solidFill>
            <a:srgbClr val="FC0E07"/>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endParaRPr lang="es-ES" altLang="es-ES" sz="1470" b="1">
              <a:solidFill>
                <a:srgbClr val="000000"/>
              </a:solidFill>
            </a:endParaRPr>
          </a:p>
        </p:txBody>
      </p:sp>
      <p:sp>
        <p:nvSpPr>
          <p:cNvPr id="4" name="Oval 217">
            <a:extLst>
              <a:ext uri="{FF2B5EF4-FFF2-40B4-BE49-F238E27FC236}">
                <a16:creationId xmlns:a16="http://schemas.microsoft.com/office/drawing/2014/main" id="{F7D3E3A1-4CFF-4A90-9E5E-D4A988D6F230}"/>
              </a:ext>
            </a:extLst>
          </p:cNvPr>
          <p:cNvSpPr>
            <a:spLocks noChangeArrowheads="1"/>
          </p:cNvSpPr>
          <p:nvPr/>
        </p:nvSpPr>
        <p:spPr bwMode="auto">
          <a:xfrm>
            <a:off x="6097608" y="3943826"/>
            <a:ext cx="527983" cy="643206"/>
          </a:xfrm>
          <a:prstGeom prst="ellipse">
            <a:avLst/>
          </a:prstGeom>
          <a:solidFill>
            <a:srgbClr val="FC0E07"/>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endParaRPr lang="es-ES" altLang="es-ES" sz="1470" b="1">
              <a:solidFill>
                <a:srgbClr val="000000"/>
              </a:solidFill>
            </a:endParaRPr>
          </a:p>
        </p:txBody>
      </p:sp>
      <p:sp>
        <p:nvSpPr>
          <p:cNvPr id="5" name="Freeform 218">
            <a:extLst>
              <a:ext uri="{FF2B5EF4-FFF2-40B4-BE49-F238E27FC236}">
                <a16:creationId xmlns:a16="http://schemas.microsoft.com/office/drawing/2014/main" id="{8B14EB3E-3B4D-4645-8B13-F716799EB61B}"/>
              </a:ext>
            </a:extLst>
          </p:cNvPr>
          <p:cNvSpPr>
            <a:spLocks/>
          </p:cNvSpPr>
          <p:nvPr/>
        </p:nvSpPr>
        <p:spPr bwMode="auto">
          <a:xfrm>
            <a:off x="6428691" y="3943826"/>
            <a:ext cx="256699" cy="163354"/>
          </a:xfrm>
          <a:custGeom>
            <a:avLst/>
            <a:gdLst>
              <a:gd name="T0" fmla="*/ 0 w 198"/>
              <a:gd name="T1" fmla="*/ 161290000 h 112"/>
              <a:gd name="T2" fmla="*/ 107526667 w 198"/>
              <a:gd name="T3" fmla="*/ 100806250 h 112"/>
              <a:gd name="T4" fmla="*/ 125447778 w 198"/>
              <a:gd name="T5" fmla="*/ 40322500 h 112"/>
              <a:gd name="T6" fmla="*/ 232974444 w 198"/>
              <a:gd name="T7" fmla="*/ 0 h 112"/>
              <a:gd name="T8" fmla="*/ 394264444 w 198"/>
              <a:gd name="T9" fmla="*/ 20161250 h 112"/>
              <a:gd name="T10" fmla="*/ 430106667 w 198"/>
              <a:gd name="T11" fmla="*/ 80645000 h 112"/>
              <a:gd name="T12" fmla="*/ 322580000 w 198"/>
              <a:gd name="T13" fmla="*/ 120967500 h 112"/>
              <a:gd name="T14" fmla="*/ 268816667 w 198"/>
              <a:gd name="T15" fmla="*/ 141128750 h 112"/>
              <a:gd name="T16" fmla="*/ 197132222 w 198"/>
              <a:gd name="T17" fmla="*/ 282257500 h 1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8" h="112">
                <a:moveTo>
                  <a:pt x="0" y="64"/>
                </a:moveTo>
                <a:cubicBezTo>
                  <a:pt x="16" y="59"/>
                  <a:pt x="37" y="54"/>
                  <a:pt x="48" y="40"/>
                </a:cubicBezTo>
                <a:cubicBezTo>
                  <a:pt x="53" y="33"/>
                  <a:pt x="49" y="21"/>
                  <a:pt x="56" y="16"/>
                </a:cubicBezTo>
                <a:cubicBezTo>
                  <a:pt x="70" y="6"/>
                  <a:pt x="104" y="0"/>
                  <a:pt x="104" y="0"/>
                </a:cubicBezTo>
                <a:cubicBezTo>
                  <a:pt x="128" y="3"/>
                  <a:pt x="153" y="0"/>
                  <a:pt x="176" y="8"/>
                </a:cubicBezTo>
                <a:cubicBezTo>
                  <a:pt x="185" y="11"/>
                  <a:pt x="198" y="24"/>
                  <a:pt x="192" y="32"/>
                </a:cubicBezTo>
                <a:cubicBezTo>
                  <a:pt x="181" y="45"/>
                  <a:pt x="160" y="43"/>
                  <a:pt x="144" y="48"/>
                </a:cubicBezTo>
                <a:cubicBezTo>
                  <a:pt x="136" y="51"/>
                  <a:pt x="120" y="56"/>
                  <a:pt x="120" y="56"/>
                </a:cubicBezTo>
                <a:cubicBezTo>
                  <a:pt x="113" y="78"/>
                  <a:pt x="105" y="95"/>
                  <a:pt x="88" y="112"/>
                </a:cubicBezTo>
              </a:path>
            </a:pathLst>
          </a:custGeom>
          <a:solidFill>
            <a:srgbClr val="FC0E07"/>
          </a:solidFill>
          <a:ln w="9525"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654">
              <a:solidFill>
                <a:srgbClr val="000000"/>
              </a:solidFill>
              <a:latin typeface="Arial" panose="020B0604020202020204" pitchFamily="34" charset="0"/>
              <a:cs typeface="Arial" panose="020B0604020202020204" pitchFamily="34" charset="0"/>
            </a:endParaRPr>
          </a:p>
        </p:txBody>
      </p:sp>
      <p:sp>
        <p:nvSpPr>
          <p:cNvPr id="8301" name="Rectangle 109">
            <a:extLst>
              <a:ext uri="{FF2B5EF4-FFF2-40B4-BE49-F238E27FC236}">
                <a16:creationId xmlns:a16="http://schemas.microsoft.com/office/drawing/2014/main" id="{A9A89B0E-1EA6-4988-908A-EDA265C32B52}"/>
              </a:ext>
            </a:extLst>
          </p:cNvPr>
          <p:cNvSpPr>
            <a:spLocks noChangeArrowheads="1"/>
          </p:cNvSpPr>
          <p:nvPr/>
        </p:nvSpPr>
        <p:spPr bwMode="auto">
          <a:xfrm>
            <a:off x="4973093" y="703005"/>
            <a:ext cx="2778472" cy="2249031"/>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840151" fontAlgn="base">
              <a:spcBef>
                <a:spcPct val="0"/>
              </a:spcBef>
              <a:spcAft>
                <a:spcPct val="0"/>
              </a:spcAft>
            </a:pPr>
            <a:endParaRPr lang="es-ES" sz="1654">
              <a:solidFill>
                <a:srgbClr val="000000"/>
              </a:solidFill>
              <a:latin typeface="Arial" panose="020B0604020202020204" pitchFamily="34" charset="0"/>
              <a:cs typeface="Arial" panose="020B0604020202020204" pitchFamily="34" charset="0"/>
            </a:endParaRPr>
          </a:p>
        </p:txBody>
      </p:sp>
      <p:sp>
        <p:nvSpPr>
          <p:cNvPr id="6" name="Marcador de número de diapositiva 5"/>
          <p:cNvSpPr>
            <a:spLocks noGrp="1"/>
          </p:cNvSpPr>
          <p:nvPr>
            <p:ph type="sldNum" sz="quarter" idx="12"/>
          </p:nvPr>
        </p:nvSpPr>
        <p:spPr/>
        <p:txBody>
          <a:bodyPr/>
          <a:lstStyle/>
          <a:p>
            <a:fld id="{48DBED50-B6FE-430D-8501-1D0226D44309}" type="slidenum">
              <a:rPr lang="es-ES" altLang="es-ES" smtClean="0"/>
              <a:pPr/>
              <a:t>33</a:t>
            </a:fld>
            <a:endParaRPr lang="es-ES" altLang="es-ES"/>
          </a:p>
        </p:txBody>
      </p:sp>
    </p:spTree>
    <p:custDataLst>
      <p:tags r:id="rId1"/>
    </p:custDataLst>
  </p:cSld>
  <p:clrMapOvr>
    <a:masterClrMapping/>
  </p:clrMapOvr>
  <mc:AlternateContent xmlns:mc="http://schemas.openxmlformats.org/markup-compatibility/2006" xmlns:p14="http://schemas.microsoft.com/office/powerpoint/2010/main">
    <mc:Choice Requires="p14">
      <p:transition spd="slow" p14:dur="2000" advTm="150858"/>
    </mc:Choice>
    <mc:Fallback xmlns="">
      <p:transition spd="slow" advTm="150858"/>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xit" presetSubtype="0" fill="hold" nodeType="withEffect">
                                  <p:stCondLst>
                                    <p:cond delay="0"/>
                                  </p:stCondLst>
                                  <p:childTnLst>
                                    <p:animEffect transition="out" filter="fade">
                                      <p:cBhvr>
                                        <p:cTn id="6" dur="2000"/>
                                        <p:tgtEl>
                                          <p:spTgt spid="8300"/>
                                        </p:tgtEl>
                                      </p:cBhvr>
                                    </p:animEffect>
                                    <p:set>
                                      <p:cBhvr>
                                        <p:cTn id="7" dur="1" fill="hold">
                                          <p:stCondLst>
                                            <p:cond delay="1999"/>
                                          </p:stCondLst>
                                        </p:cTn>
                                        <p:tgtEl>
                                          <p:spTgt spid="8300"/>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2000"/>
                                        <p:tgtEl>
                                          <p:spTgt spid="8301"/>
                                        </p:tgtEl>
                                      </p:cBhvr>
                                    </p:animEffect>
                                    <p:set>
                                      <p:cBhvr>
                                        <p:cTn id="10" dur="1" fill="hold">
                                          <p:stCondLst>
                                            <p:cond delay="1999"/>
                                          </p:stCondLst>
                                        </p:cTn>
                                        <p:tgtEl>
                                          <p:spTgt spid="8301"/>
                                        </p:tgtEl>
                                        <p:attrNameLst>
                                          <p:attrName>style.visibility</p:attrName>
                                        </p:attrNameLst>
                                      </p:cBhvr>
                                      <p:to>
                                        <p:strVal val="hidden"/>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60705"/>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66070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660693"/>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660679"/>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660684"/>
                                        </p:tgtEl>
                                        <p:attrNameLst>
                                          <p:attrName>style.visibility</p:attrName>
                                        </p:attrNameLst>
                                      </p:cBhvr>
                                      <p:to>
                                        <p:strVal val="visible"/>
                                      </p:to>
                                    </p:set>
                                    <p:animEffect transition="in" filter="fade">
                                      <p:cBhvr>
                                        <p:cTn id="25" dur="2000"/>
                                        <p:tgtEl>
                                          <p:spTgt spid="660684"/>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660685"/>
                                        </p:tgtEl>
                                        <p:attrNameLst>
                                          <p:attrName>style.visibility</p:attrName>
                                        </p:attrNameLst>
                                      </p:cBhvr>
                                      <p:to>
                                        <p:strVal val="visible"/>
                                      </p:to>
                                    </p:set>
                                    <p:animEffect transition="in" filter="fade">
                                      <p:cBhvr>
                                        <p:cTn id="28" dur="2000"/>
                                        <p:tgtEl>
                                          <p:spTgt spid="66068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660683"/>
                                        </p:tgtEl>
                                        <p:attrNameLst>
                                          <p:attrName>style.visibility</p:attrName>
                                        </p:attrNameLst>
                                      </p:cBhvr>
                                      <p:to>
                                        <p:strVal val="visible"/>
                                      </p:to>
                                    </p:set>
                                    <p:animEffect transition="in" filter="fade">
                                      <p:cBhvr>
                                        <p:cTn id="31" dur="2000"/>
                                        <p:tgtEl>
                                          <p:spTgt spid="660683"/>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660681"/>
                                        </p:tgtEl>
                                        <p:attrNameLst>
                                          <p:attrName>style.visibility</p:attrName>
                                        </p:attrNameLst>
                                      </p:cBhvr>
                                      <p:to>
                                        <p:strVal val="visible"/>
                                      </p:to>
                                    </p:set>
                                  </p:childTnLst>
                                </p:cTn>
                              </p:par>
                              <p:par>
                                <p:cTn id="36" presetID="1" presetClass="entr" presetSubtype="0" fill="hold" grpId="0" nodeType="withEffect">
                                  <p:stCondLst>
                                    <p:cond delay="0"/>
                                  </p:stCondLst>
                                  <p:childTnLst>
                                    <p:set>
                                      <p:cBhvr>
                                        <p:cTn id="37" dur="1" fill="hold">
                                          <p:stCondLst>
                                            <p:cond delay="0"/>
                                          </p:stCondLst>
                                        </p:cTn>
                                        <p:tgtEl>
                                          <p:spTgt spid="660686"/>
                                        </p:tgtEl>
                                        <p:attrNameLst>
                                          <p:attrName>style.visibility</p:attrName>
                                        </p:attrNameLst>
                                      </p:cBhvr>
                                      <p:to>
                                        <p:strVal val="visible"/>
                                      </p:to>
                                    </p:set>
                                  </p:childTnLst>
                                </p:cTn>
                              </p:par>
                              <p:par>
                                <p:cTn id="38" presetID="1" presetClass="entr" presetSubtype="0" fill="hold" grpId="0" nodeType="withEffect">
                                  <p:stCondLst>
                                    <p:cond delay="0"/>
                                  </p:stCondLst>
                                  <p:childTnLst>
                                    <p:set>
                                      <p:cBhvr>
                                        <p:cTn id="39" dur="1" fill="hold">
                                          <p:stCondLst>
                                            <p:cond delay="0"/>
                                          </p:stCondLst>
                                        </p:cTn>
                                        <p:tgtEl>
                                          <p:spTgt spid="660687"/>
                                        </p:tgtEl>
                                        <p:attrNameLst>
                                          <p:attrName>style.visibility</p:attrName>
                                        </p:attrNameLst>
                                      </p:cBhvr>
                                      <p:to>
                                        <p:strVal val="visible"/>
                                      </p:to>
                                    </p:set>
                                  </p:childTnLst>
                                </p:cTn>
                              </p:par>
                              <p:par>
                                <p:cTn id="40" presetID="1" presetClass="entr" presetSubtype="0" fill="hold" grpId="0" nodeType="withEffect">
                                  <p:stCondLst>
                                    <p:cond delay="0"/>
                                  </p:stCondLst>
                                  <p:childTnLst>
                                    <p:set>
                                      <p:cBhvr>
                                        <p:cTn id="41" dur="1" fill="hold">
                                          <p:stCondLst>
                                            <p:cond delay="0"/>
                                          </p:stCondLst>
                                        </p:cTn>
                                        <p:tgtEl>
                                          <p:spTgt spid="660688"/>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660689"/>
                                        </p:tgtEl>
                                        <p:attrNameLst>
                                          <p:attrName>style.visibility</p:attrName>
                                        </p:attrNameLst>
                                      </p:cBhvr>
                                      <p:to>
                                        <p:strVal val="visible"/>
                                      </p:to>
                                    </p:set>
                                  </p:childTnLst>
                                </p:cTn>
                              </p:par>
                              <p:par>
                                <p:cTn id="44" presetID="1" presetClass="entr" presetSubtype="0" fill="hold" grpId="0" nodeType="withEffect">
                                  <p:stCondLst>
                                    <p:cond delay="0"/>
                                  </p:stCondLst>
                                  <p:childTnLst>
                                    <p:set>
                                      <p:cBhvr>
                                        <p:cTn id="45" dur="1" fill="hold">
                                          <p:stCondLst>
                                            <p:cond delay="0"/>
                                          </p:stCondLst>
                                        </p:cTn>
                                        <p:tgtEl>
                                          <p:spTgt spid="660690"/>
                                        </p:tgtEl>
                                        <p:attrNameLst>
                                          <p:attrName>style.visibility</p:attrName>
                                        </p:attrNameLst>
                                      </p:cBhvr>
                                      <p:to>
                                        <p:strVal val="visible"/>
                                      </p:to>
                                    </p:set>
                                  </p:childTnLst>
                                </p:cTn>
                              </p:par>
                              <p:par>
                                <p:cTn id="46" presetID="1" presetClass="entr" presetSubtype="0" fill="hold" grpId="0" nodeType="withEffect">
                                  <p:stCondLst>
                                    <p:cond delay="0"/>
                                  </p:stCondLst>
                                  <p:childTnLst>
                                    <p:set>
                                      <p:cBhvr>
                                        <p:cTn id="47" dur="1" fill="hold">
                                          <p:stCondLst>
                                            <p:cond delay="0"/>
                                          </p:stCondLst>
                                        </p:cTn>
                                        <p:tgtEl>
                                          <p:spTgt spid="660691"/>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660692"/>
                                        </p:tgtEl>
                                        <p:attrNameLst>
                                          <p:attrName>style.visibility</p:attrName>
                                        </p:attrNameLst>
                                      </p:cBhvr>
                                      <p:to>
                                        <p:strVal val="visible"/>
                                      </p:to>
                                    </p:set>
                                  </p:childTnLst>
                                </p:cTn>
                              </p:par>
                            </p:childTnLst>
                          </p:cTn>
                        </p:par>
                      </p:childTnLst>
                    </p:cTn>
                  </p:par>
                  <p:par>
                    <p:cTn id="50" fill="hold" nodeType="clickPar">
                      <p:stCondLst>
                        <p:cond delay="indefinite"/>
                      </p:stCondLst>
                      <p:childTnLst>
                        <p:par>
                          <p:cTn id="51" fill="hold" nodeType="withGroup">
                            <p:stCondLst>
                              <p:cond delay="0"/>
                            </p:stCondLst>
                            <p:childTnLst>
                              <p:par>
                                <p:cTn id="52" presetID="10" presetClass="exit" presetSubtype="0" fill="hold" grpId="1" nodeType="clickEffect">
                                  <p:stCondLst>
                                    <p:cond delay="0"/>
                                  </p:stCondLst>
                                  <p:childTnLst>
                                    <p:animEffect transition="out" filter="fade">
                                      <p:cBhvr>
                                        <p:cTn id="53" dur="2000"/>
                                        <p:tgtEl>
                                          <p:spTgt spid="660681"/>
                                        </p:tgtEl>
                                      </p:cBhvr>
                                    </p:animEffect>
                                    <p:set>
                                      <p:cBhvr>
                                        <p:cTn id="54" dur="1" fill="hold">
                                          <p:stCondLst>
                                            <p:cond delay="1999"/>
                                          </p:stCondLst>
                                        </p:cTn>
                                        <p:tgtEl>
                                          <p:spTgt spid="660681"/>
                                        </p:tgtEl>
                                        <p:attrNameLst>
                                          <p:attrName>style.visibility</p:attrName>
                                        </p:attrNameLst>
                                      </p:cBhvr>
                                      <p:to>
                                        <p:strVal val="hidden"/>
                                      </p:to>
                                    </p:set>
                                  </p:childTnLst>
                                </p:cTn>
                              </p:par>
                              <p:par>
                                <p:cTn id="55" presetID="10" presetClass="exit" presetSubtype="0" fill="hold" grpId="1" nodeType="withEffect">
                                  <p:stCondLst>
                                    <p:cond delay="0"/>
                                  </p:stCondLst>
                                  <p:childTnLst>
                                    <p:animEffect transition="out" filter="fade">
                                      <p:cBhvr>
                                        <p:cTn id="56" dur="2000"/>
                                        <p:tgtEl>
                                          <p:spTgt spid="660683"/>
                                        </p:tgtEl>
                                      </p:cBhvr>
                                    </p:animEffect>
                                    <p:set>
                                      <p:cBhvr>
                                        <p:cTn id="57" dur="1" fill="hold">
                                          <p:stCondLst>
                                            <p:cond delay="1999"/>
                                          </p:stCondLst>
                                        </p:cTn>
                                        <p:tgtEl>
                                          <p:spTgt spid="660683"/>
                                        </p:tgtEl>
                                        <p:attrNameLst>
                                          <p:attrName>style.visibility</p:attrName>
                                        </p:attrNameLst>
                                      </p:cBhvr>
                                      <p:to>
                                        <p:strVal val="hidden"/>
                                      </p:to>
                                    </p:set>
                                  </p:childTnLst>
                                </p:cTn>
                              </p:par>
                              <p:par>
                                <p:cTn id="58" presetID="10" presetClass="exit" presetSubtype="0" fill="hold" grpId="1" nodeType="withEffect">
                                  <p:stCondLst>
                                    <p:cond delay="0"/>
                                  </p:stCondLst>
                                  <p:childTnLst>
                                    <p:animEffect transition="out" filter="fade">
                                      <p:cBhvr>
                                        <p:cTn id="59" dur="2000"/>
                                        <p:tgtEl>
                                          <p:spTgt spid="660684"/>
                                        </p:tgtEl>
                                      </p:cBhvr>
                                    </p:animEffect>
                                    <p:set>
                                      <p:cBhvr>
                                        <p:cTn id="60" dur="1" fill="hold">
                                          <p:stCondLst>
                                            <p:cond delay="1999"/>
                                          </p:stCondLst>
                                        </p:cTn>
                                        <p:tgtEl>
                                          <p:spTgt spid="660684"/>
                                        </p:tgtEl>
                                        <p:attrNameLst>
                                          <p:attrName>style.visibility</p:attrName>
                                        </p:attrNameLst>
                                      </p:cBhvr>
                                      <p:to>
                                        <p:strVal val="hidden"/>
                                      </p:to>
                                    </p:set>
                                  </p:childTnLst>
                                </p:cTn>
                              </p:par>
                              <p:par>
                                <p:cTn id="61" presetID="10" presetClass="exit" presetSubtype="0" fill="hold" grpId="1" nodeType="withEffect">
                                  <p:stCondLst>
                                    <p:cond delay="0"/>
                                  </p:stCondLst>
                                  <p:childTnLst>
                                    <p:animEffect transition="out" filter="fade">
                                      <p:cBhvr>
                                        <p:cTn id="62" dur="2000"/>
                                        <p:tgtEl>
                                          <p:spTgt spid="660685"/>
                                        </p:tgtEl>
                                      </p:cBhvr>
                                    </p:animEffect>
                                    <p:set>
                                      <p:cBhvr>
                                        <p:cTn id="63" dur="1" fill="hold">
                                          <p:stCondLst>
                                            <p:cond delay="1999"/>
                                          </p:stCondLst>
                                        </p:cTn>
                                        <p:tgtEl>
                                          <p:spTgt spid="660685"/>
                                        </p:tgtEl>
                                        <p:attrNameLst>
                                          <p:attrName>style.visibility</p:attrName>
                                        </p:attrNameLst>
                                      </p:cBhvr>
                                      <p:to>
                                        <p:strVal val="hidden"/>
                                      </p:to>
                                    </p:set>
                                  </p:childTnLst>
                                </p:cTn>
                              </p:par>
                              <p:par>
                                <p:cTn id="64" presetID="10" presetClass="exit" presetSubtype="0" fill="hold" grpId="1" nodeType="withEffect">
                                  <p:stCondLst>
                                    <p:cond delay="0"/>
                                  </p:stCondLst>
                                  <p:childTnLst>
                                    <p:animEffect transition="out" filter="fade">
                                      <p:cBhvr>
                                        <p:cTn id="65" dur="2000"/>
                                        <p:tgtEl>
                                          <p:spTgt spid="660686"/>
                                        </p:tgtEl>
                                      </p:cBhvr>
                                    </p:animEffect>
                                    <p:set>
                                      <p:cBhvr>
                                        <p:cTn id="66" dur="1" fill="hold">
                                          <p:stCondLst>
                                            <p:cond delay="1999"/>
                                          </p:stCondLst>
                                        </p:cTn>
                                        <p:tgtEl>
                                          <p:spTgt spid="660686"/>
                                        </p:tgtEl>
                                        <p:attrNameLst>
                                          <p:attrName>style.visibility</p:attrName>
                                        </p:attrNameLst>
                                      </p:cBhvr>
                                      <p:to>
                                        <p:strVal val="hidden"/>
                                      </p:to>
                                    </p:set>
                                  </p:childTnLst>
                                </p:cTn>
                              </p:par>
                              <p:par>
                                <p:cTn id="67" presetID="10" presetClass="exit" presetSubtype="0" fill="hold" grpId="1" nodeType="withEffect">
                                  <p:stCondLst>
                                    <p:cond delay="0"/>
                                  </p:stCondLst>
                                  <p:childTnLst>
                                    <p:animEffect transition="out" filter="fade">
                                      <p:cBhvr>
                                        <p:cTn id="68" dur="2000"/>
                                        <p:tgtEl>
                                          <p:spTgt spid="660687"/>
                                        </p:tgtEl>
                                      </p:cBhvr>
                                    </p:animEffect>
                                    <p:set>
                                      <p:cBhvr>
                                        <p:cTn id="69" dur="1" fill="hold">
                                          <p:stCondLst>
                                            <p:cond delay="1999"/>
                                          </p:stCondLst>
                                        </p:cTn>
                                        <p:tgtEl>
                                          <p:spTgt spid="660687"/>
                                        </p:tgtEl>
                                        <p:attrNameLst>
                                          <p:attrName>style.visibility</p:attrName>
                                        </p:attrNameLst>
                                      </p:cBhvr>
                                      <p:to>
                                        <p:strVal val="hidden"/>
                                      </p:to>
                                    </p:set>
                                  </p:childTnLst>
                                </p:cTn>
                              </p:par>
                              <p:par>
                                <p:cTn id="70" presetID="10" presetClass="exit" presetSubtype="0" fill="hold" grpId="1" nodeType="withEffect">
                                  <p:stCondLst>
                                    <p:cond delay="0"/>
                                  </p:stCondLst>
                                  <p:childTnLst>
                                    <p:animEffect transition="out" filter="fade">
                                      <p:cBhvr>
                                        <p:cTn id="71" dur="2000"/>
                                        <p:tgtEl>
                                          <p:spTgt spid="660688"/>
                                        </p:tgtEl>
                                      </p:cBhvr>
                                    </p:animEffect>
                                    <p:set>
                                      <p:cBhvr>
                                        <p:cTn id="72" dur="1" fill="hold">
                                          <p:stCondLst>
                                            <p:cond delay="1999"/>
                                          </p:stCondLst>
                                        </p:cTn>
                                        <p:tgtEl>
                                          <p:spTgt spid="660688"/>
                                        </p:tgtEl>
                                        <p:attrNameLst>
                                          <p:attrName>style.visibility</p:attrName>
                                        </p:attrNameLst>
                                      </p:cBhvr>
                                      <p:to>
                                        <p:strVal val="hidden"/>
                                      </p:to>
                                    </p:set>
                                  </p:childTnLst>
                                </p:cTn>
                              </p:par>
                              <p:par>
                                <p:cTn id="73" presetID="10" presetClass="exit" presetSubtype="0" fill="hold" grpId="1" nodeType="withEffect">
                                  <p:stCondLst>
                                    <p:cond delay="0"/>
                                  </p:stCondLst>
                                  <p:childTnLst>
                                    <p:animEffect transition="out" filter="fade">
                                      <p:cBhvr>
                                        <p:cTn id="74" dur="2000"/>
                                        <p:tgtEl>
                                          <p:spTgt spid="660689"/>
                                        </p:tgtEl>
                                      </p:cBhvr>
                                    </p:animEffect>
                                    <p:set>
                                      <p:cBhvr>
                                        <p:cTn id="75" dur="1" fill="hold">
                                          <p:stCondLst>
                                            <p:cond delay="1999"/>
                                          </p:stCondLst>
                                        </p:cTn>
                                        <p:tgtEl>
                                          <p:spTgt spid="660689"/>
                                        </p:tgtEl>
                                        <p:attrNameLst>
                                          <p:attrName>style.visibility</p:attrName>
                                        </p:attrNameLst>
                                      </p:cBhvr>
                                      <p:to>
                                        <p:strVal val="hidden"/>
                                      </p:to>
                                    </p:set>
                                  </p:childTnLst>
                                </p:cTn>
                              </p:par>
                              <p:par>
                                <p:cTn id="76" presetID="10" presetClass="exit" presetSubtype="0" fill="hold" grpId="1" nodeType="withEffect">
                                  <p:stCondLst>
                                    <p:cond delay="0"/>
                                  </p:stCondLst>
                                  <p:childTnLst>
                                    <p:animEffect transition="out" filter="fade">
                                      <p:cBhvr>
                                        <p:cTn id="77" dur="2000"/>
                                        <p:tgtEl>
                                          <p:spTgt spid="660690"/>
                                        </p:tgtEl>
                                      </p:cBhvr>
                                    </p:animEffect>
                                    <p:set>
                                      <p:cBhvr>
                                        <p:cTn id="78" dur="1" fill="hold">
                                          <p:stCondLst>
                                            <p:cond delay="1999"/>
                                          </p:stCondLst>
                                        </p:cTn>
                                        <p:tgtEl>
                                          <p:spTgt spid="660690"/>
                                        </p:tgtEl>
                                        <p:attrNameLst>
                                          <p:attrName>style.visibility</p:attrName>
                                        </p:attrNameLst>
                                      </p:cBhvr>
                                      <p:to>
                                        <p:strVal val="hidden"/>
                                      </p:to>
                                    </p:set>
                                  </p:childTnLst>
                                </p:cTn>
                              </p:par>
                              <p:par>
                                <p:cTn id="79" presetID="10" presetClass="exit" presetSubtype="0" fill="hold" grpId="1" nodeType="withEffect">
                                  <p:stCondLst>
                                    <p:cond delay="0"/>
                                  </p:stCondLst>
                                  <p:childTnLst>
                                    <p:animEffect transition="out" filter="fade">
                                      <p:cBhvr>
                                        <p:cTn id="80" dur="2000"/>
                                        <p:tgtEl>
                                          <p:spTgt spid="660691"/>
                                        </p:tgtEl>
                                      </p:cBhvr>
                                    </p:animEffect>
                                    <p:set>
                                      <p:cBhvr>
                                        <p:cTn id="81" dur="1" fill="hold">
                                          <p:stCondLst>
                                            <p:cond delay="1999"/>
                                          </p:stCondLst>
                                        </p:cTn>
                                        <p:tgtEl>
                                          <p:spTgt spid="660691"/>
                                        </p:tgtEl>
                                        <p:attrNameLst>
                                          <p:attrName>style.visibility</p:attrName>
                                        </p:attrNameLst>
                                      </p:cBhvr>
                                      <p:to>
                                        <p:strVal val="hidden"/>
                                      </p:to>
                                    </p:set>
                                  </p:childTnLst>
                                </p:cTn>
                              </p:par>
                              <p:par>
                                <p:cTn id="82" presetID="10" presetClass="exit" presetSubtype="0" fill="hold" grpId="1" nodeType="withEffect">
                                  <p:stCondLst>
                                    <p:cond delay="0"/>
                                  </p:stCondLst>
                                  <p:childTnLst>
                                    <p:animEffect transition="out" filter="fade">
                                      <p:cBhvr>
                                        <p:cTn id="83" dur="2000"/>
                                        <p:tgtEl>
                                          <p:spTgt spid="660692"/>
                                        </p:tgtEl>
                                      </p:cBhvr>
                                    </p:animEffect>
                                    <p:set>
                                      <p:cBhvr>
                                        <p:cTn id="84" dur="1" fill="hold">
                                          <p:stCondLst>
                                            <p:cond delay="1999"/>
                                          </p:stCondLst>
                                        </p:cTn>
                                        <p:tgtEl>
                                          <p:spTgt spid="660692"/>
                                        </p:tgtEl>
                                        <p:attrNameLst>
                                          <p:attrName>style.visibility</p:attrName>
                                        </p:attrNameLst>
                                      </p:cBhvr>
                                      <p:to>
                                        <p:strVal val="hidden"/>
                                      </p:to>
                                    </p:set>
                                  </p:childTnLst>
                                </p:cTn>
                              </p:par>
                            </p:childTnLst>
                          </p:cTn>
                        </p:par>
                        <p:par>
                          <p:cTn id="85" fill="hold" nodeType="afterGroup">
                            <p:stCondLst>
                              <p:cond delay="2000"/>
                            </p:stCondLst>
                            <p:childTnLst>
                              <p:par>
                                <p:cTn id="86" presetID="10" presetClass="entr" presetSubtype="0" fill="hold" grpId="0" nodeType="afterEffect">
                                  <p:stCondLst>
                                    <p:cond delay="0"/>
                                  </p:stCondLst>
                                  <p:childTnLst>
                                    <p:set>
                                      <p:cBhvr>
                                        <p:cTn id="87" dur="1" fill="hold">
                                          <p:stCondLst>
                                            <p:cond delay="0"/>
                                          </p:stCondLst>
                                        </p:cTn>
                                        <p:tgtEl>
                                          <p:spTgt spid="3"/>
                                        </p:tgtEl>
                                        <p:attrNameLst>
                                          <p:attrName>style.visibility</p:attrName>
                                        </p:attrNameLst>
                                      </p:cBhvr>
                                      <p:to>
                                        <p:strVal val="visible"/>
                                      </p:to>
                                    </p:set>
                                    <p:animEffect transition="in" filter="fade">
                                      <p:cBhvr>
                                        <p:cTn id="88" dur="2000"/>
                                        <p:tgtEl>
                                          <p:spTgt spid="3"/>
                                        </p:tgtEl>
                                      </p:cBhvr>
                                    </p:animEffect>
                                  </p:childTnLst>
                                </p:cTn>
                              </p:par>
                              <p:par>
                                <p:cTn id="89" presetID="10" presetClass="exit" presetSubtype="0" fill="hold" grpId="1" nodeType="withEffect">
                                  <p:stCondLst>
                                    <p:cond delay="0"/>
                                  </p:stCondLst>
                                  <p:childTnLst>
                                    <p:animEffect transition="out" filter="fade">
                                      <p:cBhvr>
                                        <p:cTn id="90" dur="2000"/>
                                        <p:tgtEl>
                                          <p:spTgt spid="3"/>
                                        </p:tgtEl>
                                      </p:cBhvr>
                                    </p:animEffect>
                                    <p:set>
                                      <p:cBhvr>
                                        <p:cTn id="91" dur="1" fill="hold">
                                          <p:stCondLst>
                                            <p:cond delay="1999"/>
                                          </p:stCondLst>
                                        </p:cTn>
                                        <p:tgtEl>
                                          <p:spTgt spid="3"/>
                                        </p:tgtEl>
                                        <p:attrNameLst>
                                          <p:attrName>style.visibility</p:attrName>
                                        </p:attrNameLst>
                                      </p:cBhvr>
                                      <p:to>
                                        <p:strVal val="hidden"/>
                                      </p:to>
                                    </p:set>
                                  </p:childTnLst>
                                </p:cTn>
                              </p:par>
                              <p:par>
                                <p:cTn id="92" presetID="10" presetClass="entr" presetSubtype="0" fill="hold" grpId="0" nodeType="withEffect">
                                  <p:stCondLst>
                                    <p:cond delay="0"/>
                                  </p:stCondLst>
                                  <p:childTnLst>
                                    <p:set>
                                      <p:cBhvr>
                                        <p:cTn id="93" dur="1" fill="hold">
                                          <p:stCondLst>
                                            <p:cond delay="0"/>
                                          </p:stCondLst>
                                        </p:cTn>
                                        <p:tgtEl>
                                          <p:spTgt spid="660697"/>
                                        </p:tgtEl>
                                        <p:attrNameLst>
                                          <p:attrName>style.visibility</p:attrName>
                                        </p:attrNameLst>
                                      </p:cBhvr>
                                      <p:to>
                                        <p:strVal val="visible"/>
                                      </p:to>
                                    </p:set>
                                    <p:animEffect transition="in" filter="fade">
                                      <p:cBhvr>
                                        <p:cTn id="94" dur="2000"/>
                                        <p:tgtEl>
                                          <p:spTgt spid="660697"/>
                                        </p:tgtEl>
                                      </p:cBhvr>
                                    </p:animEffect>
                                  </p:childTnLst>
                                </p:cTn>
                              </p:par>
                              <p:par>
                                <p:cTn id="95" presetID="10" presetClass="entr" presetSubtype="0" fill="hold" nodeType="withEffect">
                                  <p:stCondLst>
                                    <p:cond delay="0"/>
                                  </p:stCondLst>
                                  <p:childTnLst>
                                    <p:set>
                                      <p:cBhvr>
                                        <p:cTn id="96" dur="1" fill="hold">
                                          <p:stCondLst>
                                            <p:cond delay="0"/>
                                          </p:stCondLst>
                                        </p:cTn>
                                        <p:tgtEl>
                                          <p:spTgt spid="660698"/>
                                        </p:tgtEl>
                                        <p:attrNameLst>
                                          <p:attrName>style.visibility</p:attrName>
                                        </p:attrNameLst>
                                      </p:cBhvr>
                                      <p:to>
                                        <p:strVal val="visible"/>
                                      </p:to>
                                    </p:set>
                                    <p:animEffect transition="in" filter="fade">
                                      <p:cBhvr>
                                        <p:cTn id="97" dur="2000"/>
                                        <p:tgtEl>
                                          <p:spTgt spid="660698"/>
                                        </p:tgtEl>
                                      </p:cBhvr>
                                    </p:animEffect>
                                  </p:childTnLst>
                                </p:cTn>
                              </p:par>
                            </p:childTnLst>
                          </p:cTn>
                        </p:par>
                      </p:childTnLst>
                    </p:cTn>
                  </p:par>
                  <p:par>
                    <p:cTn id="98" fill="hold" nodeType="clickPar">
                      <p:stCondLst>
                        <p:cond delay="indefinite"/>
                      </p:stCondLst>
                      <p:childTnLst>
                        <p:par>
                          <p:cTn id="99" fill="hold" nodeType="withGroup">
                            <p:stCondLst>
                              <p:cond delay="0"/>
                            </p:stCondLst>
                            <p:childTnLst>
                              <p:par>
                                <p:cTn id="100" presetID="0" presetClass="path" presetSubtype="0" accel="50000" decel="50000" fill="hold" grpId="1" nodeType="clickEffect">
                                  <p:stCondLst>
                                    <p:cond delay="0"/>
                                  </p:stCondLst>
                                  <p:childTnLst>
                                    <p:animMotion origin="layout" path="M 0 0 C 0.00169 -0.00764 0.00385 -0.01204 0.00493 -0.02037 C 0.00447 -0.02917 0.00462 -0.0544 0 -0.06482 C -0.0034 -0.07222 -0.00772 -0.0794 -0.01112 -0.08704 C -0.01389 -0.09329 -0.01497 -0.09838 -0.01852 -0.10371 C -0.01929 -0.10741 -0.02022 -0.11111 -0.02099 -0.11482 C -0.02146 -0.11667 -0.02223 -0.12037 -0.02223 -0.12037 C -0.02115 -0.13866 -0.01976 -0.15162 -0.01605 -0.16852 C -0.01513 -0.17269 -0.01204 -0.17546 -0.01112 -0.17963 C -0.00803 -0.19352 -0.00355 -0.20625 -0.00124 -0.22037 C -0.00078 -0.22778 -0.00093 -0.23542 0 -0.24259 C 0.0003 -0.24468 0.00185 -0.24607 0.00246 -0.24815 C 0.00354 -0.25162 0.00493 -0.25926 0.00493 -0.25926 C 0.00385 -0.28056 0.00462 -0.30556 -0.00371 -0.32408 C -0.00633 -0.32986 -0.00973 -0.33496 -0.01235 -0.34074 C -0.0159 -0.34861 -0.01821 -0.35579 -0.02346 -0.36111 C -0.02778 -0.37084 -0.03334 -0.37778 -0.04075 -0.38148 C -0.04152 -0.38334 -0.04198 -0.38565 -0.04321 -0.38704 C -0.04599 -0.39028 -0.04939 -0.38866 -0.04939 -0.3963 " pathEditMode="relative" ptsTypes="ffffffffffffffffffA">
                                      <p:cBhvr>
                                        <p:cTn id="101" dur="2000" fill="hold"/>
                                        <p:tgtEl>
                                          <p:spTgt spid="660697"/>
                                        </p:tgtEl>
                                        <p:attrNameLst>
                                          <p:attrName>ppt_x</p:attrName>
                                          <p:attrName>ppt_y</p:attrName>
                                        </p:attrNameLst>
                                      </p:cBhvr>
                                    </p:animMotion>
                                  </p:childTnLst>
                                </p:cTn>
                              </p:par>
                              <p:par>
                                <p:cTn id="102" presetID="0" presetClass="path" presetSubtype="0" accel="50000" decel="50000" fill="hold" nodeType="withEffect">
                                  <p:stCondLst>
                                    <p:cond delay="0"/>
                                  </p:stCondLst>
                                  <p:childTnLst>
                                    <p:animMotion origin="layout" path="M 0 0 C 0.00169 -0.00764 0.00385 -0.01204 0.00493 -0.02037 C 0.00447 -0.02917 0.00462 -0.0544 0 -0.06482 C -0.0034 -0.07222 -0.00772 -0.0794 -0.01112 -0.08704 C -0.01389 -0.09329 -0.01497 -0.09838 -0.01852 -0.10371 C -0.01929 -0.10741 -0.02022 -0.11111 -0.02099 -0.11482 C -0.02146 -0.11667 -0.02223 -0.12037 -0.02223 -0.12037 C -0.02115 -0.13866 -0.01976 -0.15162 -0.01605 -0.16852 C -0.01513 -0.17269 -0.01204 -0.17546 -0.01112 -0.17963 C -0.00803 -0.19352 -0.00355 -0.20625 -0.00124 -0.22037 C -0.00078 -0.22778 -0.00093 -0.23542 0 -0.24259 C 0.0003 -0.24468 0.00185 -0.24607 0.00246 -0.24815 C 0.00354 -0.25162 0.00493 -0.25926 0.00493 -0.25926 C 0.00385 -0.28056 0.00462 -0.30556 -0.00371 -0.32408 C -0.00633 -0.32986 -0.00973 -0.33496 -0.01235 -0.34074 C -0.0159 -0.34861 -0.01821 -0.35579 -0.02346 -0.36111 C -0.02778 -0.37084 -0.03334 -0.37778 -0.04075 -0.38148 C -0.04152 -0.38334 -0.04198 -0.38565 -0.04321 -0.38704 C -0.04599 -0.39028 -0.04939 -0.38866 -0.04939 -0.3963 " pathEditMode="relative" ptsTypes="ffffffffffffffffffA">
                                      <p:cBhvr>
                                        <p:cTn id="103" dur="2000" fill="hold"/>
                                        <p:tgtEl>
                                          <p:spTgt spid="660698"/>
                                        </p:tgtEl>
                                        <p:attrNameLst>
                                          <p:attrName>ppt_x</p:attrName>
                                          <p:attrName>ppt_y</p:attrName>
                                        </p:attrNameLst>
                                      </p:cBhvr>
                                    </p:animMotion>
                                  </p:childTnLst>
                                </p:cTn>
                              </p:par>
                            </p:childTnLst>
                          </p:cTn>
                        </p:par>
                        <p:par>
                          <p:cTn id="104" fill="hold" nodeType="afterGroup">
                            <p:stCondLst>
                              <p:cond delay="2000"/>
                            </p:stCondLst>
                            <p:childTnLst>
                              <p:par>
                                <p:cTn id="105" presetID="10" presetClass="exit" presetSubtype="0" fill="hold" nodeType="afterEffect">
                                  <p:stCondLst>
                                    <p:cond delay="0"/>
                                  </p:stCondLst>
                                  <p:childTnLst>
                                    <p:animEffect transition="out" filter="fade">
                                      <p:cBhvr>
                                        <p:cTn id="106" dur="2000"/>
                                        <p:tgtEl>
                                          <p:spTgt spid="660698"/>
                                        </p:tgtEl>
                                      </p:cBhvr>
                                    </p:animEffect>
                                    <p:set>
                                      <p:cBhvr>
                                        <p:cTn id="107" dur="1" fill="hold">
                                          <p:stCondLst>
                                            <p:cond delay="1999"/>
                                          </p:stCondLst>
                                        </p:cTn>
                                        <p:tgtEl>
                                          <p:spTgt spid="660698"/>
                                        </p:tgtEl>
                                        <p:attrNameLst>
                                          <p:attrName>style.visibility</p:attrName>
                                        </p:attrNameLst>
                                      </p:cBhvr>
                                      <p:to>
                                        <p:strVal val="hidden"/>
                                      </p:to>
                                    </p:set>
                                  </p:childTnLst>
                                </p:cTn>
                              </p:par>
                              <p:par>
                                <p:cTn id="108" presetID="10" presetClass="exit" presetSubtype="0" fill="hold" grpId="2" nodeType="withEffect">
                                  <p:stCondLst>
                                    <p:cond delay="0"/>
                                  </p:stCondLst>
                                  <p:childTnLst>
                                    <p:animEffect transition="out" filter="fade">
                                      <p:cBhvr>
                                        <p:cTn id="109" dur="2000"/>
                                        <p:tgtEl>
                                          <p:spTgt spid="660697"/>
                                        </p:tgtEl>
                                      </p:cBhvr>
                                    </p:animEffect>
                                    <p:set>
                                      <p:cBhvr>
                                        <p:cTn id="110" dur="1" fill="hold">
                                          <p:stCondLst>
                                            <p:cond delay="1999"/>
                                          </p:stCondLst>
                                        </p:cTn>
                                        <p:tgtEl>
                                          <p:spTgt spid="660697"/>
                                        </p:tgtEl>
                                        <p:attrNameLst>
                                          <p:attrName>style.visibility</p:attrName>
                                        </p:attrNameLst>
                                      </p:cBhvr>
                                      <p:to>
                                        <p:strVal val="hidden"/>
                                      </p:to>
                                    </p:set>
                                  </p:childTnLst>
                                </p:cTn>
                              </p:par>
                            </p:childTnLst>
                          </p:cTn>
                        </p:par>
                      </p:childTnLst>
                    </p:cTn>
                  </p:par>
                  <p:par>
                    <p:cTn id="111" fill="hold" nodeType="clickPar">
                      <p:stCondLst>
                        <p:cond delay="indefinite"/>
                      </p:stCondLst>
                      <p:childTnLst>
                        <p:par>
                          <p:cTn id="112" fill="hold" nodeType="withGroup">
                            <p:stCondLst>
                              <p:cond delay="0"/>
                            </p:stCondLst>
                            <p:childTnLst>
                              <p:par>
                                <p:cTn id="113" presetID="1" presetClass="entr" presetSubtype="0" fill="hold" grpId="0" nodeType="clickEffect">
                                  <p:stCondLst>
                                    <p:cond delay="0"/>
                                  </p:stCondLst>
                                  <p:childTnLst>
                                    <p:set>
                                      <p:cBhvr>
                                        <p:cTn id="114" dur="1" fill="hold">
                                          <p:stCondLst>
                                            <p:cond delay="0"/>
                                          </p:stCondLst>
                                        </p:cTn>
                                        <p:tgtEl>
                                          <p:spTgt spid="660701"/>
                                        </p:tgtEl>
                                        <p:attrNameLst>
                                          <p:attrName>style.visibility</p:attrName>
                                        </p:attrNameLst>
                                      </p:cBhvr>
                                      <p:to>
                                        <p:strVal val="visible"/>
                                      </p:to>
                                    </p:set>
                                  </p:childTnLst>
                                </p:cTn>
                              </p:par>
                            </p:childTnLst>
                          </p:cTn>
                        </p:par>
                      </p:childTnLst>
                    </p:cTn>
                  </p:par>
                  <p:par>
                    <p:cTn id="115" fill="hold" nodeType="clickPar">
                      <p:stCondLst>
                        <p:cond delay="indefinite"/>
                      </p:stCondLst>
                      <p:childTnLst>
                        <p:par>
                          <p:cTn id="116" fill="hold" nodeType="withGroup">
                            <p:stCondLst>
                              <p:cond delay="0"/>
                            </p:stCondLst>
                            <p:childTnLst>
                              <p:par>
                                <p:cTn id="117" presetID="0" presetClass="path" presetSubtype="0" accel="50000" decel="50000" fill="hold" grpId="1" nodeType="clickEffect">
                                  <p:stCondLst>
                                    <p:cond delay="0"/>
                                  </p:stCondLst>
                                  <p:childTnLst>
                                    <p:animMotion origin="layout" path="M 0 0 C -0.00104 -0.0081 -0.0007 -0.01481 0.00295 -0.02176 C 0.00625 -0.0368 0.00833 -0.06296 -0.00278 -0.07315 C -0.00469 -0.08055 -0.00955 -0.08565 -0.01441 -0.08981 C -0.01701 -0.09491 -0.01962 -0.0993 -0.02118 -0.10509 C -0.02049 -0.11366 -0.01979 -0.12222 -0.0191 -0.13079 C -0.01875 -0.13588 -0.01649 -0.14143 -0.01528 -0.1463 C -0.01354 -0.15347 -0.01215 -0.16088 -0.01059 -0.16805 C -0.01094 -0.17801 -0.01597 -0.20717 -0.00469 -0.21157 C -0.00139 -0.2162 0.00208 -0.21736 0.0059 -0.2206 C 0.00799 -0.22477 0.01076 -0.22731 0.01354 -0.23079 C 0.01476 -0.23657 0.01736 -0.23935 0.02031 -0.24375 C 0.02153 -0.24884 0.02413 -0.25 0.02604 -0.25509 C 0.02413 -0.26227 0.0243 -0.26667 0.025 -0.2743 C 0.02378 -0.28657 0.02517 -0.30139 0.02222 -0.31296 C 0.01927 -0.32384 0.01267 -0.32963 0.00781 -0.33842 C 0.00712 -0.34421 0.00625 -0.34861 0.00486 -0.35393 C 0.00573 -0.36921 0.00816 -0.38171 0.01059 -0.3963 C 0.00903 -0.40324 0.00243 -0.40347 -0.00278 -0.40393 C -0.01528 -0.40486 -0.02778 -0.40463 -0.04028 -0.40509 C -0.04306 -0.41273 -0.04583 -0.42222 -0.03941 -0.42824 C -0.03576 -0.43588 -0.02743 -0.43565 -0.02118 -0.43727 C -0.01962 -0.43773 -0.01632 -0.43842 -0.01632 -0.43842 C -0.01337 -0.44236 -0.01094 -0.44259 -0.00955 -0.44745 C -0.0099 -0.4544 -0.00938 -0.46134 -0.01059 -0.46805 C -0.01076 -0.46921 -0.01337 -0.46782 -0.01337 -0.46921 C -0.01615 -0.52616 -0.01111 -0.51134 0.0309 -0.51296 C 0.03472 -0.51458 0.03628 -0.51597 0.03854 -0.5206 C 0.04132 -0.53217 0.03819 -0.54768 0.04618 -0.55509 C 0.05417 -0.57153 0.07014 -0.56481 0.08368 -0.56551 C 0.09531 -0.5669 0.10694 -0.56435 0.1184 -0.56667 C 0.12205 -0.56852 0.12239 -0.57222 0.12604 -0.5743 C 0.13299 -0.57847 0.13976 -0.57986 0.14722 -0.58079 C 0.15799 -0.58403 0.1691 -0.58125 0.17986 -0.57963 C 0.18264 -0.57847 0.18802 -0.57755 0.19045 -0.5743 " pathEditMode="relative" ptsTypes="ffffffffffffffffffffffffffffffffffA">
                                      <p:cBhvr>
                                        <p:cTn id="118" dur="2000" fill="hold"/>
                                        <p:tgtEl>
                                          <p:spTgt spid="660701"/>
                                        </p:tgtEl>
                                        <p:attrNameLst>
                                          <p:attrName>ppt_x</p:attrName>
                                          <p:attrName>ppt_y</p:attrName>
                                        </p:attrNameLst>
                                      </p:cBhvr>
                                    </p:animMotion>
                                  </p:childTnLst>
                                </p:cTn>
                              </p:par>
                            </p:childTnLst>
                          </p:cTn>
                        </p:par>
                      </p:childTnLst>
                    </p:cTn>
                  </p:par>
                  <p:par>
                    <p:cTn id="119" fill="hold" nodeType="clickPar">
                      <p:stCondLst>
                        <p:cond delay="indefinite"/>
                      </p:stCondLst>
                      <p:childTnLst>
                        <p:par>
                          <p:cTn id="120" fill="hold" nodeType="withGroup">
                            <p:stCondLst>
                              <p:cond delay="0"/>
                            </p:stCondLst>
                            <p:childTnLst>
                              <p:par>
                                <p:cTn id="121" presetID="10" presetClass="exit" presetSubtype="0" fill="hold" grpId="2" nodeType="clickEffect">
                                  <p:stCondLst>
                                    <p:cond delay="0"/>
                                  </p:stCondLst>
                                  <p:childTnLst>
                                    <p:animEffect transition="out" filter="fade">
                                      <p:cBhvr>
                                        <p:cTn id="122" dur="2000"/>
                                        <p:tgtEl>
                                          <p:spTgt spid="660701"/>
                                        </p:tgtEl>
                                      </p:cBhvr>
                                    </p:animEffect>
                                    <p:set>
                                      <p:cBhvr>
                                        <p:cTn id="123" dur="1" fill="hold">
                                          <p:stCondLst>
                                            <p:cond delay="1999"/>
                                          </p:stCondLst>
                                        </p:cTn>
                                        <p:tgtEl>
                                          <p:spTgt spid="660701"/>
                                        </p:tgtEl>
                                        <p:attrNameLst>
                                          <p:attrName>style.visibility</p:attrName>
                                        </p:attrNameLst>
                                      </p:cBhvr>
                                      <p:to>
                                        <p:strVal val="hidden"/>
                                      </p:to>
                                    </p:set>
                                  </p:childTnLst>
                                </p:cTn>
                              </p:par>
                            </p:childTnLst>
                          </p:cTn>
                        </p:par>
                      </p:childTnLst>
                    </p:cTn>
                  </p:par>
                  <p:par>
                    <p:cTn id="124" fill="hold" nodeType="clickPar">
                      <p:stCondLst>
                        <p:cond delay="indefinite"/>
                      </p:stCondLst>
                      <p:childTnLst>
                        <p:par>
                          <p:cTn id="125" fill="hold" nodeType="withGroup">
                            <p:stCondLst>
                              <p:cond delay="0"/>
                            </p:stCondLst>
                            <p:childTnLst>
                              <p:par>
                                <p:cTn id="126" presetID="10" presetClass="entr" presetSubtype="0" fill="hold" nodeType="clickEffect">
                                  <p:stCondLst>
                                    <p:cond delay="0"/>
                                  </p:stCondLst>
                                  <p:childTnLst>
                                    <p:set>
                                      <p:cBhvr>
                                        <p:cTn id="127" dur="1" fill="hold">
                                          <p:stCondLst>
                                            <p:cond delay="0"/>
                                          </p:stCondLst>
                                        </p:cTn>
                                        <p:tgtEl>
                                          <p:spTgt spid="660700"/>
                                        </p:tgtEl>
                                        <p:attrNameLst>
                                          <p:attrName>style.visibility</p:attrName>
                                        </p:attrNameLst>
                                      </p:cBhvr>
                                      <p:to>
                                        <p:strVal val="visible"/>
                                      </p:to>
                                    </p:set>
                                    <p:animEffect transition="in" filter="fade">
                                      <p:cBhvr>
                                        <p:cTn id="128" dur="2000"/>
                                        <p:tgtEl>
                                          <p:spTgt spid="660700"/>
                                        </p:tgtEl>
                                      </p:cBhvr>
                                    </p:animEffect>
                                  </p:childTnLst>
                                </p:cTn>
                              </p:par>
                            </p:childTnLst>
                          </p:cTn>
                        </p:par>
                      </p:childTnLst>
                    </p:cTn>
                  </p:par>
                  <p:par>
                    <p:cTn id="129" fill="hold" nodeType="clickPar">
                      <p:stCondLst>
                        <p:cond delay="indefinite"/>
                      </p:stCondLst>
                      <p:childTnLst>
                        <p:par>
                          <p:cTn id="130" fill="hold" nodeType="withGroup">
                            <p:stCondLst>
                              <p:cond delay="0"/>
                            </p:stCondLst>
                            <p:childTnLst>
                              <p:par>
                                <p:cTn id="131" presetID="1" presetClass="entr" presetSubtype="0" fill="hold" grpId="0" nodeType="clickEffect">
                                  <p:stCondLst>
                                    <p:cond delay="0"/>
                                  </p:stCondLst>
                                  <p:childTnLst>
                                    <p:set>
                                      <p:cBhvr>
                                        <p:cTn id="132" dur="1" fill="hold">
                                          <p:stCondLst>
                                            <p:cond delay="0"/>
                                          </p:stCondLst>
                                        </p:cTn>
                                        <p:tgtEl>
                                          <p:spTgt spid="4"/>
                                        </p:tgtEl>
                                        <p:attrNameLst>
                                          <p:attrName>style.visibility</p:attrName>
                                        </p:attrNameLst>
                                      </p:cBhvr>
                                      <p:to>
                                        <p:strVal val="visible"/>
                                      </p:to>
                                    </p:set>
                                  </p:childTnLst>
                                </p:cTn>
                              </p:par>
                              <p:par>
                                <p:cTn id="133" presetID="1" presetClass="entr" presetSubtype="0" fill="hold" nodeType="withEffect">
                                  <p:stCondLst>
                                    <p:cond delay="0"/>
                                  </p:stCondLst>
                                  <p:childTnLst>
                                    <p:set>
                                      <p:cBhvr>
                                        <p:cTn id="134" dur="1" fill="hold">
                                          <p:stCondLst>
                                            <p:cond delay="0"/>
                                          </p:stCondLst>
                                        </p:cTn>
                                        <p:tgtEl>
                                          <p:spTgt spid="5"/>
                                        </p:tgtEl>
                                        <p:attrNameLst>
                                          <p:attrName>style.visibility</p:attrName>
                                        </p:attrNameLst>
                                      </p:cBhvr>
                                      <p:to>
                                        <p:strVal val="visible"/>
                                      </p:to>
                                    </p:set>
                                  </p:childTnLst>
                                </p:cTn>
                              </p:par>
                            </p:childTnLst>
                          </p:cTn>
                        </p:par>
                      </p:childTnLst>
                    </p:cTn>
                  </p:par>
                  <p:par>
                    <p:cTn id="135" fill="hold" nodeType="clickPar">
                      <p:stCondLst>
                        <p:cond delay="indefinite"/>
                      </p:stCondLst>
                      <p:childTnLst>
                        <p:par>
                          <p:cTn id="136" fill="hold" nodeType="withGroup">
                            <p:stCondLst>
                              <p:cond delay="0"/>
                            </p:stCondLst>
                            <p:childTnLst>
                              <p:par>
                                <p:cTn id="137" presetID="0" presetClass="path" presetSubtype="0" accel="50000" decel="50000" fill="hold" grpId="1" nodeType="clickEffect">
                                  <p:stCondLst>
                                    <p:cond delay="0"/>
                                  </p:stCondLst>
                                  <p:childTnLst>
                                    <p:animMotion origin="layout" path="M 0 0 C -0.00226 -0.01319 0.00156 -0.02662 -0.00087 -0.03981 C -0.00156 -0.04328 -0.00469 -0.04583 -0.0066 -0.04745 C -0.00851 -0.0493 -0.0125 -0.05254 -0.0125 -0.05254 C -0.01667 -0.06134 -0.01649 -0.053 -0.01823 -0.0655 C -0.01788 -0.07106 -0.01788 -0.07662 -0.01719 -0.08217 C -0.01632 -0.08796 -0.01441 -0.08726 -0.01146 -0.0912 C -0.00886 -0.09467 -0.00851 -0.09884 -0.00573 -0.10254 C -0.00156 -0.11805 -0.01111 -0.12847 -0.02101 -0.13217 C -0.02448 -0.13518 -0.02396 -0.13796 -0.02778 -0.13981 C -0.02813 -0.1412 -0.0283 -0.14259 -0.02882 -0.14375 C -0.02952 -0.14513 -0.03142 -0.14583 -0.0316 -0.14745 C -0.03247 -0.15393 -0.02847 -0.17083 -0.02309 -0.17453 C -0.0217 -0.17546 -0.01979 -0.17523 -0.01823 -0.17569 C -0.01458 -0.1787 -0.01059 -0.18171 -0.0066 -0.18333 C -0.00504 -0.19074 -0.00452 -0.1905 -0.0066 -0.19884 C -0.0059 -0.20856 -0.0099 -0.22129 -0.00469 -0.22824 C 0.00173 -0.2368 0.00642 -0.23819 0.01545 -0.23981 C 0.0151 -0.24699 0.0151 -0.25439 0.01441 -0.26157 C 0.01406 -0.26458 0.01319 -0.26759 0.0125 -0.2706 C 0.01215 -0.27199 0.01163 -0.27453 0.01163 -0.27453 C 0.01267 -0.28356 0.01371 -0.2875 0.02031 -0.28981 C 0.02239 -0.29398 0.02465 -0.29537 0.02604 -0.3 C 0.02361 -0.30949 0.02101 -0.31458 0.01354 -0.31805 C 0.00746 -0.32569 0.00868 -0.32569 0.00972 -0.33842 C 0.01667 -0.33564 0.0217 -0.32962 0.02413 -0.3206 C 0.02448 -0.30856 0.02309 -0.29629 0.025 -0.28472 C 0.02552 -0.28171 0.0309 -0.27962 0.0309 -0.27962 C 0.03594 -0.26921 0.0309 -0.26458 0.02413 -0.26157 C 0.01667 -0.25439 0.00781 -0.25578 -0.00087 -0.25787 C -0.00538 -0.26666 -0.00208 -0.27893 0.00191 -0.28726 C 0.00278 -0.29166 0.00382 -0.29583 0.00486 -0.3 C 0.00555 -0.31111 0.00625 -0.31898 0.00399 -0.32962 C -0.00278 -0.32384 0.00295 -0.32268 -0.00087 -0.31666 C -0.00243 -0.31435 -0.00538 -0.31504 -0.00764 -0.31412 C -0.00695 -0.3 -0.00833 -0.29097 0.00191 -0.28587 C 0.00295 -0.28425 0.00364 -0.28217 0.00486 -0.28078 C 0.00573 -0.27986 0.00694 -0.28055 0.00781 -0.27962 C 0.00972 -0.27754 0.01076 -0.2743 0.0125 -0.27175 C 0.01337 -0.26875 0.01476 -0.26597 0.01545 -0.26296 C 0.01632 -0.25925 0.01528 -0.25416 0.01736 -0.25138 C 0.01927 -0.24884 0.02552 -0.24837 0.02795 -0.24745 C 0.04132 -0.24953 0.03923 -0.24814 0.04045 -0.26805 C 0.03854 -0.27453 0.03785 -0.27708 0.03368 -0.28078 C 0.03281 -0.2824 0.03177 -0.28425 0.0309 -0.28587 C 0.02951 -0.28842 0.02691 -0.29375 0.02691 -0.29375 C 0.02465 -0.30324 0.02812 -0.29212 0.02309 -0.29884 C 0.02153 -0.30092 0.02153 -0.30416 0.02031 -0.30648 C 0.02118 -0.3206 0.02274 -0.33217 0.01441 -0.34236 C 0.00955 -0.34189 0.00087 -0.3449 0 -0.33842 C -0.00052 -0.33495 0.00243 -0.33356 0.00399 -0.33217 C 0.00625 -0.32754 0.00712 -0.32384 0.01059 -0.3206 C 0.01337 -0.31481 0.01406 -0.30625 0.00972 -0.30138 C 0.00798 -0.2993 0.00399 -0.29629 0.00399 -0.29629 C -0.00365 -0.29768 -0.00382 -0.29722 -0.00573 -0.30648 C -0.00642 -0.32592 -0.00903 -0.33518 -0.00278 -0.35138 C 0.00121 -0.3493 0.00382 -0.34652 0.00677 -0.34236 C 0.00903 -0.33194 0.00677 -0.33495 0.01163 -0.33078 C 0.01059 -0.32245 0.01042 -0.31481 0.00677 -0.30787 C 0.00538 -0.30162 0.00555 -0.30625 0.00781 -0.3 C 0.01493 -0.28032 0.01337 -0.2875 0.03663 -0.28587 C 0.04253 -0.28472 0.04722 -0.28148 0.05295 -0.27962 C 0.05486 -0.27708 0.0559 -0.27222 0.05868 -0.27175 C 0.06423 -0.27083 0.06944 -0.26944 0.075 -0.26805 C 0.1 -0.27013 0.12014 -0.27106 0.14722 -0.27175 C 0.14792 -0.27268 0.14861 -0.27337 0.14913 -0.27453 C 0.14965 -0.27569 0.1493 -0.27731 0.15 -0.27824 C 0.15382 -0.28449 0.16632 -0.2831 0.16927 -0.28333 C 0.16996 -0.28356 0.1816 -0.28356 0.17691 -0.28981 " pathEditMode="relative" ptsTypes="ffffffffffffffffffffffffffffffffffffffffffffffffffffffffffffffffffffA">
                                      <p:cBhvr>
                                        <p:cTn id="138" dur="2000" fill="hold"/>
                                        <p:tgtEl>
                                          <p:spTgt spid="4"/>
                                        </p:tgtEl>
                                        <p:attrNameLst>
                                          <p:attrName>ppt_x</p:attrName>
                                          <p:attrName>ppt_y</p:attrName>
                                        </p:attrNameLst>
                                      </p:cBhvr>
                                    </p:animMotion>
                                  </p:childTnLst>
                                </p:cTn>
                              </p:par>
                              <p:par>
                                <p:cTn id="139" presetID="0" presetClass="path" presetSubtype="0" accel="50000" decel="50000" fill="hold" nodeType="withEffect">
                                  <p:stCondLst>
                                    <p:cond delay="0"/>
                                  </p:stCondLst>
                                  <p:childTnLst>
                                    <p:animMotion origin="layout" path="M 0 0 C -0.00226 -0.01319 0.00156 -0.02662 -0.00087 -0.03981 C -0.00156 -0.04328 -0.00469 -0.04583 -0.0066 -0.04745 C -0.00851 -0.0493 -0.0125 -0.05254 -0.0125 -0.05254 C -0.01667 -0.06134 -0.01649 -0.053 -0.01823 -0.0655 C -0.01788 -0.07106 -0.01788 -0.07662 -0.01719 -0.08217 C -0.01632 -0.08796 -0.01441 -0.08726 -0.01146 -0.0912 C -0.00886 -0.09467 -0.00851 -0.09884 -0.00573 -0.10254 C -0.00156 -0.11805 -0.01111 -0.12847 -0.02101 -0.13217 C -0.02448 -0.13518 -0.02396 -0.13796 -0.02778 -0.13981 C -0.02813 -0.1412 -0.0283 -0.14259 -0.02882 -0.14375 C -0.02952 -0.14513 -0.03142 -0.14583 -0.0316 -0.14745 C -0.03247 -0.15393 -0.02847 -0.17083 -0.02309 -0.17453 C -0.0217 -0.17546 -0.01979 -0.17523 -0.01823 -0.17569 C -0.01458 -0.1787 -0.01059 -0.18171 -0.0066 -0.18333 C -0.00504 -0.19074 -0.00452 -0.1905 -0.0066 -0.19884 C -0.0059 -0.20856 -0.0099 -0.22129 -0.00469 -0.22824 C 0.00173 -0.2368 0.00642 -0.23819 0.01545 -0.23981 C 0.0151 -0.24699 0.0151 -0.25439 0.01441 -0.26157 C 0.01406 -0.26458 0.01319 -0.26759 0.0125 -0.2706 C 0.01215 -0.27199 0.01163 -0.27453 0.01163 -0.27453 C 0.01267 -0.28356 0.01371 -0.2875 0.02031 -0.28981 C 0.02239 -0.29398 0.02465 -0.29537 0.02604 -0.3 C 0.02361 -0.30949 0.02101 -0.31458 0.01354 -0.31805 C 0.00746 -0.32569 0.00868 -0.32569 0.00972 -0.33842 C 0.01667 -0.33564 0.0217 -0.32962 0.02413 -0.3206 C 0.02448 -0.30856 0.02309 -0.29629 0.025 -0.28472 C 0.02552 -0.28171 0.0309 -0.27962 0.0309 -0.27962 C 0.03594 -0.26921 0.0309 -0.26458 0.02413 -0.26157 C 0.01667 -0.25439 0.00781 -0.25578 -0.00087 -0.25787 C -0.00538 -0.26666 -0.00208 -0.27893 0.00191 -0.28726 C 0.00278 -0.29166 0.00382 -0.29583 0.00486 -0.3 C 0.00555 -0.31111 0.00625 -0.31898 0.00399 -0.32962 C -0.00278 -0.32384 0.00295 -0.32268 -0.00087 -0.31666 C -0.00243 -0.31435 -0.00538 -0.31504 -0.00764 -0.31412 C -0.00695 -0.3 -0.00833 -0.29097 0.00191 -0.28587 C 0.00295 -0.28425 0.00364 -0.28217 0.00486 -0.28078 C 0.00573 -0.27986 0.00694 -0.28055 0.00781 -0.27962 C 0.00972 -0.27754 0.01076 -0.2743 0.0125 -0.27175 C 0.01337 -0.26875 0.01476 -0.26597 0.01545 -0.26296 C 0.01632 -0.25925 0.01528 -0.25416 0.01736 -0.25138 C 0.01927 -0.24884 0.02552 -0.24837 0.02795 -0.24745 C 0.04132 -0.24953 0.03923 -0.24814 0.04045 -0.26805 C 0.03854 -0.27453 0.03785 -0.27708 0.03368 -0.28078 C 0.03281 -0.2824 0.03177 -0.28425 0.0309 -0.28587 C 0.02951 -0.28842 0.02691 -0.29375 0.02691 -0.29375 C 0.02465 -0.30324 0.02812 -0.29212 0.02309 -0.29884 C 0.02153 -0.30092 0.02153 -0.30416 0.02031 -0.30648 C 0.02118 -0.3206 0.02274 -0.33217 0.01441 -0.34236 C 0.00955 -0.34189 0.00087 -0.3449 0 -0.33842 C -0.00052 -0.33495 0.00243 -0.33356 0.00399 -0.33217 C 0.00625 -0.32754 0.00712 -0.32384 0.01059 -0.3206 C 0.01337 -0.31481 0.01406 -0.30625 0.00972 -0.30138 C 0.00798 -0.2993 0.00399 -0.29629 0.00399 -0.29629 C -0.00365 -0.29768 -0.00382 -0.29722 -0.00573 -0.30648 C -0.00642 -0.32592 -0.00903 -0.33518 -0.00278 -0.35138 C 0.00121 -0.3493 0.00382 -0.34652 0.00677 -0.34236 C 0.00903 -0.33194 0.00677 -0.33495 0.01163 -0.33078 C 0.01059 -0.32245 0.01042 -0.31481 0.00677 -0.30787 C 0.00538 -0.30162 0.00555 -0.30625 0.00781 -0.3 C 0.01493 -0.28032 0.01337 -0.2875 0.03663 -0.28587 C 0.04253 -0.28472 0.04722 -0.28148 0.05295 -0.27962 C 0.05486 -0.27708 0.0559 -0.27222 0.05868 -0.27175 C 0.06423 -0.27083 0.06944 -0.26944 0.075 -0.26805 C 0.1 -0.27013 0.12014 -0.27106 0.14722 -0.27175 C 0.14792 -0.27268 0.14861 -0.27337 0.14913 -0.27453 C 0.14965 -0.27569 0.1493 -0.27731 0.15 -0.27824 C 0.15382 -0.28449 0.16632 -0.2831 0.16927 -0.28333 C 0.16996 -0.28356 0.1816 -0.28356 0.17691 -0.28981 " pathEditMode="relative" ptsTypes="ffffffffffffffffffffffffffffffffffffffffffffffffffffffffffffffffffffA">
                                      <p:cBhvr>
                                        <p:cTn id="140" dur="2000" fill="hold"/>
                                        <p:tgtEl>
                                          <p:spTgt spid="5"/>
                                        </p:tgtEl>
                                        <p:attrNameLst>
                                          <p:attrName>ppt_x</p:attrName>
                                          <p:attrName>ppt_y</p:attrName>
                                        </p:attrNameLst>
                                      </p:cBhvr>
                                    </p:animMotion>
                                  </p:childTnLst>
                                </p:cTn>
                              </p:par>
                            </p:childTnLst>
                          </p:cTn>
                        </p:par>
                      </p:childTnLst>
                    </p:cTn>
                  </p:par>
                  <p:par>
                    <p:cTn id="141" fill="hold" nodeType="clickPar">
                      <p:stCondLst>
                        <p:cond delay="indefinite"/>
                      </p:stCondLst>
                      <p:childTnLst>
                        <p:par>
                          <p:cTn id="142" fill="hold" nodeType="withGroup">
                            <p:stCondLst>
                              <p:cond delay="0"/>
                            </p:stCondLst>
                            <p:childTnLst>
                              <p:par>
                                <p:cTn id="143" presetID="1" presetClass="exit" presetSubtype="0" fill="hold" grpId="2" nodeType="clickEffect">
                                  <p:stCondLst>
                                    <p:cond delay="0"/>
                                  </p:stCondLst>
                                  <p:childTnLst>
                                    <p:set>
                                      <p:cBhvr>
                                        <p:cTn id="144" dur="1" fill="hold">
                                          <p:stCondLst>
                                            <p:cond delay="0"/>
                                          </p:stCondLst>
                                        </p:cTn>
                                        <p:tgtEl>
                                          <p:spTgt spid="4"/>
                                        </p:tgtEl>
                                        <p:attrNameLst>
                                          <p:attrName>style.visibility</p:attrName>
                                        </p:attrNameLst>
                                      </p:cBhvr>
                                      <p:to>
                                        <p:strVal val="hidden"/>
                                      </p:to>
                                    </p:set>
                                  </p:childTnLst>
                                </p:cTn>
                              </p:par>
                              <p:par>
                                <p:cTn id="145" presetID="1" presetClass="exit" presetSubtype="0" fill="hold" nodeType="withEffect">
                                  <p:stCondLst>
                                    <p:cond delay="0"/>
                                  </p:stCondLst>
                                  <p:childTnLst>
                                    <p:set>
                                      <p:cBhvr>
                                        <p:cTn id="146" dur="1" fill="hold">
                                          <p:stCondLst>
                                            <p:cond delay="0"/>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0681" grpId="0"/>
      <p:bldP spid="660681" grpId="1"/>
      <p:bldP spid="660683" grpId="0"/>
      <p:bldP spid="660683" grpId="1"/>
      <p:bldP spid="660684" grpId="0"/>
      <p:bldP spid="660684" grpId="1"/>
      <p:bldP spid="660685" grpId="0"/>
      <p:bldP spid="660685" grpId="1"/>
      <p:bldP spid="660686" grpId="0"/>
      <p:bldP spid="660686" grpId="1"/>
      <p:bldP spid="660687" grpId="0"/>
      <p:bldP spid="660687" grpId="1"/>
      <p:bldP spid="660688" grpId="0"/>
      <p:bldP spid="660688" grpId="1"/>
      <p:bldP spid="660689" grpId="0"/>
      <p:bldP spid="660689" grpId="1"/>
      <p:bldP spid="660690" grpId="0"/>
      <p:bldP spid="660690" grpId="1"/>
      <p:bldP spid="660691" grpId="0"/>
      <p:bldP spid="660691" grpId="1"/>
      <p:bldP spid="660692" grpId="0"/>
      <p:bldP spid="660692" grpId="1"/>
      <p:bldP spid="660693" grpId="0" animBg="1"/>
      <p:bldP spid="660705" grpId="0" animBg="1"/>
      <p:bldP spid="660706" grpId="0" animBg="1"/>
      <p:bldP spid="3" grpId="0"/>
      <p:bldP spid="3" grpId="1"/>
      <p:bldP spid="660697" grpId="0" animBg="1"/>
      <p:bldP spid="660697" grpId="1" animBg="1"/>
      <p:bldP spid="660697" grpId="2" animBg="1"/>
      <p:bldP spid="660701" grpId="0" animBg="1"/>
      <p:bldP spid="660701" grpId="1" animBg="1"/>
      <p:bldP spid="660701" grpId="2" animBg="1"/>
      <p:bldP spid="4" grpId="0" animBg="1"/>
      <p:bldP spid="4" grpId="1" animBg="1"/>
      <p:bldP spid="4" grpId="2"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49227286-1A73-47D1-8EA5-0537EC7C4623}"/>
              </a:ext>
            </a:extLst>
          </p:cNvPr>
          <p:cNvSpPr>
            <a:spLocks noGrp="1"/>
          </p:cNvSpPr>
          <p:nvPr>
            <p:ph type="title"/>
          </p:nvPr>
        </p:nvSpPr>
        <p:spPr/>
        <p:txBody>
          <a:bodyPr/>
          <a:lstStyle/>
          <a:p>
            <a:r>
              <a:rPr kumimoji="0" lang="es-ES" sz="2800" b="1" i="0" u="none" strike="noStrike" kern="1200" cap="none" spc="0" normalizeH="0" baseline="0" noProof="0" dirty="0">
                <a:ln>
                  <a:noFill/>
                </a:ln>
                <a:solidFill>
                  <a:srgbClr val="C00000"/>
                </a:solidFill>
                <a:effectLst/>
                <a:uLnTx/>
                <a:uFillTx/>
                <a:latin typeface="Arial"/>
                <a:ea typeface="+mj-ea"/>
                <a:cs typeface="Arial"/>
              </a:rPr>
              <a:t>Epidemiologia y patogenia de </a:t>
            </a:r>
            <a:r>
              <a:rPr kumimoji="0" lang="es-ES" sz="2800" b="1" i="0" u="none" strike="noStrike" kern="1200" cap="none" spc="0" normalizeH="0" baseline="0" noProof="0" dirty="0" err="1">
                <a:ln>
                  <a:noFill/>
                </a:ln>
                <a:solidFill>
                  <a:srgbClr val="C00000"/>
                </a:solidFill>
                <a:effectLst/>
                <a:uLnTx/>
                <a:uFillTx/>
                <a:latin typeface="Arial"/>
                <a:ea typeface="+mj-ea"/>
                <a:cs typeface="Arial"/>
              </a:rPr>
              <a:t>Nefropatia</a:t>
            </a:r>
            <a:r>
              <a:rPr kumimoji="0" lang="es-ES" sz="2800" b="1" i="0" u="none" strike="noStrike" kern="1200" cap="none" spc="0" normalizeH="0" baseline="0" noProof="0" dirty="0">
                <a:ln>
                  <a:noFill/>
                </a:ln>
                <a:solidFill>
                  <a:srgbClr val="C00000"/>
                </a:solidFill>
                <a:effectLst/>
                <a:uLnTx/>
                <a:uFillTx/>
                <a:latin typeface="Arial"/>
                <a:ea typeface="+mj-ea"/>
                <a:cs typeface="Arial"/>
              </a:rPr>
              <a:t> mesangial IgA</a:t>
            </a:r>
            <a:endParaRPr lang="es-ES" sz="2800" dirty="0"/>
          </a:p>
        </p:txBody>
      </p:sp>
      <p:sp>
        <p:nvSpPr>
          <p:cNvPr id="3" name="Marcador de contenido 2">
            <a:extLst>
              <a:ext uri="{FF2B5EF4-FFF2-40B4-BE49-F238E27FC236}">
                <a16:creationId xmlns:a16="http://schemas.microsoft.com/office/drawing/2014/main" id="{62BC3273-AEC8-489C-8FAE-D0F42ED686C3}"/>
              </a:ext>
            </a:extLst>
          </p:cNvPr>
          <p:cNvSpPr>
            <a:spLocks noGrp="1"/>
          </p:cNvSpPr>
          <p:nvPr>
            <p:ph idx="1"/>
          </p:nvPr>
        </p:nvSpPr>
        <p:spPr/>
        <p:txBody>
          <a:bodyPr/>
          <a:lstStyle/>
          <a:p>
            <a:r>
              <a:rPr lang="es-ES" sz="2400" dirty="0"/>
              <a:t>Es la GN mas prevalente en el mundo: raza caucásica y asiática</a:t>
            </a:r>
          </a:p>
          <a:p>
            <a:r>
              <a:rPr lang="es-ES" sz="2400" dirty="0"/>
              <a:t>Predomina en varones 2:1. Puede haber casos familiares</a:t>
            </a:r>
          </a:p>
          <a:p>
            <a:r>
              <a:rPr lang="es-ES" sz="2400" dirty="0"/>
              <a:t>Etiopatogenia: defecto en la </a:t>
            </a:r>
            <a:r>
              <a:rPr lang="es-ES" sz="2400" dirty="0" err="1"/>
              <a:t>galactosidacion</a:t>
            </a:r>
            <a:r>
              <a:rPr lang="es-ES" sz="2400" dirty="0"/>
              <a:t> de IgA que ante antígenos presentes en las mucosas: antígenos alimentarios, bacterianos, alergenos activan IgA y se forman inmunocomplejos que no son aclarados a nivel hepático y se depositan en el mesangio. </a:t>
            </a:r>
          </a:p>
          <a:p>
            <a:r>
              <a:rPr lang="es-ES" sz="2400" dirty="0"/>
              <a:t>En la cirrosis por disminución de aclaramiento de IgA se puede asociar con esta GN</a:t>
            </a:r>
          </a:p>
        </p:txBody>
      </p:sp>
      <p:sp>
        <p:nvSpPr>
          <p:cNvPr id="5" name="Marcador de número de diapositiva 4"/>
          <p:cNvSpPr>
            <a:spLocks noGrp="1"/>
          </p:cNvSpPr>
          <p:nvPr>
            <p:ph type="sldNum" sz="quarter" idx="12"/>
          </p:nvPr>
        </p:nvSpPr>
        <p:spPr/>
        <p:txBody>
          <a:bodyPr/>
          <a:lstStyle/>
          <a:p>
            <a:fld id="{79320C23-ED8E-4887-814B-026E955980E9}" type="slidenum">
              <a:rPr lang="es-ES" altLang="es-ES" smtClean="0"/>
              <a:pPr/>
              <a:t>34</a:t>
            </a:fld>
            <a:endParaRPr lang="es-ES" altLang="es-ES"/>
          </a:p>
        </p:txBody>
      </p:sp>
    </p:spTree>
    <p:extLst>
      <p:ext uri="{BB962C8B-B14F-4D97-AF65-F5344CB8AC3E}">
        <p14:creationId xmlns:p14="http://schemas.microsoft.com/office/powerpoint/2010/main" val="3864695852"/>
      </p:ext>
    </p:extLst>
  </p:cSld>
  <p:clrMapOvr>
    <a:masterClrMapping/>
  </p:clrMapOvr>
  <mc:AlternateContent xmlns:mc="http://schemas.openxmlformats.org/markup-compatibility/2006" xmlns:p14="http://schemas.microsoft.com/office/powerpoint/2010/main">
    <mc:Choice Requires="p14">
      <p:transition spd="slow" p14:dur="2000" advTm="53146"/>
    </mc:Choice>
    <mc:Fallback xmlns="">
      <p:transition spd="slow" advTm="53146"/>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1003" name="Rectangle 43"/>
          <p:cNvSpPr>
            <a:spLocks noChangeArrowheads="1"/>
          </p:cNvSpPr>
          <p:nvPr/>
        </p:nvSpPr>
        <p:spPr bwMode="auto">
          <a:xfrm>
            <a:off x="6211372" y="1581031"/>
            <a:ext cx="2954953" cy="3323958"/>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endParaRPr lang="es-ES" altLang="es-ES" sz="1470" b="1">
              <a:solidFill>
                <a:srgbClr val="000000"/>
              </a:solidFill>
            </a:endParaRPr>
          </a:p>
        </p:txBody>
      </p:sp>
      <p:sp>
        <p:nvSpPr>
          <p:cNvPr id="680984" name="Rectangle 24"/>
          <p:cNvSpPr>
            <a:spLocks noChangeArrowheads="1"/>
          </p:cNvSpPr>
          <p:nvPr/>
        </p:nvSpPr>
        <p:spPr bwMode="auto">
          <a:xfrm>
            <a:off x="1014681" y="1581032"/>
            <a:ext cx="2323415" cy="3218944"/>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endParaRPr lang="es-ES" altLang="es-ES" sz="1470" b="1">
              <a:solidFill>
                <a:srgbClr val="000000"/>
              </a:solidFill>
            </a:endParaRPr>
          </a:p>
        </p:txBody>
      </p:sp>
      <p:sp>
        <p:nvSpPr>
          <p:cNvPr id="680964" name="Text Box 4"/>
          <p:cNvSpPr txBox="1">
            <a:spLocks noChangeArrowheads="1"/>
          </p:cNvSpPr>
          <p:nvPr/>
        </p:nvSpPr>
        <p:spPr bwMode="auto">
          <a:xfrm>
            <a:off x="3947756" y="3726508"/>
            <a:ext cx="457176" cy="346890"/>
          </a:xfrm>
          <a:prstGeom prst="rect">
            <a:avLst/>
          </a:prstGeom>
          <a:solidFill>
            <a:srgbClr val="FFFF99"/>
          </a:solidFill>
          <a:ln w="9525">
            <a:solidFill>
              <a:srgbClr val="4D4D4D"/>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fontAlgn="base">
              <a:spcBef>
                <a:spcPct val="0"/>
              </a:spcBef>
              <a:spcAft>
                <a:spcPct val="0"/>
              </a:spcAft>
            </a:pPr>
            <a:r>
              <a:rPr lang="es-ES" altLang="es-ES" sz="1654" b="1">
                <a:solidFill>
                  <a:srgbClr val="000000"/>
                </a:solidFill>
              </a:rPr>
              <a:t>C3</a:t>
            </a:r>
          </a:p>
        </p:txBody>
      </p:sp>
      <p:sp>
        <p:nvSpPr>
          <p:cNvPr id="680965" name="Text Box 5"/>
          <p:cNvSpPr txBox="1">
            <a:spLocks noChangeArrowheads="1"/>
          </p:cNvSpPr>
          <p:nvPr/>
        </p:nvSpPr>
        <p:spPr bwMode="auto">
          <a:xfrm>
            <a:off x="3765442" y="4799976"/>
            <a:ext cx="2001083" cy="318549"/>
          </a:xfrm>
          <a:prstGeom prst="rect">
            <a:avLst/>
          </a:prstGeom>
          <a:solidFill>
            <a:srgbClr val="FFFF00"/>
          </a:solidFill>
          <a:ln w="9525">
            <a:solidFill>
              <a:srgbClr val="4D4D4D"/>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fontAlgn="base">
              <a:spcBef>
                <a:spcPct val="0"/>
              </a:spcBef>
              <a:spcAft>
                <a:spcPct val="0"/>
              </a:spcAft>
            </a:pPr>
            <a:r>
              <a:rPr lang="es-ES" altLang="es-ES" sz="1470">
                <a:solidFill>
                  <a:srgbClr val="000000"/>
                </a:solidFill>
              </a:rPr>
              <a:t>C5b, C6, C7, C8, C9</a:t>
            </a:r>
          </a:p>
        </p:txBody>
      </p:sp>
      <p:grpSp>
        <p:nvGrpSpPr>
          <p:cNvPr id="680966" name="Group 6"/>
          <p:cNvGrpSpPr>
            <a:grpSpLocks/>
          </p:cNvGrpSpPr>
          <p:nvPr/>
        </p:nvGrpSpPr>
        <p:grpSpPr bwMode="auto">
          <a:xfrm>
            <a:off x="3462070" y="1206194"/>
            <a:ext cx="1306831" cy="2346751"/>
            <a:chOff x="270" y="1103"/>
            <a:chExt cx="896" cy="1609"/>
          </a:xfrm>
        </p:grpSpPr>
        <p:sp>
          <p:nvSpPr>
            <p:cNvPr id="10247" name="Text Box 7"/>
            <p:cNvSpPr txBox="1">
              <a:spLocks noChangeArrowheads="1"/>
            </p:cNvSpPr>
            <p:nvPr/>
          </p:nvSpPr>
          <p:spPr bwMode="auto">
            <a:xfrm>
              <a:off x="270" y="1103"/>
              <a:ext cx="896" cy="218"/>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fontAlgn="base">
                <a:spcBef>
                  <a:spcPct val="0"/>
                </a:spcBef>
                <a:spcAft>
                  <a:spcPct val="0"/>
                </a:spcAft>
              </a:pPr>
              <a:r>
                <a:rPr lang="es-ES" altLang="es-ES" sz="1470">
                  <a:solidFill>
                    <a:srgbClr val="000000"/>
                  </a:solidFill>
                </a:rPr>
                <a:t>IgG, IgD, IgM</a:t>
              </a:r>
            </a:p>
          </p:txBody>
        </p:sp>
        <p:sp>
          <p:nvSpPr>
            <p:cNvPr id="10248" name="Text Box 8"/>
            <p:cNvSpPr txBox="1">
              <a:spLocks noChangeArrowheads="1"/>
            </p:cNvSpPr>
            <p:nvPr/>
          </p:nvSpPr>
          <p:spPr bwMode="auto">
            <a:xfrm>
              <a:off x="566" y="1695"/>
              <a:ext cx="395" cy="2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fontAlgn="base">
                <a:spcBef>
                  <a:spcPct val="0"/>
                </a:spcBef>
                <a:spcAft>
                  <a:spcPct val="0"/>
                </a:spcAft>
              </a:pPr>
              <a:r>
                <a:rPr lang="es-ES" altLang="es-ES" sz="1654">
                  <a:solidFill>
                    <a:srgbClr val="000000"/>
                  </a:solidFill>
                </a:rPr>
                <a:t>C1q</a:t>
              </a:r>
            </a:p>
          </p:txBody>
        </p:sp>
        <p:sp>
          <p:nvSpPr>
            <p:cNvPr id="10249" name="Text Box 9"/>
            <p:cNvSpPr txBox="1">
              <a:spLocks noChangeArrowheads="1"/>
            </p:cNvSpPr>
            <p:nvPr/>
          </p:nvSpPr>
          <p:spPr bwMode="auto">
            <a:xfrm>
              <a:off x="606" y="2215"/>
              <a:ext cx="313" cy="2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fontAlgn="base">
                <a:spcBef>
                  <a:spcPct val="0"/>
                </a:spcBef>
                <a:spcAft>
                  <a:spcPct val="0"/>
                </a:spcAft>
              </a:pPr>
              <a:r>
                <a:rPr lang="es-ES" altLang="es-ES" sz="1654">
                  <a:solidFill>
                    <a:srgbClr val="000000"/>
                  </a:solidFill>
                </a:rPr>
                <a:t>C4</a:t>
              </a:r>
            </a:p>
          </p:txBody>
        </p:sp>
        <p:sp>
          <p:nvSpPr>
            <p:cNvPr id="10250" name="AutoShape 10"/>
            <p:cNvSpPr>
              <a:spLocks noChangeArrowheads="1"/>
            </p:cNvSpPr>
            <p:nvPr/>
          </p:nvSpPr>
          <p:spPr bwMode="auto">
            <a:xfrm>
              <a:off x="688" y="1360"/>
              <a:ext cx="136" cy="208"/>
            </a:xfrm>
            <a:prstGeom prst="downArrow">
              <a:avLst>
                <a:gd name="adj1" fmla="val 50000"/>
                <a:gd name="adj2" fmla="val 38235"/>
              </a:avLst>
            </a:prstGeom>
            <a:solidFill>
              <a:srgbClr val="FF00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endParaRPr lang="es-ES" altLang="es-ES" sz="1470" b="1">
                <a:solidFill>
                  <a:srgbClr val="000000"/>
                </a:solidFill>
              </a:endParaRPr>
            </a:p>
          </p:txBody>
        </p:sp>
        <p:sp>
          <p:nvSpPr>
            <p:cNvPr id="10251" name="AutoShape 11"/>
            <p:cNvSpPr>
              <a:spLocks noChangeArrowheads="1"/>
            </p:cNvSpPr>
            <p:nvPr/>
          </p:nvSpPr>
          <p:spPr bwMode="auto">
            <a:xfrm>
              <a:off x="688" y="1976"/>
              <a:ext cx="136" cy="208"/>
            </a:xfrm>
            <a:prstGeom prst="downArrow">
              <a:avLst>
                <a:gd name="adj1" fmla="val 50000"/>
                <a:gd name="adj2" fmla="val 38235"/>
              </a:avLst>
            </a:prstGeom>
            <a:solidFill>
              <a:srgbClr val="FF00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endParaRPr lang="es-ES" altLang="es-ES" sz="1470" b="1">
                <a:solidFill>
                  <a:srgbClr val="000000"/>
                </a:solidFill>
              </a:endParaRPr>
            </a:p>
          </p:txBody>
        </p:sp>
        <p:sp>
          <p:nvSpPr>
            <p:cNvPr id="10252" name="AutoShape 12"/>
            <p:cNvSpPr>
              <a:spLocks noChangeArrowheads="1"/>
            </p:cNvSpPr>
            <p:nvPr/>
          </p:nvSpPr>
          <p:spPr bwMode="auto">
            <a:xfrm>
              <a:off x="688" y="2504"/>
              <a:ext cx="136" cy="208"/>
            </a:xfrm>
            <a:prstGeom prst="downArrow">
              <a:avLst>
                <a:gd name="adj1" fmla="val 50000"/>
                <a:gd name="adj2" fmla="val 38235"/>
              </a:avLst>
            </a:prstGeom>
            <a:solidFill>
              <a:srgbClr val="FF00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endParaRPr lang="es-ES" altLang="es-ES" sz="1470" b="1">
                <a:solidFill>
                  <a:srgbClr val="000000"/>
                </a:solidFill>
              </a:endParaRPr>
            </a:p>
          </p:txBody>
        </p:sp>
      </p:grpSp>
      <p:sp>
        <p:nvSpPr>
          <p:cNvPr id="680973" name="AutoShape 13"/>
          <p:cNvSpPr>
            <a:spLocks noChangeArrowheads="1"/>
          </p:cNvSpPr>
          <p:nvPr/>
        </p:nvSpPr>
        <p:spPr bwMode="auto">
          <a:xfrm>
            <a:off x="4071730" y="4206359"/>
            <a:ext cx="198358" cy="303371"/>
          </a:xfrm>
          <a:prstGeom prst="downArrow">
            <a:avLst>
              <a:gd name="adj1" fmla="val 50000"/>
              <a:gd name="adj2" fmla="val 38235"/>
            </a:avLst>
          </a:prstGeom>
          <a:solidFill>
            <a:srgbClr val="FF00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endParaRPr lang="es-ES" altLang="es-ES" sz="1470" b="1">
              <a:solidFill>
                <a:srgbClr val="000000"/>
              </a:solidFill>
            </a:endParaRPr>
          </a:p>
        </p:txBody>
      </p:sp>
      <p:grpSp>
        <p:nvGrpSpPr>
          <p:cNvPr id="680974" name="Group 14"/>
          <p:cNvGrpSpPr>
            <a:grpSpLocks/>
          </p:cNvGrpSpPr>
          <p:nvPr/>
        </p:nvGrpSpPr>
        <p:grpSpPr bwMode="auto">
          <a:xfrm>
            <a:off x="4509284" y="3096430"/>
            <a:ext cx="1439555" cy="555694"/>
            <a:chOff x="988" y="2399"/>
            <a:chExt cx="987" cy="381"/>
          </a:xfrm>
        </p:grpSpPr>
        <p:sp>
          <p:nvSpPr>
            <p:cNvPr id="10255" name="Text Box 15"/>
            <p:cNvSpPr txBox="1">
              <a:spLocks noChangeArrowheads="1"/>
            </p:cNvSpPr>
            <p:nvPr/>
          </p:nvSpPr>
          <p:spPr bwMode="auto">
            <a:xfrm>
              <a:off x="1150" y="2399"/>
              <a:ext cx="825" cy="2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fontAlgn="base">
                <a:spcBef>
                  <a:spcPct val="0"/>
                </a:spcBef>
                <a:spcAft>
                  <a:spcPct val="0"/>
                </a:spcAft>
              </a:pPr>
              <a:r>
                <a:rPr lang="es-ES" altLang="es-ES" sz="1654">
                  <a:solidFill>
                    <a:srgbClr val="000000"/>
                  </a:solidFill>
                </a:rPr>
                <a:t>properdina</a:t>
              </a:r>
            </a:p>
          </p:txBody>
        </p:sp>
        <p:sp>
          <p:nvSpPr>
            <p:cNvPr id="10256" name="AutoShape 16"/>
            <p:cNvSpPr>
              <a:spLocks noChangeArrowheads="1"/>
            </p:cNvSpPr>
            <p:nvPr/>
          </p:nvSpPr>
          <p:spPr bwMode="auto">
            <a:xfrm rot="2937144">
              <a:off x="1024" y="2608"/>
              <a:ext cx="136" cy="208"/>
            </a:xfrm>
            <a:prstGeom prst="downArrow">
              <a:avLst>
                <a:gd name="adj1" fmla="val 50000"/>
                <a:gd name="adj2" fmla="val 38235"/>
              </a:avLst>
            </a:prstGeom>
            <a:solidFill>
              <a:srgbClr val="FF00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endParaRPr lang="es-ES" altLang="es-ES" sz="1470" b="1">
                <a:solidFill>
                  <a:srgbClr val="000000"/>
                </a:solidFill>
              </a:endParaRPr>
            </a:p>
          </p:txBody>
        </p:sp>
      </p:grpSp>
      <p:sp>
        <p:nvSpPr>
          <p:cNvPr id="680977" name="Rectangle 17"/>
          <p:cNvSpPr>
            <a:spLocks noChangeArrowheads="1"/>
          </p:cNvSpPr>
          <p:nvPr/>
        </p:nvSpPr>
        <p:spPr bwMode="auto">
          <a:xfrm>
            <a:off x="5406271" y="2782848"/>
            <a:ext cx="542136" cy="318549"/>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r>
              <a:rPr lang="es-ES" altLang="es-ES" sz="1470" b="1">
                <a:solidFill>
                  <a:srgbClr val="000000"/>
                </a:solidFill>
              </a:rPr>
              <a:t> IgA</a:t>
            </a:r>
          </a:p>
        </p:txBody>
      </p:sp>
      <p:sp>
        <p:nvSpPr>
          <p:cNvPr id="680978" name="Text Box 18"/>
          <p:cNvSpPr txBox="1">
            <a:spLocks noChangeArrowheads="1"/>
          </p:cNvSpPr>
          <p:nvPr/>
        </p:nvSpPr>
        <p:spPr bwMode="auto">
          <a:xfrm>
            <a:off x="1295168" y="1826062"/>
            <a:ext cx="1782860" cy="5447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defTabSz="840151" eaLnBrk="0" fontAlgn="base" hangingPunct="0">
              <a:spcBef>
                <a:spcPct val="0"/>
              </a:spcBef>
              <a:spcAft>
                <a:spcPct val="0"/>
              </a:spcAft>
            </a:pPr>
            <a:r>
              <a:rPr lang="es-ES" altLang="es-ES" sz="1470" b="1">
                <a:solidFill>
                  <a:srgbClr val="000000"/>
                </a:solidFill>
              </a:rPr>
              <a:t>1er método</a:t>
            </a:r>
          </a:p>
          <a:p>
            <a:pPr algn="ctr" defTabSz="840151" eaLnBrk="0" fontAlgn="base" hangingPunct="0">
              <a:spcBef>
                <a:spcPct val="0"/>
              </a:spcBef>
              <a:spcAft>
                <a:spcPct val="0"/>
              </a:spcAft>
            </a:pPr>
            <a:r>
              <a:rPr lang="es-ES" altLang="es-ES" sz="1470" b="1">
                <a:solidFill>
                  <a:srgbClr val="000000"/>
                </a:solidFill>
              </a:rPr>
              <a:t>C</a:t>
            </a:r>
            <a:r>
              <a:rPr lang="es-ES" altLang="es-ES" sz="1470" b="1" baseline="-25000">
                <a:solidFill>
                  <a:srgbClr val="000000"/>
                </a:solidFill>
              </a:rPr>
              <a:t>3</a:t>
            </a:r>
            <a:r>
              <a:rPr lang="es-ES" altLang="es-ES" sz="1470" b="1">
                <a:solidFill>
                  <a:srgbClr val="000000"/>
                </a:solidFill>
              </a:rPr>
              <a:t> y C</a:t>
            </a:r>
            <a:r>
              <a:rPr lang="es-ES" altLang="es-ES" sz="1470" b="1" baseline="-25000">
                <a:solidFill>
                  <a:srgbClr val="000000"/>
                </a:solidFill>
              </a:rPr>
              <a:t>4</a:t>
            </a:r>
            <a:r>
              <a:rPr lang="es-ES" altLang="es-ES" sz="1470" b="1">
                <a:solidFill>
                  <a:srgbClr val="000000"/>
                </a:solidFill>
              </a:rPr>
              <a:t> en plasma</a:t>
            </a:r>
          </a:p>
        </p:txBody>
      </p:sp>
      <p:sp>
        <p:nvSpPr>
          <p:cNvPr id="680979" name="Line 19"/>
          <p:cNvSpPr>
            <a:spLocks noChangeShapeType="1"/>
          </p:cNvSpPr>
          <p:nvPr/>
        </p:nvSpPr>
        <p:spPr bwMode="auto">
          <a:xfrm>
            <a:off x="1851869" y="2884944"/>
            <a:ext cx="0" cy="421511"/>
          </a:xfrm>
          <a:prstGeom prst="line">
            <a:avLst/>
          </a:prstGeom>
          <a:noFill/>
          <a:ln w="571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654">
              <a:solidFill>
                <a:srgbClr val="000000"/>
              </a:solidFill>
              <a:latin typeface="Arial" panose="020B0604020202020204" pitchFamily="34" charset="0"/>
              <a:cs typeface="Arial" panose="020B0604020202020204" pitchFamily="34" charset="0"/>
            </a:endParaRPr>
          </a:p>
        </p:txBody>
      </p:sp>
      <p:sp>
        <p:nvSpPr>
          <p:cNvPr id="680980" name="Line 20"/>
          <p:cNvSpPr>
            <a:spLocks noChangeShapeType="1"/>
          </p:cNvSpPr>
          <p:nvPr/>
        </p:nvSpPr>
        <p:spPr bwMode="auto">
          <a:xfrm>
            <a:off x="1851869" y="3652124"/>
            <a:ext cx="0" cy="421511"/>
          </a:xfrm>
          <a:prstGeom prst="line">
            <a:avLst/>
          </a:prstGeom>
          <a:noFill/>
          <a:ln w="571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654">
              <a:solidFill>
                <a:srgbClr val="000000"/>
              </a:solidFill>
              <a:latin typeface="Arial" panose="020B0604020202020204" pitchFamily="34" charset="0"/>
              <a:cs typeface="Arial" panose="020B0604020202020204" pitchFamily="34" charset="0"/>
            </a:endParaRPr>
          </a:p>
        </p:txBody>
      </p:sp>
      <p:sp>
        <p:nvSpPr>
          <p:cNvPr id="680981" name="Line 21"/>
          <p:cNvSpPr>
            <a:spLocks noChangeShapeType="1"/>
          </p:cNvSpPr>
          <p:nvPr/>
        </p:nvSpPr>
        <p:spPr bwMode="auto">
          <a:xfrm>
            <a:off x="2829074" y="3652124"/>
            <a:ext cx="0" cy="421511"/>
          </a:xfrm>
          <a:prstGeom prst="line">
            <a:avLst/>
          </a:prstGeom>
          <a:noFill/>
          <a:ln w="571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654">
              <a:solidFill>
                <a:srgbClr val="000000"/>
              </a:solidFill>
              <a:latin typeface="Arial" panose="020B0604020202020204" pitchFamily="34" charset="0"/>
              <a:cs typeface="Arial" panose="020B0604020202020204" pitchFamily="34" charset="0"/>
            </a:endParaRPr>
          </a:p>
        </p:txBody>
      </p:sp>
      <p:sp>
        <p:nvSpPr>
          <p:cNvPr id="680982" name="Text Box 22"/>
          <p:cNvSpPr txBox="1">
            <a:spLocks noChangeArrowheads="1"/>
          </p:cNvSpPr>
          <p:nvPr/>
        </p:nvSpPr>
        <p:spPr bwMode="auto">
          <a:xfrm>
            <a:off x="1498909" y="4285120"/>
            <a:ext cx="811441" cy="3185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r>
              <a:rPr lang="es-ES" altLang="es-ES" sz="1470" b="1">
                <a:solidFill>
                  <a:srgbClr val="000000"/>
                </a:solidFill>
              </a:rPr>
              <a:t>clasica</a:t>
            </a:r>
          </a:p>
        </p:txBody>
      </p:sp>
      <p:sp>
        <p:nvSpPr>
          <p:cNvPr id="680983" name="Text Box 23"/>
          <p:cNvSpPr txBox="1">
            <a:spLocks noChangeArrowheads="1"/>
          </p:cNvSpPr>
          <p:nvPr/>
        </p:nvSpPr>
        <p:spPr bwMode="auto">
          <a:xfrm>
            <a:off x="2481948" y="4285120"/>
            <a:ext cx="801823" cy="3185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r>
              <a:rPr lang="es-ES" altLang="es-ES" sz="1470" b="1">
                <a:solidFill>
                  <a:srgbClr val="000000"/>
                </a:solidFill>
              </a:rPr>
              <a:t>alterna</a:t>
            </a:r>
          </a:p>
        </p:txBody>
      </p:sp>
      <p:sp>
        <p:nvSpPr>
          <p:cNvPr id="680985" name="Text Box 25"/>
          <p:cNvSpPr txBox="1">
            <a:spLocks noChangeArrowheads="1"/>
          </p:cNvSpPr>
          <p:nvPr/>
        </p:nvSpPr>
        <p:spPr bwMode="auto">
          <a:xfrm>
            <a:off x="6861870" y="1802726"/>
            <a:ext cx="1890236" cy="7709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defTabSz="840151" eaLnBrk="0" fontAlgn="base" hangingPunct="0">
              <a:spcBef>
                <a:spcPct val="0"/>
              </a:spcBef>
              <a:spcAft>
                <a:spcPct val="0"/>
              </a:spcAft>
            </a:pPr>
            <a:r>
              <a:rPr lang="es-ES" altLang="es-ES" sz="1470" b="1">
                <a:solidFill>
                  <a:srgbClr val="000000"/>
                </a:solidFill>
              </a:rPr>
              <a:t>2º método</a:t>
            </a:r>
          </a:p>
          <a:p>
            <a:pPr algn="ctr" defTabSz="840151" eaLnBrk="0" fontAlgn="base" hangingPunct="0">
              <a:spcBef>
                <a:spcPct val="0"/>
              </a:spcBef>
              <a:spcAft>
                <a:spcPct val="0"/>
              </a:spcAft>
            </a:pPr>
            <a:r>
              <a:rPr lang="es-ES" altLang="es-ES" sz="1470" b="1">
                <a:solidFill>
                  <a:srgbClr val="000000"/>
                </a:solidFill>
              </a:rPr>
              <a:t>Presencia de C</a:t>
            </a:r>
            <a:r>
              <a:rPr lang="es-ES" altLang="es-ES" sz="1470" b="1" baseline="-25000">
                <a:solidFill>
                  <a:srgbClr val="000000"/>
                </a:solidFill>
              </a:rPr>
              <a:t>3</a:t>
            </a:r>
            <a:r>
              <a:rPr lang="es-ES" altLang="es-ES" sz="1470" b="1">
                <a:solidFill>
                  <a:srgbClr val="000000"/>
                </a:solidFill>
              </a:rPr>
              <a:t> y C</a:t>
            </a:r>
            <a:r>
              <a:rPr lang="es-ES" altLang="es-ES" sz="1470" b="1" baseline="-25000">
                <a:solidFill>
                  <a:srgbClr val="000000"/>
                </a:solidFill>
              </a:rPr>
              <a:t>4</a:t>
            </a:r>
            <a:r>
              <a:rPr lang="es-ES" altLang="es-ES" sz="1470" b="1">
                <a:solidFill>
                  <a:srgbClr val="000000"/>
                </a:solidFill>
              </a:rPr>
              <a:t> en biopsias</a:t>
            </a:r>
          </a:p>
        </p:txBody>
      </p:sp>
      <p:sp>
        <p:nvSpPr>
          <p:cNvPr id="680986" name="AutoShape 26"/>
          <p:cNvSpPr>
            <a:spLocks noChangeArrowheads="1"/>
          </p:cNvSpPr>
          <p:nvPr/>
        </p:nvSpPr>
        <p:spPr bwMode="auto">
          <a:xfrm>
            <a:off x="6427232" y="3140185"/>
            <a:ext cx="974288" cy="293161"/>
          </a:xfrm>
          <a:prstGeom prst="parallelogram">
            <a:avLst>
              <a:gd name="adj" fmla="val 83085"/>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endParaRPr lang="es-ES" altLang="es-ES" sz="1470" b="1">
              <a:solidFill>
                <a:srgbClr val="000000"/>
              </a:solidFill>
            </a:endParaRPr>
          </a:p>
        </p:txBody>
      </p:sp>
      <p:sp>
        <p:nvSpPr>
          <p:cNvPr id="680988" name="AutoShape 28"/>
          <p:cNvSpPr>
            <a:spLocks noChangeArrowheads="1"/>
          </p:cNvSpPr>
          <p:nvPr/>
        </p:nvSpPr>
        <p:spPr bwMode="auto">
          <a:xfrm>
            <a:off x="7605713" y="3140185"/>
            <a:ext cx="974288" cy="293161"/>
          </a:xfrm>
          <a:prstGeom prst="parallelogram">
            <a:avLst>
              <a:gd name="adj" fmla="val 83085"/>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endParaRPr lang="es-ES" altLang="es-ES" sz="1470" b="1">
              <a:solidFill>
                <a:srgbClr val="000000"/>
              </a:solidFill>
            </a:endParaRPr>
          </a:p>
        </p:txBody>
      </p:sp>
      <p:sp>
        <p:nvSpPr>
          <p:cNvPr id="680989" name="AutoShape 29"/>
          <p:cNvSpPr>
            <a:spLocks noChangeArrowheads="1"/>
          </p:cNvSpPr>
          <p:nvPr/>
        </p:nvSpPr>
        <p:spPr bwMode="auto">
          <a:xfrm>
            <a:off x="6427232" y="3926324"/>
            <a:ext cx="974288" cy="293162"/>
          </a:xfrm>
          <a:prstGeom prst="parallelogram">
            <a:avLst>
              <a:gd name="adj" fmla="val 83084"/>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endParaRPr lang="es-ES" altLang="es-ES" sz="1470" b="1">
              <a:solidFill>
                <a:srgbClr val="000000"/>
              </a:solidFill>
            </a:endParaRPr>
          </a:p>
        </p:txBody>
      </p:sp>
      <p:sp>
        <p:nvSpPr>
          <p:cNvPr id="680990" name="AutoShape 30"/>
          <p:cNvSpPr>
            <a:spLocks noChangeArrowheads="1"/>
          </p:cNvSpPr>
          <p:nvPr/>
        </p:nvSpPr>
        <p:spPr bwMode="auto">
          <a:xfrm>
            <a:off x="7605713" y="3913199"/>
            <a:ext cx="974288" cy="293161"/>
          </a:xfrm>
          <a:prstGeom prst="parallelogram">
            <a:avLst>
              <a:gd name="adj" fmla="val 83085"/>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endParaRPr lang="es-ES" altLang="es-ES" sz="1470" b="1">
              <a:solidFill>
                <a:srgbClr val="000000"/>
              </a:solidFill>
            </a:endParaRPr>
          </a:p>
        </p:txBody>
      </p:sp>
      <p:sp>
        <p:nvSpPr>
          <p:cNvPr id="680991" name="Rectangle 31"/>
          <p:cNvSpPr>
            <a:spLocks noChangeArrowheads="1"/>
          </p:cNvSpPr>
          <p:nvPr/>
        </p:nvSpPr>
        <p:spPr bwMode="auto">
          <a:xfrm>
            <a:off x="8731687" y="3164980"/>
            <a:ext cx="425116" cy="3185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r>
              <a:rPr lang="es-ES" altLang="es-ES" sz="1470" b="1">
                <a:solidFill>
                  <a:srgbClr val="000000"/>
                </a:solidFill>
              </a:rPr>
              <a:t>C4</a:t>
            </a:r>
          </a:p>
        </p:txBody>
      </p:sp>
      <p:sp>
        <p:nvSpPr>
          <p:cNvPr id="680992" name="Rectangle 32"/>
          <p:cNvSpPr>
            <a:spLocks noChangeArrowheads="1"/>
          </p:cNvSpPr>
          <p:nvPr/>
        </p:nvSpPr>
        <p:spPr bwMode="auto">
          <a:xfrm>
            <a:off x="8731687" y="3946744"/>
            <a:ext cx="425116" cy="3185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r>
              <a:rPr lang="es-ES" altLang="es-ES" sz="1470" b="1">
                <a:solidFill>
                  <a:srgbClr val="000000"/>
                </a:solidFill>
              </a:rPr>
              <a:t>C3</a:t>
            </a:r>
          </a:p>
        </p:txBody>
      </p:sp>
      <p:sp>
        <p:nvSpPr>
          <p:cNvPr id="680993" name="Rectangle 33"/>
          <p:cNvSpPr>
            <a:spLocks noChangeArrowheads="1"/>
          </p:cNvSpPr>
          <p:nvPr/>
        </p:nvSpPr>
        <p:spPr bwMode="auto">
          <a:xfrm>
            <a:off x="1498908" y="2782849"/>
            <a:ext cx="704463" cy="1811476"/>
          </a:xfrm>
          <a:prstGeom prst="rect">
            <a:avLst/>
          </a:prstGeom>
          <a:noFill/>
          <a:ln w="28575">
            <a:solidFill>
              <a:schemeClr val="tx1"/>
            </a:solidFill>
            <a:prstDash val="sysDot"/>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endParaRPr lang="es-ES" altLang="es-ES" sz="1470" b="1">
              <a:solidFill>
                <a:srgbClr val="000000"/>
              </a:solidFill>
            </a:endParaRPr>
          </a:p>
        </p:txBody>
      </p:sp>
      <p:sp>
        <p:nvSpPr>
          <p:cNvPr id="680994" name="Rectangle 34"/>
          <p:cNvSpPr>
            <a:spLocks noChangeArrowheads="1"/>
          </p:cNvSpPr>
          <p:nvPr/>
        </p:nvSpPr>
        <p:spPr bwMode="auto">
          <a:xfrm>
            <a:off x="2481947" y="2782849"/>
            <a:ext cx="704463" cy="1811476"/>
          </a:xfrm>
          <a:prstGeom prst="rect">
            <a:avLst/>
          </a:prstGeom>
          <a:noFill/>
          <a:ln w="28575">
            <a:solidFill>
              <a:schemeClr val="tx1"/>
            </a:solidFill>
            <a:prstDash val="sysDot"/>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endParaRPr lang="es-ES" altLang="es-ES" sz="1470" b="1">
              <a:solidFill>
                <a:srgbClr val="000000"/>
              </a:solidFill>
            </a:endParaRPr>
          </a:p>
        </p:txBody>
      </p:sp>
      <p:sp>
        <p:nvSpPr>
          <p:cNvPr id="680995" name="Rectangle 35"/>
          <p:cNvSpPr>
            <a:spLocks noChangeArrowheads="1"/>
          </p:cNvSpPr>
          <p:nvPr/>
        </p:nvSpPr>
        <p:spPr bwMode="auto">
          <a:xfrm>
            <a:off x="6352848" y="2884945"/>
            <a:ext cx="1130349" cy="1811476"/>
          </a:xfrm>
          <a:prstGeom prst="rect">
            <a:avLst/>
          </a:prstGeom>
          <a:noFill/>
          <a:ln w="28575">
            <a:solidFill>
              <a:schemeClr val="tx1"/>
            </a:solidFill>
            <a:prstDash val="sysDot"/>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endParaRPr lang="es-ES" altLang="es-ES" sz="1470" b="1">
              <a:solidFill>
                <a:srgbClr val="000000"/>
              </a:solidFill>
            </a:endParaRPr>
          </a:p>
        </p:txBody>
      </p:sp>
      <p:sp>
        <p:nvSpPr>
          <p:cNvPr id="680996" name="Text Box 36"/>
          <p:cNvSpPr txBox="1">
            <a:spLocks noChangeArrowheads="1"/>
          </p:cNvSpPr>
          <p:nvPr/>
        </p:nvSpPr>
        <p:spPr bwMode="auto">
          <a:xfrm>
            <a:off x="6561416" y="4387216"/>
            <a:ext cx="811441" cy="3185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r>
              <a:rPr lang="es-ES" altLang="es-ES" sz="1470" b="1">
                <a:solidFill>
                  <a:srgbClr val="000000"/>
                </a:solidFill>
              </a:rPr>
              <a:t>clasica</a:t>
            </a:r>
          </a:p>
        </p:txBody>
      </p:sp>
      <p:sp>
        <p:nvSpPr>
          <p:cNvPr id="680997" name="Text Box 37"/>
          <p:cNvSpPr txBox="1">
            <a:spLocks noChangeArrowheads="1"/>
          </p:cNvSpPr>
          <p:nvPr/>
        </p:nvSpPr>
        <p:spPr bwMode="auto">
          <a:xfrm>
            <a:off x="7745730" y="4387216"/>
            <a:ext cx="801823" cy="3185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r>
              <a:rPr lang="es-ES" altLang="es-ES" sz="1470" b="1">
                <a:solidFill>
                  <a:srgbClr val="000000"/>
                </a:solidFill>
              </a:rPr>
              <a:t>alterna</a:t>
            </a:r>
          </a:p>
        </p:txBody>
      </p:sp>
      <p:sp>
        <p:nvSpPr>
          <p:cNvPr id="680998" name="Freeform 38"/>
          <p:cNvSpPr>
            <a:spLocks/>
          </p:cNvSpPr>
          <p:nvPr/>
        </p:nvSpPr>
        <p:spPr bwMode="auto">
          <a:xfrm>
            <a:off x="6646009" y="3119766"/>
            <a:ext cx="560070" cy="278576"/>
          </a:xfrm>
          <a:custGeom>
            <a:avLst/>
            <a:gdLst>
              <a:gd name="T0" fmla="*/ 519712222 w 432"/>
              <a:gd name="T1" fmla="*/ 214212134 h 191"/>
              <a:gd name="T2" fmla="*/ 232974444 w 432"/>
              <a:gd name="T3" fmla="*/ 194050918 h 191"/>
              <a:gd name="T4" fmla="*/ 358422222 w 432"/>
              <a:gd name="T5" fmla="*/ 254534568 h 191"/>
              <a:gd name="T6" fmla="*/ 465948889 w 432"/>
              <a:gd name="T7" fmla="*/ 294857001 h 191"/>
              <a:gd name="T8" fmla="*/ 555554444 w 432"/>
              <a:gd name="T9" fmla="*/ 32761183 h 191"/>
              <a:gd name="T10" fmla="*/ 716844444 w 432"/>
              <a:gd name="T11" fmla="*/ 52922400 h 191"/>
              <a:gd name="T12" fmla="*/ 645160000 w 432"/>
              <a:gd name="T13" fmla="*/ 153728484 h 191"/>
              <a:gd name="T14" fmla="*/ 215053333 w 432"/>
              <a:gd name="T15" fmla="*/ 214212134 h 191"/>
              <a:gd name="T16" fmla="*/ 609317778 w 432"/>
              <a:gd name="T17" fmla="*/ 415824302 h 191"/>
              <a:gd name="T18" fmla="*/ 322580000 w 432"/>
              <a:gd name="T19" fmla="*/ 355340652 h 191"/>
              <a:gd name="T20" fmla="*/ 161290000 w 432"/>
              <a:gd name="T21" fmla="*/ 274695785 h 191"/>
              <a:gd name="T22" fmla="*/ 71684444 w 432"/>
              <a:gd name="T23" fmla="*/ 294857001 h 191"/>
              <a:gd name="T24" fmla="*/ 53763333 w 432"/>
              <a:gd name="T25" fmla="*/ 355340652 h 191"/>
              <a:gd name="T26" fmla="*/ 268816667 w 432"/>
              <a:gd name="T27" fmla="*/ 335179435 h 191"/>
              <a:gd name="T28" fmla="*/ 412185556 w 432"/>
              <a:gd name="T29" fmla="*/ 32761183 h 191"/>
              <a:gd name="T30" fmla="*/ 645160000 w 432"/>
              <a:gd name="T31" fmla="*/ 52922400 h 191"/>
              <a:gd name="T32" fmla="*/ 573475556 w 432"/>
              <a:gd name="T33" fmla="*/ 173889701 h 191"/>
              <a:gd name="T34" fmla="*/ 519712222 w 432"/>
              <a:gd name="T35" fmla="*/ 294857001 h 191"/>
              <a:gd name="T36" fmla="*/ 698923333 w 432"/>
              <a:gd name="T37" fmla="*/ 335179435 h 191"/>
              <a:gd name="T38" fmla="*/ 806450000 w 432"/>
              <a:gd name="T39" fmla="*/ 315018218 h 191"/>
              <a:gd name="T40" fmla="*/ 555554444 w 432"/>
              <a:gd name="T41" fmla="*/ 415824302 h 191"/>
              <a:gd name="T42" fmla="*/ 304658889 w 432"/>
              <a:gd name="T43" fmla="*/ 294857001 h 191"/>
              <a:gd name="T44" fmla="*/ 286737778 w 432"/>
              <a:gd name="T45" fmla="*/ 476307952 h 191"/>
              <a:gd name="T46" fmla="*/ 609317778 w 432"/>
              <a:gd name="T47" fmla="*/ 456146735 h 191"/>
              <a:gd name="T48" fmla="*/ 663081111 w 432"/>
              <a:gd name="T49" fmla="*/ 415824302 h 191"/>
              <a:gd name="T50" fmla="*/ 860213333 w 432"/>
              <a:gd name="T51" fmla="*/ 395663085 h 191"/>
              <a:gd name="T52" fmla="*/ 967740000 w 432"/>
              <a:gd name="T53" fmla="*/ 234373351 h 191"/>
              <a:gd name="T54" fmla="*/ 537633333 w 432"/>
              <a:gd name="T55" fmla="*/ 395663085 h 191"/>
              <a:gd name="T56" fmla="*/ 197132222 w 432"/>
              <a:gd name="T57" fmla="*/ 335179435 h 191"/>
              <a:gd name="T58" fmla="*/ 89605556 w 432"/>
              <a:gd name="T59" fmla="*/ 294857001 h 191"/>
              <a:gd name="T60" fmla="*/ 35842222 w 432"/>
              <a:gd name="T61" fmla="*/ 274695785 h 191"/>
              <a:gd name="T62" fmla="*/ 125447778 w 432"/>
              <a:gd name="T63" fmla="*/ 173889701 h 191"/>
              <a:gd name="T64" fmla="*/ 179211111 w 432"/>
              <a:gd name="T65" fmla="*/ 234373351 h 191"/>
              <a:gd name="T66" fmla="*/ 286737778 w 432"/>
              <a:gd name="T67" fmla="*/ 274695785 h 191"/>
              <a:gd name="T68" fmla="*/ 681002222 w 432"/>
              <a:gd name="T69" fmla="*/ 234373351 h 19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32" h="191">
                <a:moveTo>
                  <a:pt x="232" y="85"/>
                </a:moveTo>
                <a:cubicBezTo>
                  <a:pt x="184" y="77"/>
                  <a:pt x="152" y="67"/>
                  <a:pt x="104" y="77"/>
                </a:cubicBezTo>
                <a:cubicBezTo>
                  <a:pt x="142" y="102"/>
                  <a:pt x="113" y="87"/>
                  <a:pt x="160" y="101"/>
                </a:cubicBezTo>
                <a:cubicBezTo>
                  <a:pt x="176" y="106"/>
                  <a:pt x="208" y="117"/>
                  <a:pt x="208" y="117"/>
                </a:cubicBezTo>
                <a:cubicBezTo>
                  <a:pt x="224" y="70"/>
                  <a:pt x="194" y="31"/>
                  <a:pt x="248" y="13"/>
                </a:cubicBezTo>
                <a:cubicBezTo>
                  <a:pt x="272" y="16"/>
                  <a:pt x="300" y="8"/>
                  <a:pt x="320" y="21"/>
                </a:cubicBezTo>
                <a:cubicBezTo>
                  <a:pt x="355" y="43"/>
                  <a:pt x="300" y="58"/>
                  <a:pt x="288" y="61"/>
                </a:cubicBezTo>
                <a:cubicBezTo>
                  <a:pt x="218" y="79"/>
                  <a:pt x="179" y="80"/>
                  <a:pt x="96" y="85"/>
                </a:cubicBezTo>
                <a:cubicBezTo>
                  <a:pt x="121" y="159"/>
                  <a:pt x="211" y="150"/>
                  <a:pt x="272" y="165"/>
                </a:cubicBezTo>
                <a:cubicBezTo>
                  <a:pt x="211" y="180"/>
                  <a:pt x="192" y="181"/>
                  <a:pt x="144" y="141"/>
                </a:cubicBezTo>
                <a:cubicBezTo>
                  <a:pt x="124" y="124"/>
                  <a:pt x="72" y="109"/>
                  <a:pt x="72" y="109"/>
                </a:cubicBezTo>
                <a:cubicBezTo>
                  <a:pt x="59" y="112"/>
                  <a:pt x="43" y="109"/>
                  <a:pt x="32" y="117"/>
                </a:cubicBezTo>
                <a:cubicBezTo>
                  <a:pt x="25" y="122"/>
                  <a:pt x="16" y="139"/>
                  <a:pt x="24" y="141"/>
                </a:cubicBezTo>
                <a:cubicBezTo>
                  <a:pt x="56" y="147"/>
                  <a:pt x="88" y="136"/>
                  <a:pt x="120" y="133"/>
                </a:cubicBezTo>
                <a:cubicBezTo>
                  <a:pt x="187" y="89"/>
                  <a:pt x="116" y="36"/>
                  <a:pt x="184" y="13"/>
                </a:cubicBezTo>
                <a:cubicBezTo>
                  <a:pt x="219" y="16"/>
                  <a:pt x="261" y="0"/>
                  <a:pt x="288" y="21"/>
                </a:cubicBezTo>
                <a:cubicBezTo>
                  <a:pt x="303" y="33"/>
                  <a:pt x="267" y="53"/>
                  <a:pt x="256" y="69"/>
                </a:cubicBezTo>
                <a:cubicBezTo>
                  <a:pt x="246" y="84"/>
                  <a:pt x="242" y="102"/>
                  <a:pt x="232" y="117"/>
                </a:cubicBezTo>
                <a:cubicBezTo>
                  <a:pt x="265" y="139"/>
                  <a:pt x="273" y="143"/>
                  <a:pt x="312" y="133"/>
                </a:cubicBezTo>
                <a:cubicBezTo>
                  <a:pt x="331" y="105"/>
                  <a:pt x="344" y="77"/>
                  <a:pt x="360" y="125"/>
                </a:cubicBezTo>
                <a:cubicBezTo>
                  <a:pt x="343" y="191"/>
                  <a:pt x="317" y="172"/>
                  <a:pt x="248" y="165"/>
                </a:cubicBezTo>
                <a:cubicBezTo>
                  <a:pt x="213" y="130"/>
                  <a:pt x="184" y="125"/>
                  <a:pt x="136" y="117"/>
                </a:cubicBezTo>
                <a:cubicBezTo>
                  <a:pt x="83" y="135"/>
                  <a:pt x="85" y="160"/>
                  <a:pt x="128" y="189"/>
                </a:cubicBezTo>
                <a:cubicBezTo>
                  <a:pt x="176" y="186"/>
                  <a:pt x="224" y="188"/>
                  <a:pt x="272" y="181"/>
                </a:cubicBezTo>
                <a:cubicBezTo>
                  <a:pt x="282" y="180"/>
                  <a:pt x="287" y="167"/>
                  <a:pt x="296" y="165"/>
                </a:cubicBezTo>
                <a:cubicBezTo>
                  <a:pt x="325" y="159"/>
                  <a:pt x="355" y="160"/>
                  <a:pt x="384" y="157"/>
                </a:cubicBezTo>
                <a:cubicBezTo>
                  <a:pt x="412" y="138"/>
                  <a:pt x="421" y="125"/>
                  <a:pt x="432" y="93"/>
                </a:cubicBezTo>
                <a:cubicBezTo>
                  <a:pt x="343" y="63"/>
                  <a:pt x="304" y="114"/>
                  <a:pt x="240" y="157"/>
                </a:cubicBezTo>
                <a:cubicBezTo>
                  <a:pt x="119" y="148"/>
                  <a:pt x="169" y="160"/>
                  <a:pt x="88" y="133"/>
                </a:cubicBezTo>
                <a:cubicBezTo>
                  <a:pt x="72" y="128"/>
                  <a:pt x="56" y="122"/>
                  <a:pt x="40" y="117"/>
                </a:cubicBezTo>
                <a:cubicBezTo>
                  <a:pt x="32" y="114"/>
                  <a:pt x="16" y="109"/>
                  <a:pt x="16" y="109"/>
                </a:cubicBezTo>
                <a:cubicBezTo>
                  <a:pt x="0" y="62"/>
                  <a:pt x="11" y="58"/>
                  <a:pt x="56" y="69"/>
                </a:cubicBezTo>
                <a:cubicBezTo>
                  <a:pt x="64" y="77"/>
                  <a:pt x="70" y="88"/>
                  <a:pt x="80" y="93"/>
                </a:cubicBezTo>
                <a:cubicBezTo>
                  <a:pt x="95" y="101"/>
                  <a:pt x="128" y="109"/>
                  <a:pt x="128" y="109"/>
                </a:cubicBezTo>
                <a:cubicBezTo>
                  <a:pt x="181" y="106"/>
                  <a:pt x="248" y="93"/>
                  <a:pt x="304" y="93"/>
                </a:cubicBezTo>
              </a:path>
            </a:pathLst>
          </a:custGeom>
          <a:noFill/>
          <a:ln w="9525" cmpd="sng">
            <a:solidFill>
              <a:srgbClr val="99FF33"/>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654">
              <a:solidFill>
                <a:srgbClr val="000000"/>
              </a:solidFill>
              <a:latin typeface="Arial" panose="020B0604020202020204" pitchFamily="34" charset="0"/>
              <a:cs typeface="Arial" panose="020B0604020202020204" pitchFamily="34" charset="0"/>
            </a:endParaRPr>
          </a:p>
        </p:txBody>
      </p:sp>
      <p:sp>
        <p:nvSpPr>
          <p:cNvPr id="680999" name="Freeform 39"/>
          <p:cNvSpPr>
            <a:spLocks/>
          </p:cNvSpPr>
          <p:nvPr/>
        </p:nvSpPr>
        <p:spPr bwMode="auto">
          <a:xfrm>
            <a:off x="6635800" y="3913198"/>
            <a:ext cx="560070" cy="278576"/>
          </a:xfrm>
          <a:custGeom>
            <a:avLst/>
            <a:gdLst>
              <a:gd name="T0" fmla="*/ 519712222 w 432"/>
              <a:gd name="T1" fmla="*/ 214212134 h 191"/>
              <a:gd name="T2" fmla="*/ 232974444 w 432"/>
              <a:gd name="T3" fmla="*/ 194050918 h 191"/>
              <a:gd name="T4" fmla="*/ 358422222 w 432"/>
              <a:gd name="T5" fmla="*/ 254534568 h 191"/>
              <a:gd name="T6" fmla="*/ 465948889 w 432"/>
              <a:gd name="T7" fmla="*/ 294857001 h 191"/>
              <a:gd name="T8" fmla="*/ 555554444 w 432"/>
              <a:gd name="T9" fmla="*/ 32761183 h 191"/>
              <a:gd name="T10" fmla="*/ 716844444 w 432"/>
              <a:gd name="T11" fmla="*/ 52922400 h 191"/>
              <a:gd name="T12" fmla="*/ 645160000 w 432"/>
              <a:gd name="T13" fmla="*/ 153728484 h 191"/>
              <a:gd name="T14" fmla="*/ 215053333 w 432"/>
              <a:gd name="T15" fmla="*/ 214212134 h 191"/>
              <a:gd name="T16" fmla="*/ 609317778 w 432"/>
              <a:gd name="T17" fmla="*/ 415824302 h 191"/>
              <a:gd name="T18" fmla="*/ 322580000 w 432"/>
              <a:gd name="T19" fmla="*/ 355340652 h 191"/>
              <a:gd name="T20" fmla="*/ 161290000 w 432"/>
              <a:gd name="T21" fmla="*/ 274695785 h 191"/>
              <a:gd name="T22" fmla="*/ 71684444 w 432"/>
              <a:gd name="T23" fmla="*/ 294857001 h 191"/>
              <a:gd name="T24" fmla="*/ 53763333 w 432"/>
              <a:gd name="T25" fmla="*/ 355340652 h 191"/>
              <a:gd name="T26" fmla="*/ 268816667 w 432"/>
              <a:gd name="T27" fmla="*/ 335179435 h 191"/>
              <a:gd name="T28" fmla="*/ 412185556 w 432"/>
              <a:gd name="T29" fmla="*/ 32761183 h 191"/>
              <a:gd name="T30" fmla="*/ 645160000 w 432"/>
              <a:gd name="T31" fmla="*/ 52922400 h 191"/>
              <a:gd name="T32" fmla="*/ 573475556 w 432"/>
              <a:gd name="T33" fmla="*/ 173889701 h 191"/>
              <a:gd name="T34" fmla="*/ 519712222 w 432"/>
              <a:gd name="T35" fmla="*/ 294857001 h 191"/>
              <a:gd name="T36" fmla="*/ 698923333 w 432"/>
              <a:gd name="T37" fmla="*/ 335179435 h 191"/>
              <a:gd name="T38" fmla="*/ 806450000 w 432"/>
              <a:gd name="T39" fmla="*/ 315018218 h 191"/>
              <a:gd name="T40" fmla="*/ 555554444 w 432"/>
              <a:gd name="T41" fmla="*/ 415824302 h 191"/>
              <a:gd name="T42" fmla="*/ 304658889 w 432"/>
              <a:gd name="T43" fmla="*/ 294857001 h 191"/>
              <a:gd name="T44" fmla="*/ 286737778 w 432"/>
              <a:gd name="T45" fmla="*/ 476307952 h 191"/>
              <a:gd name="T46" fmla="*/ 609317778 w 432"/>
              <a:gd name="T47" fmla="*/ 456146735 h 191"/>
              <a:gd name="T48" fmla="*/ 663081111 w 432"/>
              <a:gd name="T49" fmla="*/ 415824302 h 191"/>
              <a:gd name="T50" fmla="*/ 860213333 w 432"/>
              <a:gd name="T51" fmla="*/ 395663085 h 191"/>
              <a:gd name="T52" fmla="*/ 967740000 w 432"/>
              <a:gd name="T53" fmla="*/ 234373351 h 191"/>
              <a:gd name="T54" fmla="*/ 537633333 w 432"/>
              <a:gd name="T55" fmla="*/ 395663085 h 191"/>
              <a:gd name="T56" fmla="*/ 197132222 w 432"/>
              <a:gd name="T57" fmla="*/ 335179435 h 191"/>
              <a:gd name="T58" fmla="*/ 89605556 w 432"/>
              <a:gd name="T59" fmla="*/ 294857001 h 191"/>
              <a:gd name="T60" fmla="*/ 35842222 w 432"/>
              <a:gd name="T61" fmla="*/ 274695785 h 191"/>
              <a:gd name="T62" fmla="*/ 125447778 w 432"/>
              <a:gd name="T63" fmla="*/ 173889701 h 191"/>
              <a:gd name="T64" fmla="*/ 179211111 w 432"/>
              <a:gd name="T65" fmla="*/ 234373351 h 191"/>
              <a:gd name="T66" fmla="*/ 286737778 w 432"/>
              <a:gd name="T67" fmla="*/ 274695785 h 191"/>
              <a:gd name="T68" fmla="*/ 681002222 w 432"/>
              <a:gd name="T69" fmla="*/ 234373351 h 19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32" h="191">
                <a:moveTo>
                  <a:pt x="232" y="85"/>
                </a:moveTo>
                <a:cubicBezTo>
                  <a:pt x="184" y="77"/>
                  <a:pt x="152" y="67"/>
                  <a:pt x="104" y="77"/>
                </a:cubicBezTo>
                <a:cubicBezTo>
                  <a:pt x="142" y="102"/>
                  <a:pt x="113" y="87"/>
                  <a:pt x="160" y="101"/>
                </a:cubicBezTo>
                <a:cubicBezTo>
                  <a:pt x="176" y="106"/>
                  <a:pt x="208" y="117"/>
                  <a:pt x="208" y="117"/>
                </a:cubicBezTo>
                <a:cubicBezTo>
                  <a:pt x="224" y="70"/>
                  <a:pt x="194" y="31"/>
                  <a:pt x="248" y="13"/>
                </a:cubicBezTo>
                <a:cubicBezTo>
                  <a:pt x="272" y="16"/>
                  <a:pt x="300" y="8"/>
                  <a:pt x="320" y="21"/>
                </a:cubicBezTo>
                <a:cubicBezTo>
                  <a:pt x="355" y="43"/>
                  <a:pt x="300" y="58"/>
                  <a:pt x="288" y="61"/>
                </a:cubicBezTo>
                <a:cubicBezTo>
                  <a:pt x="218" y="79"/>
                  <a:pt x="179" y="80"/>
                  <a:pt x="96" y="85"/>
                </a:cubicBezTo>
                <a:cubicBezTo>
                  <a:pt x="121" y="159"/>
                  <a:pt x="211" y="150"/>
                  <a:pt x="272" y="165"/>
                </a:cubicBezTo>
                <a:cubicBezTo>
                  <a:pt x="211" y="180"/>
                  <a:pt x="192" y="181"/>
                  <a:pt x="144" y="141"/>
                </a:cubicBezTo>
                <a:cubicBezTo>
                  <a:pt x="124" y="124"/>
                  <a:pt x="72" y="109"/>
                  <a:pt x="72" y="109"/>
                </a:cubicBezTo>
                <a:cubicBezTo>
                  <a:pt x="59" y="112"/>
                  <a:pt x="43" y="109"/>
                  <a:pt x="32" y="117"/>
                </a:cubicBezTo>
                <a:cubicBezTo>
                  <a:pt x="25" y="122"/>
                  <a:pt x="16" y="139"/>
                  <a:pt x="24" y="141"/>
                </a:cubicBezTo>
                <a:cubicBezTo>
                  <a:pt x="56" y="147"/>
                  <a:pt x="88" y="136"/>
                  <a:pt x="120" y="133"/>
                </a:cubicBezTo>
                <a:cubicBezTo>
                  <a:pt x="187" y="89"/>
                  <a:pt x="116" y="36"/>
                  <a:pt x="184" y="13"/>
                </a:cubicBezTo>
                <a:cubicBezTo>
                  <a:pt x="219" y="16"/>
                  <a:pt x="261" y="0"/>
                  <a:pt x="288" y="21"/>
                </a:cubicBezTo>
                <a:cubicBezTo>
                  <a:pt x="303" y="33"/>
                  <a:pt x="267" y="53"/>
                  <a:pt x="256" y="69"/>
                </a:cubicBezTo>
                <a:cubicBezTo>
                  <a:pt x="246" y="84"/>
                  <a:pt x="242" y="102"/>
                  <a:pt x="232" y="117"/>
                </a:cubicBezTo>
                <a:cubicBezTo>
                  <a:pt x="265" y="139"/>
                  <a:pt x="273" y="143"/>
                  <a:pt x="312" y="133"/>
                </a:cubicBezTo>
                <a:cubicBezTo>
                  <a:pt x="331" y="105"/>
                  <a:pt x="344" y="77"/>
                  <a:pt x="360" y="125"/>
                </a:cubicBezTo>
                <a:cubicBezTo>
                  <a:pt x="343" y="191"/>
                  <a:pt x="317" y="172"/>
                  <a:pt x="248" y="165"/>
                </a:cubicBezTo>
                <a:cubicBezTo>
                  <a:pt x="213" y="130"/>
                  <a:pt x="184" y="125"/>
                  <a:pt x="136" y="117"/>
                </a:cubicBezTo>
                <a:cubicBezTo>
                  <a:pt x="83" y="135"/>
                  <a:pt x="85" y="160"/>
                  <a:pt x="128" y="189"/>
                </a:cubicBezTo>
                <a:cubicBezTo>
                  <a:pt x="176" y="186"/>
                  <a:pt x="224" y="188"/>
                  <a:pt x="272" y="181"/>
                </a:cubicBezTo>
                <a:cubicBezTo>
                  <a:pt x="282" y="180"/>
                  <a:pt x="287" y="167"/>
                  <a:pt x="296" y="165"/>
                </a:cubicBezTo>
                <a:cubicBezTo>
                  <a:pt x="325" y="159"/>
                  <a:pt x="355" y="160"/>
                  <a:pt x="384" y="157"/>
                </a:cubicBezTo>
                <a:cubicBezTo>
                  <a:pt x="412" y="138"/>
                  <a:pt x="421" y="125"/>
                  <a:pt x="432" y="93"/>
                </a:cubicBezTo>
                <a:cubicBezTo>
                  <a:pt x="343" y="63"/>
                  <a:pt x="304" y="114"/>
                  <a:pt x="240" y="157"/>
                </a:cubicBezTo>
                <a:cubicBezTo>
                  <a:pt x="119" y="148"/>
                  <a:pt x="169" y="160"/>
                  <a:pt x="88" y="133"/>
                </a:cubicBezTo>
                <a:cubicBezTo>
                  <a:pt x="72" y="128"/>
                  <a:pt x="56" y="122"/>
                  <a:pt x="40" y="117"/>
                </a:cubicBezTo>
                <a:cubicBezTo>
                  <a:pt x="32" y="114"/>
                  <a:pt x="16" y="109"/>
                  <a:pt x="16" y="109"/>
                </a:cubicBezTo>
                <a:cubicBezTo>
                  <a:pt x="0" y="62"/>
                  <a:pt x="11" y="58"/>
                  <a:pt x="56" y="69"/>
                </a:cubicBezTo>
                <a:cubicBezTo>
                  <a:pt x="64" y="77"/>
                  <a:pt x="70" y="88"/>
                  <a:pt x="80" y="93"/>
                </a:cubicBezTo>
                <a:cubicBezTo>
                  <a:pt x="95" y="101"/>
                  <a:pt x="128" y="109"/>
                  <a:pt x="128" y="109"/>
                </a:cubicBezTo>
                <a:cubicBezTo>
                  <a:pt x="181" y="106"/>
                  <a:pt x="248" y="93"/>
                  <a:pt x="304" y="93"/>
                </a:cubicBezTo>
              </a:path>
            </a:pathLst>
          </a:custGeom>
          <a:noFill/>
          <a:ln w="9525" cmpd="sng">
            <a:solidFill>
              <a:srgbClr val="99FF33"/>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654">
              <a:solidFill>
                <a:srgbClr val="000000"/>
              </a:solidFill>
              <a:latin typeface="Arial" panose="020B0604020202020204" pitchFamily="34" charset="0"/>
              <a:cs typeface="Arial" panose="020B0604020202020204" pitchFamily="34" charset="0"/>
            </a:endParaRPr>
          </a:p>
        </p:txBody>
      </p:sp>
      <p:sp>
        <p:nvSpPr>
          <p:cNvPr id="681000" name="Freeform 40"/>
          <p:cNvSpPr>
            <a:spLocks/>
          </p:cNvSpPr>
          <p:nvPr/>
        </p:nvSpPr>
        <p:spPr bwMode="auto">
          <a:xfrm>
            <a:off x="7776359" y="3924866"/>
            <a:ext cx="560070" cy="278576"/>
          </a:xfrm>
          <a:custGeom>
            <a:avLst/>
            <a:gdLst>
              <a:gd name="T0" fmla="*/ 519712222 w 432"/>
              <a:gd name="T1" fmla="*/ 214212134 h 191"/>
              <a:gd name="T2" fmla="*/ 232974444 w 432"/>
              <a:gd name="T3" fmla="*/ 194050918 h 191"/>
              <a:gd name="T4" fmla="*/ 358422222 w 432"/>
              <a:gd name="T5" fmla="*/ 254534568 h 191"/>
              <a:gd name="T6" fmla="*/ 465948889 w 432"/>
              <a:gd name="T7" fmla="*/ 294857001 h 191"/>
              <a:gd name="T8" fmla="*/ 555554444 w 432"/>
              <a:gd name="T9" fmla="*/ 32761183 h 191"/>
              <a:gd name="T10" fmla="*/ 716844444 w 432"/>
              <a:gd name="T11" fmla="*/ 52922400 h 191"/>
              <a:gd name="T12" fmla="*/ 645160000 w 432"/>
              <a:gd name="T13" fmla="*/ 153728484 h 191"/>
              <a:gd name="T14" fmla="*/ 215053333 w 432"/>
              <a:gd name="T15" fmla="*/ 214212134 h 191"/>
              <a:gd name="T16" fmla="*/ 609317778 w 432"/>
              <a:gd name="T17" fmla="*/ 415824302 h 191"/>
              <a:gd name="T18" fmla="*/ 322580000 w 432"/>
              <a:gd name="T19" fmla="*/ 355340652 h 191"/>
              <a:gd name="T20" fmla="*/ 161290000 w 432"/>
              <a:gd name="T21" fmla="*/ 274695785 h 191"/>
              <a:gd name="T22" fmla="*/ 71684444 w 432"/>
              <a:gd name="T23" fmla="*/ 294857001 h 191"/>
              <a:gd name="T24" fmla="*/ 53763333 w 432"/>
              <a:gd name="T25" fmla="*/ 355340652 h 191"/>
              <a:gd name="T26" fmla="*/ 268816667 w 432"/>
              <a:gd name="T27" fmla="*/ 335179435 h 191"/>
              <a:gd name="T28" fmla="*/ 412185556 w 432"/>
              <a:gd name="T29" fmla="*/ 32761183 h 191"/>
              <a:gd name="T30" fmla="*/ 645160000 w 432"/>
              <a:gd name="T31" fmla="*/ 52922400 h 191"/>
              <a:gd name="T32" fmla="*/ 573475556 w 432"/>
              <a:gd name="T33" fmla="*/ 173889701 h 191"/>
              <a:gd name="T34" fmla="*/ 519712222 w 432"/>
              <a:gd name="T35" fmla="*/ 294857001 h 191"/>
              <a:gd name="T36" fmla="*/ 698923333 w 432"/>
              <a:gd name="T37" fmla="*/ 335179435 h 191"/>
              <a:gd name="T38" fmla="*/ 806450000 w 432"/>
              <a:gd name="T39" fmla="*/ 315018218 h 191"/>
              <a:gd name="T40" fmla="*/ 555554444 w 432"/>
              <a:gd name="T41" fmla="*/ 415824302 h 191"/>
              <a:gd name="T42" fmla="*/ 304658889 w 432"/>
              <a:gd name="T43" fmla="*/ 294857001 h 191"/>
              <a:gd name="T44" fmla="*/ 286737778 w 432"/>
              <a:gd name="T45" fmla="*/ 476307952 h 191"/>
              <a:gd name="T46" fmla="*/ 609317778 w 432"/>
              <a:gd name="T47" fmla="*/ 456146735 h 191"/>
              <a:gd name="T48" fmla="*/ 663081111 w 432"/>
              <a:gd name="T49" fmla="*/ 415824302 h 191"/>
              <a:gd name="T50" fmla="*/ 860213333 w 432"/>
              <a:gd name="T51" fmla="*/ 395663085 h 191"/>
              <a:gd name="T52" fmla="*/ 967740000 w 432"/>
              <a:gd name="T53" fmla="*/ 234373351 h 191"/>
              <a:gd name="T54" fmla="*/ 537633333 w 432"/>
              <a:gd name="T55" fmla="*/ 395663085 h 191"/>
              <a:gd name="T56" fmla="*/ 197132222 w 432"/>
              <a:gd name="T57" fmla="*/ 335179435 h 191"/>
              <a:gd name="T58" fmla="*/ 89605556 w 432"/>
              <a:gd name="T59" fmla="*/ 294857001 h 191"/>
              <a:gd name="T60" fmla="*/ 35842222 w 432"/>
              <a:gd name="T61" fmla="*/ 274695785 h 191"/>
              <a:gd name="T62" fmla="*/ 125447778 w 432"/>
              <a:gd name="T63" fmla="*/ 173889701 h 191"/>
              <a:gd name="T64" fmla="*/ 179211111 w 432"/>
              <a:gd name="T65" fmla="*/ 234373351 h 191"/>
              <a:gd name="T66" fmla="*/ 286737778 w 432"/>
              <a:gd name="T67" fmla="*/ 274695785 h 191"/>
              <a:gd name="T68" fmla="*/ 681002222 w 432"/>
              <a:gd name="T69" fmla="*/ 234373351 h 19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32" h="191">
                <a:moveTo>
                  <a:pt x="232" y="85"/>
                </a:moveTo>
                <a:cubicBezTo>
                  <a:pt x="184" y="77"/>
                  <a:pt x="152" y="67"/>
                  <a:pt x="104" y="77"/>
                </a:cubicBezTo>
                <a:cubicBezTo>
                  <a:pt x="142" y="102"/>
                  <a:pt x="113" y="87"/>
                  <a:pt x="160" y="101"/>
                </a:cubicBezTo>
                <a:cubicBezTo>
                  <a:pt x="176" y="106"/>
                  <a:pt x="208" y="117"/>
                  <a:pt x="208" y="117"/>
                </a:cubicBezTo>
                <a:cubicBezTo>
                  <a:pt x="224" y="70"/>
                  <a:pt x="194" y="31"/>
                  <a:pt x="248" y="13"/>
                </a:cubicBezTo>
                <a:cubicBezTo>
                  <a:pt x="272" y="16"/>
                  <a:pt x="300" y="8"/>
                  <a:pt x="320" y="21"/>
                </a:cubicBezTo>
                <a:cubicBezTo>
                  <a:pt x="355" y="43"/>
                  <a:pt x="300" y="58"/>
                  <a:pt x="288" y="61"/>
                </a:cubicBezTo>
                <a:cubicBezTo>
                  <a:pt x="218" y="79"/>
                  <a:pt x="179" y="80"/>
                  <a:pt x="96" y="85"/>
                </a:cubicBezTo>
                <a:cubicBezTo>
                  <a:pt x="121" y="159"/>
                  <a:pt x="211" y="150"/>
                  <a:pt x="272" y="165"/>
                </a:cubicBezTo>
                <a:cubicBezTo>
                  <a:pt x="211" y="180"/>
                  <a:pt x="192" y="181"/>
                  <a:pt x="144" y="141"/>
                </a:cubicBezTo>
                <a:cubicBezTo>
                  <a:pt x="124" y="124"/>
                  <a:pt x="72" y="109"/>
                  <a:pt x="72" y="109"/>
                </a:cubicBezTo>
                <a:cubicBezTo>
                  <a:pt x="59" y="112"/>
                  <a:pt x="43" y="109"/>
                  <a:pt x="32" y="117"/>
                </a:cubicBezTo>
                <a:cubicBezTo>
                  <a:pt x="25" y="122"/>
                  <a:pt x="16" y="139"/>
                  <a:pt x="24" y="141"/>
                </a:cubicBezTo>
                <a:cubicBezTo>
                  <a:pt x="56" y="147"/>
                  <a:pt x="88" y="136"/>
                  <a:pt x="120" y="133"/>
                </a:cubicBezTo>
                <a:cubicBezTo>
                  <a:pt x="187" y="89"/>
                  <a:pt x="116" y="36"/>
                  <a:pt x="184" y="13"/>
                </a:cubicBezTo>
                <a:cubicBezTo>
                  <a:pt x="219" y="16"/>
                  <a:pt x="261" y="0"/>
                  <a:pt x="288" y="21"/>
                </a:cubicBezTo>
                <a:cubicBezTo>
                  <a:pt x="303" y="33"/>
                  <a:pt x="267" y="53"/>
                  <a:pt x="256" y="69"/>
                </a:cubicBezTo>
                <a:cubicBezTo>
                  <a:pt x="246" y="84"/>
                  <a:pt x="242" y="102"/>
                  <a:pt x="232" y="117"/>
                </a:cubicBezTo>
                <a:cubicBezTo>
                  <a:pt x="265" y="139"/>
                  <a:pt x="273" y="143"/>
                  <a:pt x="312" y="133"/>
                </a:cubicBezTo>
                <a:cubicBezTo>
                  <a:pt x="331" y="105"/>
                  <a:pt x="344" y="77"/>
                  <a:pt x="360" y="125"/>
                </a:cubicBezTo>
                <a:cubicBezTo>
                  <a:pt x="343" y="191"/>
                  <a:pt x="317" y="172"/>
                  <a:pt x="248" y="165"/>
                </a:cubicBezTo>
                <a:cubicBezTo>
                  <a:pt x="213" y="130"/>
                  <a:pt x="184" y="125"/>
                  <a:pt x="136" y="117"/>
                </a:cubicBezTo>
                <a:cubicBezTo>
                  <a:pt x="83" y="135"/>
                  <a:pt x="85" y="160"/>
                  <a:pt x="128" y="189"/>
                </a:cubicBezTo>
                <a:cubicBezTo>
                  <a:pt x="176" y="186"/>
                  <a:pt x="224" y="188"/>
                  <a:pt x="272" y="181"/>
                </a:cubicBezTo>
                <a:cubicBezTo>
                  <a:pt x="282" y="180"/>
                  <a:pt x="287" y="167"/>
                  <a:pt x="296" y="165"/>
                </a:cubicBezTo>
                <a:cubicBezTo>
                  <a:pt x="325" y="159"/>
                  <a:pt x="355" y="160"/>
                  <a:pt x="384" y="157"/>
                </a:cubicBezTo>
                <a:cubicBezTo>
                  <a:pt x="412" y="138"/>
                  <a:pt x="421" y="125"/>
                  <a:pt x="432" y="93"/>
                </a:cubicBezTo>
                <a:cubicBezTo>
                  <a:pt x="343" y="63"/>
                  <a:pt x="304" y="114"/>
                  <a:pt x="240" y="157"/>
                </a:cubicBezTo>
                <a:cubicBezTo>
                  <a:pt x="119" y="148"/>
                  <a:pt x="169" y="160"/>
                  <a:pt x="88" y="133"/>
                </a:cubicBezTo>
                <a:cubicBezTo>
                  <a:pt x="72" y="128"/>
                  <a:pt x="56" y="122"/>
                  <a:pt x="40" y="117"/>
                </a:cubicBezTo>
                <a:cubicBezTo>
                  <a:pt x="32" y="114"/>
                  <a:pt x="16" y="109"/>
                  <a:pt x="16" y="109"/>
                </a:cubicBezTo>
                <a:cubicBezTo>
                  <a:pt x="0" y="62"/>
                  <a:pt x="11" y="58"/>
                  <a:pt x="56" y="69"/>
                </a:cubicBezTo>
                <a:cubicBezTo>
                  <a:pt x="64" y="77"/>
                  <a:pt x="70" y="88"/>
                  <a:pt x="80" y="93"/>
                </a:cubicBezTo>
                <a:cubicBezTo>
                  <a:pt x="95" y="101"/>
                  <a:pt x="128" y="109"/>
                  <a:pt x="128" y="109"/>
                </a:cubicBezTo>
                <a:cubicBezTo>
                  <a:pt x="181" y="106"/>
                  <a:pt x="248" y="93"/>
                  <a:pt x="304" y="93"/>
                </a:cubicBezTo>
              </a:path>
            </a:pathLst>
          </a:custGeom>
          <a:noFill/>
          <a:ln w="9525" cmpd="sng">
            <a:solidFill>
              <a:srgbClr val="99FF33"/>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840151" fontAlgn="base">
              <a:spcBef>
                <a:spcPct val="0"/>
              </a:spcBef>
              <a:spcAft>
                <a:spcPct val="0"/>
              </a:spcAft>
            </a:pPr>
            <a:endParaRPr lang="es-ES" sz="1654">
              <a:solidFill>
                <a:srgbClr val="000000"/>
              </a:solidFill>
              <a:latin typeface="Arial" panose="020B0604020202020204" pitchFamily="34" charset="0"/>
              <a:cs typeface="Arial" panose="020B0604020202020204" pitchFamily="34" charset="0"/>
            </a:endParaRPr>
          </a:p>
        </p:txBody>
      </p:sp>
      <p:sp>
        <p:nvSpPr>
          <p:cNvPr id="681002" name="Rectangle 42"/>
          <p:cNvSpPr>
            <a:spLocks noChangeArrowheads="1"/>
          </p:cNvSpPr>
          <p:nvPr/>
        </p:nvSpPr>
        <p:spPr bwMode="auto">
          <a:xfrm>
            <a:off x="7556123" y="2861609"/>
            <a:ext cx="1128891" cy="1811476"/>
          </a:xfrm>
          <a:prstGeom prst="rect">
            <a:avLst/>
          </a:prstGeom>
          <a:noFill/>
          <a:ln w="28575">
            <a:solidFill>
              <a:schemeClr val="tx1"/>
            </a:solidFill>
            <a:prstDash val="sysDot"/>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endParaRPr lang="es-ES" altLang="es-ES" sz="1470" b="1">
              <a:solidFill>
                <a:srgbClr val="000000"/>
              </a:solidFill>
            </a:endParaRPr>
          </a:p>
        </p:txBody>
      </p:sp>
      <p:sp>
        <p:nvSpPr>
          <p:cNvPr id="681004" name="Rectangle 44"/>
          <p:cNvSpPr>
            <a:spLocks noChangeArrowheads="1"/>
          </p:cNvSpPr>
          <p:nvPr/>
        </p:nvSpPr>
        <p:spPr bwMode="auto">
          <a:xfrm>
            <a:off x="1065729" y="3001626"/>
            <a:ext cx="425116" cy="3185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r>
              <a:rPr lang="es-ES" altLang="es-ES" sz="1470" b="1">
                <a:solidFill>
                  <a:srgbClr val="000000"/>
                </a:solidFill>
              </a:rPr>
              <a:t>C4</a:t>
            </a:r>
          </a:p>
        </p:txBody>
      </p:sp>
      <p:sp>
        <p:nvSpPr>
          <p:cNvPr id="681005" name="Rectangle 45"/>
          <p:cNvSpPr>
            <a:spLocks noChangeArrowheads="1"/>
          </p:cNvSpPr>
          <p:nvPr/>
        </p:nvSpPr>
        <p:spPr bwMode="auto">
          <a:xfrm>
            <a:off x="1065729" y="3783390"/>
            <a:ext cx="425116" cy="3185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r>
              <a:rPr lang="es-ES" altLang="es-ES" sz="1470" b="1">
                <a:solidFill>
                  <a:srgbClr val="000000"/>
                </a:solidFill>
              </a:rPr>
              <a:t>C3</a:t>
            </a:r>
          </a:p>
        </p:txBody>
      </p:sp>
      <p:sp>
        <p:nvSpPr>
          <p:cNvPr id="10282" name="Text Box 46"/>
          <p:cNvSpPr txBox="1">
            <a:spLocks noChangeArrowheads="1"/>
          </p:cNvSpPr>
          <p:nvPr/>
        </p:nvSpPr>
        <p:spPr bwMode="auto">
          <a:xfrm>
            <a:off x="3095982" y="301914"/>
            <a:ext cx="3795058" cy="3468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defTabSz="840151" eaLnBrk="0" fontAlgn="base" hangingPunct="0">
              <a:spcBef>
                <a:spcPct val="0"/>
              </a:spcBef>
              <a:spcAft>
                <a:spcPct val="0"/>
              </a:spcAft>
            </a:pPr>
            <a:r>
              <a:rPr lang="es-ES" altLang="es-ES" sz="1654" b="1" dirty="0">
                <a:solidFill>
                  <a:srgbClr val="333399"/>
                </a:solidFill>
              </a:rPr>
              <a:t>ACTIVACIÓN DEL COMPLEMENTO</a:t>
            </a:r>
          </a:p>
        </p:txBody>
      </p:sp>
      <p:sp>
        <p:nvSpPr>
          <p:cNvPr id="2" name="CuadroTexto 1"/>
          <p:cNvSpPr txBox="1"/>
          <p:nvPr/>
        </p:nvSpPr>
        <p:spPr>
          <a:xfrm>
            <a:off x="1031458" y="5197804"/>
            <a:ext cx="8242385" cy="646331"/>
          </a:xfrm>
          <a:prstGeom prst="rect">
            <a:avLst/>
          </a:prstGeom>
          <a:noFill/>
        </p:spPr>
        <p:txBody>
          <a:bodyPr wrap="none" rtlCol="0">
            <a:spAutoFit/>
          </a:bodyPr>
          <a:lstStyle/>
          <a:p>
            <a:r>
              <a:rPr lang="es-ES" b="1" dirty="0">
                <a:solidFill>
                  <a:srgbClr val="C00000"/>
                </a:solidFill>
              </a:rPr>
              <a:t>En la GN mesangial IgA se activa el complemento por vía alterna, pero no</a:t>
            </a:r>
          </a:p>
          <a:p>
            <a:r>
              <a:rPr lang="es-ES" b="1" dirty="0">
                <a:solidFill>
                  <a:srgbClr val="C00000"/>
                </a:solidFill>
              </a:rPr>
              <a:t>hay consumo de complemento, el C3 no desciende</a:t>
            </a:r>
          </a:p>
        </p:txBody>
      </p:sp>
      <p:sp>
        <p:nvSpPr>
          <p:cNvPr id="4" name="Marcador de número de diapositiva 3"/>
          <p:cNvSpPr>
            <a:spLocks noGrp="1"/>
          </p:cNvSpPr>
          <p:nvPr>
            <p:ph type="sldNum" sz="quarter" idx="12"/>
          </p:nvPr>
        </p:nvSpPr>
        <p:spPr/>
        <p:txBody>
          <a:bodyPr/>
          <a:lstStyle/>
          <a:p>
            <a:fld id="{F9AE72BA-D84F-4034-A46D-957C6AC8BD34}" type="slidenum">
              <a:rPr lang="es-ES" altLang="es-ES" smtClean="0"/>
              <a:pPr/>
              <a:t>35</a:t>
            </a:fld>
            <a:endParaRPr lang="es-ES" altLang="es-ES"/>
          </a:p>
        </p:txBody>
      </p:sp>
    </p:spTree>
    <p:custDataLst>
      <p:tags r:id="rId1"/>
    </p:custDataLst>
    <p:extLst>
      <p:ext uri="{BB962C8B-B14F-4D97-AF65-F5344CB8AC3E}">
        <p14:creationId xmlns:p14="http://schemas.microsoft.com/office/powerpoint/2010/main" val="3908396108"/>
      </p:ext>
    </p:extLst>
  </p:cSld>
  <p:clrMapOvr>
    <a:masterClrMapping/>
  </p:clrMapOvr>
  <mc:AlternateContent xmlns:mc="http://schemas.openxmlformats.org/markup-compatibility/2006" xmlns:p14="http://schemas.microsoft.com/office/powerpoint/2010/main">
    <mc:Choice Requires="p14">
      <p:transition spd="slow" p14:dur="2000" advTm="47649"/>
    </mc:Choice>
    <mc:Fallback xmlns="">
      <p:transition spd="slow" advTm="47649"/>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8096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80973"/>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8096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68096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80977"/>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680974"/>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680984"/>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680978"/>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680979"/>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680980"/>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680981"/>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680982"/>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680983"/>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680993"/>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680994"/>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681004"/>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681005"/>
                                        </p:tgtEl>
                                        <p:attrNameLst>
                                          <p:attrName>style.visibility</p:attrName>
                                        </p:attrNameLst>
                                      </p:cBhvr>
                                      <p:to>
                                        <p:strVal val="visible"/>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681003"/>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680985"/>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680986"/>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680988"/>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680989"/>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680990"/>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680991"/>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680992"/>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680995"/>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680996"/>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680997"/>
                                        </p:tgtEl>
                                        <p:attrNameLst>
                                          <p:attrName>style.visibility</p:attrName>
                                        </p:attrNameLst>
                                      </p:cBhvr>
                                      <p:to>
                                        <p:strVal val="visible"/>
                                      </p:to>
                                    </p:set>
                                  </p:childTnLst>
                                </p:cTn>
                              </p:par>
                              <p:par>
                                <p:cTn id="69" presetID="1" presetClass="entr" presetSubtype="0" fill="hold" nodeType="withEffect">
                                  <p:stCondLst>
                                    <p:cond delay="0"/>
                                  </p:stCondLst>
                                  <p:childTnLst>
                                    <p:set>
                                      <p:cBhvr>
                                        <p:cTn id="70" dur="1" fill="hold">
                                          <p:stCondLst>
                                            <p:cond delay="0"/>
                                          </p:stCondLst>
                                        </p:cTn>
                                        <p:tgtEl>
                                          <p:spTgt spid="680998"/>
                                        </p:tgtEl>
                                        <p:attrNameLst>
                                          <p:attrName>style.visibility</p:attrName>
                                        </p:attrNameLst>
                                      </p:cBhvr>
                                      <p:to>
                                        <p:strVal val="visible"/>
                                      </p:to>
                                    </p:set>
                                  </p:childTnLst>
                                </p:cTn>
                              </p:par>
                              <p:par>
                                <p:cTn id="71" presetID="1" presetClass="entr" presetSubtype="0" fill="hold" nodeType="withEffect">
                                  <p:stCondLst>
                                    <p:cond delay="0"/>
                                  </p:stCondLst>
                                  <p:childTnLst>
                                    <p:set>
                                      <p:cBhvr>
                                        <p:cTn id="72" dur="1" fill="hold">
                                          <p:stCondLst>
                                            <p:cond delay="0"/>
                                          </p:stCondLst>
                                        </p:cTn>
                                        <p:tgtEl>
                                          <p:spTgt spid="680999"/>
                                        </p:tgtEl>
                                        <p:attrNameLst>
                                          <p:attrName>style.visibility</p:attrName>
                                        </p:attrNameLst>
                                      </p:cBhvr>
                                      <p:to>
                                        <p:strVal val="visible"/>
                                      </p:to>
                                    </p:set>
                                  </p:childTnLst>
                                </p:cTn>
                              </p:par>
                              <p:par>
                                <p:cTn id="73" presetID="1" presetClass="entr" presetSubtype="0" fill="hold" nodeType="withEffect">
                                  <p:stCondLst>
                                    <p:cond delay="0"/>
                                  </p:stCondLst>
                                  <p:childTnLst>
                                    <p:set>
                                      <p:cBhvr>
                                        <p:cTn id="74" dur="1" fill="hold">
                                          <p:stCondLst>
                                            <p:cond delay="0"/>
                                          </p:stCondLst>
                                        </p:cTn>
                                        <p:tgtEl>
                                          <p:spTgt spid="681000"/>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681002"/>
                                        </p:tgtEl>
                                        <p:attrNameLst>
                                          <p:attrName>style.visibility</p:attrName>
                                        </p:attrNameLst>
                                      </p:cBhvr>
                                      <p:to>
                                        <p:strVal val="visible"/>
                                      </p:to>
                                    </p:set>
                                  </p:childTnLst>
                                </p:cTn>
                              </p:par>
                            </p:childTnLst>
                          </p:cTn>
                        </p:par>
                      </p:childTnLst>
                    </p:cTn>
                  </p:par>
                  <p:par>
                    <p:cTn id="77" fill="hold">
                      <p:stCondLst>
                        <p:cond delay="indefinite"/>
                      </p:stCondLst>
                      <p:childTnLst>
                        <p:par>
                          <p:cTn id="78" fill="hold">
                            <p:stCondLst>
                              <p:cond delay="0"/>
                            </p:stCondLst>
                            <p:childTnLst>
                              <p:par>
                                <p:cTn id="79" presetID="1" presetClass="entr" presetSubtype="0" fill="hold" grpId="0" nodeType="clickEffect">
                                  <p:stCondLst>
                                    <p:cond delay="0"/>
                                  </p:stCondLst>
                                  <p:childTnLst>
                                    <p:set>
                                      <p:cBhvr>
                                        <p:cTn id="80"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1003" grpId="0" animBg="1"/>
      <p:bldP spid="680984" grpId="0" animBg="1"/>
      <p:bldP spid="680964" grpId="0" animBg="1"/>
      <p:bldP spid="680965" grpId="0" animBg="1"/>
      <p:bldP spid="680973" grpId="0" animBg="1"/>
      <p:bldP spid="680977" grpId="0" animBg="1"/>
      <p:bldP spid="680978" grpId="0"/>
      <p:bldP spid="680982" grpId="0"/>
      <p:bldP spid="680983" grpId="0"/>
      <p:bldP spid="680985" grpId="0"/>
      <p:bldP spid="680986" grpId="0" animBg="1"/>
      <p:bldP spid="680988" grpId="0" animBg="1"/>
      <p:bldP spid="680989" grpId="0" animBg="1"/>
      <p:bldP spid="680990" grpId="0" animBg="1"/>
      <p:bldP spid="680991" grpId="0"/>
      <p:bldP spid="680992" grpId="0"/>
      <p:bldP spid="680993" grpId="0" animBg="1"/>
      <p:bldP spid="680994" grpId="0" animBg="1"/>
      <p:bldP spid="680995" grpId="0" animBg="1"/>
      <p:bldP spid="680996" grpId="0"/>
      <p:bldP spid="680997" grpId="0"/>
      <p:bldP spid="681002" grpId="0" animBg="1"/>
      <p:bldP spid="681004" grpId="0"/>
      <p:bldP spid="681005" grpId="0"/>
      <p:bldP spid="2"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grpSp>
        <p:nvGrpSpPr>
          <p:cNvPr id="4" name="Agrupar 3"/>
          <p:cNvGrpSpPr/>
          <p:nvPr/>
        </p:nvGrpSpPr>
        <p:grpSpPr>
          <a:xfrm>
            <a:off x="984988" y="169249"/>
            <a:ext cx="2710268" cy="2923614"/>
            <a:chOff x="3263234" y="3485573"/>
            <a:chExt cx="2949952" cy="3182165"/>
          </a:xfrm>
        </p:grpSpPr>
        <p:grpSp>
          <p:nvGrpSpPr>
            <p:cNvPr id="5" name="Agrupar 4"/>
            <p:cNvGrpSpPr/>
            <p:nvPr/>
          </p:nvGrpSpPr>
          <p:grpSpPr>
            <a:xfrm>
              <a:off x="3263234" y="3757839"/>
              <a:ext cx="2949952" cy="2909899"/>
              <a:chOff x="3263234" y="3757839"/>
              <a:chExt cx="2949952" cy="2909899"/>
            </a:xfrm>
          </p:grpSpPr>
          <p:grpSp>
            <p:nvGrpSpPr>
              <p:cNvPr id="7" name="Group 60"/>
              <p:cNvGrpSpPr>
                <a:grpSpLocks/>
              </p:cNvGrpSpPr>
              <p:nvPr/>
            </p:nvGrpSpPr>
            <p:grpSpPr bwMode="auto">
              <a:xfrm>
                <a:off x="3263234" y="3757839"/>
                <a:ext cx="2949952" cy="2909899"/>
                <a:chOff x="84" y="1120"/>
                <a:chExt cx="2290" cy="2221"/>
              </a:xfrm>
            </p:grpSpPr>
            <p:sp>
              <p:nvSpPr>
                <p:cNvPr id="58" name="Freeform 85"/>
                <p:cNvSpPr>
                  <a:spLocks/>
                </p:cNvSpPr>
                <p:nvPr/>
              </p:nvSpPr>
              <p:spPr bwMode="auto">
                <a:xfrm>
                  <a:off x="318" y="1292"/>
                  <a:ext cx="1849" cy="1865"/>
                </a:xfrm>
                <a:custGeom>
                  <a:avLst/>
                  <a:gdLst>
                    <a:gd name="T0" fmla="*/ 441 w 2081"/>
                    <a:gd name="T1" fmla="*/ 72 h 1865"/>
                    <a:gd name="T2" fmla="*/ 390 w 2081"/>
                    <a:gd name="T3" fmla="*/ 120 h 1865"/>
                    <a:gd name="T4" fmla="*/ 362 w 2081"/>
                    <a:gd name="T5" fmla="*/ 216 h 1865"/>
                    <a:gd name="T6" fmla="*/ 347 w 2081"/>
                    <a:gd name="T7" fmla="*/ 320 h 1865"/>
                    <a:gd name="T8" fmla="*/ 335 w 2081"/>
                    <a:gd name="T9" fmla="*/ 424 h 1865"/>
                    <a:gd name="T10" fmla="*/ 315 w 2081"/>
                    <a:gd name="T11" fmla="*/ 520 h 1865"/>
                    <a:gd name="T12" fmla="*/ 267 w 2081"/>
                    <a:gd name="T13" fmla="*/ 544 h 1865"/>
                    <a:gd name="T14" fmla="*/ 221 w 2081"/>
                    <a:gd name="T15" fmla="*/ 536 h 1865"/>
                    <a:gd name="T16" fmla="*/ 161 w 2081"/>
                    <a:gd name="T17" fmla="*/ 560 h 1865"/>
                    <a:gd name="T18" fmla="*/ 115 w 2081"/>
                    <a:gd name="T19" fmla="*/ 592 h 1865"/>
                    <a:gd name="T20" fmla="*/ 71 w 2081"/>
                    <a:gd name="T21" fmla="*/ 648 h 1865"/>
                    <a:gd name="T22" fmla="*/ 36 w 2081"/>
                    <a:gd name="T23" fmla="*/ 736 h 1865"/>
                    <a:gd name="T24" fmla="*/ 12 w 2081"/>
                    <a:gd name="T25" fmla="*/ 824 h 1865"/>
                    <a:gd name="T26" fmla="*/ 4 w 2081"/>
                    <a:gd name="T27" fmla="*/ 920 h 1865"/>
                    <a:gd name="T28" fmla="*/ 4 w 2081"/>
                    <a:gd name="T29" fmla="*/ 1032 h 1865"/>
                    <a:gd name="T30" fmla="*/ 28 w 2081"/>
                    <a:gd name="T31" fmla="*/ 1144 h 1865"/>
                    <a:gd name="T32" fmla="*/ 60 w 2081"/>
                    <a:gd name="T33" fmla="*/ 1224 h 1865"/>
                    <a:gd name="T34" fmla="*/ 107 w 2081"/>
                    <a:gd name="T35" fmla="*/ 1288 h 1865"/>
                    <a:gd name="T36" fmla="*/ 157 w 2081"/>
                    <a:gd name="T37" fmla="*/ 1320 h 1865"/>
                    <a:gd name="T38" fmla="*/ 209 w 2081"/>
                    <a:gd name="T39" fmla="*/ 1328 h 1865"/>
                    <a:gd name="T40" fmla="*/ 260 w 2081"/>
                    <a:gd name="T41" fmla="*/ 1328 h 1865"/>
                    <a:gd name="T42" fmla="*/ 307 w 2081"/>
                    <a:gd name="T43" fmla="*/ 1344 h 1865"/>
                    <a:gd name="T44" fmla="*/ 338 w 2081"/>
                    <a:gd name="T45" fmla="*/ 1424 h 1865"/>
                    <a:gd name="T46" fmla="*/ 327 w 2081"/>
                    <a:gd name="T47" fmla="*/ 1480 h 1865"/>
                    <a:gd name="T48" fmla="*/ 330 w 2081"/>
                    <a:gd name="T49" fmla="*/ 1576 h 1865"/>
                    <a:gd name="T50" fmla="*/ 347 w 2081"/>
                    <a:gd name="T51" fmla="*/ 1672 h 1865"/>
                    <a:gd name="T52" fmla="*/ 386 w 2081"/>
                    <a:gd name="T53" fmla="*/ 1752 h 1865"/>
                    <a:gd name="T54" fmla="*/ 437 w 2081"/>
                    <a:gd name="T55" fmla="*/ 1808 h 1865"/>
                    <a:gd name="T56" fmla="*/ 500 w 2081"/>
                    <a:gd name="T57" fmla="*/ 1848 h 1865"/>
                    <a:gd name="T58" fmla="*/ 547 w 2081"/>
                    <a:gd name="T59" fmla="*/ 1864 h 1865"/>
                    <a:gd name="T60" fmla="*/ 598 w 2081"/>
                    <a:gd name="T61" fmla="*/ 1864 h 1865"/>
                    <a:gd name="T62" fmla="*/ 650 w 2081"/>
                    <a:gd name="T63" fmla="*/ 1824 h 1865"/>
                    <a:gd name="T64" fmla="*/ 693 w 2081"/>
                    <a:gd name="T65" fmla="*/ 1776 h 1865"/>
                    <a:gd name="T66" fmla="*/ 728 w 2081"/>
                    <a:gd name="T67" fmla="*/ 1680 h 1865"/>
                    <a:gd name="T68" fmla="*/ 756 w 2081"/>
                    <a:gd name="T69" fmla="*/ 1592 h 1865"/>
                    <a:gd name="T70" fmla="*/ 760 w 2081"/>
                    <a:gd name="T71" fmla="*/ 1488 h 1865"/>
                    <a:gd name="T72" fmla="*/ 756 w 2081"/>
                    <a:gd name="T73" fmla="*/ 1384 h 1865"/>
                    <a:gd name="T74" fmla="*/ 752 w 2081"/>
                    <a:gd name="T75" fmla="*/ 1288 h 1865"/>
                    <a:gd name="T76" fmla="*/ 779 w 2081"/>
                    <a:gd name="T77" fmla="*/ 1224 h 1865"/>
                    <a:gd name="T78" fmla="*/ 834 w 2081"/>
                    <a:gd name="T79" fmla="*/ 1200 h 1865"/>
                    <a:gd name="T80" fmla="*/ 886 w 2081"/>
                    <a:gd name="T81" fmla="*/ 1176 h 1865"/>
                    <a:gd name="T82" fmla="*/ 945 w 2081"/>
                    <a:gd name="T83" fmla="*/ 1120 h 1865"/>
                    <a:gd name="T84" fmla="*/ 988 w 2081"/>
                    <a:gd name="T85" fmla="*/ 1024 h 1865"/>
                    <a:gd name="T86" fmla="*/ 1011 w 2081"/>
                    <a:gd name="T87" fmla="*/ 928 h 1865"/>
                    <a:gd name="T88" fmla="*/ 1024 w 2081"/>
                    <a:gd name="T89" fmla="*/ 824 h 1865"/>
                    <a:gd name="T90" fmla="*/ 1020 w 2081"/>
                    <a:gd name="T91" fmla="*/ 728 h 1865"/>
                    <a:gd name="T92" fmla="*/ 1016 w 2081"/>
                    <a:gd name="T93" fmla="*/ 624 h 1865"/>
                    <a:gd name="T94" fmla="*/ 968 w 2081"/>
                    <a:gd name="T95" fmla="*/ 536 h 1865"/>
                    <a:gd name="T96" fmla="*/ 921 w 2081"/>
                    <a:gd name="T97" fmla="*/ 472 h 1865"/>
                    <a:gd name="T98" fmla="*/ 858 w 2081"/>
                    <a:gd name="T99" fmla="*/ 424 h 1865"/>
                    <a:gd name="T100" fmla="*/ 808 w 2081"/>
                    <a:gd name="T101" fmla="*/ 432 h 1865"/>
                    <a:gd name="T102" fmla="*/ 760 w 2081"/>
                    <a:gd name="T103" fmla="*/ 456 h 1865"/>
                    <a:gd name="T104" fmla="*/ 724 w 2081"/>
                    <a:gd name="T105" fmla="*/ 448 h 1865"/>
                    <a:gd name="T106" fmla="*/ 733 w 2081"/>
                    <a:gd name="T107" fmla="*/ 344 h 1865"/>
                    <a:gd name="T108" fmla="*/ 728 w 2081"/>
                    <a:gd name="T109" fmla="*/ 248 h 1865"/>
                    <a:gd name="T110" fmla="*/ 708 w 2081"/>
                    <a:gd name="T111" fmla="*/ 152 h 1865"/>
                    <a:gd name="T112" fmla="*/ 665 w 2081"/>
                    <a:gd name="T113" fmla="*/ 64 h 1865"/>
                    <a:gd name="T114" fmla="*/ 607 w 2081"/>
                    <a:gd name="T115" fmla="*/ 8 h 1865"/>
                    <a:gd name="T116" fmla="*/ 555 w 2081"/>
                    <a:gd name="T117" fmla="*/ 0 h 1865"/>
                    <a:gd name="T118" fmla="*/ 507 w 2081"/>
                    <a:gd name="T119" fmla="*/ 0 h 186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081"/>
                    <a:gd name="T181" fmla="*/ 0 h 1865"/>
                    <a:gd name="T182" fmla="*/ 2081 w 2081"/>
                    <a:gd name="T183" fmla="*/ 1865 h 186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081" h="1865">
                      <a:moveTo>
                        <a:pt x="984" y="24"/>
                      </a:moveTo>
                      <a:lnTo>
                        <a:pt x="968" y="32"/>
                      </a:lnTo>
                      <a:lnTo>
                        <a:pt x="952" y="40"/>
                      </a:lnTo>
                      <a:lnTo>
                        <a:pt x="936" y="56"/>
                      </a:lnTo>
                      <a:lnTo>
                        <a:pt x="920" y="56"/>
                      </a:lnTo>
                      <a:lnTo>
                        <a:pt x="896" y="72"/>
                      </a:lnTo>
                      <a:lnTo>
                        <a:pt x="880" y="80"/>
                      </a:lnTo>
                      <a:lnTo>
                        <a:pt x="864" y="88"/>
                      </a:lnTo>
                      <a:lnTo>
                        <a:pt x="848" y="88"/>
                      </a:lnTo>
                      <a:lnTo>
                        <a:pt x="832" y="96"/>
                      </a:lnTo>
                      <a:lnTo>
                        <a:pt x="808" y="112"/>
                      </a:lnTo>
                      <a:lnTo>
                        <a:pt x="792" y="120"/>
                      </a:lnTo>
                      <a:lnTo>
                        <a:pt x="776" y="136"/>
                      </a:lnTo>
                      <a:lnTo>
                        <a:pt x="768" y="152"/>
                      </a:lnTo>
                      <a:lnTo>
                        <a:pt x="760" y="168"/>
                      </a:lnTo>
                      <a:lnTo>
                        <a:pt x="752" y="184"/>
                      </a:lnTo>
                      <a:lnTo>
                        <a:pt x="744" y="200"/>
                      </a:lnTo>
                      <a:lnTo>
                        <a:pt x="736" y="216"/>
                      </a:lnTo>
                      <a:lnTo>
                        <a:pt x="728" y="232"/>
                      </a:lnTo>
                      <a:lnTo>
                        <a:pt x="720" y="248"/>
                      </a:lnTo>
                      <a:lnTo>
                        <a:pt x="720" y="264"/>
                      </a:lnTo>
                      <a:lnTo>
                        <a:pt x="720" y="280"/>
                      </a:lnTo>
                      <a:lnTo>
                        <a:pt x="712" y="304"/>
                      </a:lnTo>
                      <a:lnTo>
                        <a:pt x="704" y="320"/>
                      </a:lnTo>
                      <a:lnTo>
                        <a:pt x="704" y="344"/>
                      </a:lnTo>
                      <a:lnTo>
                        <a:pt x="696" y="360"/>
                      </a:lnTo>
                      <a:lnTo>
                        <a:pt x="688" y="376"/>
                      </a:lnTo>
                      <a:lnTo>
                        <a:pt x="688" y="392"/>
                      </a:lnTo>
                      <a:lnTo>
                        <a:pt x="680" y="408"/>
                      </a:lnTo>
                      <a:lnTo>
                        <a:pt x="680" y="424"/>
                      </a:lnTo>
                      <a:lnTo>
                        <a:pt x="680" y="440"/>
                      </a:lnTo>
                      <a:lnTo>
                        <a:pt x="672" y="456"/>
                      </a:lnTo>
                      <a:lnTo>
                        <a:pt x="664" y="472"/>
                      </a:lnTo>
                      <a:lnTo>
                        <a:pt x="656" y="488"/>
                      </a:lnTo>
                      <a:lnTo>
                        <a:pt x="648" y="504"/>
                      </a:lnTo>
                      <a:lnTo>
                        <a:pt x="640" y="520"/>
                      </a:lnTo>
                      <a:lnTo>
                        <a:pt x="624" y="528"/>
                      </a:lnTo>
                      <a:lnTo>
                        <a:pt x="608" y="544"/>
                      </a:lnTo>
                      <a:lnTo>
                        <a:pt x="592" y="544"/>
                      </a:lnTo>
                      <a:lnTo>
                        <a:pt x="576" y="544"/>
                      </a:lnTo>
                      <a:lnTo>
                        <a:pt x="560" y="544"/>
                      </a:lnTo>
                      <a:lnTo>
                        <a:pt x="544" y="544"/>
                      </a:lnTo>
                      <a:lnTo>
                        <a:pt x="528" y="536"/>
                      </a:lnTo>
                      <a:lnTo>
                        <a:pt x="512" y="536"/>
                      </a:lnTo>
                      <a:lnTo>
                        <a:pt x="496" y="536"/>
                      </a:lnTo>
                      <a:lnTo>
                        <a:pt x="480" y="536"/>
                      </a:lnTo>
                      <a:lnTo>
                        <a:pt x="464" y="536"/>
                      </a:lnTo>
                      <a:lnTo>
                        <a:pt x="448" y="536"/>
                      </a:lnTo>
                      <a:lnTo>
                        <a:pt x="424" y="536"/>
                      </a:lnTo>
                      <a:lnTo>
                        <a:pt x="408" y="536"/>
                      </a:lnTo>
                      <a:lnTo>
                        <a:pt x="392" y="544"/>
                      </a:lnTo>
                      <a:lnTo>
                        <a:pt x="360" y="552"/>
                      </a:lnTo>
                      <a:lnTo>
                        <a:pt x="344" y="552"/>
                      </a:lnTo>
                      <a:lnTo>
                        <a:pt x="328" y="560"/>
                      </a:lnTo>
                      <a:lnTo>
                        <a:pt x="312" y="568"/>
                      </a:lnTo>
                      <a:lnTo>
                        <a:pt x="296" y="568"/>
                      </a:lnTo>
                      <a:lnTo>
                        <a:pt x="280" y="576"/>
                      </a:lnTo>
                      <a:lnTo>
                        <a:pt x="264" y="584"/>
                      </a:lnTo>
                      <a:lnTo>
                        <a:pt x="248" y="592"/>
                      </a:lnTo>
                      <a:lnTo>
                        <a:pt x="232" y="592"/>
                      </a:lnTo>
                      <a:lnTo>
                        <a:pt x="216" y="600"/>
                      </a:lnTo>
                      <a:lnTo>
                        <a:pt x="200" y="608"/>
                      </a:lnTo>
                      <a:lnTo>
                        <a:pt x="184" y="616"/>
                      </a:lnTo>
                      <a:lnTo>
                        <a:pt x="168" y="632"/>
                      </a:lnTo>
                      <a:lnTo>
                        <a:pt x="152" y="632"/>
                      </a:lnTo>
                      <a:lnTo>
                        <a:pt x="144" y="648"/>
                      </a:lnTo>
                      <a:lnTo>
                        <a:pt x="128" y="656"/>
                      </a:lnTo>
                      <a:lnTo>
                        <a:pt x="120" y="672"/>
                      </a:lnTo>
                      <a:lnTo>
                        <a:pt x="104" y="688"/>
                      </a:lnTo>
                      <a:lnTo>
                        <a:pt x="88" y="704"/>
                      </a:lnTo>
                      <a:lnTo>
                        <a:pt x="80" y="720"/>
                      </a:lnTo>
                      <a:lnTo>
                        <a:pt x="72" y="736"/>
                      </a:lnTo>
                      <a:lnTo>
                        <a:pt x="72" y="752"/>
                      </a:lnTo>
                      <a:lnTo>
                        <a:pt x="56" y="760"/>
                      </a:lnTo>
                      <a:lnTo>
                        <a:pt x="48" y="776"/>
                      </a:lnTo>
                      <a:lnTo>
                        <a:pt x="40" y="792"/>
                      </a:lnTo>
                      <a:lnTo>
                        <a:pt x="32" y="808"/>
                      </a:lnTo>
                      <a:lnTo>
                        <a:pt x="24" y="824"/>
                      </a:lnTo>
                      <a:lnTo>
                        <a:pt x="16" y="840"/>
                      </a:lnTo>
                      <a:lnTo>
                        <a:pt x="16" y="856"/>
                      </a:lnTo>
                      <a:lnTo>
                        <a:pt x="8" y="872"/>
                      </a:lnTo>
                      <a:lnTo>
                        <a:pt x="8" y="888"/>
                      </a:lnTo>
                      <a:lnTo>
                        <a:pt x="8" y="904"/>
                      </a:lnTo>
                      <a:lnTo>
                        <a:pt x="8" y="920"/>
                      </a:lnTo>
                      <a:lnTo>
                        <a:pt x="8" y="944"/>
                      </a:lnTo>
                      <a:lnTo>
                        <a:pt x="8" y="960"/>
                      </a:lnTo>
                      <a:lnTo>
                        <a:pt x="0" y="984"/>
                      </a:lnTo>
                      <a:lnTo>
                        <a:pt x="8" y="1000"/>
                      </a:lnTo>
                      <a:lnTo>
                        <a:pt x="8" y="1016"/>
                      </a:lnTo>
                      <a:lnTo>
                        <a:pt x="8" y="1032"/>
                      </a:lnTo>
                      <a:lnTo>
                        <a:pt x="16" y="1048"/>
                      </a:lnTo>
                      <a:lnTo>
                        <a:pt x="32" y="1072"/>
                      </a:lnTo>
                      <a:lnTo>
                        <a:pt x="32" y="1088"/>
                      </a:lnTo>
                      <a:lnTo>
                        <a:pt x="40" y="1104"/>
                      </a:lnTo>
                      <a:lnTo>
                        <a:pt x="48" y="1128"/>
                      </a:lnTo>
                      <a:lnTo>
                        <a:pt x="56" y="1144"/>
                      </a:lnTo>
                      <a:lnTo>
                        <a:pt x="64" y="1160"/>
                      </a:lnTo>
                      <a:lnTo>
                        <a:pt x="72" y="1176"/>
                      </a:lnTo>
                      <a:lnTo>
                        <a:pt x="88" y="1184"/>
                      </a:lnTo>
                      <a:lnTo>
                        <a:pt x="96" y="1200"/>
                      </a:lnTo>
                      <a:lnTo>
                        <a:pt x="104" y="1216"/>
                      </a:lnTo>
                      <a:lnTo>
                        <a:pt x="120" y="1224"/>
                      </a:lnTo>
                      <a:lnTo>
                        <a:pt x="120" y="1240"/>
                      </a:lnTo>
                      <a:lnTo>
                        <a:pt x="136" y="1248"/>
                      </a:lnTo>
                      <a:lnTo>
                        <a:pt x="152" y="1256"/>
                      </a:lnTo>
                      <a:lnTo>
                        <a:pt x="168" y="1272"/>
                      </a:lnTo>
                      <a:lnTo>
                        <a:pt x="184" y="1272"/>
                      </a:lnTo>
                      <a:lnTo>
                        <a:pt x="216" y="1288"/>
                      </a:lnTo>
                      <a:lnTo>
                        <a:pt x="232" y="1296"/>
                      </a:lnTo>
                      <a:lnTo>
                        <a:pt x="248" y="1304"/>
                      </a:lnTo>
                      <a:lnTo>
                        <a:pt x="264" y="1304"/>
                      </a:lnTo>
                      <a:lnTo>
                        <a:pt x="288" y="1312"/>
                      </a:lnTo>
                      <a:lnTo>
                        <a:pt x="304" y="1312"/>
                      </a:lnTo>
                      <a:lnTo>
                        <a:pt x="320" y="1320"/>
                      </a:lnTo>
                      <a:lnTo>
                        <a:pt x="336" y="1320"/>
                      </a:lnTo>
                      <a:lnTo>
                        <a:pt x="360" y="1320"/>
                      </a:lnTo>
                      <a:lnTo>
                        <a:pt x="376" y="1320"/>
                      </a:lnTo>
                      <a:lnTo>
                        <a:pt x="392" y="1320"/>
                      </a:lnTo>
                      <a:lnTo>
                        <a:pt x="408" y="1320"/>
                      </a:lnTo>
                      <a:lnTo>
                        <a:pt x="424" y="1328"/>
                      </a:lnTo>
                      <a:lnTo>
                        <a:pt x="440" y="1328"/>
                      </a:lnTo>
                      <a:lnTo>
                        <a:pt x="464" y="1336"/>
                      </a:lnTo>
                      <a:lnTo>
                        <a:pt x="480" y="1336"/>
                      </a:lnTo>
                      <a:lnTo>
                        <a:pt x="496" y="1328"/>
                      </a:lnTo>
                      <a:lnTo>
                        <a:pt x="512" y="1328"/>
                      </a:lnTo>
                      <a:lnTo>
                        <a:pt x="528" y="1328"/>
                      </a:lnTo>
                      <a:lnTo>
                        <a:pt x="544" y="1328"/>
                      </a:lnTo>
                      <a:lnTo>
                        <a:pt x="560" y="1336"/>
                      </a:lnTo>
                      <a:lnTo>
                        <a:pt x="576" y="1336"/>
                      </a:lnTo>
                      <a:lnTo>
                        <a:pt x="592" y="1336"/>
                      </a:lnTo>
                      <a:lnTo>
                        <a:pt x="608" y="1344"/>
                      </a:lnTo>
                      <a:lnTo>
                        <a:pt x="624" y="1344"/>
                      </a:lnTo>
                      <a:lnTo>
                        <a:pt x="648" y="1368"/>
                      </a:lnTo>
                      <a:lnTo>
                        <a:pt x="648" y="1384"/>
                      </a:lnTo>
                      <a:lnTo>
                        <a:pt x="648" y="1400"/>
                      </a:lnTo>
                      <a:lnTo>
                        <a:pt x="656" y="1416"/>
                      </a:lnTo>
                      <a:lnTo>
                        <a:pt x="672" y="1424"/>
                      </a:lnTo>
                      <a:lnTo>
                        <a:pt x="688" y="1424"/>
                      </a:lnTo>
                      <a:lnTo>
                        <a:pt x="696" y="1408"/>
                      </a:lnTo>
                      <a:lnTo>
                        <a:pt x="680" y="1416"/>
                      </a:lnTo>
                      <a:lnTo>
                        <a:pt x="672" y="1432"/>
                      </a:lnTo>
                      <a:lnTo>
                        <a:pt x="664" y="1448"/>
                      </a:lnTo>
                      <a:lnTo>
                        <a:pt x="664" y="1464"/>
                      </a:lnTo>
                      <a:lnTo>
                        <a:pt x="664" y="1480"/>
                      </a:lnTo>
                      <a:lnTo>
                        <a:pt x="664" y="1496"/>
                      </a:lnTo>
                      <a:lnTo>
                        <a:pt x="664" y="1512"/>
                      </a:lnTo>
                      <a:lnTo>
                        <a:pt x="664" y="1528"/>
                      </a:lnTo>
                      <a:lnTo>
                        <a:pt x="672" y="1544"/>
                      </a:lnTo>
                      <a:lnTo>
                        <a:pt x="672" y="1560"/>
                      </a:lnTo>
                      <a:lnTo>
                        <a:pt x="672" y="1576"/>
                      </a:lnTo>
                      <a:lnTo>
                        <a:pt x="680" y="1592"/>
                      </a:lnTo>
                      <a:lnTo>
                        <a:pt x="680" y="1608"/>
                      </a:lnTo>
                      <a:lnTo>
                        <a:pt x="680" y="1624"/>
                      </a:lnTo>
                      <a:lnTo>
                        <a:pt x="688" y="1640"/>
                      </a:lnTo>
                      <a:lnTo>
                        <a:pt x="696" y="1656"/>
                      </a:lnTo>
                      <a:lnTo>
                        <a:pt x="704" y="1672"/>
                      </a:lnTo>
                      <a:lnTo>
                        <a:pt x="712" y="1696"/>
                      </a:lnTo>
                      <a:lnTo>
                        <a:pt x="728" y="1704"/>
                      </a:lnTo>
                      <a:lnTo>
                        <a:pt x="736" y="1720"/>
                      </a:lnTo>
                      <a:lnTo>
                        <a:pt x="752" y="1728"/>
                      </a:lnTo>
                      <a:lnTo>
                        <a:pt x="768" y="1744"/>
                      </a:lnTo>
                      <a:lnTo>
                        <a:pt x="784" y="1752"/>
                      </a:lnTo>
                      <a:lnTo>
                        <a:pt x="800" y="1760"/>
                      </a:lnTo>
                      <a:lnTo>
                        <a:pt x="816" y="1776"/>
                      </a:lnTo>
                      <a:lnTo>
                        <a:pt x="832" y="1776"/>
                      </a:lnTo>
                      <a:lnTo>
                        <a:pt x="848" y="1784"/>
                      </a:lnTo>
                      <a:lnTo>
                        <a:pt x="864" y="1792"/>
                      </a:lnTo>
                      <a:lnTo>
                        <a:pt x="888" y="1808"/>
                      </a:lnTo>
                      <a:lnTo>
                        <a:pt x="904" y="1816"/>
                      </a:lnTo>
                      <a:lnTo>
                        <a:pt x="920" y="1824"/>
                      </a:lnTo>
                      <a:lnTo>
                        <a:pt x="936" y="1832"/>
                      </a:lnTo>
                      <a:lnTo>
                        <a:pt x="960" y="1840"/>
                      </a:lnTo>
                      <a:lnTo>
                        <a:pt x="1000" y="1848"/>
                      </a:lnTo>
                      <a:lnTo>
                        <a:pt x="1016" y="1848"/>
                      </a:lnTo>
                      <a:lnTo>
                        <a:pt x="1032" y="1856"/>
                      </a:lnTo>
                      <a:lnTo>
                        <a:pt x="1048" y="1864"/>
                      </a:lnTo>
                      <a:lnTo>
                        <a:pt x="1064" y="1864"/>
                      </a:lnTo>
                      <a:lnTo>
                        <a:pt x="1080" y="1864"/>
                      </a:lnTo>
                      <a:lnTo>
                        <a:pt x="1096" y="1864"/>
                      </a:lnTo>
                      <a:lnTo>
                        <a:pt x="1112" y="1864"/>
                      </a:lnTo>
                      <a:lnTo>
                        <a:pt x="1128" y="1864"/>
                      </a:lnTo>
                      <a:lnTo>
                        <a:pt x="1144" y="1864"/>
                      </a:lnTo>
                      <a:lnTo>
                        <a:pt x="1160" y="1864"/>
                      </a:lnTo>
                      <a:lnTo>
                        <a:pt x="1176" y="1864"/>
                      </a:lnTo>
                      <a:lnTo>
                        <a:pt x="1200" y="1864"/>
                      </a:lnTo>
                      <a:lnTo>
                        <a:pt x="1216" y="1864"/>
                      </a:lnTo>
                      <a:lnTo>
                        <a:pt x="1232" y="1864"/>
                      </a:lnTo>
                      <a:lnTo>
                        <a:pt x="1248" y="1848"/>
                      </a:lnTo>
                      <a:lnTo>
                        <a:pt x="1264" y="1840"/>
                      </a:lnTo>
                      <a:lnTo>
                        <a:pt x="1280" y="1840"/>
                      </a:lnTo>
                      <a:lnTo>
                        <a:pt x="1296" y="1832"/>
                      </a:lnTo>
                      <a:lnTo>
                        <a:pt x="1320" y="1824"/>
                      </a:lnTo>
                      <a:lnTo>
                        <a:pt x="1336" y="1816"/>
                      </a:lnTo>
                      <a:lnTo>
                        <a:pt x="1352" y="1816"/>
                      </a:lnTo>
                      <a:lnTo>
                        <a:pt x="1368" y="1800"/>
                      </a:lnTo>
                      <a:lnTo>
                        <a:pt x="1384" y="1800"/>
                      </a:lnTo>
                      <a:lnTo>
                        <a:pt x="1392" y="1784"/>
                      </a:lnTo>
                      <a:lnTo>
                        <a:pt x="1408" y="1776"/>
                      </a:lnTo>
                      <a:lnTo>
                        <a:pt x="1424" y="1752"/>
                      </a:lnTo>
                      <a:lnTo>
                        <a:pt x="1440" y="1736"/>
                      </a:lnTo>
                      <a:lnTo>
                        <a:pt x="1456" y="1728"/>
                      </a:lnTo>
                      <a:lnTo>
                        <a:pt x="1464" y="1712"/>
                      </a:lnTo>
                      <a:lnTo>
                        <a:pt x="1472" y="1696"/>
                      </a:lnTo>
                      <a:lnTo>
                        <a:pt x="1480" y="1680"/>
                      </a:lnTo>
                      <a:lnTo>
                        <a:pt x="1488" y="1664"/>
                      </a:lnTo>
                      <a:lnTo>
                        <a:pt x="1496" y="1648"/>
                      </a:lnTo>
                      <a:lnTo>
                        <a:pt x="1504" y="1632"/>
                      </a:lnTo>
                      <a:lnTo>
                        <a:pt x="1520" y="1624"/>
                      </a:lnTo>
                      <a:lnTo>
                        <a:pt x="1528" y="1608"/>
                      </a:lnTo>
                      <a:lnTo>
                        <a:pt x="1536" y="1592"/>
                      </a:lnTo>
                      <a:lnTo>
                        <a:pt x="1536" y="1576"/>
                      </a:lnTo>
                      <a:lnTo>
                        <a:pt x="1536" y="1560"/>
                      </a:lnTo>
                      <a:lnTo>
                        <a:pt x="1536" y="1544"/>
                      </a:lnTo>
                      <a:lnTo>
                        <a:pt x="1544" y="1528"/>
                      </a:lnTo>
                      <a:lnTo>
                        <a:pt x="1544" y="1512"/>
                      </a:lnTo>
                      <a:lnTo>
                        <a:pt x="1544" y="1488"/>
                      </a:lnTo>
                      <a:lnTo>
                        <a:pt x="1544" y="1472"/>
                      </a:lnTo>
                      <a:lnTo>
                        <a:pt x="1544" y="1456"/>
                      </a:lnTo>
                      <a:lnTo>
                        <a:pt x="1544" y="1440"/>
                      </a:lnTo>
                      <a:lnTo>
                        <a:pt x="1544" y="1424"/>
                      </a:lnTo>
                      <a:lnTo>
                        <a:pt x="1544" y="1400"/>
                      </a:lnTo>
                      <a:lnTo>
                        <a:pt x="1536" y="1384"/>
                      </a:lnTo>
                      <a:lnTo>
                        <a:pt x="1536" y="1368"/>
                      </a:lnTo>
                      <a:lnTo>
                        <a:pt x="1536" y="1352"/>
                      </a:lnTo>
                      <a:lnTo>
                        <a:pt x="1528" y="1336"/>
                      </a:lnTo>
                      <a:lnTo>
                        <a:pt x="1528" y="1320"/>
                      </a:lnTo>
                      <a:lnTo>
                        <a:pt x="1528" y="1304"/>
                      </a:lnTo>
                      <a:lnTo>
                        <a:pt x="1528" y="1288"/>
                      </a:lnTo>
                      <a:lnTo>
                        <a:pt x="1536" y="1272"/>
                      </a:lnTo>
                      <a:lnTo>
                        <a:pt x="1536" y="1256"/>
                      </a:lnTo>
                      <a:lnTo>
                        <a:pt x="1536" y="1240"/>
                      </a:lnTo>
                      <a:lnTo>
                        <a:pt x="1544" y="1224"/>
                      </a:lnTo>
                      <a:lnTo>
                        <a:pt x="1560" y="1216"/>
                      </a:lnTo>
                      <a:lnTo>
                        <a:pt x="1584" y="1224"/>
                      </a:lnTo>
                      <a:lnTo>
                        <a:pt x="1600" y="1216"/>
                      </a:lnTo>
                      <a:lnTo>
                        <a:pt x="1616" y="1224"/>
                      </a:lnTo>
                      <a:lnTo>
                        <a:pt x="1640" y="1216"/>
                      </a:lnTo>
                      <a:lnTo>
                        <a:pt x="1656" y="1216"/>
                      </a:lnTo>
                      <a:lnTo>
                        <a:pt x="1680" y="1208"/>
                      </a:lnTo>
                      <a:lnTo>
                        <a:pt x="1696" y="1200"/>
                      </a:lnTo>
                      <a:lnTo>
                        <a:pt x="1720" y="1200"/>
                      </a:lnTo>
                      <a:lnTo>
                        <a:pt x="1736" y="1200"/>
                      </a:lnTo>
                      <a:lnTo>
                        <a:pt x="1752" y="1192"/>
                      </a:lnTo>
                      <a:lnTo>
                        <a:pt x="1768" y="1184"/>
                      </a:lnTo>
                      <a:lnTo>
                        <a:pt x="1784" y="1176"/>
                      </a:lnTo>
                      <a:lnTo>
                        <a:pt x="1800" y="1176"/>
                      </a:lnTo>
                      <a:lnTo>
                        <a:pt x="1832" y="1168"/>
                      </a:lnTo>
                      <a:lnTo>
                        <a:pt x="1848" y="1160"/>
                      </a:lnTo>
                      <a:lnTo>
                        <a:pt x="1864" y="1152"/>
                      </a:lnTo>
                      <a:lnTo>
                        <a:pt x="1880" y="1136"/>
                      </a:lnTo>
                      <a:lnTo>
                        <a:pt x="1904" y="1128"/>
                      </a:lnTo>
                      <a:lnTo>
                        <a:pt x="1920" y="1120"/>
                      </a:lnTo>
                      <a:lnTo>
                        <a:pt x="1944" y="1096"/>
                      </a:lnTo>
                      <a:lnTo>
                        <a:pt x="1960" y="1080"/>
                      </a:lnTo>
                      <a:lnTo>
                        <a:pt x="1976" y="1072"/>
                      </a:lnTo>
                      <a:lnTo>
                        <a:pt x="1984" y="1056"/>
                      </a:lnTo>
                      <a:lnTo>
                        <a:pt x="2000" y="1040"/>
                      </a:lnTo>
                      <a:lnTo>
                        <a:pt x="2008" y="1024"/>
                      </a:lnTo>
                      <a:lnTo>
                        <a:pt x="2024" y="1008"/>
                      </a:lnTo>
                      <a:lnTo>
                        <a:pt x="2032" y="992"/>
                      </a:lnTo>
                      <a:lnTo>
                        <a:pt x="2040" y="976"/>
                      </a:lnTo>
                      <a:lnTo>
                        <a:pt x="2048" y="960"/>
                      </a:lnTo>
                      <a:lnTo>
                        <a:pt x="2056" y="944"/>
                      </a:lnTo>
                      <a:lnTo>
                        <a:pt x="2056" y="928"/>
                      </a:lnTo>
                      <a:lnTo>
                        <a:pt x="2064" y="912"/>
                      </a:lnTo>
                      <a:lnTo>
                        <a:pt x="2072" y="888"/>
                      </a:lnTo>
                      <a:lnTo>
                        <a:pt x="2072" y="872"/>
                      </a:lnTo>
                      <a:lnTo>
                        <a:pt x="2072" y="856"/>
                      </a:lnTo>
                      <a:lnTo>
                        <a:pt x="2072" y="840"/>
                      </a:lnTo>
                      <a:lnTo>
                        <a:pt x="2080" y="824"/>
                      </a:lnTo>
                      <a:lnTo>
                        <a:pt x="2080" y="808"/>
                      </a:lnTo>
                      <a:lnTo>
                        <a:pt x="2080" y="792"/>
                      </a:lnTo>
                      <a:lnTo>
                        <a:pt x="2080" y="776"/>
                      </a:lnTo>
                      <a:lnTo>
                        <a:pt x="2080" y="760"/>
                      </a:lnTo>
                      <a:lnTo>
                        <a:pt x="2072" y="744"/>
                      </a:lnTo>
                      <a:lnTo>
                        <a:pt x="2072" y="728"/>
                      </a:lnTo>
                      <a:lnTo>
                        <a:pt x="2072" y="712"/>
                      </a:lnTo>
                      <a:lnTo>
                        <a:pt x="2072" y="696"/>
                      </a:lnTo>
                      <a:lnTo>
                        <a:pt x="2072" y="680"/>
                      </a:lnTo>
                      <a:lnTo>
                        <a:pt x="2064" y="656"/>
                      </a:lnTo>
                      <a:lnTo>
                        <a:pt x="2064" y="640"/>
                      </a:lnTo>
                      <a:lnTo>
                        <a:pt x="2064" y="624"/>
                      </a:lnTo>
                      <a:lnTo>
                        <a:pt x="2056" y="608"/>
                      </a:lnTo>
                      <a:lnTo>
                        <a:pt x="2040" y="584"/>
                      </a:lnTo>
                      <a:lnTo>
                        <a:pt x="2024" y="576"/>
                      </a:lnTo>
                      <a:lnTo>
                        <a:pt x="2008" y="568"/>
                      </a:lnTo>
                      <a:lnTo>
                        <a:pt x="1984" y="552"/>
                      </a:lnTo>
                      <a:lnTo>
                        <a:pt x="1968" y="536"/>
                      </a:lnTo>
                      <a:lnTo>
                        <a:pt x="1952" y="520"/>
                      </a:lnTo>
                      <a:lnTo>
                        <a:pt x="1944" y="504"/>
                      </a:lnTo>
                      <a:lnTo>
                        <a:pt x="1928" y="488"/>
                      </a:lnTo>
                      <a:lnTo>
                        <a:pt x="1912" y="480"/>
                      </a:lnTo>
                      <a:lnTo>
                        <a:pt x="1896" y="480"/>
                      </a:lnTo>
                      <a:lnTo>
                        <a:pt x="1872" y="472"/>
                      </a:lnTo>
                      <a:lnTo>
                        <a:pt x="1856" y="464"/>
                      </a:lnTo>
                      <a:lnTo>
                        <a:pt x="1840" y="464"/>
                      </a:lnTo>
                      <a:lnTo>
                        <a:pt x="1824" y="456"/>
                      </a:lnTo>
                      <a:lnTo>
                        <a:pt x="1800" y="448"/>
                      </a:lnTo>
                      <a:lnTo>
                        <a:pt x="1768" y="432"/>
                      </a:lnTo>
                      <a:lnTo>
                        <a:pt x="1744" y="424"/>
                      </a:lnTo>
                      <a:lnTo>
                        <a:pt x="1720" y="416"/>
                      </a:lnTo>
                      <a:lnTo>
                        <a:pt x="1704" y="416"/>
                      </a:lnTo>
                      <a:lnTo>
                        <a:pt x="1688" y="416"/>
                      </a:lnTo>
                      <a:lnTo>
                        <a:pt x="1672" y="424"/>
                      </a:lnTo>
                      <a:lnTo>
                        <a:pt x="1656" y="424"/>
                      </a:lnTo>
                      <a:lnTo>
                        <a:pt x="1640" y="432"/>
                      </a:lnTo>
                      <a:lnTo>
                        <a:pt x="1624" y="432"/>
                      </a:lnTo>
                      <a:lnTo>
                        <a:pt x="1608" y="440"/>
                      </a:lnTo>
                      <a:lnTo>
                        <a:pt x="1592" y="440"/>
                      </a:lnTo>
                      <a:lnTo>
                        <a:pt x="1576" y="440"/>
                      </a:lnTo>
                      <a:lnTo>
                        <a:pt x="1560" y="448"/>
                      </a:lnTo>
                      <a:lnTo>
                        <a:pt x="1544" y="456"/>
                      </a:lnTo>
                      <a:lnTo>
                        <a:pt x="1528" y="464"/>
                      </a:lnTo>
                      <a:lnTo>
                        <a:pt x="1512" y="472"/>
                      </a:lnTo>
                      <a:lnTo>
                        <a:pt x="1496" y="480"/>
                      </a:lnTo>
                      <a:lnTo>
                        <a:pt x="1480" y="480"/>
                      </a:lnTo>
                      <a:lnTo>
                        <a:pt x="1472" y="464"/>
                      </a:lnTo>
                      <a:lnTo>
                        <a:pt x="1472" y="448"/>
                      </a:lnTo>
                      <a:lnTo>
                        <a:pt x="1472" y="432"/>
                      </a:lnTo>
                      <a:lnTo>
                        <a:pt x="1480" y="416"/>
                      </a:lnTo>
                      <a:lnTo>
                        <a:pt x="1480" y="400"/>
                      </a:lnTo>
                      <a:lnTo>
                        <a:pt x="1480" y="376"/>
                      </a:lnTo>
                      <a:lnTo>
                        <a:pt x="1488" y="360"/>
                      </a:lnTo>
                      <a:lnTo>
                        <a:pt x="1488" y="344"/>
                      </a:lnTo>
                      <a:lnTo>
                        <a:pt x="1488" y="328"/>
                      </a:lnTo>
                      <a:lnTo>
                        <a:pt x="1488" y="312"/>
                      </a:lnTo>
                      <a:lnTo>
                        <a:pt x="1488" y="296"/>
                      </a:lnTo>
                      <a:lnTo>
                        <a:pt x="1488" y="280"/>
                      </a:lnTo>
                      <a:lnTo>
                        <a:pt x="1480" y="264"/>
                      </a:lnTo>
                      <a:lnTo>
                        <a:pt x="1480" y="248"/>
                      </a:lnTo>
                      <a:lnTo>
                        <a:pt x="1480" y="232"/>
                      </a:lnTo>
                      <a:lnTo>
                        <a:pt x="1472" y="216"/>
                      </a:lnTo>
                      <a:lnTo>
                        <a:pt x="1464" y="200"/>
                      </a:lnTo>
                      <a:lnTo>
                        <a:pt x="1456" y="184"/>
                      </a:lnTo>
                      <a:lnTo>
                        <a:pt x="1448" y="168"/>
                      </a:lnTo>
                      <a:lnTo>
                        <a:pt x="1440" y="152"/>
                      </a:lnTo>
                      <a:lnTo>
                        <a:pt x="1432" y="136"/>
                      </a:lnTo>
                      <a:lnTo>
                        <a:pt x="1424" y="120"/>
                      </a:lnTo>
                      <a:lnTo>
                        <a:pt x="1408" y="112"/>
                      </a:lnTo>
                      <a:lnTo>
                        <a:pt x="1400" y="96"/>
                      </a:lnTo>
                      <a:lnTo>
                        <a:pt x="1376" y="80"/>
                      </a:lnTo>
                      <a:lnTo>
                        <a:pt x="1352" y="64"/>
                      </a:lnTo>
                      <a:lnTo>
                        <a:pt x="1320" y="40"/>
                      </a:lnTo>
                      <a:lnTo>
                        <a:pt x="1304" y="40"/>
                      </a:lnTo>
                      <a:lnTo>
                        <a:pt x="1288" y="32"/>
                      </a:lnTo>
                      <a:lnTo>
                        <a:pt x="1272" y="24"/>
                      </a:lnTo>
                      <a:lnTo>
                        <a:pt x="1248" y="8"/>
                      </a:lnTo>
                      <a:lnTo>
                        <a:pt x="1232" y="8"/>
                      </a:lnTo>
                      <a:lnTo>
                        <a:pt x="1208" y="0"/>
                      </a:lnTo>
                      <a:lnTo>
                        <a:pt x="1192" y="0"/>
                      </a:lnTo>
                      <a:lnTo>
                        <a:pt x="1176" y="0"/>
                      </a:lnTo>
                      <a:lnTo>
                        <a:pt x="1160" y="0"/>
                      </a:lnTo>
                      <a:lnTo>
                        <a:pt x="1144" y="0"/>
                      </a:lnTo>
                      <a:lnTo>
                        <a:pt x="1128" y="0"/>
                      </a:lnTo>
                      <a:lnTo>
                        <a:pt x="1112" y="0"/>
                      </a:lnTo>
                      <a:lnTo>
                        <a:pt x="1096" y="0"/>
                      </a:lnTo>
                      <a:lnTo>
                        <a:pt x="1080" y="0"/>
                      </a:lnTo>
                      <a:lnTo>
                        <a:pt x="1064" y="0"/>
                      </a:lnTo>
                      <a:lnTo>
                        <a:pt x="1048" y="0"/>
                      </a:lnTo>
                      <a:lnTo>
                        <a:pt x="1032" y="0"/>
                      </a:lnTo>
                      <a:lnTo>
                        <a:pt x="1008" y="8"/>
                      </a:lnTo>
                      <a:lnTo>
                        <a:pt x="992" y="16"/>
                      </a:lnTo>
                      <a:lnTo>
                        <a:pt x="984" y="24"/>
                      </a:lnTo>
                    </a:path>
                  </a:pathLst>
                </a:custGeom>
                <a:solidFill>
                  <a:srgbClr val="A2C1FE"/>
                </a:solidFill>
                <a:ln w="50800" cap="rnd" cmpd="sng">
                  <a:solidFill>
                    <a:schemeClr val="tx1"/>
                  </a:solidFill>
                  <a:prstDash val="solid"/>
                  <a:round/>
                  <a:headEnd type="none" w="med" len="med"/>
                  <a:tailEnd type="none" w="med" len="med"/>
                </a:ln>
              </p:spPr>
              <p:txBody>
                <a:bodyPr/>
                <a:lstStyle/>
                <a:p>
                  <a:pPr defTabSz="420075"/>
                  <a:endParaRPr lang="en-US" sz="1654">
                    <a:solidFill>
                      <a:prstClr val="black"/>
                    </a:solidFill>
                    <a:latin typeface="Calibri"/>
                  </a:endParaRPr>
                </a:p>
              </p:txBody>
            </p:sp>
            <p:sp>
              <p:nvSpPr>
                <p:cNvPr id="59" name="Oval 86"/>
                <p:cNvSpPr>
                  <a:spLocks noChangeArrowheads="1"/>
                </p:cNvSpPr>
                <p:nvPr/>
              </p:nvSpPr>
              <p:spPr bwMode="auto">
                <a:xfrm>
                  <a:off x="1042" y="1338"/>
                  <a:ext cx="564" cy="632"/>
                </a:xfrm>
                <a:prstGeom prst="ellipse">
                  <a:avLst/>
                </a:prstGeom>
                <a:solidFill>
                  <a:srgbClr val="FE9B03"/>
                </a:solidFill>
                <a:ln w="12700">
                  <a:solidFill>
                    <a:schemeClr val="tx1"/>
                  </a:solidFill>
                  <a:round/>
                  <a:headEnd/>
                  <a:tailEnd/>
                </a:ln>
              </p:spPr>
              <p:txBody>
                <a:bodyPr wrap="none" anchor="ctr"/>
                <a:lstStyle/>
                <a:p>
                  <a:pPr defTabSz="420075" eaLnBrk="0" hangingPunct="0"/>
                  <a:endParaRPr lang="en-US" sz="1654" b="1">
                    <a:solidFill>
                      <a:prstClr val="black"/>
                    </a:solidFill>
                    <a:latin typeface="Calibri"/>
                  </a:endParaRPr>
                </a:p>
              </p:txBody>
            </p:sp>
            <p:sp>
              <p:nvSpPr>
                <p:cNvPr id="60" name="Oval 87"/>
                <p:cNvSpPr>
                  <a:spLocks noChangeArrowheads="1"/>
                </p:cNvSpPr>
                <p:nvPr/>
              </p:nvSpPr>
              <p:spPr bwMode="auto">
                <a:xfrm>
                  <a:off x="1071" y="1371"/>
                  <a:ext cx="505" cy="566"/>
                </a:xfrm>
                <a:prstGeom prst="ellipse">
                  <a:avLst/>
                </a:prstGeom>
                <a:solidFill>
                  <a:schemeClr val="bg1"/>
                </a:solidFill>
                <a:ln w="12700">
                  <a:solidFill>
                    <a:schemeClr val="tx1"/>
                  </a:solidFill>
                  <a:round/>
                  <a:headEnd/>
                  <a:tailEnd/>
                </a:ln>
              </p:spPr>
              <p:txBody>
                <a:bodyPr wrap="none" anchor="ctr"/>
                <a:lstStyle/>
                <a:p>
                  <a:pPr defTabSz="420075" eaLnBrk="0" hangingPunct="0"/>
                  <a:endParaRPr lang="en-US" sz="1654" b="1">
                    <a:solidFill>
                      <a:prstClr val="black"/>
                    </a:solidFill>
                    <a:latin typeface="Calibri"/>
                  </a:endParaRPr>
                </a:p>
              </p:txBody>
            </p:sp>
            <p:sp>
              <p:nvSpPr>
                <p:cNvPr id="61" name="Oval 88"/>
                <p:cNvSpPr>
                  <a:spLocks noChangeArrowheads="1"/>
                </p:cNvSpPr>
                <p:nvPr/>
              </p:nvSpPr>
              <p:spPr bwMode="auto">
                <a:xfrm>
                  <a:off x="1556" y="1767"/>
                  <a:ext cx="562" cy="632"/>
                </a:xfrm>
                <a:prstGeom prst="ellipse">
                  <a:avLst/>
                </a:prstGeom>
                <a:solidFill>
                  <a:srgbClr val="FE9B03"/>
                </a:solidFill>
                <a:ln w="12700">
                  <a:solidFill>
                    <a:schemeClr val="tx1"/>
                  </a:solidFill>
                  <a:round/>
                  <a:headEnd/>
                  <a:tailEnd/>
                </a:ln>
              </p:spPr>
              <p:txBody>
                <a:bodyPr wrap="none" anchor="ctr"/>
                <a:lstStyle/>
                <a:p>
                  <a:pPr defTabSz="420075" eaLnBrk="0" hangingPunct="0"/>
                  <a:endParaRPr lang="en-US" sz="1654" b="1">
                    <a:solidFill>
                      <a:prstClr val="black"/>
                    </a:solidFill>
                    <a:latin typeface="Calibri"/>
                  </a:endParaRPr>
                </a:p>
              </p:txBody>
            </p:sp>
            <p:sp>
              <p:nvSpPr>
                <p:cNvPr id="62" name="Oval 89"/>
                <p:cNvSpPr>
                  <a:spLocks noChangeArrowheads="1"/>
                </p:cNvSpPr>
                <p:nvPr/>
              </p:nvSpPr>
              <p:spPr bwMode="auto">
                <a:xfrm>
                  <a:off x="1585" y="1800"/>
                  <a:ext cx="504" cy="566"/>
                </a:xfrm>
                <a:prstGeom prst="ellipse">
                  <a:avLst/>
                </a:prstGeom>
                <a:solidFill>
                  <a:schemeClr val="bg1"/>
                </a:solidFill>
                <a:ln w="12700">
                  <a:solidFill>
                    <a:schemeClr val="tx1"/>
                  </a:solidFill>
                  <a:round/>
                  <a:headEnd/>
                  <a:tailEnd/>
                </a:ln>
              </p:spPr>
              <p:txBody>
                <a:bodyPr wrap="none" anchor="ctr"/>
                <a:lstStyle/>
                <a:p>
                  <a:pPr defTabSz="420075" eaLnBrk="0" hangingPunct="0"/>
                  <a:endParaRPr lang="en-US" sz="1654" b="1">
                    <a:solidFill>
                      <a:prstClr val="black"/>
                    </a:solidFill>
                    <a:latin typeface="Calibri"/>
                  </a:endParaRPr>
                </a:p>
              </p:txBody>
            </p:sp>
            <p:sp>
              <p:nvSpPr>
                <p:cNvPr id="63" name="Oval 90"/>
                <p:cNvSpPr>
                  <a:spLocks noChangeArrowheads="1"/>
                </p:cNvSpPr>
                <p:nvPr/>
              </p:nvSpPr>
              <p:spPr bwMode="auto">
                <a:xfrm>
                  <a:off x="1045" y="2434"/>
                  <a:ext cx="563" cy="632"/>
                </a:xfrm>
                <a:prstGeom prst="ellipse">
                  <a:avLst/>
                </a:prstGeom>
                <a:solidFill>
                  <a:srgbClr val="FE9B03"/>
                </a:solidFill>
                <a:ln w="12700">
                  <a:solidFill>
                    <a:schemeClr val="tx1"/>
                  </a:solidFill>
                  <a:round/>
                  <a:headEnd/>
                  <a:tailEnd/>
                </a:ln>
              </p:spPr>
              <p:txBody>
                <a:bodyPr wrap="none" anchor="ctr"/>
                <a:lstStyle/>
                <a:p>
                  <a:pPr defTabSz="420075" eaLnBrk="0" hangingPunct="0"/>
                  <a:endParaRPr lang="en-US" sz="1654" b="1">
                    <a:solidFill>
                      <a:prstClr val="black"/>
                    </a:solidFill>
                    <a:latin typeface="Calibri"/>
                  </a:endParaRPr>
                </a:p>
              </p:txBody>
            </p:sp>
            <p:sp>
              <p:nvSpPr>
                <p:cNvPr id="64" name="Oval 91"/>
                <p:cNvSpPr>
                  <a:spLocks noChangeArrowheads="1"/>
                </p:cNvSpPr>
                <p:nvPr/>
              </p:nvSpPr>
              <p:spPr bwMode="auto">
                <a:xfrm>
                  <a:off x="1074" y="2467"/>
                  <a:ext cx="505" cy="566"/>
                </a:xfrm>
                <a:prstGeom prst="ellipse">
                  <a:avLst/>
                </a:prstGeom>
                <a:solidFill>
                  <a:schemeClr val="bg1"/>
                </a:solidFill>
                <a:ln w="12700">
                  <a:solidFill>
                    <a:schemeClr val="tx1"/>
                  </a:solidFill>
                  <a:round/>
                  <a:headEnd/>
                  <a:tailEnd/>
                </a:ln>
              </p:spPr>
              <p:txBody>
                <a:bodyPr wrap="none" anchor="ctr"/>
                <a:lstStyle/>
                <a:p>
                  <a:pPr defTabSz="420075" eaLnBrk="0" hangingPunct="0"/>
                  <a:endParaRPr lang="en-US" sz="1654" b="1">
                    <a:solidFill>
                      <a:prstClr val="black"/>
                    </a:solidFill>
                    <a:latin typeface="Calibri"/>
                  </a:endParaRPr>
                </a:p>
              </p:txBody>
            </p:sp>
            <p:sp>
              <p:nvSpPr>
                <p:cNvPr id="65" name="Oval 92"/>
                <p:cNvSpPr>
                  <a:spLocks noChangeArrowheads="1"/>
                </p:cNvSpPr>
                <p:nvPr/>
              </p:nvSpPr>
              <p:spPr bwMode="auto">
                <a:xfrm>
                  <a:off x="393" y="1901"/>
                  <a:ext cx="562" cy="632"/>
                </a:xfrm>
                <a:prstGeom prst="ellipse">
                  <a:avLst/>
                </a:prstGeom>
                <a:solidFill>
                  <a:srgbClr val="FE9B03"/>
                </a:solidFill>
                <a:ln w="12700">
                  <a:solidFill>
                    <a:schemeClr val="tx1"/>
                  </a:solidFill>
                  <a:round/>
                  <a:headEnd/>
                  <a:tailEnd/>
                </a:ln>
              </p:spPr>
              <p:txBody>
                <a:bodyPr wrap="none" anchor="ctr"/>
                <a:lstStyle/>
                <a:p>
                  <a:pPr defTabSz="420075" eaLnBrk="0" hangingPunct="0"/>
                  <a:endParaRPr lang="en-US" sz="1654" b="1">
                    <a:solidFill>
                      <a:prstClr val="black"/>
                    </a:solidFill>
                    <a:latin typeface="Calibri"/>
                  </a:endParaRPr>
                </a:p>
              </p:txBody>
            </p:sp>
            <p:sp>
              <p:nvSpPr>
                <p:cNvPr id="66" name="Oval 93"/>
                <p:cNvSpPr>
                  <a:spLocks noChangeArrowheads="1"/>
                </p:cNvSpPr>
                <p:nvPr/>
              </p:nvSpPr>
              <p:spPr bwMode="auto">
                <a:xfrm>
                  <a:off x="422" y="1934"/>
                  <a:ext cx="504" cy="566"/>
                </a:xfrm>
                <a:prstGeom prst="ellipse">
                  <a:avLst/>
                </a:prstGeom>
                <a:solidFill>
                  <a:schemeClr val="bg1"/>
                </a:solidFill>
                <a:ln w="12700">
                  <a:solidFill>
                    <a:schemeClr val="tx1"/>
                  </a:solidFill>
                  <a:round/>
                  <a:headEnd/>
                  <a:tailEnd/>
                </a:ln>
              </p:spPr>
              <p:txBody>
                <a:bodyPr wrap="none" anchor="ctr"/>
                <a:lstStyle/>
                <a:p>
                  <a:pPr defTabSz="420075" eaLnBrk="0" hangingPunct="0"/>
                  <a:endParaRPr lang="en-US" sz="1654" b="1">
                    <a:solidFill>
                      <a:prstClr val="black"/>
                    </a:solidFill>
                    <a:latin typeface="Calibri"/>
                  </a:endParaRPr>
                </a:p>
              </p:txBody>
            </p:sp>
            <p:sp>
              <p:nvSpPr>
                <p:cNvPr id="67" name="Freeform 94"/>
                <p:cNvSpPr>
                  <a:spLocks/>
                </p:cNvSpPr>
                <p:nvPr/>
              </p:nvSpPr>
              <p:spPr bwMode="auto">
                <a:xfrm rot="16200000">
                  <a:off x="989" y="1951"/>
                  <a:ext cx="288" cy="441"/>
                </a:xfrm>
                <a:custGeom>
                  <a:avLst/>
                  <a:gdLst>
                    <a:gd name="T0" fmla="*/ 227 w 489"/>
                    <a:gd name="T1" fmla="*/ 20 h 765"/>
                    <a:gd name="T2" fmla="*/ 215 w 489"/>
                    <a:gd name="T3" fmla="*/ 44 h 765"/>
                    <a:gd name="T4" fmla="*/ 202 w 489"/>
                    <a:gd name="T5" fmla="*/ 76 h 765"/>
                    <a:gd name="T6" fmla="*/ 196 w 489"/>
                    <a:gd name="T7" fmla="*/ 108 h 765"/>
                    <a:gd name="T8" fmla="*/ 188 w 489"/>
                    <a:gd name="T9" fmla="*/ 140 h 765"/>
                    <a:gd name="T10" fmla="*/ 184 w 489"/>
                    <a:gd name="T11" fmla="*/ 172 h 765"/>
                    <a:gd name="T12" fmla="*/ 182 w 489"/>
                    <a:gd name="T13" fmla="*/ 204 h 765"/>
                    <a:gd name="T14" fmla="*/ 178 w 489"/>
                    <a:gd name="T15" fmla="*/ 240 h 765"/>
                    <a:gd name="T16" fmla="*/ 178 w 489"/>
                    <a:gd name="T17" fmla="*/ 276 h 765"/>
                    <a:gd name="T18" fmla="*/ 177 w 489"/>
                    <a:gd name="T19" fmla="*/ 308 h 765"/>
                    <a:gd name="T20" fmla="*/ 179 w 489"/>
                    <a:gd name="T21" fmla="*/ 340 h 765"/>
                    <a:gd name="T22" fmla="*/ 188 w 489"/>
                    <a:gd name="T23" fmla="*/ 380 h 765"/>
                    <a:gd name="T24" fmla="*/ 196 w 489"/>
                    <a:gd name="T25" fmla="*/ 420 h 765"/>
                    <a:gd name="T26" fmla="*/ 207 w 489"/>
                    <a:gd name="T27" fmla="*/ 448 h 765"/>
                    <a:gd name="T28" fmla="*/ 219 w 489"/>
                    <a:gd name="T29" fmla="*/ 484 h 765"/>
                    <a:gd name="T30" fmla="*/ 228 w 489"/>
                    <a:gd name="T31" fmla="*/ 516 h 765"/>
                    <a:gd name="T32" fmla="*/ 237 w 489"/>
                    <a:gd name="T33" fmla="*/ 552 h 765"/>
                    <a:gd name="T34" fmla="*/ 239 w 489"/>
                    <a:gd name="T35" fmla="*/ 588 h 765"/>
                    <a:gd name="T36" fmla="*/ 233 w 489"/>
                    <a:gd name="T37" fmla="*/ 624 h 765"/>
                    <a:gd name="T38" fmla="*/ 219 w 489"/>
                    <a:gd name="T39" fmla="*/ 656 h 765"/>
                    <a:gd name="T40" fmla="*/ 200 w 489"/>
                    <a:gd name="T41" fmla="*/ 684 h 765"/>
                    <a:gd name="T42" fmla="*/ 184 w 489"/>
                    <a:gd name="T43" fmla="*/ 716 h 765"/>
                    <a:gd name="T44" fmla="*/ 171 w 489"/>
                    <a:gd name="T45" fmla="*/ 748 h 765"/>
                    <a:gd name="T46" fmla="*/ 160 w 489"/>
                    <a:gd name="T47" fmla="*/ 756 h 765"/>
                    <a:gd name="T48" fmla="*/ 158 w 489"/>
                    <a:gd name="T49" fmla="*/ 724 h 765"/>
                    <a:gd name="T50" fmla="*/ 152 w 489"/>
                    <a:gd name="T51" fmla="*/ 692 h 765"/>
                    <a:gd name="T52" fmla="*/ 140 w 489"/>
                    <a:gd name="T53" fmla="*/ 640 h 765"/>
                    <a:gd name="T54" fmla="*/ 133 w 489"/>
                    <a:gd name="T55" fmla="*/ 604 h 765"/>
                    <a:gd name="T56" fmla="*/ 120 w 489"/>
                    <a:gd name="T57" fmla="*/ 576 h 765"/>
                    <a:gd name="T58" fmla="*/ 100 w 489"/>
                    <a:gd name="T59" fmla="*/ 556 h 765"/>
                    <a:gd name="T60" fmla="*/ 85 w 489"/>
                    <a:gd name="T61" fmla="*/ 532 h 765"/>
                    <a:gd name="T62" fmla="*/ 75 w 489"/>
                    <a:gd name="T63" fmla="*/ 508 h 765"/>
                    <a:gd name="T64" fmla="*/ 60 w 489"/>
                    <a:gd name="T65" fmla="*/ 492 h 765"/>
                    <a:gd name="T66" fmla="*/ 45 w 489"/>
                    <a:gd name="T67" fmla="*/ 484 h 765"/>
                    <a:gd name="T68" fmla="*/ 28 w 489"/>
                    <a:gd name="T69" fmla="*/ 476 h 765"/>
                    <a:gd name="T70" fmla="*/ 8 w 489"/>
                    <a:gd name="T71" fmla="*/ 472 h 765"/>
                    <a:gd name="T72" fmla="*/ 8 w 489"/>
                    <a:gd name="T73" fmla="*/ 456 h 765"/>
                    <a:gd name="T74" fmla="*/ 28 w 489"/>
                    <a:gd name="T75" fmla="*/ 456 h 765"/>
                    <a:gd name="T76" fmla="*/ 45 w 489"/>
                    <a:gd name="T77" fmla="*/ 460 h 765"/>
                    <a:gd name="T78" fmla="*/ 65 w 489"/>
                    <a:gd name="T79" fmla="*/ 464 h 765"/>
                    <a:gd name="T80" fmla="*/ 82 w 489"/>
                    <a:gd name="T81" fmla="*/ 468 h 765"/>
                    <a:gd name="T82" fmla="*/ 103 w 489"/>
                    <a:gd name="T83" fmla="*/ 464 h 765"/>
                    <a:gd name="T84" fmla="*/ 124 w 489"/>
                    <a:gd name="T85" fmla="*/ 444 h 765"/>
                    <a:gd name="T86" fmla="*/ 133 w 489"/>
                    <a:gd name="T87" fmla="*/ 416 h 765"/>
                    <a:gd name="T88" fmla="*/ 143 w 489"/>
                    <a:gd name="T89" fmla="*/ 380 h 765"/>
                    <a:gd name="T90" fmla="*/ 149 w 489"/>
                    <a:gd name="T91" fmla="*/ 348 h 765"/>
                    <a:gd name="T92" fmla="*/ 157 w 489"/>
                    <a:gd name="T93" fmla="*/ 316 h 765"/>
                    <a:gd name="T94" fmla="*/ 164 w 489"/>
                    <a:gd name="T95" fmla="*/ 280 h 765"/>
                    <a:gd name="T96" fmla="*/ 169 w 489"/>
                    <a:gd name="T97" fmla="*/ 244 h 765"/>
                    <a:gd name="T98" fmla="*/ 171 w 489"/>
                    <a:gd name="T99" fmla="*/ 212 h 765"/>
                    <a:gd name="T100" fmla="*/ 174 w 489"/>
                    <a:gd name="T101" fmla="*/ 180 h 765"/>
                    <a:gd name="T102" fmla="*/ 182 w 489"/>
                    <a:gd name="T103" fmla="*/ 148 h 765"/>
                    <a:gd name="T104" fmla="*/ 182 w 489"/>
                    <a:gd name="T105" fmla="*/ 116 h 765"/>
                    <a:gd name="T106" fmla="*/ 193 w 489"/>
                    <a:gd name="T107" fmla="*/ 84 h 765"/>
                    <a:gd name="T108" fmla="*/ 200 w 489"/>
                    <a:gd name="T109" fmla="*/ 52 h 765"/>
                    <a:gd name="T110" fmla="*/ 213 w 489"/>
                    <a:gd name="T111" fmla="*/ 24 h 765"/>
                    <a:gd name="T112" fmla="*/ 227 w 489"/>
                    <a:gd name="T113" fmla="*/ 4 h 76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89"/>
                    <a:gd name="T172" fmla="*/ 0 h 765"/>
                    <a:gd name="T173" fmla="*/ 489 w 489"/>
                    <a:gd name="T174" fmla="*/ 765 h 76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89" h="765">
                      <a:moveTo>
                        <a:pt x="484" y="4"/>
                      </a:moveTo>
                      <a:lnTo>
                        <a:pt x="476" y="8"/>
                      </a:lnTo>
                      <a:lnTo>
                        <a:pt x="472" y="16"/>
                      </a:lnTo>
                      <a:lnTo>
                        <a:pt x="464" y="20"/>
                      </a:lnTo>
                      <a:lnTo>
                        <a:pt x="456" y="24"/>
                      </a:lnTo>
                      <a:lnTo>
                        <a:pt x="452" y="32"/>
                      </a:lnTo>
                      <a:lnTo>
                        <a:pt x="444" y="36"/>
                      </a:lnTo>
                      <a:lnTo>
                        <a:pt x="440" y="44"/>
                      </a:lnTo>
                      <a:lnTo>
                        <a:pt x="432" y="52"/>
                      </a:lnTo>
                      <a:lnTo>
                        <a:pt x="424" y="60"/>
                      </a:lnTo>
                      <a:lnTo>
                        <a:pt x="420" y="68"/>
                      </a:lnTo>
                      <a:lnTo>
                        <a:pt x="416" y="76"/>
                      </a:lnTo>
                      <a:lnTo>
                        <a:pt x="412" y="84"/>
                      </a:lnTo>
                      <a:lnTo>
                        <a:pt x="408" y="92"/>
                      </a:lnTo>
                      <a:lnTo>
                        <a:pt x="404" y="100"/>
                      </a:lnTo>
                      <a:lnTo>
                        <a:pt x="400" y="108"/>
                      </a:lnTo>
                      <a:lnTo>
                        <a:pt x="392" y="116"/>
                      </a:lnTo>
                      <a:lnTo>
                        <a:pt x="392" y="124"/>
                      </a:lnTo>
                      <a:lnTo>
                        <a:pt x="388" y="132"/>
                      </a:lnTo>
                      <a:lnTo>
                        <a:pt x="384" y="140"/>
                      </a:lnTo>
                      <a:lnTo>
                        <a:pt x="384" y="148"/>
                      </a:lnTo>
                      <a:lnTo>
                        <a:pt x="380" y="156"/>
                      </a:lnTo>
                      <a:lnTo>
                        <a:pt x="380" y="164"/>
                      </a:lnTo>
                      <a:lnTo>
                        <a:pt x="376" y="172"/>
                      </a:lnTo>
                      <a:lnTo>
                        <a:pt x="376" y="180"/>
                      </a:lnTo>
                      <a:lnTo>
                        <a:pt x="376" y="188"/>
                      </a:lnTo>
                      <a:lnTo>
                        <a:pt x="372" y="196"/>
                      </a:lnTo>
                      <a:lnTo>
                        <a:pt x="372" y="204"/>
                      </a:lnTo>
                      <a:lnTo>
                        <a:pt x="368" y="216"/>
                      </a:lnTo>
                      <a:lnTo>
                        <a:pt x="368" y="224"/>
                      </a:lnTo>
                      <a:lnTo>
                        <a:pt x="368" y="232"/>
                      </a:lnTo>
                      <a:lnTo>
                        <a:pt x="364" y="240"/>
                      </a:lnTo>
                      <a:lnTo>
                        <a:pt x="364" y="248"/>
                      </a:lnTo>
                      <a:lnTo>
                        <a:pt x="360" y="260"/>
                      </a:lnTo>
                      <a:lnTo>
                        <a:pt x="360" y="268"/>
                      </a:lnTo>
                      <a:lnTo>
                        <a:pt x="364" y="276"/>
                      </a:lnTo>
                      <a:lnTo>
                        <a:pt x="360" y="284"/>
                      </a:lnTo>
                      <a:lnTo>
                        <a:pt x="360" y="292"/>
                      </a:lnTo>
                      <a:lnTo>
                        <a:pt x="360" y="300"/>
                      </a:lnTo>
                      <a:lnTo>
                        <a:pt x="360" y="308"/>
                      </a:lnTo>
                      <a:lnTo>
                        <a:pt x="360" y="316"/>
                      </a:lnTo>
                      <a:lnTo>
                        <a:pt x="360" y="324"/>
                      </a:lnTo>
                      <a:lnTo>
                        <a:pt x="364" y="332"/>
                      </a:lnTo>
                      <a:lnTo>
                        <a:pt x="368" y="340"/>
                      </a:lnTo>
                      <a:lnTo>
                        <a:pt x="372" y="348"/>
                      </a:lnTo>
                      <a:lnTo>
                        <a:pt x="376" y="356"/>
                      </a:lnTo>
                      <a:lnTo>
                        <a:pt x="380" y="368"/>
                      </a:lnTo>
                      <a:lnTo>
                        <a:pt x="384" y="380"/>
                      </a:lnTo>
                      <a:lnTo>
                        <a:pt x="384" y="388"/>
                      </a:lnTo>
                      <a:lnTo>
                        <a:pt x="384" y="396"/>
                      </a:lnTo>
                      <a:lnTo>
                        <a:pt x="388" y="404"/>
                      </a:lnTo>
                      <a:lnTo>
                        <a:pt x="400" y="420"/>
                      </a:lnTo>
                      <a:lnTo>
                        <a:pt x="404" y="428"/>
                      </a:lnTo>
                      <a:lnTo>
                        <a:pt x="412" y="432"/>
                      </a:lnTo>
                      <a:lnTo>
                        <a:pt x="416" y="440"/>
                      </a:lnTo>
                      <a:lnTo>
                        <a:pt x="424" y="448"/>
                      </a:lnTo>
                      <a:lnTo>
                        <a:pt x="428" y="456"/>
                      </a:lnTo>
                      <a:lnTo>
                        <a:pt x="436" y="464"/>
                      </a:lnTo>
                      <a:lnTo>
                        <a:pt x="444" y="476"/>
                      </a:lnTo>
                      <a:lnTo>
                        <a:pt x="448" y="484"/>
                      </a:lnTo>
                      <a:lnTo>
                        <a:pt x="452" y="492"/>
                      </a:lnTo>
                      <a:lnTo>
                        <a:pt x="460" y="500"/>
                      </a:lnTo>
                      <a:lnTo>
                        <a:pt x="464" y="508"/>
                      </a:lnTo>
                      <a:lnTo>
                        <a:pt x="468" y="516"/>
                      </a:lnTo>
                      <a:lnTo>
                        <a:pt x="472" y="528"/>
                      </a:lnTo>
                      <a:lnTo>
                        <a:pt x="476" y="536"/>
                      </a:lnTo>
                      <a:lnTo>
                        <a:pt x="480" y="544"/>
                      </a:lnTo>
                      <a:lnTo>
                        <a:pt x="484" y="552"/>
                      </a:lnTo>
                      <a:lnTo>
                        <a:pt x="488" y="560"/>
                      </a:lnTo>
                      <a:lnTo>
                        <a:pt x="488" y="572"/>
                      </a:lnTo>
                      <a:lnTo>
                        <a:pt x="488" y="580"/>
                      </a:lnTo>
                      <a:lnTo>
                        <a:pt x="488" y="588"/>
                      </a:lnTo>
                      <a:lnTo>
                        <a:pt x="488" y="596"/>
                      </a:lnTo>
                      <a:lnTo>
                        <a:pt x="488" y="604"/>
                      </a:lnTo>
                      <a:lnTo>
                        <a:pt x="480" y="616"/>
                      </a:lnTo>
                      <a:lnTo>
                        <a:pt x="476" y="624"/>
                      </a:lnTo>
                      <a:lnTo>
                        <a:pt x="472" y="632"/>
                      </a:lnTo>
                      <a:lnTo>
                        <a:pt x="464" y="636"/>
                      </a:lnTo>
                      <a:lnTo>
                        <a:pt x="456" y="648"/>
                      </a:lnTo>
                      <a:lnTo>
                        <a:pt x="448" y="656"/>
                      </a:lnTo>
                      <a:lnTo>
                        <a:pt x="436" y="668"/>
                      </a:lnTo>
                      <a:lnTo>
                        <a:pt x="428" y="672"/>
                      </a:lnTo>
                      <a:lnTo>
                        <a:pt x="420" y="676"/>
                      </a:lnTo>
                      <a:lnTo>
                        <a:pt x="408" y="684"/>
                      </a:lnTo>
                      <a:lnTo>
                        <a:pt x="400" y="692"/>
                      </a:lnTo>
                      <a:lnTo>
                        <a:pt x="392" y="696"/>
                      </a:lnTo>
                      <a:lnTo>
                        <a:pt x="384" y="704"/>
                      </a:lnTo>
                      <a:lnTo>
                        <a:pt x="376" y="716"/>
                      </a:lnTo>
                      <a:lnTo>
                        <a:pt x="368" y="720"/>
                      </a:lnTo>
                      <a:lnTo>
                        <a:pt x="364" y="732"/>
                      </a:lnTo>
                      <a:lnTo>
                        <a:pt x="356" y="740"/>
                      </a:lnTo>
                      <a:lnTo>
                        <a:pt x="352" y="748"/>
                      </a:lnTo>
                      <a:lnTo>
                        <a:pt x="348" y="756"/>
                      </a:lnTo>
                      <a:lnTo>
                        <a:pt x="340" y="760"/>
                      </a:lnTo>
                      <a:lnTo>
                        <a:pt x="332" y="764"/>
                      </a:lnTo>
                      <a:lnTo>
                        <a:pt x="328" y="756"/>
                      </a:lnTo>
                      <a:lnTo>
                        <a:pt x="328" y="748"/>
                      </a:lnTo>
                      <a:lnTo>
                        <a:pt x="328" y="740"/>
                      </a:lnTo>
                      <a:lnTo>
                        <a:pt x="324" y="732"/>
                      </a:lnTo>
                      <a:lnTo>
                        <a:pt x="324" y="724"/>
                      </a:lnTo>
                      <a:lnTo>
                        <a:pt x="324" y="716"/>
                      </a:lnTo>
                      <a:lnTo>
                        <a:pt x="320" y="708"/>
                      </a:lnTo>
                      <a:lnTo>
                        <a:pt x="320" y="700"/>
                      </a:lnTo>
                      <a:lnTo>
                        <a:pt x="312" y="692"/>
                      </a:lnTo>
                      <a:lnTo>
                        <a:pt x="312" y="680"/>
                      </a:lnTo>
                      <a:lnTo>
                        <a:pt x="304" y="664"/>
                      </a:lnTo>
                      <a:lnTo>
                        <a:pt x="296" y="652"/>
                      </a:lnTo>
                      <a:lnTo>
                        <a:pt x="288" y="640"/>
                      </a:lnTo>
                      <a:lnTo>
                        <a:pt x="284" y="632"/>
                      </a:lnTo>
                      <a:lnTo>
                        <a:pt x="280" y="624"/>
                      </a:lnTo>
                      <a:lnTo>
                        <a:pt x="276" y="616"/>
                      </a:lnTo>
                      <a:lnTo>
                        <a:pt x="272" y="604"/>
                      </a:lnTo>
                      <a:lnTo>
                        <a:pt x="264" y="596"/>
                      </a:lnTo>
                      <a:lnTo>
                        <a:pt x="256" y="588"/>
                      </a:lnTo>
                      <a:lnTo>
                        <a:pt x="252" y="580"/>
                      </a:lnTo>
                      <a:lnTo>
                        <a:pt x="244" y="576"/>
                      </a:lnTo>
                      <a:lnTo>
                        <a:pt x="240" y="568"/>
                      </a:lnTo>
                      <a:lnTo>
                        <a:pt x="232" y="564"/>
                      </a:lnTo>
                      <a:lnTo>
                        <a:pt x="224" y="560"/>
                      </a:lnTo>
                      <a:lnTo>
                        <a:pt x="204" y="556"/>
                      </a:lnTo>
                      <a:lnTo>
                        <a:pt x="196" y="552"/>
                      </a:lnTo>
                      <a:lnTo>
                        <a:pt x="192" y="544"/>
                      </a:lnTo>
                      <a:lnTo>
                        <a:pt x="184" y="540"/>
                      </a:lnTo>
                      <a:lnTo>
                        <a:pt x="176" y="532"/>
                      </a:lnTo>
                      <a:lnTo>
                        <a:pt x="168" y="528"/>
                      </a:lnTo>
                      <a:lnTo>
                        <a:pt x="160" y="524"/>
                      </a:lnTo>
                      <a:lnTo>
                        <a:pt x="156" y="516"/>
                      </a:lnTo>
                      <a:lnTo>
                        <a:pt x="152" y="508"/>
                      </a:lnTo>
                      <a:lnTo>
                        <a:pt x="144" y="504"/>
                      </a:lnTo>
                      <a:lnTo>
                        <a:pt x="136" y="500"/>
                      </a:lnTo>
                      <a:lnTo>
                        <a:pt x="132" y="492"/>
                      </a:lnTo>
                      <a:lnTo>
                        <a:pt x="124" y="492"/>
                      </a:lnTo>
                      <a:lnTo>
                        <a:pt x="116" y="488"/>
                      </a:lnTo>
                      <a:lnTo>
                        <a:pt x="108" y="484"/>
                      </a:lnTo>
                      <a:lnTo>
                        <a:pt x="100" y="484"/>
                      </a:lnTo>
                      <a:lnTo>
                        <a:pt x="92" y="484"/>
                      </a:lnTo>
                      <a:lnTo>
                        <a:pt x="80" y="480"/>
                      </a:lnTo>
                      <a:lnTo>
                        <a:pt x="72" y="476"/>
                      </a:lnTo>
                      <a:lnTo>
                        <a:pt x="64" y="476"/>
                      </a:lnTo>
                      <a:lnTo>
                        <a:pt x="56" y="476"/>
                      </a:lnTo>
                      <a:lnTo>
                        <a:pt x="44" y="476"/>
                      </a:lnTo>
                      <a:lnTo>
                        <a:pt x="36" y="476"/>
                      </a:lnTo>
                      <a:lnTo>
                        <a:pt x="28" y="476"/>
                      </a:lnTo>
                      <a:lnTo>
                        <a:pt x="16" y="472"/>
                      </a:lnTo>
                      <a:lnTo>
                        <a:pt x="8" y="468"/>
                      </a:lnTo>
                      <a:lnTo>
                        <a:pt x="0" y="464"/>
                      </a:lnTo>
                      <a:lnTo>
                        <a:pt x="8" y="456"/>
                      </a:lnTo>
                      <a:lnTo>
                        <a:pt x="16" y="456"/>
                      </a:lnTo>
                      <a:lnTo>
                        <a:pt x="24" y="456"/>
                      </a:lnTo>
                      <a:lnTo>
                        <a:pt x="32" y="456"/>
                      </a:lnTo>
                      <a:lnTo>
                        <a:pt x="48" y="456"/>
                      </a:lnTo>
                      <a:lnTo>
                        <a:pt x="56" y="456"/>
                      </a:lnTo>
                      <a:lnTo>
                        <a:pt x="64" y="456"/>
                      </a:lnTo>
                      <a:lnTo>
                        <a:pt x="76" y="456"/>
                      </a:lnTo>
                      <a:lnTo>
                        <a:pt x="84" y="460"/>
                      </a:lnTo>
                      <a:lnTo>
                        <a:pt x="92" y="460"/>
                      </a:lnTo>
                      <a:lnTo>
                        <a:pt x="100" y="460"/>
                      </a:lnTo>
                      <a:lnTo>
                        <a:pt x="112" y="464"/>
                      </a:lnTo>
                      <a:lnTo>
                        <a:pt x="120" y="464"/>
                      </a:lnTo>
                      <a:lnTo>
                        <a:pt x="132" y="464"/>
                      </a:lnTo>
                      <a:lnTo>
                        <a:pt x="140" y="468"/>
                      </a:lnTo>
                      <a:lnTo>
                        <a:pt x="152" y="468"/>
                      </a:lnTo>
                      <a:lnTo>
                        <a:pt x="160" y="468"/>
                      </a:lnTo>
                      <a:lnTo>
                        <a:pt x="168" y="468"/>
                      </a:lnTo>
                      <a:lnTo>
                        <a:pt x="180" y="468"/>
                      </a:lnTo>
                      <a:lnTo>
                        <a:pt x="188" y="468"/>
                      </a:lnTo>
                      <a:lnTo>
                        <a:pt x="204" y="468"/>
                      </a:lnTo>
                      <a:lnTo>
                        <a:pt x="212" y="464"/>
                      </a:lnTo>
                      <a:lnTo>
                        <a:pt x="220" y="464"/>
                      </a:lnTo>
                      <a:lnTo>
                        <a:pt x="236" y="456"/>
                      </a:lnTo>
                      <a:lnTo>
                        <a:pt x="244" y="452"/>
                      </a:lnTo>
                      <a:lnTo>
                        <a:pt x="256" y="444"/>
                      </a:lnTo>
                      <a:lnTo>
                        <a:pt x="260" y="436"/>
                      </a:lnTo>
                      <a:lnTo>
                        <a:pt x="268" y="432"/>
                      </a:lnTo>
                      <a:lnTo>
                        <a:pt x="272" y="424"/>
                      </a:lnTo>
                      <a:lnTo>
                        <a:pt x="272" y="416"/>
                      </a:lnTo>
                      <a:lnTo>
                        <a:pt x="280" y="408"/>
                      </a:lnTo>
                      <a:lnTo>
                        <a:pt x="284" y="396"/>
                      </a:lnTo>
                      <a:lnTo>
                        <a:pt x="288" y="388"/>
                      </a:lnTo>
                      <a:lnTo>
                        <a:pt x="292" y="380"/>
                      </a:lnTo>
                      <a:lnTo>
                        <a:pt x="296" y="372"/>
                      </a:lnTo>
                      <a:lnTo>
                        <a:pt x="296" y="364"/>
                      </a:lnTo>
                      <a:lnTo>
                        <a:pt x="300" y="356"/>
                      </a:lnTo>
                      <a:lnTo>
                        <a:pt x="304" y="348"/>
                      </a:lnTo>
                      <a:lnTo>
                        <a:pt x="312" y="340"/>
                      </a:lnTo>
                      <a:lnTo>
                        <a:pt x="312" y="332"/>
                      </a:lnTo>
                      <a:lnTo>
                        <a:pt x="316" y="324"/>
                      </a:lnTo>
                      <a:lnTo>
                        <a:pt x="320" y="316"/>
                      </a:lnTo>
                      <a:lnTo>
                        <a:pt x="324" y="308"/>
                      </a:lnTo>
                      <a:lnTo>
                        <a:pt x="328" y="296"/>
                      </a:lnTo>
                      <a:lnTo>
                        <a:pt x="332" y="288"/>
                      </a:lnTo>
                      <a:lnTo>
                        <a:pt x="336" y="280"/>
                      </a:lnTo>
                      <a:lnTo>
                        <a:pt x="336" y="272"/>
                      </a:lnTo>
                      <a:lnTo>
                        <a:pt x="340" y="260"/>
                      </a:lnTo>
                      <a:lnTo>
                        <a:pt x="344" y="252"/>
                      </a:lnTo>
                      <a:lnTo>
                        <a:pt x="344" y="244"/>
                      </a:lnTo>
                      <a:lnTo>
                        <a:pt x="348" y="236"/>
                      </a:lnTo>
                      <a:lnTo>
                        <a:pt x="348" y="228"/>
                      </a:lnTo>
                      <a:lnTo>
                        <a:pt x="352" y="220"/>
                      </a:lnTo>
                      <a:lnTo>
                        <a:pt x="352" y="212"/>
                      </a:lnTo>
                      <a:lnTo>
                        <a:pt x="352" y="204"/>
                      </a:lnTo>
                      <a:lnTo>
                        <a:pt x="352" y="196"/>
                      </a:lnTo>
                      <a:lnTo>
                        <a:pt x="356" y="188"/>
                      </a:lnTo>
                      <a:lnTo>
                        <a:pt x="356" y="180"/>
                      </a:lnTo>
                      <a:lnTo>
                        <a:pt x="360" y="172"/>
                      </a:lnTo>
                      <a:lnTo>
                        <a:pt x="368" y="164"/>
                      </a:lnTo>
                      <a:lnTo>
                        <a:pt x="368" y="156"/>
                      </a:lnTo>
                      <a:lnTo>
                        <a:pt x="372" y="148"/>
                      </a:lnTo>
                      <a:lnTo>
                        <a:pt x="372" y="140"/>
                      </a:lnTo>
                      <a:lnTo>
                        <a:pt x="372" y="132"/>
                      </a:lnTo>
                      <a:lnTo>
                        <a:pt x="372" y="124"/>
                      </a:lnTo>
                      <a:lnTo>
                        <a:pt x="372" y="116"/>
                      </a:lnTo>
                      <a:lnTo>
                        <a:pt x="380" y="108"/>
                      </a:lnTo>
                      <a:lnTo>
                        <a:pt x="388" y="100"/>
                      </a:lnTo>
                      <a:lnTo>
                        <a:pt x="392" y="92"/>
                      </a:lnTo>
                      <a:lnTo>
                        <a:pt x="396" y="84"/>
                      </a:lnTo>
                      <a:lnTo>
                        <a:pt x="396" y="76"/>
                      </a:lnTo>
                      <a:lnTo>
                        <a:pt x="400" y="68"/>
                      </a:lnTo>
                      <a:lnTo>
                        <a:pt x="404" y="60"/>
                      </a:lnTo>
                      <a:lnTo>
                        <a:pt x="408" y="52"/>
                      </a:lnTo>
                      <a:lnTo>
                        <a:pt x="416" y="48"/>
                      </a:lnTo>
                      <a:lnTo>
                        <a:pt x="424" y="40"/>
                      </a:lnTo>
                      <a:lnTo>
                        <a:pt x="428" y="32"/>
                      </a:lnTo>
                      <a:lnTo>
                        <a:pt x="436" y="24"/>
                      </a:lnTo>
                      <a:lnTo>
                        <a:pt x="444" y="20"/>
                      </a:lnTo>
                      <a:lnTo>
                        <a:pt x="452" y="12"/>
                      </a:lnTo>
                      <a:lnTo>
                        <a:pt x="460" y="12"/>
                      </a:lnTo>
                      <a:lnTo>
                        <a:pt x="464" y="4"/>
                      </a:lnTo>
                      <a:lnTo>
                        <a:pt x="472" y="0"/>
                      </a:lnTo>
                      <a:lnTo>
                        <a:pt x="480" y="4"/>
                      </a:lnTo>
                      <a:lnTo>
                        <a:pt x="484" y="4"/>
                      </a:lnTo>
                    </a:path>
                  </a:pathLst>
                </a:custGeom>
                <a:solidFill>
                  <a:srgbClr val="FCFEB9"/>
                </a:solidFill>
                <a:ln w="12700" cap="rnd" cmpd="sng">
                  <a:solidFill>
                    <a:schemeClr val="tx1"/>
                  </a:solidFill>
                  <a:prstDash val="solid"/>
                  <a:round/>
                  <a:headEnd type="none" w="med" len="med"/>
                  <a:tailEnd type="none" w="med" len="med"/>
                </a:ln>
              </p:spPr>
              <p:txBody>
                <a:bodyPr/>
                <a:lstStyle/>
                <a:p>
                  <a:pPr defTabSz="420075"/>
                  <a:endParaRPr lang="en-US" sz="1654">
                    <a:solidFill>
                      <a:prstClr val="black"/>
                    </a:solidFill>
                    <a:latin typeface="Calibri"/>
                  </a:endParaRPr>
                </a:p>
              </p:txBody>
            </p:sp>
            <p:sp>
              <p:nvSpPr>
                <p:cNvPr id="68" name="Freeform 95"/>
                <p:cNvSpPr>
                  <a:spLocks/>
                </p:cNvSpPr>
                <p:nvPr/>
              </p:nvSpPr>
              <p:spPr bwMode="auto">
                <a:xfrm rot="14814434">
                  <a:off x="1273" y="2053"/>
                  <a:ext cx="337" cy="351"/>
                </a:xfrm>
                <a:custGeom>
                  <a:avLst/>
                  <a:gdLst>
                    <a:gd name="T0" fmla="*/ 130 w 921"/>
                    <a:gd name="T1" fmla="*/ 120 h 577"/>
                    <a:gd name="T2" fmla="*/ 159 w 921"/>
                    <a:gd name="T3" fmla="*/ 136 h 577"/>
                    <a:gd name="T4" fmla="*/ 180 w 921"/>
                    <a:gd name="T5" fmla="*/ 144 h 577"/>
                    <a:gd name="T6" fmla="*/ 206 w 921"/>
                    <a:gd name="T7" fmla="*/ 148 h 577"/>
                    <a:gd name="T8" fmla="*/ 235 w 921"/>
                    <a:gd name="T9" fmla="*/ 144 h 577"/>
                    <a:gd name="T10" fmla="*/ 261 w 921"/>
                    <a:gd name="T11" fmla="*/ 124 h 577"/>
                    <a:gd name="T12" fmla="*/ 281 w 921"/>
                    <a:gd name="T13" fmla="*/ 104 h 577"/>
                    <a:gd name="T14" fmla="*/ 300 w 921"/>
                    <a:gd name="T15" fmla="*/ 84 h 577"/>
                    <a:gd name="T16" fmla="*/ 319 w 921"/>
                    <a:gd name="T17" fmla="*/ 52 h 577"/>
                    <a:gd name="T18" fmla="*/ 334 w 921"/>
                    <a:gd name="T19" fmla="*/ 20 h 577"/>
                    <a:gd name="T20" fmla="*/ 349 w 921"/>
                    <a:gd name="T21" fmla="*/ 8 h 577"/>
                    <a:gd name="T22" fmla="*/ 340 w 921"/>
                    <a:gd name="T23" fmla="*/ 44 h 577"/>
                    <a:gd name="T24" fmla="*/ 330 w 921"/>
                    <a:gd name="T25" fmla="*/ 84 h 577"/>
                    <a:gd name="T26" fmla="*/ 319 w 921"/>
                    <a:gd name="T27" fmla="*/ 124 h 577"/>
                    <a:gd name="T28" fmla="*/ 314 w 921"/>
                    <a:gd name="T29" fmla="*/ 164 h 577"/>
                    <a:gd name="T30" fmla="*/ 309 w 921"/>
                    <a:gd name="T31" fmla="*/ 208 h 577"/>
                    <a:gd name="T32" fmla="*/ 306 w 921"/>
                    <a:gd name="T33" fmla="*/ 264 h 577"/>
                    <a:gd name="T34" fmla="*/ 309 w 921"/>
                    <a:gd name="T35" fmla="*/ 308 h 577"/>
                    <a:gd name="T36" fmla="*/ 316 w 921"/>
                    <a:gd name="T37" fmla="*/ 352 h 577"/>
                    <a:gd name="T38" fmla="*/ 328 w 921"/>
                    <a:gd name="T39" fmla="*/ 400 h 577"/>
                    <a:gd name="T40" fmla="*/ 343 w 921"/>
                    <a:gd name="T41" fmla="*/ 440 h 577"/>
                    <a:gd name="T42" fmla="*/ 359 w 921"/>
                    <a:gd name="T43" fmla="*/ 480 h 577"/>
                    <a:gd name="T44" fmla="*/ 383 w 921"/>
                    <a:gd name="T45" fmla="*/ 508 h 577"/>
                    <a:gd name="T46" fmla="*/ 403 w 921"/>
                    <a:gd name="T47" fmla="*/ 528 h 577"/>
                    <a:gd name="T48" fmla="*/ 424 w 921"/>
                    <a:gd name="T49" fmla="*/ 548 h 577"/>
                    <a:gd name="T50" fmla="*/ 443 w 921"/>
                    <a:gd name="T51" fmla="*/ 564 h 577"/>
                    <a:gd name="T52" fmla="*/ 443 w 921"/>
                    <a:gd name="T53" fmla="*/ 572 h 577"/>
                    <a:gd name="T54" fmla="*/ 424 w 921"/>
                    <a:gd name="T55" fmla="*/ 564 h 577"/>
                    <a:gd name="T56" fmla="*/ 403 w 921"/>
                    <a:gd name="T57" fmla="*/ 560 h 577"/>
                    <a:gd name="T58" fmla="*/ 383 w 921"/>
                    <a:gd name="T59" fmla="*/ 552 h 577"/>
                    <a:gd name="T60" fmla="*/ 361 w 921"/>
                    <a:gd name="T61" fmla="*/ 536 h 577"/>
                    <a:gd name="T62" fmla="*/ 338 w 921"/>
                    <a:gd name="T63" fmla="*/ 516 h 577"/>
                    <a:gd name="T64" fmla="*/ 313 w 921"/>
                    <a:gd name="T65" fmla="*/ 492 h 577"/>
                    <a:gd name="T66" fmla="*/ 291 w 921"/>
                    <a:gd name="T67" fmla="*/ 464 h 577"/>
                    <a:gd name="T68" fmla="*/ 274 w 921"/>
                    <a:gd name="T69" fmla="*/ 432 h 577"/>
                    <a:gd name="T70" fmla="*/ 250 w 921"/>
                    <a:gd name="T71" fmla="*/ 388 h 577"/>
                    <a:gd name="T72" fmla="*/ 228 w 921"/>
                    <a:gd name="T73" fmla="*/ 352 h 577"/>
                    <a:gd name="T74" fmla="*/ 209 w 921"/>
                    <a:gd name="T75" fmla="*/ 328 h 577"/>
                    <a:gd name="T76" fmla="*/ 188 w 921"/>
                    <a:gd name="T77" fmla="*/ 304 h 577"/>
                    <a:gd name="T78" fmla="*/ 160 w 921"/>
                    <a:gd name="T79" fmla="*/ 284 h 577"/>
                    <a:gd name="T80" fmla="*/ 139 w 921"/>
                    <a:gd name="T81" fmla="*/ 280 h 577"/>
                    <a:gd name="T82" fmla="*/ 115 w 921"/>
                    <a:gd name="T83" fmla="*/ 280 h 577"/>
                    <a:gd name="T84" fmla="*/ 95 w 921"/>
                    <a:gd name="T85" fmla="*/ 284 h 577"/>
                    <a:gd name="T86" fmla="*/ 75 w 921"/>
                    <a:gd name="T87" fmla="*/ 296 h 577"/>
                    <a:gd name="T88" fmla="*/ 57 w 921"/>
                    <a:gd name="T89" fmla="*/ 332 h 577"/>
                    <a:gd name="T90" fmla="*/ 39 w 921"/>
                    <a:gd name="T91" fmla="*/ 376 h 577"/>
                    <a:gd name="T92" fmla="*/ 28 w 921"/>
                    <a:gd name="T93" fmla="*/ 412 h 577"/>
                    <a:gd name="T94" fmla="*/ 18 w 921"/>
                    <a:gd name="T95" fmla="*/ 456 h 577"/>
                    <a:gd name="T96" fmla="*/ 0 w 921"/>
                    <a:gd name="T97" fmla="*/ 464 h 577"/>
                    <a:gd name="T98" fmla="*/ 8 w 921"/>
                    <a:gd name="T99" fmla="*/ 424 h 577"/>
                    <a:gd name="T100" fmla="*/ 20 w 921"/>
                    <a:gd name="T101" fmla="*/ 380 h 577"/>
                    <a:gd name="T102" fmla="*/ 36 w 921"/>
                    <a:gd name="T103" fmla="*/ 336 h 577"/>
                    <a:gd name="T104" fmla="*/ 46 w 921"/>
                    <a:gd name="T105" fmla="*/ 296 h 577"/>
                    <a:gd name="T106" fmla="*/ 63 w 921"/>
                    <a:gd name="T107" fmla="*/ 264 h 577"/>
                    <a:gd name="T108" fmla="*/ 81 w 921"/>
                    <a:gd name="T109" fmla="*/ 240 h 577"/>
                    <a:gd name="T110" fmla="*/ 97 w 921"/>
                    <a:gd name="T111" fmla="*/ 208 h 577"/>
                    <a:gd name="T112" fmla="*/ 107 w 921"/>
                    <a:gd name="T113" fmla="*/ 172 h 577"/>
                    <a:gd name="T114" fmla="*/ 103 w 921"/>
                    <a:gd name="T115" fmla="*/ 128 h 577"/>
                    <a:gd name="T116" fmla="*/ 91 w 921"/>
                    <a:gd name="T117" fmla="*/ 58 h 577"/>
                    <a:gd name="T118" fmla="*/ 121 w 921"/>
                    <a:gd name="T119" fmla="*/ 90 h 57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21"/>
                    <a:gd name="T181" fmla="*/ 0 h 577"/>
                    <a:gd name="T182" fmla="*/ 921 w 921"/>
                    <a:gd name="T183" fmla="*/ 577 h 57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21" h="577">
                      <a:moveTo>
                        <a:pt x="252" y="92"/>
                      </a:moveTo>
                      <a:lnTo>
                        <a:pt x="250" y="96"/>
                      </a:lnTo>
                      <a:lnTo>
                        <a:pt x="260" y="98"/>
                      </a:lnTo>
                      <a:lnTo>
                        <a:pt x="256" y="116"/>
                      </a:lnTo>
                      <a:lnTo>
                        <a:pt x="264" y="120"/>
                      </a:lnTo>
                      <a:lnTo>
                        <a:pt x="272" y="120"/>
                      </a:lnTo>
                      <a:lnTo>
                        <a:pt x="280" y="124"/>
                      </a:lnTo>
                      <a:lnTo>
                        <a:pt x="300" y="128"/>
                      </a:lnTo>
                      <a:lnTo>
                        <a:pt x="316" y="136"/>
                      </a:lnTo>
                      <a:lnTo>
                        <a:pt x="324" y="136"/>
                      </a:lnTo>
                      <a:lnTo>
                        <a:pt x="336" y="140"/>
                      </a:lnTo>
                      <a:lnTo>
                        <a:pt x="344" y="140"/>
                      </a:lnTo>
                      <a:lnTo>
                        <a:pt x="352" y="140"/>
                      </a:lnTo>
                      <a:lnTo>
                        <a:pt x="360" y="144"/>
                      </a:lnTo>
                      <a:lnTo>
                        <a:pt x="368" y="144"/>
                      </a:lnTo>
                      <a:lnTo>
                        <a:pt x="384" y="148"/>
                      </a:lnTo>
                      <a:lnTo>
                        <a:pt x="392" y="148"/>
                      </a:lnTo>
                      <a:lnTo>
                        <a:pt x="400" y="148"/>
                      </a:lnTo>
                      <a:lnTo>
                        <a:pt x="412" y="148"/>
                      </a:lnTo>
                      <a:lnTo>
                        <a:pt x="420" y="148"/>
                      </a:lnTo>
                      <a:lnTo>
                        <a:pt x="440" y="144"/>
                      </a:lnTo>
                      <a:lnTo>
                        <a:pt x="448" y="144"/>
                      </a:lnTo>
                      <a:lnTo>
                        <a:pt x="460" y="144"/>
                      </a:lnTo>
                      <a:lnTo>
                        <a:pt x="468" y="144"/>
                      </a:lnTo>
                      <a:lnTo>
                        <a:pt x="480" y="144"/>
                      </a:lnTo>
                      <a:lnTo>
                        <a:pt x="488" y="140"/>
                      </a:lnTo>
                      <a:lnTo>
                        <a:pt x="504" y="132"/>
                      </a:lnTo>
                      <a:lnTo>
                        <a:pt x="512" y="132"/>
                      </a:lnTo>
                      <a:lnTo>
                        <a:pt x="520" y="128"/>
                      </a:lnTo>
                      <a:lnTo>
                        <a:pt x="532" y="124"/>
                      </a:lnTo>
                      <a:lnTo>
                        <a:pt x="536" y="116"/>
                      </a:lnTo>
                      <a:lnTo>
                        <a:pt x="544" y="112"/>
                      </a:lnTo>
                      <a:lnTo>
                        <a:pt x="556" y="108"/>
                      </a:lnTo>
                      <a:lnTo>
                        <a:pt x="564" y="108"/>
                      </a:lnTo>
                      <a:lnTo>
                        <a:pt x="572" y="104"/>
                      </a:lnTo>
                      <a:lnTo>
                        <a:pt x="580" y="100"/>
                      </a:lnTo>
                      <a:lnTo>
                        <a:pt x="592" y="92"/>
                      </a:lnTo>
                      <a:lnTo>
                        <a:pt x="600" y="92"/>
                      </a:lnTo>
                      <a:lnTo>
                        <a:pt x="604" y="84"/>
                      </a:lnTo>
                      <a:lnTo>
                        <a:pt x="612" y="84"/>
                      </a:lnTo>
                      <a:lnTo>
                        <a:pt x="620" y="76"/>
                      </a:lnTo>
                      <a:lnTo>
                        <a:pt x="628" y="72"/>
                      </a:lnTo>
                      <a:lnTo>
                        <a:pt x="632" y="64"/>
                      </a:lnTo>
                      <a:lnTo>
                        <a:pt x="640" y="60"/>
                      </a:lnTo>
                      <a:lnTo>
                        <a:pt x="648" y="52"/>
                      </a:lnTo>
                      <a:lnTo>
                        <a:pt x="656" y="44"/>
                      </a:lnTo>
                      <a:lnTo>
                        <a:pt x="660" y="36"/>
                      </a:lnTo>
                      <a:lnTo>
                        <a:pt x="668" y="32"/>
                      </a:lnTo>
                      <a:lnTo>
                        <a:pt x="672" y="24"/>
                      </a:lnTo>
                      <a:lnTo>
                        <a:pt x="680" y="20"/>
                      </a:lnTo>
                      <a:lnTo>
                        <a:pt x="684" y="12"/>
                      </a:lnTo>
                      <a:lnTo>
                        <a:pt x="692" y="8"/>
                      </a:lnTo>
                      <a:lnTo>
                        <a:pt x="700" y="4"/>
                      </a:lnTo>
                      <a:lnTo>
                        <a:pt x="708" y="0"/>
                      </a:lnTo>
                      <a:lnTo>
                        <a:pt x="712" y="8"/>
                      </a:lnTo>
                      <a:lnTo>
                        <a:pt x="712" y="16"/>
                      </a:lnTo>
                      <a:lnTo>
                        <a:pt x="708" y="24"/>
                      </a:lnTo>
                      <a:lnTo>
                        <a:pt x="700" y="28"/>
                      </a:lnTo>
                      <a:lnTo>
                        <a:pt x="696" y="36"/>
                      </a:lnTo>
                      <a:lnTo>
                        <a:pt x="692" y="44"/>
                      </a:lnTo>
                      <a:lnTo>
                        <a:pt x="688" y="52"/>
                      </a:lnTo>
                      <a:lnTo>
                        <a:pt x="684" y="60"/>
                      </a:lnTo>
                      <a:lnTo>
                        <a:pt x="680" y="68"/>
                      </a:lnTo>
                      <a:lnTo>
                        <a:pt x="676" y="76"/>
                      </a:lnTo>
                      <a:lnTo>
                        <a:pt x="672" y="84"/>
                      </a:lnTo>
                      <a:lnTo>
                        <a:pt x="664" y="92"/>
                      </a:lnTo>
                      <a:lnTo>
                        <a:pt x="660" y="100"/>
                      </a:lnTo>
                      <a:lnTo>
                        <a:pt x="652" y="108"/>
                      </a:lnTo>
                      <a:lnTo>
                        <a:pt x="652" y="116"/>
                      </a:lnTo>
                      <a:lnTo>
                        <a:pt x="648" y="124"/>
                      </a:lnTo>
                      <a:lnTo>
                        <a:pt x="644" y="132"/>
                      </a:lnTo>
                      <a:lnTo>
                        <a:pt x="644" y="140"/>
                      </a:lnTo>
                      <a:lnTo>
                        <a:pt x="644" y="148"/>
                      </a:lnTo>
                      <a:lnTo>
                        <a:pt x="644" y="156"/>
                      </a:lnTo>
                      <a:lnTo>
                        <a:pt x="640" y="164"/>
                      </a:lnTo>
                      <a:lnTo>
                        <a:pt x="640" y="172"/>
                      </a:lnTo>
                      <a:lnTo>
                        <a:pt x="636" y="180"/>
                      </a:lnTo>
                      <a:lnTo>
                        <a:pt x="636" y="188"/>
                      </a:lnTo>
                      <a:lnTo>
                        <a:pt x="632" y="196"/>
                      </a:lnTo>
                      <a:lnTo>
                        <a:pt x="628" y="208"/>
                      </a:lnTo>
                      <a:lnTo>
                        <a:pt x="628" y="216"/>
                      </a:lnTo>
                      <a:lnTo>
                        <a:pt x="628" y="224"/>
                      </a:lnTo>
                      <a:lnTo>
                        <a:pt x="628" y="240"/>
                      </a:lnTo>
                      <a:lnTo>
                        <a:pt x="624" y="248"/>
                      </a:lnTo>
                      <a:lnTo>
                        <a:pt x="624" y="264"/>
                      </a:lnTo>
                      <a:lnTo>
                        <a:pt x="624" y="272"/>
                      </a:lnTo>
                      <a:lnTo>
                        <a:pt x="624" y="280"/>
                      </a:lnTo>
                      <a:lnTo>
                        <a:pt x="620" y="292"/>
                      </a:lnTo>
                      <a:lnTo>
                        <a:pt x="624" y="300"/>
                      </a:lnTo>
                      <a:lnTo>
                        <a:pt x="628" y="308"/>
                      </a:lnTo>
                      <a:lnTo>
                        <a:pt x="628" y="316"/>
                      </a:lnTo>
                      <a:lnTo>
                        <a:pt x="632" y="324"/>
                      </a:lnTo>
                      <a:lnTo>
                        <a:pt x="640" y="336"/>
                      </a:lnTo>
                      <a:lnTo>
                        <a:pt x="640" y="344"/>
                      </a:lnTo>
                      <a:lnTo>
                        <a:pt x="644" y="352"/>
                      </a:lnTo>
                      <a:lnTo>
                        <a:pt x="644" y="360"/>
                      </a:lnTo>
                      <a:lnTo>
                        <a:pt x="648" y="368"/>
                      </a:lnTo>
                      <a:lnTo>
                        <a:pt x="652" y="380"/>
                      </a:lnTo>
                      <a:lnTo>
                        <a:pt x="656" y="388"/>
                      </a:lnTo>
                      <a:lnTo>
                        <a:pt x="668" y="400"/>
                      </a:lnTo>
                      <a:lnTo>
                        <a:pt x="676" y="408"/>
                      </a:lnTo>
                      <a:lnTo>
                        <a:pt x="680" y="416"/>
                      </a:lnTo>
                      <a:lnTo>
                        <a:pt x="688" y="428"/>
                      </a:lnTo>
                      <a:lnTo>
                        <a:pt x="692" y="436"/>
                      </a:lnTo>
                      <a:lnTo>
                        <a:pt x="700" y="440"/>
                      </a:lnTo>
                      <a:lnTo>
                        <a:pt x="704" y="448"/>
                      </a:lnTo>
                      <a:lnTo>
                        <a:pt x="708" y="456"/>
                      </a:lnTo>
                      <a:lnTo>
                        <a:pt x="712" y="464"/>
                      </a:lnTo>
                      <a:lnTo>
                        <a:pt x="720" y="472"/>
                      </a:lnTo>
                      <a:lnTo>
                        <a:pt x="732" y="480"/>
                      </a:lnTo>
                      <a:lnTo>
                        <a:pt x="740" y="484"/>
                      </a:lnTo>
                      <a:lnTo>
                        <a:pt x="748" y="488"/>
                      </a:lnTo>
                      <a:lnTo>
                        <a:pt x="756" y="496"/>
                      </a:lnTo>
                      <a:lnTo>
                        <a:pt x="768" y="500"/>
                      </a:lnTo>
                      <a:lnTo>
                        <a:pt x="780" y="508"/>
                      </a:lnTo>
                      <a:lnTo>
                        <a:pt x="788" y="512"/>
                      </a:lnTo>
                      <a:lnTo>
                        <a:pt x="796" y="516"/>
                      </a:lnTo>
                      <a:lnTo>
                        <a:pt x="804" y="520"/>
                      </a:lnTo>
                      <a:lnTo>
                        <a:pt x="812" y="524"/>
                      </a:lnTo>
                      <a:lnTo>
                        <a:pt x="820" y="528"/>
                      </a:lnTo>
                      <a:lnTo>
                        <a:pt x="828" y="532"/>
                      </a:lnTo>
                      <a:lnTo>
                        <a:pt x="836" y="536"/>
                      </a:lnTo>
                      <a:lnTo>
                        <a:pt x="844" y="540"/>
                      </a:lnTo>
                      <a:lnTo>
                        <a:pt x="856" y="548"/>
                      </a:lnTo>
                      <a:lnTo>
                        <a:pt x="864" y="548"/>
                      </a:lnTo>
                      <a:lnTo>
                        <a:pt x="872" y="552"/>
                      </a:lnTo>
                      <a:lnTo>
                        <a:pt x="880" y="556"/>
                      </a:lnTo>
                      <a:lnTo>
                        <a:pt x="888" y="556"/>
                      </a:lnTo>
                      <a:lnTo>
                        <a:pt x="896" y="560"/>
                      </a:lnTo>
                      <a:lnTo>
                        <a:pt x="904" y="564"/>
                      </a:lnTo>
                      <a:lnTo>
                        <a:pt x="912" y="564"/>
                      </a:lnTo>
                      <a:lnTo>
                        <a:pt x="920" y="568"/>
                      </a:lnTo>
                      <a:lnTo>
                        <a:pt x="920" y="576"/>
                      </a:lnTo>
                      <a:lnTo>
                        <a:pt x="912" y="576"/>
                      </a:lnTo>
                      <a:lnTo>
                        <a:pt x="904" y="572"/>
                      </a:lnTo>
                      <a:lnTo>
                        <a:pt x="896" y="572"/>
                      </a:lnTo>
                      <a:lnTo>
                        <a:pt x="888" y="568"/>
                      </a:lnTo>
                      <a:lnTo>
                        <a:pt x="880" y="568"/>
                      </a:lnTo>
                      <a:lnTo>
                        <a:pt x="872" y="568"/>
                      </a:lnTo>
                      <a:lnTo>
                        <a:pt x="864" y="564"/>
                      </a:lnTo>
                      <a:lnTo>
                        <a:pt x="856" y="564"/>
                      </a:lnTo>
                      <a:lnTo>
                        <a:pt x="844" y="560"/>
                      </a:lnTo>
                      <a:lnTo>
                        <a:pt x="836" y="560"/>
                      </a:lnTo>
                      <a:lnTo>
                        <a:pt x="828" y="560"/>
                      </a:lnTo>
                      <a:lnTo>
                        <a:pt x="820" y="560"/>
                      </a:lnTo>
                      <a:lnTo>
                        <a:pt x="812" y="560"/>
                      </a:lnTo>
                      <a:lnTo>
                        <a:pt x="804" y="560"/>
                      </a:lnTo>
                      <a:lnTo>
                        <a:pt x="796" y="556"/>
                      </a:lnTo>
                      <a:lnTo>
                        <a:pt x="788" y="556"/>
                      </a:lnTo>
                      <a:lnTo>
                        <a:pt x="780" y="552"/>
                      </a:lnTo>
                      <a:lnTo>
                        <a:pt x="772" y="552"/>
                      </a:lnTo>
                      <a:lnTo>
                        <a:pt x="764" y="548"/>
                      </a:lnTo>
                      <a:lnTo>
                        <a:pt x="752" y="544"/>
                      </a:lnTo>
                      <a:lnTo>
                        <a:pt x="744" y="540"/>
                      </a:lnTo>
                      <a:lnTo>
                        <a:pt x="736" y="536"/>
                      </a:lnTo>
                      <a:lnTo>
                        <a:pt x="728" y="532"/>
                      </a:lnTo>
                      <a:lnTo>
                        <a:pt x="716" y="532"/>
                      </a:lnTo>
                      <a:lnTo>
                        <a:pt x="708" y="528"/>
                      </a:lnTo>
                      <a:lnTo>
                        <a:pt x="696" y="520"/>
                      </a:lnTo>
                      <a:lnTo>
                        <a:pt x="688" y="516"/>
                      </a:lnTo>
                      <a:lnTo>
                        <a:pt x="672" y="512"/>
                      </a:lnTo>
                      <a:lnTo>
                        <a:pt x="664" y="508"/>
                      </a:lnTo>
                      <a:lnTo>
                        <a:pt x="652" y="504"/>
                      </a:lnTo>
                      <a:lnTo>
                        <a:pt x="644" y="496"/>
                      </a:lnTo>
                      <a:lnTo>
                        <a:pt x="636" y="492"/>
                      </a:lnTo>
                      <a:lnTo>
                        <a:pt x="628" y="488"/>
                      </a:lnTo>
                      <a:lnTo>
                        <a:pt x="620" y="484"/>
                      </a:lnTo>
                      <a:lnTo>
                        <a:pt x="612" y="476"/>
                      </a:lnTo>
                      <a:lnTo>
                        <a:pt x="600" y="468"/>
                      </a:lnTo>
                      <a:lnTo>
                        <a:pt x="592" y="464"/>
                      </a:lnTo>
                      <a:lnTo>
                        <a:pt x="584" y="456"/>
                      </a:lnTo>
                      <a:lnTo>
                        <a:pt x="576" y="448"/>
                      </a:lnTo>
                      <a:lnTo>
                        <a:pt x="568" y="444"/>
                      </a:lnTo>
                      <a:lnTo>
                        <a:pt x="568" y="436"/>
                      </a:lnTo>
                      <a:lnTo>
                        <a:pt x="560" y="432"/>
                      </a:lnTo>
                      <a:lnTo>
                        <a:pt x="552" y="424"/>
                      </a:lnTo>
                      <a:lnTo>
                        <a:pt x="536" y="416"/>
                      </a:lnTo>
                      <a:lnTo>
                        <a:pt x="524" y="404"/>
                      </a:lnTo>
                      <a:lnTo>
                        <a:pt x="516" y="396"/>
                      </a:lnTo>
                      <a:lnTo>
                        <a:pt x="508" y="388"/>
                      </a:lnTo>
                      <a:lnTo>
                        <a:pt x="500" y="380"/>
                      </a:lnTo>
                      <a:lnTo>
                        <a:pt x="492" y="376"/>
                      </a:lnTo>
                      <a:lnTo>
                        <a:pt x="488" y="368"/>
                      </a:lnTo>
                      <a:lnTo>
                        <a:pt x="472" y="360"/>
                      </a:lnTo>
                      <a:lnTo>
                        <a:pt x="464" y="352"/>
                      </a:lnTo>
                      <a:lnTo>
                        <a:pt x="456" y="348"/>
                      </a:lnTo>
                      <a:lnTo>
                        <a:pt x="448" y="344"/>
                      </a:lnTo>
                      <a:lnTo>
                        <a:pt x="440" y="340"/>
                      </a:lnTo>
                      <a:lnTo>
                        <a:pt x="432" y="336"/>
                      </a:lnTo>
                      <a:lnTo>
                        <a:pt x="424" y="328"/>
                      </a:lnTo>
                      <a:lnTo>
                        <a:pt x="416" y="324"/>
                      </a:lnTo>
                      <a:lnTo>
                        <a:pt x="408" y="320"/>
                      </a:lnTo>
                      <a:lnTo>
                        <a:pt x="400" y="312"/>
                      </a:lnTo>
                      <a:lnTo>
                        <a:pt x="392" y="308"/>
                      </a:lnTo>
                      <a:lnTo>
                        <a:pt x="384" y="304"/>
                      </a:lnTo>
                      <a:lnTo>
                        <a:pt x="372" y="300"/>
                      </a:lnTo>
                      <a:lnTo>
                        <a:pt x="364" y="296"/>
                      </a:lnTo>
                      <a:lnTo>
                        <a:pt x="356" y="292"/>
                      </a:lnTo>
                      <a:lnTo>
                        <a:pt x="336" y="288"/>
                      </a:lnTo>
                      <a:lnTo>
                        <a:pt x="328" y="284"/>
                      </a:lnTo>
                      <a:lnTo>
                        <a:pt x="320" y="280"/>
                      </a:lnTo>
                      <a:lnTo>
                        <a:pt x="312" y="280"/>
                      </a:lnTo>
                      <a:lnTo>
                        <a:pt x="304" y="280"/>
                      </a:lnTo>
                      <a:lnTo>
                        <a:pt x="292" y="280"/>
                      </a:lnTo>
                      <a:lnTo>
                        <a:pt x="284" y="280"/>
                      </a:lnTo>
                      <a:lnTo>
                        <a:pt x="276" y="280"/>
                      </a:lnTo>
                      <a:lnTo>
                        <a:pt x="268" y="280"/>
                      </a:lnTo>
                      <a:lnTo>
                        <a:pt x="260" y="280"/>
                      </a:lnTo>
                      <a:lnTo>
                        <a:pt x="252" y="280"/>
                      </a:lnTo>
                      <a:lnTo>
                        <a:pt x="232" y="280"/>
                      </a:lnTo>
                      <a:lnTo>
                        <a:pt x="224" y="280"/>
                      </a:lnTo>
                      <a:lnTo>
                        <a:pt x="216" y="280"/>
                      </a:lnTo>
                      <a:lnTo>
                        <a:pt x="208" y="284"/>
                      </a:lnTo>
                      <a:lnTo>
                        <a:pt x="200" y="284"/>
                      </a:lnTo>
                      <a:lnTo>
                        <a:pt x="192" y="284"/>
                      </a:lnTo>
                      <a:lnTo>
                        <a:pt x="184" y="288"/>
                      </a:lnTo>
                      <a:lnTo>
                        <a:pt x="176" y="288"/>
                      </a:lnTo>
                      <a:lnTo>
                        <a:pt x="168" y="288"/>
                      </a:lnTo>
                      <a:lnTo>
                        <a:pt x="160" y="292"/>
                      </a:lnTo>
                      <a:lnTo>
                        <a:pt x="152" y="296"/>
                      </a:lnTo>
                      <a:lnTo>
                        <a:pt x="144" y="300"/>
                      </a:lnTo>
                      <a:lnTo>
                        <a:pt x="136" y="308"/>
                      </a:lnTo>
                      <a:lnTo>
                        <a:pt x="128" y="320"/>
                      </a:lnTo>
                      <a:lnTo>
                        <a:pt x="120" y="324"/>
                      </a:lnTo>
                      <a:lnTo>
                        <a:pt x="116" y="332"/>
                      </a:lnTo>
                      <a:lnTo>
                        <a:pt x="112" y="340"/>
                      </a:lnTo>
                      <a:lnTo>
                        <a:pt x="104" y="348"/>
                      </a:lnTo>
                      <a:lnTo>
                        <a:pt x="100" y="356"/>
                      </a:lnTo>
                      <a:lnTo>
                        <a:pt x="92" y="364"/>
                      </a:lnTo>
                      <a:lnTo>
                        <a:pt x="80" y="376"/>
                      </a:lnTo>
                      <a:lnTo>
                        <a:pt x="76" y="384"/>
                      </a:lnTo>
                      <a:lnTo>
                        <a:pt x="72" y="392"/>
                      </a:lnTo>
                      <a:lnTo>
                        <a:pt x="68" y="400"/>
                      </a:lnTo>
                      <a:lnTo>
                        <a:pt x="60" y="404"/>
                      </a:lnTo>
                      <a:lnTo>
                        <a:pt x="56" y="412"/>
                      </a:lnTo>
                      <a:lnTo>
                        <a:pt x="52" y="424"/>
                      </a:lnTo>
                      <a:lnTo>
                        <a:pt x="48" y="432"/>
                      </a:lnTo>
                      <a:lnTo>
                        <a:pt x="40" y="440"/>
                      </a:lnTo>
                      <a:lnTo>
                        <a:pt x="40" y="448"/>
                      </a:lnTo>
                      <a:lnTo>
                        <a:pt x="36" y="456"/>
                      </a:lnTo>
                      <a:lnTo>
                        <a:pt x="28" y="464"/>
                      </a:lnTo>
                      <a:lnTo>
                        <a:pt x="20" y="468"/>
                      </a:lnTo>
                      <a:lnTo>
                        <a:pt x="12" y="472"/>
                      </a:lnTo>
                      <a:lnTo>
                        <a:pt x="4" y="472"/>
                      </a:lnTo>
                      <a:lnTo>
                        <a:pt x="0" y="464"/>
                      </a:lnTo>
                      <a:lnTo>
                        <a:pt x="0" y="456"/>
                      </a:lnTo>
                      <a:lnTo>
                        <a:pt x="4" y="448"/>
                      </a:lnTo>
                      <a:lnTo>
                        <a:pt x="8" y="440"/>
                      </a:lnTo>
                      <a:lnTo>
                        <a:pt x="12" y="432"/>
                      </a:lnTo>
                      <a:lnTo>
                        <a:pt x="16" y="424"/>
                      </a:lnTo>
                      <a:lnTo>
                        <a:pt x="20" y="416"/>
                      </a:lnTo>
                      <a:lnTo>
                        <a:pt x="24" y="408"/>
                      </a:lnTo>
                      <a:lnTo>
                        <a:pt x="28" y="400"/>
                      </a:lnTo>
                      <a:lnTo>
                        <a:pt x="36" y="388"/>
                      </a:lnTo>
                      <a:lnTo>
                        <a:pt x="40" y="380"/>
                      </a:lnTo>
                      <a:lnTo>
                        <a:pt x="48" y="376"/>
                      </a:lnTo>
                      <a:lnTo>
                        <a:pt x="52" y="364"/>
                      </a:lnTo>
                      <a:lnTo>
                        <a:pt x="56" y="356"/>
                      </a:lnTo>
                      <a:lnTo>
                        <a:pt x="64" y="344"/>
                      </a:lnTo>
                      <a:lnTo>
                        <a:pt x="72" y="336"/>
                      </a:lnTo>
                      <a:lnTo>
                        <a:pt x="72" y="328"/>
                      </a:lnTo>
                      <a:lnTo>
                        <a:pt x="76" y="320"/>
                      </a:lnTo>
                      <a:lnTo>
                        <a:pt x="80" y="312"/>
                      </a:lnTo>
                      <a:lnTo>
                        <a:pt x="88" y="304"/>
                      </a:lnTo>
                      <a:lnTo>
                        <a:pt x="92" y="296"/>
                      </a:lnTo>
                      <a:lnTo>
                        <a:pt x="100" y="292"/>
                      </a:lnTo>
                      <a:lnTo>
                        <a:pt x="108" y="280"/>
                      </a:lnTo>
                      <a:lnTo>
                        <a:pt x="116" y="272"/>
                      </a:lnTo>
                      <a:lnTo>
                        <a:pt x="120" y="264"/>
                      </a:lnTo>
                      <a:lnTo>
                        <a:pt x="128" y="264"/>
                      </a:lnTo>
                      <a:lnTo>
                        <a:pt x="132" y="256"/>
                      </a:lnTo>
                      <a:lnTo>
                        <a:pt x="140" y="256"/>
                      </a:lnTo>
                      <a:lnTo>
                        <a:pt x="148" y="252"/>
                      </a:lnTo>
                      <a:lnTo>
                        <a:pt x="156" y="248"/>
                      </a:lnTo>
                      <a:lnTo>
                        <a:pt x="164" y="240"/>
                      </a:lnTo>
                      <a:lnTo>
                        <a:pt x="172" y="236"/>
                      </a:lnTo>
                      <a:lnTo>
                        <a:pt x="180" y="228"/>
                      </a:lnTo>
                      <a:lnTo>
                        <a:pt x="184" y="220"/>
                      </a:lnTo>
                      <a:lnTo>
                        <a:pt x="192" y="216"/>
                      </a:lnTo>
                      <a:lnTo>
                        <a:pt x="196" y="208"/>
                      </a:lnTo>
                      <a:lnTo>
                        <a:pt x="204" y="204"/>
                      </a:lnTo>
                      <a:lnTo>
                        <a:pt x="208" y="196"/>
                      </a:lnTo>
                      <a:lnTo>
                        <a:pt x="208" y="188"/>
                      </a:lnTo>
                      <a:lnTo>
                        <a:pt x="212" y="180"/>
                      </a:lnTo>
                      <a:lnTo>
                        <a:pt x="216" y="172"/>
                      </a:lnTo>
                      <a:lnTo>
                        <a:pt x="216" y="164"/>
                      </a:lnTo>
                      <a:lnTo>
                        <a:pt x="216" y="156"/>
                      </a:lnTo>
                      <a:lnTo>
                        <a:pt x="216" y="144"/>
                      </a:lnTo>
                      <a:lnTo>
                        <a:pt x="212" y="136"/>
                      </a:lnTo>
                      <a:lnTo>
                        <a:pt x="212" y="128"/>
                      </a:lnTo>
                      <a:lnTo>
                        <a:pt x="204" y="116"/>
                      </a:lnTo>
                      <a:lnTo>
                        <a:pt x="204" y="108"/>
                      </a:lnTo>
                      <a:lnTo>
                        <a:pt x="204" y="98"/>
                      </a:lnTo>
                      <a:lnTo>
                        <a:pt x="200" y="82"/>
                      </a:lnTo>
                      <a:lnTo>
                        <a:pt x="186" y="58"/>
                      </a:lnTo>
                      <a:lnTo>
                        <a:pt x="206" y="60"/>
                      </a:lnTo>
                      <a:lnTo>
                        <a:pt x="222" y="74"/>
                      </a:lnTo>
                      <a:lnTo>
                        <a:pt x="224" y="82"/>
                      </a:lnTo>
                      <a:lnTo>
                        <a:pt x="238" y="84"/>
                      </a:lnTo>
                      <a:lnTo>
                        <a:pt x="246" y="90"/>
                      </a:lnTo>
                      <a:lnTo>
                        <a:pt x="250" y="96"/>
                      </a:lnTo>
                      <a:lnTo>
                        <a:pt x="252" y="92"/>
                      </a:lnTo>
                    </a:path>
                  </a:pathLst>
                </a:custGeom>
                <a:solidFill>
                  <a:srgbClr val="FCFEB9"/>
                </a:solidFill>
                <a:ln w="12700" cap="rnd" cmpd="sng">
                  <a:solidFill>
                    <a:schemeClr val="tx1"/>
                  </a:solidFill>
                  <a:prstDash val="solid"/>
                  <a:round/>
                  <a:headEnd type="none" w="med" len="med"/>
                  <a:tailEnd type="none" w="med" len="med"/>
                </a:ln>
              </p:spPr>
              <p:txBody>
                <a:bodyPr/>
                <a:lstStyle/>
                <a:p>
                  <a:pPr defTabSz="420075"/>
                  <a:endParaRPr lang="en-US" sz="1654">
                    <a:solidFill>
                      <a:prstClr val="black"/>
                    </a:solidFill>
                    <a:latin typeface="Calibri"/>
                  </a:endParaRPr>
                </a:p>
              </p:txBody>
            </p:sp>
            <p:sp>
              <p:nvSpPr>
                <p:cNvPr id="69" name="Freeform 96"/>
                <p:cNvSpPr>
                  <a:spLocks/>
                </p:cNvSpPr>
                <p:nvPr/>
              </p:nvSpPr>
              <p:spPr bwMode="auto">
                <a:xfrm rot="20731909">
                  <a:off x="904" y="2348"/>
                  <a:ext cx="493" cy="207"/>
                </a:xfrm>
                <a:custGeom>
                  <a:avLst/>
                  <a:gdLst>
                    <a:gd name="T0" fmla="*/ 20 w 895"/>
                    <a:gd name="T1" fmla="*/ 314 h 755"/>
                    <a:gd name="T2" fmla="*/ 42 w 895"/>
                    <a:gd name="T3" fmla="*/ 274 h 755"/>
                    <a:gd name="T4" fmla="*/ 69 w 895"/>
                    <a:gd name="T5" fmla="*/ 227 h 755"/>
                    <a:gd name="T6" fmla="*/ 86 w 895"/>
                    <a:gd name="T7" fmla="*/ 180 h 755"/>
                    <a:gd name="T8" fmla="*/ 99 w 895"/>
                    <a:gd name="T9" fmla="*/ 120 h 755"/>
                    <a:gd name="T10" fmla="*/ 117 w 895"/>
                    <a:gd name="T11" fmla="*/ 67 h 755"/>
                    <a:gd name="T12" fmla="*/ 136 w 895"/>
                    <a:gd name="T13" fmla="*/ 27 h 755"/>
                    <a:gd name="T14" fmla="*/ 168 w 895"/>
                    <a:gd name="T15" fmla="*/ 0 h 755"/>
                    <a:gd name="T16" fmla="*/ 195 w 895"/>
                    <a:gd name="T17" fmla="*/ 0 h 755"/>
                    <a:gd name="T18" fmla="*/ 228 w 895"/>
                    <a:gd name="T19" fmla="*/ 27 h 755"/>
                    <a:gd name="T20" fmla="*/ 252 w 895"/>
                    <a:gd name="T21" fmla="*/ 54 h 755"/>
                    <a:gd name="T22" fmla="*/ 277 w 895"/>
                    <a:gd name="T23" fmla="*/ 100 h 755"/>
                    <a:gd name="T24" fmla="*/ 304 w 895"/>
                    <a:gd name="T25" fmla="*/ 140 h 755"/>
                    <a:gd name="T26" fmla="*/ 334 w 895"/>
                    <a:gd name="T27" fmla="*/ 174 h 755"/>
                    <a:gd name="T28" fmla="*/ 364 w 895"/>
                    <a:gd name="T29" fmla="*/ 214 h 755"/>
                    <a:gd name="T30" fmla="*/ 390 w 895"/>
                    <a:gd name="T31" fmla="*/ 240 h 755"/>
                    <a:gd name="T32" fmla="*/ 413 w 895"/>
                    <a:gd name="T33" fmla="*/ 274 h 755"/>
                    <a:gd name="T34" fmla="*/ 430 w 895"/>
                    <a:gd name="T35" fmla="*/ 334 h 755"/>
                    <a:gd name="T36" fmla="*/ 436 w 895"/>
                    <a:gd name="T37" fmla="*/ 387 h 755"/>
                    <a:gd name="T38" fmla="*/ 442 w 895"/>
                    <a:gd name="T39" fmla="*/ 440 h 755"/>
                    <a:gd name="T40" fmla="*/ 430 w 895"/>
                    <a:gd name="T41" fmla="*/ 420 h 755"/>
                    <a:gd name="T42" fmla="*/ 416 w 895"/>
                    <a:gd name="T43" fmla="*/ 367 h 755"/>
                    <a:gd name="T44" fmla="*/ 390 w 895"/>
                    <a:gd name="T45" fmla="*/ 314 h 755"/>
                    <a:gd name="T46" fmla="*/ 366 w 895"/>
                    <a:gd name="T47" fmla="*/ 274 h 755"/>
                    <a:gd name="T48" fmla="*/ 343 w 895"/>
                    <a:gd name="T49" fmla="*/ 240 h 755"/>
                    <a:gd name="T50" fmla="*/ 317 w 895"/>
                    <a:gd name="T51" fmla="*/ 220 h 755"/>
                    <a:gd name="T52" fmla="*/ 290 w 895"/>
                    <a:gd name="T53" fmla="*/ 207 h 755"/>
                    <a:gd name="T54" fmla="*/ 264 w 895"/>
                    <a:gd name="T55" fmla="*/ 194 h 755"/>
                    <a:gd name="T56" fmla="*/ 238 w 895"/>
                    <a:gd name="T57" fmla="*/ 200 h 755"/>
                    <a:gd name="T58" fmla="*/ 208 w 895"/>
                    <a:gd name="T59" fmla="*/ 214 h 755"/>
                    <a:gd name="T60" fmla="*/ 178 w 895"/>
                    <a:gd name="T61" fmla="*/ 240 h 755"/>
                    <a:gd name="T62" fmla="*/ 152 w 895"/>
                    <a:gd name="T63" fmla="*/ 267 h 755"/>
                    <a:gd name="T64" fmla="*/ 133 w 895"/>
                    <a:gd name="T65" fmla="*/ 307 h 755"/>
                    <a:gd name="T66" fmla="*/ 117 w 895"/>
                    <a:gd name="T67" fmla="*/ 354 h 755"/>
                    <a:gd name="T68" fmla="*/ 99 w 895"/>
                    <a:gd name="T69" fmla="*/ 400 h 755"/>
                    <a:gd name="T70" fmla="*/ 89 w 895"/>
                    <a:gd name="T71" fmla="*/ 454 h 755"/>
                    <a:gd name="T72" fmla="*/ 86 w 895"/>
                    <a:gd name="T73" fmla="*/ 514 h 755"/>
                    <a:gd name="T74" fmla="*/ 89 w 895"/>
                    <a:gd name="T75" fmla="*/ 567 h 755"/>
                    <a:gd name="T76" fmla="*/ 89 w 895"/>
                    <a:gd name="T77" fmla="*/ 620 h 755"/>
                    <a:gd name="T78" fmla="*/ 86 w 895"/>
                    <a:gd name="T79" fmla="*/ 674 h 755"/>
                    <a:gd name="T80" fmla="*/ 92 w 895"/>
                    <a:gd name="T81" fmla="*/ 727 h 755"/>
                    <a:gd name="T82" fmla="*/ 83 w 895"/>
                    <a:gd name="T83" fmla="*/ 734 h 755"/>
                    <a:gd name="T84" fmla="*/ 76 w 895"/>
                    <a:gd name="T85" fmla="*/ 680 h 755"/>
                    <a:gd name="T86" fmla="*/ 76 w 895"/>
                    <a:gd name="T87" fmla="*/ 627 h 755"/>
                    <a:gd name="T88" fmla="*/ 73 w 895"/>
                    <a:gd name="T89" fmla="*/ 574 h 755"/>
                    <a:gd name="T90" fmla="*/ 69 w 895"/>
                    <a:gd name="T91" fmla="*/ 514 h 755"/>
                    <a:gd name="T92" fmla="*/ 67 w 895"/>
                    <a:gd name="T93" fmla="*/ 454 h 755"/>
                    <a:gd name="T94" fmla="*/ 60 w 895"/>
                    <a:gd name="T95" fmla="*/ 400 h 755"/>
                    <a:gd name="T96" fmla="*/ 39 w 895"/>
                    <a:gd name="T97" fmla="*/ 360 h 755"/>
                    <a:gd name="T98" fmla="*/ 13 w 895"/>
                    <a:gd name="T99" fmla="*/ 367 h 755"/>
                    <a:gd name="T100" fmla="*/ 7 w 895"/>
                    <a:gd name="T101" fmla="*/ 347 h 75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95"/>
                    <a:gd name="T154" fmla="*/ 0 h 755"/>
                    <a:gd name="T155" fmla="*/ 895 w 895"/>
                    <a:gd name="T156" fmla="*/ 755 h 75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95" h="755">
                      <a:moveTo>
                        <a:pt x="14" y="347"/>
                      </a:moveTo>
                      <a:lnTo>
                        <a:pt x="14" y="334"/>
                      </a:lnTo>
                      <a:lnTo>
                        <a:pt x="27" y="327"/>
                      </a:lnTo>
                      <a:lnTo>
                        <a:pt x="40" y="314"/>
                      </a:lnTo>
                      <a:lnTo>
                        <a:pt x="54" y="300"/>
                      </a:lnTo>
                      <a:lnTo>
                        <a:pt x="60" y="287"/>
                      </a:lnTo>
                      <a:lnTo>
                        <a:pt x="74" y="280"/>
                      </a:lnTo>
                      <a:lnTo>
                        <a:pt x="87" y="274"/>
                      </a:lnTo>
                      <a:lnTo>
                        <a:pt x="100" y="260"/>
                      </a:lnTo>
                      <a:lnTo>
                        <a:pt x="114" y="254"/>
                      </a:lnTo>
                      <a:lnTo>
                        <a:pt x="120" y="240"/>
                      </a:lnTo>
                      <a:lnTo>
                        <a:pt x="140" y="227"/>
                      </a:lnTo>
                      <a:lnTo>
                        <a:pt x="147" y="214"/>
                      </a:lnTo>
                      <a:lnTo>
                        <a:pt x="160" y="207"/>
                      </a:lnTo>
                      <a:lnTo>
                        <a:pt x="167" y="194"/>
                      </a:lnTo>
                      <a:lnTo>
                        <a:pt x="174" y="180"/>
                      </a:lnTo>
                      <a:lnTo>
                        <a:pt x="174" y="167"/>
                      </a:lnTo>
                      <a:lnTo>
                        <a:pt x="187" y="147"/>
                      </a:lnTo>
                      <a:lnTo>
                        <a:pt x="194" y="134"/>
                      </a:lnTo>
                      <a:lnTo>
                        <a:pt x="200" y="120"/>
                      </a:lnTo>
                      <a:lnTo>
                        <a:pt x="214" y="107"/>
                      </a:lnTo>
                      <a:lnTo>
                        <a:pt x="220" y="94"/>
                      </a:lnTo>
                      <a:lnTo>
                        <a:pt x="227" y="80"/>
                      </a:lnTo>
                      <a:lnTo>
                        <a:pt x="234" y="67"/>
                      </a:lnTo>
                      <a:lnTo>
                        <a:pt x="247" y="60"/>
                      </a:lnTo>
                      <a:lnTo>
                        <a:pt x="254" y="47"/>
                      </a:lnTo>
                      <a:lnTo>
                        <a:pt x="267" y="40"/>
                      </a:lnTo>
                      <a:lnTo>
                        <a:pt x="274" y="27"/>
                      </a:lnTo>
                      <a:lnTo>
                        <a:pt x="294" y="20"/>
                      </a:lnTo>
                      <a:lnTo>
                        <a:pt x="307" y="14"/>
                      </a:lnTo>
                      <a:lnTo>
                        <a:pt x="327" y="7"/>
                      </a:lnTo>
                      <a:lnTo>
                        <a:pt x="340" y="0"/>
                      </a:lnTo>
                      <a:lnTo>
                        <a:pt x="354" y="0"/>
                      </a:lnTo>
                      <a:lnTo>
                        <a:pt x="367" y="0"/>
                      </a:lnTo>
                      <a:lnTo>
                        <a:pt x="380" y="0"/>
                      </a:lnTo>
                      <a:lnTo>
                        <a:pt x="394" y="0"/>
                      </a:lnTo>
                      <a:lnTo>
                        <a:pt x="414" y="7"/>
                      </a:lnTo>
                      <a:lnTo>
                        <a:pt x="440" y="14"/>
                      </a:lnTo>
                      <a:lnTo>
                        <a:pt x="454" y="14"/>
                      </a:lnTo>
                      <a:lnTo>
                        <a:pt x="460" y="27"/>
                      </a:lnTo>
                      <a:lnTo>
                        <a:pt x="474" y="34"/>
                      </a:lnTo>
                      <a:lnTo>
                        <a:pt x="487" y="40"/>
                      </a:lnTo>
                      <a:lnTo>
                        <a:pt x="494" y="54"/>
                      </a:lnTo>
                      <a:lnTo>
                        <a:pt x="507" y="54"/>
                      </a:lnTo>
                      <a:lnTo>
                        <a:pt x="514" y="67"/>
                      </a:lnTo>
                      <a:lnTo>
                        <a:pt x="534" y="80"/>
                      </a:lnTo>
                      <a:lnTo>
                        <a:pt x="547" y="94"/>
                      </a:lnTo>
                      <a:lnTo>
                        <a:pt x="560" y="100"/>
                      </a:lnTo>
                      <a:lnTo>
                        <a:pt x="574" y="114"/>
                      </a:lnTo>
                      <a:lnTo>
                        <a:pt x="587" y="127"/>
                      </a:lnTo>
                      <a:lnTo>
                        <a:pt x="600" y="134"/>
                      </a:lnTo>
                      <a:lnTo>
                        <a:pt x="614" y="140"/>
                      </a:lnTo>
                      <a:lnTo>
                        <a:pt x="627" y="147"/>
                      </a:lnTo>
                      <a:lnTo>
                        <a:pt x="647" y="160"/>
                      </a:lnTo>
                      <a:lnTo>
                        <a:pt x="660" y="167"/>
                      </a:lnTo>
                      <a:lnTo>
                        <a:pt x="674" y="174"/>
                      </a:lnTo>
                      <a:lnTo>
                        <a:pt x="687" y="180"/>
                      </a:lnTo>
                      <a:lnTo>
                        <a:pt x="700" y="187"/>
                      </a:lnTo>
                      <a:lnTo>
                        <a:pt x="714" y="200"/>
                      </a:lnTo>
                      <a:lnTo>
                        <a:pt x="734" y="214"/>
                      </a:lnTo>
                      <a:lnTo>
                        <a:pt x="747" y="220"/>
                      </a:lnTo>
                      <a:lnTo>
                        <a:pt x="760" y="234"/>
                      </a:lnTo>
                      <a:lnTo>
                        <a:pt x="774" y="240"/>
                      </a:lnTo>
                      <a:lnTo>
                        <a:pt x="787" y="240"/>
                      </a:lnTo>
                      <a:lnTo>
                        <a:pt x="800" y="247"/>
                      </a:lnTo>
                      <a:lnTo>
                        <a:pt x="814" y="254"/>
                      </a:lnTo>
                      <a:lnTo>
                        <a:pt x="820" y="267"/>
                      </a:lnTo>
                      <a:lnTo>
                        <a:pt x="834" y="274"/>
                      </a:lnTo>
                      <a:lnTo>
                        <a:pt x="847" y="287"/>
                      </a:lnTo>
                      <a:lnTo>
                        <a:pt x="854" y="300"/>
                      </a:lnTo>
                      <a:lnTo>
                        <a:pt x="860" y="320"/>
                      </a:lnTo>
                      <a:lnTo>
                        <a:pt x="867" y="334"/>
                      </a:lnTo>
                      <a:lnTo>
                        <a:pt x="867" y="347"/>
                      </a:lnTo>
                      <a:lnTo>
                        <a:pt x="874" y="360"/>
                      </a:lnTo>
                      <a:lnTo>
                        <a:pt x="880" y="374"/>
                      </a:lnTo>
                      <a:lnTo>
                        <a:pt x="880" y="387"/>
                      </a:lnTo>
                      <a:lnTo>
                        <a:pt x="887" y="400"/>
                      </a:lnTo>
                      <a:lnTo>
                        <a:pt x="894" y="414"/>
                      </a:lnTo>
                      <a:lnTo>
                        <a:pt x="894" y="427"/>
                      </a:lnTo>
                      <a:lnTo>
                        <a:pt x="894" y="440"/>
                      </a:lnTo>
                      <a:lnTo>
                        <a:pt x="894" y="454"/>
                      </a:lnTo>
                      <a:lnTo>
                        <a:pt x="880" y="447"/>
                      </a:lnTo>
                      <a:lnTo>
                        <a:pt x="874" y="434"/>
                      </a:lnTo>
                      <a:lnTo>
                        <a:pt x="867" y="420"/>
                      </a:lnTo>
                      <a:lnTo>
                        <a:pt x="860" y="407"/>
                      </a:lnTo>
                      <a:lnTo>
                        <a:pt x="860" y="394"/>
                      </a:lnTo>
                      <a:lnTo>
                        <a:pt x="847" y="380"/>
                      </a:lnTo>
                      <a:lnTo>
                        <a:pt x="840" y="367"/>
                      </a:lnTo>
                      <a:lnTo>
                        <a:pt x="827" y="360"/>
                      </a:lnTo>
                      <a:lnTo>
                        <a:pt x="820" y="347"/>
                      </a:lnTo>
                      <a:lnTo>
                        <a:pt x="807" y="334"/>
                      </a:lnTo>
                      <a:lnTo>
                        <a:pt x="787" y="314"/>
                      </a:lnTo>
                      <a:lnTo>
                        <a:pt x="774" y="300"/>
                      </a:lnTo>
                      <a:lnTo>
                        <a:pt x="760" y="294"/>
                      </a:lnTo>
                      <a:lnTo>
                        <a:pt x="754" y="280"/>
                      </a:lnTo>
                      <a:lnTo>
                        <a:pt x="740" y="274"/>
                      </a:lnTo>
                      <a:lnTo>
                        <a:pt x="734" y="260"/>
                      </a:lnTo>
                      <a:lnTo>
                        <a:pt x="720" y="254"/>
                      </a:lnTo>
                      <a:lnTo>
                        <a:pt x="707" y="247"/>
                      </a:lnTo>
                      <a:lnTo>
                        <a:pt x="694" y="240"/>
                      </a:lnTo>
                      <a:lnTo>
                        <a:pt x="680" y="240"/>
                      </a:lnTo>
                      <a:lnTo>
                        <a:pt x="667" y="234"/>
                      </a:lnTo>
                      <a:lnTo>
                        <a:pt x="654" y="227"/>
                      </a:lnTo>
                      <a:lnTo>
                        <a:pt x="640" y="220"/>
                      </a:lnTo>
                      <a:lnTo>
                        <a:pt x="627" y="214"/>
                      </a:lnTo>
                      <a:lnTo>
                        <a:pt x="614" y="214"/>
                      </a:lnTo>
                      <a:lnTo>
                        <a:pt x="600" y="207"/>
                      </a:lnTo>
                      <a:lnTo>
                        <a:pt x="587" y="207"/>
                      </a:lnTo>
                      <a:lnTo>
                        <a:pt x="574" y="200"/>
                      </a:lnTo>
                      <a:lnTo>
                        <a:pt x="560" y="200"/>
                      </a:lnTo>
                      <a:lnTo>
                        <a:pt x="547" y="200"/>
                      </a:lnTo>
                      <a:lnTo>
                        <a:pt x="534" y="194"/>
                      </a:lnTo>
                      <a:lnTo>
                        <a:pt x="520" y="194"/>
                      </a:lnTo>
                      <a:lnTo>
                        <a:pt x="507" y="194"/>
                      </a:lnTo>
                      <a:lnTo>
                        <a:pt x="494" y="194"/>
                      </a:lnTo>
                      <a:lnTo>
                        <a:pt x="480" y="200"/>
                      </a:lnTo>
                      <a:lnTo>
                        <a:pt x="467" y="200"/>
                      </a:lnTo>
                      <a:lnTo>
                        <a:pt x="454" y="207"/>
                      </a:lnTo>
                      <a:lnTo>
                        <a:pt x="440" y="214"/>
                      </a:lnTo>
                      <a:lnTo>
                        <a:pt x="420" y="214"/>
                      </a:lnTo>
                      <a:lnTo>
                        <a:pt x="407" y="220"/>
                      </a:lnTo>
                      <a:lnTo>
                        <a:pt x="387" y="227"/>
                      </a:lnTo>
                      <a:lnTo>
                        <a:pt x="374" y="227"/>
                      </a:lnTo>
                      <a:lnTo>
                        <a:pt x="360" y="240"/>
                      </a:lnTo>
                      <a:lnTo>
                        <a:pt x="347" y="247"/>
                      </a:lnTo>
                      <a:lnTo>
                        <a:pt x="334" y="254"/>
                      </a:lnTo>
                      <a:lnTo>
                        <a:pt x="320" y="260"/>
                      </a:lnTo>
                      <a:lnTo>
                        <a:pt x="307" y="267"/>
                      </a:lnTo>
                      <a:lnTo>
                        <a:pt x="294" y="274"/>
                      </a:lnTo>
                      <a:lnTo>
                        <a:pt x="287" y="287"/>
                      </a:lnTo>
                      <a:lnTo>
                        <a:pt x="280" y="300"/>
                      </a:lnTo>
                      <a:lnTo>
                        <a:pt x="267" y="307"/>
                      </a:lnTo>
                      <a:lnTo>
                        <a:pt x="254" y="320"/>
                      </a:lnTo>
                      <a:lnTo>
                        <a:pt x="240" y="327"/>
                      </a:lnTo>
                      <a:lnTo>
                        <a:pt x="240" y="340"/>
                      </a:lnTo>
                      <a:lnTo>
                        <a:pt x="234" y="354"/>
                      </a:lnTo>
                      <a:lnTo>
                        <a:pt x="220" y="360"/>
                      </a:lnTo>
                      <a:lnTo>
                        <a:pt x="214" y="374"/>
                      </a:lnTo>
                      <a:lnTo>
                        <a:pt x="207" y="387"/>
                      </a:lnTo>
                      <a:lnTo>
                        <a:pt x="200" y="400"/>
                      </a:lnTo>
                      <a:lnTo>
                        <a:pt x="200" y="414"/>
                      </a:lnTo>
                      <a:lnTo>
                        <a:pt x="194" y="427"/>
                      </a:lnTo>
                      <a:lnTo>
                        <a:pt x="187" y="440"/>
                      </a:lnTo>
                      <a:lnTo>
                        <a:pt x="180" y="454"/>
                      </a:lnTo>
                      <a:lnTo>
                        <a:pt x="180" y="467"/>
                      </a:lnTo>
                      <a:lnTo>
                        <a:pt x="180" y="480"/>
                      </a:lnTo>
                      <a:lnTo>
                        <a:pt x="174" y="494"/>
                      </a:lnTo>
                      <a:lnTo>
                        <a:pt x="174" y="514"/>
                      </a:lnTo>
                      <a:lnTo>
                        <a:pt x="180" y="527"/>
                      </a:lnTo>
                      <a:lnTo>
                        <a:pt x="180" y="540"/>
                      </a:lnTo>
                      <a:lnTo>
                        <a:pt x="174" y="554"/>
                      </a:lnTo>
                      <a:lnTo>
                        <a:pt x="180" y="567"/>
                      </a:lnTo>
                      <a:lnTo>
                        <a:pt x="180" y="580"/>
                      </a:lnTo>
                      <a:lnTo>
                        <a:pt x="180" y="594"/>
                      </a:lnTo>
                      <a:lnTo>
                        <a:pt x="180" y="607"/>
                      </a:lnTo>
                      <a:lnTo>
                        <a:pt x="180" y="620"/>
                      </a:lnTo>
                      <a:lnTo>
                        <a:pt x="174" y="634"/>
                      </a:lnTo>
                      <a:lnTo>
                        <a:pt x="180" y="647"/>
                      </a:lnTo>
                      <a:lnTo>
                        <a:pt x="174" y="660"/>
                      </a:lnTo>
                      <a:lnTo>
                        <a:pt x="174" y="674"/>
                      </a:lnTo>
                      <a:lnTo>
                        <a:pt x="174" y="687"/>
                      </a:lnTo>
                      <a:lnTo>
                        <a:pt x="180" y="700"/>
                      </a:lnTo>
                      <a:lnTo>
                        <a:pt x="180" y="714"/>
                      </a:lnTo>
                      <a:lnTo>
                        <a:pt x="187" y="727"/>
                      </a:lnTo>
                      <a:lnTo>
                        <a:pt x="187" y="740"/>
                      </a:lnTo>
                      <a:lnTo>
                        <a:pt x="180" y="754"/>
                      </a:lnTo>
                      <a:lnTo>
                        <a:pt x="167" y="747"/>
                      </a:lnTo>
                      <a:lnTo>
                        <a:pt x="167" y="734"/>
                      </a:lnTo>
                      <a:lnTo>
                        <a:pt x="160" y="720"/>
                      </a:lnTo>
                      <a:lnTo>
                        <a:pt x="160" y="707"/>
                      </a:lnTo>
                      <a:lnTo>
                        <a:pt x="154" y="694"/>
                      </a:lnTo>
                      <a:lnTo>
                        <a:pt x="154" y="680"/>
                      </a:lnTo>
                      <a:lnTo>
                        <a:pt x="154" y="667"/>
                      </a:lnTo>
                      <a:lnTo>
                        <a:pt x="154" y="654"/>
                      </a:lnTo>
                      <a:lnTo>
                        <a:pt x="154" y="640"/>
                      </a:lnTo>
                      <a:lnTo>
                        <a:pt x="154" y="627"/>
                      </a:lnTo>
                      <a:lnTo>
                        <a:pt x="147" y="614"/>
                      </a:lnTo>
                      <a:lnTo>
                        <a:pt x="147" y="600"/>
                      </a:lnTo>
                      <a:lnTo>
                        <a:pt x="147" y="587"/>
                      </a:lnTo>
                      <a:lnTo>
                        <a:pt x="147" y="574"/>
                      </a:lnTo>
                      <a:lnTo>
                        <a:pt x="147" y="560"/>
                      </a:lnTo>
                      <a:lnTo>
                        <a:pt x="147" y="540"/>
                      </a:lnTo>
                      <a:lnTo>
                        <a:pt x="147" y="527"/>
                      </a:lnTo>
                      <a:lnTo>
                        <a:pt x="140" y="514"/>
                      </a:lnTo>
                      <a:lnTo>
                        <a:pt x="140" y="500"/>
                      </a:lnTo>
                      <a:lnTo>
                        <a:pt x="134" y="487"/>
                      </a:lnTo>
                      <a:lnTo>
                        <a:pt x="134" y="467"/>
                      </a:lnTo>
                      <a:lnTo>
                        <a:pt x="134" y="454"/>
                      </a:lnTo>
                      <a:lnTo>
                        <a:pt x="127" y="440"/>
                      </a:lnTo>
                      <a:lnTo>
                        <a:pt x="120" y="427"/>
                      </a:lnTo>
                      <a:lnTo>
                        <a:pt x="120" y="414"/>
                      </a:lnTo>
                      <a:lnTo>
                        <a:pt x="120" y="400"/>
                      </a:lnTo>
                      <a:lnTo>
                        <a:pt x="114" y="387"/>
                      </a:lnTo>
                      <a:lnTo>
                        <a:pt x="107" y="374"/>
                      </a:lnTo>
                      <a:lnTo>
                        <a:pt x="94" y="367"/>
                      </a:lnTo>
                      <a:lnTo>
                        <a:pt x="80" y="360"/>
                      </a:lnTo>
                      <a:lnTo>
                        <a:pt x="67" y="360"/>
                      </a:lnTo>
                      <a:lnTo>
                        <a:pt x="54" y="367"/>
                      </a:lnTo>
                      <a:lnTo>
                        <a:pt x="40" y="367"/>
                      </a:lnTo>
                      <a:lnTo>
                        <a:pt x="27" y="367"/>
                      </a:lnTo>
                      <a:lnTo>
                        <a:pt x="14" y="374"/>
                      </a:lnTo>
                      <a:lnTo>
                        <a:pt x="0" y="367"/>
                      </a:lnTo>
                      <a:lnTo>
                        <a:pt x="0" y="354"/>
                      </a:lnTo>
                      <a:lnTo>
                        <a:pt x="14" y="347"/>
                      </a:lnTo>
                    </a:path>
                  </a:pathLst>
                </a:custGeom>
                <a:solidFill>
                  <a:srgbClr val="FFFCC8"/>
                </a:solidFill>
                <a:ln w="12700" cap="rnd" cmpd="sng">
                  <a:solidFill>
                    <a:schemeClr val="tx1"/>
                  </a:solidFill>
                  <a:prstDash val="solid"/>
                  <a:round/>
                  <a:headEnd type="none" w="med" len="med"/>
                  <a:tailEnd type="none" w="med" len="med"/>
                </a:ln>
              </p:spPr>
              <p:txBody>
                <a:bodyPr/>
                <a:lstStyle/>
                <a:p>
                  <a:pPr defTabSz="420075"/>
                  <a:endParaRPr lang="en-US" sz="1654">
                    <a:solidFill>
                      <a:prstClr val="black"/>
                    </a:solidFill>
                    <a:latin typeface="Calibri"/>
                  </a:endParaRPr>
                </a:p>
              </p:txBody>
            </p:sp>
            <p:sp>
              <p:nvSpPr>
                <p:cNvPr id="70" name="Freeform 97"/>
                <p:cNvSpPr>
                  <a:spLocks/>
                </p:cNvSpPr>
                <p:nvPr/>
              </p:nvSpPr>
              <p:spPr bwMode="auto">
                <a:xfrm>
                  <a:off x="1772" y="2552"/>
                  <a:ext cx="83" cy="93"/>
                </a:xfrm>
                <a:custGeom>
                  <a:avLst/>
                  <a:gdLst>
                    <a:gd name="T0" fmla="*/ 0 w 93"/>
                    <a:gd name="T1" fmla="*/ 12 h 93"/>
                    <a:gd name="T2" fmla="*/ 4 w 93"/>
                    <a:gd name="T3" fmla="*/ 12 h 93"/>
                    <a:gd name="T4" fmla="*/ 10 w 93"/>
                    <a:gd name="T5" fmla="*/ 8 h 93"/>
                    <a:gd name="T6" fmla="*/ 14 w 93"/>
                    <a:gd name="T7" fmla="*/ 8 h 93"/>
                    <a:gd name="T8" fmla="*/ 22 w 93"/>
                    <a:gd name="T9" fmla="*/ 8 h 93"/>
                    <a:gd name="T10" fmla="*/ 26 w 93"/>
                    <a:gd name="T11" fmla="*/ 8 h 93"/>
                    <a:gd name="T12" fmla="*/ 30 w 93"/>
                    <a:gd name="T13" fmla="*/ 4 h 93"/>
                    <a:gd name="T14" fmla="*/ 34 w 93"/>
                    <a:gd name="T15" fmla="*/ 4 h 93"/>
                    <a:gd name="T16" fmla="*/ 38 w 93"/>
                    <a:gd name="T17" fmla="*/ 0 h 93"/>
                    <a:gd name="T18" fmla="*/ 43 w 93"/>
                    <a:gd name="T19" fmla="*/ 0 h 93"/>
                    <a:gd name="T20" fmla="*/ 45 w 93"/>
                    <a:gd name="T21" fmla="*/ 8 h 93"/>
                    <a:gd name="T22" fmla="*/ 46 w 93"/>
                    <a:gd name="T23" fmla="*/ 16 h 93"/>
                    <a:gd name="T24" fmla="*/ 46 w 93"/>
                    <a:gd name="T25" fmla="*/ 24 h 93"/>
                    <a:gd name="T26" fmla="*/ 45 w 93"/>
                    <a:gd name="T27" fmla="*/ 32 h 93"/>
                    <a:gd name="T28" fmla="*/ 40 w 93"/>
                    <a:gd name="T29" fmla="*/ 36 h 93"/>
                    <a:gd name="T30" fmla="*/ 38 w 93"/>
                    <a:gd name="T31" fmla="*/ 48 h 93"/>
                    <a:gd name="T32" fmla="*/ 38 w 93"/>
                    <a:gd name="T33" fmla="*/ 56 h 93"/>
                    <a:gd name="T34" fmla="*/ 38 w 93"/>
                    <a:gd name="T35" fmla="*/ 64 h 93"/>
                    <a:gd name="T36" fmla="*/ 37 w 93"/>
                    <a:gd name="T37" fmla="*/ 76 h 93"/>
                    <a:gd name="T38" fmla="*/ 37 w 93"/>
                    <a:gd name="T39" fmla="*/ 84 h 93"/>
                    <a:gd name="T40" fmla="*/ 34 w 93"/>
                    <a:gd name="T41" fmla="*/ 92 h 93"/>
                    <a:gd name="T42" fmla="*/ 30 w 93"/>
                    <a:gd name="T43" fmla="*/ 92 h 93"/>
                    <a:gd name="T44" fmla="*/ 26 w 93"/>
                    <a:gd name="T45" fmla="*/ 88 h 93"/>
                    <a:gd name="T46" fmla="*/ 24 w 93"/>
                    <a:gd name="T47" fmla="*/ 80 h 93"/>
                    <a:gd name="T48" fmla="*/ 22 w 93"/>
                    <a:gd name="T49" fmla="*/ 72 h 93"/>
                    <a:gd name="T50" fmla="*/ 19 w 93"/>
                    <a:gd name="T51" fmla="*/ 64 h 93"/>
                    <a:gd name="T52" fmla="*/ 17 w 93"/>
                    <a:gd name="T53" fmla="*/ 56 h 93"/>
                    <a:gd name="T54" fmla="*/ 12 w 93"/>
                    <a:gd name="T55" fmla="*/ 52 h 93"/>
                    <a:gd name="T56" fmla="*/ 8 w 93"/>
                    <a:gd name="T57" fmla="*/ 48 h 93"/>
                    <a:gd name="T58" fmla="*/ 4 w 93"/>
                    <a:gd name="T59" fmla="*/ 44 h 93"/>
                    <a:gd name="T60" fmla="*/ 4 w 93"/>
                    <a:gd name="T61" fmla="*/ 36 h 93"/>
                    <a:gd name="T62" fmla="*/ 4 w 93"/>
                    <a:gd name="T63" fmla="*/ 28 h 93"/>
                    <a:gd name="T64" fmla="*/ 0 w 93"/>
                    <a:gd name="T65" fmla="*/ 12 h 9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3"/>
                    <a:gd name="T100" fmla="*/ 0 h 93"/>
                    <a:gd name="T101" fmla="*/ 93 w 93"/>
                    <a:gd name="T102" fmla="*/ 93 h 9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3" h="93">
                      <a:moveTo>
                        <a:pt x="0" y="12"/>
                      </a:moveTo>
                      <a:lnTo>
                        <a:pt x="8" y="12"/>
                      </a:lnTo>
                      <a:lnTo>
                        <a:pt x="20" y="8"/>
                      </a:lnTo>
                      <a:lnTo>
                        <a:pt x="28" y="8"/>
                      </a:lnTo>
                      <a:lnTo>
                        <a:pt x="44" y="8"/>
                      </a:lnTo>
                      <a:lnTo>
                        <a:pt x="52" y="8"/>
                      </a:lnTo>
                      <a:lnTo>
                        <a:pt x="60" y="4"/>
                      </a:lnTo>
                      <a:lnTo>
                        <a:pt x="68" y="4"/>
                      </a:lnTo>
                      <a:lnTo>
                        <a:pt x="76" y="0"/>
                      </a:lnTo>
                      <a:lnTo>
                        <a:pt x="84" y="0"/>
                      </a:lnTo>
                      <a:lnTo>
                        <a:pt x="88" y="8"/>
                      </a:lnTo>
                      <a:lnTo>
                        <a:pt x="92" y="16"/>
                      </a:lnTo>
                      <a:lnTo>
                        <a:pt x="92" y="24"/>
                      </a:lnTo>
                      <a:lnTo>
                        <a:pt x="88" y="32"/>
                      </a:lnTo>
                      <a:lnTo>
                        <a:pt x="80" y="36"/>
                      </a:lnTo>
                      <a:lnTo>
                        <a:pt x="76" y="48"/>
                      </a:lnTo>
                      <a:lnTo>
                        <a:pt x="76" y="56"/>
                      </a:lnTo>
                      <a:lnTo>
                        <a:pt x="76" y="64"/>
                      </a:lnTo>
                      <a:lnTo>
                        <a:pt x="72" y="76"/>
                      </a:lnTo>
                      <a:lnTo>
                        <a:pt x="72" y="84"/>
                      </a:lnTo>
                      <a:lnTo>
                        <a:pt x="68" y="92"/>
                      </a:lnTo>
                      <a:lnTo>
                        <a:pt x="60" y="92"/>
                      </a:lnTo>
                      <a:lnTo>
                        <a:pt x="52" y="88"/>
                      </a:lnTo>
                      <a:lnTo>
                        <a:pt x="48" y="80"/>
                      </a:lnTo>
                      <a:lnTo>
                        <a:pt x="44" y="72"/>
                      </a:lnTo>
                      <a:lnTo>
                        <a:pt x="36" y="64"/>
                      </a:lnTo>
                      <a:lnTo>
                        <a:pt x="32" y="56"/>
                      </a:lnTo>
                      <a:lnTo>
                        <a:pt x="24" y="52"/>
                      </a:lnTo>
                      <a:lnTo>
                        <a:pt x="16" y="48"/>
                      </a:lnTo>
                      <a:lnTo>
                        <a:pt x="8" y="44"/>
                      </a:lnTo>
                      <a:lnTo>
                        <a:pt x="4" y="36"/>
                      </a:lnTo>
                      <a:lnTo>
                        <a:pt x="4" y="28"/>
                      </a:lnTo>
                      <a:lnTo>
                        <a:pt x="0" y="12"/>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420075"/>
                  <a:endParaRPr lang="en-US" sz="1654">
                    <a:solidFill>
                      <a:prstClr val="black"/>
                    </a:solidFill>
                    <a:latin typeface="Calibri"/>
                  </a:endParaRPr>
                </a:p>
              </p:txBody>
            </p:sp>
            <p:sp>
              <p:nvSpPr>
                <p:cNvPr id="71" name="Freeform 98"/>
                <p:cNvSpPr>
                  <a:spLocks/>
                </p:cNvSpPr>
                <p:nvPr/>
              </p:nvSpPr>
              <p:spPr bwMode="auto">
                <a:xfrm>
                  <a:off x="1882" y="2500"/>
                  <a:ext cx="118" cy="113"/>
                </a:xfrm>
                <a:custGeom>
                  <a:avLst/>
                  <a:gdLst>
                    <a:gd name="T0" fmla="*/ 0 w 133"/>
                    <a:gd name="T1" fmla="*/ 44 h 113"/>
                    <a:gd name="T2" fmla="*/ 4 w 133"/>
                    <a:gd name="T3" fmla="*/ 40 h 113"/>
                    <a:gd name="T4" fmla="*/ 10 w 133"/>
                    <a:gd name="T5" fmla="*/ 40 h 113"/>
                    <a:gd name="T6" fmla="*/ 14 w 133"/>
                    <a:gd name="T7" fmla="*/ 40 h 113"/>
                    <a:gd name="T8" fmla="*/ 18 w 133"/>
                    <a:gd name="T9" fmla="*/ 40 h 113"/>
                    <a:gd name="T10" fmla="*/ 22 w 133"/>
                    <a:gd name="T11" fmla="*/ 36 h 113"/>
                    <a:gd name="T12" fmla="*/ 25 w 133"/>
                    <a:gd name="T13" fmla="*/ 32 h 113"/>
                    <a:gd name="T14" fmla="*/ 28 w 133"/>
                    <a:gd name="T15" fmla="*/ 24 h 113"/>
                    <a:gd name="T16" fmla="*/ 31 w 133"/>
                    <a:gd name="T17" fmla="*/ 24 h 113"/>
                    <a:gd name="T18" fmla="*/ 35 w 133"/>
                    <a:gd name="T19" fmla="*/ 20 h 113"/>
                    <a:gd name="T20" fmla="*/ 39 w 133"/>
                    <a:gd name="T21" fmla="*/ 16 h 113"/>
                    <a:gd name="T22" fmla="*/ 43 w 133"/>
                    <a:gd name="T23" fmla="*/ 12 h 113"/>
                    <a:gd name="T24" fmla="*/ 46 w 133"/>
                    <a:gd name="T25" fmla="*/ 8 h 113"/>
                    <a:gd name="T26" fmla="*/ 51 w 133"/>
                    <a:gd name="T27" fmla="*/ 0 h 113"/>
                    <a:gd name="T28" fmla="*/ 54 w 133"/>
                    <a:gd name="T29" fmla="*/ 0 h 113"/>
                    <a:gd name="T30" fmla="*/ 60 w 133"/>
                    <a:gd name="T31" fmla="*/ 0 h 113"/>
                    <a:gd name="T32" fmla="*/ 65 w 133"/>
                    <a:gd name="T33" fmla="*/ 12 h 113"/>
                    <a:gd name="T34" fmla="*/ 65 w 133"/>
                    <a:gd name="T35" fmla="*/ 20 h 113"/>
                    <a:gd name="T36" fmla="*/ 60 w 133"/>
                    <a:gd name="T37" fmla="*/ 28 h 113"/>
                    <a:gd name="T38" fmla="*/ 59 w 133"/>
                    <a:gd name="T39" fmla="*/ 36 h 113"/>
                    <a:gd name="T40" fmla="*/ 54 w 133"/>
                    <a:gd name="T41" fmla="*/ 44 h 113"/>
                    <a:gd name="T42" fmla="*/ 52 w 133"/>
                    <a:gd name="T43" fmla="*/ 52 h 113"/>
                    <a:gd name="T44" fmla="*/ 54 w 133"/>
                    <a:gd name="T45" fmla="*/ 64 h 113"/>
                    <a:gd name="T46" fmla="*/ 54 w 133"/>
                    <a:gd name="T47" fmla="*/ 72 h 113"/>
                    <a:gd name="T48" fmla="*/ 54 w 133"/>
                    <a:gd name="T49" fmla="*/ 80 h 113"/>
                    <a:gd name="T50" fmla="*/ 54 w 133"/>
                    <a:gd name="T51" fmla="*/ 88 h 113"/>
                    <a:gd name="T52" fmla="*/ 54 w 133"/>
                    <a:gd name="T53" fmla="*/ 96 h 113"/>
                    <a:gd name="T54" fmla="*/ 54 w 133"/>
                    <a:gd name="T55" fmla="*/ 104 h 113"/>
                    <a:gd name="T56" fmla="*/ 51 w 133"/>
                    <a:gd name="T57" fmla="*/ 112 h 113"/>
                    <a:gd name="T58" fmla="*/ 45 w 133"/>
                    <a:gd name="T59" fmla="*/ 108 h 113"/>
                    <a:gd name="T60" fmla="*/ 41 w 133"/>
                    <a:gd name="T61" fmla="*/ 104 h 113"/>
                    <a:gd name="T62" fmla="*/ 36 w 133"/>
                    <a:gd name="T63" fmla="*/ 92 h 113"/>
                    <a:gd name="T64" fmla="*/ 33 w 133"/>
                    <a:gd name="T65" fmla="*/ 84 h 113"/>
                    <a:gd name="T66" fmla="*/ 29 w 133"/>
                    <a:gd name="T67" fmla="*/ 80 h 113"/>
                    <a:gd name="T68" fmla="*/ 25 w 133"/>
                    <a:gd name="T69" fmla="*/ 76 h 113"/>
                    <a:gd name="T70" fmla="*/ 22 w 133"/>
                    <a:gd name="T71" fmla="*/ 72 h 113"/>
                    <a:gd name="T72" fmla="*/ 18 w 133"/>
                    <a:gd name="T73" fmla="*/ 72 h 113"/>
                    <a:gd name="T74" fmla="*/ 12 w 133"/>
                    <a:gd name="T75" fmla="*/ 68 h 113"/>
                    <a:gd name="T76" fmla="*/ 8 w 133"/>
                    <a:gd name="T77" fmla="*/ 68 h 113"/>
                    <a:gd name="T78" fmla="*/ 4 w 133"/>
                    <a:gd name="T79" fmla="*/ 68 h 113"/>
                    <a:gd name="T80" fmla="*/ 4 w 133"/>
                    <a:gd name="T81" fmla="*/ 60 h 113"/>
                    <a:gd name="T82" fmla="*/ 0 w 133"/>
                    <a:gd name="T83" fmla="*/ 52 h 113"/>
                    <a:gd name="T84" fmla="*/ 0 w 133"/>
                    <a:gd name="T85" fmla="*/ 44 h 11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3"/>
                    <a:gd name="T130" fmla="*/ 0 h 113"/>
                    <a:gd name="T131" fmla="*/ 133 w 133"/>
                    <a:gd name="T132" fmla="*/ 113 h 11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3" h="113">
                      <a:moveTo>
                        <a:pt x="0" y="44"/>
                      </a:moveTo>
                      <a:lnTo>
                        <a:pt x="8" y="40"/>
                      </a:lnTo>
                      <a:lnTo>
                        <a:pt x="20" y="40"/>
                      </a:lnTo>
                      <a:lnTo>
                        <a:pt x="28" y="40"/>
                      </a:lnTo>
                      <a:lnTo>
                        <a:pt x="36" y="40"/>
                      </a:lnTo>
                      <a:lnTo>
                        <a:pt x="44" y="36"/>
                      </a:lnTo>
                      <a:lnTo>
                        <a:pt x="52" y="32"/>
                      </a:lnTo>
                      <a:lnTo>
                        <a:pt x="56" y="24"/>
                      </a:lnTo>
                      <a:lnTo>
                        <a:pt x="64" y="24"/>
                      </a:lnTo>
                      <a:lnTo>
                        <a:pt x="72" y="20"/>
                      </a:lnTo>
                      <a:lnTo>
                        <a:pt x="80" y="16"/>
                      </a:lnTo>
                      <a:lnTo>
                        <a:pt x="88" y="12"/>
                      </a:lnTo>
                      <a:lnTo>
                        <a:pt x="96" y="8"/>
                      </a:lnTo>
                      <a:lnTo>
                        <a:pt x="104" y="0"/>
                      </a:lnTo>
                      <a:lnTo>
                        <a:pt x="112" y="0"/>
                      </a:lnTo>
                      <a:lnTo>
                        <a:pt x="124" y="0"/>
                      </a:lnTo>
                      <a:lnTo>
                        <a:pt x="132" y="12"/>
                      </a:lnTo>
                      <a:lnTo>
                        <a:pt x="132" y="20"/>
                      </a:lnTo>
                      <a:lnTo>
                        <a:pt x="124" y="28"/>
                      </a:lnTo>
                      <a:lnTo>
                        <a:pt x="120" y="36"/>
                      </a:lnTo>
                      <a:lnTo>
                        <a:pt x="112" y="44"/>
                      </a:lnTo>
                      <a:lnTo>
                        <a:pt x="108" y="52"/>
                      </a:lnTo>
                      <a:lnTo>
                        <a:pt x="112" y="64"/>
                      </a:lnTo>
                      <a:lnTo>
                        <a:pt x="112" y="72"/>
                      </a:lnTo>
                      <a:lnTo>
                        <a:pt x="112" y="80"/>
                      </a:lnTo>
                      <a:lnTo>
                        <a:pt x="112" y="88"/>
                      </a:lnTo>
                      <a:lnTo>
                        <a:pt x="112" y="96"/>
                      </a:lnTo>
                      <a:lnTo>
                        <a:pt x="112" y="104"/>
                      </a:lnTo>
                      <a:lnTo>
                        <a:pt x="104" y="112"/>
                      </a:lnTo>
                      <a:lnTo>
                        <a:pt x="92" y="108"/>
                      </a:lnTo>
                      <a:lnTo>
                        <a:pt x="84" y="104"/>
                      </a:lnTo>
                      <a:lnTo>
                        <a:pt x="76" y="92"/>
                      </a:lnTo>
                      <a:lnTo>
                        <a:pt x="68" y="84"/>
                      </a:lnTo>
                      <a:lnTo>
                        <a:pt x="60" y="80"/>
                      </a:lnTo>
                      <a:lnTo>
                        <a:pt x="52" y="76"/>
                      </a:lnTo>
                      <a:lnTo>
                        <a:pt x="44" y="72"/>
                      </a:lnTo>
                      <a:lnTo>
                        <a:pt x="36" y="72"/>
                      </a:lnTo>
                      <a:lnTo>
                        <a:pt x="24" y="68"/>
                      </a:lnTo>
                      <a:lnTo>
                        <a:pt x="16" y="68"/>
                      </a:lnTo>
                      <a:lnTo>
                        <a:pt x="8" y="68"/>
                      </a:lnTo>
                      <a:lnTo>
                        <a:pt x="4" y="60"/>
                      </a:lnTo>
                      <a:lnTo>
                        <a:pt x="0" y="52"/>
                      </a:lnTo>
                      <a:lnTo>
                        <a:pt x="0" y="44"/>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420075"/>
                  <a:endParaRPr lang="en-US" sz="1654">
                    <a:solidFill>
                      <a:prstClr val="black"/>
                    </a:solidFill>
                    <a:latin typeface="Calibri"/>
                  </a:endParaRPr>
                </a:p>
              </p:txBody>
            </p:sp>
            <p:sp>
              <p:nvSpPr>
                <p:cNvPr id="72" name="Freeform 99"/>
                <p:cNvSpPr>
                  <a:spLocks/>
                </p:cNvSpPr>
                <p:nvPr/>
              </p:nvSpPr>
              <p:spPr bwMode="auto">
                <a:xfrm>
                  <a:off x="2021" y="2216"/>
                  <a:ext cx="353" cy="357"/>
                </a:xfrm>
                <a:custGeom>
                  <a:avLst/>
                  <a:gdLst>
                    <a:gd name="T0" fmla="*/ 39 w 397"/>
                    <a:gd name="T1" fmla="*/ 220 h 357"/>
                    <a:gd name="T2" fmla="*/ 28 w 397"/>
                    <a:gd name="T3" fmla="*/ 232 h 357"/>
                    <a:gd name="T4" fmla="*/ 16 w 397"/>
                    <a:gd name="T5" fmla="*/ 244 h 357"/>
                    <a:gd name="T6" fmla="*/ 4 w 397"/>
                    <a:gd name="T7" fmla="*/ 256 h 357"/>
                    <a:gd name="T8" fmla="*/ 4 w 397"/>
                    <a:gd name="T9" fmla="*/ 280 h 357"/>
                    <a:gd name="T10" fmla="*/ 12 w 397"/>
                    <a:gd name="T11" fmla="*/ 296 h 357"/>
                    <a:gd name="T12" fmla="*/ 22 w 397"/>
                    <a:gd name="T13" fmla="*/ 316 h 357"/>
                    <a:gd name="T14" fmla="*/ 36 w 397"/>
                    <a:gd name="T15" fmla="*/ 316 h 357"/>
                    <a:gd name="T16" fmla="*/ 47 w 397"/>
                    <a:gd name="T17" fmla="*/ 328 h 357"/>
                    <a:gd name="T18" fmla="*/ 55 w 397"/>
                    <a:gd name="T19" fmla="*/ 344 h 357"/>
                    <a:gd name="T20" fmla="*/ 65 w 397"/>
                    <a:gd name="T21" fmla="*/ 356 h 357"/>
                    <a:gd name="T22" fmla="*/ 82 w 397"/>
                    <a:gd name="T23" fmla="*/ 352 h 357"/>
                    <a:gd name="T24" fmla="*/ 98 w 397"/>
                    <a:gd name="T25" fmla="*/ 340 h 357"/>
                    <a:gd name="T26" fmla="*/ 115 w 397"/>
                    <a:gd name="T27" fmla="*/ 332 h 357"/>
                    <a:gd name="T28" fmla="*/ 132 w 397"/>
                    <a:gd name="T29" fmla="*/ 316 h 357"/>
                    <a:gd name="T30" fmla="*/ 148 w 397"/>
                    <a:gd name="T31" fmla="*/ 292 h 357"/>
                    <a:gd name="T32" fmla="*/ 162 w 397"/>
                    <a:gd name="T33" fmla="*/ 264 h 357"/>
                    <a:gd name="T34" fmla="*/ 178 w 397"/>
                    <a:gd name="T35" fmla="*/ 224 h 357"/>
                    <a:gd name="T36" fmla="*/ 189 w 397"/>
                    <a:gd name="T37" fmla="*/ 200 h 357"/>
                    <a:gd name="T38" fmla="*/ 192 w 397"/>
                    <a:gd name="T39" fmla="*/ 148 h 357"/>
                    <a:gd name="T40" fmla="*/ 196 w 397"/>
                    <a:gd name="T41" fmla="*/ 124 h 357"/>
                    <a:gd name="T42" fmla="*/ 189 w 397"/>
                    <a:gd name="T43" fmla="*/ 104 h 357"/>
                    <a:gd name="T44" fmla="*/ 189 w 397"/>
                    <a:gd name="T45" fmla="*/ 80 h 357"/>
                    <a:gd name="T46" fmla="*/ 176 w 397"/>
                    <a:gd name="T47" fmla="*/ 64 h 357"/>
                    <a:gd name="T48" fmla="*/ 161 w 397"/>
                    <a:gd name="T49" fmla="*/ 56 h 357"/>
                    <a:gd name="T50" fmla="*/ 148 w 397"/>
                    <a:gd name="T51" fmla="*/ 72 h 357"/>
                    <a:gd name="T52" fmla="*/ 136 w 397"/>
                    <a:gd name="T53" fmla="*/ 56 h 357"/>
                    <a:gd name="T54" fmla="*/ 127 w 397"/>
                    <a:gd name="T55" fmla="*/ 44 h 357"/>
                    <a:gd name="T56" fmla="*/ 124 w 397"/>
                    <a:gd name="T57" fmla="*/ 16 h 357"/>
                    <a:gd name="T58" fmla="*/ 110 w 397"/>
                    <a:gd name="T59" fmla="*/ 0 h 357"/>
                    <a:gd name="T60" fmla="*/ 98 w 397"/>
                    <a:gd name="T61" fmla="*/ 16 h 357"/>
                    <a:gd name="T62" fmla="*/ 95 w 397"/>
                    <a:gd name="T63" fmla="*/ 40 h 357"/>
                    <a:gd name="T64" fmla="*/ 89 w 397"/>
                    <a:gd name="T65" fmla="*/ 64 h 357"/>
                    <a:gd name="T66" fmla="*/ 82 w 397"/>
                    <a:gd name="T67" fmla="*/ 84 h 357"/>
                    <a:gd name="T68" fmla="*/ 87 w 397"/>
                    <a:gd name="T69" fmla="*/ 104 h 357"/>
                    <a:gd name="T70" fmla="*/ 100 w 397"/>
                    <a:gd name="T71" fmla="*/ 108 h 357"/>
                    <a:gd name="T72" fmla="*/ 113 w 397"/>
                    <a:gd name="T73" fmla="*/ 112 h 357"/>
                    <a:gd name="T74" fmla="*/ 127 w 397"/>
                    <a:gd name="T75" fmla="*/ 132 h 357"/>
                    <a:gd name="T76" fmla="*/ 124 w 397"/>
                    <a:gd name="T77" fmla="*/ 156 h 357"/>
                    <a:gd name="T78" fmla="*/ 110 w 397"/>
                    <a:gd name="T79" fmla="*/ 184 h 357"/>
                    <a:gd name="T80" fmla="*/ 100 w 397"/>
                    <a:gd name="T81" fmla="*/ 200 h 357"/>
                    <a:gd name="T82" fmla="*/ 92 w 397"/>
                    <a:gd name="T83" fmla="*/ 220 h 357"/>
                    <a:gd name="T84" fmla="*/ 82 w 397"/>
                    <a:gd name="T85" fmla="*/ 236 h 357"/>
                    <a:gd name="T86" fmla="*/ 73 w 397"/>
                    <a:gd name="T87" fmla="*/ 256 h 357"/>
                    <a:gd name="T88" fmla="*/ 63 w 397"/>
                    <a:gd name="T89" fmla="*/ 272 h 357"/>
                    <a:gd name="T90" fmla="*/ 52 w 397"/>
                    <a:gd name="T91" fmla="*/ 268 h 357"/>
                    <a:gd name="T92" fmla="*/ 47 w 397"/>
                    <a:gd name="T93" fmla="*/ 244 h 357"/>
                    <a:gd name="T94" fmla="*/ 49 w 397"/>
                    <a:gd name="T95" fmla="*/ 220 h 3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97"/>
                    <a:gd name="T145" fmla="*/ 0 h 357"/>
                    <a:gd name="T146" fmla="*/ 397 w 397"/>
                    <a:gd name="T147" fmla="*/ 357 h 35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97" h="357">
                      <a:moveTo>
                        <a:pt x="88" y="204"/>
                      </a:moveTo>
                      <a:lnTo>
                        <a:pt x="84" y="212"/>
                      </a:lnTo>
                      <a:lnTo>
                        <a:pt x="80" y="220"/>
                      </a:lnTo>
                      <a:lnTo>
                        <a:pt x="72" y="224"/>
                      </a:lnTo>
                      <a:lnTo>
                        <a:pt x="64" y="228"/>
                      </a:lnTo>
                      <a:lnTo>
                        <a:pt x="56" y="232"/>
                      </a:lnTo>
                      <a:lnTo>
                        <a:pt x="48" y="236"/>
                      </a:lnTo>
                      <a:lnTo>
                        <a:pt x="40" y="240"/>
                      </a:lnTo>
                      <a:lnTo>
                        <a:pt x="32" y="244"/>
                      </a:lnTo>
                      <a:lnTo>
                        <a:pt x="24" y="248"/>
                      </a:lnTo>
                      <a:lnTo>
                        <a:pt x="12" y="252"/>
                      </a:lnTo>
                      <a:lnTo>
                        <a:pt x="4" y="256"/>
                      </a:lnTo>
                      <a:lnTo>
                        <a:pt x="0" y="264"/>
                      </a:lnTo>
                      <a:lnTo>
                        <a:pt x="0" y="272"/>
                      </a:lnTo>
                      <a:lnTo>
                        <a:pt x="4" y="280"/>
                      </a:lnTo>
                      <a:lnTo>
                        <a:pt x="12" y="280"/>
                      </a:lnTo>
                      <a:lnTo>
                        <a:pt x="16" y="288"/>
                      </a:lnTo>
                      <a:lnTo>
                        <a:pt x="24" y="296"/>
                      </a:lnTo>
                      <a:lnTo>
                        <a:pt x="28" y="304"/>
                      </a:lnTo>
                      <a:lnTo>
                        <a:pt x="36" y="312"/>
                      </a:lnTo>
                      <a:lnTo>
                        <a:pt x="44" y="316"/>
                      </a:lnTo>
                      <a:lnTo>
                        <a:pt x="52" y="320"/>
                      </a:lnTo>
                      <a:lnTo>
                        <a:pt x="60" y="320"/>
                      </a:lnTo>
                      <a:lnTo>
                        <a:pt x="72" y="316"/>
                      </a:lnTo>
                      <a:lnTo>
                        <a:pt x="80" y="320"/>
                      </a:lnTo>
                      <a:lnTo>
                        <a:pt x="88" y="320"/>
                      </a:lnTo>
                      <a:lnTo>
                        <a:pt x="96" y="328"/>
                      </a:lnTo>
                      <a:lnTo>
                        <a:pt x="104" y="332"/>
                      </a:lnTo>
                      <a:lnTo>
                        <a:pt x="112" y="336"/>
                      </a:lnTo>
                      <a:lnTo>
                        <a:pt x="112" y="344"/>
                      </a:lnTo>
                      <a:lnTo>
                        <a:pt x="116" y="352"/>
                      </a:lnTo>
                      <a:lnTo>
                        <a:pt x="124" y="356"/>
                      </a:lnTo>
                      <a:lnTo>
                        <a:pt x="132" y="356"/>
                      </a:lnTo>
                      <a:lnTo>
                        <a:pt x="140" y="356"/>
                      </a:lnTo>
                      <a:lnTo>
                        <a:pt x="156" y="352"/>
                      </a:lnTo>
                      <a:lnTo>
                        <a:pt x="164" y="352"/>
                      </a:lnTo>
                      <a:lnTo>
                        <a:pt x="176" y="344"/>
                      </a:lnTo>
                      <a:lnTo>
                        <a:pt x="184" y="344"/>
                      </a:lnTo>
                      <a:lnTo>
                        <a:pt x="200" y="340"/>
                      </a:lnTo>
                      <a:lnTo>
                        <a:pt x="208" y="336"/>
                      </a:lnTo>
                      <a:lnTo>
                        <a:pt x="224" y="332"/>
                      </a:lnTo>
                      <a:lnTo>
                        <a:pt x="232" y="332"/>
                      </a:lnTo>
                      <a:lnTo>
                        <a:pt x="240" y="328"/>
                      </a:lnTo>
                      <a:lnTo>
                        <a:pt x="260" y="320"/>
                      </a:lnTo>
                      <a:lnTo>
                        <a:pt x="268" y="316"/>
                      </a:lnTo>
                      <a:lnTo>
                        <a:pt x="276" y="312"/>
                      </a:lnTo>
                      <a:lnTo>
                        <a:pt x="292" y="300"/>
                      </a:lnTo>
                      <a:lnTo>
                        <a:pt x="300" y="292"/>
                      </a:lnTo>
                      <a:lnTo>
                        <a:pt x="308" y="288"/>
                      </a:lnTo>
                      <a:lnTo>
                        <a:pt x="324" y="272"/>
                      </a:lnTo>
                      <a:lnTo>
                        <a:pt x="328" y="264"/>
                      </a:lnTo>
                      <a:lnTo>
                        <a:pt x="340" y="252"/>
                      </a:lnTo>
                      <a:lnTo>
                        <a:pt x="344" y="244"/>
                      </a:lnTo>
                      <a:lnTo>
                        <a:pt x="360" y="224"/>
                      </a:lnTo>
                      <a:lnTo>
                        <a:pt x="364" y="216"/>
                      </a:lnTo>
                      <a:lnTo>
                        <a:pt x="372" y="208"/>
                      </a:lnTo>
                      <a:lnTo>
                        <a:pt x="380" y="200"/>
                      </a:lnTo>
                      <a:lnTo>
                        <a:pt x="372" y="176"/>
                      </a:lnTo>
                      <a:lnTo>
                        <a:pt x="380" y="152"/>
                      </a:lnTo>
                      <a:lnTo>
                        <a:pt x="388" y="148"/>
                      </a:lnTo>
                      <a:lnTo>
                        <a:pt x="392" y="140"/>
                      </a:lnTo>
                      <a:lnTo>
                        <a:pt x="396" y="132"/>
                      </a:lnTo>
                      <a:lnTo>
                        <a:pt x="396" y="124"/>
                      </a:lnTo>
                      <a:lnTo>
                        <a:pt x="392" y="116"/>
                      </a:lnTo>
                      <a:lnTo>
                        <a:pt x="384" y="112"/>
                      </a:lnTo>
                      <a:lnTo>
                        <a:pt x="384" y="104"/>
                      </a:lnTo>
                      <a:lnTo>
                        <a:pt x="380" y="96"/>
                      </a:lnTo>
                      <a:lnTo>
                        <a:pt x="380" y="88"/>
                      </a:lnTo>
                      <a:lnTo>
                        <a:pt x="380" y="80"/>
                      </a:lnTo>
                      <a:lnTo>
                        <a:pt x="376" y="72"/>
                      </a:lnTo>
                      <a:lnTo>
                        <a:pt x="364" y="68"/>
                      </a:lnTo>
                      <a:lnTo>
                        <a:pt x="356" y="64"/>
                      </a:lnTo>
                      <a:lnTo>
                        <a:pt x="348" y="60"/>
                      </a:lnTo>
                      <a:lnTo>
                        <a:pt x="336" y="56"/>
                      </a:lnTo>
                      <a:lnTo>
                        <a:pt x="324" y="56"/>
                      </a:lnTo>
                      <a:lnTo>
                        <a:pt x="316" y="64"/>
                      </a:lnTo>
                      <a:lnTo>
                        <a:pt x="308" y="68"/>
                      </a:lnTo>
                      <a:lnTo>
                        <a:pt x="300" y="72"/>
                      </a:lnTo>
                      <a:lnTo>
                        <a:pt x="292" y="64"/>
                      </a:lnTo>
                      <a:lnTo>
                        <a:pt x="284" y="60"/>
                      </a:lnTo>
                      <a:lnTo>
                        <a:pt x="276" y="56"/>
                      </a:lnTo>
                      <a:lnTo>
                        <a:pt x="272" y="48"/>
                      </a:lnTo>
                      <a:lnTo>
                        <a:pt x="264" y="48"/>
                      </a:lnTo>
                      <a:lnTo>
                        <a:pt x="256" y="44"/>
                      </a:lnTo>
                      <a:lnTo>
                        <a:pt x="252" y="36"/>
                      </a:lnTo>
                      <a:lnTo>
                        <a:pt x="248" y="24"/>
                      </a:lnTo>
                      <a:lnTo>
                        <a:pt x="248" y="16"/>
                      </a:lnTo>
                      <a:lnTo>
                        <a:pt x="240" y="8"/>
                      </a:lnTo>
                      <a:lnTo>
                        <a:pt x="232" y="4"/>
                      </a:lnTo>
                      <a:lnTo>
                        <a:pt x="224" y="0"/>
                      </a:lnTo>
                      <a:lnTo>
                        <a:pt x="216" y="0"/>
                      </a:lnTo>
                      <a:lnTo>
                        <a:pt x="204" y="8"/>
                      </a:lnTo>
                      <a:lnTo>
                        <a:pt x="200" y="16"/>
                      </a:lnTo>
                      <a:lnTo>
                        <a:pt x="200" y="24"/>
                      </a:lnTo>
                      <a:lnTo>
                        <a:pt x="192" y="32"/>
                      </a:lnTo>
                      <a:lnTo>
                        <a:pt x="192" y="40"/>
                      </a:lnTo>
                      <a:lnTo>
                        <a:pt x="188" y="48"/>
                      </a:lnTo>
                      <a:lnTo>
                        <a:pt x="184" y="56"/>
                      </a:lnTo>
                      <a:lnTo>
                        <a:pt x="180" y="64"/>
                      </a:lnTo>
                      <a:lnTo>
                        <a:pt x="176" y="72"/>
                      </a:lnTo>
                      <a:lnTo>
                        <a:pt x="168" y="76"/>
                      </a:lnTo>
                      <a:lnTo>
                        <a:pt x="168" y="84"/>
                      </a:lnTo>
                      <a:lnTo>
                        <a:pt x="164" y="92"/>
                      </a:lnTo>
                      <a:lnTo>
                        <a:pt x="168" y="100"/>
                      </a:lnTo>
                      <a:lnTo>
                        <a:pt x="176" y="104"/>
                      </a:lnTo>
                      <a:lnTo>
                        <a:pt x="184" y="100"/>
                      </a:lnTo>
                      <a:lnTo>
                        <a:pt x="192" y="104"/>
                      </a:lnTo>
                      <a:lnTo>
                        <a:pt x="204" y="108"/>
                      </a:lnTo>
                      <a:lnTo>
                        <a:pt x="212" y="108"/>
                      </a:lnTo>
                      <a:lnTo>
                        <a:pt x="220" y="112"/>
                      </a:lnTo>
                      <a:lnTo>
                        <a:pt x="228" y="112"/>
                      </a:lnTo>
                      <a:lnTo>
                        <a:pt x="236" y="116"/>
                      </a:lnTo>
                      <a:lnTo>
                        <a:pt x="248" y="120"/>
                      </a:lnTo>
                      <a:lnTo>
                        <a:pt x="256" y="132"/>
                      </a:lnTo>
                      <a:lnTo>
                        <a:pt x="260" y="140"/>
                      </a:lnTo>
                      <a:lnTo>
                        <a:pt x="256" y="148"/>
                      </a:lnTo>
                      <a:lnTo>
                        <a:pt x="252" y="156"/>
                      </a:lnTo>
                      <a:lnTo>
                        <a:pt x="240" y="164"/>
                      </a:lnTo>
                      <a:lnTo>
                        <a:pt x="232" y="176"/>
                      </a:lnTo>
                      <a:lnTo>
                        <a:pt x="224" y="184"/>
                      </a:lnTo>
                      <a:lnTo>
                        <a:pt x="216" y="188"/>
                      </a:lnTo>
                      <a:lnTo>
                        <a:pt x="208" y="192"/>
                      </a:lnTo>
                      <a:lnTo>
                        <a:pt x="204" y="200"/>
                      </a:lnTo>
                      <a:lnTo>
                        <a:pt x="196" y="204"/>
                      </a:lnTo>
                      <a:lnTo>
                        <a:pt x="188" y="212"/>
                      </a:lnTo>
                      <a:lnTo>
                        <a:pt x="184" y="220"/>
                      </a:lnTo>
                      <a:lnTo>
                        <a:pt x="176" y="224"/>
                      </a:lnTo>
                      <a:lnTo>
                        <a:pt x="176" y="232"/>
                      </a:lnTo>
                      <a:lnTo>
                        <a:pt x="168" y="236"/>
                      </a:lnTo>
                      <a:lnTo>
                        <a:pt x="164" y="244"/>
                      </a:lnTo>
                      <a:lnTo>
                        <a:pt x="156" y="248"/>
                      </a:lnTo>
                      <a:lnTo>
                        <a:pt x="148" y="256"/>
                      </a:lnTo>
                      <a:lnTo>
                        <a:pt x="140" y="260"/>
                      </a:lnTo>
                      <a:lnTo>
                        <a:pt x="136" y="268"/>
                      </a:lnTo>
                      <a:lnTo>
                        <a:pt x="128" y="272"/>
                      </a:lnTo>
                      <a:lnTo>
                        <a:pt x="120" y="272"/>
                      </a:lnTo>
                      <a:lnTo>
                        <a:pt x="112" y="272"/>
                      </a:lnTo>
                      <a:lnTo>
                        <a:pt x="104" y="268"/>
                      </a:lnTo>
                      <a:lnTo>
                        <a:pt x="96" y="260"/>
                      </a:lnTo>
                      <a:lnTo>
                        <a:pt x="96" y="252"/>
                      </a:lnTo>
                      <a:lnTo>
                        <a:pt x="96" y="244"/>
                      </a:lnTo>
                      <a:lnTo>
                        <a:pt x="100" y="236"/>
                      </a:lnTo>
                      <a:lnTo>
                        <a:pt x="100" y="228"/>
                      </a:lnTo>
                      <a:lnTo>
                        <a:pt x="100" y="220"/>
                      </a:lnTo>
                      <a:lnTo>
                        <a:pt x="96" y="212"/>
                      </a:lnTo>
                      <a:lnTo>
                        <a:pt x="88" y="204"/>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420075"/>
                  <a:endParaRPr lang="en-US" sz="1654">
                    <a:solidFill>
                      <a:prstClr val="black"/>
                    </a:solidFill>
                    <a:latin typeface="Calibri"/>
                  </a:endParaRPr>
                </a:p>
              </p:txBody>
            </p:sp>
            <p:sp>
              <p:nvSpPr>
                <p:cNvPr id="73" name="Freeform 100"/>
                <p:cNvSpPr>
                  <a:spLocks/>
                </p:cNvSpPr>
                <p:nvPr/>
              </p:nvSpPr>
              <p:spPr bwMode="auto">
                <a:xfrm>
                  <a:off x="2124" y="2340"/>
                  <a:ext cx="54" cy="73"/>
                </a:xfrm>
                <a:custGeom>
                  <a:avLst/>
                  <a:gdLst>
                    <a:gd name="T0" fmla="*/ 15 w 61"/>
                    <a:gd name="T1" fmla="*/ 0 h 73"/>
                    <a:gd name="T2" fmla="*/ 13 w 61"/>
                    <a:gd name="T3" fmla="*/ 8 h 73"/>
                    <a:gd name="T4" fmla="*/ 13 w 61"/>
                    <a:gd name="T5" fmla="*/ 16 h 73"/>
                    <a:gd name="T6" fmla="*/ 10 w 61"/>
                    <a:gd name="T7" fmla="*/ 20 h 73"/>
                    <a:gd name="T8" fmla="*/ 8 w 61"/>
                    <a:gd name="T9" fmla="*/ 28 h 73"/>
                    <a:gd name="T10" fmla="*/ 4 w 61"/>
                    <a:gd name="T11" fmla="*/ 36 h 73"/>
                    <a:gd name="T12" fmla="*/ 4 w 61"/>
                    <a:gd name="T13" fmla="*/ 44 h 73"/>
                    <a:gd name="T14" fmla="*/ 0 w 61"/>
                    <a:gd name="T15" fmla="*/ 52 h 73"/>
                    <a:gd name="T16" fmla="*/ 4 w 61"/>
                    <a:gd name="T17" fmla="*/ 60 h 73"/>
                    <a:gd name="T18" fmla="*/ 4 w 61"/>
                    <a:gd name="T19" fmla="*/ 68 h 73"/>
                    <a:gd name="T20" fmla="*/ 6 w 61"/>
                    <a:gd name="T21" fmla="*/ 72 h 73"/>
                    <a:gd name="T22" fmla="*/ 10 w 61"/>
                    <a:gd name="T23" fmla="*/ 72 h 73"/>
                    <a:gd name="T24" fmla="*/ 13 w 61"/>
                    <a:gd name="T25" fmla="*/ 72 h 73"/>
                    <a:gd name="T26" fmla="*/ 17 w 61"/>
                    <a:gd name="T27" fmla="*/ 72 h 73"/>
                    <a:gd name="T28" fmla="*/ 21 w 61"/>
                    <a:gd name="T29" fmla="*/ 64 h 73"/>
                    <a:gd name="T30" fmla="*/ 21 w 61"/>
                    <a:gd name="T31" fmla="*/ 56 h 73"/>
                    <a:gd name="T32" fmla="*/ 25 w 61"/>
                    <a:gd name="T33" fmla="*/ 48 h 73"/>
                    <a:gd name="T34" fmla="*/ 27 w 61"/>
                    <a:gd name="T35" fmla="*/ 40 h 73"/>
                    <a:gd name="T36" fmla="*/ 29 w 61"/>
                    <a:gd name="T37" fmla="*/ 32 h 73"/>
                    <a:gd name="T38" fmla="*/ 29 w 61"/>
                    <a:gd name="T39" fmla="*/ 24 h 73"/>
                    <a:gd name="T40" fmla="*/ 25 w 61"/>
                    <a:gd name="T41" fmla="*/ 20 h 73"/>
                    <a:gd name="T42" fmla="*/ 25 w 61"/>
                    <a:gd name="T43" fmla="*/ 12 h 73"/>
                    <a:gd name="T44" fmla="*/ 23 w 61"/>
                    <a:gd name="T45" fmla="*/ 4 h 73"/>
                    <a:gd name="T46" fmla="*/ 19 w 61"/>
                    <a:gd name="T47" fmla="*/ 4 h 73"/>
                    <a:gd name="T48" fmla="*/ 15 w 61"/>
                    <a:gd name="T49" fmla="*/ 0 h 7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
                    <a:gd name="T76" fmla="*/ 0 h 73"/>
                    <a:gd name="T77" fmla="*/ 61 w 61"/>
                    <a:gd name="T78" fmla="*/ 73 h 7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 h="73">
                      <a:moveTo>
                        <a:pt x="32" y="0"/>
                      </a:moveTo>
                      <a:lnTo>
                        <a:pt x="28" y="8"/>
                      </a:lnTo>
                      <a:lnTo>
                        <a:pt x="28" y="16"/>
                      </a:lnTo>
                      <a:lnTo>
                        <a:pt x="20" y="20"/>
                      </a:lnTo>
                      <a:lnTo>
                        <a:pt x="16" y="28"/>
                      </a:lnTo>
                      <a:lnTo>
                        <a:pt x="8" y="36"/>
                      </a:lnTo>
                      <a:lnTo>
                        <a:pt x="4" y="44"/>
                      </a:lnTo>
                      <a:lnTo>
                        <a:pt x="0" y="52"/>
                      </a:lnTo>
                      <a:lnTo>
                        <a:pt x="4" y="60"/>
                      </a:lnTo>
                      <a:lnTo>
                        <a:pt x="4" y="68"/>
                      </a:lnTo>
                      <a:lnTo>
                        <a:pt x="12" y="72"/>
                      </a:lnTo>
                      <a:lnTo>
                        <a:pt x="20" y="72"/>
                      </a:lnTo>
                      <a:lnTo>
                        <a:pt x="28" y="72"/>
                      </a:lnTo>
                      <a:lnTo>
                        <a:pt x="36" y="72"/>
                      </a:lnTo>
                      <a:lnTo>
                        <a:pt x="44" y="64"/>
                      </a:lnTo>
                      <a:lnTo>
                        <a:pt x="44" y="56"/>
                      </a:lnTo>
                      <a:lnTo>
                        <a:pt x="52" y="48"/>
                      </a:lnTo>
                      <a:lnTo>
                        <a:pt x="56" y="40"/>
                      </a:lnTo>
                      <a:lnTo>
                        <a:pt x="60" y="32"/>
                      </a:lnTo>
                      <a:lnTo>
                        <a:pt x="60" y="24"/>
                      </a:lnTo>
                      <a:lnTo>
                        <a:pt x="52" y="20"/>
                      </a:lnTo>
                      <a:lnTo>
                        <a:pt x="52" y="12"/>
                      </a:lnTo>
                      <a:lnTo>
                        <a:pt x="48" y="4"/>
                      </a:lnTo>
                      <a:lnTo>
                        <a:pt x="40" y="4"/>
                      </a:lnTo>
                      <a:lnTo>
                        <a:pt x="32" y="0"/>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420075"/>
                  <a:endParaRPr lang="en-US" sz="1654">
                    <a:solidFill>
                      <a:prstClr val="black"/>
                    </a:solidFill>
                    <a:latin typeface="Calibri"/>
                  </a:endParaRPr>
                </a:p>
              </p:txBody>
            </p:sp>
            <p:sp>
              <p:nvSpPr>
                <p:cNvPr id="74" name="Freeform 101"/>
                <p:cNvSpPr>
                  <a:spLocks/>
                </p:cNvSpPr>
                <p:nvPr/>
              </p:nvSpPr>
              <p:spPr bwMode="auto">
                <a:xfrm>
                  <a:off x="2209" y="2044"/>
                  <a:ext cx="83" cy="129"/>
                </a:xfrm>
                <a:custGeom>
                  <a:avLst/>
                  <a:gdLst>
                    <a:gd name="T0" fmla="*/ 4 w 93"/>
                    <a:gd name="T1" fmla="*/ 124 h 129"/>
                    <a:gd name="T2" fmla="*/ 6 w 93"/>
                    <a:gd name="T3" fmla="*/ 116 h 129"/>
                    <a:gd name="T4" fmla="*/ 6 w 93"/>
                    <a:gd name="T5" fmla="*/ 108 h 129"/>
                    <a:gd name="T6" fmla="*/ 6 w 93"/>
                    <a:gd name="T7" fmla="*/ 100 h 129"/>
                    <a:gd name="T8" fmla="*/ 4 w 93"/>
                    <a:gd name="T9" fmla="*/ 92 h 129"/>
                    <a:gd name="T10" fmla="*/ 4 w 93"/>
                    <a:gd name="T11" fmla="*/ 84 h 129"/>
                    <a:gd name="T12" fmla="*/ 4 w 93"/>
                    <a:gd name="T13" fmla="*/ 76 h 129"/>
                    <a:gd name="T14" fmla="*/ 4 w 93"/>
                    <a:gd name="T15" fmla="*/ 68 h 129"/>
                    <a:gd name="T16" fmla="*/ 4 w 93"/>
                    <a:gd name="T17" fmla="*/ 60 h 129"/>
                    <a:gd name="T18" fmla="*/ 4 w 93"/>
                    <a:gd name="T19" fmla="*/ 52 h 129"/>
                    <a:gd name="T20" fmla="*/ 0 w 93"/>
                    <a:gd name="T21" fmla="*/ 44 h 129"/>
                    <a:gd name="T22" fmla="*/ 0 w 93"/>
                    <a:gd name="T23" fmla="*/ 36 h 129"/>
                    <a:gd name="T24" fmla="*/ 0 w 93"/>
                    <a:gd name="T25" fmla="*/ 24 h 129"/>
                    <a:gd name="T26" fmla="*/ 4 w 93"/>
                    <a:gd name="T27" fmla="*/ 16 h 129"/>
                    <a:gd name="T28" fmla="*/ 4 w 93"/>
                    <a:gd name="T29" fmla="*/ 8 h 129"/>
                    <a:gd name="T30" fmla="*/ 4 w 93"/>
                    <a:gd name="T31" fmla="*/ 0 h 129"/>
                    <a:gd name="T32" fmla="*/ 8 w 93"/>
                    <a:gd name="T33" fmla="*/ 0 h 129"/>
                    <a:gd name="T34" fmla="*/ 12 w 93"/>
                    <a:gd name="T35" fmla="*/ 8 h 129"/>
                    <a:gd name="T36" fmla="*/ 17 w 93"/>
                    <a:gd name="T37" fmla="*/ 20 h 129"/>
                    <a:gd name="T38" fmla="*/ 19 w 93"/>
                    <a:gd name="T39" fmla="*/ 28 h 129"/>
                    <a:gd name="T40" fmla="*/ 21 w 93"/>
                    <a:gd name="T41" fmla="*/ 36 h 129"/>
                    <a:gd name="T42" fmla="*/ 21 w 93"/>
                    <a:gd name="T43" fmla="*/ 44 h 129"/>
                    <a:gd name="T44" fmla="*/ 24 w 93"/>
                    <a:gd name="T45" fmla="*/ 48 h 129"/>
                    <a:gd name="T46" fmla="*/ 29 w 93"/>
                    <a:gd name="T47" fmla="*/ 52 h 129"/>
                    <a:gd name="T48" fmla="*/ 33 w 93"/>
                    <a:gd name="T49" fmla="*/ 52 h 129"/>
                    <a:gd name="T50" fmla="*/ 37 w 93"/>
                    <a:gd name="T51" fmla="*/ 60 h 129"/>
                    <a:gd name="T52" fmla="*/ 38 w 93"/>
                    <a:gd name="T53" fmla="*/ 68 h 129"/>
                    <a:gd name="T54" fmla="*/ 43 w 93"/>
                    <a:gd name="T55" fmla="*/ 72 h 129"/>
                    <a:gd name="T56" fmla="*/ 46 w 93"/>
                    <a:gd name="T57" fmla="*/ 76 h 129"/>
                    <a:gd name="T58" fmla="*/ 46 w 93"/>
                    <a:gd name="T59" fmla="*/ 84 h 129"/>
                    <a:gd name="T60" fmla="*/ 46 w 93"/>
                    <a:gd name="T61" fmla="*/ 92 h 129"/>
                    <a:gd name="T62" fmla="*/ 46 w 93"/>
                    <a:gd name="T63" fmla="*/ 100 h 129"/>
                    <a:gd name="T64" fmla="*/ 40 w 93"/>
                    <a:gd name="T65" fmla="*/ 100 h 129"/>
                    <a:gd name="T66" fmla="*/ 34 w 93"/>
                    <a:gd name="T67" fmla="*/ 100 h 129"/>
                    <a:gd name="T68" fmla="*/ 26 w 93"/>
                    <a:gd name="T69" fmla="*/ 104 h 129"/>
                    <a:gd name="T70" fmla="*/ 22 w 93"/>
                    <a:gd name="T71" fmla="*/ 112 h 129"/>
                    <a:gd name="T72" fmla="*/ 19 w 93"/>
                    <a:gd name="T73" fmla="*/ 124 h 129"/>
                    <a:gd name="T74" fmla="*/ 14 w 93"/>
                    <a:gd name="T75" fmla="*/ 124 h 129"/>
                    <a:gd name="T76" fmla="*/ 10 w 93"/>
                    <a:gd name="T77" fmla="*/ 124 h 129"/>
                    <a:gd name="T78" fmla="*/ 6 w 93"/>
                    <a:gd name="T79" fmla="*/ 128 h 129"/>
                    <a:gd name="T80" fmla="*/ 4 w 93"/>
                    <a:gd name="T81" fmla="*/ 120 h 129"/>
                    <a:gd name="T82" fmla="*/ 4 w 93"/>
                    <a:gd name="T83" fmla="*/ 124 h 12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29"/>
                    <a:gd name="T128" fmla="*/ 93 w 93"/>
                    <a:gd name="T129" fmla="*/ 129 h 12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29">
                      <a:moveTo>
                        <a:pt x="4" y="124"/>
                      </a:moveTo>
                      <a:lnTo>
                        <a:pt x="12" y="116"/>
                      </a:lnTo>
                      <a:lnTo>
                        <a:pt x="12" y="108"/>
                      </a:lnTo>
                      <a:lnTo>
                        <a:pt x="12" y="100"/>
                      </a:lnTo>
                      <a:lnTo>
                        <a:pt x="8" y="92"/>
                      </a:lnTo>
                      <a:lnTo>
                        <a:pt x="4" y="84"/>
                      </a:lnTo>
                      <a:lnTo>
                        <a:pt x="4" y="76"/>
                      </a:lnTo>
                      <a:lnTo>
                        <a:pt x="4" y="68"/>
                      </a:lnTo>
                      <a:lnTo>
                        <a:pt x="4" y="60"/>
                      </a:lnTo>
                      <a:lnTo>
                        <a:pt x="4" y="52"/>
                      </a:lnTo>
                      <a:lnTo>
                        <a:pt x="0" y="44"/>
                      </a:lnTo>
                      <a:lnTo>
                        <a:pt x="0" y="36"/>
                      </a:lnTo>
                      <a:lnTo>
                        <a:pt x="0" y="24"/>
                      </a:lnTo>
                      <a:lnTo>
                        <a:pt x="4" y="16"/>
                      </a:lnTo>
                      <a:lnTo>
                        <a:pt x="4" y="8"/>
                      </a:lnTo>
                      <a:lnTo>
                        <a:pt x="8" y="0"/>
                      </a:lnTo>
                      <a:lnTo>
                        <a:pt x="16" y="0"/>
                      </a:lnTo>
                      <a:lnTo>
                        <a:pt x="24" y="8"/>
                      </a:lnTo>
                      <a:lnTo>
                        <a:pt x="32" y="20"/>
                      </a:lnTo>
                      <a:lnTo>
                        <a:pt x="36" y="28"/>
                      </a:lnTo>
                      <a:lnTo>
                        <a:pt x="40" y="36"/>
                      </a:lnTo>
                      <a:lnTo>
                        <a:pt x="40" y="44"/>
                      </a:lnTo>
                      <a:lnTo>
                        <a:pt x="48" y="48"/>
                      </a:lnTo>
                      <a:lnTo>
                        <a:pt x="56" y="52"/>
                      </a:lnTo>
                      <a:lnTo>
                        <a:pt x="64" y="52"/>
                      </a:lnTo>
                      <a:lnTo>
                        <a:pt x="72" y="60"/>
                      </a:lnTo>
                      <a:lnTo>
                        <a:pt x="76" y="68"/>
                      </a:lnTo>
                      <a:lnTo>
                        <a:pt x="84" y="72"/>
                      </a:lnTo>
                      <a:lnTo>
                        <a:pt x="92" y="76"/>
                      </a:lnTo>
                      <a:lnTo>
                        <a:pt x="92" y="84"/>
                      </a:lnTo>
                      <a:lnTo>
                        <a:pt x="92" y="92"/>
                      </a:lnTo>
                      <a:lnTo>
                        <a:pt x="92" y="100"/>
                      </a:lnTo>
                      <a:lnTo>
                        <a:pt x="80" y="100"/>
                      </a:lnTo>
                      <a:lnTo>
                        <a:pt x="68" y="100"/>
                      </a:lnTo>
                      <a:lnTo>
                        <a:pt x="52" y="104"/>
                      </a:lnTo>
                      <a:lnTo>
                        <a:pt x="44" y="112"/>
                      </a:lnTo>
                      <a:lnTo>
                        <a:pt x="36" y="124"/>
                      </a:lnTo>
                      <a:lnTo>
                        <a:pt x="28" y="124"/>
                      </a:lnTo>
                      <a:lnTo>
                        <a:pt x="20" y="124"/>
                      </a:lnTo>
                      <a:lnTo>
                        <a:pt x="12" y="128"/>
                      </a:lnTo>
                      <a:lnTo>
                        <a:pt x="4" y="120"/>
                      </a:lnTo>
                      <a:lnTo>
                        <a:pt x="4" y="124"/>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420075"/>
                  <a:endParaRPr lang="en-US" sz="1654">
                    <a:solidFill>
                      <a:prstClr val="black"/>
                    </a:solidFill>
                    <a:latin typeface="Calibri"/>
                  </a:endParaRPr>
                </a:p>
              </p:txBody>
            </p:sp>
            <p:sp>
              <p:nvSpPr>
                <p:cNvPr id="75" name="Freeform 102"/>
                <p:cNvSpPr>
                  <a:spLocks/>
                </p:cNvSpPr>
                <p:nvPr/>
              </p:nvSpPr>
              <p:spPr bwMode="auto">
                <a:xfrm>
                  <a:off x="1879" y="1468"/>
                  <a:ext cx="477" cy="541"/>
                </a:xfrm>
                <a:custGeom>
                  <a:avLst/>
                  <a:gdLst>
                    <a:gd name="T0" fmla="*/ 186 w 537"/>
                    <a:gd name="T1" fmla="*/ 492 h 541"/>
                    <a:gd name="T2" fmla="*/ 179 w 537"/>
                    <a:gd name="T3" fmla="*/ 448 h 541"/>
                    <a:gd name="T4" fmla="*/ 188 w 537"/>
                    <a:gd name="T5" fmla="*/ 424 h 541"/>
                    <a:gd name="T6" fmla="*/ 209 w 537"/>
                    <a:gd name="T7" fmla="*/ 440 h 541"/>
                    <a:gd name="T8" fmla="*/ 228 w 537"/>
                    <a:gd name="T9" fmla="*/ 424 h 541"/>
                    <a:gd name="T10" fmla="*/ 240 w 537"/>
                    <a:gd name="T11" fmla="*/ 388 h 541"/>
                    <a:gd name="T12" fmla="*/ 242 w 537"/>
                    <a:gd name="T13" fmla="*/ 348 h 541"/>
                    <a:gd name="T14" fmla="*/ 222 w 537"/>
                    <a:gd name="T15" fmla="*/ 336 h 541"/>
                    <a:gd name="T16" fmla="*/ 203 w 537"/>
                    <a:gd name="T17" fmla="*/ 340 h 541"/>
                    <a:gd name="T18" fmla="*/ 188 w 537"/>
                    <a:gd name="T19" fmla="*/ 380 h 541"/>
                    <a:gd name="T20" fmla="*/ 173 w 537"/>
                    <a:gd name="T21" fmla="*/ 388 h 541"/>
                    <a:gd name="T22" fmla="*/ 155 w 537"/>
                    <a:gd name="T23" fmla="*/ 356 h 541"/>
                    <a:gd name="T24" fmla="*/ 139 w 537"/>
                    <a:gd name="T25" fmla="*/ 316 h 541"/>
                    <a:gd name="T26" fmla="*/ 160 w 537"/>
                    <a:gd name="T27" fmla="*/ 316 h 541"/>
                    <a:gd name="T28" fmla="*/ 182 w 537"/>
                    <a:gd name="T29" fmla="*/ 316 h 541"/>
                    <a:gd name="T30" fmla="*/ 201 w 537"/>
                    <a:gd name="T31" fmla="*/ 292 h 541"/>
                    <a:gd name="T32" fmla="*/ 192 w 537"/>
                    <a:gd name="T33" fmla="*/ 256 h 541"/>
                    <a:gd name="T34" fmla="*/ 177 w 537"/>
                    <a:gd name="T35" fmla="*/ 220 h 541"/>
                    <a:gd name="T36" fmla="*/ 152 w 537"/>
                    <a:gd name="T37" fmla="*/ 204 h 541"/>
                    <a:gd name="T38" fmla="*/ 134 w 537"/>
                    <a:gd name="T39" fmla="*/ 180 h 541"/>
                    <a:gd name="T40" fmla="*/ 109 w 537"/>
                    <a:gd name="T41" fmla="*/ 156 h 541"/>
                    <a:gd name="T42" fmla="*/ 91 w 537"/>
                    <a:gd name="T43" fmla="*/ 160 h 541"/>
                    <a:gd name="T44" fmla="*/ 68 w 537"/>
                    <a:gd name="T45" fmla="*/ 152 h 541"/>
                    <a:gd name="T46" fmla="*/ 53 w 537"/>
                    <a:gd name="T47" fmla="*/ 176 h 541"/>
                    <a:gd name="T48" fmla="*/ 57 w 537"/>
                    <a:gd name="T49" fmla="*/ 220 h 541"/>
                    <a:gd name="T50" fmla="*/ 37 w 537"/>
                    <a:gd name="T51" fmla="*/ 208 h 541"/>
                    <a:gd name="T52" fmla="*/ 18 w 537"/>
                    <a:gd name="T53" fmla="*/ 196 h 541"/>
                    <a:gd name="T54" fmla="*/ 0 w 537"/>
                    <a:gd name="T55" fmla="*/ 172 h 541"/>
                    <a:gd name="T56" fmla="*/ 18 w 537"/>
                    <a:gd name="T57" fmla="*/ 152 h 541"/>
                    <a:gd name="T58" fmla="*/ 37 w 537"/>
                    <a:gd name="T59" fmla="*/ 128 h 541"/>
                    <a:gd name="T60" fmla="*/ 42 w 537"/>
                    <a:gd name="T61" fmla="*/ 84 h 541"/>
                    <a:gd name="T62" fmla="*/ 32 w 537"/>
                    <a:gd name="T63" fmla="*/ 44 h 541"/>
                    <a:gd name="T64" fmla="*/ 49 w 537"/>
                    <a:gd name="T65" fmla="*/ 12 h 541"/>
                    <a:gd name="T66" fmla="*/ 75 w 537"/>
                    <a:gd name="T67" fmla="*/ 4 h 541"/>
                    <a:gd name="T68" fmla="*/ 98 w 537"/>
                    <a:gd name="T69" fmla="*/ 8 h 541"/>
                    <a:gd name="T70" fmla="*/ 117 w 537"/>
                    <a:gd name="T71" fmla="*/ 16 h 541"/>
                    <a:gd name="T72" fmla="*/ 146 w 537"/>
                    <a:gd name="T73" fmla="*/ 20 h 541"/>
                    <a:gd name="T74" fmla="*/ 171 w 537"/>
                    <a:gd name="T75" fmla="*/ 28 h 541"/>
                    <a:gd name="T76" fmla="*/ 195 w 537"/>
                    <a:gd name="T77" fmla="*/ 52 h 541"/>
                    <a:gd name="T78" fmla="*/ 212 w 537"/>
                    <a:gd name="T79" fmla="*/ 92 h 541"/>
                    <a:gd name="T80" fmla="*/ 222 w 537"/>
                    <a:gd name="T81" fmla="*/ 136 h 541"/>
                    <a:gd name="T82" fmla="*/ 228 w 537"/>
                    <a:gd name="T83" fmla="*/ 188 h 541"/>
                    <a:gd name="T84" fmla="*/ 235 w 537"/>
                    <a:gd name="T85" fmla="*/ 232 h 541"/>
                    <a:gd name="T86" fmla="*/ 251 w 537"/>
                    <a:gd name="T87" fmla="*/ 280 h 541"/>
                    <a:gd name="T88" fmla="*/ 261 w 537"/>
                    <a:gd name="T89" fmla="*/ 324 h 541"/>
                    <a:gd name="T90" fmla="*/ 261 w 537"/>
                    <a:gd name="T91" fmla="*/ 364 h 541"/>
                    <a:gd name="T92" fmla="*/ 261 w 537"/>
                    <a:gd name="T93" fmla="*/ 404 h 541"/>
                    <a:gd name="T94" fmla="*/ 242 w 537"/>
                    <a:gd name="T95" fmla="*/ 440 h 541"/>
                    <a:gd name="T96" fmla="*/ 222 w 537"/>
                    <a:gd name="T97" fmla="*/ 472 h 541"/>
                    <a:gd name="T98" fmla="*/ 206 w 537"/>
                    <a:gd name="T99" fmla="*/ 508 h 541"/>
                    <a:gd name="T100" fmla="*/ 191 w 537"/>
                    <a:gd name="T101" fmla="*/ 540 h 54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7"/>
                    <a:gd name="T154" fmla="*/ 0 h 541"/>
                    <a:gd name="T155" fmla="*/ 537 w 537"/>
                    <a:gd name="T156" fmla="*/ 541 h 54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7" h="541">
                      <a:moveTo>
                        <a:pt x="380" y="524"/>
                      </a:moveTo>
                      <a:lnTo>
                        <a:pt x="380" y="516"/>
                      </a:lnTo>
                      <a:lnTo>
                        <a:pt x="380" y="508"/>
                      </a:lnTo>
                      <a:lnTo>
                        <a:pt x="380" y="500"/>
                      </a:lnTo>
                      <a:lnTo>
                        <a:pt x="376" y="492"/>
                      </a:lnTo>
                      <a:lnTo>
                        <a:pt x="372" y="484"/>
                      </a:lnTo>
                      <a:lnTo>
                        <a:pt x="372" y="472"/>
                      </a:lnTo>
                      <a:lnTo>
                        <a:pt x="368" y="464"/>
                      </a:lnTo>
                      <a:lnTo>
                        <a:pt x="364" y="456"/>
                      </a:lnTo>
                      <a:lnTo>
                        <a:pt x="364" y="448"/>
                      </a:lnTo>
                      <a:lnTo>
                        <a:pt x="360" y="440"/>
                      </a:lnTo>
                      <a:lnTo>
                        <a:pt x="364" y="432"/>
                      </a:lnTo>
                      <a:lnTo>
                        <a:pt x="368" y="424"/>
                      </a:lnTo>
                      <a:lnTo>
                        <a:pt x="376" y="420"/>
                      </a:lnTo>
                      <a:lnTo>
                        <a:pt x="384" y="424"/>
                      </a:lnTo>
                      <a:lnTo>
                        <a:pt x="392" y="428"/>
                      </a:lnTo>
                      <a:lnTo>
                        <a:pt x="400" y="432"/>
                      </a:lnTo>
                      <a:lnTo>
                        <a:pt x="408" y="436"/>
                      </a:lnTo>
                      <a:lnTo>
                        <a:pt x="416" y="436"/>
                      </a:lnTo>
                      <a:lnTo>
                        <a:pt x="424" y="440"/>
                      </a:lnTo>
                      <a:lnTo>
                        <a:pt x="432" y="440"/>
                      </a:lnTo>
                      <a:lnTo>
                        <a:pt x="440" y="440"/>
                      </a:lnTo>
                      <a:lnTo>
                        <a:pt x="452" y="436"/>
                      </a:lnTo>
                      <a:lnTo>
                        <a:pt x="460" y="432"/>
                      </a:lnTo>
                      <a:lnTo>
                        <a:pt x="464" y="424"/>
                      </a:lnTo>
                      <a:lnTo>
                        <a:pt x="472" y="420"/>
                      </a:lnTo>
                      <a:lnTo>
                        <a:pt x="476" y="412"/>
                      </a:lnTo>
                      <a:lnTo>
                        <a:pt x="476" y="404"/>
                      </a:lnTo>
                      <a:lnTo>
                        <a:pt x="480" y="396"/>
                      </a:lnTo>
                      <a:lnTo>
                        <a:pt x="488" y="388"/>
                      </a:lnTo>
                      <a:lnTo>
                        <a:pt x="492" y="380"/>
                      </a:lnTo>
                      <a:lnTo>
                        <a:pt x="492" y="372"/>
                      </a:lnTo>
                      <a:lnTo>
                        <a:pt x="496" y="364"/>
                      </a:lnTo>
                      <a:lnTo>
                        <a:pt x="492" y="356"/>
                      </a:lnTo>
                      <a:lnTo>
                        <a:pt x="492" y="348"/>
                      </a:lnTo>
                      <a:lnTo>
                        <a:pt x="484" y="340"/>
                      </a:lnTo>
                      <a:lnTo>
                        <a:pt x="476" y="340"/>
                      </a:lnTo>
                      <a:lnTo>
                        <a:pt x="468" y="340"/>
                      </a:lnTo>
                      <a:lnTo>
                        <a:pt x="460" y="336"/>
                      </a:lnTo>
                      <a:lnTo>
                        <a:pt x="452" y="336"/>
                      </a:lnTo>
                      <a:lnTo>
                        <a:pt x="444" y="336"/>
                      </a:lnTo>
                      <a:lnTo>
                        <a:pt x="436" y="332"/>
                      </a:lnTo>
                      <a:lnTo>
                        <a:pt x="428" y="336"/>
                      </a:lnTo>
                      <a:lnTo>
                        <a:pt x="420" y="336"/>
                      </a:lnTo>
                      <a:lnTo>
                        <a:pt x="412" y="340"/>
                      </a:lnTo>
                      <a:lnTo>
                        <a:pt x="408" y="348"/>
                      </a:lnTo>
                      <a:lnTo>
                        <a:pt x="396" y="356"/>
                      </a:lnTo>
                      <a:lnTo>
                        <a:pt x="396" y="364"/>
                      </a:lnTo>
                      <a:lnTo>
                        <a:pt x="388" y="372"/>
                      </a:lnTo>
                      <a:lnTo>
                        <a:pt x="384" y="380"/>
                      </a:lnTo>
                      <a:lnTo>
                        <a:pt x="380" y="388"/>
                      </a:lnTo>
                      <a:lnTo>
                        <a:pt x="372" y="392"/>
                      </a:lnTo>
                      <a:lnTo>
                        <a:pt x="368" y="400"/>
                      </a:lnTo>
                      <a:lnTo>
                        <a:pt x="356" y="396"/>
                      </a:lnTo>
                      <a:lnTo>
                        <a:pt x="352" y="388"/>
                      </a:lnTo>
                      <a:lnTo>
                        <a:pt x="348" y="380"/>
                      </a:lnTo>
                      <a:lnTo>
                        <a:pt x="340" y="376"/>
                      </a:lnTo>
                      <a:lnTo>
                        <a:pt x="332" y="364"/>
                      </a:lnTo>
                      <a:lnTo>
                        <a:pt x="324" y="356"/>
                      </a:lnTo>
                      <a:lnTo>
                        <a:pt x="316" y="356"/>
                      </a:lnTo>
                      <a:lnTo>
                        <a:pt x="308" y="348"/>
                      </a:lnTo>
                      <a:lnTo>
                        <a:pt x="300" y="344"/>
                      </a:lnTo>
                      <a:lnTo>
                        <a:pt x="292" y="332"/>
                      </a:lnTo>
                      <a:lnTo>
                        <a:pt x="288" y="324"/>
                      </a:lnTo>
                      <a:lnTo>
                        <a:pt x="284" y="316"/>
                      </a:lnTo>
                      <a:lnTo>
                        <a:pt x="296" y="308"/>
                      </a:lnTo>
                      <a:lnTo>
                        <a:pt x="304" y="308"/>
                      </a:lnTo>
                      <a:lnTo>
                        <a:pt x="312" y="312"/>
                      </a:lnTo>
                      <a:lnTo>
                        <a:pt x="320" y="316"/>
                      </a:lnTo>
                      <a:lnTo>
                        <a:pt x="328" y="316"/>
                      </a:lnTo>
                      <a:lnTo>
                        <a:pt x="336" y="320"/>
                      </a:lnTo>
                      <a:lnTo>
                        <a:pt x="344" y="320"/>
                      </a:lnTo>
                      <a:lnTo>
                        <a:pt x="356" y="320"/>
                      </a:lnTo>
                      <a:lnTo>
                        <a:pt x="364" y="320"/>
                      </a:lnTo>
                      <a:lnTo>
                        <a:pt x="372" y="316"/>
                      </a:lnTo>
                      <a:lnTo>
                        <a:pt x="380" y="308"/>
                      </a:lnTo>
                      <a:lnTo>
                        <a:pt x="388" y="308"/>
                      </a:lnTo>
                      <a:lnTo>
                        <a:pt x="396" y="304"/>
                      </a:lnTo>
                      <a:lnTo>
                        <a:pt x="404" y="300"/>
                      </a:lnTo>
                      <a:lnTo>
                        <a:pt x="408" y="292"/>
                      </a:lnTo>
                      <a:lnTo>
                        <a:pt x="408" y="284"/>
                      </a:lnTo>
                      <a:lnTo>
                        <a:pt x="408" y="276"/>
                      </a:lnTo>
                      <a:lnTo>
                        <a:pt x="404" y="268"/>
                      </a:lnTo>
                      <a:lnTo>
                        <a:pt x="396" y="264"/>
                      </a:lnTo>
                      <a:lnTo>
                        <a:pt x="392" y="256"/>
                      </a:lnTo>
                      <a:lnTo>
                        <a:pt x="384" y="248"/>
                      </a:lnTo>
                      <a:lnTo>
                        <a:pt x="380" y="240"/>
                      </a:lnTo>
                      <a:lnTo>
                        <a:pt x="376" y="232"/>
                      </a:lnTo>
                      <a:lnTo>
                        <a:pt x="372" y="224"/>
                      </a:lnTo>
                      <a:lnTo>
                        <a:pt x="360" y="220"/>
                      </a:lnTo>
                      <a:lnTo>
                        <a:pt x="344" y="212"/>
                      </a:lnTo>
                      <a:lnTo>
                        <a:pt x="336" y="212"/>
                      </a:lnTo>
                      <a:lnTo>
                        <a:pt x="328" y="208"/>
                      </a:lnTo>
                      <a:lnTo>
                        <a:pt x="320" y="208"/>
                      </a:lnTo>
                      <a:lnTo>
                        <a:pt x="308" y="204"/>
                      </a:lnTo>
                      <a:lnTo>
                        <a:pt x="300" y="200"/>
                      </a:lnTo>
                      <a:lnTo>
                        <a:pt x="292" y="196"/>
                      </a:lnTo>
                      <a:lnTo>
                        <a:pt x="284" y="192"/>
                      </a:lnTo>
                      <a:lnTo>
                        <a:pt x="276" y="188"/>
                      </a:lnTo>
                      <a:lnTo>
                        <a:pt x="272" y="180"/>
                      </a:lnTo>
                      <a:lnTo>
                        <a:pt x="260" y="176"/>
                      </a:lnTo>
                      <a:lnTo>
                        <a:pt x="252" y="172"/>
                      </a:lnTo>
                      <a:lnTo>
                        <a:pt x="244" y="168"/>
                      </a:lnTo>
                      <a:lnTo>
                        <a:pt x="232" y="160"/>
                      </a:lnTo>
                      <a:lnTo>
                        <a:pt x="224" y="156"/>
                      </a:lnTo>
                      <a:lnTo>
                        <a:pt x="216" y="156"/>
                      </a:lnTo>
                      <a:lnTo>
                        <a:pt x="208" y="156"/>
                      </a:lnTo>
                      <a:lnTo>
                        <a:pt x="200" y="156"/>
                      </a:lnTo>
                      <a:lnTo>
                        <a:pt x="192" y="156"/>
                      </a:lnTo>
                      <a:lnTo>
                        <a:pt x="184" y="160"/>
                      </a:lnTo>
                      <a:lnTo>
                        <a:pt x="176" y="160"/>
                      </a:lnTo>
                      <a:lnTo>
                        <a:pt x="168" y="160"/>
                      </a:lnTo>
                      <a:lnTo>
                        <a:pt x="160" y="156"/>
                      </a:lnTo>
                      <a:lnTo>
                        <a:pt x="148" y="152"/>
                      </a:lnTo>
                      <a:lnTo>
                        <a:pt x="140" y="152"/>
                      </a:lnTo>
                      <a:lnTo>
                        <a:pt x="132" y="152"/>
                      </a:lnTo>
                      <a:lnTo>
                        <a:pt x="124" y="152"/>
                      </a:lnTo>
                      <a:lnTo>
                        <a:pt x="116" y="160"/>
                      </a:lnTo>
                      <a:lnTo>
                        <a:pt x="108" y="168"/>
                      </a:lnTo>
                      <a:lnTo>
                        <a:pt x="108" y="176"/>
                      </a:lnTo>
                      <a:lnTo>
                        <a:pt x="108" y="188"/>
                      </a:lnTo>
                      <a:lnTo>
                        <a:pt x="108" y="196"/>
                      </a:lnTo>
                      <a:lnTo>
                        <a:pt x="112" y="204"/>
                      </a:lnTo>
                      <a:lnTo>
                        <a:pt x="116" y="212"/>
                      </a:lnTo>
                      <a:lnTo>
                        <a:pt x="116" y="220"/>
                      </a:lnTo>
                      <a:lnTo>
                        <a:pt x="108" y="224"/>
                      </a:lnTo>
                      <a:lnTo>
                        <a:pt x="100" y="224"/>
                      </a:lnTo>
                      <a:lnTo>
                        <a:pt x="92" y="220"/>
                      </a:lnTo>
                      <a:lnTo>
                        <a:pt x="84" y="212"/>
                      </a:lnTo>
                      <a:lnTo>
                        <a:pt x="76" y="208"/>
                      </a:lnTo>
                      <a:lnTo>
                        <a:pt x="68" y="204"/>
                      </a:lnTo>
                      <a:lnTo>
                        <a:pt x="60" y="200"/>
                      </a:lnTo>
                      <a:lnTo>
                        <a:pt x="52" y="200"/>
                      </a:lnTo>
                      <a:lnTo>
                        <a:pt x="44" y="196"/>
                      </a:lnTo>
                      <a:lnTo>
                        <a:pt x="36" y="196"/>
                      </a:lnTo>
                      <a:lnTo>
                        <a:pt x="28" y="196"/>
                      </a:lnTo>
                      <a:lnTo>
                        <a:pt x="16" y="192"/>
                      </a:lnTo>
                      <a:lnTo>
                        <a:pt x="8" y="188"/>
                      </a:lnTo>
                      <a:lnTo>
                        <a:pt x="4" y="180"/>
                      </a:lnTo>
                      <a:lnTo>
                        <a:pt x="0" y="172"/>
                      </a:lnTo>
                      <a:lnTo>
                        <a:pt x="4" y="164"/>
                      </a:lnTo>
                      <a:lnTo>
                        <a:pt x="8" y="156"/>
                      </a:lnTo>
                      <a:lnTo>
                        <a:pt x="16" y="156"/>
                      </a:lnTo>
                      <a:lnTo>
                        <a:pt x="28" y="156"/>
                      </a:lnTo>
                      <a:lnTo>
                        <a:pt x="36" y="152"/>
                      </a:lnTo>
                      <a:lnTo>
                        <a:pt x="44" y="156"/>
                      </a:lnTo>
                      <a:lnTo>
                        <a:pt x="52" y="148"/>
                      </a:lnTo>
                      <a:lnTo>
                        <a:pt x="60" y="144"/>
                      </a:lnTo>
                      <a:lnTo>
                        <a:pt x="64" y="136"/>
                      </a:lnTo>
                      <a:lnTo>
                        <a:pt x="76" y="128"/>
                      </a:lnTo>
                      <a:lnTo>
                        <a:pt x="80" y="120"/>
                      </a:lnTo>
                      <a:lnTo>
                        <a:pt x="84" y="112"/>
                      </a:lnTo>
                      <a:lnTo>
                        <a:pt x="88" y="104"/>
                      </a:lnTo>
                      <a:lnTo>
                        <a:pt x="88" y="96"/>
                      </a:lnTo>
                      <a:lnTo>
                        <a:pt x="84" y="84"/>
                      </a:lnTo>
                      <a:lnTo>
                        <a:pt x="76" y="76"/>
                      </a:lnTo>
                      <a:lnTo>
                        <a:pt x="68" y="68"/>
                      </a:lnTo>
                      <a:lnTo>
                        <a:pt x="64" y="60"/>
                      </a:lnTo>
                      <a:lnTo>
                        <a:pt x="64" y="52"/>
                      </a:lnTo>
                      <a:lnTo>
                        <a:pt x="64" y="44"/>
                      </a:lnTo>
                      <a:lnTo>
                        <a:pt x="68" y="36"/>
                      </a:lnTo>
                      <a:lnTo>
                        <a:pt x="72" y="28"/>
                      </a:lnTo>
                      <a:lnTo>
                        <a:pt x="80" y="20"/>
                      </a:lnTo>
                      <a:lnTo>
                        <a:pt x="92" y="12"/>
                      </a:lnTo>
                      <a:lnTo>
                        <a:pt x="100" y="12"/>
                      </a:lnTo>
                      <a:lnTo>
                        <a:pt x="108" y="8"/>
                      </a:lnTo>
                      <a:lnTo>
                        <a:pt x="120" y="4"/>
                      </a:lnTo>
                      <a:lnTo>
                        <a:pt x="128" y="4"/>
                      </a:lnTo>
                      <a:lnTo>
                        <a:pt x="136" y="4"/>
                      </a:lnTo>
                      <a:lnTo>
                        <a:pt x="152" y="4"/>
                      </a:lnTo>
                      <a:lnTo>
                        <a:pt x="160" y="0"/>
                      </a:lnTo>
                      <a:lnTo>
                        <a:pt x="172" y="4"/>
                      </a:lnTo>
                      <a:lnTo>
                        <a:pt x="180" y="4"/>
                      </a:lnTo>
                      <a:lnTo>
                        <a:pt x="188" y="4"/>
                      </a:lnTo>
                      <a:lnTo>
                        <a:pt x="200" y="8"/>
                      </a:lnTo>
                      <a:lnTo>
                        <a:pt x="208" y="8"/>
                      </a:lnTo>
                      <a:lnTo>
                        <a:pt x="216" y="12"/>
                      </a:lnTo>
                      <a:lnTo>
                        <a:pt x="224" y="12"/>
                      </a:lnTo>
                      <a:lnTo>
                        <a:pt x="232" y="16"/>
                      </a:lnTo>
                      <a:lnTo>
                        <a:pt x="240" y="16"/>
                      </a:lnTo>
                      <a:lnTo>
                        <a:pt x="256" y="16"/>
                      </a:lnTo>
                      <a:lnTo>
                        <a:pt x="264" y="20"/>
                      </a:lnTo>
                      <a:lnTo>
                        <a:pt x="272" y="20"/>
                      </a:lnTo>
                      <a:lnTo>
                        <a:pt x="288" y="20"/>
                      </a:lnTo>
                      <a:lnTo>
                        <a:pt x="296" y="20"/>
                      </a:lnTo>
                      <a:lnTo>
                        <a:pt x="304" y="20"/>
                      </a:lnTo>
                      <a:lnTo>
                        <a:pt x="316" y="24"/>
                      </a:lnTo>
                      <a:lnTo>
                        <a:pt x="324" y="24"/>
                      </a:lnTo>
                      <a:lnTo>
                        <a:pt x="332" y="28"/>
                      </a:lnTo>
                      <a:lnTo>
                        <a:pt x="348" y="28"/>
                      </a:lnTo>
                      <a:lnTo>
                        <a:pt x="356" y="32"/>
                      </a:lnTo>
                      <a:lnTo>
                        <a:pt x="364" y="32"/>
                      </a:lnTo>
                      <a:lnTo>
                        <a:pt x="388" y="40"/>
                      </a:lnTo>
                      <a:lnTo>
                        <a:pt x="396" y="44"/>
                      </a:lnTo>
                      <a:lnTo>
                        <a:pt x="396" y="52"/>
                      </a:lnTo>
                      <a:lnTo>
                        <a:pt x="404" y="56"/>
                      </a:lnTo>
                      <a:lnTo>
                        <a:pt x="412" y="64"/>
                      </a:lnTo>
                      <a:lnTo>
                        <a:pt x="416" y="72"/>
                      </a:lnTo>
                      <a:lnTo>
                        <a:pt x="428" y="84"/>
                      </a:lnTo>
                      <a:lnTo>
                        <a:pt x="432" y="92"/>
                      </a:lnTo>
                      <a:lnTo>
                        <a:pt x="436" y="100"/>
                      </a:lnTo>
                      <a:lnTo>
                        <a:pt x="444" y="112"/>
                      </a:lnTo>
                      <a:lnTo>
                        <a:pt x="448" y="120"/>
                      </a:lnTo>
                      <a:lnTo>
                        <a:pt x="452" y="128"/>
                      </a:lnTo>
                      <a:lnTo>
                        <a:pt x="452" y="136"/>
                      </a:lnTo>
                      <a:lnTo>
                        <a:pt x="452" y="144"/>
                      </a:lnTo>
                      <a:lnTo>
                        <a:pt x="460" y="164"/>
                      </a:lnTo>
                      <a:lnTo>
                        <a:pt x="464" y="172"/>
                      </a:lnTo>
                      <a:lnTo>
                        <a:pt x="464" y="180"/>
                      </a:lnTo>
                      <a:lnTo>
                        <a:pt x="464" y="188"/>
                      </a:lnTo>
                      <a:lnTo>
                        <a:pt x="464" y="196"/>
                      </a:lnTo>
                      <a:lnTo>
                        <a:pt x="464" y="204"/>
                      </a:lnTo>
                      <a:lnTo>
                        <a:pt x="468" y="216"/>
                      </a:lnTo>
                      <a:lnTo>
                        <a:pt x="472" y="224"/>
                      </a:lnTo>
                      <a:lnTo>
                        <a:pt x="476" y="232"/>
                      </a:lnTo>
                      <a:lnTo>
                        <a:pt x="484" y="244"/>
                      </a:lnTo>
                      <a:lnTo>
                        <a:pt x="488" y="252"/>
                      </a:lnTo>
                      <a:lnTo>
                        <a:pt x="500" y="268"/>
                      </a:lnTo>
                      <a:lnTo>
                        <a:pt x="508" y="272"/>
                      </a:lnTo>
                      <a:lnTo>
                        <a:pt x="512" y="280"/>
                      </a:lnTo>
                      <a:lnTo>
                        <a:pt x="516" y="288"/>
                      </a:lnTo>
                      <a:lnTo>
                        <a:pt x="524" y="300"/>
                      </a:lnTo>
                      <a:lnTo>
                        <a:pt x="524" y="308"/>
                      </a:lnTo>
                      <a:lnTo>
                        <a:pt x="528" y="316"/>
                      </a:lnTo>
                      <a:lnTo>
                        <a:pt x="532" y="324"/>
                      </a:lnTo>
                      <a:lnTo>
                        <a:pt x="532" y="332"/>
                      </a:lnTo>
                      <a:lnTo>
                        <a:pt x="532" y="340"/>
                      </a:lnTo>
                      <a:lnTo>
                        <a:pt x="532" y="348"/>
                      </a:lnTo>
                      <a:lnTo>
                        <a:pt x="532" y="356"/>
                      </a:lnTo>
                      <a:lnTo>
                        <a:pt x="532" y="364"/>
                      </a:lnTo>
                      <a:lnTo>
                        <a:pt x="532" y="372"/>
                      </a:lnTo>
                      <a:lnTo>
                        <a:pt x="536" y="380"/>
                      </a:lnTo>
                      <a:lnTo>
                        <a:pt x="536" y="388"/>
                      </a:lnTo>
                      <a:lnTo>
                        <a:pt x="532" y="396"/>
                      </a:lnTo>
                      <a:lnTo>
                        <a:pt x="532" y="404"/>
                      </a:lnTo>
                      <a:lnTo>
                        <a:pt x="524" y="416"/>
                      </a:lnTo>
                      <a:lnTo>
                        <a:pt x="516" y="420"/>
                      </a:lnTo>
                      <a:lnTo>
                        <a:pt x="508" y="428"/>
                      </a:lnTo>
                      <a:lnTo>
                        <a:pt x="500" y="436"/>
                      </a:lnTo>
                      <a:lnTo>
                        <a:pt x="492" y="440"/>
                      </a:lnTo>
                      <a:lnTo>
                        <a:pt x="488" y="448"/>
                      </a:lnTo>
                      <a:lnTo>
                        <a:pt x="480" y="456"/>
                      </a:lnTo>
                      <a:lnTo>
                        <a:pt x="476" y="464"/>
                      </a:lnTo>
                      <a:lnTo>
                        <a:pt x="468" y="468"/>
                      </a:lnTo>
                      <a:lnTo>
                        <a:pt x="452" y="472"/>
                      </a:lnTo>
                      <a:lnTo>
                        <a:pt x="444" y="476"/>
                      </a:lnTo>
                      <a:lnTo>
                        <a:pt x="436" y="484"/>
                      </a:lnTo>
                      <a:lnTo>
                        <a:pt x="432" y="492"/>
                      </a:lnTo>
                      <a:lnTo>
                        <a:pt x="424" y="500"/>
                      </a:lnTo>
                      <a:lnTo>
                        <a:pt x="420" y="508"/>
                      </a:lnTo>
                      <a:lnTo>
                        <a:pt x="416" y="516"/>
                      </a:lnTo>
                      <a:lnTo>
                        <a:pt x="412" y="524"/>
                      </a:lnTo>
                      <a:lnTo>
                        <a:pt x="404" y="532"/>
                      </a:lnTo>
                      <a:lnTo>
                        <a:pt x="396" y="536"/>
                      </a:lnTo>
                      <a:lnTo>
                        <a:pt x="388" y="540"/>
                      </a:lnTo>
                      <a:lnTo>
                        <a:pt x="380" y="532"/>
                      </a:lnTo>
                      <a:lnTo>
                        <a:pt x="380" y="524"/>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420075"/>
                  <a:endParaRPr lang="en-US" sz="1654">
                    <a:solidFill>
                      <a:prstClr val="black"/>
                    </a:solidFill>
                    <a:latin typeface="Calibri"/>
                  </a:endParaRPr>
                </a:p>
              </p:txBody>
            </p:sp>
            <p:sp>
              <p:nvSpPr>
                <p:cNvPr id="76" name="Freeform 103"/>
                <p:cNvSpPr>
                  <a:spLocks/>
                </p:cNvSpPr>
                <p:nvPr/>
              </p:nvSpPr>
              <p:spPr bwMode="auto">
                <a:xfrm>
                  <a:off x="2007" y="1684"/>
                  <a:ext cx="64" cy="57"/>
                </a:xfrm>
                <a:custGeom>
                  <a:avLst/>
                  <a:gdLst>
                    <a:gd name="T0" fmla="*/ 0 w 73"/>
                    <a:gd name="T1" fmla="*/ 20 h 57"/>
                    <a:gd name="T2" fmla="*/ 4 w 73"/>
                    <a:gd name="T3" fmla="*/ 20 h 57"/>
                    <a:gd name="T4" fmla="*/ 8 w 73"/>
                    <a:gd name="T5" fmla="*/ 20 h 57"/>
                    <a:gd name="T6" fmla="*/ 11 w 73"/>
                    <a:gd name="T7" fmla="*/ 24 h 57"/>
                    <a:gd name="T8" fmla="*/ 13 w 73"/>
                    <a:gd name="T9" fmla="*/ 32 h 57"/>
                    <a:gd name="T10" fmla="*/ 17 w 73"/>
                    <a:gd name="T11" fmla="*/ 36 h 57"/>
                    <a:gd name="T12" fmla="*/ 18 w 73"/>
                    <a:gd name="T13" fmla="*/ 44 h 57"/>
                    <a:gd name="T14" fmla="*/ 22 w 73"/>
                    <a:gd name="T15" fmla="*/ 48 h 57"/>
                    <a:gd name="T16" fmla="*/ 25 w 73"/>
                    <a:gd name="T17" fmla="*/ 52 h 57"/>
                    <a:gd name="T18" fmla="*/ 29 w 73"/>
                    <a:gd name="T19" fmla="*/ 56 h 57"/>
                    <a:gd name="T20" fmla="*/ 32 w 73"/>
                    <a:gd name="T21" fmla="*/ 48 h 57"/>
                    <a:gd name="T22" fmla="*/ 32 w 73"/>
                    <a:gd name="T23" fmla="*/ 40 h 57"/>
                    <a:gd name="T24" fmla="*/ 32 w 73"/>
                    <a:gd name="T25" fmla="*/ 32 h 57"/>
                    <a:gd name="T26" fmla="*/ 32 w 73"/>
                    <a:gd name="T27" fmla="*/ 24 h 57"/>
                    <a:gd name="T28" fmla="*/ 32 w 73"/>
                    <a:gd name="T29" fmla="*/ 16 h 57"/>
                    <a:gd name="T30" fmla="*/ 32 w 73"/>
                    <a:gd name="T31" fmla="*/ 8 h 57"/>
                    <a:gd name="T32" fmla="*/ 31 w 73"/>
                    <a:gd name="T33" fmla="*/ 0 h 57"/>
                    <a:gd name="T34" fmla="*/ 27 w 73"/>
                    <a:gd name="T35" fmla="*/ 0 h 57"/>
                    <a:gd name="T36" fmla="*/ 20 w 73"/>
                    <a:gd name="T37" fmla="*/ 0 h 57"/>
                    <a:gd name="T38" fmla="*/ 17 w 73"/>
                    <a:gd name="T39" fmla="*/ 4 h 57"/>
                    <a:gd name="T40" fmla="*/ 13 w 73"/>
                    <a:gd name="T41" fmla="*/ 4 h 57"/>
                    <a:gd name="T42" fmla="*/ 8 w 73"/>
                    <a:gd name="T43" fmla="*/ 0 h 57"/>
                    <a:gd name="T44" fmla="*/ 4 w 73"/>
                    <a:gd name="T45" fmla="*/ 0 h 57"/>
                    <a:gd name="T46" fmla="*/ 0 w 73"/>
                    <a:gd name="T47" fmla="*/ 8 h 57"/>
                    <a:gd name="T48" fmla="*/ 0 w 73"/>
                    <a:gd name="T49" fmla="*/ 16 h 57"/>
                    <a:gd name="T50" fmla="*/ 0 w 73"/>
                    <a:gd name="T51" fmla="*/ 20 h 5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3"/>
                    <a:gd name="T79" fmla="*/ 0 h 57"/>
                    <a:gd name="T80" fmla="*/ 73 w 73"/>
                    <a:gd name="T81" fmla="*/ 57 h 5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3" h="57">
                      <a:moveTo>
                        <a:pt x="0" y="20"/>
                      </a:moveTo>
                      <a:lnTo>
                        <a:pt x="8" y="20"/>
                      </a:lnTo>
                      <a:lnTo>
                        <a:pt x="16" y="20"/>
                      </a:lnTo>
                      <a:lnTo>
                        <a:pt x="24" y="24"/>
                      </a:lnTo>
                      <a:lnTo>
                        <a:pt x="28" y="32"/>
                      </a:lnTo>
                      <a:lnTo>
                        <a:pt x="36" y="36"/>
                      </a:lnTo>
                      <a:lnTo>
                        <a:pt x="40" y="44"/>
                      </a:lnTo>
                      <a:lnTo>
                        <a:pt x="48" y="48"/>
                      </a:lnTo>
                      <a:lnTo>
                        <a:pt x="56" y="52"/>
                      </a:lnTo>
                      <a:lnTo>
                        <a:pt x="64" y="56"/>
                      </a:lnTo>
                      <a:lnTo>
                        <a:pt x="72" y="48"/>
                      </a:lnTo>
                      <a:lnTo>
                        <a:pt x="72" y="40"/>
                      </a:lnTo>
                      <a:lnTo>
                        <a:pt x="72" y="32"/>
                      </a:lnTo>
                      <a:lnTo>
                        <a:pt x="72" y="24"/>
                      </a:lnTo>
                      <a:lnTo>
                        <a:pt x="72" y="16"/>
                      </a:lnTo>
                      <a:lnTo>
                        <a:pt x="72" y="8"/>
                      </a:lnTo>
                      <a:lnTo>
                        <a:pt x="68" y="0"/>
                      </a:lnTo>
                      <a:lnTo>
                        <a:pt x="60" y="0"/>
                      </a:lnTo>
                      <a:lnTo>
                        <a:pt x="44" y="0"/>
                      </a:lnTo>
                      <a:lnTo>
                        <a:pt x="36" y="4"/>
                      </a:lnTo>
                      <a:lnTo>
                        <a:pt x="28" y="4"/>
                      </a:lnTo>
                      <a:lnTo>
                        <a:pt x="16" y="0"/>
                      </a:lnTo>
                      <a:lnTo>
                        <a:pt x="4" y="0"/>
                      </a:lnTo>
                      <a:lnTo>
                        <a:pt x="0" y="8"/>
                      </a:lnTo>
                      <a:lnTo>
                        <a:pt x="0" y="16"/>
                      </a:lnTo>
                      <a:lnTo>
                        <a:pt x="0" y="20"/>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420075"/>
                  <a:endParaRPr lang="en-US" sz="1654">
                    <a:solidFill>
                      <a:prstClr val="black"/>
                    </a:solidFill>
                    <a:latin typeface="Calibri"/>
                  </a:endParaRPr>
                </a:p>
              </p:txBody>
            </p:sp>
            <p:sp>
              <p:nvSpPr>
                <p:cNvPr id="77" name="Freeform 104"/>
                <p:cNvSpPr>
                  <a:spLocks/>
                </p:cNvSpPr>
                <p:nvPr/>
              </p:nvSpPr>
              <p:spPr bwMode="auto">
                <a:xfrm>
                  <a:off x="2092" y="1716"/>
                  <a:ext cx="36" cy="53"/>
                </a:xfrm>
                <a:custGeom>
                  <a:avLst/>
                  <a:gdLst>
                    <a:gd name="T0" fmla="*/ 0 w 41"/>
                    <a:gd name="T1" fmla="*/ 32 h 53"/>
                    <a:gd name="T2" fmla="*/ 4 w 41"/>
                    <a:gd name="T3" fmla="*/ 28 h 53"/>
                    <a:gd name="T4" fmla="*/ 6 w 41"/>
                    <a:gd name="T5" fmla="*/ 16 h 53"/>
                    <a:gd name="T6" fmla="*/ 8 w 41"/>
                    <a:gd name="T7" fmla="*/ 8 h 53"/>
                    <a:gd name="T8" fmla="*/ 11 w 41"/>
                    <a:gd name="T9" fmla="*/ 4 h 53"/>
                    <a:gd name="T10" fmla="*/ 15 w 41"/>
                    <a:gd name="T11" fmla="*/ 0 h 53"/>
                    <a:gd name="T12" fmla="*/ 18 w 41"/>
                    <a:gd name="T13" fmla="*/ 4 h 53"/>
                    <a:gd name="T14" fmla="*/ 18 w 41"/>
                    <a:gd name="T15" fmla="*/ 12 h 53"/>
                    <a:gd name="T16" fmla="*/ 18 w 41"/>
                    <a:gd name="T17" fmla="*/ 20 h 53"/>
                    <a:gd name="T18" fmla="*/ 18 w 41"/>
                    <a:gd name="T19" fmla="*/ 28 h 53"/>
                    <a:gd name="T20" fmla="*/ 15 w 41"/>
                    <a:gd name="T21" fmla="*/ 36 h 53"/>
                    <a:gd name="T22" fmla="*/ 11 w 41"/>
                    <a:gd name="T23" fmla="*/ 40 h 53"/>
                    <a:gd name="T24" fmla="*/ 10 w 41"/>
                    <a:gd name="T25" fmla="*/ 48 h 53"/>
                    <a:gd name="T26" fmla="*/ 6 w 41"/>
                    <a:gd name="T27" fmla="*/ 52 h 53"/>
                    <a:gd name="T28" fmla="*/ 4 w 41"/>
                    <a:gd name="T29" fmla="*/ 48 h 53"/>
                    <a:gd name="T30" fmla="*/ 0 w 41"/>
                    <a:gd name="T31" fmla="*/ 40 h 53"/>
                    <a:gd name="T32" fmla="*/ 0 w 41"/>
                    <a:gd name="T33" fmla="*/ 3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53"/>
                    <a:gd name="T53" fmla="*/ 41 w 41"/>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53">
                      <a:moveTo>
                        <a:pt x="0" y="32"/>
                      </a:moveTo>
                      <a:lnTo>
                        <a:pt x="8" y="28"/>
                      </a:lnTo>
                      <a:lnTo>
                        <a:pt x="12" y="16"/>
                      </a:lnTo>
                      <a:lnTo>
                        <a:pt x="16" y="8"/>
                      </a:lnTo>
                      <a:lnTo>
                        <a:pt x="24" y="4"/>
                      </a:lnTo>
                      <a:lnTo>
                        <a:pt x="32" y="0"/>
                      </a:lnTo>
                      <a:lnTo>
                        <a:pt x="40" y="4"/>
                      </a:lnTo>
                      <a:lnTo>
                        <a:pt x="40" y="12"/>
                      </a:lnTo>
                      <a:lnTo>
                        <a:pt x="40" y="20"/>
                      </a:lnTo>
                      <a:lnTo>
                        <a:pt x="40" y="28"/>
                      </a:lnTo>
                      <a:lnTo>
                        <a:pt x="32" y="36"/>
                      </a:lnTo>
                      <a:lnTo>
                        <a:pt x="24" y="40"/>
                      </a:lnTo>
                      <a:lnTo>
                        <a:pt x="20" y="48"/>
                      </a:lnTo>
                      <a:lnTo>
                        <a:pt x="12" y="52"/>
                      </a:lnTo>
                      <a:lnTo>
                        <a:pt x="4" y="48"/>
                      </a:lnTo>
                      <a:lnTo>
                        <a:pt x="0" y="40"/>
                      </a:lnTo>
                      <a:lnTo>
                        <a:pt x="0" y="32"/>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420075"/>
                  <a:endParaRPr lang="en-US" sz="1654">
                    <a:solidFill>
                      <a:prstClr val="black"/>
                    </a:solidFill>
                    <a:latin typeface="Calibri"/>
                  </a:endParaRPr>
                </a:p>
              </p:txBody>
            </p:sp>
            <p:sp>
              <p:nvSpPr>
                <p:cNvPr id="78" name="Freeform 105"/>
                <p:cNvSpPr>
                  <a:spLocks/>
                </p:cNvSpPr>
                <p:nvPr/>
              </p:nvSpPr>
              <p:spPr bwMode="auto">
                <a:xfrm>
                  <a:off x="1740" y="1612"/>
                  <a:ext cx="107" cy="65"/>
                </a:xfrm>
                <a:custGeom>
                  <a:avLst/>
                  <a:gdLst>
                    <a:gd name="T0" fmla="*/ 54 w 121"/>
                    <a:gd name="T1" fmla="*/ 48 h 65"/>
                    <a:gd name="T2" fmla="*/ 50 w 121"/>
                    <a:gd name="T3" fmla="*/ 48 h 65"/>
                    <a:gd name="T4" fmla="*/ 45 w 121"/>
                    <a:gd name="T5" fmla="*/ 44 h 65"/>
                    <a:gd name="T6" fmla="*/ 42 w 121"/>
                    <a:gd name="T7" fmla="*/ 44 h 65"/>
                    <a:gd name="T8" fmla="*/ 39 w 121"/>
                    <a:gd name="T9" fmla="*/ 44 h 65"/>
                    <a:gd name="T10" fmla="*/ 34 w 121"/>
                    <a:gd name="T11" fmla="*/ 48 h 65"/>
                    <a:gd name="T12" fmla="*/ 30 w 121"/>
                    <a:gd name="T13" fmla="*/ 52 h 65"/>
                    <a:gd name="T14" fmla="*/ 27 w 121"/>
                    <a:gd name="T15" fmla="*/ 52 h 65"/>
                    <a:gd name="T16" fmla="*/ 23 w 121"/>
                    <a:gd name="T17" fmla="*/ 56 h 65"/>
                    <a:gd name="T18" fmla="*/ 19 w 121"/>
                    <a:gd name="T19" fmla="*/ 56 h 65"/>
                    <a:gd name="T20" fmla="*/ 15 w 121"/>
                    <a:gd name="T21" fmla="*/ 60 h 65"/>
                    <a:gd name="T22" fmla="*/ 11 w 121"/>
                    <a:gd name="T23" fmla="*/ 64 h 65"/>
                    <a:gd name="T24" fmla="*/ 8 w 121"/>
                    <a:gd name="T25" fmla="*/ 64 h 65"/>
                    <a:gd name="T26" fmla="*/ 4 w 121"/>
                    <a:gd name="T27" fmla="*/ 64 h 65"/>
                    <a:gd name="T28" fmla="*/ 0 w 121"/>
                    <a:gd name="T29" fmla="*/ 60 h 65"/>
                    <a:gd name="T30" fmla="*/ 0 w 121"/>
                    <a:gd name="T31" fmla="*/ 52 h 65"/>
                    <a:gd name="T32" fmla="*/ 4 w 121"/>
                    <a:gd name="T33" fmla="*/ 40 h 65"/>
                    <a:gd name="T34" fmla="*/ 6 w 121"/>
                    <a:gd name="T35" fmla="*/ 32 h 65"/>
                    <a:gd name="T36" fmla="*/ 8 w 121"/>
                    <a:gd name="T37" fmla="*/ 24 h 65"/>
                    <a:gd name="T38" fmla="*/ 13 w 121"/>
                    <a:gd name="T39" fmla="*/ 16 h 65"/>
                    <a:gd name="T40" fmla="*/ 15 w 121"/>
                    <a:gd name="T41" fmla="*/ 8 h 65"/>
                    <a:gd name="T42" fmla="*/ 19 w 121"/>
                    <a:gd name="T43" fmla="*/ 4 h 65"/>
                    <a:gd name="T44" fmla="*/ 23 w 121"/>
                    <a:gd name="T45" fmla="*/ 0 h 65"/>
                    <a:gd name="T46" fmla="*/ 27 w 121"/>
                    <a:gd name="T47" fmla="*/ 0 h 65"/>
                    <a:gd name="T48" fmla="*/ 30 w 121"/>
                    <a:gd name="T49" fmla="*/ 0 h 65"/>
                    <a:gd name="T50" fmla="*/ 34 w 121"/>
                    <a:gd name="T51" fmla="*/ 0 h 65"/>
                    <a:gd name="T52" fmla="*/ 39 w 121"/>
                    <a:gd name="T53" fmla="*/ 0 h 65"/>
                    <a:gd name="T54" fmla="*/ 42 w 121"/>
                    <a:gd name="T55" fmla="*/ 4 h 65"/>
                    <a:gd name="T56" fmla="*/ 45 w 121"/>
                    <a:gd name="T57" fmla="*/ 8 h 65"/>
                    <a:gd name="T58" fmla="*/ 54 w 121"/>
                    <a:gd name="T59" fmla="*/ 20 h 65"/>
                    <a:gd name="T60" fmla="*/ 56 w 121"/>
                    <a:gd name="T61" fmla="*/ 28 h 65"/>
                    <a:gd name="T62" fmla="*/ 57 w 121"/>
                    <a:gd name="T63" fmla="*/ 36 h 65"/>
                    <a:gd name="T64" fmla="*/ 57 w 121"/>
                    <a:gd name="T65" fmla="*/ 44 h 65"/>
                    <a:gd name="T66" fmla="*/ 54 w 121"/>
                    <a:gd name="T67" fmla="*/ 48 h 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1"/>
                    <a:gd name="T103" fmla="*/ 0 h 65"/>
                    <a:gd name="T104" fmla="*/ 121 w 121"/>
                    <a:gd name="T105" fmla="*/ 65 h 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1" h="65">
                      <a:moveTo>
                        <a:pt x="112" y="48"/>
                      </a:moveTo>
                      <a:lnTo>
                        <a:pt x="104" y="48"/>
                      </a:lnTo>
                      <a:lnTo>
                        <a:pt x="96" y="44"/>
                      </a:lnTo>
                      <a:lnTo>
                        <a:pt x="88" y="44"/>
                      </a:lnTo>
                      <a:lnTo>
                        <a:pt x="80" y="44"/>
                      </a:lnTo>
                      <a:lnTo>
                        <a:pt x="72" y="48"/>
                      </a:lnTo>
                      <a:lnTo>
                        <a:pt x="64" y="52"/>
                      </a:lnTo>
                      <a:lnTo>
                        <a:pt x="56" y="52"/>
                      </a:lnTo>
                      <a:lnTo>
                        <a:pt x="48" y="56"/>
                      </a:lnTo>
                      <a:lnTo>
                        <a:pt x="40" y="56"/>
                      </a:lnTo>
                      <a:lnTo>
                        <a:pt x="32" y="60"/>
                      </a:lnTo>
                      <a:lnTo>
                        <a:pt x="24" y="64"/>
                      </a:lnTo>
                      <a:lnTo>
                        <a:pt x="16" y="64"/>
                      </a:lnTo>
                      <a:lnTo>
                        <a:pt x="8" y="64"/>
                      </a:lnTo>
                      <a:lnTo>
                        <a:pt x="0" y="60"/>
                      </a:lnTo>
                      <a:lnTo>
                        <a:pt x="0" y="52"/>
                      </a:lnTo>
                      <a:lnTo>
                        <a:pt x="8" y="40"/>
                      </a:lnTo>
                      <a:lnTo>
                        <a:pt x="12" y="32"/>
                      </a:lnTo>
                      <a:lnTo>
                        <a:pt x="16" y="24"/>
                      </a:lnTo>
                      <a:lnTo>
                        <a:pt x="28" y="16"/>
                      </a:lnTo>
                      <a:lnTo>
                        <a:pt x="32" y="8"/>
                      </a:lnTo>
                      <a:lnTo>
                        <a:pt x="40" y="4"/>
                      </a:lnTo>
                      <a:lnTo>
                        <a:pt x="48" y="0"/>
                      </a:lnTo>
                      <a:lnTo>
                        <a:pt x="56" y="0"/>
                      </a:lnTo>
                      <a:lnTo>
                        <a:pt x="64" y="0"/>
                      </a:lnTo>
                      <a:lnTo>
                        <a:pt x="72" y="0"/>
                      </a:lnTo>
                      <a:lnTo>
                        <a:pt x="80" y="0"/>
                      </a:lnTo>
                      <a:lnTo>
                        <a:pt x="88" y="4"/>
                      </a:lnTo>
                      <a:lnTo>
                        <a:pt x="96" y="8"/>
                      </a:lnTo>
                      <a:lnTo>
                        <a:pt x="112" y="20"/>
                      </a:lnTo>
                      <a:lnTo>
                        <a:pt x="116" y="28"/>
                      </a:lnTo>
                      <a:lnTo>
                        <a:pt x="120" y="36"/>
                      </a:lnTo>
                      <a:lnTo>
                        <a:pt x="120" y="44"/>
                      </a:lnTo>
                      <a:lnTo>
                        <a:pt x="112" y="48"/>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420075"/>
                  <a:endParaRPr lang="en-US" sz="1654">
                    <a:solidFill>
                      <a:prstClr val="black"/>
                    </a:solidFill>
                    <a:latin typeface="Calibri"/>
                  </a:endParaRPr>
                </a:p>
              </p:txBody>
            </p:sp>
            <p:sp>
              <p:nvSpPr>
                <p:cNvPr id="79" name="Freeform 106"/>
                <p:cNvSpPr>
                  <a:spLocks/>
                </p:cNvSpPr>
                <p:nvPr/>
              </p:nvSpPr>
              <p:spPr bwMode="auto">
                <a:xfrm>
                  <a:off x="1662" y="1648"/>
                  <a:ext cx="47" cy="61"/>
                </a:xfrm>
                <a:custGeom>
                  <a:avLst/>
                  <a:gdLst>
                    <a:gd name="T0" fmla="*/ 10 w 53"/>
                    <a:gd name="T1" fmla="*/ 12 h 61"/>
                    <a:gd name="T2" fmla="*/ 10 w 53"/>
                    <a:gd name="T3" fmla="*/ 20 h 61"/>
                    <a:gd name="T4" fmla="*/ 8 w 53"/>
                    <a:gd name="T5" fmla="*/ 28 h 61"/>
                    <a:gd name="T6" fmla="*/ 6 w 53"/>
                    <a:gd name="T7" fmla="*/ 36 h 61"/>
                    <a:gd name="T8" fmla="*/ 4 w 53"/>
                    <a:gd name="T9" fmla="*/ 44 h 61"/>
                    <a:gd name="T10" fmla="*/ 0 w 53"/>
                    <a:gd name="T11" fmla="*/ 48 h 61"/>
                    <a:gd name="T12" fmla="*/ 0 w 53"/>
                    <a:gd name="T13" fmla="*/ 56 h 61"/>
                    <a:gd name="T14" fmla="*/ 4 w 53"/>
                    <a:gd name="T15" fmla="*/ 60 h 61"/>
                    <a:gd name="T16" fmla="*/ 8 w 53"/>
                    <a:gd name="T17" fmla="*/ 60 h 61"/>
                    <a:gd name="T18" fmla="*/ 12 w 53"/>
                    <a:gd name="T19" fmla="*/ 56 h 61"/>
                    <a:gd name="T20" fmla="*/ 16 w 53"/>
                    <a:gd name="T21" fmla="*/ 56 h 61"/>
                    <a:gd name="T22" fmla="*/ 19 w 53"/>
                    <a:gd name="T23" fmla="*/ 52 h 61"/>
                    <a:gd name="T24" fmla="*/ 21 w 53"/>
                    <a:gd name="T25" fmla="*/ 44 h 61"/>
                    <a:gd name="T26" fmla="*/ 21 w 53"/>
                    <a:gd name="T27" fmla="*/ 36 h 61"/>
                    <a:gd name="T28" fmla="*/ 24 w 53"/>
                    <a:gd name="T29" fmla="*/ 28 h 61"/>
                    <a:gd name="T30" fmla="*/ 25 w 53"/>
                    <a:gd name="T31" fmla="*/ 20 h 61"/>
                    <a:gd name="T32" fmla="*/ 25 w 53"/>
                    <a:gd name="T33" fmla="*/ 12 h 61"/>
                    <a:gd name="T34" fmla="*/ 24 w 53"/>
                    <a:gd name="T35" fmla="*/ 4 h 61"/>
                    <a:gd name="T36" fmla="*/ 19 w 53"/>
                    <a:gd name="T37" fmla="*/ 0 h 61"/>
                    <a:gd name="T38" fmla="*/ 16 w 53"/>
                    <a:gd name="T39" fmla="*/ 0 h 61"/>
                    <a:gd name="T40" fmla="*/ 12 w 53"/>
                    <a:gd name="T41" fmla="*/ 4 h 61"/>
                    <a:gd name="T42" fmla="*/ 12 w 53"/>
                    <a:gd name="T43" fmla="*/ 12 h 61"/>
                    <a:gd name="T44" fmla="*/ 10 w 53"/>
                    <a:gd name="T45" fmla="*/ 12 h 6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3"/>
                    <a:gd name="T70" fmla="*/ 0 h 61"/>
                    <a:gd name="T71" fmla="*/ 53 w 53"/>
                    <a:gd name="T72" fmla="*/ 61 h 6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3" h="61">
                      <a:moveTo>
                        <a:pt x="20" y="12"/>
                      </a:moveTo>
                      <a:lnTo>
                        <a:pt x="20" y="20"/>
                      </a:lnTo>
                      <a:lnTo>
                        <a:pt x="16" y="28"/>
                      </a:lnTo>
                      <a:lnTo>
                        <a:pt x="12" y="36"/>
                      </a:lnTo>
                      <a:lnTo>
                        <a:pt x="8" y="44"/>
                      </a:lnTo>
                      <a:lnTo>
                        <a:pt x="0" y="48"/>
                      </a:lnTo>
                      <a:lnTo>
                        <a:pt x="0" y="56"/>
                      </a:lnTo>
                      <a:lnTo>
                        <a:pt x="8" y="60"/>
                      </a:lnTo>
                      <a:lnTo>
                        <a:pt x="16" y="60"/>
                      </a:lnTo>
                      <a:lnTo>
                        <a:pt x="24" y="56"/>
                      </a:lnTo>
                      <a:lnTo>
                        <a:pt x="32" y="56"/>
                      </a:lnTo>
                      <a:lnTo>
                        <a:pt x="40" y="52"/>
                      </a:lnTo>
                      <a:lnTo>
                        <a:pt x="44" y="44"/>
                      </a:lnTo>
                      <a:lnTo>
                        <a:pt x="44" y="36"/>
                      </a:lnTo>
                      <a:lnTo>
                        <a:pt x="48" y="28"/>
                      </a:lnTo>
                      <a:lnTo>
                        <a:pt x="52" y="20"/>
                      </a:lnTo>
                      <a:lnTo>
                        <a:pt x="52" y="12"/>
                      </a:lnTo>
                      <a:lnTo>
                        <a:pt x="48" y="4"/>
                      </a:lnTo>
                      <a:lnTo>
                        <a:pt x="40" y="0"/>
                      </a:lnTo>
                      <a:lnTo>
                        <a:pt x="32" y="0"/>
                      </a:lnTo>
                      <a:lnTo>
                        <a:pt x="24" y="4"/>
                      </a:lnTo>
                      <a:lnTo>
                        <a:pt x="24" y="12"/>
                      </a:lnTo>
                      <a:lnTo>
                        <a:pt x="20" y="12"/>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420075"/>
                  <a:endParaRPr lang="en-US" sz="1654">
                    <a:solidFill>
                      <a:prstClr val="black"/>
                    </a:solidFill>
                    <a:latin typeface="Calibri"/>
                  </a:endParaRPr>
                </a:p>
              </p:txBody>
            </p:sp>
            <p:sp>
              <p:nvSpPr>
                <p:cNvPr id="80" name="Freeform 107"/>
                <p:cNvSpPr>
                  <a:spLocks/>
                </p:cNvSpPr>
                <p:nvPr/>
              </p:nvSpPr>
              <p:spPr bwMode="auto">
                <a:xfrm>
                  <a:off x="1672" y="1516"/>
                  <a:ext cx="58" cy="97"/>
                </a:xfrm>
                <a:custGeom>
                  <a:avLst/>
                  <a:gdLst>
                    <a:gd name="T0" fmla="*/ 0 w 65"/>
                    <a:gd name="T1" fmla="*/ 8 h 97"/>
                    <a:gd name="T2" fmla="*/ 4 w 65"/>
                    <a:gd name="T3" fmla="*/ 16 h 97"/>
                    <a:gd name="T4" fmla="*/ 4 w 65"/>
                    <a:gd name="T5" fmla="*/ 24 h 97"/>
                    <a:gd name="T6" fmla="*/ 6 w 65"/>
                    <a:gd name="T7" fmla="*/ 32 h 97"/>
                    <a:gd name="T8" fmla="*/ 6 w 65"/>
                    <a:gd name="T9" fmla="*/ 40 h 97"/>
                    <a:gd name="T10" fmla="*/ 6 w 65"/>
                    <a:gd name="T11" fmla="*/ 48 h 97"/>
                    <a:gd name="T12" fmla="*/ 6 w 65"/>
                    <a:gd name="T13" fmla="*/ 56 h 97"/>
                    <a:gd name="T14" fmla="*/ 6 w 65"/>
                    <a:gd name="T15" fmla="*/ 64 h 97"/>
                    <a:gd name="T16" fmla="*/ 6 w 65"/>
                    <a:gd name="T17" fmla="*/ 72 h 97"/>
                    <a:gd name="T18" fmla="*/ 6 w 65"/>
                    <a:gd name="T19" fmla="*/ 80 h 97"/>
                    <a:gd name="T20" fmla="*/ 6 w 65"/>
                    <a:gd name="T21" fmla="*/ 88 h 97"/>
                    <a:gd name="T22" fmla="*/ 8 w 65"/>
                    <a:gd name="T23" fmla="*/ 96 h 97"/>
                    <a:gd name="T24" fmla="*/ 12 w 65"/>
                    <a:gd name="T25" fmla="*/ 92 h 97"/>
                    <a:gd name="T26" fmla="*/ 17 w 65"/>
                    <a:gd name="T27" fmla="*/ 88 h 97"/>
                    <a:gd name="T28" fmla="*/ 21 w 65"/>
                    <a:gd name="T29" fmla="*/ 84 h 97"/>
                    <a:gd name="T30" fmla="*/ 24 w 65"/>
                    <a:gd name="T31" fmla="*/ 76 h 97"/>
                    <a:gd name="T32" fmla="*/ 30 w 65"/>
                    <a:gd name="T33" fmla="*/ 64 h 97"/>
                    <a:gd name="T34" fmla="*/ 33 w 65"/>
                    <a:gd name="T35" fmla="*/ 56 h 97"/>
                    <a:gd name="T36" fmla="*/ 30 w 65"/>
                    <a:gd name="T37" fmla="*/ 48 h 97"/>
                    <a:gd name="T38" fmla="*/ 29 w 65"/>
                    <a:gd name="T39" fmla="*/ 40 h 97"/>
                    <a:gd name="T40" fmla="*/ 29 w 65"/>
                    <a:gd name="T41" fmla="*/ 32 h 97"/>
                    <a:gd name="T42" fmla="*/ 29 w 65"/>
                    <a:gd name="T43" fmla="*/ 24 h 97"/>
                    <a:gd name="T44" fmla="*/ 24 w 65"/>
                    <a:gd name="T45" fmla="*/ 16 h 97"/>
                    <a:gd name="T46" fmla="*/ 21 w 65"/>
                    <a:gd name="T47" fmla="*/ 8 h 97"/>
                    <a:gd name="T48" fmla="*/ 17 w 65"/>
                    <a:gd name="T49" fmla="*/ 8 h 97"/>
                    <a:gd name="T50" fmla="*/ 12 w 65"/>
                    <a:gd name="T51" fmla="*/ 4 h 97"/>
                    <a:gd name="T52" fmla="*/ 8 w 65"/>
                    <a:gd name="T53" fmla="*/ 0 h 97"/>
                    <a:gd name="T54" fmla="*/ 4 w 65"/>
                    <a:gd name="T55" fmla="*/ 4 h 97"/>
                    <a:gd name="T56" fmla="*/ 4 w 65"/>
                    <a:gd name="T57" fmla="*/ 12 h 97"/>
                    <a:gd name="T58" fmla="*/ 0 w 65"/>
                    <a:gd name="T59" fmla="*/ 8 h 9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5"/>
                    <a:gd name="T91" fmla="*/ 0 h 97"/>
                    <a:gd name="T92" fmla="*/ 65 w 65"/>
                    <a:gd name="T93" fmla="*/ 97 h 9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5" h="97">
                      <a:moveTo>
                        <a:pt x="0" y="8"/>
                      </a:moveTo>
                      <a:lnTo>
                        <a:pt x="4" y="16"/>
                      </a:lnTo>
                      <a:lnTo>
                        <a:pt x="8" y="24"/>
                      </a:lnTo>
                      <a:lnTo>
                        <a:pt x="12" y="32"/>
                      </a:lnTo>
                      <a:lnTo>
                        <a:pt x="12" y="40"/>
                      </a:lnTo>
                      <a:lnTo>
                        <a:pt x="12" y="48"/>
                      </a:lnTo>
                      <a:lnTo>
                        <a:pt x="12" y="56"/>
                      </a:lnTo>
                      <a:lnTo>
                        <a:pt x="12" y="64"/>
                      </a:lnTo>
                      <a:lnTo>
                        <a:pt x="12" y="72"/>
                      </a:lnTo>
                      <a:lnTo>
                        <a:pt x="12" y="80"/>
                      </a:lnTo>
                      <a:lnTo>
                        <a:pt x="12" y="88"/>
                      </a:lnTo>
                      <a:lnTo>
                        <a:pt x="16" y="96"/>
                      </a:lnTo>
                      <a:lnTo>
                        <a:pt x="24" y="92"/>
                      </a:lnTo>
                      <a:lnTo>
                        <a:pt x="32" y="88"/>
                      </a:lnTo>
                      <a:lnTo>
                        <a:pt x="40" y="84"/>
                      </a:lnTo>
                      <a:lnTo>
                        <a:pt x="48" y="76"/>
                      </a:lnTo>
                      <a:lnTo>
                        <a:pt x="60" y="64"/>
                      </a:lnTo>
                      <a:lnTo>
                        <a:pt x="64" y="56"/>
                      </a:lnTo>
                      <a:lnTo>
                        <a:pt x="60" y="48"/>
                      </a:lnTo>
                      <a:lnTo>
                        <a:pt x="56" y="40"/>
                      </a:lnTo>
                      <a:lnTo>
                        <a:pt x="56" y="32"/>
                      </a:lnTo>
                      <a:lnTo>
                        <a:pt x="56" y="24"/>
                      </a:lnTo>
                      <a:lnTo>
                        <a:pt x="48" y="16"/>
                      </a:lnTo>
                      <a:lnTo>
                        <a:pt x="40" y="8"/>
                      </a:lnTo>
                      <a:lnTo>
                        <a:pt x="32" y="8"/>
                      </a:lnTo>
                      <a:lnTo>
                        <a:pt x="24" y="4"/>
                      </a:lnTo>
                      <a:lnTo>
                        <a:pt x="16" y="0"/>
                      </a:lnTo>
                      <a:lnTo>
                        <a:pt x="8" y="4"/>
                      </a:lnTo>
                      <a:lnTo>
                        <a:pt x="4" y="12"/>
                      </a:lnTo>
                      <a:lnTo>
                        <a:pt x="0" y="8"/>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420075"/>
                  <a:endParaRPr lang="en-US" sz="1654">
                    <a:solidFill>
                      <a:prstClr val="black"/>
                    </a:solidFill>
                    <a:latin typeface="Calibri"/>
                  </a:endParaRPr>
                </a:p>
              </p:txBody>
            </p:sp>
            <p:sp>
              <p:nvSpPr>
                <p:cNvPr id="81" name="Freeform 108"/>
                <p:cNvSpPr>
                  <a:spLocks/>
                </p:cNvSpPr>
                <p:nvPr/>
              </p:nvSpPr>
              <p:spPr bwMode="auto">
                <a:xfrm>
                  <a:off x="1637" y="1400"/>
                  <a:ext cx="79" cy="97"/>
                </a:xfrm>
                <a:custGeom>
                  <a:avLst/>
                  <a:gdLst>
                    <a:gd name="T0" fmla="*/ 18 w 89"/>
                    <a:gd name="T1" fmla="*/ 96 h 97"/>
                    <a:gd name="T2" fmla="*/ 18 w 89"/>
                    <a:gd name="T3" fmla="*/ 88 h 97"/>
                    <a:gd name="T4" fmla="*/ 16 w 89"/>
                    <a:gd name="T5" fmla="*/ 80 h 97"/>
                    <a:gd name="T6" fmla="*/ 16 w 89"/>
                    <a:gd name="T7" fmla="*/ 72 h 97"/>
                    <a:gd name="T8" fmla="*/ 14 w 89"/>
                    <a:gd name="T9" fmla="*/ 64 h 97"/>
                    <a:gd name="T10" fmla="*/ 12 w 89"/>
                    <a:gd name="T11" fmla="*/ 56 h 97"/>
                    <a:gd name="T12" fmla="*/ 10 w 89"/>
                    <a:gd name="T13" fmla="*/ 48 h 97"/>
                    <a:gd name="T14" fmla="*/ 8 w 89"/>
                    <a:gd name="T15" fmla="*/ 40 h 97"/>
                    <a:gd name="T16" fmla="*/ 4 w 89"/>
                    <a:gd name="T17" fmla="*/ 36 h 97"/>
                    <a:gd name="T18" fmla="*/ 4 w 89"/>
                    <a:gd name="T19" fmla="*/ 28 h 97"/>
                    <a:gd name="T20" fmla="*/ 0 w 89"/>
                    <a:gd name="T21" fmla="*/ 16 h 97"/>
                    <a:gd name="T22" fmla="*/ 0 w 89"/>
                    <a:gd name="T23" fmla="*/ 8 h 97"/>
                    <a:gd name="T24" fmla="*/ 0 w 89"/>
                    <a:gd name="T25" fmla="*/ 0 h 97"/>
                    <a:gd name="T26" fmla="*/ 4 w 89"/>
                    <a:gd name="T27" fmla="*/ 0 h 97"/>
                    <a:gd name="T28" fmla="*/ 8 w 89"/>
                    <a:gd name="T29" fmla="*/ 0 h 97"/>
                    <a:gd name="T30" fmla="*/ 12 w 89"/>
                    <a:gd name="T31" fmla="*/ 4 h 97"/>
                    <a:gd name="T32" fmla="*/ 14 w 89"/>
                    <a:gd name="T33" fmla="*/ 12 h 97"/>
                    <a:gd name="T34" fmla="*/ 18 w 89"/>
                    <a:gd name="T35" fmla="*/ 16 h 97"/>
                    <a:gd name="T36" fmla="*/ 22 w 89"/>
                    <a:gd name="T37" fmla="*/ 20 h 97"/>
                    <a:gd name="T38" fmla="*/ 25 w 89"/>
                    <a:gd name="T39" fmla="*/ 20 h 97"/>
                    <a:gd name="T40" fmla="*/ 29 w 89"/>
                    <a:gd name="T41" fmla="*/ 20 h 97"/>
                    <a:gd name="T42" fmla="*/ 33 w 89"/>
                    <a:gd name="T43" fmla="*/ 20 h 97"/>
                    <a:gd name="T44" fmla="*/ 36 w 89"/>
                    <a:gd name="T45" fmla="*/ 24 h 97"/>
                    <a:gd name="T46" fmla="*/ 41 w 89"/>
                    <a:gd name="T47" fmla="*/ 24 h 97"/>
                    <a:gd name="T48" fmla="*/ 43 w 89"/>
                    <a:gd name="T49" fmla="*/ 32 h 97"/>
                    <a:gd name="T50" fmla="*/ 41 w 89"/>
                    <a:gd name="T51" fmla="*/ 40 h 97"/>
                    <a:gd name="T52" fmla="*/ 41 w 89"/>
                    <a:gd name="T53" fmla="*/ 48 h 97"/>
                    <a:gd name="T54" fmla="*/ 36 w 89"/>
                    <a:gd name="T55" fmla="*/ 52 h 97"/>
                    <a:gd name="T56" fmla="*/ 33 w 89"/>
                    <a:gd name="T57" fmla="*/ 60 h 97"/>
                    <a:gd name="T58" fmla="*/ 29 w 89"/>
                    <a:gd name="T59" fmla="*/ 72 h 97"/>
                    <a:gd name="T60" fmla="*/ 28 w 89"/>
                    <a:gd name="T61" fmla="*/ 80 h 97"/>
                    <a:gd name="T62" fmla="*/ 24 w 89"/>
                    <a:gd name="T63" fmla="*/ 88 h 97"/>
                    <a:gd name="T64" fmla="*/ 22 w 89"/>
                    <a:gd name="T65" fmla="*/ 96 h 97"/>
                    <a:gd name="T66" fmla="*/ 18 w 89"/>
                    <a:gd name="T67" fmla="*/ 96 h 9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9"/>
                    <a:gd name="T103" fmla="*/ 0 h 97"/>
                    <a:gd name="T104" fmla="*/ 89 w 89"/>
                    <a:gd name="T105" fmla="*/ 97 h 9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9" h="97">
                      <a:moveTo>
                        <a:pt x="36" y="96"/>
                      </a:moveTo>
                      <a:lnTo>
                        <a:pt x="36" y="88"/>
                      </a:lnTo>
                      <a:lnTo>
                        <a:pt x="32" y="80"/>
                      </a:lnTo>
                      <a:lnTo>
                        <a:pt x="32" y="72"/>
                      </a:lnTo>
                      <a:lnTo>
                        <a:pt x="28" y="64"/>
                      </a:lnTo>
                      <a:lnTo>
                        <a:pt x="24" y="56"/>
                      </a:lnTo>
                      <a:lnTo>
                        <a:pt x="20" y="48"/>
                      </a:lnTo>
                      <a:lnTo>
                        <a:pt x="16" y="40"/>
                      </a:lnTo>
                      <a:lnTo>
                        <a:pt x="8" y="36"/>
                      </a:lnTo>
                      <a:lnTo>
                        <a:pt x="4" y="28"/>
                      </a:lnTo>
                      <a:lnTo>
                        <a:pt x="0" y="16"/>
                      </a:lnTo>
                      <a:lnTo>
                        <a:pt x="0" y="8"/>
                      </a:lnTo>
                      <a:lnTo>
                        <a:pt x="0" y="0"/>
                      </a:lnTo>
                      <a:lnTo>
                        <a:pt x="8" y="0"/>
                      </a:lnTo>
                      <a:lnTo>
                        <a:pt x="16" y="0"/>
                      </a:lnTo>
                      <a:lnTo>
                        <a:pt x="24" y="4"/>
                      </a:lnTo>
                      <a:lnTo>
                        <a:pt x="28" y="12"/>
                      </a:lnTo>
                      <a:lnTo>
                        <a:pt x="36" y="16"/>
                      </a:lnTo>
                      <a:lnTo>
                        <a:pt x="44" y="20"/>
                      </a:lnTo>
                      <a:lnTo>
                        <a:pt x="52" y="20"/>
                      </a:lnTo>
                      <a:lnTo>
                        <a:pt x="60" y="20"/>
                      </a:lnTo>
                      <a:lnTo>
                        <a:pt x="68" y="20"/>
                      </a:lnTo>
                      <a:lnTo>
                        <a:pt x="76" y="24"/>
                      </a:lnTo>
                      <a:lnTo>
                        <a:pt x="84" y="24"/>
                      </a:lnTo>
                      <a:lnTo>
                        <a:pt x="88" y="32"/>
                      </a:lnTo>
                      <a:lnTo>
                        <a:pt x="84" y="40"/>
                      </a:lnTo>
                      <a:lnTo>
                        <a:pt x="84" y="48"/>
                      </a:lnTo>
                      <a:lnTo>
                        <a:pt x="76" y="52"/>
                      </a:lnTo>
                      <a:lnTo>
                        <a:pt x="68" y="60"/>
                      </a:lnTo>
                      <a:lnTo>
                        <a:pt x="60" y="72"/>
                      </a:lnTo>
                      <a:lnTo>
                        <a:pt x="56" y="80"/>
                      </a:lnTo>
                      <a:lnTo>
                        <a:pt x="48" y="88"/>
                      </a:lnTo>
                      <a:lnTo>
                        <a:pt x="44" y="96"/>
                      </a:lnTo>
                      <a:lnTo>
                        <a:pt x="36" y="96"/>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420075"/>
                  <a:endParaRPr lang="en-US" sz="1654">
                    <a:solidFill>
                      <a:prstClr val="black"/>
                    </a:solidFill>
                    <a:latin typeface="Calibri"/>
                  </a:endParaRPr>
                </a:p>
              </p:txBody>
            </p:sp>
            <p:sp>
              <p:nvSpPr>
                <p:cNvPr id="82" name="Freeform 109"/>
                <p:cNvSpPr>
                  <a:spLocks/>
                </p:cNvSpPr>
                <p:nvPr/>
              </p:nvSpPr>
              <p:spPr bwMode="auto">
                <a:xfrm>
                  <a:off x="1576" y="1304"/>
                  <a:ext cx="72" cy="73"/>
                </a:xfrm>
                <a:custGeom>
                  <a:avLst/>
                  <a:gdLst>
                    <a:gd name="T0" fmla="*/ 22 w 81"/>
                    <a:gd name="T1" fmla="*/ 72 h 73"/>
                    <a:gd name="T2" fmla="*/ 20 w 81"/>
                    <a:gd name="T3" fmla="*/ 64 h 73"/>
                    <a:gd name="T4" fmla="*/ 16 w 81"/>
                    <a:gd name="T5" fmla="*/ 60 h 73"/>
                    <a:gd name="T6" fmla="*/ 12 w 81"/>
                    <a:gd name="T7" fmla="*/ 56 h 73"/>
                    <a:gd name="T8" fmla="*/ 8 w 81"/>
                    <a:gd name="T9" fmla="*/ 52 h 73"/>
                    <a:gd name="T10" fmla="*/ 4 w 81"/>
                    <a:gd name="T11" fmla="*/ 48 h 73"/>
                    <a:gd name="T12" fmla="*/ 4 w 81"/>
                    <a:gd name="T13" fmla="*/ 40 h 73"/>
                    <a:gd name="T14" fmla="*/ 0 w 81"/>
                    <a:gd name="T15" fmla="*/ 32 h 73"/>
                    <a:gd name="T16" fmla="*/ 0 w 81"/>
                    <a:gd name="T17" fmla="*/ 24 h 73"/>
                    <a:gd name="T18" fmla="*/ 4 w 81"/>
                    <a:gd name="T19" fmla="*/ 16 h 73"/>
                    <a:gd name="T20" fmla="*/ 8 w 81"/>
                    <a:gd name="T21" fmla="*/ 12 h 73"/>
                    <a:gd name="T22" fmla="*/ 12 w 81"/>
                    <a:gd name="T23" fmla="*/ 16 h 73"/>
                    <a:gd name="T24" fmla="*/ 16 w 81"/>
                    <a:gd name="T25" fmla="*/ 16 h 73"/>
                    <a:gd name="T26" fmla="*/ 20 w 81"/>
                    <a:gd name="T27" fmla="*/ 12 h 73"/>
                    <a:gd name="T28" fmla="*/ 25 w 81"/>
                    <a:gd name="T29" fmla="*/ 8 h 73"/>
                    <a:gd name="T30" fmla="*/ 29 w 81"/>
                    <a:gd name="T31" fmla="*/ 4 h 73"/>
                    <a:gd name="T32" fmla="*/ 33 w 81"/>
                    <a:gd name="T33" fmla="*/ 0 h 73"/>
                    <a:gd name="T34" fmla="*/ 37 w 81"/>
                    <a:gd name="T35" fmla="*/ 0 h 73"/>
                    <a:gd name="T36" fmla="*/ 39 w 81"/>
                    <a:gd name="T37" fmla="*/ 12 h 73"/>
                    <a:gd name="T38" fmla="*/ 39 w 81"/>
                    <a:gd name="T39" fmla="*/ 20 h 73"/>
                    <a:gd name="T40" fmla="*/ 37 w 81"/>
                    <a:gd name="T41" fmla="*/ 28 h 73"/>
                    <a:gd name="T42" fmla="*/ 36 w 81"/>
                    <a:gd name="T43" fmla="*/ 36 h 73"/>
                    <a:gd name="T44" fmla="*/ 33 w 81"/>
                    <a:gd name="T45" fmla="*/ 44 h 73"/>
                    <a:gd name="T46" fmla="*/ 32 w 81"/>
                    <a:gd name="T47" fmla="*/ 52 h 73"/>
                    <a:gd name="T48" fmla="*/ 29 w 81"/>
                    <a:gd name="T49" fmla="*/ 60 h 73"/>
                    <a:gd name="T50" fmla="*/ 28 w 81"/>
                    <a:gd name="T51" fmla="*/ 68 h 73"/>
                    <a:gd name="T52" fmla="*/ 24 w 81"/>
                    <a:gd name="T53" fmla="*/ 68 h 73"/>
                    <a:gd name="T54" fmla="*/ 22 w 81"/>
                    <a:gd name="T55" fmla="*/ 72 h 7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81"/>
                    <a:gd name="T85" fmla="*/ 0 h 73"/>
                    <a:gd name="T86" fmla="*/ 81 w 81"/>
                    <a:gd name="T87" fmla="*/ 73 h 7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81" h="73">
                      <a:moveTo>
                        <a:pt x="44" y="72"/>
                      </a:moveTo>
                      <a:lnTo>
                        <a:pt x="40" y="64"/>
                      </a:lnTo>
                      <a:lnTo>
                        <a:pt x="32" y="60"/>
                      </a:lnTo>
                      <a:lnTo>
                        <a:pt x="24" y="56"/>
                      </a:lnTo>
                      <a:lnTo>
                        <a:pt x="16" y="52"/>
                      </a:lnTo>
                      <a:lnTo>
                        <a:pt x="8" y="48"/>
                      </a:lnTo>
                      <a:lnTo>
                        <a:pt x="4" y="40"/>
                      </a:lnTo>
                      <a:lnTo>
                        <a:pt x="0" y="32"/>
                      </a:lnTo>
                      <a:lnTo>
                        <a:pt x="0" y="24"/>
                      </a:lnTo>
                      <a:lnTo>
                        <a:pt x="4" y="16"/>
                      </a:lnTo>
                      <a:lnTo>
                        <a:pt x="16" y="12"/>
                      </a:lnTo>
                      <a:lnTo>
                        <a:pt x="24" y="16"/>
                      </a:lnTo>
                      <a:lnTo>
                        <a:pt x="32" y="16"/>
                      </a:lnTo>
                      <a:lnTo>
                        <a:pt x="40" y="12"/>
                      </a:lnTo>
                      <a:lnTo>
                        <a:pt x="52" y="8"/>
                      </a:lnTo>
                      <a:lnTo>
                        <a:pt x="60" y="4"/>
                      </a:lnTo>
                      <a:lnTo>
                        <a:pt x="68" y="0"/>
                      </a:lnTo>
                      <a:lnTo>
                        <a:pt x="76" y="0"/>
                      </a:lnTo>
                      <a:lnTo>
                        <a:pt x="80" y="12"/>
                      </a:lnTo>
                      <a:lnTo>
                        <a:pt x="80" y="20"/>
                      </a:lnTo>
                      <a:lnTo>
                        <a:pt x="76" y="28"/>
                      </a:lnTo>
                      <a:lnTo>
                        <a:pt x="72" y="36"/>
                      </a:lnTo>
                      <a:lnTo>
                        <a:pt x="68" y="44"/>
                      </a:lnTo>
                      <a:lnTo>
                        <a:pt x="64" y="52"/>
                      </a:lnTo>
                      <a:lnTo>
                        <a:pt x="60" y="60"/>
                      </a:lnTo>
                      <a:lnTo>
                        <a:pt x="56" y="68"/>
                      </a:lnTo>
                      <a:lnTo>
                        <a:pt x="48" y="68"/>
                      </a:lnTo>
                      <a:lnTo>
                        <a:pt x="44" y="72"/>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420075"/>
                  <a:endParaRPr lang="en-US" sz="1654">
                    <a:solidFill>
                      <a:prstClr val="black"/>
                    </a:solidFill>
                    <a:latin typeface="Calibri"/>
                  </a:endParaRPr>
                </a:p>
              </p:txBody>
            </p:sp>
            <p:sp>
              <p:nvSpPr>
                <p:cNvPr id="83" name="Freeform 110"/>
                <p:cNvSpPr>
                  <a:spLocks/>
                </p:cNvSpPr>
                <p:nvPr/>
              </p:nvSpPr>
              <p:spPr bwMode="auto">
                <a:xfrm>
                  <a:off x="1473" y="1240"/>
                  <a:ext cx="86" cy="69"/>
                </a:xfrm>
                <a:custGeom>
                  <a:avLst/>
                  <a:gdLst>
                    <a:gd name="T0" fmla="*/ 41 w 97"/>
                    <a:gd name="T1" fmla="*/ 68 h 69"/>
                    <a:gd name="T2" fmla="*/ 39 w 97"/>
                    <a:gd name="T3" fmla="*/ 60 h 69"/>
                    <a:gd name="T4" fmla="*/ 35 w 97"/>
                    <a:gd name="T5" fmla="*/ 56 h 69"/>
                    <a:gd name="T6" fmla="*/ 31 w 97"/>
                    <a:gd name="T7" fmla="*/ 52 h 69"/>
                    <a:gd name="T8" fmla="*/ 24 w 97"/>
                    <a:gd name="T9" fmla="*/ 48 h 69"/>
                    <a:gd name="T10" fmla="*/ 19 w 97"/>
                    <a:gd name="T11" fmla="*/ 44 h 69"/>
                    <a:gd name="T12" fmla="*/ 16 w 97"/>
                    <a:gd name="T13" fmla="*/ 44 h 69"/>
                    <a:gd name="T14" fmla="*/ 12 w 97"/>
                    <a:gd name="T15" fmla="*/ 36 h 69"/>
                    <a:gd name="T16" fmla="*/ 8 w 97"/>
                    <a:gd name="T17" fmla="*/ 36 h 69"/>
                    <a:gd name="T18" fmla="*/ 4 w 97"/>
                    <a:gd name="T19" fmla="*/ 36 h 69"/>
                    <a:gd name="T20" fmla="*/ 0 w 97"/>
                    <a:gd name="T21" fmla="*/ 28 h 69"/>
                    <a:gd name="T22" fmla="*/ 0 w 97"/>
                    <a:gd name="T23" fmla="*/ 20 h 69"/>
                    <a:gd name="T24" fmla="*/ 4 w 97"/>
                    <a:gd name="T25" fmla="*/ 12 h 69"/>
                    <a:gd name="T26" fmla="*/ 8 w 97"/>
                    <a:gd name="T27" fmla="*/ 12 h 69"/>
                    <a:gd name="T28" fmla="*/ 12 w 97"/>
                    <a:gd name="T29" fmla="*/ 8 h 69"/>
                    <a:gd name="T30" fmla="*/ 16 w 97"/>
                    <a:gd name="T31" fmla="*/ 8 h 69"/>
                    <a:gd name="T32" fmla="*/ 19 w 97"/>
                    <a:gd name="T33" fmla="*/ 8 h 69"/>
                    <a:gd name="T34" fmla="*/ 24 w 97"/>
                    <a:gd name="T35" fmla="*/ 8 h 69"/>
                    <a:gd name="T36" fmla="*/ 29 w 97"/>
                    <a:gd name="T37" fmla="*/ 4 h 69"/>
                    <a:gd name="T38" fmla="*/ 33 w 97"/>
                    <a:gd name="T39" fmla="*/ 0 h 69"/>
                    <a:gd name="T40" fmla="*/ 39 w 97"/>
                    <a:gd name="T41" fmla="*/ 4 h 69"/>
                    <a:gd name="T42" fmla="*/ 43 w 97"/>
                    <a:gd name="T43" fmla="*/ 4 h 69"/>
                    <a:gd name="T44" fmla="*/ 43 w 97"/>
                    <a:gd name="T45" fmla="*/ 16 h 69"/>
                    <a:gd name="T46" fmla="*/ 45 w 97"/>
                    <a:gd name="T47" fmla="*/ 24 h 69"/>
                    <a:gd name="T48" fmla="*/ 46 w 97"/>
                    <a:gd name="T49" fmla="*/ 32 h 69"/>
                    <a:gd name="T50" fmla="*/ 46 w 97"/>
                    <a:gd name="T51" fmla="*/ 40 h 69"/>
                    <a:gd name="T52" fmla="*/ 46 w 97"/>
                    <a:gd name="T53" fmla="*/ 48 h 69"/>
                    <a:gd name="T54" fmla="*/ 45 w 97"/>
                    <a:gd name="T55" fmla="*/ 56 h 69"/>
                    <a:gd name="T56" fmla="*/ 45 w 97"/>
                    <a:gd name="T57" fmla="*/ 64 h 69"/>
                    <a:gd name="T58" fmla="*/ 41 w 97"/>
                    <a:gd name="T59" fmla="*/ 68 h 6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7"/>
                    <a:gd name="T91" fmla="*/ 0 h 69"/>
                    <a:gd name="T92" fmla="*/ 97 w 97"/>
                    <a:gd name="T93" fmla="*/ 69 h 6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7" h="69">
                      <a:moveTo>
                        <a:pt x="84" y="68"/>
                      </a:moveTo>
                      <a:lnTo>
                        <a:pt x="80" y="60"/>
                      </a:lnTo>
                      <a:lnTo>
                        <a:pt x="72" y="56"/>
                      </a:lnTo>
                      <a:lnTo>
                        <a:pt x="64" y="52"/>
                      </a:lnTo>
                      <a:lnTo>
                        <a:pt x="48" y="48"/>
                      </a:lnTo>
                      <a:lnTo>
                        <a:pt x="40" y="44"/>
                      </a:lnTo>
                      <a:lnTo>
                        <a:pt x="32" y="44"/>
                      </a:lnTo>
                      <a:lnTo>
                        <a:pt x="24" y="36"/>
                      </a:lnTo>
                      <a:lnTo>
                        <a:pt x="16" y="36"/>
                      </a:lnTo>
                      <a:lnTo>
                        <a:pt x="8" y="36"/>
                      </a:lnTo>
                      <a:lnTo>
                        <a:pt x="0" y="28"/>
                      </a:lnTo>
                      <a:lnTo>
                        <a:pt x="0" y="20"/>
                      </a:lnTo>
                      <a:lnTo>
                        <a:pt x="4" y="12"/>
                      </a:lnTo>
                      <a:lnTo>
                        <a:pt x="16" y="12"/>
                      </a:lnTo>
                      <a:lnTo>
                        <a:pt x="24" y="8"/>
                      </a:lnTo>
                      <a:lnTo>
                        <a:pt x="32" y="8"/>
                      </a:lnTo>
                      <a:lnTo>
                        <a:pt x="40" y="8"/>
                      </a:lnTo>
                      <a:lnTo>
                        <a:pt x="48" y="8"/>
                      </a:lnTo>
                      <a:lnTo>
                        <a:pt x="60" y="4"/>
                      </a:lnTo>
                      <a:lnTo>
                        <a:pt x="68" y="0"/>
                      </a:lnTo>
                      <a:lnTo>
                        <a:pt x="80" y="4"/>
                      </a:lnTo>
                      <a:lnTo>
                        <a:pt x="88" y="4"/>
                      </a:lnTo>
                      <a:lnTo>
                        <a:pt x="88" y="16"/>
                      </a:lnTo>
                      <a:lnTo>
                        <a:pt x="92" y="24"/>
                      </a:lnTo>
                      <a:lnTo>
                        <a:pt x="96" y="32"/>
                      </a:lnTo>
                      <a:lnTo>
                        <a:pt x="96" y="40"/>
                      </a:lnTo>
                      <a:lnTo>
                        <a:pt x="96" y="48"/>
                      </a:lnTo>
                      <a:lnTo>
                        <a:pt x="92" y="56"/>
                      </a:lnTo>
                      <a:lnTo>
                        <a:pt x="92" y="64"/>
                      </a:lnTo>
                      <a:lnTo>
                        <a:pt x="84" y="68"/>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420075"/>
                  <a:endParaRPr lang="en-US" sz="1654">
                    <a:solidFill>
                      <a:prstClr val="black"/>
                    </a:solidFill>
                    <a:latin typeface="Calibri"/>
                  </a:endParaRPr>
                </a:p>
              </p:txBody>
            </p:sp>
            <p:sp>
              <p:nvSpPr>
                <p:cNvPr id="84" name="Freeform 111"/>
                <p:cNvSpPr>
                  <a:spLocks/>
                </p:cNvSpPr>
                <p:nvPr/>
              </p:nvSpPr>
              <p:spPr bwMode="auto">
                <a:xfrm>
                  <a:off x="1231" y="1120"/>
                  <a:ext cx="207" cy="129"/>
                </a:xfrm>
                <a:custGeom>
                  <a:avLst/>
                  <a:gdLst>
                    <a:gd name="T0" fmla="*/ 108 w 233"/>
                    <a:gd name="T1" fmla="*/ 128 h 129"/>
                    <a:gd name="T2" fmla="*/ 100 w 233"/>
                    <a:gd name="T3" fmla="*/ 124 h 129"/>
                    <a:gd name="T4" fmla="*/ 92 w 233"/>
                    <a:gd name="T5" fmla="*/ 120 h 129"/>
                    <a:gd name="T6" fmla="*/ 82 w 233"/>
                    <a:gd name="T7" fmla="*/ 120 h 129"/>
                    <a:gd name="T8" fmla="*/ 75 w 233"/>
                    <a:gd name="T9" fmla="*/ 120 h 129"/>
                    <a:gd name="T10" fmla="*/ 67 w 233"/>
                    <a:gd name="T11" fmla="*/ 120 h 129"/>
                    <a:gd name="T12" fmla="*/ 63 w 233"/>
                    <a:gd name="T13" fmla="*/ 112 h 129"/>
                    <a:gd name="T14" fmla="*/ 67 w 233"/>
                    <a:gd name="T15" fmla="*/ 100 h 129"/>
                    <a:gd name="T16" fmla="*/ 73 w 233"/>
                    <a:gd name="T17" fmla="*/ 84 h 129"/>
                    <a:gd name="T18" fmla="*/ 75 w 233"/>
                    <a:gd name="T19" fmla="*/ 68 h 129"/>
                    <a:gd name="T20" fmla="*/ 71 w 233"/>
                    <a:gd name="T21" fmla="*/ 56 h 129"/>
                    <a:gd name="T22" fmla="*/ 60 w 233"/>
                    <a:gd name="T23" fmla="*/ 48 h 129"/>
                    <a:gd name="T24" fmla="*/ 52 w 233"/>
                    <a:gd name="T25" fmla="*/ 48 h 129"/>
                    <a:gd name="T26" fmla="*/ 43 w 233"/>
                    <a:gd name="T27" fmla="*/ 52 h 129"/>
                    <a:gd name="T28" fmla="*/ 36 w 233"/>
                    <a:gd name="T29" fmla="*/ 52 h 129"/>
                    <a:gd name="T30" fmla="*/ 32 w 233"/>
                    <a:gd name="T31" fmla="*/ 64 h 129"/>
                    <a:gd name="T32" fmla="*/ 33 w 233"/>
                    <a:gd name="T33" fmla="*/ 80 h 129"/>
                    <a:gd name="T34" fmla="*/ 36 w 233"/>
                    <a:gd name="T35" fmla="*/ 96 h 129"/>
                    <a:gd name="T36" fmla="*/ 43 w 233"/>
                    <a:gd name="T37" fmla="*/ 108 h 129"/>
                    <a:gd name="T38" fmla="*/ 47 w 233"/>
                    <a:gd name="T39" fmla="*/ 116 h 129"/>
                    <a:gd name="T40" fmla="*/ 43 w 233"/>
                    <a:gd name="T41" fmla="*/ 128 h 129"/>
                    <a:gd name="T42" fmla="*/ 33 w 233"/>
                    <a:gd name="T43" fmla="*/ 124 h 129"/>
                    <a:gd name="T44" fmla="*/ 25 w 233"/>
                    <a:gd name="T45" fmla="*/ 124 h 129"/>
                    <a:gd name="T46" fmla="*/ 16 w 233"/>
                    <a:gd name="T47" fmla="*/ 128 h 129"/>
                    <a:gd name="T48" fmla="*/ 6 w 233"/>
                    <a:gd name="T49" fmla="*/ 128 h 129"/>
                    <a:gd name="T50" fmla="*/ 0 w 233"/>
                    <a:gd name="T51" fmla="*/ 112 h 129"/>
                    <a:gd name="T52" fmla="*/ 4 w 233"/>
                    <a:gd name="T53" fmla="*/ 104 h 129"/>
                    <a:gd name="T54" fmla="*/ 8 w 233"/>
                    <a:gd name="T55" fmla="*/ 88 h 129"/>
                    <a:gd name="T56" fmla="*/ 10 w 233"/>
                    <a:gd name="T57" fmla="*/ 72 h 129"/>
                    <a:gd name="T58" fmla="*/ 10 w 233"/>
                    <a:gd name="T59" fmla="*/ 56 h 129"/>
                    <a:gd name="T60" fmla="*/ 6 w 233"/>
                    <a:gd name="T61" fmla="*/ 36 h 129"/>
                    <a:gd name="T62" fmla="*/ 10 w 233"/>
                    <a:gd name="T63" fmla="*/ 24 h 129"/>
                    <a:gd name="T64" fmla="*/ 18 w 233"/>
                    <a:gd name="T65" fmla="*/ 16 h 129"/>
                    <a:gd name="T66" fmla="*/ 28 w 233"/>
                    <a:gd name="T67" fmla="*/ 4 h 129"/>
                    <a:gd name="T68" fmla="*/ 37 w 233"/>
                    <a:gd name="T69" fmla="*/ 0 h 129"/>
                    <a:gd name="T70" fmla="*/ 49 w 233"/>
                    <a:gd name="T71" fmla="*/ 0 h 129"/>
                    <a:gd name="T72" fmla="*/ 58 w 233"/>
                    <a:gd name="T73" fmla="*/ 0 h 129"/>
                    <a:gd name="T74" fmla="*/ 67 w 233"/>
                    <a:gd name="T75" fmla="*/ 0 h 129"/>
                    <a:gd name="T76" fmla="*/ 76 w 233"/>
                    <a:gd name="T77" fmla="*/ 0 h 129"/>
                    <a:gd name="T78" fmla="*/ 89 w 233"/>
                    <a:gd name="T79" fmla="*/ 16 h 129"/>
                    <a:gd name="T80" fmla="*/ 98 w 233"/>
                    <a:gd name="T81" fmla="*/ 32 h 129"/>
                    <a:gd name="T82" fmla="*/ 103 w 233"/>
                    <a:gd name="T83" fmla="*/ 52 h 129"/>
                    <a:gd name="T84" fmla="*/ 102 w 233"/>
                    <a:gd name="T85" fmla="*/ 68 h 129"/>
                    <a:gd name="T86" fmla="*/ 107 w 233"/>
                    <a:gd name="T87" fmla="*/ 88 h 129"/>
                    <a:gd name="T88" fmla="*/ 109 w 233"/>
                    <a:gd name="T89" fmla="*/ 104 h 129"/>
                    <a:gd name="T90" fmla="*/ 115 w 233"/>
                    <a:gd name="T91" fmla="*/ 120 h 129"/>
                    <a:gd name="T92" fmla="*/ 112 w 233"/>
                    <a:gd name="T93" fmla="*/ 128 h 12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33"/>
                    <a:gd name="T142" fmla="*/ 0 h 129"/>
                    <a:gd name="T143" fmla="*/ 233 w 233"/>
                    <a:gd name="T144" fmla="*/ 129 h 12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33" h="129">
                      <a:moveTo>
                        <a:pt x="228" y="128"/>
                      </a:moveTo>
                      <a:lnTo>
                        <a:pt x="220" y="128"/>
                      </a:lnTo>
                      <a:lnTo>
                        <a:pt x="212" y="128"/>
                      </a:lnTo>
                      <a:lnTo>
                        <a:pt x="204" y="124"/>
                      </a:lnTo>
                      <a:lnTo>
                        <a:pt x="196" y="120"/>
                      </a:lnTo>
                      <a:lnTo>
                        <a:pt x="188" y="120"/>
                      </a:lnTo>
                      <a:lnTo>
                        <a:pt x="176" y="120"/>
                      </a:lnTo>
                      <a:lnTo>
                        <a:pt x="168" y="120"/>
                      </a:lnTo>
                      <a:lnTo>
                        <a:pt x="160" y="120"/>
                      </a:lnTo>
                      <a:lnTo>
                        <a:pt x="152" y="120"/>
                      </a:lnTo>
                      <a:lnTo>
                        <a:pt x="144" y="120"/>
                      </a:lnTo>
                      <a:lnTo>
                        <a:pt x="136" y="120"/>
                      </a:lnTo>
                      <a:lnTo>
                        <a:pt x="128" y="120"/>
                      </a:lnTo>
                      <a:lnTo>
                        <a:pt x="128" y="112"/>
                      </a:lnTo>
                      <a:lnTo>
                        <a:pt x="128" y="104"/>
                      </a:lnTo>
                      <a:lnTo>
                        <a:pt x="136" y="100"/>
                      </a:lnTo>
                      <a:lnTo>
                        <a:pt x="144" y="92"/>
                      </a:lnTo>
                      <a:lnTo>
                        <a:pt x="148" y="84"/>
                      </a:lnTo>
                      <a:lnTo>
                        <a:pt x="152" y="76"/>
                      </a:lnTo>
                      <a:lnTo>
                        <a:pt x="152" y="68"/>
                      </a:lnTo>
                      <a:lnTo>
                        <a:pt x="152" y="60"/>
                      </a:lnTo>
                      <a:lnTo>
                        <a:pt x="144" y="56"/>
                      </a:lnTo>
                      <a:lnTo>
                        <a:pt x="136" y="56"/>
                      </a:lnTo>
                      <a:lnTo>
                        <a:pt x="124" y="48"/>
                      </a:lnTo>
                      <a:lnTo>
                        <a:pt x="112" y="48"/>
                      </a:lnTo>
                      <a:lnTo>
                        <a:pt x="104" y="48"/>
                      </a:lnTo>
                      <a:lnTo>
                        <a:pt x="96" y="48"/>
                      </a:lnTo>
                      <a:lnTo>
                        <a:pt x="88" y="52"/>
                      </a:lnTo>
                      <a:lnTo>
                        <a:pt x="80" y="52"/>
                      </a:lnTo>
                      <a:lnTo>
                        <a:pt x="72" y="52"/>
                      </a:lnTo>
                      <a:lnTo>
                        <a:pt x="64" y="56"/>
                      </a:lnTo>
                      <a:lnTo>
                        <a:pt x="64" y="64"/>
                      </a:lnTo>
                      <a:lnTo>
                        <a:pt x="64" y="72"/>
                      </a:lnTo>
                      <a:lnTo>
                        <a:pt x="68" y="80"/>
                      </a:lnTo>
                      <a:lnTo>
                        <a:pt x="68" y="88"/>
                      </a:lnTo>
                      <a:lnTo>
                        <a:pt x="72" y="96"/>
                      </a:lnTo>
                      <a:lnTo>
                        <a:pt x="76" y="104"/>
                      </a:lnTo>
                      <a:lnTo>
                        <a:pt x="88" y="108"/>
                      </a:lnTo>
                      <a:lnTo>
                        <a:pt x="96" y="108"/>
                      </a:lnTo>
                      <a:lnTo>
                        <a:pt x="96" y="116"/>
                      </a:lnTo>
                      <a:lnTo>
                        <a:pt x="96" y="124"/>
                      </a:lnTo>
                      <a:lnTo>
                        <a:pt x="88" y="128"/>
                      </a:lnTo>
                      <a:lnTo>
                        <a:pt x="80" y="124"/>
                      </a:lnTo>
                      <a:lnTo>
                        <a:pt x="68" y="124"/>
                      </a:lnTo>
                      <a:lnTo>
                        <a:pt x="60" y="124"/>
                      </a:lnTo>
                      <a:lnTo>
                        <a:pt x="52" y="124"/>
                      </a:lnTo>
                      <a:lnTo>
                        <a:pt x="44" y="124"/>
                      </a:lnTo>
                      <a:lnTo>
                        <a:pt x="32" y="128"/>
                      </a:lnTo>
                      <a:lnTo>
                        <a:pt x="20" y="128"/>
                      </a:lnTo>
                      <a:lnTo>
                        <a:pt x="12" y="128"/>
                      </a:lnTo>
                      <a:lnTo>
                        <a:pt x="4" y="124"/>
                      </a:lnTo>
                      <a:lnTo>
                        <a:pt x="0" y="112"/>
                      </a:lnTo>
                      <a:lnTo>
                        <a:pt x="8" y="112"/>
                      </a:lnTo>
                      <a:lnTo>
                        <a:pt x="8" y="104"/>
                      </a:lnTo>
                      <a:lnTo>
                        <a:pt x="16" y="96"/>
                      </a:lnTo>
                      <a:lnTo>
                        <a:pt x="16" y="88"/>
                      </a:lnTo>
                      <a:lnTo>
                        <a:pt x="16" y="80"/>
                      </a:lnTo>
                      <a:lnTo>
                        <a:pt x="20" y="72"/>
                      </a:lnTo>
                      <a:lnTo>
                        <a:pt x="20" y="64"/>
                      </a:lnTo>
                      <a:lnTo>
                        <a:pt x="20" y="56"/>
                      </a:lnTo>
                      <a:lnTo>
                        <a:pt x="16" y="48"/>
                      </a:lnTo>
                      <a:lnTo>
                        <a:pt x="12" y="36"/>
                      </a:lnTo>
                      <a:lnTo>
                        <a:pt x="12" y="28"/>
                      </a:lnTo>
                      <a:lnTo>
                        <a:pt x="20" y="24"/>
                      </a:lnTo>
                      <a:lnTo>
                        <a:pt x="28" y="20"/>
                      </a:lnTo>
                      <a:lnTo>
                        <a:pt x="36" y="16"/>
                      </a:lnTo>
                      <a:lnTo>
                        <a:pt x="48" y="8"/>
                      </a:lnTo>
                      <a:lnTo>
                        <a:pt x="56" y="4"/>
                      </a:lnTo>
                      <a:lnTo>
                        <a:pt x="68" y="0"/>
                      </a:lnTo>
                      <a:lnTo>
                        <a:pt x="76" y="0"/>
                      </a:lnTo>
                      <a:lnTo>
                        <a:pt x="92" y="0"/>
                      </a:lnTo>
                      <a:lnTo>
                        <a:pt x="100" y="0"/>
                      </a:lnTo>
                      <a:lnTo>
                        <a:pt x="108" y="0"/>
                      </a:lnTo>
                      <a:lnTo>
                        <a:pt x="116" y="0"/>
                      </a:lnTo>
                      <a:lnTo>
                        <a:pt x="128" y="0"/>
                      </a:lnTo>
                      <a:lnTo>
                        <a:pt x="136" y="0"/>
                      </a:lnTo>
                      <a:lnTo>
                        <a:pt x="148" y="0"/>
                      </a:lnTo>
                      <a:lnTo>
                        <a:pt x="156" y="0"/>
                      </a:lnTo>
                      <a:lnTo>
                        <a:pt x="176" y="8"/>
                      </a:lnTo>
                      <a:lnTo>
                        <a:pt x="180" y="16"/>
                      </a:lnTo>
                      <a:lnTo>
                        <a:pt x="196" y="24"/>
                      </a:lnTo>
                      <a:lnTo>
                        <a:pt x="200" y="32"/>
                      </a:lnTo>
                      <a:lnTo>
                        <a:pt x="208" y="44"/>
                      </a:lnTo>
                      <a:lnTo>
                        <a:pt x="212" y="52"/>
                      </a:lnTo>
                      <a:lnTo>
                        <a:pt x="208" y="60"/>
                      </a:lnTo>
                      <a:lnTo>
                        <a:pt x="208" y="68"/>
                      </a:lnTo>
                      <a:lnTo>
                        <a:pt x="208" y="80"/>
                      </a:lnTo>
                      <a:lnTo>
                        <a:pt x="216" y="88"/>
                      </a:lnTo>
                      <a:lnTo>
                        <a:pt x="220" y="96"/>
                      </a:lnTo>
                      <a:lnTo>
                        <a:pt x="224" y="104"/>
                      </a:lnTo>
                      <a:lnTo>
                        <a:pt x="228" y="112"/>
                      </a:lnTo>
                      <a:lnTo>
                        <a:pt x="232" y="120"/>
                      </a:lnTo>
                      <a:lnTo>
                        <a:pt x="232" y="128"/>
                      </a:lnTo>
                      <a:lnTo>
                        <a:pt x="228" y="128"/>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420075"/>
                  <a:endParaRPr lang="en-US" sz="1654">
                    <a:solidFill>
                      <a:prstClr val="black"/>
                    </a:solidFill>
                    <a:latin typeface="Calibri"/>
                  </a:endParaRPr>
                </a:p>
              </p:txBody>
            </p:sp>
            <p:sp>
              <p:nvSpPr>
                <p:cNvPr id="85" name="Freeform 112"/>
                <p:cNvSpPr>
                  <a:spLocks/>
                </p:cNvSpPr>
                <p:nvPr/>
              </p:nvSpPr>
              <p:spPr bwMode="auto">
                <a:xfrm>
                  <a:off x="1114" y="1200"/>
                  <a:ext cx="86" cy="93"/>
                </a:xfrm>
                <a:custGeom>
                  <a:avLst/>
                  <a:gdLst>
                    <a:gd name="T0" fmla="*/ 46 w 97"/>
                    <a:gd name="T1" fmla="*/ 52 h 93"/>
                    <a:gd name="T2" fmla="*/ 43 w 97"/>
                    <a:gd name="T3" fmla="*/ 56 h 93"/>
                    <a:gd name="T4" fmla="*/ 39 w 97"/>
                    <a:gd name="T5" fmla="*/ 56 h 93"/>
                    <a:gd name="T6" fmla="*/ 35 w 97"/>
                    <a:gd name="T7" fmla="*/ 60 h 93"/>
                    <a:gd name="T8" fmla="*/ 31 w 97"/>
                    <a:gd name="T9" fmla="*/ 64 h 93"/>
                    <a:gd name="T10" fmla="*/ 27 w 97"/>
                    <a:gd name="T11" fmla="*/ 72 h 93"/>
                    <a:gd name="T12" fmla="*/ 24 w 97"/>
                    <a:gd name="T13" fmla="*/ 72 h 93"/>
                    <a:gd name="T14" fmla="*/ 19 w 97"/>
                    <a:gd name="T15" fmla="*/ 80 h 93"/>
                    <a:gd name="T16" fmla="*/ 16 w 97"/>
                    <a:gd name="T17" fmla="*/ 84 h 93"/>
                    <a:gd name="T18" fmla="*/ 12 w 97"/>
                    <a:gd name="T19" fmla="*/ 88 h 93"/>
                    <a:gd name="T20" fmla="*/ 8 w 97"/>
                    <a:gd name="T21" fmla="*/ 92 h 93"/>
                    <a:gd name="T22" fmla="*/ 4 w 97"/>
                    <a:gd name="T23" fmla="*/ 92 h 93"/>
                    <a:gd name="T24" fmla="*/ 4 w 97"/>
                    <a:gd name="T25" fmla="*/ 84 h 93"/>
                    <a:gd name="T26" fmla="*/ 4 w 97"/>
                    <a:gd name="T27" fmla="*/ 72 h 93"/>
                    <a:gd name="T28" fmla="*/ 6 w 97"/>
                    <a:gd name="T29" fmla="*/ 64 h 93"/>
                    <a:gd name="T30" fmla="*/ 6 w 97"/>
                    <a:gd name="T31" fmla="*/ 56 h 93"/>
                    <a:gd name="T32" fmla="*/ 4 w 97"/>
                    <a:gd name="T33" fmla="*/ 48 h 93"/>
                    <a:gd name="T34" fmla="*/ 4 w 97"/>
                    <a:gd name="T35" fmla="*/ 40 h 93"/>
                    <a:gd name="T36" fmla="*/ 0 w 97"/>
                    <a:gd name="T37" fmla="*/ 32 h 93"/>
                    <a:gd name="T38" fmla="*/ 0 w 97"/>
                    <a:gd name="T39" fmla="*/ 24 h 93"/>
                    <a:gd name="T40" fmla="*/ 0 w 97"/>
                    <a:gd name="T41" fmla="*/ 16 h 93"/>
                    <a:gd name="T42" fmla="*/ 4 w 97"/>
                    <a:gd name="T43" fmla="*/ 8 h 93"/>
                    <a:gd name="T44" fmla="*/ 6 w 97"/>
                    <a:gd name="T45" fmla="*/ 0 h 93"/>
                    <a:gd name="T46" fmla="*/ 10 w 97"/>
                    <a:gd name="T47" fmla="*/ 0 h 93"/>
                    <a:gd name="T48" fmla="*/ 14 w 97"/>
                    <a:gd name="T49" fmla="*/ 4 h 93"/>
                    <a:gd name="T50" fmla="*/ 16 w 97"/>
                    <a:gd name="T51" fmla="*/ 12 h 93"/>
                    <a:gd name="T52" fmla="*/ 19 w 97"/>
                    <a:gd name="T53" fmla="*/ 20 h 93"/>
                    <a:gd name="T54" fmla="*/ 24 w 97"/>
                    <a:gd name="T55" fmla="*/ 24 h 93"/>
                    <a:gd name="T56" fmla="*/ 27 w 97"/>
                    <a:gd name="T57" fmla="*/ 28 h 93"/>
                    <a:gd name="T58" fmla="*/ 31 w 97"/>
                    <a:gd name="T59" fmla="*/ 32 h 93"/>
                    <a:gd name="T60" fmla="*/ 35 w 97"/>
                    <a:gd name="T61" fmla="*/ 36 h 93"/>
                    <a:gd name="T62" fmla="*/ 39 w 97"/>
                    <a:gd name="T63" fmla="*/ 40 h 93"/>
                    <a:gd name="T64" fmla="*/ 43 w 97"/>
                    <a:gd name="T65" fmla="*/ 40 h 93"/>
                    <a:gd name="T66" fmla="*/ 46 w 97"/>
                    <a:gd name="T67" fmla="*/ 44 h 93"/>
                    <a:gd name="T68" fmla="*/ 46 w 97"/>
                    <a:gd name="T69" fmla="*/ 52 h 9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7"/>
                    <a:gd name="T106" fmla="*/ 0 h 93"/>
                    <a:gd name="T107" fmla="*/ 97 w 97"/>
                    <a:gd name="T108" fmla="*/ 93 h 9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7" h="93">
                      <a:moveTo>
                        <a:pt x="96" y="52"/>
                      </a:moveTo>
                      <a:lnTo>
                        <a:pt x="88" y="56"/>
                      </a:lnTo>
                      <a:lnTo>
                        <a:pt x="80" y="56"/>
                      </a:lnTo>
                      <a:lnTo>
                        <a:pt x="72" y="60"/>
                      </a:lnTo>
                      <a:lnTo>
                        <a:pt x="64" y="64"/>
                      </a:lnTo>
                      <a:lnTo>
                        <a:pt x="56" y="72"/>
                      </a:lnTo>
                      <a:lnTo>
                        <a:pt x="48" y="72"/>
                      </a:lnTo>
                      <a:lnTo>
                        <a:pt x="40" y="80"/>
                      </a:lnTo>
                      <a:lnTo>
                        <a:pt x="32" y="84"/>
                      </a:lnTo>
                      <a:lnTo>
                        <a:pt x="24" y="88"/>
                      </a:lnTo>
                      <a:lnTo>
                        <a:pt x="16" y="92"/>
                      </a:lnTo>
                      <a:lnTo>
                        <a:pt x="8" y="92"/>
                      </a:lnTo>
                      <a:lnTo>
                        <a:pt x="4" y="84"/>
                      </a:lnTo>
                      <a:lnTo>
                        <a:pt x="8" y="72"/>
                      </a:lnTo>
                      <a:lnTo>
                        <a:pt x="12" y="64"/>
                      </a:lnTo>
                      <a:lnTo>
                        <a:pt x="12" y="56"/>
                      </a:lnTo>
                      <a:lnTo>
                        <a:pt x="8" y="48"/>
                      </a:lnTo>
                      <a:lnTo>
                        <a:pt x="4" y="40"/>
                      </a:lnTo>
                      <a:lnTo>
                        <a:pt x="0" y="32"/>
                      </a:lnTo>
                      <a:lnTo>
                        <a:pt x="0" y="24"/>
                      </a:lnTo>
                      <a:lnTo>
                        <a:pt x="0" y="16"/>
                      </a:lnTo>
                      <a:lnTo>
                        <a:pt x="4" y="8"/>
                      </a:lnTo>
                      <a:lnTo>
                        <a:pt x="12" y="0"/>
                      </a:lnTo>
                      <a:lnTo>
                        <a:pt x="20" y="0"/>
                      </a:lnTo>
                      <a:lnTo>
                        <a:pt x="28" y="4"/>
                      </a:lnTo>
                      <a:lnTo>
                        <a:pt x="32" y="12"/>
                      </a:lnTo>
                      <a:lnTo>
                        <a:pt x="40" y="20"/>
                      </a:lnTo>
                      <a:lnTo>
                        <a:pt x="48" y="24"/>
                      </a:lnTo>
                      <a:lnTo>
                        <a:pt x="56" y="28"/>
                      </a:lnTo>
                      <a:lnTo>
                        <a:pt x="64" y="32"/>
                      </a:lnTo>
                      <a:lnTo>
                        <a:pt x="72" y="36"/>
                      </a:lnTo>
                      <a:lnTo>
                        <a:pt x="80" y="40"/>
                      </a:lnTo>
                      <a:lnTo>
                        <a:pt x="88" y="40"/>
                      </a:lnTo>
                      <a:lnTo>
                        <a:pt x="96" y="44"/>
                      </a:lnTo>
                      <a:lnTo>
                        <a:pt x="96" y="52"/>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420075"/>
                  <a:endParaRPr lang="en-US" sz="1654">
                    <a:solidFill>
                      <a:prstClr val="black"/>
                    </a:solidFill>
                    <a:latin typeface="Calibri"/>
                  </a:endParaRPr>
                </a:p>
              </p:txBody>
            </p:sp>
            <p:sp>
              <p:nvSpPr>
                <p:cNvPr id="86" name="Freeform 113"/>
                <p:cNvSpPr>
                  <a:spLocks/>
                </p:cNvSpPr>
                <p:nvPr/>
              </p:nvSpPr>
              <p:spPr bwMode="auto">
                <a:xfrm>
                  <a:off x="1004" y="1256"/>
                  <a:ext cx="90" cy="97"/>
                </a:xfrm>
                <a:custGeom>
                  <a:avLst/>
                  <a:gdLst>
                    <a:gd name="T0" fmla="*/ 49 w 101"/>
                    <a:gd name="T1" fmla="*/ 56 h 97"/>
                    <a:gd name="T2" fmla="*/ 46 w 101"/>
                    <a:gd name="T3" fmla="*/ 60 h 97"/>
                    <a:gd name="T4" fmla="*/ 42 w 101"/>
                    <a:gd name="T5" fmla="*/ 64 h 97"/>
                    <a:gd name="T6" fmla="*/ 38 w 101"/>
                    <a:gd name="T7" fmla="*/ 64 h 97"/>
                    <a:gd name="T8" fmla="*/ 34 w 101"/>
                    <a:gd name="T9" fmla="*/ 72 h 97"/>
                    <a:gd name="T10" fmla="*/ 29 w 101"/>
                    <a:gd name="T11" fmla="*/ 76 h 97"/>
                    <a:gd name="T12" fmla="*/ 26 w 101"/>
                    <a:gd name="T13" fmla="*/ 80 h 97"/>
                    <a:gd name="T14" fmla="*/ 20 w 101"/>
                    <a:gd name="T15" fmla="*/ 84 h 97"/>
                    <a:gd name="T16" fmla="*/ 16 w 101"/>
                    <a:gd name="T17" fmla="*/ 88 h 97"/>
                    <a:gd name="T18" fmla="*/ 12 w 101"/>
                    <a:gd name="T19" fmla="*/ 92 h 97"/>
                    <a:gd name="T20" fmla="*/ 8 w 101"/>
                    <a:gd name="T21" fmla="*/ 96 h 97"/>
                    <a:gd name="T22" fmla="*/ 4 w 101"/>
                    <a:gd name="T23" fmla="*/ 84 h 97"/>
                    <a:gd name="T24" fmla="*/ 0 w 101"/>
                    <a:gd name="T25" fmla="*/ 76 h 97"/>
                    <a:gd name="T26" fmla="*/ 0 w 101"/>
                    <a:gd name="T27" fmla="*/ 68 h 97"/>
                    <a:gd name="T28" fmla="*/ 4 w 101"/>
                    <a:gd name="T29" fmla="*/ 60 h 97"/>
                    <a:gd name="T30" fmla="*/ 4 w 101"/>
                    <a:gd name="T31" fmla="*/ 52 h 97"/>
                    <a:gd name="T32" fmla="*/ 4 w 101"/>
                    <a:gd name="T33" fmla="*/ 44 h 97"/>
                    <a:gd name="T34" fmla="*/ 4 w 101"/>
                    <a:gd name="T35" fmla="*/ 36 h 97"/>
                    <a:gd name="T36" fmla="*/ 4 w 101"/>
                    <a:gd name="T37" fmla="*/ 28 h 97"/>
                    <a:gd name="T38" fmla="*/ 4 w 101"/>
                    <a:gd name="T39" fmla="*/ 20 h 97"/>
                    <a:gd name="T40" fmla="*/ 4 w 101"/>
                    <a:gd name="T41" fmla="*/ 12 h 97"/>
                    <a:gd name="T42" fmla="*/ 4 w 101"/>
                    <a:gd name="T43" fmla="*/ 4 h 97"/>
                    <a:gd name="T44" fmla="*/ 8 w 101"/>
                    <a:gd name="T45" fmla="*/ 0 h 97"/>
                    <a:gd name="T46" fmla="*/ 12 w 101"/>
                    <a:gd name="T47" fmla="*/ 0 h 97"/>
                    <a:gd name="T48" fmla="*/ 16 w 101"/>
                    <a:gd name="T49" fmla="*/ 0 h 97"/>
                    <a:gd name="T50" fmla="*/ 18 w 101"/>
                    <a:gd name="T51" fmla="*/ 8 h 97"/>
                    <a:gd name="T52" fmla="*/ 20 w 101"/>
                    <a:gd name="T53" fmla="*/ 16 h 97"/>
                    <a:gd name="T54" fmla="*/ 22 w 101"/>
                    <a:gd name="T55" fmla="*/ 24 h 97"/>
                    <a:gd name="T56" fmla="*/ 26 w 101"/>
                    <a:gd name="T57" fmla="*/ 28 h 97"/>
                    <a:gd name="T58" fmla="*/ 32 w 101"/>
                    <a:gd name="T59" fmla="*/ 36 h 97"/>
                    <a:gd name="T60" fmla="*/ 36 w 101"/>
                    <a:gd name="T61" fmla="*/ 36 h 97"/>
                    <a:gd name="T62" fmla="*/ 40 w 101"/>
                    <a:gd name="T63" fmla="*/ 40 h 97"/>
                    <a:gd name="T64" fmla="*/ 44 w 101"/>
                    <a:gd name="T65" fmla="*/ 44 h 97"/>
                    <a:gd name="T66" fmla="*/ 46 w 101"/>
                    <a:gd name="T67" fmla="*/ 52 h 97"/>
                    <a:gd name="T68" fmla="*/ 48 w 101"/>
                    <a:gd name="T69" fmla="*/ 60 h 97"/>
                    <a:gd name="T70" fmla="*/ 49 w 101"/>
                    <a:gd name="T71" fmla="*/ 56 h 9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1"/>
                    <a:gd name="T109" fmla="*/ 0 h 97"/>
                    <a:gd name="T110" fmla="*/ 101 w 101"/>
                    <a:gd name="T111" fmla="*/ 97 h 9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1" h="97">
                      <a:moveTo>
                        <a:pt x="100" y="56"/>
                      </a:moveTo>
                      <a:lnTo>
                        <a:pt x="92" y="60"/>
                      </a:lnTo>
                      <a:lnTo>
                        <a:pt x="84" y="64"/>
                      </a:lnTo>
                      <a:lnTo>
                        <a:pt x="76" y="64"/>
                      </a:lnTo>
                      <a:lnTo>
                        <a:pt x="68" y="72"/>
                      </a:lnTo>
                      <a:lnTo>
                        <a:pt x="60" y="76"/>
                      </a:lnTo>
                      <a:lnTo>
                        <a:pt x="52" y="80"/>
                      </a:lnTo>
                      <a:lnTo>
                        <a:pt x="40" y="84"/>
                      </a:lnTo>
                      <a:lnTo>
                        <a:pt x="32" y="88"/>
                      </a:lnTo>
                      <a:lnTo>
                        <a:pt x="24" y="92"/>
                      </a:lnTo>
                      <a:lnTo>
                        <a:pt x="16" y="96"/>
                      </a:lnTo>
                      <a:lnTo>
                        <a:pt x="4" y="84"/>
                      </a:lnTo>
                      <a:lnTo>
                        <a:pt x="0" y="76"/>
                      </a:lnTo>
                      <a:lnTo>
                        <a:pt x="0" y="68"/>
                      </a:lnTo>
                      <a:lnTo>
                        <a:pt x="8" y="60"/>
                      </a:lnTo>
                      <a:lnTo>
                        <a:pt x="8" y="52"/>
                      </a:lnTo>
                      <a:lnTo>
                        <a:pt x="8" y="44"/>
                      </a:lnTo>
                      <a:lnTo>
                        <a:pt x="8" y="36"/>
                      </a:lnTo>
                      <a:lnTo>
                        <a:pt x="8" y="28"/>
                      </a:lnTo>
                      <a:lnTo>
                        <a:pt x="8" y="20"/>
                      </a:lnTo>
                      <a:lnTo>
                        <a:pt x="8" y="12"/>
                      </a:lnTo>
                      <a:lnTo>
                        <a:pt x="8" y="4"/>
                      </a:lnTo>
                      <a:lnTo>
                        <a:pt x="16" y="0"/>
                      </a:lnTo>
                      <a:lnTo>
                        <a:pt x="24" y="0"/>
                      </a:lnTo>
                      <a:lnTo>
                        <a:pt x="32" y="0"/>
                      </a:lnTo>
                      <a:lnTo>
                        <a:pt x="36" y="8"/>
                      </a:lnTo>
                      <a:lnTo>
                        <a:pt x="40" y="16"/>
                      </a:lnTo>
                      <a:lnTo>
                        <a:pt x="44" y="24"/>
                      </a:lnTo>
                      <a:lnTo>
                        <a:pt x="52" y="28"/>
                      </a:lnTo>
                      <a:lnTo>
                        <a:pt x="64" y="36"/>
                      </a:lnTo>
                      <a:lnTo>
                        <a:pt x="72" y="36"/>
                      </a:lnTo>
                      <a:lnTo>
                        <a:pt x="80" y="40"/>
                      </a:lnTo>
                      <a:lnTo>
                        <a:pt x="88" y="44"/>
                      </a:lnTo>
                      <a:lnTo>
                        <a:pt x="92" y="52"/>
                      </a:lnTo>
                      <a:lnTo>
                        <a:pt x="96" y="60"/>
                      </a:lnTo>
                      <a:lnTo>
                        <a:pt x="100" y="56"/>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420075"/>
                  <a:endParaRPr lang="en-US" sz="1654">
                    <a:solidFill>
                      <a:prstClr val="black"/>
                    </a:solidFill>
                    <a:latin typeface="Calibri"/>
                  </a:endParaRPr>
                </a:p>
              </p:txBody>
            </p:sp>
            <p:sp>
              <p:nvSpPr>
                <p:cNvPr id="87" name="Freeform 114"/>
                <p:cNvSpPr>
                  <a:spLocks/>
                </p:cNvSpPr>
                <p:nvPr/>
              </p:nvSpPr>
              <p:spPr bwMode="auto">
                <a:xfrm>
                  <a:off x="613" y="1368"/>
                  <a:ext cx="370" cy="417"/>
                </a:xfrm>
                <a:custGeom>
                  <a:avLst/>
                  <a:gdLst>
                    <a:gd name="T0" fmla="*/ 199 w 417"/>
                    <a:gd name="T1" fmla="*/ 32 h 417"/>
                    <a:gd name="T2" fmla="*/ 189 w 417"/>
                    <a:gd name="T3" fmla="*/ 56 h 417"/>
                    <a:gd name="T4" fmla="*/ 185 w 417"/>
                    <a:gd name="T5" fmla="*/ 80 h 417"/>
                    <a:gd name="T6" fmla="*/ 179 w 417"/>
                    <a:gd name="T7" fmla="*/ 104 h 417"/>
                    <a:gd name="T8" fmla="*/ 173 w 417"/>
                    <a:gd name="T9" fmla="*/ 84 h 417"/>
                    <a:gd name="T10" fmla="*/ 173 w 417"/>
                    <a:gd name="T11" fmla="*/ 56 h 417"/>
                    <a:gd name="T12" fmla="*/ 166 w 417"/>
                    <a:gd name="T13" fmla="*/ 40 h 417"/>
                    <a:gd name="T14" fmla="*/ 154 w 417"/>
                    <a:gd name="T15" fmla="*/ 40 h 417"/>
                    <a:gd name="T16" fmla="*/ 146 w 417"/>
                    <a:gd name="T17" fmla="*/ 60 h 417"/>
                    <a:gd name="T18" fmla="*/ 143 w 417"/>
                    <a:gd name="T19" fmla="*/ 84 h 417"/>
                    <a:gd name="T20" fmla="*/ 139 w 417"/>
                    <a:gd name="T21" fmla="*/ 108 h 417"/>
                    <a:gd name="T22" fmla="*/ 137 w 417"/>
                    <a:gd name="T23" fmla="*/ 136 h 417"/>
                    <a:gd name="T24" fmla="*/ 137 w 417"/>
                    <a:gd name="T25" fmla="*/ 160 h 417"/>
                    <a:gd name="T26" fmla="*/ 130 w 417"/>
                    <a:gd name="T27" fmla="*/ 184 h 417"/>
                    <a:gd name="T28" fmla="*/ 122 w 417"/>
                    <a:gd name="T29" fmla="*/ 200 h 417"/>
                    <a:gd name="T30" fmla="*/ 117 w 417"/>
                    <a:gd name="T31" fmla="*/ 224 h 417"/>
                    <a:gd name="T32" fmla="*/ 115 w 417"/>
                    <a:gd name="T33" fmla="*/ 248 h 417"/>
                    <a:gd name="T34" fmla="*/ 111 w 417"/>
                    <a:gd name="T35" fmla="*/ 276 h 417"/>
                    <a:gd name="T36" fmla="*/ 106 w 417"/>
                    <a:gd name="T37" fmla="*/ 304 h 417"/>
                    <a:gd name="T38" fmla="*/ 94 w 417"/>
                    <a:gd name="T39" fmla="*/ 320 h 417"/>
                    <a:gd name="T40" fmla="*/ 82 w 417"/>
                    <a:gd name="T41" fmla="*/ 332 h 417"/>
                    <a:gd name="T42" fmla="*/ 67 w 417"/>
                    <a:gd name="T43" fmla="*/ 348 h 417"/>
                    <a:gd name="T44" fmla="*/ 59 w 417"/>
                    <a:gd name="T45" fmla="*/ 368 h 417"/>
                    <a:gd name="T46" fmla="*/ 60 w 417"/>
                    <a:gd name="T47" fmla="*/ 392 h 417"/>
                    <a:gd name="T48" fmla="*/ 54 w 417"/>
                    <a:gd name="T49" fmla="*/ 412 h 417"/>
                    <a:gd name="T50" fmla="*/ 43 w 417"/>
                    <a:gd name="T51" fmla="*/ 412 h 417"/>
                    <a:gd name="T52" fmla="*/ 31 w 417"/>
                    <a:gd name="T53" fmla="*/ 408 h 417"/>
                    <a:gd name="T54" fmla="*/ 20 w 417"/>
                    <a:gd name="T55" fmla="*/ 416 h 417"/>
                    <a:gd name="T56" fmla="*/ 8 w 417"/>
                    <a:gd name="T57" fmla="*/ 416 h 417"/>
                    <a:gd name="T58" fmla="*/ 10 w 417"/>
                    <a:gd name="T59" fmla="*/ 388 h 417"/>
                    <a:gd name="T60" fmla="*/ 20 w 417"/>
                    <a:gd name="T61" fmla="*/ 368 h 417"/>
                    <a:gd name="T62" fmla="*/ 20 w 417"/>
                    <a:gd name="T63" fmla="*/ 336 h 417"/>
                    <a:gd name="T64" fmla="*/ 16 w 417"/>
                    <a:gd name="T65" fmla="*/ 312 h 417"/>
                    <a:gd name="T66" fmla="*/ 8 w 417"/>
                    <a:gd name="T67" fmla="*/ 280 h 417"/>
                    <a:gd name="T68" fmla="*/ 4 w 417"/>
                    <a:gd name="T69" fmla="*/ 260 h 417"/>
                    <a:gd name="T70" fmla="*/ 0 w 417"/>
                    <a:gd name="T71" fmla="*/ 236 h 417"/>
                    <a:gd name="T72" fmla="*/ 0 w 417"/>
                    <a:gd name="T73" fmla="*/ 208 h 417"/>
                    <a:gd name="T74" fmla="*/ 8 w 417"/>
                    <a:gd name="T75" fmla="*/ 184 h 417"/>
                    <a:gd name="T76" fmla="*/ 18 w 417"/>
                    <a:gd name="T77" fmla="*/ 172 h 417"/>
                    <a:gd name="T78" fmla="*/ 39 w 417"/>
                    <a:gd name="T79" fmla="*/ 168 h 417"/>
                    <a:gd name="T80" fmla="*/ 52 w 417"/>
                    <a:gd name="T81" fmla="*/ 164 h 417"/>
                    <a:gd name="T82" fmla="*/ 67 w 417"/>
                    <a:gd name="T83" fmla="*/ 160 h 417"/>
                    <a:gd name="T84" fmla="*/ 82 w 417"/>
                    <a:gd name="T85" fmla="*/ 152 h 417"/>
                    <a:gd name="T86" fmla="*/ 94 w 417"/>
                    <a:gd name="T87" fmla="*/ 140 h 417"/>
                    <a:gd name="T88" fmla="*/ 106 w 417"/>
                    <a:gd name="T89" fmla="*/ 116 h 417"/>
                    <a:gd name="T90" fmla="*/ 114 w 417"/>
                    <a:gd name="T91" fmla="*/ 92 h 417"/>
                    <a:gd name="T92" fmla="*/ 119 w 417"/>
                    <a:gd name="T93" fmla="*/ 64 h 417"/>
                    <a:gd name="T94" fmla="*/ 124 w 417"/>
                    <a:gd name="T95" fmla="*/ 40 h 417"/>
                    <a:gd name="T96" fmla="*/ 130 w 417"/>
                    <a:gd name="T97" fmla="*/ 16 h 417"/>
                    <a:gd name="T98" fmla="*/ 149 w 417"/>
                    <a:gd name="T99" fmla="*/ 0 h 417"/>
                    <a:gd name="T100" fmla="*/ 162 w 417"/>
                    <a:gd name="T101" fmla="*/ 4 h 417"/>
                    <a:gd name="T102" fmla="*/ 176 w 417"/>
                    <a:gd name="T103" fmla="*/ 12 h 417"/>
                    <a:gd name="T104" fmla="*/ 188 w 417"/>
                    <a:gd name="T105" fmla="*/ 16 h 417"/>
                    <a:gd name="T106" fmla="*/ 199 w 417"/>
                    <a:gd name="T107" fmla="*/ 16 h 41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17"/>
                    <a:gd name="T163" fmla="*/ 0 h 417"/>
                    <a:gd name="T164" fmla="*/ 417 w 417"/>
                    <a:gd name="T165" fmla="*/ 417 h 41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17" h="417">
                      <a:moveTo>
                        <a:pt x="416" y="16"/>
                      </a:moveTo>
                      <a:lnTo>
                        <a:pt x="412" y="24"/>
                      </a:lnTo>
                      <a:lnTo>
                        <a:pt x="408" y="32"/>
                      </a:lnTo>
                      <a:lnTo>
                        <a:pt x="400" y="36"/>
                      </a:lnTo>
                      <a:lnTo>
                        <a:pt x="392" y="44"/>
                      </a:lnTo>
                      <a:lnTo>
                        <a:pt x="388" y="56"/>
                      </a:lnTo>
                      <a:lnTo>
                        <a:pt x="384" y="64"/>
                      </a:lnTo>
                      <a:lnTo>
                        <a:pt x="384" y="72"/>
                      </a:lnTo>
                      <a:lnTo>
                        <a:pt x="380" y="80"/>
                      </a:lnTo>
                      <a:lnTo>
                        <a:pt x="376" y="92"/>
                      </a:lnTo>
                      <a:lnTo>
                        <a:pt x="368" y="96"/>
                      </a:lnTo>
                      <a:lnTo>
                        <a:pt x="368" y="104"/>
                      </a:lnTo>
                      <a:lnTo>
                        <a:pt x="360" y="100"/>
                      </a:lnTo>
                      <a:lnTo>
                        <a:pt x="356" y="92"/>
                      </a:lnTo>
                      <a:lnTo>
                        <a:pt x="356" y="84"/>
                      </a:lnTo>
                      <a:lnTo>
                        <a:pt x="356" y="76"/>
                      </a:lnTo>
                      <a:lnTo>
                        <a:pt x="360" y="68"/>
                      </a:lnTo>
                      <a:lnTo>
                        <a:pt x="356" y="56"/>
                      </a:lnTo>
                      <a:lnTo>
                        <a:pt x="356" y="48"/>
                      </a:lnTo>
                      <a:lnTo>
                        <a:pt x="348" y="44"/>
                      </a:lnTo>
                      <a:lnTo>
                        <a:pt x="340" y="40"/>
                      </a:lnTo>
                      <a:lnTo>
                        <a:pt x="332" y="40"/>
                      </a:lnTo>
                      <a:lnTo>
                        <a:pt x="324" y="40"/>
                      </a:lnTo>
                      <a:lnTo>
                        <a:pt x="316" y="40"/>
                      </a:lnTo>
                      <a:lnTo>
                        <a:pt x="308" y="40"/>
                      </a:lnTo>
                      <a:lnTo>
                        <a:pt x="304" y="48"/>
                      </a:lnTo>
                      <a:lnTo>
                        <a:pt x="300" y="60"/>
                      </a:lnTo>
                      <a:lnTo>
                        <a:pt x="300" y="68"/>
                      </a:lnTo>
                      <a:lnTo>
                        <a:pt x="300" y="76"/>
                      </a:lnTo>
                      <a:lnTo>
                        <a:pt x="292" y="84"/>
                      </a:lnTo>
                      <a:lnTo>
                        <a:pt x="288" y="92"/>
                      </a:lnTo>
                      <a:lnTo>
                        <a:pt x="288" y="100"/>
                      </a:lnTo>
                      <a:lnTo>
                        <a:pt x="284" y="108"/>
                      </a:lnTo>
                      <a:lnTo>
                        <a:pt x="284" y="116"/>
                      </a:lnTo>
                      <a:lnTo>
                        <a:pt x="280" y="124"/>
                      </a:lnTo>
                      <a:lnTo>
                        <a:pt x="280" y="136"/>
                      </a:lnTo>
                      <a:lnTo>
                        <a:pt x="280" y="144"/>
                      </a:lnTo>
                      <a:lnTo>
                        <a:pt x="280" y="152"/>
                      </a:lnTo>
                      <a:lnTo>
                        <a:pt x="280" y="160"/>
                      </a:lnTo>
                      <a:lnTo>
                        <a:pt x="272" y="168"/>
                      </a:lnTo>
                      <a:lnTo>
                        <a:pt x="272" y="176"/>
                      </a:lnTo>
                      <a:lnTo>
                        <a:pt x="268" y="184"/>
                      </a:lnTo>
                      <a:lnTo>
                        <a:pt x="260" y="188"/>
                      </a:lnTo>
                      <a:lnTo>
                        <a:pt x="252" y="192"/>
                      </a:lnTo>
                      <a:lnTo>
                        <a:pt x="248" y="200"/>
                      </a:lnTo>
                      <a:lnTo>
                        <a:pt x="244" y="208"/>
                      </a:lnTo>
                      <a:lnTo>
                        <a:pt x="240" y="216"/>
                      </a:lnTo>
                      <a:lnTo>
                        <a:pt x="240" y="224"/>
                      </a:lnTo>
                      <a:lnTo>
                        <a:pt x="240" y="232"/>
                      </a:lnTo>
                      <a:lnTo>
                        <a:pt x="236" y="240"/>
                      </a:lnTo>
                      <a:lnTo>
                        <a:pt x="236" y="248"/>
                      </a:lnTo>
                      <a:lnTo>
                        <a:pt x="236" y="256"/>
                      </a:lnTo>
                      <a:lnTo>
                        <a:pt x="232" y="268"/>
                      </a:lnTo>
                      <a:lnTo>
                        <a:pt x="228" y="276"/>
                      </a:lnTo>
                      <a:lnTo>
                        <a:pt x="220" y="288"/>
                      </a:lnTo>
                      <a:lnTo>
                        <a:pt x="216" y="296"/>
                      </a:lnTo>
                      <a:lnTo>
                        <a:pt x="216" y="304"/>
                      </a:lnTo>
                      <a:lnTo>
                        <a:pt x="208" y="308"/>
                      </a:lnTo>
                      <a:lnTo>
                        <a:pt x="200" y="316"/>
                      </a:lnTo>
                      <a:lnTo>
                        <a:pt x="192" y="320"/>
                      </a:lnTo>
                      <a:lnTo>
                        <a:pt x="184" y="324"/>
                      </a:lnTo>
                      <a:lnTo>
                        <a:pt x="176" y="328"/>
                      </a:lnTo>
                      <a:lnTo>
                        <a:pt x="168" y="332"/>
                      </a:lnTo>
                      <a:lnTo>
                        <a:pt x="160" y="336"/>
                      </a:lnTo>
                      <a:lnTo>
                        <a:pt x="144" y="344"/>
                      </a:lnTo>
                      <a:lnTo>
                        <a:pt x="136" y="348"/>
                      </a:lnTo>
                      <a:lnTo>
                        <a:pt x="128" y="352"/>
                      </a:lnTo>
                      <a:lnTo>
                        <a:pt x="120" y="360"/>
                      </a:lnTo>
                      <a:lnTo>
                        <a:pt x="120" y="368"/>
                      </a:lnTo>
                      <a:lnTo>
                        <a:pt x="120" y="376"/>
                      </a:lnTo>
                      <a:lnTo>
                        <a:pt x="120" y="384"/>
                      </a:lnTo>
                      <a:lnTo>
                        <a:pt x="124" y="392"/>
                      </a:lnTo>
                      <a:lnTo>
                        <a:pt x="120" y="400"/>
                      </a:lnTo>
                      <a:lnTo>
                        <a:pt x="120" y="408"/>
                      </a:lnTo>
                      <a:lnTo>
                        <a:pt x="112" y="412"/>
                      </a:lnTo>
                      <a:lnTo>
                        <a:pt x="104" y="412"/>
                      </a:lnTo>
                      <a:lnTo>
                        <a:pt x="96" y="416"/>
                      </a:lnTo>
                      <a:lnTo>
                        <a:pt x="88" y="412"/>
                      </a:lnTo>
                      <a:lnTo>
                        <a:pt x="80" y="412"/>
                      </a:lnTo>
                      <a:lnTo>
                        <a:pt x="72" y="412"/>
                      </a:lnTo>
                      <a:lnTo>
                        <a:pt x="64" y="408"/>
                      </a:lnTo>
                      <a:lnTo>
                        <a:pt x="56" y="408"/>
                      </a:lnTo>
                      <a:lnTo>
                        <a:pt x="48" y="412"/>
                      </a:lnTo>
                      <a:lnTo>
                        <a:pt x="40" y="416"/>
                      </a:lnTo>
                      <a:lnTo>
                        <a:pt x="32" y="416"/>
                      </a:lnTo>
                      <a:lnTo>
                        <a:pt x="24" y="416"/>
                      </a:lnTo>
                      <a:lnTo>
                        <a:pt x="16" y="416"/>
                      </a:lnTo>
                      <a:lnTo>
                        <a:pt x="12" y="408"/>
                      </a:lnTo>
                      <a:lnTo>
                        <a:pt x="12" y="400"/>
                      </a:lnTo>
                      <a:lnTo>
                        <a:pt x="20" y="388"/>
                      </a:lnTo>
                      <a:lnTo>
                        <a:pt x="28" y="384"/>
                      </a:lnTo>
                      <a:lnTo>
                        <a:pt x="36" y="376"/>
                      </a:lnTo>
                      <a:lnTo>
                        <a:pt x="40" y="368"/>
                      </a:lnTo>
                      <a:lnTo>
                        <a:pt x="44" y="360"/>
                      </a:lnTo>
                      <a:lnTo>
                        <a:pt x="44" y="352"/>
                      </a:lnTo>
                      <a:lnTo>
                        <a:pt x="40" y="336"/>
                      </a:lnTo>
                      <a:lnTo>
                        <a:pt x="36" y="328"/>
                      </a:lnTo>
                      <a:lnTo>
                        <a:pt x="32" y="320"/>
                      </a:lnTo>
                      <a:lnTo>
                        <a:pt x="32" y="312"/>
                      </a:lnTo>
                      <a:lnTo>
                        <a:pt x="28" y="304"/>
                      </a:lnTo>
                      <a:lnTo>
                        <a:pt x="24" y="292"/>
                      </a:lnTo>
                      <a:lnTo>
                        <a:pt x="16" y="280"/>
                      </a:lnTo>
                      <a:lnTo>
                        <a:pt x="8" y="276"/>
                      </a:lnTo>
                      <a:lnTo>
                        <a:pt x="8" y="268"/>
                      </a:lnTo>
                      <a:lnTo>
                        <a:pt x="4" y="260"/>
                      </a:lnTo>
                      <a:lnTo>
                        <a:pt x="0" y="252"/>
                      </a:lnTo>
                      <a:lnTo>
                        <a:pt x="0" y="244"/>
                      </a:lnTo>
                      <a:lnTo>
                        <a:pt x="0" y="236"/>
                      </a:lnTo>
                      <a:lnTo>
                        <a:pt x="0" y="224"/>
                      </a:lnTo>
                      <a:lnTo>
                        <a:pt x="0" y="216"/>
                      </a:lnTo>
                      <a:lnTo>
                        <a:pt x="0" y="208"/>
                      </a:lnTo>
                      <a:lnTo>
                        <a:pt x="4" y="200"/>
                      </a:lnTo>
                      <a:lnTo>
                        <a:pt x="8" y="192"/>
                      </a:lnTo>
                      <a:lnTo>
                        <a:pt x="16" y="184"/>
                      </a:lnTo>
                      <a:lnTo>
                        <a:pt x="24" y="180"/>
                      </a:lnTo>
                      <a:lnTo>
                        <a:pt x="28" y="172"/>
                      </a:lnTo>
                      <a:lnTo>
                        <a:pt x="36" y="172"/>
                      </a:lnTo>
                      <a:lnTo>
                        <a:pt x="56" y="168"/>
                      </a:lnTo>
                      <a:lnTo>
                        <a:pt x="64" y="168"/>
                      </a:lnTo>
                      <a:lnTo>
                        <a:pt x="80" y="168"/>
                      </a:lnTo>
                      <a:lnTo>
                        <a:pt x="88" y="168"/>
                      </a:lnTo>
                      <a:lnTo>
                        <a:pt x="96" y="168"/>
                      </a:lnTo>
                      <a:lnTo>
                        <a:pt x="108" y="164"/>
                      </a:lnTo>
                      <a:lnTo>
                        <a:pt x="116" y="164"/>
                      </a:lnTo>
                      <a:lnTo>
                        <a:pt x="128" y="160"/>
                      </a:lnTo>
                      <a:lnTo>
                        <a:pt x="136" y="160"/>
                      </a:lnTo>
                      <a:lnTo>
                        <a:pt x="148" y="156"/>
                      </a:lnTo>
                      <a:lnTo>
                        <a:pt x="156" y="156"/>
                      </a:lnTo>
                      <a:lnTo>
                        <a:pt x="168" y="152"/>
                      </a:lnTo>
                      <a:lnTo>
                        <a:pt x="176" y="148"/>
                      </a:lnTo>
                      <a:lnTo>
                        <a:pt x="184" y="144"/>
                      </a:lnTo>
                      <a:lnTo>
                        <a:pt x="192" y="140"/>
                      </a:lnTo>
                      <a:lnTo>
                        <a:pt x="200" y="136"/>
                      </a:lnTo>
                      <a:lnTo>
                        <a:pt x="204" y="128"/>
                      </a:lnTo>
                      <a:lnTo>
                        <a:pt x="216" y="116"/>
                      </a:lnTo>
                      <a:lnTo>
                        <a:pt x="224" y="112"/>
                      </a:lnTo>
                      <a:lnTo>
                        <a:pt x="228" y="104"/>
                      </a:lnTo>
                      <a:lnTo>
                        <a:pt x="232" y="92"/>
                      </a:lnTo>
                      <a:lnTo>
                        <a:pt x="232" y="84"/>
                      </a:lnTo>
                      <a:lnTo>
                        <a:pt x="236" y="76"/>
                      </a:lnTo>
                      <a:lnTo>
                        <a:pt x="244" y="64"/>
                      </a:lnTo>
                      <a:lnTo>
                        <a:pt x="248" y="56"/>
                      </a:lnTo>
                      <a:lnTo>
                        <a:pt x="252" y="48"/>
                      </a:lnTo>
                      <a:lnTo>
                        <a:pt x="256" y="40"/>
                      </a:lnTo>
                      <a:lnTo>
                        <a:pt x="256" y="32"/>
                      </a:lnTo>
                      <a:lnTo>
                        <a:pt x="264" y="24"/>
                      </a:lnTo>
                      <a:lnTo>
                        <a:pt x="268" y="16"/>
                      </a:lnTo>
                      <a:lnTo>
                        <a:pt x="288" y="8"/>
                      </a:lnTo>
                      <a:lnTo>
                        <a:pt x="296" y="0"/>
                      </a:lnTo>
                      <a:lnTo>
                        <a:pt x="304" y="0"/>
                      </a:lnTo>
                      <a:lnTo>
                        <a:pt x="316" y="0"/>
                      </a:lnTo>
                      <a:lnTo>
                        <a:pt x="324" y="0"/>
                      </a:lnTo>
                      <a:lnTo>
                        <a:pt x="332" y="4"/>
                      </a:lnTo>
                      <a:lnTo>
                        <a:pt x="340" y="8"/>
                      </a:lnTo>
                      <a:lnTo>
                        <a:pt x="348" y="8"/>
                      </a:lnTo>
                      <a:lnTo>
                        <a:pt x="360" y="12"/>
                      </a:lnTo>
                      <a:lnTo>
                        <a:pt x="368" y="16"/>
                      </a:lnTo>
                      <a:lnTo>
                        <a:pt x="376" y="16"/>
                      </a:lnTo>
                      <a:lnTo>
                        <a:pt x="384" y="16"/>
                      </a:lnTo>
                      <a:lnTo>
                        <a:pt x="392" y="16"/>
                      </a:lnTo>
                      <a:lnTo>
                        <a:pt x="400" y="16"/>
                      </a:lnTo>
                      <a:lnTo>
                        <a:pt x="408" y="16"/>
                      </a:lnTo>
                      <a:lnTo>
                        <a:pt x="416" y="16"/>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420075"/>
                  <a:endParaRPr lang="en-US" sz="1654">
                    <a:solidFill>
                      <a:prstClr val="black"/>
                    </a:solidFill>
                    <a:latin typeface="Calibri"/>
                  </a:endParaRPr>
                </a:p>
              </p:txBody>
            </p:sp>
            <p:sp>
              <p:nvSpPr>
                <p:cNvPr id="88" name="Freeform 115"/>
                <p:cNvSpPr>
                  <a:spLocks/>
                </p:cNvSpPr>
                <p:nvPr/>
              </p:nvSpPr>
              <p:spPr bwMode="auto">
                <a:xfrm>
                  <a:off x="883" y="1504"/>
                  <a:ext cx="47" cy="85"/>
                </a:xfrm>
                <a:custGeom>
                  <a:avLst/>
                  <a:gdLst>
                    <a:gd name="T0" fmla="*/ 25 w 53"/>
                    <a:gd name="T1" fmla="*/ 0 h 85"/>
                    <a:gd name="T2" fmla="*/ 21 w 53"/>
                    <a:gd name="T3" fmla="*/ 4 h 85"/>
                    <a:gd name="T4" fmla="*/ 19 w 53"/>
                    <a:gd name="T5" fmla="*/ 12 h 85"/>
                    <a:gd name="T6" fmla="*/ 19 w 53"/>
                    <a:gd name="T7" fmla="*/ 20 h 85"/>
                    <a:gd name="T8" fmla="*/ 19 w 53"/>
                    <a:gd name="T9" fmla="*/ 28 h 85"/>
                    <a:gd name="T10" fmla="*/ 18 w 53"/>
                    <a:gd name="T11" fmla="*/ 36 h 85"/>
                    <a:gd name="T12" fmla="*/ 18 w 53"/>
                    <a:gd name="T13" fmla="*/ 44 h 85"/>
                    <a:gd name="T14" fmla="*/ 18 w 53"/>
                    <a:gd name="T15" fmla="*/ 52 h 85"/>
                    <a:gd name="T16" fmla="*/ 16 w 53"/>
                    <a:gd name="T17" fmla="*/ 60 h 85"/>
                    <a:gd name="T18" fmla="*/ 14 w 53"/>
                    <a:gd name="T19" fmla="*/ 68 h 85"/>
                    <a:gd name="T20" fmla="*/ 12 w 53"/>
                    <a:gd name="T21" fmla="*/ 76 h 85"/>
                    <a:gd name="T22" fmla="*/ 8 w 53"/>
                    <a:gd name="T23" fmla="*/ 84 h 85"/>
                    <a:gd name="T24" fmla="*/ 4 w 53"/>
                    <a:gd name="T25" fmla="*/ 84 h 85"/>
                    <a:gd name="T26" fmla="*/ 4 w 53"/>
                    <a:gd name="T27" fmla="*/ 76 h 85"/>
                    <a:gd name="T28" fmla="*/ 0 w 53"/>
                    <a:gd name="T29" fmla="*/ 68 h 85"/>
                    <a:gd name="T30" fmla="*/ 0 w 53"/>
                    <a:gd name="T31" fmla="*/ 60 h 85"/>
                    <a:gd name="T32" fmla="*/ 0 w 53"/>
                    <a:gd name="T33" fmla="*/ 52 h 85"/>
                    <a:gd name="T34" fmla="*/ 0 w 53"/>
                    <a:gd name="T35" fmla="*/ 44 h 85"/>
                    <a:gd name="T36" fmla="*/ 4 w 53"/>
                    <a:gd name="T37" fmla="*/ 32 h 85"/>
                    <a:gd name="T38" fmla="*/ 6 w 53"/>
                    <a:gd name="T39" fmla="*/ 28 h 85"/>
                    <a:gd name="T40" fmla="*/ 8 w 53"/>
                    <a:gd name="T41" fmla="*/ 20 h 85"/>
                    <a:gd name="T42" fmla="*/ 10 w 53"/>
                    <a:gd name="T43" fmla="*/ 12 h 85"/>
                    <a:gd name="T44" fmla="*/ 14 w 53"/>
                    <a:gd name="T45" fmla="*/ 4 h 85"/>
                    <a:gd name="T46" fmla="*/ 18 w 53"/>
                    <a:gd name="T47" fmla="*/ 0 h 85"/>
                    <a:gd name="T48" fmla="*/ 21 w 53"/>
                    <a:gd name="T49" fmla="*/ 0 h 85"/>
                    <a:gd name="T50" fmla="*/ 25 w 53"/>
                    <a:gd name="T51" fmla="*/ 0 h 8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3"/>
                    <a:gd name="T79" fmla="*/ 0 h 85"/>
                    <a:gd name="T80" fmla="*/ 53 w 53"/>
                    <a:gd name="T81" fmla="*/ 85 h 8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3" h="85">
                      <a:moveTo>
                        <a:pt x="52" y="0"/>
                      </a:moveTo>
                      <a:lnTo>
                        <a:pt x="44" y="4"/>
                      </a:lnTo>
                      <a:lnTo>
                        <a:pt x="40" y="12"/>
                      </a:lnTo>
                      <a:lnTo>
                        <a:pt x="40" y="20"/>
                      </a:lnTo>
                      <a:lnTo>
                        <a:pt x="40" y="28"/>
                      </a:lnTo>
                      <a:lnTo>
                        <a:pt x="36" y="36"/>
                      </a:lnTo>
                      <a:lnTo>
                        <a:pt x="36" y="44"/>
                      </a:lnTo>
                      <a:lnTo>
                        <a:pt x="36" y="52"/>
                      </a:lnTo>
                      <a:lnTo>
                        <a:pt x="32" y="60"/>
                      </a:lnTo>
                      <a:lnTo>
                        <a:pt x="28" y="68"/>
                      </a:lnTo>
                      <a:lnTo>
                        <a:pt x="24" y="76"/>
                      </a:lnTo>
                      <a:lnTo>
                        <a:pt x="16" y="84"/>
                      </a:lnTo>
                      <a:lnTo>
                        <a:pt x="8" y="84"/>
                      </a:lnTo>
                      <a:lnTo>
                        <a:pt x="4" y="76"/>
                      </a:lnTo>
                      <a:lnTo>
                        <a:pt x="0" y="68"/>
                      </a:lnTo>
                      <a:lnTo>
                        <a:pt x="0" y="60"/>
                      </a:lnTo>
                      <a:lnTo>
                        <a:pt x="0" y="52"/>
                      </a:lnTo>
                      <a:lnTo>
                        <a:pt x="0" y="44"/>
                      </a:lnTo>
                      <a:lnTo>
                        <a:pt x="4" y="32"/>
                      </a:lnTo>
                      <a:lnTo>
                        <a:pt x="12" y="28"/>
                      </a:lnTo>
                      <a:lnTo>
                        <a:pt x="16" y="20"/>
                      </a:lnTo>
                      <a:lnTo>
                        <a:pt x="20" y="12"/>
                      </a:lnTo>
                      <a:lnTo>
                        <a:pt x="28" y="4"/>
                      </a:lnTo>
                      <a:lnTo>
                        <a:pt x="36" y="0"/>
                      </a:lnTo>
                      <a:lnTo>
                        <a:pt x="44" y="0"/>
                      </a:lnTo>
                      <a:lnTo>
                        <a:pt x="52" y="0"/>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420075"/>
                  <a:endParaRPr lang="en-US" sz="1654">
                    <a:solidFill>
                      <a:prstClr val="black"/>
                    </a:solidFill>
                    <a:latin typeface="Calibri"/>
                  </a:endParaRPr>
                </a:p>
              </p:txBody>
            </p:sp>
            <p:sp>
              <p:nvSpPr>
                <p:cNvPr id="89" name="Freeform 116"/>
                <p:cNvSpPr>
                  <a:spLocks/>
                </p:cNvSpPr>
                <p:nvPr/>
              </p:nvSpPr>
              <p:spPr bwMode="auto">
                <a:xfrm>
                  <a:off x="840" y="1632"/>
                  <a:ext cx="51" cy="105"/>
                </a:xfrm>
                <a:custGeom>
                  <a:avLst/>
                  <a:gdLst>
                    <a:gd name="T0" fmla="*/ 29 w 57"/>
                    <a:gd name="T1" fmla="*/ 0 h 105"/>
                    <a:gd name="T2" fmla="*/ 27 w 57"/>
                    <a:gd name="T3" fmla="*/ 8 h 105"/>
                    <a:gd name="T4" fmla="*/ 24 w 57"/>
                    <a:gd name="T5" fmla="*/ 16 h 105"/>
                    <a:gd name="T6" fmla="*/ 24 w 57"/>
                    <a:gd name="T7" fmla="*/ 24 h 105"/>
                    <a:gd name="T8" fmla="*/ 24 w 57"/>
                    <a:gd name="T9" fmla="*/ 32 h 105"/>
                    <a:gd name="T10" fmla="*/ 22 w 57"/>
                    <a:gd name="T11" fmla="*/ 40 h 105"/>
                    <a:gd name="T12" fmla="*/ 22 w 57"/>
                    <a:gd name="T13" fmla="*/ 48 h 105"/>
                    <a:gd name="T14" fmla="*/ 22 w 57"/>
                    <a:gd name="T15" fmla="*/ 56 h 105"/>
                    <a:gd name="T16" fmla="*/ 22 w 57"/>
                    <a:gd name="T17" fmla="*/ 64 h 105"/>
                    <a:gd name="T18" fmla="*/ 21 w 57"/>
                    <a:gd name="T19" fmla="*/ 72 h 105"/>
                    <a:gd name="T20" fmla="*/ 19 w 57"/>
                    <a:gd name="T21" fmla="*/ 80 h 105"/>
                    <a:gd name="T22" fmla="*/ 19 w 57"/>
                    <a:gd name="T23" fmla="*/ 88 h 105"/>
                    <a:gd name="T24" fmla="*/ 14 w 57"/>
                    <a:gd name="T25" fmla="*/ 96 h 105"/>
                    <a:gd name="T26" fmla="*/ 12 w 57"/>
                    <a:gd name="T27" fmla="*/ 104 h 105"/>
                    <a:gd name="T28" fmla="*/ 9 w 57"/>
                    <a:gd name="T29" fmla="*/ 104 h 105"/>
                    <a:gd name="T30" fmla="*/ 4 w 57"/>
                    <a:gd name="T31" fmla="*/ 100 h 105"/>
                    <a:gd name="T32" fmla="*/ 4 w 57"/>
                    <a:gd name="T33" fmla="*/ 92 h 105"/>
                    <a:gd name="T34" fmla="*/ 4 w 57"/>
                    <a:gd name="T35" fmla="*/ 84 h 105"/>
                    <a:gd name="T36" fmla="*/ 4 w 57"/>
                    <a:gd name="T37" fmla="*/ 76 h 105"/>
                    <a:gd name="T38" fmla="*/ 4 w 57"/>
                    <a:gd name="T39" fmla="*/ 68 h 105"/>
                    <a:gd name="T40" fmla="*/ 0 w 57"/>
                    <a:gd name="T41" fmla="*/ 56 h 105"/>
                    <a:gd name="T42" fmla="*/ 0 w 57"/>
                    <a:gd name="T43" fmla="*/ 48 h 105"/>
                    <a:gd name="T44" fmla="*/ 0 w 57"/>
                    <a:gd name="T45" fmla="*/ 40 h 105"/>
                    <a:gd name="T46" fmla="*/ 4 w 57"/>
                    <a:gd name="T47" fmla="*/ 32 h 105"/>
                    <a:gd name="T48" fmla="*/ 6 w 57"/>
                    <a:gd name="T49" fmla="*/ 24 h 105"/>
                    <a:gd name="T50" fmla="*/ 11 w 57"/>
                    <a:gd name="T51" fmla="*/ 24 h 105"/>
                    <a:gd name="T52" fmla="*/ 12 w 57"/>
                    <a:gd name="T53" fmla="*/ 16 h 105"/>
                    <a:gd name="T54" fmla="*/ 17 w 57"/>
                    <a:gd name="T55" fmla="*/ 12 h 105"/>
                    <a:gd name="T56" fmla="*/ 22 w 57"/>
                    <a:gd name="T57" fmla="*/ 8 h 105"/>
                    <a:gd name="T58" fmla="*/ 27 w 57"/>
                    <a:gd name="T59" fmla="*/ 4 h 105"/>
                    <a:gd name="T60" fmla="*/ 29 w 57"/>
                    <a:gd name="T61" fmla="*/ 0 h 10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7"/>
                    <a:gd name="T94" fmla="*/ 0 h 105"/>
                    <a:gd name="T95" fmla="*/ 57 w 57"/>
                    <a:gd name="T96" fmla="*/ 105 h 105"/>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7" h="105">
                      <a:moveTo>
                        <a:pt x="56" y="0"/>
                      </a:moveTo>
                      <a:lnTo>
                        <a:pt x="52" y="8"/>
                      </a:lnTo>
                      <a:lnTo>
                        <a:pt x="48" y="16"/>
                      </a:lnTo>
                      <a:lnTo>
                        <a:pt x="48" y="24"/>
                      </a:lnTo>
                      <a:lnTo>
                        <a:pt x="48" y="32"/>
                      </a:lnTo>
                      <a:lnTo>
                        <a:pt x="44" y="40"/>
                      </a:lnTo>
                      <a:lnTo>
                        <a:pt x="44" y="48"/>
                      </a:lnTo>
                      <a:lnTo>
                        <a:pt x="44" y="56"/>
                      </a:lnTo>
                      <a:lnTo>
                        <a:pt x="44" y="64"/>
                      </a:lnTo>
                      <a:lnTo>
                        <a:pt x="40" y="72"/>
                      </a:lnTo>
                      <a:lnTo>
                        <a:pt x="36" y="80"/>
                      </a:lnTo>
                      <a:lnTo>
                        <a:pt x="36" y="88"/>
                      </a:lnTo>
                      <a:lnTo>
                        <a:pt x="28" y="96"/>
                      </a:lnTo>
                      <a:lnTo>
                        <a:pt x="24" y="104"/>
                      </a:lnTo>
                      <a:lnTo>
                        <a:pt x="16" y="104"/>
                      </a:lnTo>
                      <a:lnTo>
                        <a:pt x="8" y="100"/>
                      </a:lnTo>
                      <a:lnTo>
                        <a:pt x="4" y="92"/>
                      </a:lnTo>
                      <a:lnTo>
                        <a:pt x="4" y="84"/>
                      </a:lnTo>
                      <a:lnTo>
                        <a:pt x="4" y="76"/>
                      </a:lnTo>
                      <a:lnTo>
                        <a:pt x="4" y="68"/>
                      </a:lnTo>
                      <a:lnTo>
                        <a:pt x="0" y="56"/>
                      </a:lnTo>
                      <a:lnTo>
                        <a:pt x="0" y="48"/>
                      </a:lnTo>
                      <a:lnTo>
                        <a:pt x="0" y="40"/>
                      </a:lnTo>
                      <a:lnTo>
                        <a:pt x="8" y="32"/>
                      </a:lnTo>
                      <a:lnTo>
                        <a:pt x="12" y="24"/>
                      </a:lnTo>
                      <a:lnTo>
                        <a:pt x="20" y="24"/>
                      </a:lnTo>
                      <a:lnTo>
                        <a:pt x="24" y="16"/>
                      </a:lnTo>
                      <a:lnTo>
                        <a:pt x="32" y="12"/>
                      </a:lnTo>
                      <a:lnTo>
                        <a:pt x="44" y="8"/>
                      </a:lnTo>
                      <a:lnTo>
                        <a:pt x="52" y="4"/>
                      </a:lnTo>
                      <a:lnTo>
                        <a:pt x="56" y="0"/>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420075"/>
                  <a:endParaRPr lang="en-US" sz="1654">
                    <a:solidFill>
                      <a:prstClr val="black"/>
                    </a:solidFill>
                    <a:latin typeface="Calibri"/>
                  </a:endParaRPr>
                </a:p>
              </p:txBody>
            </p:sp>
            <p:sp>
              <p:nvSpPr>
                <p:cNvPr id="90" name="Freeform 117"/>
                <p:cNvSpPr>
                  <a:spLocks/>
                </p:cNvSpPr>
                <p:nvPr/>
              </p:nvSpPr>
              <p:spPr bwMode="auto">
                <a:xfrm>
                  <a:off x="748" y="1732"/>
                  <a:ext cx="86" cy="61"/>
                </a:xfrm>
                <a:custGeom>
                  <a:avLst/>
                  <a:gdLst>
                    <a:gd name="T0" fmla="*/ 4 w 97"/>
                    <a:gd name="T1" fmla="*/ 48 h 61"/>
                    <a:gd name="T2" fmla="*/ 8 w 97"/>
                    <a:gd name="T3" fmla="*/ 48 h 61"/>
                    <a:gd name="T4" fmla="*/ 12 w 97"/>
                    <a:gd name="T5" fmla="*/ 52 h 61"/>
                    <a:gd name="T6" fmla="*/ 16 w 97"/>
                    <a:gd name="T7" fmla="*/ 52 h 61"/>
                    <a:gd name="T8" fmla="*/ 19 w 97"/>
                    <a:gd name="T9" fmla="*/ 52 h 61"/>
                    <a:gd name="T10" fmla="*/ 24 w 97"/>
                    <a:gd name="T11" fmla="*/ 56 h 61"/>
                    <a:gd name="T12" fmla="*/ 27 w 97"/>
                    <a:gd name="T13" fmla="*/ 60 h 61"/>
                    <a:gd name="T14" fmla="*/ 31 w 97"/>
                    <a:gd name="T15" fmla="*/ 60 h 61"/>
                    <a:gd name="T16" fmla="*/ 35 w 97"/>
                    <a:gd name="T17" fmla="*/ 60 h 61"/>
                    <a:gd name="T18" fmla="*/ 39 w 97"/>
                    <a:gd name="T19" fmla="*/ 56 h 61"/>
                    <a:gd name="T20" fmla="*/ 43 w 97"/>
                    <a:gd name="T21" fmla="*/ 52 h 61"/>
                    <a:gd name="T22" fmla="*/ 45 w 97"/>
                    <a:gd name="T23" fmla="*/ 44 h 61"/>
                    <a:gd name="T24" fmla="*/ 46 w 97"/>
                    <a:gd name="T25" fmla="*/ 36 h 61"/>
                    <a:gd name="T26" fmla="*/ 46 w 97"/>
                    <a:gd name="T27" fmla="*/ 28 h 61"/>
                    <a:gd name="T28" fmla="*/ 43 w 97"/>
                    <a:gd name="T29" fmla="*/ 20 h 61"/>
                    <a:gd name="T30" fmla="*/ 36 w 97"/>
                    <a:gd name="T31" fmla="*/ 16 h 61"/>
                    <a:gd name="T32" fmla="*/ 33 w 97"/>
                    <a:gd name="T33" fmla="*/ 16 h 61"/>
                    <a:gd name="T34" fmla="*/ 27 w 97"/>
                    <a:gd name="T35" fmla="*/ 8 h 61"/>
                    <a:gd name="T36" fmla="*/ 21 w 97"/>
                    <a:gd name="T37" fmla="*/ 4 h 61"/>
                    <a:gd name="T38" fmla="*/ 18 w 97"/>
                    <a:gd name="T39" fmla="*/ 0 h 61"/>
                    <a:gd name="T40" fmla="*/ 14 w 97"/>
                    <a:gd name="T41" fmla="*/ 4 h 61"/>
                    <a:gd name="T42" fmla="*/ 10 w 97"/>
                    <a:gd name="T43" fmla="*/ 12 h 61"/>
                    <a:gd name="T44" fmla="*/ 8 w 97"/>
                    <a:gd name="T45" fmla="*/ 20 h 61"/>
                    <a:gd name="T46" fmla="*/ 6 w 97"/>
                    <a:gd name="T47" fmla="*/ 28 h 61"/>
                    <a:gd name="T48" fmla="*/ 6 w 97"/>
                    <a:gd name="T49" fmla="*/ 36 h 61"/>
                    <a:gd name="T50" fmla="*/ 4 w 97"/>
                    <a:gd name="T51" fmla="*/ 40 h 61"/>
                    <a:gd name="T52" fmla="*/ 0 w 97"/>
                    <a:gd name="T53" fmla="*/ 48 h 61"/>
                    <a:gd name="T54" fmla="*/ 4 w 97"/>
                    <a:gd name="T55" fmla="*/ 52 h 61"/>
                    <a:gd name="T56" fmla="*/ 4 w 97"/>
                    <a:gd name="T57" fmla="*/ 48 h 6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97"/>
                    <a:gd name="T88" fmla="*/ 0 h 61"/>
                    <a:gd name="T89" fmla="*/ 97 w 97"/>
                    <a:gd name="T90" fmla="*/ 61 h 6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97" h="61">
                      <a:moveTo>
                        <a:pt x="8" y="48"/>
                      </a:moveTo>
                      <a:lnTo>
                        <a:pt x="16" y="48"/>
                      </a:lnTo>
                      <a:lnTo>
                        <a:pt x="24" y="52"/>
                      </a:lnTo>
                      <a:lnTo>
                        <a:pt x="32" y="52"/>
                      </a:lnTo>
                      <a:lnTo>
                        <a:pt x="40" y="52"/>
                      </a:lnTo>
                      <a:lnTo>
                        <a:pt x="48" y="56"/>
                      </a:lnTo>
                      <a:lnTo>
                        <a:pt x="56" y="60"/>
                      </a:lnTo>
                      <a:lnTo>
                        <a:pt x="64" y="60"/>
                      </a:lnTo>
                      <a:lnTo>
                        <a:pt x="72" y="60"/>
                      </a:lnTo>
                      <a:lnTo>
                        <a:pt x="80" y="56"/>
                      </a:lnTo>
                      <a:lnTo>
                        <a:pt x="88" y="52"/>
                      </a:lnTo>
                      <a:lnTo>
                        <a:pt x="92" y="44"/>
                      </a:lnTo>
                      <a:lnTo>
                        <a:pt x="96" y="36"/>
                      </a:lnTo>
                      <a:lnTo>
                        <a:pt x="96" y="28"/>
                      </a:lnTo>
                      <a:lnTo>
                        <a:pt x="88" y="20"/>
                      </a:lnTo>
                      <a:lnTo>
                        <a:pt x="76" y="16"/>
                      </a:lnTo>
                      <a:lnTo>
                        <a:pt x="68" y="16"/>
                      </a:lnTo>
                      <a:lnTo>
                        <a:pt x="56" y="8"/>
                      </a:lnTo>
                      <a:lnTo>
                        <a:pt x="44" y="4"/>
                      </a:lnTo>
                      <a:lnTo>
                        <a:pt x="36" y="0"/>
                      </a:lnTo>
                      <a:lnTo>
                        <a:pt x="28" y="4"/>
                      </a:lnTo>
                      <a:lnTo>
                        <a:pt x="20" y="12"/>
                      </a:lnTo>
                      <a:lnTo>
                        <a:pt x="16" y="20"/>
                      </a:lnTo>
                      <a:lnTo>
                        <a:pt x="12" y="28"/>
                      </a:lnTo>
                      <a:lnTo>
                        <a:pt x="12" y="36"/>
                      </a:lnTo>
                      <a:lnTo>
                        <a:pt x="4" y="40"/>
                      </a:lnTo>
                      <a:lnTo>
                        <a:pt x="0" y="48"/>
                      </a:lnTo>
                      <a:lnTo>
                        <a:pt x="8" y="52"/>
                      </a:lnTo>
                      <a:lnTo>
                        <a:pt x="8" y="48"/>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420075"/>
                  <a:endParaRPr lang="en-US" sz="1654">
                    <a:solidFill>
                      <a:prstClr val="black"/>
                    </a:solidFill>
                    <a:latin typeface="Calibri"/>
                  </a:endParaRPr>
                </a:p>
              </p:txBody>
            </p:sp>
            <p:sp>
              <p:nvSpPr>
                <p:cNvPr id="91" name="Freeform 118"/>
                <p:cNvSpPr>
                  <a:spLocks/>
                </p:cNvSpPr>
                <p:nvPr/>
              </p:nvSpPr>
              <p:spPr bwMode="auto">
                <a:xfrm>
                  <a:off x="751" y="2676"/>
                  <a:ext cx="79" cy="85"/>
                </a:xfrm>
                <a:custGeom>
                  <a:avLst/>
                  <a:gdLst>
                    <a:gd name="T0" fmla="*/ 0 w 89"/>
                    <a:gd name="T1" fmla="*/ 4 h 85"/>
                    <a:gd name="T2" fmla="*/ 4 w 89"/>
                    <a:gd name="T3" fmla="*/ 0 h 85"/>
                    <a:gd name="T4" fmla="*/ 8 w 89"/>
                    <a:gd name="T5" fmla="*/ 0 h 85"/>
                    <a:gd name="T6" fmla="*/ 12 w 89"/>
                    <a:gd name="T7" fmla="*/ 0 h 85"/>
                    <a:gd name="T8" fmla="*/ 16 w 89"/>
                    <a:gd name="T9" fmla="*/ 0 h 85"/>
                    <a:gd name="T10" fmla="*/ 20 w 89"/>
                    <a:gd name="T11" fmla="*/ 4 h 85"/>
                    <a:gd name="T12" fmla="*/ 28 w 89"/>
                    <a:gd name="T13" fmla="*/ 8 h 85"/>
                    <a:gd name="T14" fmla="*/ 32 w 89"/>
                    <a:gd name="T15" fmla="*/ 12 h 85"/>
                    <a:gd name="T16" fmla="*/ 36 w 89"/>
                    <a:gd name="T17" fmla="*/ 12 h 85"/>
                    <a:gd name="T18" fmla="*/ 39 w 89"/>
                    <a:gd name="T19" fmla="*/ 16 h 85"/>
                    <a:gd name="T20" fmla="*/ 41 w 89"/>
                    <a:gd name="T21" fmla="*/ 24 h 85"/>
                    <a:gd name="T22" fmla="*/ 43 w 89"/>
                    <a:gd name="T23" fmla="*/ 32 h 85"/>
                    <a:gd name="T24" fmla="*/ 43 w 89"/>
                    <a:gd name="T25" fmla="*/ 40 h 85"/>
                    <a:gd name="T26" fmla="*/ 39 w 89"/>
                    <a:gd name="T27" fmla="*/ 44 h 85"/>
                    <a:gd name="T28" fmla="*/ 36 w 89"/>
                    <a:gd name="T29" fmla="*/ 48 h 85"/>
                    <a:gd name="T30" fmla="*/ 33 w 89"/>
                    <a:gd name="T31" fmla="*/ 56 h 85"/>
                    <a:gd name="T32" fmla="*/ 32 w 89"/>
                    <a:gd name="T33" fmla="*/ 64 h 85"/>
                    <a:gd name="T34" fmla="*/ 29 w 89"/>
                    <a:gd name="T35" fmla="*/ 72 h 85"/>
                    <a:gd name="T36" fmla="*/ 28 w 89"/>
                    <a:gd name="T37" fmla="*/ 80 h 85"/>
                    <a:gd name="T38" fmla="*/ 24 w 89"/>
                    <a:gd name="T39" fmla="*/ 80 h 85"/>
                    <a:gd name="T40" fmla="*/ 20 w 89"/>
                    <a:gd name="T41" fmla="*/ 84 h 85"/>
                    <a:gd name="T42" fmla="*/ 14 w 89"/>
                    <a:gd name="T43" fmla="*/ 80 h 85"/>
                    <a:gd name="T44" fmla="*/ 10 w 89"/>
                    <a:gd name="T45" fmla="*/ 76 h 85"/>
                    <a:gd name="T46" fmla="*/ 8 w 89"/>
                    <a:gd name="T47" fmla="*/ 68 h 85"/>
                    <a:gd name="T48" fmla="*/ 6 w 89"/>
                    <a:gd name="T49" fmla="*/ 60 h 85"/>
                    <a:gd name="T50" fmla="*/ 6 w 89"/>
                    <a:gd name="T51" fmla="*/ 52 h 85"/>
                    <a:gd name="T52" fmla="*/ 6 w 89"/>
                    <a:gd name="T53" fmla="*/ 44 h 85"/>
                    <a:gd name="T54" fmla="*/ 4 w 89"/>
                    <a:gd name="T55" fmla="*/ 36 h 85"/>
                    <a:gd name="T56" fmla="*/ 4 w 89"/>
                    <a:gd name="T57" fmla="*/ 28 h 85"/>
                    <a:gd name="T58" fmla="*/ 0 w 89"/>
                    <a:gd name="T59" fmla="*/ 20 h 85"/>
                    <a:gd name="T60" fmla="*/ 0 w 89"/>
                    <a:gd name="T61" fmla="*/ 12 h 85"/>
                    <a:gd name="T62" fmla="*/ 0 w 89"/>
                    <a:gd name="T63" fmla="*/ 4 h 8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9"/>
                    <a:gd name="T97" fmla="*/ 0 h 85"/>
                    <a:gd name="T98" fmla="*/ 89 w 89"/>
                    <a:gd name="T99" fmla="*/ 85 h 8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9" h="85">
                      <a:moveTo>
                        <a:pt x="0" y="4"/>
                      </a:moveTo>
                      <a:lnTo>
                        <a:pt x="8" y="0"/>
                      </a:lnTo>
                      <a:lnTo>
                        <a:pt x="16" y="0"/>
                      </a:lnTo>
                      <a:lnTo>
                        <a:pt x="24" y="0"/>
                      </a:lnTo>
                      <a:lnTo>
                        <a:pt x="32" y="0"/>
                      </a:lnTo>
                      <a:lnTo>
                        <a:pt x="40" y="4"/>
                      </a:lnTo>
                      <a:lnTo>
                        <a:pt x="56" y="8"/>
                      </a:lnTo>
                      <a:lnTo>
                        <a:pt x="64" y="12"/>
                      </a:lnTo>
                      <a:lnTo>
                        <a:pt x="72" y="12"/>
                      </a:lnTo>
                      <a:lnTo>
                        <a:pt x="80" y="16"/>
                      </a:lnTo>
                      <a:lnTo>
                        <a:pt x="84" y="24"/>
                      </a:lnTo>
                      <a:lnTo>
                        <a:pt x="88" y="32"/>
                      </a:lnTo>
                      <a:lnTo>
                        <a:pt x="88" y="40"/>
                      </a:lnTo>
                      <a:lnTo>
                        <a:pt x="80" y="44"/>
                      </a:lnTo>
                      <a:lnTo>
                        <a:pt x="72" y="48"/>
                      </a:lnTo>
                      <a:lnTo>
                        <a:pt x="68" y="56"/>
                      </a:lnTo>
                      <a:lnTo>
                        <a:pt x="64" y="64"/>
                      </a:lnTo>
                      <a:lnTo>
                        <a:pt x="60" y="72"/>
                      </a:lnTo>
                      <a:lnTo>
                        <a:pt x="56" y="80"/>
                      </a:lnTo>
                      <a:lnTo>
                        <a:pt x="48" y="80"/>
                      </a:lnTo>
                      <a:lnTo>
                        <a:pt x="40" y="84"/>
                      </a:lnTo>
                      <a:lnTo>
                        <a:pt x="28" y="80"/>
                      </a:lnTo>
                      <a:lnTo>
                        <a:pt x="20" y="76"/>
                      </a:lnTo>
                      <a:lnTo>
                        <a:pt x="16" y="68"/>
                      </a:lnTo>
                      <a:lnTo>
                        <a:pt x="12" y="60"/>
                      </a:lnTo>
                      <a:lnTo>
                        <a:pt x="12" y="52"/>
                      </a:lnTo>
                      <a:lnTo>
                        <a:pt x="12" y="44"/>
                      </a:lnTo>
                      <a:lnTo>
                        <a:pt x="8" y="36"/>
                      </a:lnTo>
                      <a:lnTo>
                        <a:pt x="4" y="28"/>
                      </a:lnTo>
                      <a:lnTo>
                        <a:pt x="0" y="20"/>
                      </a:lnTo>
                      <a:lnTo>
                        <a:pt x="0" y="12"/>
                      </a:lnTo>
                      <a:lnTo>
                        <a:pt x="0" y="4"/>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420075"/>
                  <a:endParaRPr lang="en-US" sz="1654">
                    <a:solidFill>
                      <a:prstClr val="black"/>
                    </a:solidFill>
                    <a:latin typeface="Calibri"/>
                  </a:endParaRPr>
                </a:p>
              </p:txBody>
            </p:sp>
            <p:sp>
              <p:nvSpPr>
                <p:cNvPr id="92" name="Freeform 119"/>
                <p:cNvSpPr>
                  <a:spLocks/>
                </p:cNvSpPr>
                <p:nvPr/>
              </p:nvSpPr>
              <p:spPr bwMode="auto">
                <a:xfrm>
                  <a:off x="1093" y="3156"/>
                  <a:ext cx="57" cy="65"/>
                </a:xfrm>
                <a:custGeom>
                  <a:avLst/>
                  <a:gdLst>
                    <a:gd name="T0" fmla="*/ 0 w 65"/>
                    <a:gd name="T1" fmla="*/ 0 h 65"/>
                    <a:gd name="T2" fmla="*/ 0 w 65"/>
                    <a:gd name="T3" fmla="*/ 8 h 65"/>
                    <a:gd name="T4" fmla="*/ 0 w 65"/>
                    <a:gd name="T5" fmla="*/ 16 h 65"/>
                    <a:gd name="T6" fmla="*/ 0 w 65"/>
                    <a:gd name="T7" fmla="*/ 24 h 65"/>
                    <a:gd name="T8" fmla="*/ 4 w 65"/>
                    <a:gd name="T9" fmla="*/ 32 h 65"/>
                    <a:gd name="T10" fmla="*/ 4 w 65"/>
                    <a:gd name="T11" fmla="*/ 40 h 65"/>
                    <a:gd name="T12" fmla="*/ 8 w 65"/>
                    <a:gd name="T13" fmla="*/ 40 h 65"/>
                    <a:gd name="T14" fmla="*/ 11 w 65"/>
                    <a:gd name="T15" fmla="*/ 44 h 65"/>
                    <a:gd name="T16" fmla="*/ 13 w 65"/>
                    <a:gd name="T17" fmla="*/ 52 h 65"/>
                    <a:gd name="T18" fmla="*/ 17 w 65"/>
                    <a:gd name="T19" fmla="*/ 60 h 65"/>
                    <a:gd name="T20" fmla="*/ 20 w 65"/>
                    <a:gd name="T21" fmla="*/ 64 h 65"/>
                    <a:gd name="T22" fmla="*/ 24 w 65"/>
                    <a:gd name="T23" fmla="*/ 64 h 65"/>
                    <a:gd name="T24" fmla="*/ 27 w 65"/>
                    <a:gd name="T25" fmla="*/ 56 h 65"/>
                    <a:gd name="T26" fmla="*/ 29 w 65"/>
                    <a:gd name="T27" fmla="*/ 48 h 65"/>
                    <a:gd name="T28" fmla="*/ 29 w 65"/>
                    <a:gd name="T29" fmla="*/ 40 h 65"/>
                    <a:gd name="T30" fmla="*/ 27 w 65"/>
                    <a:gd name="T31" fmla="*/ 32 h 65"/>
                    <a:gd name="T32" fmla="*/ 24 w 65"/>
                    <a:gd name="T33" fmla="*/ 28 h 65"/>
                    <a:gd name="T34" fmla="*/ 22 w 65"/>
                    <a:gd name="T35" fmla="*/ 20 h 65"/>
                    <a:gd name="T36" fmla="*/ 18 w 65"/>
                    <a:gd name="T37" fmla="*/ 16 h 65"/>
                    <a:gd name="T38" fmla="*/ 15 w 65"/>
                    <a:gd name="T39" fmla="*/ 16 h 65"/>
                    <a:gd name="T40" fmla="*/ 11 w 65"/>
                    <a:gd name="T41" fmla="*/ 12 h 65"/>
                    <a:gd name="T42" fmla="*/ 10 w 65"/>
                    <a:gd name="T43" fmla="*/ 4 h 65"/>
                    <a:gd name="T44" fmla="*/ 6 w 65"/>
                    <a:gd name="T45" fmla="*/ 0 h 65"/>
                    <a:gd name="T46" fmla="*/ 4 w 65"/>
                    <a:gd name="T47" fmla="*/ 0 h 65"/>
                    <a:gd name="T48" fmla="*/ 0 w 65"/>
                    <a:gd name="T49" fmla="*/ 0 h 6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5"/>
                    <a:gd name="T76" fmla="*/ 0 h 65"/>
                    <a:gd name="T77" fmla="*/ 65 w 65"/>
                    <a:gd name="T78" fmla="*/ 65 h 6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5" h="65">
                      <a:moveTo>
                        <a:pt x="0" y="0"/>
                      </a:moveTo>
                      <a:lnTo>
                        <a:pt x="0" y="8"/>
                      </a:lnTo>
                      <a:lnTo>
                        <a:pt x="0" y="16"/>
                      </a:lnTo>
                      <a:lnTo>
                        <a:pt x="0" y="24"/>
                      </a:lnTo>
                      <a:lnTo>
                        <a:pt x="4" y="32"/>
                      </a:lnTo>
                      <a:lnTo>
                        <a:pt x="8" y="40"/>
                      </a:lnTo>
                      <a:lnTo>
                        <a:pt x="16" y="40"/>
                      </a:lnTo>
                      <a:lnTo>
                        <a:pt x="24" y="44"/>
                      </a:lnTo>
                      <a:lnTo>
                        <a:pt x="28" y="52"/>
                      </a:lnTo>
                      <a:lnTo>
                        <a:pt x="36" y="60"/>
                      </a:lnTo>
                      <a:lnTo>
                        <a:pt x="44" y="64"/>
                      </a:lnTo>
                      <a:lnTo>
                        <a:pt x="52" y="64"/>
                      </a:lnTo>
                      <a:lnTo>
                        <a:pt x="60" y="56"/>
                      </a:lnTo>
                      <a:lnTo>
                        <a:pt x="64" y="48"/>
                      </a:lnTo>
                      <a:lnTo>
                        <a:pt x="64" y="40"/>
                      </a:lnTo>
                      <a:lnTo>
                        <a:pt x="60" y="32"/>
                      </a:lnTo>
                      <a:lnTo>
                        <a:pt x="52" y="28"/>
                      </a:lnTo>
                      <a:lnTo>
                        <a:pt x="48" y="20"/>
                      </a:lnTo>
                      <a:lnTo>
                        <a:pt x="40" y="16"/>
                      </a:lnTo>
                      <a:lnTo>
                        <a:pt x="32" y="16"/>
                      </a:lnTo>
                      <a:lnTo>
                        <a:pt x="24" y="12"/>
                      </a:lnTo>
                      <a:lnTo>
                        <a:pt x="20" y="4"/>
                      </a:lnTo>
                      <a:lnTo>
                        <a:pt x="12" y="0"/>
                      </a:lnTo>
                      <a:lnTo>
                        <a:pt x="4" y="0"/>
                      </a:lnTo>
                      <a:lnTo>
                        <a:pt x="0" y="0"/>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420075"/>
                  <a:endParaRPr lang="en-US" sz="1654">
                    <a:solidFill>
                      <a:prstClr val="black"/>
                    </a:solidFill>
                    <a:latin typeface="Calibri"/>
                  </a:endParaRPr>
                </a:p>
              </p:txBody>
            </p:sp>
            <p:sp>
              <p:nvSpPr>
                <p:cNvPr id="93" name="Freeform 120"/>
                <p:cNvSpPr>
                  <a:spLocks/>
                </p:cNvSpPr>
                <p:nvPr/>
              </p:nvSpPr>
              <p:spPr bwMode="auto">
                <a:xfrm>
                  <a:off x="1715" y="2584"/>
                  <a:ext cx="44" cy="105"/>
                </a:xfrm>
                <a:custGeom>
                  <a:avLst/>
                  <a:gdLst>
                    <a:gd name="T0" fmla="*/ 13 w 49"/>
                    <a:gd name="T1" fmla="*/ 4 h 105"/>
                    <a:gd name="T2" fmla="*/ 9 w 49"/>
                    <a:gd name="T3" fmla="*/ 12 h 105"/>
                    <a:gd name="T4" fmla="*/ 6 w 49"/>
                    <a:gd name="T5" fmla="*/ 20 h 105"/>
                    <a:gd name="T6" fmla="*/ 4 w 49"/>
                    <a:gd name="T7" fmla="*/ 28 h 105"/>
                    <a:gd name="T8" fmla="*/ 4 w 49"/>
                    <a:gd name="T9" fmla="*/ 36 h 105"/>
                    <a:gd name="T10" fmla="*/ 0 w 49"/>
                    <a:gd name="T11" fmla="*/ 44 h 105"/>
                    <a:gd name="T12" fmla="*/ 0 w 49"/>
                    <a:gd name="T13" fmla="*/ 52 h 105"/>
                    <a:gd name="T14" fmla="*/ 0 w 49"/>
                    <a:gd name="T15" fmla="*/ 64 h 105"/>
                    <a:gd name="T16" fmla="*/ 4 w 49"/>
                    <a:gd name="T17" fmla="*/ 68 h 105"/>
                    <a:gd name="T18" fmla="*/ 4 w 49"/>
                    <a:gd name="T19" fmla="*/ 76 h 105"/>
                    <a:gd name="T20" fmla="*/ 6 w 49"/>
                    <a:gd name="T21" fmla="*/ 84 h 105"/>
                    <a:gd name="T22" fmla="*/ 11 w 49"/>
                    <a:gd name="T23" fmla="*/ 88 h 105"/>
                    <a:gd name="T24" fmla="*/ 13 w 49"/>
                    <a:gd name="T25" fmla="*/ 96 h 105"/>
                    <a:gd name="T26" fmla="*/ 19 w 49"/>
                    <a:gd name="T27" fmla="*/ 104 h 105"/>
                    <a:gd name="T28" fmla="*/ 21 w 49"/>
                    <a:gd name="T29" fmla="*/ 96 h 105"/>
                    <a:gd name="T30" fmla="*/ 23 w 49"/>
                    <a:gd name="T31" fmla="*/ 88 h 105"/>
                    <a:gd name="T32" fmla="*/ 25 w 49"/>
                    <a:gd name="T33" fmla="*/ 80 h 105"/>
                    <a:gd name="T34" fmla="*/ 21 w 49"/>
                    <a:gd name="T35" fmla="*/ 72 h 105"/>
                    <a:gd name="T36" fmla="*/ 21 w 49"/>
                    <a:gd name="T37" fmla="*/ 64 h 105"/>
                    <a:gd name="T38" fmla="*/ 21 w 49"/>
                    <a:gd name="T39" fmla="*/ 52 h 105"/>
                    <a:gd name="T40" fmla="*/ 23 w 49"/>
                    <a:gd name="T41" fmla="*/ 44 h 105"/>
                    <a:gd name="T42" fmla="*/ 23 w 49"/>
                    <a:gd name="T43" fmla="*/ 36 h 105"/>
                    <a:gd name="T44" fmla="*/ 23 w 49"/>
                    <a:gd name="T45" fmla="*/ 28 h 105"/>
                    <a:gd name="T46" fmla="*/ 21 w 49"/>
                    <a:gd name="T47" fmla="*/ 16 h 105"/>
                    <a:gd name="T48" fmla="*/ 17 w 49"/>
                    <a:gd name="T49" fmla="*/ 16 h 105"/>
                    <a:gd name="T50" fmla="*/ 14 w 49"/>
                    <a:gd name="T51" fmla="*/ 8 h 105"/>
                    <a:gd name="T52" fmla="*/ 13 w 49"/>
                    <a:gd name="T53" fmla="*/ 0 h 105"/>
                    <a:gd name="T54" fmla="*/ 13 w 49"/>
                    <a:gd name="T55" fmla="*/ 4 h 10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9"/>
                    <a:gd name="T85" fmla="*/ 0 h 105"/>
                    <a:gd name="T86" fmla="*/ 49 w 49"/>
                    <a:gd name="T87" fmla="*/ 105 h 10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9" h="105">
                      <a:moveTo>
                        <a:pt x="24" y="4"/>
                      </a:moveTo>
                      <a:lnTo>
                        <a:pt x="16" y="12"/>
                      </a:lnTo>
                      <a:lnTo>
                        <a:pt x="12" y="20"/>
                      </a:lnTo>
                      <a:lnTo>
                        <a:pt x="8" y="28"/>
                      </a:lnTo>
                      <a:lnTo>
                        <a:pt x="4" y="36"/>
                      </a:lnTo>
                      <a:lnTo>
                        <a:pt x="0" y="44"/>
                      </a:lnTo>
                      <a:lnTo>
                        <a:pt x="0" y="52"/>
                      </a:lnTo>
                      <a:lnTo>
                        <a:pt x="0" y="64"/>
                      </a:lnTo>
                      <a:lnTo>
                        <a:pt x="8" y="68"/>
                      </a:lnTo>
                      <a:lnTo>
                        <a:pt x="8" y="76"/>
                      </a:lnTo>
                      <a:lnTo>
                        <a:pt x="12" y="84"/>
                      </a:lnTo>
                      <a:lnTo>
                        <a:pt x="20" y="88"/>
                      </a:lnTo>
                      <a:lnTo>
                        <a:pt x="24" y="96"/>
                      </a:lnTo>
                      <a:lnTo>
                        <a:pt x="36" y="104"/>
                      </a:lnTo>
                      <a:lnTo>
                        <a:pt x="40" y="96"/>
                      </a:lnTo>
                      <a:lnTo>
                        <a:pt x="44" y="88"/>
                      </a:lnTo>
                      <a:lnTo>
                        <a:pt x="48" y="80"/>
                      </a:lnTo>
                      <a:lnTo>
                        <a:pt x="40" y="72"/>
                      </a:lnTo>
                      <a:lnTo>
                        <a:pt x="40" y="64"/>
                      </a:lnTo>
                      <a:lnTo>
                        <a:pt x="40" y="52"/>
                      </a:lnTo>
                      <a:lnTo>
                        <a:pt x="44" y="44"/>
                      </a:lnTo>
                      <a:lnTo>
                        <a:pt x="44" y="36"/>
                      </a:lnTo>
                      <a:lnTo>
                        <a:pt x="44" y="28"/>
                      </a:lnTo>
                      <a:lnTo>
                        <a:pt x="40" y="16"/>
                      </a:lnTo>
                      <a:lnTo>
                        <a:pt x="32" y="16"/>
                      </a:lnTo>
                      <a:lnTo>
                        <a:pt x="28" y="8"/>
                      </a:lnTo>
                      <a:lnTo>
                        <a:pt x="24" y="0"/>
                      </a:lnTo>
                      <a:lnTo>
                        <a:pt x="24" y="4"/>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420075"/>
                  <a:endParaRPr lang="en-US" sz="1654">
                    <a:solidFill>
                      <a:prstClr val="black"/>
                    </a:solidFill>
                    <a:latin typeface="Calibri"/>
                  </a:endParaRPr>
                </a:p>
              </p:txBody>
            </p:sp>
            <p:sp>
              <p:nvSpPr>
                <p:cNvPr id="94" name="Freeform 121"/>
                <p:cNvSpPr>
                  <a:spLocks/>
                </p:cNvSpPr>
                <p:nvPr/>
              </p:nvSpPr>
              <p:spPr bwMode="auto">
                <a:xfrm>
                  <a:off x="1715" y="2712"/>
                  <a:ext cx="61" cy="137"/>
                </a:xfrm>
                <a:custGeom>
                  <a:avLst/>
                  <a:gdLst>
                    <a:gd name="T0" fmla="*/ 6 w 69"/>
                    <a:gd name="T1" fmla="*/ 0 h 137"/>
                    <a:gd name="T2" fmla="*/ 6 w 69"/>
                    <a:gd name="T3" fmla="*/ 8 h 137"/>
                    <a:gd name="T4" fmla="*/ 6 w 69"/>
                    <a:gd name="T5" fmla="*/ 20 h 137"/>
                    <a:gd name="T6" fmla="*/ 6 w 69"/>
                    <a:gd name="T7" fmla="*/ 28 h 137"/>
                    <a:gd name="T8" fmla="*/ 6 w 69"/>
                    <a:gd name="T9" fmla="*/ 36 h 137"/>
                    <a:gd name="T10" fmla="*/ 4 w 69"/>
                    <a:gd name="T11" fmla="*/ 44 h 137"/>
                    <a:gd name="T12" fmla="*/ 4 w 69"/>
                    <a:gd name="T13" fmla="*/ 52 h 137"/>
                    <a:gd name="T14" fmla="*/ 4 w 69"/>
                    <a:gd name="T15" fmla="*/ 60 h 137"/>
                    <a:gd name="T16" fmla="*/ 0 w 69"/>
                    <a:gd name="T17" fmla="*/ 72 h 137"/>
                    <a:gd name="T18" fmla="*/ 0 w 69"/>
                    <a:gd name="T19" fmla="*/ 80 h 137"/>
                    <a:gd name="T20" fmla="*/ 0 w 69"/>
                    <a:gd name="T21" fmla="*/ 88 h 137"/>
                    <a:gd name="T22" fmla="*/ 0 w 69"/>
                    <a:gd name="T23" fmla="*/ 96 h 137"/>
                    <a:gd name="T24" fmla="*/ 0 w 69"/>
                    <a:gd name="T25" fmla="*/ 108 h 137"/>
                    <a:gd name="T26" fmla="*/ 0 w 69"/>
                    <a:gd name="T27" fmla="*/ 116 h 137"/>
                    <a:gd name="T28" fmla="*/ 4 w 69"/>
                    <a:gd name="T29" fmla="*/ 124 h 137"/>
                    <a:gd name="T30" fmla="*/ 4 w 69"/>
                    <a:gd name="T31" fmla="*/ 132 h 137"/>
                    <a:gd name="T32" fmla="*/ 8 w 69"/>
                    <a:gd name="T33" fmla="*/ 136 h 137"/>
                    <a:gd name="T34" fmla="*/ 10 w 69"/>
                    <a:gd name="T35" fmla="*/ 128 h 137"/>
                    <a:gd name="T36" fmla="*/ 13 w 69"/>
                    <a:gd name="T37" fmla="*/ 132 h 137"/>
                    <a:gd name="T38" fmla="*/ 17 w 69"/>
                    <a:gd name="T39" fmla="*/ 136 h 137"/>
                    <a:gd name="T40" fmla="*/ 21 w 69"/>
                    <a:gd name="T41" fmla="*/ 136 h 137"/>
                    <a:gd name="T42" fmla="*/ 25 w 69"/>
                    <a:gd name="T43" fmla="*/ 136 h 137"/>
                    <a:gd name="T44" fmla="*/ 29 w 69"/>
                    <a:gd name="T45" fmla="*/ 136 h 137"/>
                    <a:gd name="T46" fmla="*/ 30 w 69"/>
                    <a:gd name="T47" fmla="*/ 128 h 137"/>
                    <a:gd name="T48" fmla="*/ 33 w 69"/>
                    <a:gd name="T49" fmla="*/ 120 h 137"/>
                    <a:gd name="T50" fmla="*/ 30 w 69"/>
                    <a:gd name="T51" fmla="*/ 112 h 137"/>
                    <a:gd name="T52" fmla="*/ 27 w 69"/>
                    <a:gd name="T53" fmla="*/ 108 h 137"/>
                    <a:gd name="T54" fmla="*/ 25 w 69"/>
                    <a:gd name="T55" fmla="*/ 100 h 137"/>
                    <a:gd name="T56" fmla="*/ 23 w 69"/>
                    <a:gd name="T57" fmla="*/ 88 h 137"/>
                    <a:gd name="T58" fmla="*/ 23 w 69"/>
                    <a:gd name="T59" fmla="*/ 80 h 137"/>
                    <a:gd name="T60" fmla="*/ 23 w 69"/>
                    <a:gd name="T61" fmla="*/ 72 h 137"/>
                    <a:gd name="T62" fmla="*/ 23 w 69"/>
                    <a:gd name="T63" fmla="*/ 64 h 137"/>
                    <a:gd name="T64" fmla="*/ 23 w 69"/>
                    <a:gd name="T65" fmla="*/ 52 h 137"/>
                    <a:gd name="T66" fmla="*/ 23 w 69"/>
                    <a:gd name="T67" fmla="*/ 44 h 137"/>
                    <a:gd name="T68" fmla="*/ 21 w 69"/>
                    <a:gd name="T69" fmla="*/ 36 h 137"/>
                    <a:gd name="T70" fmla="*/ 21 w 69"/>
                    <a:gd name="T71" fmla="*/ 28 h 137"/>
                    <a:gd name="T72" fmla="*/ 17 w 69"/>
                    <a:gd name="T73" fmla="*/ 20 h 137"/>
                    <a:gd name="T74" fmla="*/ 17 w 69"/>
                    <a:gd name="T75" fmla="*/ 12 h 137"/>
                    <a:gd name="T76" fmla="*/ 13 w 69"/>
                    <a:gd name="T77" fmla="*/ 8 h 137"/>
                    <a:gd name="T78" fmla="*/ 11 w 69"/>
                    <a:gd name="T79" fmla="*/ 0 h 137"/>
                    <a:gd name="T80" fmla="*/ 8 w 69"/>
                    <a:gd name="T81" fmla="*/ 0 h 137"/>
                    <a:gd name="T82" fmla="*/ 4 w 69"/>
                    <a:gd name="T83" fmla="*/ 4 h 137"/>
                    <a:gd name="T84" fmla="*/ 6 w 69"/>
                    <a:gd name="T85" fmla="*/ 0 h 13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9"/>
                    <a:gd name="T130" fmla="*/ 0 h 137"/>
                    <a:gd name="T131" fmla="*/ 69 w 69"/>
                    <a:gd name="T132" fmla="*/ 137 h 13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9" h="137">
                      <a:moveTo>
                        <a:pt x="12" y="0"/>
                      </a:moveTo>
                      <a:lnTo>
                        <a:pt x="12" y="8"/>
                      </a:lnTo>
                      <a:lnTo>
                        <a:pt x="12" y="20"/>
                      </a:lnTo>
                      <a:lnTo>
                        <a:pt x="12" y="28"/>
                      </a:lnTo>
                      <a:lnTo>
                        <a:pt x="12" y="36"/>
                      </a:lnTo>
                      <a:lnTo>
                        <a:pt x="8" y="44"/>
                      </a:lnTo>
                      <a:lnTo>
                        <a:pt x="8" y="52"/>
                      </a:lnTo>
                      <a:lnTo>
                        <a:pt x="4" y="60"/>
                      </a:lnTo>
                      <a:lnTo>
                        <a:pt x="0" y="72"/>
                      </a:lnTo>
                      <a:lnTo>
                        <a:pt x="0" y="80"/>
                      </a:lnTo>
                      <a:lnTo>
                        <a:pt x="0" y="88"/>
                      </a:lnTo>
                      <a:lnTo>
                        <a:pt x="0" y="96"/>
                      </a:lnTo>
                      <a:lnTo>
                        <a:pt x="0" y="108"/>
                      </a:lnTo>
                      <a:lnTo>
                        <a:pt x="0" y="116"/>
                      </a:lnTo>
                      <a:lnTo>
                        <a:pt x="4" y="124"/>
                      </a:lnTo>
                      <a:lnTo>
                        <a:pt x="4" y="132"/>
                      </a:lnTo>
                      <a:lnTo>
                        <a:pt x="16" y="136"/>
                      </a:lnTo>
                      <a:lnTo>
                        <a:pt x="20" y="128"/>
                      </a:lnTo>
                      <a:lnTo>
                        <a:pt x="28" y="132"/>
                      </a:lnTo>
                      <a:lnTo>
                        <a:pt x="36" y="136"/>
                      </a:lnTo>
                      <a:lnTo>
                        <a:pt x="44" y="136"/>
                      </a:lnTo>
                      <a:lnTo>
                        <a:pt x="52" y="136"/>
                      </a:lnTo>
                      <a:lnTo>
                        <a:pt x="60" y="136"/>
                      </a:lnTo>
                      <a:lnTo>
                        <a:pt x="64" y="128"/>
                      </a:lnTo>
                      <a:lnTo>
                        <a:pt x="68" y="120"/>
                      </a:lnTo>
                      <a:lnTo>
                        <a:pt x="64" y="112"/>
                      </a:lnTo>
                      <a:lnTo>
                        <a:pt x="56" y="108"/>
                      </a:lnTo>
                      <a:lnTo>
                        <a:pt x="52" y="100"/>
                      </a:lnTo>
                      <a:lnTo>
                        <a:pt x="48" y="88"/>
                      </a:lnTo>
                      <a:lnTo>
                        <a:pt x="48" y="80"/>
                      </a:lnTo>
                      <a:lnTo>
                        <a:pt x="48" y="72"/>
                      </a:lnTo>
                      <a:lnTo>
                        <a:pt x="48" y="64"/>
                      </a:lnTo>
                      <a:lnTo>
                        <a:pt x="48" y="52"/>
                      </a:lnTo>
                      <a:lnTo>
                        <a:pt x="48" y="44"/>
                      </a:lnTo>
                      <a:lnTo>
                        <a:pt x="44" y="36"/>
                      </a:lnTo>
                      <a:lnTo>
                        <a:pt x="44" y="28"/>
                      </a:lnTo>
                      <a:lnTo>
                        <a:pt x="36" y="20"/>
                      </a:lnTo>
                      <a:lnTo>
                        <a:pt x="36" y="12"/>
                      </a:lnTo>
                      <a:lnTo>
                        <a:pt x="28" y="8"/>
                      </a:lnTo>
                      <a:lnTo>
                        <a:pt x="24" y="0"/>
                      </a:lnTo>
                      <a:lnTo>
                        <a:pt x="16" y="0"/>
                      </a:lnTo>
                      <a:lnTo>
                        <a:pt x="8" y="4"/>
                      </a:lnTo>
                      <a:lnTo>
                        <a:pt x="12" y="0"/>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420075"/>
                  <a:endParaRPr lang="en-US" sz="1654">
                    <a:solidFill>
                      <a:prstClr val="black"/>
                    </a:solidFill>
                    <a:latin typeface="Calibri"/>
                  </a:endParaRPr>
                </a:p>
              </p:txBody>
            </p:sp>
            <p:sp>
              <p:nvSpPr>
                <p:cNvPr id="95" name="Freeform 122"/>
                <p:cNvSpPr>
                  <a:spLocks/>
                </p:cNvSpPr>
                <p:nvPr/>
              </p:nvSpPr>
              <p:spPr bwMode="auto">
                <a:xfrm>
                  <a:off x="1676" y="2860"/>
                  <a:ext cx="72" cy="153"/>
                </a:xfrm>
                <a:custGeom>
                  <a:avLst/>
                  <a:gdLst>
                    <a:gd name="T0" fmla="*/ 24 w 81"/>
                    <a:gd name="T1" fmla="*/ 8 h 153"/>
                    <a:gd name="T2" fmla="*/ 24 w 81"/>
                    <a:gd name="T3" fmla="*/ 20 h 153"/>
                    <a:gd name="T4" fmla="*/ 24 w 81"/>
                    <a:gd name="T5" fmla="*/ 32 h 153"/>
                    <a:gd name="T6" fmla="*/ 24 w 81"/>
                    <a:gd name="T7" fmla="*/ 40 h 153"/>
                    <a:gd name="T8" fmla="*/ 22 w 81"/>
                    <a:gd name="T9" fmla="*/ 52 h 153"/>
                    <a:gd name="T10" fmla="*/ 20 w 81"/>
                    <a:gd name="T11" fmla="*/ 60 h 153"/>
                    <a:gd name="T12" fmla="*/ 16 w 81"/>
                    <a:gd name="T13" fmla="*/ 68 h 153"/>
                    <a:gd name="T14" fmla="*/ 14 w 81"/>
                    <a:gd name="T15" fmla="*/ 76 h 153"/>
                    <a:gd name="T16" fmla="*/ 12 w 81"/>
                    <a:gd name="T17" fmla="*/ 84 h 153"/>
                    <a:gd name="T18" fmla="*/ 10 w 81"/>
                    <a:gd name="T19" fmla="*/ 92 h 153"/>
                    <a:gd name="T20" fmla="*/ 8 w 81"/>
                    <a:gd name="T21" fmla="*/ 100 h 153"/>
                    <a:gd name="T22" fmla="*/ 6 w 81"/>
                    <a:gd name="T23" fmla="*/ 108 h 153"/>
                    <a:gd name="T24" fmla="*/ 4 w 81"/>
                    <a:gd name="T25" fmla="*/ 116 h 153"/>
                    <a:gd name="T26" fmla="*/ 4 w 81"/>
                    <a:gd name="T27" fmla="*/ 124 h 153"/>
                    <a:gd name="T28" fmla="*/ 0 w 81"/>
                    <a:gd name="T29" fmla="*/ 132 h 153"/>
                    <a:gd name="T30" fmla="*/ 4 w 81"/>
                    <a:gd name="T31" fmla="*/ 140 h 153"/>
                    <a:gd name="T32" fmla="*/ 6 w 81"/>
                    <a:gd name="T33" fmla="*/ 148 h 153"/>
                    <a:gd name="T34" fmla="*/ 12 w 81"/>
                    <a:gd name="T35" fmla="*/ 152 h 153"/>
                    <a:gd name="T36" fmla="*/ 16 w 81"/>
                    <a:gd name="T37" fmla="*/ 152 h 153"/>
                    <a:gd name="T38" fmla="*/ 24 w 81"/>
                    <a:gd name="T39" fmla="*/ 152 h 153"/>
                    <a:gd name="T40" fmla="*/ 28 w 81"/>
                    <a:gd name="T41" fmla="*/ 144 h 153"/>
                    <a:gd name="T42" fmla="*/ 32 w 81"/>
                    <a:gd name="T43" fmla="*/ 136 h 153"/>
                    <a:gd name="T44" fmla="*/ 33 w 81"/>
                    <a:gd name="T45" fmla="*/ 128 h 153"/>
                    <a:gd name="T46" fmla="*/ 37 w 81"/>
                    <a:gd name="T47" fmla="*/ 120 h 153"/>
                    <a:gd name="T48" fmla="*/ 37 w 81"/>
                    <a:gd name="T49" fmla="*/ 112 h 153"/>
                    <a:gd name="T50" fmla="*/ 37 w 81"/>
                    <a:gd name="T51" fmla="*/ 100 h 153"/>
                    <a:gd name="T52" fmla="*/ 37 w 81"/>
                    <a:gd name="T53" fmla="*/ 92 h 153"/>
                    <a:gd name="T54" fmla="*/ 39 w 81"/>
                    <a:gd name="T55" fmla="*/ 84 h 153"/>
                    <a:gd name="T56" fmla="*/ 39 w 81"/>
                    <a:gd name="T57" fmla="*/ 76 h 153"/>
                    <a:gd name="T58" fmla="*/ 39 w 81"/>
                    <a:gd name="T59" fmla="*/ 68 h 153"/>
                    <a:gd name="T60" fmla="*/ 39 w 81"/>
                    <a:gd name="T61" fmla="*/ 60 h 153"/>
                    <a:gd name="T62" fmla="*/ 39 w 81"/>
                    <a:gd name="T63" fmla="*/ 52 h 153"/>
                    <a:gd name="T64" fmla="*/ 37 w 81"/>
                    <a:gd name="T65" fmla="*/ 44 h 153"/>
                    <a:gd name="T66" fmla="*/ 36 w 81"/>
                    <a:gd name="T67" fmla="*/ 32 h 153"/>
                    <a:gd name="T68" fmla="*/ 36 w 81"/>
                    <a:gd name="T69" fmla="*/ 20 h 153"/>
                    <a:gd name="T70" fmla="*/ 32 w 81"/>
                    <a:gd name="T71" fmla="*/ 8 h 153"/>
                    <a:gd name="T72" fmla="*/ 29 w 81"/>
                    <a:gd name="T73" fmla="*/ 0 h 153"/>
                    <a:gd name="T74" fmla="*/ 24 w 81"/>
                    <a:gd name="T75" fmla="*/ 8 h 15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1"/>
                    <a:gd name="T115" fmla="*/ 0 h 153"/>
                    <a:gd name="T116" fmla="*/ 81 w 81"/>
                    <a:gd name="T117" fmla="*/ 153 h 15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1" h="153">
                      <a:moveTo>
                        <a:pt x="48" y="8"/>
                      </a:moveTo>
                      <a:lnTo>
                        <a:pt x="48" y="20"/>
                      </a:lnTo>
                      <a:lnTo>
                        <a:pt x="48" y="32"/>
                      </a:lnTo>
                      <a:lnTo>
                        <a:pt x="48" y="40"/>
                      </a:lnTo>
                      <a:lnTo>
                        <a:pt x="44" y="52"/>
                      </a:lnTo>
                      <a:lnTo>
                        <a:pt x="40" y="60"/>
                      </a:lnTo>
                      <a:lnTo>
                        <a:pt x="32" y="68"/>
                      </a:lnTo>
                      <a:lnTo>
                        <a:pt x="28" y="76"/>
                      </a:lnTo>
                      <a:lnTo>
                        <a:pt x="24" y="84"/>
                      </a:lnTo>
                      <a:lnTo>
                        <a:pt x="20" y="92"/>
                      </a:lnTo>
                      <a:lnTo>
                        <a:pt x="16" y="100"/>
                      </a:lnTo>
                      <a:lnTo>
                        <a:pt x="12" y="108"/>
                      </a:lnTo>
                      <a:lnTo>
                        <a:pt x="8" y="116"/>
                      </a:lnTo>
                      <a:lnTo>
                        <a:pt x="4" y="124"/>
                      </a:lnTo>
                      <a:lnTo>
                        <a:pt x="0" y="132"/>
                      </a:lnTo>
                      <a:lnTo>
                        <a:pt x="4" y="140"/>
                      </a:lnTo>
                      <a:lnTo>
                        <a:pt x="12" y="148"/>
                      </a:lnTo>
                      <a:lnTo>
                        <a:pt x="24" y="152"/>
                      </a:lnTo>
                      <a:lnTo>
                        <a:pt x="32" y="152"/>
                      </a:lnTo>
                      <a:lnTo>
                        <a:pt x="48" y="152"/>
                      </a:lnTo>
                      <a:lnTo>
                        <a:pt x="56" y="144"/>
                      </a:lnTo>
                      <a:lnTo>
                        <a:pt x="64" y="136"/>
                      </a:lnTo>
                      <a:lnTo>
                        <a:pt x="68" y="128"/>
                      </a:lnTo>
                      <a:lnTo>
                        <a:pt x="76" y="120"/>
                      </a:lnTo>
                      <a:lnTo>
                        <a:pt x="76" y="112"/>
                      </a:lnTo>
                      <a:lnTo>
                        <a:pt x="76" y="100"/>
                      </a:lnTo>
                      <a:lnTo>
                        <a:pt x="76" y="92"/>
                      </a:lnTo>
                      <a:lnTo>
                        <a:pt x="80" y="84"/>
                      </a:lnTo>
                      <a:lnTo>
                        <a:pt x="80" y="76"/>
                      </a:lnTo>
                      <a:lnTo>
                        <a:pt x="80" y="68"/>
                      </a:lnTo>
                      <a:lnTo>
                        <a:pt x="80" y="60"/>
                      </a:lnTo>
                      <a:lnTo>
                        <a:pt x="80" y="52"/>
                      </a:lnTo>
                      <a:lnTo>
                        <a:pt x="76" y="44"/>
                      </a:lnTo>
                      <a:lnTo>
                        <a:pt x="72" y="32"/>
                      </a:lnTo>
                      <a:lnTo>
                        <a:pt x="72" y="20"/>
                      </a:lnTo>
                      <a:lnTo>
                        <a:pt x="64" y="8"/>
                      </a:lnTo>
                      <a:lnTo>
                        <a:pt x="60" y="0"/>
                      </a:lnTo>
                      <a:lnTo>
                        <a:pt x="48" y="8"/>
                      </a:lnTo>
                    </a:path>
                  </a:pathLst>
                </a:custGeom>
                <a:solidFill>
                  <a:schemeClr val="accent1"/>
                </a:solidFill>
                <a:ln w="12700" cap="rnd" cmpd="sng">
                  <a:solidFill>
                    <a:schemeClr val="tx1"/>
                  </a:solidFill>
                  <a:prstDash val="solid"/>
                  <a:round/>
                  <a:headEnd type="none" w="med" len="med"/>
                  <a:tailEnd type="none" w="med" len="med"/>
                </a:ln>
              </p:spPr>
              <p:txBody>
                <a:bodyPr/>
                <a:lstStyle/>
                <a:p>
                  <a:pPr defTabSz="420075"/>
                  <a:endParaRPr lang="en-US" sz="1654">
                    <a:solidFill>
                      <a:prstClr val="black"/>
                    </a:solidFill>
                    <a:latin typeface="Calibri"/>
                  </a:endParaRPr>
                </a:p>
              </p:txBody>
            </p:sp>
            <p:sp>
              <p:nvSpPr>
                <p:cNvPr id="96" name="Freeform 123"/>
                <p:cNvSpPr>
                  <a:spLocks/>
                </p:cNvSpPr>
                <p:nvPr/>
              </p:nvSpPr>
              <p:spPr bwMode="auto">
                <a:xfrm>
                  <a:off x="1310" y="3037"/>
                  <a:ext cx="402" cy="304"/>
                </a:xfrm>
                <a:custGeom>
                  <a:avLst/>
                  <a:gdLst>
                    <a:gd name="T0" fmla="*/ 294 w 402"/>
                    <a:gd name="T1" fmla="*/ 75 h 304"/>
                    <a:gd name="T2" fmla="*/ 322 w 402"/>
                    <a:gd name="T3" fmla="*/ 27 h 304"/>
                    <a:gd name="T4" fmla="*/ 350 w 402"/>
                    <a:gd name="T5" fmla="*/ 23 h 304"/>
                    <a:gd name="T6" fmla="*/ 394 w 402"/>
                    <a:gd name="T7" fmla="*/ 11 h 304"/>
                    <a:gd name="T8" fmla="*/ 378 w 402"/>
                    <a:gd name="T9" fmla="*/ 103 h 304"/>
                    <a:gd name="T10" fmla="*/ 322 w 402"/>
                    <a:gd name="T11" fmla="*/ 271 h 304"/>
                    <a:gd name="T12" fmla="*/ 234 w 402"/>
                    <a:gd name="T13" fmla="*/ 299 h 304"/>
                    <a:gd name="T14" fmla="*/ 186 w 402"/>
                    <a:gd name="T15" fmla="*/ 271 h 304"/>
                    <a:gd name="T16" fmla="*/ 130 w 402"/>
                    <a:gd name="T17" fmla="*/ 255 h 304"/>
                    <a:gd name="T18" fmla="*/ 38 w 402"/>
                    <a:gd name="T19" fmla="*/ 231 h 304"/>
                    <a:gd name="T20" fmla="*/ 30 w 402"/>
                    <a:gd name="T21" fmla="*/ 191 h 304"/>
                    <a:gd name="T22" fmla="*/ 138 w 402"/>
                    <a:gd name="T23" fmla="*/ 171 h 304"/>
                    <a:gd name="T24" fmla="*/ 150 w 402"/>
                    <a:gd name="T25" fmla="*/ 199 h 304"/>
                    <a:gd name="T26" fmla="*/ 218 w 402"/>
                    <a:gd name="T27" fmla="*/ 219 h 304"/>
                    <a:gd name="T28" fmla="*/ 278 w 402"/>
                    <a:gd name="T29" fmla="*/ 195 h 304"/>
                    <a:gd name="T30" fmla="*/ 306 w 402"/>
                    <a:gd name="T31" fmla="*/ 167 h 304"/>
                    <a:gd name="T32" fmla="*/ 314 w 402"/>
                    <a:gd name="T33" fmla="*/ 143 h 304"/>
                    <a:gd name="T34" fmla="*/ 250 w 402"/>
                    <a:gd name="T35" fmla="*/ 151 h 304"/>
                    <a:gd name="T36" fmla="*/ 202 w 402"/>
                    <a:gd name="T37" fmla="*/ 163 h 304"/>
                    <a:gd name="T38" fmla="*/ 206 w 402"/>
                    <a:gd name="T39" fmla="*/ 143 h 304"/>
                    <a:gd name="T40" fmla="*/ 254 w 402"/>
                    <a:gd name="T41" fmla="*/ 127 h 304"/>
                    <a:gd name="T42" fmla="*/ 278 w 402"/>
                    <a:gd name="T43" fmla="*/ 111 h 304"/>
                    <a:gd name="T44" fmla="*/ 294 w 402"/>
                    <a:gd name="T45" fmla="*/ 75 h 30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2"/>
                    <a:gd name="T70" fmla="*/ 0 h 304"/>
                    <a:gd name="T71" fmla="*/ 402 w 402"/>
                    <a:gd name="T72" fmla="*/ 304 h 30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2" h="304">
                      <a:moveTo>
                        <a:pt x="294" y="75"/>
                      </a:moveTo>
                      <a:cubicBezTo>
                        <a:pt x="356" y="54"/>
                        <a:pt x="277" y="89"/>
                        <a:pt x="322" y="27"/>
                      </a:cubicBezTo>
                      <a:cubicBezTo>
                        <a:pt x="328" y="19"/>
                        <a:pt x="341" y="24"/>
                        <a:pt x="350" y="23"/>
                      </a:cubicBezTo>
                      <a:cubicBezTo>
                        <a:pt x="358" y="0"/>
                        <a:pt x="371" y="8"/>
                        <a:pt x="394" y="11"/>
                      </a:cubicBezTo>
                      <a:cubicBezTo>
                        <a:pt x="402" y="35"/>
                        <a:pt x="386" y="78"/>
                        <a:pt x="378" y="103"/>
                      </a:cubicBezTo>
                      <a:cubicBezTo>
                        <a:pt x="373" y="177"/>
                        <a:pt x="395" y="235"/>
                        <a:pt x="322" y="271"/>
                      </a:cubicBezTo>
                      <a:cubicBezTo>
                        <a:pt x="312" y="300"/>
                        <a:pt x="257" y="297"/>
                        <a:pt x="234" y="299"/>
                      </a:cubicBezTo>
                      <a:cubicBezTo>
                        <a:pt x="165" y="282"/>
                        <a:pt x="236" y="304"/>
                        <a:pt x="186" y="271"/>
                      </a:cubicBezTo>
                      <a:cubicBezTo>
                        <a:pt x="147" y="276"/>
                        <a:pt x="157" y="273"/>
                        <a:pt x="130" y="255"/>
                      </a:cubicBezTo>
                      <a:cubicBezTo>
                        <a:pt x="107" y="220"/>
                        <a:pt x="88" y="234"/>
                        <a:pt x="38" y="231"/>
                      </a:cubicBezTo>
                      <a:cubicBezTo>
                        <a:pt x="12" y="222"/>
                        <a:pt x="0" y="211"/>
                        <a:pt x="30" y="191"/>
                      </a:cubicBezTo>
                      <a:cubicBezTo>
                        <a:pt x="58" y="210"/>
                        <a:pt x="110" y="190"/>
                        <a:pt x="138" y="171"/>
                      </a:cubicBezTo>
                      <a:cubicBezTo>
                        <a:pt x="173" y="176"/>
                        <a:pt x="172" y="177"/>
                        <a:pt x="150" y="199"/>
                      </a:cubicBezTo>
                      <a:cubicBezTo>
                        <a:pt x="134" y="247"/>
                        <a:pt x="134" y="223"/>
                        <a:pt x="218" y="219"/>
                      </a:cubicBezTo>
                      <a:cubicBezTo>
                        <a:pt x="239" y="212"/>
                        <a:pt x="258" y="202"/>
                        <a:pt x="278" y="195"/>
                      </a:cubicBezTo>
                      <a:cubicBezTo>
                        <a:pt x="287" y="181"/>
                        <a:pt x="299" y="183"/>
                        <a:pt x="306" y="167"/>
                      </a:cubicBezTo>
                      <a:cubicBezTo>
                        <a:pt x="309" y="159"/>
                        <a:pt x="314" y="143"/>
                        <a:pt x="314" y="143"/>
                      </a:cubicBezTo>
                      <a:cubicBezTo>
                        <a:pt x="294" y="130"/>
                        <a:pt x="272" y="146"/>
                        <a:pt x="250" y="151"/>
                      </a:cubicBezTo>
                      <a:cubicBezTo>
                        <a:pt x="236" y="172"/>
                        <a:pt x="228" y="167"/>
                        <a:pt x="202" y="163"/>
                      </a:cubicBezTo>
                      <a:cubicBezTo>
                        <a:pt x="203" y="156"/>
                        <a:pt x="201" y="148"/>
                        <a:pt x="206" y="143"/>
                      </a:cubicBezTo>
                      <a:cubicBezTo>
                        <a:pt x="217" y="132"/>
                        <a:pt x="241" y="135"/>
                        <a:pt x="254" y="127"/>
                      </a:cubicBezTo>
                      <a:cubicBezTo>
                        <a:pt x="262" y="122"/>
                        <a:pt x="278" y="111"/>
                        <a:pt x="278" y="111"/>
                      </a:cubicBezTo>
                      <a:cubicBezTo>
                        <a:pt x="284" y="93"/>
                        <a:pt x="313" y="85"/>
                        <a:pt x="294" y="75"/>
                      </a:cubicBezTo>
                      <a:close/>
                    </a:path>
                  </a:pathLst>
                </a:custGeom>
                <a:solidFill>
                  <a:schemeClr val="accent1"/>
                </a:solidFill>
                <a:ln w="12700" cmpd="sng">
                  <a:solidFill>
                    <a:schemeClr val="tx1"/>
                  </a:solidFill>
                  <a:round/>
                  <a:headEnd/>
                  <a:tailEnd/>
                </a:ln>
              </p:spPr>
              <p:txBody>
                <a:bodyPr/>
                <a:lstStyle/>
                <a:p>
                  <a:pPr defTabSz="420075"/>
                  <a:endParaRPr lang="en-US" sz="1654">
                    <a:solidFill>
                      <a:prstClr val="black"/>
                    </a:solidFill>
                    <a:latin typeface="Calibri"/>
                  </a:endParaRPr>
                </a:p>
              </p:txBody>
            </p:sp>
            <p:sp>
              <p:nvSpPr>
                <p:cNvPr id="97" name="Freeform 124"/>
                <p:cNvSpPr>
                  <a:spLocks/>
                </p:cNvSpPr>
                <p:nvPr/>
              </p:nvSpPr>
              <p:spPr bwMode="auto">
                <a:xfrm>
                  <a:off x="1151" y="3200"/>
                  <a:ext cx="141" cy="95"/>
                </a:xfrm>
                <a:custGeom>
                  <a:avLst/>
                  <a:gdLst>
                    <a:gd name="T0" fmla="*/ 33 w 141"/>
                    <a:gd name="T1" fmla="*/ 0 h 95"/>
                    <a:gd name="T2" fmla="*/ 93 w 141"/>
                    <a:gd name="T3" fmla="*/ 12 h 95"/>
                    <a:gd name="T4" fmla="*/ 117 w 141"/>
                    <a:gd name="T5" fmla="*/ 20 h 95"/>
                    <a:gd name="T6" fmla="*/ 73 w 141"/>
                    <a:gd name="T7" fmla="*/ 64 h 95"/>
                    <a:gd name="T8" fmla="*/ 33 w 141"/>
                    <a:gd name="T9" fmla="*/ 92 h 95"/>
                    <a:gd name="T10" fmla="*/ 5 w 141"/>
                    <a:gd name="T11" fmla="*/ 88 h 95"/>
                    <a:gd name="T12" fmla="*/ 9 w 141"/>
                    <a:gd name="T13" fmla="*/ 64 h 95"/>
                    <a:gd name="T14" fmla="*/ 17 w 141"/>
                    <a:gd name="T15" fmla="*/ 28 h 95"/>
                    <a:gd name="T16" fmla="*/ 29 w 141"/>
                    <a:gd name="T17" fmla="*/ 20 h 95"/>
                    <a:gd name="T18" fmla="*/ 33 w 141"/>
                    <a:gd name="T19" fmla="*/ 0 h 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1"/>
                    <a:gd name="T31" fmla="*/ 0 h 95"/>
                    <a:gd name="T32" fmla="*/ 141 w 141"/>
                    <a:gd name="T33" fmla="*/ 95 h 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1" h="95">
                      <a:moveTo>
                        <a:pt x="33" y="0"/>
                      </a:moveTo>
                      <a:cubicBezTo>
                        <a:pt x="53" y="7"/>
                        <a:pt x="73" y="6"/>
                        <a:pt x="93" y="12"/>
                      </a:cubicBezTo>
                      <a:cubicBezTo>
                        <a:pt x="101" y="14"/>
                        <a:pt x="117" y="20"/>
                        <a:pt x="117" y="20"/>
                      </a:cubicBezTo>
                      <a:cubicBezTo>
                        <a:pt x="141" y="56"/>
                        <a:pt x="98" y="60"/>
                        <a:pt x="73" y="64"/>
                      </a:cubicBezTo>
                      <a:cubicBezTo>
                        <a:pt x="30" y="78"/>
                        <a:pt x="65" y="71"/>
                        <a:pt x="33" y="92"/>
                      </a:cubicBezTo>
                      <a:cubicBezTo>
                        <a:pt x="24" y="91"/>
                        <a:pt x="11" y="95"/>
                        <a:pt x="5" y="88"/>
                      </a:cubicBezTo>
                      <a:cubicBezTo>
                        <a:pt x="0" y="82"/>
                        <a:pt x="7" y="72"/>
                        <a:pt x="9" y="64"/>
                      </a:cubicBezTo>
                      <a:cubicBezTo>
                        <a:pt x="12" y="52"/>
                        <a:pt x="12" y="39"/>
                        <a:pt x="17" y="28"/>
                      </a:cubicBezTo>
                      <a:cubicBezTo>
                        <a:pt x="19" y="24"/>
                        <a:pt x="27" y="24"/>
                        <a:pt x="29" y="20"/>
                      </a:cubicBezTo>
                      <a:cubicBezTo>
                        <a:pt x="32" y="14"/>
                        <a:pt x="32" y="7"/>
                        <a:pt x="33" y="0"/>
                      </a:cubicBezTo>
                      <a:close/>
                    </a:path>
                  </a:pathLst>
                </a:custGeom>
                <a:solidFill>
                  <a:schemeClr val="accent1"/>
                </a:solidFill>
                <a:ln w="12700" cmpd="sng">
                  <a:solidFill>
                    <a:schemeClr val="tx1"/>
                  </a:solidFill>
                  <a:round/>
                  <a:headEnd/>
                  <a:tailEnd/>
                </a:ln>
              </p:spPr>
              <p:txBody>
                <a:bodyPr/>
                <a:lstStyle/>
                <a:p>
                  <a:pPr defTabSz="420075"/>
                  <a:endParaRPr lang="en-US" sz="1654">
                    <a:solidFill>
                      <a:prstClr val="black"/>
                    </a:solidFill>
                    <a:latin typeface="Calibri"/>
                  </a:endParaRPr>
                </a:p>
              </p:txBody>
            </p:sp>
            <p:sp>
              <p:nvSpPr>
                <p:cNvPr id="98" name="Freeform 125"/>
                <p:cNvSpPr>
                  <a:spLocks/>
                </p:cNvSpPr>
                <p:nvPr/>
              </p:nvSpPr>
              <p:spPr bwMode="auto">
                <a:xfrm>
                  <a:off x="690" y="2757"/>
                  <a:ext cx="373" cy="471"/>
                </a:xfrm>
                <a:custGeom>
                  <a:avLst/>
                  <a:gdLst>
                    <a:gd name="T0" fmla="*/ 158 w 373"/>
                    <a:gd name="T1" fmla="*/ 55 h 471"/>
                    <a:gd name="T2" fmla="*/ 182 w 373"/>
                    <a:gd name="T3" fmla="*/ 167 h 471"/>
                    <a:gd name="T4" fmla="*/ 158 w 373"/>
                    <a:gd name="T5" fmla="*/ 215 h 471"/>
                    <a:gd name="T6" fmla="*/ 134 w 373"/>
                    <a:gd name="T7" fmla="*/ 179 h 471"/>
                    <a:gd name="T8" fmla="*/ 110 w 373"/>
                    <a:gd name="T9" fmla="*/ 183 h 471"/>
                    <a:gd name="T10" fmla="*/ 102 w 373"/>
                    <a:gd name="T11" fmla="*/ 207 h 471"/>
                    <a:gd name="T12" fmla="*/ 118 w 373"/>
                    <a:gd name="T13" fmla="*/ 231 h 471"/>
                    <a:gd name="T14" fmla="*/ 154 w 373"/>
                    <a:gd name="T15" fmla="*/ 299 h 471"/>
                    <a:gd name="T16" fmla="*/ 162 w 373"/>
                    <a:gd name="T17" fmla="*/ 323 h 471"/>
                    <a:gd name="T18" fmla="*/ 186 w 373"/>
                    <a:gd name="T19" fmla="*/ 331 h 471"/>
                    <a:gd name="T20" fmla="*/ 198 w 373"/>
                    <a:gd name="T21" fmla="*/ 335 h 471"/>
                    <a:gd name="T22" fmla="*/ 202 w 373"/>
                    <a:gd name="T23" fmla="*/ 347 h 471"/>
                    <a:gd name="T24" fmla="*/ 226 w 373"/>
                    <a:gd name="T25" fmla="*/ 355 h 471"/>
                    <a:gd name="T26" fmla="*/ 190 w 373"/>
                    <a:gd name="T27" fmla="*/ 319 h 471"/>
                    <a:gd name="T28" fmla="*/ 174 w 373"/>
                    <a:gd name="T29" fmla="*/ 295 h 471"/>
                    <a:gd name="T30" fmla="*/ 166 w 373"/>
                    <a:gd name="T31" fmla="*/ 283 h 471"/>
                    <a:gd name="T32" fmla="*/ 170 w 373"/>
                    <a:gd name="T33" fmla="*/ 255 h 471"/>
                    <a:gd name="T34" fmla="*/ 194 w 373"/>
                    <a:gd name="T35" fmla="*/ 247 h 471"/>
                    <a:gd name="T36" fmla="*/ 246 w 373"/>
                    <a:gd name="T37" fmla="*/ 295 h 471"/>
                    <a:gd name="T38" fmla="*/ 282 w 373"/>
                    <a:gd name="T39" fmla="*/ 339 h 471"/>
                    <a:gd name="T40" fmla="*/ 358 w 373"/>
                    <a:gd name="T41" fmla="*/ 367 h 471"/>
                    <a:gd name="T42" fmla="*/ 330 w 373"/>
                    <a:gd name="T43" fmla="*/ 423 h 471"/>
                    <a:gd name="T44" fmla="*/ 274 w 373"/>
                    <a:gd name="T45" fmla="*/ 407 h 471"/>
                    <a:gd name="T46" fmla="*/ 146 w 373"/>
                    <a:gd name="T47" fmla="*/ 443 h 471"/>
                    <a:gd name="T48" fmla="*/ 106 w 373"/>
                    <a:gd name="T49" fmla="*/ 463 h 471"/>
                    <a:gd name="T50" fmla="*/ 82 w 373"/>
                    <a:gd name="T51" fmla="*/ 471 h 471"/>
                    <a:gd name="T52" fmla="*/ 42 w 373"/>
                    <a:gd name="T53" fmla="*/ 463 h 471"/>
                    <a:gd name="T54" fmla="*/ 18 w 373"/>
                    <a:gd name="T55" fmla="*/ 447 h 471"/>
                    <a:gd name="T56" fmla="*/ 10 w 373"/>
                    <a:gd name="T57" fmla="*/ 367 h 471"/>
                    <a:gd name="T58" fmla="*/ 18 w 373"/>
                    <a:gd name="T59" fmla="*/ 319 h 471"/>
                    <a:gd name="T60" fmla="*/ 42 w 373"/>
                    <a:gd name="T61" fmla="*/ 303 h 471"/>
                    <a:gd name="T62" fmla="*/ 70 w 373"/>
                    <a:gd name="T63" fmla="*/ 255 h 471"/>
                    <a:gd name="T64" fmla="*/ 86 w 373"/>
                    <a:gd name="T65" fmla="*/ 167 h 471"/>
                    <a:gd name="T66" fmla="*/ 110 w 373"/>
                    <a:gd name="T67" fmla="*/ 151 h 471"/>
                    <a:gd name="T68" fmla="*/ 126 w 373"/>
                    <a:gd name="T69" fmla="*/ 91 h 471"/>
                    <a:gd name="T70" fmla="*/ 138 w 373"/>
                    <a:gd name="T71" fmla="*/ 3 h 471"/>
                    <a:gd name="T72" fmla="*/ 166 w 373"/>
                    <a:gd name="T73" fmla="*/ 19 h 471"/>
                    <a:gd name="T74" fmla="*/ 162 w 373"/>
                    <a:gd name="T75" fmla="*/ 59 h 471"/>
                    <a:gd name="T76" fmla="*/ 158 w 373"/>
                    <a:gd name="T77" fmla="*/ 71 h 471"/>
                    <a:gd name="T78" fmla="*/ 158 w 373"/>
                    <a:gd name="T79" fmla="*/ 55 h 47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73"/>
                    <a:gd name="T121" fmla="*/ 0 h 471"/>
                    <a:gd name="T122" fmla="*/ 373 w 373"/>
                    <a:gd name="T123" fmla="*/ 471 h 47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73" h="471">
                      <a:moveTo>
                        <a:pt x="158" y="55"/>
                      </a:moveTo>
                      <a:cubicBezTo>
                        <a:pt x="164" y="93"/>
                        <a:pt x="148" y="144"/>
                        <a:pt x="182" y="167"/>
                      </a:cubicBezTo>
                      <a:cubicBezTo>
                        <a:pt x="191" y="194"/>
                        <a:pt x="183" y="207"/>
                        <a:pt x="158" y="215"/>
                      </a:cubicBezTo>
                      <a:cubicBezTo>
                        <a:pt x="135" y="209"/>
                        <a:pt x="139" y="202"/>
                        <a:pt x="134" y="179"/>
                      </a:cubicBezTo>
                      <a:cubicBezTo>
                        <a:pt x="126" y="180"/>
                        <a:pt x="116" y="178"/>
                        <a:pt x="110" y="183"/>
                      </a:cubicBezTo>
                      <a:cubicBezTo>
                        <a:pt x="104" y="189"/>
                        <a:pt x="102" y="207"/>
                        <a:pt x="102" y="207"/>
                      </a:cubicBezTo>
                      <a:cubicBezTo>
                        <a:pt x="112" y="236"/>
                        <a:pt x="98" y="201"/>
                        <a:pt x="118" y="231"/>
                      </a:cubicBezTo>
                      <a:cubicBezTo>
                        <a:pt x="133" y="253"/>
                        <a:pt x="125" y="289"/>
                        <a:pt x="154" y="299"/>
                      </a:cubicBezTo>
                      <a:cubicBezTo>
                        <a:pt x="157" y="307"/>
                        <a:pt x="159" y="315"/>
                        <a:pt x="162" y="323"/>
                      </a:cubicBezTo>
                      <a:cubicBezTo>
                        <a:pt x="165" y="331"/>
                        <a:pt x="178" y="328"/>
                        <a:pt x="186" y="331"/>
                      </a:cubicBezTo>
                      <a:cubicBezTo>
                        <a:pt x="190" y="332"/>
                        <a:pt x="198" y="335"/>
                        <a:pt x="198" y="335"/>
                      </a:cubicBezTo>
                      <a:cubicBezTo>
                        <a:pt x="199" y="339"/>
                        <a:pt x="199" y="345"/>
                        <a:pt x="202" y="347"/>
                      </a:cubicBezTo>
                      <a:cubicBezTo>
                        <a:pt x="209" y="352"/>
                        <a:pt x="226" y="355"/>
                        <a:pt x="226" y="355"/>
                      </a:cubicBezTo>
                      <a:cubicBezTo>
                        <a:pt x="239" y="317"/>
                        <a:pt x="237" y="325"/>
                        <a:pt x="190" y="319"/>
                      </a:cubicBezTo>
                      <a:cubicBezTo>
                        <a:pt x="185" y="311"/>
                        <a:pt x="179" y="303"/>
                        <a:pt x="174" y="295"/>
                      </a:cubicBezTo>
                      <a:cubicBezTo>
                        <a:pt x="171" y="291"/>
                        <a:pt x="166" y="283"/>
                        <a:pt x="166" y="283"/>
                      </a:cubicBezTo>
                      <a:cubicBezTo>
                        <a:pt x="167" y="274"/>
                        <a:pt x="164" y="262"/>
                        <a:pt x="170" y="255"/>
                      </a:cubicBezTo>
                      <a:cubicBezTo>
                        <a:pt x="175" y="248"/>
                        <a:pt x="194" y="247"/>
                        <a:pt x="194" y="247"/>
                      </a:cubicBezTo>
                      <a:cubicBezTo>
                        <a:pt x="214" y="267"/>
                        <a:pt x="219" y="286"/>
                        <a:pt x="246" y="295"/>
                      </a:cubicBezTo>
                      <a:cubicBezTo>
                        <a:pt x="260" y="309"/>
                        <a:pt x="263" y="331"/>
                        <a:pt x="282" y="339"/>
                      </a:cubicBezTo>
                      <a:cubicBezTo>
                        <a:pt x="307" y="350"/>
                        <a:pt x="335" y="351"/>
                        <a:pt x="358" y="367"/>
                      </a:cubicBezTo>
                      <a:cubicBezTo>
                        <a:pt x="370" y="403"/>
                        <a:pt x="373" y="414"/>
                        <a:pt x="330" y="423"/>
                      </a:cubicBezTo>
                      <a:cubicBezTo>
                        <a:pt x="308" y="419"/>
                        <a:pt x="295" y="411"/>
                        <a:pt x="274" y="407"/>
                      </a:cubicBezTo>
                      <a:cubicBezTo>
                        <a:pt x="227" y="411"/>
                        <a:pt x="186" y="419"/>
                        <a:pt x="146" y="443"/>
                      </a:cubicBezTo>
                      <a:cubicBezTo>
                        <a:pt x="104" y="468"/>
                        <a:pt x="139" y="453"/>
                        <a:pt x="106" y="463"/>
                      </a:cubicBezTo>
                      <a:cubicBezTo>
                        <a:pt x="98" y="465"/>
                        <a:pt x="82" y="471"/>
                        <a:pt x="82" y="471"/>
                      </a:cubicBezTo>
                      <a:cubicBezTo>
                        <a:pt x="75" y="470"/>
                        <a:pt x="52" y="468"/>
                        <a:pt x="42" y="463"/>
                      </a:cubicBezTo>
                      <a:cubicBezTo>
                        <a:pt x="34" y="458"/>
                        <a:pt x="18" y="447"/>
                        <a:pt x="18" y="447"/>
                      </a:cubicBezTo>
                      <a:cubicBezTo>
                        <a:pt x="0" y="419"/>
                        <a:pt x="7" y="404"/>
                        <a:pt x="10" y="367"/>
                      </a:cubicBezTo>
                      <a:cubicBezTo>
                        <a:pt x="7" y="349"/>
                        <a:pt x="2" y="333"/>
                        <a:pt x="18" y="319"/>
                      </a:cubicBezTo>
                      <a:cubicBezTo>
                        <a:pt x="25" y="313"/>
                        <a:pt x="42" y="303"/>
                        <a:pt x="42" y="303"/>
                      </a:cubicBezTo>
                      <a:cubicBezTo>
                        <a:pt x="53" y="286"/>
                        <a:pt x="59" y="271"/>
                        <a:pt x="70" y="255"/>
                      </a:cubicBezTo>
                      <a:cubicBezTo>
                        <a:pt x="70" y="251"/>
                        <a:pt x="78" y="178"/>
                        <a:pt x="86" y="167"/>
                      </a:cubicBezTo>
                      <a:cubicBezTo>
                        <a:pt x="92" y="159"/>
                        <a:pt x="110" y="151"/>
                        <a:pt x="110" y="151"/>
                      </a:cubicBezTo>
                      <a:cubicBezTo>
                        <a:pt x="117" y="130"/>
                        <a:pt x="114" y="110"/>
                        <a:pt x="126" y="91"/>
                      </a:cubicBezTo>
                      <a:cubicBezTo>
                        <a:pt x="103" y="56"/>
                        <a:pt x="127" y="37"/>
                        <a:pt x="138" y="3"/>
                      </a:cubicBezTo>
                      <a:cubicBezTo>
                        <a:pt x="154" y="6"/>
                        <a:pt x="166" y="0"/>
                        <a:pt x="166" y="19"/>
                      </a:cubicBezTo>
                      <a:cubicBezTo>
                        <a:pt x="166" y="32"/>
                        <a:pt x="164" y="46"/>
                        <a:pt x="162" y="59"/>
                      </a:cubicBezTo>
                      <a:cubicBezTo>
                        <a:pt x="161" y="63"/>
                        <a:pt x="161" y="74"/>
                        <a:pt x="158" y="71"/>
                      </a:cubicBezTo>
                      <a:cubicBezTo>
                        <a:pt x="154" y="67"/>
                        <a:pt x="158" y="60"/>
                        <a:pt x="158" y="55"/>
                      </a:cubicBezTo>
                      <a:close/>
                    </a:path>
                  </a:pathLst>
                </a:custGeom>
                <a:solidFill>
                  <a:schemeClr val="accent1"/>
                </a:solidFill>
                <a:ln w="12700" cmpd="sng">
                  <a:solidFill>
                    <a:schemeClr val="tx1"/>
                  </a:solidFill>
                  <a:round/>
                  <a:headEnd/>
                  <a:tailEnd/>
                </a:ln>
              </p:spPr>
              <p:txBody>
                <a:bodyPr/>
                <a:lstStyle/>
                <a:p>
                  <a:pPr defTabSz="420075"/>
                  <a:endParaRPr lang="en-US" sz="1654">
                    <a:solidFill>
                      <a:prstClr val="black"/>
                    </a:solidFill>
                    <a:latin typeface="Calibri"/>
                  </a:endParaRPr>
                </a:p>
              </p:txBody>
            </p:sp>
            <p:sp>
              <p:nvSpPr>
                <p:cNvPr id="99" name="Freeform 126"/>
                <p:cNvSpPr>
                  <a:spLocks/>
                </p:cNvSpPr>
                <p:nvPr/>
              </p:nvSpPr>
              <p:spPr bwMode="auto">
                <a:xfrm>
                  <a:off x="552" y="2664"/>
                  <a:ext cx="148" cy="73"/>
                </a:xfrm>
                <a:custGeom>
                  <a:avLst/>
                  <a:gdLst>
                    <a:gd name="T0" fmla="*/ 120 w 148"/>
                    <a:gd name="T1" fmla="*/ 8 h 73"/>
                    <a:gd name="T2" fmla="*/ 148 w 148"/>
                    <a:gd name="T3" fmla="*/ 28 h 73"/>
                    <a:gd name="T4" fmla="*/ 112 w 148"/>
                    <a:gd name="T5" fmla="*/ 48 h 73"/>
                    <a:gd name="T6" fmla="*/ 40 w 148"/>
                    <a:gd name="T7" fmla="*/ 60 h 73"/>
                    <a:gd name="T8" fmla="*/ 0 w 148"/>
                    <a:gd name="T9" fmla="*/ 24 h 73"/>
                    <a:gd name="T10" fmla="*/ 28 w 148"/>
                    <a:gd name="T11" fmla="*/ 0 h 73"/>
                    <a:gd name="T12" fmla="*/ 88 w 148"/>
                    <a:gd name="T13" fmla="*/ 4 h 73"/>
                    <a:gd name="T14" fmla="*/ 120 w 148"/>
                    <a:gd name="T15" fmla="*/ 8 h 73"/>
                    <a:gd name="T16" fmla="*/ 0 60000 65536"/>
                    <a:gd name="T17" fmla="*/ 0 60000 65536"/>
                    <a:gd name="T18" fmla="*/ 0 60000 65536"/>
                    <a:gd name="T19" fmla="*/ 0 60000 65536"/>
                    <a:gd name="T20" fmla="*/ 0 60000 65536"/>
                    <a:gd name="T21" fmla="*/ 0 60000 65536"/>
                    <a:gd name="T22" fmla="*/ 0 60000 65536"/>
                    <a:gd name="T23" fmla="*/ 0 60000 65536"/>
                    <a:gd name="T24" fmla="*/ 0 w 148"/>
                    <a:gd name="T25" fmla="*/ 0 h 73"/>
                    <a:gd name="T26" fmla="*/ 148 w 148"/>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8" h="73">
                      <a:moveTo>
                        <a:pt x="120" y="8"/>
                      </a:moveTo>
                      <a:cubicBezTo>
                        <a:pt x="148" y="17"/>
                        <a:pt x="141" y="8"/>
                        <a:pt x="148" y="28"/>
                      </a:cubicBezTo>
                      <a:cubicBezTo>
                        <a:pt x="137" y="44"/>
                        <a:pt x="130" y="43"/>
                        <a:pt x="112" y="48"/>
                      </a:cubicBezTo>
                      <a:cubicBezTo>
                        <a:pt x="95" y="73"/>
                        <a:pt x="66" y="63"/>
                        <a:pt x="40" y="60"/>
                      </a:cubicBezTo>
                      <a:cubicBezTo>
                        <a:pt x="21" y="54"/>
                        <a:pt x="17" y="35"/>
                        <a:pt x="0" y="24"/>
                      </a:cubicBezTo>
                      <a:cubicBezTo>
                        <a:pt x="5" y="8"/>
                        <a:pt x="12" y="5"/>
                        <a:pt x="28" y="0"/>
                      </a:cubicBezTo>
                      <a:cubicBezTo>
                        <a:pt x="48" y="1"/>
                        <a:pt x="68" y="2"/>
                        <a:pt x="88" y="4"/>
                      </a:cubicBezTo>
                      <a:cubicBezTo>
                        <a:pt x="99" y="5"/>
                        <a:pt x="110" y="18"/>
                        <a:pt x="120" y="8"/>
                      </a:cubicBezTo>
                      <a:close/>
                    </a:path>
                  </a:pathLst>
                </a:custGeom>
                <a:solidFill>
                  <a:schemeClr val="accent1"/>
                </a:solidFill>
                <a:ln w="12700" cmpd="sng">
                  <a:solidFill>
                    <a:schemeClr val="tx1"/>
                  </a:solidFill>
                  <a:round/>
                  <a:headEnd/>
                  <a:tailEnd/>
                </a:ln>
              </p:spPr>
              <p:txBody>
                <a:bodyPr/>
                <a:lstStyle/>
                <a:p>
                  <a:pPr defTabSz="420075"/>
                  <a:endParaRPr lang="en-US" sz="1654">
                    <a:solidFill>
                      <a:prstClr val="black"/>
                    </a:solidFill>
                    <a:latin typeface="Calibri"/>
                  </a:endParaRPr>
                </a:p>
              </p:txBody>
            </p:sp>
            <p:sp>
              <p:nvSpPr>
                <p:cNvPr id="100" name="Freeform 127"/>
                <p:cNvSpPr>
                  <a:spLocks/>
                </p:cNvSpPr>
                <p:nvPr/>
              </p:nvSpPr>
              <p:spPr bwMode="auto">
                <a:xfrm>
                  <a:off x="383" y="2612"/>
                  <a:ext cx="143" cy="122"/>
                </a:xfrm>
                <a:custGeom>
                  <a:avLst/>
                  <a:gdLst>
                    <a:gd name="T0" fmla="*/ 49 w 143"/>
                    <a:gd name="T1" fmla="*/ 0 h 122"/>
                    <a:gd name="T2" fmla="*/ 101 w 143"/>
                    <a:gd name="T3" fmla="*/ 32 h 122"/>
                    <a:gd name="T4" fmla="*/ 125 w 143"/>
                    <a:gd name="T5" fmla="*/ 40 h 122"/>
                    <a:gd name="T6" fmla="*/ 49 w 143"/>
                    <a:gd name="T7" fmla="*/ 100 h 122"/>
                    <a:gd name="T8" fmla="*/ 9 w 143"/>
                    <a:gd name="T9" fmla="*/ 104 h 122"/>
                    <a:gd name="T10" fmla="*/ 13 w 143"/>
                    <a:gd name="T11" fmla="*/ 76 h 122"/>
                    <a:gd name="T12" fmla="*/ 25 w 143"/>
                    <a:gd name="T13" fmla="*/ 4 h 122"/>
                    <a:gd name="T14" fmla="*/ 49 w 143"/>
                    <a:gd name="T15" fmla="*/ 0 h 122"/>
                    <a:gd name="T16" fmla="*/ 0 60000 65536"/>
                    <a:gd name="T17" fmla="*/ 0 60000 65536"/>
                    <a:gd name="T18" fmla="*/ 0 60000 65536"/>
                    <a:gd name="T19" fmla="*/ 0 60000 65536"/>
                    <a:gd name="T20" fmla="*/ 0 60000 65536"/>
                    <a:gd name="T21" fmla="*/ 0 60000 65536"/>
                    <a:gd name="T22" fmla="*/ 0 60000 65536"/>
                    <a:gd name="T23" fmla="*/ 0 60000 65536"/>
                    <a:gd name="T24" fmla="*/ 0 w 143"/>
                    <a:gd name="T25" fmla="*/ 0 h 122"/>
                    <a:gd name="T26" fmla="*/ 143 w 143"/>
                    <a:gd name="T27" fmla="*/ 122 h 12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3" h="122">
                      <a:moveTo>
                        <a:pt x="49" y="0"/>
                      </a:moveTo>
                      <a:cubicBezTo>
                        <a:pt x="57" y="24"/>
                        <a:pt x="79" y="25"/>
                        <a:pt x="101" y="32"/>
                      </a:cubicBezTo>
                      <a:cubicBezTo>
                        <a:pt x="109" y="35"/>
                        <a:pt x="125" y="40"/>
                        <a:pt x="125" y="40"/>
                      </a:cubicBezTo>
                      <a:cubicBezTo>
                        <a:pt x="143" y="93"/>
                        <a:pt x="85" y="95"/>
                        <a:pt x="49" y="100"/>
                      </a:cubicBezTo>
                      <a:cubicBezTo>
                        <a:pt x="39" y="107"/>
                        <a:pt x="22" y="122"/>
                        <a:pt x="9" y="104"/>
                      </a:cubicBezTo>
                      <a:cubicBezTo>
                        <a:pt x="3" y="96"/>
                        <a:pt x="12" y="85"/>
                        <a:pt x="13" y="76"/>
                      </a:cubicBezTo>
                      <a:cubicBezTo>
                        <a:pt x="10" y="49"/>
                        <a:pt x="0" y="21"/>
                        <a:pt x="25" y="4"/>
                      </a:cubicBezTo>
                      <a:cubicBezTo>
                        <a:pt x="48" y="9"/>
                        <a:pt x="42" y="14"/>
                        <a:pt x="49" y="0"/>
                      </a:cubicBezTo>
                      <a:close/>
                    </a:path>
                  </a:pathLst>
                </a:custGeom>
                <a:solidFill>
                  <a:schemeClr val="accent1"/>
                </a:solidFill>
                <a:ln w="12700" cmpd="sng">
                  <a:solidFill>
                    <a:schemeClr val="tx1"/>
                  </a:solidFill>
                  <a:round/>
                  <a:headEnd/>
                  <a:tailEnd/>
                </a:ln>
              </p:spPr>
              <p:txBody>
                <a:bodyPr/>
                <a:lstStyle/>
                <a:p>
                  <a:pPr defTabSz="420075"/>
                  <a:endParaRPr lang="en-US" sz="1654">
                    <a:solidFill>
                      <a:prstClr val="black"/>
                    </a:solidFill>
                    <a:latin typeface="Calibri"/>
                  </a:endParaRPr>
                </a:p>
              </p:txBody>
            </p:sp>
            <p:sp>
              <p:nvSpPr>
                <p:cNvPr id="101" name="Freeform 128"/>
                <p:cNvSpPr>
                  <a:spLocks/>
                </p:cNvSpPr>
                <p:nvPr/>
              </p:nvSpPr>
              <p:spPr bwMode="auto">
                <a:xfrm>
                  <a:off x="235" y="2424"/>
                  <a:ext cx="141" cy="190"/>
                </a:xfrm>
                <a:custGeom>
                  <a:avLst/>
                  <a:gdLst>
                    <a:gd name="T0" fmla="*/ 121 w 141"/>
                    <a:gd name="T1" fmla="*/ 120 h 190"/>
                    <a:gd name="T2" fmla="*/ 101 w 141"/>
                    <a:gd name="T3" fmla="*/ 88 h 190"/>
                    <a:gd name="T4" fmla="*/ 77 w 141"/>
                    <a:gd name="T5" fmla="*/ 76 h 190"/>
                    <a:gd name="T6" fmla="*/ 73 w 141"/>
                    <a:gd name="T7" fmla="*/ 64 h 190"/>
                    <a:gd name="T8" fmla="*/ 65 w 141"/>
                    <a:gd name="T9" fmla="*/ 52 h 190"/>
                    <a:gd name="T10" fmla="*/ 33 w 141"/>
                    <a:gd name="T11" fmla="*/ 0 h 190"/>
                    <a:gd name="T12" fmla="*/ 21 w 141"/>
                    <a:gd name="T13" fmla="*/ 40 h 190"/>
                    <a:gd name="T14" fmla="*/ 5 w 141"/>
                    <a:gd name="T15" fmla="*/ 108 h 190"/>
                    <a:gd name="T16" fmla="*/ 9 w 141"/>
                    <a:gd name="T17" fmla="*/ 120 h 190"/>
                    <a:gd name="T18" fmla="*/ 41 w 141"/>
                    <a:gd name="T19" fmla="*/ 116 h 190"/>
                    <a:gd name="T20" fmla="*/ 81 w 141"/>
                    <a:gd name="T21" fmla="*/ 120 h 190"/>
                    <a:gd name="T22" fmla="*/ 113 w 141"/>
                    <a:gd name="T23" fmla="*/ 168 h 190"/>
                    <a:gd name="T24" fmla="*/ 141 w 141"/>
                    <a:gd name="T25" fmla="*/ 156 h 190"/>
                    <a:gd name="T26" fmla="*/ 121 w 141"/>
                    <a:gd name="T27" fmla="*/ 120 h 19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1"/>
                    <a:gd name="T43" fmla="*/ 0 h 190"/>
                    <a:gd name="T44" fmla="*/ 141 w 141"/>
                    <a:gd name="T45" fmla="*/ 190 h 19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1" h="190">
                      <a:moveTo>
                        <a:pt x="121" y="120"/>
                      </a:moveTo>
                      <a:cubicBezTo>
                        <a:pt x="98" y="112"/>
                        <a:pt x="114" y="104"/>
                        <a:pt x="101" y="88"/>
                      </a:cubicBezTo>
                      <a:cubicBezTo>
                        <a:pt x="95" y="81"/>
                        <a:pt x="84" y="81"/>
                        <a:pt x="77" y="76"/>
                      </a:cubicBezTo>
                      <a:cubicBezTo>
                        <a:pt x="76" y="72"/>
                        <a:pt x="75" y="68"/>
                        <a:pt x="73" y="64"/>
                      </a:cubicBezTo>
                      <a:cubicBezTo>
                        <a:pt x="71" y="60"/>
                        <a:pt x="67" y="57"/>
                        <a:pt x="65" y="52"/>
                      </a:cubicBezTo>
                      <a:cubicBezTo>
                        <a:pt x="55" y="26"/>
                        <a:pt x="58" y="17"/>
                        <a:pt x="33" y="0"/>
                      </a:cubicBezTo>
                      <a:cubicBezTo>
                        <a:pt x="0" y="7"/>
                        <a:pt x="5" y="16"/>
                        <a:pt x="21" y="40"/>
                      </a:cubicBezTo>
                      <a:cubicBezTo>
                        <a:pt x="18" y="64"/>
                        <a:pt x="11" y="85"/>
                        <a:pt x="5" y="108"/>
                      </a:cubicBezTo>
                      <a:cubicBezTo>
                        <a:pt x="6" y="112"/>
                        <a:pt x="5" y="119"/>
                        <a:pt x="9" y="120"/>
                      </a:cubicBezTo>
                      <a:cubicBezTo>
                        <a:pt x="19" y="122"/>
                        <a:pt x="30" y="116"/>
                        <a:pt x="41" y="116"/>
                      </a:cubicBezTo>
                      <a:cubicBezTo>
                        <a:pt x="54" y="116"/>
                        <a:pt x="68" y="119"/>
                        <a:pt x="81" y="120"/>
                      </a:cubicBezTo>
                      <a:cubicBezTo>
                        <a:pt x="94" y="139"/>
                        <a:pt x="93" y="155"/>
                        <a:pt x="113" y="168"/>
                      </a:cubicBezTo>
                      <a:cubicBezTo>
                        <a:pt x="128" y="190"/>
                        <a:pt x="125" y="172"/>
                        <a:pt x="141" y="156"/>
                      </a:cubicBezTo>
                      <a:cubicBezTo>
                        <a:pt x="133" y="110"/>
                        <a:pt x="135" y="149"/>
                        <a:pt x="121" y="120"/>
                      </a:cubicBezTo>
                      <a:close/>
                    </a:path>
                  </a:pathLst>
                </a:custGeom>
                <a:solidFill>
                  <a:schemeClr val="accent1"/>
                </a:solidFill>
                <a:ln w="12700" cmpd="sng">
                  <a:solidFill>
                    <a:schemeClr val="tx1"/>
                  </a:solidFill>
                  <a:round/>
                  <a:headEnd/>
                  <a:tailEnd/>
                </a:ln>
              </p:spPr>
              <p:txBody>
                <a:bodyPr/>
                <a:lstStyle/>
                <a:p>
                  <a:pPr defTabSz="420075"/>
                  <a:endParaRPr lang="en-US" sz="1654">
                    <a:solidFill>
                      <a:prstClr val="black"/>
                    </a:solidFill>
                    <a:latin typeface="Calibri"/>
                  </a:endParaRPr>
                </a:p>
              </p:txBody>
            </p:sp>
            <p:sp>
              <p:nvSpPr>
                <p:cNvPr id="102" name="Freeform 129"/>
                <p:cNvSpPr>
                  <a:spLocks/>
                </p:cNvSpPr>
                <p:nvPr/>
              </p:nvSpPr>
              <p:spPr bwMode="auto">
                <a:xfrm>
                  <a:off x="84" y="1741"/>
                  <a:ext cx="472" cy="659"/>
                </a:xfrm>
                <a:custGeom>
                  <a:avLst/>
                  <a:gdLst>
                    <a:gd name="T0" fmla="*/ 468 w 472"/>
                    <a:gd name="T1" fmla="*/ 75 h 659"/>
                    <a:gd name="T2" fmla="*/ 360 w 472"/>
                    <a:gd name="T3" fmla="*/ 111 h 659"/>
                    <a:gd name="T4" fmla="*/ 336 w 472"/>
                    <a:gd name="T5" fmla="*/ 143 h 659"/>
                    <a:gd name="T6" fmla="*/ 312 w 472"/>
                    <a:gd name="T7" fmla="*/ 151 h 659"/>
                    <a:gd name="T8" fmla="*/ 300 w 472"/>
                    <a:gd name="T9" fmla="*/ 147 h 659"/>
                    <a:gd name="T10" fmla="*/ 340 w 472"/>
                    <a:gd name="T11" fmla="*/ 83 h 659"/>
                    <a:gd name="T12" fmla="*/ 336 w 472"/>
                    <a:gd name="T13" fmla="*/ 55 h 659"/>
                    <a:gd name="T14" fmla="*/ 244 w 472"/>
                    <a:gd name="T15" fmla="*/ 75 h 659"/>
                    <a:gd name="T16" fmla="*/ 204 w 472"/>
                    <a:gd name="T17" fmla="*/ 119 h 659"/>
                    <a:gd name="T18" fmla="*/ 160 w 472"/>
                    <a:gd name="T19" fmla="*/ 183 h 659"/>
                    <a:gd name="T20" fmla="*/ 124 w 472"/>
                    <a:gd name="T21" fmla="*/ 255 h 659"/>
                    <a:gd name="T22" fmla="*/ 108 w 472"/>
                    <a:gd name="T23" fmla="*/ 347 h 659"/>
                    <a:gd name="T24" fmla="*/ 116 w 472"/>
                    <a:gd name="T25" fmla="*/ 395 h 659"/>
                    <a:gd name="T26" fmla="*/ 156 w 472"/>
                    <a:gd name="T27" fmla="*/ 407 h 659"/>
                    <a:gd name="T28" fmla="*/ 176 w 472"/>
                    <a:gd name="T29" fmla="*/ 375 h 659"/>
                    <a:gd name="T30" fmla="*/ 200 w 472"/>
                    <a:gd name="T31" fmla="*/ 359 h 659"/>
                    <a:gd name="T32" fmla="*/ 196 w 472"/>
                    <a:gd name="T33" fmla="*/ 395 h 659"/>
                    <a:gd name="T34" fmla="*/ 184 w 472"/>
                    <a:gd name="T35" fmla="*/ 487 h 659"/>
                    <a:gd name="T36" fmla="*/ 160 w 472"/>
                    <a:gd name="T37" fmla="*/ 495 h 659"/>
                    <a:gd name="T38" fmla="*/ 116 w 472"/>
                    <a:gd name="T39" fmla="*/ 467 h 659"/>
                    <a:gd name="T40" fmla="*/ 112 w 472"/>
                    <a:gd name="T41" fmla="*/ 535 h 659"/>
                    <a:gd name="T42" fmla="*/ 136 w 472"/>
                    <a:gd name="T43" fmla="*/ 543 h 659"/>
                    <a:gd name="T44" fmla="*/ 184 w 472"/>
                    <a:gd name="T45" fmla="*/ 543 h 659"/>
                    <a:gd name="T46" fmla="*/ 168 w 472"/>
                    <a:gd name="T47" fmla="*/ 659 h 659"/>
                    <a:gd name="T48" fmla="*/ 148 w 472"/>
                    <a:gd name="T49" fmla="*/ 655 h 659"/>
                    <a:gd name="T50" fmla="*/ 144 w 472"/>
                    <a:gd name="T51" fmla="*/ 643 h 659"/>
                    <a:gd name="T52" fmla="*/ 120 w 472"/>
                    <a:gd name="T53" fmla="*/ 635 h 659"/>
                    <a:gd name="T54" fmla="*/ 96 w 472"/>
                    <a:gd name="T55" fmla="*/ 607 h 659"/>
                    <a:gd name="T56" fmla="*/ 60 w 472"/>
                    <a:gd name="T57" fmla="*/ 555 h 659"/>
                    <a:gd name="T58" fmla="*/ 40 w 472"/>
                    <a:gd name="T59" fmla="*/ 507 h 659"/>
                    <a:gd name="T60" fmla="*/ 8 w 472"/>
                    <a:gd name="T61" fmla="*/ 463 h 659"/>
                    <a:gd name="T62" fmla="*/ 16 w 472"/>
                    <a:gd name="T63" fmla="*/ 399 h 659"/>
                    <a:gd name="T64" fmla="*/ 4 w 472"/>
                    <a:gd name="T65" fmla="*/ 279 h 659"/>
                    <a:gd name="T66" fmla="*/ 24 w 472"/>
                    <a:gd name="T67" fmla="*/ 223 h 659"/>
                    <a:gd name="T68" fmla="*/ 32 w 472"/>
                    <a:gd name="T69" fmla="*/ 183 h 659"/>
                    <a:gd name="T70" fmla="*/ 72 w 472"/>
                    <a:gd name="T71" fmla="*/ 119 h 659"/>
                    <a:gd name="T72" fmla="*/ 76 w 472"/>
                    <a:gd name="T73" fmla="*/ 99 h 659"/>
                    <a:gd name="T74" fmla="*/ 92 w 472"/>
                    <a:gd name="T75" fmla="*/ 95 h 659"/>
                    <a:gd name="T76" fmla="*/ 100 w 472"/>
                    <a:gd name="T77" fmla="*/ 83 h 659"/>
                    <a:gd name="T78" fmla="*/ 148 w 472"/>
                    <a:gd name="T79" fmla="*/ 59 h 659"/>
                    <a:gd name="T80" fmla="*/ 292 w 472"/>
                    <a:gd name="T81" fmla="*/ 3 h 659"/>
                    <a:gd name="T82" fmla="*/ 336 w 472"/>
                    <a:gd name="T83" fmla="*/ 19 h 659"/>
                    <a:gd name="T84" fmla="*/ 344 w 472"/>
                    <a:gd name="T85" fmla="*/ 31 h 659"/>
                    <a:gd name="T86" fmla="*/ 432 w 472"/>
                    <a:gd name="T87" fmla="*/ 47 h 659"/>
                    <a:gd name="T88" fmla="*/ 456 w 472"/>
                    <a:gd name="T89" fmla="*/ 47 h 659"/>
                    <a:gd name="T90" fmla="*/ 472 w 472"/>
                    <a:gd name="T91" fmla="*/ 71 h 659"/>
                    <a:gd name="T92" fmla="*/ 468 w 472"/>
                    <a:gd name="T93" fmla="*/ 75 h 6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72"/>
                    <a:gd name="T142" fmla="*/ 0 h 659"/>
                    <a:gd name="T143" fmla="*/ 472 w 472"/>
                    <a:gd name="T144" fmla="*/ 659 h 65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72" h="659">
                      <a:moveTo>
                        <a:pt x="468" y="75"/>
                      </a:moveTo>
                      <a:cubicBezTo>
                        <a:pt x="431" y="87"/>
                        <a:pt x="398" y="102"/>
                        <a:pt x="360" y="111"/>
                      </a:cubicBezTo>
                      <a:cubicBezTo>
                        <a:pt x="352" y="124"/>
                        <a:pt x="351" y="136"/>
                        <a:pt x="336" y="143"/>
                      </a:cubicBezTo>
                      <a:cubicBezTo>
                        <a:pt x="328" y="146"/>
                        <a:pt x="312" y="151"/>
                        <a:pt x="312" y="151"/>
                      </a:cubicBezTo>
                      <a:cubicBezTo>
                        <a:pt x="308" y="150"/>
                        <a:pt x="303" y="150"/>
                        <a:pt x="300" y="147"/>
                      </a:cubicBezTo>
                      <a:cubicBezTo>
                        <a:pt x="280" y="122"/>
                        <a:pt x="319" y="90"/>
                        <a:pt x="340" y="83"/>
                      </a:cubicBezTo>
                      <a:cubicBezTo>
                        <a:pt x="339" y="74"/>
                        <a:pt x="345" y="58"/>
                        <a:pt x="336" y="55"/>
                      </a:cubicBezTo>
                      <a:cubicBezTo>
                        <a:pt x="241" y="25"/>
                        <a:pt x="286" y="61"/>
                        <a:pt x="244" y="75"/>
                      </a:cubicBezTo>
                      <a:cubicBezTo>
                        <a:pt x="233" y="92"/>
                        <a:pt x="213" y="100"/>
                        <a:pt x="204" y="119"/>
                      </a:cubicBezTo>
                      <a:cubicBezTo>
                        <a:pt x="191" y="148"/>
                        <a:pt x="194" y="172"/>
                        <a:pt x="160" y="183"/>
                      </a:cubicBezTo>
                      <a:cubicBezTo>
                        <a:pt x="145" y="205"/>
                        <a:pt x="132" y="230"/>
                        <a:pt x="124" y="255"/>
                      </a:cubicBezTo>
                      <a:cubicBezTo>
                        <a:pt x="120" y="285"/>
                        <a:pt x="117" y="319"/>
                        <a:pt x="108" y="347"/>
                      </a:cubicBezTo>
                      <a:cubicBezTo>
                        <a:pt x="110" y="363"/>
                        <a:pt x="104" y="384"/>
                        <a:pt x="116" y="395"/>
                      </a:cubicBezTo>
                      <a:cubicBezTo>
                        <a:pt x="120" y="398"/>
                        <a:pt x="148" y="405"/>
                        <a:pt x="156" y="407"/>
                      </a:cubicBezTo>
                      <a:cubicBezTo>
                        <a:pt x="193" y="398"/>
                        <a:pt x="152" y="413"/>
                        <a:pt x="176" y="375"/>
                      </a:cubicBezTo>
                      <a:cubicBezTo>
                        <a:pt x="181" y="367"/>
                        <a:pt x="200" y="359"/>
                        <a:pt x="200" y="359"/>
                      </a:cubicBezTo>
                      <a:cubicBezTo>
                        <a:pt x="212" y="376"/>
                        <a:pt x="202" y="377"/>
                        <a:pt x="196" y="395"/>
                      </a:cubicBezTo>
                      <a:cubicBezTo>
                        <a:pt x="195" y="401"/>
                        <a:pt x="189" y="481"/>
                        <a:pt x="184" y="487"/>
                      </a:cubicBezTo>
                      <a:cubicBezTo>
                        <a:pt x="178" y="493"/>
                        <a:pt x="160" y="495"/>
                        <a:pt x="160" y="495"/>
                      </a:cubicBezTo>
                      <a:cubicBezTo>
                        <a:pt x="170" y="455"/>
                        <a:pt x="159" y="463"/>
                        <a:pt x="116" y="467"/>
                      </a:cubicBezTo>
                      <a:cubicBezTo>
                        <a:pt x="104" y="491"/>
                        <a:pt x="96" y="500"/>
                        <a:pt x="112" y="535"/>
                      </a:cubicBezTo>
                      <a:cubicBezTo>
                        <a:pt x="116" y="543"/>
                        <a:pt x="136" y="543"/>
                        <a:pt x="136" y="543"/>
                      </a:cubicBezTo>
                      <a:cubicBezTo>
                        <a:pt x="165" y="539"/>
                        <a:pt x="172" y="525"/>
                        <a:pt x="184" y="543"/>
                      </a:cubicBezTo>
                      <a:cubicBezTo>
                        <a:pt x="187" y="569"/>
                        <a:pt x="197" y="649"/>
                        <a:pt x="168" y="659"/>
                      </a:cubicBezTo>
                      <a:cubicBezTo>
                        <a:pt x="161" y="658"/>
                        <a:pt x="154" y="659"/>
                        <a:pt x="148" y="655"/>
                      </a:cubicBezTo>
                      <a:cubicBezTo>
                        <a:pt x="144" y="653"/>
                        <a:pt x="147" y="645"/>
                        <a:pt x="144" y="643"/>
                      </a:cubicBezTo>
                      <a:cubicBezTo>
                        <a:pt x="137" y="638"/>
                        <a:pt x="120" y="635"/>
                        <a:pt x="120" y="635"/>
                      </a:cubicBezTo>
                      <a:cubicBezTo>
                        <a:pt x="111" y="621"/>
                        <a:pt x="112" y="612"/>
                        <a:pt x="96" y="607"/>
                      </a:cubicBezTo>
                      <a:cubicBezTo>
                        <a:pt x="84" y="595"/>
                        <a:pt x="65" y="571"/>
                        <a:pt x="60" y="555"/>
                      </a:cubicBezTo>
                      <a:cubicBezTo>
                        <a:pt x="53" y="535"/>
                        <a:pt x="55" y="522"/>
                        <a:pt x="40" y="507"/>
                      </a:cubicBezTo>
                      <a:cubicBezTo>
                        <a:pt x="33" y="487"/>
                        <a:pt x="25" y="474"/>
                        <a:pt x="8" y="463"/>
                      </a:cubicBezTo>
                      <a:cubicBezTo>
                        <a:pt x="0" y="440"/>
                        <a:pt x="3" y="419"/>
                        <a:pt x="16" y="399"/>
                      </a:cubicBezTo>
                      <a:cubicBezTo>
                        <a:pt x="20" y="346"/>
                        <a:pt x="13" y="326"/>
                        <a:pt x="4" y="279"/>
                      </a:cubicBezTo>
                      <a:cubicBezTo>
                        <a:pt x="11" y="259"/>
                        <a:pt x="12" y="241"/>
                        <a:pt x="24" y="223"/>
                      </a:cubicBezTo>
                      <a:cubicBezTo>
                        <a:pt x="32" y="193"/>
                        <a:pt x="47" y="212"/>
                        <a:pt x="32" y="183"/>
                      </a:cubicBezTo>
                      <a:cubicBezTo>
                        <a:pt x="38" y="155"/>
                        <a:pt x="48" y="135"/>
                        <a:pt x="72" y="119"/>
                      </a:cubicBezTo>
                      <a:cubicBezTo>
                        <a:pt x="73" y="112"/>
                        <a:pt x="72" y="104"/>
                        <a:pt x="76" y="99"/>
                      </a:cubicBezTo>
                      <a:cubicBezTo>
                        <a:pt x="80" y="95"/>
                        <a:pt x="87" y="98"/>
                        <a:pt x="92" y="95"/>
                      </a:cubicBezTo>
                      <a:cubicBezTo>
                        <a:pt x="96" y="92"/>
                        <a:pt x="97" y="86"/>
                        <a:pt x="100" y="83"/>
                      </a:cubicBezTo>
                      <a:cubicBezTo>
                        <a:pt x="111" y="72"/>
                        <a:pt x="134" y="64"/>
                        <a:pt x="148" y="59"/>
                      </a:cubicBezTo>
                      <a:cubicBezTo>
                        <a:pt x="185" y="22"/>
                        <a:pt x="242" y="8"/>
                        <a:pt x="292" y="3"/>
                      </a:cubicBezTo>
                      <a:cubicBezTo>
                        <a:pt x="323" y="7"/>
                        <a:pt x="320" y="0"/>
                        <a:pt x="336" y="19"/>
                      </a:cubicBezTo>
                      <a:cubicBezTo>
                        <a:pt x="339" y="23"/>
                        <a:pt x="340" y="28"/>
                        <a:pt x="344" y="31"/>
                      </a:cubicBezTo>
                      <a:cubicBezTo>
                        <a:pt x="367" y="46"/>
                        <a:pt x="408" y="45"/>
                        <a:pt x="432" y="47"/>
                      </a:cubicBezTo>
                      <a:cubicBezTo>
                        <a:pt x="440" y="44"/>
                        <a:pt x="448" y="39"/>
                        <a:pt x="456" y="47"/>
                      </a:cubicBezTo>
                      <a:cubicBezTo>
                        <a:pt x="463" y="54"/>
                        <a:pt x="472" y="71"/>
                        <a:pt x="472" y="71"/>
                      </a:cubicBezTo>
                      <a:cubicBezTo>
                        <a:pt x="457" y="76"/>
                        <a:pt x="456" y="75"/>
                        <a:pt x="468" y="75"/>
                      </a:cubicBezTo>
                      <a:close/>
                    </a:path>
                  </a:pathLst>
                </a:custGeom>
                <a:solidFill>
                  <a:schemeClr val="accent1"/>
                </a:solidFill>
                <a:ln w="12700" cmpd="sng">
                  <a:solidFill>
                    <a:schemeClr val="tx1"/>
                  </a:solidFill>
                  <a:round/>
                  <a:headEnd/>
                  <a:tailEnd/>
                </a:ln>
              </p:spPr>
              <p:txBody>
                <a:bodyPr/>
                <a:lstStyle/>
                <a:p>
                  <a:pPr defTabSz="420075"/>
                  <a:endParaRPr lang="en-US" sz="1654">
                    <a:solidFill>
                      <a:prstClr val="black"/>
                    </a:solidFill>
                    <a:latin typeface="Calibri"/>
                  </a:endParaRPr>
                </a:p>
              </p:txBody>
            </p:sp>
            <p:sp>
              <p:nvSpPr>
                <p:cNvPr id="103" name="Freeform 130"/>
                <p:cNvSpPr>
                  <a:spLocks/>
                </p:cNvSpPr>
                <p:nvPr/>
              </p:nvSpPr>
              <p:spPr bwMode="auto">
                <a:xfrm>
                  <a:off x="292" y="1917"/>
                  <a:ext cx="91" cy="89"/>
                </a:xfrm>
                <a:custGeom>
                  <a:avLst/>
                  <a:gdLst>
                    <a:gd name="T0" fmla="*/ 88 w 91"/>
                    <a:gd name="T1" fmla="*/ 27 h 89"/>
                    <a:gd name="T2" fmla="*/ 52 w 91"/>
                    <a:gd name="T3" fmla="*/ 67 h 89"/>
                    <a:gd name="T4" fmla="*/ 0 w 91"/>
                    <a:gd name="T5" fmla="*/ 63 h 89"/>
                    <a:gd name="T6" fmla="*/ 28 w 91"/>
                    <a:gd name="T7" fmla="*/ 23 h 89"/>
                    <a:gd name="T8" fmla="*/ 84 w 91"/>
                    <a:gd name="T9" fmla="*/ 11 h 89"/>
                    <a:gd name="T10" fmla="*/ 88 w 91"/>
                    <a:gd name="T11" fmla="*/ 23 h 89"/>
                    <a:gd name="T12" fmla="*/ 88 w 91"/>
                    <a:gd name="T13" fmla="*/ 27 h 89"/>
                    <a:gd name="T14" fmla="*/ 0 60000 65536"/>
                    <a:gd name="T15" fmla="*/ 0 60000 65536"/>
                    <a:gd name="T16" fmla="*/ 0 60000 65536"/>
                    <a:gd name="T17" fmla="*/ 0 60000 65536"/>
                    <a:gd name="T18" fmla="*/ 0 60000 65536"/>
                    <a:gd name="T19" fmla="*/ 0 60000 65536"/>
                    <a:gd name="T20" fmla="*/ 0 60000 65536"/>
                    <a:gd name="T21" fmla="*/ 0 w 91"/>
                    <a:gd name="T22" fmla="*/ 0 h 89"/>
                    <a:gd name="T23" fmla="*/ 91 w 91"/>
                    <a:gd name="T24" fmla="*/ 89 h 8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1" h="89">
                      <a:moveTo>
                        <a:pt x="88" y="27"/>
                      </a:moveTo>
                      <a:cubicBezTo>
                        <a:pt x="70" y="39"/>
                        <a:pt x="69" y="56"/>
                        <a:pt x="52" y="67"/>
                      </a:cubicBezTo>
                      <a:cubicBezTo>
                        <a:pt x="38" y="88"/>
                        <a:pt x="9" y="89"/>
                        <a:pt x="0" y="63"/>
                      </a:cubicBezTo>
                      <a:cubicBezTo>
                        <a:pt x="7" y="43"/>
                        <a:pt x="7" y="30"/>
                        <a:pt x="28" y="23"/>
                      </a:cubicBezTo>
                      <a:cubicBezTo>
                        <a:pt x="43" y="0"/>
                        <a:pt x="57" y="8"/>
                        <a:pt x="84" y="11"/>
                      </a:cubicBezTo>
                      <a:cubicBezTo>
                        <a:pt x="85" y="15"/>
                        <a:pt x="91" y="20"/>
                        <a:pt x="88" y="23"/>
                      </a:cubicBezTo>
                      <a:cubicBezTo>
                        <a:pt x="84" y="28"/>
                        <a:pt x="50" y="27"/>
                        <a:pt x="88" y="27"/>
                      </a:cubicBezTo>
                      <a:close/>
                    </a:path>
                  </a:pathLst>
                </a:custGeom>
                <a:solidFill>
                  <a:schemeClr val="accent1"/>
                </a:solidFill>
                <a:ln w="12700" cmpd="sng">
                  <a:solidFill>
                    <a:schemeClr val="tx1"/>
                  </a:solidFill>
                  <a:round/>
                  <a:headEnd/>
                  <a:tailEnd/>
                </a:ln>
              </p:spPr>
              <p:txBody>
                <a:bodyPr/>
                <a:lstStyle/>
                <a:p>
                  <a:pPr defTabSz="420075"/>
                  <a:endParaRPr lang="en-US" sz="1654">
                    <a:solidFill>
                      <a:prstClr val="black"/>
                    </a:solidFill>
                    <a:latin typeface="Calibri"/>
                  </a:endParaRPr>
                </a:p>
              </p:txBody>
            </p:sp>
            <p:sp>
              <p:nvSpPr>
                <p:cNvPr id="104" name="Freeform 131"/>
                <p:cNvSpPr>
                  <a:spLocks/>
                </p:cNvSpPr>
                <p:nvPr/>
              </p:nvSpPr>
              <p:spPr bwMode="auto">
                <a:xfrm>
                  <a:off x="244" y="2038"/>
                  <a:ext cx="63" cy="26"/>
                </a:xfrm>
                <a:custGeom>
                  <a:avLst/>
                  <a:gdLst>
                    <a:gd name="T0" fmla="*/ 52 w 63"/>
                    <a:gd name="T1" fmla="*/ 2 h 26"/>
                    <a:gd name="T2" fmla="*/ 4 w 63"/>
                    <a:gd name="T3" fmla="*/ 6 h 26"/>
                    <a:gd name="T4" fmla="*/ 12 w 63"/>
                    <a:gd name="T5" fmla="*/ 18 h 26"/>
                    <a:gd name="T6" fmla="*/ 52 w 63"/>
                    <a:gd name="T7" fmla="*/ 26 h 26"/>
                    <a:gd name="T8" fmla="*/ 52 w 63"/>
                    <a:gd name="T9" fmla="*/ 2 h 26"/>
                    <a:gd name="T10" fmla="*/ 0 60000 65536"/>
                    <a:gd name="T11" fmla="*/ 0 60000 65536"/>
                    <a:gd name="T12" fmla="*/ 0 60000 65536"/>
                    <a:gd name="T13" fmla="*/ 0 60000 65536"/>
                    <a:gd name="T14" fmla="*/ 0 60000 65536"/>
                    <a:gd name="T15" fmla="*/ 0 w 63"/>
                    <a:gd name="T16" fmla="*/ 0 h 26"/>
                    <a:gd name="T17" fmla="*/ 63 w 63"/>
                    <a:gd name="T18" fmla="*/ 26 h 26"/>
                  </a:gdLst>
                  <a:ahLst/>
                  <a:cxnLst>
                    <a:cxn ang="T10">
                      <a:pos x="T0" y="T1"/>
                    </a:cxn>
                    <a:cxn ang="T11">
                      <a:pos x="T2" y="T3"/>
                    </a:cxn>
                    <a:cxn ang="T12">
                      <a:pos x="T4" y="T5"/>
                    </a:cxn>
                    <a:cxn ang="T13">
                      <a:pos x="T6" y="T7"/>
                    </a:cxn>
                    <a:cxn ang="T14">
                      <a:pos x="T8" y="T9"/>
                    </a:cxn>
                  </a:cxnLst>
                  <a:rect l="T15" t="T16" r="T17" b="T18"/>
                  <a:pathLst>
                    <a:path w="63" h="26">
                      <a:moveTo>
                        <a:pt x="52" y="2"/>
                      </a:moveTo>
                      <a:cubicBezTo>
                        <a:pt x="36" y="3"/>
                        <a:pt x="19" y="0"/>
                        <a:pt x="4" y="6"/>
                      </a:cubicBezTo>
                      <a:cubicBezTo>
                        <a:pt x="0" y="8"/>
                        <a:pt x="8" y="15"/>
                        <a:pt x="12" y="18"/>
                      </a:cubicBezTo>
                      <a:cubicBezTo>
                        <a:pt x="23" y="26"/>
                        <a:pt x="39" y="24"/>
                        <a:pt x="52" y="26"/>
                      </a:cubicBezTo>
                      <a:cubicBezTo>
                        <a:pt x="63" y="10"/>
                        <a:pt x="63" y="18"/>
                        <a:pt x="52" y="2"/>
                      </a:cubicBezTo>
                      <a:close/>
                    </a:path>
                  </a:pathLst>
                </a:custGeom>
                <a:solidFill>
                  <a:schemeClr val="accent1"/>
                </a:solidFill>
                <a:ln w="12700" cmpd="sng">
                  <a:solidFill>
                    <a:schemeClr val="tx1"/>
                  </a:solidFill>
                  <a:round/>
                  <a:headEnd/>
                  <a:tailEnd/>
                </a:ln>
              </p:spPr>
              <p:txBody>
                <a:bodyPr/>
                <a:lstStyle/>
                <a:p>
                  <a:pPr defTabSz="420075"/>
                  <a:endParaRPr lang="en-US" sz="1654">
                    <a:solidFill>
                      <a:prstClr val="black"/>
                    </a:solidFill>
                    <a:latin typeface="Calibri"/>
                  </a:endParaRPr>
                </a:p>
              </p:txBody>
            </p:sp>
          </p:grpSp>
          <p:grpSp>
            <p:nvGrpSpPr>
              <p:cNvPr id="8" name="Agrupar 7"/>
              <p:cNvGrpSpPr/>
              <p:nvPr/>
            </p:nvGrpSpPr>
            <p:grpSpPr>
              <a:xfrm>
                <a:off x="4368085" y="4850511"/>
                <a:ext cx="474468" cy="308256"/>
                <a:chOff x="1679437" y="2612312"/>
                <a:chExt cx="474468" cy="308256"/>
              </a:xfrm>
            </p:grpSpPr>
            <p:sp>
              <p:nvSpPr>
                <p:cNvPr id="55" name="Forma libre 54"/>
                <p:cNvSpPr/>
                <p:nvPr/>
              </p:nvSpPr>
              <p:spPr>
                <a:xfrm>
                  <a:off x="1686315" y="2612312"/>
                  <a:ext cx="467590" cy="308256"/>
                </a:xfrm>
                <a:custGeom>
                  <a:avLst/>
                  <a:gdLst>
                    <a:gd name="connsiteX0" fmla="*/ 535259 w 881602"/>
                    <a:gd name="connsiteY0" fmla="*/ 31489 h 671761"/>
                    <a:gd name="connsiteX1" fmla="*/ 535259 w 881602"/>
                    <a:gd name="connsiteY1" fmla="*/ 31489 h 671761"/>
                    <a:gd name="connsiteX2" fmla="*/ 430306 w 881602"/>
                    <a:gd name="connsiteY2" fmla="*/ 10496 h 671761"/>
                    <a:gd name="connsiteX3" fmla="*/ 188915 w 881602"/>
                    <a:gd name="connsiteY3" fmla="*/ 31489 h 671761"/>
                    <a:gd name="connsiteX4" fmla="*/ 125943 w 881602"/>
                    <a:gd name="connsiteY4" fmla="*/ 83970 h 671761"/>
                    <a:gd name="connsiteX5" fmla="*/ 94458 w 881602"/>
                    <a:gd name="connsiteY5" fmla="*/ 115459 h 671761"/>
                    <a:gd name="connsiteX6" fmla="*/ 62972 w 881602"/>
                    <a:gd name="connsiteY6" fmla="*/ 136451 h 671761"/>
                    <a:gd name="connsiteX7" fmla="*/ 10495 w 881602"/>
                    <a:gd name="connsiteY7" fmla="*/ 199429 h 671761"/>
                    <a:gd name="connsiteX8" fmla="*/ 20991 w 881602"/>
                    <a:gd name="connsiteY8" fmla="*/ 262407 h 671761"/>
                    <a:gd name="connsiteX9" fmla="*/ 52476 w 881602"/>
                    <a:gd name="connsiteY9" fmla="*/ 272903 h 671761"/>
                    <a:gd name="connsiteX10" fmla="*/ 94458 w 881602"/>
                    <a:gd name="connsiteY10" fmla="*/ 283399 h 671761"/>
                    <a:gd name="connsiteX11" fmla="*/ 136439 w 881602"/>
                    <a:gd name="connsiteY11" fmla="*/ 220421 h 671761"/>
                    <a:gd name="connsiteX12" fmla="*/ 167924 w 881602"/>
                    <a:gd name="connsiteY12" fmla="*/ 178436 h 671761"/>
                    <a:gd name="connsiteX13" fmla="*/ 188915 w 881602"/>
                    <a:gd name="connsiteY13" fmla="*/ 146948 h 671761"/>
                    <a:gd name="connsiteX14" fmla="*/ 314858 w 881602"/>
                    <a:gd name="connsiteY14" fmla="*/ 62977 h 671761"/>
                    <a:gd name="connsiteX15" fmla="*/ 377830 w 881602"/>
                    <a:gd name="connsiteY15" fmla="*/ 20992 h 671761"/>
                    <a:gd name="connsiteX16" fmla="*/ 535259 w 881602"/>
                    <a:gd name="connsiteY16" fmla="*/ 0 h 671761"/>
                    <a:gd name="connsiteX17" fmla="*/ 577240 w 881602"/>
                    <a:gd name="connsiteY17" fmla="*/ 10496 h 671761"/>
                    <a:gd name="connsiteX18" fmla="*/ 608726 w 881602"/>
                    <a:gd name="connsiteY18" fmla="*/ 31489 h 671761"/>
                    <a:gd name="connsiteX19" fmla="*/ 640211 w 881602"/>
                    <a:gd name="connsiteY19" fmla="*/ 41985 h 671761"/>
                    <a:gd name="connsiteX20" fmla="*/ 713678 w 881602"/>
                    <a:gd name="connsiteY20" fmla="*/ 104962 h 671761"/>
                    <a:gd name="connsiteX21" fmla="*/ 734669 w 881602"/>
                    <a:gd name="connsiteY21" fmla="*/ 136451 h 671761"/>
                    <a:gd name="connsiteX22" fmla="*/ 734669 w 881602"/>
                    <a:gd name="connsiteY22" fmla="*/ 209925 h 671761"/>
                    <a:gd name="connsiteX23" fmla="*/ 671697 w 881602"/>
                    <a:gd name="connsiteY23" fmla="*/ 230918 h 671761"/>
                    <a:gd name="connsiteX24" fmla="*/ 577240 w 881602"/>
                    <a:gd name="connsiteY24" fmla="*/ 220421 h 671761"/>
                    <a:gd name="connsiteX25" fmla="*/ 503773 w 881602"/>
                    <a:gd name="connsiteY25" fmla="*/ 188933 h 671761"/>
                    <a:gd name="connsiteX26" fmla="*/ 472287 w 881602"/>
                    <a:gd name="connsiteY26" fmla="*/ 157444 h 671761"/>
                    <a:gd name="connsiteX27" fmla="*/ 314858 w 881602"/>
                    <a:gd name="connsiteY27" fmla="*/ 125955 h 671761"/>
                    <a:gd name="connsiteX28" fmla="*/ 199410 w 881602"/>
                    <a:gd name="connsiteY28" fmla="*/ 136451 h 671761"/>
                    <a:gd name="connsiteX29" fmla="*/ 157429 w 881602"/>
                    <a:gd name="connsiteY29" fmla="*/ 188933 h 671761"/>
                    <a:gd name="connsiteX30" fmla="*/ 125943 w 881602"/>
                    <a:gd name="connsiteY30" fmla="*/ 220421 h 671761"/>
                    <a:gd name="connsiteX31" fmla="*/ 125943 w 881602"/>
                    <a:gd name="connsiteY31" fmla="*/ 325384 h 671761"/>
                    <a:gd name="connsiteX32" fmla="*/ 157429 w 881602"/>
                    <a:gd name="connsiteY32" fmla="*/ 335880 h 671761"/>
                    <a:gd name="connsiteX33" fmla="*/ 241391 w 881602"/>
                    <a:gd name="connsiteY33" fmla="*/ 325384 h 671761"/>
                    <a:gd name="connsiteX34" fmla="*/ 304363 w 881602"/>
                    <a:gd name="connsiteY34" fmla="*/ 304392 h 671761"/>
                    <a:gd name="connsiteX35" fmla="*/ 335849 w 881602"/>
                    <a:gd name="connsiteY35" fmla="*/ 283399 h 671761"/>
                    <a:gd name="connsiteX36" fmla="*/ 398820 w 881602"/>
                    <a:gd name="connsiteY36" fmla="*/ 262407 h 671761"/>
                    <a:gd name="connsiteX37" fmla="*/ 430306 w 881602"/>
                    <a:gd name="connsiteY37" fmla="*/ 241414 h 671761"/>
                    <a:gd name="connsiteX38" fmla="*/ 503773 w 881602"/>
                    <a:gd name="connsiteY38" fmla="*/ 220421 h 671761"/>
                    <a:gd name="connsiteX39" fmla="*/ 629716 w 881602"/>
                    <a:gd name="connsiteY39" fmla="*/ 241414 h 671761"/>
                    <a:gd name="connsiteX40" fmla="*/ 661202 w 881602"/>
                    <a:gd name="connsiteY40" fmla="*/ 251910 h 671761"/>
                    <a:gd name="connsiteX41" fmla="*/ 682192 w 881602"/>
                    <a:gd name="connsiteY41" fmla="*/ 293895 h 671761"/>
                    <a:gd name="connsiteX42" fmla="*/ 703183 w 881602"/>
                    <a:gd name="connsiteY42" fmla="*/ 325384 h 671761"/>
                    <a:gd name="connsiteX43" fmla="*/ 713678 w 881602"/>
                    <a:gd name="connsiteY43" fmla="*/ 356873 h 671761"/>
                    <a:gd name="connsiteX44" fmla="*/ 682192 w 881602"/>
                    <a:gd name="connsiteY44" fmla="*/ 367369 h 671761"/>
                    <a:gd name="connsiteX45" fmla="*/ 640211 w 881602"/>
                    <a:gd name="connsiteY45" fmla="*/ 377866 h 671761"/>
                    <a:gd name="connsiteX46" fmla="*/ 482782 w 881602"/>
                    <a:gd name="connsiteY46" fmla="*/ 367369 h 671761"/>
                    <a:gd name="connsiteX47" fmla="*/ 440801 w 881602"/>
                    <a:gd name="connsiteY47" fmla="*/ 356873 h 671761"/>
                    <a:gd name="connsiteX48" fmla="*/ 377830 w 881602"/>
                    <a:gd name="connsiteY48" fmla="*/ 335880 h 671761"/>
                    <a:gd name="connsiteX49" fmla="*/ 283372 w 881602"/>
                    <a:gd name="connsiteY49" fmla="*/ 346377 h 671761"/>
                    <a:gd name="connsiteX50" fmla="*/ 83962 w 881602"/>
                    <a:gd name="connsiteY50" fmla="*/ 388362 h 671761"/>
                    <a:gd name="connsiteX51" fmla="*/ 94458 w 881602"/>
                    <a:gd name="connsiteY51" fmla="*/ 430347 h 671761"/>
                    <a:gd name="connsiteX52" fmla="*/ 167924 w 881602"/>
                    <a:gd name="connsiteY52" fmla="*/ 440843 h 671761"/>
                    <a:gd name="connsiteX53" fmla="*/ 209905 w 881602"/>
                    <a:gd name="connsiteY53" fmla="*/ 451339 h 671761"/>
                    <a:gd name="connsiteX54" fmla="*/ 251886 w 881602"/>
                    <a:gd name="connsiteY54" fmla="*/ 482828 h 671761"/>
                    <a:gd name="connsiteX55" fmla="*/ 325353 w 881602"/>
                    <a:gd name="connsiteY55" fmla="*/ 503821 h 671761"/>
                    <a:gd name="connsiteX56" fmla="*/ 619221 w 881602"/>
                    <a:gd name="connsiteY56" fmla="*/ 493324 h 671761"/>
                    <a:gd name="connsiteX57" fmla="*/ 640211 w 881602"/>
                    <a:gd name="connsiteY57" fmla="*/ 461836 h 671761"/>
                    <a:gd name="connsiteX58" fmla="*/ 671697 w 881602"/>
                    <a:gd name="connsiteY58" fmla="*/ 440843 h 671761"/>
                    <a:gd name="connsiteX59" fmla="*/ 682192 w 881602"/>
                    <a:gd name="connsiteY59" fmla="*/ 409354 h 671761"/>
                    <a:gd name="connsiteX60" fmla="*/ 724173 w 881602"/>
                    <a:gd name="connsiteY60" fmla="*/ 356873 h 671761"/>
                    <a:gd name="connsiteX61" fmla="*/ 692688 w 881602"/>
                    <a:gd name="connsiteY61" fmla="*/ 335880 h 671761"/>
                    <a:gd name="connsiteX62" fmla="*/ 682192 w 881602"/>
                    <a:gd name="connsiteY62" fmla="*/ 304392 h 671761"/>
                    <a:gd name="connsiteX63" fmla="*/ 661202 w 881602"/>
                    <a:gd name="connsiteY63" fmla="*/ 272903 h 671761"/>
                    <a:gd name="connsiteX64" fmla="*/ 692688 w 881602"/>
                    <a:gd name="connsiteY64" fmla="*/ 251910 h 671761"/>
                    <a:gd name="connsiteX65" fmla="*/ 755659 w 881602"/>
                    <a:gd name="connsiteY65" fmla="*/ 230918 h 671761"/>
                    <a:gd name="connsiteX66" fmla="*/ 850117 w 881602"/>
                    <a:gd name="connsiteY66" fmla="*/ 304392 h 671761"/>
                    <a:gd name="connsiteX67" fmla="*/ 871107 w 881602"/>
                    <a:gd name="connsiteY67" fmla="*/ 335880 h 671761"/>
                    <a:gd name="connsiteX68" fmla="*/ 881602 w 881602"/>
                    <a:gd name="connsiteY68" fmla="*/ 377866 h 671761"/>
                    <a:gd name="connsiteX69" fmla="*/ 860612 w 881602"/>
                    <a:gd name="connsiteY69" fmla="*/ 472332 h 671761"/>
                    <a:gd name="connsiteX70" fmla="*/ 839621 w 881602"/>
                    <a:gd name="connsiteY70" fmla="*/ 503821 h 671761"/>
                    <a:gd name="connsiteX71" fmla="*/ 797640 w 881602"/>
                    <a:gd name="connsiteY71" fmla="*/ 524813 h 671761"/>
                    <a:gd name="connsiteX72" fmla="*/ 766154 w 881602"/>
                    <a:gd name="connsiteY72" fmla="*/ 545806 h 671761"/>
                    <a:gd name="connsiteX73" fmla="*/ 682192 w 881602"/>
                    <a:gd name="connsiteY73" fmla="*/ 566798 h 671761"/>
                    <a:gd name="connsiteX74" fmla="*/ 650707 w 881602"/>
                    <a:gd name="connsiteY74" fmla="*/ 577295 h 671761"/>
                    <a:gd name="connsiteX75" fmla="*/ 524763 w 881602"/>
                    <a:gd name="connsiteY75" fmla="*/ 566798 h 671761"/>
                    <a:gd name="connsiteX76" fmla="*/ 493278 w 881602"/>
                    <a:gd name="connsiteY76" fmla="*/ 545806 h 671761"/>
                    <a:gd name="connsiteX77" fmla="*/ 461792 w 881602"/>
                    <a:gd name="connsiteY77" fmla="*/ 535310 h 671761"/>
                    <a:gd name="connsiteX78" fmla="*/ 283372 w 881602"/>
                    <a:gd name="connsiteY78" fmla="*/ 493324 h 671761"/>
                    <a:gd name="connsiteX79" fmla="*/ 220401 w 881602"/>
                    <a:gd name="connsiteY79" fmla="*/ 472332 h 671761"/>
                    <a:gd name="connsiteX80" fmla="*/ 188915 w 881602"/>
                    <a:gd name="connsiteY80" fmla="*/ 461836 h 671761"/>
                    <a:gd name="connsiteX81" fmla="*/ 157429 w 881602"/>
                    <a:gd name="connsiteY81" fmla="*/ 440843 h 671761"/>
                    <a:gd name="connsiteX82" fmla="*/ 125943 w 881602"/>
                    <a:gd name="connsiteY82" fmla="*/ 430347 h 671761"/>
                    <a:gd name="connsiteX83" fmla="*/ 104953 w 881602"/>
                    <a:gd name="connsiteY83" fmla="*/ 398858 h 671761"/>
                    <a:gd name="connsiteX84" fmla="*/ 94458 w 881602"/>
                    <a:gd name="connsiteY84" fmla="*/ 304392 h 671761"/>
                    <a:gd name="connsiteX85" fmla="*/ 31486 w 881602"/>
                    <a:gd name="connsiteY85" fmla="*/ 262407 h 671761"/>
                    <a:gd name="connsiteX86" fmla="*/ 20991 w 881602"/>
                    <a:gd name="connsiteY86" fmla="*/ 451339 h 671761"/>
                    <a:gd name="connsiteX87" fmla="*/ 31486 w 881602"/>
                    <a:gd name="connsiteY87" fmla="*/ 482828 h 671761"/>
                    <a:gd name="connsiteX88" fmla="*/ 73467 w 881602"/>
                    <a:gd name="connsiteY88" fmla="*/ 514317 h 671761"/>
                    <a:gd name="connsiteX89" fmla="*/ 136439 w 881602"/>
                    <a:gd name="connsiteY89" fmla="*/ 556302 h 671761"/>
                    <a:gd name="connsiteX90" fmla="*/ 199410 w 881602"/>
                    <a:gd name="connsiteY90" fmla="*/ 577295 h 671761"/>
                    <a:gd name="connsiteX91" fmla="*/ 451297 w 881602"/>
                    <a:gd name="connsiteY91" fmla="*/ 566798 h 671761"/>
                    <a:gd name="connsiteX92" fmla="*/ 524763 w 881602"/>
                    <a:gd name="connsiteY92" fmla="*/ 545806 h 671761"/>
                    <a:gd name="connsiteX93" fmla="*/ 556249 w 881602"/>
                    <a:gd name="connsiteY93" fmla="*/ 556302 h 671761"/>
                    <a:gd name="connsiteX94" fmla="*/ 682192 w 881602"/>
                    <a:gd name="connsiteY94" fmla="*/ 535310 h 671761"/>
                    <a:gd name="connsiteX95" fmla="*/ 787145 w 881602"/>
                    <a:gd name="connsiteY95" fmla="*/ 545806 h 671761"/>
                    <a:gd name="connsiteX96" fmla="*/ 745164 w 881602"/>
                    <a:gd name="connsiteY96" fmla="*/ 629776 h 671761"/>
                    <a:gd name="connsiteX97" fmla="*/ 629716 w 881602"/>
                    <a:gd name="connsiteY97" fmla="*/ 661265 h 671761"/>
                    <a:gd name="connsiteX98" fmla="*/ 514268 w 881602"/>
                    <a:gd name="connsiteY98" fmla="*/ 671761 h 671761"/>
                    <a:gd name="connsiteX99" fmla="*/ 188915 w 881602"/>
                    <a:gd name="connsiteY99" fmla="*/ 661265 h 671761"/>
                    <a:gd name="connsiteX100" fmla="*/ 125943 w 881602"/>
                    <a:gd name="connsiteY100" fmla="*/ 640272 h 671761"/>
                    <a:gd name="connsiteX101" fmla="*/ 104953 w 881602"/>
                    <a:gd name="connsiteY101" fmla="*/ 608783 h 671761"/>
                    <a:gd name="connsiteX102" fmla="*/ 52476 w 881602"/>
                    <a:gd name="connsiteY102" fmla="*/ 545806 h 671761"/>
                    <a:gd name="connsiteX103" fmla="*/ 41981 w 881602"/>
                    <a:gd name="connsiteY103" fmla="*/ 514317 h 671761"/>
                    <a:gd name="connsiteX104" fmla="*/ 20991 w 881602"/>
                    <a:gd name="connsiteY104" fmla="*/ 482828 h 671761"/>
                    <a:gd name="connsiteX105" fmla="*/ 0 w 881602"/>
                    <a:gd name="connsiteY105" fmla="*/ 419851 h 671761"/>
                    <a:gd name="connsiteX106" fmla="*/ 0 w 881602"/>
                    <a:gd name="connsiteY106" fmla="*/ 409354 h 671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881602" h="671761">
                      <a:moveTo>
                        <a:pt x="535259" y="31489"/>
                      </a:moveTo>
                      <a:lnTo>
                        <a:pt x="535259" y="31489"/>
                      </a:lnTo>
                      <a:cubicBezTo>
                        <a:pt x="500275" y="24491"/>
                        <a:pt x="465962" y="11726"/>
                        <a:pt x="430306" y="10496"/>
                      </a:cubicBezTo>
                      <a:cubicBezTo>
                        <a:pt x="281962" y="5380"/>
                        <a:pt x="281282" y="8393"/>
                        <a:pt x="188915" y="31489"/>
                      </a:cubicBezTo>
                      <a:cubicBezTo>
                        <a:pt x="112775" y="133018"/>
                        <a:pt x="198067" y="35882"/>
                        <a:pt x="125943" y="83970"/>
                      </a:cubicBezTo>
                      <a:cubicBezTo>
                        <a:pt x="113593" y="92204"/>
                        <a:pt x="105860" y="105956"/>
                        <a:pt x="94458" y="115459"/>
                      </a:cubicBezTo>
                      <a:cubicBezTo>
                        <a:pt x="84768" y="123535"/>
                        <a:pt x="72662" y="128375"/>
                        <a:pt x="62972" y="136451"/>
                      </a:cubicBezTo>
                      <a:cubicBezTo>
                        <a:pt x="32669" y="161706"/>
                        <a:pt x="31134" y="168468"/>
                        <a:pt x="10495" y="199429"/>
                      </a:cubicBezTo>
                      <a:cubicBezTo>
                        <a:pt x="13994" y="220422"/>
                        <a:pt x="10433" y="243928"/>
                        <a:pt x="20991" y="262407"/>
                      </a:cubicBezTo>
                      <a:cubicBezTo>
                        <a:pt x="26479" y="272012"/>
                        <a:pt x="41839" y="269864"/>
                        <a:pt x="52476" y="272903"/>
                      </a:cubicBezTo>
                      <a:cubicBezTo>
                        <a:pt x="66346" y="276866"/>
                        <a:pt x="80464" y="279900"/>
                        <a:pt x="94458" y="283399"/>
                      </a:cubicBezTo>
                      <a:cubicBezTo>
                        <a:pt x="155722" y="242552"/>
                        <a:pt x="102554" y="288199"/>
                        <a:pt x="136439" y="220421"/>
                      </a:cubicBezTo>
                      <a:cubicBezTo>
                        <a:pt x="144261" y="204774"/>
                        <a:pt x="157757" y="192671"/>
                        <a:pt x="167924" y="178436"/>
                      </a:cubicBezTo>
                      <a:cubicBezTo>
                        <a:pt x="175256" y="168171"/>
                        <a:pt x="180535" y="156377"/>
                        <a:pt x="188915" y="146948"/>
                      </a:cubicBezTo>
                      <a:cubicBezTo>
                        <a:pt x="335016" y="-17431"/>
                        <a:pt x="173424" y="157275"/>
                        <a:pt x="314858" y="62977"/>
                      </a:cubicBezTo>
                      <a:cubicBezTo>
                        <a:pt x="335849" y="48982"/>
                        <a:pt x="352797" y="24121"/>
                        <a:pt x="377830" y="20992"/>
                      </a:cubicBezTo>
                      <a:cubicBezTo>
                        <a:pt x="486339" y="7427"/>
                        <a:pt x="433870" y="14485"/>
                        <a:pt x="535259" y="0"/>
                      </a:cubicBezTo>
                      <a:cubicBezTo>
                        <a:pt x="549253" y="3499"/>
                        <a:pt x="563982" y="4813"/>
                        <a:pt x="577240" y="10496"/>
                      </a:cubicBezTo>
                      <a:cubicBezTo>
                        <a:pt x="588834" y="15465"/>
                        <a:pt x="597444" y="25847"/>
                        <a:pt x="608726" y="31489"/>
                      </a:cubicBezTo>
                      <a:cubicBezTo>
                        <a:pt x="618621" y="36437"/>
                        <a:pt x="629716" y="38486"/>
                        <a:pt x="640211" y="41985"/>
                      </a:cubicBezTo>
                      <a:cubicBezTo>
                        <a:pt x="671093" y="65149"/>
                        <a:pt x="689316" y="75726"/>
                        <a:pt x="713678" y="104962"/>
                      </a:cubicBezTo>
                      <a:cubicBezTo>
                        <a:pt x="721753" y="114653"/>
                        <a:pt x="727672" y="125955"/>
                        <a:pt x="734669" y="136451"/>
                      </a:cubicBezTo>
                      <a:cubicBezTo>
                        <a:pt x="741490" y="156916"/>
                        <a:pt x="758585" y="189424"/>
                        <a:pt x="734669" y="209925"/>
                      </a:cubicBezTo>
                      <a:cubicBezTo>
                        <a:pt x="717870" y="224325"/>
                        <a:pt x="671697" y="230918"/>
                        <a:pt x="671697" y="230918"/>
                      </a:cubicBezTo>
                      <a:cubicBezTo>
                        <a:pt x="640211" y="227419"/>
                        <a:pt x="608488" y="225630"/>
                        <a:pt x="577240" y="220421"/>
                      </a:cubicBezTo>
                      <a:cubicBezTo>
                        <a:pt x="554075" y="216560"/>
                        <a:pt x="522891" y="198493"/>
                        <a:pt x="503773" y="188933"/>
                      </a:cubicBezTo>
                      <a:cubicBezTo>
                        <a:pt x="493278" y="178437"/>
                        <a:pt x="485262" y="164653"/>
                        <a:pt x="472287" y="157444"/>
                      </a:cubicBezTo>
                      <a:cubicBezTo>
                        <a:pt x="425773" y="131600"/>
                        <a:pt x="364713" y="131495"/>
                        <a:pt x="314858" y="125955"/>
                      </a:cubicBezTo>
                      <a:cubicBezTo>
                        <a:pt x="276375" y="129454"/>
                        <a:pt x="237193" y="128354"/>
                        <a:pt x="199410" y="136451"/>
                      </a:cubicBezTo>
                      <a:cubicBezTo>
                        <a:pt x="153770" y="146232"/>
                        <a:pt x="176253" y="160694"/>
                        <a:pt x="157429" y="188933"/>
                      </a:cubicBezTo>
                      <a:cubicBezTo>
                        <a:pt x="149196" y="201284"/>
                        <a:pt x="136438" y="209925"/>
                        <a:pt x="125943" y="220421"/>
                      </a:cubicBezTo>
                      <a:cubicBezTo>
                        <a:pt x="116733" y="257265"/>
                        <a:pt x="103567" y="286222"/>
                        <a:pt x="125943" y="325384"/>
                      </a:cubicBezTo>
                      <a:cubicBezTo>
                        <a:pt x="131431" y="334990"/>
                        <a:pt x="146934" y="332381"/>
                        <a:pt x="157429" y="335880"/>
                      </a:cubicBezTo>
                      <a:cubicBezTo>
                        <a:pt x="185416" y="332381"/>
                        <a:pt x="213812" y="331294"/>
                        <a:pt x="241391" y="325384"/>
                      </a:cubicBezTo>
                      <a:cubicBezTo>
                        <a:pt x="263026" y="320748"/>
                        <a:pt x="304363" y="304392"/>
                        <a:pt x="304363" y="304392"/>
                      </a:cubicBezTo>
                      <a:cubicBezTo>
                        <a:pt x="314858" y="297394"/>
                        <a:pt x="324322" y="288523"/>
                        <a:pt x="335849" y="283399"/>
                      </a:cubicBezTo>
                      <a:cubicBezTo>
                        <a:pt x="356068" y="274412"/>
                        <a:pt x="398820" y="262407"/>
                        <a:pt x="398820" y="262407"/>
                      </a:cubicBezTo>
                      <a:cubicBezTo>
                        <a:pt x="409315" y="255409"/>
                        <a:pt x="419024" y="247056"/>
                        <a:pt x="430306" y="241414"/>
                      </a:cubicBezTo>
                      <a:cubicBezTo>
                        <a:pt x="445359" y="233887"/>
                        <a:pt x="490328" y="223783"/>
                        <a:pt x="503773" y="220421"/>
                      </a:cubicBezTo>
                      <a:cubicBezTo>
                        <a:pt x="545754" y="227419"/>
                        <a:pt x="587982" y="233066"/>
                        <a:pt x="629716" y="241414"/>
                      </a:cubicBezTo>
                      <a:cubicBezTo>
                        <a:pt x="640564" y="243584"/>
                        <a:pt x="653380" y="244087"/>
                        <a:pt x="661202" y="251910"/>
                      </a:cubicBezTo>
                      <a:cubicBezTo>
                        <a:pt x="672265" y="262974"/>
                        <a:pt x="674430" y="280310"/>
                        <a:pt x="682192" y="293895"/>
                      </a:cubicBezTo>
                      <a:cubicBezTo>
                        <a:pt x="688450" y="304848"/>
                        <a:pt x="696186" y="314888"/>
                        <a:pt x="703183" y="325384"/>
                      </a:cubicBezTo>
                      <a:cubicBezTo>
                        <a:pt x="706681" y="335880"/>
                        <a:pt x="718626" y="346977"/>
                        <a:pt x="713678" y="356873"/>
                      </a:cubicBezTo>
                      <a:cubicBezTo>
                        <a:pt x="708731" y="366768"/>
                        <a:pt x="692829" y="364329"/>
                        <a:pt x="682192" y="367369"/>
                      </a:cubicBezTo>
                      <a:cubicBezTo>
                        <a:pt x="668323" y="371332"/>
                        <a:pt x="654205" y="374367"/>
                        <a:pt x="640211" y="377866"/>
                      </a:cubicBezTo>
                      <a:cubicBezTo>
                        <a:pt x="587735" y="374367"/>
                        <a:pt x="535086" y="372875"/>
                        <a:pt x="482782" y="367369"/>
                      </a:cubicBezTo>
                      <a:cubicBezTo>
                        <a:pt x="468437" y="365859"/>
                        <a:pt x="454617" y="361018"/>
                        <a:pt x="440801" y="356873"/>
                      </a:cubicBezTo>
                      <a:cubicBezTo>
                        <a:pt x="419608" y="350515"/>
                        <a:pt x="377830" y="335880"/>
                        <a:pt x="377830" y="335880"/>
                      </a:cubicBezTo>
                      <a:cubicBezTo>
                        <a:pt x="346344" y="339379"/>
                        <a:pt x="314958" y="343947"/>
                        <a:pt x="283372" y="346377"/>
                      </a:cubicBezTo>
                      <a:cubicBezTo>
                        <a:pt x="89930" y="361259"/>
                        <a:pt x="138512" y="306530"/>
                        <a:pt x="83962" y="388362"/>
                      </a:cubicBezTo>
                      <a:cubicBezTo>
                        <a:pt x="87461" y="402357"/>
                        <a:pt x="82225" y="422701"/>
                        <a:pt x="94458" y="430347"/>
                      </a:cubicBezTo>
                      <a:cubicBezTo>
                        <a:pt x="115435" y="443459"/>
                        <a:pt x="143586" y="436418"/>
                        <a:pt x="167924" y="440843"/>
                      </a:cubicBezTo>
                      <a:cubicBezTo>
                        <a:pt x="182116" y="443424"/>
                        <a:pt x="195911" y="447840"/>
                        <a:pt x="209905" y="451339"/>
                      </a:cubicBezTo>
                      <a:cubicBezTo>
                        <a:pt x="223899" y="461835"/>
                        <a:pt x="236698" y="474149"/>
                        <a:pt x="251886" y="482828"/>
                      </a:cubicBezTo>
                      <a:cubicBezTo>
                        <a:pt x="263594" y="489519"/>
                        <a:pt x="316269" y="501550"/>
                        <a:pt x="325353" y="503821"/>
                      </a:cubicBezTo>
                      <a:cubicBezTo>
                        <a:pt x="423309" y="500322"/>
                        <a:pt x="522063" y="506280"/>
                        <a:pt x="619221" y="493324"/>
                      </a:cubicBezTo>
                      <a:cubicBezTo>
                        <a:pt x="631725" y="491657"/>
                        <a:pt x="631292" y="470756"/>
                        <a:pt x="640211" y="461836"/>
                      </a:cubicBezTo>
                      <a:cubicBezTo>
                        <a:pt x="649130" y="452916"/>
                        <a:pt x="661202" y="447841"/>
                        <a:pt x="671697" y="440843"/>
                      </a:cubicBezTo>
                      <a:cubicBezTo>
                        <a:pt x="675195" y="430347"/>
                        <a:pt x="675281" y="417994"/>
                        <a:pt x="682192" y="409354"/>
                      </a:cubicBezTo>
                      <a:cubicBezTo>
                        <a:pt x="736447" y="341529"/>
                        <a:pt x="697793" y="436023"/>
                        <a:pt x="724173" y="356873"/>
                      </a:cubicBezTo>
                      <a:cubicBezTo>
                        <a:pt x="713678" y="349875"/>
                        <a:pt x="700567" y="345730"/>
                        <a:pt x="692688" y="335880"/>
                      </a:cubicBezTo>
                      <a:cubicBezTo>
                        <a:pt x="685777" y="327240"/>
                        <a:pt x="687140" y="314288"/>
                        <a:pt x="682192" y="304392"/>
                      </a:cubicBezTo>
                      <a:cubicBezTo>
                        <a:pt x="676551" y="293109"/>
                        <a:pt x="668199" y="283399"/>
                        <a:pt x="661202" y="272903"/>
                      </a:cubicBezTo>
                      <a:cubicBezTo>
                        <a:pt x="671697" y="265905"/>
                        <a:pt x="681161" y="257034"/>
                        <a:pt x="692688" y="251910"/>
                      </a:cubicBezTo>
                      <a:cubicBezTo>
                        <a:pt x="712907" y="242923"/>
                        <a:pt x="755659" y="230918"/>
                        <a:pt x="755659" y="230918"/>
                      </a:cubicBezTo>
                      <a:cubicBezTo>
                        <a:pt x="832875" y="246362"/>
                        <a:pt x="798241" y="226571"/>
                        <a:pt x="850117" y="304392"/>
                      </a:cubicBezTo>
                      <a:lnTo>
                        <a:pt x="871107" y="335880"/>
                      </a:lnTo>
                      <a:cubicBezTo>
                        <a:pt x="874605" y="349875"/>
                        <a:pt x="881602" y="363440"/>
                        <a:pt x="881602" y="377866"/>
                      </a:cubicBezTo>
                      <a:cubicBezTo>
                        <a:pt x="881602" y="393989"/>
                        <a:pt x="871435" y="450685"/>
                        <a:pt x="860612" y="472332"/>
                      </a:cubicBezTo>
                      <a:cubicBezTo>
                        <a:pt x="854971" y="483615"/>
                        <a:pt x="849312" y="495745"/>
                        <a:pt x="839621" y="503821"/>
                      </a:cubicBezTo>
                      <a:cubicBezTo>
                        <a:pt x="827602" y="513838"/>
                        <a:pt x="811224" y="517050"/>
                        <a:pt x="797640" y="524813"/>
                      </a:cubicBezTo>
                      <a:cubicBezTo>
                        <a:pt x="786688" y="531072"/>
                        <a:pt x="778009" y="541495"/>
                        <a:pt x="766154" y="545806"/>
                      </a:cubicBezTo>
                      <a:cubicBezTo>
                        <a:pt x="739042" y="555666"/>
                        <a:pt x="709560" y="557674"/>
                        <a:pt x="682192" y="566798"/>
                      </a:cubicBezTo>
                      <a:lnTo>
                        <a:pt x="650707" y="577295"/>
                      </a:lnTo>
                      <a:cubicBezTo>
                        <a:pt x="608726" y="573796"/>
                        <a:pt x="566072" y="575061"/>
                        <a:pt x="524763" y="566798"/>
                      </a:cubicBezTo>
                      <a:cubicBezTo>
                        <a:pt x="512394" y="564324"/>
                        <a:pt x="504560" y="551447"/>
                        <a:pt x="493278" y="545806"/>
                      </a:cubicBezTo>
                      <a:cubicBezTo>
                        <a:pt x="483383" y="540858"/>
                        <a:pt x="472287" y="538809"/>
                        <a:pt x="461792" y="535310"/>
                      </a:cubicBezTo>
                      <a:cubicBezTo>
                        <a:pt x="391067" y="464579"/>
                        <a:pt x="460062" y="519830"/>
                        <a:pt x="283372" y="493324"/>
                      </a:cubicBezTo>
                      <a:cubicBezTo>
                        <a:pt x="261491" y="490041"/>
                        <a:pt x="241391" y="479329"/>
                        <a:pt x="220401" y="472332"/>
                      </a:cubicBezTo>
                      <a:lnTo>
                        <a:pt x="188915" y="461836"/>
                      </a:lnTo>
                      <a:cubicBezTo>
                        <a:pt x="178420" y="454838"/>
                        <a:pt x="168711" y="446485"/>
                        <a:pt x="157429" y="440843"/>
                      </a:cubicBezTo>
                      <a:cubicBezTo>
                        <a:pt x="147534" y="435895"/>
                        <a:pt x="134582" y="437258"/>
                        <a:pt x="125943" y="430347"/>
                      </a:cubicBezTo>
                      <a:cubicBezTo>
                        <a:pt x="116093" y="422466"/>
                        <a:pt x="111950" y="409354"/>
                        <a:pt x="104953" y="398858"/>
                      </a:cubicBezTo>
                      <a:cubicBezTo>
                        <a:pt x="101455" y="367369"/>
                        <a:pt x="109478" y="332288"/>
                        <a:pt x="94458" y="304392"/>
                      </a:cubicBezTo>
                      <a:cubicBezTo>
                        <a:pt x="82498" y="282179"/>
                        <a:pt x="31486" y="262407"/>
                        <a:pt x="31486" y="262407"/>
                      </a:cubicBezTo>
                      <a:cubicBezTo>
                        <a:pt x="-17127" y="335330"/>
                        <a:pt x="3179" y="291024"/>
                        <a:pt x="20991" y="451339"/>
                      </a:cubicBezTo>
                      <a:cubicBezTo>
                        <a:pt x="22213" y="462335"/>
                        <a:pt x="24403" y="474328"/>
                        <a:pt x="31486" y="482828"/>
                      </a:cubicBezTo>
                      <a:cubicBezTo>
                        <a:pt x="42684" y="496267"/>
                        <a:pt x="61098" y="501947"/>
                        <a:pt x="73467" y="514317"/>
                      </a:cubicBezTo>
                      <a:cubicBezTo>
                        <a:pt x="126554" y="567409"/>
                        <a:pt x="54668" y="531768"/>
                        <a:pt x="136439" y="556302"/>
                      </a:cubicBezTo>
                      <a:cubicBezTo>
                        <a:pt x="157632" y="562660"/>
                        <a:pt x="199410" y="577295"/>
                        <a:pt x="199410" y="577295"/>
                      </a:cubicBezTo>
                      <a:cubicBezTo>
                        <a:pt x="283372" y="573796"/>
                        <a:pt x="367475" y="572786"/>
                        <a:pt x="451297" y="566798"/>
                      </a:cubicBezTo>
                      <a:cubicBezTo>
                        <a:pt x="468071" y="565600"/>
                        <a:pt x="507158" y="551675"/>
                        <a:pt x="524763" y="545806"/>
                      </a:cubicBezTo>
                      <a:cubicBezTo>
                        <a:pt x="535258" y="549305"/>
                        <a:pt x="545186" y="556302"/>
                        <a:pt x="556249" y="556302"/>
                      </a:cubicBezTo>
                      <a:cubicBezTo>
                        <a:pt x="626552" y="556302"/>
                        <a:pt x="632928" y="551733"/>
                        <a:pt x="682192" y="535310"/>
                      </a:cubicBezTo>
                      <a:cubicBezTo>
                        <a:pt x="717176" y="538809"/>
                        <a:pt x="759393" y="524220"/>
                        <a:pt x="787145" y="545806"/>
                      </a:cubicBezTo>
                      <a:cubicBezTo>
                        <a:pt x="829186" y="578507"/>
                        <a:pt x="761989" y="622298"/>
                        <a:pt x="745164" y="629776"/>
                      </a:cubicBezTo>
                      <a:cubicBezTo>
                        <a:pt x="714658" y="643336"/>
                        <a:pt x="664071" y="656970"/>
                        <a:pt x="629716" y="661265"/>
                      </a:cubicBezTo>
                      <a:cubicBezTo>
                        <a:pt x="591373" y="666058"/>
                        <a:pt x="552751" y="668262"/>
                        <a:pt x="514268" y="671761"/>
                      </a:cubicBezTo>
                      <a:cubicBezTo>
                        <a:pt x="405817" y="668262"/>
                        <a:pt x="297067" y="670035"/>
                        <a:pt x="188915" y="661265"/>
                      </a:cubicBezTo>
                      <a:cubicBezTo>
                        <a:pt x="166861" y="659477"/>
                        <a:pt x="125943" y="640272"/>
                        <a:pt x="125943" y="640272"/>
                      </a:cubicBezTo>
                      <a:cubicBezTo>
                        <a:pt x="118946" y="629776"/>
                        <a:pt x="113028" y="618474"/>
                        <a:pt x="104953" y="608783"/>
                      </a:cubicBezTo>
                      <a:cubicBezTo>
                        <a:pt x="37605" y="527958"/>
                        <a:pt x="104598" y="623995"/>
                        <a:pt x="52476" y="545806"/>
                      </a:cubicBezTo>
                      <a:cubicBezTo>
                        <a:pt x="48978" y="535310"/>
                        <a:pt x="46928" y="524213"/>
                        <a:pt x="41981" y="514317"/>
                      </a:cubicBezTo>
                      <a:cubicBezTo>
                        <a:pt x="36340" y="503034"/>
                        <a:pt x="26114" y="494355"/>
                        <a:pt x="20991" y="482828"/>
                      </a:cubicBezTo>
                      <a:cubicBezTo>
                        <a:pt x="12005" y="462607"/>
                        <a:pt x="0" y="419851"/>
                        <a:pt x="0" y="419851"/>
                      </a:cubicBezTo>
                      <a:lnTo>
                        <a:pt x="0" y="409354"/>
                      </a:lnTo>
                    </a:path>
                  </a:pathLst>
                </a:custGeom>
                <a:solidFill>
                  <a:srgbClr val="FFFCC8"/>
                </a:solidFill>
                <a:ln w="6350" cmpd="sng">
                  <a:solidFill>
                    <a:srgbClr val="000000"/>
                  </a:solidFill>
                </a:ln>
              </p:spPr>
              <p:style>
                <a:lnRef idx="2">
                  <a:schemeClr val="accent1"/>
                </a:lnRef>
                <a:fillRef idx="0">
                  <a:schemeClr val="accent1"/>
                </a:fillRef>
                <a:effectRef idx="1">
                  <a:schemeClr val="accent1"/>
                </a:effectRef>
                <a:fontRef idx="minor">
                  <a:schemeClr val="tx1"/>
                </a:fontRef>
              </p:style>
              <p:txBody>
                <a:bodyPr rtlCol="0" anchor="ctr"/>
                <a:lstStyle/>
                <a:p>
                  <a:pPr algn="ctr" defTabSz="420075"/>
                  <a:endParaRPr lang="es-ES" sz="1654">
                    <a:solidFill>
                      <a:prstClr val="black"/>
                    </a:solidFill>
                    <a:latin typeface="Calibri"/>
                  </a:endParaRPr>
                </a:p>
              </p:txBody>
            </p:sp>
            <p:sp>
              <p:nvSpPr>
                <p:cNvPr id="56" name="Forma libre 55"/>
                <p:cNvSpPr/>
                <p:nvPr/>
              </p:nvSpPr>
              <p:spPr>
                <a:xfrm>
                  <a:off x="1715685" y="2634801"/>
                  <a:ext cx="329082" cy="224724"/>
                </a:xfrm>
                <a:custGeom>
                  <a:avLst/>
                  <a:gdLst>
                    <a:gd name="connsiteX0" fmla="*/ 120740 w 258523"/>
                    <a:gd name="connsiteY0" fmla="*/ 36171 h 172819"/>
                    <a:gd name="connsiteX1" fmla="*/ 120740 w 258523"/>
                    <a:gd name="connsiteY1" fmla="*/ 36171 h 172819"/>
                    <a:gd name="connsiteX2" fmla="*/ 68495 w 258523"/>
                    <a:gd name="connsiteY2" fmla="*/ 32152 h 172819"/>
                    <a:gd name="connsiteX3" fmla="*/ 80551 w 258523"/>
                    <a:gd name="connsiteY3" fmla="*/ 24114 h 172819"/>
                    <a:gd name="connsiteX4" fmla="*/ 104665 w 258523"/>
                    <a:gd name="connsiteY4" fmla="*/ 20095 h 172819"/>
                    <a:gd name="connsiteX5" fmla="*/ 116721 w 258523"/>
                    <a:gd name="connsiteY5" fmla="*/ 12057 h 172819"/>
                    <a:gd name="connsiteX6" fmla="*/ 148873 w 258523"/>
                    <a:gd name="connsiteY6" fmla="*/ 4019 h 172819"/>
                    <a:gd name="connsiteX7" fmla="*/ 160929 w 258523"/>
                    <a:gd name="connsiteY7" fmla="*/ 0 h 172819"/>
                    <a:gd name="connsiteX8" fmla="*/ 189062 w 258523"/>
                    <a:gd name="connsiteY8" fmla="*/ 4019 h 172819"/>
                    <a:gd name="connsiteX9" fmla="*/ 185043 w 258523"/>
                    <a:gd name="connsiteY9" fmla="*/ 20095 h 172819"/>
                    <a:gd name="connsiteX10" fmla="*/ 168967 w 258523"/>
                    <a:gd name="connsiteY10" fmla="*/ 24114 h 172819"/>
                    <a:gd name="connsiteX11" fmla="*/ 156910 w 258523"/>
                    <a:gd name="connsiteY11" fmla="*/ 28133 h 172819"/>
                    <a:gd name="connsiteX12" fmla="*/ 144854 w 258523"/>
                    <a:gd name="connsiteY12" fmla="*/ 52248 h 172819"/>
                    <a:gd name="connsiteX13" fmla="*/ 156910 w 258523"/>
                    <a:gd name="connsiteY13" fmla="*/ 60286 h 172819"/>
                    <a:gd name="connsiteX14" fmla="*/ 181024 w 258523"/>
                    <a:gd name="connsiteY14" fmla="*/ 68324 h 172819"/>
                    <a:gd name="connsiteX15" fmla="*/ 168967 w 258523"/>
                    <a:gd name="connsiteY15" fmla="*/ 72343 h 172819"/>
                    <a:gd name="connsiteX16" fmla="*/ 140835 w 258523"/>
                    <a:gd name="connsiteY16" fmla="*/ 80381 h 172819"/>
                    <a:gd name="connsiteX17" fmla="*/ 128778 w 258523"/>
                    <a:gd name="connsiteY17" fmla="*/ 88419 h 172819"/>
                    <a:gd name="connsiteX18" fmla="*/ 104665 w 258523"/>
                    <a:gd name="connsiteY18" fmla="*/ 96457 h 172819"/>
                    <a:gd name="connsiteX19" fmla="*/ 92608 w 258523"/>
                    <a:gd name="connsiteY19" fmla="*/ 100476 h 172819"/>
                    <a:gd name="connsiteX20" fmla="*/ 48400 w 258523"/>
                    <a:gd name="connsiteY20" fmla="*/ 108514 h 172819"/>
                    <a:gd name="connsiteX21" fmla="*/ 36343 w 258523"/>
                    <a:gd name="connsiteY21" fmla="*/ 112533 h 172819"/>
                    <a:gd name="connsiteX22" fmla="*/ 60457 w 258523"/>
                    <a:gd name="connsiteY22" fmla="*/ 120571 h 172819"/>
                    <a:gd name="connsiteX23" fmla="*/ 217194 w 258523"/>
                    <a:gd name="connsiteY23" fmla="*/ 128609 h 172819"/>
                    <a:gd name="connsiteX24" fmla="*/ 233270 w 258523"/>
                    <a:gd name="connsiteY24" fmla="*/ 132628 h 172819"/>
                    <a:gd name="connsiteX25" fmla="*/ 257383 w 258523"/>
                    <a:gd name="connsiteY25" fmla="*/ 136647 h 172819"/>
                    <a:gd name="connsiteX26" fmla="*/ 253364 w 258523"/>
                    <a:gd name="connsiteY26" fmla="*/ 148705 h 172819"/>
                    <a:gd name="connsiteX27" fmla="*/ 225232 w 258523"/>
                    <a:gd name="connsiteY27" fmla="*/ 160762 h 172819"/>
                    <a:gd name="connsiteX28" fmla="*/ 201118 w 258523"/>
                    <a:gd name="connsiteY28" fmla="*/ 172819 h 172819"/>
                    <a:gd name="connsiteX29" fmla="*/ 104665 w 258523"/>
                    <a:gd name="connsiteY29" fmla="*/ 164781 h 172819"/>
                    <a:gd name="connsiteX30" fmla="*/ 68495 w 258523"/>
                    <a:gd name="connsiteY30" fmla="*/ 144686 h 172819"/>
                    <a:gd name="connsiteX31" fmla="*/ 44381 w 258523"/>
                    <a:gd name="connsiteY31" fmla="*/ 140667 h 172819"/>
                    <a:gd name="connsiteX32" fmla="*/ 20268 w 258523"/>
                    <a:gd name="connsiteY32" fmla="*/ 132628 h 172819"/>
                    <a:gd name="connsiteX33" fmla="*/ 8211 w 258523"/>
                    <a:gd name="connsiteY33" fmla="*/ 128609 h 172819"/>
                    <a:gd name="connsiteX34" fmla="*/ 173 w 258523"/>
                    <a:gd name="connsiteY34" fmla="*/ 116552 h 172819"/>
                    <a:gd name="connsiteX35" fmla="*/ 28306 w 258523"/>
                    <a:gd name="connsiteY35" fmla="*/ 88419 h 172819"/>
                    <a:gd name="connsiteX36" fmla="*/ 64476 w 258523"/>
                    <a:gd name="connsiteY36" fmla="*/ 72343 h 172819"/>
                    <a:gd name="connsiteX37" fmla="*/ 80551 w 258523"/>
                    <a:gd name="connsiteY37" fmla="*/ 64305 h 172819"/>
                    <a:gd name="connsiteX38" fmla="*/ 92608 w 258523"/>
                    <a:gd name="connsiteY38" fmla="*/ 60286 h 172819"/>
                    <a:gd name="connsiteX39" fmla="*/ 112703 w 258523"/>
                    <a:gd name="connsiteY39" fmla="*/ 44209 h 172819"/>
                    <a:gd name="connsiteX40" fmla="*/ 120740 w 258523"/>
                    <a:gd name="connsiteY40" fmla="*/ 36171 h 172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58523" h="172819">
                      <a:moveTo>
                        <a:pt x="120740" y="36171"/>
                      </a:moveTo>
                      <a:lnTo>
                        <a:pt x="120740" y="36171"/>
                      </a:lnTo>
                      <a:cubicBezTo>
                        <a:pt x="103325" y="34831"/>
                        <a:pt x="85225" y="37171"/>
                        <a:pt x="68495" y="32152"/>
                      </a:cubicBezTo>
                      <a:cubicBezTo>
                        <a:pt x="63869" y="30764"/>
                        <a:pt x="75969" y="25641"/>
                        <a:pt x="80551" y="24114"/>
                      </a:cubicBezTo>
                      <a:cubicBezTo>
                        <a:pt x="88282" y="21537"/>
                        <a:pt x="96627" y="21435"/>
                        <a:pt x="104665" y="20095"/>
                      </a:cubicBezTo>
                      <a:cubicBezTo>
                        <a:pt x="108684" y="17416"/>
                        <a:pt x="112401" y="14217"/>
                        <a:pt x="116721" y="12057"/>
                      </a:cubicBezTo>
                      <a:cubicBezTo>
                        <a:pt x="125907" y="7464"/>
                        <a:pt x="139702" y="6312"/>
                        <a:pt x="148873" y="4019"/>
                      </a:cubicBezTo>
                      <a:cubicBezTo>
                        <a:pt x="152983" y="2992"/>
                        <a:pt x="156910" y="1340"/>
                        <a:pt x="160929" y="0"/>
                      </a:cubicBezTo>
                      <a:cubicBezTo>
                        <a:pt x="170307" y="1340"/>
                        <a:pt x="181785" y="-2045"/>
                        <a:pt x="189062" y="4019"/>
                      </a:cubicBezTo>
                      <a:cubicBezTo>
                        <a:pt x="193305" y="7555"/>
                        <a:pt x="188949" y="16189"/>
                        <a:pt x="185043" y="20095"/>
                      </a:cubicBezTo>
                      <a:cubicBezTo>
                        <a:pt x="181137" y="24001"/>
                        <a:pt x="174278" y="22597"/>
                        <a:pt x="168967" y="24114"/>
                      </a:cubicBezTo>
                      <a:cubicBezTo>
                        <a:pt x="164894" y="25278"/>
                        <a:pt x="160929" y="26793"/>
                        <a:pt x="156910" y="28133"/>
                      </a:cubicBezTo>
                      <a:cubicBezTo>
                        <a:pt x="155217" y="30673"/>
                        <a:pt x="142774" y="47048"/>
                        <a:pt x="144854" y="52248"/>
                      </a:cubicBezTo>
                      <a:cubicBezTo>
                        <a:pt x="146648" y="56733"/>
                        <a:pt x="152496" y="58324"/>
                        <a:pt x="156910" y="60286"/>
                      </a:cubicBezTo>
                      <a:cubicBezTo>
                        <a:pt x="164653" y="63727"/>
                        <a:pt x="181024" y="68324"/>
                        <a:pt x="181024" y="68324"/>
                      </a:cubicBezTo>
                      <a:cubicBezTo>
                        <a:pt x="177005" y="69664"/>
                        <a:pt x="173040" y="71179"/>
                        <a:pt x="168967" y="72343"/>
                      </a:cubicBezTo>
                      <a:cubicBezTo>
                        <a:pt x="162959" y="74060"/>
                        <a:pt x="147258" y="77169"/>
                        <a:pt x="140835" y="80381"/>
                      </a:cubicBezTo>
                      <a:cubicBezTo>
                        <a:pt x="136515" y="82541"/>
                        <a:pt x="133192" y="86457"/>
                        <a:pt x="128778" y="88419"/>
                      </a:cubicBezTo>
                      <a:cubicBezTo>
                        <a:pt x="121036" y="91860"/>
                        <a:pt x="112703" y="93778"/>
                        <a:pt x="104665" y="96457"/>
                      </a:cubicBezTo>
                      <a:cubicBezTo>
                        <a:pt x="100646" y="97797"/>
                        <a:pt x="96787" y="99780"/>
                        <a:pt x="92608" y="100476"/>
                      </a:cubicBezTo>
                      <a:cubicBezTo>
                        <a:pt x="81860" y="102267"/>
                        <a:pt x="59633" y="105706"/>
                        <a:pt x="48400" y="108514"/>
                      </a:cubicBezTo>
                      <a:cubicBezTo>
                        <a:pt x="44290" y="109541"/>
                        <a:pt x="40362" y="111193"/>
                        <a:pt x="36343" y="112533"/>
                      </a:cubicBezTo>
                      <a:cubicBezTo>
                        <a:pt x="44381" y="115212"/>
                        <a:pt x="52013" y="119867"/>
                        <a:pt x="60457" y="120571"/>
                      </a:cubicBezTo>
                      <a:cubicBezTo>
                        <a:pt x="144754" y="127596"/>
                        <a:pt x="92564" y="123993"/>
                        <a:pt x="217194" y="128609"/>
                      </a:cubicBezTo>
                      <a:cubicBezTo>
                        <a:pt x="222553" y="129949"/>
                        <a:pt x="227854" y="131545"/>
                        <a:pt x="233270" y="132628"/>
                      </a:cubicBezTo>
                      <a:cubicBezTo>
                        <a:pt x="241260" y="134226"/>
                        <a:pt x="251020" y="131556"/>
                        <a:pt x="257383" y="136647"/>
                      </a:cubicBezTo>
                      <a:cubicBezTo>
                        <a:pt x="260691" y="139294"/>
                        <a:pt x="256011" y="145397"/>
                        <a:pt x="253364" y="148705"/>
                      </a:cubicBezTo>
                      <a:cubicBezTo>
                        <a:pt x="246426" y="157378"/>
                        <a:pt x="234885" y="158349"/>
                        <a:pt x="225232" y="160762"/>
                      </a:cubicBezTo>
                      <a:cubicBezTo>
                        <a:pt x="219136" y="164826"/>
                        <a:pt x="209438" y="172819"/>
                        <a:pt x="201118" y="172819"/>
                      </a:cubicBezTo>
                      <a:cubicBezTo>
                        <a:pt x="163577" y="172819"/>
                        <a:pt x="139246" y="169104"/>
                        <a:pt x="104665" y="164781"/>
                      </a:cubicBezTo>
                      <a:cubicBezTo>
                        <a:pt x="89127" y="154423"/>
                        <a:pt x="84409" y="148223"/>
                        <a:pt x="68495" y="144686"/>
                      </a:cubicBezTo>
                      <a:cubicBezTo>
                        <a:pt x="60540" y="142918"/>
                        <a:pt x="52419" y="142007"/>
                        <a:pt x="44381" y="140667"/>
                      </a:cubicBezTo>
                      <a:lnTo>
                        <a:pt x="20268" y="132628"/>
                      </a:lnTo>
                      <a:lnTo>
                        <a:pt x="8211" y="128609"/>
                      </a:lnTo>
                      <a:cubicBezTo>
                        <a:pt x="5532" y="124590"/>
                        <a:pt x="967" y="121317"/>
                        <a:pt x="173" y="116552"/>
                      </a:cubicBezTo>
                      <a:cubicBezTo>
                        <a:pt x="-2303" y="101697"/>
                        <a:pt x="22444" y="92327"/>
                        <a:pt x="28306" y="88419"/>
                      </a:cubicBezTo>
                      <a:cubicBezTo>
                        <a:pt x="63778" y="64770"/>
                        <a:pt x="7069" y="101048"/>
                        <a:pt x="64476" y="72343"/>
                      </a:cubicBezTo>
                      <a:cubicBezTo>
                        <a:pt x="69834" y="69664"/>
                        <a:pt x="75045" y="66665"/>
                        <a:pt x="80551" y="64305"/>
                      </a:cubicBezTo>
                      <a:cubicBezTo>
                        <a:pt x="84445" y="62636"/>
                        <a:pt x="88819" y="62181"/>
                        <a:pt x="92608" y="60286"/>
                      </a:cubicBezTo>
                      <a:cubicBezTo>
                        <a:pt x="102749" y="55215"/>
                        <a:pt x="105226" y="51687"/>
                        <a:pt x="112703" y="44209"/>
                      </a:cubicBezTo>
                      <a:lnTo>
                        <a:pt x="120740" y="36171"/>
                      </a:lnTo>
                      <a:close/>
                    </a:path>
                  </a:pathLst>
                </a:custGeom>
                <a:solidFill>
                  <a:srgbClr val="FFFCC8"/>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20075"/>
                  <a:endParaRPr lang="es-ES" sz="1654">
                    <a:solidFill>
                      <a:prstClr val="white"/>
                    </a:solidFill>
                    <a:latin typeface="Calibri"/>
                  </a:endParaRPr>
                </a:p>
              </p:txBody>
            </p:sp>
            <p:sp>
              <p:nvSpPr>
                <p:cNvPr id="57" name="Forma libre 56"/>
                <p:cNvSpPr/>
                <p:nvPr/>
              </p:nvSpPr>
              <p:spPr>
                <a:xfrm>
                  <a:off x="1679437" y="2794795"/>
                  <a:ext cx="256108" cy="88844"/>
                </a:xfrm>
                <a:custGeom>
                  <a:avLst/>
                  <a:gdLst>
                    <a:gd name="connsiteX0" fmla="*/ 20346 w 201196"/>
                    <a:gd name="connsiteY0" fmla="*/ 4019 h 68324"/>
                    <a:gd name="connsiteX1" fmla="*/ 20346 w 201196"/>
                    <a:gd name="connsiteY1" fmla="*/ 4019 h 68324"/>
                    <a:gd name="connsiteX2" fmla="*/ 88667 w 201196"/>
                    <a:gd name="connsiteY2" fmla="*/ 8038 h 68324"/>
                    <a:gd name="connsiteX3" fmla="*/ 112780 w 201196"/>
                    <a:gd name="connsiteY3" fmla="*/ 20096 h 68324"/>
                    <a:gd name="connsiteX4" fmla="*/ 140913 w 201196"/>
                    <a:gd name="connsiteY4" fmla="*/ 32153 h 68324"/>
                    <a:gd name="connsiteX5" fmla="*/ 152969 w 201196"/>
                    <a:gd name="connsiteY5" fmla="*/ 40191 h 68324"/>
                    <a:gd name="connsiteX6" fmla="*/ 189140 w 201196"/>
                    <a:gd name="connsiteY6" fmla="*/ 48229 h 68324"/>
                    <a:gd name="connsiteX7" fmla="*/ 201196 w 201196"/>
                    <a:gd name="connsiteY7" fmla="*/ 56267 h 68324"/>
                    <a:gd name="connsiteX8" fmla="*/ 189140 w 201196"/>
                    <a:gd name="connsiteY8" fmla="*/ 60286 h 68324"/>
                    <a:gd name="connsiteX9" fmla="*/ 161007 w 201196"/>
                    <a:gd name="connsiteY9" fmla="*/ 68324 h 68324"/>
                    <a:gd name="connsiteX10" fmla="*/ 76610 w 201196"/>
                    <a:gd name="connsiteY10" fmla="*/ 60286 h 68324"/>
                    <a:gd name="connsiteX11" fmla="*/ 52497 w 201196"/>
                    <a:gd name="connsiteY11" fmla="*/ 52248 h 68324"/>
                    <a:gd name="connsiteX12" fmla="*/ 40440 w 201196"/>
                    <a:gd name="connsiteY12" fmla="*/ 48229 h 68324"/>
                    <a:gd name="connsiteX13" fmla="*/ 28384 w 201196"/>
                    <a:gd name="connsiteY13" fmla="*/ 44210 h 68324"/>
                    <a:gd name="connsiteX14" fmla="*/ 16327 w 201196"/>
                    <a:gd name="connsiteY14" fmla="*/ 40191 h 68324"/>
                    <a:gd name="connsiteX15" fmla="*/ 4270 w 201196"/>
                    <a:gd name="connsiteY15" fmla="*/ 4019 h 68324"/>
                    <a:gd name="connsiteX16" fmla="*/ 16327 w 201196"/>
                    <a:gd name="connsiteY16" fmla="*/ 0 h 68324"/>
                    <a:gd name="connsiteX17" fmla="*/ 20346 w 201196"/>
                    <a:gd name="connsiteY17" fmla="*/ 4019 h 68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1196" h="68324">
                      <a:moveTo>
                        <a:pt x="20346" y="4019"/>
                      </a:moveTo>
                      <a:lnTo>
                        <a:pt x="20346" y="4019"/>
                      </a:lnTo>
                      <a:cubicBezTo>
                        <a:pt x="43120" y="5359"/>
                        <a:pt x="65967" y="5768"/>
                        <a:pt x="88667" y="8038"/>
                      </a:cubicBezTo>
                      <a:cubicBezTo>
                        <a:pt x="99830" y="9154"/>
                        <a:pt x="103442" y="14760"/>
                        <a:pt x="112780" y="20096"/>
                      </a:cubicBezTo>
                      <a:cubicBezTo>
                        <a:pt x="126684" y="28042"/>
                        <a:pt x="127387" y="27644"/>
                        <a:pt x="140913" y="32153"/>
                      </a:cubicBezTo>
                      <a:cubicBezTo>
                        <a:pt x="144932" y="34832"/>
                        <a:pt x="148649" y="38031"/>
                        <a:pt x="152969" y="40191"/>
                      </a:cubicBezTo>
                      <a:cubicBezTo>
                        <a:pt x="162862" y="45138"/>
                        <a:pt x="179880" y="46686"/>
                        <a:pt x="189140" y="48229"/>
                      </a:cubicBezTo>
                      <a:cubicBezTo>
                        <a:pt x="193159" y="50908"/>
                        <a:pt x="201196" y="51437"/>
                        <a:pt x="201196" y="56267"/>
                      </a:cubicBezTo>
                      <a:cubicBezTo>
                        <a:pt x="201196" y="60503"/>
                        <a:pt x="193213" y="59122"/>
                        <a:pt x="189140" y="60286"/>
                      </a:cubicBezTo>
                      <a:cubicBezTo>
                        <a:pt x="153807" y="70381"/>
                        <a:pt x="189921" y="58686"/>
                        <a:pt x="161007" y="68324"/>
                      </a:cubicBezTo>
                      <a:cubicBezTo>
                        <a:pt x="134650" y="66677"/>
                        <a:pt x="103526" y="67627"/>
                        <a:pt x="76610" y="60286"/>
                      </a:cubicBezTo>
                      <a:cubicBezTo>
                        <a:pt x="68436" y="58057"/>
                        <a:pt x="60535" y="54927"/>
                        <a:pt x="52497" y="52248"/>
                      </a:cubicBezTo>
                      <a:lnTo>
                        <a:pt x="40440" y="48229"/>
                      </a:lnTo>
                      <a:lnTo>
                        <a:pt x="28384" y="44210"/>
                      </a:lnTo>
                      <a:lnTo>
                        <a:pt x="16327" y="40191"/>
                      </a:lnTo>
                      <a:cubicBezTo>
                        <a:pt x="10805" y="31908"/>
                        <a:pt x="-8463" y="16753"/>
                        <a:pt x="4270" y="4019"/>
                      </a:cubicBezTo>
                      <a:cubicBezTo>
                        <a:pt x="7265" y="1023"/>
                        <a:pt x="12308" y="1340"/>
                        <a:pt x="16327" y="0"/>
                      </a:cubicBezTo>
                      <a:lnTo>
                        <a:pt x="20346" y="4019"/>
                      </a:lnTo>
                      <a:close/>
                    </a:path>
                  </a:pathLst>
                </a:custGeom>
                <a:solidFill>
                  <a:srgbClr val="FFFCC8"/>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20075"/>
                  <a:endParaRPr lang="es-ES" sz="1654">
                    <a:solidFill>
                      <a:prstClr val="white"/>
                    </a:solidFill>
                    <a:latin typeface="Calibri"/>
                  </a:endParaRPr>
                </a:p>
              </p:txBody>
            </p:sp>
          </p:grpSp>
          <p:grpSp>
            <p:nvGrpSpPr>
              <p:cNvPr id="9" name="Agrupar 8"/>
              <p:cNvGrpSpPr/>
              <p:nvPr/>
            </p:nvGrpSpPr>
            <p:grpSpPr>
              <a:xfrm>
                <a:off x="4748623" y="5129709"/>
                <a:ext cx="501152" cy="339105"/>
                <a:chOff x="2059975" y="2891510"/>
                <a:chExt cx="501152" cy="339105"/>
              </a:xfrm>
            </p:grpSpPr>
            <p:sp>
              <p:nvSpPr>
                <p:cNvPr id="52" name="Forma libre 51"/>
                <p:cNvSpPr/>
                <p:nvPr/>
              </p:nvSpPr>
              <p:spPr>
                <a:xfrm>
                  <a:off x="2059975" y="2891510"/>
                  <a:ext cx="501152" cy="339105"/>
                </a:xfrm>
                <a:custGeom>
                  <a:avLst/>
                  <a:gdLst>
                    <a:gd name="connsiteX0" fmla="*/ 535259 w 881602"/>
                    <a:gd name="connsiteY0" fmla="*/ 31489 h 671761"/>
                    <a:gd name="connsiteX1" fmla="*/ 535259 w 881602"/>
                    <a:gd name="connsiteY1" fmla="*/ 31489 h 671761"/>
                    <a:gd name="connsiteX2" fmla="*/ 430306 w 881602"/>
                    <a:gd name="connsiteY2" fmla="*/ 10496 h 671761"/>
                    <a:gd name="connsiteX3" fmla="*/ 188915 w 881602"/>
                    <a:gd name="connsiteY3" fmla="*/ 31489 h 671761"/>
                    <a:gd name="connsiteX4" fmla="*/ 125943 w 881602"/>
                    <a:gd name="connsiteY4" fmla="*/ 83970 h 671761"/>
                    <a:gd name="connsiteX5" fmla="*/ 94458 w 881602"/>
                    <a:gd name="connsiteY5" fmla="*/ 115459 h 671761"/>
                    <a:gd name="connsiteX6" fmla="*/ 62972 w 881602"/>
                    <a:gd name="connsiteY6" fmla="*/ 136451 h 671761"/>
                    <a:gd name="connsiteX7" fmla="*/ 10495 w 881602"/>
                    <a:gd name="connsiteY7" fmla="*/ 199429 h 671761"/>
                    <a:gd name="connsiteX8" fmla="*/ 20991 w 881602"/>
                    <a:gd name="connsiteY8" fmla="*/ 262407 h 671761"/>
                    <a:gd name="connsiteX9" fmla="*/ 52476 w 881602"/>
                    <a:gd name="connsiteY9" fmla="*/ 272903 h 671761"/>
                    <a:gd name="connsiteX10" fmla="*/ 94458 w 881602"/>
                    <a:gd name="connsiteY10" fmla="*/ 283399 h 671761"/>
                    <a:gd name="connsiteX11" fmla="*/ 136439 w 881602"/>
                    <a:gd name="connsiteY11" fmla="*/ 220421 h 671761"/>
                    <a:gd name="connsiteX12" fmla="*/ 167924 w 881602"/>
                    <a:gd name="connsiteY12" fmla="*/ 178436 h 671761"/>
                    <a:gd name="connsiteX13" fmla="*/ 188915 w 881602"/>
                    <a:gd name="connsiteY13" fmla="*/ 146948 h 671761"/>
                    <a:gd name="connsiteX14" fmla="*/ 314858 w 881602"/>
                    <a:gd name="connsiteY14" fmla="*/ 62977 h 671761"/>
                    <a:gd name="connsiteX15" fmla="*/ 377830 w 881602"/>
                    <a:gd name="connsiteY15" fmla="*/ 20992 h 671761"/>
                    <a:gd name="connsiteX16" fmla="*/ 535259 w 881602"/>
                    <a:gd name="connsiteY16" fmla="*/ 0 h 671761"/>
                    <a:gd name="connsiteX17" fmla="*/ 577240 w 881602"/>
                    <a:gd name="connsiteY17" fmla="*/ 10496 h 671761"/>
                    <a:gd name="connsiteX18" fmla="*/ 608726 w 881602"/>
                    <a:gd name="connsiteY18" fmla="*/ 31489 h 671761"/>
                    <a:gd name="connsiteX19" fmla="*/ 640211 w 881602"/>
                    <a:gd name="connsiteY19" fmla="*/ 41985 h 671761"/>
                    <a:gd name="connsiteX20" fmla="*/ 713678 w 881602"/>
                    <a:gd name="connsiteY20" fmla="*/ 104962 h 671761"/>
                    <a:gd name="connsiteX21" fmla="*/ 734669 w 881602"/>
                    <a:gd name="connsiteY21" fmla="*/ 136451 h 671761"/>
                    <a:gd name="connsiteX22" fmla="*/ 734669 w 881602"/>
                    <a:gd name="connsiteY22" fmla="*/ 209925 h 671761"/>
                    <a:gd name="connsiteX23" fmla="*/ 671697 w 881602"/>
                    <a:gd name="connsiteY23" fmla="*/ 230918 h 671761"/>
                    <a:gd name="connsiteX24" fmla="*/ 577240 w 881602"/>
                    <a:gd name="connsiteY24" fmla="*/ 220421 h 671761"/>
                    <a:gd name="connsiteX25" fmla="*/ 503773 w 881602"/>
                    <a:gd name="connsiteY25" fmla="*/ 188933 h 671761"/>
                    <a:gd name="connsiteX26" fmla="*/ 472287 w 881602"/>
                    <a:gd name="connsiteY26" fmla="*/ 157444 h 671761"/>
                    <a:gd name="connsiteX27" fmla="*/ 314858 w 881602"/>
                    <a:gd name="connsiteY27" fmla="*/ 125955 h 671761"/>
                    <a:gd name="connsiteX28" fmla="*/ 199410 w 881602"/>
                    <a:gd name="connsiteY28" fmla="*/ 136451 h 671761"/>
                    <a:gd name="connsiteX29" fmla="*/ 157429 w 881602"/>
                    <a:gd name="connsiteY29" fmla="*/ 188933 h 671761"/>
                    <a:gd name="connsiteX30" fmla="*/ 125943 w 881602"/>
                    <a:gd name="connsiteY30" fmla="*/ 220421 h 671761"/>
                    <a:gd name="connsiteX31" fmla="*/ 125943 w 881602"/>
                    <a:gd name="connsiteY31" fmla="*/ 325384 h 671761"/>
                    <a:gd name="connsiteX32" fmla="*/ 157429 w 881602"/>
                    <a:gd name="connsiteY32" fmla="*/ 335880 h 671761"/>
                    <a:gd name="connsiteX33" fmla="*/ 241391 w 881602"/>
                    <a:gd name="connsiteY33" fmla="*/ 325384 h 671761"/>
                    <a:gd name="connsiteX34" fmla="*/ 304363 w 881602"/>
                    <a:gd name="connsiteY34" fmla="*/ 304392 h 671761"/>
                    <a:gd name="connsiteX35" fmla="*/ 335849 w 881602"/>
                    <a:gd name="connsiteY35" fmla="*/ 283399 h 671761"/>
                    <a:gd name="connsiteX36" fmla="*/ 398820 w 881602"/>
                    <a:gd name="connsiteY36" fmla="*/ 262407 h 671761"/>
                    <a:gd name="connsiteX37" fmla="*/ 430306 w 881602"/>
                    <a:gd name="connsiteY37" fmla="*/ 241414 h 671761"/>
                    <a:gd name="connsiteX38" fmla="*/ 503773 w 881602"/>
                    <a:gd name="connsiteY38" fmla="*/ 220421 h 671761"/>
                    <a:gd name="connsiteX39" fmla="*/ 629716 w 881602"/>
                    <a:gd name="connsiteY39" fmla="*/ 241414 h 671761"/>
                    <a:gd name="connsiteX40" fmla="*/ 661202 w 881602"/>
                    <a:gd name="connsiteY40" fmla="*/ 251910 h 671761"/>
                    <a:gd name="connsiteX41" fmla="*/ 682192 w 881602"/>
                    <a:gd name="connsiteY41" fmla="*/ 293895 h 671761"/>
                    <a:gd name="connsiteX42" fmla="*/ 703183 w 881602"/>
                    <a:gd name="connsiteY42" fmla="*/ 325384 h 671761"/>
                    <a:gd name="connsiteX43" fmla="*/ 713678 w 881602"/>
                    <a:gd name="connsiteY43" fmla="*/ 356873 h 671761"/>
                    <a:gd name="connsiteX44" fmla="*/ 682192 w 881602"/>
                    <a:gd name="connsiteY44" fmla="*/ 367369 h 671761"/>
                    <a:gd name="connsiteX45" fmla="*/ 640211 w 881602"/>
                    <a:gd name="connsiteY45" fmla="*/ 377866 h 671761"/>
                    <a:gd name="connsiteX46" fmla="*/ 482782 w 881602"/>
                    <a:gd name="connsiteY46" fmla="*/ 367369 h 671761"/>
                    <a:gd name="connsiteX47" fmla="*/ 440801 w 881602"/>
                    <a:gd name="connsiteY47" fmla="*/ 356873 h 671761"/>
                    <a:gd name="connsiteX48" fmla="*/ 377830 w 881602"/>
                    <a:gd name="connsiteY48" fmla="*/ 335880 h 671761"/>
                    <a:gd name="connsiteX49" fmla="*/ 283372 w 881602"/>
                    <a:gd name="connsiteY49" fmla="*/ 346377 h 671761"/>
                    <a:gd name="connsiteX50" fmla="*/ 83962 w 881602"/>
                    <a:gd name="connsiteY50" fmla="*/ 388362 h 671761"/>
                    <a:gd name="connsiteX51" fmla="*/ 94458 w 881602"/>
                    <a:gd name="connsiteY51" fmla="*/ 430347 h 671761"/>
                    <a:gd name="connsiteX52" fmla="*/ 167924 w 881602"/>
                    <a:gd name="connsiteY52" fmla="*/ 440843 h 671761"/>
                    <a:gd name="connsiteX53" fmla="*/ 209905 w 881602"/>
                    <a:gd name="connsiteY53" fmla="*/ 451339 h 671761"/>
                    <a:gd name="connsiteX54" fmla="*/ 251886 w 881602"/>
                    <a:gd name="connsiteY54" fmla="*/ 482828 h 671761"/>
                    <a:gd name="connsiteX55" fmla="*/ 325353 w 881602"/>
                    <a:gd name="connsiteY55" fmla="*/ 503821 h 671761"/>
                    <a:gd name="connsiteX56" fmla="*/ 619221 w 881602"/>
                    <a:gd name="connsiteY56" fmla="*/ 493324 h 671761"/>
                    <a:gd name="connsiteX57" fmla="*/ 640211 w 881602"/>
                    <a:gd name="connsiteY57" fmla="*/ 461836 h 671761"/>
                    <a:gd name="connsiteX58" fmla="*/ 671697 w 881602"/>
                    <a:gd name="connsiteY58" fmla="*/ 440843 h 671761"/>
                    <a:gd name="connsiteX59" fmla="*/ 682192 w 881602"/>
                    <a:gd name="connsiteY59" fmla="*/ 409354 h 671761"/>
                    <a:gd name="connsiteX60" fmla="*/ 724173 w 881602"/>
                    <a:gd name="connsiteY60" fmla="*/ 356873 h 671761"/>
                    <a:gd name="connsiteX61" fmla="*/ 692688 w 881602"/>
                    <a:gd name="connsiteY61" fmla="*/ 335880 h 671761"/>
                    <a:gd name="connsiteX62" fmla="*/ 682192 w 881602"/>
                    <a:gd name="connsiteY62" fmla="*/ 304392 h 671761"/>
                    <a:gd name="connsiteX63" fmla="*/ 661202 w 881602"/>
                    <a:gd name="connsiteY63" fmla="*/ 272903 h 671761"/>
                    <a:gd name="connsiteX64" fmla="*/ 692688 w 881602"/>
                    <a:gd name="connsiteY64" fmla="*/ 251910 h 671761"/>
                    <a:gd name="connsiteX65" fmla="*/ 755659 w 881602"/>
                    <a:gd name="connsiteY65" fmla="*/ 230918 h 671761"/>
                    <a:gd name="connsiteX66" fmla="*/ 850117 w 881602"/>
                    <a:gd name="connsiteY66" fmla="*/ 304392 h 671761"/>
                    <a:gd name="connsiteX67" fmla="*/ 871107 w 881602"/>
                    <a:gd name="connsiteY67" fmla="*/ 335880 h 671761"/>
                    <a:gd name="connsiteX68" fmla="*/ 881602 w 881602"/>
                    <a:gd name="connsiteY68" fmla="*/ 377866 h 671761"/>
                    <a:gd name="connsiteX69" fmla="*/ 860612 w 881602"/>
                    <a:gd name="connsiteY69" fmla="*/ 472332 h 671761"/>
                    <a:gd name="connsiteX70" fmla="*/ 839621 w 881602"/>
                    <a:gd name="connsiteY70" fmla="*/ 503821 h 671761"/>
                    <a:gd name="connsiteX71" fmla="*/ 797640 w 881602"/>
                    <a:gd name="connsiteY71" fmla="*/ 524813 h 671761"/>
                    <a:gd name="connsiteX72" fmla="*/ 766154 w 881602"/>
                    <a:gd name="connsiteY72" fmla="*/ 545806 h 671761"/>
                    <a:gd name="connsiteX73" fmla="*/ 682192 w 881602"/>
                    <a:gd name="connsiteY73" fmla="*/ 566798 h 671761"/>
                    <a:gd name="connsiteX74" fmla="*/ 650707 w 881602"/>
                    <a:gd name="connsiteY74" fmla="*/ 577295 h 671761"/>
                    <a:gd name="connsiteX75" fmla="*/ 524763 w 881602"/>
                    <a:gd name="connsiteY75" fmla="*/ 566798 h 671761"/>
                    <a:gd name="connsiteX76" fmla="*/ 493278 w 881602"/>
                    <a:gd name="connsiteY76" fmla="*/ 545806 h 671761"/>
                    <a:gd name="connsiteX77" fmla="*/ 461792 w 881602"/>
                    <a:gd name="connsiteY77" fmla="*/ 535310 h 671761"/>
                    <a:gd name="connsiteX78" fmla="*/ 283372 w 881602"/>
                    <a:gd name="connsiteY78" fmla="*/ 493324 h 671761"/>
                    <a:gd name="connsiteX79" fmla="*/ 220401 w 881602"/>
                    <a:gd name="connsiteY79" fmla="*/ 472332 h 671761"/>
                    <a:gd name="connsiteX80" fmla="*/ 188915 w 881602"/>
                    <a:gd name="connsiteY80" fmla="*/ 461836 h 671761"/>
                    <a:gd name="connsiteX81" fmla="*/ 157429 w 881602"/>
                    <a:gd name="connsiteY81" fmla="*/ 440843 h 671761"/>
                    <a:gd name="connsiteX82" fmla="*/ 125943 w 881602"/>
                    <a:gd name="connsiteY82" fmla="*/ 430347 h 671761"/>
                    <a:gd name="connsiteX83" fmla="*/ 104953 w 881602"/>
                    <a:gd name="connsiteY83" fmla="*/ 398858 h 671761"/>
                    <a:gd name="connsiteX84" fmla="*/ 94458 w 881602"/>
                    <a:gd name="connsiteY84" fmla="*/ 304392 h 671761"/>
                    <a:gd name="connsiteX85" fmla="*/ 31486 w 881602"/>
                    <a:gd name="connsiteY85" fmla="*/ 262407 h 671761"/>
                    <a:gd name="connsiteX86" fmla="*/ 20991 w 881602"/>
                    <a:gd name="connsiteY86" fmla="*/ 451339 h 671761"/>
                    <a:gd name="connsiteX87" fmla="*/ 31486 w 881602"/>
                    <a:gd name="connsiteY87" fmla="*/ 482828 h 671761"/>
                    <a:gd name="connsiteX88" fmla="*/ 73467 w 881602"/>
                    <a:gd name="connsiteY88" fmla="*/ 514317 h 671761"/>
                    <a:gd name="connsiteX89" fmla="*/ 136439 w 881602"/>
                    <a:gd name="connsiteY89" fmla="*/ 556302 h 671761"/>
                    <a:gd name="connsiteX90" fmla="*/ 199410 w 881602"/>
                    <a:gd name="connsiteY90" fmla="*/ 577295 h 671761"/>
                    <a:gd name="connsiteX91" fmla="*/ 451297 w 881602"/>
                    <a:gd name="connsiteY91" fmla="*/ 566798 h 671761"/>
                    <a:gd name="connsiteX92" fmla="*/ 524763 w 881602"/>
                    <a:gd name="connsiteY92" fmla="*/ 545806 h 671761"/>
                    <a:gd name="connsiteX93" fmla="*/ 556249 w 881602"/>
                    <a:gd name="connsiteY93" fmla="*/ 556302 h 671761"/>
                    <a:gd name="connsiteX94" fmla="*/ 682192 w 881602"/>
                    <a:gd name="connsiteY94" fmla="*/ 535310 h 671761"/>
                    <a:gd name="connsiteX95" fmla="*/ 787145 w 881602"/>
                    <a:gd name="connsiteY95" fmla="*/ 545806 h 671761"/>
                    <a:gd name="connsiteX96" fmla="*/ 745164 w 881602"/>
                    <a:gd name="connsiteY96" fmla="*/ 629776 h 671761"/>
                    <a:gd name="connsiteX97" fmla="*/ 629716 w 881602"/>
                    <a:gd name="connsiteY97" fmla="*/ 661265 h 671761"/>
                    <a:gd name="connsiteX98" fmla="*/ 514268 w 881602"/>
                    <a:gd name="connsiteY98" fmla="*/ 671761 h 671761"/>
                    <a:gd name="connsiteX99" fmla="*/ 188915 w 881602"/>
                    <a:gd name="connsiteY99" fmla="*/ 661265 h 671761"/>
                    <a:gd name="connsiteX100" fmla="*/ 125943 w 881602"/>
                    <a:gd name="connsiteY100" fmla="*/ 640272 h 671761"/>
                    <a:gd name="connsiteX101" fmla="*/ 104953 w 881602"/>
                    <a:gd name="connsiteY101" fmla="*/ 608783 h 671761"/>
                    <a:gd name="connsiteX102" fmla="*/ 52476 w 881602"/>
                    <a:gd name="connsiteY102" fmla="*/ 545806 h 671761"/>
                    <a:gd name="connsiteX103" fmla="*/ 41981 w 881602"/>
                    <a:gd name="connsiteY103" fmla="*/ 514317 h 671761"/>
                    <a:gd name="connsiteX104" fmla="*/ 20991 w 881602"/>
                    <a:gd name="connsiteY104" fmla="*/ 482828 h 671761"/>
                    <a:gd name="connsiteX105" fmla="*/ 0 w 881602"/>
                    <a:gd name="connsiteY105" fmla="*/ 419851 h 671761"/>
                    <a:gd name="connsiteX106" fmla="*/ 0 w 881602"/>
                    <a:gd name="connsiteY106" fmla="*/ 409354 h 671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881602" h="671761">
                      <a:moveTo>
                        <a:pt x="535259" y="31489"/>
                      </a:moveTo>
                      <a:lnTo>
                        <a:pt x="535259" y="31489"/>
                      </a:lnTo>
                      <a:cubicBezTo>
                        <a:pt x="500275" y="24491"/>
                        <a:pt x="465962" y="11726"/>
                        <a:pt x="430306" y="10496"/>
                      </a:cubicBezTo>
                      <a:cubicBezTo>
                        <a:pt x="281962" y="5380"/>
                        <a:pt x="281282" y="8393"/>
                        <a:pt x="188915" y="31489"/>
                      </a:cubicBezTo>
                      <a:cubicBezTo>
                        <a:pt x="112775" y="133018"/>
                        <a:pt x="198067" y="35882"/>
                        <a:pt x="125943" y="83970"/>
                      </a:cubicBezTo>
                      <a:cubicBezTo>
                        <a:pt x="113593" y="92204"/>
                        <a:pt x="105860" y="105956"/>
                        <a:pt x="94458" y="115459"/>
                      </a:cubicBezTo>
                      <a:cubicBezTo>
                        <a:pt x="84768" y="123535"/>
                        <a:pt x="72662" y="128375"/>
                        <a:pt x="62972" y="136451"/>
                      </a:cubicBezTo>
                      <a:cubicBezTo>
                        <a:pt x="32669" y="161706"/>
                        <a:pt x="31134" y="168468"/>
                        <a:pt x="10495" y="199429"/>
                      </a:cubicBezTo>
                      <a:cubicBezTo>
                        <a:pt x="13994" y="220422"/>
                        <a:pt x="10433" y="243928"/>
                        <a:pt x="20991" y="262407"/>
                      </a:cubicBezTo>
                      <a:cubicBezTo>
                        <a:pt x="26479" y="272012"/>
                        <a:pt x="41839" y="269864"/>
                        <a:pt x="52476" y="272903"/>
                      </a:cubicBezTo>
                      <a:cubicBezTo>
                        <a:pt x="66346" y="276866"/>
                        <a:pt x="80464" y="279900"/>
                        <a:pt x="94458" y="283399"/>
                      </a:cubicBezTo>
                      <a:cubicBezTo>
                        <a:pt x="155722" y="242552"/>
                        <a:pt x="102554" y="288199"/>
                        <a:pt x="136439" y="220421"/>
                      </a:cubicBezTo>
                      <a:cubicBezTo>
                        <a:pt x="144261" y="204774"/>
                        <a:pt x="157757" y="192671"/>
                        <a:pt x="167924" y="178436"/>
                      </a:cubicBezTo>
                      <a:cubicBezTo>
                        <a:pt x="175256" y="168171"/>
                        <a:pt x="180535" y="156377"/>
                        <a:pt x="188915" y="146948"/>
                      </a:cubicBezTo>
                      <a:cubicBezTo>
                        <a:pt x="335016" y="-17431"/>
                        <a:pt x="173424" y="157275"/>
                        <a:pt x="314858" y="62977"/>
                      </a:cubicBezTo>
                      <a:cubicBezTo>
                        <a:pt x="335849" y="48982"/>
                        <a:pt x="352797" y="24121"/>
                        <a:pt x="377830" y="20992"/>
                      </a:cubicBezTo>
                      <a:cubicBezTo>
                        <a:pt x="486339" y="7427"/>
                        <a:pt x="433870" y="14485"/>
                        <a:pt x="535259" y="0"/>
                      </a:cubicBezTo>
                      <a:cubicBezTo>
                        <a:pt x="549253" y="3499"/>
                        <a:pt x="563982" y="4813"/>
                        <a:pt x="577240" y="10496"/>
                      </a:cubicBezTo>
                      <a:cubicBezTo>
                        <a:pt x="588834" y="15465"/>
                        <a:pt x="597444" y="25847"/>
                        <a:pt x="608726" y="31489"/>
                      </a:cubicBezTo>
                      <a:cubicBezTo>
                        <a:pt x="618621" y="36437"/>
                        <a:pt x="629716" y="38486"/>
                        <a:pt x="640211" y="41985"/>
                      </a:cubicBezTo>
                      <a:cubicBezTo>
                        <a:pt x="671093" y="65149"/>
                        <a:pt x="689316" y="75726"/>
                        <a:pt x="713678" y="104962"/>
                      </a:cubicBezTo>
                      <a:cubicBezTo>
                        <a:pt x="721753" y="114653"/>
                        <a:pt x="727672" y="125955"/>
                        <a:pt x="734669" y="136451"/>
                      </a:cubicBezTo>
                      <a:cubicBezTo>
                        <a:pt x="741490" y="156916"/>
                        <a:pt x="758585" y="189424"/>
                        <a:pt x="734669" y="209925"/>
                      </a:cubicBezTo>
                      <a:cubicBezTo>
                        <a:pt x="717870" y="224325"/>
                        <a:pt x="671697" y="230918"/>
                        <a:pt x="671697" y="230918"/>
                      </a:cubicBezTo>
                      <a:cubicBezTo>
                        <a:pt x="640211" y="227419"/>
                        <a:pt x="608488" y="225630"/>
                        <a:pt x="577240" y="220421"/>
                      </a:cubicBezTo>
                      <a:cubicBezTo>
                        <a:pt x="554075" y="216560"/>
                        <a:pt x="522891" y="198493"/>
                        <a:pt x="503773" y="188933"/>
                      </a:cubicBezTo>
                      <a:cubicBezTo>
                        <a:pt x="493278" y="178437"/>
                        <a:pt x="485262" y="164653"/>
                        <a:pt x="472287" y="157444"/>
                      </a:cubicBezTo>
                      <a:cubicBezTo>
                        <a:pt x="425773" y="131600"/>
                        <a:pt x="364713" y="131495"/>
                        <a:pt x="314858" y="125955"/>
                      </a:cubicBezTo>
                      <a:cubicBezTo>
                        <a:pt x="276375" y="129454"/>
                        <a:pt x="237193" y="128354"/>
                        <a:pt x="199410" y="136451"/>
                      </a:cubicBezTo>
                      <a:cubicBezTo>
                        <a:pt x="153770" y="146232"/>
                        <a:pt x="176253" y="160694"/>
                        <a:pt x="157429" y="188933"/>
                      </a:cubicBezTo>
                      <a:cubicBezTo>
                        <a:pt x="149196" y="201284"/>
                        <a:pt x="136438" y="209925"/>
                        <a:pt x="125943" y="220421"/>
                      </a:cubicBezTo>
                      <a:cubicBezTo>
                        <a:pt x="116733" y="257265"/>
                        <a:pt x="103567" y="286222"/>
                        <a:pt x="125943" y="325384"/>
                      </a:cubicBezTo>
                      <a:cubicBezTo>
                        <a:pt x="131431" y="334990"/>
                        <a:pt x="146934" y="332381"/>
                        <a:pt x="157429" y="335880"/>
                      </a:cubicBezTo>
                      <a:cubicBezTo>
                        <a:pt x="185416" y="332381"/>
                        <a:pt x="213812" y="331294"/>
                        <a:pt x="241391" y="325384"/>
                      </a:cubicBezTo>
                      <a:cubicBezTo>
                        <a:pt x="263026" y="320748"/>
                        <a:pt x="304363" y="304392"/>
                        <a:pt x="304363" y="304392"/>
                      </a:cubicBezTo>
                      <a:cubicBezTo>
                        <a:pt x="314858" y="297394"/>
                        <a:pt x="324322" y="288523"/>
                        <a:pt x="335849" y="283399"/>
                      </a:cubicBezTo>
                      <a:cubicBezTo>
                        <a:pt x="356068" y="274412"/>
                        <a:pt x="398820" y="262407"/>
                        <a:pt x="398820" y="262407"/>
                      </a:cubicBezTo>
                      <a:cubicBezTo>
                        <a:pt x="409315" y="255409"/>
                        <a:pt x="419024" y="247056"/>
                        <a:pt x="430306" y="241414"/>
                      </a:cubicBezTo>
                      <a:cubicBezTo>
                        <a:pt x="445359" y="233887"/>
                        <a:pt x="490328" y="223783"/>
                        <a:pt x="503773" y="220421"/>
                      </a:cubicBezTo>
                      <a:cubicBezTo>
                        <a:pt x="545754" y="227419"/>
                        <a:pt x="587982" y="233066"/>
                        <a:pt x="629716" y="241414"/>
                      </a:cubicBezTo>
                      <a:cubicBezTo>
                        <a:pt x="640564" y="243584"/>
                        <a:pt x="653380" y="244087"/>
                        <a:pt x="661202" y="251910"/>
                      </a:cubicBezTo>
                      <a:cubicBezTo>
                        <a:pt x="672265" y="262974"/>
                        <a:pt x="674430" y="280310"/>
                        <a:pt x="682192" y="293895"/>
                      </a:cubicBezTo>
                      <a:cubicBezTo>
                        <a:pt x="688450" y="304848"/>
                        <a:pt x="696186" y="314888"/>
                        <a:pt x="703183" y="325384"/>
                      </a:cubicBezTo>
                      <a:cubicBezTo>
                        <a:pt x="706681" y="335880"/>
                        <a:pt x="718626" y="346977"/>
                        <a:pt x="713678" y="356873"/>
                      </a:cubicBezTo>
                      <a:cubicBezTo>
                        <a:pt x="708731" y="366768"/>
                        <a:pt x="692829" y="364329"/>
                        <a:pt x="682192" y="367369"/>
                      </a:cubicBezTo>
                      <a:cubicBezTo>
                        <a:pt x="668323" y="371332"/>
                        <a:pt x="654205" y="374367"/>
                        <a:pt x="640211" y="377866"/>
                      </a:cubicBezTo>
                      <a:cubicBezTo>
                        <a:pt x="587735" y="374367"/>
                        <a:pt x="535086" y="372875"/>
                        <a:pt x="482782" y="367369"/>
                      </a:cubicBezTo>
                      <a:cubicBezTo>
                        <a:pt x="468437" y="365859"/>
                        <a:pt x="454617" y="361018"/>
                        <a:pt x="440801" y="356873"/>
                      </a:cubicBezTo>
                      <a:cubicBezTo>
                        <a:pt x="419608" y="350515"/>
                        <a:pt x="377830" y="335880"/>
                        <a:pt x="377830" y="335880"/>
                      </a:cubicBezTo>
                      <a:cubicBezTo>
                        <a:pt x="346344" y="339379"/>
                        <a:pt x="314958" y="343947"/>
                        <a:pt x="283372" y="346377"/>
                      </a:cubicBezTo>
                      <a:cubicBezTo>
                        <a:pt x="89930" y="361259"/>
                        <a:pt x="138512" y="306530"/>
                        <a:pt x="83962" y="388362"/>
                      </a:cubicBezTo>
                      <a:cubicBezTo>
                        <a:pt x="87461" y="402357"/>
                        <a:pt x="82225" y="422701"/>
                        <a:pt x="94458" y="430347"/>
                      </a:cubicBezTo>
                      <a:cubicBezTo>
                        <a:pt x="115435" y="443459"/>
                        <a:pt x="143586" y="436418"/>
                        <a:pt x="167924" y="440843"/>
                      </a:cubicBezTo>
                      <a:cubicBezTo>
                        <a:pt x="182116" y="443424"/>
                        <a:pt x="195911" y="447840"/>
                        <a:pt x="209905" y="451339"/>
                      </a:cubicBezTo>
                      <a:cubicBezTo>
                        <a:pt x="223899" y="461835"/>
                        <a:pt x="236698" y="474149"/>
                        <a:pt x="251886" y="482828"/>
                      </a:cubicBezTo>
                      <a:cubicBezTo>
                        <a:pt x="263594" y="489519"/>
                        <a:pt x="316269" y="501550"/>
                        <a:pt x="325353" y="503821"/>
                      </a:cubicBezTo>
                      <a:cubicBezTo>
                        <a:pt x="423309" y="500322"/>
                        <a:pt x="522063" y="506280"/>
                        <a:pt x="619221" y="493324"/>
                      </a:cubicBezTo>
                      <a:cubicBezTo>
                        <a:pt x="631725" y="491657"/>
                        <a:pt x="631292" y="470756"/>
                        <a:pt x="640211" y="461836"/>
                      </a:cubicBezTo>
                      <a:cubicBezTo>
                        <a:pt x="649130" y="452916"/>
                        <a:pt x="661202" y="447841"/>
                        <a:pt x="671697" y="440843"/>
                      </a:cubicBezTo>
                      <a:cubicBezTo>
                        <a:pt x="675195" y="430347"/>
                        <a:pt x="675281" y="417994"/>
                        <a:pt x="682192" y="409354"/>
                      </a:cubicBezTo>
                      <a:cubicBezTo>
                        <a:pt x="736447" y="341529"/>
                        <a:pt x="697793" y="436023"/>
                        <a:pt x="724173" y="356873"/>
                      </a:cubicBezTo>
                      <a:cubicBezTo>
                        <a:pt x="713678" y="349875"/>
                        <a:pt x="700567" y="345730"/>
                        <a:pt x="692688" y="335880"/>
                      </a:cubicBezTo>
                      <a:cubicBezTo>
                        <a:pt x="685777" y="327240"/>
                        <a:pt x="687140" y="314288"/>
                        <a:pt x="682192" y="304392"/>
                      </a:cubicBezTo>
                      <a:cubicBezTo>
                        <a:pt x="676551" y="293109"/>
                        <a:pt x="668199" y="283399"/>
                        <a:pt x="661202" y="272903"/>
                      </a:cubicBezTo>
                      <a:cubicBezTo>
                        <a:pt x="671697" y="265905"/>
                        <a:pt x="681161" y="257034"/>
                        <a:pt x="692688" y="251910"/>
                      </a:cubicBezTo>
                      <a:cubicBezTo>
                        <a:pt x="712907" y="242923"/>
                        <a:pt x="755659" y="230918"/>
                        <a:pt x="755659" y="230918"/>
                      </a:cubicBezTo>
                      <a:cubicBezTo>
                        <a:pt x="832875" y="246362"/>
                        <a:pt x="798241" y="226571"/>
                        <a:pt x="850117" y="304392"/>
                      </a:cubicBezTo>
                      <a:lnTo>
                        <a:pt x="871107" y="335880"/>
                      </a:lnTo>
                      <a:cubicBezTo>
                        <a:pt x="874605" y="349875"/>
                        <a:pt x="881602" y="363440"/>
                        <a:pt x="881602" y="377866"/>
                      </a:cubicBezTo>
                      <a:cubicBezTo>
                        <a:pt x="881602" y="393989"/>
                        <a:pt x="871435" y="450685"/>
                        <a:pt x="860612" y="472332"/>
                      </a:cubicBezTo>
                      <a:cubicBezTo>
                        <a:pt x="854971" y="483615"/>
                        <a:pt x="849312" y="495745"/>
                        <a:pt x="839621" y="503821"/>
                      </a:cubicBezTo>
                      <a:cubicBezTo>
                        <a:pt x="827602" y="513838"/>
                        <a:pt x="811224" y="517050"/>
                        <a:pt x="797640" y="524813"/>
                      </a:cubicBezTo>
                      <a:cubicBezTo>
                        <a:pt x="786688" y="531072"/>
                        <a:pt x="778009" y="541495"/>
                        <a:pt x="766154" y="545806"/>
                      </a:cubicBezTo>
                      <a:cubicBezTo>
                        <a:pt x="739042" y="555666"/>
                        <a:pt x="709560" y="557674"/>
                        <a:pt x="682192" y="566798"/>
                      </a:cubicBezTo>
                      <a:lnTo>
                        <a:pt x="650707" y="577295"/>
                      </a:lnTo>
                      <a:cubicBezTo>
                        <a:pt x="608726" y="573796"/>
                        <a:pt x="566072" y="575061"/>
                        <a:pt x="524763" y="566798"/>
                      </a:cubicBezTo>
                      <a:cubicBezTo>
                        <a:pt x="512394" y="564324"/>
                        <a:pt x="504560" y="551447"/>
                        <a:pt x="493278" y="545806"/>
                      </a:cubicBezTo>
                      <a:cubicBezTo>
                        <a:pt x="483383" y="540858"/>
                        <a:pt x="472287" y="538809"/>
                        <a:pt x="461792" y="535310"/>
                      </a:cubicBezTo>
                      <a:cubicBezTo>
                        <a:pt x="391067" y="464579"/>
                        <a:pt x="460062" y="519830"/>
                        <a:pt x="283372" y="493324"/>
                      </a:cubicBezTo>
                      <a:cubicBezTo>
                        <a:pt x="261491" y="490041"/>
                        <a:pt x="241391" y="479329"/>
                        <a:pt x="220401" y="472332"/>
                      </a:cubicBezTo>
                      <a:lnTo>
                        <a:pt x="188915" y="461836"/>
                      </a:lnTo>
                      <a:cubicBezTo>
                        <a:pt x="178420" y="454838"/>
                        <a:pt x="168711" y="446485"/>
                        <a:pt x="157429" y="440843"/>
                      </a:cubicBezTo>
                      <a:cubicBezTo>
                        <a:pt x="147534" y="435895"/>
                        <a:pt x="134582" y="437258"/>
                        <a:pt x="125943" y="430347"/>
                      </a:cubicBezTo>
                      <a:cubicBezTo>
                        <a:pt x="116093" y="422466"/>
                        <a:pt x="111950" y="409354"/>
                        <a:pt x="104953" y="398858"/>
                      </a:cubicBezTo>
                      <a:cubicBezTo>
                        <a:pt x="101455" y="367369"/>
                        <a:pt x="109478" y="332288"/>
                        <a:pt x="94458" y="304392"/>
                      </a:cubicBezTo>
                      <a:cubicBezTo>
                        <a:pt x="82498" y="282179"/>
                        <a:pt x="31486" y="262407"/>
                        <a:pt x="31486" y="262407"/>
                      </a:cubicBezTo>
                      <a:cubicBezTo>
                        <a:pt x="-17127" y="335330"/>
                        <a:pt x="3179" y="291024"/>
                        <a:pt x="20991" y="451339"/>
                      </a:cubicBezTo>
                      <a:cubicBezTo>
                        <a:pt x="22213" y="462335"/>
                        <a:pt x="24403" y="474328"/>
                        <a:pt x="31486" y="482828"/>
                      </a:cubicBezTo>
                      <a:cubicBezTo>
                        <a:pt x="42684" y="496267"/>
                        <a:pt x="61098" y="501947"/>
                        <a:pt x="73467" y="514317"/>
                      </a:cubicBezTo>
                      <a:cubicBezTo>
                        <a:pt x="126554" y="567409"/>
                        <a:pt x="54668" y="531768"/>
                        <a:pt x="136439" y="556302"/>
                      </a:cubicBezTo>
                      <a:cubicBezTo>
                        <a:pt x="157632" y="562660"/>
                        <a:pt x="199410" y="577295"/>
                        <a:pt x="199410" y="577295"/>
                      </a:cubicBezTo>
                      <a:cubicBezTo>
                        <a:pt x="283372" y="573796"/>
                        <a:pt x="367475" y="572786"/>
                        <a:pt x="451297" y="566798"/>
                      </a:cubicBezTo>
                      <a:cubicBezTo>
                        <a:pt x="468071" y="565600"/>
                        <a:pt x="507158" y="551675"/>
                        <a:pt x="524763" y="545806"/>
                      </a:cubicBezTo>
                      <a:cubicBezTo>
                        <a:pt x="535258" y="549305"/>
                        <a:pt x="545186" y="556302"/>
                        <a:pt x="556249" y="556302"/>
                      </a:cubicBezTo>
                      <a:cubicBezTo>
                        <a:pt x="626552" y="556302"/>
                        <a:pt x="632928" y="551733"/>
                        <a:pt x="682192" y="535310"/>
                      </a:cubicBezTo>
                      <a:cubicBezTo>
                        <a:pt x="717176" y="538809"/>
                        <a:pt x="759393" y="524220"/>
                        <a:pt x="787145" y="545806"/>
                      </a:cubicBezTo>
                      <a:cubicBezTo>
                        <a:pt x="829186" y="578507"/>
                        <a:pt x="761989" y="622298"/>
                        <a:pt x="745164" y="629776"/>
                      </a:cubicBezTo>
                      <a:cubicBezTo>
                        <a:pt x="714658" y="643336"/>
                        <a:pt x="664071" y="656970"/>
                        <a:pt x="629716" y="661265"/>
                      </a:cubicBezTo>
                      <a:cubicBezTo>
                        <a:pt x="591373" y="666058"/>
                        <a:pt x="552751" y="668262"/>
                        <a:pt x="514268" y="671761"/>
                      </a:cubicBezTo>
                      <a:cubicBezTo>
                        <a:pt x="405817" y="668262"/>
                        <a:pt x="297067" y="670035"/>
                        <a:pt x="188915" y="661265"/>
                      </a:cubicBezTo>
                      <a:cubicBezTo>
                        <a:pt x="166861" y="659477"/>
                        <a:pt x="125943" y="640272"/>
                        <a:pt x="125943" y="640272"/>
                      </a:cubicBezTo>
                      <a:cubicBezTo>
                        <a:pt x="118946" y="629776"/>
                        <a:pt x="113028" y="618474"/>
                        <a:pt x="104953" y="608783"/>
                      </a:cubicBezTo>
                      <a:cubicBezTo>
                        <a:pt x="37605" y="527958"/>
                        <a:pt x="104598" y="623995"/>
                        <a:pt x="52476" y="545806"/>
                      </a:cubicBezTo>
                      <a:cubicBezTo>
                        <a:pt x="48978" y="535310"/>
                        <a:pt x="46928" y="524213"/>
                        <a:pt x="41981" y="514317"/>
                      </a:cubicBezTo>
                      <a:cubicBezTo>
                        <a:pt x="36340" y="503034"/>
                        <a:pt x="26114" y="494355"/>
                        <a:pt x="20991" y="482828"/>
                      </a:cubicBezTo>
                      <a:cubicBezTo>
                        <a:pt x="12005" y="462607"/>
                        <a:pt x="0" y="419851"/>
                        <a:pt x="0" y="419851"/>
                      </a:cubicBezTo>
                      <a:lnTo>
                        <a:pt x="0" y="409354"/>
                      </a:lnTo>
                    </a:path>
                  </a:pathLst>
                </a:custGeom>
                <a:solidFill>
                  <a:srgbClr val="FFFCC8"/>
                </a:solidFill>
                <a:ln w="6350" cmpd="sng">
                  <a:solidFill>
                    <a:srgbClr val="000000"/>
                  </a:solidFill>
                </a:ln>
              </p:spPr>
              <p:style>
                <a:lnRef idx="2">
                  <a:schemeClr val="accent1"/>
                </a:lnRef>
                <a:fillRef idx="0">
                  <a:schemeClr val="accent1"/>
                </a:fillRef>
                <a:effectRef idx="1">
                  <a:schemeClr val="accent1"/>
                </a:effectRef>
                <a:fontRef idx="minor">
                  <a:schemeClr val="tx1"/>
                </a:fontRef>
              </p:style>
              <p:txBody>
                <a:bodyPr rtlCol="0" anchor="ctr"/>
                <a:lstStyle/>
                <a:p>
                  <a:pPr algn="ctr" defTabSz="420075"/>
                  <a:endParaRPr lang="es-ES" sz="1654">
                    <a:solidFill>
                      <a:prstClr val="black"/>
                    </a:solidFill>
                    <a:latin typeface="Calibri"/>
                  </a:endParaRPr>
                </a:p>
              </p:txBody>
            </p:sp>
            <p:sp>
              <p:nvSpPr>
                <p:cNvPr id="53" name="Forma libre 52"/>
                <p:cNvSpPr/>
                <p:nvPr/>
              </p:nvSpPr>
              <p:spPr>
                <a:xfrm>
                  <a:off x="2089345" y="2922359"/>
                  <a:ext cx="352702" cy="247213"/>
                </a:xfrm>
                <a:custGeom>
                  <a:avLst/>
                  <a:gdLst>
                    <a:gd name="connsiteX0" fmla="*/ 120740 w 258523"/>
                    <a:gd name="connsiteY0" fmla="*/ 36171 h 172819"/>
                    <a:gd name="connsiteX1" fmla="*/ 120740 w 258523"/>
                    <a:gd name="connsiteY1" fmla="*/ 36171 h 172819"/>
                    <a:gd name="connsiteX2" fmla="*/ 68495 w 258523"/>
                    <a:gd name="connsiteY2" fmla="*/ 32152 h 172819"/>
                    <a:gd name="connsiteX3" fmla="*/ 80551 w 258523"/>
                    <a:gd name="connsiteY3" fmla="*/ 24114 h 172819"/>
                    <a:gd name="connsiteX4" fmla="*/ 104665 w 258523"/>
                    <a:gd name="connsiteY4" fmla="*/ 20095 h 172819"/>
                    <a:gd name="connsiteX5" fmla="*/ 116721 w 258523"/>
                    <a:gd name="connsiteY5" fmla="*/ 12057 h 172819"/>
                    <a:gd name="connsiteX6" fmla="*/ 148873 w 258523"/>
                    <a:gd name="connsiteY6" fmla="*/ 4019 h 172819"/>
                    <a:gd name="connsiteX7" fmla="*/ 160929 w 258523"/>
                    <a:gd name="connsiteY7" fmla="*/ 0 h 172819"/>
                    <a:gd name="connsiteX8" fmla="*/ 189062 w 258523"/>
                    <a:gd name="connsiteY8" fmla="*/ 4019 h 172819"/>
                    <a:gd name="connsiteX9" fmla="*/ 185043 w 258523"/>
                    <a:gd name="connsiteY9" fmla="*/ 20095 h 172819"/>
                    <a:gd name="connsiteX10" fmla="*/ 168967 w 258523"/>
                    <a:gd name="connsiteY10" fmla="*/ 24114 h 172819"/>
                    <a:gd name="connsiteX11" fmla="*/ 156910 w 258523"/>
                    <a:gd name="connsiteY11" fmla="*/ 28133 h 172819"/>
                    <a:gd name="connsiteX12" fmla="*/ 144854 w 258523"/>
                    <a:gd name="connsiteY12" fmla="*/ 52248 h 172819"/>
                    <a:gd name="connsiteX13" fmla="*/ 156910 w 258523"/>
                    <a:gd name="connsiteY13" fmla="*/ 60286 h 172819"/>
                    <a:gd name="connsiteX14" fmla="*/ 181024 w 258523"/>
                    <a:gd name="connsiteY14" fmla="*/ 68324 h 172819"/>
                    <a:gd name="connsiteX15" fmla="*/ 168967 w 258523"/>
                    <a:gd name="connsiteY15" fmla="*/ 72343 h 172819"/>
                    <a:gd name="connsiteX16" fmla="*/ 140835 w 258523"/>
                    <a:gd name="connsiteY16" fmla="*/ 80381 h 172819"/>
                    <a:gd name="connsiteX17" fmla="*/ 128778 w 258523"/>
                    <a:gd name="connsiteY17" fmla="*/ 88419 h 172819"/>
                    <a:gd name="connsiteX18" fmla="*/ 104665 w 258523"/>
                    <a:gd name="connsiteY18" fmla="*/ 96457 h 172819"/>
                    <a:gd name="connsiteX19" fmla="*/ 92608 w 258523"/>
                    <a:gd name="connsiteY19" fmla="*/ 100476 h 172819"/>
                    <a:gd name="connsiteX20" fmla="*/ 48400 w 258523"/>
                    <a:gd name="connsiteY20" fmla="*/ 108514 h 172819"/>
                    <a:gd name="connsiteX21" fmla="*/ 36343 w 258523"/>
                    <a:gd name="connsiteY21" fmla="*/ 112533 h 172819"/>
                    <a:gd name="connsiteX22" fmla="*/ 60457 w 258523"/>
                    <a:gd name="connsiteY22" fmla="*/ 120571 h 172819"/>
                    <a:gd name="connsiteX23" fmla="*/ 217194 w 258523"/>
                    <a:gd name="connsiteY23" fmla="*/ 128609 h 172819"/>
                    <a:gd name="connsiteX24" fmla="*/ 233270 w 258523"/>
                    <a:gd name="connsiteY24" fmla="*/ 132628 h 172819"/>
                    <a:gd name="connsiteX25" fmla="*/ 257383 w 258523"/>
                    <a:gd name="connsiteY25" fmla="*/ 136647 h 172819"/>
                    <a:gd name="connsiteX26" fmla="*/ 253364 w 258523"/>
                    <a:gd name="connsiteY26" fmla="*/ 148705 h 172819"/>
                    <a:gd name="connsiteX27" fmla="*/ 225232 w 258523"/>
                    <a:gd name="connsiteY27" fmla="*/ 160762 h 172819"/>
                    <a:gd name="connsiteX28" fmla="*/ 201118 w 258523"/>
                    <a:gd name="connsiteY28" fmla="*/ 172819 h 172819"/>
                    <a:gd name="connsiteX29" fmla="*/ 104665 w 258523"/>
                    <a:gd name="connsiteY29" fmla="*/ 164781 h 172819"/>
                    <a:gd name="connsiteX30" fmla="*/ 68495 w 258523"/>
                    <a:gd name="connsiteY30" fmla="*/ 144686 h 172819"/>
                    <a:gd name="connsiteX31" fmla="*/ 44381 w 258523"/>
                    <a:gd name="connsiteY31" fmla="*/ 140667 h 172819"/>
                    <a:gd name="connsiteX32" fmla="*/ 20268 w 258523"/>
                    <a:gd name="connsiteY32" fmla="*/ 132628 h 172819"/>
                    <a:gd name="connsiteX33" fmla="*/ 8211 w 258523"/>
                    <a:gd name="connsiteY33" fmla="*/ 128609 h 172819"/>
                    <a:gd name="connsiteX34" fmla="*/ 173 w 258523"/>
                    <a:gd name="connsiteY34" fmla="*/ 116552 h 172819"/>
                    <a:gd name="connsiteX35" fmla="*/ 28306 w 258523"/>
                    <a:gd name="connsiteY35" fmla="*/ 88419 h 172819"/>
                    <a:gd name="connsiteX36" fmla="*/ 64476 w 258523"/>
                    <a:gd name="connsiteY36" fmla="*/ 72343 h 172819"/>
                    <a:gd name="connsiteX37" fmla="*/ 80551 w 258523"/>
                    <a:gd name="connsiteY37" fmla="*/ 64305 h 172819"/>
                    <a:gd name="connsiteX38" fmla="*/ 92608 w 258523"/>
                    <a:gd name="connsiteY38" fmla="*/ 60286 h 172819"/>
                    <a:gd name="connsiteX39" fmla="*/ 112703 w 258523"/>
                    <a:gd name="connsiteY39" fmla="*/ 44209 h 172819"/>
                    <a:gd name="connsiteX40" fmla="*/ 120740 w 258523"/>
                    <a:gd name="connsiteY40" fmla="*/ 36171 h 172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58523" h="172819">
                      <a:moveTo>
                        <a:pt x="120740" y="36171"/>
                      </a:moveTo>
                      <a:lnTo>
                        <a:pt x="120740" y="36171"/>
                      </a:lnTo>
                      <a:cubicBezTo>
                        <a:pt x="103325" y="34831"/>
                        <a:pt x="85225" y="37171"/>
                        <a:pt x="68495" y="32152"/>
                      </a:cubicBezTo>
                      <a:cubicBezTo>
                        <a:pt x="63869" y="30764"/>
                        <a:pt x="75969" y="25641"/>
                        <a:pt x="80551" y="24114"/>
                      </a:cubicBezTo>
                      <a:cubicBezTo>
                        <a:pt x="88282" y="21537"/>
                        <a:pt x="96627" y="21435"/>
                        <a:pt x="104665" y="20095"/>
                      </a:cubicBezTo>
                      <a:cubicBezTo>
                        <a:pt x="108684" y="17416"/>
                        <a:pt x="112401" y="14217"/>
                        <a:pt x="116721" y="12057"/>
                      </a:cubicBezTo>
                      <a:cubicBezTo>
                        <a:pt x="125907" y="7464"/>
                        <a:pt x="139702" y="6312"/>
                        <a:pt x="148873" y="4019"/>
                      </a:cubicBezTo>
                      <a:cubicBezTo>
                        <a:pt x="152983" y="2992"/>
                        <a:pt x="156910" y="1340"/>
                        <a:pt x="160929" y="0"/>
                      </a:cubicBezTo>
                      <a:cubicBezTo>
                        <a:pt x="170307" y="1340"/>
                        <a:pt x="181785" y="-2045"/>
                        <a:pt x="189062" y="4019"/>
                      </a:cubicBezTo>
                      <a:cubicBezTo>
                        <a:pt x="193305" y="7555"/>
                        <a:pt x="188949" y="16189"/>
                        <a:pt x="185043" y="20095"/>
                      </a:cubicBezTo>
                      <a:cubicBezTo>
                        <a:pt x="181137" y="24001"/>
                        <a:pt x="174278" y="22597"/>
                        <a:pt x="168967" y="24114"/>
                      </a:cubicBezTo>
                      <a:cubicBezTo>
                        <a:pt x="164894" y="25278"/>
                        <a:pt x="160929" y="26793"/>
                        <a:pt x="156910" y="28133"/>
                      </a:cubicBezTo>
                      <a:cubicBezTo>
                        <a:pt x="155217" y="30673"/>
                        <a:pt x="142774" y="47048"/>
                        <a:pt x="144854" y="52248"/>
                      </a:cubicBezTo>
                      <a:cubicBezTo>
                        <a:pt x="146648" y="56733"/>
                        <a:pt x="152496" y="58324"/>
                        <a:pt x="156910" y="60286"/>
                      </a:cubicBezTo>
                      <a:cubicBezTo>
                        <a:pt x="164653" y="63727"/>
                        <a:pt x="181024" y="68324"/>
                        <a:pt x="181024" y="68324"/>
                      </a:cubicBezTo>
                      <a:cubicBezTo>
                        <a:pt x="177005" y="69664"/>
                        <a:pt x="173040" y="71179"/>
                        <a:pt x="168967" y="72343"/>
                      </a:cubicBezTo>
                      <a:cubicBezTo>
                        <a:pt x="162959" y="74060"/>
                        <a:pt x="147258" y="77169"/>
                        <a:pt x="140835" y="80381"/>
                      </a:cubicBezTo>
                      <a:cubicBezTo>
                        <a:pt x="136515" y="82541"/>
                        <a:pt x="133192" y="86457"/>
                        <a:pt x="128778" y="88419"/>
                      </a:cubicBezTo>
                      <a:cubicBezTo>
                        <a:pt x="121036" y="91860"/>
                        <a:pt x="112703" y="93778"/>
                        <a:pt x="104665" y="96457"/>
                      </a:cubicBezTo>
                      <a:cubicBezTo>
                        <a:pt x="100646" y="97797"/>
                        <a:pt x="96787" y="99780"/>
                        <a:pt x="92608" y="100476"/>
                      </a:cubicBezTo>
                      <a:cubicBezTo>
                        <a:pt x="81860" y="102267"/>
                        <a:pt x="59633" y="105706"/>
                        <a:pt x="48400" y="108514"/>
                      </a:cubicBezTo>
                      <a:cubicBezTo>
                        <a:pt x="44290" y="109541"/>
                        <a:pt x="40362" y="111193"/>
                        <a:pt x="36343" y="112533"/>
                      </a:cubicBezTo>
                      <a:cubicBezTo>
                        <a:pt x="44381" y="115212"/>
                        <a:pt x="52013" y="119867"/>
                        <a:pt x="60457" y="120571"/>
                      </a:cubicBezTo>
                      <a:cubicBezTo>
                        <a:pt x="144754" y="127596"/>
                        <a:pt x="92564" y="123993"/>
                        <a:pt x="217194" y="128609"/>
                      </a:cubicBezTo>
                      <a:cubicBezTo>
                        <a:pt x="222553" y="129949"/>
                        <a:pt x="227854" y="131545"/>
                        <a:pt x="233270" y="132628"/>
                      </a:cubicBezTo>
                      <a:cubicBezTo>
                        <a:pt x="241260" y="134226"/>
                        <a:pt x="251020" y="131556"/>
                        <a:pt x="257383" y="136647"/>
                      </a:cubicBezTo>
                      <a:cubicBezTo>
                        <a:pt x="260691" y="139294"/>
                        <a:pt x="256011" y="145397"/>
                        <a:pt x="253364" y="148705"/>
                      </a:cubicBezTo>
                      <a:cubicBezTo>
                        <a:pt x="246426" y="157378"/>
                        <a:pt x="234885" y="158349"/>
                        <a:pt x="225232" y="160762"/>
                      </a:cubicBezTo>
                      <a:cubicBezTo>
                        <a:pt x="219136" y="164826"/>
                        <a:pt x="209438" y="172819"/>
                        <a:pt x="201118" y="172819"/>
                      </a:cubicBezTo>
                      <a:cubicBezTo>
                        <a:pt x="163577" y="172819"/>
                        <a:pt x="139246" y="169104"/>
                        <a:pt x="104665" y="164781"/>
                      </a:cubicBezTo>
                      <a:cubicBezTo>
                        <a:pt x="89127" y="154423"/>
                        <a:pt x="84409" y="148223"/>
                        <a:pt x="68495" y="144686"/>
                      </a:cubicBezTo>
                      <a:cubicBezTo>
                        <a:pt x="60540" y="142918"/>
                        <a:pt x="52419" y="142007"/>
                        <a:pt x="44381" y="140667"/>
                      </a:cubicBezTo>
                      <a:lnTo>
                        <a:pt x="20268" y="132628"/>
                      </a:lnTo>
                      <a:lnTo>
                        <a:pt x="8211" y="128609"/>
                      </a:lnTo>
                      <a:cubicBezTo>
                        <a:pt x="5532" y="124590"/>
                        <a:pt x="967" y="121317"/>
                        <a:pt x="173" y="116552"/>
                      </a:cubicBezTo>
                      <a:cubicBezTo>
                        <a:pt x="-2303" y="101697"/>
                        <a:pt x="22444" y="92327"/>
                        <a:pt x="28306" y="88419"/>
                      </a:cubicBezTo>
                      <a:cubicBezTo>
                        <a:pt x="63778" y="64770"/>
                        <a:pt x="7069" y="101048"/>
                        <a:pt x="64476" y="72343"/>
                      </a:cubicBezTo>
                      <a:cubicBezTo>
                        <a:pt x="69834" y="69664"/>
                        <a:pt x="75045" y="66665"/>
                        <a:pt x="80551" y="64305"/>
                      </a:cubicBezTo>
                      <a:cubicBezTo>
                        <a:pt x="84445" y="62636"/>
                        <a:pt x="88819" y="62181"/>
                        <a:pt x="92608" y="60286"/>
                      </a:cubicBezTo>
                      <a:cubicBezTo>
                        <a:pt x="102749" y="55215"/>
                        <a:pt x="105226" y="51687"/>
                        <a:pt x="112703" y="44209"/>
                      </a:cubicBezTo>
                      <a:lnTo>
                        <a:pt x="120740" y="36171"/>
                      </a:lnTo>
                      <a:close/>
                    </a:path>
                  </a:pathLst>
                </a:custGeom>
                <a:solidFill>
                  <a:srgbClr val="FFFCC8"/>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20075"/>
                  <a:endParaRPr lang="es-ES" sz="1654">
                    <a:solidFill>
                      <a:prstClr val="white"/>
                    </a:solidFill>
                    <a:latin typeface="Calibri"/>
                  </a:endParaRPr>
                </a:p>
              </p:txBody>
            </p:sp>
            <p:sp>
              <p:nvSpPr>
                <p:cNvPr id="54" name="Forma libre 53"/>
                <p:cNvSpPr/>
                <p:nvPr/>
              </p:nvSpPr>
              <p:spPr>
                <a:xfrm>
                  <a:off x="2066529" y="3103960"/>
                  <a:ext cx="274491" cy="97735"/>
                </a:xfrm>
                <a:custGeom>
                  <a:avLst/>
                  <a:gdLst>
                    <a:gd name="connsiteX0" fmla="*/ 20346 w 201196"/>
                    <a:gd name="connsiteY0" fmla="*/ 4019 h 68324"/>
                    <a:gd name="connsiteX1" fmla="*/ 20346 w 201196"/>
                    <a:gd name="connsiteY1" fmla="*/ 4019 h 68324"/>
                    <a:gd name="connsiteX2" fmla="*/ 88667 w 201196"/>
                    <a:gd name="connsiteY2" fmla="*/ 8038 h 68324"/>
                    <a:gd name="connsiteX3" fmla="*/ 112780 w 201196"/>
                    <a:gd name="connsiteY3" fmla="*/ 20096 h 68324"/>
                    <a:gd name="connsiteX4" fmla="*/ 140913 w 201196"/>
                    <a:gd name="connsiteY4" fmla="*/ 32153 h 68324"/>
                    <a:gd name="connsiteX5" fmla="*/ 152969 w 201196"/>
                    <a:gd name="connsiteY5" fmla="*/ 40191 h 68324"/>
                    <a:gd name="connsiteX6" fmla="*/ 189140 w 201196"/>
                    <a:gd name="connsiteY6" fmla="*/ 48229 h 68324"/>
                    <a:gd name="connsiteX7" fmla="*/ 201196 w 201196"/>
                    <a:gd name="connsiteY7" fmla="*/ 56267 h 68324"/>
                    <a:gd name="connsiteX8" fmla="*/ 189140 w 201196"/>
                    <a:gd name="connsiteY8" fmla="*/ 60286 h 68324"/>
                    <a:gd name="connsiteX9" fmla="*/ 161007 w 201196"/>
                    <a:gd name="connsiteY9" fmla="*/ 68324 h 68324"/>
                    <a:gd name="connsiteX10" fmla="*/ 76610 w 201196"/>
                    <a:gd name="connsiteY10" fmla="*/ 60286 h 68324"/>
                    <a:gd name="connsiteX11" fmla="*/ 52497 w 201196"/>
                    <a:gd name="connsiteY11" fmla="*/ 52248 h 68324"/>
                    <a:gd name="connsiteX12" fmla="*/ 40440 w 201196"/>
                    <a:gd name="connsiteY12" fmla="*/ 48229 h 68324"/>
                    <a:gd name="connsiteX13" fmla="*/ 28384 w 201196"/>
                    <a:gd name="connsiteY13" fmla="*/ 44210 h 68324"/>
                    <a:gd name="connsiteX14" fmla="*/ 16327 w 201196"/>
                    <a:gd name="connsiteY14" fmla="*/ 40191 h 68324"/>
                    <a:gd name="connsiteX15" fmla="*/ 4270 w 201196"/>
                    <a:gd name="connsiteY15" fmla="*/ 4019 h 68324"/>
                    <a:gd name="connsiteX16" fmla="*/ 16327 w 201196"/>
                    <a:gd name="connsiteY16" fmla="*/ 0 h 68324"/>
                    <a:gd name="connsiteX17" fmla="*/ 20346 w 201196"/>
                    <a:gd name="connsiteY17" fmla="*/ 4019 h 68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1196" h="68324">
                      <a:moveTo>
                        <a:pt x="20346" y="4019"/>
                      </a:moveTo>
                      <a:lnTo>
                        <a:pt x="20346" y="4019"/>
                      </a:lnTo>
                      <a:cubicBezTo>
                        <a:pt x="43120" y="5359"/>
                        <a:pt x="65967" y="5768"/>
                        <a:pt x="88667" y="8038"/>
                      </a:cubicBezTo>
                      <a:cubicBezTo>
                        <a:pt x="99830" y="9154"/>
                        <a:pt x="103442" y="14760"/>
                        <a:pt x="112780" y="20096"/>
                      </a:cubicBezTo>
                      <a:cubicBezTo>
                        <a:pt x="126684" y="28042"/>
                        <a:pt x="127387" y="27644"/>
                        <a:pt x="140913" y="32153"/>
                      </a:cubicBezTo>
                      <a:cubicBezTo>
                        <a:pt x="144932" y="34832"/>
                        <a:pt x="148649" y="38031"/>
                        <a:pt x="152969" y="40191"/>
                      </a:cubicBezTo>
                      <a:cubicBezTo>
                        <a:pt x="162862" y="45138"/>
                        <a:pt x="179880" y="46686"/>
                        <a:pt x="189140" y="48229"/>
                      </a:cubicBezTo>
                      <a:cubicBezTo>
                        <a:pt x="193159" y="50908"/>
                        <a:pt x="201196" y="51437"/>
                        <a:pt x="201196" y="56267"/>
                      </a:cubicBezTo>
                      <a:cubicBezTo>
                        <a:pt x="201196" y="60503"/>
                        <a:pt x="193213" y="59122"/>
                        <a:pt x="189140" y="60286"/>
                      </a:cubicBezTo>
                      <a:cubicBezTo>
                        <a:pt x="153807" y="70381"/>
                        <a:pt x="189921" y="58686"/>
                        <a:pt x="161007" y="68324"/>
                      </a:cubicBezTo>
                      <a:cubicBezTo>
                        <a:pt x="134650" y="66677"/>
                        <a:pt x="103526" y="67627"/>
                        <a:pt x="76610" y="60286"/>
                      </a:cubicBezTo>
                      <a:cubicBezTo>
                        <a:pt x="68436" y="58057"/>
                        <a:pt x="60535" y="54927"/>
                        <a:pt x="52497" y="52248"/>
                      </a:cubicBezTo>
                      <a:lnTo>
                        <a:pt x="40440" y="48229"/>
                      </a:lnTo>
                      <a:lnTo>
                        <a:pt x="28384" y="44210"/>
                      </a:lnTo>
                      <a:lnTo>
                        <a:pt x="16327" y="40191"/>
                      </a:lnTo>
                      <a:cubicBezTo>
                        <a:pt x="10805" y="31908"/>
                        <a:pt x="-8463" y="16753"/>
                        <a:pt x="4270" y="4019"/>
                      </a:cubicBezTo>
                      <a:cubicBezTo>
                        <a:pt x="7265" y="1023"/>
                        <a:pt x="12308" y="1340"/>
                        <a:pt x="16327" y="0"/>
                      </a:cubicBezTo>
                      <a:lnTo>
                        <a:pt x="20346" y="4019"/>
                      </a:lnTo>
                      <a:close/>
                    </a:path>
                  </a:pathLst>
                </a:custGeom>
                <a:solidFill>
                  <a:srgbClr val="FFFCC8"/>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20075"/>
                  <a:endParaRPr lang="es-ES" sz="1654">
                    <a:solidFill>
                      <a:prstClr val="white"/>
                    </a:solidFill>
                    <a:latin typeface="Calibri"/>
                  </a:endParaRPr>
                </a:p>
              </p:txBody>
            </p:sp>
          </p:grpSp>
          <p:sp>
            <p:nvSpPr>
              <p:cNvPr id="10" name="Freeform 94"/>
              <p:cNvSpPr>
                <a:spLocks/>
              </p:cNvSpPr>
              <p:nvPr/>
            </p:nvSpPr>
            <p:spPr bwMode="auto">
              <a:xfrm rot="16504965">
                <a:off x="5076844" y="5293161"/>
                <a:ext cx="246956" cy="465007"/>
              </a:xfrm>
              <a:custGeom>
                <a:avLst/>
                <a:gdLst>
                  <a:gd name="T0" fmla="*/ 227 w 489"/>
                  <a:gd name="T1" fmla="*/ 20 h 765"/>
                  <a:gd name="T2" fmla="*/ 215 w 489"/>
                  <a:gd name="T3" fmla="*/ 44 h 765"/>
                  <a:gd name="T4" fmla="*/ 202 w 489"/>
                  <a:gd name="T5" fmla="*/ 76 h 765"/>
                  <a:gd name="T6" fmla="*/ 196 w 489"/>
                  <a:gd name="T7" fmla="*/ 108 h 765"/>
                  <a:gd name="T8" fmla="*/ 188 w 489"/>
                  <a:gd name="T9" fmla="*/ 140 h 765"/>
                  <a:gd name="T10" fmla="*/ 184 w 489"/>
                  <a:gd name="T11" fmla="*/ 172 h 765"/>
                  <a:gd name="T12" fmla="*/ 182 w 489"/>
                  <a:gd name="T13" fmla="*/ 204 h 765"/>
                  <a:gd name="T14" fmla="*/ 178 w 489"/>
                  <a:gd name="T15" fmla="*/ 240 h 765"/>
                  <a:gd name="T16" fmla="*/ 178 w 489"/>
                  <a:gd name="T17" fmla="*/ 276 h 765"/>
                  <a:gd name="T18" fmla="*/ 177 w 489"/>
                  <a:gd name="T19" fmla="*/ 308 h 765"/>
                  <a:gd name="T20" fmla="*/ 179 w 489"/>
                  <a:gd name="T21" fmla="*/ 340 h 765"/>
                  <a:gd name="T22" fmla="*/ 188 w 489"/>
                  <a:gd name="T23" fmla="*/ 380 h 765"/>
                  <a:gd name="T24" fmla="*/ 196 w 489"/>
                  <a:gd name="T25" fmla="*/ 420 h 765"/>
                  <a:gd name="T26" fmla="*/ 207 w 489"/>
                  <a:gd name="T27" fmla="*/ 448 h 765"/>
                  <a:gd name="T28" fmla="*/ 219 w 489"/>
                  <a:gd name="T29" fmla="*/ 484 h 765"/>
                  <a:gd name="T30" fmla="*/ 228 w 489"/>
                  <a:gd name="T31" fmla="*/ 516 h 765"/>
                  <a:gd name="T32" fmla="*/ 237 w 489"/>
                  <a:gd name="T33" fmla="*/ 552 h 765"/>
                  <a:gd name="T34" fmla="*/ 239 w 489"/>
                  <a:gd name="T35" fmla="*/ 588 h 765"/>
                  <a:gd name="T36" fmla="*/ 233 w 489"/>
                  <a:gd name="T37" fmla="*/ 624 h 765"/>
                  <a:gd name="T38" fmla="*/ 219 w 489"/>
                  <a:gd name="T39" fmla="*/ 656 h 765"/>
                  <a:gd name="T40" fmla="*/ 200 w 489"/>
                  <a:gd name="T41" fmla="*/ 684 h 765"/>
                  <a:gd name="T42" fmla="*/ 184 w 489"/>
                  <a:gd name="T43" fmla="*/ 716 h 765"/>
                  <a:gd name="T44" fmla="*/ 171 w 489"/>
                  <a:gd name="T45" fmla="*/ 748 h 765"/>
                  <a:gd name="T46" fmla="*/ 160 w 489"/>
                  <a:gd name="T47" fmla="*/ 756 h 765"/>
                  <a:gd name="T48" fmla="*/ 158 w 489"/>
                  <a:gd name="T49" fmla="*/ 724 h 765"/>
                  <a:gd name="T50" fmla="*/ 152 w 489"/>
                  <a:gd name="T51" fmla="*/ 692 h 765"/>
                  <a:gd name="T52" fmla="*/ 140 w 489"/>
                  <a:gd name="T53" fmla="*/ 640 h 765"/>
                  <a:gd name="T54" fmla="*/ 133 w 489"/>
                  <a:gd name="T55" fmla="*/ 604 h 765"/>
                  <a:gd name="T56" fmla="*/ 120 w 489"/>
                  <a:gd name="T57" fmla="*/ 576 h 765"/>
                  <a:gd name="T58" fmla="*/ 100 w 489"/>
                  <a:gd name="T59" fmla="*/ 556 h 765"/>
                  <a:gd name="T60" fmla="*/ 85 w 489"/>
                  <a:gd name="T61" fmla="*/ 532 h 765"/>
                  <a:gd name="T62" fmla="*/ 75 w 489"/>
                  <a:gd name="T63" fmla="*/ 508 h 765"/>
                  <a:gd name="T64" fmla="*/ 60 w 489"/>
                  <a:gd name="T65" fmla="*/ 492 h 765"/>
                  <a:gd name="T66" fmla="*/ 45 w 489"/>
                  <a:gd name="T67" fmla="*/ 484 h 765"/>
                  <a:gd name="T68" fmla="*/ 28 w 489"/>
                  <a:gd name="T69" fmla="*/ 476 h 765"/>
                  <a:gd name="T70" fmla="*/ 8 w 489"/>
                  <a:gd name="T71" fmla="*/ 472 h 765"/>
                  <a:gd name="T72" fmla="*/ 8 w 489"/>
                  <a:gd name="T73" fmla="*/ 456 h 765"/>
                  <a:gd name="T74" fmla="*/ 28 w 489"/>
                  <a:gd name="T75" fmla="*/ 456 h 765"/>
                  <a:gd name="T76" fmla="*/ 45 w 489"/>
                  <a:gd name="T77" fmla="*/ 460 h 765"/>
                  <a:gd name="T78" fmla="*/ 65 w 489"/>
                  <a:gd name="T79" fmla="*/ 464 h 765"/>
                  <a:gd name="T80" fmla="*/ 82 w 489"/>
                  <a:gd name="T81" fmla="*/ 468 h 765"/>
                  <a:gd name="T82" fmla="*/ 103 w 489"/>
                  <a:gd name="T83" fmla="*/ 464 h 765"/>
                  <a:gd name="T84" fmla="*/ 124 w 489"/>
                  <a:gd name="T85" fmla="*/ 444 h 765"/>
                  <a:gd name="T86" fmla="*/ 133 w 489"/>
                  <a:gd name="T87" fmla="*/ 416 h 765"/>
                  <a:gd name="T88" fmla="*/ 143 w 489"/>
                  <a:gd name="T89" fmla="*/ 380 h 765"/>
                  <a:gd name="T90" fmla="*/ 149 w 489"/>
                  <a:gd name="T91" fmla="*/ 348 h 765"/>
                  <a:gd name="T92" fmla="*/ 157 w 489"/>
                  <a:gd name="T93" fmla="*/ 316 h 765"/>
                  <a:gd name="T94" fmla="*/ 164 w 489"/>
                  <a:gd name="T95" fmla="*/ 280 h 765"/>
                  <a:gd name="T96" fmla="*/ 169 w 489"/>
                  <a:gd name="T97" fmla="*/ 244 h 765"/>
                  <a:gd name="T98" fmla="*/ 171 w 489"/>
                  <a:gd name="T99" fmla="*/ 212 h 765"/>
                  <a:gd name="T100" fmla="*/ 174 w 489"/>
                  <a:gd name="T101" fmla="*/ 180 h 765"/>
                  <a:gd name="T102" fmla="*/ 182 w 489"/>
                  <a:gd name="T103" fmla="*/ 148 h 765"/>
                  <a:gd name="T104" fmla="*/ 182 w 489"/>
                  <a:gd name="T105" fmla="*/ 116 h 765"/>
                  <a:gd name="T106" fmla="*/ 193 w 489"/>
                  <a:gd name="T107" fmla="*/ 84 h 765"/>
                  <a:gd name="T108" fmla="*/ 200 w 489"/>
                  <a:gd name="T109" fmla="*/ 52 h 765"/>
                  <a:gd name="T110" fmla="*/ 213 w 489"/>
                  <a:gd name="T111" fmla="*/ 24 h 765"/>
                  <a:gd name="T112" fmla="*/ 227 w 489"/>
                  <a:gd name="T113" fmla="*/ 4 h 76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89"/>
                  <a:gd name="T172" fmla="*/ 0 h 765"/>
                  <a:gd name="T173" fmla="*/ 489 w 489"/>
                  <a:gd name="T174" fmla="*/ 765 h 76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89" h="765">
                    <a:moveTo>
                      <a:pt x="484" y="4"/>
                    </a:moveTo>
                    <a:lnTo>
                      <a:pt x="476" y="8"/>
                    </a:lnTo>
                    <a:lnTo>
                      <a:pt x="472" y="16"/>
                    </a:lnTo>
                    <a:lnTo>
                      <a:pt x="464" y="20"/>
                    </a:lnTo>
                    <a:lnTo>
                      <a:pt x="456" y="24"/>
                    </a:lnTo>
                    <a:lnTo>
                      <a:pt x="452" y="32"/>
                    </a:lnTo>
                    <a:lnTo>
                      <a:pt x="444" y="36"/>
                    </a:lnTo>
                    <a:lnTo>
                      <a:pt x="440" y="44"/>
                    </a:lnTo>
                    <a:lnTo>
                      <a:pt x="432" y="52"/>
                    </a:lnTo>
                    <a:lnTo>
                      <a:pt x="424" y="60"/>
                    </a:lnTo>
                    <a:lnTo>
                      <a:pt x="420" y="68"/>
                    </a:lnTo>
                    <a:lnTo>
                      <a:pt x="416" y="76"/>
                    </a:lnTo>
                    <a:lnTo>
                      <a:pt x="412" y="84"/>
                    </a:lnTo>
                    <a:lnTo>
                      <a:pt x="408" y="92"/>
                    </a:lnTo>
                    <a:lnTo>
                      <a:pt x="404" y="100"/>
                    </a:lnTo>
                    <a:lnTo>
                      <a:pt x="400" y="108"/>
                    </a:lnTo>
                    <a:lnTo>
                      <a:pt x="392" y="116"/>
                    </a:lnTo>
                    <a:lnTo>
                      <a:pt x="392" y="124"/>
                    </a:lnTo>
                    <a:lnTo>
                      <a:pt x="388" y="132"/>
                    </a:lnTo>
                    <a:lnTo>
                      <a:pt x="384" y="140"/>
                    </a:lnTo>
                    <a:lnTo>
                      <a:pt x="384" y="148"/>
                    </a:lnTo>
                    <a:lnTo>
                      <a:pt x="380" y="156"/>
                    </a:lnTo>
                    <a:lnTo>
                      <a:pt x="380" y="164"/>
                    </a:lnTo>
                    <a:lnTo>
                      <a:pt x="376" y="172"/>
                    </a:lnTo>
                    <a:lnTo>
                      <a:pt x="376" y="180"/>
                    </a:lnTo>
                    <a:lnTo>
                      <a:pt x="376" y="188"/>
                    </a:lnTo>
                    <a:lnTo>
                      <a:pt x="372" y="196"/>
                    </a:lnTo>
                    <a:lnTo>
                      <a:pt x="372" y="204"/>
                    </a:lnTo>
                    <a:lnTo>
                      <a:pt x="368" y="216"/>
                    </a:lnTo>
                    <a:lnTo>
                      <a:pt x="368" y="224"/>
                    </a:lnTo>
                    <a:lnTo>
                      <a:pt x="368" y="232"/>
                    </a:lnTo>
                    <a:lnTo>
                      <a:pt x="364" y="240"/>
                    </a:lnTo>
                    <a:lnTo>
                      <a:pt x="364" y="248"/>
                    </a:lnTo>
                    <a:lnTo>
                      <a:pt x="360" y="260"/>
                    </a:lnTo>
                    <a:lnTo>
                      <a:pt x="360" y="268"/>
                    </a:lnTo>
                    <a:lnTo>
                      <a:pt x="364" y="276"/>
                    </a:lnTo>
                    <a:lnTo>
                      <a:pt x="360" y="284"/>
                    </a:lnTo>
                    <a:lnTo>
                      <a:pt x="360" y="292"/>
                    </a:lnTo>
                    <a:lnTo>
                      <a:pt x="360" y="300"/>
                    </a:lnTo>
                    <a:lnTo>
                      <a:pt x="360" y="308"/>
                    </a:lnTo>
                    <a:lnTo>
                      <a:pt x="360" y="316"/>
                    </a:lnTo>
                    <a:lnTo>
                      <a:pt x="360" y="324"/>
                    </a:lnTo>
                    <a:lnTo>
                      <a:pt x="364" y="332"/>
                    </a:lnTo>
                    <a:lnTo>
                      <a:pt x="368" y="340"/>
                    </a:lnTo>
                    <a:lnTo>
                      <a:pt x="372" y="348"/>
                    </a:lnTo>
                    <a:lnTo>
                      <a:pt x="376" y="356"/>
                    </a:lnTo>
                    <a:lnTo>
                      <a:pt x="380" y="368"/>
                    </a:lnTo>
                    <a:lnTo>
                      <a:pt x="384" y="380"/>
                    </a:lnTo>
                    <a:lnTo>
                      <a:pt x="384" y="388"/>
                    </a:lnTo>
                    <a:lnTo>
                      <a:pt x="384" y="396"/>
                    </a:lnTo>
                    <a:lnTo>
                      <a:pt x="388" y="404"/>
                    </a:lnTo>
                    <a:lnTo>
                      <a:pt x="400" y="420"/>
                    </a:lnTo>
                    <a:lnTo>
                      <a:pt x="404" y="428"/>
                    </a:lnTo>
                    <a:lnTo>
                      <a:pt x="412" y="432"/>
                    </a:lnTo>
                    <a:lnTo>
                      <a:pt x="416" y="440"/>
                    </a:lnTo>
                    <a:lnTo>
                      <a:pt x="424" y="448"/>
                    </a:lnTo>
                    <a:lnTo>
                      <a:pt x="428" y="456"/>
                    </a:lnTo>
                    <a:lnTo>
                      <a:pt x="436" y="464"/>
                    </a:lnTo>
                    <a:lnTo>
                      <a:pt x="444" y="476"/>
                    </a:lnTo>
                    <a:lnTo>
                      <a:pt x="448" y="484"/>
                    </a:lnTo>
                    <a:lnTo>
                      <a:pt x="452" y="492"/>
                    </a:lnTo>
                    <a:lnTo>
                      <a:pt x="460" y="500"/>
                    </a:lnTo>
                    <a:lnTo>
                      <a:pt x="464" y="508"/>
                    </a:lnTo>
                    <a:lnTo>
                      <a:pt x="468" y="516"/>
                    </a:lnTo>
                    <a:lnTo>
                      <a:pt x="472" y="528"/>
                    </a:lnTo>
                    <a:lnTo>
                      <a:pt x="476" y="536"/>
                    </a:lnTo>
                    <a:lnTo>
                      <a:pt x="480" y="544"/>
                    </a:lnTo>
                    <a:lnTo>
                      <a:pt x="484" y="552"/>
                    </a:lnTo>
                    <a:lnTo>
                      <a:pt x="488" y="560"/>
                    </a:lnTo>
                    <a:lnTo>
                      <a:pt x="488" y="572"/>
                    </a:lnTo>
                    <a:lnTo>
                      <a:pt x="488" y="580"/>
                    </a:lnTo>
                    <a:lnTo>
                      <a:pt x="488" y="588"/>
                    </a:lnTo>
                    <a:lnTo>
                      <a:pt x="488" y="596"/>
                    </a:lnTo>
                    <a:lnTo>
                      <a:pt x="488" y="604"/>
                    </a:lnTo>
                    <a:lnTo>
                      <a:pt x="480" y="616"/>
                    </a:lnTo>
                    <a:lnTo>
                      <a:pt x="476" y="624"/>
                    </a:lnTo>
                    <a:lnTo>
                      <a:pt x="472" y="632"/>
                    </a:lnTo>
                    <a:lnTo>
                      <a:pt x="464" y="636"/>
                    </a:lnTo>
                    <a:lnTo>
                      <a:pt x="456" y="648"/>
                    </a:lnTo>
                    <a:lnTo>
                      <a:pt x="448" y="656"/>
                    </a:lnTo>
                    <a:lnTo>
                      <a:pt x="436" y="668"/>
                    </a:lnTo>
                    <a:lnTo>
                      <a:pt x="428" y="672"/>
                    </a:lnTo>
                    <a:lnTo>
                      <a:pt x="420" y="676"/>
                    </a:lnTo>
                    <a:lnTo>
                      <a:pt x="408" y="684"/>
                    </a:lnTo>
                    <a:lnTo>
                      <a:pt x="400" y="692"/>
                    </a:lnTo>
                    <a:lnTo>
                      <a:pt x="392" y="696"/>
                    </a:lnTo>
                    <a:lnTo>
                      <a:pt x="384" y="704"/>
                    </a:lnTo>
                    <a:lnTo>
                      <a:pt x="376" y="716"/>
                    </a:lnTo>
                    <a:lnTo>
                      <a:pt x="368" y="720"/>
                    </a:lnTo>
                    <a:lnTo>
                      <a:pt x="364" y="732"/>
                    </a:lnTo>
                    <a:lnTo>
                      <a:pt x="356" y="740"/>
                    </a:lnTo>
                    <a:lnTo>
                      <a:pt x="352" y="748"/>
                    </a:lnTo>
                    <a:lnTo>
                      <a:pt x="348" y="756"/>
                    </a:lnTo>
                    <a:lnTo>
                      <a:pt x="340" y="760"/>
                    </a:lnTo>
                    <a:lnTo>
                      <a:pt x="332" y="764"/>
                    </a:lnTo>
                    <a:lnTo>
                      <a:pt x="328" y="756"/>
                    </a:lnTo>
                    <a:lnTo>
                      <a:pt x="328" y="748"/>
                    </a:lnTo>
                    <a:lnTo>
                      <a:pt x="328" y="740"/>
                    </a:lnTo>
                    <a:lnTo>
                      <a:pt x="324" y="732"/>
                    </a:lnTo>
                    <a:lnTo>
                      <a:pt x="324" y="724"/>
                    </a:lnTo>
                    <a:lnTo>
                      <a:pt x="324" y="716"/>
                    </a:lnTo>
                    <a:lnTo>
                      <a:pt x="320" y="708"/>
                    </a:lnTo>
                    <a:lnTo>
                      <a:pt x="320" y="700"/>
                    </a:lnTo>
                    <a:lnTo>
                      <a:pt x="312" y="692"/>
                    </a:lnTo>
                    <a:lnTo>
                      <a:pt x="312" y="680"/>
                    </a:lnTo>
                    <a:lnTo>
                      <a:pt x="304" y="664"/>
                    </a:lnTo>
                    <a:lnTo>
                      <a:pt x="296" y="652"/>
                    </a:lnTo>
                    <a:lnTo>
                      <a:pt x="288" y="640"/>
                    </a:lnTo>
                    <a:lnTo>
                      <a:pt x="284" y="632"/>
                    </a:lnTo>
                    <a:lnTo>
                      <a:pt x="280" y="624"/>
                    </a:lnTo>
                    <a:lnTo>
                      <a:pt x="276" y="616"/>
                    </a:lnTo>
                    <a:lnTo>
                      <a:pt x="272" y="604"/>
                    </a:lnTo>
                    <a:lnTo>
                      <a:pt x="264" y="596"/>
                    </a:lnTo>
                    <a:lnTo>
                      <a:pt x="256" y="588"/>
                    </a:lnTo>
                    <a:lnTo>
                      <a:pt x="252" y="580"/>
                    </a:lnTo>
                    <a:lnTo>
                      <a:pt x="244" y="576"/>
                    </a:lnTo>
                    <a:lnTo>
                      <a:pt x="240" y="568"/>
                    </a:lnTo>
                    <a:lnTo>
                      <a:pt x="232" y="564"/>
                    </a:lnTo>
                    <a:lnTo>
                      <a:pt x="224" y="560"/>
                    </a:lnTo>
                    <a:lnTo>
                      <a:pt x="204" y="556"/>
                    </a:lnTo>
                    <a:lnTo>
                      <a:pt x="196" y="552"/>
                    </a:lnTo>
                    <a:lnTo>
                      <a:pt x="192" y="544"/>
                    </a:lnTo>
                    <a:lnTo>
                      <a:pt x="184" y="540"/>
                    </a:lnTo>
                    <a:lnTo>
                      <a:pt x="176" y="532"/>
                    </a:lnTo>
                    <a:lnTo>
                      <a:pt x="168" y="528"/>
                    </a:lnTo>
                    <a:lnTo>
                      <a:pt x="160" y="524"/>
                    </a:lnTo>
                    <a:lnTo>
                      <a:pt x="156" y="516"/>
                    </a:lnTo>
                    <a:lnTo>
                      <a:pt x="152" y="508"/>
                    </a:lnTo>
                    <a:lnTo>
                      <a:pt x="144" y="504"/>
                    </a:lnTo>
                    <a:lnTo>
                      <a:pt x="136" y="500"/>
                    </a:lnTo>
                    <a:lnTo>
                      <a:pt x="132" y="492"/>
                    </a:lnTo>
                    <a:lnTo>
                      <a:pt x="124" y="492"/>
                    </a:lnTo>
                    <a:lnTo>
                      <a:pt x="116" y="488"/>
                    </a:lnTo>
                    <a:lnTo>
                      <a:pt x="108" y="484"/>
                    </a:lnTo>
                    <a:lnTo>
                      <a:pt x="100" y="484"/>
                    </a:lnTo>
                    <a:lnTo>
                      <a:pt x="92" y="484"/>
                    </a:lnTo>
                    <a:lnTo>
                      <a:pt x="80" y="480"/>
                    </a:lnTo>
                    <a:lnTo>
                      <a:pt x="72" y="476"/>
                    </a:lnTo>
                    <a:lnTo>
                      <a:pt x="64" y="476"/>
                    </a:lnTo>
                    <a:lnTo>
                      <a:pt x="56" y="476"/>
                    </a:lnTo>
                    <a:lnTo>
                      <a:pt x="44" y="476"/>
                    </a:lnTo>
                    <a:lnTo>
                      <a:pt x="36" y="476"/>
                    </a:lnTo>
                    <a:lnTo>
                      <a:pt x="28" y="476"/>
                    </a:lnTo>
                    <a:lnTo>
                      <a:pt x="16" y="472"/>
                    </a:lnTo>
                    <a:lnTo>
                      <a:pt x="8" y="468"/>
                    </a:lnTo>
                    <a:lnTo>
                      <a:pt x="0" y="464"/>
                    </a:lnTo>
                    <a:lnTo>
                      <a:pt x="8" y="456"/>
                    </a:lnTo>
                    <a:lnTo>
                      <a:pt x="16" y="456"/>
                    </a:lnTo>
                    <a:lnTo>
                      <a:pt x="24" y="456"/>
                    </a:lnTo>
                    <a:lnTo>
                      <a:pt x="32" y="456"/>
                    </a:lnTo>
                    <a:lnTo>
                      <a:pt x="48" y="456"/>
                    </a:lnTo>
                    <a:lnTo>
                      <a:pt x="56" y="456"/>
                    </a:lnTo>
                    <a:lnTo>
                      <a:pt x="64" y="456"/>
                    </a:lnTo>
                    <a:lnTo>
                      <a:pt x="76" y="456"/>
                    </a:lnTo>
                    <a:lnTo>
                      <a:pt x="84" y="460"/>
                    </a:lnTo>
                    <a:lnTo>
                      <a:pt x="92" y="460"/>
                    </a:lnTo>
                    <a:lnTo>
                      <a:pt x="100" y="460"/>
                    </a:lnTo>
                    <a:lnTo>
                      <a:pt x="112" y="464"/>
                    </a:lnTo>
                    <a:lnTo>
                      <a:pt x="120" y="464"/>
                    </a:lnTo>
                    <a:lnTo>
                      <a:pt x="132" y="464"/>
                    </a:lnTo>
                    <a:lnTo>
                      <a:pt x="140" y="468"/>
                    </a:lnTo>
                    <a:lnTo>
                      <a:pt x="152" y="468"/>
                    </a:lnTo>
                    <a:lnTo>
                      <a:pt x="160" y="468"/>
                    </a:lnTo>
                    <a:lnTo>
                      <a:pt x="168" y="468"/>
                    </a:lnTo>
                    <a:lnTo>
                      <a:pt x="180" y="468"/>
                    </a:lnTo>
                    <a:lnTo>
                      <a:pt x="188" y="468"/>
                    </a:lnTo>
                    <a:lnTo>
                      <a:pt x="204" y="468"/>
                    </a:lnTo>
                    <a:lnTo>
                      <a:pt x="212" y="464"/>
                    </a:lnTo>
                    <a:lnTo>
                      <a:pt x="220" y="464"/>
                    </a:lnTo>
                    <a:lnTo>
                      <a:pt x="236" y="456"/>
                    </a:lnTo>
                    <a:lnTo>
                      <a:pt x="244" y="452"/>
                    </a:lnTo>
                    <a:lnTo>
                      <a:pt x="256" y="444"/>
                    </a:lnTo>
                    <a:lnTo>
                      <a:pt x="260" y="436"/>
                    </a:lnTo>
                    <a:lnTo>
                      <a:pt x="268" y="432"/>
                    </a:lnTo>
                    <a:lnTo>
                      <a:pt x="272" y="424"/>
                    </a:lnTo>
                    <a:lnTo>
                      <a:pt x="272" y="416"/>
                    </a:lnTo>
                    <a:lnTo>
                      <a:pt x="280" y="408"/>
                    </a:lnTo>
                    <a:lnTo>
                      <a:pt x="284" y="396"/>
                    </a:lnTo>
                    <a:lnTo>
                      <a:pt x="288" y="388"/>
                    </a:lnTo>
                    <a:lnTo>
                      <a:pt x="292" y="380"/>
                    </a:lnTo>
                    <a:lnTo>
                      <a:pt x="296" y="372"/>
                    </a:lnTo>
                    <a:lnTo>
                      <a:pt x="296" y="364"/>
                    </a:lnTo>
                    <a:lnTo>
                      <a:pt x="300" y="356"/>
                    </a:lnTo>
                    <a:lnTo>
                      <a:pt x="304" y="348"/>
                    </a:lnTo>
                    <a:lnTo>
                      <a:pt x="312" y="340"/>
                    </a:lnTo>
                    <a:lnTo>
                      <a:pt x="312" y="332"/>
                    </a:lnTo>
                    <a:lnTo>
                      <a:pt x="316" y="324"/>
                    </a:lnTo>
                    <a:lnTo>
                      <a:pt x="320" y="316"/>
                    </a:lnTo>
                    <a:lnTo>
                      <a:pt x="324" y="308"/>
                    </a:lnTo>
                    <a:lnTo>
                      <a:pt x="328" y="296"/>
                    </a:lnTo>
                    <a:lnTo>
                      <a:pt x="332" y="288"/>
                    </a:lnTo>
                    <a:lnTo>
                      <a:pt x="336" y="280"/>
                    </a:lnTo>
                    <a:lnTo>
                      <a:pt x="336" y="272"/>
                    </a:lnTo>
                    <a:lnTo>
                      <a:pt x="340" y="260"/>
                    </a:lnTo>
                    <a:lnTo>
                      <a:pt x="344" y="252"/>
                    </a:lnTo>
                    <a:lnTo>
                      <a:pt x="344" y="244"/>
                    </a:lnTo>
                    <a:lnTo>
                      <a:pt x="348" y="236"/>
                    </a:lnTo>
                    <a:lnTo>
                      <a:pt x="348" y="228"/>
                    </a:lnTo>
                    <a:lnTo>
                      <a:pt x="352" y="220"/>
                    </a:lnTo>
                    <a:lnTo>
                      <a:pt x="352" y="212"/>
                    </a:lnTo>
                    <a:lnTo>
                      <a:pt x="352" y="204"/>
                    </a:lnTo>
                    <a:lnTo>
                      <a:pt x="352" y="196"/>
                    </a:lnTo>
                    <a:lnTo>
                      <a:pt x="356" y="188"/>
                    </a:lnTo>
                    <a:lnTo>
                      <a:pt x="356" y="180"/>
                    </a:lnTo>
                    <a:lnTo>
                      <a:pt x="360" y="172"/>
                    </a:lnTo>
                    <a:lnTo>
                      <a:pt x="368" y="164"/>
                    </a:lnTo>
                    <a:lnTo>
                      <a:pt x="368" y="156"/>
                    </a:lnTo>
                    <a:lnTo>
                      <a:pt x="372" y="148"/>
                    </a:lnTo>
                    <a:lnTo>
                      <a:pt x="372" y="140"/>
                    </a:lnTo>
                    <a:lnTo>
                      <a:pt x="372" y="132"/>
                    </a:lnTo>
                    <a:lnTo>
                      <a:pt x="372" y="124"/>
                    </a:lnTo>
                    <a:lnTo>
                      <a:pt x="372" y="116"/>
                    </a:lnTo>
                    <a:lnTo>
                      <a:pt x="380" y="108"/>
                    </a:lnTo>
                    <a:lnTo>
                      <a:pt x="388" y="100"/>
                    </a:lnTo>
                    <a:lnTo>
                      <a:pt x="392" y="92"/>
                    </a:lnTo>
                    <a:lnTo>
                      <a:pt x="396" y="84"/>
                    </a:lnTo>
                    <a:lnTo>
                      <a:pt x="396" y="76"/>
                    </a:lnTo>
                    <a:lnTo>
                      <a:pt x="400" y="68"/>
                    </a:lnTo>
                    <a:lnTo>
                      <a:pt x="404" y="60"/>
                    </a:lnTo>
                    <a:lnTo>
                      <a:pt x="408" y="52"/>
                    </a:lnTo>
                    <a:lnTo>
                      <a:pt x="416" y="48"/>
                    </a:lnTo>
                    <a:lnTo>
                      <a:pt x="424" y="40"/>
                    </a:lnTo>
                    <a:lnTo>
                      <a:pt x="428" y="32"/>
                    </a:lnTo>
                    <a:lnTo>
                      <a:pt x="436" y="24"/>
                    </a:lnTo>
                    <a:lnTo>
                      <a:pt x="444" y="20"/>
                    </a:lnTo>
                    <a:lnTo>
                      <a:pt x="452" y="12"/>
                    </a:lnTo>
                    <a:lnTo>
                      <a:pt x="460" y="12"/>
                    </a:lnTo>
                    <a:lnTo>
                      <a:pt x="464" y="4"/>
                    </a:lnTo>
                    <a:lnTo>
                      <a:pt x="472" y="0"/>
                    </a:lnTo>
                    <a:lnTo>
                      <a:pt x="480" y="4"/>
                    </a:lnTo>
                    <a:lnTo>
                      <a:pt x="484" y="4"/>
                    </a:lnTo>
                  </a:path>
                </a:pathLst>
              </a:custGeom>
              <a:solidFill>
                <a:srgbClr val="FCFEB9"/>
              </a:solidFill>
              <a:ln w="12700" cap="rnd" cmpd="sng">
                <a:solidFill>
                  <a:schemeClr val="tx1"/>
                </a:solidFill>
                <a:prstDash val="solid"/>
                <a:round/>
                <a:headEnd type="none" w="med" len="med"/>
                <a:tailEnd type="none" w="med" len="med"/>
              </a:ln>
            </p:spPr>
            <p:txBody>
              <a:bodyPr/>
              <a:lstStyle/>
              <a:p>
                <a:pPr defTabSz="420075"/>
                <a:endParaRPr lang="en-US" sz="1654">
                  <a:solidFill>
                    <a:prstClr val="black"/>
                  </a:solidFill>
                  <a:latin typeface="Calibri"/>
                </a:endParaRPr>
              </a:p>
            </p:txBody>
          </p:sp>
          <p:sp>
            <p:nvSpPr>
              <p:cNvPr id="11" name="Freeform 96"/>
              <p:cNvSpPr>
                <a:spLocks/>
              </p:cNvSpPr>
              <p:nvPr/>
            </p:nvSpPr>
            <p:spPr bwMode="auto">
              <a:xfrm rot="15131428">
                <a:off x="4249674" y="4613623"/>
                <a:ext cx="502849" cy="261631"/>
              </a:xfrm>
              <a:custGeom>
                <a:avLst/>
                <a:gdLst>
                  <a:gd name="T0" fmla="*/ 20 w 895"/>
                  <a:gd name="T1" fmla="*/ 314 h 755"/>
                  <a:gd name="T2" fmla="*/ 42 w 895"/>
                  <a:gd name="T3" fmla="*/ 274 h 755"/>
                  <a:gd name="T4" fmla="*/ 69 w 895"/>
                  <a:gd name="T5" fmla="*/ 227 h 755"/>
                  <a:gd name="T6" fmla="*/ 86 w 895"/>
                  <a:gd name="T7" fmla="*/ 180 h 755"/>
                  <a:gd name="T8" fmla="*/ 99 w 895"/>
                  <a:gd name="T9" fmla="*/ 120 h 755"/>
                  <a:gd name="T10" fmla="*/ 117 w 895"/>
                  <a:gd name="T11" fmla="*/ 67 h 755"/>
                  <a:gd name="T12" fmla="*/ 136 w 895"/>
                  <a:gd name="T13" fmla="*/ 27 h 755"/>
                  <a:gd name="T14" fmla="*/ 168 w 895"/>
                  <a:gd name="T15" fmla="*/ 0 h 755"/>
                  <a:gd name="T16" fmla="*/ 195 w 895"/>
                  <a:gd name="T17" fmla="*/ 0 h 755"/>
                  <a:gd name="T18" fmla="*/ 228 w 895"/>
                  <a:gd name="T19" fmla="*/ 27 h 755"/>
                  <a:gd name="T20" fmla="*/ 252 w 895"/>
                  <a:gd name="T21" fmla="*/ 54 h 755"/>
                  <a:gd name="T22" fmla="*/ 277 w 895"/>
                  <a:gd name="T23" fmla="*/ 100 h 755"/>
                  <a:gd name="T24" fmla="*/ 304 w 895"/>
                  <a:gd name="T25" fmla="*/ 140 h 755"/>
                  <a:gd name="T26" fmla="*/ 334 w 895"/>
                  <a:gd name="T27" fmla="*/ 174 h 755"/>
                  <a:gd name="T28" fmla="*/ 364 w 895"/>
                  <a:gd name="T29" fmla="*/ 214 h 755"/>
                  <a:gd name="T30" fmla="*/ 390 w 895"/>
                  <a:gd name="T31" fmla="*/ 240 h 755"/>
                  <a:gd name="T32" fmla="*/ 413 w 895"/>
                  <a:gd name="T33" fmla="*/ 274 h 755"/>
                  <a:gd name="T34" fmla="*/ 430 w 895"/>
                  <a:gd name="T35" fmla="*/ 334 h 755"/>
                  <a:gd name="T36" fmla="*/ 436 w 895"/>
                  <a:gd name="T37" fmla="*/ 387 h 755"/>
                  <a:gd name="T38" fmla="*/ 442 w 895"/>
                  <a:gd name="T39" fmla="*/ 440 h 755"/>
                  <a:gd name="T40" fmla="*/ 430 w 895"/>
                  <a:gd name="T41" fmla="*/ 420 h 755"/>
                  <a:gd name="T42" fmla="*/ 416 w 895"/>
                  <a:gd name="T43" fmla="*/ 367 h 755"/>
                  <a:gd name="T44" fmla="*/ 390 w 895"/>
                  <a:gd name="T45" fmla="*/ 314 h 755"/>
                  <a:gd name="T46" fmla="*/ 366 w 895"/>
                  <a:gd name="T47" fmla="*/ 274 h 755"/>
                  <a:gd name="T48" fmla="*/ 343 w 895"/>
                  <a:gd name="T49" fmla="*/ 240 h 755"/>
                  <a:gd name="T50" fmla="*/ 317 w 895"/>
                  <a:gd name="T51" fmla="*/ 220 h 755"/>
                  <a:gd name="T52" fmla="*/ 290 w 895"/>
                  <a:gd name="T53" fmla="*/ 207 h 755"/>
                  <a:gd name="T54" fmla="*/ 264 w 895"/>
                  <a:gd name="T55" fmla="*/ 194 h 755"/>
                  <a:gd name="T56" fmla="*/ 238 w 895"/>
                  <a:gd name="T57" fmla="*/ 200 h 755"/>
                  <a:gd name="T58" fmla="*/ 208 w 895"/>
                  <a:gd name="T59" fmla="*/ 214 h 755"/>
                  <a:gd name="T60" fmla="*/ 178 w 895"/>
                  <a:gd name="T61" fmla="*/ 240 h 755"/>
                  <a:gd name="T62" fmla="*/ 152 w 895"/>
                  <a:gd name="T63" fmla="*/ 267 h 755"/>
                  <a:gd name="T64" fmla="*/ 133 w 895"/>
                  <a:gd name="T65" fmla="*/ 307 h 755"/>
                  <a:gd name="T66" fmla="*/ 117 w 895"/>
                  <a:gd name="T67" fmla="*/ 354 h 755"/>
                  <a:gd name="T68" fmla="*/ 99 w 895"/>
                  <a:gd name="T69" fmla="*/ 400 h 755"/>
                  <a:gd name="T70" fmla="*/ 89 w 895"/>
                  <a:gd name="T71" fmla="*/ 454 h 755"/>
                  <a:gd name="T72" fmla="*/ 86 w 895"/>
                  <a:gd name="T73" fmla="*/ 514 h 755"/>
                  <a:gd name="T74" fmla="*/ 89 w 895"/>
                  <a:gd name="T75" fmla="*/ 567 h 755"/>
                  <a:gd name="T76" fmla="*/ 89 w 895"/>
                  <a:gd name="T77" fmla="*/ 620 h 755"/>
                  <a:gd name="T78" fmla="*/ 86 w 895"/>
                  <a:gd name="T79" fmla="*/ 674 h 755"/>
                  <a:gd name="T80" fmla="*/ 92 w 895"/>
                  <a:gd name="T81" fmla="*/ 727 h 755"/>
                  <a:gd name="T82" fmla="*/ 83 w 895"/>
                  <a:gd name="T83" fmla="*/ 734 h 755"/>
                  <a:gd name="T84" fmla="*/ 76 w 895"/>
                  <a:gd name="T85" fmla="*/ 680 h 755"/>
                  <a:gd name="T86" fmla="*/ 76 w 895"/>
                  <a:gd name="T87" fmla="*/ 627 h 755"/>
                  <a:gd name="T88" fmla="*/ 73 w 895"/>
                  <a:gd name="T89" fmla="*/ 574 h 755"/>
                  <a:gd name="T90" fmla="*/ 69 w 895"/>
                  <a:gd name="T91" fmla="*/ 514 h 755"/>
                  <a:gd name="T92" fmla="*/ 67 w 895"/>
                  <a:gd name="T93" fmla="*/ 454 h 755"/>
                  <a:gd name="T94" fmla="*/ 60 w 895"/>
                  <a:gd name="T95" fmla="*/ 400 h 755"/>
                  <a:gd name="T96" fmla="*/ 39 w 895"/>
                  <a:gd name="T97" fmla="*/ 360 h 755"/>
                  <a:gd name="T98" fmla="*/ 13 w 895"/>
                  <a:gd name="T99" fmla="*/ 367 h 755"/>
                  <a:gd name="T100" fmla="*/ 7 w 895"/>
                  <a:gd name="T101" fmla="*/ 347 h 75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95"/>
                  <a:gd name="T154" fmla="*/ 0 h 755"/>
                  <a:gd name="T155" fmla="*/ 895 w 895"/>
                  <a:gd name="T156" fmla="*/ 755 h 75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95" h="755">
                    <a:moveTo>
                      <a:pt x="14" y="347"/>
                    </a:moveTo>
                    <a:lnTo>
                      <a:pt x="14" y="334"/>
                    </a:lnTo>
                    <a:lnTo>
                      <a:pt x="27" y="327"/>
                    </a:lnTo>
                    <a:lnTo>
                      <a:pt x="40" y="314"/>
                    </a:lnTo>
                    <a:lnTo>
                      <a:pt x="54" y="300"/>
                    </a:lnTo>
                    <a:lnTo>
                      <a:pt x="60" y="287"/>
                    </a:lnTo>
                    <a:lnTo>
                      <a:pt x="74" y="280"/>
                    </a:lnTo>
                    <a:lnTo>
                      <a:pt x="87" y="274"/>
                    </a:lnTo>
                    <a:lnTo>
                      <a:pt x="100" y="260"/>
                    </a:lnTo>
                    <a:lnTo>
                      <a:pt x="114" y="254"/>
                    </a:lnTo>
                    <a:lnTo>
                      <a:pt x="120" y="240"/>
                    </a:lnTo>
                    <a:lnTo>
                      <a:pt x="140" y="227"/>
                    </a:lnTo>
                    <a:lnTo>
                      <a:pt x="147" y="214"/>
                    </a:lnTo>
                    <a:lnTo>
                      <a:pt x="160" y="207"/>
                    </a:lnTo>
                    <a:lnTo>
                      <a:pt x="167" y="194"/>
                    </a:lnTo>
                    <a:lnTo>
                      <a:pt x="174" y="180"/>
                    </a:lnTo>
                    <a:lnTo>
                      <a:pt x="174" y="167"/>
                    </a:lnTo>
                    <a:lnTo>
                      <a:pt x="187" y="147"/>
                    </a:lnTo>
                    <a:lnTo>
                      <a:pt x="194" y="134"/>
                    </a:lnTo>
                    <a:lnTo>
                      <a:pt x="200" y="120"/>
                    </a:lnTo>
                    <a:lnTo>
                      <a:pt x="214" y="107"/>
                    </a:lnTo>
                    <a:lnTo>
                      <a:pt x="220" y="94"/>
                    </a:lnTo>
                    <a:lnTo>
                      <a:pt x="227" y="80"/>
                    </a:lnTo>
                    <a:lnTo>
                      <a:pt x="234" y="67"/>
                    </a:lnTo>
                    <a:lnTo>
                      <a:pt x="247" y="60"/>
                    </a:lnTo>
                    <a:lnTo>
                      <a:pt x="254" y="47"/>
                    </a:lnTo>
                    <a:lnTo>
                      <a:pt x="267" y="40"/>
                    </a:lnTo>
                    <a:lnTo>
                      <a:pt x="274" y="27"/>
                    </a:lnTo>
                    <a:lnTo>
                      <a:pt x="294" y="20"/>
                    </a:lnTo>
                    <a:lnTo>
                      <a:pt x="307" y="14"/>
                    </a:lnTo>
                    <a:lnTo>
                      <a:pt x="327" y="7"/>
                    </a:lnTo>
                    <a:lnTo>
                      <a:pt x="340" y="0"/>
                    </a:lnTo>
                    <a:lnTo>
                      <a:pt x="354" y="0"/>
                    </a:lnTo>
                    <a:lnTo>
                      <a:pt x="367" y="0"/>
                    </a:lnTo>
                    <a:lnTo>
                      <a:pt x="380" y="0"/>
                    </a:lnTo>
                    <a:lnTo>
                      <a:pt x="394" y="0"/>
                    </a:lnTo>
                    <a:lnTo>
                      <a:pt x="414" y="7"/>
                    </a:lnTo>
                    <a:lnTo>
                      <a:pt x="440" y="14"/>
                    </a:lnTo>
                    <a:lnTo>
                      <a:pt x="454" y="14"/>
                    </a:lnTo>
                    <a:lnTo>
                      <a:pt x="460" y="27"/>
                    </a:lnTo>
                    <a:lnTo>
                      <a:pt x="474" y="34"/>
                    </a:lnTo>
                    <a:lnTo>
                      <a:pt x="487" y="40"/>
                    </a:lnTo>
                    <a:lnTo>
                      <a:pt x="494" y="54"/>
                    </a:lnTo>
                    <a:lnTo>
                      <a:pt x="507" y="54"/>
                    </a:lnTo>
                    <a:lnTo>
                      <a:pt x="514" y="67"/>
                    </a:lnTo>
                    <a:lnTo>
                      <a:pt x="534" y="80"/>
                    </a:lnTo>
                    <a:lnTo>
                      <a:pt x="547" y="94"/>
                    </a:lnTo>
                    <a:lnTo>
                      <a:pt x="560" y="100"/>
                    </a:lnTo>
                    <a:lnTo>
                      <a:pt x="574" y="114"/>
                    </a:lnTo>
                    <a:lnTo>
                      <a:pt x="587" y="127"/>
                    </a:lnTo>
                    <a:lnTo>
                      <a:pt x="600" y="134"/>
                    </a:lnTo>
                    <a:lnTo>
                      <a:pt x="614" y="140"/>
                    </a:lnTo>
                    <a:lnTo>
                      <a:pt x="627" y="147"/>
                    </a:lnTo>
                    <a:lnTo>
                      <a:pt x="647" y="160"/>
                    </a:lnTo>
                    <a:lnTo>
                      <a:pt x="660" y="167"/>
                    </a:lnTo>
                    <a:lnTo>
                      <a:pt x="674" y="174"/>
                    </a:lnTo>
                    <a:lnTo>
                      <a:pt x="687" y="180"/>
                    </a:lnTo>
                    <a:lnTo>
                      <a:pt x="700" y="187"/>
                    </a:lnTo>
                    <a:lnTo>
                      <a:pt x="714" y="200"/>
                    </a:lnTo>
                    <a:lnTo>
                      <a:pt x="734" y="214"/>
                    </a:lnTo>
                    <a:lnTo>
                      <a:pt x="747" y="220"/>
                    </a:lnTo>
                    <a:lnTo>
                      <a:pt x="760" y="234"/>
                    </a:lnTo>
                    <a:lnTo>
                      <a:pt x="774" y="240"/>
                    </a:lnTo>
                    <a:lnTo>
                      <a:pt x="787" y="240"/>
                    </a:lnTo>
                    <a:lnTo>
                      <a:pt x="800" y="247"/>
                    </a:lnTo>
                    <a:lnTo>
                      <a:pt x="814" y="254"/>
                    </a:lnTo>
                    <a:lnTo>
                      <a:pt x="820" y="267"/>
                    </a:lnTo>
                    <a:lnTo>
                      <a:pt x="834" y="274"/>
                    </a:lnTo>
                    <a:lnTo>
                      <a:pt x="847" y="287"/>
                    </a:lnTo>
                    <a:lnTo>
                      <a:pt x="854" y="300"/>
                    </a:lnTo>
                    <a:lnTo>
                      <a:pt x="860" y="320"/>
                    </a:lnTo>
                    <a:lnTo>
                      <a:pt x="867" y="334"/>
                    </a:lnTo>
                    <a:lnTo>
                      <a:pt x="867" y="347"/>
                    </a:lnTo>
                    <a:lnTo>
                      <a:pt x="874" y="360"/>
                    </a:lnTo>
                    <a:lnTo>
                      <a:pt x="880" y="374"/>
                    </a:lnTo>
                    <a:lnTo>
                      <a:pt x="880" y="387"/>
                    </a:lnTo>
                    <a:lnTo>
                      <a:pt x="887" y="400"/>
                    </a:lnTo>
                    <a:lnTo>
                      <a:pt x="894" y="414"/>
                    </a:lnTo>
                    <a:lnTo>
                      <a:pt x="894" y="427"/>
                    </a:lnTo>
                    <a:lnTo>
                      <a:pt x="894" y="440"/>
                    </a:lnTo>
                    <a:lnTo>
                      <a:pt x="894" y="454"/>
                    </a:lnTo>
                    <a:lnTo>
                      <a:pt x="880" y="447"/>
                    </a:lnTo>
                    <a:lnTo>
                      <a:pt x="874" y="434"/>
                    </a:lnTo>
                    <a:lnTo>
                      <a:pt x="867" y="420"/>
                    </a:lnTo>
                    <a:lnTo>
                      <a:pt x="860" y="407"/>
                    </a:lnTo>
                    <a:lnTo>
                      <a:pt x="860" y="394"/>
                    </a:lnTo>
                    <a:lnTo>
                      <a:pt x="847" y="380"/>
                    </a:lnTo>
                    <a:lnTo>
                      <a:pt x="840" y="367"/>
                    </a:lnTo>
                    <a:lnTo>
                      <a:pt x="827" y="360"/>
                    </a:lnTo>
                    <a:lnTo>
                      <a:pt x="820" y="347"/>
                    </a:lnTo>
                    <a:lnTo>
                      <a:pt x="807" y="334"/>
                    </a:lnTo>
                    <a:lnTo>
                      <a:pt x="787" y="314"/>
                    </a:lnTo>
                    <a:lnTo>
                      <a:pt x="774" y="300"/>
                    </a:lnTo>
                    <a:lnTo>
                      <a:pt x="760" y="294"/>
                    </a:lnTo>
                    <a:lnTo>
                      <a:pt x="754" y="280"/>
                    </a:lnTo>
                    <a:lnTo>
                      <a:pt x="740" y="274"/>
                    </a:lnTo>
                    <a:lnTo>
                      <a:pt x="734" y="260"/>
                    </a:lnTo>
                    <a:lnTo>
                      <a:pt x="720" y="254"/>
                    </a:lnTo>
                    <a:lnTo>
                      <a:pt x="707" y="247"/>
                    </a:lnTo>
                    <a:lnTo>
                      <a:pt x="694" y="240"/>
                    </a:lnTo>
                    <a:lnTo>
                      <a:pt x="680" y="240"/>
                    </a:lnTo>
                    <a:lnTo>
                      <a:pt x="667" y="234"/>
                    </a:lnTo>
                    <a:lnTo>
                      <a:pt x="654" y="227"/>
                    </a:lnTo>
                    <a:lnTo>
                      <a:pt x="640" y="220"/>
                    </a:lnTo>
                    <a:lnTo>
                      <a:pt x="627" y="214"/>
                    </a:lnTo>
                    <a:lnTo>
                      <a:pt x="614" y="214"/>
                    </a:lnTo>
                    <a:lnTo>
                      <a:pt x="600" y="207"/>
                    </a:lnTo>
                    <a:lnTo>
                      <a:pt x="587" y="207"/>
                    </a:lnTo>
                    <a:lnTo>
                      <a:pt x="574" y="200"/>
                    </a:lnTo>
                    <a:lnTo>
                      <a:pt x="560" y="200"/>
                    </a:lnTo>
                    <a:lnTo>
                      <a:pt x="547" y="200"/>
                    </a:lnTo>
                    <a:lnTo>
                      <a:pt x="534" y="194"/>
                    </a:lnTo>
                    <a:lnTo>
                      <a:pt x="520" y="194"/>
                    </a:lnTo>
                    <a:lnTo>
                      <a:pt x="507" y="194"/>
                    </a:lnTo>
                    <a:lnTo>
                      <a:pt x="494" y="194"/>
                    </a:lnTo>
                    <a:lnTo>
                      <a:pt x="480" y="200"/>
                    </a:lnTo>
                    <a:lnTo>
                      <a:pt x="467" y="200"/>
                    </a:lnTo>
                    <a:lnTo>
                      <a:pt x="454" y="207"/>
                    </a:lnTo>
                    <a:lnTo>
                      <a:pt x="440" y="214"/>
                    </a:lnTo>
                    <a:lnTo>
                      <a:pt x="420" y="214"/>
                    </a:lnTo>
                    <a:lnTo>
                      <a:pt x="407" y="220"/>
                    </a:lnTo>
                    <a:lnTo>
                      <a:pt x="387" y="227"/>
                    </a:lnTo>
                    <a:lnTo>
                      <a:pt x="374" y="227"/>
                    </a:lnTo>
                    <a:lnTo>
                      <a:pt x="360" y="240"/>
                    </a:lnTo>
                    <a:lnTo>
                      <a:pt x="347" y="247"/>
                    </a:lnTo>
                    <a:lnTo>
                      <a:pt x="334" y="254"/>
                    </a:lnTo>
                    <a:lnTo>
                      <a:pt x="320" y="260"/>
                    </a:lnTo>
                    <a:lnTo>
                      <a:pt x="307" y="267"/>
                    </a:lnTo>
                    <a:lnTo>
                      <a:pt x="294" y="274"/>
                    </a:lnTo>
                    <a:lnTo>
                      <a:pt x="287" y="287"/>
                    </a:lnTo>
                    <a:lnTo>
                      <a:pt x="280" y="300"/>
                    </a:lnTo>
                    <a:lnTo>
                      <a:pt x="267" y="307"/>
                    </a:lnTo>
                    <a:lnTo>
                      <a:pt x="254" y="320"/>
                    </a:lnTo>
                    <a:lnTo>
                      <a:pt x="240" y="327"/>
                    </a:lnTo>
                    <a:lnTo>
                      <a:pt x="240" y="340"/>
                    </a:lnTo>
                    <a:lnTo>
                      <a:pt x="234" y="354"/>
                    </a:lnTo>
                    <a:lnTo>
                      <a:pt x="220" y="360"/>
                    </a:lnTo>
                    <a:lnTo>
                      <a:pt x="214" y="374"/>
                    </a:lnTo>
                    <a:lnTo>
                      <a:pt x="207" y="387"/>
                    </a:lnTo>
                    <a:lnTo>
                      <a:pt x="200" y="400"/>
                    </a:lnTo>
                    <a:lnTo>
                      <a:pt x="200" y="414"/>
                    </a:lnTo>
                    <a:lnTo>
                      <a:pt x="194" y="427"/>
                    </a:lnTo>
                    <a:lnTo>
                      <a:pt x="187" y="440"/>
                    </a:lnTo>
                    <a:lnTo>
                      <a:pt x="180" y="454"/>
                    </a:lnTo>
                    <a:lnTo>
                      <a:pt x="180" y="467"/>
                    </a:lnTo>
                    <a:lnTo>
                      <a:pt x="180" y="480"/>
                    </a:lnTo>
                    <a:lnTo>
                      <a:pt x="174" y="494"/>
                    </a:lnTo>
                    <a:lnTo>
                      <a:pt x="174" y="514"/>
                    </a:lnTo>
                    <a:lnTo>
                      <a:pt x="180" y="527"/>
                    </a:lnTo>
                    <a:lnTo>
                      <a:pt x="180" y="540"/>
                    </a:lnTo>
                    <a:lnTo>
                      <a:pt x="174" y="554"/>
                    </a:lnTo>
                    <a:lnTo>
                      <a:pt x="180" y="567"/>
                    </a:lnTo>
                    <a:lnTo>
                      <a:pt x="180" y="580"/>
                    </a:lnTo>
                    <a:lnTo>
                      <a:pt x="180" y="594"/>
                    </a:lnTo>
                    <a:lnTo>
                      <a:pt x="180" y="607"/>
                    </a:lnTo>
                    <a:lnTo>
                      <a:pt x="180" y="620"/>
                    </a:lnTo>
                    <a:lnTo>
                      <a:pt x="174" y="634"/>
                    </a:lnTo>
                    <a:lnTo>
                      <a:pt x="180" y="647"/>
                    </a:lnTo>
                    <a:lnTo>
                      <a:pt x="174" y="660"/>
                    </a:lnTo>
                    <a:lnTo>
                      <a:pt x="174" y="674"/>
                    </a:lnTo>
                    <a:lnTo>
                      <a:pt x="174" y="687"/>
                    </a:lnTo>
                    <a:lnTo>
                      <a:pt x="180" y="700"/>
                    </a:lnTo>
                    <a:lnTo>
                      <a:pt x="180" y="714"/>
                    </a:lnTo>
                    <a:lnTo>
                      <a:pt x="187" y="727"/>
                    </a:lnTo>
                    <a:lnTo>
                      <a:pt x="187" y="740"/>
                    </a:lnTo>
                    <a:lnTo>
                      <a:pt x="180" y="754"/>
                    </a:lnTo>
                    <a:lnTo>
                      <a:pt x="167" y="747"/>
                    </a:lnTo>
                    <a:lnTo>
                      <a:pt x="167" y="734"/>
                    </a:lnTo>
                    <a:lnTo>
                      <a:pt x="160" y="720"/>
                    </a:lnTo>
                    <a:lnTo>
                      <a:pt x="160" y="707"/>
                    </a:lnTo>
                    <a:lnTo>
                      <a:pt x="154" y="694"/>
                    </a:lnTo>
                    <a:lnTo>
                      <a:pt x="154" y="680"/>
                    </a:lnTo>
                    <a:lnTo>
                      <a:pt x="154" y="667"/>
                    </a:lnTo>
                    <a:lnTo>
                      <a:pt x="154" y="654"/>
                    </a:lnTo>
                    <a:lnTo>
                      <a:pt x="154" y="640"/>
                    </a:lnTo>
                    <a:lnTo>
                      <a:pt x="154" y="627"/>
                    </a:lnTo>
                    <a:lnTo>
                      <a:pt x="147" y="614"/>
                    </a:lnTo>
                    <a:lnTo>
                      <a:pt x="147" y="600"/>
                    </a:lnTo>
                    <a:lnTo>
                      <a:pt x="147" y="587"/>
                    </a:lnTo>
                    <a:lnTo>
                      <a:pt x="147" y="574"/>
                    </a:lnTo>
                    <a:lnTo>
                      <a:pt x="147" y="560"/>
                    </a:lnTo>
                    <a:lnTo>
                      <a:pt x="147" y="540"/>
                    </a:lnTo>
                    <a:lnTo>
                      <a:pt x="147" y="527"/>
                    </a:lnTo>
                    <a:lnTo>
                      <a:pt x="140" y="514"/>
                    </a:lnTo>
                    <a:lnTo>
                      <a:pt x="140" y="500"/>
                    </a:lnTo>
                    <a:lnTo>
                      <a:pt x="134" y="487"/>
                    </a:lnTo>
                    <a:lnTo>
                      <a:pt x="134" y="467"/>
                    </a:lnTo>
                    <a:lnTo>
                      <a:pt x="134" y="454"/>
                    </a:lnTo>
                    <a:lnTo>
                      <a:pt x="127" y="440"/>
                    </a:lnTo>
                    <a:lnTo>
                      <a:pt x="120" y="427"/>
                    </a:lnTo>
                    <a:lnTo>
                      <a:pt x="120" y="414"/>
                    </a:lnTo>
                    <a:lnTo>
                      <a:pt x="120" y="400"/>
                    </a:lnTo>
                    <a:lnTo>
                      <a:pt x="114" y="387"/>
                    </a:lnTo>
                    <a:lnTo>
                      <a:pt x="107" y="374"/>
                    </a:lnTo>
                    <a:lnTo>
                      <a:pt x="94" y="367"/>
                    </a:lnTo>
                    <a:lnTo>
                      <a:pt x="80" y="360"/>
                    </a:lnTo>
                    <a:lnTo>
                      <a:pt x="67" y="360"/>
                    </a:lnTo>
                    <a:lnTo>
                      <a:pt x="54" y="367"/>
                    </a:lnTo>
                    <a:lnTo>
                      <a:pt x="40" y="367"/>
                    </a:lnTo>
                    <a:lnTo>
                      <a:pt x="27" y="367"/>
                    </a:lnTo>
                    <a:lnTo>
                      <a:pt x="14" y="374"/>
                    </a:lnTo>
                    <a:lnTo>
                      <a:pt x="0" y="367"/>
                    </a:lnTo>
                    <a:lnTo>
                      <a:pt x="0" y="354"/>
                    </a:lnTo>
                    <a:lnTo>
                      <a:pt x="14" y="347"/>
                    </a:lnTo>
                  </a:path>
                </a:pathLst>
              </a:custGeom>
              <a:solidFill>
                <a:srgbClr val="FCFEB9"/>
              </a:solidFill>
              <a:ln w="12700" cap="rnd" cmpd="sng">
                <a:solidFill>
                  <a:schemeClr val="tx1"/>
                </a:solidFill>
                <a:prstDash val="solid"/>
                <a:round/>
                <a:headEnd type="none" w="med" len="med"/>
                <a:tailEnd type="none" w="med" len="med"/>
              </a:ln>
            </p:spPr>
            <p:txBody>
              <a:bodyPr/>
              <a:lstStyle/>
              <a:p>
                <a:pPr defTabSz="420075"/>
                <a:endParaRPr lang="en-US" sz="1654">
                  <a:solidFill>
                    <a:prstClr val="black"/>
                  </a:solidFill>
                  <a:latin typeface="Calibri"/>
                </a:endParaRPr>
              </a:p>
            </p:txBody>
          </p:sp>
          <p:sp>
            <p:nvSpPr>
              <p:cNvPr id="12" name="Freeform 94"/>
              <p:cNvSpPr>
                <a:spLocks/>
              </p:cNvSpPr>
              <p:nvPr/>
            </p:nvSpPr>
            <p:spPr bwMode="auto">
              <a:xfrm rot="18621592">
                <a:off x="4389717" y="5043662"/>
                <a:ext cx="203404" cy="370541"/>
              </a:xfrm>
              <a:custGeom>
                <a:avLst/>
                <a:gdLst>
                  <a:gd name="T0" fmla="*/ 227 w 489"/>
                  <a:gd name="T1" fmla="*/ 20 h 765"/>
                  <a:gd name="T2" fmla="*/ 215 w 489"/>
                  <a:gd name="T3" fmla="*/ 44 h 765"/>
                  <a:gd name="T4" fmla="*/ 202 w 489"/>
                  <a:gd name="T5" fmla="*/ 76 h 765"/>
                  <a:gd name="T6" fmla="*/ 196 w 489"/>
                  <a:gd name="T7" fmla="*/ 108 h 765"/>
                  <a:gd name="T8" fmla="*/ 188 w 489"/>
                  <a:gd name="T9" fmla="*/ 140 h 765"/>
                  <a:gd name="T10" fmla="*/ 184 w 489"/>
                  <a:gd name="T11" fmla="*/ 172 h 765"/>
                  <a:gd name="T12" fmla="*/ 182 w 489"/>
                  <a:gd name="T13" fmla="*/ 204 h 765"/>
                  <a:gd name="T14" fmla="*/ 178 w 489"/>
                  <a:gd name="T15" fmla="*/ 240 h 765"/>
                  <a:gd name="T16" fmla="*/ 178 w 489"/>
                  <a:gd name="T17" fmla="*/ 276 h 765"/>
                  <a:gd name="T18" fmla="*/ 177 w 489"/>
                  <a:gd name="T19" fmla="*/ 308 h 765"/>
                  <a:gd name="T20" fmla="*/ 179 w 489"/>
                  <a:gd name="T21" fmla="*/ 340 h 765"/>
                  <a:gd name="T22" fmla="*/ 188 w 489"/>
                  <a:gd name="T23" fmla="*/ 380 h 765"/>
                  <a:gd name="T24" fmla="*/ 196 w 489"/>
                  <a:gd name="T25" fmla="*/ 420 h 765"/>
                  <a:gd name="T26" fmla="*/ 207 w 489"/>
                  <a:gd name="T27" fmla="*/ 448 h 765"/>
                  <a:gd name="T28" fmla="*/ 219 w 489"/>
                  <a:gd name="T29" fmla="*/ 484 h 765"/>
                  <a:gd name="T30" fmla="*/ 228 w 489"/>
                  <a:gd name="T31" fmla="*/ 516 h 765"/>
                  <a:gd name="T32" fmla="*/ 237 w 489"/>
                  <a:gd name="T33" fmla="*/ 552 h 765"/>
                  <a:gd name="T34" fmla="*/ 239 w 489"/>
                  <a:gd name="T35" fmla="*/ 588 h 765"/>
                  <a:gd name="T36" fmla="*/ 233 w 489"/>
                  <a:gd name="T37" fmla="*/ 624 h 765"/>
                  <a:gd name="T38" fmla="*/ 219 w 489"/>
                  <a:gd name="T39" fmla="*/ 656 h 765"/>
                  <a:gd name="T40" fmla="*/ 200 w 489"/>
                  <a:gd name="T41" fmla="*/ 684 h 765"/>
                  <a:gd name="T42" fmla="*/ 184 w 489"/>
                  <a:gd name="T43" fmla="*/ 716 h 765"/>
                  <a:gd name="T44" fmla="*/ 171 w 489"/>
                  <a:gd name="T45" fmla="*/ 748 h 765"/>
                  <a:gd name="T46" fmla="*/ 160 w 489"/>
                  <a:gd name="T47" fmla="*/ 756 h 765"/>
                  <a:gd name="T48" fmla="*/ 158 w 489"/>
                  <a:gd name="T49" fmla="*/ 724 h 765"/>
                  <a:gd name="T50" fmla="*/ 152 w 489"/>
                  <a:gd name="T51" fmla="*/ 692 h 765"/>
                  <a:gd name="T52" fmla="*/ 140 w 489"/>
                  <a:gd name="T53" fmla="*/ 640 h 765"/>
                  <a:gd name="T54" fmla="*/ 133 w 489"/>
                  <a:gd name="T55" fmla="*/ 604 h 765"/>
                  <a:gd name="T56" fmla="*/ 120 w 489"/>
                  <a:gd name="T57" fmla="*/ 576 h 765"/>
                  <a:gd name="T58" fmla="*/ 100 w 489"/>
                  <a:gd name="T59" fmla="*/ 556 h 765"/>
                  <a:gd name="T60" fmla="*/ 85 w 489"/>
                  <a:gd name="T61" fmla="*/ 532 h 765"/>
                  <a:gd name="T62" fmla="*/ 75 w 489"/>
                  <a:gd name="T63" fmla="*/ 508 h 765"/>
                  <a:gd name="T64" fmla="*/ 60 w 489"/>
                  <a:gd name="T65" fmla="*/ 492 h 765"/>
                  <a:gd name="T66" fmla="*/ 45 w 489"/>
                  <a:gd name="T67" fmla="*/ 484 h 765"/>
                  <a:gd name="T68" fmla="*/ 28 w 489"/>
                  <a:gd name="T69" fmla="*/ 476 h 765"/>
                  <a:gd name="T70" fmla="*/ 8 w 489"/>
                  <a:gd name="T71" fmla="*/ 472 h 765"/>
                  <a:gd name="T72" fmla="*/ 8 w 489"/>
                  <a:gd name="T73" fmla="*/ 456 h 765"/>
                  <a:gd name="T74" fmla="*/ 28 w 489"/>
                  <a:gd name="T75" fmla="*/ 456 h 765"/>
                  <a:gd name="T76" fmla="*/ 45 w 489"/>
                  <a:gd name="T77" fmla="*/ 460 h 765"/>
                  <a:gd name="T78" fmla="*/ 65 w 489"/>
                  <a:gd name="T79" fmla="*/ 464 h 765"/>
                  <a:gd name="T80" fmla="*/ 82 w 489"/>
                  <a:gd name="T81" fmla="*/ 468 h 765"/>
                  <a:gd name="T82" fmla="*/ 103 w 489"/>
                  <a:gd name="T83" fmla="*/ 464 h 765"/>
                  <a:gd name="T84" fmla="*/ 124 w 489"/>
                  <a:gd name="T85" fmla="*/ 444 h 765"/>
                  <a:gd name="T86" fmla="*/ 133 w 489"/>
                  <a:gd name="T87" fmla="*/ 416 h 765"/>
                  <a:gd name="T88" fmla="*/ 143 w 489"/>
                  <a:gd name="T89" fmla="*/ 380 h 765"/>
                  <a:gd name="T90" fmla="*/ 149 w 489"/>
                  <a:gd name="T91" fmla="*/ 348 h 765"/>
                  <a:gd name="T92" fmla="*/ 157 w 489"/>
                  <a:gd name="T93" fmla="*/ 316 h 765"/>
                  <a:gd name="T94" fmla="*/ 164 w 489"/>
                  <a:gd name="T95" fmla="*/ 280 h 765"/>
                  <a:gd name="T96" fmla="*/ 169 w 489"/>
                  <a:gd name="T97" fmla="*/ 244 h 765"/>
                  <a:gd name="T98" fmla="*/ 171 w 489"/>
                  <a:gd name="T99" fmla="*/ 212 h 765"/>
                  <a:gd name="T100" fmla="*/ 174 w 489"/>
                  <a:gd name="T101" fmla="*/ 180 h 765"/>
                  <a:gd name="T102" fmla="*/ 182 w 489"/>
                  <a:gd name="T103" fmla="*/ 148 h 765"/>
                  <a:gd name="T104" fmla="*/ 182 w 489"/>
                  <a:gd name="T105" fmla="*/ 116 h 765"/>
                  <a:gd name="T106" fmla="*/ 193 w 489"/>
                  <a:gd name="T107" fmla="*/ 84 h 765"/>
                  <a:gd name="T108" fmla="*/ 200 w 489"/>
                  <a:gd name="T109" fmla="*/ 52 h 765"/>
                  <a:gd name="T110" fmla="*/ 213 w 489"/>
                  <a:gd name="T111" fmla="*/ 24 h 765"/>
                  <a:gd name="T112" fmla="*/ 227 w 489"/>
                  <a:gd name="T113" fmla="*/ 4 h 76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89"/>
                  <a:gd name="T172" fmla="*/ 0 h 765"/>
                  <a:gd name="T173" fmla="*/ 489 w 489"/>
                  <a:gd name="T174" fmla="*/ 765 h 76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89" h="765">
                    <a:moveTo>
                      <a:pt x="484" y="4"/>
                    </a:moveTo>
                    <a:lnTo>
                      <a:pt x="476" y="8"/>
                    </a:lnTo>
                    <a:lnTo>
                      <a:pt x="472" y="16"/>
                    </a:lnTo>
                    <a:lnTo>
                      <a:pt x="464" y="20"/>
                    </a:lnTo>
                    <a:lnTo>
                      <a:pt x="456" y="24"/>
                    </a:lnTo>
                    <a:lnTo>
                      <a:pt x="452" y="32"/>
                    </a:lnTo>
                    <a:lnTo>
                      <a:pt x="444" y="36"/>
                    </a:lnTo>
                    <a:lnTo>
                      <a:pt x="440" y="44"/>
                    </a:lnTo>
                    <a:lnTo>
                      <a:pt x="432" y="52"/>
                    </a:lnTo>
                    <a:lnTo>
                      <a:pt x="424" y="60"/>
                    </a:lnTo>
                    <a:lnTo>
                      <a:pt x="420" y="68"/>
                    </a:lnTo>
                    <a:lnTo>
                      <a:pt x="416" y="76"/>
                    </a:lnTo>
                    <a:lnTo>
                      <a:pt x="412" y="84"/>
                    </a:lnTo>
                    <a:lnTo>
                      <a:pt x="408" y="92"/>
                    </a:lnTo>
                    <a:lnTo>
                      <a:pt x="404" y="100"/>
                    </a:lnTo>
                    <a:lnTo>
                      <a:pt x="400" y="108"/>
                    </a:lnTo>
                    <a:lnTo>
                      <a:pt x="392" y="116"/>
                    </a:lnTo>
                    <a:lnTo>
                      <a:pt x="392" y="124"/>
                    </a:lnTo>
                    <a:lnTo>
                      <a:pt x="388" y="132"/>
                    </a:lnTo>
                    <a:lnTo>
                      <a:pt x="384" y="140"/>
                    </a:lnTo>
                    <a:lnTo>
                      <a:pt x="384" y="148"/>
                    </a:lnTo>
                    <a:lnTo>
                      <a:pt x="380" y="156"/>
                    </a:lnTo>
                    <a:lnTo>
                      <a:pt x="380" y="164"/>
                    </a:lnTo>
                    <a:lnTo>
                      <a:pt x="376" y="172"/>
                    </a:lnTo>
                    <a:lnTo>
                      <a:pt x="376" y="180"/>
                    </a:lnTo>
                    <a:lnTo>
                      <a:pt x="376" y="188"/>
                    </a:lnTo>
                    <a:lnTo>
                      <a:pt x="372" y="196"/>
                    </a:lnTo>
                    <a:lnTo>
                      <a:pt x="372" y="204"/>
                    </a:lnTo>
                    <a:lnTo>
                      <a:pt x="368" y="216"/>
                    </a:lnTo>
                    <a:lnTo>
                      <a:pt x="368" y="224"/>
                    </a:lnTo>
                    <a:lnTo>
                      <a:pt x="368" y="232"/>
                    </a:lnTo>
                    <a:lnTo>
                      <a:pt x="364" y="240"/>
                    </a:lnTo>
                    <a:lnTo>
                      <a:pt x="364" y="248"/>
                    </a:lnTo>
                    <a:lnTo>
                      <a:pt x="360" y="260"/>
                    </a:lnTo>
                    <a:lnTo>
                      <a:pt x="360" y="268"/>
                    </a:lnTo>
                    <a:lnTo>
                      <a:pt x="364" y="276"/>
                    </a:lnTo>
                    <a:lnTo>
                      <a:pt x="360" y="284"/>
                    </a:lnTo>
                    <a:lnTo>
                      <a:pt x="360" y="292"/>
                    </a:lnTo>
                    <a:lnTo>
                      <a:pt x="360" y="300"/>
                    </a:lnTo>
                    <a:lnTo>
                      <a:pt x="360" y="308"/>
                    </a:lnTo>
                    <a:lnTo>
                      <a:pt x="360" y="316"/>
                    </a:lnTo>
                    <a:lnTo>
                      <a:pt x="360" y="324"/>
                    </a:lnTo>
                    <a:lnTo>
                      <a:pt x="364" y="332"/>
                    </a:lnTo>
                    <a:lnTo>
                      <a:pt x="368" y="340"/>
                    </a:lnTo>
                    <a:lnTo>
                      <a:pt x="372" y="348"/>
                    </a:lnTo>
                    <a:lnTo>
                      <a:pt x="376" y="356"/>
                    </a:lnTo>
                    <a:lnTo>
                      <a:pt x="380" y="368"/>
                    </a:lnTo>
                    <a:lnTo>
                      <a:pt x="384" y="380"/>
                    </a:lnTo>
                    <a:lnTo>
                      <a:pt x="384" y="388"/>
                    </a:lnTo>
                    <a:lnTo>
                      <a:pt x="384" y="396"/>
                    </a:lnTo>
                    <a:lnTo>
                      <a:pt x="388" y="404"/>
                    </a:lnTo>
                    <a:lnTo>
                      <a:pt x="400" y="420"/>
                    </a:lnTo>
                    <a:lnTo>
                      <a:pt x="404" y="428"/>
                    </a:lnTo>
                    <a:lnTo>
                      <a:pt x="412" y="432"/>
                    </a:lnTo>
                    <a:lnTo>
                      <a:pt x="416" y="440"/>
                    </a:lnTo>
                    <a:lnTo>
                      <a:pt x="424" y="448"/>
                    </a:lnTo>
                    <a:lnTo>
                      <a:pt x="428" y="456"/>
                    </a:lnTo>
                    <a:lnTo>
                      <a:pt x="436" y="464"/>
                    </a:lnTo>
                    <a:lnTo>
                      <a:pt x="444" y="476"/>
                    </a:lnTo>
                    <a:lnTo>
                      <a:pt x="448" y="484"/>
                    </a:lnTo>
                    <a:lnTo>
                      <a:pt x="452" y="492"/>
                    </a:lnTo>
                    <a:lnTo>
                      <a:pt x="460" y="500"/>
                    </a:lnTo>
                    <a:lnTo>
                      <a:pt x="464" y="508"/>
                    </a:lnTo>
                    <a:lnTo>
                      <a:pt x="468" y="516"/>
                    </a:lnTo>
                    <a:lnTo>
                      <a:pt x="472" y="528"/>
                    </a:lnTo>
                    <a:lnTo>
                      <a:pt x="476" y="536"/>
                    </a:lnTo>
                    <a:lnTo>
                      <a:pt x="480" y="544"/>
                    </a:lnTo>
                    <a:lnTo>
                      <a:pt x="484" y="552"/>
                    </a:lnTo>
                    <a:lnTo>
                      <a:pt x="488" y="560"/>
                    </a:lnTo>
                    <a:lnTo>
                      <a:pt x="488" y="572"/>
                    </a:lnTo>
                    <a:lnTo>
                      <a:pt x="488" y="580"/>
                    </a:lnTo>
                    <a:lnTo>
                      <a:pt x="488" y="588"/>
                    </a:lnTo>
                    <a:lnTo>
                      <a:pt x="488" y="596"/>
                    </a:lnTo>
                    <a:lnTo>
                      <a:pt x="488" y="604"/>
                    </a:lnTo>
                    <a:lnTo>
                      <a:pt x="480" y="616"/>
                    </a:lnTo>
                    <a:lnTo>
                      <a:pt x="476" y="624"/>
                    </a:lnTo>
                    <a:lnTo>
                      <a:pt x="472" y="632"/>
                    </a:lnTo>
                    <a:lnTo>
                      <a:pt x="464" y="636"/>
                    </a:lnTo>
                    <a:lnTo>
                      <a:pt x="456" y="648"/>
                    </a:lnTo>
                    <a:lnTo>
                      <a:pt x="448" y="656"/>
                    </a:lnTo>
                    <a:lnTo>
                      <a:pt x="436" y="668"/>
                    </a:lnTo>
                    <a:lnTo>
                      <a:pt x="428" y="672"/>
                    </a:lnTo>
                    <a:lnTo>
                      <a:pt x="420" y="676"/>
                    </a:lnTo>
                    <a:lnTo>
                      <a:pt x="408" y="684"/>
                    </a:lnTo>
                    <a:lnTo>
                      <a:pt x="400" y="692"/>
                    </a:lnTo>
                    <a:lnTo>
                      <a:pt x="392" y="696"/>
                    </a:lnTo>
                    <a:lnTo>
                      <a:pt x="384" y="704"/>
                    </a:lnTo>
                    <a:lnTo>
                      <a:pt x="376" y="716"/>
                    </a:lnTo>
                    <a:lnTo>
                      <a:pt x="368" y="720"/>
                    </a:lnTo>
                    <a:lnTo>
                      <a:pt x="364" y="732"/>
                    </a:lnTo>
                    <a:lnTo>
                      <a:pt x="356" y="740"/>
                    </a:lnTo>
                    <a:lnTo>
                      <a:pt x="352" y="748"/>
                    </a:lnTo>
                    <a:lnTo>
                      <a:pt x="348" y="756"/>
                    </a:lnTo>
                    <a:lnTo>
                      <a:pt x="340" y="760"/>
                    </a:lnTo>
                    <a:lnTo>
                      <a:pt x="332" y="764"/>
                    </a:lnTo>
                    <a:lnTo>
                      <a:pt x="328" y="756"/>
                    </a:lnTo>
                    <a:lnTo>
                      <a:pt x="328" y="748"/>
                    </a:lnTo>
                    <a:lnTo>
                      <a:pt x="328" y="740"/>
                    </a:lnTo>
                    <a:lnTo>
                      <a:pt x="324" y="732"/>
                    </a:lnTo>
                    <a:lnTo>
                      <a:pt x="324" y="724"/>
                    </a:lnTo>
                    <a:lnTo>
                      <a:pt x="324" y="716"/>
                    </a:lnTo>
                    <a:lnTo>
                      <a:pt x="320" y="708"/>
                    </a:lnTo>
                    <a:lnTo>
                      <a:pt x="320" y="700"/>
                    </a:lnTo>
                    <a:lnTo>
                      <a:pt x="312" y="692"/>
                    </a:lnTo>
                    <a:lnTo>
                      <a:pt x="312" y="680"/>
                    </a:lnTo>
                    <a:lnTo>
                      <a:pt x="304" y="664"/>
                    </a:lnTo>
                    <a:lnTo>
                      <a:pt x="296" y="652"/>
                    </a:lnTo>
                    <a:lnTo>
                      <a:pt x="288" y="640"/>
                    </a:lnTo>
                    <a:lnTo>
                      <a:pt x="284" y="632"/>
                    </a:lnTo>
                    <a:lnTo>
                      <a:pt x="280" y="624"/>
                    </a:lnTo>
                    <a:lnTo>
                      <a:pt x="276" y="616"/>
                    </a:lnTo>
                    <a:lnTo>
                      <a:pt x="272" y="604"/>
                    </a:lnTo>
                    <a:lnTo>
                      <a:pt x="264" y="596"/>
                    </a:lnTo>
                    <a:lnTo>
                      <a:pt x="256" y="588"/>
                    </a:lnTo>
                    <a:lnTo>
                      <a:pt x="252" y="580"/>
                    </a:lnTo>
                    <a:lnTo>
                      <a:pt x="244" y="576"/>
                    </a:lnTo>
                    <a:lnTo>
                      <a:pt x="240" y="568"/>
                    </a:lnTo>
                    <a:lnTo>
                      <a:pt x="232" y="564"/>
                    </a:lnTo>
                    <a:lnTo>
                      <a:pt x="224" y="560"/>
                    </a:lnTo>
                    <a:lnTo>
                      <a:pt x="204" y="556"/>
                    </a:lnTo>
                    <a:lnTo>
                      <a:pt x="196" y="552"/>
                    </a:lnTo>
                    <a:lnTo>
                      <a:pt x="192" y="544"/>
                    </a:lnTo>
                    <a:lnTo>
                      <a:pt x="184" y="540"/>
                    </a:lnTo>
                    <a:lnTo>
                      <a:pt x="176" y="532"/>
                    </a:lnTo>
                    <a:lnTo>
                      <a:pt x="168" y="528"/>
                    </a:lnTo>
                    <a:lnTo>
                      <a:pt x="160" y="524"/>
                    </a:lnTo>
                    <a:lnTo>
                      <a:pt x="156" y="516"/>
                    </a:lnTo>
                    <a:lnTo>
                      <a:pt x="152" y="508"/>
                    </a:lnTo>
                    <a:lnTo>
                      <a:pt x="144" y="504"/>
                    </a:lnTo>
                    <a:lnTo>
                      <a:pt x="136" y="500"/>
                    </a:lnTo>
                    <a:lnTo>
                      <a:pt x="132" y="492"/>
                    </a:lnTo>
                    <a:lnTo>
                      <a:pt x="124" y="492"/>
                    </a:lnTo>
                    <a:lnTo>
                      <a:pt x="116" y="488"/>
                    </a:lnTo>
                    <a:lnTo>
                      <a:pt x="108" y="484"/>
                    </a:lnTo>
                    <a:lnTo>
                      <a:pt x="100" y="484"/>
                    </a:lnTo>
                    <a:lnTo>
                      <a:pt x="92" y="484"/>
                    </a:lnTo>
                    <a:lnTo>
                      <a:pt x="80" y="480"/>
                    </a:lnTo>
                    <a:lnTo>
                      <a:pt x="72" y="476"/>
                    </a:lnTo>
                    <a:lnTo>
                      <a:pt x="64" y="476"/>
                    </a:lnTo>
                    <a:lnTo>
                      <a:pt x="56" y="476"/>
                    </a:lnTo>
                    <a:lnTo>
                      <a:pt x="44" y="476"/>
                    </a:lnTo>
                    <a:lnTo>
                      <a:pt x="36" y="476"/>
                    </a:lnTo>
                    <a:lnTo>
                      <a:pt x="28" y="476"/>
                    </a:lnTo>
                    <a:lnTo>
                      <a:pt x="16" y="472"/>
                    </a:lnTo>
                    <a:lnTo>
                      <a:pt x="8" y="468"/>
                    </a:lnTo>
                    <a:lnTo>
                      <a:pt x="0" y="464"/>
                    </a:lnTo>
                    <a:lnTo>
                      <a:pt x="8" y="456"/>
                    </a:lnTo>
                    <a:lnTo>
                      <a:pt x="16" y="456"/>
                    </a:lnTo>
                    <a:lnTo>
                      <a:pt x="24" y="456"/>
                    </a:lnTo>
                    <a:lnTo>
                      <a:pt x="32" y="456"/>
                    </a:lnTo>
                    <a:lnTo>
                      <a:pt x="48" y="456"/>
                    </a:lnTo>
                    <a:lnTo>
                      <a:pt x="56" y="456"/>
                    </a:lnTo>
                    <a:lnTo>
                      <a:pt x="64" y="456"/>
                    </a:lnTo>
                    <a:lnTo>
                      <a:pt x="76" y="456"/>
                    </a:lnTo>
                    <a:lnTo>
                      <a:pt x="84" y="460"/>
                    </a:lnTo>
                    <a:lnTo>
                      <a:pt x="92" y="460"/>
                    </a:lnTo>
                    <a:lnTo>
                      <a:pt x="100" y="460"/>
                    </a:lnTo>
                    <a:lnTo>
                      <a:pt x="112" y="464"/>
                    </a:lnTo>
                    <a:lnTo>
                      <a:pt x="120" y="464"/>
                    </a:lnTo>
                    <a:lnTo>
                      <a:pt x="132" y="464"/>
                    </a:lnTo>
                    <a:lnTo>
                      <a:pt x="140" y="468"/>
                    </a:lnTo>
                    <a:lnTo>
                      <a:pt x="152" y="468"/>
                    </a:lnTo>
                    <a:lnTo>
                      <a:pt x="160" y="468"/>
                    </a:lnTo>
                    <a:lnTo>
                      <a:pt x="168" y="468"/>
                    </a:lnTo>
                    <a:lnTo>
                      <a:pt x="180" y="468"/>
                    </a:lnTo>
                    <a:lnTo>
                      <a:pt x="188" y="468"/>
                    </a:lnTo>
                    <a:lnTo>
                      <a:pt x="204" y="468"/>
                    </a:lnTo>
                    <a:lnTo>
                      <a:pt x="212" y="464"/>
                    </a:lnTo>
                    <a:lnTo>
                      <a:pt x="220" y="464"/>
                    </a:lnTo>
                    <a:lnTo>
                      <a:pt x="236" y="456"/>
                    </a:lnTo>
                    <a:lnTo>
                      <a:pt x="244" y="452"/>
                    </a:lnTo>
                    <a:lnTo>
                      <a:pt x="256" y="444"/>
                    </a:lnTo>
                    <a:lnTo>
                      <a:pt x="260" y="436"/>
                    </a:lnTo>
                    <a:lnTo>
                      <a:pt x="268" y="432"/>
                    </a:lnTo>
                    <a:lnTo>
                      <a:pt x="272" y="424"/>
                    </a:lnTo>
                    <a:lnTo>
                      <a:pt x="272" y="416"/>
                    </a:lnTo>
                    <a:lnTo>
                      <a:pt x="280" y="408"/>
                    </a:lnTo>
                    <a:lnTo>
                      <a:pt x="284" y="396"/>
                    </a:lnTo>
                    <a:lnTo>
                      <a:pt x="288" y="388"/>
                    </a:lnTo>
                    <a:lnTo>
                      <a:pt x="292" y="380"/>
                    </a:lnTo>
                    <a:lnTo>
                      <a:pt x="296" y="372"/>
                    </a:lnTo>
                    <a:lnTo>
                      <a:pt x="296" y="364"/>
                    </a:lnTo>
                    <a:lnTo>
                      <a:pt x="300" y="356"/>
                    </a:lnTo>
                    <a:lnTo>
                      <a:pt x="304" y="348"/>
                    </a:lnTo>
                    <a:lnTo>
                      <a:pt x="312" y="340"/>
                    </a:lnTo>
                    <a:lnTo>
                      <a:pt x="312" y="332"/>
                    </a:lnTo>
                    <a:lnTo>
                      <a:pt x="316" y="324"/>
                    </a:lnTo>
                    <a:lnTo>
                      <a:pt x="320" y="316"/>
                    </a:lnTo>
                    <a:lnTo>
                      <a:pt x="324" y="308"/>
                    </a:lnTo>
                    <a:lnTo>
                      <a:pt x="328" y="296"/>
                    </a:lnTo>
                    <a:lnTo>
                      <a:pt x="332" y="288"/>
                    </a:lnTo>
                    <a:lnTo>
                      <a:pt x="336" y="280"/>
                    </a:lnTo>
                    <a:lnTo>
                      <a:pt x="336" y="272"/>
                    </a:lnTo>
                    <a:lnTo>
                      <a:pt x="340" y="260"/>
                    </a:lnTo>
                    <a:lnTo>
                      <a:pt x="344" y="252"/>
                    </a:lnTo>
                    <a:lnTo>
                      <a:pt x="344" y="244"/>
                    </a:lnTo>
                    <a:lnTo>
                      <a:pt x="348" y="236"/>
                    </a:lnTo>
                    <a:lnTo>
                      <a:pt x="348" y="228"/>
                    </a:lnTo>
                    <a:lnTo>
                      <a:pt x="352" y="220"/>
                    </a:lnTo>
                    <a:lnTo>
                      <a:pt x="352" y="212"/>
                    </a:lnTo>
                    <a:lnTo>
                      <a:pt x="352" y="204"/>
                    </a:lnTo>
                    <a:lnTo>
                      <a:pt x="352" y="196"/>
                    </a:lnTo>
                    <a:lnTo>
                      <a:pt x="356" y="188"/>
                    </a:lnTo>
                    <a:lnTo>
                      <a:pt x="356" y="180"/>
                    </a:lnTo>
                    <a:lnTo>
                      <a:pt x="360" y="172"/>
                    </a:lnTo>
                    <a:lnTo>
                      <a:pt x="368" y="164"/>
                    </a:lnTo>
                    <a:lnTo>
                      <a:pt x="368" y="156"/>
                    </a:lnTo>
                    <a:lnTo>
                      <a:pt x="372" y="148"/>
                    </a:lnTo>
                    <a:lnTo>
                      <a:pt x="372" y="140"/>
                    </a:lnTo>
                    <a:lnTo>
                      <a:pt x="372" y="132"/>
                    </a:lnTo>
                    <a:lnTo>
                      <a:pt x="372" y="124"/>
                    </a:lnTo>
                    <a:lnTo>
                      <a:pt x="372" y="116"/>
                    </a:lnTo>
                    <a:lnTo>
                      <a:pt x="380" y="108"/>
                    </a:lnTo>
                    <a:lnTo>
                      <a:pt x="388" y="100"/>
                    </a:lnTo>
                    <a:lnTo>
                      <a:pt x="392" y="92"/>
                    </a:lnTo>
                    <a:lnTo>
                      <a:pt x="396" y="84"/>
                    </a:lnTo>
                    <a:lnTo>
                      <a:pt x="396" y="76"/>
                    </a:lnTo>
                    <a:lnTo>
                      <a:pt x="400" y="68"/>
                    </a:lnTo>
                    <a:lnTo>
                      <a:pt x="404" y="60"/>
                    </a:lnTo>
                    <a:lnTo>
                      <a:pt x="408" y="52"/>
                    </a:lnTo>
                    <a:lnTo>
                      <a:pt x="416" y="48"/>
                    </a:lnTo>
                    <a:lnTo>
                      <a:pt x="424" y="40"/>
                    </a:lnTo>
                    <a:lnTo>
                      <a:pt x="428" y="32"/>
                    </a:lnTo>
                    <a:lnTo>
                      <a:pt x="436" y="24"/>
                    </a:lnTo>
                    <a:lnTo>
                      <a:pt x="444" y="20"/>
                    </a:lnTo>
                    <a:lnTo>
                      <a:pt x="452" y="12"/>
                    </a:lnTo>
                    <a:lnTo>
                      <a:pt x="460" y="12"/>
                    </a:lnTo>
                    <a:lnTo>
                      <a:pt x="464" y="4"/>
                    </a:lnTo>
                    <a:lnTo>
                      <a:pt x="472" y="0"/>
                    </a:lnTo>
                    <a:lnTo>
                      <a:pt x="480" y="4"/>
                    </a:lnTo>
                    <a:lnTo>
                      <a:pt x="484" y="4"/>
                    </a:lnTo>
                  </a:path>
                </a:pathLst>
              </a:custGeom>
              <a:solidFill>
                <a:srgbClr val="FCFEB9"/>
              </a:solidFill>
              <a:ln w="12700" cap="rnd" cmpd="sng">
                <a:solidFill>
                  <a:schemeClr val="tx1"/>
                </a:solidFill>
                <a:prstDash val="solid"/>
                <a:round/>
                <a:headEnd type="none" w="med" len="med"/>
                <a:tailEnd type="none" w="med" len="med"/>
              </a:ln>
            </p:spPr>
            <p:txBody>
              <a:bodyPr/>
              <a:lstStyle/>
              <a:p>
                <a:pPr defTabSz="420075"/>
                <a:endParaRPr lang="en-US" sz="1654">
                  <a:solidFill>
                    <a:prstClr val="black"/>
                  </a:solidFill>
                  <a:latin typeface="Calibri"/>
                </a:endParaRPr>
              </a:p>
            </p:txBody>
          </p:sp>
          <p:sp>
            <p:nvSpPr>
              <p:cNvPr id="13" name="Elipse 12"/>
              <p:cNvSpPr/>
              <p:nvPr/>
            </p:nvSpPr>
            <p:spPr>
              <a:xfrm>
                <a:off x="5079767" y="5214105"/>
                <a:ext cx="83545" cy="92792"/>
              </a:xfrm>
              <a:prstGeom prst="ellipse">
                <a:avLst/>
              </a:prstGeom>
              <a:solidFill>
                <a:srgbClr val="FF0000"/>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20075"/>
                <a:endParaRPr lang="es-ES" sz="1654">
                  <a:solidFill>
                    <a:prstClr val="white"/>
                  </a:solidFill>
                  <a:latin typeface="Calibri"/>
                </a:endParaRPr>
              </a:p>
            </p:txBody>
          </p:sp>
          <p:sp>
            <p:nvSpPr>
              <p:cNvPr id="14" name="Elipse 13"/>
              <p:cNvSpPr/>
              <p:nvPr/>
            </p:nvSpPr>
            <p:spPr>
              <a:xfrm>
                <a:off x="4898821" y="4900427"/>
                <a:ext cx="83545" cy="92792"/>
              </a:xfrm>
              <a:prstGeom prst="ellipse">
                <a:avLst/>
              </a:prstGeom>
              <a:solidFill>
                <a:srgbClr val="FF0000"/>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20075"/>
                <a:endParaRPr lang="es-ES" sz="1654">
                  <a:solidFill>
                    <a:prstClr val="white"/>
                  </a:solidFill>
                  <a:latin typeface="Calibri"/>
                </a:endParaRPr>
              </a:p>
            </p:txBody>
          </p:sp>
          <p:sp>
            <p:nvSpPr>
              <p:cNvPr id="15" name="Elipse 14"/>
              <p:cNvSpPr/>
              <p:nvPr/>
            </p:nvSpPr>
            <p:spPr>
              <a:xfrm>
                <a:off x="4432686" y="5233040"/>
                <a:ext cx="83545" cy="92792"/>
              </a:xfrm>
              <a:prstGeom prst="ellipse">
                <a:avLst/>
              </a:prstGeom>
              <a:solidFill>
                <a:srgbClr val="FF0000"/>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20075"/>
                <a:endParaRPr lang="es-ES" sz="1654">
                  <a:solidFill>
                    <a:prstClr val="white"/>
                  </a:solidFill>
                  <a:latin typeface="Calibri"/>
                </a:endParaRPr>
              </a:p>
            </p:txBody>
          </p:sp>
          <p:sp>
            <p:nvSpPr>
              <p:cNvPr id="16" name="Elipse 15"/>
              <p:cNvSpPr/>
              <p:nvPr/>
            </p:nvSpPr>
            <p:spPr>
              <a:xfrm>
                <a:off x="4548295" y="4952599"/>
                <a:ext cx="83545" cy="92792"/>
              </a:xfrm>
              <a:prstGeom prst="ellipse">
                <a:avLst/>
              </a:prstGeom>
              <a:solidFill>
                <a:srgbClr val="FF0000"/>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20075"/>
                <a:endParaRPr lang="es-ES" sz="1654">
                  <a:solidFill>
                    <a:prstClr val="white"/>
                  </a:solidFill>
                  <a:latin typeface="Calibri"/>
                </a:endParaRPr>
              </a:p>
            </p:txBody>
          </p:sp>
          <p:sp>
            <p:nvSpPr>
              <p:cNvPr id="17" name="Elipse 16"/>
              <p:cNvSpPr/>
              <p:nvPr/>
            </p:nvSpPr>
            <p:spPr>
              <a:xfrm>
                <a:off x="4968983" y="5339093"/>
                <a:ext cx="83545" cy="92792"/>
              </a:xfrm>
              <a:prstGeom prst="ellipse">
                <a:avLst/>
              </a:prstGeom>
              <a:solidFill>
                <a:srgbClr val="FF0000"/>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20075"/>
                <a:endParaRPr lang="es-ES" sz="1654">
                  <a:solidFill>
                    <a:prstClr val="white"/>
                  </a:solidFill>
                  <a:latin typeface="Calibri"/>
                </a:endParaRPr>
              </a:p>
            </p:txBody>
          </p:sp>
          <p:sp>
            <p:nvSpPr>
              <p:cNvPr id="18" name="Elipse 17"/>
              <p:cNvSpPr/>
              <p:nvPr/>
            </p:nvSpPr>
            <p:spPr>
              <a:xfrm>
                <a:off x="4636443" y="5052005"/>
                <a:ext cx="45719" cy="45719"/>
              </a:xfrm>
              <a:prstGeom prst="ellipse">
                <a:avLst/>
              </a:prstGeom>
              <a:solidFill>
                <a:srgbClr val="FFFF00"/>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20075"/>
                <a:endParaRPr lang="es-ES" sz="1654">
                  <a:solidFill>
                    <a:prstClr val="white"/>
                  </a:solidFill>
                  <a:latin typeface="Calibri"/>
                </a:endParaRPr>
              </a:p>
            </p:txBody>
          </p:sp>
          <p:sp>
            <p:nvSpPr>
              <p:cNvPr id="19" name="Elipse 18"/>
              <p:cNvSpPr/>
              <p:nvPr/>
            </p:nvSpPr>
            <p:spPr>
              <a:xfrm>
                <a:off x="4479546" y="4798279"/>
                <a:ext cx="45719" cy="45719"/>
              </a:xfrm>
              <a:prstGeom prst="ellipse">
                <a:avLst/>
              </a:prstGeom>
              <a:solidFill>
                <a:srgbClr val="FFFF00"/>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20075"/>
                <a:endParaRPr lang="es-ES" sz="1654">
                  <a:solidFill>
                    <a:prstClr val="white"/>
                  </a:solidFill>
                  <a:latin typeface="Calibri"/>
                </a:endParaRPr>
              </a:p>
            </p:txBody>
          </p:sp>
          <p:sp>
            <p:nvSpPr>
              <p:cNvPr id="20" name="Elipse 19"/>
              <p:cNvSpPr/>
              <p:nvPr/>
            </p:nvSpPr>
            <p:spPr>
              <a:xfrm>
                <a:off x="4740786" y="5233717"/>
                <a:ext cx="45719" cy="45719"/>
              </a:xfrm>
              <a:prstGeom prst="ellipse">
                <a:avLst/>
              </a:prstGeom>
              <a:solidFill>
                <a:srgbClr val="FFFF00"/>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20075"/>
                <a:endParaRPr lang="es-ES" sz="1654">
                  <a:solidFill>
                    <a:prstClr val="white"/>
                  </a:solidFill>
                  <a:latin typeface="Calibri"/>
                </a:endParaRPr>
              </a:p>
            </p:txBody>
          </p:sp>
          <p:sp>
            <p:nvSpPr>
              <p:cNvPr id="21" name="Elipse 20"/>
              <p:cNvSpPr/>
              <p:nvPr/>
            </p:nvSpPr>
            <p:spPr>
              <a:xfrm>
                <a:off x="4842553" y="4922513"/>
                <a:ext cx="45719" cy="45719"/>
              </a:xfrm>
              <a:prstGeom prst="ellipse">
                <a:avLst/>
              </a:prstGeom>
              <a:solidFill>
                <a:srgbClr val="FFFF00"/>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20075"/>
                <a:endParaRPr lang="es-ES" sz="1654">
                  <a:solidFill>
                    <a:prstClr val="white"/>
                  </a:solidFill>
                  <a:latin typeface="Calibri"/>
                </a:endParaRPr>
              </a:p>
            </p:txBody>
          </p:sp>
          <p:sp>
            <p:nvSpPr>
              <p:cNvPr id="22" name="Elipse 21"/>
              <p:cNvSpPr/>
              <p:nvPr/>
            </p:nvSpPr>
            <p:spPr>
              <a:xfrm>
                <a:off x="4497318" y="5090422"/>
                <a:ext cx="45719" cy="45719"/>
              </a:xfrm>
              <a:prstGeom prst="ellipse">
                <a:avLst/>
              </a:prstGeom>
              <a:solidFill>
                <a:srgbClr val="FFFF00"/>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20075"/>
                <a:endParaRPr lang="es-ES" sz="1654">
                  <a:solidFill>
                    <a:prstClr val="white"/>
                  </a:solidFill>
                  <a:latin typeface="Calibri"/>
                </a:endParaRPr>
              </a:p>
            </p:txBody>
          </p:sp>
          <p:sp>
            <p:nvSpPr>
              <p:cNvPr id="23" name="Elipse 22"/>
              <p:cNvSpPr/>
              <p:nvPr/>
            </p:nvSpPr>
            <p:spPr>
              <a:xfrm>
                <a:off x="5029668" y="5442148"/>
                <a:ext cx="45719" cy="45719"/>
              </a:xfrm>
              <a:prstGeom prst="ellipse">
                <a:avLst/>
              </a:prstGeom>
              <a:solidFill>
                <a:srgbClr val="FFFF00"/>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20075"/>
                <a:endParaRPr lang="es-ES" sz="1654">
                  <a:solidFill>
                    <a:prstClr val="white"/>
                  </a:solidFill>
                  <a:latin typeface="Calibri"/>
                </a:endParaRPr>
              </a:p>
            </p:txBody>
          </p:sp>
          <p:sp>
            <p:nvSpPr>
              <p:cNvPr id="24" name="Elipse 23"/>
              <p:cNvSpPr/>
              <p:nvPr/>
            </p:nvSpPr>
            <p:spPr>
              <a:xfrm>
                <a:off x="4352103" y="5401567"/>
                <a:ext cx="45719" cy="45719"/>
              </a:xfrm>
              <a:prstGeom prst="ellipse">
                <a:avLst/>
              </a:prstGeom>
              <a:solidFill>
                <a:srgbClr val="FFFF00"/>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20075"/>
                <a:endParaRPr lang="es-ES" sz="1654">
                  <a:solidFill>
                    <a:prstClr val="white"/>
                  </a:solidFill>
                  <a:latin typeface="Calibri"/>
                </a:endParaRPr>
              </a:p>
            </p:txBody>
          </p:sp>
          <p:sp>
            <p:nvSpPr>
              <p:cNvPr id="25" name="Elipse 24"/>
              <p:cNvSpPr/>
              <p:nvPr/>
            </p:nvSpPr>
            <p:spPr>
              <a:xfrm>
                <a:off x="5238605" y="5394175"/>
                <a:ext cx="45719" cy="45719"/>
              </a:xfrm>
              <a:prstGeom prst="ellipse">
                <a:avLst/>
              </a:prstGeom>
              <a:solidFill>
                <a:srgbClr val="FFFF00"/>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20075"/>
                <a:endParaRPr lang="es-ES" sz="1654">
                  <a:solidFill>
                    <a:prstClr val="white"/>
                  </a:solidFill>
                  <a:latin typeface="Calibri"/>
                </a:endParaRPr>
              </a:p>
            </p:txBody>
          </p:sp>
          <p:sp>
            <p:nvSpPr>
              <p:cNvPr id="26" name="Elipse 25"/>
              <p:cNvSpPr/>
              <p:nvPr/>
            </p:nvSpPr>
            <p:spPr>
              <a:xfrm>
                <a:off x="4691053" y="5400411"/>
                <a:ext cx="45719" cy="45719"/>
              </a:xfrm>
              <a:prstGeom prst="ellipse">
                <a:avLst/>
              </a:prstGeom>
              <a:solidFill>
                <a:srgbClr val="FFFF00"/>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20075"/>
                <a:endParaRPr lang="es-ES" sz="1654">
                  <a:solidFill>
                    <a:prstClr val="white"/>
                  </a:solidFill>
                  <a:latin typeface="Calibri"/>
                </a:endParaRPr>
              </a:p>
            </p:txBody>
          </p:sp>
          <p:sp>
            <p:nvSpPr>
              <p:cNvPr id="27" name="Elipse 26"/>
              <p:cNvSpPr/>
              <p:nvPr/>
            </p:nvSpPr>
            <p:spPr>
              <a:xfrm>
                <a:off x="4474459" y="4907498"/>
                <a:ext cx="45719" cy="45719"/>
              </a:xfrm>
              <a:prstGeom prst="ellipse">
                <a:avLst/>
              </a:prstGeom>
              <a:solidFill>
                <a:srgbClr val="FFFF00"/>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20075"/>
                <a:endParaRPr lang="es-ES" sz="1654">
                  <a:solidFill>
                    <a:prstClr val="white"/>
                  </a:solidFill>
                  <a:latin typeface="Calibri"/>
                </a:endParaRPr>
              </a:p>
            </p:txBody>
          </p:sp>
          <p:cxnSp>
            <p:nvCxnSpPr>
              <p:cNvPr id="28" name="Conector recto 27"/>
              <p:cNvCxnSpPr>
                <a:stCxn id="56" idx="34"/>
                <a:endCxn id="56" idx="21"/>
              </p:cNvCxnSpPr>
              <p:nvPr/>
            </p:nvCxnSpPr>
            <p:spPr>
              <a:xfrm flipV="1">
                <a:off x="4404553" y="5019332"/>
                <a:ext cx="46042" cy="5226"/>
              </a:xfrm>
              <a:prstGeom prst="line">
                <a:avLst/>
              </a:prstGeom>
              <a:ln w="6350" cmpd="sng">
                <a:solidFill>
                  <a:srgbClr val="000000"/>
                </a:solidFill>
              </a:ln>
            </p:spPr>
            <p:style>
              <a:lnRef idx="2">
                <a:schemeClr val="accent1"/>
              </a:lnRef>
              <a:fillRef idx="0">
                <a:schemeClr val="accent1"/>
              </a:fillRef>
              <a:effectRef idx="1">
                <a:schemeClr val="accent1"/>
              </a:effectRef>
              <a:fontRef idx="minor">
                <a:schemeClr val="tx1"/>
              </a:fontRef>
            </p:style>
          </p:cxnSp>
          <p:cxnSp>
            <p:nvCxnSpPr>
              <p:cNvPr id="29" name="Conector recto 28"/>
              <p:cNvCxnSpPr>
                <a:stCxn id="53" idx="34"/>
                <a:endCxn id="53" idx="21"/>
              </p:cNvCxnSpPr>
              <p:nvPr/>
            </p:nvCxnSpPr>
            <p:spPr>
              <a:xfrm flipV="1">
                <a:off x="4778229" y="5321533"/>
                <a:ext cx="49347" cy="5750"/>
              </a:xfrm>
              <a:prstGeom prst="line">
                <a:avLst/>
              </a:prstGeom>
              <a:ln w="6350" cmpd="sng">
                <a:solidFill>
                  <a:srgbClr val="000000"/>
                </a:solidFill>
              </a:ln>
            </p:spPr>
            <p:style>
              <a:lnRef idx="2">
                <a:schemeClr val="accent1"/>
              </a:lnRef>
              <a:fillRef idx="0">
                <a:schemeClr val="accent1"/>
              </a:fillRef>
              <a:effectRef idx="1">
                <a:schemeClr val="accent1"/>
              </a:effectRef>
              <a:fontRef idx="minor">
                <a:schemeClr val="tx1"/>
              </a:fontRef>
            </p:style>
          </p:cxnSp>
          <p:sp>
            <p:nvSpPr>
              <p:cNvPr id="30" name="Elipse 29"/>
              <p:cNvSpPr/>
              <p:nvPr/>
            </p:nvSpPr>
            <p:spPr>
              <a:xfrm>
                <a:off x="4792373" y="5044789"/>
                <a:ext cx="83545" cy="92792"/>
              </a:xfrm>
              <a:prstGeom prst="ellipse">
                <a:avLst/>
              </a:prstGeom>
              <a:solidFill>
                <a:srgbClr val="FF0000"/>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20075"/>
                <a:endParaRPr lang="es-ES" sz="1654">
                  <a:solidFill>
                    <a:prstClr val="white"/>
                  </a:solidFill>
                  <a:latin typeface="Calibri"/>
                </a:endParaRPr>
              </a:p>
            </p:txBody>
          </p:sp>
          <p:sp>
            <p:nvSpPr>
              <p:cNvPr id="31" name="Elipse 30"/>
              <p:cNvSpPr/>
              <p:nvPr/>
            </p:nvSpPr>
            <p:spPr>
              <a:xfrm>
                <a:off x="4415415" y="4682164"/>
                <a:ext cx="83545" cy="92792"/>
              </a:xfrm>
              <a:prstGeom prst="ellipse">
                <a:avLst/>
              </a:prstGeom>
              <a:solidFill>
                <a:srgbClr val="FF0000"/>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20075"/>
                <a:endParaRPr lang="es-ES" sz="1654">
                  <a:solidFill>
                    <a:prstClr val="white"/>
                  </a:solidFill>
                  <a:latin typeface="Calibri"/>
                </a:endParaRPr>
              </a:p>
            </p:txBody>
          </p:sp>
          <p:sp>
            <p:nvSpPr>
              <p:cNvPr id="32" name="Elipse 31"/>
              <p:cNvSpPr/>
              <p:nvPr/>
            </p:nvSpPr>
            <p:spPr>
              <a:xfrm>
                <a:off x="4307554" y="4797602"/>
                <a:ext cx="83545" cy="92792"/>
              </a:xfrm>
              <a:prstGeom prst="ellipse">
                <a:avLst/>
              </a:prstGeom>
              <a:solidFill>
                <a:srgbClr val="FF0000"/>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20075"/>
                <a:endParaRPr lang="es-ES" sz="1654">
                  <a:solidFill>
                    <a:prstClr val="white"/>
                  </a:solidFill>
                  <a:latin typeface="Calibri"/>
                </a:endParaRPr>
              </a:p>
            </p:txBody>
          </p:sp>
          <p:sp>
            <p:nvSpPr>
              <p:cNvPr id="33" name="Elipse 32"/>
              <p:cNvSpPr/>
              <p:nvPr/>
            </p:nvSpPr>
            <p:spPr>
              <a:xfrm>
                <a:off x="5130695" y="5465924"/>
                <a:ext cx="83545" cy="92792"/>
              </a:xfrm>
              <a:prstGeom prst="ellipse">
                <a:avLst/>
              </a:prstGeom>
              <a:solidFill>
                <a:srgbClr val="FF0000"/>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20075"/>
                <a:endParaRPr lang="es-ES" sz="1654">
                  <a:solidFill>
                    <a:prstClr val="white"/>
                  </a:solidFill>
                  <a:latin typeface="Calibri"/>
                </a:endParaRPr>
              </a:p>
            </p:txBody>
          </p:sp>
          <p:sp>
            <p:nvSpPr>
              <p:cNvPr id="34" name="Elipse 33"/>
              <p:cNvSpPr/>
              <p:nvPr/>
            </p:nvSpPr>
            <p:spPr>
              <a:xfrm>
                <a:off x="5324867" y="5419911"/>
                <a:ext cx="83545" cy="92792"/>
              </a:xfrm>
              <a:prstGeom prst="ellipse">
                <a:avLst/>
              </a:prstGeom>
              <a:solidFill>
                <a:srgbClr val="FF0000"/>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20075"/>
                <a:endParaRPr lang="es-ES" sz="1654">
                  <a:solidFill>
                    <a:prstClr val="white"/>
                  </a:solidFill>
                  <a:latin typeface="Calibri"/>
                </a:endParaRPr>
              </a:p>
            </p:txBody>
          </p:sp>
          <p:sp>
            <p:nvSpPr>
              <p:cNvPr id="35" name="Elipse 34"/>
              <p:cNvSpPr/>
              <p:nvPr/>
            </p:nvSpPr>
            <p:spPr>
              <a:xfrm>
                <a:off x="4527662" y="5444676"/>
                <a:ext cx="83545" cy="92792"/>
              </a:xfrm>
              <a:prstGeom prst="ellipse">
                <a:avLst/>
              </a:prstGeom>
              <a:solidFill>
                <a:srgbClr val="FF0000"/>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20075"/>
                <a:endParaRPr lang="es-ES" sz="1654">
                  <a:solidFill>
                    <a:prstClr val="white"/>
                  </a:solidFill>
                  <a:latin typeface="Calibri"/>
                </a:endParaRPr>
              </a:p>
            </p:txBody>
          </p:sp>
          <p:sp>
            <p:nvSpPr>
              <p:cNvPr id="36" name="Elipse 35"/>
              <p:cNvSpPr/>
              <p:nvPr/>
            </p:nvSpPr>
            <p:spPr>
              <a:xfrm>
                <a:off x="4304993" y="5487867"/>
                <a:ext cx="83545" cy="92792"/>
              </a:xfrm>
              <a:prstGeom prst="ellipse">
                <a:avLst/>
              </a:prstGeom>
              <a:solidFill>
                <a:srgbClr val="FF0000"/>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20075"/>
                <a:endParaRPr lang="es-ES" sz="1654">
                  <a:solidFill>
                    <a:prstClr val="white"/>
                  </a:solidFill>
                  <a:latin typeface="Calibri"/>
                </a:endParaRPr>
              </a:p>
            </p:txBody>
          </p:sp>
          <p:sp>
            <p:nvSpPr>
              <p:cNvPr id="37" name="Elipse 36"/>
              <p:cNvSpPr/>
              <p:nvPr/>
            </p:nvSpPr>
            <p:spPr>
              <a:xfrm>
                <a:off x="4504503" y="5553967"/>
                <a:ext cx="45719" cy="45719"/>
              </a:xfrm>
              <a:prstGeom prst="ellipse">
                <a:avLst/>
              </a:prstGeom>
              <a:solidFill>
                <a:srgbClr val="FFFF00"/>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20075"/>
                <a:endParaRPr lang="es-ES" sz="1654">
                  <a:solidFill>
                    <a:prstClr val="white"/>
                  </a:solidFill>
                  <a:latin typeface="Calibri"/>
                </a:endParaRPr>
              </a:p>
            </p:txBody>
          </p:sp>
          <p:sp>
            <p:nvSpPr>
              <p:cNvPr id="38" name="Elipse 37"/>
              <p:cNvSpPr/>
              <p:nvPr/>
            </p:nvSpPr>
            <p:spPr>
              <a:xfrm>
                <a:off x="4561437" y="5275814"/>
                <a:ext cx="45719" cy="45719"/>
              </a:xfrm>
              <a:prstGeom prst="ellipse">
                <a:avLst/>
              </a:prstGeom>
              <a:solidFill>
                <a:srgbClr val="FFFF00"/>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20075"/>
                <a:endParaRPr lang="es-ES" sz="1654">
                  <a:solidFill>
                    <a:prstClr val="white"/>
                  </a:solidFill>
                  <a:latin typeface="Calibri"/>
                </a:endParaRPr>
              </a:p>
            </p:txBody>
          </p:sp>
          <p:sp>
            <p:nvSpPr>
              <p:cNvPr id="39" name="Elipse 38"/>
              <p:cNvSpPr/>
              <p:nvPr/>
            </p:nvSpPr>
            <p:spPr>
              <a:xfrm>
                <a:off x="5157132" y="5268839"/>
                <a:ext cx="45719" cy="45719"/>
              </a:xfrm>
              <a:prstGeom prst="ellipse">
                <a:avLst/>
              </a:prstGeom>
              <a:solidFill>
                <a:srgbClr val="FFFF00"/>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20075"/>
                <a:endParaRPr lang="es-ES" sz="1654">
                  <a:solidFill>
                    <a:prstClr val="white"/>
                  </a:solidFill>
                  <a:latin typeface="Calibri"/>
                </a:endParaRPr>
              </a:p>
            </p:txBody>
          </p:sp>
          <p:sp>
            <p:nvSpPr>
              <p:cNvPr id="40" name="Elipse 39"/>
              <p:cNvSpPr/>
              <p:nvPr/>
            </p:nvSpPr>
            <p:spPr>
              <a:xfrm>
                <a:off x="4938843" y="5103951"/>
                <a:ext cx="45719" cy="45719"/>
              </a:xfrm>
              <a:prstGeom prst="ellipse">
                <a:avLst/>
              </a:prstGeom>
              <a:solidFill>
                <a:srgbClr val="FFFF00"/>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20075"/>
                <a:endParaRPr lang="es-ES" sz="1654">
                  <a:solidFill>
                    <a:prstClr val="white"/>
                  </a:solidFill>
                  <a:latin typeface="Calibri"/>
                </a:endParaRPr>
              </a:p>
            </p:txBody>
          </p:sp>
          <p:sp>
            <p:nvSpPr>
              <p:cNvPr id="41" name="Elipse 40"/>
              <p:cNvSpPr/>
              <p:nvPr/>
            </p:nvSpPr>
            <p:spPr>
              <a:xfrm>
                <a:off x="5202851" y="5604900"/>
                <a:ext cx="45719" cy="45719"/>
              </a:xfrm>
              <a:prstGeom prst="ellipse">
                <a:avLst/>
              </a:prstGeom>
              <a:solidFill>
                <a:srgbClr val="FFFF00"/>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20075"/>
                <a:endParaRPr lang="es-ES" sz="1654">
                  <a:solidFill>
                    <a:prstClr val="white"/>
                  </a:solidFill>
                  <a:latin typeface="Calibri"/>
                </a:endParaRPr>
              </a:p>
            </p:txBody>
          </p:sp>
          <p:sp>
            <p:nvSpPr>
              <p:cNvPr id="42" name="Elipse 41"/>
              <p:cNvSpPr/>
              <p:nvPr/>
            </p:nvSpPr>
            <p:spPr>
              <a:xfrm>
                <a:off x="4842553" y="4993219"/>
                <a:ext cx="45719" cy="45719"/>
              </a:xfrm>
              <a:prstGeom prst="ellipse">
                <a:avLst/>
              </a:prstGeom>
              <a:solidFill>
                <a:srgbClr val="FFFF00"/>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20075"/>
                <a:endParaRPr lang="es-ES" sz="1654">
                  <a:solidFill>
                    <a:prstClr val="white"/>
                  </a:solidFill>
                  <a:latin typeface="Calibri"/>
                </a:endParaRPr>
              </a:p>
            </p:txBody>
          </p:sp>
          <p:sp>
            <p:nvSpPr>
              <p:cNvPr id="43" name="Elipse 42"/>
              <p:cNvSpPr/>
              <p:nvPr/>
            </p:nvSpPr>
            <p:spPr>
              <a:xfrm>
                <a:off x="5029668" y="4918655"/>
                <a:ext cx="45719" cy="45719"/>
              </a:xfrm>
              <a:prstGeom prst="ellipse">
                <a:avLst/>
              </a:prstGeom>
              <a:solidFill>
                <a:srgbClr val="FFFF00"/>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20075"/>
                <a:endParaRPr lang="es-ES" sz="1654">
                  <a:solidFill>
                    <a:prstClr val="white"/>
                  </a:solidFill>
                  <a:latin typeface="Calibri"/>
                </a:endParaRPr>
              </a:p>
            </p:txBody>
          </p:sp>
          <p:sp>
            <p:nvSpPr>
              <p:cNvPr id="44" name="Elipse 43"/>
              <p:cNvSpPr/>
              <p:nvPr/>
            </p:nvSpPr>
            <p:spPr>
              <a:xfrm>
                <a:off x="4295739" y="4721063"/>
                <a:ext cx="45719" cy="45719"/>
              </a:xfrm>
              <a:prstGeom prst="ellipse">
                <a:avLst/>
              </a:prstGeom>
              <a:solidFill>
                <a:srgbClr val="FFFF00"/>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20075"/>
                <a:endParaRPr lang="es-ES" sz="1654">
                  <a:solidFill>
                    <a:prstClr val="white"/>
                  </a:solidFill>
                  <a:latin typeface="Calibri"/>
                </a:endParaRPr>
              </a:p>
            </p:txBody>
          </p:sp>
          <p:sp>
            <p:nvSpPr>
              <p:cNvPr id="45" name="Elipse 44"/>
              <p:cNvSpPr/>
              <p:nvPr/>
            </p:nvSpPr>
            <p:spPr>
              <a:xfrm>
                <a:off x="4889601" y="5353822"/>
                <a:ext cx="45719" cy="45719"/>
              </a:xfrm>
              <a:prstGeom prst="ellipse">
                <a:avLst/>
              </a:prstGeom>
              <a:solidFill>
                <a:srgbClr val="FFFF00"/>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20075"/>
                <a:endParaRPr lang="es-ES" sz="1654">
                  <a:solidFill>
                    <a:prstClr val="white"/>
                  </a:solidFill>
                  <a:latin typeface="Calibri"/>
                </a:endParaRPr>
              </a:p>
            </p:txBody>
          </p:sp>
          <p:sp>
            <p:nvSpPr>
              <p:cNvPr id="46" name="Freeform 96"/>
              <p:cNvSpPr>
                <a:spLocks/>
              </p:cNvSpPr>
              <p:nvPr/>
            </p:nvSpPr>
            <p:spPr bwMode="auto">
              <a:xfrm rot="4530127">
                <a:off x="4095062" y="5674495"/>
                <a:ext cx="529609" cy="186070"/>
              </a:xfrm>
              <a:custGeom>
                <a:avLst/>
                <a:gdLst>
                  <a:gd name="T0" fmla="*/ 20 w 895"/>
                  <a:gd name="T1" fmla="*/ 314 h 755"/>
                  <a:gd name="T2" fmla="*/ 42 w 895"/>
                  <a:gd name="T3" fmla="*/ 274 h 755"/>
                  <a:gd name="T4" fmla="*/ 69 w 895"/>
                  <a:gd name="T5" fmla="*/ 227 h 755"/>
                  <a:gd name="T6" fmla="*/ 86 w 895"/>
                  <a:gd name="T7" fmla="*/ 180 h 755"/>
                  <a:gd name="T8" fmla="*/ 99 w 895"/>
                  <a:gd name="T9" fmla="*/ 120 h 755"/>
                  <a:gd name="T10" fmla="*/ 117 w 895"/>
                  <a:gd name="T11" fmla="*/ 67 h 755"/>
                  <a:gd name="T12" fmla="*/ 136 w 895"/>
                  <a:gd name="T13" fmla="*/ 27 h 755"/>
                  <a:gd name="T14" fmla="*/ 168 w 895"/>
                  <a:gd name="T15" fmla="*/ 0 h 755"/>
                  <a:gd name="T16" fmla="*/ 195 w 895"/>
                  <a:gd name="T17" fmla="*/ 0 h 755"/>
                  <a:gd name="T18" fmla="*/ 228 w 895"/>
                  <a:gd name="T19" fmla="*/ 27 h 755"/>
                  <a:gd name="T20" fmla="*/ 252 w 895"/>
                  <a:gd name="T21" fmla="*/ 54 h 755"/>
                  <a:gd name="T22" fmla="*/ 277 w 895"/>
                  <a:gd name="T23" fmla="*/ 100 h 755"/>
                  <a:gd name="T24" fmla="*/ 304 w 895"/>
                  <a:gd name="T25" fmla="*/ 140 h 755"/>
                  <a:gd name="T26" fmla="*/ 334 w 895"/>
                  <a:gd name="T27" fmla="*/ 174 h 755"/>
                  <a:gd name="T28" fmla="*/ 364 w 895"/>
                  <a:gd name="T29" fmla="*/ 214 h 755"/>
                  <a:gd name="T30" fmla="*/ 390 w 895"/>
                  <a:gd name="T31" fmla="*/ 240 h 755"/>
                  <a:gd name="T32" fmla="*/ 413 w 895"/>
                  <a:gd name="T33" fmla="*/ 274 h 755"/>
                  <a:gd name="T34" fmla="*/ 430 w 895"/>
                  <a:gd name="T35" fmla="*/ 334 h 755"/>
                  <a:gd name="T36" fmla="*/ 436 w 895"/>
                  <a:gd name="T37" fmla="*/ 387 h 755"/>
                  <a:gd name="T38" fmla="*/ 442 w 895"/>
                  <a:gd name="T39" fmla="*/ 440 h 755"/>
                  <a:gd name="T40" fmla="*/ 430 w 895"/>
                  <a:gd name="T41" fmla="*/ 420 h 755"/>
                  <a:gd name="T42" fmla="*/ 416 w 895"/>
                  <a:gd name="T43" fmla="*/ 367 h 755"/>
                  <a:gd name="T44" fmla="*/ 390 w 895"/>
                  <a:gd name="T45" fmla="*/ 314 h 755"/>
                  <a:gd name="T46" fmla="*/ 366 w 895"/>
                  <a:gd name="T47" fmla="*/ 274 h 755"/>
                  <a:gd name="T48" fmla="*/ 343 w 895"/>
                  <a:gd name="T49" fmla="*/ 240 h 755"/>
                  <a:gd name="T50" fmla="*/ 317 w 895"/>
                  <a:gd name="T51" fmla="*/ 220 h 755"/>
                  <a:gd name="T52" fmla="*/ 290 w 895"/>
                  <a:gd name="T53" fmla="*/ 207 h 755"/>
                  <a:gd name="T54" fmla="*/ 264 w 895"/>
                  <a:gd name="T55" fmla="*/ 194 h 755"/>
                  <a:gd name="T56" fmla="*/ 238 w 895"/>
                  <a:gd name="T57" fmla="*/ 200 h 755"/>
                  <a:gd name="T58" fmla="*/ 208 w 895"/>
                  <a:gd name="T59" fmla="*/ 214 h 755"/>
                  <a:gd name="T60" fmla="*/ 178 w 895"/>
                  <a:gd name="T61" fmla="*/ 240 h 755"/>
                  <a:gd name="T62" fmla="*/ 152 w 895"/>
                  <a:gd name="T63" fmla="*/ 267 h 755"/>
                  <a:gd name="T64" fmla="*/ 133 w 895"/>
                  <a:gd name="T65" fmla="*/ 307 h 755"/>
                  <a:gd name="T66" fmla="*/ 117 w 895"/>
                  <a:gd name="T67" fmla="*/ 354 h 755"/>
                  <a:gd name="T68" fmla="*/ 99 w 895"/>
                  <a:gd name="T69" fmla="*/ 400 h 755"/>
                  <a:gd name="T70" fmla="*/ 89 w 895"/>
                  <a:gd name="T71" fmla="*/ 454 h 755"/>
                  <a:gd name="T72" fmla="*/ 86 w 895"/>
                  <a:gd name="T73" fmla="*/ 514 h 755"/>
                  <a:gd name="T74" fmla="*/ 89 w 895"/>
                  <a:gd name="T75" fmla="*/ 567 h 755"/>
                  <a:gd name="T76" fmla="*/ 89 w 895"/>
                  <a:gd name="T77" fmla="*/ 620 h 755"/>
                  <a:gd name="T78" fmla="*/ 86 w 895"/>
                  <a:gd name="T79" fmla="*/ 674 h 755"/>
                  <a:gd name="T80" fmla="*/ 92 w 895"/>
                  <a:gd name="T81" fmla="*/ 727 h 755"/>
                  <a:gd name="T82" fmla="*/ 83 w 895"/>
                  <a:gd name="T83" fmla="*/ 734 h 755"/>
                  <a:gd name="T84" fmla="*/ 76 w 895"/>
                  <a:gd name="T85" fmla="*/ 680 h 755"/>
                  <a:gd name="T86" fmla="*/ 76 w 895"/>
                  <a:gd name="T87" fmla="*/ 627 h 755"/>
                  <a:gd name="T88" fmla="*/ 73 w 895"/>
                  <a:gd name="T89" fmla="*/ 574 h 755"/>
                  <a:gd name="T90" fmla="*/ 69 w 895"/>
                  <a:gd name="T91" fmla="*/ 514 h 755"/>
                  <a:gd name="T92" fmla="*/ 67 w 895"/>
                  <a:gd name="T93" fmla="*/ 454 h 755"/>
                  <a:gd name="T94" fmla="*/ 60 w 895"/>
                  <a:gd name="T95" fmla="*/ 400 h 755"/>
                  <a:gd name="T96" fmla="*/ 39 w 895"/>
                  <a:gd name="T97" fmla="*/ 360 h 755"/>
                  <a:gd name="T98" fmla="*/ 13 w 895"/>
                  <a:gd name="T99" fmla="*/ 367 h 755"/>
                  <a:gd name="T100" fmla="*/ 7 w 895"/>
                  <a:gd name="T101" fmla="*/ 347 h 75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95"/>
                  <a:gd name="T154" fmla="*/ 0 h 755"/>
                  <a:gd name="T155" fmla="*/ 895 w 895"/>
                  <a:gd name="T156" fmla="*/ 755 h 75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95" h="755">
                    <a:moveTo>
                      <a:pt x="14" y="347"/>
                    </a:moveTo>
                    <a:lnTo>
                      <a:pt x="14" y="334"/>
                    </a:lnTo>
                    <a:lnTo>
                      <a:pt x="27" y="327"/>
                    </a:lnTo>
                    <a:lnTo>
                      <a:pt x="40" y="314"/>
                    </a:lnTo>
                    <a:lnTo>
                      <a:pt x="54" y="300"/>
                    </a:lnTo>
                    <a:lnTo>
                      <a:pt x="60" y="287"/>
                    </a:lnTo>
                    <a:lnTo>
                      <a:pt x="74" y="280"/>
                    </a:lnTo>
                    <a:lnTo>
                      <a:pt x="87" y="274"/>
                    </a:lnTo>
                    <a:lnTo>
                      <a:pt x="100" y="260"/>
                    </a:lnTo>
                    <a:lnTo>
                      <a:pt x="114" y="254"/>
                    </a:lnTo>
                    <a:lnTo>
                      <a:pt x="120" y="240"/>
                    </a:lnTo>
                    <a:lnTo>
                      <a:pt x="140" y="227"/>
                    </a:lnTo>
                    <a:lnTo>
                      <a:pt x="147" y="214"/>
                    </a:lnTo>
                    <a:lnTo>
                      <a:pt x="160" y="207"/>
                    </a:lnTo>
                    <a:lnTo>
                      <a:pt x="167" y="194"/>
                    </a:lnTo>
                    <a:lnTo>
                      <a:pt x="174" y="180"/>
                    </a:lnTo>
                    <a:lnTo>
                      <a:pt x="174" y="167"/>
                    </a:lnTo>
                    <a:lnTo>
                      <a:pt x="187" y="147"/>
                    </a:lnTo>
                    <a:lnTo>
                      <a:pt x="194" y="134"/>
                    </a:lnTo>
                    <a:lnTo>
                      <a:pt x="200" y="120"/>
                    </a:lnTo>
                    <a:lnTo>
                      <a:pt x="214" y="107"/>
                    </a:lnTo>
                    <a:lnTo>
                      <a:pt x="220" y="94"/>
                    </a:lnTo>
                    <a:lnTo>
                      <a:pt x="227" y="80"/>
                    </a:lnTo>
                    <a:lnTo>
                      <a:pt x="234" y="67"/>
                    </a:lnTo>
                    <a:lnTo>
                      <a:pt x="247" y="60"/>
                    </a:lnTo>
                    <a:lnTo>
                      <a:pt x="254" y="47"/>
                    </a:lnTo>
                    <a:lnTo>
                      <a:pt x="267" y="40"/>
                    </a:lnTo>
                    <a:lnTo>
                      <a:pt x="274" y="27"/>
                    </a:lnTo>
                    <a:lnTo>
                      <a:pt x="294" y="20"/>
                    </a:lnTo>
                    <a:lnTo>
                      <a:pt x="307" y="14"/>
                    </a:lnTo>
                    <a:lnTo>
                      <a:pt x="327" y="7"/>
                    </a:lnTo>
                    <a:lnTo>
                      <a:pt x="340" y="0"/>
                    </a:lnTo>
                    <a:lnTo>
                      <a:pt x="354" y="0"/>
                    </a:lnTo>
                    <a:lnTo>
                      <a:pt x="367" y="0"/>
                    </a:lnTo>
                    <a:lnTo>
                      <a:pt x="380" y="0"/>
                    </a:lnTo>
                    <a:lnTo>
                      <a:pt x="394" y="0"/>
                    </a:lnTo>
                    <a:lnTo>
                      <a:pt x="414" y="7"/>
                    </a:lnTo>
                    <a:lnTo>
                      <a:pt x="440" y="14"/>
                    </a:lnTo>
                    <a:lnTo>
                      <a:pt x="454" y="14"/>
                    </a:lnTo>
                    <a:lnTo>
                      <a:pt x="460" y="27"/>
                    </a:lnTo>
                    <a:lnTo>
                      <a:pt x="474" y="34"/>
                    </a:lnTo>
                    <a:lnTo>
                      <a:pt x="487" y="40"/>
                    </a:lnTo>
                    <a:lnTo>
                      <a:pt x="494" y="54"/>
                    </a:lnTo>
                    <a:lnTo>
                      <a:pt x="507" y="54"/>
                    </a:lnTo>
                    <a:lnTo>
                      <a:pt x="514" y="67"/>
                    </a:lnTo>
                    <a:lnTo>
                      <a:pt x="534" y="80"/>
                    </a:lnTo>
                    <a:lnTo>
                      <a:pt x="547" y="94"/>
                    </a:lnTo>
                    <a:lnTo>
                      <a:pt x="560" y="100"/>
                    </a:lnTo>
                    <a:lnTo>
                      <a:pt x="574" y="114"/>
                    </a:lnTo>
                    <a:lnTo>
                      <a:pt x="587" y="127"/>
                    </a:lnTo>
                    <a:lnTo>
                      <a:pt x="600" y="134"/>
                    </a:lnTo>
                    <a:lnTo>
                      <a:pt x="614" y="140"/>
                    </a:lnTo>
                    <a:lnTo>
                      <a:pt x="627" y="147"/>
                    </a:lnTo>
                    <a:lnTo>
                      <a:pt x="647" y="160"/>
                    </a:lnTo>
                    <a:lnTo>
                      <a:pt x="660" y="167"/>
                    </a:lnTo>
                    <a:lnTo>
                      <a:pt x="674" y="174"/>
                    </a:lnTo>
                    <a:lnTo>
                      <a:pt x="687" y="180"/>
                    </a:lnTo>
                    <a:lnTo>
                      <a:pt x="700" y="187"/>
                    </a:lnTo>
                    <a:lnTo>
                      <a:pt x="714" y="200"/>
                    </a:lnTo>
                    <a:lnTo>
                      <a:pt x="734" y="214"/>
                    </a:lnTo>
                    <a:lnTo>
                      <a:pt x="747" y="220"/>
                    </a:lnTo>
                    <a:lnTo>
                      <a:pt x="760" y="234"/>
                    </a:lnTo>
                    <a:lnTo>
                      <a:pt x="774" y="240"/>
                    </a:lnTo>
                    <a:lnTo>
                      <a:pt x="787" y="240"/>
                    </a:lnTo>
                    <a:lnTo>
                      <a:pt x="800" y="247"/>
                    </a:lnTo>
                    <a:lnTo>
                      <a:pt x="814" y="254"/>
                    </a:lnTo>
                    <a:lnTo>
                      <a:pt x="820" y="267"/>
                    </a:lnTo>
                    <a:lnTo>
                      <a:pt x="834" y="274"/>
                    </a:lnTo>
                    <a:lnTo>
                      <a:pt x="847" y="287"/>
                    </a:lnTo>
                    <a:lnTo>
                      <a:pt x="854" y="300"/>
                    </a:lnTo>
                    <a:lnTo>
                      <a:pt x="860" y="320"/>
                    </a:lnTo>
                    <a:lnTo>
                      <a:pt x="867" y="334"/>
                    </a:lnTo>
                    <a:lnTo>
                      <a:pt x="867" y="347"/>
                    </a:lnTo>
                    <a:lnTo>
                      <a:pt x="874" y="360"/>
                    </a:lnTo>
                    <a:lnTo>
                      <a:pt x="880" y="374"/>
                    </a:lnTo>
                    <a:lnTo>
                      <a:pt x="880" y="387"/>
                    </a:lnTo>
                    <a:lnTo>
                      <a:pt x="887" y="400"/>
                    </a:lnTo>
                    <a:lnTo>
                      <a:pt x="894" y="414"/>
                    </a:lnTo>
                    <a:lnTo>
                      <a:pt x="894" y="427"/>
                    </a:lnTo>
                    <a:lnTo>
                      <a:pt x="894" y="440"/>
                    </a:lnTo>
                    <a:lnTo>
                      <a:pt x="894" y="454"/>
                    </a:lnTo>
                    <a:lnTo>
                      <a:pt x="880" y="447"/>
                    </a:lnTo>
                    <a:lnTo>
                      <a:pt x="874" y="434"/>
                    </a:lnTo>
                    <a:lnTo>
                      <a:pt x="867" y="420"/>
                    </a:lnTo>
                    <a:lnTo>
                      <a:pt x="860" y="407"/>
                    </a:lnTo>
                    <a:lnTo>
                      <a:pt x="860" y="394"/>
                    </a:lnTo>
                    <a:lnTo>
                      <a:pt x="847" y="380"/>
                    </a:lnTo>
                    <a:lnTo>
                      <a:pt x="840" y="367"/>
                    </a:lnTo>
                    <a:lnTo>
                      <a:pt x="827" y="360"/>
                    </a:lnTo>
                    <a:lnTo>
                      <a:pt x="820" y="347"/>
                    </a:lnTo>
                    <a:lnTo>
                      <a:pt x="807" y="334"/>
                    </a:lnTo>
                    <a:lnTo>
                      <a:pt x="787" y="314"/>
                    </a:lnTo>
                    <a:lnTo>
                      <a:pt x="774" y="300"/>
                    </a:lnTo>
                    <a:lnTo>
                      <a:pt x="760" y="294"/>
                    </a:lnTo>
                    <a:lnTo>
                      <a:pt x="754" y="280"/>
                    </a:lnTo>
                    <a:lnTo>
                      <a:pt x="740" y="274"/>
                    </a:lnTo>
                    <a:lnTo>
                      <a:pt x="734" y="260"/>
                    </a:lnTo>
                    <a:lnTo>
                      <a:pt x="720" y="254"/>
                    </a:lnTo>
                    <a:lnTo>
                      <a:pt x="707" y="247"/>
                    </a:lnTo>
                    <a:lnTo>
                      <a:pt x="694" y="240"/>
                    </a:lnTo>
                    <a:lnTo>
                      <a:pt x="680" y="240"/>
                    </a:lnTo>
                    <a:lnTo>
                      <a:pt x="667" y="234"/>
                    </a:lnTo>
                    <a:lnTo>
                      <a:pt x="654" y="227"/>
                    </a:lnTo>
                    <a:lnTo>
                      <a:pt x="640" y="220"/>
                    </a:lnTo>
                    <a:lnTo>
                      <a:pt x="627" y="214"/>
                    </a:lnTo>
                    <a:lnTo>
                      <a:pt x="614" y="214"/>
                    </a:lnTo>
                    <a:lnTo>
                      <a:pt x="600" y="207"/>
                    </a:lnTo>
                    <a:lnTo>
                      <a:pt x="587" y="207"/>
                    </a:lnTo>
                    <a:lnTo>
                      <a:pt x="574" y="200"/>
                    </a:lnTo>
                    <a:lnTo>
                      <a:pt x="560" y="200"/>
                    </a:lnTo>
                    <a:lnTo>
                      <a:pt x="547" y="200"/>
                    </a:lnTo>
                    <a:lnTo>
                      <a:pt x="534" y="194"/>
                    </a:lnTo>
                    <a:lnTo>
                      <a:pt x="520" y="194"/>
                    </a:lnTo>
                    <a:lnTo>
                      <a:pt x="507" y="194"/>
                    </a:lnTo>
                    <a:lnTo>
                      <a:pt x="494" y="194"/>
                    </a:lnTo>
                    <a:lnTo>
                      <a:pt x="480" y="200"/>
                    </a:lnTo>
                    <a:lnTo>
                      <a:pt x="467" y="200"/>
                    </a:lnTo>
                    <a:lnTo>
                      <a:pt x="454" y="207"/>
                    </a:lnTo>
                    <a:lnTo>
                      <a:pt x="440" y="214"/>
                    </a:lnTo>
                    <a:lnTo>
                      <a:pt x="420" y="214"/>
                    </a:lnTo>
                    <a:lnTo>
                      <a:pt x="407" y="220"/>
                    </a:lnTo>
                    <a:lnTo>
                      <a:pt x="387" y="227"/>
                    </a:lnTo>
                    <a:lnTo>
                      <a:pt x="374" y="227"/>
                    </a:lnTo>
                    <a:lnTo>
                      <a:pt x="360" y="240"/>
                    </a:lnTo>
                    <a:lnTo>
                      <a:pt x="347" y="247"/>
                    </a:lnTo>
                    <a:lnTo>
                      <a:pt x="334" y="254"/>
                    </a:lnTo>
                    <a:lnTo>
                      <a:pt x="320" y="260"/>
                    </a:lnTo>
                    <a:lnTo>
                      <a:pt x="307" y="267"/>
                    </a:lnTo>
                    <a:lnTo>
                      <a:pt x="294" y="274"/>
                    </a:lnTo>
                    <a:lnTo>
                      <a:pt x="287" y="287"/>
                    </a:lnTo>
                    <a:lnTo>
                      <a:pt x="280" y="300"/>
                    </a:lnTo>
                    <a:lnTo>
                      <a:pt x="267" y="307"/>
                    </a:lnTo>
                    <a:lnTo>
                      <a:pt x="254" y="320"/>
                    </a:lnTo>
                    <a:lnTo>
                      <a:pt x="240" y="327"/>
                    </a:lnTo>
                    <a:lnTo>
                      <a:pt x="240" y="340"/>
                    </a:lnTo>
                    <a:lnTo>
                      <a:pt x="234" y="354"/>
                    </a:lnTo>
                    <a:lnTo>
                      <a:pt x="220" y="360"/>
                    </a:lnTo>
                    <a:lnTo>
                      <a:pt x="214" y="374"/>
                    </a:lnTo>
                    <a:lnTo>
                      <a:pt x="207" y="387"/>
                    </a:lnTo>
                    <a:lnTo>
                      <a:pt x="200" y="400"/>
                    </a:lnTo>
                    <a:lnTo>
                      <a:pt x="200" y="414"/>
                    </a:lnTo>
                    <a:lnTo>
                      <a:pt x="194" y="427"/>
                    </a:lnTo>
                    <a:lnTo>
                      <a:pt x="187" y="440"/>
                    </a:lnTo>
                    <a:lnTo>
                      <a:pt x="180" y="454"/>
                    </a:lnTo>
                    <a:lnTo>
                      <a:pt x="180" y="467"/>
                    </a:lnTo>
                    <a:lnTo>
                      <a:pt x="180" y="480"/>
                    </a:lnTo>
                    <a:lnTo>
                      <a:pt x="174" y="494"/>
                    </a:lnTo>
                    <a:lnTo>
                      <a:pt x="174" y="514"/>
                    </a:lnTo>
                    <a:lnTo>
                      <a:pt x="180" y="527"/>
                    </a:lnTo>
                    <a:lnTo>
                      <a:pt x="180" y="540"/>
                    </a:lnTo>
                    <a:lnTo>
                      <a:pt x="174" y="554"/>
                    </a:lnTo>
                    <a:lnTo>
                      <a:pt x="180" y="567"/>
                    </a:lnTo>
                    <a:lnTo>
                      <a:pt x="180" y="580"/>
                    </a:lnTo>
                    <a:lnTo>
                      <a:pt x="180" y="594"/>
                    </a:lnTo>
                    <a:lnTo>
                      <a:pt x="180" y="607"/>
                    </a:lnTo>
                    <a:lnTo>
                      <a:pt x="180" y="620"/>
                    </a:lnTo>
                    <a:lnTo>
                      <a:pt x="174" y="634"/>
                    </a:lnTo>
                    <a:lnTo>
                      <a:pt x="180" y="647"/>
                    </a:lnTo>
                    <a:lnTo>
                      <a:pt x="174" y="660"/>
                    </a:lnTo>
                    <a:lnTo>
                      <a:pt x="174" y="674"/>
                    </a:lnTo>
                    <a:lnTo>
                      <a:pt x="174" y="687"/>
                    </a:lnTo>
                    <a:lnTo>
                      <a:pt x="180" y="700"/>
                    </a:lnTo>
                    <a:lnTo>
                      <a:pt x="180" y="714"/>
                    </a:lnTo>
                    <a:lnTo>
                      <a:pt x="187" y="727"/>
                    </a:lnTo>
                    <a:lnTo>
                      <a:pt x="187" y="740"/>
                    </a:lnTo>
                    <a:lnTo>
                      <a:pt x="180" y="754"/>
                    </a:lnTo>
                    <a:lnTo>
                      <a:pt x="167" y="747"/>
                    </a:lnTo>
                    <a:lnTo>
                      <a:pt x="167" y="734"/>
                    </a:lnTo>
                    <a:lnTo>
                      <a:pt x="160" y="720"/>
                    </a:lnTo>
                    <a:lnTo>
                      <a:pt x="160" y="707"/>
                    </a:lnTo>
                    <a:lnTo>
                      <a:pt x="154" y="694"/>
                    </a:lnTo>
                    <a:lnTo>
                      <a:pt x="154" y="680"/>
                    </a:lnTo>
                    <a:lnTo>
                      <a:pt x="154" y="667"/>
                    </a:lnTo>
                    <a:lnTo>
                      <a:pt x="154" y="654"/>
                    </a:lnTo>
                    <a:lnTo>
                      <a:pt x="154" y="640"/>
                    </a:lnTo>
                    <a:lnTo>
                      <a:pt x="154" y="627"/>
                    </a:lnTo>
                    <a:lnTo>
                      <a:pt x="147" y="614"/>
                    </a:lnTo>
                    <a:lnTo>
                      <a:pt x="147" y="600"/>
                    </a:lnTo>
                    <a:lnTo>
                      <a:pt x="147" y="587"/>
                    </a:lnTo>
                    <a:lnTo>
                      <a:pt x="147" y="574"/>
                    </a:lnTo>
                    <a:lnTo>
                      <a:pt x="147" y="560"/>
                    </a:lnTo>
                    <a:lnTo>
                      <a:pt x="147" y="540"/>
                    </a:lnTo>
                    <a:lnTo>
                      <a:pt x="147" y="527"/>
                    </a:lnTo>
                    <a:lnTo>
                      <a:pt x="140" y="514"/>
                    </a:lnTo>
                    <a:lnTo>
                      <a:pt x="140" y="500"/>
                    </a:lnTo>
                    <a:lnTo>
                      <a:pt x="134" y="487"/>
                    </a:lnTo>
                    <a:lnTo>
                      <a:pt x="134" y="467"/>
                    </a:lnTo>
                    <a:lnTo>
                      <a:pt x="134" y="454"/>
                    </a:lnTo>
                    <a:lnTo>
                      <a:pt x="127" y="440"/>
                    </a:lnTo>
                    <a:lnTo>
                      <a:pt x="120" y="427"/>
                    </a:lnTo>
                    <a:lnTo>
                      <a:pt x="120" y="414"/>
                    </a:lnTo>
                    <a:lnTo>
                      <a:pt x="120" y="400"/>
                    </a:lnTo>
                    <a:lnTo>
                      <a:pt x="114" y="387"/>
                    </a:lnTo>
                    <a:lnTo>
                      <a:pt x="107" y="374"/>
                    </a:lnTo>
                    <a:lnTo>
                      <a:pt x="94" y="367"/>
                    </a:lnTo>
                    <a:lnTo>
                      <a:pt x="80" y="360"/>
                    </a:lnTo>
                    <a:lnTo>
                      <a:pt x="67" y="360"/>
                    </a:lnTo>
                    <a:lnTo>
                      <a:pt x="54" y="367"/>
                    </a:lnTo>
                    <a:lnTo>
                      <a:pt x="40" y="367"/>
                    </a:lnTo>
                    <a:lnTo>
                      <a:pt x="27" y="367"/>
                    </a:lnTo>
                    <a:lnTo>
                      <a:pt x="14" y="374"/>
                    </a:lnTo>
                    <a:lnTo>
                      <a:pt x="0" y="367"/>
                    </a:lnTo>
                    <a:lnTo>
                      <a:pt x="0" y="354"/>
                    </a:lnTo>
                    <a:lnTo>
                      <a:pt x="14" y="347"/>
                    </a:lnTo>
                  </a:path>
                </a:pathLst>
              </a:custGeom>
              <a:solidFill>
                <a:srgbClr val="FFFCC8"/>
              </a:solidFill>
              <a:ln w="12700" cap="rnd" cmpd="sng">
                <a:solidFill>
                  <a:schemeClr val="tx1"/>
                </a:solidFill>
                <a:prstDash val="solid"/>
                <a:round/>
                <a:headEnd type="none" w="med" len="med"/>
                <a:tailEnd type="none" w="med" len="med"/>
              </a:ln>
            </p:spPr>
            <p:txBody>
              <a:bodyPr/>
              <a:lstStyle/>
              <a:p>
                <a:pPr defTabSz="420075"/>
                <a:endParaRPr lang="en-US" sz="1654">
                  <a:solidFill>
                    <a:prstClr val="black"/>
                  </a:solidFill>
                  <a:latin typeface="Calibri"/>
                </a:endParaRPr>
              </a:p>
            </p:txBody>
          </p:sp>
          <p:sp>
            <p:nvSpPr>
              <p:cNvPr id="47" name="Freeform 94"/>
              <p:cNvSpPr>
                <a:spLocks/>
              </p:cNvSpPr>
              <p:nvPr/>
            </p:nvSpPr>
            <p:spPr bwMode="auto">
              <a:xfrm rot="18017434">
                <a:off x="4944963" y="4741295"/>
                <a:ext cx="421823" cy="108578"/>
              </a:xfrm>
              <a:custGeom>
                <a:avLst/>
                <a:gdLst>
                  <a:gd name="T0" fmla="*/ 227 w 489"/>
                  <a:gd name="T1" fmla="*/ 20 h 765"/>
                  <a:gd name="T2" fmla="*/ 215 w 489"/>
                  <a:gd name="T3" fmla="*/ 44 h 765"/>
                  <a:gd name="T4" fmla="*/ 202 w 489"/>
                  <a:gd name="T5" fmla="*/ 76 h 765"/>
                  <a:gd name="T6" fmla="*/ 196 w 489"/>
                  <a:gd name="T7" fmla="*/ 108 h 765"/>
                  <a:gd name="T8" fmla="*/ 188 w 489"/>
                  <a:gd name="T9" fmla="*/ 140 h 765"/>
                  <a:gd name="T10" fmla="*/ 184 w 489"/>
                  <a:gd name="T11" fmla="*/ 172 h 765"/>
                  <a:gd name="T12" fmla="*/ 182 w 489"/>
                  <a:gd name="T13" fmla="*/ 204 h 765"/>
                  <a:gd name="T14" fmla="*/ 178 w 489"/>
                  <a:gd name="T15" fmla="*/ 240 h 765"/>
                  <a:gd name="T16" fmla="*/ 178 w 489"/>
                  <a:gd name="T17" fmla="*/ 276 h 765"/>
                  <a:gd name="T18" fmla="*/ 177 w 489"/>
                  <a:gd name="T19" fmla="*/ 308 h 765"/>
                  <a:gd name="T20" fmla="*/ 179 w 489"/>
                  <a:gd name="T21" fmla="*/ 340 h 765"/>
                  <a:gd name="T22" fmla="*/ 188 w 489"/>
                  <a:gd name="T23" fmla="*/ 380 h 765"/>
                  <a:gd name="T24" fmla="*/ 196 w 489"/>
                  <a:gd name="T25" fmla="*/ 420 h 765"/>
                  <a:gd name="T26" fmla="*/ 207 w 489"/>
                  <a:gd name="T27" fmla="*/ 448 h 765"/>
                  <a:gd name="T28" fmla="*/ 219 w 489"/>
                  <a:gd name="T29" fmla="*/ 484 h 765"/>
                  <a:gd name="T30" fmla="*/ 228 w 489"/>
                  <a:gd name="T31" fmla="*/ 516 h 765"/>
                  <a:gd name="T32" fmla="*/ 237 w 489"/>
                  <a:gd name="T33" fmla="*/ 552 h 765"/>
                  <a:gd name="T34" fmla="*/ 239 w 489"/>
                  <a:gd name="T35" fmla="*/ 588 h 765"/>
                  <a:gd name="T36" fmla="*/ 233 w 489"/>
                  <a:gd name="T37" fmla="*/ 624 h 765"/>
                  <a:gd name="T38" fmla="*/ 219 w 489"/>
                  <a:gd name="T39" fmla="*/ 656 h 765"/>
                  <a:gd name="T40" fmla="*/ 200 w 489"/>
                  <a:gd name="T41" fmla="*/ 684 h 765"/>
                  <a:gd name="T42" fmla="*/ 184 w 489"/>
                  <a:gd name="T43" fmla="*/ 716 h 765"/>
                  <a:gd name="T44" fmla="*/ 171 w 489"/>
                  <a:gd name="T45" fmla="*/ 748 h 765"/>
                  <a:gd name="T46" fmla="*/ 160 w 489"/>
                  <a:gd name="T47" fmla="*/ 756 h 765"/>
                  <a:gd name="T48" fmla="*/ 158 w 489"/>
                  <a:gd name="T49" fmla="*/ 724 h 765"/>
                  <a:gd name="T50" fmla="*/ 152 w 489"/>
                  <a:gd name="T51" fmla="*/ 692 h 765"/>
                  <a:gd name="T52" fmla="*/ 140 w 489"/>
                  <a:gd name="T53" fmla="*/ 640 h 765"/>
                  <a:gd name="T54" fmla="*/ 133 w 489"/>
                  <a:gd name="T55" fmla="*/ 604 h 765"/>
                  <a:gd name="T56" fmla="*/ 120 w 489"/>
                  <a:gd name="T57" fmla="*/ 576 h 765"/>
                  <a:gd name="T58" fmla="*/ 100 w 489"/>
                  <a:gd name="T59" fmla="*/ 556 h 765"/>
                  <a:gd name="T60" fmla="*/ 85 w 489"/>
                  <a:gd name="T61" fmla="*/ 532 h 765"/>
                  <a:gd name="T62" fmla="*/ 75 w 489"/>
                  <a:gd name="T63" fmla="*/ 508 h 765"/>
                  <a:gd name="T64" fmla="*/ 60 w 489"/>
                  <a:gd name="T65" fmla="*/ 492 h 765"/>
                  <a:gd name="T66" fmla="*/ 45 w 489"/>
                  <a:gd name="T67" fmla="*/ 484 h 765"/>
                  <a:gd name="T68" fmla="*/ 28 w 489"/>
                  <a:gd name="T69" fmla="*/ 476 h 765"/>
                  <a:gd name="T70" fmla="*/ 8 w 489"/>
                  <a:gd name="T71" fmla="*/ 472 h 765"/>
                  <a:gd name="T72" fmla="*/ 8 w 489"/>
                  <a:gd name="T73" fmla="*/ 456 h 765"/>
                  <a:gd name="T74" fmla="*/ 28 w 489"/>
                  <a:gd name="T75" fmla="*/ 456 h 765"/>
                  <a:gd name="T76" fmla="*/ 45 w 489"/>
                  <a:gd name="T77" fmla="*/ 460 h 765"/>
                  <a:gd name="T78" fmla="*/ 65 w 489"/>
                  <a:gd name="T79" fmla="*/ 464 h 765"/>
                  <a:gd name="T80" fmla="*/ 82 w 489"/>
                  <a:gd name="T81" fmla="*/ 468 h 765"/>
                  <a:gd name="T82" fmla="*/ 103 w 489"/>
                  <a:gd name="T83" fmla="*/ 464 h 765"/>
                  <a:gd name="T84" fmla="*/ 124 w 489"/>
                  <a:gd name="T85" fmla="*/ 444 h 765"/>
                  <a:gd name="T86" fmla="*/ 133 w 489"/>
                  <a:gd name="T87" fmla="*/ 416 h 765"/>
                  <a:gd name="T88" fmla="*/ 143 w 489"/>
                  <a:gd name="T89" fmla="*/ 380 h 765"/>
                  <a:gd name="T90" fmla="*/ 149 w 489"/>
                  <a:gd name="T91" fmla="*/ 348 h 765"/>
                  <a:gd name="T92" fmla="*/ 157 w 489"/>
                  <a:gd name="T93" fmla="*/ 316 h 765"/>
                  <a:gd name="T94" fmla="*/ 164 w 489"/>
                  <a:gd name="T95" fmla="*/ 280 h 765"/>
                  <a:gd name="T96" fmla="*/ 169 w 489"/>
                  <a:gd name="T97" fmla="*/ 244 h 765"/>
                  <a:gd name="T98" fmla="*/ 171 w 489"/>
                  <a:gd name="T99" fmla="*/ 212 h 765"/>
                  <a:gd name="T100" fmla="*/ 174 w 489"/>
                  <a:gd name="T101" fmla="*/ 180 h 765"/>
                  <a:gd name="T102" fmla="*/ 182 w 489"/>
                  <a:gd name="T103" fmla="*/ 148 h 765"/>
                  <a:gd name="T104" fmla="*/ 182 w 489"/>
                  <a:gd name="T105" fmla="*/ 116 h 765"/>
                  <a:gd name="T106" fmla="*/ 193 w 489"/>
                  <a:gd name="T107" fmla="*/ 84 h 765"/>
                  <a:gd name="T108" fmla="*/ 200 w 489"/>
                  <a:gd name="T109" fmla="*/ 52 h 765"/>
                  <a:gd name="T110" fmla="*/ 213 w 489"/>
                  <a:gd name="T111" fmla="*/ 24 h 765"/>
                  <a:gd name="T112" fmla="*/ 227 w 489"/>
                  <a:gd name="T113" fmla="*/ 4 h 76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89"/>
                  <a:gd name="T172" fmla="*/ 0 h 765"/>
                  <a:gd name="T173" fmla="*/ 489 w 489"/>
                  <a:gd name="T174" fmla="*/ 765 h 76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89" h="765">
                    <a:moveTo>
                      <a:pt x="484" y="4"/>
                    </a:moveTo>
                    <a:lnTo>
                      <a:pt x="476" y="8"/>
                    </a:lnTo>
                    <a:lnTo>
                      <a:pt x="472" y="16"/>
                    </a:lnTo>
                    <a:lnTo>
                      <a:pt x="464" y="20"/>
                    </a:lnTo>
                    <a:lnTo>
                      <a:pt x="456" y="24"/>
                    </a:lnTo>
                    <a:lnTo>
                      <a:pt x="452" y="32"/>
                    </a:lnTo>
                    <a:lnTo>
                      <a:pt x="444" y="36"/>
                    </a:lnTo>
                    <a:lnTo>
                      <a:pt x="440" y="44"/>
                    </a:lnTo>
                    <a:lnTo>
                      <a:pt x="432" y="52"/>
                    </a:lnTo>
                    <a:lnTo>
                      <a:pt x="424" y="60"/>
                    </a:lnTo>
                    <a:lnTo>
                      <a:pt x="420" y="68"/>
                    </a:lnTo>
                    <a:lnTo>
                      <a:pt x="416" y="76"/>
                    </a:lnTo>
                    <a:lnTo>
                      <a:pt x="412" y="84"/>
                    </a:lnTo>
                    <a:lnTo>
                      <a:pt x="408" y="92"/>
                    </a:lnTo>
                    <a:lnTo>
                      <a:pt x="404" y="100"/>
                    </a:lnTo>
                    <a:lnTo>
                      <a:pt x="400" y="108"/>
                    </a:lnTo>
                    <a:lnTo>
                      <a:pt x="392" y="116"/>
                    </a:lnTo>
                    <a:lnTo>
                      <a:pt x="392" y="124"/>
                    </a:lnTo>
                    <a:lnTo>
                      <a:pt x="388" y="132"/>
                    </a:lnTo>
                    <a:lnTo>
                      <a:pt x="384" y="140"/>
                    </a:lnTo>
                    <a:lnTo>
                      <a:pt x="384" y="148"/>
                    </a:lnTo>
                    <a:lnTo>
                      <a:pt x="380" y="156"/>
                    </a:lnTo>
                    <a:lnTo>
                      <a:pt x="380" y="164"/>
                    </a:lnTo>
                    <a:lnTo>
                      <a:pt x="376" y="172"/>
                    </a:lnTo>
                    <a:lnTo>
                      <a:pt x="376" y="180"/>
                    </a:lnTo>
                    <a:lnTo>
                      <a:pt x="376" y="188"/>
                    </a:lnTo>
                    <a:lnTo>
                      <a:pt x="372" y="196"/>
                    </a:lnTo>
                    <a:lnTo>
                      <a:pt x="372" y="204"/>
                    </a:lnTo>
                    <a:lnTo>
                      <a:pt x="368" y="216"/>
                    </a:lnTo>
                    <a:lnTo>
                      <a:pt x="368" y="224"/>
                    </a:lnTo>
                    <a:lnTo>
                      <a:pt x="368" y="232"/>
                    </a:lnTo>
                    <a:lnTo>
                      <a:pt x="364" y="240"/>
                    </a:lnTo>
                    <a:lnTo>
                      <a:pt x="364" y="248"/>
                    </a:lnTo>
                    <a:lnTo>
                      <a:pt x="360" y="260"/>
                    </a:lnTo>
                    <a:lnTo>
                      <a:pt x="360" y="268"/>
                    </a:lnTo>
                    <a:lnTo>
                      <a:pt x="364" y="276"/>
                    </a:lnTo>
                    <a:lnTo>
                      <a:pt x="360" y="284"/>
                    </a:lnTo>
                    <a:lnTo>
                      <a:pt x="360" y="292"/>
                    </a:lnTo>
                    <a:lnTo>
                      <a:pt x="360" y="300"/>
                    </a:lnTo>
                    <a:lnTo>
                      <a:pt x="360" y="308"/>
                    </a:lnTo>
                    <a:lnTo>
                      <a:pt x="360" y="316"/>
                    </a:lnTo>
                    <a:lnTo>
                      <a:pt x="360" y="324"/>
                    </a:lnTo>
                    <a:lnTo>
                      <a:pt x="364" y="332"/>
                    </a:lnTo>
                    <a:lnTo>
                      <a:pt x="368" y="340"/>
                    </a:lnTo>
                    <a:lnTo>
                      <a:pt x="372" y="348"/>
                    </a:lnTo>
                    <a:lnTo>
                      <a:pt x="376" y="356"/>
                    </a:lnTo>
                    <a:lnTo>
                      <a:pt x="380" y="368"/>
                    </a:lnTo>
                    <a:lnTo>
                      <a:pt x="384" y="380"/>
                    </a:lnTo>
                    <a:lnTo>
                      <a:pt x="384" y="388"/>
                    </a:lnTo>
                    <a:lnTo>
                      <a:pt x="384" y="396"/>
                    </a:lnTo>
                    <a:lnTo>
                      <a:pt x="388" y="404"/>
                    </a:lnTo>
                    <a:lnTo>
                      <a:pt x="400" y="420"/>
                    </a:lnTo>
                    <a:lnTo>
                      <a:pt x="404" y="428"/>
                    </a:lnTo>
                    <a:lnTo>
                      <a:pt x="412" y="432"/>
                    </a:lnTo>
                    <a:lnTo>
                      <a:pt x="416" y="440"/>
                    </a:lnTo>
                    <a:lnTo>
                      <a:pt x="424" y="448"/>
                    </a:lnTo>
                    <a:lnTo>
                      <a:pt x="428" y="456"/>
                    </a:lnTo>
                    <a:lnTo>
                      <a:pt x="436" y="464"/>
                    </a:lnTo>
                    <a:lnTo>
                      <a:pt x="444" y="476"/>
                    </a:lnTo>
                    <a:lnTo>
                      <a:pt x="448" y="484"/>
                    </a:lnTo>
                    <a:lnTo>
                      <a:pt x="452" y="492"/>
                    </a:lnTo>
                    <a:lnTo>
                      <a:pt x="460" y="500"/>
                    </a:lnTo>
                    <a:lnTo>
                      <a:pt x="464" y="508"/>
                    </a:lnTo>
                    <a:lnTo>
                      <a:pt x="468" y="516"/>
                    </a:lnTo>
                    <a:lnTo>
                      <a:pt x="472" y="528"/>
                    </a:lnTo>
                    <a:lnTo>
                      <a:pt x="476" y="536"/>
                    </a:lnTo>
                    <a:lnTo>
                      <a:pt x="480" y="544"/>
                    </a:lnTo>
                    <a:lnTo>
                      <a:pt x="484" y="552"/>
                    </a:lnTo>
                    <a:lnTo>
                      <a:pt x="488" y="560"/>
                    </a:lnTo>
                    <a:lnTo>
                      <a:pt x="488" y="572"/>
                    </a:lnTo>
                    <a:lnTo>
                      <a:pt x="488" y="580"/>
                    </a:lnTo>
                    <a:lnTo>
                      <a:pt x="488" y="588"/>
                    </a:lnTo>
                    <a:lnTo>
                      <a:pt x="488" y="596"/>
                    </a:lnTo>
                    <a:lnTo>
                      <a:pt x="488" y="604"/>
                    </a:lnTo>
                    <a:lnTo>
                      <a:pt x="480" y="616"/>
                    </a:lnTo>
                    <a:lnTo>
                      <a:pt x="476" y="624"/>
                    </a:lnTo>
                    <a:lnTo>
                      <a:pt x="472" y="632"/>
                    </a:lnTo>
                    <a:lnTo>
                      <a:pt x="464" y="636"/>
                    </a:lnTo>
                    <a:lnTo>
                      <a:pt x="456" y="648"/>
                    </a:lnTo>
                    <a:lnTo>
                      <a:pt x="448" y="656"/>
                    </a:lnTo>
                    <a:lnTo>
                      <a:pt x="436" y="668"/>
                    </a:lnTo>
                    <a:lnTo>
                      <a:pt x="428" y="672"/>
                    </a:lnTo>
                    <a:lnTo>
                      <a:pt x="420" y="676"/>
                    </a:lnTo>
                    <a:lnTo>
                      <a:pt x="408" y="684"/>
                    </a:lnTo>
                    <a:lnTo>
                      <a:pt x="400" y="692"/>
                    </a:lnTo>
                    <a:lnTo>
                      <a:pt x="392" y="696"/>
                    </a:lnTo>
                    <a:lnTo>
                      <a:pt x="384" y="704"/>
                    </a:lnTo>
                    <a:lnTo>
                      <a:pt x="376" y="716"/>
                    </a:lnTo>
                    <a:lnTo>
                      <a:pt x="368" y="720"/>
                    </a:lnTo>
                    <a:lnTo>
                      <a:pt x="364" y="732"/>
                    </a:lnTo>
                    <a:lnTo>
                      <a:pt x="356" y="740"/>
                    </a:lnTo>
                    <a:lnTo>
                      <a:pt x="352" y="748"/>
                    </a:lnTo>
                    <a:lnTo>
                      <a:pt x="348" y="756"/>
                    </a:lnTo>
                    <a:lnTo>
                      <a:pt x="340" y="760"/>
                    </a:lnTo>
                    <a:lnTo>
                      <a:pt x="332" y="764"/>
                    </a:lnTo>
                    <a:lnTo>
                      <a:pt x="328" y="756"/>
                    </a:lnTo>
                    <a:lnTo>
                      <a:pt x="328" y="748"/>
                    </a:lnTo>
                    <a:lnTo>
                      <a:pt x="328" y="740"/>
                    </a:lnTo>
                    <a:lnTo>
                      <a:pt x="324" y="732"/>
                    </a:lnTo>
                    <a:lnTo>
                      <a:pt x="324" y="724"/>
                    </a:lnTo>
                    <a:lnTo>
                      <a:pt x="324" y="716"/>
                    </a:lnTo>
                    <a:lnTo>
                      <a:pt x="320" y="708"/>
                    </a:lnTo>
                    <a:lnTo>
                      <a:pt x="320" y="700"/>
                    </a:lnTo>
                    <a:lnTo>
                      <a:pt x="312" y="692"/>
                    </a:lnTo>
                    <a:lnTo>
                      <a:pt x="312" y="680"/>
                    </a:lnTo>
                    <a:lnTo>
                      <a:pt x="304" y="664"/>
                    </a:lnTo>
                    <a:lnTo>
                      <a:pt x="296" y="652"/>
                    </a:lnTo>
                    <a:lnTo>
                      <a:pt x="288" y="640"/>
                    </a:lnTo>
                    <a:lnTo>
                      <a:pt x="284" y="632"/>
                    </a:lnTo>
                    <a:lnTo>
                      <a:pt x="280" y="624"/>
                    </a:lnTo>
                    <a:lnTo>
                      <a:pt x="276" y="616"/>
                    </a:lnTo>
                    <a:lnTo>
                      <a:pt x="272" y="604"/>
                    </a:lnTo>
                    <a:lnTo>
                      <a:pt x="264" y="596"/>
                    </a:lnTo>
                    <a:lnTo>
                      <a:pt x="256" y="588"/>
                    </a:lnTo>
                    <a:lnTo>
                      <a:pt x="252" y="580"/>
                    </a:lnTo>
                    <a:lnTo>
                      <a:pt x="244" y="576"/>
                    </a:lnTo>
                    <a:lnTo>
                      <a:pt x="240" y="568"/>
                    </a:lnTo>
                    <a:lnTo>
                      <a:pt x="232" y="564"/>
                    </a:lnTo>
                    <a:lnTo>
                      <a:pt x="224" y="560"/>
                    </a:lnTo>
                    <a:lnTo>
                      <a:pt x="204" y="556"/>
                    </a:lnTo>
                    <a:lnTo>
                      <a:pt x="196" y="552"/>
                    </a:lnTo>
                    <a:lnTo>
                      <a:pt x="192" y="544"/>
                    </a:lnTo>
                    <a:lnTo>
                      <a:pt x="184" y="540"/>
                    </a:lnTo>
                    <a:lnTo>
                      <a:pt x="176" y="532"/>
                    </a:lnTo>
                    <a:lnTo>
                      <a:pt x="168" y="528"/>
                    </a:lnTo>
                    <a:lnTo>
                      <a:pt x="160" y="524"/>
                    </a:lnTo>
                    <a:lnTo>
                      <a:pt x="156" y="516"/>
                    </a:lnTo>
                    <a:lnTo>
                      <a:pt x="152" y="508"/>
                    </a:lnTo>
                    <a:lnTo>
                      <a:pt x="144" y="504"/>
                    </a:lnTo>
                    <a:lnTo>
                      <a:pt x="136" y="500"/>
                    </a:lnTo>
                    <a:lnTo>
                      <a:pt x="132" y="492"/>
                    </a:lnTo>
                    <a:lnTo>
                      <a:pt x="124" y="492"/>
                    </a:lnTo>
                    <a:lnTo>
                      <a:pt x="116" y="488"/>
                    </a:lnTo>
                    <a:lnTo>
                      <a:pt x="108" y="484"/>
                    </a:lnTo>
                    <a:lnTo>
                      <a:pt x="100" y="484"/>
                    </a:lnTo>
                    <a:lnTo>
                      <a:pt x="92" y="484"/>
                    </a:lnTo>
                    <a:lnTo>
                      <a:pt x="80" y="480"/>
                    </a:lnTo>
                    <a:lnTo>
                      <a:pt x="72" y="476"/>
                    </a:lnTo>
                    <a:lnTo>
                      <a:pt x="64" y="476"/>
                    </a:lnTo>
                    <a:lnTo>
                      <a:pt x="56" y="476"/>
                    </a:lnTo>
                    <a:lnTo>
                      <a:pt x="44" y="476"/>
                    </a:lnTo>
                    <a:lnTo>
                      <a:pt x="36" y="476"/>
                    </a:lnTo>
                    <a:lnTo>
                      <a:pt x="28" y="476"/>
                    </a:lnTo>
                    <a:lnTo>
                      <a:pt x="16" y="472"/>
                    </a:lnTo>
                    <a:lnTo>
                      <a:pt x="8" y="468"/>
                    </a:lnTo>
                    <a:lnTo>
                      <a:pt x="0" y="464"/>
                    </a:lnTo>
                    <a:lnTo>
                      <a:pt x="8" y="456"/>
                    </a:lnTo>
                    <a:lnTo>
                      <a:pt x="16" y="456"/>
                    </a:lnTo>
                    <a:lnTo>
                      <a:pt x="24" y="456"/>
                    </a:lnTo>
                    <a:lnTo>
                      <a:pt x="32" y="456"/>
                    </a:lnTo>
                    <a:lnTo>
                      <a:pt x="48" y="456"/>
                    </a:lnTo>
                    <a:lnTo>
                      <a:pt x="56" y="456"/>
                    </a:lnTo>
                    <a:lnTo>
                      <a:pt x="64" y="456"/>
                    </a:lnTo>
                    <a:lnTo>
                      <a:pt x="76" y="456"/>
                    </a:lnTo>
                    <a:lnTo>
                      <a:pt x="84" y="460"/>
                    </a:lnTo>
                    <a:lnTo>
                      <a:pt x="92" y="460"/>
                    </a:lnTo>
                    <a:lnTo>
                      <a:pt x="100" y="460"/>
                    </a:lnTo>
                    <a:lnTo>
                      <a:pt x="112" y="464"/>
                    </a:lnTo>
                    <a:lnTo>
                      <a:pt x="120" y="464"/>
                    </a:lnTo>
                    <a:lnTo>
                      <a:pt x="132" y="464"/>
                    </a:lnTo>
                    <a:lnTo>
                      <a:pt x="140" y="468"/>
                    </a:lnTo>
                    <a:lnTo>
                      <a:pt x="152" y="468"/>
                    </a:lnTo>
                    <a:lnTo>
                      <a:pt x="160" y="468"/>
                    </a:lnTo>
                    <a:lnTo>
                      <a:pt x="168" y="468"/>
                    </a:lnTo>
                    <a:lnTo>
                      <a:pt x="180" y="468"/>
                    </a:lnTo>
                    <a:lnTo>
                      <a:pt x="188" y="468"/>
                    </a:lnTo>
                    <a:lnTo>
                      <a:pt x="204" y="468"/>
                    </a:lnTo>
                    <a:lnTo>
                      <a:pt x="212" y="464"/>
                    </a:lnTo>
                    <a:lnTo>
                      <a:pt x="220" y="464"/>
                    </a:lnTo>
                    <a:lnTo>
                      <a:pt x="236" y="456"/>
                    </a:lnTo>
                    <a:lnTo>
                      <a:pt x="244" y="452"/>
                    </a:lnTo>
                    <a:lnTo>
                      <a:pt x="256" y="444"/>
                    </a:lnTo>
                    <a:lnTo>
                      <a:pt x="260" y="436"/>
                    </a:lnTo>
                    <a:lnTo>
                      <a:pt x="268" y="432"/>
                    </a:lnTo>
                    <a:lnTo>
                      <a:pt x="272" y="424"/>
                    </a:lnTo>
                    <a:lnTo>
                      <a:pt x="272" y="416"/>
                    </a:lnTo>
                    <a:lnTo>
                      <a:pt x="280" y="408"/>
                    </a:lnTo>
                    <a:lnTo>
                      <a:pt x="284" y="396"/>
                    </a:lnTo>
                    <a:lnTo>
                      <a:pt x="288" y="388"/>
                    </a:lnTo>
                    <a:lnTo>
                      <a:pt x="292" y="380"/>
                    </a:lnTo>
                    <a:lnTo>
                      <a:pt x="296" y="372"/>
                    </a:lnTo>
                    <a:lnTo>
                      <a:pt x="296" y="364"/>
                    </a:lnTo>
                    <a:lnTo>
                      <a:pt x="300" y="356"/>
                    </a:lnTo>
                    <a:lnTo>
                      <a:pt x="304" y="348"/>
                    </a:lnTo>
                    <a:lnTo>
                      <a:pt x="312" y="340"/>
                    </a:lnTo>
                    <a:lnTo>
                      <a:pt x="312" y="332"/>
                    </a:lnTo>
                    <a:lnTo>
                      <a:pt x="316" y="324"/>
                    </a:lnTo>
                    <a:lnTo>
                      <a:pt x="320" y="316"/>
                    </a:lnTo>
                    <a:lnTo>
                      <a:pt x="324" y="308"/>
                    </a:lnTo>
                    <a:lnTo>
                      <a:pt x="328" y="296"/>
                    </a:lnTo>
                    <a:lnTo>
                      <a:pt x="332" y="288"/>
                    </a:lnTo>
                    <a:lnTo>
                      <a:pt x="336" y="280"/>
                    </a:lnTo>
                    <a:lnTo>
                      <a:pt x="336" y="272"/>
                    </a:lnTo>
                    <a:lnTo>
                      <a:pt x="340" y="260"/>
                    </a:lnTo>
                    <a:lnTo>
                      <a:pt x="344" y="252"/>
                    </a:lnTo>
                    <a:lnTo>
                      <a:pt x="344" y="244"/>
                    </a:lnTo>
                    <a:lnTo>
                      <a:pt x="348" y="236"/>
                    </a:lnTo>
                    <a:lnTo>
                      <a:pt x="348" y="228"/>
                    </a:lnTo>
                    <a:lnTo>
                      <a:pt x="352" y="220"/>
                    </a:lnTo>
                    <a:lnTo>
                      <a:pt x="352" y="212"/>
                    </a:lnTo>
                    <a:lnTo>
                      <a:pt x="352" y="204"/>
                    </a:lnTo>
                    <a:lnTo>
                      <a:pt x="352" y="196"/>
                    </a:lnTo>
                    <a:lnTo>
                      <a:pt x="356" y="188"/>
                    </a:lnTo>
                    <a:lnTo>
                      <a:pt x="356" y="180"/>
                    </a:lnTo>
                    <a:lnTo>
                      <a:pt x="360" y="172"/>
                    </a:lnTo>
                    <a:lnTo>
                      <a:pt x="368" y="164"/>
                    </a:lnTo>
                    <a:lnTo>
                      <a:pt x="368" y="156"/>
                    </a:lnTo>
                    <a:lnTo>
                      <a:pt x="372" y="148"/>
                    </a:lnTo>
                    <a:lnTo>
                      <a:pt x="372" y="140"/>
                    </a:lnTo>
                    <a:lnTo>
                      <a:pt x="372" y="132"/>
                    </a:lnTo>
                    <a:lnTo>
                      <a:pt x="372" y="124"/>
                    </a:lnTo>
                    <a:lnTo>
                      <a:pt x="372" y="116"/>
                    </a:lnTo>
                    <a:lnTo>
                      <a:pt x="380" y="108"/>
                    </a:lnTo>
                    <a:lnTo>
                      <a:pt x="388" y="100"/>
                    </a:lnTo>
                    <a:lnTo>
                      <a:pt x="392" y="92"/>
                    </a:lnTo>
                    <a:lnTo>
                      <a:pt x="396" y="84"/>
                    </a:lnTo>
                    <a:lnTo>
                      <a:pt x="396" y="76"/>
                    </a:lnTo>
                    <a:lnTo>
                      <a:pt x="400" y="68"/>
                    </a:lnTo>
                    <a:lnTo>
                      <a:pt x="404" y="60"/>
                    </a:lnTo>
                    <a:lnTo>
                      <a:pt x="408" y="52"/>
                    </a:lnTo>
                    <a:lnTo>
                      <a:pt x="416" y="48"/>
                    </a:lnTo>
                    <a:lnTo>
                      <a:pt x="424" y="40"/>
                    </a:lnTo>
                    <a:lnTo>
                      <a:pt x="428" y="32"/>
                    </a:lnTo>
                    <a:lnTo>
                      <a:pt x="436" y="24"/>
                    </a:lnTo>
                    <a:lnTo>
                      <a:pt x="444" y="20"/>
                    </a:lnTo>
                    <a:lnTo>
                      <a:pt x="452" y="12"/>
                    </a:lnTo>
                    <a:lnTo>
                      <a:pt x="460" y="12"/>
                    </a:lnTo>
                    <a:lnTo>
                      <a:pt x="464" y="4"/>
                    </a:lnTo>
                    <a:lnTo>
                      <a:pt x="472" y="0"/>
                    </a:lnTo>
                    <a:lnTo>
                      <a:pt x="480" y="4"/>
                    </a:lnTo>
                    <a:lnTo>
                      <a:pt x="484" y="4"/>
                    </a:lnTo>
                  </a:path>
                </a:pathLst>
              </a:custGeom>
              <a:solidFill>
                <a:srgbClr val="FCFEB9"/>
              </a:solidFill>
              <a:ln w="12700" cap="rnd" cmpd="sng">
                <a:solidFill>
                  <a:schemeClr val="tx1"/>
                </a:solidFill>
                <a:prstDash val="solid"/>
                <a:round/>
                <a:headEnd type="none" w="med" len="med"/>
                <a:tailEnd type="none" w="med" len="med"/>
              </a:ln>
            </p:spPr>
            <p:txBody>
              <a:bodyPr/>
              <a:lstStyle/>
              <a:p>
                <a:pPr defTabSz="420075"/>
                <a:endParaRPr lang="en-US" sz="1654">
                  <a:solidFill>
                    <a:prstClr val="black"/>
                  </a:solidFill>
                  <a:latin typeface="Calibri"/>
                </a:endParaRPr>
              </a:p>
            </p:txBody>
          </p:sp>
          <p:sp>
            <p:nvSpPr>
              <p:cNvPr id="48" name="Freeform 94"/>
              <p:cNvSpPr>
                <a:spLocks/>
              </p:cNvSpPr>
              <p:nvPr/>
            </p:nvSpPr>
            <p:spPr bwMode="auto">
              <a:xfrm rot="15725660">
                <a:off x="4875323" y="4776598"/>
                <a:ext cx="197863" cy="347020"/>
              </a:xfrm>
              <a:custGeom>
                <a:avLst/>
                <a:gdLst>
                  <a:gd name="T0" fmla="*/ 227 w 489"/>
                  <a:gd name="T1" fmla="*/ 20 h 765"/>
                  <a:gd name="T2" fmla="*/ 215 w 489"/>
                  <a:gd name="T3" fmla="*/ 44 h 765"/>
                  <a:gd name="T4" fmla="*/ 202 w 489"/>
                  <a:gd name="T5" fmla="*/ 76 h 765"/>
                  <a:gd name="T6" fmla="*/ 196 w 489"/>
                  <a:gd name="T7" fmla="*/ 108 h 765"/>
                  <a:gd name="T8" fmla="*/ 188 w 489"/>
                  <a:gd name="T9" fmla="*/ 140 h 765"/>
                  <a:gd name="T10" fmla="*/ 184 w 489"/>
                  <a:gd name="T11" fmla="*/ 172 h 765"/>
                  <a:gd name="T12" fmla="*/ 182 w 489"/>
                  <a:gd name="T13" fmla="*/ 204 h 765"/>
                  <a:gd name="T14" fmla="*/ 178 w 489"/>
                  <a:gd name="T15" fmla="*/ 240 h 765"/>
                  <a:gd name="T16" fmla="*/ 178 w 489"/>
                  <a:gd name="T17" fmla="*/ 276 h 765"/>
                  <a:gd name="T18" fmla="*/ 177 w 489"/>
                  <a:gd name="T19" fmla="*/ 308 h 765"/>
                  <a:gd name="T20" fmla="*/ 179 w 489"/>
                  <a:gd name="T21" fmla="*/ 340 h 765"/>
                  <a:gd name="T22" fmla="*/ 188 w 489"/>
                  <a:gd name="T23" fmla="*/ 380 h 765"/>
                  <a:gd name="T24" fmla="*/ 196 w 489"/>
                  <a:gd name="T25" fmla="*/ 420 h 765"/>
                  <a:gd name="T26" fmla="*/ 207 w 489"/>
                  <a:gd name="T27" fmla="*/ 448 h 765"/>
                  <a:gd name="T28" fmla="*/ 219 w 489"/>
                  <a:gd name="T29" fmla="*/ 484 h 765"/>
                  <a:gd name="T30" fmla="*/ 228 w 489"/>
                  <a:gd name="T31" fmla="*/ 516 h 765"/>
                  <a:gd name="T32" fmla="*/ 237 w 489"/>
                  <a:gd name="T33" fmla="*/ 552 h 765"/>
                  <a:gd name="T34" fmla="*/ 239 w 489"/>
                  <a:gd name="T35" fmla="*/ 588 h 765"/>
                  <a:gd name="T36" fmla="*/ 233 w 489"/>
                  <a:gd name="T37" fmla="*/ 624 h 765"/>
                  <a:gd name="T38" fmla="*/ 219 w 489"/>
                  <a:gd name="T39" fmla="*/ 656 h 765"/>
                  <a:gd name="T40" fmla="*/ 200 w 489"/>
                  <a:gd name="T41" fmla="*/ 684 h 765"/>
                  <a:gd name="T42" fmla="*/ 184 w 489"/>
                  <a:gd name="T43" fmla="*/ 716 h 765"/>
                  <a:gd name="T44" fmla="*/ 171 w 489"/>
                  <a:gd name="T45" fmla="*/ 748 h 765"/>
                  <a:gd name="T46" fmla="*/ 160 w 489"/>
                  <a:gd name="T47" fmla="*/ 756 h 765"/>
                  <a:gd name="T48" fmla="*/ 158 w 489"/>
                  <a:gd name="T49" fmla="*/ 724 h 765"/>
                  <a:gd name="T50" fmla="*/ 152 w 489"/>
                  <a:gd name="T51" fmla="*/ 692 h 765"/>
                  <a:gd name="T52" fmla="*/ 140 w 489"/>
                  <a:gd name="T53" fmla="*/ 640 h 765"/>
                  <a:gd name="T54" fmla="*/ 133 w 489"/>
                  <a:gd name="T55" fmla="*/ 604 h 765"/>
                  <a:gd name="T56" fmla="*/ 120 w 489"/>
                  <a:gd name="T57" fmla="*/ 576 h 765"/>
                  <a:gd name="T58" fmla="*/ 100 w 489"/>
                  <a:gd name="T59" fmla="*/ 556 h 765"/>
                  <a:gd name="T60" fmla="*/ 85 w 489"/>
                  <a:gd name="T61" fmla="*/ 532 h 765"/>
                  <a:gd name="T62" fmla="*/ 75 w 489"/>
                  <a:gd name="T63" fmla="*/ 508 h 765"/>
                  <a:gd name="T64" fmla="*/ 60 w 489"/>
                  <a:gd name="T65" fmla="*/ 492 h 765"/>
                  <a:gd name="T66" fmla="*/ 45 w 489"/>
                  <a:gd name="T67" fmla="*/ 484 h 765"/>
                  <a:gd name="T68" fmla="*/ 28 w 489"/>
                  <a:gd name="T69" fmla="*/ 476 h 765"/>
                  <a:gd name="T70" fmla="*/ 8 w 489"/>
                  <a:gd name="T71" fmla="*/ 472 h 765"/>
                  <a:gd name="T72" fmla="*/ 8 w 489"/>
                  <a:gd name="T73" fmla="*/ 456 h 765"/>
                  <a:gd name="T74" fmla="*/ 28 w 489"/>
                  <a:gd name="T75" fmla="*/ 456 h 765"/>
                  <a:gd name="T76" fmla="*/ 45 w 489"/>
                  <a:gd name="T77" fmla="*/ 460 h 765"/>
                  <a:gd name="T78" fmla="*/ 65 w 489"/>
                  <a:gd name="T79" fmla="*/ 464 h 765"/>
                  <a:gd name="T80" fmla="*/ 82 w 489"/>
                  <a:gd name="T81" fmla="*/ 468 h 765"/>
                  <a:gd name="T82" fmla="*/ 103 w 489"/>
                  <a:gd name="T83" fmla="*/ 464 h 765"/>
                  <a:gd name="T84" fmla="*/ 124 w 489"/>
                  <a:gd name="T85" fmla="*/ 444 h 765"/>
                  <a:gd name="T86" fmla="*/ 133 w 489"/>
                  <a:gd name="T87" fmla="*/ 416 h 765"/>
                  <a:gd name="T88" fmla="*/ 143 w 489"/>
                  <a:gd name="T89" fmla="*/ 380 h 765"/>
                  <a:gd name="T90" fmla="*/ 149 w 489"/>
                  <a:gd name="T91" fmla="*/ 348 h 765"/>
                  <a:gd name="T92" fmla="*/ 157 w 489"/>
                  <a:gd name="T93" fmla="*/ 316 h 765"/>
                  <a:gd name="T94" fmla="*/ 164 w 489"/>
                  <a:gd name="T95" fmla="*/ 280 h 765"/>
                  <a:gd name="T96" fmla="*/ 169 w 489"/>
                  <a:gd name="T97" fmla="*/ 244 h 765"/>
                  <a:gd name="T98" fmla="*/ 171 w 489"/>
                  <a:gd name="T99" fmla="*/ 212 h 765"/>
                  <a:gd name="T100" fmla="*/ 174 w 489"/>
                  <a:gd name="T101" fmla="*/ 180 h 765"/>
                  <a:gd name="T102" fmla="*/ 182 w 489"/>
                  <a:gd name="T103" fmla="*/ 148 h 765"/>
                  <a:gd name="T104" fmla="*/ 182 w 489"/>
                  <a:gd name="T105" fmla="*/ 116 h 765"/>
                  <a:gd name="T106" fmla="*/ 193 w 489"/>
                  <a:gd name="T107" fmla="*/ 84 h 765"/>
                  <a:gd name="T108" fmla="*/ 200 w 489"/>
                  <a:gd name="T109" fmla="*/ 52 h 765"/>
                  <a:gd name="T110" fmla="*/ 213 w 489"/>
                  <a:gd name="T111" fmla="*/ 24 h 765"/>
                  <a:gd name="T112" fmla="*/ 227 w 489"/>
                  <a:gd name="T113" fmla="*/ 4 h 76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89"/>
                  <a:gd name="T172" fmla="*/ 0 h 765"/>
                  <a:gd name="T173" fmla="*/ 489 w 489"/>
                  <a:gd name="T174" fmla="*/ 765 h 76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89" h="765">
                    <a:moveTo>
                      <a:pt x="484" y="4"/>
                    </a:moveTo>
                    <a:lnTo>
                      <a:pt x="476" y="8"/>
                    </a:lnTo>
                    <a:lnTo>
                      <a:pt x="472" y="16"/>
                    </a:lnTo>
                    <a:lnTo>
                      <a:pt x="464" y="20"/>
                    </a:lnTo>
                    <a:lnTo>
                      <a:pt x="456" y="24"/>
                    </a:lnTo>
                    <a:lnTo>
                      <a:pt x="452" y="32"/>
                    </a:lnTo>
                    <a:lnTo>
                      <a:pt x="444" y="36"/>
                    </a:lnTo>
                    <a:lnTo>
                      <a:pt x="440" y="44"/>
                    </a:lnTo>
                    <a:lnTo>
                      <a:pt x="432" y="52"/>
                    </a:lnTo>
                    <a:lnTo>
                      <a:pt x="424" y="60"/>
                    </a:lnTo>
                    <a:lnTo>
                      <a:pt x="420" y="68"/>
                    </a:lnTo>
                    <a:lnTo>
                      <a:pt x="416" y="76"/>
                    </a:lnTo>
                    <a:lnTo>
                      <a:pt x="412" y="84"/>
                    </a:lnTo>
                    <a:lnTo>
                      <a:pt x="408" y="92"/>
                    </a:lnTo>
                    <a:lnTo>
                      <a:pt x="404" y="100"/>
                    </a:lnTo>
                    <a:lnTo>
                      <a:pt x="400" y="108"/>
                    </a:lnTo>
                    <a:lnTo>
                      <a:pt x="392" y="116"/>
                    </a:lnTo>
                    <a:lnTo>
                      <a:pt x="392" y="124"/>
                    </a:lnTo>
                    <a:lnTo>
                      <a:pt x="388" y="132"/>
                    </a:lnTo>
                    <a:lnTo>
                      <a:pt x="384" y="140"/>
                    </a:lnTo>
                    <a:lnTo>
                      <a:pt x="384" y="148"/>
                    </a:lnTo>
                    <a:lnTo>
                      <a:pt x="380" y="156"/>
                    </a:lnTo>
                    <a:lnTo>
                      <a:pt x="380" y="164"/>
                    </a:lnTo>
                    <a:lnTo>
                      <a:pt x="376" y="172"/>
                    </a:lnTo>
                    <a:lnTo>
                      <a:pt x="376" y="180"/>
                    </a:lnTo>
                    <a:lnTo>
                      <a:pt x="376" y="188"/>
                    </a:lnTo>
                    <a:lnTo>
                      <a:pt x="372" y="196"/>
                    </a:lnTo>
                    <a:lnTo>
                      <a:pt x="372" y="204"/>
                    </a:lnTo>
                    <a:lnTo>
                      <a:pt x="368" y="216"/>
                    </a:lnTo>
                    <a:lnTo>
                      <a:pt x="368" y="224"/>
                    </a:lnTo>
                    <a:lnTo>
                      <a:pt x="368" y="232"/>
                    </a:lnTo>
                    <a:lnTo>
                      <a:pt x="364" y="240"/>
                    </a:lnTo>
                    <a:lnTo>
                      <a:pt x="364" y="248"/>
                    </a:lnTo>
                    <a:lnTo>
                      <a:pt x="360" y="260"/>
                    </a:lnTo>
                    <a:lnTo>
                      <a:pt x="360" y="268"/>
                    </a:lnTo>
                    <a:lnTo>
                      <a:pt x="364" y="276"/>
                    </a:lnTo>
                    <a:lnTo>
                      <a:pt x="360" y="284"/>
                    </a:lnTo>
                    <a:lnTo>
                      <a:pt x="360" y="292"/>
                    </a:lnTo>
                    <a:lnTo>
                      <a:pt x="360" y="300"/>
                    </a:lnTo>
                    <a:lnTo>
                      <a:pt x="360" y="308"/>
                    </a:lnTo>
                    <a:lnTo>
                      <a:pt x="360" y="316"/>
                    </a:lnTo>
                    <a:lnTo>
                      <a:pt x="360" y="324"/>
                    </a:lnTo>
                    <a:lnTo>
                      <a:pt x="364" y="332"/>
                    </a:lnTo>
                    <a:lnTo>
                      <a:pt x="368" y="340"/>
                    </a:lnTo>
                    <a:lnTo>
                      <a:pt x="372" y="348"/>
                    </a:lnTo>
                    <a:lnTo>
                      <a:pt x="376" y="356"/>
                    </a:lnTo>
                    <a:lnTo>
                      <a:pt x="380" y="368"/>
                    </a:lnTo>
                    <a:lnTo>
                      <a:pt x="384" y="380"/>
                    </a:lnTo>
                    <a:lnTo>
                      <a:pt x="384" y="388"/>
                    </a:lnTo>
                    <a:lnTo>
                      <a:pt x="384" y="396"/>
                    </a:lnTo>
                    <a:lnTo>
                      <a:pt x="388" y="404"/>
                    </a:lnTo>
                    <a:lnTo>
                      <a:pt x="400" y="420"/>
                    </a:lnTo>
                    <a:lnTo>
                      <a:pt x="404" y="428"/>
                    </a:lnTo>
                    <a:lnTo>
                      <a:pt x="412" y="432"/>
                    </a:lnTo>
                    <a:lnTo>
                      <a:pt x="416" y="440"/>
                    </a:lnTo>
                    <a:lnTo>
                      <a:pt x="424" y="448"/>
                    </a:lnTo>
                    <a:lnTo>
                      <a:pt x="428" y="456"/>
                    </a:lnTo>
                    <a:lnTo>
                      <a:pt x="436" y="464"/>
                    </a:lnTo>
                    <a:lnTo>
                      <a:pt x="444" y="476"/>
                    </a:lnTo>
                    <a:lnTo>
                      <a:pt x="448" y="484"/>
                    </a:lnTo>
                    <a:lnTo>
                      <a:pt x="452" y="492"/>
                    </a:lnTo>
                    <a:lnTo>
                      <a:pt x="460" y="500"/>
                    </a:lnTo>
                    <a:lnTo>
                      <a:pt x="464" y="508"/>
                    </a:lnTo>
                    <a:lnTo>
                      <a:pt x="468" y="516"/>
                    </a:lnTo>
                    <a:lnTo>
                      <a:pt x="472" y="528"/>
                    </a:lnTo>
                    <a:lnTo>
                      <a:pt x="476" y="536"/>
                    </a:lnTo>
                    <a:lnTo>
                      <a:pt x="480" y="544"/>
                    </a:lnTo>
                    <a:lnTo>
                      <a:pt x="484" y="552"/>
                    </a:lnTo>
                    <a:lnTo>
                      <a:pt x="488" y="560"/>
                    </a:lnTo>
                    <a:lnTo>
                      <a:pt x="488" y="572"/>
                    </a:lnTo>
                    <a:lnTo>
                      <a:pt x="488" y="580"/>
                    </a:lnTo>
                    <a:lnTo>
                      <a:pt x="488" y="588"/>
                    </a:lnTo>
                    <a:lnTo>
                      <a:pt x="488" y="596"/>
                    </a:lnTo>
                    <a:lnTo>
                      <a:pt x="488" y="604"/>
                    </a:lnTo>
                    <a:lnTo>
                      <a:pt x="480" y="616"/>
                    </a:lnTo>
                    <a:lnTo>
                      <a:pt x="476" y="624"/>
                    </a:lnTo>
                    <a:lnTo>
                      <a:pt x="472" y="632"/>
                    </a:lnTo>
                    <a:lnTo>
                      <a:pt x="464" y="636"/>
                    </a:lnTo>
                    <a:lnTo>
                      <a:pt x="456" y="648"/>
                    </a:lnTo>
                    <a:lnTo>
                      <a:pt x="448" y="656"/>
                    </a:lnTo>
                    <a:lnTo>
                      <a:pt x="436" y="668"/>
                    </a:lnTo>
                    <a:lnTo>
                      <a:pt x="428" y="672"/>
                    </a:lnTo>
                    <a:lnTo>
                      <a:pt x="420" y="676"/>
                    </a:lnTo>
                    <a:lnTo>
                      <a:pt x="408" y="684"/>
                    </a:lnTo>
                    <a:lnTo>
                      <a:pt x="400" y="692"/>
                    </a:lnTo>
                    <a:lnTo>
                      <a:pt x="392" y="696"/>
                    </a:lnTo>
                    <a:lnTo>
                      <a:pt x="384" y="704"/>
                    </a:lnTo>
                    <a:lnTo>
                      <a:pt x="376" y="716"/>
                    </a:lnTo>
                    <a:lnTo>
                      <a:pt x="368" y="720"/>
                    </a:lnTo>
                    <a:lnTo>
                      <a:pt x="364" y="732"/>
                    </a:lnTo>
                    <a:lnTo>
                      <a:pt x="356" y="740"/>
                    </a:lnTo>
                    <a:lnTo>
                      <a:pt x="352" y="748"/>
                    </a:lnTo>
                    <a:lnTo>
                      <a:pt x="348" y="756"/>
                    </a:lnTo>
                    <a:lnTo>
                      <a:pt x="340" y="760"/>
                    </a:lnTo>
                    <a:lnTo>
                      <a:pt x="332" y="764"/>
                    </a:lnTo>
                    <a:lnTo>
                      <a:pt x="328" y="756"/>
                    </a:lnTo>
                    <a:lnTo>
                      <a:pt x="328" y="748"/>
                    </a:lnTo>
                    <a:lnTo>
                      <a:pt x="328" y="740"/>
                    </a:lnTo>
                    <a:lnTo>
                      <a:pt x="324" y="732"/>
                    </a:lnTo>
                    <a:lnTo>
                      <a:pt x="324" y="724"/>
                    </a:lnTo>
                    <a:lnTo>
                      <a:pt x="324" y="716"/>
                    </a:lnTo>
                    <a:lnTo>
                      <a:pt x="320" y="708"/>
                    </a:lnTo>
                    <a:lnTo>
                      <a:pt x="320" y="700"/>
                    </a:lnTo>
                    <a:lnTo>
                      <a:pt x="312" y="692"/>
                    </a:lnTo>
                    <a:lnTo>
                      <a:pt x="312" y="680"/>
                    </a:lnTo>
                    <a:lnTo>
                      <a:pt x="304" y="664"/>
                    </a:lnTo>
                    <a:lnTo>
                      <a:pt x="296" y="652"/>
                    </a:lnTo>
                    <a:lnTo>
                      <a:pt x="288" y="640"/>
                    </a:lnTo>
                    <a:lnTo>
                      <a:pt x="284" y="632"/>
                    </a:lnTo>
                    <a:lnTo>
                      <a:pt x="280" y="624"/>
                    </a:lnTo>
                    <a:lnTo>
                      <a:pt x="276" y="616"/>
                    </a:lnTo>
                    <a:lnTo>
                      <a:pt x="272" y="604"/>
                    </a:lnTo>
                    <a:lnTo>
                      <a:pt x="264" y="596"/>
                    </a:lnTo>
                    <a:lnTo>
                      <a:pt x="256" y="588"/>
                    </a:lnTo>
                    <a:lnTo>
                      <a:pt x="252" y="580"/>
                    </a:lnTo>
                    <a:lnTo>
                      <a:pt x="244" y="576"/>
                    </a:lnTo>
                    <a:lnTo>
                      <a:pt x="240" y="568"/>
                    </a:lnTo>
                    <a:lnTo>
                      <a:pt x="232" y="564"/>
                    </a:lnTo>
                    <a:lnTo>
                      <a:pt x="224" y="560"/>
                    </a:lnTo>
                    <a:lnTo>
                      <a:pt x="204" y="556"/>
                    </a:lnTo>
                    <a:lnTo>
                      <a:pt x="196" y="552"/>
                    </a:lnTo>
                    <a:lnTo>
                      <a:pt x="192" y="544"/>
                    </a:lnTo>
                    <a:lnTo>
                      <a:pt x="184" y="540"/>
                    </a:lnTo>
                    <a:lnTo>
                      <a:pt x="176" y="532"/>
                    </a:lnTo>
                    <a:lnTo>
                      <a:pt x="168" y="528"/>
                    </a:lnTo>
                    <a:lnTo>
                      <a:pt x="160" y="524"/>
                    </a:lnTo>
                    <a:lnTo>
                      <a:pt x="156" y="516"/>
                    </a:lnTo>
                    <a:lnTo>
                      <a:pt x="152" y="508"/>
                    </a:lnTo>
                    <a:lnTo>
                      <a:pt x="144" y="504"/>
                    </a:lnTo>
                    <a:lnTo>
                      <a:pt x="136" y="500"/>
                    </a:lnTo>
                    <a:lnTo>
                      <a:pt x="132" y="492"/>
                    </a:lnTo>
                    <a:lnTo>
                      <a:pt x="124" y="492"/>
                    </a:lnTo>
                    <a:lnTo>
                      <a:pt x="116" y="488"/>
                    </a:lnTo>
                    <a:lnTo>
                      <a:pt x="108" y="484"/>
                    </a:lnTo>
                    <a:lnTo>
                      <a:pt x="100" y="484"/>
                    </a:lnTo>
                    <a:lnTo>
                      <a:pt x="92" y="484"/>
                    </a:lnTo>
                    <a:lnTo>
                      <a:pt x="80" y="480"/>
                    </a:lnTo>
                    <a:lnTo>
                      <a:pt x="72" y="476"/>
                    </a:lnTo>
                    <a:lnTo>
                      <a:pt x="64" y="476"/>
                    </a:lnTo>
                    <a:lnTo>
                      <a:pt x="56" y="476"/>
                    </a:lnTo>
                    <a:lnTo>
                      <a:pt x="44" y="476"/>
                    </a:lnTo>
                    <a:lnTo>
                      <a:pt x="36" y="476"/>
                    </a:lnTo>
                    <a:lnTo>
                      <a:pt x="28" y="476"/>
                    </a:lnTo>
                    <a:lnTo>
                      <a:pt x="16" y="472"/>
                    </a:lnTo>
                    <a:lnTo>
                      <a:pt x="8" y="468"/>
                    </a:lnTo>
                    <a:lnTo>
                      <a:pt x="0" y="464"/>
                    </a:lnTo>
                    <a:lnTo>
                      <a:pt x="8" y="456"/>
                    </a:lnTo>
                    <a:lnTo>
                      <a:pt x="16" y="456"/>
                    </a:lnTo>
                    <a:lnTo>
                      <a:pt x="24" y="456"/>
                    </a:lnTo>
                    <a:lnTo>
                      <a:pt x="32" y="456"/>
                    </a:lnTo>
                    <a:lnTo>
                      <a:pt x="48" y="456"/>
                    </a:lnTo>
                    <a:lnTo>
                      <a:pt x="56" y="456"/>
                    </a:lnTo>
                    <a:lnTo>
                      <a:pt x="64" y="456"/>
                    </a:lnTo>
                    <a:lnTo>
                      <a:pt x="76" y="456"/>
                    </a:lnTo>
                    <a:lnTo>
                      <a:pt x="84" y="460"/>
                    </a:lnTo>
                    <a:lnTo>
                      <a:pt x="92" y="460"/>
                    </a:lnTo>
                    <a:lnTo>
                      <a:pt x="100" y="460"/>
                    </a:lnTo>
                    <a:lnTo>
                      <a:pt x="112" y="464"/>
                    </a:lnTo>
                    <a:lnTo>
                      <a:pt x="120" y="464"/>
                    </a:lnTo>
                    <a:lnTo>
                      <a:pt x="132" y="464"/>
                    </a:lnTo>
                    <a:lnTo>
                      <a:pt x="140" y="468"/>
                    </a:lnTo>
                    <a:lnTo>
                      <a:pt x="152" y="468"/>
                    </a:lnTo>
                    <a:lnTo>
                      <a:pt x="160" y="468"/>
                    </a:lnTo>
                    <a:lnTo>
                      <a:pt x="168" y="468"/>
                    </a:lnTo>
                    <a:lnTo>
                      <a:pt x="180" y="468"/>
                    </a:lnTo>
                    <a:lnTo>
                      <a:pt x="188" y="468"/>
                    </a:lnTo>
                    <a:lnTo>
                      <a:pt x="204" y="468"/>
                    </a:lnTo>
                    <a:lnTo>
                      <a:pt x="212" y="464"/>
                    </a:lnTo>
                    <a:lnTo>
                      <a:pt x="220" y="464"/>
                    </a:lnTo>
                    <a:lnTo>
                      <a:pt x="236" y="456"/>
                    </a:lnTo>
                    <a:lnTo>
                      <a:pt x="244" y="452"/>
                    </a:lnTo>
                    <a:lnTo>
                      <a:pt x="256" y="444"/>
                    </a:lnTo>
                    <a:lnTo>
                      <a:pt x="260" y="436"/>
                    </a:lnTo>
                    <a:lnTo>
                      <a:pt x="268" y="432"/>
                    </a:lnTo>
                    <a:lnTo>
                      <a:pt x="272" y="424"/>
                    </a:lnTo>
                    <a:lnTo>
                      <a:pt x="272" y="416"/>
                    </a:lnTo>
                    <a:lnTo>
                      <a:pt x="280" y="408"/>
                    </a:lnTo>
                    <a:lnTo>
                      <a:pt x="284" y="396"/>
                    </a:lnTo>
                    <a:lnTo>
                      <a:pt x="288" y="388"/>
                    </a:lnTo>
                    <a:lnTo>
                      <a:pt x="292" y="380"/>
                    </a:lnTo>
                    <a:lnTo>
                      <a:pt x="296" y="372"/>
                    </a:lnTo>
                    <a:lnTo>
                      <a:pt x="296" y="364"/>
                    </a:lnTo>
                    <a:lnTo>
                      <a:pt x="300" y="356"/>
                    </a:lnTo>
                    <a:lnTo>
                      <a:pt x="304" y="348"/>
                    </a:lnTo>
                    <a:lnTo>
                      <a:pt x="312" y="340"/>
                    </a:lnTo>
                    <a:lnTo>
                      <a:pt x="312" y="332"/>
                    </a:lnTo>
                    <a:lnTo>
                      <a:pt x="316" y="324"/>
                    </a:lnTo>
                    <a:lnTo>
                      <a:pt x="320" y="316"/>
                    </a:lnTo>
                    <a:lnTo>
                      <a:pt x="324" y="308"/>
                    </a:lnTo>
                    <a:lnTo>
                      <a:pt x="328" y="296"/>
                    </a:lnTo>
                    <a:lnTo>
                      <a:pt x="332" y="288"/>
                    </a:lnTo>
                    <a:lnTo>
                      <a:pt x="336" y="280"/>
                    </a:lnTo>
                    <a:lnTo>
                      <a:pt x="336" y="272"/>
                    </a:lnTo>
                    <a:lnTo>
                      <a:pt x="340" y="260"/>
                    </a:lnTo>
                    <a:lnTo>
                      <a:pt x="344" y="252"/>
                    </a:lnTo>
                    <a:lnTo>
                      <a:pt x="344" y="244"/>
                    </a:lnTo>
                    <a:lnTo>
                      <a:pt x="348" y="236"/>
                    </a:lnTo>
                    <a:lnTo>
                      <a:pt x="348" y="228"/>
                    </a:lnTo>
                    <a:lnTo>
                      <a:pt x="352" y="220"/>
                    </a:lnTo>
                    <a:lnTo>
                      <a:pt x="352" y="212"/>
                    </a:lnTo>
                    <a:lnTo>
                      <a:pt x="352" y="204"/>
                    </a:lnTo>
                    <a:lnTo>
                      <a:pt x="352" y="196"/>
                    </a:lnTo>
                    <a:lnTo>
                      <a:pt x="356" y="188"/>
                    </a:lnTo>
                    <a:lnTo>
                      <a:pt x="356" y="180"/>
                    </a:lnTo>
                    <a:lnTo>
                      <a:pt x="360" y="172"/>
                    </a:lnTo>
                    <a:lnTo>
                      <a:pt x="368" y="164"/>
                    </a:lnTo>
                    <a:lnTo>
                      <a:pt x="368" y="156"/>
                    </a:lnTo>
                    <a:lnTo>
                      <a:pt x="372" y="148"/>
                    </a:lnTo>
                    <a:lnTo>
                      <a:pt x="372" y="140"/>
                    </a:lnTo>
                    <a:lnTo>
                      <a:pt x="372" y="132"/>
                    </a:lnTo>
                    <a:lnTo>
                      <a:pt x="372" y="124"/>
                    </a:lnTo>
                    <a:lnTo>
                      <a:pt x="372" y="116"/>
                    </a:lnTo>
                    <a:lnTo>
                      <a:pt x="380" y="108"/>
                    </a:lnTo>
                    <a:lnTo>
                      <a:pt x="388" y="100"/>
                    </a:lnTo>
                    <a:lnTo>
                      <a:pt x="392" y="92"/>
                    </a:lnTo>
                    <a:lnTo>
                      <a:pt x="396" y="84"/>
                    </a:lnTo>
                    <a:lnTo>
                      <a:pt x="396" y="76"/>
                    </a:lnTo>
                    <a:lnTo>
                      <a:pt x="400" y="68"/>
                    </a:lnTo>
                    <a:lnTo>
                      <a:pt x="404" y="60"/>
                    </a:lnTo>
                    <a:lnTo>
                      <a:pt x="408" y="52"/>
                    </a:lnTo>
                    <a:lnTo>
                      <a:pt x="416" y="48"/>
                    </a:lnTo>
                    <a:lnTo>
                      <a:pt x="424" y="40"/>
                    </a:lnTo>
                    <a:lnTo>
                      <a:pt x="428" y="32"/>
                    </a:lnTo>
                    <a:lnTo>
                      <a:pt x="436" y="24"/>
                    </a:lnTo>
                    <a:lnTo>
                      <a:pt x="444" y="20"/>
                    </a:lnTo>
                    <a:lnTo>
                      <a:pt x="452" y="12"/>
                    </a:lnTo>
                    <a:lnTo>
                      <a:pt x="460" y="12"/>
                    </a:lnTo>
                    <a:lnTo>
                      <a:pt x="464" y="4"/>
                    </a:lnTo>
                    <a:lnTo>
                      <a:pt x="472" y="0"/>
                    </a:lnTo>
                    <a:lnTo>
                      <a:pt x="480" y="4"/>
                    </a:lnTo>
                    <a:lnTo>
                      <a:pt x="484" y="4"/>
                    </a:lnTo>
                  </a:path>
                </a:pathLst>
              </a:custGeom>
              <a:solidFill>
                <a:srgbClr val="FCFEB9"/>
              </a:solidFill>
              <a:ln w="12700" cap="rnd" cmpd="sng">
                <a:solidFill>
                  <a:schemeClr val="tx1"/>
                </a:solidFill>
                <a:prstDash val="solid"/>
                <a:round/>
                <a:headEnd type="none" w="med" len="med"/>
                <a:tailEnd type="none" w="med" len="med"/>
              </a:ln>
            </p:spPr>
            <p:txBody>
              <a:bodyPr/>
              <a:lstStyle/>
              <a:p>
                <a:pPr defTabSz="420075"/>
                <a:endParaRPr lang="en-US" sz="1654">
                  <a:solidFill>
                    <a:prstClr val="black"/>
                  </a:solidFill>
                  <a:latin typeface="Calibri"/>
                </a:endParaRPr>
              </a:p>
            </p:txBody>
          </p:sp>
          <p:sp>
            <p:nvSpPr>
              <p:cNvPr id="49" name="Elipse 48"/>
              <p:cNvSpPr/>
              <p:nvPr/>
            </p:nvSpPr>
            <p:spPr>
              <a:xfrm>
                <a:off x="5079767" y="4814706"/>
                <a:ext cx="83545" cy="92792"/>
              </a:xfrm>
              <a:prstGeom prst="ellipse">
                <a:avLst/>
              </a:prstGeom>
              <a:solidFill>
                <a:srgbClr val="FF0000"/>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20075"/>
                <a:endParaRPr lang="es-ES" sz="1654">
                  <a:solidFill>
                    <a:prstClr val="white"/>
                  </a:solidFill>
                  <a:latin typeface="Calibri"/>
                </a:endParaRPr>
              </a:p>
            </p:txBody>
          </p:sp>
          <p:sp>
            <p:nvSpPr>
              <p:cNvPr id="50" name="Elipse 49"/>
              <p:cNvSpPr/>
              <p:nvPr/>
            </p:nvSpPr>
            <p:spPr>
              <a:xfrm>
                <a:off x="5118631" y="4803829"/>
                <a:ext cx="45719" cy="45719"/>
              </a:xfrm>
              <a:prstGeom prst="ellipse">
                <a:avLst/>
              </a:prstGeom>
              <a:solidFill>
                <a:srgbClr val="FFFF00"/>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20075"/>
                <a:endParaRPr lang="es-ES" sz="1654">
                  <a:solidFill>
                    <a:prstClr val="white"/>
                  </a:solidFill>
                  <a:latin typeface="Calibri"/>
                </a:endParaRPr>
              </a:p>
            </p:txBody>
          </p:sp>
          <p:sp>
            <p:nvSpPr>
              <p:cNvPr id="51" name="Freeform 94"/>
              <p:cNvSpPr>
                <a:spLocks/>
              </p:cNvSpPr>
              <p:nvPr/>
            </p:nvSpPr>
            <p:spPr bwMode="auto">
              <a:xfrm rot="16016768">
                <a:off x="4160213" y="4644053"/>
                <a:ext cx="134151" cy="290630"/>
              </a:xfrm>
              <a:custGeom>
                <a:avLst/>
                <a:gdLst>
                  <a:gd name="T0" fmla="*/ 227 w 489"/>
                  <a:gd name="T1" fmla="*/ 20 h 765"/>
                  <a:gd name="T2" fmla="*/ 215 w 489"/>
                  <a:gd name="T3" fmla="*/ 44 h 765"/>
                  <a:gd name="T4" fmla="*/ 202 w 489"/>
                  <a:gd name="T5" fmla="*/ 76 h 765"/>
                  <a:gd name="T6" fmla="*/ 196 w 489"/>
                  <a:gd name="T7" fmla="*/ 108 h 765"/>
                  <a:gd name="T8" fmla="*/ 188 w 489"/>
                  <a:gd name="T9" fmla="*/ 140 h 765"/>
                  <a:gd name="T10" fmla="*/ 184 w 489"/>
                  <a:gd name="T11" fmla="*/ 172 h 765"/>
                  <a:gd name="T12" fmla="*/ 182 w 489"/>
                  <a:gd name="T13" fmla="*/ 204 h 765"/>
                  <a:gd name="T14" fmla="*/ 178 w 489"/>
                  <a:gd name="T15" fmla="*/ 240 h 765"/>
                  <a:gd name="T16" fmla="*/ 178 w 489"/>
                  <a:gd name="T17" fmla="*/ 276 h 765"/>
                  <a:gd name="T18" fmla="*/ 177 w 489"/>
                  <a:gd name="T19" fmla="*/ 308 h 765"/>
                  <a:gd name="T20" fmla="*/ 179 w 489"/>
                  <a:gd name="T21" fmla="*/ 340 h 765"/>
                  <a:gd name="T22" fmla="*/ 188 w 489"/>
                  <a:gd name="T23" fmla="*/ 380 h 765"/>
                  <a:gd name="T24" fmla="*/ 196 w 489"/>
                  <a:gd name="T25" fmla="*/ 420 h 765"/>
                  <a:gd name="T26" fmla="*/ 207 w 489"/>
                  <a:gd name="T27" fmla="*/ 448 h 765"/>
                  <a:gd name="T28" fmla="*/ 219 w 489"/>
                  <a:gd name="T29" fmla="*/ 484 h 765"/>
                  <a:gd name="T30" fmla="*/ 228 w 489"/>
                  <a:gd name="T31" fmla="*/ 516 h 765"/>
                  <a:gd name="T32" fmla="*/ 237 w 489"/>
                  <a:gd name="T33" fmla="*/ 552 h 765"/>
                  <a:gd name="T34" fmla="*/ 239 w 489"/>
                  <a:gd name="T35" fmla="*/ 588 h 765"/>
                  <a:gd name="T36" fmla="*/ 233 w 489"/>
                  <a:gd name="T37" fmla="*/ 624 h 765"/>
                  <a:gd name="T38" fmla="*/ 219 w 489"/>
                  <a:gd name="T39" fmla="*/ 656 h 765"/>
                  <a:gd name="T40" fmla="*/ 200 w 489"/>
                  <a:gd name="T41" fmla="*/ 684 h 765"/>
                  <a:gd name="T42" fmla="*/ 184 w 489"/>
                  <a:gd name="T43" fmla="*/ 716 h 765"/>
                  <a:gd name="T44" fmla="*/ 171 w 489"/>
                  <a:gd name="T45" fmla="*/ 748 h 765"/>
                  <a:gd name="T46" fmla="*/ 160 w 489"/>
                  <a:gd name="T47" fmla="*/ 756 h 765"/>
                  <a:gd name="T48" fmla="*/ 158 w 489"/>
                  <a:gd name="T49" fmla="*/ 724 h 765"/>
                  <a:gd name="T50" fmla="*/ 152 w 489"/>
                  <a:gd name="T51" fmla="*/ 692 h 765"/>
                  <a:gd name="T52" fmla="*/ 140 w 489"/>
                  <a:gd name="T53" fmla="*/ 640 h 765"/>
                  <a:gd name="T54" fmla="*/ 133 w 489"/>
                  <a:gd name="T55" fmla="*/ 604 h 765"/>
                  <a:gd name="T56" fmla="*/ 120 w 489"/>
                  <a:gd name="T57" fmla="*/ 576 h 765"/>
                  <a:gd name="T58" fmla="*/ 100 w 489"/>
                  <a:gd name="T59" fmla="*/ 556 h 765"/>
                  <a:gd name="T60" fmla="*/ 85 w 489"/>
                  <a:gd name="T61" fmla="*/ 532 h 765"/>
                  <a:gd name="T62" fmla="*/ 75 w 489"/>
                  <a:gd name="T63" fmla="*/ 508 h 765"/>
                  <a:gd name="T64" fmla="*/ 60 w 489"/>
                  <a:gd name="T65" fmla="*/ 492 h 765"/>
                  <a:gd name="T66" fmla="*/ 45 w 489"/>
                  <a:gd name="T67" fmla="*/ 484 h 765"/>
                  <a:gd name="T68" fmla="*/ 28 w 489"/>
                  <a:gd name="T69" fmla="*/ 476 h 765"/>
                  <a:gd name="T70" fmla="*/ 8 w 489"/>
                  <a:gd name="T71" fmla="*/ 472 h 765"/>
                  <a:gd name="T72" fmla="*/ 8 w 489"/>
                  <a:gd name="T73" fmla="*/ 456 h 765"/>
                  <a:gd name="T74" fmla="*/ 28 w 489"/>
                  <a:gd name="T75" fmla="*/ 456 h 765"/>
                  <a:gd name="T76" fmla="*/ 45 w 489"/>
                  <a:gd name="T77" fmla="*/ 460 h 765"/>
                  <a:gd name="T78" fmla="*/ 65 w 489"/>
                  <a:gd name="T79" fmla="*/ 464 h 765"/>
                  <a:gd name="T80" fmla="*/ 82 w 489"/>
                  <a:gd name="T81" fmla="*/ 468 h 765"/>
                  <a:gd name="T82" fmla="*/ 103 w 489"/>
                  <a:gd name="T83" fmla="*/ 464 h 765"/>
                  <a:gd name="T84" fmla="*/ 124 w 489"/>
                  <a:gd name="T85" fmla="*/ 444 h 765"/>
                  <a:gd name="T86" fmla="*/ 133 w 489"/>
                  <a:gd name="T87" fmla="*/ 416 h 765"/>
                  <a:gd name="T88" fmla="*/ 143 w 489"/>
                  <a:gd name="T89" fmla="*/ 380 h 765"/>
                  <a:gd name="T90" fmla="*/ 149 w 489"/>
                  <a:gd name="T91" fmla="*/ 348 h 765"/>
                  <a:gd name="T92" fmla="*/ 157 w 489"/>
                  <a:gd name="T93" fmla="*/ 316 h 765"/>
                  <a:gd name="T94" fmla="*/ 164 w 489"/>
                  <a:gd name="T95" fmla="*/ 280 h 765"/>
                  <a:gd name="T96" fmla="*/ 169 w 489"/>
                  <a:gd name="T97" fmla="*/ 244 h 765"/>
                  <a:gd name="T98" fmla="*/ 171 w 489"/>
                  <a:gd name="T99" fmla="*/ 212 h 765"/>
                  <a:gd name="T100" fmla="*/ 174 w 489"/>
                  <a:gd name="T101" fmla="*/ 180 h 765"/>
                  <a:gd name="T102" fmla="*/ 182 w 489"/>
                  <a:gd name="T103" fmla="*/ 148 h 765"/>
                  <a:gd name="T104" fmla="*/ 182 w 489"/>
                  <a:gd name="T105" fmla="*/ 116 h 765"/>
                  <a:gd name="T106" fmla="*/ 193 w 489"/>
                  <a:gd name="T107" fmla="*/ 84 h 765"/>
                  <a:gd name="T108" fmla="*/ 200 w 489"/>
                  <a:gd name="T109" fmla="*/ 52 h 765"/>
                  <a:gd name="T110" fmla="*/ 213 w 489"/>
                  <a:gd name="T111" fmla="*/ 24 h 765"/>
                  <a:gd name="T112" fmla="*/ 227 w 489"/>
                  <a:gd name="T113" fmla="*/ 4 h 76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89"/>
                  <a:gd name="T172" fmla="*/ 0 h 765"/>
                  <a:gd name="T173" fmla="*/ 489 w 489"/>
                  <a:gd name="T174" fmla="*/ 765 h 76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89" h="765">
                    <a:moveTo>
                      <a:pt x="484" y="4"/>
                    </a:moveTo>
                    <a:lnTo>
                      <a:pt x="476" y="8"/>
                    </a:lnTo>
                    <a:lnTo>
                      <a:pt x="472" y="16"/>
                    </a:lnTo>
                    <a:lnTo>
                      <a:pt x="464" y="20"/>
                    </a:lnTo>
                    <a:lnTo>
                      <a:pt x="456" y="24"/>
                    </a:lnTo>
                    <a:lnTo>
                      <a:pt x="452" y="32"/>
                    </a:lnTo>
                    <a:lnTo>
                      <a:pt x="444" y="36"/>
                    </a:lnTo>
                    <a:lnTo>
                      <a:pt x="440" y="44"/>
                    </a:lnTo>
                    <a:lnTo>
                      <a:pt x="432" y="52"/>
                    </a:lnTo>
                    <a:lnTo>
                      <a:pt x="424" y="60"/>
                    </a:lnTo>
                    <a:lnTo>
                      <a:pt x="420" y="68"/>
                    </a:lnTo>
                    <a:lnTo>
                      <a:pt x="416" y="76"/>
                    </a:lnTo>
                    <a:lnTo>
                      <a:pt x="412" y="84"/>
                    </a:lnTo>
                    <a:lnTo>
                      <a:pt x="408" y="92"/>
                    </a:lnTo>
                    <a:lnTo>
                      <a:pt x="404" y="100"/>
                    </a:lnTo>
                    <a:lnTo>
                      <a:pt x="400" y="108"/>
                    </a:lnTo>
                    <a:lnTo>
                      <a:pt x="392" y="116"/>
                    </a:lnTo>
                    <a:lnTo>
                      <a:pt x="392" y="124"/>
                    </a:lnTo>
                    <a:lnTo>
                      <a:pt x="388" y="132"/>
                    </a:lnTo>
                    <a:lnTo>
                      <a:pt x="384" y="140"/>
                    </a:lnTo>
                    <a:lnTo>
                      <a:pt x="384" y="148"/>
                    </a:lnTo>
                    <a:lnTo>
                      <a:pt x="380" y="156"/>
                    </a:lnTo>
                    <a:lnTo>
                      <a:pt x="380" y="164"/>
                    </a:lnTo>
                    <a:lnTo>
                      <a:pt x="376" y="172"/>
                    </a:lnTo>
                    <a:lnTo>
                      <a:pt x="376" y="180"/>
                    </a:lnTo>
                    <a:lnTo>
                      <a:pt x="376" y="188"/>
                    </a:lnTo>
                    <a:lnTo>
                      <a:pt x="372" y="196"/>
                    </a:lnTo>
                    <a:lnTo>
                      <a:pt x="372" y="204"/>
                    </a:lnTo>
                    <a:lnTo>
                      <a:pt x="368" y="216"/>
                    </a:lnTo>
                    <a:lnTo>
                      <a:pt x="368" y="224"/>
                    </a:lnTo>
                    <a:lnTo>
                      <a:pt x="368" y="232"/>
                    </a:lnTo>
                    <a:lnTo>
                      <a:pt x="364" y="240"/>
                    </a:lnTo>
                    <a:lnTo>
                      <a:pt x="364" y="248"/>
                    </a:lnTo>
                    <a:lnTo>
                      <a:pt x="360" y="260"/>
                    </a:lnTo>
                    <a:lnTo>
                      <a:pt x="360" y="268"/>
                    </a:lnTo>
                    <a:lnTo>
                      <a:pt x="364" y="276"/>
                    </a:lnTo>
                    <a:lnTo>
                      <a:pt x="360" y="284"/>
                    </a:lnTo>
                    <a:lnTo>
                      <a:pt x="360" y="292"/>
                    </a:lnTo>
                    <a:lnTo>
                      <a:pt x="360" y="300"/>
                    </a:lnTo>
                    <a:lnTo>
                      <a:pt x="360" y="308"/>
                    </a:lnTo>
                    <a:lnTo>
                      <a:pt x="360" y="316"/>
                    </a:lnTo>
                    <a:lnTo>
                      <a:pt x="360" y="324"/>
                    </a:lnTo>
                    <a:lnTo>
                      <a:pt x="364" y="332"/>
                    </a:lnTo>
                    <a:lnTo>
                      <a:pt x="368" y="340"/>
                    </a:lnTo>
                    <a:lnTo>
                      <a:pt x="372" y="348"/>
                    </a:lnTo>
                    <a:lnTo>
                      <a:pt x="376" y="356"/>
                    </a:lnTo>
                    <a:lnTo>
                      <a:pt x="380" y="368"/>
                    </a:lnTo>
                    <a:lnTo>
                      <a:pt x="384" y="380"/>
                    </a:lnTo>
                    <a:lnTo>
                      <a:pt x="384" y="388"/>
                    </a:lnTo>
                    <a:lnTo>
                      <a:pt x="384" y="396"/>
                    </a:lnTo>
                    <a:lnTo>
                      <a:pt x="388" y="404"/>
                    </a:lnTo>
                    <a:lnTo>
                      <a:pt x="400" y="420"/>
                    </a:lnTo>
                    <a:lnTo>
                      <a:pt x="404" y="428"/>
                    </a:lnTo>
                    <a:lnTo>
                      <a:pt x="412" y="432"/>
                    </a:lnTo>
                    <a:lnTo>
                      <a:pt x="416" y="440"/>
                    </a:lnTo>
                    <a:lnTo>
                      <a:pt x="424" y="448"/>
                    </a:lnTo>
                    <a:lnTo>
                      <a:pt x="428" y="456"/>
                    </a:lnTo>
                    <a:lnTo>
                      <a:pt x="436" y="464"/>
                    </a:lnTo>
                    <a:lnTo>
                      <a:pt x="444" y="476"/>
                    </a:lnTo>
                    <a:lnTo>
                      <a:pt x="448" y="484"/>
                    </a:lnTo>
                    <a:lnTo>
                      <a:pt x="452" y="492"/>
                    </a:lnTo>
                    <a:lnTo>
                      <a:pt x="460" y="500"/>
                    </a:lnTo>
                    <a:lnTo>
                      <a:pt x="464" y="508"/>
                    </a:lnTo>
                    <a:lnTo>
                      <a:pt x="468" y="516"/>
                    </a:lnTo>
                    <a:lnTo>
                      <a:pt x="472" y="528"/>
                    </a:lnTo>
                    <a:lnTo>
                      <a:pt x="476" y="536"/>
                    </a:lnTo>
                    <a:lnTo>
                      <a:pt x="480" y="544"/>
                    </a:lnTo>
                    <a:lnTo>
                      <a:pt x="484" y="552"/>
                    </a:lnTo>
                    <a:lnTo>
                      <a:pt x="488" y="560"/>
                    </a:lnTo>
                    <a:lnTo>
                      <a:pt x="488" y="572"/>
                    </a:lnTo>
                    <a:lnTo>
                      <a:pt x="488" y="580"/>
                    </a:lnTo>
                    <a:lnTo>
                      <a:pt x="488" y="588"/>
                    </a:lnTo>
                    <a:lnTo>
                      <a:pt x="488" y="596"/>
                    </a:lnTo>
                    <a:lnTo>
                      <a:pt x="488" y="604"/>
                    </a:lnTo>
                    <a:lnTo>
                      <a:pt x="480" y="616"/>
                    </a:lnTo>
                    <a:lnTo>
                      <a:pt x="476" y="624"/>
                    </a:lnTo>
                    <a:lnTo>
                      <a:pt x="472" y="632"/>
                    </a:lnTo>
                    <a:lnTo>
                      <a:pt x="464" y="636"/>
                    </a:lnTo>
                    <a:lnTo>
                      <a:pt x="456" y="648"/>
                    </a:lnTo>
                    <a:lnTo>
                      <a:pt x="448" y="656"/>
                    </a:lnTo>
                    <a:lnTo>
                      <a:pt x="436" y="668"/>
                    </a:lnTo>
                    <a:lnTo>
                      <a:pt x="428" y="672"/>
                    </a:lnTo>
                    <a:lnTo>
                      <a:pt x="420" y="676"/>
                    </a:lnTo>
                    <a:lnTo>
                      <a:pt x="408" y="684"/>
                    </a:lnTo>
                    <a:lnTo>
                      <a:pt x="400" y="692"/>
                    </a:lnTo>
                    <a:lnTo>
                      <a:pt x="392" y="696"/>
                    </a:lnTo>
                    <a:lnTo>
                      <a:pt x="384" y="704"/>
                    </a:lnTo>
                    <a:lnTo>
                      <a:pt x="376" y="716"/>
                    </a:lnTo>
                    <a:lnTo>
                      <a:pt x="368" y="720"/>
                    </a:lnTo>
                    <a:lnTo>
                      <a:pt x="364" y="732"/>
                    </a:lnTo>
                    <a:lnTo>
                      <a:pt x="356" y="740"/>
                    </a:lnTo>
                    <a:lnTo>
                      <a:pt x="352" y="748"/>
                    </a:lnTo>
                    <a:lnTo>
                      <a:pt x="348" y="756"/>
                    </a:lnTo>
                    <a:lnTo>
                      <a:pt x="340" y="760"/>
                    </a:lnTo>
                    <a:lnTo>
                      <a:pt x="332" y="764"/>
                    </a:lnTo>
                    <a:lnTo>
                      <a:pt x="328" y="756"/>
                    </a:lnTo>
                    <a:lnTo>
                      <a:pt x="328" y="748"/>
                    </a:lnTo>
                    <a:lnTo>
                      <a:pt x="328" y="740"/>
                    </a:lnTo>
                    <a:lnTo>
                      <a:pt x="324" y="732"/>
                    </a:lnTo>
                    <a:lnTo>
                      <a:pt x="324" y="724"/>
                    </a:lnTo>
                    <a:lnTo>
                      <a:pt x="324" y="716"/>
                    </a:lnTo>
                    <a:lnTo>
                      <a:pt x="320" y="708"/>
                    </a:lnTo>
                    <a:lnTo>
                      <a:pt x="320" y="700"/>
                    </a:lnTo>
                    <a:lnTo>
                      <a:pt x="312" y="692"/>
                    </a:lnTo>
                    <a:lnTo>
                      <a:pt x="312" y="680"/>
                    </a:lnTo>
                    <a:lnTo>
                      <a:pt x="304" y="664"/>
                    </a:lnTo>
                    <a:lnTo>
                      <a:pt x="296" y="652"/>
                    </a:lnTo>
                    <a:lnTo>
                      <a:pt x="288" y="640"/>
                    </a:lnTo>
                    <a:lnTo>
                      <a:pt x="284" y="632"/>
                    </a:lnTo>
                    <a:lnTo>
                      <a:pt x="280" y="624"/>
                    </a:lnTo>
                    <a:lnTo>
                      <a:pt x="276" y="616"/>
                    </a:lnTo>
                    <a:lnTo>
                      <a:pt x="272" y="604"/>
                    </a:lnTo>
                    <a:lnTo>
                      <a:pt x="264" y="596"/>
                    </a:lnTo>
                    <a:lnTo>
                      <a:pt x="256" y="588"/>
                    </a:lnTo>
                    <a:lnTo>
                      <a:pt x="252" y="580"/>
                    </a:lnTo>
                    <a:lnTo>
                      <a:pt x="244" y="576"/>
                    </a:lnTo>
                    <a:lnTo>
                      <a:pt x="240" y="568"/>
                    </a:lnTo>
                    <a:lnTo>
                      <a:pt x="232" y="564"/>
                    </a:lnTo>
                    <a:lnTo>
                      <a:pt x="224" y="560"/>
                    </a:lnTo>
                    <a:lnTo>
                      <a:pt x="204" y="556"/>
                    </a:lnTo>
                    <a:lnTo>
                      <a:pt x="196" y="552"/>
                    </a:lnTo>
                    <a:lnTo>
                      <a:pt x="192" y="544"/>
                    </a:lnTo>
                    <a:lnTo>
                      <a:pt x="184" y="540"/>
                    </a:lnTo>
                    <a:lnTo>
                      <a:pt x="176" y="532"/>
                    </a:lnTo>
                    <a:lnTo>
                      <a:pt x="168" y="528"/>
                    </a:lnTo>
                    <a:lnTo>
                      <a:pt x="160" y="524"/>
                    </a:lnTo>
                    <a:lnTo>
                      <a:pt x="156" y="516"/>
                    </a:lnTo>
                    <a:lnTo>
                      <a:pt x="152" y="508"/>
                    </a:lnTo>
                    <a:lnTo>
                      <a:pt x="144" y="504"/>
                    </a:lnTo>
                    <a:lnTo>
                      <a:pt x="136" y="500"/>
                    </a:lnTo>
                    <a:lnTo>
                      <a:pt x="132" y="492"/>
                    </a:lnTo>
                    <a:lnTo>
                      <a:pt x="124" y="492"/>
                    </a:lnTo>
                    <a:lnTo>
                      <a:pt x="116" y="488"/>
                    </a:lnTo>
                    <a:lnTo>
                      <a:pt x="108" y="484"/>
                    </a:lnTo>
                    <a:lnTo>
                      <a:pt x="100" y="484"/>
                    </a:lnTo>
                    <a:lnTo>
                      <a:pt x="92" y="484"/>
                    </a:lnTo>
                    <a:lnTo>
                      <a:pt x="80" y="480"/>
                    </a:lnTo>
                    <a:lnTo>
                      <a:pt x="72" y="476"/>
                    </a:lnTo>
                    <a:lnTo>
                      <a:pt x="64" y="476"/>
                    </a:lnTo>
                    <a:lnTo>
                      <a:pt x="56" y="476"/>
                    </a:lnTo>
                    <a:lnTo>
                      <a:pt x="44" y="476"/>
                    </a:lnTo>
                    <a:lnTo>
                      <a:pt x="36" y="476"/>
                    </a:lnTo>
                    <a:lnTo>
                      <a:pt x="28" y="476"/>
                    </a:lnTo>
                    <a:lnTo>
                      <a:pt x="16" y="472"/>
                    </a:lnTo>
                    <a:lnTo>
                      <a:pt x="8" y="468"/>
                    </a:lnTo>
                    <a:lnTo>
                      <a:pt x="0" y="464"/>
                    </a:lnTo>
                    <a:lnTo>
                      <a:pt x="8" y="456"/>
                    </a:lnTo>
                    <a:lnTo>
                      <a:pt x="16" y="456"/>
                    </a:lnTo>
                    <a:lnTo>
                      <a:pt x="24" y="456"/>
                    </a:lnTo>
                    <a:lnTo>
                      <a:pt x="32" y="456"/>
                    </a:lnTo>
                    <a:lnTo>
                      <a:pt x="48" y="456"/>
                    </a:lnTo>
                    <a:lnTo>
                      <a:pt x="56" y="456"/>
                    </a:lnTo>
                    <a:lnTo>
                      <a:pt x="64" y="456"/>
                    </a:lnTo>
                    <a:lnTo>
                      <a:pt x="76" y="456"/>
                    </a:lnTo>
                    <a:lnTo>
                      <a:pt x="84" y="460"/>
                    </a:lnTo>
                    <a:lnTo>
                      <a:pt x="92" y="460"/>
                    </a:lnTo>
                    <a:lnTo>
                      <a:pt x="100" y="460"/>
                    </a:lnTo>
                    <a:lnTo>
                      <a:pt x="112" y="464"/>
                    </a:lnTo>
                    <a:lnTo>
                      <a:pt x="120" y="464"/>
                    </a:lnTo>
                    <a:lnTo>
                      <a:pt x="132" y="464"/>
                    </a:lnTo>
                    <a:lnTo>
                      <a:pt x="140" y="468"/>
                    </a:lnTo>
                    <a:lnTo>
                      <a:pt x="152" y="468"/>
                    </a:lnTo>
                    <a:lnTo>
                      <a:pt x="160" y="468"/>
                    </a:lnTo>
                    <a:lnTo>
                      <a:pt x="168" y="468"/>
                    </a:lnTo>
                    <a:lnTo>
                      <a:pt x="180" y="468"/>
                    </a:lnTo>
                    <a:lnTo>
                      <a:pt x="188" y="468"/>
                    </a:lnTo>
                    <a:lnTo>
                      <a:pt x="204" y="468"/>
                    </a:lnTo>
                    <a:lnTo>
                      <a:pt x="212" y="464"/>
                    </a:lnTo>
                    <a:lnTo>
                      <a:pt x="220" y="464"/>
                    </a:lnTo>
                    <a:lnTo>
                      <a:pt x="236" y="456"/>
                    </a:lnTo>
                    <a:lnTo>
                      <a:pt x="244" y="452"/>
                    </a:lnTo>
                    <a:lnTo>
                      <a:pt x="256" y="444"/>
                    </a:lnTo>
                    <a:lnTo>
                      <a:pt x="260" y="436"/>
                    </a:lnTo>
                    <a:lnTo>
                      <a:pt x="268" y="432"/>
                    </a:lnTo>
                    <a:lnTo>
                      <a:pt x="272" y="424"/>
                    </a:lnTo>
                    <a:lnTo>
                      <a:pt x="272" y="416"/>
                    </a:lnTo>
                    <a:lnTo>
                      <a:pt x="280" y="408"/>
                    </a:lnTo>
                    <a:lnTo>
                      <a:pt x="284" y="396"/>
                    </a:lnTo>
                    <a:lnTo>
                      <a:pt x="288" y="388"/>
                    </a:lnTo>
                    <a:lnTo>
                      <a:pt x="292" y="380"/>
                    </a:lnTo>
                    <a:lnTo>
                      <a:pt x="296" y="372"/>
                    </a:lnTo>
                    <a:lnTo>
                      <a:pt x="296" y="364"/>
                    </a:lnTo>
                    <a:lnTo>
                      <a:pt x="300" y="356"/>
                    </a:lnTo>
                    <a:lnTo>
                      <a:pt x="304" y="348"/>
                    </a:lnTo>
                    <a:lnTo>
                      <a:pt x="312" y="340"/>
                    </a:lnTo>
                    <a:lnTo>
                      <a:pt x="312" y="332"/>
                    </a:lnTo>
                    <a:lnTo>
                      <a:pt x="316" y="324"/>
                    </a:lnTo>
                    <a:lnTo>
                      <a:pt x="320" y="316"/>
                    </a:lnTo>
                    <a:lnTo>
                      <a:pt x="324" y="308"/>
                    </a:lnTo>
                    <a:lnTo>
                      <a:pt x="328" y="296"/>
                    </a:lnTo>
                    <a:lnTo>
                      <a:pt x="332" y="288"/>
                    </a:lnTo>
                    <a:lnTo>
                      <a:pt x="336" y="280"/>
                    </a:lnTo>
                    <a:lnTo>
                      <a:pt x="336" y="272"/>
                    </a:lnTo>
                    <a:lnTo>
                      <a:pt x="340" y="260"/>
                    </a:lnTo>
                    <a:lnTo>
                      <a:pt x="344" y="252"/>
                    </a:lnTo>
                    <a:lnTo>
                      <a:pt x="344" y="244"/>
                    </a:lnTo>
                    <a:lnTo>
                      <a:pt x="348" y="236"/>
                    </a:lnTo>
                    <a:lnTo>
                      <a:pt x="348" y="228"/>
                    </a:lnTo>
                    <a:lnTo>
                      <a:pt x="352" y="220"/>
                    </a:lnTo>
                    <a:lnTo>
                      <a:pt x="352" y="212"/>
                    </a:lnTo>
                    <a:lnTo>
                      <a:pt x="352" y="204"/>
                    </a:lnTo>
                    <a:lnTo>
                      <a:pt x="352" y="196"/>
                    </a:lnTo>
                    <a:lnTo>
                      <a:pt x="356" y="188"/>
                    </a:lnTo>
                    <a:lnTo>
                      <a:pt x="356" y="180"/>
                    </a:lnTo>
                    <a:lnTo>
                      <a:pt x="360" y="172"/>
                    </a:lnTo>
                    <a:lnTo>
                      <a:pt x="368" y="164"/>
                    </a:lnTo>
                    <a:lnTo>
                      <a:pt x="368" y="156"/>
                    </a:lnTo>
                    <a:lnTo>
                      <a:pt x="372" y="148"/>
                    </a:lnTo>
                    <a:lnTo>
                      <a:pt x="372" y="140"/>
                    </a:lnTo>
                    <a:lnTo>
                      <a:pt x="372" y="132"/>
                    </a:lnTo>
                    <a:lnTo>
                      <a:pt x="372" y="124"/>
                    </a:lnTo>
                    <a:lnTo>
                      <a:pt x="372" y="116"/>
                    </a:lnTo>
                    <a:lnTo>
                      <a:pt x="380" y="108"/>
                    </a:lnTo>
                    <a:lnTo>
                      <a:pt x="388" y="100"/>
                    </a:lnTo>
                    <a:lnTo>
                      <a:pt x="392" y="92"/>
                    </a:lnTo>
                    <a:lnTo>
                      <a:pt x="396" y="84"/>
                    </a:lnTo>
                    <a:lnTo>
                      <a:pt x="396" y="76"/>
                    </a:lnTo>
                    <a:lnTo>
                      <a:pt x="400" y="68"/>
                    </a:lnTo>
                    <a:lnTo>
                      <a:pt x="404" y="60"/>
                    </a:lnTo>
                    <a:lnTo>
                      <a:pt x="408" y="52"/>
                    </a:lnTo>
                    <a:lnTo>
                      <a:pt x="416" y="48"/>
                    </a:lnTo>
                    <a:lnTo>
                      <a:pt x="424" y="40"/>
                    </a:lnTo>
                    <a:lnTo>
                      <a:pt x="428" y="32"/>
                    </a:lnTo>
                    <a:lnTo>
                      <a:pt x="436" y="24"/>
                    </a:lnTo>
                    <a:lnTo>
                      <a:pt x="444" y="20"/>
                    </a:lnTo>
                    <a:lnTo>
                      <a:pt x="452" y="12"/>
                    </a:lnTo>
                    <a:lnTo>
                      <a:pt x="460" y="12"/>
                    </a:lnTo>
                    <a:lnTo>
                      <a:pt x="464" y="4"/>
                    </a:lnTo>
                    <a:lnTo>
                      <a:pt x="472" y="0"/>
                    </a:lnTo>
                    <a:lnTo>
                      <a:pt x="480" y="4"/>
                    </a:lnTo>
                    <a:lnTo>
                      <a:pt x="484" y="4"/>
                    </a:lnTo>
                  </a:path>
                </a:pathLst>
              </a:custGeom>
              <a:solidFill>
                <a:srgbClr val="FCFEB9"/>
              </a:solidFill>
              <a:ln w="12700" cap="rnd" cmpd="sng">
                <a:solidFill>
                  <a:schemeClr val="tx1"/>
                </a:solidFill>
                <a:prstDash val="solid"/>
                <a:round/>
                <a:headEnd type="none" w="med" len="med"/>
                <a:tailEnd type="none" w="med" len="med"/>
              </a:ln>
            </p:spPr>
            <p:txBody>
              <a:bodyPr/>
              <a:lstStyle/>
              <a:p>
                <a:pPr defTabSz="420075"/>
                <a:endParaRPr lang="en-US" sz="1654">
                  <a:solidFill>
                    <a:prstClr val="black"/>
                  </a:solidFill>
                  <a:latin typeface="Calibri"/>
                </a:endParaRPr>
              </a:p>
            </p:txBody>
          </p:sp>
        </p:grpSp>
        <p:sp>
          <p:nvSpPr>
            <p:cNvPr id="6" name="CuadroTexto 5"/>
            <p:cNvSpPr txBox="1"/>
            <p:nvPr/>
          </p:nvSpPr>
          <p:spPr>
            <a:xfrm>
              <a:off x="4248384" y="3485573"/>
              <a:ext cx="1216451" cy="285234"/>
            </a:xfrm>
            <a:prstGeom prst="rect">
              <a:avLst/>
            </a:prstGeom>
            <a:noFill/>
          </p:spPr>
          <p:txBody>
            <a:bodyPr wrap="none" rtlCol="0">
              <a:spAutoFit/>
            </a:bodyPr>
            <a:lstStyle/>
            <a:p>
              <a:pPr defTabSz="420075"/>
              <a:r>
                <a:rPr lang="es-ES" sz="1103" b="1" u="sng" dirty="0">
                  <a:solidFill>
                    <a:prstClr val="black"/>
                  </a:solidFill>
                  <a:latin typeface="Calibri"/>
                </a:rPr>
                <a:t>MESANGIAL </a:t>
              </a:r>
              <a:r>
                <a:rPr lang="es-ES" sz="1103" b="1" u="sng" dirty="0" err="1">
                  <a:solidFill>
                    <a:prstClr val="black"/>
                  </a:solidFill>
                  <a:latin typeface="Calibri"/>
                </a:rPr>
                <a:t>IgA</a:t>
              </a:r>
              <a:endParaRPr lang="es-ES" sz="1103" b="1" u="sng" dirty="0">
                <a:solidFill>
                  <a:prstClr val="black"/>
                </a:solidFill>
                <a:latin typeface="Calibri"/>
              </a:endParaRPr>
            </a:p>
          </p:txBody>
        </p:sp>
      </p:grpSp>
      <p:sp>
        <p:nvSpPr>
          <p:cNvPr id="146" name="Rectángulo 145"/>
          <p:cNvSpPr/>
          <p:nvPr/>
        </p:nvSpPr>
        <p:spPr>
          <a:xfrm>
            <a:off x="6483732" y="71812"/>
            <a:ext cx="2662537" cy="407013"/>
          </a:xfrm>
          <a:prstGeom prst="rect">
            <a:avLst/>
          </a:prstGeom>
        </p:spPr>
        <p:style>
          <a:lnRef idx="1">
            <a:schemeClr val="dk1"/>
          </a:lnRef>
          <a:fillRef idx="2">
            <a:schemeClr val="dk1"/>
          </a:fillRef>
          <a:effectRef idx="1">
            <a:schemeClr val="dk1"/>
          </a:effectRef>
          <a:fontRef idx="minor">
            <a:schemeClr val="dk1"/>
          </a:fontRef>
        </p:style>
        <p:txBody>
          <a:bodyPr rtlCol="0" anchor="ctr"/>
          <a:lstStyle/>
          <a:p>
            <a:pPr algn="ctr" defTabSz="420075"/>
            <a:r>
              <a:rPr lang="es-ES" sz="1654" dirty="0">
                <a:solidFill>
                  <a:prstClr val="black"/>
                </a:solidFill>
                <a:latin typeface="Calibri"/>
              </a:rPr>
              <a:t>GN MESANGIAL </a:t>
            </a:r>
            <a:r>
              <a:rPr lang="es-ES" sz="1654" dirty="0" err="1">
                <a:solidFill>
                  <a:prstClr val="black"/>
                </a:solidFill>
                <a:latin typeface="Calibri"/>
              </a:rPr>
              <a:t>IgA</a:t>
            </a:r>
            <a:endParaRPr lang="es-ES" sz="1654" dirty="0">
              <a:solidFill>
                <a:prstClr val="black"/>
              </a:solidFill>
              <a:latin typeface="Calibri"/>
            </a:endParaRPr>
          </a:p>
        </p:txBody>
      </p:sp>
      <p:grpSp>
        <p:nvGrpSpPr>
          <p:cNvPr id="108" name="Agrupar 107"/>
          <p:cNvGrpSpPr/>
          <p:nvPr/>
        </p:nvGrpSpPr>
        <p:grpSpPr>
          <a:xfrm rot="18752511">
            <a:off x="3992590" y="-222045"/>
            <a:ext cx="889113" cy="1857130"/>
            <a:chOff x="3379092" y="1395624"/>
            <a:chExt cx="1317760" cy="2716860"/>
          </a:xfrm>
        </p:grpSpPr>
        <p:grpSp>
          <p:nvGrpSpPr>
            <p:cNvPr id="145" name="Agrupar 144"/>
            <p:cNvGrpSpPr/>
            <p:nvPr/>
          </p:nvGrpSpPr>
          <p:grpSpPr>
            <a:xfrm rot="20575061">
              <a:off x="3379092" y="1395624"/>
              <a:ext cx="1037144" cy="1302946"/>
              <a:chOff x="3172870" y="95951"/>
              <a:chExt cx="2661407" cy="2894960"/>
            </a:xfrm>
          </p:grpSpPr>
          <p:grpSp>
            <p:nvGrpSpPr>
              <p:cNvPr id="130" name="Agrupar 129"/>
              <p:cNvGrpSpPr/>
              <p:nvPr/>
            </p:nvGrpSpPr>
            <p:grpSpPr>
              <a:xfrm>
                <a:off x="4053104" y="1435373"/>
                <a:ext cx="386694" cy="1555538"/>
                <a:chOff x="4053104" y="1435373"/>
                <a:chExt cx="386694" cy="1555538"/>
              </a:xfrm>
              <a:solidFill>
                <a:srgbClr val="77933C"/>
              </a:solidFill>
            </p:grpSpPr>
            <p:grpSp>
              <p:nvGrpSpPr>
                <p:cNvPr id="124" name="Agrupar 123"/>
                <p:cNvGrpSpPr/>
                <p:nvPr/>
              </p:nvGrpSpPr>
              <p:grpSpPr>
                <a:xfrm rot="5400000">
                  <a:off x="3871576" y="1616901"/>
                  <a:ext cx="749749" cy="386694"/>
                  <a:chOff x="3109576" y="1277510"/>
                  <a:chExt cx="749749" cy="386694"/>
                </a:xfrm>
                <a:grpFill/>
              </p:grpSpPr>
              <p:sp>
                <p:nvSpPr>
                  <p:cNvPr id="125" name="Rectángulo redondeado 124"/>
                  <p:cNvSpPr/>
                  <p:nvPr/>
                </p:nvSpPr>
                <p:spPr>
                  <a:xfrm>
                    <a:off x="3113521" y="1505448"/>
                    <a:ext cx="745804" cy="158756"/>
                  </a:xfrm>
                  <a:prstGeom prst="roundRect">
                    <a:avLst/>
                  </a:prstGeom>
                  <a:solidFill>
                    <a:srgbClr val="FF0000"/>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20075"/>
                    <a:endParaRPr lang="es-ES" sz="1654">
                      <a:solidFill>
                        <a:prstClr val="white"/>
                      </a:solidFill>
                      <a:latin typeface="Calibri"/>
                    </a:endParaRPr>
                  </a:p>
                </p:txBody>
              </p:sp>
              <p:sp>
                <p:nvSpPr>
                  <p:cNvPr id="126" name="Rectángulo redondeado 125"/>
                  <p:cNvSpPr/>
                  <p:nvPr/>
                </p:nvSpPr>
                <p:spPr>
                  <a:xfrm>
                    <a:off x="3109576" y="1277510"/>
                    <a:ext cx="745804" cy="158756"/>
                  </a:xfrm>
                  <a:prstGeom prst="roundRect">
                    <a:avLst/>
                  </a:prstGeom>
                  <a:solidFill>
                    <a:srgbClr val="FF0000"/>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20075"/>
                    <a:endParaRPr lang="es-ES" sz="1654">
                      <a:solidFill>
                        <a:prstClr val="white"/>
                      </a:solidFill>
                      <a:latin typeface="Calibri"/>
                    </a:endParaRPr>
                  </a:p>
                </p:txBody>
              </p:sp>
            </p:grpSp>
            <p:grpSp>
              <p:nvGrpSpPr>
                <p:cNvPr id="127" name="Agrupar 126"/>
                <p:cNvGrpSpPr/>
                <p:nvPr/>
              </p:nvGrpSpPr>
              <p:grpSpPr>
                <a:xfrm rot="5400000">
                  <a:off x="3871576" y="2422690"/>
                  <a:ext cx="749749" cy="386694"/>
                  <a:chOff x="3109576" y="1277510"/>
                  <a:chExt cx="749749" cy="386694"/>
                </a:xfrm>
                <a:grpFill/>
              </p:grpSpPr>
              <p:sp>
                <p:nvSpPr>
                  <p:cNvPr id="128" name="Rectángulo redondeado 127"/>
                  <p:cNvSpPr/>
                  <p:nvPr/>
                </p:nvSpPr>
                <p:spPr>
                  <a:xfrm>
                    <a:off x="3113521" y="1505448"/>
                    <a:ext cx="745804" cy="158756"/>
                  </a:xfrm>
                  <a:prstGeom prst="roundRect">
                    <a:avLst/>
                  </a:prstGeom>
                  <a:solidFill>
                    <a:srgbClr val="FF0000"/>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20075"/>
                    <a:endParaRPr lang="es-ES" sz="1654">
                      <a:solidFill>
                        <a:prstClr val="white"/>
                      </a:solidFill>
                      <a:latin typeface="Calibri"/>
                    </a:endParaRPr>
                  </a:p>
                </p:txBody>
              </p:sp>
              <p:sp>
                <p:nvSpPr>
                  <p:cNvPr id="129" name="Rectángulo redondeado 128"/>
                  <p:cNvSpPr/>
                  <p:nvPr/>
                </p:nvSpPr>
                <p:spPr>
                  <a:xfrm>
                    <a:off x="3109576" y="1277510"/>
                    <a:ext cx="745804" cy="158756"/>
                  </a:xfrm>
                  <a:prstGeom prst="roundRect">
                    <a:avLst/>
                  </a:prstGeom>
                  <a:solidFill>
                    <a:srgbClr val="FF0000"/>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20075"/>
                    <a:endParaRPr lang="es-ES" sz="1654">
                      <a:solidFill>
                        <a:prstClr val="white"/>
                      </a:solidFill>
                      <a:latin typeface="Calibri"/>
                    </a:endParaRPr>
                  </a:p>
                </p:txBody>
              </p:sp>
            </p:grpSp>
          </p:grpSp>
          <p:grpSp>
            <p:nvGrpSpPr>
              <p:cNvPr id="131" name="Agrupar 130"/>
              <p:cNvGrpSpPr/>
              <p:nvPr/>
            </p:nvGrpSpPr>
            <p:grpSpPr>
              <a:xfrm rot="18905407">
                <a:off x="3172870" y="95951"/>
                <a:ext cx="411585" cy="1562564"/>
                <a:chOff x="3800278" y="1428351"/>
                <a:chExt cx="411585" cy="1562564"/>
              </a:xfrm>
            </p:grpSpPr>
            <p:grpSp>
              <p:nvGrpSpPr>
                <p:cNvPr id="132" name="Agrupar 131"/>
                <p:cNvGrpSpPr/>
                <p:nvPr/>
              </p:nvGrpSpPr>
              <p:grpSpPr>
                <a:xfrm rot="5400000">
                  <a:off x="3627683" y="1600946"/>
                  <a:ext cx="756775" cy="411585"/>
                  <a:chOff x="3102550" y="1505448"/>
                  <a:chExt cx="756775" cy="411585"/>
                </a:xfrm>
              </p:grpSpPr>
              <p:sp>
                <p:nvSpPr>
                  <p:cNvPr id="136" name="Rectángulo redondeado 135"/>
                  <p:cNvSpPr/>
                  <p:nvPr/>
                </p:nvSpPr>
                <p:spPr>
                  <a:xfrm>
                    <a:off x="3113521" y="1505448"/>
                    <a:ext cx="745804" cy="158756"/>
                  </a:xfrm>
                  <a:prstGeom prst="roundRect">
                    <a:avLst/>
                  </a:prstGeom>
                  <a:solidFill>
                    <a:srgbClr val="FF0000"/>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20075"/>
                    <a:endParaRPr lang="es-ES" sz="1654">
                      <a:solidFill>
                        <a:prstClr val="white"/>
                      </a:solidFill>
                      <a:latin typeface="Calibri"/>
                    </a:endParaRPr>
                  </a:p>
                </p:txBody>
              </p:sp>
              <p:sp>
                <p:nvSpPr>
                  <p:cNvPr id="137" name="Rectángulo redondeado 136"/>
                  <p:cNvSpPr/>
                  <p:nvPr/>
                </p:nvSpPr>
                <p:spPr>
                  <a:xfrm>
                    <a:off x="3102550" y="1758276"/>
                    <a:ext cx="745804" cy="158757"/>
                  </a:xfrm>
                  <a:prstGeom prst="roundRect">
                    <a:avLst/>
                  </a:prstGeom>
                  <a:solidFill>
                    <a:srgbClr val="FF0000">
                      <a:alpha val="36000"/>
                    </a:srgb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20075"/>
                    <a:endParaRPr lang="es-ES" sz="1654">
                      <a:solidFill>
                        <a:prstClr val="white"/>
                      </a:solidFill>
                      <a:latin typeface="Calibri"/>
                    </a:endParaRPr>
                  </a:p>
                </p:txBody>
              </p:sp>
            </p:grpSp>
            <p:grpSp>
              <p:nvGrpSpPr>
                <p:cNvPr id="133" name="Agrupar 132"/>
                <p:cNvGrpSpPr/>
                <p:nvPr/>
              </p:nvGrpSpPr>
              <p:grpSpPr>
                <a:xfrm rot="5400000">
                  <a:off x="3627683" y="2406735"/>
                  <a:ext cx="756776" cy="411583"/>
                  <a:chOff x="3102549" y="1505448"/>
                  <a:chExt cx="756776" cy="411583"/>
                </a:xfrm>
              </p:grpSpPr>
              <p:sp>
                <p:nvSpPr>
                  <p:cNvPr id="134" name="Rectángulo redondeado 133"/>
                  <p:cNvSpPr/>
                  <p:nvPr/>
                </p:nvSpPr>
                <p:spPr>
                  <a:xfrm>
                    <a:off x="3113521" y="1505448"/>
                    <a:ext cx="745804" cy="158756"/>
                  </a:xfrm>
                  <a:prstGeom prst="roundRect">
                    <a:avLst/>
                  </a:prstGeom>
                  <a:solidFill>
                    <a:srgbClr val="FF0000"/>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20075"/>
                    <a:endParaRPr lang="es-ES" sz="1654">
                      <a:solidFill>
                        <a:prstClr val="white"/>
                      </a:solidFill>
                      <a:latin typeface="Calibri"/>
                    </a:endParaRPr>
                  </a:p>
                </p:txBody>
              </p:sp>
              <p:sp>
                <p:nvSpPr>
                  <p:cNvPr id="135" name="Rectángulo redondeado 134"/>
                  <p:cNvSpPr/>
                  <p:nvPr/>
                </p:nvSpPr>
                <p:spPr>
                  <a:xfrm>
                    <a:off x="3102549" y="1758275"/>
                    <a:ext cx="745804" cy="158756"/>
                  </a:xfrm>
                  <a:prstGeom prst="roundRect">
                    <a:avLst/>
                  </a:prstGeom>
                  <a:solidFill>
                    <a:srgbClr val="FF0000">
                      <a:alpha val="36000"/>
                    </a:srgb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20075"/>
                    <a:endParaRPr lang="es-ES" sz="1654">
                      <a:solidFill>
                        <a:prstClr val="white"/>
                      </a:solidFill>
                      <a:latin typeface="Calibri"/>
                    </a:endParaRPr>
                  </a:p>
                </p:txBody>
              </p:sp>
            </p:grpSp>
          </p:grpSp>
          <p:grpSp>
            <p:nvGrpSpPr>
              <p:cNvPr id="138" name="Agrupar 137"/>
              <p:cNvGrpSpPr/>
              <p:nvPr/>
            </p:nvGrpSpPr>
            <p:grpSpPr>
              <a:xfrm rot="2713210">
                <a:off x="4848372" y="168670"/>
                <a:ext cx="389859" cy="1581951"/>
                <a:chOff x="4270856" y="1517991"/>
                <a:chExt cx="389859" cy="1581951"/>
              </a:xfrm>
            </p:grpSpPr>
            <p:grpSp>
              <p:nvGrpSpPr>
                <p:cNvPr id="139" name="Agrupar 138"/>
                <p:cNvGrpSpPr/>
                <p:nvPr/>
              </p:nvGrpSpPr>
              <p:grpSpPr>
                <a:xfrm rot="5400000">
                  <a:off x="4077705" y="1711142"/>
                  <a:ext cx="776162" cy="389859"/>
                  <a:chOff x="3192188" y="1056597"/>
                  <a:chExt cx="776162" cy="389859"/>
                </a:xfrm>
              </p:grpSpPr>
              <p:sp>
                <p:nvSpPr>
                  <p:cNvPr id="143" name="Rectángulo redondeado 142"/>
                  <p:cNvSpPr/>
                  <p:nvPr/>
                </p:nvSpPr>
                <p:spPr>
                  <a:xfrm>
                    <a:off x="3222551" y="1056597"/>
                    <a:ext cx="745799" cy="158755"/>
                  </a:xfrm>
                  <a:prstGeom prst="roundRect">
                    <a:avLst/>
                  </a:prstGeom>
                  <a:solidFill>
                    <a:srgbClr val="FF0000">
                      <a:alpha val="36000"/>
                    </a:srgb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20075"/>
                    <a:endParaRPr lang="es-ES" sz="1654">
                      <a:solidFill>
                        <a:prstClr val="white"/>
                      </a:solidFill>
                      <a:latin typeface="Calibri"/>
                    </a:endParaRPr>
                  </a:p>
                </p:txBody>
              </p:sp>
              <p:sp>
                <p:nvSpPr>
                  <p:cNvPr id="144" name="Rectángulo redondeado 143"/>
                  <p:cNvSpPr/>
                  <p:nvPr/>
                </p:nvSpPr>
                <p:spPr>
                  <a:xfrm>
                    <a:off x="3192188" y="1287697"/>
                    <a:ext cx="745803" cy="158759"/>
                  </a:xfrm>
                  <a:prstGeom prst="roundRect">
                    <a:avLst/>
                  </a:prstGeom>
                  <a:solidFill>
                    <a:srgbClr val="FF0000"/>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20075"/>
                    <a:endParaRPr lang="es-ES" sz="1654">
                      <a:solidFill>
                        <a:prstClr val="white"/>
                      </a:solidFill>
                      <a:latin typeface="Calibri"/>
                    </a:endParaRPr>
                  </a:p>
                </p:txBody>
              </p:sp>
            </p:grpSp>
            <p:grpSp>
              <p:nvGrpSpPr>
                <p:cNvPr id="140" name="Agrupar 139"/>
                <p:cNvGrpSpPr/>
                <p:nvPr/>
              </p:nvGrpSpPr>
              <p:grpSpPr>
                <a:xfrm rot="5400000">
                  <a:off x="4077708" y="2516935"/>
                  <a:ext cx="776160" cy="389853"/>
                  <a:chOff x="3192187" y="1056601"/>
                  <a:chExt cx="776160" cy="389853"/>
                </a:xfrm>
              </p:grpSpPr>
              <p:sp>
                <p:nvSpPr>
                  <p:cNvPr id="141" name="Rectángulo redondeado 140"/>
                  <p:cNvSpPr/>
                  <p:nvPr/>
                </p:nvSpPr>
                <p:spPr>
                  <a:xfrm>
                    <a:off x="3222549" y="1056601"/>
                    <a:ext cx="745798" cy="158755"/>
                  </a:xfrm>
                  <a:prstGeom prst="roundRect">
                    <a:avLst/>
                  </a:prstGeom>
                  <a:solidFill>
                    <a:srgbClr val="FF0000">
                      <a:alpha val="36000"/>
                    </a:srgb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20075"/>
                    <a:endParaRPr lang="es-ES" sz="1654">
                      <a:solidFill>
                        <a:prstClr val="white"/>
                      </a:solidFill>
                      <a:latin typeface="Calibri"/>
                    </a:endParaRPr>
                  </a:p>
                </p:txBody>
              </p:sp>
              <p:sp>
                <p:nvSpPr>
                  <p:cNvPr id="142" name="Rectángulo redondeado 141"/>
                  <p:cNvSpPr/>
                  <p:nvPr/>
                </p:nvSpPr>
                <p:spPr>
                  <a:xfrm>
                    <a:off x="3192187" y="1287699"/>
                    <a:ext cx="745803" cy="158755"/>
                  </a:xfrm>
                  <a:prstGeom prst="roundRect">
                    <a:avLst/>
                  </a:prstGeom>
                  <a:solidFill>
                    <a:srgbClr val="FF0000"/>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20075"/>
                    <a:endParaRPr lang="es-ES" sz="1654">
                      <a:solidFill>
                        <a:prstClr val="white"/>
                      </a:solidFill>
                      <a:latin typeface="Calibri"/>
                    </a:endParaRPr>
                  </a:p>
                </p:txBody>
              </p:sp>
            </p:grpSp>
          </p:grpSp>
        </p:grpSp>
        <p:grpSp>
          <p:nvGrpSpPr>
            <p:cNvPr id="147" name="Agrupar 146"/>
            <p:cNvGrpSpPr/>
            <p:nvPr/>
          </p:nvGrpSpPr>
          <p:grpSpPr>
            <a:xfrm rot="9570569">
              <a:off x="3659708" y="2809538"/>
              <a:ext cx="1037144" cy="1302946"/>
              <a:chOff x="3172870" y="95951"/>
              <a:chExt cx="2661407" cy="2894960"/>
            </a:xfrm>
          </p:grpSpPr>
          <p:grpSp>
            <p:nvGrpSpPr>
              <p:cNvPr id="148" name="Agrupar 147"/>
              <p:cNvGrpSpPr/>
              <p:nvPr/>
            </p:nvGrpSpPr>
            <p:grpSpPr>
              <a:xfrm>
                <a:off x="4053104" y="1435373"/>
                <a:ext cx="386694" cy="1555538"/>
                <a:chOff x="4053104" y="1435373"/>
                <a:chExt cx="386694" cy="1555538"/>
              </a:xfrm>
              <a:solidFill>
                <a:srgbClr val="77933C"/>
              </a:solidFill>
            </p:grpSpPr>
            <p:grpSp>
              <p:nvGrpSpPr>
                <p:cNvPr id="163" name="Agrupar 162"/>
                <p:cNvGrpSpPr/>
                <p:nvPr/>
              </p:nvGrpSpPr>
              <p:grpSpPr>
                <a:xfrm rot="5400000">
                  <a:off x="3871576" y="1616901"/>
                  <a:ext cx="749749" cy="386694"/>
                  <a:chOff x="3109576" y="1277510"/>
                  <a:chExt cx="749749" cy="386694"/>
                </a:xfrm>
                <a:grpFill/>
              </p:grpSpPr>
              <p:sp>
                <p:nvSpPr>
                  <p:cNvPr id="167" name="Rectángulo redondeado 166"/>
                  <p:cNvSpPr/>
                  <p:nvPr/>
                </p:nvSpPr>
                <p:spPr>
                  <a:xfrm>
                    <a:off x="3113521" y="1505448"/>
                    <a:ext cx="745804" cy="158756"/>
                  </a:xfrm>
                  <a:prstGeom prst="roundRect">
                    <a:avLst/>
                  </a:prstGeom>
                  <a:solidFill>
                    <a:srgbClr val="FF0000"/>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20075"/>
                    <a:endParaRPr lang="es-ES" sz="1654">
                      <a:solidFill>
                        <a:prstClr val="white"/>
                      </a:solidFill>
                      <a:latin typeface="Calibri"/>
                    </a:endParaRPr>
                  </a:p>
                </p:txBody>
              </p:sp>
              <p:sp>
                <p:nvSpPr>
                  <p:cNvPr id="168" name="Rectángulo redondeado 167"/>
                  <p:cNvSpPr/>
                  <p:nvPr/>
                </p:nvSpPr>
                <p:spPr>
                  <a:xfrm>
                    <a:off x="3109576" y="1277510"/>
                    <a:ext cx="745804" cy="158756"/>
                  </a:xfrm>
                  <a:prstGeom prst="roundRect">
                    <a:avLst/>
                  </a:prstGeom>
                  <a:solidFill>
                    <a:srgbClr val="FF0000"/>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20075"/>
                    <a:endParaRPr lang="es-ES" sz="1654">
                      <a:solidFill>
                        <a:prstClr val="white"/>
                      </a:solidFill>
                      <a:latin typeface="Calibri"/>
                    </a:endParaRPr>
                  </a:p>
                </p:txBody>
              </p:sp>
            </p:grpSp>
            <p:grpSp>
              <p:nvGrpSpPr>
                <p:cNvPr id="164" name="Agrupar 163"/>
                <p:cNvGrpSpPr/>
                <p:nvPr/>
              </p:nvGrpSpPr>
              <p:grpSpPr>
                <a:xfrm rot="5400000">
                  <a:off x="3871576" y="2422690"/>
                  <a:ext cx="749749" cy="386694"/>
                  <a:chOff x="3109576" y="1277510"/>
                  <a:chExt cx="749749" cy="386694"/>
                </a:xfrm>
                <a:grpFill/>
              </p:grpSpPr>
              <p:sp>
                <p:nvSpPr>
                  <p:cNvPr id="165" name="Rectángulo redondeado 164"/>
                  <p:cNvSpPr/>
                  <p:nvPr/>
                </p:nvSpPr>
                <p:spPr>
                  <a:xfrm>
                    <a:off x="3113521" y="1505448"/>
                    <a:ext cx="745804" cy="158756"/>
                  </a:xfrm>
                  <a:prstGeom prst="roundRect">
                    <a:avLst/>
                  </a:prstGeom>
                  <a:solidFill>
                    <a:srgbClr val="FF0000"/>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20075"/>
                    <a:endParaRPr lang="es-ES" sz="1654">
                      <a:solidFill>
                        <a:prstClr val="white"/>
                      </a:solidFill>
                      <a:latin typeface="Calibri"/>
                    </a:endParaRPr>
                  </a:p>
                </p:txBody>
              </p:sp>
              <p:sp>
                <p:nvSpPr>
                  <p:cNvPr id="166" name="Rectángulo redondeado 165"/>
                  <p:cNvSpPr/>
                  <p:nvPr/>
                </p:nvSpPr>
                <p:spPr>
                  <a:xfrm>
                    <a:off x="3109576" y="1277510"/>
                    <a:ext cx="745804" cy="158756"/>
                  </a:xfrm>
                  <a:prstGeom prst="roundRect">
                    <a:avLst/>
                  </a:prstGeom>
                  <a:solidFill>
                    <a:srgbClr val="FF0000"/>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20075"/>
                    <a:endParaRPr lang="es-ES" sz="1654">
                      <a:solidFill>
                        <a:prstClr val="white"/>
                      </a:solidFill>
                      <a:latin typeface="Calibri"/>
                    </a:endParaRPr>
                  </a:p>
                </p:txBody>
              </p:sp>
            </p:grpSp>
          </p:grpSp>
          <p:grpSp>
            <p:nvGrpSpPr>
              <p:cNvPr id="149" name="Agrupar 148"/>
              <p:cNvGrpSpPr/>
              <p:nvPr/>
            </p:nvGrpSpPr>
            <p:grpSpPr>
              <a:xfrm rot="18905407">
                <a:off x="3172870" y="95951"/>
                <a:ext cx="411585" cy="1562564"/>
                <a:chOff x="3800278" y="1428351"/>
                <a:chExt cx="411585" cy="1562564"/>
              </a:xfrm>
            </p:grpSpPr>
            <p:grpSp>
              <p:nvGrpSpPr>
                <p:cNvPr id="157" name="Agrupar 156"/>
                <p:cNvGrpSpPr/>
                <p:nvPr/>
              </p:nvGrpSpPr>
              <p:grpSpPr>
                <a:xfrm rot="5400000">
                  <a:off x="3627683" y="1600946"/>
                  <a:ext cx="756775" cy="411585"/>
                  <a:chOff x="3102550" y="1505448"/>
                  <a:chExt cx="756775" cy="411585"/>
                </a:xfrm>
              </p:grpSpPr>
              <p:sp>
                <p:nvSpPr>
                  <p:cNvPr id="161" name="Rectángulo redondeado 160"/>
                  <p:cNvSpPr/>
                  <p:nvPr/>
                </p:nvSpPr>
                <p:spPr>
                  <a:xfrm>
                    <a:off x="3113521" y="1505448"/>
                    <a:ext cx="745804" cy="158756"/>
                  </a:xfrm>
                  <a:prstGeom prst="roundRect">
                    <a:avLst/>
                  </a:prstGeom>
                  <a:solidFill>
                    <a:srgbClr val="FF0000"/>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20075"/>
                    <a:endParaRPr lang="es-ES" sz="1654">
                      <a:solidFill>
                        <a:prstClr val="white"/>
                      </a:solidFill>
                      <a:latin typeface="Calibri"/>
                    </a:endParaRPr>
                  </a:p>
                </p:txBody>
              </p:sp>
              <p:sp>
                <p:nvSpPr>
                  <p:cNvPr id="162" name="Rectángulo redondeado 161"/>
                  <p:cNvSpPr/>
                  <p:nvPr/>
                </p:nvSpPr>
                <p:spPr>
                  <a:xfrm>
                    <a:off x="3102550" y="1758276"/>
                    <a:ext cx="745804" cy="158757"/>
                  </a:xfrm>
                  <a:prstGeom prst="roundRect">
                    <a:avLst/>
                  </a:prstGeom>
                  <a:solidFill>
                    <a:srgbClr val="FF0000">
                      <a:alpha val="36000"/>
                    </a:srgb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20075"/>
                    <a:endParaRPr lang="es-ES" sz="1654">
                      <a:solidFill>
                        <a:prstClr val="white"/>
                      </a:solidFill>
                      <a:latin typeface="Calibri"/>
                    </a:endParaRPr>
                  </a:p>
                </p:txBody>
              </p:sp>
            </p:grpSp>
            <p:grpSp>
              <p:nvGrpSpPr>
                <p:cNvPr id="158" name="Agrupar 157"/>
                <p:cNvGrpSpPr/>
                <p:nvPr/>
              </p:nvGrpSpPr>
              <p:grpSpPr>
                <a:xfrm rot="5400000">
                  <a:off x="3627683" y="2406735"/>
                  <a:ext cx="756776" cy="411583"/>
                  <a:chOff x="3102549" y="1505448"/>
                  <a:chExt cx="756776" cy="411583"/>
                </a:xfrm>
              </p:grpSpPr>
              <p:sp>
                <p:nvSpPr>
                  <p:cNvPr id="159" name="Rectángulo redondeado 158"/>
                  <p:cNvSpPr/>
                  <p:nvPr/>
                </p:nvSpPr>
                <p:spPr>
                  <a:xfrm>
                    <a:off x="3113521" y="1505448"/>
                    <a:ext cx="745804" cy="158756"/>
                  </a:xfrm>
                  <a:prstGeom prst="roundRect">
                    <a:avLst/>
                  </a:prstGeom>
                  <a:solidFill>
                    <a:srgbClr val="FF0000"/>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20075"/>
                    <a:endParaRPr lang="es-ES" sz="1654">
                      <a:solidFill>
                        <a:prstClr val="white"/>
                      </a:solidFill>
                      <a:latin typeface="Calibri"/>
                    </a:endParaRPr>
                  </a:p>
                </p:txBody>
              </p:sp>
              <p:sp>
                <p:nvSpPr>
                  <p:cNvPr id="160" name="Rectángulo redondeado 159"/>
                  <p:cNvSpPr/>
                  <p:nvPr/>
                </p:nvSpPr>
                <p:spPr>
                  <a:xfrm>
                    <a:off x="3102549" y="1758275"/>
                    <a:ext cx="745804" cy="158756"/>
                  </a:xfrm>
                  <a:prstGeom prst="roundRect">
                    <a:avLst/>
                  </a:prstGeom>
                  <a:solidFill>
                    <a:srgbClr val="FF0000">
                      <a:alpha val="36000"/>
                    </a:srgb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20075"/>
                    <a:endParaRPr lang="es-ES" sz="1654">
                      <a:solidFill>
                        <a:prstClr val="white"/>
                      </a:solidFill>
                      <a:latin typeface="Calibri"/>
                    </a:endParaRPr>
                  </a:p>
                </p:txBody>
              </p:sp>
            </p:grpSp>
          </p:grpSp>
          <p:grpSp>
            <p:nvGrpSpPr>
              <p:cNvPr id="150" name="Agrupar 149"/>
              <p:cNvGrpSpPr/>
              <p:nvPr/>
            </p:nvGrpSpPr>
            <p:grpSpPr>
              <a:xfrm rot="2713210">
                <a:off x="4848372" y="168670"/>
                <a:ext cx="389859" cy="1581951"/>
                <a:chOff x="4270856" y="1517991"/>
                <a:chExt cx="389859" cy="1581951"/>
              </a:xfrm>
            </p:grpSpPr>
            <p:grpSp>
              <p:nvGrpSpPr>
                <p:cNvPr id="151" name="Agrupar 150"/>
                <p:cNvGrpSpPr/>
                <p:nvPr/>
              </p:nvGrpSpPr>
              <p:grpSpPr>
                <a:xfrm rot="5400000">
                  <a:off x="4077705" y="1711142"/>
                  <a:ext cx="776162" cy="389859"/>
                  <a:chOff x="3192188" y="1056597"/>
                  <a:chExt cx="776162" cy="389859"/>
                </a:xfrm>
              </p:grpSpPr>
              <p:sp>
                <p:nvSpPr>
                  <p:cNvPr id="155" name="Rectángulo redondeado 154"/>
                  <p:cNvSpPr/>
                  <p:nvPr/>
                </p:nvSpPr>
                <p:spPr>
                  <a:xfrm>
                    <a:off x="3222551" y="1056597"/>
                    <a:ext cx="745799" cy="158755"/>
                  </a:xfrm>
                  <a:prstGeom prst="roundRect">
                    <a:avLst/>
                  </a:prstGeom>
                  <a:solidFill>
                    <a:srgbClr val="FF0000">
                      <a:alpha val="36000"/>
                    </a:srgb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20075"/>
                    <a:endParaRPr lang="es-ES" sz="1654">
                      <a:solidFill>
                        <a:prstClr val="white"/>
                      </a:solidFill>
                      <a:latin typeface="Calibri"/>
                    </a:endParaRPr>
                  </a:p>
                </p:txBody>
              </p:sp>
              <p:sp>
                <p:nvSpPr>
                  <p:cNvPr id="156" name="Rectángulo redondeado 155"/>
                  <p:cNvSpPr/>
                  <p:nvPr/>
                </p:nvSpPr>
                <p:spPr>
                  <a:xfrm>
                    <a:off x="3192188" y="1287697"/>
                    <a:ext cx="745803" cy="158759"/>
                  </a:xfrm>
                  <a:prstGeom prst="roundRect">
                    <a:avLst/>
                  </a:prstGeom>
                  <a:solidFill>
                    <a:srgbClr val="FF0000"/>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20075"/>
                    <a:endParaRPr lang="es-ES" sz="1654">
                      <a:solidFill>
                        <a:prstClr val="white"/>
                      </a:solidFill>
                      <a:latin typeface="Calibri"/>
                    </a:endParaRPr>
                  </a:p>
                </p:txBody>
              </p:sp>
            </p:grpSp>
            <p:grpSp>
              <p:nvGrpSpPr>
                <p:cNvPr id="152" name="Agrupar 151"/>
                <p:cNvGrpSpPr/>
                <p:nvPr/>
              </p:nvGrpSpPr>
              <p:grpSpPr>
                <a:xfrm rot="5400000">
                  <a:off x="4077708" y="2516935"/>
                  <a:ext cx="776160" cy="389853"/>
                  <a:chOff x="3192187" y="1056601"/>
                  <a:chExt cx="776160" cy="389853"/>
                </a:xfrm>
              </p:grpSpPr>
              <p:sp>
                <p:nvSpPr>
                  <p:cNvPr id="153" name="Rectángulo redondeado 152"/>
                  <p:cNvSpPr/>
                  <p:nvPr/>
                </p:nvSpPr>
                <p:spPr>
                  <a:xfrm>
                    <a:off x="3222549" y="1056601"/>
                    <a:ext cx="745798" cy="158755"/>
                  </a:xfrm>
                  <a:prstGeom prst="roundRect">
                    <a:avLst/>
                  </a:prstGeom>
                  <a:solidFill>
                    <a:srgbClr val="FF0000">
                      <a:alpha val="36000"/>
                    </a:srgb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20075"/>
                    <a:endParaRPr lang="es-ES" sz="1654">
                      <a:solidFill>
                        <a:prstClr val="white"/>
                      </a:solidFill>
                      <a:latin typeface="Calibri"/>
                    </a:endParaRPr>
                  </a:p>
                </p:txBody>
              </p:sp>
              <p:sp>
                <p:nvSpPr>
                  <p:cNvPr id="154" name="Rectángulo redondeado 153"/>
                  <p:cNvSpPr/>
                  <p:nvPr/>
                </p:nvSpPr>
                <p:spPr>
                  <a:xfrm>
                    <a:off x="3192187" y="1287699"/>
                    <a:ext cx="745803" cy="158755"/>
                  </a:xfrm>
                  <a:prstGeom prst="roundRect">
                    <a:avLst/>
                  </a:prstGeom>
                  <a:solidFill>
                    <a:srgbClr val="FF0000"/>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20075"/>
                    <a:endParaRPr lang="es-ES" sz="1654">
                      <a:solidFill>
                        <a:prstClr val="white"/>
                      </a:solidFill>
                      <a:latin typeface="Calibri"/>
                    </a:endParaRPr>
                  </a:p>
                </p:txBody>
              </p:sp>
            </p:grpSp>
          </p:grpSp>
        </p:grpSp>
      </p:grpSp>
      <p:sp>
        <p:nvSpPr>
          <p:cNvPr id="110" name="CuadroTexto 109"/>
          <p:cNvSpPr txBox="1"/>
          <p:nvPr/>
        </p:nvSpPr>
        <p:spPr>
          <a:xfrm>
            <a:off x="950936" y="3737009"/>
            <a:ext cx="3217997" cy="2114618"/>
          </a:xfrm>
          <a:prstGeom prst="rect">
            <a:avLst/>
          </a:prstGeom>
          <a:solidFill>
            <a:srgbClr val="00F600">
              <a:alpha val="29000"/>
            </a:srgbClr>
          </a:solidFill>
          <a:ln w="38100" cmpd="dbl">
            <a:solidFill>
              <a:schemeClr val="tx1"/>
            </a:solidFill>
          </a:ln>
        </p:spPr>
        <p:txBody>
          <a:bodyPr wrap="none" rtlCol="0">
            <a:spAutoFit/>
          </a:bodyPr>
          <a:lstStyle/>
          <a:p>
            <a:pPr defTabSz="420075">
              <a:lnSpc>
                <a:spcPct val="130000"/>
              </a:lnSpc>
            </a:pPr>
            <a:r>
              <a:rPr lang="es-ES" sz="1654" b="1" u="sng" dirty="0">
                <a:solidFill>
                  <a:prstClr val="black"/>
                </a:solidFill>
                <a:latin typeface="Calibri"/>
              </a:rPr>
              <a:t>ENFERMEDADES ASOCIADAS:</a:t>
            </a:r>
          </a:p>
          <a:p>
            <a:pPr defTabSz="420075">
              <a:lnSpc>
                <a:spcPct val="130000"/>
              </a:lnSpc>
            </a:pPr>
            <a:r>
              <a:rPr lang="es-ES" sz="1654" dirty="0">
                <a:solidFill>
                  <a:prstClr val="black"/>
                </a:solidFill>
                <a:latin typeface="Calibri"/>
              </a:rPr>
              <a:t>· HLA-Bw35</a:t>
            </a:r>
          </a:p>
          <a:p>
            <a:pPr defTabSz="420075">
              <a:lnSpc>
                <a:spcPct val="130000"/>
              </a:lnSpc>
            </a:pPr>
            <a:r>
              <a:rPr lang="es-ES" sz="1654" dirty="0">
                <a:solidFill>
                  <a:prstClr val="black"/>
                </a:solidFill>
                <a:latin typeface="Calibri"/>
              </a:rPr>
              <a:t>· </a:t>
            </a:r>
            <a:r>
              <a:rPr lang="es-ES" sz="1838" b="1" dirty="0">
                <a:solidFill>
                  <a:prstClr val="black"/>
                </a:solidFill>
                <a:latin typeface="Calibri"/>
              </a:rPr>
              <a:t>CIRROSIS</a:t>
            </a:r>
            <a:r>
              <a:rPr lang="es-ES" sz="1838" dirty="0">
                <a:solidFill>
                  <a:prstClr val="black"/>
                </a:solidFill>
                <a:latin typeface="Calibri"/>
              </a:rPr>
              <a:t> </a:t>
            </a:r>
            <a:r>
              <a:rPr lang="es-ES" sz="1654" dirty="0">
                <a:solidFill>
                  <a:prstClr val="black"/>
                </a:solidFill>
                <a:latin typeface="Calibri"/>
              </a:rPr>
              <a:t>(50-70% depósitos </a:t>
            </a:r>
            <a:r>
              <a:rPr lang="es-ES" sz="1654" dirty="0" err="1">
                <a:solidFill>
                  <a:prstClr val="black"/>
                </a:solidFill>
                <a:latin typeface="Calibri"/>
              </a:rPr>
              <a:t>IgA</a:t>
            </a:r>
            <a:r>
              <a:rPr lang="es-ES" sz="1654" dirty="0">
                <a:solidFill>
                  <a:prstClr val="black"/>
                </a:solidFill>
                <a:latin typeface="Calibri"/>
              </a:rPr>
              <a:t>)</a:t>
            </a:r>
          </a:p>
          <a:p>
            <a:pPr defTabSz="420075">
              <a:lnSpc>
                <a:spcPct val="130000"/>
              </a:lnSpc>
            </a:pPr>
            <a:r>
              <a:rPr lang="es-ES" sz="1654" dirty="0">
                <a:solidFill>
                  <a:prstClr val="black"/>
                </a:solidFill>
                <a:latin typeface="Calibri"/>
              </a:rPr>
              <a:t>· </a:t>
            </a:r>
            <a:r>
              <a:rPr lang="es-ES" sz="1654" b="1" dirty="0">
                <a:solidFill>
                  <a:prstClr val="black"/>
                </a:solidFill>
                <a:latin typeface="Calibri"/>
              </a:rPr>
              <a:t>PÚRPURA SCHÖNLEIN-HENOCH</a:t>
            </a:r>
            <a:r>
              <a:rPr lang="es-ES" sz="1654" dirty="0">
                <a:solidFill>
                  <a:prstClr val="black"/>
                </a:solidFill>
                <a:latin typeface="Calibri"/>
              </a:rPr>
              <a:t> </a:t>
            </a:r>
          </a:p>
          <a:p>
            <a:pPr defTabSz="420075">
              <a:lnSpc>
                <a:spcPct val="130000"/>
              </a:lnSpc>
            </a:pPr>
            <a:r>
              <a:rPr lang="es-ES" sz="1654" dirty="0">
                <a:solidFill>
                  <a:prstClr val="black"/>
                </a:solidFill>
                <a:latin typeface="Calibri"/>
              </a:rPr>
              <a:t>· </a:t>
            </a:r>
            <a:r>
              <a:rPr lang="es-ES" sz="1654" dirty="0" err="1">
                <a:solidFill>
                  <a:prstClr val="black"/>
                </a:solidFill>
                <a:latin typeface="Calibri"/>
              </a:rPr>
              <a:t>Sd</a:t>
            </a:r>
            <a:r>
              <a:rPr lang="es-ES" sz="1654" dirty="0">
                <a:solidFill>
                  <a:prstClr val="black"/>
                </a:solidFill>
                <a:latin typeface="Calibri"/>
              </a:rPr>
              <a:t>. </a:t>
            </a:r>
            <a:r>
              <a:rPr lang="es-ES" sz="1654" dirty="0" err="1">
                <a:solidFill>
                  <a:prstClr val="black"/>
                </a:solidFill>
                <a:latin typeface="Calibri"/>
              </a:rPr>
              <a:t>Sézary</a:t>
            </a:r>
            <a:endParaRPr lang="es-ES" sz="1654" dirty="0">
              <a:solidFill>
                <a:prstClr val="black"/>
              </a:solidFill>
              <a:latin typeface="Calibri"/>
            </a:endParaRPr>
          </a:p>
          <a:p>
            <a:pPr defTabSz="420075">
              <a:lnSpc>
                <a:spcPct val="130000"/>
              </a:lnSpc>
            </a:pPr>
            <a:r>
              <a:rPr lang="es-ES" sz="1654" dirty="0">
                <a:solidFill>
                  <a:prstClr val="black"/>
                </a:solidFill>
                <a:latin typeface="Calibri"/>
              </a:rPr>
              <a:t>· Celiaquía, </a:t>
            </a:r>
            <a:r>
              <a:rPr lang="es-ES" sz="1654" dirty="0" err="1">
                <a:solidFill>
                  <a:prstClr val="black"/>
                </a:solidFill>
                <a:latin typeface="Calibri"/>
              </a:rPr>
              <a:t>Enf.Crohn</a:t>
            </a:r>
            <a:r>
              <a:rPr lang="es-ES" sz="1654" dirty="0">
                <a:solidFill>
                  <a:prstClr val="black"/>
                </a:solidFill>
                <a:latin typeface="Calibri"/>
              </a:rPr>
              <a:t>…</a:t>
            </a:r>
          </a:p>
        </p:txBody>
      </p:sp>
      <p:sp>
        <p:nvSpPr>
          <p:cNvPr id="111" name="Recortar rectángulo de esquina sencilla 110"/>
          <p:cNvSpPr/>
          <p:nvPr/>
        </p:nvSpPr>
        <p:spPr>
          <a:xfrm>
            <a:off x="4637742" y="2683830"/>
            <a:ext cx="3691979" cy="3573856"/>
          </a:xfrm>
          <a:prstGeom prst="snip1Rect">
            <a:avLst/>
          </a:prstGeom>
          <a:solidFill>
            <a:srgbClr val="FFFF00">
              <a:alpha val="81000"/>
            </a:srgbClr>
          </a:solidFill>
          <a:ln w="38100" cmpd="dbl">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defTabSz="420075"/>
            <a:r>
              <a:rPr lang="es-ES" sz="1838" dirty="0">
                <a:ln>
                  <a:solidFill>
                    <a:prstClr val="black"/>
                  </a:solidFill>
                </a:ln>
                <a:solidFill>
                  <a:srgbClr val="000000"/>
                </a:solidFill>
                <a:latin typeface="Calibri"/>
              </a:rPr>
              <a:t>¿IC circulantes?</a:t>
            </a:r>
          </a:p>
          <a:p>
            <a:pPr marL="262547" indent="-262547" defTabSz="420075">
              <a:buFontTx/>
              <a:buChar char="-"/>
            </a:pPr>
            <a:r>
              <a:rPr lang="es-ES" sz="1838" dirty="0">
                <a:ln>
                  <a:solidFill>
                    <a:prstClr val="black"/>
                  </a:solidFill>
                </a:ln>
                <a:solidFill>
                  <a:srgbClr val="000000"/>
                </a:solidFill>
                <a:latin typeface="Calibri"/>
              </a:rPr>
              <a:t>¿tamaño?</a:t>
            </a:r>
          </a:p>
          <a:p>
            <a:pPr marL="262547" indent="-262547" defTabSz="420075">
              <a:buFontTx/>
              <a:buChar char="-"/>
            </a:pPr>
            <a:endParaRPr lang="es-ES" sz="1838" dirty="0">
              <a:ln>
                <a:solidFill>
                  <a:prstClr val="black"/>
                </a:solidFill>
              </a:ln>
              <a:solidFill>
                <a:srgbClr val="000000"/>
              </a:solidFill>
              <a:latin typeface="Calibri"/>
            </a:endParaRPr>
          </a:p>
          <a:p>
            <a:pPr defTabSz="420075"/>
            <a:r>
              <a:rPr lang="es-ES" sz="1838" dirty="0">
                <a:ln>
                  <a:solidFill>
                    <a:prstClr val="black"/>
                  </a:solidFill>
                </a:ln>
                <a:solidFill>
                  <a:srgbClr val="000000"/>
                </a:solidFill>
                <a:latin typeface="Calibri"/>
              </a:rPr>
              <a:t>¿Depósitos de </a:t>
            </a:r>
            <a:r>
              <a:rPr lang="es-ES" sz="1838" dirty="0" err="1">
                <a:ln>
                  <a:solidFill>
                    <a:prstClr val="black"/>
                  </a:solidFill>
                </a:ln>
                <a:solidFill>
                  <a:srgbClr val="000000"/>
                </a:solidFill>
                <a:latin typeface="Calibri"/>
              </a:rPr>
              <a:t>ICs</a:t>
            </a:r>
            <a:r>
              <a:rPr lang="es-ES" sz="1838" dirty="0">
                <a:ln>
                  <a:solidFill>
                    <a:prstClr val="black"/>
                  </a:solidFill>
                </a:ln>
                <a:solidFill>
                  <a:srgbClr val="000000"/>
                </a:solidFill>
                <a:latin typeface="Calibri"/>
              </a:rPr>
              <a:t>?</a:t>
            </a:r>
          </a:p>
          <a:p>
            <a:pPr marL="262547" indent="-262547" defTabSz="420075">
              <a:buFontTx/>
              <a:buChar char="-"/>
            </a:pPr>
            <a:r>
              <a:rPr lang="es-ES" sz="1838" dirty="0">
                <a:ln>
                  <a:solidFill>
                    <a:prstClr val="black"/>
                  </a:solidFill>
                </a:ln>
                <a:solidFill>
                  <a:srgbClr val="000000"/>
                </a:solidFill>
                <a:latin typeface="Calibri"/>
              </a:rPr>
              <a:t>¿dónde?</a:t>
            </a:r>
          </a:p>
          <a:p>
            <a:pPr marL="262547" indent="-262547" defTabSz="420075">
              <a:buFontTx/>
              <a:buChar char="-"/>
            </a:pPr>
            <a:r>
              <a:rPr lang="es-ES" sz="1838" dirty="0">
                <a:ln>
                  <a:solidFill>
                    <a:prstClr val="black"/>
                  </a:solidFill>
                </a:ln>
                <a:solidFill>
                  <a:srgbClr val="000000"/>
                </a:solidFill>
                <a:latin typeface="Calibri"/>
              </a:rPr>
              <a:t>¿cómo?</a:t>
            </a:r>
          </a:p>
          <a:p>
            <a:pPr marL="262547" indent="-262547" defTabSz="420075">
              <a:buFontTx/>
              <a:buChar char="-"/>
            </a:pPr>
            <a:r>
              <a:rPr lang="es-ES" sz="1838" dirty="0">
                <a:ln>
                  <a:solidFill>
                    <a:prstClr val="black"/>
                  </a:solidFill>
                </a:ln>
                <a:solidFill>
                  <a:srgbClr val="000000"/>
                </a:solidFill>
                <a:latin typeface="Calibri"/>
              </a:rPr>
              <a:t>¿de qué?</a:t>
            </a:r>
          </a:p>
          <a:p>
            <a:pPr marL="262547" indent="-262547" defTabSz="420075">
              <a:buFontTx/>
              <a:buChar char="-"/>
            </a:pPr>
            <a:endParaRPr lang="es-ES" sz="1838" dirty="0">
              <a:ln>
                <a:solidFill>
                  <a:prstClr val="black"/>
                </a:solidFill>
              </a:ln>
              <a:solidFill>
                <a:srgbClr val="000000"/>
              </a:solidFill>
              <a:latin typeface="Calibri"/>
            </a:endParaRPr>
          </a:p>
          <a:p>
            <a:pPr defTabSz="420075"/>
            <a:r>
              <a:rPr lang="es-ES" sz="1838" dirty="0">
                <a:ln>
                  <a:solidFill>
                    <a:prstClr val="black"/>
                  </a:solidFill>
                </a:ln>
                <a:solidFill>
                  <a:srgbClr val="000000"/>
                </a:solidFill>
                <a:latin typeface="Calibri"/>
              </a:rPr>
              <a:t>¿Activación del complemento?</a:t>
            </a:r>
          </a:p>
          <a:p>
            <a:pPr marL="262547" indent="-262547" defTabSz="420075">
              <a:buFontTx/>
              <a:buChar char="-"/>
            </a:pPr>
            <a:r>
              <a:rPr lang="es-ES" sz="1838" dirty="0">
                <a:ln>
                  <a:solidFill>
                    <a:prstClr val="black"/>
                  </a:solidFill>
                </a:ln>
                <a:solidFill>
                  <a:srgbClr val="000000"/>
                </a:solidFill>
                <a:latin typeface="Calibri"/>
              </a:rPr>
              <a:t>¿vía?</a:t>
            </a:r>
          </a:p>
          <a:p>
            <a:pPr marL="262547" indent="-262547" defTabSz="420075">
              <a:buFontTx/>
              <a:buChar char="-"/>
            </a:pPr>
            <a:r>
              <a:rPr lang="es-ES" sz="1838" dirty="0">
                <a:ln>
                  <a:solidFill>
                    <a:prstClr val="black"/>
                  </a:solidFill>
                </a:ln>
                <a:solidFill>
                  <a:srgbClr val="000000"/>
                </a:solidFill>
                <a:latin typeface="Calibri"/>
              </a:rPr>
              <a:t>¿</a:t>
            </a:r>
            <a:r>
              <a:rPr lang="es-ES" sz="1838" dirty="0" err="1">
                <a:ln>
                  <a:solidFill>
                    <a:prstClr val="black"/>
                  </a:solidFill>
                </a:ln>
                <a:solidFill>
                  <a:srgbClr val="000000"/>
                </a:solidFill>
                <a:latin typeface="Calibri"/>
              </a:rPr>
              <a:t>hipocomplementemia</a:t>
            </a:r>
            <a:r>
              <a:rPr lang="es-ES" sz="1838" dirty="0">
                <a:ln>
                  <a:solidFill>
                    <a:prstClr val="black"/>
                  </a:solidFill>
                </a:ln>
                <a:solidFill>
                  <a:srgbClr val="000000"/>
                </a:solidFill>
                <a:latin typeface="Calibri"/>
              </a:rPr>
              <a:t>?</a:t>
            </a:r>
          </a:p>
          <a:p>
            <a:pPr defTabSz="420075"/>
            <a:endParaRPr lang="es-ES" sz="1838" dirty="0">
              <a:ln>
                <a:solidFill>
                  <a:prstClr val="black"/>
                </a:solidFill>
              </a:ln>
              <a:solidFill>
                <a:srgbClr val="000000"/>
              </a:solidFill>
              <a:latin typeface="Calibri"/>
            </a:endParaRPr>
          </a:p>
        </p:txBody>
      </p:sp>
      <p:sp>
        <p:nvSpPr>
          <p:cNvPr id="112" name="CuadroTexto 111"/>
          <p:cNvSpPr txBox="1"/>
          <p:nvPr/>
        </p:nvSpPr>
        <p:spPr>
          <a:xfrm>
            <a:off x="6343550" y="2923201"/>
            <a:ext cx="598241" cy="346890"/>
          </a:xfrm>
          <a:prstGeom prst="rect">
            <a:avLst/>
          </a:prstGeom>
          <a:noFill/>
        </p:spPr>
        <p:txBody>
          <a:bodyPr wrap="none" rtlCol="0">
            <a:spAutoFit/>
          </a:bodyPr>
          <a:lstStyle/>
          <a:p>
            <a:pPr defTabSz="420075"/>
            <a:r>
              <a:rPr lang="es-ES" sz="1654" b="1" u="sng" dirty="0">
                <a:ln>
                  <a:solidFill>
                    <a:srgbClr val="000000"/>
                  </a:solidFill>
                </a:ln>
                <a:solidFill>
                  <a:srgbClr val="000000"/>
                </a:solidFill>
                <a:latin typeface="Calibri"/>
                <a:sym typeface="Wingdings"/>
              </a:rPr>
              <a:t> </a:t>
            </a:r>
            <a:r>
              <a:rPr lang="es-ES" sz="1654" b="1" u="sng" dirty="0">
                <a:ln>
                  <a:solidFill>
                    <a:srgbClr val="000000"/>
                  </a:solidFill>
                </a:ln>
                <a:solidFill>
                  <a:srgbClr val="000000"/>
                </a:solidFill>
                <a:latin typeface="Calibri"/>
              </a:rPr>
              <a:t>SÍ</a:t>
            </a:r>
          </a:p>
        </p:txBody>
      </p:sp>
      <p:sp>
        <p:nvSpPr>
          <p:cNvPr id="173" name="CuadroTexto 172"/>
          <p:cNvSpPr txBox="1"/>
          <p:nvPr/>
        </p:nvSpPr>
        <p:spPr>
          <a:xfrm>
            <a:off x="6343549" y="3201818"/>
            <a:ext cx="1298304" cy="346890"/>
          </a:xfrm>
          <a:prstGeom prst="rect">
            <a:avLst/>
          </a:prstGeom>
          <a:noFill/>
        </p:spPr>
        <p:txBody>
          <a:bodyPr wrap="none" rtlCol="0">
            <a:spAutoFit/>
          </a:bodyPr>
          <a:lstStyle/>
          <a:p>
            <a:pPr defTabSz="420075"/>
            <a:r>
              <a:rPr lang="es-ES" sz="1654" b="1" u="sng" dirty="0">
                <a:ln>
                  <a:solidFill>
                    <a:srgbClr val="000000"/>
                  </a:solidFill>
                </a:ln>
                <a:solidFill>
                  <a:srgbClr val="000000"/>
                </a:solidFill>
                <a:latin typeface="Calibri"/>
                <a:sym typeface="Wingdings"/>
              </a:rPr>
              <a:t> </a:t>
            </a:r>
            <a:r>
              <a:rPr lang="es-ES" sz="1654" b="1" u="sng" dirty="0">
                <a:ln>
                  <a:solidFill>
                    <a:srgbClr val="000000"/>
                  </a:solidFill>
                </a:ln>
                <a:solidFill>
                  <a:srgbClr val="000000"/>
                </a:solidFill>
                <a:latin typeface="Calibri"/>
              </a:rPr>
              <a:t>GRANDES</a:t>
            </a:r>
          </a:p>
        </p:txBody>
      </p:sp>
      <p:sp>
        <p:nvSpPr>
          <p:cNvPr id="174" name="CuadroTexto 173"/>
          <p:cNvSpPr txBox="1"/>
          <p:nvPr/>
        </p:nvSpPr>
        <p:spPr>
          <a:xfrm>
            <a:off x="6549108" y="3759847"/>
            <a:ext cx="598241" cy="346890"/>
          </a:xfrm>
          <a:prstGeom prst="rect">
            <a:avLst/>
          </a:prstGeom>
          <a:noFill/>
        </p:spPr>
        <p:txBody>
          <a:bodyPr wrap="none" rtlCol="0">
            <a:spAutoFit/>
          </a:bodyPr>
          <a:lstStyle/>
          <a:p>
            <a:pPr defTabSz="420075"/>
            <a:r>
              <a:rPr lang="es-ES" sz="1654" b="1" u="sng" dirty="0">
                <a:ln>
                  <a:solidFill>
                    <a:srgbClr val="000000"/>
                  </a:solidFill>
                </a:ln>
                <a:solidFill>
                  <a:srgbClr val="000000"/>
                </a:solidFill>
                <a:latin typeface="Calibri"/>
                <a:sym typeface="Wingdings"/>
              </a:rPr>
              <a:t> </a:t>
            </a:r>
            <a:r>
              <a:rPr lang="es-ES" sz="1654" b="1" u="sng" dirty="0">
                <a:ln>
                  <a:solidFill>
                    <a:srgbClr val="000000"/>
                  </a:solidFill>
                </a:ln>
                <a:solidFill>
                  <a:srgbClr val="000000"/>
                </a:solidFill>
                <a:latin typeface="Calibri"/>
              </a:rPr>
              <a:t>SÍ</a:t>
            </a:r>
          </a:p>
        </p:txBody>
      </p:sp>
      <p:sp>
        <p:nvSpPr>
          <p:cNvPr id="175" name="CuadroTexto 174"/>
          <p:cNvSpPr txBox="1"/>
          <p:nvPr/>
        </p:nvSpPr>
        <p:spPr>
          <a:xfrm>
            <a:off x="5892920" y="4037111"/>
            <a:ext cx="1428789" cy="346890"/>
          </a:xfrm>
          <a:prstGeom prst="rect">
            <a:avLst/>
          </a:prstGeom>
          <a:noFill/>
        </p:spPr>
        <p:txBody>
          <a:bodyPr wrap="none" rtlCol="0">
            <a:spAutoFit/>
          </a:bodyPr>
          <a:lstStyle/>
          <a:p>
            <a:pPr defTabSz="420075"/>
            <a:r>
              <a:rPr lang="es-ES" sz="1654" b="1" u="sng" dirty="0">
                <a:ln>
                  <a:solidFill>
                    <a:srgbClr val="000000"/>
                  </a:solidFill>
                </a:ln>
                <a:solidFill>
                  <a:srgbClr val="000000"/>
                </a:solidFill>
                <a:latin typeface="Calibri"/>
                <a:sym typeface="Wingdings"/>
              </a:rPr>
              <a:t> </a:t>
            </a:r>
            <a:r>
              <a:rPr lang="es-ES" sz="1654" b="1" u="sng" dirty="0">
                <a:ln>
                  <a:solidFill>
                    <a:srgbClr val="000000"/>
                  </a:solidFill>
                </a:ln>
                <a:solidFill>
                  <a:srgbClr val="000000"/>
                </a:solidFill>
                <a:latin typeface="Calibri"/>
              </a:rPr>
              <a:t>MESANGIO</a:t>
            </a:r>
          </a:p>
        </p:txBody>
      </p:sp>
      <p:sp>
        <p:nvSpPr>
          <p:cNvPr id="176" name="CuadroTexto 175"/>
          <p:cNvSpPr txBox="1"/>
          <p:nvPr/>
        </p:nvSpPr>
        <p:spPr>
          <a:xfrm>
            <a:off x="5892920" y="4314375"/>
            <a:ext cx="1914050" cy="346890"/>
          </a:xfrm>
          <a:prstGeom prst="rect">
            <a:avLst/>
          </a:prstGeom>
          <a:noFill/>
        </p:spPr>
        <p:txBody>
          <a:bodyPr wrap="none" rtlCol="0">
            <a:spAutoFit/>
          </a:bodyPr>
          <a:lstStyle/>
          <a:p>
            <a:pPr defTabSz="420075"/>
            <a:r>
              <a:rPr lang="es-ES" sz="1654" b="1" u="sng" dirty="0">
                <a:ln>
                  <a:solidFill>
                    <a:srgbClr val="000000"/>
                  </a:solidFill>
                </a:ln>
                <a:solidFill>
                  <a:srgbClr val="000000"/>
                </a:solidFill>
                <a:latin typeface="Calibri"/>
                <a:sym typeface="Wingdings"/>
              </a:rPr>
              <a:t> BRUSCO (brotes)</a:t>
            </a:r>
            <a:endParaRPr lang="es-ES" sz="1654" b="1" u="sng" dirty="0">
              <a:ln>
                <a:solidFill>
                  <a:srgbClr val="000000"/>
                </a:solidFill>
              </a:ln>
              <a:solidFill>
                <a:srgbClr val="000000"/>
              </a:solidFill>
              <a:latin typeface="Calibri"/>
            </a:endParaRPr>
          </a:p>
        </p:txBody>
      </p:sp>
      <p:sp>
        <p:nvSpPr>
          <p:cNvPr id="177" name="CuadroTexto 176"/>
          <p:cNvSpPr txBox="1"/>
          <p:nvPr/>
        </p:nvSpPr>
        <p:spPr>
          <a:xfrm>
            <a:off x="5892920" y="4589192"/>
            <a:ext cx="1487908" cy="346890"/>
          </a:xfrm>
          <a:prstGeom prst="rect">
            <a:avLst/>
          </a:prstGeom>
          <a:noFill/>
        </p:spPr>
        <p:txBody>
          <a:bodyPr wrap="none" rtlCol="0">
            <a:spAutoFit/>
          </a:bodyPr>
          <a:lstStyle/>
          <a:p>
            <a:pPr defTabSz="420075"/>
            <a:r>
              <a:rPr lang="es-ES" sz="1654" b="1" u="sng" dirty="0">
                <a:ln>
                  <a:solidFill>
                    <a:srgbClr val="000000"/>
                  </a:solidFill>
                </a:ln>
                <a:solidFill>
                  <a:srgbClr val="000000"/>
                </a:solidFill>
                <a:latin typeface="Calibri"/>
                <a:sym typeface="Wingdings"/>
              </a:rPr>
              <a:t> </a:t>
            </a:r>
            <a:r>
              <a:rPr lang="es-ES" sz="1654" b="1" u="sng" dirty="0" err="1">
                <a:ln>
                  <a:solidFill>
                    <a:srgbClr val="000000"/>
                  </a:solidFill>
                </a:ln>
                <a:solidFill>
                  <a:srgbClr val="000000"/>
                </a:solidFill>
                <a:latin typeface="Calibri"/>
              </a:rPr>
              <a:t>IgA</a:t>
            </a:r>
            <a:r>
              <a:rPr lang="es-ES" sz="1654" b="1" u="sng" dirty="0">
                <a:ln>
                  <a:solidFill>
                    <a:srgbClr val="000000"/>
                  </a:solidFill>
                </a:ln>
                <a:solidFill>
                  <a:srgbClr val="000000"/>
                </a:solidFill>
                <a:latin typeface="Calibri"/>
              </a:rPr>
              <a:t> (100%*)</a:t>
            </a:r>
          </a:p>
        </p:txBody>
      </p:sp>
      <p:sp>
        <p:nvSpPr>
          <p:cNvPr id="178" name="CuadroTexto 177"/>
          <p:cNvSpPr txBox="1"/>
          <p:nvPr/>
        </p:nvSpPr>
        <p:spPr>
          <a:xfrm>
            <a:off x="6961859" y="5423465"/>
            <a:ext cx="1239955" cy="346890"/>
          </a:xfrm>
          <a:prstGeom prst="rect">
            <a:avLst/>
          </a:prstGeom>
          <a:noFill/>
        </p:spPr>
        <p:txBody>
          <a:bodyPr wrap="none" rtlCol="0">
            <a:spAutoFit/>
          </a:bodyPr>
          <a:lstStyle/>
          <a:p>
            <a:pPr defTabSz="420075"/>
            <a:r>
              <a:rPr lang="es-ES" sz="1654" b="1" u="sng" dirty="0">
                <a:ln>
                  <a:solidFill>
                    <a:srgbClr val="000000"/>
                  </a:solidFill>
                </a:ln>
                <a:solidFill>
                  <a:srgbClr val="000000"/>
                </a:solidFill>
                <a:latin typeface="Calibri"/>
                <a:sym typeface="Wingdings"/>
              </a:rPr>
              <a:t> ALTERNA</a:t>
            </a:r>
            <a:endParaRPr lang="es-ES" sz="1654" b="1" u="sng" dirty="0">
              <a:ln>
                <a:solidFill>
                  <a:srgbClr val="000000"/>
                </a:solidFill>
              </a:ln>
              <a:solidFill>
                <a:srgbClr val="000000"/>
              </a:solidFill>
              <a:latin typeface="Calibri"/>
            </a:endParaRPr>
          </a:p>
        </p:txBody>
      </p:sp>
      <p:sp>
        <p:nvSpPr>
          <p:cNvPr id="179" name="CuadroTexto 178"/>
          <p:cNvSpPr txBox="1"/>
          <p:nvPr/>
        </p:nvSpPr>
        <p:spPr>
          <a:xfrm>
            <a:off x="7604872" y="5148972"/>
            <a:ext cx="598241" cy="346890"/>
          </a:xfrm>
          <a:prstGeom prst="rect">
            <a:avLst/>
          </a:prstGeom>
          <a:noFill/>
        </p:spPr>
        <p:txBody>
          <a:bodyPr wrap="none" rtlCol="0">
            <a:spAutoFit/>
          </a:bodyPr>
          <a:lstStyle/>
          <a:p>
            <a:pPr defTabSz="420075"/>
            <a:r>
              <a:rPr lang="es-ES" sz="1654" b="1" u="sng" dirty="0">
                <a:ln>
                  <a:solidFill>
                    <a:srgbClr val="000000"/>
                  </a:solidFill>
                </a:ln>
                <a:solidFill>
                  <a:srgbClr val="000000"/>
                </a:solidFill>
                <a:latin typeface="Calibri"/>
                <a:sym typeface="Wingdings"/>
              </a:rPr>
              <a:t> </a:t>
            </a:r>
            <a:r>
              <a:rPr lang="es-ES" sz="1654" b="1" u="sng" dirty="0">
                <a:ln>
                  <a:solidFill>
                    <a:srgbClr val="000000"/>
                  </a:solidFill>
                </a:ln>
                <a:solidFill>
                  <a:srgbClr val="000000"/>
                </a:solidFill>
                <a:latin typeface="Calibri"/>
              </a:rPr>
              <a:t>SÍ</a:t>
            </a:r>
          </a:p>
        </p:txBody>
      </p:sp>
      <p:sp>
        <p:nvSpPr>
          <p:cNvPr id="180" name="CuadroTexto 179"/>
          <p:cNvSpPr txBox="1"/>
          <p:nvPr/>
        </p:nvSpPr>
        <p:spPr>
          <a:xfrm>
            <a:off x="7309488" y="5720796"/>
            <a:ext cx="989373" cy="375167"/>
          </a:xfrm>
          <a:prstGeom prst="rect">
            <a:avLst/>
          </a:prstGeom>
          <a:noFill/>
        </p:spPr>
        <p:txBody>
          <a:bodyPr wrap="none" rtlCol="0">
            <a:spAutoFit/>
          </a:bodyPr>
          <a:lstStyle/>
          <a:p>
            <a:pPr defTabSz="420075"/>
            <a:r>
              <a:rPr lang="es-ES" sz="1838" b="1" u="sng" dirty="0">
                <a:ln>
                  <a:solidFill>
                    <a:srgbClr val="000000"/>
                  </a:solidFill>
                </a:ln>
                <a:solidFill>
                  <a:srgbClr val="000000"/>
                </a:solidFill>
                <a:latin typeface="Calibri"/>
                <a:sym typeface="Wingdings"/>
              </a:rPr>
              <a:t> </a:t>
            </a:r>
            <a:r>
              <a:rPr lang="es-ES" sz="1838" b="1" u="sng" dirty="0">
                <a:ln>
                  <a:solidFill>
                    <a:srgbClr val="000000"/>
                  </a:solidFill>
                </a:ln>
                <a:solidFill>
                  <a:srgbClr val="000000"/>
                </a:solidFill>
                <a:latin typeface="Calibri"/>
              </a:rPr>
              <a:t>NO !!</a:t>
            </a:r>
          </a:p>
        </p:txBody>
      </p:sp>
      <p:sp>
        <p:nvSpPr>
          <p:cNvPr id="113" name="Nube 112"/>
          <p:cNvSpPr/>
          <p:nvPr/>
        </p:nvSpPr>
        <p:spPr>
          <a:xfrm>
            <a:off x="3759284" y="940466"/>
            <a:ext cx="5280676" cy="1540991"/>
          </a:xfrm>
          <a:prstGeom prst="cloud">
            <a:avLst/>
          </a:prstGeom>
          <a:ln w="28575" cmpd="sng">
            <a:solidFill>
              <a:srgbClr val="BD0DA8"/>
            </a:solidFill>
          </a:ln>
        </p:spPr>
        <p:style>
          <a:lnRef idx="1">
            <a:schemeClr val="accent2"/>
          </a:lnRef>
          <a:fillRef idx="3">
            <a:schemeClr val="accent2"/>
          </a:fillRef>
          <a:effectRef idx="2">
            <a:schemeClr val="accent2"/>
          </a:effectRef>
          <a:fontRef idx="minor">
            <a:schemeClr val="lt1"/>
          </a:fontRef>
        </p:style>
        <p:txBody>
          <a:bodyPr rtlCol="0" anchor="ctr"/>
          <a:lstStyle/>
          <a:p>
            <a:pPr algn="ctr" defTabSz="420075"/>
            <a:r>
              <a:rPr lang="es-ES" sz="1838" b="1" dirty="0">
                <a:solidFill>
                  <a:prstClr val="white"/>
                </a:solidFill>
                <a:latin typeface="Calibri"/>
              </a:rPr>
              <a:t>¡¡ GN MÁS FRECUENTE !!</a:t>
            </a:r>
          </a:p>
          <a:p>
            <a:pPr algn="ctr" defTabSz="420075"/>
            <a:endParaRPr lang="es-ES" sz="1654" dirty="0">
              <a:solidFill>
                <a:prstClr val="white"/>
              </a:solidFill>
              <a:latin typeface="Calibri"/>
            </a:endParaRPr>
          </a:p>
          <a:p>
            <a:pPr algn="ctr" defTabSz="420075"/>
            <a:r>
              <a:rPr lang="es-ES" sz="1654" dirty="0">
                <a:solidFill>
                  <a:prstClr val="white"/>
                </a:solidFill>
                <a:latin typeface="Calibri"/>
              </a:rPr>
              <a:t>“ </a:t>
            </a:r>
            <a:r>
              <a:rPr lang="es-ES" sz="1654" dirty="0" err="1">
                <a:solidFill>
                  <a:prstClr val="white"/>
                </a:solidFill>
                <a:latin typeface="Calibri"/>
              </a:rPr>
              <a:t>ICs</a:t>
            </a:r>
            <a:r>
              <a:rPr lang="es-ES" sz="1654" dirty="0">
                <a:solidFill>
                  <a:prstClr val="white"/>
                </a:solidFill>
                <a:latin typeface="Calibri"/>
              </a:rPr>
              <a:t> de </a:t>
            </a:r>
            <a:r>
              <a:rPr lang="es-ES" sz="1654" dirty="0" err="1">
                <a:solidFill>
                  <a:prstClr val="white"/>
                </a:solidFill>
                <a:latin typeface="Calibri"/>
              </a:rPr>
              <a:t>IgA</a:t>
            </a:r>
            <a:r>
              <a:rPr lang="es-ES" sz="1654" dirty="0">
                <a:solidFill>
                  <a:prstClr val="white"/>
                </a:solidFill>
                <a:latin typeface="Calibri"/>
              </a:rPr>
              <a:t> durante una infección no se eliminan”</a:t>
            </a:r>
          </a:p>
        </p:txBody>
      </p:sp>
      <p:sp>
        <p:nvSpPr>
          <p:cNvPr id="169" name="CuadroTexto 168"/>
          <p:cNvSpPr txBox="1"/>
          <p:nvPr/>
        </p:nvSpPr>
        <p:spPr>
          <a:xfrm>
            <a:off x="5892920" y="4589192"/>
            <a:ext cx="1880643" cy="346890"/>
          </a:xfrm>
          <a:prstGeom prst="rect">
            <a:avLst/>
          </a:prstGeom>
          <a:noFill/>
        </p:spPr>
        <p:txBody>
          <a:bodyPr wrap="none" rtlCol="0">
            <a:spAutoFit/>
          </a:bodyPr>
          <a:lstStyle/>
          <a:p>
            <a:pPr defTabSz="420075"/>
            <a:r>
              <a:rPr lang="es-ES" sz="1654" b="1" u="sng" dirty="0">
                <a:ln>
                  <a:solidFill>
                    <a:srgbClr val="000000"/>
                  </a:solidFill>
                </a:ln>
                <a:solidFill>
                  <a:srgbClr val="000000"/>
                </a:solidFill>
                <a:latin typeface="Calibri"/>
                <a:sym typeface="Wingdings"/>
              </a:rPr>
              <a:t> </a:t>
            </a:r>
            <a:r>
              <a:rPr lang="es-ES" sz="1654" b="1" u="sng" dirty="0" err="1">
                <a:ln>
                  <a:solidFill>
                    <a:srgbClr val="000000"/>
                  </a:solidFill>
                </a:ln>
                <a:solidFill>
                  <a:srgbClr val="000000"/>
                </a:solidFill>
                <a:latin typeface="Calibri"/>
              </a:rPr>
              <a:t>IgA</a:t>
            </a:r>
            <a:r>
              <a:rPr lang="es-ES" sz="1654" b="1" u="sng" dirty="0">
                <a:ln>
                  <a:solidFill>
                    <a:srgbClr val="000000"/>
                  </a:solidFill>
                </a:ln>
                <a:solidFill>
                  <a:srgbClr val="000000"/>
                </a:solidFill>
                <a:latin typeface="Calibri"/>
              </a:rPr>
              <a:t> (100%*) y c3</a:t>
            </a:r>
          </a:p>
        </p:txBody>
      </p:sp>
      <p:sp>
        <p:nvSpPr>
          <p:cNvPr id="3" name="Marcador de número de diapositiva 2"/>
          <p:cNvSpPr>
            <a:spLocks noGrp="1"/>
          </p:cNvSpPr>
          <p:nvPr>
            <p:ph type="sldNum" sz="quarter" idx="12"/>
          </p:nvPr>
        </p:nvSpPr>
        <p:spPr/>
        <p:txBody>
          <a:bodyPr/>
          <a:lstStyle/>
          <a:p>
            <a:fld id="{DA57397D-CF55-DD48-B27F-1E3B4269561E}" type="slidenum">
              <a:rPr lang="en-US" smtClean="0"/>
              <a:t>36</a:t>
            </a:fld>
            <a:endParaRPr lang="en-US"/>
          </a:p>
        </p:txBody>
      </p:sp>
    </p:spTree>
    <p:custDataLst>
      <p:tags r:id="rId1"/>
    </p:custDataLst>
    <p:extLst>
      <p:ext uri="{BB962C8B-B14F-4D97-AF65-F5344CB8AC3E}">
        <p14:creationId xmlns:p14="http://schemas.microsoft.com/office/powerpoint/2010/main" val="3805595851"/>
      </p:ext>
    </p:extLst>
  </p:cSld>
  <p:clrMapOvr>
    <a:masterClrMapping/>
  </p:clrMapOvr>
  <mc:AlternateContent xmlns:mc="http://schemas.openxmlformats.org/markup-compatibility/2006" xmlns:p14="http://schemas.microsoft.com/office/powerpoint/2010/main">
    <mc:Choice Requires="p14">
      <p:transition spd="slow" p14:dur="2000" advTm="64451"/>
    </mc:Choice>
    <mc:Fallback xmlns="">
      <p:transition spd="slow" advTm="64451"/>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3"/>
                                        </p:tgtEl>
                                        <p:attrNameLst>
                                          <p:attrName>style.visibility</p:attrName>
                                        </p:attrNameLst>
                                      </p:cBhvr>
                                      <p:to>
                                        <p:strVal val="visible"/>
                                      </p:to>
                                    </p:set>
                                    <p:animEffect transition="in" filter="fade">
                                      <p:cBhvr>
                                        <p:cTn id="7" dur="500"/>
                                        <p:tgtEl>
                                          <p:spTgt spid="11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10"/>
                                        </p:tgtEl>
                                        <p:attrNameLst>
                                          <p:attrName>style.visibility</p:attrName>
                                        </p:attrNameLst>
                                      </p:cBhvr>
                                      <p:to>
                                        <p:strVal val="visible"/>
                                      </p:to>
                                    </p:set>
                                    <p:animEffect transition="in" filter="dissolve">
                                      <p:cBhvr>
                                        <p:cTn id="12" dur="500"/>
                                        <p:tgtEl>
                                          <p:spTgt spid="110"/>
                                        </p:tgtEl>
                                      </p:cBhvr>
                                    </p:animEffect>
                                  </p:childTnLst>
                                </p:cTn>
                              </p:par>
                              <p:par>
                                <p:cTn id="13" presetID="9" presetClass="entr" presetSubtype="0" fill="hold" nodeType="withEffect">
                                  <p:stCondLst>
                                    <p:cond delay="0"/>
                                  </p:stCondLst>
                                  <p:childTnLst>
                                    <p:set>
                                      <p:cBhvr>
                                        <p:cTn id="14" dur="1" fill="hold">
                                          <p:stCondLst>
                                            <p:cond delay="0"/>
                                          </p:stCondLst>
                                        </p:cTn>
                                        <p:tgtEl>
                                          <p:spTgt spid="110">
                                            <p:txEl>
                                              <p:pRg st="0" end="0"/>
                                            </p:txEl>
                                          </p:spTgt>
                                        </p:tgtEl>
                                        <p:attrNameLst>
                                          <p:attrName>style.visibility</p:attrName>
                                        </p:attrNameLst>
                                      </p:cBhvr>
                                      <p:to>
                                        <p:strVal val="visible"/>
                                      </p:to>
                                    </p:set>
                                    <p:animEffect transition="in" filter="dissolve">
                                      <p:cBhvr>
                                        <p:cTn id="15" dur="500"/>
                                        <p:tgtEl>
                                          <p:spTgt spid="110">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nodeType="clickEffect">
                                  <p:stCondLst>
                                    <p:cond delay="0"/>
                                  </p:stCondLst>
                                  <p:childTnLst>
                                    <p:set>
                                      <p:cBhvr>
                                        <p:cTn id="19" dur="1" fill="hold">
                                          <p:stCondLst>
                                            <p:cond delay="0"/>
                                          </p:stCondLst>
                                        </p:cTn>
                                        <p:tgtEl>
                                          <p:spTgt spid="110">
                                            <p:txEl>
                                              <p:pRg st="1" end="1"/>
                                            </p:txEl>
                                          </p:spTgt>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110">
                                            <p:txEl>
                                              <p:pRg st="2" end="2"/>
                                            </p:txEl>
                                          </p:spTgt>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nodeType="clickEffect">
                                  <p:stCondLst>
                                    <p:cond delay="0"/>
                                  </p:stCondLst>
                                  <p:childTnLst>
                                    <p:set>
                                      <p:cBhvr>
                                        <p:cTn id="27" dur="1" fill="hold">
                                          <p:stCondLst>
                                            <p:cond delay="0"/>
                                          </p:stCondLst>
                                        </p:cTn>
                                        <p:tgtEl>
                                          <p:spTgt spid="110">
                                            <p:txEl>
                                              <p:pRg st="3" end="3"/>
                                            </p:txEl>
                                          </p:spTgt>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nodeType="clickEffect">
                                  <p:stCondLst>
                                    <p:cond delay="0"/>
                                  </p:stCondLst>
                                  <p:childTnLst>
                                    <p:set>
                                      <p:cBhvr>
                                        <p:cTn id="31" dur="1" fill="hold">
                                          <p:stCondLst>
                                            <p:cond delay="0"/>
                                          </p:stCondLst>
                                        </p:cTn>
                                        <p:tgtEl>
                                          <p:spTgt spid="110">
                                            <p:txEl>
                                              <p:pRg st="4" end="4"/>
                                            </p:txEl>
                                          </p:spTgt>
                                        </p:tgtEl>
                                        <p:attrNameLst>
                                          <p:attrName>style.visibility</p:attrName>
                                        </p:attrNameLst>
                                      </p:cBhvr>
                                      <p:to>
                                        <p:strVal val="visible"/>
                                      </p:to>
                                    </p:set>
                                  </p:childTnLst>
                                </p:cTn>
                              </p:par>
                            </p:childTnLst>
                          </p:cTn>
                        </p:par>
                        <p:par>
                          <p:cTn id="32" fill="hold">
                            <p:stCondLst>
                              <p:cond delay="0"/>
                            </p:stCondLst>
                            <p:childTnLst>
                              <p:par>
                                <p:cTn id="33" presetID="1" presetClass="entr" presetSubtype="0" fill="hold" nodeType="afterEffect">
                                  <p:stCondLst>
                                    <p:cond delay="0"/>
                                  </p:stCondLst>
                                  <p:childTnLst>
                                    <p:set>
                                      <p:cBhvr>
                                        <p:cTn id="34" dur="1" fill="hold">
                                          <p:stCondLst>
                                            <p:cond delay="0"/>
                                          </p:stCondLst>
                                        </p:cTn>
                                        <p:tgtEl>
                                          <p:spTgt spid="110">
                                            <p:txEl>
                                              <p:pRg st="5" end="5"/>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22" presetClass="entr" presetSubtype="1" fill="hold" grpId="0" nodeType="clickEffect">
                                  <p:stCondLst>
                                    <p:cond delay="0"/>
                                  </p:stCondLst>
                                  <p:childTnLst>
                                    <p:set>
                                      <p:cBhvr>
                                        <p:cTn id="38" dur="1" fill="hold">
                                          <p:stCondLst>
                                            <p:cond delay="0"/>
                                          </p:stCondLst>
                                        </p:cTn>
                                        <p:tgtEl>
                                          <p:spTgt spid="111"/>
                                        </p:tgtEl>
                                        <p:attrNameLst>
                                          <p:attrName>style.visibility</p:attrName>
                                        </p:attrNameLst>
                                      </p:cBhvr>
                                      <p:to>
                                        <p:strVal val="visible"/>
                                      </p:to>
                                    </p:set>
                                    <p:animEffect transition="in" filter="wipe(up)">
                                      <p:cBhvr>
                                        <p:cTn id="39" dur="500"/>
                                        <p:tgtEl>
                                          <p:spTgt spid="111"/>
                                        </p:tgtEl>
                                      </p:cBhvr>
                                    </p:animEffect>
                                  </p:childTnLst>
                                </p:cTn>
                              </p:par>
                            </p:childTnLst>
                          </p:cTn>
                        </p:par>
                      </p:childTnLst>
                    </p:cTn>
                  </p:par>
                  <p:par>
                    <p:cTn id="40" fill="hold">
                      <p:stCondLst>
                        <p:cond delay="indefinite"/>
                      </p:stCondLst>
                      <p:childTnLst>
                        <p:par>
                          <p:cTn id="41" fill="hold">
                            <p:stCondLst>
                              <p:cond delay="0"/>
                            </p:stCondLst>
                            <p:childTnLst>
                              <p:par>
                                <p:cTn id="42" presetID="1" presetClass="entr" presetSubtype="0" fill="hold" grpId="0" nodeType="clickEffect">
                                  <p:stCondLst>
                                    <p:cond delay="0"/>
                                  </p:stCondLst>
                                  <p:childTnLst>
                                    <p:set>
                                      <p:cBhvr>
                                        <p:cTn id="43" dur="1" fill="hold">
                                          <p:stCondLst>
                                            <p:cond delay="0"/>
                                          </p:stCondLst>
                                        </p:cTn>
                                        <p:tgtEl>
                                          <p:spTgt spid="112"/>
                                        </p:tgtEl>
                                        <p:attrNameLst>
                                          <p:attrName>style.visibility</p:attrName>
                                        </p:attrNameLst>
                                      </p:cBhvr>
                                      <p:to>
                                        <p:strVal val="visible"/>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grpId="0" nodeType="clickEffect">
                                  <p:stCondLst>
                                    <p:cond delay="0"/>
                                  </p:stCondLst>
                                  <p:childTnLst>
                                    <p:set>
                                      <p:cBhvr>
                                        <p:cTn id="47" dur="1" fill="hold">
                                          <p:stCondLst>
                                            <p:cond delay="0"/>
                                          </p:stCondLst>
                                        </p:cTn>
                                        <p:tgtEl>
                                          <p:spTgt spid="173"/>
                                        </p:tgtEl>
                                        <p:attrNameLst>
                                          <p:attrName>style.visibility</p:attrName>
                                        </p:attrNameLst>
                                      </p:cBhvr>
                                      <p:to>
                                        <p:strVal val="visible"/>
                                      </p:to>
                                    </p:set>
                                  </p:childTnLst>
                                </p:cTn>
                              </p:par>
                            </p:childTnLst>
                          </p:cTn>
                        </p:par>
                      </p:childTnLst>
                    </p:cTn>
                  </p:par>
                  <p:par>
                    <p:cTn id="48" fill="hold">
                      <p:stCondLst>
                        <p:cond delay="indefinite"/>
                      </p:stCondLst>
                      <p:childTnLst>
                        <p:par>
                          <p:cTn id="49" fill="hold">
                            <p:stCondLst>
                              <p:cond delay="0"/>
                            </p:stCondLst>
                            <p:childTnLst>
                              <p:par>
                                <p:cTn id="50" presetID="1" presetClass="entr" presetSubtype="0" fill="hold" grpId="0" nodeType="clickEffect">
                                  <p:stCondLst>
                                    <p:cond delay="0"/>
                                  </p:stCondLst>
                                  <p:childTnLst>
                                    <p:set>
                                      <p:cBhvr>
                                        <p:cTn id="51" dur="1" fill="hold">
                                          <p:stCondLst>
                                            <p:cond delay="0"/>
                                          </p:stCondLst>
                                        </p:cTn>
                                        <p:tgtEl>
                                          <p:spTgt spid="174"/>
                                        </p:tgtEl>
                                        <p:attrNameLst>
                                          <p:attrName>style.visibility</p:attrName>
                                        </p:attrNameLst>
                                      </p:cBhvr>
                                      <p:to>
                                        <p:strVal val="visible"/>
                                      </p:to>
                                    </p:set>
                                  </p:childTnLst>
                                </p:cTn>
                              </p:par>
                            </p:childTnLst>
                          </p:cTn>
                        </p:par>
                      </p:childTnLst>
                    </p:cTn>
                  </p:par>
                  <p:par>
                    <p:cTn id="52" fill="hold">
                      <p:stCondLst>
                        <p:cond delay="indefinite"/>
                      </p:stCondLst>
                      <p:childTnLst>
                        <p:par>
                          <p:cTn id="53" fill="hold">
                            <p:stCondLst>
                              <p:cond delay="0"/>
                            </p:stCondLst>
                            <p:childTnLst>
                              <p:par>
                                <p:cTn id="54" presetID="1" presetClass="entr" presetSubtype="0" fill="hold" grpId="0" nodeType="clickEffect">
                                  <p:stCondLst>
                                    <p:cond delay="0"/>
                                  </p:stCondLst>
                                  <p:childTnLst>
                                    <p:set>
                                      <p:cBhvr>
                                        <p:cTn id="55" dur="1" fill="hold">
                                          <p:stCondLst>
                                            <p:cond delay="0"/>
                                          </p:stCondLst>
                                        </p:cTn>
                                        <p:tgtEl>
                                          <p:spTgt spid="175"/>
                                        </p:tgtEl>
                                        <p:attrNameLst>
                                          <p:attrName>style.visibility</p:attrName>
                                        </p:attrNameLst>
                                      </p:cBhvr>
                                      <p:to>
                                        <p:strVal val="visible"/>
                                      </p:to>
                                    </p:set>
                                  </p:childTnLst>
                                </p:cTn>
                              </p:par>
                            </p:childTnLst>
                          </p:cTn>
                        </p:par>
                      </p:childTnLst>
                    </p:cTn>
                  </p:par>
                  <p:par>
                    <p:cTn id="56" fill="hold">
                      <p:stCondLst>
                        <p:cond delay="indefinite"/>
                      </p:stCondLst>
                      <p:childTnLst>
                        <p:par>
                          <p:cTn id="57" fill="hold">
                            <p:stCondLst>
                              <p:cond delay="0"/>
                            </p:stCondLst>
                            <p:childTnLst>
                              <p:par>
                                <p:cTn id="58" presetID="1" presetClass="entr" presetSubtype="0" fill="hold" grpId="0" nodeType="clickEffect">
                                  <p:stCondLst>
                                    <p:cond delay="0"/>
                                  </p:stCondLst>
                                  <p:childTnLst>
                                    <p:set>
                                      <p:cBhvr>
                                        <p:cTn id="59" dur="1" fill="hold">
                                          <p:stCondLst>
                                            <p:cond delay="0"/>
                                          </p:stCondLst>
                                        </p:cTn>
                                        <p:tgtEl>
                                          <p:spTgt spid="176"/>
                                        </p:tgtEl>
                                        <p:attrNameLst>
                                          <p:attrName>style.visibility</p:attrName>
                                        </p:attrNameLst>
                                      </p:cBhvr>
                                      <p:to>
                                        <p:strVal val="visible"/>
                                      </p:to>
                                    </p:set>
                                  </p:childTnLst>
                                </p:cTn>
                              </p:par>
                            </p:childTnLst>
                          </p:cTn>
                        </p:par>
                      </p:childTnLst>
                    </p:cTn>
                  </p:par>
                  <p:par>
                    <p:cTn id="60" fill="hold">
                      <p:stCondLst>
                        <p:cond delay="indefinite"/>
                      </p:stCondLst>
                      <p:childTnLst>
                        <p:par>
                          <p:cTn id="61" fill="hold">
                            <p:stCondLst>
                              <p:cond delay="0"/>
                            </p:stCondLst>
                            <p:childTnLst>
                              <p:par>
                                <p:cTn id="62" presetID="1" presetClass="entr" presetSubtype="0" fill="hold" grpId="0" nodeType="clickEffect">
                                  <p:stCondLst>
                                    <p:cond delay="0"/>
                                  </p:stCondLst>
                                  <p:childTnLst>
                                    <p:set>
                                      <p:cBhvr>
                                        <p:cTn id="63" dur="1" fill="hold">
                                          <p:stCondLst>
                                            <p:cond delay="0"/>
                                          </p:stCondLst>
                                        </p:cTn>
                                        <p:tgtEl>
                                          <p:spTgt spid="177"/>
                                        </p:tgtEl>
                                        <p:attrNameLst>
                                          <p:attrName>style.visibility</p:attrName>
                                        </p:attrNameLst>
                                      </p:cBhvr>
                                      <p:to>
                                        <p:strVal val="visible"/>
                                      </p:to>
                                    </p:set>
                                  </p:childTnLst>
                                </p:cTn>
                              </p:par>
                            </p:childTnLst>
                          </p:cTn>
                        </p:par>
                      </p:childTnLst>
                    </p:cTn>
                  </p:par>
                  <p:par>
                    <p:cTn id="64" fill="hold">
                      <p:stCondLst>
                        <p:cond delay="indefinite"/>
                      </p:stCondLst>
                      <p:childTnLst>
                        <p:par>
                          <p:cTn id="65" fill="hold">
                            <p:stCondLst>
                              <p:cond delay="0"/>
                            </p:stCondLst>
                            <p:childTnLst>
                              <p:par>
                                <p:cTn id="66" presetID="1" presetClass="entr" presetSubtype="0" fill="hold" grpId="0" nodeType="clickEffect">
                                  <p:stCondLst>
                                    <p:cond delay="0"/>
                                  </p:stCondLst>
                                  <p:childTnLst>
                                    <p:set>
                                      <p:cBhvr>
                                        <p:cTn id="67" dur="1" fill="hold">
                                          <p:stCondLst>
                                            <p:cond delay="0"/>
                                          </p:stCondLst>
                                        </p:cTn>
                                        <p:tgtEl>
                                          <p:spTgt spid="179"/>
                                        </p:tgtEl>
                                        <p:attrNameLst>
                                          <p:attrName>style.visibility</p:attrName>
                                        </p:attrNameLst>
                                      </p:cBhvr>
                                      <p:to>
                                        <p:strVal val="visible"/>
                                      </p:to>
                                    </p:set>
                                  </p:childTnLst>
                                </p:cTn>
                              </p:par>
                            </p:childTnLst>
                          </p:cTn>
                        </p:par>
                      </p:childTnLst>
                    </p:cTn>
                  </p:par>
                  <p:par>
                    <p:cTn id="68" fill="hold">
                      <p:stCondLst>
                        <p:cond delay="indefinite"/>
                      </p:stCondLst>
                      <p:childTnLst>
                        <p:par>
                          <p:cTn id="69" fill="hold">
                            <p:stCondLst>
                              <p:cond delay="0"/>
                            </p:stCondLst>
                            <p:childTnLst>
                              <p:par>
                                <p:cTn id="70" presetID="1" presetClass="entr" presetSubtype="0" fill="hold" grpId="0" nodeType="clickEffect">
                                  <p:stCondLst>
                                    <p:cond delay="0"/>
                                  </p:stCondLst>
                                  <p:childTnLst>
                                    <p:set>
                                      <p:cBhvr>
                                        <p:cTn id="71" dur="1" fill="hold">
                                          <p:stCondLst>
                                            <p:cond delay="0"/>
                                          </p:stCondLst>
                                        </p:cTn>
                                        <p:tgtEl>
                                          <p:spTgt spid="178"/>
                                        </p:tgtEl>
                                        <p:attrNameLst>
                                          <p:attrName>style.visibility</p:attrName>
                                        </p:attrNameLst>
                                      </p:cBhvr>
                                      <p:to>
                                        <p:strVal val="visible"/>
                                      </p:to>
                                    </p:set>
                                  </p:childTnLst>
                                </p:cTn>
                              </p:par>
                            </p:childTnLst>
                          </p:cTn>
                        </p:par>
                      </p:childTnLst>
                    </p:cTn>
                  </p:par>
                  <p:par>
                    <p:cTn id="72" fill="hold">
                      <p:stCondLst>
                        <p:cond delay="indefinite"/>
                      </p:stCondLst>
                      <p:childTnLst>
                        <p:par>
                          <p:cTn id="73" fill="hold">
                            <p:stCondLst>
                              <p:cond delay="0"/>
                            </p:stCondLst>
                            <p:childTnLst>
                              <p:par>
                                <p:cTn id="74" presetID="1" presetClass="entr" presetSubtype="0" fill="hold" grpId="0" nodeType="clickEffect">
                                  <p:stCondLst>
                                    <p:cond delay="0"/>
                                  </p:stCondLst>
                                  <p:childTnLst>
                                    <p:set>
                                      <p:cBhvr>
                                        <p:cTn id="75" dur="1" fill="hold">
                                          <p:stCondLst>
                                            <p:cond delay="0"/>
                                          </p:stCondLst>
                                        </p:cTn>
                                        <p:tgtEl>
                                          <p:spTgt spid="180"/>
                                        </p:tgtEl>
                                        <p:attrNameLst>
                                          <p:attrName>style.visibility</p:attrName>
                                        </p:attrNameLst>
                                      </p:cBhvr>
                                      <p:to>
                                        <p:strVal val="visible"/>
                                      </p:to>
                                    </p:set>
                                  </p:childTnLst>
                                </p:cTn>
                              </p:par>
                            </p:childTnLst>
                          </p:cTn>
                        </p:par>
                        <p:par>
                          <p:cTn id="76" fill="hold">
                            <p:stCondLst>
                              <p:cond delay="0"/>
                            </p:stCondLst>
                            <p:childTnLst>
                              <p:par>
                                <p:cTn id="77" presetID="9" presetClass="exit" presetSubtype="0" fill="hold" grpId="1" nodeType="afterEffect">
                                  <p:stCondLst>
                                    <p:cond delay="0"/>
                                  </p:stCondLst>
                                  <p:childTnLst>
                                    <p:animEffect transition="out" filter="dissolve">
                                      <p:cBhvr>
                                        <p:cTn id="78" dur="500"/>
                                        <p:tgtEl>
                                          <p:spTgt spid="177"/>
                                        </p:tgtEl>
                                      </p:cBhvr>
                                    </p:animEffect>
                                    <p:set>
                                      <p:cBhvr>
                                        <p:cTn id="79" dur="1" fill="hold">
                                          <p:stCondLst>
                                            <p:cond delay="499"/>
                                          </p:stCondLst>
                                        </p:cTn>
                                        <p:tgtEl>
                                          <p:spTgt spid="177"/>
                                        </p:tgtEl>
                                        <p:attrNameLst>
                                          <p:attrName>style.visibility</p:attrName>
                                        </p:attrNameLst>
                                      </p:cBhvr>
                                      <p:to>
                                        <p:strVal val="hidden"/>
                                      </p:to>
                                    </p:set>
                                  </p:childTnLst>
                                </p:cTn>
                              </p:par>
                            </p:childTnLst>
                          </p:cTn>
                        </p:par>
                        <p:par>
                          <p:cTn id="80" fill="hold">
                            <p:stCondLst>
                              <p:cond delay="500"/>
                            </p:stCondLst>
                            <p:childTnLst>
                              <p:par>
                                <p:cTn id="81" presetID="9" presetClass="entr" presetSubtype="0" fill="hold" grpId="0" nodeType="afterEffect">
                                  <p:stCondLst>
                                    <p:cond delay="0"/>
                                  </p:stCondLst>
                                  <p:childTnLst>
                                    <p:set>
                                      <p:cBhvr>
                                        <p:cTn id="82" dur="1" fill="hold">
                                          <p:stCondLst>
                                            <p:cond delay="0"/>
                                          </p:stCondLst>
                                        </p:cTn>
                                        <p:tgtEl>
                                          <p:spTgt spid="169"/>
                                        </p:tgtEl>
                                        <p:attrNameLst>
                                          <p:attrName>style.visibility</p:attrName>
                                        </p:attrNameLst>
                                      </p:cBhvr>
                                      <p:to>
                                        <p:strVal val="visible"/>
                                      </p:to>
                                    </p:set>
                                    <p:animEffect transition="in" filter="dissolve">
                                      <p:cBhvr>
                                        <p:cTn id="83" dur="500"/>
                                        <p:tgtEl>
                                          <p:spTgt spid="1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animBg="1"/>
      <p:bldP spid="111" grpId="0" animBg="1"/>
      <p:bldP spid="112" grpId="0"/>
      <p:bldP spid="173" grpId="0"/>
      <p:bldP spid="174" grpId="0"/>
      <p:bldP spid="175" grpId="0"/>
      <p:bldP spid="176" grpId="0"/>
      <p:bldP spid="177" grpId="0"/>
      <p:bldP spid="177" grpId="1"/>
      <p:bldP spid="178" grpId="0"/>
      <p:bldP spid="179" grpId="0"/>
      <p:bldP spid="180" grpId="0"/>
      <p:bldP spid="113" grpId="0" animBg="1"/>
      <p:bldP spid="169"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058" name="Picture 2" descr="IgA3"/>
          <p:cNvPicPr>
            <a:picLocks noChangeAspect="1" noChangeArrowheads="1"/>
          </p:cNvPicPr>
          <p:nvPr/>
        </p:nvPicPr>
        <p:blipFill>
          <a:blip r:embed="rId3">
            <a:lum bright="18000"/>
            <a:extLst>
              <a:ext uri="{28A0092B-C50C-407E-A947-70E740481C1C}">
                <a14:useLocalDpi xmlns:a14="http://schemas.microsoft.com/office/drawing/2010/main" val="0"/>
              </a:ext>
            </a:extLst>
          </a:blip>
          <a:srcRect l="20737" r="24080" b="10210"/>
          <a:stretch>
            <a:fillRect/>
          </a:stretch>
        </p:blipFill>
        <p:spPr bwMode="auto">
          <a:xfrm>
            <a:off x="1048226" y="1610202"/>
            <a:ext cx="4130516" cy="4403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059" name="Picture 3" descr="IgA2"/>
          <p:cNvPicPr>
            <a:picLocks noChangeAspect="1" noChangeArrowheads="1"/>
          </p:cNvPicPr>
          <p:nvPr/>
        </p:nvPicPr>
        <p:blipFill>
          <a:blip r:embed="rId4">
            <a:extLst>
              <a:ext uri="{28A0092B-C50C-407E-A947-70E740481C1C}">
                <a14:useLocalDpi xmlns:a14="http://schemas.microsoft.com/office/drawing/2010/main" val="0"/>
              </a:ext>
            </a:extLst>
          </a:blip>
          <a:srcRect l="24226" r="6522" b="-189"/>
          <a:stretch>
            <a:fillRect/>
          </a:stretch>
        </p:blipFill>
        <p:spPr bwMode="auto">
          <a:xfrm>
            <a:off x="5178742" y="1610202"/>
            <a:ext cx="3904447" cy="4410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060" name="Text Box 4"/>
          <p:cNvSpPr txBox="1">
            <a:spLocks noChangeArrowheads="1"/>
          </p:cNvSpPr>
          <p:nvPr/>
        </p:nvSpPr>
        <p:spPr bwMode="auto">
          <a:xfrm>
            <a:off x="5164158" y="1223695"/>
            <a:ext cx="1212191" cy="3468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r>
              <a:rPr lang="es-ES_tradnl" altLang="es-ES" sz="1654">
                <a:solidFill>
                  <a:srgbClr val="000000"/>
                </a:solidFill>
              </a:rPr>
              <a:t>Ac anti IgA</a:t>
            </a:r>
          </a:p>
        </p:txBody>
      </p:sp>
      <p:sp>
        <p:nvSpPr>
          <p:cNvPr id="45061" name="Text Box 5"/>
          <p:cNvSpPr txBox="1">
            <a:spLocks noChangeArrowheads="1"/>
          </p:cNvSpPr>
          <p:nvPr/>
        </p:nvSpPr>
        <p:spPr bwMode="auto">
          <a:xfrm>
            <a:off x="1523703" y="173564"/>
            <a:ext cx="4095801" cy="8560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840151" eaLnBrk="0" fontAlgn="base" hangingPunct="0">
              <a:spcBef>
                <a:spcPct val="0"/>
              </a:spcBef>
              <a:spcAft>
                <a:spcPct val="0"/>
              </a:spcAft>
            </a:pPr>
            <a:r>
              <a:rPr lang="es-ES_tradnl" altLang="es-ES" sz="1654" b="1">
                <a:solidFill>
                  <a:srgbClr val="333399"/>
                </a:solidFill>
              </a:rPr>
              <a:t>GN Mesangial IgA</a:t>
            </a:r>
            <a:endParaRPr lang="es-ES_tradnl" altLang="es-ES" sz="1654">
              <a:solidFill>
                <a:srgbClr val="333399"/>
              </a:solidFill>
            </a:endParaRPr>
          </a:p>
          <a:p>
            <a:pPr defTabSz="840151" eaLnBrk="0" fontAlgn="base" hangingPunct="0">
              <a:spcBef>
                <a:spcPct val="0"/>
              </a:spcBef>
              <a:spcAft>
                <a:spcPct val="0"/>
              </a:spcAft>
            </a:pPr>
            <a:r>
              <a:rPr lang="es-ES_tradnl" altLang="es-ES" sz="1654">
                <a:solidFill>
                  <a:srgbClr val="333399"/>
                </a:solidFill>
              </a:rPr>
              <a:t>	-la pared del capilar está normal</a:t>
            </a:r>
          </a:p>
          <a:p>
            <a:pPr defTabSz="840151" eaLnBrk="0" fontAlgn="base" hangingPunct="0">
              <a:spcBef>
                <a:spcPct val="0"/>
              </a:spcBef>
              <a:spcAft>
                <a:spcPct val="0"/>
              </a:spcAft>
            </a:pPr>
            <a:r>
              <a:rPr lang="es-ES_tradnl" altLang="es-ES" sz="1654">
                <a:solidFill>
                  <a:srgbClr val="333399"/>
                </a:solidFill>
              </a:rPr>
              <a:t>	-depósito mesangial de IgA y C3</a:t>
            </a:r>
          </a:p>
        </p:txBody>
      </p:sp>
      <p:sp>
        <p:nvSpPr>
          <p:cNvPr id="3" name="Marcador de número de diapositiva 2"/>
          <p:cNvSpPr>
            <a:spLocks noGrp="1"/>
          </p:cNvSpPr>
          <p:nvPr>
            <p:ph type="sldNum" sz="quarter" idx="12"/>
          </p:nvPr>
        </p:nvSpPr>
        <p:spPr/>
        <p:txBody>
          <a:bodyPr/>
          <a:lstStyle/>
          <a:p>
            <a:fld id="{F9AE72BA-D84F-4034-A46D-957C6AC8BD34}" type="slidenum">
              <a:rPr lang="es-ES" altLang="es-ES" smtClean="0"/>
              <a:pPr/>
              <a:t>37</a:t>
            </a:fld>
            <a:endParaRPr lang="es-ES" altLang="es-ES"/>
          </a:p>
        </p:txBody>
      </p:sp>
    </p:spTree>
    <p:extLst>
      <p:ext uri="{BB962C8B-B14F-4D97-AF65-F5344CB8AC3E}">
        <p14:creationId xmlns:p14="http://schemas.microsoft.com/office/powerpoint/2010/main" val="121135419"/>
      </p:ext>
    </p:extLst>
  </p:cSld>
  <p:clrMapOvr>
    <a:masterClrMapping/>
  </p:clrMapOvr>
  <p:transition advTm="21660"/>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2 Marcador de contenido">
            <a:extLst>
              <a:ext uri="{FF2B5EF4-FFF2-40B4-BE49-F238E27FC236}">
                <a16:creationId xmlns:a16="http://schemas.microsoft.com/office/drawing/2014/main" id="{679BFED7-A18E-4D2E-92C0-E21E36B2EF02}"/>
              </a:ext>
            </a:extLst>
          </p:cNvPr>
          <p:cNvSpPr txBox="1">
            <a:spLocks/>
          </p:cNvSpPr>
          <p:nvPr/>
        </p:nvSpPr>
        <p:spPr bwMode="auto">
          <a:xfrm>
            <a:off x="549361" y="3150394"/>
            <a:ext cx="8968231" cy="1080120"/>
          </a:xfrm>
          <a:prstGeom prst="rect">
            <a:avLst/>
          </a:prstGeom>
          <a:noFill/>
          <a:ln w="38100">
            <a:solidFill>
              <a:srgbClr val="9BBB59">
                <a:lumMod val="75000"/>
              </a:srgbClr>
            </a:solidFill>
          </a:ln>
          <a:effectLst/>
        </p:spPr>
        <p:txBody>
          <a:bodyPr/>
          <a:lstStyle>
            <a:lvl1pPr eaLnBrk="0" hangingPunct="0">
              <a:defRPr>
                <a:solidFill>
                  <a:schemeClr val="tx1"/>
                </a:solidFill>
                <a:latin typeface="Garamond" charset="0"/>
                <a:ea typeface="MS PGothic" charset="0"/>
                <a:cs typeface="MS PGothic" charset="0"/>
              </a:defRPr>
            </a:lvl1pPr>
            <a:lvl2pPr marL="742950" indent="-285750" eaLnBrk="0" hangingPunct="0">
              <a:defRPr>
                <a:solidFill>
                  <a:schemeClr val="tx1"/>
                </a:solidFill>
                <a:latin typeface="Garamond" charset="0"/>
                <a:ea typeface="MS PGothic" charset="0"/>
                <a:cs typeface="MS PGothic" charset="0"/>
              </a:defRPr>
            </a:lvl2pPr>
            <a:lvl3pPr marL="1143000" indent="-228600" eaLnBrk="0" hangingPunct="0">
              <a:defRPr>
                <a:solidFill>
                  <a:schemeClr val="tx1"/>
                </a:solidFill>
                <a:latin typeface="Garamond" charset="0"/>
                <a:ea typeface="MS PGothic" charset="0"/>
                <a:cs typeface="MS PGothic" charset="0"/>
              </a:defRPr>
            </a:lvl3pPr>
            <a:lvl4pPr marL="1600200" indent="-228600" eaLnBrk="0" hangingPunct="0">
              <a:defRPr>
                <a:solidFill>
                  <a:schemeClr val="tx1"/>
                </a:solidFill>
                <a:latin typeface="Garamond" charset="0"/>
                <a:ea typeface="MS PGothic" charset="0"/>
                <a:cs typeface="MS PGothic" charset="0"/>
              </a:defRPr>
            </a:lvl4pPr>
            <a:lvl5pPr marL="2057400" indent="-228600" eaLnBrk="0" hangingPunct="0">
              <a:defRPr>
                <a:solidFill>
                  <a:schemeClr val="tx1"/>
                </a:solidFill>
                <a:latin typeface="Garamond" charset="0"/>
                <a:ea typeface="MS PGothic" charset="0"/>
                <a:cs typeface="MS PGothic" charset="0"/>
              </a:defRPr>
            </a:lvl5pPr>
            <a:lvl6pPr marL="2514600" indent="-228600" eaLnBrk="0" fontAlgn="base" hangingPunct="0">
              <a:spcBef>
                <a:spcPct val="0"/>
              </a:spcBef>
              <a:spcAft>
                <a:spcPct val="0"/>
              </a:spcAft>
              <a:defRPr>
                <a:solidFill>
                  <a:schemeClr val="tx1"/>
                </a:solidFill>
                <a:latin typeface="Garamond" charset="0"/>
                <a:ea typeface="MS PGothic" charset="0"/>
                <a:cs typeface="MS PGothic" charset="0"/>
              </a:defRPr>
            </a:lvl6pPr>
            <a:lvl7pPr marL="2971800" indent="-228600" eaLnBrk="0" fontAlgn="base" hangingPunct="0">
              <a:spcBef>
                <a:spcPct val="0"/>
              </a:spcBef>
              <a:spcAft>
                <a:spcPct val="0"/>
              </a:spcAft>
              <a:defRPr>
                <a:solidFill>
                  <a:schemeClr val="tx1"/>
                </a:solidFill>
                <a:latin typeface="Garamond" charset="0"/>
                <a:ea typeface="MS PGothic" charset="0"/>
                <a:cs typeface="MS PGothic" charset="0"/>
              </a:defRPr>
            </a:lvl7pPr>
            <a:lvl8pPr marL="3429000" indent="-228600" eaLnBrk="0" fontAlgn="base" hangingPunct="0">
              <a:spcBef>
                <a:spcPct val="0"/>
              </a:spcBef>
              <a:spcAft>
                <a:spcPct val="0"/>
              </a:spcAft>
              <a:defRPr>
                <a:solidFill>
                  <a:schemeClr val="tx1"/>
                </a:solidFill>
                <a:latin typeface="Garamond" charset="0"/>
                <a:ea typeface="MS PGothic" charset="0"/>
                <a:cs typeface="MS PGothic" charset="0"/>
              </a:defRPr>
            </a:lvl8pPr>
            <a:lvl9pPr marL="3886200" indent="-228600" eaLnBrk="0" fontAlgn="base" hangingPunct="0">
              <a:spcBef>
                <a:spcPct val="0"/>
              </a:spcBef>
              <a:spcAft>
                <a:spcPct val="0"/>
              </a:spcAft>
              <a:defRPr>
                <a:solidFill>
                  <a:schemeClr val="tx1"/>
                </a:solidFill>
                <a:latin typeface="Garamond" charset="0"/>
                <a:ea typeface="MS PGothic" charset="0"/>
                <a:cs typeface="MS PGothic" charset="0"/>
              </a:defRPr>
            </a:lvl9pPr>
          </a:lstStyle>
          <a:p>
            <a:pPr defTabSz="914400" eaLnBrk="1" hangingPunct="1">
              <a:spcBef>
                <a:spcPct val="20000"/>
              </a:spcBef>
              <a:buClr>
                <a:srgbClr val="44615B"/>
              </a:buClr>
              <a:buSzPct val="100000"/>
              <a:buFont typeface="Wingdings" charset="0"/>
              <a:buNone/>
              <a:defRPr/>
            </a:pPr>
            <a:r>
              <a:rPr lang="es-ES" b="1" kern="0" dirty="0">
                <a:solidFill>
                  <a:srgbClr val="9BBB59">
                    <a:lumMod val="75000"/>
                  </a:srgbClr>
                </a:solidFill>
                <a:latin typeface="Calibri" panose="020F0502020204030204" pitchFamily="34" charset="0"/>
                <a:cs typeface="Calibri" panose="020F0502020204030204" pitchFamily="34" charset="0"/>
              </a:rPr>
              <a:t>EVOLUCIÓN Y PRONÓSTICO </a:t>
            </a:r>
            <a:r>
              <a:rPr lang="es-ES" b="1" kern="0" dirty="0">
                <a:solidFill>
                  <a:srgbClr val="000000"/>
                </a:solidFill>
                <a:latin typeface="Calibri" panose="020F0502020204030204" pitchFamily="34" charset="0"/>
                <a:cs typeface="Calibri" panose="020F0502020204030204" pitchFamily="34" charset="0"/>
              </a:rPr>
              <a:t>(Solo </a:t>
            </a:r>
            <a:r>
              <a:rPr lang="es-ES" b="1" kern="0" dirty="0" err="1">
                <a:solidFill>
                  <a:srgbClr val="000000"/>
                </a:solidFill>
                <a:latin typeface="Calibri" panose="020F0502020204030204" pitchFamily="34" charset="0"/>
                <a:cs typeface="Calibri" panose="020F0502020204030204" pitchFamily="34" charset="0"/>
              </a:rPr>
              <a:t>Bx</a:t>
            </a:r>
            <a:r>
              <a:rPr lang="es-ES" b="1" kern="0" dirty="0">
                <a:solidFill>
                  <a:srgbClr val="000000"/>
                </a:solidFill>
                <a:latin typeface="Calibri" panose="020F0502020204030204" pitchFamily="34" charset="0"/>
                <a:cs typeface="Calibri" panose="020F0502020204030204" pitchFamily="34" charset="0"/>
              </a:rPr>
              <a:t> si mala evolución…HTA ó IR ó </a:t>
            </a:r>
            <a:r>
              <a:rPr lang="es-ES" b="1" kern="0" dirty="0" err="1">
                <a:solidFill>
                  <a:srgbClr val="000000"/>
                </a:solidFill>
                <a:latin typeface="Calibri" panose="020F0502020204030204" pitchFamily="34" charset="0"/>
                <a:cs typeface="Calibri" panose="020F0502020204030204" pitchFamily="34" charset="0"/>
              </a:rPr>
              <a:t>Prot</a:t>
            </a:r>
            <a:r>
              <a:rPr lang="es-ES" b="1" kern="0" dirty="0">
                <a:solidFill>
                  <a:srgbClr val="000000"/>
                </a:solidFill>
                <a:latin typeface="Calibri" panose="020F0502020204030204" pitchFamily="34" charset="0"/>
                <a:cs typeface="Calibri" panose="020F0502020204030204" pitchFamily="34" charset="0"/>
              </a:rPr>
              <a:t> &gt; 1)</a:t>
            </a:r>
          </a:p>
          <a:p>
            <a:pPr marL="285750" indent="-285750" defTabSz="914400" eaLnBrk="1" hangingPunct="1">
              <a:spcBef>
                <a:spcPct val="20000"/>
              </a:spcBef>
              <a:buClr>
                <a:srgbClr val="44615B"/>
              </a:buClr>
              <a:buSzPct val="100000"/>
              <a:buFont typeface="Arial"/>
              <a:buChar char="•"/>
              <a:defRPr/>
            </a:pPr>
            <a:r>
              <a:rPr lang="es-ES" b="1" kern="0" dirty="0">
                <a:solidFill>
                  <a:srgbClr val="000000"/>
                </a:solidFill>
                <a:latin typeface="Calibri" panose="020F0502020204030204" pitchFamily="34" charset="0"/>
                <a:cs typeface="Calibri" panose="020F0502020204030204" pitchFamily="34" charset="0"/>
              </a:rPr>
              <a:t> BENIGNA </a:t>
            </a:r>
            <a:r>
              <a:rPr lang="es-ES" b="1" kern="0" dirty="0" err="1">
                <a:solidFill>
                  <a:srgbClr val="000000"/>
                </a:solidFill>
                <a:latin typeface="Calibri" panose="020F0502020204030204" pitchFamily="34" charset="0"/>
                <a:cs typeface="Calibri" panose="020F0502020204030204" pitchFamily="34" charset="0"/>
              </a:rPr>
              <a:t>aprox</a:t>
            </a:r>
            <a:r>
              <a:rPr lang="es-ES" b="1" kern="0" dirty="0">
                <a:solidFill>
                  <a:srgbClr val="000000"/>
                </a:solidFill>
                <a:latin typeface="Calibri" panose="020F0502020204030204" pitchFamily="34" charset="0"/>
                <a:cs typeface="Calibri" panose="020F0502020204030204" pitchFamily="34" charset="0"/>
              </a:rPr>
              <a:t> 70%</a:t>
            </a:r>
          </a:p>
          <a:p>
            <a:pPr marL="285750" indent="-285750" defTabSz="914400" eaLnBrk="1" hangingPunct="1">
              <a:spcBef>
                <a:spcPct val="20000"/>
              </a:spcBef>
              <a:buClr>
                <a:srgbClr val="44615B"/>
              </a:buClr>
              <a:buSzPct val="100000"/>
              <a:buFont typeface="Arial"/>
              <a:buChar char="•"/>
              <a:defRPr/>
            </a:pPr>
            <a:r>
              <a:rPr lang="es-ES" b="1" kern="0" dirty="0">
                <a:solidFill>
                  <a:srgbClr val="000000"/>
                </a:solidFill>
                <a:latin typeface="Calibri" panose="020F0502020204030204" pitchFamily="34" charset="0"/>
                <a:cs typeface="Calibri" panose="020F0502020204030204" pitchFamily="34" charset="0"/>
              </a:rPr>
              <a:t> MALA EVOLUCIÓN 20-40% </a:t>
            </a:r>
            <a:r>
              <a:rPr lang="es-ES" b="1" kern="0" dirty="0">
                <a:solidFill>
                  <a:srgbClr val="000000"/>
                </a:solidFill>
                <a:latin typeface="Calibri" panose="020F0502020204030204" pitchFamily="34" charset="0"/>
                <a:cs typeface="Calibri" panose="020F0502020204030204" pitchFamily="34" charset="0"/>
                <a:sym typeface="Wingdings" charset="0"/>
              </a:rPr>
              <a:t> HTA, Prot o, I. Renal</a:t>
            </a:r>
            <a:endParaRPr lang="es-ES" sz="1400" b="1" kern="0" dirty="0">
              <a:solidFill>
                <a:srgbClr val="000000"/>
              </a:solidFill>
              <a:latin typeface="Calibri" panose="020F0502020204030204" pitchFamily="34" charset="0"/>
              <a:cs typeface="Calibri" panose="020F0502020204030204" pitchFamily="34" charset="0"/>
            </a:endParaRPr>
          </a:p>
        </p:txBody>
      </p:sp>
      <p:sp>
        <p:nvSpPr>
          <p:cNvPr id="4" name="2 Marcador de contenido">
            <a:extLst>
              <a:ext uri="{FF2B5EF4-FFF2-40B4-BE49-F238E27FC236}">
                <a16:creationId xmlns:a16="http://schemas.microsoft.com/office/drawing/2014/main" id="{0E7CFE12-2B80-46DD-98F7-603E822A6D51}"/>
              </a:ext>
            </a:extLst>
          </p:cNvPr>
          <p:cNvSpPr txBox="1">
            <a:spLocks/>
          </p:cNvSpPr>
          <p:nvPr/>
        </p:nvSpPr>
        <p:spPr>
          <a:xfrm>
            <a:off x="590265" y="1466136"/>
            <a:ext cx="8927327" cy="1036186"/>
          </a:xfrm>
          <a:prstGeom prst="rect">
            <a:avLst/>
          </a:prstGeom>
          <a:noFill/>
          <a:ln w="38100">
            <a:solidFill>
              <a:srgbClr val="BD5515"/>
            </a:solidFill>
          </a:ln>
        </p:spPr>
        <p:txBody>
          <a:bodyPr vert="horz" lIns="91440" tIns="45720" rIns="91440" bIns="45720" rtlCol="0">
            <a:normAutofit/>
          </a:bodyPr>
          <a:lstStyle>
            <a:lvl1pPr marL="342900" indent="-342900" algn="l" defTabSz="457200" rtl="0" eaLnBrk="1" latinLnBrk="0" hangingPunct="1">
              <a:spcBef>
                <a:spcPct val="20000"/>
              </a:spcBef>
              <a:buClr>
                <a:srgbClr val="44615B"/>
              </a:buClr>
              <a:buSzPct val="100000"/>
              <a:buFontTx/>
              <a:buBlip>
                <a:blip r:embed="rId3"/>
              </a:buBlip>
              <a:defRPr sz="2000" b="1" kern="1200">
                <a:solidFill>
                  <a:srgbClr val="505150"/>
                </a:solidFill>
                <a:latin typeface="Optima"/>
                <a:ea typeface="+mn-ea"/>
                <a:cs typeface="Optima"/>
              </a:defRPr>
            </a:lvl1pPr>
            <a:lvl2pPr marL="742950" indent="-285750" algn="l" defTabSz="457200" rtl="0" eaLnBrk="1" latinLnBrk="0" hangingPunct="1">
              <a:spcBef>
                <a:spcPct val="20000"/>
              </a:spcBef>
              <a:buClr>
                <a:srgbClr val="44615B"/>
              </a:buClr>
              <a:buSzPct val="70000"/>
              <a:buFontTx/>
              <a:buBlip>
                <a:blip r:embed="rId4"/>
              </a:buBlip>
              <a:defRPr sz="1800" kern="1200">
                <a:solidFill>
                  <a:srgbClr val="505150"/>
                </a:solidFill>
                <a:latin typeface="Optima"/>
                <a:ea typeface="+mn-ea"/>
                <a:cs typeface="Optima"/>
              </a:defRPr>
            </a:lvl2pPr>
            <a:lvl3pPr marL="1143000" indent="-228600" algn="l" defTabSz="457200" rtl="0" eaLnBrk="1" latinLnBrk="0" hangingPunct="1">
              <a:spcBef>
                <a:spcPct val="20000"/>
              </a:spcBef>
              <a:buClr>
                <a:srgbClr val="44615B"/>
              </a:buClr>
              <a:buFont typeface="Wingdings" charset="2"/>
              <a:buChar char="§"/>
              <a:defRPr sz="1700" kern="1200">
                <a:solidFill>
                  <a:srgbClr val="505150"/>
                </a:solidFill>
                <a:latin typeface="Optima"/>
                <a:ea typeface="+mn-ea"/>
                <a:cs typeface="Optima"/>
              </a:defRPr>
            </a:lvl3pPr>
            <a:lvl4pPr marL="1600200" indent="-228600" algn="l" defTabSz="457200" rtl="0" eaLnBrk="1" latinLnBrk="0" hangingPunct="1">
              <a:spcBef>
                <a:spcPct val="20000"/>
              </a:spcBef>
              <a:buClr>
                <a:srgbClr val="44615B"/>
              </a:buClr>
              <a:buFont typeface="Arial"/>
              <a:buChar char="–"/>
              <a:defRPr sz="1600" kern="1200">
                <a:solidFill>
                  <a:srgbClr val="505150"/>
                </a:solidFill>
                <a:latin typeface="Optima"/>
                <a:ea typeface="+mn-ea"/>
                <a:cs typeface="Optima"/>
              </a:defRPr>
            </a:lvl4pPr>
            <a:lvl5pPr marL="2057400" indent="-228600" algn="l" defTabSz="457200" rtl="0" eaLnBrk="1" latinLnBrk="0" hangingPunct="1">
              <a:spcBef>
                <a:spcPct val="20000"/>
              </a:spcBef>
              <a:buClr>
                <a:srgbClr val="44615B"/>
              </a:buClr>
              <a:buSzPct val="50000"/>
              <a:buFont typeface="Wingdings" charset="2"/>
              <a:buChar char=""/>
              <a:defRPr sz="1500" kern="1200">
                <a:solidFill>
                  <a:srgbClr val="505150"/>
                </a:solidFill>
                <a:latin typeface="Optima"/>
                <a:ea typeface="+mn-ea"/>
                <a:cs typeface="Optima"/>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Wingdings" charset="0"/>
              <a:buNone/>
              <a:defRPr/>
            </a:pPr>
            <a:r>
              <a:rPr lang="es-ES" sz="1800" dirty="0">
                <a:solidFill>
                  <a:srgbClr val="C0504D">
                    <a:lumMod val="50000"/>
                  </a:srgbClr>
                </a:solidFill>
                <a:latin typeface="Calibri" panose="020F0502020204030204" pitchFamily="34" charset="0"/>
                <a:ea typeface="MS PGothic" charset="0"/>
                <a:cs typeface="Calibri" panose="020F0502020204030204" pitchFamily="34" charset="0"/>
              </a:rPr>
              <a:t>CLÍNICA</a:t>
            </a:r>
            <a:r>
              <a:rPr lang="es-ES" sz="1800" dirty="0">
                <a:solidFill>
                  <a:srgbClr val="000000"/>
                </a:solidFill>
                <a:latin typeface="Calibri" panose="020F0502020204030204" pitchFamily="34" charset="0"/>
                <a:ea typeface="MS PGothic" charset="0"/>
                <a:cs typeface="Calibri" panose="020F0502020204030204" pitchFamily="34" charset="0"/>
              </a:rPr>
              <a:t> (50% IgA elevada, muchas veces glicosilación defectuosa)</a:t>
            </a:r>
          </a:p>
          <a:p>
            <a:pPr>
              <a:buFont typeface="Arial"/>
              <a:buChar char="•"/>
              <a:defRPr/>
            </a:pPr>
            <a:r>
              <a:rPr lang="es-ES" sz="1800" dirty="0">
                <a:solidFill>
                  <a:srgbClr val="000000"/>
                </a:solidFill>
                <a:latin typeface="Calibri" panose="020F0502020204030204" pitchFamily="34" charset="0"/>
                <a:ea typeface="MS PGothic" charset="0"/>
                <a:cs typeface="Calibri" panose="020F0502020204030204" pitchFamily="34" charset="0"/>
              </a:rPr>
              <a:t>Hematuria macroscópica recidivante en brotes tras una infección (no latencia)</a:t>
            </a:r>
          </a:p>
          <a:p>
            <a:pPr>
              <a:buFont typeface="Arial"/>
              <a:buChar char="•"/>
              <a:defRPr/>
            </a:pPr>
            <a:r>
              <a:rPr lang="es-ES" sz="1800" dirty="0">
                <a:solidFill>
                  <a:srgbClr val="000000"/>
                </a:solidFill>
                <a:latin typeface="Calibri" panose="020F0502020204030204" pitchFamily="34" charset="0"/>
                <a:ea typeface="MS PGothic" charset="0"/>
                <a:cs typeface="Calibri" panose="020F0502020204030204" pitchFamily="34" charset="0"/>
              </a:rPr>
              <a:t>Hematuria microscópica mantenida</a:t>
            </a:r>
          </a:p>
          <a:p>
            <a:pPr marL="0" indent="0">
              <a:buFont typeface="Wingdings" charset="0"/>
              <a:buNone/>
              <a:defRPr/>
            </a:pPr>
            <a:endParaRPr lang="es-ES" dirty="0">
              <a:latin typeface="Comic Sans MS" charset="0"/>
              <a:ea typeface="MS PGothic" charset="0"/>
            </a:endParaRPr>
          </a:p>
        </p:txBody>
      </p:sp>
      <p:sp>
        <p:nvSpPr>
          <p:cNvPr id="5" name="CuadroTexto 4">
            <a:extLst>
              <a:ext uri="{FF2B5EF4-FFF2-40B4-BE49-F238E27FC236}">
                <a16:creationId xmlns:a16="http://schemas.microsoft.com/office/drawing/2014/main" id="{368211DD-F2BF-4D70-A103-FCE58064745A}"/>
              </a:ext>
            </a:extLst>
          </p:cNvPr>
          <p:cNvSpPr txBox="1"/>
          <p:nvPr/>
        </p:nvSpPr>
        <p:spPr>
          <a:xfrm>
            <a:off x="1862575" y="342082"/>
            <a:ext cx="6341801" cy="707886"/>
          </a:xfrm>
          <a:prstGeom prst="rect">
            <a:avLst/>
          </a:prstGeom>
          <a:noFill/>
        </p:spPr>
        <p:txBody>
          <a:bodyPr wrap="none" rtlCol="0">
            <a:spAutoFit/>
          </a:bodyPr>
          <a:lstStyle/>
          <a:p>
            <a:r>
              <a:rPr lang="es-ES" sz="4000" b="1" dirty="0" err="1">
                <a:solidFill>
                  <a:srgbClr val="C00000"/>
                </a:solidFill>
              </a:rPr>
              <a:t>Nefropatia</a:t>
            </a:r>
            <a:r>
              <a:rPr lang="es-ES" sz="4000" b="1" dirty="0">
                <a:solidFill>
                  <a:srgbClr val="C00000"/>
                </a:solidFill>
              </a:rPr>
              <a:t> mesangial IgA</a:t>
            </a:r>
          </a:p>
        </p:txBody>
      </p:sp>
      <p:sp>
        <p:nvSpPr>
          <p:cNvPr id="6" name="Marcador de número de diapositiva 5"/>
          <p:cNvSpPr>
            <a:spLocks noGrp="1"/>
          </p:cNvSpPr>
          <p:nvPr>
            <p:ph type="sldNum" sz="quarter" idx="12"/>
          </p:nvPr>
        </p:nvSpPr>
        <p:spPr/>
        <p:txBody>
          <a:bodyPr/>
          <a:lstStyle/>
          <a:p>
            <a:fld id="{05518C0C-E0A5-4418-B99D-F3B349CA808A}" type="slidenum">
              <a:rPr lang="es-ES" altLang="es-ES" smtClean="0"/>
              <a:pPr/>
              <a:t>38</a:t>
            </a:fld>
            <a:endParaRPr lang="es-ES" altLang="es-ES"/>
          </a:p>
        </p:txBody>
      </p:sp>
    </p:spTree>
    <p:extLst>
      <p:ext uri="{BB962C8B-B14F-4D97-AF65-F5344CB8AC3E}">
        <p14:creationId xmlns:p14="http://schemas.microsoft.com/office/powerpoint/2010/main" val="1630057681"/>
      </p:ext>
    </p:extLst>
  </p:cSld>
  <p:clrMapOvr>
    <a:masterClrMapping/>
  </p:clrMapOvr>
  <mc:AlternateContent xmlns:mc="http://schemas.openxmlformats.org/markup-compatibility/2006" xmlns:p14="http://schemas.microsoft.com/office/powerpoint/2010/main">
    <mc:Choice Requires="p14">
      <p:transition spd="slow" p14:dur="2000" advTm="73836"/>
    </mc:Choice>
    <mc:Fallback xmlns="">
      <p:transition spd="slow" advTm="73836"/>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618571" y="1821954"/>
            <a:ext cx="8932455" cy="2056378"/>
          </a:xfrm>
          <a:prstGeom prst="rect">
            <a:avLst/>
          </a:prstGeom>
        </p:spPr>
        <p:txBody>
          <a:bodyPr vert="horz" lIns="75581" tIns="37790" rIns="75581" bIns="37790" rtlCol="0" anchor="ctr">
            <a:noAutofit/>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r>
              <a:rPr lang="en-US" sz="5456" b="1" dirty="0">
                <a:ln w="3175" cmpd="sng">
                  <a:solidFill>
                    <a:srgbClr val="FF0000"/>
                  </a:solidFill>
                </a:ln>
                <a:latin typeface="Britannic Bold"/>
                <a:cs typeface="Britannic Bold"/>
              </a:rPr>
              <a:t>GN </a:t>
            </a:r>
            <a:r>
              <a:rPr lang="en-US" sz="5456" b="1" dirty="0" err="1">
                <a:ln w="3175" cmpd="sng">
                  <a:solidFill>
                    <a:srgbClr val="FF0000"/>
                  </a:solidFill>
                </a:ln>
                <a:latin typeface="Britannic Bold"/>
                <a:cs typeface="Britannic Bold"/>
              </a:rPr>
              <a:t>MesangioCapilar</a:t>
            </a:r>
            <a:endParaRPr lang="en-US" sz="5456" b="1" dirty="0">
              <a:ln w="3175" cmpd="sng">
                <a:solidFill>
                  <a:srgbClr val="FF0000"/>
                </a:solidFill>
              </a:ln>
              <a:latin typeface="Britannic Bold"/>
              <a:cs typeface="Britannic Bold"/>
            </a:endParaRPr>
          </a:p>
          <a:p>
            <a:r>
              <a:rPr lang="en-US" sz="827" b="1" dirty="0">
                <a:ln w="3175" cmpd="sng">
                  <a:solidFill>
                    <a:srgbClr val="FF0000"/>
                  </a:solidFill>
                </a:ln>
                <a:latin typeface="Britannic Bold"/>
                <a:cs typeface="Britannic Bold"/>
              </a:rPr>
              <a:t> </a:t>
            </a:r>
          </a:p>
          <a:p>
            <a:endParaRPr lang="en-US" sz="827" b="1" dirty="0">
              <a:ln w="3175" cmpd="sng">
                <a:solidFill>
                  <a:srgbClr val="FF0000"/>
                </a:solidFill>
              </a:ln>
              <a:latin typeface="Britannic Bold"/>
              <a:cs typeface="Britannic Bold"/>
            </a:endParaRPr>
          </a:p>
          <a:p>
            <a:r>
              <a:rPr lang="en-US" sz="4464" b="1" dirty="0">
                <a:ln w="3175" cmpd="sng">
                  <a:solidFill>
                    <a:srgbClr val="FF0000"/>
                  </a:solidFill>
                </a:ln>
                <a:latin typeface="Britannic Bold"/>
                <a:cs typeface="Britannic Bold"/>
              </a:rPr>
              <a:t>(o GN </a:t>
            </a:r>
            <a:r>
              <a:rPr lang="en-US" sz="4464" b="1" dirty="0" err="1">
                <a:ln w="3175" cmpd="sng">
                  <a:solidFill>
                    <a:srgbClr val="FF0000"/>
                  </a:solidFill>
                </a:ln>
                <a:latin typeface="Britannic Bold"/>
                <a:cs typeface="Britannic Bold"/>
              </a:rPr>
              <a:t>Membranoproliferativa</a:t>
            </a:r>
            <a:r>
              <a:rPr lang="en-US" sz="4464" b="1" dirty="0">
                <a:ln w="3175" cmpd="sng">
                  <a:solidFill>
                    <a:srgbClr val="FF0000"/>
                  </a:solidFill>
                </a:ln>
                <a:latin typeface="Britannic Bold"/>
                <a:cs typeface="Britannic Bold"/>
              </a:rPr>
              <a:t>)</a:t>
            </a:r>
          </a:p>
        </p:txBody>
      </p:sp>
      <p:sp>
        <p:nvSpPr>
          <p:cNvPr id="5" name="Marcador de número de diapositiva 4"/>
          <p:cNvSpPr>
            <a:spLocks noGrp="1"/>
          </p:cNvSpPr>
          <p:nvPr>
            <p:ph type="sldNum" sz="quarter" idx="12"/>
          </p:nvPr>
        </p:nvSpPr>
        <p:spPr/>
        <p:txBody>
          <a:bodyPr/>
          <a:lstStyle/>
          <a:p>
            <a:fld id="{07BF2B56-5828-8649-93B7-2120D05581F0}" type="slidenum">
              <a:rPr lang="es-ES" smtClean="0"/>
              <a:t>39</a:t>
            </a:fld>
            <a:endParaRPr lang="es-ES"/>
          </a:p>
        </p:txBody>
      </p:sp>
    </p:spTree>
    <p:extLst>
      <p:ext uri="{BB962C8B-B14F-4D97-AF65-F5344CB8AC3E}">
        <p14:creationId xmlns:p14="http://schemas.microsoft.com/office/powerpoint/2010/main" val="354509265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uadroTexto 2">
            <a:extLst>
              <a:ext uri="{FF2B5EF4-FFF2-40B4-BE49-F238E27FC236}">
                <a16:creationId xmlns:a16="http://schemas.microsoft.com/office/drawing/2014/main" id="{91EA9AFC-0C62-467B-A147-A78AE7F79949}"/>
              </a:ext>
            </a:extLst>
          </p:cNvPr>
          <p:cNvSpPr txBox="1"/>
          <p:nvPr/>
        </p:nvSpPr>
        <p:spPr>
          <a:xfrm>
            <a:off x="352185" y="832330"/>
            <a:ext cx="9373079" cy="400110"/>
          </a:xfrm>
          <a:prstGeom prst="rect">
            <a:avLst/>
          </a:prstGeom>
          <a:noFill/>
        </p:spPr>
        <p:txBody>
          <a:bodyPr wrap="none" rtlCol="0">
            <a:spAutoFit/>
          </a:bodyPr>
          <a:lstStyle/>
          <a:p>
            <a:r>
              <a:rPr lang="es-ES" sz="2000" b="1" dirty="0">
                <a:solidFill>
                  <a:srgbClr val="C00000"/>
                </a:solidFill>
              </a:rPr>
              <a:t>Agentes infecciosos asociados con glomerulonefritis aguda </a:t>
            </a:r>
            <a:r>
              <a:rPr lang="es-ES" sz="2000" b="1" dirty="0" err="1">
                <a:solidFill>
                  <a:srgbClr val="C00000"/>
                </a:solidFill>
              </a:rPr>
              <a:t>postinfecciosa</a:t>
            </a:r>
            <a:endParaRPr lang="es-ES" sz="2000" b="1" dirty="0">
              <a:solidFill>
                <a:srgbClr val="C00000"/>
              </a:solidFill>
            </a:endParaRPr>
          </a:p>
        </p:txBody>
      </p:sp>
      <p:pic>
        <p:nvPicPr>
          <p:cNvPr id="4" name="Imagen 3">
            <a:extLst>
              <a:ext uri="{FF2B5EF4-FFF2-40B4-BE49-F238E27FC236}">
                <a16:creationId xmlns:a16="http://schemas.microsoft.com/office/drawing/2014/main" id="{72535AC2-E258-4CEB-AFF5-98517FF1E004}"/>
              </a:ext>
            </a:extLst>
          </p:cNvPr>
          <p:cNvPicPr>
            <a:picLocks noChangeAspect="1"/>
          </p:cNvPicPr>
          <p:nvPr/>
        </p:nvPicPr>
        <p:blipFill>
          <a:blip r:embed="rId3"/>
          <a:stretch>
            <a:fillRect/>
          </a:stretch>
        </p:blipFill>
        <p:spPr>
          <a:xfrm>
            <a:off x="101427" y="1839176"/>
            <a:ext cx="9874594" cy="3251813"/>
          </a:xfrm>
          <a:prstGeom prst="rect">
            <a:avLst/>
          </a:prstGeom>
        </p:spPr>
      </p:pic>
      <p:sp>
        <p:nvSpPr>
          <p:cNvPr id="7" name="Marcador de número de diapositiva 6"/>
          <p:cNvSpPr>
            <a:spLocks noGrp="1"/>
          </p:cNvSpPr>
          <p:nvPr>
            <p:ph type="sldNum" sz="quarter" idx="12"/>
          </p:nvPr>
        </p:nvSpPr>
        <p:spPr/>
        <p:txBody>
          <a:bodyPr/>
          <a:lstStyle/>
          <a:p>
            <a:fld id="{5D7F8BC9-58E2-4F6F-87D3-7068AB649FFC}" type="slidenum">
              <a:rPr lang="es-ES" altLang="es-ES" smtClean="0"/>
              <a:pPr/>
              <a:t>4</a:t>
            </a:fld>
            <a:endParaRPr lang="es-ES" altLang="es-ES"/>
          </a:p>
        </p:txBody>
      </p:sp>
    </p:spTree>
    <p:extLst>
      <p:ext uri="{BB962C8B-B14F-4D97-AF65-F5344CB8AC3E}">
        <p14:creationId xmlns:p14="http://schemas.microsoft.com/office/powerpoint/2010/main" val="3331895806"/>
      </p:ext>
    </p:extLst>
  </p:cSld>
  <p:clrMapOvr>
    <a:masterClrMapping/>
  </p:clrMapOvr>
  <mc:AlternateContent xmlns:mc="http://schemas.openxmlformats.org/markup-compatibility/2006" xmlns:p14="http://schemas.microsoft.com/office/powerpoint/2010/main">
    <mc:Choice Requires="p14">
      <p:transition spd="slow" p14:dur="2000" advTm="38490"/>
    </mc:Choice>
    <mc:Fallback xmlns="">
      <p:transition spd="slow" advTm="38490"/>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Elipse 34"/>
          <p:cNvSpPr/>
          <p:nvPr/>
        </p:nvSpPr>
        <p:spPr>
          <a:xfrm>
            <a:off x="2474726" y="2886604"/>
            <a:ext cx="548950" cy="366038"/>
          </a:xfrm>
          <a:prstGeom prst="ellipse">
            <a:avLst/>
          </a:prstGeom>
          <a:solidFill>
            <a:srgbClr val="FFFF00"/>
          </a:solidFill>
        </p:spPr>
        <p:style>
          <a:lnRef idx="1">
            <a:schemeClr val="accent1"/>
          </a:lnRef>
          <a:fillRef idx="3">
            <a:schemeClr val="accent1"/>
          </a:fillRef>
          <a:effectRef idx="2">
            <a:schemeClr val="accent1"/>
          </a:effectRef>
          <a:fontRef idx="minor">
            <a:schemeClr val="lt1"/>
          </a:fontRef>
        </p:style>
        <p:txBody>
          <a:bodyPr rtlCol="0"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gn="ctr"/>
            <a:r>
              <a:rPr lang="es-ES" sz="1279" dirty="0">
                <a:ln>
                  <a:solidFill>
                    <a:srgbClr val="000000"/>
                  </a:solidFill>
                </a:ln>
                <a:solidFill>
                  <a:srgbClr val="000000"/>
                </a:solidFill>
              </a:rPr>
              <a:t>c3</a:t>
            </a:r>
          </a:p>
        </p:txBody>
      </p:sp>
      <p:sp>
        <p:nvSpPr>
          <p:cNvPr id="12" name="Rectángulo 11"/>
          <p:cNvSpPr/>
          <p:nvPr/>
        </p:nvSpPr>
        <p:spPr>
          <a:xfrm>
            <a:off x="8751872" y="2278776"/>
            <a:ext cx="1233569" cy="260883"/>
          </a:xfrm>
          <a:prstGeom prst="rect">
            <a:avLst/>
          </a:prstGeom>
          <a:solidFill>
            <a:schemeClr val="accent2">
              <a:lumMod val="20000"/>
              <a:lumOff val="80000"/>
            </a:schemeClr>
          </a:solidFill>
        </p:spPr>
        <p:style>
          <a:lnRef idx="1">
            <a:schemeClr val="accent6"/>
          </a:lnRef>
          <a:fillRef idx="2">
            <a:schemeClr val="accent6"/>
          </a:fillRef>
          <a:effectRef idx="1">
            <a:schemeClr val="accent6"/>
          </a:effectRef>
          <a:fontRef idx="minor">
            <a:schemeClr val="dk1"/>
          </a:fontRef>
        </p:style>
        <p:txBody>
          <a:bodyPr rtlCol="0"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gn="ctr"/>
            <a:r>
              <a:rPr lang="es-ES" sz="1279" i="1" dirty="0" err="1"/>
              <a:t>Burkholder</a:t>
            </a:r>
            <a:endParaRPr lang="es-ES" sz="1279" i="1" dirty="0"/>
          </a:p>
        </p:txBody>
      </p:sp>
      <p:sp>
        <p:nvSpPr>
          <p:cNvPr id="13" name="Rectángulo 12"/>
          <p:cNvSpPr/>
          <p:nvPr/>
        </p:nvSpPr>
        <p:spPr>
          <a:xfrm>
            <a:off x="8748613" y="2530020"/>
            <a:ext cx="1233569" cy="260883"/>
          </a:xfrm>
          <a:prstGeom prst="rect">
            <a:avLst/>
          </a:prstGeom>
          <a:solidFill>
            <a:schemeClr val="accent2">
              <a:lumMod val="20000"/>
              <a:lumOff val="80000"/>
            </a:schemeClr>
          </a:solidFill>
        </p:spPr>
        <p:style>
          <a:lnRef idx="1">
            <a:schemeClr val="accent6"/>
          </a:lnRef>
          <a:fillRef idx="2">
            <a:schemeClr val="accent6"/>
          </a:fillRef>
          <a:effectRef idx="1">
            <a:schemeClr val="accent6"/>
          </a:effectRef>
          <a:fontRef idx="minor">
            <a:schemeClr val="dk1"/>
          </a:fontRef>
        </p:style>
        <p:txBody>
          <a:bodyPr rtlCol="0"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gn="ctr"/>
            <a:r>
              <a:rPr lang="es-ES" sz="1279" i="1" dirty="0" err="1"/>
              <a:t>Strife-Anders</a:t>
            </a:r>
            <a:endParaRPr lang="es-ES" sz="1279" i="1" dirty="0"/>
          </a:p>
        </p:txBody>
      </p:sp>
      <p:sp>
        <p:nvSpPr>
          <p:cNvPr id="14" name="Elipse 13"/>
          <p:cNvSpPr/>
          <p:nvPr/>
        </p:nvSpPr>
        <p:spPr>
          <a:xfrm>
            <a:off x="1328838" y="2745394"/>
            <a:ext cx="1294396" cy="648459"/>
          </a:xfrm>
          <a:prstGeom prst="ellipse">
            <a:avLst/>
          </a:prstGeom>
          <a:solidFill>
            <a:srgbClr val="00F600"/>
          </a:solidFill>
        </p:spPr>
        <p:style>
          <a:lnRef idx="1">
            <a:schemeClr val="accent1"/>
          </a:lnRef>
          <a:fillRef idx="3">
            <a:schemeClr val="accent1"/>
          </a:fillRef>
          <a:effectRef idx="2">
            <a:schemeClr val="accent1"/>
          </a:effectRef>
          <a:fontRef idx="minor">
            <a:schemeClr val="lt1"/>
          </a:fontRef>
        </p:style>
        <p:txBody>
          <a:bodyPr rtlCol="0"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gn="ctr"/>
            <a:r>
              <a:rPr lang="es-ES" sz="1279" dirty="0" err="1">
                <a:ln>
                  <a:solidFill>
                    <a:srgbClr val="000000"/>
                  </a:solidFill>
                </a:ln>
                <a:solidFill>
                  <a:srgbClr val="000000"/>
                </a:solidFill>
              </a:rPr>
              <a:t>Ig</a:t>
            </a:r>
            <a:r>
              <a:rPr lang="es-ES" sz="1279" dirty="0">
                <a:ln>
                  <a:solidFill>
                    <a:srgbClr val="000000"/>
                  </a:solidFill>
                </a:ln>
                <a:solidFill>
                  <a:srgbClr val="000000"/>
                </a:solidFill>
              </a:rPr>
              <a:t> + c3</a:t>
            </a:r>
            <a:br>
              <a:rPr lang="es-ES" sz="1279" dirty="0">
                <a:ln>
                  <a:solidFill>
                    <a:srgbClr val="000000"/>
                  </a:solidFill>
                </a:ln>
                <a:solidFill>
                  <a:srgbClr val="000000"/>
                </a:solidFill>
              </a:rPr>
            </a:br>
            <a:r>
              <a:rPr lang="es-ES" sz="1157" dirty="0">
                <a:ln>
                  <a:solidFill>
                    <a:srgbClr val="000000"/>
                  </a:solidFill>
                </a:ln>
                <a:solidFill>
                  <a:srgbClr val="000000"/>
                </a:solidFill>
              </a:rPr>
              <a:t>(+-c4d, c1q)</a:t>
            </a:r>
            <a:endParaRPr lang="es-ES" sz="1279" dirty="0">
              <a:ln>
                <a:solidFill>
                  <a:srgbClr val="000000"/>
                </a:solidFill>
              </a:ln>
              <a:solidFill>
                <a:srgbClr val="000000"/>
              </a:solidFill>
            </a:endParaRPr>
          </a:p>
        </p:txBody>
      </p:sp>
      <p:sp>
        <p:nvSpPr>
          <p:cNvPr id="15" name="Elipse 14"/>
          <p:cNvSpPr/>
          <p:nvPr/>
        </p:nvSpPr>
        <p:spPr>
          <a:xfrm>
            <a:off x="4717585" y="2848170"/>
            <a:ext cx="664230" cy="442906"/>
          </a:xfrm>
          <a:prstGeom prst="ellipse">
            <a:avLst/>
          </a:prstGeom>
          <a:solidFill>
            <a:srgbClr val="FFFF00"/>
          </a:solidFill>
        </p:spPr>
        <p:style>
          <a:lnRef idx="1">
            <a:schemeClr val="accent1"/>
          </a:lnRef>
          <a:fillRef idx="3">
            <a:schemeClr val="accent1"/>
          </a:fillRef>
          <a:effectRef idx="2">
            <a:schemeClr val="accent1"/>
          </a:effectRef>
          <a:fontRef idx="minor">
            <a:schemeClr val="lt1"/>
          </a:fontRef>
        </p:style>
        <p:txBody>
          <a:bodyPr rtlCol="0"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gn="ctr"/>
            <a:r>
              <a:rPr lang="es-ES" sz="1279" dirty="0">
                <a:ln>
                  <a:solidFill>
                    <a:srgbClr val="000000"/>
                  </a:solidFill>
                </a:ln>
                <a:solidFill>
                  <a:srgbClr val="000000"/>
                </a:solidFill>
              </a:rPr>
              <a:t>c3</a:t>
            </a:r>
          </a:p>
        </p:txBody>
      </p:sp>
      <p:sp>
        <p:nvSpPr>
          <p:cNvPr id="4" name="Rectángulo redondeado 3"/>
          <p:cNvSpPr/>
          <p:nvPr/>
        </p:nvSpPr>
        <p:spPr>
          <a:xfrm>
            <a:off x="1729353" y="375240"/>
            <a:ext cx="6930982" cy="477088"/>
          </a:xfrm>
          <a:prstGeom prst="roundRect">
            <a:avLst/>
          </a:prstGeom>
        </p:spPr>
        <p:style>
          <a:lnRef idx="2">
            <a:schemeClr val="accent2"/>
          </a:lnRef>
          <a:fillRef idx="1">
            <a:schemeClr val="lt1"/>
          </a:fillRef>
          <a:effectRef idx="0">
            <a:schemeClr val="accent2"/>
          </a:effectRef>
          <a:fontRef idx="minor">
            <a:schemeClr val="dk1"/>
          </a:fontRef>
        </p:style>
        <p:txBody>
          <a:bodyPr rtlCol="0"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gn="ctr"/>
            <a:r>
              <a:rPr lang="en-US" sz="2314" b="1" dirty="0">
                <a:ln w="3175" cmpd="sng">
                  <a:solidFill>
                    <a:srgbClr val="FF0000"/>
                  </a:solidFill>
                </a:ln>
                <a:latin typeface="Britannic Bold"/>
                <a:cs typeface="Britannic Bold"/>
              </a:rPr>
              <a:t>GN </a:t>
            </a:r>
            <a:r>
              <a:rPr lang="en-US" sz="2314" b="1" dirty="0" err="1">
                <a:ln w="3175" cmpd="sng">
                  <a:solidFill>
                    <a:srgbClr val="FF0000"/>
                  </a:solidFill>
                </a:ln>
                <a:latin typeface="Britannic Bold"/>
                <a:cs typeface="Britannic Bold"/>
              </a:rPr>
              <a:t>MesangioCapilares</a:t>
            </a:r>
            <a:r>
              <a:rPr lang="en-US" sz="2314" b="1" dirty="0">
                <a:ln w="3175" cmpd="sng">
                  <a:solidFill>
                    <a:srgbClr val="FF0000"/>
                  </a:solidFill>
                </a:ln>
                <a:latin typeface="Britannic Bold"/>
                <a:cs typeface="Britannic Bold"/>
              </a:rPr>
              <a:t> (</a:t>
            </a:r>
            <a:r>
              <a:rPr lang="en-US" sz="2314" b="1" dirty="0" err="1">
                <a:ln w="3175" cmpd="sng">
                  <a:solidFill>
                    <a:srgbClr val="FF0000"/>
                  </a:solidFill>
                </a:ln>
                <a:latin typeface="Britannic Bold"/>
                <a:cs typeface="Britannic Bold"/>
              </a:rPr>
              <a:t>Membranoproliferativas</a:t>
            </a:r>
            <a:r>
              <a:rPr lang="en-US" sz="2314" b="1" dirty="0">
                <a:ln w="3175" cmpd="sng">
                  <a:solidFill>
                    <a:srgbClr val="FF0000"/>
                  </a:solidFill>
                </a:ln>
                <a:latin typeface="Britannic Bold"/>
                <a:cs typeface="Britannic Bold"/>
              </a:rPr>
              <a:t>)</a:t>
            </a:r>
            <a:endParaRPr lang="es-ES" sz="2314" dirty="0"/>
          </a:p>
        </p:txBody>
      </p:sp>
      <p:grpSp>
        <p:nvGrpSpPr>
          <p:cNvPr id="9" name="Grupo 8">
            <a:extLst>
              <a:ext uri="{FF2B5EF4-FFF2-40B4-BE49-F238E27FC236}">
                <a16:creationId xmlns:a16="http://schemas.microsoft.com/office/drawing/2014/main" id="{EE38381B-A0A1-6940-9C49-4E59A31A6FA5}"/>
              </a:ext>
            </a:extLst>
          </p:cNvPr>
          <p:cNvGrpSpPr/>
          <p:nvPr/>
        </p:nvGrpSpPr>
        <p:grpSpPr>
          <a:xfrm>
            <a:off x="1331019" y="985486"/>
            <a:ext cx="1806070" cy="935656"/>
            <a:chOff x="1610306" y="809829"/>
            <a:chExt cx="2185037" cy="1131985"/>
          </a:xfrm>
        </p:grpSpPr>
        <p:sp>
          <p:nvSpPr>
            <p:cNvPr id="8" name="Rectángulo 7"/>
            <p:cNvSpPr/>
            <p:nvPr/>
          </p:nvSpPr>
          <p:spPr>
            <a:xfrm>
              <a:off x="1610306" y="1197592"/>
              <a:ext cx="2185037" cy="744222"/>
            </a:xfrm>
            <a:prstGeom prst="rect">
              <a:avLst/>
            </a:prstGeom>
          </p:spPr>
          <p:style>
            <a:lnRef idx="2">
              <a:schemeClr val="accent2"/>
            </a:lnRef>
            <a:fillRef idx="1">
              <a:schemeClr val="lt1"/>
            </a:fillRef>
            <a:effectRef idx="0">
              <a:schemeClr val="accent2"/>
            </a:effectRef>
            <a:fontRef idx="minor">
              <a:schemeClr val="dk1"/>
            </a:fontRef>
          </p:style>
          <p:txBody>
            <a:bodyPr rtlCol="0"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gn="ctr"/>
              <a:r>
                <a:rPr lang="es-ES" sz="1279" dirty="0" err="1"/>
                <a:t>Mesangiales</a:t>
              </a:r>
              <a:r>
                <a:rPr lang="es-ES" sz="1279" dirty="0"/>
                <a:t> + </a:t>
              </a:r>
              <a:r>
                <a:rPr lang="es-ES" sz="1279" dirty="0" err="1"/>
                <a:t>Subendoteliales</a:t>
              </a:r>
              <a:endParaRPr lang="es-ES" sz="1279" dirty="0"/>
            </a:p>
          </p:txBody>
        </p:sp>
        <p:sp>
          <p:nvSpPr>
            <p:cNvPr id="5" name="Rectángulo redondeado 4"/>
            <p:cNvSpPr/>
            <p:nvPr/>
          </p:nvSpPr>
          <p:spPr>
            <a:xfrm>
              <a:off x="1610306" y="809829"/>
              <a:ext cx="2185037" cy="477021"/>
            </a:xfrm>
            <a:prstGeom prst="roundRect">
              <a:avLst/>
            </a:prstGeom>
          </p:spPr>
          <p:style>
            <a:lnRef idx="1">
              <a:schemeClr val="accent2"/>
            </a:lnRef>
            <a:fillRef idx="3">
              <a:schemeClr val="accent2"/>
            </a:fillRef>
            <a:effectRef idx="2">
              <a:schemeClr val="accent2"/>
            </a:effectRef>
            <a:fontRef idx="minor">
              <a:schemeClr val="lt1"/>
            </a:fontRef>
          </p:style>
          <p:txBody>
            <a:bodyPr rtlCol="0"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gn="ctr"/>
              <a:r>
                <a:rPr lang="es-ES" sz="1984" b="1" dirty="0"/>
                <a:t>Tipo I</a:t>
              </a:r>
            </a:p>
          </p:txBody>
        </p:sp>
      </p:grpSp>
      <p:grpSp>
        <p:nvGrpSpPr>
          <p:cNvPr id="16" name="Grupo 15">
            <a:extLst>
              <a:ext uri="{FF2B5EF4-FFF2-40B4-BE49-F238E27FC236}">
                <a16:creationId xmlns:a16="http://schemas.microsoft.com/office/drawing/2014/main" id="{D1BA262A-86E2-4342-8C3C-4CDD3605E810}"/>
              </a:ext>
            </a:extLst>
          </p:cNvPr>
          <p:cNvGrpSpPr/>
          <p:nvPr/>
        </p:nvGrpSpPr>
        <p:grpSpPr>
          <a:xfrm>
            <a:off x="4198569" y="980455"/>
            <a:ext cx="1806070" cy="937218"/>
            <a:chOff x="5079554" y="803743"/>
            <a:chExt cx="2185037" cy="1133874"/>
          </a:xfrm>
        </p:grpSpPr>
        <p:sp>
          <p:nvSpPr>
            <p:cNvPr id="10" name="Rectángulo 9"/>
            <p:cNvSpPr/>
            <p:nvPr/>
          </p:nvSpPr>
          <p:spPr>
            <a:xfrm>
              <a:off x="5079554" y="1429303"/>
              <a:ext cx="2185037" cy="508314"/>
            </a:xfrm>
            <a:prstGeom prst="rect">
              <a:avLst/>
            </a:prstGeom>
          </p:spPr>
          <p:style>
            <a:lnRef idx="2">
              <a:schemeClr val="accent2"/>
            </a:lnRef>
            <a:fillRef idx="1">
              <a:schemeClr val="lt1"/>
            </a:fillRef>
            <a:effectRef idx="0">
              <a:schemeClr val="accent2"/>
            </a:effectRef>
            <a:fontRef idx="minor">
              <a:schemeClr val="dk1"/>
            </a:fontRef>
          </p:style>
          <p:txBody>
            <a:bodyPr rtlCol="0"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gn="ctr"/>
              <a:r>
                <a:rPr lang="es-ES" sz="1279" dirty="0" err="1"/>
                <a:t>Intramembranosos</a:t>
              </a:r>
              <a:endParaRPr lang="es-ES" sz="1279" dirty="0"/>
            </a:p>
          </p:txBody>
        </p:sp>
        <p:sp>
          <p:nvSpPr>
            <p:cNvPr id="6" name="Rectángulo redondeado 5"/>
            <p:cNvSpPr/>
            <p:nvPr/>
          </p:nvSpPr>
          <p:spPr>
            <a:xfrm>
              <a:off x="5079554" y="803743"/>
              <a:ext cx="2185037" cy="727300"/>
            </a:xfrm>
            <a:prstGeom prst="roundRect">
              <a:avLst/>
            </a:prstGeom>
          </p:spPr>
          <p:style>
            <a:lnRef idx="1">
              <a:schemeClr val="accent2"/>
            </a:lnRef>
            <a:fillRef idx="3">
              <a:schemeClr val="accent2"/>
            </a:fillRef>
            <a:effectRef idx="2">
              <a:schemeClr val="accent2"/>
            </a:effectRef>
            <a:fontRef idx="minor">
              <a:schemeClr val="lt1"/>
            </a:fontRef>
          </p:style>
          <p:txBody>
            <a:bodyPr rtlCol="0"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gn="ctr"/>
              <a:r>
                <a:rPr lang="es-ES" sz="1984" b="1" dirty="0"/>
                <a:t>Tipo II</a:t>
              </a:r>
            </a:p>
            <a:p>
              <a:pPr algn="ctr"/>
              <a:r>
                <a:rPr lang="es-ES" sz="1984" b="1" dirty="0"/>
                <a:t>DDD</a:t>
              </a:r>
            </a:p>
          </p:txBody>
        </p:sp>
      </p:grpSp>
      <p:grpSp>
        <p:nvGrpSpPr>
          <p:cNvPr id="18" name="Grupo 17">
            <a:extLst>
              <a:ext uri="{FF2B5EF4-FFF2-40B4-BE49-F238E27FC236}">
                <a16:creationId xmlns:a16="http://schemas.microsoft.com/office/drawing/2014/main" id="{3AC261EC-2CA2-CF4A-9839-16D5EE5CC647}"/>
              </a:ext>
            </a:extLst>
          </p:cNvPr>
          <p:cNvGrpSpPr/>
          <p:nvPr/>
        </p:nvGrpSpPr>
        <p:grpSpPr>
          <a:xfrm>
            <a:off x="7066119" y="965382"/>
            <a:ext cx="1806070" cy="1437413"/>
            <a:chOff x="8548802" y="785507"/>
            <a:chExt cx="2185037" cy="1739025"/>
          </a:xfrm>
        </p:grpSpPr>
        <p:sp>
          <p:nvSpPr>
            <p:cNvPr id="11" name="Rectángulo 10"/>
            <p:cNvSpPr/>
            <p:nvPr/>
          </p:nvSpPr>
          <p:spPr>
            <a:xfrm>
              <a:off x="8548802" y="1222827"/>
              <a:ext cx="2185037" cy="1301705"/>
            </a:xfrm>
            <a:prstGeom prst="rect">
              <a:avLst/>
            </a:prstGeom>
          </p:spPr>
          <p:style>
            <a:lnRef idx="2">
              <a:schemeClr val="accent2"/>
            </a:lnRef>
            <a:fillRef idx="1">
              <a:schemeClr val="lt1"/>
            </a:fillRef>
            <a:effectRef idx="0">
              <a:schemeClr val="accent2"/>
            </a:effectRef>
            <a:fontRef idx="minor">
              <a:schemeClr val="dk1"/>
            </a:fontRef>
          </p:style>
          <p:txBody>
            <a:bodyPr rtlCol="0"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gn="ctr"/>
              <a:r>
                <a:rPr lang="es-ES" sz="1279" dirty="0" err="1"/>
                <a:t>Mesangiales</a:t>
              </a:r>
              <a:r>
                <a:rPr lang="es-ES" sz="1279" dirty="0"/>
                <a:t>  </a:t>
              </a:r>
              <a:r>
                <a:rPr lang="es-ES" sz="1279" dirty="0" err="1"/>
                <a:t>Subendoteliales</a:t>
              </a:r>
              <a:endParaRPr lang="es-ES" sz="1279" dirty="0"/>
            </a:p>
            <a:p>
              <a:pPr algn="ctr"/>
              <a:r>
                <a:rPr lang="es-ES" sz="1279" dirty="0" err="1"/>
                <a:t>Subepiteliales</a:t>
              </a:r>
              <a:endParaRPr lang="es-ES" sz="1279" dirty="0"/>
            </a:p>
            <a:p>
              <a:pPr algn="ctr"/>
              <a:r>
                <a:rPr lang="es-ES" sz="1279" dirty="0" err="1"/>
                <a:t>Intramembranosos</a:t>
              </a:r>
              <a:endParaRPr lang="es-ES" sz="1279" dirty="0"/>
            </a:p>
          </p:txBody>
        </p:sp>
        <p:sp>
          <p:nvSpPr>
            <p:cNvPr id="7" name="Rectángulo redondeado 6"/>
            <p:cNvSpPr/>
            <p:nvPr/>
          </p:nvSpPr>
          <p:spPr>
            <a:xfrm>
              <a:off x="8548802" y="785507"/>
              <a:ext cx="2185037" cy="477021"/>
            </a:xfrm>
            <a:prstGeom prst="roundRect">
              <a:avLst/>
            </a:prstGeom>
          </p:spPr>
          <p:style>
            <a:lnRef idx="1">
              <a:schemeClr val="accent2"/>
            </a:lnRef>
            <a:fillRef idx="3">
              <a:schemeClr val="accent2"/>
            </a:fillRef>
            <a:effectRef idx="2">
              <a:schemeClr val="accent2"/>
            </a:effectRef>
            <a:fontRef idx="minor">
              <a:schemeClr val="lt1"/>
            </a:fontRef>
          </p:style>
          <p:txBody>
            <a:bodyPr rtlCol="0"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gn="ctr"/>
              <a:r>
                <a:rPr lang="es-ES" sz="1984" b="1" dirty="0"/>
                <a:t>Tipo III</a:t>
              </a:r>
            </a:p>
          </p:txBody>
        </p:sp>
      </p:grpSp>
      <p:sp>
        <p:nvSpPr>
          <p:cNvPr id="17" name="Rectángulo redondeado 16"/>
          <p:cNvSpPr/>
          <p:nvPr/>
        </p:nvSpPr>
        <p:spPr>
          <a:xfrm>
            <a:off x="1331018" y="3971733"/>
            <a:ext cx="3102734" cy="698504"/>
          </a:xfrm>
          <a:prstGeom prst="roundRect">
            <a:avLst/>
          </a:prstGeom>
          <a:solidFill>
            <a:srgbClr val="00B050"/>
          </a:solidFill>
        </p:spPr>
        <p:style>
          <a:lnRef idx="2">
            <a:schemeClr val="accent3">
              <a:shade val="50000"/>
            </a:schemeClr>
          </a:lnRef>
          <a:fillRef idx="1">
            <a:schemeClr val="accent3"/>
          </a:fillRef>
          <a:effectRef idx="0">
            <a:schemeClr val="accent3"/>
          </a:effectRef>
          <a:fontRef idx="minor">
            <a:schemeClr val="lt1"/>
          </a:fontRef>
        </p:style>
        <p:txBody>
          <a:bodyPr rtlCol="0"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gn="ctr"/>
            <a:r>
              <a:rPr lang="es-ES" sz="2314" b="1" u="sng" dirty="0"/>
              <a:t>GNMP mediadas por IC</a:t>
            </a:r>
          </a:p>
        </p:txBody>
      </p:sp>
      <p:sp>
        <p:nvSpPr>
          <p:cNvPr id="19" name="Rectángulo redondeado 18"/>
          <p:cNvSpPr/>
          <p:nvPr/>
        </p:nvSpPr>
        <p:spPr>
          <a:xfrm>
            <a:off x="5031506" y="3973296"/>
            <a:ext cx="4595448" cy="698504"/>
          </a:xfrm>
          <a:prstGeom prst="roundRect">
            <a:avLst/>
          </a:prstGeom>
          <a:solidFill>
            <a:schemeClr val="accent4">
              <a:lumMod val="75000"/>
            </a:schemeClr>
          </a:solidFill>
        </p:spPr>
        <p:style>
          <a:lnRef idx="2">
            <a:schemeClr val="accent2">
              <a:shade val="50000"/>
            </a:schemeClr>
          </a:lnRef>
          <a:fillRef idx="1">
            <a:schemeClr val="accent2"/>
          </a:fillRef>
          <a:effectRef idx="0">
            <a:schemeClr val="accent2"/>
          </a:effectRef>
          <a:fontRef idx="minor">
            <a:schemeClr val="lt1"/>
          </a:fontRef>
        </p:style>
        <p:txBody>
          <a:bodyPr rtlCol="0"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gn="ctr"/>
            <a:r>
              <a:rPr lang="es-ES" sz="2314" b="1" u="sng" dirty="0"/>
              <a:t>GNMP mediadas por Complemento</a:t>
            </a:r>
          </a:p>
        </p:txBody>
      </p:sp>
      <p:sp>
        <p:nvSpPr>
          <p:cNvPr id="20" name="Elipse 19"/>
          <p:cNvSpPr/>
          <p:nvPr/>
        </p:nvSpPr>
        <p:spPr>
          <a:xfrm>
            <a:off x="5753339" y="4586218"/>
            <a:ext cx="972499" cy="648459"/>
          </a:xfrm>
          <a:prstGeom prst="ellipse">
            <a:avLst/>
          </a:prstGeom>
          <a:solidFill>
            <a:srgbClr val="FFFF00"/>
          </a:solidFill>
        </p:spPr>
        <p:style>
          <a:lnRef idx="1">
            <a:schemeClr val="accent1"/>
          </a:lnRef>
          <a:fillRef idx="3">
            <a:schemeClr val="accent1"/>
          </a:fillRef>
          <a:effectRef idx="2">
            <a:schemeClr val="accent1"/>
          </a:effectRef>
          <a:fontRef idx="minor">
            <a:schemeClr val="lt1"/>
          </a:fontRef>
        </p:style>
        <p:txBody>
          <a:bodyPr rtlCol="0"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gn="ctr"/>
            <a:r>
              <a:rPr lang="es-ES" sz="1279" dirty="0">
                <a:ln>
                  <a:solidFill>
                    <a:srgbClr val="000000"/>
                  </a:solidFill>
                </a:ln>
                <a:solidFill>
                  <a:srgbClr val="000000"/>
                </a:solidFill>
              </a:rPr>
              <a:t>c3</a:t>
            </a:r>
          </a:p>
        </p:txBody>
      </p:sp>
      <p:sp>
        <p:nvSpPr>
          <p:cNvPr id="21" name="Elipse 20"/>
          <p:cNvSpPr/>
          <p:nvPr/>
        </p:nvSpPr>
        <p:spPr>
          <a:xfrm>
            <a:off x="1339867" y="4621120"/>
            <a:ext cx="1294396" cy="648459"/>
          </a:xfrm>
          <a:prstGeom prst="ellipse">
            <a:avLst/>
          </a:prstGeom>
          <a:solidFill>
            <a:srgbClr val="00F600"/>
          </a:solidFill>
        </p:spPr>
        <p:style>
          <a:lnRef idx="1">
            <a:schemeClr val="accent1"/>
          </a:lnRef>
          <a:fillRef idx="3">
            <a:schemeClr val="accent1"/>
          </a:fillRef>
          <a:effectRef idx="2">
            <a:schemeClr val="accent1"/>
          </a:effectRef>
          <a:fontRef idx="minor">
            <a:schemeClr val="lt1"/>
          </a:fontRef>
        </p:style>
        <p:txBody>
          <a:bodyPr rtlCol="0"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gn="ctr"/>
            <a:r>
              <a:rPr lang="es-ES" sz="1279" dirty="0" err="1">
                <a:ln>
                  <a:solidFill>
                    <a:srgbClr val="000000"/>
                  </a:solidFill>
                </a:ln>
                <a:solidFill>
                  <a:srgbClr val="000000"/>
                </a:solidFill>
              </a:rPr>
              <a:t>Ig</a:t>
            </a:r>
            <a:r>
              <a:rPr lang="es-ES" sz="1279" dirty="0">
                <a:ln>
                  <a:solidFill>
                    <a:srgbClr val="000000"/>
                  </a:solidFill>
                </a:ln>
                <a:solidFill>
                  <a:srgbClr val="000000"/>
                </a:solidFill>
              </a:rPr>
              <a:t> + c3</a:t>
            </a:r>
            <a:br>
              <a:rPr lang="es-ES" sz="1279" dirty="0">
                <a:ln>
                  <a:solidFill>
                    <a:srgbClr val="000000"/>
                  </a:solidFill>
                </a:ln>
                <a:solidFill>
                  <a:srgbClr val="000000"/>
                </a:solidFill>
              </a:rPr>
            </a:br>
            <a:r>
              <a:rPr lang="es-ES" sz="1157" dirty="0">
                <a:ln>
                  <a:solidFill>
                    <a:srgbClr val="000000"/>
                  </a:solidFill>
                </a:ln>
                <a:solidFill>
                  <a:srgbClr val="000000"/>
                </a:solidFill>
              </a:rPr>
              <a:t>(+-c4d, c1q)</a:t>
            </a:r>
            <a:endParaRPr lang="es-ES" sz="1279" dirty="0">
              <a:ln>
                <a:solidFill>
                  <a:srgbClr val="000000"/>
                </a:solidFill>
              </a:ln>
              <a:solidFill>
                <a:srgbClr val="000000"/>
              </a:solidFill>
            </a:endParaRPr>
          </a:p>
        </p:txBody>
      </p:sp>
      <p:sp>
        <p:nvSpPr>
          <p:cNvPr id="36" name="Elipse 35"/>
          <p:cNvSpPr/>
          <p:nvPr/>
        </p:nvSpPr>
        <p:spPr>
          <a:xfrm>
            <a:off x="7784365" y="2694629"/>
            <a:ext cx="1069749" cy="713305"/>
          </a:xfrm>
          <a:prstGeom prst="ellipse">
            <a:avLst/>
          </a:prstGeom>
          <a:solidFill>
            <a:srgbClr val="FFFF00"/>
          </a:solidFill>
        </p:spPr>
        <p:style>
          <a:lnRef idx="1">
            <a:schemeClr val="accent1"/>
          </a:lnRef>
          <a:fillRef idx="3">
            <a:schemeClr val="accent1"/>
          </a:fillRef>
          <a:effectRef idx="2">
            <a:schemeClr val="accent1"/>
          </a:effectRef>
          <a:fontRef idx="minor">
            <a:schemeClr val="lt1"/>
          </a:fontRef>
        </p:style>
        <p:txBody>
          <a:bodyPr rtlCol="0"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gn="ctr"/>
            <a:r>
              <a:rPr lang="es-ES" sz="1279" dirty="0">
                <a:ln>
                  <a:solidFill>
                    <a:srgbClr val="000000"/>
                  </a:solidFill>
                </a:ln>
                <a:solidFill>
                  <a:srgbClr val="000000"/>
                </a:solidFill>
              </a:rPr>
              <a:t>c3</a:t>
            </a:r>
          </a:p>
        </p:txBody>
      </p:sp>
      <p:sp>
        <p:nvSpPr>
          <p:cNvPr id="37" name="Elipse 36"/>
          <p:cNvSpPr/>
          <p:nvPr/>
        </p:nvSpPr>
        <p:spPr>
          <a:xfrm>
            <a:off x="7059824" y="2807684"/>
            <a:ext cx="972499" cy="487197"/>
          </a:xfrm>
          <a:prstGeom prst="ellipse">
            <a:avLst/>
          </a:prstGeom>
          <a:solidFill>
            <a:srgbClr val="00F600"/>
          </a:solidFill>
        </p:spPr>
        <p:style>
          <a:lnRef idx="1">
            <a:schemeClr val="accent1"/>
          </a:lnRef>
          <a:fillRef idx="3">
            <a:schemeClr val="accent1"/>
          </a:fillRef>
          <a:effectRef idx="2">
            <a:schemeClr val="accent1"/>
          </a:effectRef>
          <a:fontRef idx="minor">
            <a:schemeClr val="lt1"/>
          </a:fontRef>
        </p:style>
        <p:txBody>
          <a:bodyPr rtlCol="0"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gn="ctr"/>
            <a:r>
              <a:rPr lang="es-ES" sz="1279" dirty="0" err="1">
                <a:ln>
                  <a:solidFill>
                    <a:srgbClr val="000000"/>
                  </a:solidFill>
                </a:ln>
                <a:solidFill>
                  <a:srgbClr val="000000"/>
                </a:solidFill>
              </a:rPr>
              <a:t>Ig</a:t>
            </a:r>
            <a:r>
              <a:rPr lang="es-ES" sz="1279" dirty="0">
                <a:ln>
                  <a:solidFill>
                    <a:srgbClr val="000000"/>
                  </a:solidFill>
                </a:ln>
                <a:solidFill>
                  <a:srgbClr val="000000"/>
                </a:solidFill>
              </a:rPr>
              <a:t> + c3</a:t>
            </a:r>
          </a:p>
        </p:txBody>
      </p:sp>
      <p:sp>
        <p:nvSpPr>
          <p:cNvPr id="38" name="CuadroTexto 37"/>
          <p:cNvSpPr txBox="1"/>
          <p:nvPr/>
        </p:nvSpPr>
        <p:spPr>
          <a:xfrm>
            <a:off x="2634262" y="4683457"/>
            <a:ext cx="2108311" cy="682879"/>
          </a:xfrm>
          <a:prstGeom prst="rect">
            <a:avLst/>
          </a:prstGeom>
          <a:noFill/>
        </p:spPr>
        <p:txBody>
          <a:bodyPr wrap="square" rtlCol="0">
            <a:spAutoFit/>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r>
              <a:rPr lang="es-ES" sz="1279" dirty="0"/>
              <a:t>Infecciones</a:t>
            </a:r>
          </a:p>
          <a:p>
            <a:r>
              <a:rPr lang="es-ES" sz="1279" dirty="0"/>
              <a:t>Autoinmunes</a:t>
            </a:r>
          </a:p>
          <a:p>
            <a:r>
              <a:rPr lang="es-ES" sz="1279" dirty="0"/>
              <a:t>Gammapatía monoclonal</a:t>
            </a:r>
          </a:p>
        </p:txBody>
      </p:sp>
      <p:sp>
        <p:nvSpPr>
          <p:cNvPr id="39" name="CuadroTexto 38"/>
          <p:cNvSpPr txBox="1"/>
          <p:nvPr/>
        </p:nvSpPr>
        <p:spPr>
          <a:xfrm>
            <a:off x="6710481" y="4751860"/>
            <a:ext cx="2058704" cy="289182"/>
          </a:xfrm>
          <a:prstGeom prst="rect">
            <a:avLst/>
          </a:prstGeom>
          <a:noFill/>
        </p:spPr>
        <p:txBody>
          <a:bodyPr wrap="square" rtlCol="0">
            <a:spAutoFit/>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r>
              <a:rPr lang="es-ES" sz="1279" dirty="0" err="1"/>
              <a:t>Disregulación</a:t>
            </a:r>
            <a:r>
              <a:rPr lang="es-ES" sz="1279" dirty="0"/>
              <a:t> vía alterna</a:t>
            </a:r>
          </a:p>
        </p:txBody>
      </p:sp>
      <p:sp>
        <p:nvSpPr>
          <p:cNvPr id="51" name="Rectángulo redondeado 50"/>
          <p:cNvSpPr/>
          <p:nvPr/>
        </p:nvSpPr>
        <p:spPr>
          <a:xfrm>
            <a:off x="5771502" y="5312234"/>
            <a:ext cx="765949" cy="496826"/>
          </a:xfrm>
          <a:prstGeom prst="roundRect">
            <a:avLst/>
          </a:prstGeom>
          <a:solidFill>
            <a:schemeClr val="accent4">
              <a:lumMod val="75000"/>
            </a:schemeClr>
          </a:solidFill>
        </p:spPr>
        <p:style>
          <a:lnRef idx="2">
            <a:schemeClr val="accent2">
              <a:shade val="50000"/>
            </a:schemeClr>
          </a:lnRef>
          <a:fillRef idx="1">
            <a:schemeClr val="accent2"/>
          </a:fillRef>
          <a:effectRef idx="0">
            <a:schemeClr val="accent2"/>
          </a:effectRef>
          <a:fontRef idx="minor">
            <a:schemeClr val="lt1"/>
          </a:fontRef>
        </p:style>
        <p:txBody>
          <a:bodyPr rtlCol="0"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gn="ctr"/>
            <a:r>
              <a:rPr lang="es-ES" sz="1984" b="1" dirty="0"/>
              <a:t>DDD</a:t>
            </a:r>
          </a:p>
        </p:txBody>
      </p:sp>
      <p:sp>
        <p:nvSpPr>
          <p:cNvPr id="52" name="Rectángulo redondeado 51"/>
          <p:cNvSpPr/>
          <p:nvPr/>
        </p:nvSpPr>
        <p:spPr>
          <a:xfrm>
            <a:off x="7989748" y="5312234"/>
            <a:ext cx="842544" cy="496826"/>
          </a:xfrm>
          <a:prstGeom prst="roundRect">
            <a:avLst/>
          </a:prstGeom>
          <a:solidFill>
            <a:schemeClr val="accent4">
              <a:lumMod val="75000"/>
            </a:schemeClr>
          </a:solidFill>
        </p:spPr>
        <p:style>
          <a:lnRef idx="2">
            <a:schemeClr val="accent2">
              <a:shade val="50000"/>
            </a:schemeClr>
          </a:lnRef>
          <a:fillRef idx="1">
            <a:schemeClr val="accent2"/>
          </a:fillRef>
          <a:effectRef idx="0">
            <a:schemeClr val="accent2"/>
          </a:effectRef>
          <a:fontRef idx="minor">
            <a:schemeClr val="lt1"/>
          </a:fontRef>
        </p:style>
        <p:txBody>
          <a:bodyPr rtlCol="0"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gn="ctr"/>
            <a:r>
              <a:rPr lang="es-ES" sz="1984" b="1" dirty="0"/>
              <a:t>GNC3</a:t>
            </a:r>
          </a:p>
        </p:txBody>
      </p:sp>
      <p:sp>
        <p:nvSpPr>
          <p:cNvPr id="2" name="CuadroTexto 1">
            <a:extLst>
              <a:ext uri="{FF2B5EF4-FFF2-40B4-BE49-F238E27FC236}">
                <a16:creationId xmlns:a16="http://schemas.microsoft.com/office/drawing/2014/main" id="{6D0A01FC-5053-484C-AC32-9DEF11C5F485}"/>
              </a:ext>
            </a:extLst>
          </p:cNvPr>
          <p:cNvSpPr txBox="1"/>
          <p:nvPr/>
        </p:nvSpPr>
        <p:spPr>
          <a:xfrm>
            <a:off x="8865829" y="2084812"/>
            <a:ext cx="970607" cy="270395"/>
          </a:xfrm>
          <a:prstGeom prst="rect">
            <a:avLst/>
          </a:prstGeom>
          <a:noFill/>
        </p:spPr>
        <p:txBody>
          <a:bodyPr wrap="square" rtlCol="0">
            <a:spAutoFit/>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r>
              <a:rPr lang="es-ES" sz="1157" i="1" u="sng" dirty="0"/>
              <a:t>Variantes:</a:t>
            </a:r>
          </a:p>
        </p:txBody>
      </p:sp>
      <p:sp>
        <p:nvSpPr>
          <p:cNvPr id="3" name="CuadroTexto 2">
            <a:extLst>
              <a:ext uri="{FF2B5EF4-FFF2-40B4-BE49-F238E27FC236}">
                <a16:creationId xmlns:a16="http://schemas.microsoft.com/office/drawing/2014/main" id="{3ED8869D-448D-5F40-B003-5BFD646D424C}"/>
              </a:ext>
            </a:extLst>
          </p:cNvPr>
          <p:cNvSpPr txBox="1"/>
          <p:nvPr/>
        </p:nvSpPr>
        <p:spPr>
          <a:xfrm>
            <a:off x="59919" y="5612483"/>
            <a:ext cx="5522631" cy="245003"/>
          </a:xfrm>
          <a:prstGeom prst="rect">
            <a:avLst/>
          </a:prstGeom>
          <a:noFill/>
        </p:spPr>
        <p:txBody>
          <a:bodyPr wrap="square" rtlCol="0">
            <a:spAutoFit/>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r>
              <a:rPr lang="es-ES" sz="992" b="1" i="1" dirty="0"/>
              <a:t>DDD: dense </a:t>
            </a:r>
            <a:r>
              <a:rPr lang="es-ES" sz="992" b="1" i="1" dirty="0" err="1"/>
              <a:t>deposit</a:t>
            </a:r>
            <a:r>
              <a:rPr lang="es-ES" sz="992" b="1" i="1" dirty="0"/>
              <a:t> </a:t>
            </a:r>
            <a:r>
              <a:rPr lang="es-ES" sz="992" b="1" i="1" dirty="0" err="1"/>
              <a:t>disease</a:t>
            </a:r>
            <a:r>
              <a:rPr lang="es-ES" sz="992" b="1" i="1" dirty="0"/>
              <a:t>. </a:t>
            </a:r>
            <a:r>
              <a:rPr lang="es-ES" sz="992" b="1" i="1" dirty="0" err="1"/>
              <a:t>Ig</a:t>
            </a:r>
            <a:r>
              <a:rPr lang="es-ES" sz="992" b="1" i="1" dirty="0"/>
              <a:t>: inmunoglobulinas. IC: </a:t>
            </a:r>
            <a:r>
              <a:rPr lang="es-ES" sz="992" b="1" i="1" dirty="0" err="1"/>
              <a:t>inmunocomplejos</a:t>
            </a:r>
            <a:r>
              <a:rPr lang="es-ES" sz="992" b="1" i="1" dirty="0"/>
              <a:t>. GNC3: </a:t>
            </a:r>
            <a:r>
              <a:rPr lang="es-ES" sz="992" b="1" i="1" dirty="0" err="1"/>
              <a:t>glomerulonefritis</a:t>
            </a:r>
            <a:r>
              <a:rPr lang="es-ES" sz="992" b="1" i="1" dirty="0"/>
              <a:t> C3. </a:t>
            </a:r>
          </a:p>
        </p:txBody>
      </p:sp>
      <p:sp>
        <p:nvSpPr>
          <p:cNvPr id="30" name="CuadroTexto 29">
            <a:extLst>
              <a:ext uri="{FF2B5EF4-FFF2-40B4-BE49-F238E27FC236}">
                <a16:creationId xmlns:a16="http://schemas.microsoft.com/office/drawing/2014/main" id="{BEBD140A-8388-3A4A-8132-2EB9758F020A}"/>
              </a:ext>
            </a:extLst>
          </p:cNvPr>
          <p:cNvSpPr txBox="1"/>
          <p:nvPr/>
        </p:nvSpPr>
        <p:spPr>
          <a:xfrm>
            <a:off x="0" y="461145"/>
            <a:ext cx="678657" cy="289182"/>
          </a:xfrm>
          <a:prstGeom prst="rect">
            <a:avLst/>
          </a:prstGeom>
          <a:noFill/>
        </p:spPr>
        <p:txBody>
          <a:bodyPr wrap="square" rtlCol="0">
            <a:spAutoFit/>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r>
              <a:rPr lang="es-ES" sz="1279" b="1" dirty="0"/>
              <a:t>MO </a:t>
            </a:r>
            <a:r>
              <a:rPr lang="es-ES" sz="1279" b="1" dirty="0">
                <a:sym typeface="Wingdings" pitchFamily="2" charset="2"/>
              </a:rPr>
              <a:t></a:t>
            </a:r>
            <a:endParaRPr lang="es-ES" sz="1279" b="1" dirty="0"/>
          </a:p>
        </p:txBody>
      </p:sp>
      <p:sp>
        <p:nvSpPr>
          <p:cNvPr id="40" name="CuadroTexto 39">
            <a:extLst>
              <a:ext uri="{FF2B5EF4-FFF2-40B4-BE49-F238E27FC236}">
                <a16:creationId xmlns:a16="http://schemas.microsoft.com/office/drawing/2014/main" id="{45FC4858-71B9-6140-89DB-2C3B83E0950A}"/>
              </a:ext>
            </a:extLst>
          </p:cNvPr>
          <p:cNvSpPr txBox="1"/>
          <p:nvPr/>
        </p:nvSpPr>
        <p:spPr>
          <a:xfrm>
            <a:off x="0" y="1402320"/>
            <a:ext cx="731656" cy="289182"/>
          </a:xfrm>
          <a:prstGeom prst="rect">
            <a:avLst/>
          </a:prstGeom>
          <a:noFill/>
        </p:spPr>
        <p:txBody>
          <a:bodyPr wrap="square" rtlCol="0">
            <a:spAutoFit/>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r>
              <a:rPr lang="es-ES" sz="1279" b="1" dirty="0"/>
              <a:t>MET </a:t>
            </a:r>
            <a:r>
              <a:rPr lang="es-ES" sz="1279" b="1" dirty="0">
                <a:sym typeface="Wingdings" pitchFamily="2" charset="2"/>
              </a:rPr>
              <a:t></a:t>
            </a:r>
            <a:endParaRPr lang="es-ES" sz="1279" b="1" dirty="0"/>
          </a:p>
        </p:txBody>
      </p:sp>
      <p:sp>
        <p:nvSpPr>
          <p:cNvPr id="41" name="CuadroTexto 40">
            <a:extLst>
              <a:ext uri="{FF2B5EF4-FFF2-40B4-BE49-F238E27FC236}">
                <a16:creationId xmlns:a16="http://schemas.microsoft.com/office/drawing/2014/main" id="{9F4B96B9-C3E1-2944-99BA-EAD32A1AE33B}"/>
              </a:ext>
            </a:extLst>
          </p:cNvPr>
          <p:cNvSpPr txBox="1"/>
          <p:nvPr/>
        </p:nvSpPr>
        <p:spPr>
          <a:xfrm>
            <a:off x="13167" y="2883428"/>
            <a:ext cx="518333" cy="289182"/>
          </a:xfrm>
          <a:prstGeom prst="rect">
            <a:avLst/>
          </a:prstGeom>
          <a:noFill/>
        </p:spPr>
        <p:txBody>
          <a:bodyPr wrap="square" rtlCol="0">
            <a:spAutoFit/>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r>
              <a:rPr lang="es-ES" sz="1279" b="1" dirty="0"/>
              <a:t>IF </a:t>
            </a:r>
            <a:r>
              <a:rPr lang="es-ES" sz="1279" b="1" dirty="0">
                <a:sym typeface="Wingdings" pitchFamily="2" charset="2"/>
              </a:rPr>
              <a:t></a:t>
            </a:r>
            <a:endParaRPr lang="es-ES" sz="1279" b="1" dirty="0"/>
          </a:p>
        </p:txBody>
      </p:sp>
      <p:sp>
        <p:nvSpPr>
          <p:cNvPr id="42" name="CuadroTexto 41">
            <a:extLst>
              <a:ext uri="{FF2B5EF4-FFF2-40B4-BE49-F238E27FC236}">
                <a16:creationId xmlns:a16="http://schemas.microsoft.com/office/drawing/2014/main" id="{DA3A900D-C5D3-BC45-8546-B62C5DC24F22}"/>
              </a:ext>
            </a:extLst>
          </p:cNvPr>
          <p:cNvSpPr txBox="1"/>
          <p:nvPr/>
        </p:nvSpPr>
        <p:spPr>
          <a:xfrm>
            <a:off x="11400" y="4173845"/>
            <a:ext cx="787305" cy="289182"/>
          </a:xfrm>
          <a:prstGeom prst="rect">
            <a:avLst/>
          </a:prstGeom>
          <a:noFill/>
        </p:spPr>
        <p:txBody>
          <a:bodyPr wrap="square" rtlCol="0">
            <a:spAutoFit/>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r>
              <a:rPr lang="es-ES" sz="1279" b="1" dirty="0"/>
              <a:t>ETPG </a:t>
            </a:r>
            <a:r>
              <a:rPr lang="es-ES" sz="1279" b="1" dirty="0">
                <a:sym typeface="Wingdings" pitchFamily="2" charset="2"/>
              </a:rPr>
              <a:t></a:t>
            </a:r>
            <a:endParaRPr lang="es-ES" sz="1279" b="1" dirty="0"/>
          </a:p>
        </p:txBody>
      </p:sp>
      <p:sp>
        <p:nvSpPr>
          <p:cNvPr id="23" name="Marcador de número de diapositiva 22"/>
          <p:cNvSpPr>
            <a:spLocks noGrp="1"/>
          </p:cNvSpPr>
          <p:nvPr>
            <p:ph type="sldNum" sz="quarter" idx="12"/>
          </p:nvPr>
        </p:nvSpPr>
        <p:spPr/>
        <p:txBody>
          <a:bodyPr/>
          <a:lstStyle/>
          <a:p>
            <a:fld id="{07BF2B56-5828-8649-93B7-2120D05581F0}" type="slidenum">
              <a:rPr lang="es-ES" smtClean="0"/>
              <a:t>40</a:t>
            </a:fld>
            <a:endParaRPr lang="es-ES"/>
          </a:p>
        </p:txBody>
      </p:sp>
    </p:spTree>
    <p:extLst>
      <p:ext uri="{BB962C8B-B14F-4D97-AF65-F5344CB8AC3E}">
        <p14:creationId xmlns:p14="http://schemas.microsoft.com/office/powerpoint/2010/main" val="34444202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par>
                                <p:cTn id="8" presetID="9" presetClass="entr" presetSubtype="0" fill="hold" nodeType="withEffect">
                                  <p:stCondLst>
                                    <p:cond delay="0"/>
                                  </p:stCondLst>
                                  <p:childTnLst>
                                    <p:set>
                                      <p:cBhvr>
                                        <p:cTn id="9" dur="1" fill="hold">
                                          <p:stCondLst>
                                            <p:cond delay="0"/>
                                          </p:stCondLst>
                                        </p:cTn>
                                        <p:tgtEl>
                                          <p:spTgt spid="16"/>
                                        </p:tgtEl>
                                        <p:attrNameLst>
                                          <p:attrName>style.visibility</p:attrName>
                                        </p:attrNameLst>
                                      </p:cBhvr>
                                      <p:to>
                                        <p:strVal val="visible"/>
                                      </p:to>
                                    </p:set>
                                    <p:animEffect transition="in" filter="dissolve">
                                      <p:cBhvr>
                                        <p:cTn id="10" dur="500"/>
                                        <p:tgtEl>
                                          <p:spTgt spid="16"/>
                                        </p:tgtEl>
                                      </p:cBhvr>
                                    </p:animEffect>
                                  </p:childTnLst>
                                </p:cTn>
                              </p:par>
                            </p:childTnLst>
                          </p:cTn>
                        </p:par>
                        <p:par>
                          <p:cTn id="11" fill="hold">
                            <p:stCondLst>
                              <p:cond delay="500"/>
                            </p:stCondLst>
                            <p:childTnLst>
                              <p:par>
                                <p:cTn id="12" presetID="12" presetClass="entr" presetSubtype="8" fill="hold" grpId="0" nodeType="afterEffect">
                                  <p:stCondLst>
                                    <p:cond delay="0"/>
                                  </p:stCondLst>
                                  <p:childTnLst>
                                    <p:set>
                                      <p:cBhvr>
                                        <p:cTn id="13" dur="1" fill="hold">
                                          <p:stCondLst>
                                            <p:cond delay="0"/>
                                          </p:stCondLst>
                                        </p:cTn>
                                        <p:tgtEl>
                                          <p:spTgt spid="40"/>
                                        </p:tgtEl>
                                        <p:attrNameLst>
                                          <p:attrName>style.visibility</p:attrName>
                                        </p:attrNameLst>
                                      </p:cBhvr>
                                      <p:to>
                                        <p:strVal val="visible"/>
                                      </p:to>
                                    </p:set>
                                    <p:anim calcmode="lin" valueType="num">
                                      <p:cBhvr additive="base">
                                        <p:cTn id="14" dur="500"/>
                                        <p:tgtEl>
                                          <p:spTgt spid="40"/>
                                        </p:tgtEl>
                                        <p:attrNameLst>
                                          <p:attrName>ppt_x</p:attrName>
                                        </p:attrNameLst>
                                      </p:cBhvr>
                                      <p:tavLst>
                                        <p:tav tm="0">
                                          <p:val>
                                            <p:strVal val="#ppt_x-#ppt_w*1.125000"/>
                                          </p:val>
                                        </p:tav>
                                        <p:tav tm="100000">
                                          <p:val>
                                            <p:strVal val="#ppt_x"/>
                                          </p:val>
                                        </p:tav>
                                      </p:tavLst>
                                    </p:anim>
                                    <p:animEffect transition="in" filter="wipe(right)">
                                      <p:cBhvr>
                                        <p:cTn id="15" dur="500"/>
                                        <p:tgtEl>
                                          <p:spTgt spid="40"/>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grpId="0" nodeType="clickEffect">
                                  <p:stCondLst>
                                    <p:cond delay="0"/>
                                  </p:stCondLst>
                                  <p:childTnLst>
                                    <p:set>
                                      <p:cBhvr>
                                        <p:cTn id="19" dur="1" fill="hold">
                                          <p:stCondLst>
                                            <p:cond delay="0"/>
                                          </p:stCondLst>
                                        </p:cTn>
                                        <p:tgtEl>
                                          <p:spTgt spid="14"/>
                                        </p:tgtEl>
                                        <p:attrNameLst>
                                          <p:attrName>style.visibility</p:attrName>
                                        </p:attrNameLst>
                                      </p:cBhvr>
                                      <p:to>
                                        <p:strVal val="visible"/>
                                      </p:to>
                                    </p:set>
                                    <p:anim calcmode="lin" valueType="num">
                                      <p:cBhvr additive="base">
                                        <p:cTn id="20" dur="500" fill="hold"/>
                                        <p:tgtEl>
                                          <p:spTgt spid="14"/>
                                        </p:tgtEl>
                                        <p:attrNameLst>
                                          <p:attrName>ppt_x</p:attrName>
                                        </p:attrNameLst>
                                      </p:cBhvr>
                                      <p:tavLst>
                                        <p:tav tm="0">
                                          <p:val>
                                            <p:strVal val="#ppt_x"/>
                                          </p:val>
                                        </p:tav>
                                        <p:tav tm="100000">
                                          <p:val>
                                            <p:strVal val="#ppt_x"/>
                                          </p:val>
                                        </p:tav>
                                      </p:tavLst>
                                    </p:anim>
                                    <p:anim calcmode="lin" valueType="num">
                                      <p:cBhvr additive="base">
                                        <p:cTn id="21" dur="500" fill="hold"/>
                                        <p:tgtEl>
                                          <p:spTgt spid="14"/>
                                        </p:tgtEl>
                                        <p:attrNameLst>
                                          <p:attrName>ppt_y</p:attrName>
                                        </p:attrNameLst>
                                      </p:cBhvr>
                                      <p:tavLst>
                                        <p:tav tm="0">
                                          <p:val>
                                            <p:strVal val="1+#ppt_h/2"/>
                                          </p:val>
                                        </p:tav>
                                        <p:tav tm="100000">
                                          <p:val>
                                            <p:strVal val="#ppt_y"/>
                                          </p:val>
                                        </p:tav>
                                      </p:tavLst>
                                    </p:anim>
                                  </p:childTnLst>
                                </p:cTn>
                              </p:par>
                              <p:par>
                                <p:cTn id="22" presetID="2" presetClass="entr" presetSubtype="4" fill="hold" grpId="0" nodeType="withEffect">
                                  <p:stCondLst>
                                    <p:cond delay="0"/>
                                  </p:stCondLst>
                                  <p:childTnLst>
                                    <p:set>
                                      <p:cBhvr>
                                        <p:cTn id="23" dur="1" fill="hold">
                                          <p:stCondLst>
                                            <p:cond delay="0"/>
                                          </p:stCondLst>
                                        </p:cTn>
                                        <p:tgtEl>
                                          <p:spTgt spid="15"/>
                                        </p:tgtEl>
                                        <p:attrNameLst>
                                          <p:attrName>style.visibility</p:attrName>
                                        </p:attrNameLst>
                                      </p:cBhvr>
                                      <p:to>
                                        <p:strVal val="visible"/>
                                      </p:to>
                                    </p:set>
                                    <p:anim calcmode="lin" valueType="num">
                                      <p:cBhvr additive="base">
                                        <p:cTn id="24" dur="500" fill="hold"/>
                                        <p:tgtEl>
                                          <p:spTgt spid="15"/>
                                        </p:tgtEl>
                                        <p:attrNameLst>
                                          <p:attrName>ppt_x</p:attrName>
                                        </p:attrNameLst>
                                      </p:cBhvr>
                                      <p:tavLst>
                                        <p:tav tm="0">
                                          <p:val>
                                            <p:strVal val="#ppt_x"/>
                                          </p:val>
                                        </p:tav>
                                        <p:tav tm="100000">
                                          <p:val>
                                            <p:strVal val="#ppt_x"/>
                                          </p:val>
                                        </p:tav>
                                      </p:tavLst>
                                    </p:anim>
                                    <p:anim calcmode="lin" valueType="num">
                                      <p:cBhvr additive="base">
                                        <p:cTn id="25" dur="500" fill="hold"/>
                                        <p:tgtEl>
                                          <p:spTgt spid="15"/>
                                        </p:tgtEl>
                                        <p:attrNameLst>
                                          <p:attrName>ppt_y</p:attrName>
                                        </p:attrNameLst>
                                      </p:cBhvr>
                                      <p:tavLst>
                                        <p:tav tm="0">
                                          <p:val>
                                            <p:strVal val="1+#ppt_h/2"/>
                                          </p:val>
                                        </p:tav>
                                        <p:tav tm="100000">
                                          <p:val>
                                            <p:strVal val="#ppt_y"/>
                                          </p:val>
                                        </p:tav>
                                      </p:tavLst>
                                    </p:anim>
                                  </p:childTnLst>
                                </p:cTn>
                              </p:par>
                            </p:childTnLst>
                          </p:cTn>
                        </p:par>
                        <p:par>
                          <p:cTn id="26" fill="hold">
                            <p:stCondLst>
                              <p:cond delay="500"/>
                            </p:stCondLst>
                            <p:childTnLst>
                              <p:par>
                                <p:cTn id="27" presetID="12" presetClass="entr" presetSubtype="8" fill="hold" grpId="0" nodeType="afterEffect">
                                  <p:stCondLst>
                                    <p:cond delay="0"/>
                                  </p:stCondLst>
                                  <p:childTnLst>
                                    <p:set>
                                      <p:cBhvr>
                                        <p:cTn id="28" dur="1" fill="hold">
                                          <p:stCondLst>
                                            <p:cond delay="0"/>
                                          </p:stCondLst>
                                        </p:cTn>
                                        <p:tgtEl>
                                          <p:spTgt spid="41"/>
                                        </p:tgtEl>
                                        <p:attrNameLst>
                                          <p:attrName>style.visibility</p:attrName>
                                        </p:attrNameLst>
                                      </p:cBhvr>
                                      <p:to>
                                        <p:strVal val="visible"/>
                                      </p:to>
                                    </p:set>
                                    <p:anim calcmode="lin" valueType="num">
                                      <p:cBhvr additive="base">
                                        <p:cTn id="29" dur="500"/>
                                        <p:tgtEl>
                                          <p:spTgt spid="41"/>
                                        </p:tgtEl>
                                        <p:attrNameLst>
                                          <p:attrName>ppt_x</p:attrName>
                                        </p:attrNameLst>
                                      </p:cBhvr>
                                      <p:tavLst>
                                        <p:tav tm="0">
                                          <p:val>
                                            <p:strVal val="#ppt_x-#ppt_w*1.125000"/>
                                          </p:val>
                                        </p:tav>
                                        <p:tav tm="100000">
                                          <p:val>
                                            <p:strVal val="#ppt_x"/>
                                          </p:val>
                                        </p:tav>
                                      </p:tavLst>
                                    </p:anim>
                                    <p:animEffect transition="in" filter="wipe(right)">
                                      <p:cBhvr>
                                        <p:cTn id="30" dur="500"/>
                                        <p:tgtEl>
                                          <p:spTgt spid="41"/>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18"/>
                                        </p:tgtEl>
                                        <p:attrNameLst>
                                          <p:attrName>style.visibility</p:attrName>
                                        </p:attrNameLst>
                                      </p:cBhvr>
                                      <p:to>
                                        <p:strVal val="visible"/>
                                      </p:to>
                                    </p:set>
                                    <p:animEffect transition="in" filter="dissolve">
                                      <p:cBhvr>
                                        <p:cTn id="35" dur="500"/>
                                        <p:tgtEl>
                                          <p:spTgt spid="18"/>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grpId="0" nodeType="clickEffect">
                                  <p:stCondLst>
                                    <p:cond delay="0"/>
                                  </p:stCondLst>
                                  <p:childTnLst>
                                    <p:set>
                                      <p:cBhvr>
                                        <p:cTn id="39" dur="1" fill="hold">
                                          <p:stCondLst>
                                            <p:cond delay="0"/>
                                          </p:stCondLst>
                                        </p:cTn>
                                        <p:tgtEl>
                                          <p:spTgt spid="2"/>
                                        </p:tgtEl>
                                        <p:attrNameLst>
                                          <p:attrName>style.visibility</p:attrName>
                                        </p:attrNameLst>
                                      </p:cBhvr>
                                      <p:to>
                                        <p:strVal val="visible"/>
                                      </p:to>
                                    </p:set>
                                    <p:animEffect transition="in" filter="dissolve">
                                      <p:cBhvr>
                                        <p:cTn id="40" dur="500"/>
                                        <p:tgtEl>
                                          <p:spTgt spid="2"/>
                                        </p:tgtEl>
                                      </p:cBhvr>
                                    </p:animEffect>
                                  </p:childTnLst>
                                </p:cTn>
                              </p:par>
                            </p:childTnLst>
                          </p:cTn>
                        </p:par>
                        <p:par>
                          <p:cTn id="41" fill="hold">
                            <p:stCondLst>
                              <p:cond delay="500"/>
                            </p:stCondLst>
                            <p:childTnLst>
                              <p:par>
                                <p:cTn id="42" presetID="9" presetClass="entr" presetSubtype="0" fill="hold" grpId="0" nodeType="afterEffect">
                                  <p:stCondLst>
                                    <p:cond delay="0"/>
                                  </p:stCondLst>
                                  <p:childTnLst>
                                    <p:set>
                                      <p:cBhvr>
                                        <p:cTn id="43" dur="1" fill="hold">
                                          <p:stCondLst>
                                            <p:cond delay="0"/>
                                          </p:stCondLst>
                                        </p:cTn>
                                        <p:tgtEl>
                                          <p:spTgt spid="12"/>
                                        </p:tgtEl>
                                        <p:attrNameLst>
                                          <p:attrName>style.visibility</p:attrName>
                                        </p:attrNameLst>
                                      </p:cBhvr>
                                      <p:to>
                                        <p:strVal val="visible"/>
                                      </p:to>
                                    </p:set>
                                    <p:animEffect transition="in" filter="dissolve">
                                      <p:cBhvr>
                                        <p:cTn id="44" dur="500"/>
                                        <p:tgtEl>
                                          <p:spTgt spid="12"/>
                                        </p:tgtEl>
                                      </p:cBhvr>
                                    </p:animEffect>
                                  </p:childTnLst>
                                </p:cTn>
                              </p:par>
                              <p:par>
                                <p:cTn id="45" presetID="9" presetClass="entr" presetSubtype="0" fill="hold" grpId="0" nodeType="withEffect">
                                  <p:stCondLst>
                                    <p:cond delay="0"/>
                                  </p:stCondLst>
                                  <p:childTnLst>
                                    <p:set>
                                      <p:cBhvr>
                                        <p:cTn id="46" dur="1" fill="hold">
                                          <p:stCondLst>
                                            <p:cond delay="0"/>
                                          </p:stCondLst>
                                        </p:cTn>
                                        <p:tgtEl>
                                          <p:spTgt spid="13"/>
                                        </p:tgtEl>
                                        <p:attrNameLst>
                                          <p:attrName>style.visibility</p:attrName>
                                        </p:attrNameLst>
                                      </p:cBhvr>
                                      <p:to>
                                        <p:strVal val="visible"/>
                                      </p:to>
                                    </p:set>
                                    <p:animEffect transition="in" filter="dissolve">
                                      <p:cBhvr>
                                        <p:cTn id="47" dur="500"/>
                                        <p:tgtEl>
                                          <p:spTgt spid="13"/>
                                        </p:tgtEl>
                                      </p:cBhvr>
                                    </p:animEffect>
                                  </p:childTnLst>
                                </p:cTn>
                              </p:par>
                            </p:childTnLst>
                          </p:cTn>
                        </p:par>
                      </p:childTnLst>
                    </p:cTn>
                  </p:par>
                  <p:par>
                    <p:cTn id="48" fill="hold">
                      <p:stCondLst>
                        <p:cond delay="indefinite"/>
                      </p:stCondLst>
                      <p:childTnLst>
                        <p:par>
                          <p:cTn id="49" fill="hold">
                            <p:stCondLst>
                              <p:cond delay="0"/>
                            </p:stCondLst>
                            <p:childTnLst>
                              <p:par>
                                <p:cTn id="50" presetID="2" presetClass="entr" presetSubtype="4" fill="hold" grpId="0" nodeType="clickEffect">
                                  <p:stCondLst>
                                    <p:cond delay="0"/>
                                  </p:stCondLst>
                                  <p:childTnLst>
                                    <p:set>
                                      <p:cBhvr>
                                        <p:cTn id="51" dur="1" fill="hold">
                                          <p:stCondLst>
                                            <p:cond delay="0"/>
                                          </p:stCondLst>
                                        </p:cTn>
                                        <p:tgtEl>
                                          <p:spTgt spid="37"/>
                                        </p:tgtEl>
                                        <p:attrNameLst>
                                          <p:attrName>style.visibility</p:attrName>
                                        </p:attrNameLst>
                                      </p:cBhvr>
                                      <p:to>
                                        <p:strVal val="visible"/>
                                      </p:to>
                                    </p:set>
                                    <p:anim calcmode="lin" valueType="num">
                                      <p:cBhvr additive="base">
                                        <p:cTn id="52" dur="500" fill="hold"/>
                                        <p:tgtEl>
                                          <p:spTgt spid="37"/>
                                        </p:tgtEl>
                                        <p:attrNameLst>
                                          <p:attrName>ppt_x</p:attrName>
                                        </p:attrNameLst>
                                      </p:cBhvr>
                                      <p:tavLst>
                                        <p:tav tm="0">
                                          <p:val>
                                            <p:strVal val="#ppt_x"/>
                                          </p:val>
                                        </p:tav>
                                        <p:tav tm="100000">
                                          <p:val>
                                            <p:strVal val="#ppt_x"/>
                                          </p:val>
                                        </p:tav>
                                      </p:tavLst>
                                    </p:anim>
                                    <p:anim calcmode="lin" valueType="num">
                                      <p:cBhvr additive="base">
                                        <p:cTn id="53" dur="500" fill="hold"/>
                                        <p:tgtEl>
                                          <p:spTgt spid="37"/>
                                        </p:tgtEl>
                                        <p:attrNameLst>
                                          <p:attrName>ppt_y</p:attrName>
                                        </p:attrNameLst>
                                      </p:cBhvr>
                                      <p:tavLst>
                                        <p:tav tm="0">
                                          <p:val>
                                            <p:strVal val="1+#ppt_h/2"/>
                                          </p:val>
                                        </p:tav>
                                        <p:tav tm="100000">
                                          <p:val>
                                            <p:strVal val="#ppt_y"/>
                                          </p:val>
                                        </p:tav>
                                      </p:tavLst>
                                    </p:anim>
                                  </p:childTnLst>
                                </p:cTn>
                              </p:par>
                              <p:par>
                                <p:cTn id="54" presetID="2" presetClass="entr" presetSubtype="4" fill="hold" grpId="0" nodeType="withEffect">
                                  <p:stCondLst>
                                    <p:cond delay="0"/>
                                  </p:stCondLst>
                                  <p:childTnLst>
                                    <p:set>
                                      <p:cBhvr>
                                        <p:cTn id="55" dur="1" fill="hold">
                                          <p:stCondLst>
                                            <p:cond delay="0"/>
                                          </p:stCondLst>
                                        </p:cTn>
                                        <p:tgtEl>
                                          <p:spTgt spid="36"/>
                                        </p:tgtEl>
                                        <p:attrNameLst>
                                          <p:attrName>style.visibility</p:attrName>
                                        </p:attrNameLst>
                                      </p:cBhvr>
                                      <p:to>
                                        <p:strVal val="visible"/>
                                      </p:to>
                                    </p:set>
                                    <p:anim calcmode="lin" valueType="num">
                                      <p:cBhvr additive="base">
                                        <p:cTn id="56" dur="500" fill="hold"/>
                                        <p:tgtEl>
                                          <p:spTgt spid="36"/>
                                        </p:tgtEl>
                                        <p:attrNameLst>
                                          <p:attrName>ppt_x</p:attrName>
                                        </p:attrNameLst>
                                      </p:cBhvr>
                                      <p:tavLst>
                                        <p:tav tm="0">
                                          <p:val>
                                            <p:strVal val="#ppt_x"/>
                                          </p:val>
                                        </p:tav>
                                        <p:tav tm="100000">
                                          <p:val>
                                            <p:strVal val="#ppt_x"/>
                                          </p:val>
                                        </p:tav>
                                      </p:tavLst>
                                    </p:anim>
                                    <p:anim calcmode="lin" valueType="num">
                                      <p:cBhvr additive="base">
                                        <p:cTn id="57" dur="500" fill="hold"/>
                                        <p:tgtEl>
                                          <p:spTgt spid="36"/>
                                        </p:tgtEl>
                                        <p:attrNameLst>
                                          <p:attrName>ppt_y</p:attrName>
                                        </p:attrNameLst>
                                      </p:cBhvr>
                                      <p:tavLst>
                                        <p:tav tm="0">
                                          <p:val>
                                            <p:strVal val="1+#ppt_h/2"/>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2" presetClass="entr" presetSubtype="4" fill="hold" grpId="0" nodeType="clickEffect">
                                  <p:stCondLst>
                                    <p:cond delay="0"/>
                                  </p:stCondLst>
                                  <p:childTnLst>
                                    <p:set>
                                      <p:cBhvr>
                                        <p:cTn id="61" dur="1" fill="hold">
                                          <p:stCondLst>
                                            <p:cond delay="0"/>
                                          </p:stCondLst>
                                        </p:cTn>
                                        <p:tgtEl>
                                          <p:spTgt spid="35"/>
                                        </p:tgtEl>
                                        <p:attrNameLst>
                                          <p:attrName>style.visibility</p:attrName>
                                        </p:attrNameLst>
                                      </p:cBhvr>
                                      <p:to>
                                        <p:strVal val="visible"/>
                                      </p:to>
                                    </p:set>
                                    <p:anim calcmode="lin" valueType="num">
                                      <p:cBhvr additive="base">
                                        <p:cTn id="62" dur="500" fill="hold"/>
                                        <p:tgtEl>
                                          <p:spTgt spid="35"/>
                                        </p:tgtEl>
                                        <p:attrNameLst>
                                          <p:attrName>ppt_x</p:attrName>
                                        </p:attrNameLst>
                                      </p:cBhvr>
                                      <p:tavLst>
                                        <p:tav tm="0">
                                          <p:val>
                                            <p:strVal val="#ppt_x"/>
                                          </p:val>
                                        </p:tav>
                                        <p:tav tm="100000">
                                          <p:val>
                                            <p:strVal val="#ppt_x"/>
                                          </p:val>
                                        </p:tav>
                                      </p:tavLst>
                                    </p:anim>
                                    <p:anim calcmode="lin" valueType="num">
                                      <p:cBhvr additive="base">
                                        <p:cTn id="63" dur="500" fill="hold"/>
                                        <p:tgtEl>
                                          <p:spTgt spid="35"/>
                                        </p:tgtEl>
                                        <p:attrNameLst>
                                          <p:attrName>ppt_y</p:attrName>
                                        </p:attrNameLst>
                                      </p:cBhvr>
                                      <p:tavLst>
                                        <p:tav tm="0">
                                          <p:val>
                                            <p:strVal val="1+#ppt_h/2"/>
                                          </p:val>
                                        </p:tav>
                                        <p:tav tm="100000">
                                          <p:val>
                                            <p:strVal val="#ppt_y"/>
                                          </p:val>
                                        </p:tav>
                                      </p:tavLst>
                                    </p:anim>
                                  </p:childTnLst>
                                </p:cTn>
                              </p:par>
                            </p:childTnLst>
                          </p:cTn>
                        </p:par>
                      </p:childTnLst>
                    </p:cTn>
                  </p:par>
                  <p:par>
                    <p:cTn id="64" fill="hold">
                      <p:stCondLst>
                        <p:cond delay="indefinite"/>
                      </p:stCondLst>
                      <p:childTnLst>
                        <p:par>
                          <p:cTn id="65" fill="hold">
                            <p:stCondLst>
                              <p:cond delay="0"/>
                            </p:stCondLst>
                            <p:childTnLst>
                              <p:par>
                                <p:cTn id="66" presetID="12" presetClass="entr" presetSubtype="8" fill="hold" grpId="0" nodeType="clickEffect">
                                  <p:stCondLst>
                                    <p:cond delay="0"/>
                                  </p:stCondLst>
                                  <p:childTnLst>
                                    <p:set>
                                      <p:cBhvr>
                                        <p:cTn id="67" dur="1" fill="hold">
                                          <p:stCondLst>
                                            <p:cond delay="0"/>
                                          </p:stCondLst>
                                        </p:cTn>
                                        <p:tgtEl>
                                          <p:spTgt spid="42"/>
                                        </p:tgtEl>
                                        <p:attrNameLst>
                                          <p:attrName>style.visibility</p:attrName>
                                        </p:attrNameLst>
                                      </p:cBhvr>
                                      <p:to>
                                        <p:strVal val="visible"/>
                                      </p:to>
                                    </p:set>
                                    <p:anim calcmode="lin" valueType="num">
                                      <p:cBhvr additive="base">
                                        <p:cTn id="68" dur="500"/>
                                        <p:tgtEl>
                                          <p:spTgt spid="42"/>
                                        </p:tgtEl>
                                        <p:attrNameLst>
                                          <p:attrName>ppt_x</p:attrName>
                                        </p:attrNameLst>
                                      </p:cBhvr>
                                      <p:tavLst>
                                        <p:tav tm="0">
                                          <p:val>
                                            <p:strVal val="#ppt_x-#ppt_w*1.125000"/>
                                          </p:val>
                                        </p:tav>
                                        <p:tav tm="100000">
                                          <p:val>
                                            <p:strVal val="#ppt_x"/>
                                          </p:val>
                                        </p:tav>
                                      </p:tavLst>
                                    </p:anim>
                                    <p:animEffect transition="in" filter="wipe(right)">
                                      <p:cBhvr>
                                        <p:cTn id="69" dur="500"/>
                                        <p:tgtEl>
                                          <p:spTgt spid="42"/>
                                        </p:tgtEl>
                                      </p:cBhvr>
                                    </p:animEffect>
                                  </p:childTnLst>
                                </p:cTn>
                              </p:par>
                            </p:childTnLst>
                          </p:cTn>
                        </p:par>
                      </p:childTnLst>
                    </p:cTn>
                  </p:par>
                  <p:par>
                    <p:cTn id="70" fill="hold">
                      <p:stCondLst>
                        <p:cond delay="indefinite"/>
                      </p:stCondLst>
                      <p:childTnLst>
                        <p:par>
                          <p:cTn id="71" fill="hold">
                            <p:stCondLst>
                              <p:cond delay="0"/>
                            </p:stCondLst>
                            <p:childTnLst>
                              <p:par>
                                <p:cTn id="72" presetID="53" presetClass="entr" presetSubtype="16" fill="hold" grpId="0" nodeType="clickEffect">
                                  <p:stCondLst>
                                    <p:cond delay="0"/>
                                  </p:stCondLst>
                                  <p:childTnLst>
                                    <p:set>
                                      <p:cBhvr>
                                        <p:cTn id="73" dur="1" fill="hold">
                                          <p:stCondLst>
                                            <p:cond delay="0"/>
                                          </p:stCondLst>
                                        </p:cTn>
                                        <p:tgtEl>
                                          <p:spTgt spid="17"/>
                                        </p:tgtEl>
                                        <p:attrNameLst>
                                          <p:attrName>style.visibility</p:attrName>
                                        </p:attrNameLst>
                                      </p:cBhvr>
                                      <p:to>
                                        <p:strVal val="visible"/>
                                      </p:to>
                                    </p:set>
                                    <p:anim calcmode="lin" valueType="num">
                                      <p:cBhvr>
                                        <p:cTn id="74" dur="500" fill="hold"/>
                                        <p:tgtEl>
                                          <p:spTgt spid="17"/>
                                        </p:tgtEl>
                                        <p:attrNameLst>
                                          <p:attrName>ppt_w</p:attrName>
                                        </p:attrNameLst>
                                      </p:cBhvr>
                                      <p:tavLst>
                                        <p:tav tm="0">
                                          <p:val>
                                            <p:fltVal val="0"/>
                                          </p:val>
                                        </p:tav>
                                        <p:tav tm="100000">
                                          <p:val>
                                            <p:strVal val="#ppt_w"/>
                                          </p:val>
                                        </p:tav>
                                      </p:tavLst>
                                    </p:anim>
                                    <p:anim calcmode="lin" valueType="num">
                                      <p:cBhvr>
                                        <p:cTn id="75" dur="500" fill="hold"/>
                                        <p:tgtEl>
                                          <p:spTgt spid="17"/>
                                        </p:tgtEl>
                                        <p:attrNameLst>
                                          <p:attrName>ppt_h</p:attrName>
                                        </p:attrNameLst>
                                      </p:cBhvr>
                                      <p:tavLst>
                                        <p:tav tm="0">
                                          <p:val>
                                            <p:fltVal val="0"/>
                                          </p:val>
                                        </p:tav>
                                        <p:tav tm="100000">
                                          <p:val>
                                            <p:strVal val="#ppt_h"/>
                                          </p:val>
                                        </p:tav>
                                      </p:tavLst>
                                    </p:anim>
                                    <p:animEffect transition="in" filter="fade">
                                      <p:cBhvr>
                                        <p:cTn id="76" dur="500"/>
                                        <p:tgtEl>
                                          <p:spTgt spid="17"/>
                                        </p:tgtEl>
                                      </p:cBhvr>
                                    </p:animEffect>
                                  </p:childTnLst>
                                </p:cTn>
                              </p:par>
                            </p:childTnLst>
                          </p:cTn>
                        </p:par>
                        <p:par>
                          <p:cTn id="77" fill="hold">
                            <p:stCondLst>
                              <p:cond delay="500"/>
                            </p:stCondLst>
                            <p:childTnLst>
                              <p:par>
                                <p:cTn id="78" presetID="53" presetClass="entr" presetSubtype="16" fill="hold" grpId="0" nodeType="afterEffect">
                                  <p:stCondLst>
                                    <p:cond delay="0"/>
                                  </p:stCondLst>
                                  <p:childTnLst>
                                    <p:set>
                                      <p:cBhvr>
                                        <p:cTn id="79" dur="1" fill="hold">
                                          <p:stCondLst>
                                            <p:cond delay="0"/>
                                          </p:stCondLst>
                                        </p:cTn>
                                        <p:tgtEl>
                                          <p:spTgt spid="21"/>
                                        </p:tgtEl>
                                        <p:attrNameLst>
                                          <p:attrName>style.visibility</p:attrName>
                                        </p:attrNameLst>
                                      </p:cBhvr>
                                      <p:to>
                                        <p:strVal val="visible"/>
                                      </p:to>
                                    </p:set>
                                    <p:anim calcmode="lin" valueType="num">
                                      <p:cBhvr>
                                        <p:cTn id="80" dur="500" fill="hold"/>
                                        <p:tgtEl>
                                          <p:spTgt spid="21"/>
                                        </p:tgtEl>
                                        <p:attrNameLst>
                                          <p:attrName>ppt_w</p:attrName>
                                        </p:attrNameLst>
                                      </p:cBhvr>
                                      <p:tavLst>
                                        <p:tav tm="0">
                                          <p:val>
                                            <p:fltVal val="0"/>
                                          </p:val>
                                        </p:tav>
                                        <p:tav tm="100000">
                                          <p:val>
                                            <p:strVal val="#ppt_w"/>
                                          </p:val>
                                        </p:tav>
                                      </p:tavLst>
                                    </p:anim>
                                    <p:anim calcmode="lin" valueType="num">
                                      <p:cBhvr>
                                        <p:cTn id="81" dur="500" fill="hold"/>
                                        <p:tgtEl>
                                          <p:spTgt spid="21"/>
                                        </p:tgtEl>
                                        <p:attrNameLst>
                                          <p:attrName>ppt_h</p:attrName>
                                        </p:attrNameLst>
                                      </p:cBhvr>
                                      <p:tavLst>
                                        <p:tav tm="0">
                                          <p:val>
                                            <p:fltVal val="0"/>
                                          </p:val>
                                        </p:tav>
                                        <p:tav tm="100000">
                                          <p:val>
                                            <p:strVal val="#ppt_h"/>
                                          </p:val>
                                        </p:tav>
                                      </p:tavLst>
                                    </p:anim>
                                    <p:animEffect transition="in" filter="fade">
                                      <p:cBhvr>
                                        <p:cTn id="82" dur="500"/>
                                        <p:tgtEl>
                                          <p:spTgt spid="21"/>
                                        </p:tgtEl>
                                      </p:cBhvr>
                                    </p:animEffect>
                                  </p:childTnLst>
                                </p:cTn>
                              </p:par>
                            </p:childTnLst>
                          </p:cTn>
                        </p:par>
                      </p:childTnLst>
                    </p:cTn>
                  </p:par>
                  <p:par>
                    <p:cTn id="83" fill="hold">
                      <p:stCondLst>
                        <p:cond delay="indefinite"/>
                      </p:stCondLst>
                      <p:childTnLst>
                        <p:par>
                          <p:cTn id="84" fill="hold">
                            <p:stCondLst>
                              <p:cond delay="0"/>
                            </p:stCondLst>
                            <p:childTnLst>
                              <p:par>
                                <p:cTn id="85" presetID="22" presetClass="entr" presetSubtype="4" fill="hold" grpId="0" nodeType="clickEffect">
                                  <p:stCondLst>
                                    <p:cond delay="0"/>
                                  </p:stCondLst>
                                  <p:childTnLst>
                                    <p:set>
                                      <p:cBhvr>
                                        <p:cTn id="86" dur="1" fill="hold">
                                          <p:stCondLst>
                                            <p:cond delay="0"/>
                                          </p:stCondLst>
                                        </p:cTn>
                                        <p:tgtEl>
                                          <p:spTgt spid="38"/>
                                        </p:tgtEl>
                                        <p:attrNameLst>
                                          <p:attrName>style.visibility</p:attrName>
                                        </p:attrNameLst>
                                      </p:cBhvr>
                                      <p:to>
                                        <p:strVal val="visible"/>
                                      </p:to>
                                    </p:set>
                                    <p:animEffect transition="in" filter="wipe(down)">
                                      <p:cBhvr>
                                        <p:cTn id="87" dur="500"/>
                                        <p:tgtEl>
                                          <p:spTgt spid="38"/>
                                        </p:tgtEl>
                                      </p:cBhvr>
                                    </p:animEffect>
                                  </p:childTnLst>
                                </p:cTn>
                              </p:par>
                            </p:childTnLst>
                          </p:cTn>
                        </p:par>
                      </p:childTnLst>
                    </p:cTn>
                  </p:par>
                  <p:par>
                    <p:cTn id="88" fill="hold">
                      <p:stCondLst>
                        <p:cond delay="indefinite"/>
                      </p:stCondLst>
                      <p:childTnLst>
                        <p:par>
                          <p:cTn id="89" fill="hold">
                            <p:stCondLst>
                              <p:cond delay="0"/>
                            </p:stCondLst>
                            <p:childTnLst>
                              <p:par>
                                <p:cTn id="90" presetID="53" presetClass="entr" presetSubtype="16" fill="hold" grpId="0" nodeType="clickEffect">
                                  <p:stCondLst>
                                    <p:cond delay="0"/>
                                  </p:stCondLst>
                                  <p:childTnLst>
                                    <p:set>
                                      <p:cBhvr>
                                        <p:cTn id="91" dur="1" fill="hold">
                                          <p:stCondLst>
                                            <p:cond delay="0"/>
                                          </p:stCondLst>
                                        </p:cTn>
                                        <p:tgtEl>
                                          <p:spTgt spid="19"/>
                                        </p:tgtEl>
                                        <p:attrNameLst>
                                          <p:attrName>style.visibility</p:attrName>
                                        </p:attrNameLst>
                                      </p:cBhvr>
                                      <p:to>
                                        <p:strVal val="visible"/>
                                      </p:to>
                                    </p:set>
                                    <p:anim calcmode="lin" valueType="num">
                                      <p:cBhvr>
                                        <p:cTn id="92" dur="500" fill="hold"/>
                                        <p:tgtEl>
                                          <p:spTgt spid="19"/>
                                        </p:tgtEl>
                                        <p:attrNameLst>
                                          <p:attrName>ppt_w</p:attrName>
                                        </p:attrNameLst>
                                      </p:cBhvr>
                                      <p:tavLst>
                                        <p:tav tm="0">
                                          <p:val>
                                            <p:fltVal val="0"/>
                                          </p:val>
                                        </p:tav>
                                        <p:tav tm="100000">
                                          <p:val>
                                            <p:strVal val="#ppt_w"/>
                                          </p:val>
                                        </p:tav>
                                      </p:tavLst>
                                    </p:anim>
                                    <p:anim calcmode="lin" valueType="num">
                                      <p:cBhvr>
                                        <p:cTn id="93" dur="500" fill="hold"/>
                                        <p:tgtEl>
                                          <p:spTgt spid="19"/>
                                        </p:tgtEl>
                                        <p:attrNameLst>
                                          <p:attrName>ppt_h</p:attrName>
                                        </p:attrNameLst>
                                      </p:cBhvr>
                                      <p:tavLst>
                                        <p:tav tm="0">
                                          <p:val>
                                            <p:fltVal val="0"/>
                                          </p:val>
                                        </p:tav>
                                        <p:tav tm="100000">
                                          <p:val>
                                            <p:strVal val="#ppt_h"/>
                                          </p:val>
                                        </p:tav>
                                      </p:tavLst>
                                    </p:anim>
                                    <p:animEffect transition="in" filter="fade">
                                      <p:cBhvr>
                                        <p:cTn id="94" dur="500"/>
                                        <p:tgtEl>
                                          <p:spTgt spid="19"/>
                                        </p:tgtEl>
                                      </p:cBhvr>
                                    </p:animEffect>
                                  </p:childTnLst>
                                </p:cTn>
                              </p:par>
                            </p:childTnLst>
                          </p:cTn>
                        </p:par>
                        <p:par>
                          <p:cTn id="95" fill="hold">
                            <p:stCondLst>
                              <p:cond delay="500"/>
                            </p:stCondLst>
                            <p:childTnLst>
                              <p:par>
                                <p:cTn id="96" presetID="53" presetClass="entr" presetSubtype="16" fill="hold" grpId="0" nodeType="afterEffect">
                                  <p:stCondLst>
                                    <p:cond delay="0"/>
                                  </p:stCondLst>
                                  <p:childTnLst>
                                    <p:set>
                                      <p:cBhvr>
                                        <p:cTn id="97" dur="1" fill="hold">
                                          <p:stCondLst>
                                            <p:cond delay="0"/>
                                          </p:stCondLst>
                                        </p:cTn>
                                        <p:tgtEl>
                                          <p:spTgt spid="20"/>
                                        </p:tgtEl>
                                        <p:attrNameLst>
                                          <p:attrName>style.visibility</p:attrName>
                                        </p:attrNameLst>
                                      </p:cBhvr>
                                      <p:to>
                                        <p:strVal val="visible"/>
                                      </p:to>
                                    </p:set>
                                    <p:anim calcmode="lin" valueType="num">
                                      <p:cBhvr>
                                        <p:cTn id="98" dur="500" fill="hold"/>
                                        <p:tgtEl>
                                          <p:spTgt spid="20"/>
                                        </p:tgtEl>
                                        <p:attrNameLst>
                                          <p:attrName>ppt_w</p:attrName>
                                        </p:attrNameLst>
                                      </p:cBhvr>
                                      <p:tavLst>
                                        <p:tav tm="0">
                                          <p:val>
                                            <p:fltVal val="0"/>
                                          </p:val>
                                        </p:tav>
                                        <p:tav tm="100000">
                                          <p:val>
                                            <p:strVal val="#ppt_w"/>
                                          </p:val>
                                        </p:tav>
                                      </p:tavLst>
                                    </p:anim>
                                    <p:anim calcmode="lin" valueType="num">
                                      <p:cBhvr>
                                        <p:cTn id="99" dur="500" fill="hold"/>
                                        <p:tgtEl>
                                          <p:spTgt spid="20"/>
                                        </p:tgtEl>
                                        <p:attrNameLst>
                                          <p:attrName>ppt_h</p:attrName>
                                        </p:attrNameLst>
                                      </p:cBhvr>
                                      <p:tavLst>
                                        <p:tav tm="0">
                                          <p:val>
                                            <p:fltVal val="0"/>
                                          </p:val>
                                        </p:tav>
                                        <p:tav tm="100000">
                                          <p:val>
                                            <p:strVal val="#ppt_h"/>
                                          </p:val>
                                        </p:tav>
                                      </p:tavLst>
                                    </p:anim>
                                    <p:animEffect transition="in" filter="fade">
                                      <p:cBhvr>
                                        <p:cTn id="100" dur="500"/>
                                        <p:tgtEl>
                                          <p:spTgt spid="20"/>
                                        </p:tgtEl>
                                      </p:cBhvr>
                                    </p:animEffect>
                                  </p:childTnLst>
                                </p:cTn>
                              </p:par>
                            </p:childTnLst>
                          </p:cTn>
                        </p:par>
                        <p:par>
                          <p:cTn id="101" fill="hold">
                            <p:stCondLst>
                              <p:cond delay="1000"/>
                            </p:stCondLst>
                            <p:childTnLst>
                              <p:par>
                                <p:cTn id="102" presetID="22" presetClass="entr" presetSubtype="4" fill="hold" grpId="0" nodeType="afterEffect">
                                  <p:stCondLst>
                                    <p:cond delay="0"/>
                                  </p:stCondLst>
                                  <p:childTnLst>
                                    <p:set>
                                      <p:cBhvr>
                                        <p:cTn id="103" dur="1" fill="hold">
                                          <p:stCondLst>
                                            <p:cond delay="0"/>
                                          </p:stCondLst>
                                        </p:cTn>
                                        <p:tgtEl>
                                          <p:spTgt spid="39"/>
                                        </p:tgtEl>
                                        <p:attrNameLst>
                                          <p:attrName>style.visibility</p:attrName>
                                        </p:attrNameLst>
                                      </p:cBhvr>
                                      <p:to>
                                        <p:strVal val="visible"/>
                                      </p:to>
                                    </p:set>
                                    <p:animEffect transition="in" filter="wipe(down)">
                                      <p:cBhvr>
                                        <p:cTn id="104" dur="500"/>
                                        <p:tgtEl>
                                          <p:spTgt spid="39"/>
                                        </p:tgtEl>
                                      </p:cBhvr>
                                    </p:animEffect>
                                  </p:childTnLst>
                                </p:cTn>
                              </p:par>
                            </p:childTnLst>
                          </p:cTn>
                        </p:par>
                      </p:childTnLst>
                    </p:cTn>
                  </p:par>
                  <p:par>
                    <p:cTn id="105" fill="hold">
                      <p:stCondLst>
                        <p:cond delay="indefinite"/>
                      </p:stCondLst>
                      <p:childTnLst>
                        <p:par>
                          <p:cTn id="106" fill="hold">
                            <p:stCondLst>
                              <p:cond delay="0"/>
                            </p:stCondLst>
                            <p:childTnLst>
                              <p:par>
                                <p:cTn id="107" presetID="22" presetClass="entr" presetSubtype="1" fill="hold" grpId="0" nodeType="clickEffect">
                                  <p:stCondLst>
                                    <p:cond delay="0"/>
                                  </p:stCondLst>
                                  <p:childTnLst>
                                    <p:set>
                                      <p:cBhvr>
                                        <p:cTn id="108" dur="1" fill="hold">
                                          <p:stCondLst>
                                            <p:cond delay="0"/>
                                          </p:stCondLst>
                                        </p:cTn>
                                        <p:tgtEl>
                                          <p:spTgt spid="51"/>
                                        </p:tgtEl>
                                        <p:attrNameLst>
                                          <p:attrName>style.visibility</p:attrName>
                                        </p:attrNameLst>
                                      </p:cBhvr>
                                      <p:to>
                                        <p:strVal val="visible"/>
                                      </p:to>
                                    </p:set>
                                    <p:animEffect transition="in" filter="wipe(up)">
                                      <p:cBhvr>
                                        <p:cTn id="109" dur="500"/>
                                        <p:tgtEl>
                                          <p:spTgt spid="51"/>
                                        </p:tgtEl>
                                      </p:cBhvr>
                                    </p:animEffect>
                                  </p:childTnLst>
                                </p:cTn>
                              </p:par>
                            </p:childTnLst>
                          </p:cTn>
                        </p:par>
                      </p:childTnLst>
                    </p:cTn>
                  </p:par>
                  <p:par>
                    <p:cTn id="110" fill="hold">
                      <p:stCondLst>
                        <p:cond delay="indefinite"/>
                      </p:stCondLst>
                      <p:childTnLst>
                        <p:par>
                          <p:cTn id="111" fill="hold">
                            <p:stCondLst>
                              <p:cond delay="0"/>
                            </p:stCondLst>
                            <p:childTnLst>
                              <p:par>
                                <p:cTn id="112" presetID="22" presetClass="entr" presetSubtype="1" fill="hold" grpId="0" nodeType="clickEffect">
                                  <p:stCondLst>
                                    <p:cond delay="0"/>
                                  </p:stCondLst>
                                  <p:childTnLst>
                                    <p:set>
                                      <p:cBhvr>
                                        <p:cTn id="113" dur="1" fill="hold">
                                          <p:stCondLst>
                                            <p:cond delay="0"/>
                                          </p:stCondLst>
                                        </p:cTn>
                                        <p:tgtEl>
                                          <p:spTgt spid="52"/>
                                        </p:tgtEl>
                                        <p:attrNameLst>
                                          <p:attrName>style.visibility</p:attrName>
                                        </p:attrNameLst>
                                      </p:cBhvr>
                                      <p:to>
                                        <p:strVal val="visible"/>
                                      </p:to>
                                    </p:set>
                                    <p:animEffect transition="in" filter="wipe(up)">
                                      <p:cBhvr>
                                        <p:cTn id="114"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12" grpId="0" animBg="1"/>
      <p:bldP spid="13" grpId="0" animBg="1"/>
      <p:bldP spid="14" grpId="0" animBg="1"/>
      <p:bldP spid="15" grpId="0" animBg="1"/>
      <p:bldP spid="17" grpId="0" animBg="1"/>
      <p:bldP spid="19" grpId="0" animBg="1"/>
      <p:bldP spid="20" grpId="0" animBg="1"/>
      <p:bldP spid="21" grpId="0" animBg="1"/>
      <p:bldP spid="36" grpId="0" animBg="1"/>
      <p:bldP spid="37" grpId="0" animBg="1"/>
      <p:bldP spid="38" grpId="0"/>
      <p:bldP spid="39" grpId="0"/>
      <p:bldP spid="51" grpId="0" animBg="1"/>
      <p:bldP spid="52" grpId="0" animBg="1"/>
      <p:bldP spid="2" grpId="0"/>
      <p:bldP spid="40" grpId="0"/>
      <p:bldP spid="41" grpId="0"/>
      <p:bldP spid="42"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6" name="Group 2"/>
          <p:cNvGrpSpPr>
            <a:grpSpLocks/>
          </p:cNvGrpSpPr>
          <p:nvPr/>
        </p:nvGrpSpPr>
        <p:grpSpPr bwMode="auto">
          <a:xfrm>
            <a:off x="6488650" y="879470"/>
            <a:ext cx="3004865" cy="2914325"/>
            <a:chOff x="3452" y="1744"/>
            <a:chExt cx="2290" cy="2221"/>
          </a:xfrm>
        </p:grpSpPr>
        <p:sp>
          <p:nvSpPr>
            <p:cNvPr id="37" name="Freeform 3"/>
            <p:cNvSpPr>
              <a:spLocks/>
            </p:cNvSpPr>
            <p:nvPr/>
          </p:nvSpPr>
          <p:spPr bwMode="auto">
            <a:xfrm>
              <a:off x="3686" y="1916"/>
              <a:ext cx="1849" cy="1865"/>
            </a:xfrm>
            <a:custGeom>
              <a:avLst/>
              <a:gdLst>
                <a:gd name="T0" fmla="*/ 707 w 2081"/>
                <a:gd name="T1" fmla="*/ 72 h 1865"/>
                <a:gd name="T2" fmla="*/ 626 w 2081"/>
                <a:gd name="T3" fmla="*/ 120 h 1865"/>
                <a:gd name="T4" fmla="*/ 581 w 2081"/>
                <a:gd name="T5" fmla="*/ 216 h 1865"/>
                <a:gd name="T6" fmla="*/ 556 w 2081"/>
                <a:gd name="T7" fmla="*/ 320 h 1865"/>
                <a:gd name="T8" fmla="*/ 537 w 2081"/>
                <a:gd name="T9" fmla="*/ 424 h 1865"/>
                <a:gd name="T10" fmla="*/ 506 w 2081"/>
                <a:gd name="T11" fmla="*/ 520 h 1865"/>
                <a:gd name="T12" fmla="*/ 429 w 2081"/>
                <a:gd name="T13" fmla="*/ 544 h 1865"/>
                <a:gd name="T14" fmla="*/ 354 w 2081"/>
                <a:gd name="T15" fmla="*/ 536 h 1865"/>
                <a:gd name="T16" fmla="*/ 259 w 2081"/>
                <a:gd name="T17" fmla="*/ 560 h 1865"/>
                <a:gd name="T18" fmla="*/ 183 w 2081"/>
                <a:gd name="T19" fmla="*/ 592 h 1865"/>
                <a:gd name="T20" fmla="*/ 114 w 2081"/>
                <a:gd name="T21" fmla="*/ 648 h 1865"/>
                <a:gd name="T22" fmla="*/ 57 w 2081"/>
                <a:gd name="T23" fmla="*/ 736 h 1865"/>
                <a:gd name="T24" fmla="*/ 19 w 2081"/>
                <a:gd name="T25" fmla="*/ 824 h 1865"/>
                <a:gd name="T26" fmla="*/ 6 w 2081"/>
                <a:gd name="T27" fmla="*/ 920 h 1865"/>
                <a:gd name="T28" fmla="*/ 6 w 2081"/>
                <a:gd name="T29" fmla="*/ 1032 h 1865"/>
                <a:gd name="T30" fmla="*/ 44 w 2081"/>
                <a:gd name="T31" fmla="*/ 1144 h 1865"/>
                <a:gd name="T32" fmla="*/ 95 w 2081"/>
                <a:gd name="T33" fmla="*/ 1224 h 1865"/>
                <a:gd name="T34" fmla="*/ 171 w 2081"/>
                <a:gd name="T35" fmla="*/ 1288 h 1865"/>
                <a:gd name="T36" fmla="*/ 252 w 2081"/>
                <a:gd name="T37" fmla="*/ 1320 h 1865"/>
                <a:gd name="T38" fmla="*/ 335 w 2081"/>
                <a:gd name="T39" fmla="*/ 1328 h 1865"/>
                <a:gd name="T40" fmla="*/ 417 w 2081"/>
                <a:gd name="T41" fmla="*/ 1328 h 1865"/>
                <a:gd name="T42" fmla="*/ 492 w 2081"/>
                <a:gd name="T43" fmla="*/ 1344 h 1865"/>
                <a:gd name="T44" fmla="*/ 543 w 2081"/>
                <a:gd name="T45" fmla="*/ 1424 h 1865"/>
                <a:gd name="T46" fmla="*/ 524 w 2081"/>
                <a:gd name="T47" fmla="*/ 1480 h 1865"/>
                <a:gd name="T48" fmla="*/ 530 w 2081"/>
                <a:gd name="T49" fmla="*/ 1576 h 1865"/>
                <a:gd name="T50" fmla="*/ 556 w 2081"/>
                <a:gd name="T51" fmla="*/ 1672 h 1865"/>
                <a:gd name="T52" fmla="*/ 619 w 2081"/>
                <a:gd name="T53" fmla="*/ 1752 h 1865"/>
                <a:gd name="T54" fmla="*/ 701 w 2081"/>
                <a:gd name="T55" fmla="*/ 1808 h 1865"/>
                <a:gd name="T56" fmla="*/ 802 w 2081"/>
                <a:gd name="T57" fmla="*/ 1848 h 1865"/>
                <a:gd name="T58" fmla="*/ 878 w 2081"/>
                <a:gd name="T59" fmla="*/ 1864 h 1865"/>
                <a:gd name="T60" fmla="*/ 960 w 2081"/>
                <a:gd name="T61" fmla="*/ 1864 h 1865"/>
                <a:gd name="T62" fmla="*/ 1042 w 2081"/>
                <a:gd name="T63" fmla="*/ 1824 h 1865"/>
                <a:gd name="T64" fmla="*/ 1112 w 2081"/>
                <a:gd name="T65" fmla="*/ 1776 h 1865"/>
                <a:gd name="T66" fmla="*/ 1168 w 2081"/>
                <a:gd name="T67" fmla="*/ 1680 h 1865"/>
                <a:gd name="T68" fmla="*/ 1213 w 2081"/>
                <a:gd name="T69" fmla="*/ 1592 h 1865"/>
                <a:gd name="T70" fmla="*/ 1219 w 2081"/>
                <a:gd name="T71" fmla="*/ 1488 h 1865"/>
                <a:gd name="T72" fmla="*/ 1213 w 2081"/>
                <a:gd name="T73" fmla="*/ 1384 h 1865"/>
                <a:gd name="T74" fmla="*/ 1207 w 2081"/>
                <a:gd name="T75" fmla="*/ 1288 h 1865"/>
                <a:gd name="T76" fmla="*/ 1250 w 2081"/>
                <a:gd name="T77" fmla="*/ 1224 h 1865"/>
                <a:gd name="T78" fmla="*/ 1339 w 2081"/>
                <a:gd name="T79" fmla="*/ 1200 h 1865"/>
                <a:gd name="T80" fmla="*/ 1421 w 2081"/>
                <a:gd name="T81" fmla="*/ 1176 h 1865"/>
                <a:gd name="T82" fmla="*/ 1516 w 2081"/>
                <a:gd name="T83" fmla="*/ 1120 h 1865"/>
                <a:gd name="T84" fmla="*/ 1585 w 2081"/>
                <a:gd name="T85" fmla="*/ 1024 h 1865"/>
                <a:gd name="T86" fmla="*/ 1623 w 2081"/>
                <a:gd name="T87" fmla="*/ 928 h 1865"/>
                <a:gd name="T88" fmla="*/ 1642 w 2081"/>
                <a:gd name="T89" fmla="*/ 824 h 1865"/>
                <a:gd name="T90" fmla="*/ 1636 w 2081"/>
                <a:gd name="T91" fmla="*/ 728 h 1865"/>
                <a:gd name="T92" fmla="*/ 1630 w 2081"/>
                <a:gd name="T93" fmla="*/ 624 h 1865"/>
                <a:gd name="T94" fmla="*/ 1554 w 2081"/>
                <a:gd name="T95" fmla="*/ 536 h 1865"/>
                <a:gd name="T96" fmla="*/ 1478 w 2081"/>
                <a:gd name="T97" fmla="*/ 472 h 1865"/>
                <a:gd name="T98" fmla="*/ 1377 w 2081"/>
                <a:gd name="T99" fmla="*/ 424 h 1865"/>
                <a:gd name="T100" fmla="*/ 1295 w 2081"/>
                <a:gd name="T101" fmla="*/ 432 h 1865"/>
                <a:gd name="T102" fmla="*/ 1219 w 2081"/>
                <a:gd name="T103" fmla="*/ 456 h 1865"/>
                <a:gd name="T104" fmla="*/ 1162 w 2081"/>
                <a:gd name="T105" fmla="*/ 448 h 1865"/>
                <a:gd name="T106" fmla="*/ 1175 w 2081"/>
                <a:gd name="T107" fmla="*/ 344 h 1865"/>
                <a:gd name="T108" fmla="*/ 1168 w 2081"/>
                <a:gd name="T109" fmla="*/ 248 h 1865"/>
                <a:gd name="T110" fmla="*/ 1136 w 2081"/>
                <a:gd name="T111" fmla="*/ 152 h 1865"/>
                <a:gd name="T112" fmla="*/ 1067 w 2081"/>
                <a:gd name="T113" fmla="*/ 64 h 1865"/>
                <a:gd name="T114" fmla="*/ 973 w 2081"/>
                <a:gd name="T115" fmla="*/ 8 h 1865"/>
                <a:gd name="T116" fmla="*/ 890 w 2081"/>
                <a:gd name="T117" fmla="*/ 0 h 1865"/>
                <a:gd name="T118" fmla="*/ 815 w 2081"/>
                <a:gd name="T119" fmla="*/ 0 h 186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081" h="1865">
                  <a:moveTo>
                    <a:pt x="984" y="24"/>
                  </a:moveTo>
                  <a:lnTo>
                    <a:pt x="968" y="32"/>
                  </a:lnTo>
                  <a:lnTo>
                    <a:pt x="952" y="40"/>
                  </a:lnTo>
                  <a:lnTo>
                    <a:pt x="936" y="56"/>
                  </a:lnTo>
                  <a:lnTo>
                    <a:pt x="920" y="56"/>
                  </a:lnTo>
                  <a:lnTo>
                    <a:pt x="896" y="72"/>
                  </a:lnTo>
                  <a:lnTo>
                    <a:pt x="880" y="80"/>
                  </a:lnTo>
                  <a:lnTo>
                    <a:pt x="864" y="88"/>
                  </a:lnTo>
                  <a:lnTo>
                    <a:pt x="848" y="88"/>
                  </a:lnTo>
                  <a:lnTo>
                    <a:pt x="832" y="96"/>
                  </a:lnTo>
                  <a:lnTo>
                    <a:pt x="808" y="112"/>
                  </a:lnTo>
                  <a:lnTo>
                    <a:pt x="792" y="120"/>
                  </a:lnTo>
                  <a:lnTo>
                    <a:pt x="776" y="136"/>
                  </a:lnTo>
                  <a:lnTo>
                    <a:pt x="768" y="152"/>
                  </a:lnTo>
                  <a:lnTo>
                    <a:pt x="760" y="168"/>
                  </a:lnTo>
                  <a:lnTo>
                    <a:pt x="752" y="184"/>
                  </a:lnTo>
                  <a:lnTo>
                    <a:pt x="744" y="200"/>
                  </a:lnTo>
                  <a:lnTo>
                    <a:pt x="736" y="216"/>
                  </a:lnTo>
                  <a:lnTo>
                    <a:pt x="728" y="232"/>
                  </a:lnTo>
                  <a:lnTo>
                    <a:pt x="720" y="248"/>
                  </a:lnTo>
                  <a:lnTo>
                    <a:pt x="720" y="264"/>
                  </a:lnTo>
                  <a:lnTo>
                    <a:pt x="720" y="280"/>
                  </a:lnTo>
                  <a:lnTo>
                    <a:pt x="712" y="304"/>
                  </a:lnTo>
                  <a:lnTo>
                    <a:pt x="704" y="320"/>
                  </a:lnTo>
                  <a:lnTo>
                    <a:pt x="704" y="344"/>
                  </a:lnTo>
                  <a:lnTo>
                    <a:pt x="696" y="360"/>
                  </a:lnTo>
                  <a:lnTo>
                    <a:pt x="688" y="376"/>
                  </a:lnTo>
                  <a:lnTo>
                    <a:pt x="688" y="392"/>
                  </a:lnTo>
                  <a:lnTo>
                    <a:pt x="680" y="408"/>
                  </a:lnTo>
                  <a:lnTo>
                    <a:pt x="680" y="424"/>
                  </a:lnTo>
                  <a:lnTo>
                    <a:pt x="680" y="440"/>
                  </a:lnTo>
                  <a:lnTo>
                    <a:pt x="672" y="456"/>
                  </a:lnTo>
                  <a:lnTo>
                    <a:pt x="664" y="472"/>
                  </a:lnTo>
                  <a:lnTo>
                    <a:pt x="656" y="488"/>
                  </a:lnTo>
                  <a:lnTo>
                    <a:pt x="648" y="504"/>
                  </a:lnTo>
                  <a:lnTo>
                    <a:pt x="640" y="520"/>
                  </a:lnTo>
                  <a:lnTo>
                    <a:pt x="624" y="528"/>
                  </a:lnTo>
                  <a:lnTo>
                    <a:pt x="608" y="544"/>
                  </a:lnTo>
                  <a:lnTo>
                    <a:pt x="592" y="544"/>
                  </a:lnTo>
                  <a:lnTo>
                    <a:pt x="576" y="544"/>
                  </a:lnTo>
                  <a:lnTo>
                    <a:pt x="560" y="544"/>
                  </a:lnTo>
                  <a:lnTo>
                    <a:pt x="544" y="544"/>
                  </a:lnTo>
                  <a:lnTo>
                    <a:pt x="528" y="536"/>
                  </a:lnTo>
                  <a:lnTo>
                    <a:pt x="512" y="536"/>
                  </a:lnTo>
                  <a:lnTo>
                    <a:pt x="496" y="536"/>
                  </a:lnTo>
                  <a:lnTo>
                    <a:pt x="480" y="536"/>
                  </a:lnTo>
                  <a:lnTo>
                    <a:pt x="464" y="536"/>
                  </a:lnTo>
                  <a:lnTo>
                    <a:pt x="448" y="536"/>
                  </a:lnTo>
                  <a:lnTo>
                    <a:pt x="424" y="536"/>
                  </a:lnTo>
                  <a:lnTo>
                    <a:pt x="408" y="536"/>
                  </a:lnTo>
                  <a:lnTo>
                    <a:pt x="392" y="544"/>
                  </a:lnTo>
                  <a:lnTo>
                    <a:pt x="360" y="552"/>
                  </a:lnTo>
                  <a:lnTo>
                    <a:pt x="344" y="552"/>
                  </a:lnTo>
                  <a:lnTo>
                    <a:pt x="328" y="560"/>
                  </a:lnTo>
                  <a:lnTo>
                    <a:pt x="312" y="568"/>
                  </a:lnTo>
                  <a:lnTo>
                    <a:pt x="296" y="568"/>
                  </a:lnTo>
                  <a:lnTo>
                    <a:pt x="280" y="576"/>
                  </a:lnTo>
                  <a:lnTo>
                    <a:pt x="264" y="584"/>
                  </a:lnTo>
                  <a:lnTo>
                    <a:pt x="248" y="592"/>
                  </a:lnTo>
                  <a:lnTo>
                    <a:pt x="232" y="592"/>
                  </a:lnTo>
                  <a:lnTo>
                    <a:pt x="216" y="600"/>
                  </a:lnTo>
                  <a:lnTo>
                    <a:pt x="200" y="608"/>
                  </a:lnTo>
                  <a:lnTo>
                    <a:pt x="184" y="616"/>
                  </a:lnTo>
                  <a:lnTo>
                    <a:pt x="168" y="632"/>
                  </a:lnTo>
                  <a:lnTo>
                    <a:pt x="152" y="632"/>
                  </a:lnTo>
                  <a:lnTo>
                    <a:pt x="144" y="648"/>
                  </a:lnTo>
                  <a:lnTo>
                    <a:pt x="128" y="656"/>
                  </a:lnTo>
                  <a:lnTo>
                    <a:pt x="120" y="672"/>
                  </a:lnTo>
                  <a:lnTo>
                    <a:pt x="104" y="688"/>
                  </a:lnTo>
                  <a:lnTo>
                    <a:pt x="88" y="704"/>
                  </a:lnTo>
                  <a:lnTo>
                    <a:pt x="80" y="720"/>
                  </a:lnTo>
                  <a:lnTo>
                    <a:pt x="72" y="736"/>
                  </a:lnTo>
                  <a:lnTo>
                    <a:pt x="72" y="752"/>
                  </a:lnTo>
                  <a:lnTo>
                    <a:pt x="56" y="760"/>
                  </a:lnTo>
                  <a:lnTo>
                    <a:pt x="48" y="776"/>
                  </a:lnTo>
                  <a:lnTo>
                    <a:pt x="40" y="792"/>
                  </a:lnTo>
                  <a:lnTo>
                    <a:pt x="32" y="808"/>
                  </a:lnTo>
                  <a:lnTo>
                    <a:pt x="24" y="824"/>
                  </a:lnTo>
                  <a:lnTo>
                    <a:pt x="16" y="840"/>
                  </a:lnTo>
                  <a:lnTo>
                    <a:pt x="16" y="856"/>
                  </a:lnTo>
                  <a:lnTo>
                    <a:pt x="8" y="872"/>
                  </a:lnTo>
                  <a:lnTo>
                    <a:pt x="8" y="888"/>
                  </a:lnTo>
                  <a:lnTo>
                    <a:pt x="8" y="904"/>
                  </a:lnTo>
                  <a:lnTo>
                    <a:pt x="8" y="920"/>
                  </a:lnTo>
                  <a:lnTo>
                    <a:pt x="8" y="944"/>
                  </a:lnTo>
                  <a:lnTo>
                    <a:pt x="8" y="960"/>
                  </a:lnTo>
                  <a:lnTo>
                    <a:pt x="0" y="984"/>
                  </a:lnTo>
                  <a:lnTo>
                    <a:pt x="8" y="1000"/>
                  </a:lnTo>
                  <a:lnTo>
                    <a:pt x="8" y="1016"/>
                  </a:lnTo>
                  <a:lnTo>
                    <a:pt x="8" y="1032"/>
                  </a:lnTo>
                  <a:lnTo>
                    <a:pt x="16" y="1048"/>
                  </a:lnTo>
                  <a:lnTo>
                    <a:pt x="32" y="1072"/>
                  </a:lnTo>
                  <a:lnTo>
                    <a:pt x="32" y="1088"/>
                  </a:lnTo>
                  <a:lnTo>
                    <a:pt x="40" y="1104"/>
                  </a:lnTo>
                  <a:lnTo>
                    <a:pt x="48" y="1128"/>
                  </a:lnTo>
                  <a:lnTo>
                    <a:pt x="56" y="1144"/>
                  </a:lnTo>
                  <a:lnTo>
                    <a:pt x="64" y="1160"/>
                  </a:lnTo>
                  <a:lnTo>
                    <a:pt x="72" y="1176"/>
                  </a:lnTo>
                  <a:lnTo>
                    <a:pt x="88" y="1184"/>
                  </a:lnTo>
                  <a:lnTo>
                    <a:pt x="96" y="1200"/>
                  </a:lnTo>
                  <a:lnTo>
                    <a:pt x="104" y="1216"/>
                  </a:lnTo>
                  <a:lnTo>
                    <a:pt x="120" y="1224"/>
                  </a:lnTo>
                  <a:lnTo>
                    <a:pt x="120" y="1240"/>
                  </a:lnTo>
                  <a:lnTo>
                    <a:pt x="136" y="1248"/>
                  </a:lnTo>
                  <a:lnTo>
                    <a:pt x="152" y="1256"/>
                  </a:lnTo>
                  <a:lnTo>
                    <a:pt x="168" y="1272"/>
                  </a:lnTo>
                  <a:lnTo>
                    <a:pt x="184" y="1272"/>
                  </a:lnTo>
                  <a:lnTo>
                    <a:pt x="216" y="1288"/>
                  </a:lnTo>
                  <a:lnTo>
                    <a:pt x="232" y="1296"/>
                  </a:lnTo>
                  <a:lnTo>
                    <a:pt x="248" y="1304"/>
                  </a:lnTo>
                  <a:lnTo>
                    <a:pt x="264" y="1304"/>
                  </a:lnTo>
                  <a:lnTo>
                    <a:pt x="288" y="1312"/>
                  </a:lnTo>
                  <a:lnTo>
                    <a:pt x="304" y="1312"/>
                  </a:lnTo>
                  <a:lnTo>
                    <a:pt x="320" y="1320"/>
                  </a:lnTo>
                  <a:lnTo>
                    <a:pt x="336" y="1320"/>
                  </a:lnTo>
                  <a:lnTo>
                    <a:pt x="360" y="1320"/>
                  </a:lnTo>
                  <a:lnTo>
                    <a:pt x="376" y="1320"/>
                  </a:lnTo>
                  <a:lnTo>
                    <a:pt x="392" y="1320"/>
                  </a:lnTo>
                  <a:lnTo>
                    <a:pt x="408" y="1320"/>
                  </a:lnTo>
                  <a:lnTo>
                    <a:pt x="424" y="1328"/>
                  </a:lnTo>
                  <a:lnTo>
                    <a:pt x="440" y="1328"/>
                  </a:lnTo>
                  <a:lnTo>
                    <a:pt x="464" y="1336"/>
                  </a:lnTo>
                  <a:lnTo>
                    <a:pt x="480" y="1336"/>
                  </a:lnTo>
                  <a:lnTo>
                    <a:pt x="496" y="1328"/>
                  </a:lnTo>
                  <a:lnTo>
                    <a:pt x="512" y="1328"/>
                  </a:lnTo>
                  <a:lnTo>
                    <a:pt x="528" y="1328"/>
                  </a:lnTo>
                  <a:lnTo>
                    <a:pt x="544" y="1328"/>
                  </a:lnTo>
                  <a:lnTo>
                    <a:pt x="560" y="1336"/>
                  </a:lnTo>
                  <a:lnTo>
                    <a:pt x="576" y="1336"/>
                  </a:lnTo>
                  <a:lnTo>
                    <a:pt x="592" y="1336"/>
                  </a:lnTo>
                  <a:lnTo>
                    <a:pt x="608" y="1344"/>
                  </a:lnTo>
                  <a:lnTo>
                    <a:pt x="624" y="1344"/>
                  </a:lnTo>
                  <a:lnTo>
                    <a:pt x="648" y="1368"/>
                  </a:lnTo>
                  <a:lnTo>
                    <a:pt x="648" y="1384"/>
                  </a:lnTo>
                  <a:lnTo>
                    <a:pt x="648" y="1400"/>
                  </a:lnTo>
                  <a:lnTo>
                    <a:pt x="656" y="1416"/>
                  </a:lnTo>
                  <a:lnTo>
                    <a:pt x="672" y="1424"/>
                  </a:lnTo>
                  <a:lnTo>
                    <a:pt x="688" y="1424"/>
                  </a:lnTo>
                  <a:lnTo>
                    <a:pt x="696" y="1408"/>
                  </a:lnTo>
                  <a:lnTo>
                    <a:pt x="680" y="1416"/>
                  </a:lnTo>
                  <a:lnTo>
                    <a:pt x="672" y="1432"/>
                  </a:lnTo>
                  <a:lnTo>
                    <a:pt x="664" y="1448"/>
                  </a:lnTo>
                  <a:lnTo>
                    <a:pt x="664" y="1464"/>
                  </a:lnTo>
                  <a:lnTo>
                    <a:pt x="664" y="1480"/>
                  </a:lnTo>
                  <a:lnTo>
                    <a:pt x="664" y="1496"/>
                  </a:lnTo>
                  <a:lnTo>
                    <a:pt x="664" y="1512"/>
                  </a:lnTo>
                  <a:lnTo>
                    <a:pt x="664" y="1528"/>
                  </a:lnTo>
                  <a:lnTo>
                    <a:pt x="672" y="1544"/>
                  </a:lnTo>
                  <a:lnTo>
                    <a:pt x="672" y="1560"/>
                  </a:lnTo>
                  <a:lnTo>
                    <a:pt x="672" y="1576"/>
                  </a:lnTo>
                  <a:lnTo>
                    <a:pt x="680" y="1592"/>
                  </a:lnTo>
                  <a:lnTo>
                    <a:pt x="680" y="1608"/>
                  </a:lnTo>
                  <a:lnTo>
                    <a:pt x="680" y="1624"/>
                  </a:lnTo>
                  <a:lnTo>
                    <a:pt x="688" y="1640"/>
                  </a:lnTo>
                  <a:lnTo>
                    <a:pt x="696" y="1656"/>
                  </a:lnTo>
                  <a:lnTo>
                    <a:pt x="704" y="1672"/>
                  </a:lnTo>
                  <a:lnTo>
                    <a:pt x="712" y="1696"/>
                  </a:lnTo>
                  <a:lnTo>
                    <a:pt x="728" y="1704"/>
                  </a:lnTo>
                  <a:lnTo>
                    <a:pt x="736" y="1720"/>
                  </a:lnTo>
                  <a:lnTo>
                    <a:pt x="752" y="1728"/>
                  </a:lnTo>
                  <a:lnTo>
                    <a:pt x="768" y="1744"/>
                  </a:lnTo>
                  <a:lnTo>
                    <a:pt x="784" y="1752"/>
                  </a:lnTo>
                  <a:lnTo>
                    <a:pt x="800" y="1760"/>
                  </a:lnTo>
                  <a:lnTo>
                    <a:pt x="816" y="1776"/>
                  </a:lnTo>
                  <a:lnTo>
                    <a:pt x="832" y="1776"/>
                  </a:lnTo>
                  <a:lnTo>
                    <a:pt x="848" y="1784"/>
                  </a:lnTo>
                  <a:lnTo>
                    <a:pt x="864" y="1792"/>
                  </a:lnTo>
                  <a:lnTo>
                    <a:pt x="888" y="1808"/>
                  </a:lnTo>
                  <a:lnTo>
                    <a:pt x="904" y="1816"/>
                  </a:lnTo>
                  <a:lnTo>
                    <a:pt x="920" y="1824"/>
                  </a:lnTo>
                  <a:lnTo>
                    <a:pt x="936" y="1832"/>
                  </a:lnTo>
                  <a:lnTo>
                    <a:pt x="960" y="1840"/>
                  </a:lnTo>
                  <a:lnTo>
                    <a:pt x="1000" y="1848"/>
                  </a:lnTo>
                  <a:lnTo>
                    <a:pt x="1016" y="1848"/>
                  </a:lnTo>
                  <a:lnTo>
                    <a:pt x="1032" y="1856"/>
                  </a:lnTo>
                  <a:lnTo>
                    <a:pt x="1048" y="1864"/>
                  </a:lnTo>
                  <a:lnTo>
                    <a:pt x="1064" y="1864"/>
                  </a:lnTo>
                  <a:lnTo>
                    <a:pt x="1080" y="1864"/>
                  </a:lnTo>
                  <a:lnTo>
                    <a:pt x="1096" y="1864"/>
                  </a:lnTo>
                  <a:lnTo>
                    <a:pt x="1112" y="1864"/>
                  </a:lnTo>
                  <a:lnTo>
                    <a:pt x="1128" y="1864"/>
                  </a:lnTo>
                  <a:lnTo>
                    <a:pt x="1144" y="1864"/>
                  </a:lnTo>
                  <a:lnTo>
                    <a:pt x="1160" y="1864"/>
                  </a:lnTo>
                  <a:lnTo>
                    <a:pt x="1176" y="1864"/>
                  </a:lnTo>
                  <a:lnTo>
                    <a:pt x="1200" y="1864"/>
                  </a:lnTo>
                  <a:lnTo>
                    <a:pt x="1216" y="1864"/>
                  </a:lnTo>
                  <a:lnTo>
                    <a:pt x="1232" y="1864"/>
                  </a:lnTo>
                  <a:lnTo>
                    <a:pt x="1248" y="1848"/>
                  </a:lnTo>
                  <a:lnTo>
                    <a:pt x="1264" y="1840"/>
                  </a:lnTo>
                  <a:lnTo>
                    <a:pt x="1280" y="1840"/>
                  </a:lnTo>
                  <a:lnTo>
                    <a:pt x="1296" y="1832"/>
                  </a:lnTo>
                  <a:lnTo>
                    <a:pt x="1320" y="1824"/>
                  </a:lnTo>
                  <a:lnTo>
                    <a:pt x="1336" y="1816"/>
                  </a:lnTo>
                  <a:lnTo>
                    <a:pt x="1352" y="1816"/>
                  </a:lnTo>
                  <a:lnTo>
                    <a:pt x="1368" y="1800"/>
                  </a:lnTo>
                  <a:lnTo>
                    <a:pt x="1384" y="1800"/>
                  </a:lnTo>
                  <a:lnTo>
                    <a:pt x="1392" y="1784"/>
                  </a:lnTo>
                  <a:lnTo>
                    <a:pt x="1408" y="1776"/>
                  </a:lnTo>
                  <a:lnTo>
                    <a:pt x="1424" y="1752"/>
                  </a:lnTo>
                  <a:lnTo>
                    <a:pt x="1440" y="1736"/>
                  </a:lnTo>
                  <a:lnTo>
                    <a:pt x="1456" y="1728"/>
                  </a:lnTo>
                  <a:lnTo>
                    <a:pt x="1464" y="1712"/>
                  </a:lnTo>
                  <a:lnTo>
                    <a:pt x="1472" y="1696"/>
                  </a:lnTo>
                  <a:lnTo>
                    <a:pt x="1480" y="1680"/>
                  </a:lnTo>
                  <a:lnTo>
                    <a:pt x="1488" y="1664"/>
                  </a:lnTo>
                  <a:lnTo>
                    <a:pt x="1496" y="1648"/>
                  </a:lnTo>
                  <a:lnTo>
                    <a:pt x="1504" y="1632"/>
                  </a:lnTo>
                  <a:lnTo>
                    <a:pt x="1520" y="1624"/>
                  </a:lnTo>
                  <a:lnTo>
                    <a:pt x="1528" y="1608"/>
                  </a:lnTo>
                  <a:lnTo>
                    <a:pt x="1536" y="1592"/>
                  </a:lnTo>
                  <a:lnTo>
                    <a:pt x="1536" y="1576"/>
                  </a:lnTo>
                  <a:lnTo>
                    <a:pt x="1536" y="1560"/>
                  </a:lnTo>
                  <a:lnTo>
                    <a:pt x="1536" y="1544"/>
                  </a:lnTo>
                  <a:lnTo>
                    <a:pt x="1544" y="1528"/>
                  </a:lnTo>
                  <a:lnTo>
                    <a:pt x="1544" y="1512"/>
                  </a:lnTo>
                  <a:lnTo>
                    <a:pt x="1544" y="1488"/>
                  </a:lnTo>
                  <a:lnTo>
                    <a:pt x="1544" y="1472"/>
                  </a:lnTo>
                  <a:lnTo>
                    <a:pt x="1544" y="1456"/>
                  </a:lnTo>
                  <a:lnTo>
                    <a:pt x="1544" y="1440"/>
                  </a:lnTo>
                  <a:lnTo>
                    <a:pt x="1544" y="1424"/>
                  </a:lnTo>
                  <a:lnTo>
                    <a:pt x="1544" y="1400"/>
                  </a:lnTo>
                  <a:lnTo>
                    <a:pt x="1536" y="1384"/>
                  </a:lnTo>
                  <a:lnTo>
                    <a:pt x="1536" y="1368"/>
                  </a:lnTo>
                  <a:lnTo>
                    <a:pt x="1536" y="1352"/>
                  </a:lnTo>
                  <a:lnTo>
                    <a:pt x="1528" y="1336"/>
                  </a:lnTo>
                  <a:lnTo>
                    <a:pt x="1528" y="1320"/>
                  </a:lnTo>
                  <a:lnTo>
                    <a:pt x="1528" y="1304"/>
                  </a:lnTo>
                  <a:lnTo>
                    <a:pt x="1528" y="1288"/>
                  </a:lnTo>
                  <a:lnTo>
                    <a:pt x="1536" y="1272"/>
                  </a:lnTo>
                  <a:lnTo>
                    <a:pt x="1536" y="1256"/>
                  </a:lnTo>
                  <a:lnTo>
                    <a:pt x="1536" y="1240"/>
                  </a:lnTo>
                  <a:lnTo>
                    <a:pt x="1544" y="1224"/>
                  </a:lnTo>
                  <a:lnTo>
                    <a:pt x="1560" y="1216"/>
                  </a:lnTo>
                  <a:lnTo>
                    <a:pt x="1584" y="1224"/>
                  </a:lnTo>
                  <a:lnTo>
                    <a:pt x="1600" y="1216"/>
                  </a:lnTo>
                  <a:lnTo>
                    <a:pt x="1616" y="1224"/>
                  </a:lnTo>
                  <a:lnTo>
                    <a:pt x="1640" y="1216"/>
                  </a:lnTo>
                  <a:lnTo>
                    <a:pt x="1656" y="1216"/>
                  </a:lnTo>
                  <a:lnTo>
                    <a:pt x="1680" y="1208"/>
                  </a:lnTo>
                  <a:lnTo>
                    <a:pt x="1696" y="1200"/>
                  </a:lnTo>
                  <a:lnTo>
                    <a:pt x="1720" y="1200"/>
                  </a:lnTo>
                  <a:lnTo>
                    <a:pt x="1736" y="1200"/>
                  </a:lnTo>
                  <a:lnTo>
                    <a:pt x="1752" y="1192"/>
                  </a:lnTo>
                  <a:lnTo>
                    <a:pt x="1768" y="1184"/>
                  </a:lnTo>
                  <a:lnTo>
                    <a:pt x="1784" y="1176"/>
                  </a:lnTo>
                  <a:lnTo>
                    <a:pt x="1800" y="1176"/>
                  </a:lnTo>
                  <a:lnTo>
                    <a:pt x="1832" y="1168"/>
                  </a:lnTo>
                  <a:lnTo>
                    <a:pt x="1848" y="1160"/>
                  </a:lnTo>
                  <a:lnTo>
                    <a:pt x="1864" y="1152"/>
                  </a:lnTo>
                  <a:lnTo>
                    <a:pt x="1880" y="1136"/>
                  </a:lnTo>
                  <a:lnTo>
                    <a:pt x="1904" y="1128"/>
                  </a:lnTo>
                  <a:lnTo>
                    <a:pt x="1920" y="1120"/>
                  </a:lnTo>
                  <a:lnTo>
                    <a:pt x="1944" y="1096"/>
                  </a:lnTo>
                  <a:lnTo>
                    <a:pt x="1960" y="1080"/>
                  </a:lnTo>
                  <a:lnTo>
                    <a:pt x="1976" y="1072"/>
                  </a:lnTo>
                  <a:lnTo>
                    <a:pt x="1984" y="1056"/>
                  </a:lnTo>
                  <a:lnTo>
                    <a:pt x="2000" y="1040"/>
                  </a:lnTo>
                  <a:lnTo>
                    <a:pt x="2008" y="1024"/>
                  </a:lnTo>
                  <a:lnTo>
                    <a:pt x="2024" y="1008"/>
                  </a:lnTo>
                  <a:lnTo>
                    <a:pt x="2032" y="992"/>
                  </a:lnTo>
                  <a:lnTo>
                    <a:pt x="2040" y="976"/>
                  </a:lnTo>
                  <a:lnTo>
                    <a:pt x="2048" y="960"/>
                  </a:lnTo>
                  <a:lnTo>
                    <a:pt x="2056" y="944"/>
                  </a:lnTo>
                  <a:lnTo>
                    <a:pt x="2056" y="928"/>
                  </a:lnTo>
                  <a:lnTo>
                    <a:pt x="2064" y="912"/>
                  </a:lnTo>
                  <a:lnTo>
                    <a:pt x="2072" y="888"/>
                  </a:lnTo>
                  <a:lnTo>
                    <a:pt x="2072" y="872"/>
                  </a:lnTo>
                  <a:lnTo>
                    <a:pt x="2072" y="856"/>
                  </a:lnTo>
                  <a:lnTo>
                    <a:pt x="2072" y="840"/>
                  </a:lnTo>
                  <a:lnTo>
                    <a:pt x="2080" y="824"/>
                  </a:lnTo>
                  <a:lnTo>
                    <a:pt x="2080" y="808"/>
                  </a:lnTo>
                  <a:lnTo>
                    <a:pt x="2080" y="792"/>
                  </a:lnTo>
                  <a:lnTo>
                    <a:pt x="2080" y="776"/>
                  </a:lnTo>
                  <a:lnTo>
                    <a:pt x="2080" y="760"/>
                  </a:lnTo>
                  <a:lnTo>
                    <a:pt x="2072" y="744"/>
                  </a:lnTo>
                  <a:lnTo>
                    <a:pt x="2072" y="728"/>
                  </a:lnTo>
                  <a:lnTo>
                    <a:pt x="2072" y="712"/>
                  </a:lnTo>
                  <a:lnTo>
                    <a:pt x="2072" y="696"/>
                  </a:lnTo>
                  <a:lnTo>
                    <a:pt x="2072" y="680"/>
                  </a:lnTo>
                  <a:lnTo>
                    <a:pt x="2064" y="656"/>
                  </a:lnTo>
                  <a:lnTo>
                    <a:pt x="2064" y="640"/>
                  </a:lnTo>
                  <a:lnTo>
                    <a:pt x="2064" y="624"/>
                  </a:lnTo>
                  <a:lnTo>
                    <a:pt x="2056" y="608"/>
                  </a:lnTo>
                  <a:lnTo>
                    <a:pt x="2040" y="584"/>
                  </a:lnTo>
                  <a:lnTo>
                    <a:pt x="2024" y="576"/>
                  </a:lnTo>
                  <a:lnTo>
                    <a:pt x="2008" y="568"/>
                  </a:lnTo>
                  <a:lnTo>
                    <a:pt x="1984" y="552"/>
                  </a:lnTo>
                  <a:lnTo>
                    <a:pt x="1968" y="536"/>
                  </a:lnTo>
                  <a:lnTo>
                    <a:pt x="1952" y="520"/>
                  </a:lnTo>
                  <a:lnTo>
                    <a:pt x="1944" y="504"/>
                  </a:lnTo>
                  <a:lnTo>
                    <a:pt x="1928" y="488"/>
                  </a:lnTo>
                  <a:lnTo>
                    <a:pt x="1912" y="480"/>
                  </a:lnTo>
                  <a:lnTo>
                    <a:pt x="1896" y="480"/>
                  </a:lnTo>
                  <a:lnTo>
                    <a:pt x="1872" y="472"/>
                  </a:lnTo>
                  <a:lnTo>
                    <a:pt x="1856" y="464"/>
                  </a:lnTo>
                  <a:lnTo>
                    <a:pt x="1840" y="464"/>
                  </a:lnTo>
                  <a:lnTo>
                    <a:pt x="1824" y="456"/>
                  </a:lnTo>
                  <a:lnTo>
                    <a:pt x="1800" y="448"/>
                  </a:lnTo>
                  <a:lnTo>
                    <a:pt x="1768" y="432"/>
                  </a:lnTo>
                  <a:lnTo>
                    <a:pt x="1744" y="424"/>
                  </a:lnTo>
                  <a:lnTo>
                    <a:pt x="1720" y="416"/>
                  </a:lnTo>
                  <a:lnTo>
                    <a:pt x="1704" y="416"/>
                  </a:lnTo>
                  <a:lnTo>
                    <a:pt x="1688" y="416"/>
                  </a:lnTo>
                  <a:lnTo>
                    <a:pt x="1672" y="424"/>
                  </a:lnTo>
                  <a:lnTo>
                    <a:pt x="1656" y="424"/>
                  </a:lnTo>
                  <a:lnTo>
                    <a:pt x="1640" y="432"/>
                  </a:lnTo>
                  <a:lnTo>
                    <a:pt x="1624" y="432"/>
                  </a:lnTo>
                  <a:lnTo>
                    <a:pt x="1608" y="440"/>
                  </a:lnTo>
                  <a:lnTo>
                    <a:pt x="1592" y="440"/>
                  </a:lnTo>
                  <a:lnTo>
                    <a:pt x="1576" y="440"/>
                  </a:lnTo>
                  <a:lnTo>
                    <a:pt x="1560" y="448"/>
                  </a:lnTo>
                  <a:lnTo>
                    <a:pt x="1544" y="456"/>
                  </a:lnTo>
                  <a:lnTo>
                    <a:pt x="1528" y="464"/>
                  </a:lnTo>
                  <a:lnTo>
                    <a:pt x="1512" y="472"/>
                  </a:lnTo>
                  <a:lnTo>
                    <a:pt x="1496" y="480"/>
                  </a:lnTo>
                  <a:lnTo>
                    <a:pt x="1480" y="480"/>
                  </a:lnTo>
                  <a:lnTo>
                    <a:pt x="1472" y="464"/>
                  </a:lnTo>
                  <a:lnTo>
                    <a:pt x="1472" y="448"/>
                  </a:lnTo>
                  <a:lnTo>
                    <a:pt x="1472" y="432"/>
                  </a:lnTo>
                  <a:lnTo>
                    <a:pt x="1480" y="416"/>
                  </a:lnTo>
                  <a:lnTo>
                    <a:pt x="1480" y="400"/>
                  </a:lnTo>
                  <a:lnTo>
                    <a:pt x="1480" y="376"/>
                  </a:lnTo>
                  <a:lnTo>
                    <a:pt x="1488" y="360"/>
                  </a:lnTo>
                  <a:lnTo>
                    <a:pt x="1488" y="344"/>
                  </a:lnTo>
                  <a:lnTo>
                    <a:pt x="1488" y="328"/>
                  </a:lnTo>
                  <a:lnTo>
                    <a:pt x="1488" y="312"/>
                  </a:lnTo>
                  <a:lnTo>
                    <a:pt x="1488" y="296"/>
                  </a:lnTo>
                  <a:lnTo>
                    <a:pt x="1488" y="280"/>
                  </a:lnTo>
                  <a:lnTo>
                    <a:pt x="1480" y="264"/>
                  </a:lnTo>
                  <a:lnTo>
                    <a:pt x="1480" y="248"/>
                  </a:lnTo>
                  <a:lnTo>
                    <a:pt x="1480" y="232"/>
                  </a:lnTo>
                  <a:lnTo>
                    <a:pt x="1472" y="216"/>
                  </a:lnTo>
                  <a:lnTo>
                    <a:pt x="1464" y="200"/>
                  </a:lnTo>
                  <a:lnTo>
                    <a:pt x="1456" y="184"/>
                  </a:lnTo>
                  <a:lnTo>
                    <a:pt x="1448" y="168"/>
                  </a:lnTo>
                  <a:lnTo>
                    <a:pt x="1440" y="152"/>
                  </a:lnTo>
                  <a:lnTo>
                    <a:pt x="1432" y="136"/>
                  </a:lnTo>
                  <a:lnTo>
                    <a:pt x="1424" y="120"/>
                  </a:lnTo>
                  <a:lnTo>
                    <a:pt x="1408" y="112"/>
                  </a:lnTo>
                  <a:lnTo>
                    <a:pt x="1400" y="96"/>
                  </a:lnTo>
                  <a:lnTo>
                    <a:pt x="1376" y="80"/>
                  </a:lnTo>
                  <a:lnTo>
                    <a:pt x="1352" y="64"/>
                  </a:lnTo>
                  <a:lnTo>
                    <a:pt x="1320" y="40"/>
                  </a:lnTo>
                  <a:lnTo>
                    <a:pt x="1304" y="40"/>
                  </a:lnTo>
                  <a:lnTo>
                    <a:pt x="1288" y="32"/>
                  </a:lnTo>
                  <a:lnTo>
                    <a:pt x="1272" y="24"/>
                  </a:lnTo>
                  <a:lnTo>
                    <a:pt x="1248" y="8"/>
                  </a:lnTo>
                  <a:lnTo>
                    <a:pt x="1232" y="8"/>
                  </a:lnTo>
                  <a:lnTo>
                    <a:pt x="1208" y="0"/>
                  </a:lnTo>
                  <a:lnTo>
                    <a:pt x="1192" y="0"/>
                  </a:lnTo>
                  <a:lnTo>
                    <a:pt x="1176" y="0"/>
                  </a:lnTo>
                  <a:lnTo>
                    <a:pt x="1160" y="0"/>
                  </a:lnTo>
                  <a:lnTo>
                    <a:pt x="1144" y="0"/>
                  </a:lnTo>
                  <a:lnTo>
                    <a:pt x="1128" y="0"/>
                  </a:lnTo>
                  <a:lnTo>
                    <a:pt x="1112" y="0"/>
                  </a:lnTo>
                  <a:lnTo>
                    <a:pt x="1096" y="0"/>
                  </a:lnTo>
                  <a:lnTo>
                    <a:pt x="1080" y="0"/>
                  </a:lnTo>
                  <a:lnTo>
                    <a:pt x="1064" y="0"/>
                  </a:lnTo>
                  <a:lnTo>
                    <a:pt x="1048" y="0"/>
                  </a:lnTo>
                  <a:lnTo>
                    <a:pt x="1032" y="0"/>
                  </a:lnTo>
                  <a:lnTo>
                    <a:pt x="1008" y="8"/>
                  </a:lnTo>
                  <a:lnTo>
                    <a:pt x="992" y="16"/>
                  </a:lnTo>
                  <a:lnTo>
                    <a:pt x="984" y="24"/>
                  </a:lnTo>
                </a:path>
              </a:pathLst>
            </a:custGeom>
            <a:solidFill>
              <a:srgbClr val="A2C1FE"/>
            </a:solidFill>
            <a:ln w="50800" cap="rnd" cmpd="sng">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endParaRPr lang="es-ES" sz="1279"/>
            </a:p>
          </p:txBody>
        </p:sp>
        <p:sp>
          <p:nvSpPr>
            <p:cNvPr id="38" name="Oval 4"/>
            <p:cNvSpPr>
              <a:spLocks noChangeArrowheads="1"/>
            </p:cNvSpPr>
            <p:nvPr/>
          </p:nvSpPr>
          <p:spPr bwMode="auto">
            <a:xfrm>
              <a:off x="4410" y="1962"/>
              <a:ext cx="562" cy="632"/>
            </a:xfrm>
            <a:prstGeom prst="ellipse">
              <a:avLst/>
            </a:prstGeom>
            <a:solidFill>
              <a:srgbClr val="FE9B03"/>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39" name="Oval 5"/>
            <p:cNvSpPr>
              <a:spLocks noChangeArrowheads="1"/>
            </p:cNvSpPr>
            <p:nvPr/>
          </p:nvSpPr>
          <p:spPr bwMode="auto">
            <a:xfrm>
              <a:off x="4439" y="1995"/>
              <a:ext cx="503" cy="566"/>
            </a:xfrm>
            <a:prstGeom prst="ellipse">
              <a:avLst/>
            </a:prstGeom>
            <a:solidFill>
              <a:schemeClr val="bg1"/>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40" name="Oval 6"/>
            <p:cNvSpPr>
              <a:spLocks noChangeArrowheads="1"/>
            </p:cNvSpPr>
            <p:nvPr/>
          </p:nvSpPr>
          <p:spPr bwMode="auto">
            <a:xfrm>
              <a:off x="4922" y="2391"/>
              <a:ext cx="562" cy="632"/>
            </a:xfrm>
            <a:prstGeom prst="ellipse">
              <a:avLst/>
            </a:prstGeom>
            <a:solidFill>
              <a:srgbClr val="FE9B03"/>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41" name="Oval 7"/>
            <p:cNvSpPr>
              <a:spLocks noChangeArrowheads="1"/>
            </p:cNvSpPr>
            <p:nvPr/>
          </p:nvSpPr>
          <p:spPr bwMode="auto">
            <a:xfrm>
              <a:off x="4951" y="2424"/>
              <a:ext cx="504" cy="566"/>
            </a:xfrm>
            <a:prstGeom prst="ellipse">
              <a:avLst/>
            </a:prstGeom>
            <a:solidFill>
              <a:schemeClr val="bg1"/>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42" name="Oval 8"/>
            <p:cNvSpPr>
              <a:spLocks noChangeArrowheads="1"/>
            </p:cNvSpPr>
            <p:nvPr/>
          </p:nvSpPr>
          <p:spPr bwMode="auto">
            <a:xfrm>
              <a:off x="4413" y="3058"/>
              <a:ext cx="561" cy="632"/>
            </a:xfrm>
            <a:prstGeom prst="ellipse">
              <a:avLst/>
            </a:prstGeom>
            <a:solidFill>
              <a:srgbClr val="FE9B03"/>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43" name="Oval 9"/>
            <p:cNvSpPr>
              <a:spLocks noChangeArrowheads="1"/>
            </p:cNvSpPr>
            <p:nvPr/>
          </p:nvSpPr>
          <p:spPr bwMode="auto">
            <a:xfrm>
              <a:off x="4442" y="3091"/>
              <a:ext cx="503" cy="566"/>
            </a:xfrm>
            <a:prstGeom prst="ellipse">
              <a:avLst/>
            </a:prstGeom>
            <a:solidFill>
              <a:schemeClr val="bg1"/>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44" name="Oval 10"/>
            <p:cNvSpPr>
              <a:spLocks noChangeArrowheads="1"/>
            </p:cNvSpPr>
            <p:nvPr/>
          </p:nvSpPr>
          <p:spPr bwMode="auto">
            <a:xfrm>
              <a:off x="3761" y="2525"/>
              <a:ext cx="562" cy="632"/>
            </a:xfrm>
            <a:prstGeom prst="ellipse">
              <a:avLst/>
            </a:prstGeom>
            <a:solidFill>
              <a:srgbClr val="FE9B03"/>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45" name="Oval 11"/>
            <p:cNvSpPr>
              <a:spLocks noChangeArrowheads="1"/>
            </p:cNvSpPr>
            <p:nvPr/>
          </p:nvSpPr>
          <p:spPr bwMode="auto">
            <a:xfrm>
              <a:off x="3790" y="2558"/>
              <a:ext cx="504" cy="566"/>
            </a:xfrm>
            <a:prstGeom prst="ellipse">
              <a:avLst/>
            </a:prstGeom>
            <a:solidFill>
              <a:schemeClr val="bg1"/>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46" name="Freeform 12"/>
            <p:cNvSpPr>
              <a:spLocks/>
            </p:cNvSpPr>
            <p:nvPr/>
          </p:nvSpPr>
          <p:spPr bwMode="auto">
            <a:xfrm>
              <a:off x="5140" y="3176"/>
              <a:ext cx="83" cy="93"/>
            </a:xfrm>
            <a:custGeom>
              <a:avLst/>
              <a:gdLst>
                <a:gd name="T0" fmla="*/ 0 w 93"/>
                <a:gd name="T1" fmla="*/ 12 h 93"/>
                <a:gd name="T2" fmla="*/ 6 w 93"/>
                <a:gd name="T3" fmla="*/ 12 h 93"/>
                <a:gd name="T4" fmla="*/ 16 w 93"/>
                <a:gd name="T5" fmla="*/ 8 h 93"/>
                <a:gd name="T6" fmla="*/ 22 w 93"/>
                <a:gd name="T7" fmla="*/ 8 h 93"/>
                <a:gd name="T8" fmla="*/ 35 w 93"/>
                <a:gd name="T9" fmla="*/ 8 h 93"/>
                <a:gd name="T10" fmla="*/ 41 w 93"/>
                <a:gd name="T11" fmla="*/ 8 h 93"/>
                <a:gd name="T12" fmla="*/ 48 w 93"/>
                <a:gd name="T13" fmla="*/ 4 h 93"/>
                <a:gd name="T14" fmla="*/ 54 w 93"/>
                <a:gd name="T15" fmla="*/ 4 h 93"/>
                <a:gd name="T16" fmla="*/ 61 w 93"/>
                <a:gd name="T17" fmla="*/ 0 h 93"/>
                <a:gd name="T18" fmla="*/ 67 w 93"/>
                <a:gd name="T19" fmla="*/ 0 h 93"/>
                <a:gd name="T20" fmla="*/ 71 w 93"/>
                <a:gd name="T21" fmla="*/ 8 h 93"/>
                <a:gd name="T22" fmla="*/ 73 w 93"/>
                <a:gd name="T23" fmla="*/ 16 h 93"/>
                <a:gd name="T24" fmla="*/ 73 w 93"/>
                <a:gd name="T25" fmla="*/ 24 h 93"/>
                <a:gd name="T26" fmla="*/ 71 w 93"/>
                <a:gd name="T27" fmla="*/ 32 h 93"/>
                <a:gd name="T28" fmla="*/ 63 w 93"/>
                <a:gd name="T29" fmla="*/ 36 h 93"/>
                <a:gd name="T30" fmla="*/ 61 w 93"/>
                <a:gd name="T31" fmla="*/ 48 h 93"/>
                <a:gd name="T32" fmla="*/ 61 w 93"/>
                <a:gd name="T33" fmla="*/ 56 h 93"/>
                <a:gd name="T34" fmla="*/ 61 w 93"/>
                <a:gd name="T35" fmla="*/ 64 h 93"/>
                <a:gd name="T36" fmla="*/ 57 w 93"/>
                <a:gd name="T37" fmla="*/ 76 h 93"/>
                <a:gd name="T38" fmla="*/ 57 w 93"/>
                <a:gd name="T39" fmla="*/ 84 h 93"/>
                <a:gd name="T40" fmla="*/ 54 w 93"/>
                <a:gd name="T41" fmla="*/ 92 h 93"/>
                <a:gd name="T42" fmla="*/ 48 w 93"/>
                <a:gd name="T43" fmla="*/ 92 h 93"/>
                <a:gd name="T44" fmla="*/ 41 w 93"/>
                <a:gd name="T45" fmla="*/ 88 h 93"/>
                <a:gd name="T46" fmla="*/ 38 w 93"/>
                <a:gd name="T47" fmla="*/ 80 h 93"/>
                <a:gd name="T48" fmla="*/ 35 w 93"/>
                <a:gd name="T49" fmla="*/ 72 h 93"/>
                <a:gd name="T50" fmla="*/ 29 w 93"/>
                <a:gd name="T51" fmla="*/ 64 h 93"/>
                <a:gd name="T52" fmla="*/ 26 w 93"/>
                <a:gd name="T53" fmla="*/ 56 h 93"/>
                <a:gd name="T54" fmla="*/ 19 w 93"/>
                <a:gd name="T55" fmla="*/ 52 h 93"/>
                <a:gd name="T56" fmla="*/ 12 w 93"/>
                <a:gd name="T57" fmla="*/ 48 h 93"/>
                <a:gd name="T58" fmla="*/ 6 w 93"/>
                <a:gd name="T59" fmla="*/ 44 h 93"/>
                <a:gd name="T60" fmla="*/ 4 w 93"/>
                <a:gd name="T61" fmla="*/ 36 h 93"/>
                <a:gd name="T62" fmla="*/ 4 w 93"/>
                <a:gd name="T63" fmla="*/ 28 h 93"/>
                <a:gd name="T64" fmla="*/ 0 w 93"/>
                <a:gd name="T65" fmla="*/ 12 h 9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3" h="93">
                  <a:moveTo>
                    <a:pt x="0" y="12"/>
                  </a:moveTo>
                  <a:lnTo>
                    <a:pt x="8" y="12"/>
                  </a:lnTo>
                  <a:lnTo>
                    <a:pt x="20" y="8"/>
                  </a:lnTo>
                  <a:lnTo>
                    <a:pt x="28" y="8"/>
                  </a:lnTo>
                  <a:lnTo>
                    <a:pt x="44" y="8"/>
                  </a:lnTo>
                  <a:lnTo>
                    <a:pt x="52" y="8"/>
                  </a:lnTo>
                  <a:lnTo>
                    <a:pt x="60" y="4"/>
                  </a:lnTo>
                  <a:lnTo>
                    <a:pt x="68" y="4"/>
                  </a:lnTo>
                  <a:lnTo>
                    <a:pt x="76" y="0"/>
                  </a:lnTo>
                  <a:lnTo>
                    <a:pt x="84" y="0"/>
                  </a:lnTo>
                  <a:lnTo>
                    <a:pt x="88" y="8"/>
                  </a:lnTo>
                  <a:lnTo>
                    <a:pt x="92" y="16"/>
                  </a:lnTo>
                  <a:lnTo>
                    <a:pt x="92" y="24"/>
                  </a:lnTo>
                  <a:lnTo>
                    <a:pt x="88" y="32"/>
                  </a:lnTo>
                  <a:lnTo>
                    <a:pt x="80" y="36"/>
                  </a:lnTo>
                  <a:lnTo>
                    <a:pt x="76" y="48"/>
                  </a:lnTo>
                  <a:lnTo>
                    <a:pt x="76" y="56"/>
                  </a:lnTo>
                  <a:lnTo>
                    <a:pt x="76" y="64"/>
                  </a:lnTo>
                  <a:lnTo>
                    <a:pt x="72" y="76"/>
                  </a:lnTo>
                  <a:lnTo>
                    <a:pt x="72" y="84"/>
                  </a:lnTo>
                  <a:lnTo>
                    <a:pt x="68" y="92"/>
                  </a:lnTo>
                  <a:lnTo>
                    <a:pt x="60" y="92"/>
                  </a:lnTo>
                  <a:lnTo>
                    <a:pt x="52" y="88"/>
                  </a:lnTo>
                  <a:lnTo>
                    <a:pt x="48" y="80"/>
                  </a:lnTo>
                  <a:lnTo>
                    <a:pt x="44" y="72"/>
                  </a:lnTo>
                  <a:lnTo>
                    <a:pt x="36" y="64"/>
                  </a:lnTo>
                  <a:lnTo>
                    <a:pt x="32" y="56"/>
                  </a:lnTo>
                  <a:lnTo>
                    <a:pt x="24" y="52"/>
                  </a:lnTo>
                  <a:lnTo>
                    <a:pt x="16" y="48"/>
                  </a:lnTo>
                  <a:lnTo>
                    <a:pt x="8" y="44"/>
                  </a:lnTo>
                  <a:lnTo>
                    <a:pt x="4" y="36"/>
                  </a:lnTo>
                  <a:lnTo>
                    <a:pt x="4" y="28"/>
                  </a:lnTo>
                  <a:lnTo>
                    <a:pt x="0" y="1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endParaRPr lang="es-ES" sz="1279"/>
            </a:p>
          </p:txBody>
        </p:sp>
        <p:sp>
          <p:nvSpPr>
            <p:cNvPr id="47" name="Freeform 13"/>
            <p:cNvSpPr>
              <a:spLocks/>
            </p:cNvSpPr>
            <p:nvPr/>
          </p:nvSpPr>
          <p:spPr bwMode="auto">
            <a:xfrm>
              <a:off x="5250" y="3124"/>
              <a:ext cx="118" cy="113"/>
            </a:xfrm>
            <a:custGeom>
              <a:avLst/>
              <a:gdLst>
                <a:gd name="T0" fmla="*/ 0 w 133"/>
                <a:gd name="T1" fmla="*/ 44 h 113"/>
                <a:gd name="T2" fmla="*/ 6 w 133"/>
                <a:gd name="T3" fmla="*/ 40 h 113"/>
                <a:gd name="T4" fmla="*/ 16 w 133"/>
                <a:gd name="T5" fmla="*/ 40 h 113"/>
                <a:gd name="T6" fmla="*/ 22 w 133"/>
                <a:gd name="T7" fmla="*/ 40 h 113"/>
                <a:gd name="T8" fmla="*/ 28 w 133"/>
                <a:gd name="T9" fmla="*/ 40 h 113"/>
                <a:gd name="T10" fmla="*/ 35 w 133"/>
                <a:gd name="T11" fmla="*/ 36 h 113"/>
                <a:gd name="T12" fmla="*/ 41 w 133"/>
                <a:gd name="T13" fmla="*/ 32 h 113"/>
                <a:gd name="T14" fmla="*/ 44 w 133"/>
                <a:gd name="T15" fmla="*/ 24 h 113"/>
                <a:gd name="T16" fmla="*/ 51 w 133"/>
                <a:gd name="T17" fmla="*/ 24 h 113"/>
                <a:gd name="T18" fmla="*/ 57 w 133"/>
                <a:gd name="T19" fmla="*/ 20 h 113"/>
                <a:gd name="T20" fmla="*/ 63 w 133"/>
                <a:gd name="T21" fmla="*/ 16 h 113"/>
                <a:gd name="T22" fmla="*/ 69 w 133"/>
                <a:gd name="T23" fmla="*/ 12 h 113"/>
                <a:gd name="T24" fmla="*/ 75 w 133"/>
                <a:gd name="T25" fmla="*/ 8 h 113"/>
                <a:gd name="T26" fmla="*/ 82 w 133"/>
                <a:gd name="T27" fmla="*/ 0 h 113"/>
                <a:gd name="T28" fmla="*/ 88 w 133"/>
                <a:gd name="T29" fmla="*/ 0 h 113"/>
                <a:gd name="T30" fmla="*/ 98 w 133"/>
                <a:gd name="T31" fmla="*/ 0 h 113"/>
                <a:gd name="T32" fmla="*/ 104 w 133"/>
                <a:gd name="T33" fmla="*/ 12 h 113"/>
                <a:gd name="T34" fmla="*/ 104 w 133"/>
                <a:gd name="T35" fmla="*/ 20 h 113"/>
                <a:gd name="T36" fmla="*/ 98 w 133"/>
                <a:gd name="T37" fmla="*/ 28 h 113"/>
                <a:gd name="T38" fmla="*/ 94 w 133"/>
                <a:gd name="T39" fmla="*/ 36 h 113"/>
                <a:gd name="T40" fmla="*/ 88 w 133"/>
                <a:gd name="T41" fmla="*/ 44 h 113"/>
                <a:gd name="T42" fmla="*/ 85 w 133"/>
                <a:gd name="T43" fmla="*/ 52 h 113"/>
                <a:gd name="T44" fmla="*/ 88 w 133"/>
                <a:gd name="T45" fmla="*/ 64 h 113"/>
                <a:gd name="T46" fmla="*/ 88 w 133"/>
                <a:gd name="T47" fmla="*/ 72 h 113"/>
                <a:gd name="T48" fmla="*/ 88 w 133"/>
                <a:gd name="T49" fmla="*/ 80 h 113"/>
                <a:gd name="T50" fmla="*/ 88 w 133"/>
                <a:gd name="T51" fmla="*/ 88 h 113"/>
                <a:gd name="T52" fmla="*/ 88 w 133"/>
                <a:gd name="T53" fmla="*/ 96 h 113"/>
                <a:gd name="T54" fmla="*/ 88 w 133"/>
                <a:gd name="T55" fmla="*/ 104 h 113"/>
                <a:gd name="T56" fmla="*/ 82 w 133"/>
                <a:gd name="T57" fmla="*/ 112 h 113"/>
                <a:gd name="T58" fmla="*/ 73 w 133"/>
                <a:gd name="T59" fmla="*/ 108 h 113"/>
                <a:gd name="T60" fmla="*/ 67 w 133"/>
                <a:gd name="T61" fmla="*/ 104 h 113"/>
                <a:gd name="T62" fmla="*/ 59 w 133"/>
                <a:gd name="T63" fmla="*/ 92 h 113"/>
                <a:gd name="T64" fmla="*/ 53 w 133"/>
                <a:gd name="T65" fmla="*/ 84 h 113"/>
                <a:gd name="T66" fmla="*/ 47 w 133"/>
                <a:gd name="T67" fmla="*/ 80 h 113"/>
                <a:gd name="T68" fmla="*/ 41 w 133"/>
                <a:gd name="T69" fmla="*/ 76 h 113"/>
                <a:gd name="T70" fmla="*/ 35 w 133"/>
                <a:gd name="T71" fmla="*/ 72 h 113"/>
                <a:gd name="T72" fmla="*/ 28 w 133"/>
                <a:gd name="T73" fmla="*/ 72 h 113"/>
                <a:gd name="T74" fmla="*/ 19 w 133"/>
                <a:gd name="T75" fmla="*/ 68 h 113"/>
                <a:gd name="T76" fmla="*/ 12 w 133"/>
                <a:gd name="T77" fmla="*/ 68 h 113"/>
                <a:gd name="T78" fmla="*/ 6 w 133"/>
                <a:gd name="T79" fmla="*/ 68 h 113"/>
                <a:gd name="T80" fmla="*/ 4 w 133"/>
                <a:gd name="T81" fmla="*/ 60 h 113"/>
                <a:gd name="T82" fmla="*/ 0 w 133"/>
                <a:gd name="T83" fmla="*/ 52 h 113"/>
                <a:gd name="T84" fmla="*/ 0 w 133"/>
                <a:gd name="T85" fmla="*/ 44 h 11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3" h="113">
                  <a:moveTo>
                    <a:pt x="0" y="44"/>
                  </a:moveTo>
                  <a:lnTo>
                    <a:pt x="8" y="40"/>
                  </a:lnTo>
                  <a:lnTo>
                    <a:pt x="20" y="40"/>
                  </a:lnTo>
                  <a:lnTo>
                    <a:pt x="28" y="40"/>
                  </a:lnTo>
                  <a:lnTo>
                    <a:pt x="36" y="40"/>
                  </a:lnTo>
                  <a:lnTo>
                    <a:pt x="44" y="36"/>
                  </a:lnTo>
                  <a:lnTo>
                    <a:pt x="52" y="32"/>
                  </a:lnTo>
                  <a:lnTo>
                    <a:pt x="56" y="24"/>
                  </a:lnTo>
                  <a:lnTo>
                    <a:pt x="64" y="24"/>
                  </a:lnTo>
                  <a:lnTo>
                    <a:pt x="72" y="20"/>
                  </a:lnTo>
                  <a:lnTo>
                    <a:pt x="80" y="16"/>
                  </a:lnTo>
                  <a:lnTo>
                    <a:pt x="88" y="12"/>
                  </a:lnTo>
                  <a:lnTo>
                    <a:pt x="96" y="8"/>
                  </a:lnTo>
                  <a:lnTo>
                    <a:pt x="104" y="0"/>
                  </a:lnTo>
                  <a:lnTo>
                    <a:pt x="112" y="0"/>
                  </a:lnTo>
                  <a:lnTo>
                    <a:pt x="124" y="0"/>
                  </a:lnTo>
                  <a:lnTo>
                    <a:pt x="132" y="12"/>
                  </a:lnTo>
                  <a:lnTo>
                    <a:pt x="132" y="20"/>
                  </a:lnTo>
                  <a:lnTo>
                    <a:pt x="124" y="28"/>
                  </a:lnTo>
                  <a:lnTo>
                    <a:pt x="120" y="36"/>
                  </a:lnTo>
                  <a:lnTo>
                    <a:pt x="112" y="44"/>
                  </a:lnTo>
                  <a:lnTo>
                    <a:pt x="108" y="52"/>
                  </a:lnTo>
                  <a:lnTo>
                    <a:pt x="112" y="64"/>
                  </a:lnTo>
                  <a:lnTo>
                    <a:pt x="112" y="72"/>
                  </a:lnTo>
                  <a:lnTo>
                    <a:pt x="112" y="80"/>
                  </a:lnTo>
                  <a:lnTo>
                    <a:pt x="112" y="88"/>
                  </a:lnTo>
                  <a:lnTo>
                    <a:pt x="112" y="96"/>
                  </a:lnTo>
                  <a:lnTo>
                    <a:pt x="112" y="104"/>
                  </a:lnTo>
                  <a:lnTo>
                    <a:pt x="104" y="112"/>
                  </a:lnTo>
                  <a:lnTo>
                    <a:pt x="92" y="108"/>
                  </a:lnTo>
                  <a:lnTo>
                    <a:pt x="84" y="104"/>
                  </a:lnTo>
                  <a:lnTo>
                    <a:pt x="76" y="92"/>
                  </a:lnTo>
                  <a:lnTo>
                    <a:pt x="68" y="84"/>
                  </a:lnTo>
                  <a:lnTo>
                    <a:pt x="60" y="80"/>
                  </a:lnTo>
                  <a:lnTo>
                    <a:pt x="52" y="76"/>
                  </a:lnTo>
                  <a:lnTo>
                    <a:pt x="44" y="72"/>
                  </a:lnTo>
                  <a:lnTo>
                    <a:pt x="36" y="72"/>
                  </a:lnTo>
                  <a:lnTo>
                    <a:pt x="24" y="68"/>
                  </a:lnTo>
                  <a:lnTo>
                    <a:pt x="16" y="68"/>
                  </a:lnTo>
                  <a:lnTo>
                    <a:pt x="8" y="68"/>
                  </a:lnTo>
                  <a:lnTo>
                    <a:pt x="4" y="60"/>
                  </a:lnTo>
                  <a:lnTo>
                    <a:pt x="0" y="52"/>
                  </a:lnTo>
                  <a:lnTo>
                    <a:pt x="0" y="4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endParaRPr lang="es-ES" sz="1279"/>
            </a:p>
          </p:txBody>
        </p:sp>
        <p:sp>
          <p:nvSpPr>
            <p:cNvPr id="48" name="Freeform 14"/>
            <p:cNvSpPr>
              <a:spLocks/>
            </p:cNvSpPr>
            <p:nvPr/>
          </p:nvSpPr>
          <p:spPr bwMode="auto">
            <a:xfrm>
              <a:off x="5389" y="2840"/>
              <a:ext cx="353" cy="357"/>
            </a:xfrm>
            <a:custGeom>
              <a:avLst/>
              <a:gdLst>
                <a:gd name="T0" fmla="*/ 63 w 397"/>
                <a:gd name="T1" fmla="*/ 220 h 357"/>
                <a:gd name="T2" fmla="*/ 44 w 397"/>
                <a:gd name="T3" fmla="*/ 232 h 357"/>
                <a:gd name="T4" fmla="*/ 25 w 397"/>
                <a:gd name="T5" fmla="*/ 244 h 357"/>
                <a:gd name="T6" fmla="*/ 4 w 397"/>
                <a:gd name="T7" fmla="*/ 256 h 357"/>
                <a:gd name="T8" fmla="*/ 4 w 397"/>
                <a:gd name="T9" fmla="*/ 280 h 357"/>
                <a:gd name="T10" fmla="*/ 19 w 397"/>
                <a:gd name="T11" fmla="*/ 296 h 357"/>
                <a:gd name="T12" fmla="*/ 35 w 397"/>
                <a:gd name="T13" fmla="*/ 316 h 357"/>
                <a:gd name="T14" fmla="*/ 57 w 397"/>
                <a:gd name="T15" fmla="*/ 316 h 357"/>
                <a:gd name="T16" fmla="*/ 76 w 397"/>
                <a:gd name="T17" fmla="*/ 328 h 357"/>
                <a:gd name="T18" fmla="*/ 89 w 397"/>
                <a:gd name="T19" fmla="*/ 344 h 357"/>
                <a:gd name="T20" fmla="*/ 104 w 397"/>
                <a:gd name="T21" fmla="*/ 356 h 357"/>
                <a:gd name="T22" fmla="*/ 130 w 397"/>
                <a:gd name="T23" fmla="*/ 352 h 357"/>
                <a:gd name="T24" fmla="*/ 158 w 397"/>
                <a:gd name="T25" fmla="*/ 340 h 357"/>
                <a:gd name="T26" fmla="*/ 183 w 397"/>
                <a:gd name="T27" fmla="*/ 332 h 357"/>
                <a:gd name="T28" fmla="*/ 212 w 397"/>
                <a:gd name="T29" fmla="*/ 316 h 357"/>
                <a:gd name="T30" fmla="*/ 237 w 397"/>
                <a:gd name="T31" fmla="*/ 292 h 357"/>
                <a:gd name="T32" fmla="*/ 260 w 397"/>
                <a:gd name="T33" fmla="*/ 264 h 357"/>
                <a:gd name="T34" fmla="*/ 285 w 397"/>
                <a:gd name="T35" fmla="*/ 224 h 357"/>
                <a:gd name="T36" fmla="*/ 301 w 397"/>
                <a:gd name="T37" fmla="*/ 200 h 357"/>
                <a:gd name="T38" fmla="*/ 307 w 397"/>
                <a:gd name="T39" fmla="*/ 148 h 357"/>
                <a:gd name="T40" fmla="*/ 313 w 397"/>
                <a:gd name="T41" fmla="*/ 124 h 357"/>
                <a:gd name="T42" fmla="*/ 303 w 397"/>
                <a:gd name="T43" fmla="*/ 104 h 357"/>
                <a:gd name="T44" fmla="*/ 301 w 397"/>
                <a:gd name="T45" fmla="*/ 80 h 357"/>
                <a:gd name="T46" fmla="*/ 282 w 397"/>
                <a:gd name="T47" fmla="*/ 64 h 357"/>
                <a:gd name="T48" fmla="*/ 256 w 397"/>
                <a:gd name="T49" fmla="*/ 56 h 357"/>
                <a:gd name="T50" fmla="*/ 237 w 397"/>
                <a:gd name="T51" fmla="*/ 72 h 357"/>
                <a:gd name="T52" fmla="*/ 218 w 397"/>
                <a:gd name="T53" fmla="*/ 56 h 357"/>
                <a:gd name="T54" fmla="*/ 203 w 397"/>
                <a:gd name="T55" fmla="*/ 44 h 357"/>
                <a:gd name="T56" fmla="*/ 197 w 397"/>
                <a:gd name="T57" fmla="*/ 16 h 357"/>
                <a:gd name="T58" fmla="*/ 177 w 397"/>
                <a:gd name="T59" fmla="*/ 0 h 357"/>
                <a:gd name="T60" fmla="*/ 158 w 397"/>
                <a:gd name="T61" fmla="*/ 16 h 357"/>
                <a:gd name="T62" fmla="*/ 152 w 397"/>
                <a:gd name="T63" fmla="*/ 40 h 357"/>
                <a:gd name="T64" fmla="*/ 142 w 397"/>
                <a:gd name="T65" fmla="*/ 64 h 357"/>
                <a:gd name="T66" fmla="*/ 132 w 397"/>
                <a:gd name="T67" fmla="*/ 84 h 357"/>
                <a:gd name="T68" fmla="*/ 139 w 397"/>
                <a:gd name="T69" fmla="*/ 104 h 357"/>
                <a:gd name="T70" fmla="*/ 161 w 397"/>
                <a:gd name="T71" fmla="*/ 108 h 357"/>
                <a:gd name="T72" fmla="*/ 181 w 397"/>
                <a:gd name="T73" fmla="*/ 112 h 357"/>
                <a:gd name="T74" fmla="*/ 203 w 397"/>
                <a:gd name="T75" fmla="*/ 132 h 357"/>
                <a:gd name="T76" fmla="*/ 199 w 397"/>
                <a:gd name="T77" fmla="*/ 156 h 357"/>
                <a:gd name="T78" fmla="*/ 177 w 397"/>
                <a:gd name="T79" fmla="*/ 184 h 357"/>
                <a:gd name="T80" fmla="*/ 161 w 397"/>
                <a:gd name="T81" fmla="*/ 200 h 357"/>
                <a:gd name="T82" fmla="*/ 146 w 397"/>
                <a:gd name="T83" fmla="*/ 220 h 357"/>
                <a:gd name="T84" fmla="*/ 132 w 397"/>
                <a:gd name="T85" fmla="*/ 236 h 357"/>
                <a:gd name="T86" fmla="*/ 117 w 397"/>
                <a:gd name="T87" fmla="*/ 256 h 357"/>
                <a:gd name="T88" fmla="*/ 101 w 397"/>
                <a:gd name="T89" fmla="*/ 272 h 357"/>
                <a:gd name="T90" fmla="*/ 82 w 397"/>
                <a:gd name="T91" fmla="*/ 268 h 357"/>
                <a:gd name="T92" fmla="*/ 76 w 397"/>
                <a:gd name="T93" fmla="*/ 244 h 357"/>
                <a:gd name="T94" fmla="*/ 79 w 397"/>
                <a:gd name="T95" fmla="*/ 220 h 3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397" h="357">
                  <a:moveTo>
                    <a:pt x="88" y="204"/>
                  </a:moveTo>
                  <a:lnTo>
                    <a:pt x="84" y="212"/>
                  </a:lnTo>
                  <a:lnTo>
                    <a:pt x="80" y="220"/>
                  </a:lnTo>
                  <a:lnTo>
                    <a:pt x="72" y="224"/>
                  </a:lnTo>
                  <a:lnTo>
                    <a:pt x="64" y="228"/>
                  </a:lnTo>
                  <a:lnTo>
                    <a:pt x="56" y="232"/>
                  </a:lnTo>
                  <a:lnTo>
                    <a:pt x="48" y="236"/>
                  </a:lnTo>
                  <a:lnTo>
                    <a:pt x="40" y="240"/>
                  </a:lnTo>
                  <a:lnTo>
                    <a:pt x="32" y="244"/>
                  </a:lnTo>
                  <a:lnTo>
                    <a:pt x="24" y="248"/>
                  </a:lnTo>
                  <a:lnTo>
                    <a:pt x="12" y="252"/>
                  </a:lnTo>
                  <a:lnTo>
                    <a:pt x="4" y="256"/>
                  </a:lnTo>
                  <a:lnTo>
                    <a:pt x="0" y="264"/>
                  </a:lnTo>
                  <a:lnTo>
                    <a:pt x="0" y="272"/>
                  </a:lnTo>
                  <a:lnTo>
                    <a:pt x="4" y="280"/>
                  </a:lnTo>
                  <a:lnTo>
                    <a:pt x="12" y="280"/>
                  </a:lnTo>
                  <a:lnTo>
                    <a:pt x="16" y="288"/>
                  </a:lnTo>
                  <a:lnTo>
                    <a:pt x="24" y="296"/>
                  </a:lnTo>
                  <a:lnTo>
                    <a:pt x="28" y="304"/>
                  </a:lnTo>
                  <a:lnTo>
                    <a:pt x="36" y="312"/>
                  </a:lnTo>
                  <a:lnTo>
                    <a:pt x="44" y="316"/>
                  </a:lnTo>
                  <a:lnTo>
                    <a:pt x="52" y="320"/>
                  </a:lnTo>
                  <a:lnTo>
                    <a:pt x="60" y="320"/>
                  </a:lnTo>
                  <a:lnTo>
                    <a:pt x="72" y="316"/>
                  </a:lnTo>
                  <a:lnTo>
                    <a:pt x="80" y="320"/>
                  </a:lnTo>
                  <a:lnTo>
                    <a:pt x="88" y="320"/>
                  </a:lnTo>
                  <a:lnTo>
                    <a:pt x="96" y="328"/>
                  </a:lnTo>
                  <a:lnTo>
                    <a:pt x="104" y="332"/>
                  </a:lnTo>
                  <a:lnTo>
                    <a:pt x="112" y="336"/>
                  </a:lnTo>
                  <a:lnTo>
                    <a:pt x="112" y="344"/>
                  </a:lnTo>
                  <a:lnTo>
                    <a:pt x="116" y="352"/>
                  </a:lnTo>
                  <a:lnTo>
                    <a:pt x="124" y="356"/>
                  </a:lnTo>
                  <a:lnTo>
                    <a:pt x="132" y="356"/>
                  </a:lnTo>
                  <a:lnTo>
                    <a:pt x="140" y="356"/>
                  </a:lnTo>
                  <a:lnTo>
                    <a:pt x="156" y="352"/>
                  </a:lnTo>
                  <a:lnTo>
                    <a:pt x="164" y="352"/>
                  </a:lnTo>
                  <a:lnTo>
                    <a:pt x="176" y="344"/>
                  </a:lnTo>
                  <a:lnTo>
                    <a:pt x="184" y="344"/>
                  </a:lnTo>
                  <a:lnTo>
                    <a:pt x="200" y="340"/>
                  </a:lnTo>
                  <a:lnTo>
                    <a:pt x="208" y="336"/>
                  </a:lnTo>
                  <a:lnTo>
                    <a:pt x="224" y="332"/>
                  </a:lnTo>
                  <a:lnTo>
                    <a:pt x="232" y="332"/>
                  </a:lnTo>
                  <a:lnTo>
                    <a:pt x="240" y="328"/>
                  </a:lnTo>
                  <a:lnTo>
                    <a:pt x="260" y="320"/>
                  </a:lnTo>
                  <a:lnTo>
                    <a:pt x="268" y="316"/>
                  </a:lnTo>
                  <a:lnTo>
                    <a:pt x="276" y="312"/>
                  </a:lnTo>
                  <a:lnTo>
                    <a:pt x="292" y="300"/>
                  </a:lnTo>
                  <a:lnTo>
                    <a:pt x="300" y="292"/>
                  </a:lnTo>
                  <a:lnTo>
                    <a:pt x="308" y="288"/>
                  </a:lnTo>
                  <a:lnTo>
                    <a:pt x="324" y="272"/>
                  </a:lnTo>
                  <a:lnTo>
                    <a:pt x="328" y="264"/>
                  </a:lnTo>
                  <a:lnTo>
                    <a:pt x="340" y="252"/>
                  </a:lnTo>
                  <a:lnTo>
                    <a:pt x="344" y="244"/>
                  </a:lnTo>
                  <a:lnTo>
                    <a:pt x="360" y="224"/>
                  </a:lnTo>
                  <a:lnTo>
                    <a:pt x="364" y="216"/>
                  </a:lnTo>
                  <a:lnTo>
                    <a:pt x="372" y="208"/>
                  </a:lnTo>
                  <a:lnTo>
                    <a:pt x="380" y="200"/>
                  </a:lnTo>
                  <a:lnTo>
                    <a:pt x="372" y="176"/>
                  </a:lnTo>
                  <a:lnTo>
                    <a:pt x="380" y="152"/>
                  </a:lnTo>
                  <a:lnTo>
                    <a:pt x="388" y="148"/>
                  </a:lnTo>
                  <a:lnTo>
                    <a:pt x="392" y="140"/>
                  </a:lnTo>
                  <a:lnTo>
                    <a:pt x="396" y="132"/>
                  </a:lnTo>
                  <a:lnTo>
                    <a:pt x="396" y="124"/>
                  </a:lnTo>
                  <a:lnTo>
                    <a:pt x="392" y="116"/>
                  </a:lnTo>
                  <a:lnTo>
                    <a:pt x="384" y="112"/>
                  </a:lnTo>
                  <a:lnTo>
                    <a:pt x="384" y="104"/>
                  </a:lnTo>
                  <a:lnTo>
                    <a:pt x="380" y="96"/>
                  </a:lnTo>
                  <a:lnTo>
                    <a:pt x="380" y="88"/>
                  </a:lnTo>
                  <a:lnTo>
                    <a:pt x="380" y="80"/>
                  </a:lnTo>
                  <a:lnTo>
                    <a:pt x="376" y="72"/>
                  </a:lnTo>
                  <a:lnTo>
                    <a:pt x="364" y="68"/>
                  </a:lnTo>
                  <a:lnTo>
                    <a:pt x="356" y="64"/>
                  </a:lnTo>
                  <a:lnTo>
                    <a:pt x="348" y="60"/>
                  </a:lnTo>
                  <a:lnTo>
                    <a:pt x="336" y="56"/>
                  </a:lnTo>
                  <a:lnTo>
                    <a:pt x="324" y="56"/>
                  </a:lnTo>
                  <a:lnTo>
                    <a:pt x="316" y="64"/>
                  </a:lnTo>
                  <a:lnTo>
                    <a:pt x="308" y="68"/>
                  </a:lnTo>
                  <a:lnTo>
                    <a:pt x="300" y="72"/>
                  </a:lnTo>
                  <a:lnTo>
                    <a:pt x="292" y="64"/>
                  </a:lnTo>
                  <a:lnTo>
                    <a:pt x="284" y="60"/>
                  </a:lnTo>
                  <a:lnTo>
                    <a:pt x="276" y="56"/>
                  </a:lnTo>
                  <a:lnTo>
                    <a:pt x="272" y="48"/>
                  </a:lnTo>
                  <a:lnTo>
                    <a:pt x="264" y="48"/>
                  </a:lnTo>
                  <a:lnTo>
                    <a:pt x="256" y="44"/>
                  </a:lnTo>
                  <a:lnTo>
                    <a:pt x="252" y="36"/>
                  </a:lnTo>
                  <a:lnTo>
                    <a:pt x="248" y="24"/>
                  </a:lnTo>
                  <a:lnTo>
                    <a:pt x="248" y="16"/>
                  </a:lnTo>
                  <a:lnTo>
                    <a:pt x="240" y="8"/>
                  </a:lnTo>
                  <a:lnTo>
                    <a:pt x="232" y="4"/>
                  </a:lnTo>
                  <a:lnTo>
                    <a:pt x="224" y="0"/>
                  </a:lnTo>
                  <a:lnTo>
                    <a:pt x="216" y="0"/>
                  </a:lnTo>
                  <a:lnTo>
                    <a:pt x="204" y="8"/>
                  </a:lnTo>
                  <a:lnTo>
                    <a:pt x="200" y="16"/>
                  </a:lnTo>
                  <a:lnTo>
                    <a:pt x="200" y="24"/>
                  </a:lnTo>
                  <a:lnTo>
                    <a:pt x="192" y="32"/>
                  </a:lnTo>
                  <a:lnTo>
                    <a:pt x="192" y="40"/>
                  </a:lnTo>
                  <a:lnTo>
                    <a:pt x="188" y="48"/>
                  </a:lnTo>
                  <a:lnTo>
                    <a:pt x="184" y="56"/>
                  </a:lnTo>
                  <a:lnTo>
                    <a:pt x="180" y="64"/>
                  </a:lnTo>
                  <a:lnTo>
                    <a:pt x="176" y="72"/>
                  </a:lnTo>
                  <a:lnTo>
                    <a:pt x="168" y="76"/>
                  </a:lnTo>
                  <a:lnTo>
                    <a:pt x="168" y="84"/>
                  </a:lnTo>
                  <a:lnTo>
                    <a:pt x="164" y="92"/>
                  </a:lnTo>
                  <a:lnTo>
                    <a:pt x="168" y="100"/>
                  </a:lnTo>
                  <a:lnTo>
                    <a:pt x="176" y="104"/>
                  </a:lnTo>
                  <a:lnTo>
                    <a:pt x="184" y="100"/>
                  </a:lnTo>
                  <a:lnTo>
                    <a:pt x="192" y="104"/>
                  </a:lnTo>
                  <a:lnTo>
                    <a:pt x="204" y="108"/>
                  </a:lnTo>
                  <a:lnTo>
                    <a:pt x="212" y="108"/>
                  </a:lnTo>
                  <a:lnTo>
                    <a:pt x="220" y="112"/>
                  </a:lnTo>
                  <a:lnTo>
                    <a:pt x="228" y="112"/>
                  </a:lnTo>
                  <a:lnTo>
                    <a:pt x="236" y="116"/>
                  </a:lnTo>
                  <a:lnTo>
                    <a:pt x="248" y="120"/>
                  </a:lnTo>
                  <a:lnTo>
                    <a:pt x="256" y="132"/>
                  </a:lnTo>
                  <a:lnTo>
                    <a:pt x="260" y="140"/>
                  </a:lnTo>
                  <a:lnTo>
                    <a:pt x="256" y="148"/>
                  </a:lnTo>
                  <a:lnTo>
                    <a:pt x="252" y="156"/>
                  </a:lnTo>
                  <a:lnTo>
                    <a:pt x="240" y="164"/>
                  </a:lnTo>
                  <a:lnTo>
                    <a:pt x="232" y="176"/>
                  </a:lnTo>
                  <a:lnTo>
                    <a:pt x="224" y="184"/>
                  </a:lnTo>
                  <a:lnTo>
                    <a:pt x="216" y="188"/>
                  </a:lnTo>
                  <a:lnTo>
                    <a:pt x="208" y="192"/>
                  </a:lnTo>
                  <a:lnTo>
                    <a:pt x="204" y="200"/>
                  </a:lnTo>
                  <a:lnTo>
                    <a:pt x="196" y="204"/>
                  </a:lnTo>
                  <a:lnTo>
                    <a:pt x="188" y="212"/>
                  </a:lnTo>
                  <a:lnTo>
                    <a:pt x="184" y="220"/>
                  </a:lnTo>
                  <a:lnTo>
                    <a:pt x="176" y="224"/>
                  </a:lnTo>
                  <a:lnTo>
                    <a:pt x="176" y="232"/>
                  </a:lnTo>
                  <a:lnTo>
                    <a:pt x="168" y="236"/>
                  </a:lnTo>
                  <a:lnTo>
                    <a:pt x="164" y="244"/>
                  </a:lnTo>
                  <a:lnTo>
                    <a:pt x="156" y="248"/>
                  </a:lnTo>
                  <a:lnTo>
                    <a:pt x="148" y="256"/>
                  </a:lnTo>
                  <a:lnTo>
                    <a:pt x="140" y="260"/>
                  </a:lnTo>
                  <a:lnTo>
                    <a:pt x="136" y="268"/>
                  </a:lnTo>
                  <a:lnTo>
                    <a:pt x="128" y="272"/>
                  </a:lnTo>
                  <a:lnTo>
                    <a:pt x="120" y="272"/>
                  </a:lnTo>
                  <a:lnTo>
                    <a:pt x="112" y="272"/>
                  </a:lnTo>
                  <a:lnTo>
                    <a:pt x="104" y="268"/>
                  </a:lnTo>
                  <a:lnTo>
                    <a:pt x="96" y="260"/>
                  </a:lnTo>
                  <a:lnTo>
                    <a:pt x="96" y="252"/>
                  </a:lnTo>
                  <a:lnTo>
                    <a:pt x="96" y="244"/>
                  </a:lnTo>
                  <a:lnTo>
                    <a:pt x="100" y="236"/>
                  </a:lnTo>
                  <a:lnTo>
                    <a:pt x="100" y="228"/>
                  </a:lnTo>
                  <a:lnTo>
                    <a:pt x="100" y="220"/>
                  </a:lnTo>
                  <a:lnTo>
                    <a:pt x="96" y="212"/>
                  </a:lnTo>
                  <a:lnTo>
                    <a:pt x="88" y="20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endParaRPr lang="es-ES" sz="1279"/>
            </a:p>
          </p:txBody>
        </p:sp>
        <p:sp>
          <p:nvSpPr>
            <p:cNvPr id="49" name="Freeform 15"/>
            <p:cNvSpPr>
              <a:spLocks/>
            </p:cNvSpPr>
            <p:nvPr/>
          </p:nvSpPr>
          <p:spPr bwMode="auto">
            <a:xfrm>
              <a:off x="5492" y="2964"/>
              <a:ext cx="54" cy="73"/>
            </a:xfrm>
            <a:custGeom>
              <a:avLst/>
              <a:gdLst>
                <a:gd name="T0" fmla="*/ 25 w 61"/>
                <a:gd name="T1" fmla="*/ 0 h 73"/>
                <a:gd name="T2" fmla="*/ 22 w 61"/>
                <a:gd name="T3" fmla="*/ 8 h 73"/>
                <a:gd name="T4" fmla="*/ 22 w 61"/>
                <a:gd name="T5" fmla="*/ 16 h 73"/>
                <a:gd name="T6" fmla="*/ 16 w 61"/>
                <a:gd name="T7" fmla="*/ 20 h 73"/>
                <a:gd name="T8" fmla="*/ 12 w 61"/>
                <a:gd name="T9" fmla="*/ 28 h 73"/>
                <a:gd name="T10" fmla="*/ 6 w 61"/>
                <a:gd name="T11" fmla="*/ 36 h 73"/>
                <a:gd name="T12" fmla="*/ 4 w 61"/>
                <a:gd name="T13" fmla="*/ 44 h 73"/>
                <a:gd name="T14" fmla="*/ 0 w 61"/>
                <a:gd name="T15" fmla="*/ 52 h 73"/>
                <a:gd name="T16" fmla="*/ 4 w 61"/>
                <a:gd name="T17" fmla="*/ 60 h 73"/>
                <a:gd name="T18" fmla="*/ 4 w 61"/>
                <a:gd name="T19" fmla="*/ 68 h 73"/>
                <a:gd name="T20" fmla="*/ 10 w 61"/>
                <a:gd name="T21" fmla="*/ 72 h 73"/>
                <a:gd name="T22" fmla="*/ 16 w 61"/>
                <a:gd name="T23" fmla="*/ 72 h 73"/>
                <a:gd name="T24" fmla="*/ 22 w 61"/>
                <a:gd name="T25" fmla="*/ 72 h 73"/>
                <a:gd name="T26" fmla="*/ 28 w 61"/>
                <a:gd name="T27" fmla="*/ 72 h 73"/>
                <a:gd name="T28" fmla="*/ 35 w 61"/>
                <a:gd name="T29" fmla="*/ 64 h 73"/>
                <a:gd name="T30" fmla="*/ 35 w 61"/>
                <a:gd name="T31" fmla="*/ 56 h 73"/>
                <a:gd name="T32" fmla="*/ 41 w 61"/>
                <a:gd name="T33" fmla="*/ 48 h 73"/>
                <a:gd name="T34" fmla="*/ 44 w 61"/>
                <a:gd name="T35" fmla="*/ 40 h 73"/>
                <a:gd name="T36" fmla="*/ 47 w 61"/>
                <a:gd name="T37" fmla="*/ 32 h 73"/>
                <a:gd name="T38" fmla="*/ 47 w 61"/>
                <a:gd name="T39" fmla="*/ 24 h 73"/>
                <a:gd name="T40" fmla="*/ 41 w 61"/>
                <a:gd name="T41" fmla="*/ 20 h 73"/>
                <a:gd name="T42" fmla="*/ 41 w 61"/>
                <a:gd name="T43" fmla="*/ 12 h 73"/>
                <a:gd name="T44" fmla="*/ 37 w 61"/>
                <a:gd name="T45" fmla="*/ 4 h 73"/>
                <a:gd name="T46" fmla="*/ 31 w 61"/>
                <a:gd name="T47" fmla="*/ 4 h 73"/>
                <a:gd name="T48" fmla="*/ 25 w 61"/>
                <a:gd name="T49" fmla="*/ 0 h 7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73">
                  <a:moveTo>
                    <a:pt x="32" y="0"/>
                  </a:moveTo>
                  <a:lnTo>
                    <a:pt x="28" y="8"/>
                  </a:lnTo>
                  <a:lnTo>
                    <a:pt x="28" y="16"/>
                  </a:lnTo>
                  <a:lnTo>
                    <a:pt x="20" y="20"/>
                  </a:lnTo>
                  <a:lnTo>
                    <a:pt x="16" y="28"/>
                  </a:lnTo>
                  <a:lnTo>
                    <a:pt x="8" y="36"/>
                  </a:lnTo>
                  <a:lnTo>
                    <a:pt x="4" y="44"/>
                  </a:lnTo>
                  <a:lnTo>
                    <a:pt x="0" y="52"/>
                  </a:lnTo>
                  <a:lnTo>
                    <a:pt x="4" y="60"/>
                  </a:lnTo>
                  <a:lnTo>
                    <a:pt x="4" y="68"/>
                  </a:lnTo>
                  <a:lnTo>
                    <a:pt x="12" y="72"/>
                  </a:lnTo>
                  <a:lnTo>
                    <a:pt x="20" y="72"/>
                  </a:lnTo>
                  <a:lnTo>
                    <a:pt x="28" y="72"/>
                  </a:lnTo>
                  <a:lnTo>
                    <a:pt x="36" y="72"/>
                  </a:lnTo>
                  <a:lnTo>
                    <a:pt x="44" y="64"/>
                  </a:lnTo>
                  <a:lnTo>
                    <a:pt x="44" y="56"/>
                  </a:lnTo>
                  <a:lnTo>
                    <a:pt x="52" y="48"/>
                  </a:lnTo>
                  <a:lnTo>
                    <a:pt x="56" y="40"/>
                  </a:lnTo>
                  <a:lnTo>
                    <a:pt x="60" y="32"/>
                  </a:lnTo>
                  <a:lnTo>
                    <a:pt x="60" y="24"/>
                  </a:lnTo>
                  <a:lnTo>
                    <a:pt x="52" y="20"/>
                  </a:lnTo>
                  <a:lnTo>
                    <a:pt x="52" y="12"/>
                  </a:lnTo>
                  <a:lnTo>
                    <a:pt x="48" y="4"/>
                  </a:lnTo>
                  <a:lnTo>
                    <a:pt x="40" y="4"/>
                  </a:lnTo>
                  <a:lnTo>
                    <a:pt x="32"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endParaRPr lang="es-ES" sz="1279"/>
            </a:p>
          </p:txBody>
        </p:sp>
        <p:sp>
          <p:nvSpPr>
            <p:cNvPr id="50" name="Freeform 16"/>
            <p:cNvSpPr>
              <a:spLocks/>
            </p:cNvSpPr>
            <p:nvPr/>
          </p:nvSpPr>
          <p:spPr bwMode="auto">
            <a:xfrm>
              <a:off x="5577" y="2668"/>
              <a:ext cx="83" cy="129"/>
            </a:xfrm>
            <a:custGeom>
              <a:avLst/>
              <a:gdLst>
                <a:gd name="T0" fmla="*/ 4 w 93"/>
                <a:gd name="T1" fmla="*/ 124 h 129"/>
                <a:gd name="T2" fmla="*/ 10 w 93"/>
                <a:gd name="T3" fmla="*/ 116 h 129"/>
                <a:gd name="T4" fmla="*/ 10 w 93"/>
                <a:gd name="T5" fmla="*/ 108 h 129"/>
                <a:gd name="T6" fmla="*/ 10 w 93"/>
                <a:gd name="T7" fmla="*/ 100 h 129"/>
                <a:gd name="T8" fmla="*/ 6 w 93"/>
                <a:gd name="T9" fmla="*/ 92 h 129"/>
                <a:gd name="T10" fmla="*/ 4 w 93"/>
                <a:gd name="T11" fmla="*/ 84 h 129"/>
                <a:gd name="T12" fmla="*/ 4 w 93"/>
                <a:gd name="T13" fmla="*/ 76 h 129"/>
                <a:gd name="T14" fmla="*/ 4 w 93"/>
                <a:gd name="T15" fmla="*/ 68 h 129"/>
                <a:gd name="T16" fmla="*/ 4 w 93"/>
                <a:gd name="T17" fmla="*/ 60 h 129"/>
                <a:gd name="T18" fmla="*/ 4 w 93"/>
                <a:gd name="T19" fmla="*/ 52 h 129"/>
                <a:gd name="T20" fmla="*/ 0 w 93"/>
                <a:gd name="T21" fmla="*/ 44 h 129"/>
                <a:gd name="T22" fmla="*/ 0 w 93"/>
                <a:gd name="T23" fmla="*/ 36 h 129"/>
                <a:gd name="T24" fmla="*/ 0 w 93"/>
                <a:gd name="T25" fmla="*/ 24 h 129"/>
                <a:gd name="T26" fmla="*/ 4 w 93"/>
                <a:gd name="T27" fmla="*/ 16 h 129"/>
                <a:gd name="T28" fmla="*/ 4 w 93"/>
                <a:gd name="T29" fmla="*/ 8 h 129"/>
                <a:gd name="T30" fmla="*/ 6 w 93"/>
                <a:gd name="T31" fmla="*/ 0 h 129"/>
                <a:gd name="T32" fmla="*/ 12 w 93"/>
                <a:gd name="T33" fmla="*/ 0 h 129"/>
                <a:gd name="T34" fmla="*/ 19 w 93"/>
                <a:gd name="T35" fmla="*/ 8 h 129"/>
                <a:gd name="T36" fmla="*/ 26 w 93"/>
                <a:gd name="T37" fmla="*/ 20 h 129"/>
                <a:gd name="T38" fmla="*/ 29 w 93"/>
                <a:gd name="T39" fmla="*/ 28 h 129"/>
                <a:gd name="T40" fmla="*/ 32 w 93"/>
                <a:gd name="T41" fmla="*/ 36 h 129"/>
                <a:gd name="T42" fmla="*/ 32 w 93"/>
                <a:gd name="T43" fmla="*/ 44 h 129"/>
                <a:gd name="T44" fmla="*/ 38 w 93"/>
                <a:gd name="T45" fmla="*/ 48 h 129"/>
                <a:gd name="T46" fmla="*/ 45 w 93"/>
                <a:gd name="T47" fmla="*/ 52 h 129"/>
                <a:gd name="T48" fmla="*/ 51 w 93"/>
                <a:gd name="T49" fmla="*/ 52 h 129"/>
                <a:gd name="T50" fmla="*/ 57 w 93"/>
                <a:gd name="T51" fmla="*/ 60 h 129"/>
                <a:gd name="T52" fmla="*/ 61 w 93"/>
                <a:gd name="T53" fmla="*/ 68 h 129"/>
                <a:gd name="T54" fmla="*/ 67 w 93"/>
                <a:gd name="T55" fmla="*/ 72 h 129"/>
                <a:gd name="T56" fmla="*/ 73 w 93"/>
                <a:gd name="T57" fmla="*/ 76 h 129"/>
                <a:gd name="T58" fmla="*/ 73 w 93"/>
                <a:gd name="T59" fmla="*/ 84 h 129"/>
                <a:gd name="T60" fmla="*/ 73 w 93"/>
                <a:gd name="T61" fmla="*/ 92 h 129"/>
                <a:gd name="T62" fmla="*/ 73 w 93"/>
                <a:gd name="T63" fmla="*/ 100 h 129"/>
                <a:gd name="T64" fmla="*/ 63 w 93"/>
                <a:gd name="T65" fmla="*/ 100 h 129"/>
                <a:gd name="T66" fmla="*/ 54 w 93"/>
                <a:gd name="T67" fmla="*/ 100 h 129"/>
                <a:gd name="T68" fmla="*/ 41 w 93"/>
                <a:gd name="T69" fmla="*/ 104 h 129"/>
                <a:gd name="T70" fmla="*/ 35 w 93"/>
                <a:gd name="T71" fmla="*/ 112 h 129"/>
                <a:gd name="T72" fmla="*/ 29 w 93"/>
                <a:gd name="T73" fmla="*/ 124 h 129"/>
                <a:gd name="T74" fmla="*/ 22 w 93"/>
                <a:gd name="T75" fmla="*/ 124 h 129"/>
                <a:gd name="T76" fmla="*/ 16 w 93"/>
                <a:gd name="T77" fmla="*/ 124 h 129"/>
                <a:gd name="T78" fmla="*/ 10 w 93"/>
                <a:gd name="T79" fmla="*/ 128 h 129"/>
                <a:gd name="T80" fmla="*/ 4 w 93"/>
                <a:gd name="T81" fmla="*/ 120 h 129"/>
                <a:gd name="T82" fmla="*/ 4 w 93"/>
                <a:gd name="T83" fmla="*/ 124 h 12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93" h="129">
                  <a:moveTo>
                    <a:pt x="4" y="124"/>
                  </a:moveTo>
                  <a:lnTo>
                    <a:pt x="12" y="116"/>
                  </a:lnTo>
                  <a:lnTo>
                    <a:pt x="12" y="108"/>
                  </a:lnTo>
                  <a:lnTo>
                    <a:pt x="12" y="100"/>
                  </a:lnTo>
                  <a:lnTo>
                    <a:pt x="8" y="92"/>
                  </a:lnTo>
                  <a:lnTo>
                    <a:pt x="4" y="84"/>
                  </a:lnTo>
                  <a:lnTo>
                    <a:pt x="4" y="76"/>
                  </a:lnTo>
                  <a:lnTo>
                    <a:pt x="4" y="68"/>
                  </a:lnTo>
                  <a:lnTo>
                    <a:pt x="4" y="60"/>
                  </a:lnTo>
                  <a:lnTo>
                    <a:pt x="4" y="52"/>
                  </a:lnTo>
                  <a:lnTo>
                    <a:pt x="0" y="44"/>
                  </a:lnTo>
                  <a:lnTo>
                    <a:pt x="0" y="36"/>
                  </a:lnTo>
                  <a:lnTo>
                    <a:pt x="0" y="24"/>
                  </a:lnTo>
                  <a:lnTo>
                    <a:pt x="4" y="16"/>
                  </a:lnTo>
                  <a:lnTo>
                    <a:pt x="4" y="8"/>
                  </a:lnTo>
                  <a:lnTo>
                    <a:pt x="8" y="0"/>
                  </a:lnTo>
                  <a:lnTo>
                    <a:pt x="16" y="0"/>
                  </a:lnTo>
                  <a:lnTo>
                    <a:pt x="24" y="8"/>
                  </a:lnTo>
                  <a:lnTo>
                    <a:pt x="32" y="20"/>
                  </a:lnTo>
                  <a:lnTo>
                    <a:pt x="36" y="28"/>
                  </a:lnTo>
                  <a:lnTo>
                    <a:pt x="40" y="36"/>
                  </a:lnTo>
                  <a:lnTo>
                    <a:pt x="40" y="44"/>
                  </a:lnTo>
                  <a:lnTo>
                    <a:pt x="48" y="48"/>
                  </a:lnTo>
                  <a:lnTo>
                    <a:pt x="56" y="52"/>
                  </a:lnTo>
                  <a:lnTo>
                    <a:pt x="64" y="52"/>
                  </a:lnTo>
                  <a:lnTo>
                    <a:pt x="72" y="60"/>
                  </a:lnTo>
                  <a:lnTo>
                    <a:pt x="76" y="68"/>
                  </a:lnTo>
                  <a:lnTo>
                    <a:pt x="84" y="72"/>
                  </a:lnTo>
                  <a:lnTo>
                    <a:pt x="92" y="76"/>
                  </a:lnTo>
                  <a:lnTo>
                    <a:pt x="92" y="84"/>
                  </a:lnTo>
                  <a:lnTo>
                    <a:pt x="92" y="92"/>
                  </a:lnTo>
                  <a:lnTo>
                    <a:pt x="92" y="100"/>
                  </a:lnTo>
                  <a:lnTo>
                    <a:pt x="80" y="100"/>
                  </a:lnTo>
                  <a:lnTo>
                    <a:pt x="68" y="100"/>
                  </a:lnTo>
                  <a:lnTo>
                    <a:pt x="52" y="104"/>
                  </a:lnTo>
                  <a:lnTo>
                    <a:pt x="44" y="112"/>
                  </a:lnTo>
                  <a:lnTo>
                    <a:pt x="36" y="124"/>
                  </a:lnTo>
                  <a:lnTo>
                    <a:pt x="28" y="124"/>
                  </a:lnTo>
                  <a:lnTo>
                    <a:pt x="20" y="124"/>
                  </a:lnTo>
                  <a:lnTo>
                    <a:pt x="12" y="128"/>
                  </a:lnTo>
                  <a:lnTo>
                    <a:pt x="4" y="120"/>
                  </a:lnTo>
                  <a:lnTo>
                    <a:pt x="4" y="12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endParaRPr lang="es-ES" sz="1279"/>
            </a:p>
          </p:txBody>
        </p:sp>
        <p:sp>
          <p:nvSpPr>
            <p:cNvPr id="51" name="Freeform 17"/>
            <p:cNvSpPr>
              <a:spLocks/>
            </p:cNvSpPr>
            <p:nvPr/>
          </p:nvSpPr>
          <p:spPr bwMode="auto">
            <a:xfrm>
              <a:off x="5247" y="2092"/>
              <a:ext cx="477" cy="541"/>
            </a:xfrm>
            <a:custGeom>
              <a:avLst/>
              <a:gdLst>
                <a:gd name="T0" fmla="*/ 297 w 537"/>
                <a:gd name="T1" fmla="*/ 492 h 541"/>
                <a:gd name="T2" fmla="*/ 287 w 537"/>
                <a:gd name="T3" fmla="*/ 448 h 541"/>
                <a:gd name="T4" fmla="*/ 303 w 537"/>
                <a:gd name="T5" fmla="*/ 424 h 541"/>
                <a:gd name="T6" fmla="*/ 335 w 537"/>
                <a:gd name="T7" fmla="*/ 440 h 541"/>
                <a:gd name="T8" fmla="*/ 366 w 537"/>
                <a:gd name="T9" fmla="*/ 424 h 541"/>
                <a:gd name="T10" fmla="*/ 385 w 537"/>
                <a:gd name="T11" fmla="*/ 388 h 541"/>
                <a:gd name="T12" fmla="*/ 388 w 537"/>
                <a:gd name="T13" fmla="*/ 348 h 541"/>
                <a:gd name="T14" fmla="*/ 356 w 537"/>
                <a:gd name="T15" fmla="*/ 336 h 541"/>
                <a:gd name="T16" fmla="*/ 325 w 537"/>
                <a:gd name="T17" fmla="*/ 340 h 541"/>
                <a:gd name="T18" fmla="*/ 303 w 537"/>
                <a:gd name="T19" fmla="*/ 380 h 541"/>
                <a:gd name="T20" fmla="*/ 278 w 537"/>
                <a:gd name="T21" fmla="*/ 388 h 541"/>
                <a:gd name="T22" fmla="*/ 250 w 537"/>
                <a:gd name="T23" fmla="*/ 356 h 541"/>
                <a:gd name="T24" fmla="*/ 224 w 537"/>
                <a:gd name="T25" fmla="*/ 316 h 541"/>
                <a:gd name="T26" fmla="*/ 258 w 537"/>
                <a:gd name="T27" fmla="*/ 316 h 541"/>
                <a:gd name="T28" fmla="*/ 293 w 537"/>
                <a:gd name="T29" fmla="*/ 316 h 541"/>
                <a:gd name="T30" fmla="*/ 322 w 537"/>
                <a:gd name="T31" fmla="*/ 292 h 541"/>
                <a:gd name="T32" fmla="*/ 309 w 537"/>
                <a:gd name="T33" fmla="*/ 256 h 541"/>
                <a:gd name="T34" fmla="*/ 284 w 537"/>
                <a:gd name="T35" fmla="*/ 220 h 541"/>
                <a:gd name="T36" fmla="*/ 243 w 537"/>
                <a:gd name="T37" fmla="*/ 204 h 541"/>
                <a:gd name="T38" fmla="*/ 215 w 537"/>
                <a:gd name="T39" fmla="*/ 180 h 541"/>
                <a:gd name="T40" fmla="*/ 177 w 537"/>
                <a:gd name="T41" fmla="*/ 156 h 541"/>
                <a:gd name="T42" fmla="*/ 145 w 537"/>
                <a:gd name="T43" fmla="*/ 160 h 541"/>
                <a:gd name="T44" fmla="*/ 110 w 537"/>
                <a:gd name="T45" fmla="*/ 152 h 541"/>
                <a:gd name="T46" fmla="*/ 85 w 537"/>
                <a:gd name="T47" fmla="*/ 176 h 541"/>
                <a:gd name="T48" fmla="*/ 91 w 537"/>
                <a:gd name="T49" fmla="*/ 220 h 541"/>
                <a:gd name="T50" fmla="*/ 60 w 537"/>
                <a:gd name="T51" fmla="*/ 208 h 541"/>
                <a:gd name="T52" fmla="*/ 28 w 537"/>
                <a:gd name="T53" fmla="*/ 196 h 541"/>
                <a:gd name="T54" fmla="*/ 0 w 537"/>
                <a:gd name="T55" fmla="*/ 172 h 541"/>
                <a:gd name="T56" fmla="*/ 28 w 537"/>
                <a:gd name="T57" fmla="*/ 152 h 541"/>
                <a:gd name="T58" fmla="*/ 60 w 537"/>
                <a:gd name="T59" fmla="*/ 128 h 541"/>
                <a:gd name="T60" fmla="*/ 67 w 537"/>
                <a:gd name="T61" fmla="*/ 84 h 541"/>
                <a:gd name="T62" fmla="*/ 51 w 537"/>
                <a:gd name="T63" fmla="*/ 44 h 541"/>
                <a:gd name="T64" fmla="*/ 79 w 537"/>
                <a:gd name="T65" fmla="*/ 12 h 541"/>
                <a:gd name="T66" fmla="*/ 120 w 537"/>
                <a:gd name="T67" fmla="*/ 4 h 541"/>
                <a:gd name="T68" fmla="*/ 158 w 537"/>
                <a:gd name="T69" fmla="*/ 8 h 541"/>
                <a:gd name="T70" fmla="*/ 189 w 537"/>
                <a:gd name="T71" fmla="*/ 16 h 541"/>
                <a:gd name="T72" fmla="*/ 234 w 537"/>
                <a:gd name="T73" fmla="*/ 20 h 541"/>
                <a:gd name="T74" fmla="*/ 274 w 537"/>
                <a:gd name="T75" fmla="*/ 28 h 541"/>
                <a:gd name="T76" fmla="*/ 313 w 537"/>
                <a:gd name="T77" fmla="*/ 52 h 541"/>
                <a:gd name="T78" fmla="*/ 341 w 537"/>
                <a:gd name="T79" fmla="*/ 92 h 541"/>
                <a:gd name="T80" fmla="*/ 356 w 537"/>
                <a:gd name="T81" fmla="*/ 136 h 541"/>
                <a:gd name="T82" fmla="*/ 366 w 537"/>
                <a:gd name="T83" fmla="*/ 188 h 541"/>
                <a:gd name="T84" fmla="*/ 376 w 537"/>
                <a:gd name="T85" fmla="*/ 232 h 541"/>
                <a:gd name="T86" fmla="*/ 404 w 537"/>
                <a:gd name="T87" fmla="*/ 280 h 541"/>
                <a:gd name="T88" fmla="*/ 420 w 537"/>
                <a:gd name="T89" fmla="*/ 324 h 541"/>
                <a:gd name="T90" fmla="*/ 420 w 537"/>
                <a:gd name="T91" fmla="*/ 364 h 541"/>
                <a:gd name="T92" fmla="*/ 420 w 537"/>
                <a:gd name="T93" fmla="*/ 404 h 541"/>
                <a:gd name="T94" fmla="*/ 388 w 537"/>
                <a:gd name="T95" fmla="*/ 440 h 541"/>
                <a:gd name="T96" fmla="*/ 356 w 537"/>
                <a:gd name="T97" fmla="*/ 472 h 541"/>
                <a:gd name="T98" fmla="*/ 331 w 537"/>
                <a:gd name="T99" fmla="*/ 508 h 541"/>
                <a:gd name="T100" fmla="*/ 306 w 537"/>
                <a:gd name="T101" fmla="*/ 540 h 54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37" h="541">
                  <a:moveTo>
                    <a:pt x="380" y="524"/>
                  </a:moveTo>
                  <a:lnTo>
                    <a:pt x="380" y="516"/>
                  </a:lnTo>
                  <a:lnTo>
                    <a:pt x="380" y="508"/>
                  </a:lnTo>
                  <a:lnTo>
                    <a:pt x="380" y="500"/>
                  </a:lnTo>
                  <a:lnTo>
                    <a:pt x="376" y="492"/>
                  </a:lnTo>
                  <a:lnTo>
                    <a:pt x="372" y="484"/>
                  </a:lnTo>
                  <a:lnTo>
                    <a:pt x="372" y="472"/>
                  </a:lnTo>
                  <a:lnTo>
                    <a:pt x="368" y="464"/>
                  </a:lnTo>
                  <a:lnTo>
                    <a:pt x="364" y="456"/>
                  </a:lnTo>
                  <a:lnTo>
                    <a:pt x="364" y="448"/>
                  </a:lnTo>
                  <a:lnTo>
                    <a:pt x="360" y="440"/>
                  </a:lnTo>
                  <a:lnTo>
                    <a:pt x="364" y="432"/>
                  </a:lnTo>
                  <a:lnTo>
                    <a:pt x="368" y="424"/>
                  </a:lnTo>
                  <a:lnTo>
                    <a:pt x="376" y="420"/>
                  </a:lnTo>
                  <a:lnTo>
                    <a:pt x="384" y="424"/>
                  </a:lnTo>
                  <a:lnTo>
                    <a:pt x="392" y="428"/>
                  </a:lnTo>
                  <a:lnTo>
                    <a:pt x="400" y="432"/>
                  </a:lnTo>
                  <a:lnTo>
                    <a:pt x="408" y="436"/>
                  </a:lnTo>
                  <a:lnTo>
                    <a:pt x="416" y="436"/>
                  </a:lnTo>
                  <a:lnTo>
                    <a:pt x="424" y="440"/>
                  </a:lnTo>
                  <a:lnTo>
                    <a:pt x="432" y="440"/>
                  </a:lnTo>
                  <a:lnTo>
                    <a:pt x="440" y="440"/>
                  </a:lnTo>
                  <a:lnTo>
                    <a:pt x="452" y="436"/>
                  </a:lnTo>
                  <a:lnTo>
                    <a:pt x="460" y="432"/>
                  </a:lnTo>
                  <a:lnTo>
                    <a:pt x="464" y="424"/>
                  </a:lnTo>
                  <a:lnTo>
                    <a:pt x="472" y="420"/>
                  </a:lnTo>
                  <a:lnTo>
                    <a:pt x="476" y="412"/>
                  </a:lnTo>
                  <a:lnTo>
                    <a:pt x="476" y="404"/>
                  </a:lnTo>
                  <a:lnTo>
                    <a:pt x="480" y="396"/>
                  </a:lnTo>
                  <a:lnTo>
                    <a:pt x="488" y="388"/>
                  </a:lnTo>
                  <a:lnTo>
                    <a:pt x="492" y="380"/>
                  </a:lnTo>
                  <a:lnTo>
                    <a:pt x="492" y="372"/>
                  </a:lnTo>
                  <a:lnTo>
                    <a:pt x="496" y="364"/>
                  </a:lnTo>
                  <a:lnTo>
                    <a:pt x="492" y="356"/>
                  </a:lnTo>
                  <a:lnTo>
                    <a:pt x="492" y="348"/>
                  </a:lnTo>
                  <a:lnTo>
                    <a:pt x="484" y="340"/>
                  </a:lnTo>
                  <a:lnTo>
                    <a:pt x="476" y="340"/>
                  </a:lnTo>
                  <a:lnTo>
                    <a:pt x="468" y="340"/>
                  </a:lnTo>
                  <a:lnTo>
                    <a:pt x="460" y="336"/>
                  </a:lnTo>
                  <a:lnTo>
                    <a:pt x="452" y="336"/>
                  </a:lnTo>
                  <a:lnTo>
                    <a:pt x="444" y="336"/>
                  </a:lnTo>
                  <a:lnTo>
                    <a:pt x="436" y="332"/>
                  </a:lnTo>
                  <a:lnTo>
                    <a:pt x="428" y="336"/>
                  </a:lnTo>
                  <a:lnTo>
                    <a:pt x="420" y="336"/>
                  </a:lnTo>
                  <a:lnTo>
                    <a:pt x="412" y="340"/>
                  </a:lnTo>
                  <a:lnTo>
                    <a:pt x="408" y="348"/>
                  </a:lnTo>
                  <a:lnTo>
                    <a:pt x="396" y="356"/>
                  </a:lnTo>
                  <a:lnTo>
                    <a:pt x="396" y="364"/>
                  </a:lnTo>
                  <a:lnTo>
                    <a:pt x="388" y="372"/>
                  </a:lnTo>
                  <a:lnTo>
                    <a:pt x="384" y="380"/>
                  </a:lnTo>
                  <a:lnTo>
                    <a:pt x="380" y="388"/>
                  </a:lnTo>
                  <a:lnTo>
                    <a:pt x="372" y="392"/>
                  </a:lnTo>
                  <a:lnTo>
                    <a:pt x="368" y="400"/>
                  </a:lnTo>
                  <a:lnTo>
                    <a:pt x="356" y="396"/>
                  </a:lnTo>
                  <a:lnTo>
                    <a:pt x="352" y="388"/>
                  </a:lnTo>
                  <a:lnTo>
                    <a:pt x="348" y="380"/>
                  </a:lnTo>
                  <a:lnTo>
                    <a:pt x="340" y="376"/>
                  </a:lnTo>
                  <a:lnTo>
                    <a:pt x="332" y="364"/>
                  </a:lnTo>
                  <a:lnTo>
                    <a:pt x="324" y="356"/>
                  </a:lnTo>
                  <a:lnTo>
                    <a:pt x="316" y="356"/>
                  </a:lnTo>
                  <a:lnTo>
                    <a:pt x="308" y="348"/>
                  </a:lnTo>
                  <a:lnTo>
                    <a:pt x="300" y="344"/>
                  </a:lnTo>
                  <a:lnTo>
                    <a:pt x="292" y="332"/>
                  </a:lnTo>
                  <a:lnTo>
                    <a:pt x="288" y="324"/>
                  </a:lnTo>
                  <a:lnTo>
                    <a:pt x="284" y="316"/>
                  </a:lnTo>
                  <a:lnTo>
                    <a:pt x="296" y="308"/>
                  </a:lnTo>
                  <a:lnTo>
                    <a:pt x="304" y="308"/>
                  </a:lnTo>
                  <a:lnTo>
                    <a:pt x="312" y="312"/>
                  </a:lnTo>
                  <a:lnTo>
                    <a:pt x="320" y="316"/>
                  </a:lnTo>
                  <a:lnTo>
                    <a:pt x="328" y="316"/>
                  </a:lnTo>
                  <a:lnTo>
                    <a:pt x="336" y="320"/>
                  </a:lnTo>
                  <a:lnTo>
                    <a:pt x="344" y="320"/>
                  </a:lnTo>
                  <a:lnTo>
                    <a:pt x="356" y="320"/>
                  </a:lnTo>
                  <a:lnTo>
                    <a:pt x="364" y="320"/>
                  </a:lnTo>
                  <a:lnTo>
                    <a:pt x="372" y="316"/>
                  </a:lnTo>
                  <a:lnTo>
                    <a:pt x="380" y="308"/>
                  </a:lnTo>
                  <a:lnTo>
                    <a:pt x="388" y="308"/>
                  </a:lnTo>
                  <a:lnTo>
                    <a:pt x="396" y="304"/>
                  </a:lnTo>
                  <a:lnTo>
                    <a:pt x="404" y="300"/>
                  </a:lnTo>
                  <a:lnTo>
                    <a:pt x="408" y="292"/>
                  </a:lnTo>
                  <a:lnTo>
                    <a:pt x="408" y="284"/>
                  </a:lnTo>
                  <a:lnTo>
                    <a:pt x="408" y="276"/>
                  </a:lnTo>
                  <a:lnTo>
                    <a:pt x="404" y="268"/>
                  </a:lnTo>
                  <a:lnTo>
                    <a:pt x="396" y="264"/>
                  </a:lnTo>
                  <a:lnTo>
                    <a:pt x="392" y="256"/>
                  </a:lnTo>
                  <a:lnTo>
                    <a:pt x="384" y="248"/>
                  </a:lnTo>
                  <a:lnTo>
                    <a:pt x="380" y="240"/>
                  </a:lnTo>
                  <a:lnTo>
                    <a:pt x="376" y="232"/>
                  </a:lnTo>
                  <a:lnTo>
                    <a:pt x="372" y="224"/>
                  </a:lnTo>
                  <a:lnTo>
                    <a:pt x="360" y="220"/>
                  </a:lnTo>
                  <a:lnTo>
                    <a:pt x="344" y="212"/>
                  </a:lnTo>
                  <a:lnTo>
                    <a:pt x="336" y="212"/>
                  </a:lnTo>
                  <a:lnTo>
                    <a:pt x="328" y="208"/>
                  </a:lnTo>
                  <a:lnTo>
                    <a:pt x="320" y="208"/>
                  </a:lnTo>
                  <a:lnTo>
                    <a:pt x="308" y="204"/>
                  </a:lnTo>
                  <a:lnTo>
                    <a:pt x="300" y="200"/>
                  </a:lnTo>
                  <a:lnTo>
                    <a:pt x="292" y="196"/>
                  </a:lnTo>
                  <a:lnTo>
                    <a:pt x="284" y="192"/>
                  </a:lnTo>
                  <a:lnTo>
                    <a:pt x="276" y="188"/>
                  </a:lnTo>
                  <a:lnTo>
                    <a:pt x="272" y="180"/>
                  </a:lnTo>
                  <a:lnTo>
                    <a:pt x="260" y="176"/>
                  </a:lnTo>
                  <a:lnTo>
                    <a:pt x="252" y="172"/>
                  </a:lnTo>
                  <a:lnTo>
                    <a:pt x="244" y="168"/>
                  </a:lnTo>
                  <a:lnTo>
                    <a:pt x="232" y="160"/>
                  </a:lnTo>
                  <a:lnTo>
                    <a:pt x="224" y="156"/>
                  </a:lnTo>
                  <a:lnTo>
                    <a:pt x="216" y="156"/>
                  </a:lnTo>
                  <a:lnTo>
                    <a:pt x="208" y="156"/>
                  </a:lnTo>
                  <a:lnTo>
                    <a:pt x="200" y="156"/>
                  </a:lnTo>
                  <a:lnTo>
                    <a:pt x="192" y="156"/>
                  </a:lnTo>
                  <a:lnTo>
                    <a:pt x="184" y="160"/>
                  </a:lnTo>
                  <a:lnTo>
                    <a:pt x="176" y="160"/>
                  </a:lnTo>
                  <a:lnTo>
                    <a:pt x="168" y="160"/>
                  </a:lnTo>
                  <a:lnTo>
                    <a:pt x="160" y="156"/>
                  </a:lnTo>
                  <a:lnTo>
                    <a:pt x="148" y="152"/>
                  </a:lnTo>
                  <a:lnTo>
                    <a:pt x="140" y="152"/>
                  </a:lnTo>
                  <a:lnTo>
                    <a:pt x="132" y="152"/>
                  </a:lnTo>
                  <a:lnTo>
                    <a:pt x="124" y="152"/>
                  </a:lnTo>
                  <a:lnTo>
                    <a:pt x="116" y="160"/>
                  </a:lnTo>
                  <a:lnTo>
                    <a:pt x="108" y="168"/>
                  </a:lnTo>
                  <a:lnTo>
                    <a:pt x="108" y="176"/>
                  </a:lnTo>
                  <a:lnTo>
                    <a:pt x="108" y="188"/>
                  </a:lnTo>
                  <a:lnTo>
                    <a:pt x="108" y="196"/>
                  </a:lnTo>
                  <a:lnTo>
                    <a:pt x="112" y="204"/>
                  </a:lnTo>
                  <a:lnTo>
                    <a:pt x="116" y="212"/>
                  </a:lnTo>
                  <a:lnTo>
                    <a:pt x="116" y="220"/>
                  </a:lnTo>
                  <a:lnTo>
                    <a:pt x="108" y="224"/>
                  </a:lnTo>
                  <a:lnTo>
                    <a:pt x="100" y="224"/>
                  </a:lnTo>
                  <a:lnTo>
                    <a:pt x="92" y="220"/>
                  </a:lnTo>
                  <a:lnTo>
                    <a:pt x="84" y="212"/>
                  </a:lnTo>
                  <a:lnTo>
                    <a:pt x="76" y="208"/>
                  </a:lnTo>
                  <a:lnTo>
                    <a:pt x="68" y="204"/>
                  </a:lnTo>
                  <a:lnTo>
                    <a:pt x="60" y="200"/>
                  </a:lnTo>
                  <a:lnTo>
                    <a:pt x="52" y="200"/>
                  </a:lnTo>
                  <a:lnTo>
                    <a:pt x="44" y="196"/>
                  </a:lnTo>
                  <a:lnTo>
                    <a:pt x="36" y="196"/>
                  </a:lnTo>
                  <a:lnTo>
                    <a:pt x="28" y="196"/>
                  </a:lnTo>
                  <a:lnTo>
                    <a:pt x="16" y="192"/>
                  </a:lnTo>
                  <a:lnTo>
                    <a:pt x="8" y="188"/>
                  </a:lnTo>
                  <a:lnTo>
                    <a:pt x="4" y="180"/>
                  </a:lnTo>
                  <a:lnTo>
                    <a:pt x="0" y="172"/>
                  </a:lnTo>
                  <a:lnTo>
                    <a:pt x="4" y="164"/>
                  </a:lnTo>
                  <a:lnTo>
                    <a:pt x="8" y="156"/>
                  </a:lnTo>
                  <a:lnTo>
                    <a:pt x="16" y="156"/>
                  </a:lnTo>
                  <a:lnTo>
                    <a:pt x="28" y="156"/>
                  </a:lnTo>
                  <a:lnTo>
                    <a:pt x="36" y="152"/>
                  </a:lnTo>
                  <a:lnTo>
                    <a:pt x="44" y="156"/>
                  </a:lnTo>
                  <a:lnTo>
                    <a:pt x="52" y="148"/>
                  </a:lnTo>
                  <a:lnTo>
                    <a:pt x="60" y="144"/>
                  </a:lnTo>
                  <a:lnTo>
                    <a:pt x="64" y="136"/>
                  </a:lnTo>
                  <a:lnTo>
                    <a:pt x="76" y="128"/>
                  </a:lnTo>
                  <a:lnTo>
                    <a:pt x="80" y="120"/>
                  </a:lnTo>
                  <a:lnTo>
                    <a:pt x="84" y="112"/>
                  </a:lnTo>
                  <a:lnTo>
                    <a:pt x="88" y="104"/>
                  </a:lnTo>
                  <a:lnTo>
                    <a:pt x="88" y="96"/>
                  </a:lnTo>
                  <a:lnTo>
                    <a:pt x="84" y="84"/>
                  </a:lnTo>
                  <a:lnTo>
                    <a:pt x="76" y="76"/>
                  </a:lnTo>
                  <a:lnTo>
                    <a:pt x="68" y="68"/>
                  </a:lnTo>
                  <a:lnTo>
                    <a:pt x="64" y="60"/>
                  </a:lnTo>
                  <a:lnTo>
                    <a:pt x="64" y="52"/>
                  </a:lnTo>
                  <a:lnTo>
                    <a:pt x="64" y="44"/>
                  </a:lnTo>
                  <a:lnTo>
                    <a:pt x="68" y="36"/>
                  </a:lnTo>
                  <a:lnTo>
                    <a:pt x="72" y="28"/>
                  </a:lnTo>
                  <a:lnTo>
                    <a:pt x="80" y="20"/>
                  </a:lnTo>
                  <a:lnTo>
                    <a:pt x="92" y="12"/>
                  </a:lnTo>
                  <a:lnTo>
                    <a:pt x="100" y="12"/>
                  </a:lnTo>
                  <a:lnTo>
                    <a:pt x="108" y="8"/>
                  </a:lnTo>
                  <a:lnTo>
                    <a:pt x="120" y="4"/>
                  </a:lnTo>
                  <a:lnTo>
                    <a:pt x="128" y="4"/>
                  </a:lnTo>
                  <a:lnTo>
                    <a:pt x="136" y="4"/>
                  </a:lnTo>
                  <a:lnTo>
                    <a:pt x="152" y="4"/>
                  </a:lnTo>
                  <a:lnTo>
                    <a:pt x="160" y="0"/>
                  </a:lnTo>
                  <a:lnTo>
                    <a:pt x="172" y="4"/>
                  </a:lnTo>
                  <a:lnTo>
                    <a:pt x="180" y="4"/>
                  </a:lnTo>
                  <a:lnTo>
                    <a:pt x="188" y="4"/>
                  </a:lnTo>
                  <a:lnTo>
                    <a:pt x="200" y="8"/>
                  </a:lnTo>
                  <a:lnTo>
                    <a:pt x="208" y="8"/>
                  </a:lnTo>
                  <a:lnTo>
                    <a:pt x="216" y="12"/>
                  </a:lnTo>
                  <a:lnTo>
                    <a:pt x="224" y="12"/>
                  </a:lnTo>
                  <a:lnTo>
                    <a:pt x="232" y="16"/>
                  </a:lnTo>
                  <a:lnTo>
                    <a:pt x="240" y="16"/>
                  </a:lnTo>
                  <a:lnTo>
                    <a:pt x="256" y="16"/>
                  </a:lnTo>
                  <a:lnTo>
                    <a:pt x="264" y="20"/>
                  </a:lnTo>
                  <a:lnTo>
                    <a:pt x="272" y="20"/>
                  </a:lnTo>
                  <a:lnTo>
                    <a:pt x="288" y="20"/>
                  </a:lnTo>
                  <a:lnTo>
                    <a:pt x="296" y="20"/>
                  </a:lnTo>
                  <a:lnTo>
                    <a:pt x="304" y="20"/>
                  </a:lnTo>
                  <a:lnTo>
                    <a:pt x="316" y="24"/>
                  </a:lnTo>
                  <a:lnTo>
                    <a:pt x="324" y="24"/>
                  </a:lnTo>
                  <a:lnTo>
                    <a:pt x="332" y="28"/>
                  </a:lnTo>
                  <a:lnTo>
                    <a:pt x="348" y="28"/>
                  </a:lnTo>
                  <a:lnTo>
                    <a:pt x="356" y="32"/>
                  </a:lnTo>
                  <a:lnTo>
                    <a:pt x="364" y="32"/>
                  </a:lnTo>
                  <a:lnTo>
                    <a:pt x="388" y="40"/>
                  </a:lnTo>
                  <a:lnTo>
                    <a:pt x="396" y="44"/>
                  </a:lnTo>
                  <a:lnTo>
                    <a:pt x="396" y="52"/>
                  </a:lnTo>
                  <a:lnTo>
                    <a:pt x="404" y="56"/>
                  </a:lnTo>
                  <a:lnTo>
                    <a:pt x="412" y="64"/>
                  </a:lnTo>
                  <a:lnTo>
                    <a:pt x="416" y="72"/>
                  </a:lnTo>
                  <a:lnTo>
                    <a:pt x="428" y="84"/>
                  </a:lnTo>
                  <a:lnTo>
                    <a:pt x="432" y="92"/>
                  </a:lnTo>
                  <a:lnTo>
                    <a:pt x="436" y="100"/>
                  </a:lnTo>
                  <a:lnTo>
                    <a:pt x="444" y="112"/>
                  </a:lnTo>
                  <a:lnTo>
                    <a:pt x="448" y="120"/>
                  </a:lnTo>
                  <a:lnTo>
                    <a:pt x="452" y="128"/>
                  </a:lnTo>
                  <a:lnTo>
                    <a:pt x="452" y="136"/>
                  </a:lnTo>
                  <a:lnTo>
                    <a:pt x="452" y="144"/>
                  </a:lnTo>
                  <a:lnTo>
                    <a:pt x="460" y="164"/>
                  </a:lnTo>
                  <a:lnTo>
                    <a:pt x="464" y="172"/>
                  </a:lnTo>
                  <a:lnTo>
                    <a:pt x="464" y="180"/>
                  </a:lnTo>
                  <a:lnTo>
                    <a:pt x="464" y="188"/>
                  </a:lnTo>
                  <a:lnTo>
                    <a:pt x="464" y="196"/>
                  </a:lnTo>
                  <a:lnTo>
                    <a:pt x="464" y="204"/>
                  </a:lnTo>
                  <a:lnTo>
                    <a:pt x="468" y="216"/>
                  </a:lnTo>
                  <a:lnTo>
                    <a:pt x="472" y="224"/>
                  </a:lnTo>
                  <a:lnTo>
                    <a:pt x="476" y="232"/>
                  </a:lnTo>
                  <a:lnTo>
                    <a:pt x="484" y="244"/>
                  </a:lnTo>
                  <a:lnTo>
                    <a:pt x="488" y="252"/>
                  </a:lnTo>
                  <a:lnTo>
                    <a:pt x="500" y="268"/>
                  </a:lnTo>
                  <a:lnTo>
                    <a:pt x="508" y="272"/>
                  </a:lnTo>
                  <a:lnTo>
                    <a:pt x="512" y="280"/>
                  </a:lnTo>
                  <a:lnTo>
                    <a:pt x="516" y="288"/>
                  </a:lnTo>
                  <a:lnTo>
                    <a:pt x="524" y="300"/>
                  </a:lnTo>
                  <a:lnTo>
                    <a:pt x="524" y="308"/>
                  </a:lnTo>
                  <a:lnTo>
                    <a:pt x="528" y="316"/>
                  </a:lnTo>
                  <a:lnTo>
                    <a:pt x="532" y="324"/>
                  </a:lnTo>
                  <a:lnTo>
                    <a:pt x="532" y="332"/>
                  </a:lnTo>
                  <a:lnTo>
                    <a:pt x="532" y="340"/>
                  </a:lnTo>
                  <a:lnTo>
                    <a:pt x="532" y="348"/>
                  </a:lnTo>
                  <a:lnTo>
                    <a:pt x="532" y="356"/>
                  </a:lnTo>
                  <a:lnTo>
                    <a:pt x="532" y="364"/>
                  </a:lnTo>
                  <a:lnTo>
                    <a:pt x="532" y="372"/>
                  </a:lnTo>
                  <a:lnTo>
                    <a:pt x="536" y="380"/>
                  </a:lnTo>
                  <a:lnTo>
                    <a:pt x="536" y="388"/>
                  </a:lnTo>
                  <a:lnTo>
                    <a:pt x="532" y="396"/>
                  </a:lnTo>
                  <a:lnTo>
                    <a:pt x="532" y="404"/>
                  </a:lnTo>
                  <a:lnTo>
                    <a:pt x="524" y="416"/>
                  </a:lnTo>
                  <a:lnTo>
                    <a:pt x="516" y="420"/>
                  </a:lnTo>
                  <a:lnTo>
                    <a:pt x="508" y="428"/>
                  </a:lnTo>
                  <a:lnTo>
                    <a:pt x="500" y="436"/>
                  </a:lnTo>
                  <a:lnTo>
                    <a:pt x="492" y="440"/>
                  </a:lnTo>
                  <a:lnTo>
                    <a:pt x="488" y="448"/>
                  </a:lnTo>
                  <a:lnTo>
                    <a:pt x="480" y="456"/>
                  </a:lnTo>
                  <a:lnTo>
                    <a:pt x="476" y="464"/>
                  </a:lnTo>
                  <a:lnTo>
                    <a:pt x="468" y="468"/>
                  </a:lnTo>
                  <a:lnTo>
                    <a:pt x="452" y="472"/>
                  </a:lnTo>
                  <a:lnTo>
                    <a:pt x="444" y="476"/>
                  </a:lnTo>
                  <a:lnTo>
                    <a:pt x="436" y="484"/>
                  </a:lnTo>
                  <a:lnTo>
                    <a:pt x="432" y="492"/>
                  </a:lnTo>
                  <a:lnTo>
                    <a:pt x="424" y="500"/>
                  </a:lnTo>
                  <a:lnTo>
                    <a:pt x="420" y="508"/>
                  </a:lnTo>
                  <a:lnTo>
                    <a:pt x="416" y="516"/>
                  </a:lnTo>
                  <a:lnTo>
                    <a:pt x="412" y="524"/>
                  </a:lnTo>
                  <a:lnTo>
                    <a:pt x="404" y="532"/>
                  </a:lnTo>
                  <a:lnTo>
                    <a:pt x="396" y="536"/>
                  </a:lnTo>
                  <a:lnTo>
                    <a:pt x="388" y="540"/>
                  </a:lnTo>
                  <a:lnTo>
                    <a:pt x="380" y="532"/>
                  </a:lnTo>
                  <a:lnTo>
                    <a:pt x="380" y="52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endParaRPr lang="es-ES" sz="1279"/>
            </a:p>
          </p:txBody>
        </p:sp>
        <p:sp>
          <p:nvSpPr>
            <p:cNvPr id="52" name="Freeform 18"/>
            <p:cNvSpPr>
              <a:spLocks/>
            </p:cNvSpPr>
            <p:nvPr/>
          </p:nvSpPr>
          <p:spPr bwMode="auto">
            <a:xfrm>
              <a:off x="5375" y="2308"/>
              <a:ext cx="64" cy="57"/>
            </a:xfrm>
            <a:custGeom>
              <a:avLst/>
              <a:gdLst>
                <a:gd name="T0" fmla="*/ 0 w 73"/>
                <a:gd name="T1" fmla="*/ 20 h 57"/>
                <a:gd name="T2" fmla="*/ 6 w 73"/>
                <a:gd name="T3" fmla="*/ 20 h 57"/>
                <a:gd name="T4" fmla="*/ 12 w 73"/>
                <a:gd name="T5" fmla="*/ 20 h 57"/>
                <a:gd name="T6" fmla="*/ 18 w 73"/>
                <a:gd name="T7" fmla="*/ 24 h 57"/>
                <a:gd name="T8" fmla="*/ 22 w 73"/>
                <a:gd name="T9" fmla="*/ 32 h 57"/>
                <a:gd name="T10" fmla="*/ 28 w 73"/>
                <a:gd name="T11" fmla="*/ 36 h 57"/>
                <a:gd name="T12" fmla="*/ 31 w 73"/>
                <a:gd name="T13" fmla="*/ 44 h 57"/>
                <a:gd name="T14" fmla="*/ 37 w 73"/>
                <a:gd name="T15" fmla="*/ 48 h 57"/>
                <a:gd name="T16" fmla="*/ 43 w 73"/>
                <a:gd name="T17" fmla="*/ 52 h 57"/>
                <a:gd name="T18" fmla="*/ 49 w 73"/>
                <a:gd name="T19" fmla="*/ 56 h 57"/>
                <a:gd name="T20" fmla="*/ 55 w 73"/>
                <a:gd name="T21" fmla="*/ 48 h 57"/>
                <a:gd name="T22" fmla="*/ 55 w 73"/>
                <a:gd name="T23" fmla="*/ 40 h 57"/>
                <a:gd name="T24" fmla="*/ 55 w 73"/>
                <a:gd name="T25" fmla="*/ 32 h 57"/>
                <a:gd name="T26" fmla="*/ 55 w 73"/>
                <a:gd name="T27" fmla="*/ 24 h 57"/>
                <a:gd name="T28" fmla="*/ 55 w 73"/>
                <a:gd name="T29" fmla="*/ 16 h 57"/>
                <a:gd name="T30" fmla="*/ 55 w 73"/>
                <a:gd name="T31" fmla="*/ 8 h 57"/>
                <a:gd name="T32" fmla="*/ 53 w 73"/>
                <a:gd name="T33" fmla="*/ 0 h 57"/>
                <a:gd name="T34" fmla="*/ 46 w 73"/>
                <a:gd name="T35" fmla="*/ 0 h 57"/>
                <a:gd name="T36" fmla="*/ 34 w 73"/>
                <a:gd name="T37" fmla="*/ 0 h 57"/>
                <a:gd name="T38" fmla="*/ 28 w 73"/>
                <a:gd name="T39" fmla="*/ 4 h 57"/>
                <a:gd name="T40" fmla="*/ 22 w 73"/>
                <a:gd name="T41" fmla="*/ 4 h 57"/>
                <a:gd name="T42" fmla="*/ 12 w 73"/>
                <a:gd name="T43" fmla="*/ 0 h 57"/>
                <a:gd name="T44" fmla="*/ 4 w 73"/>
                <a:gd name="T45" fmla="*/ 0 h 57"/>
                <a:gd name="T46" fmla="*/ 0 w 73"/>
                <a:gd name="T47" fmla="*/ 8 h 57"/>
                <a:gd name="T48" fmla="*/ 0 w 73"/>
                <a:gd name="T49" fmla="*/ 16 h 57"/>
                <a:gd name="T50" fmla="*/ 0 w 73"/>
                <a:gd name="T51" fmla="*/ 20 h 5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3" h="57">
                  <a:moveTo>
                    <a:pt x="0" y="20"/>
                  </a:moveTo>
                  <a:lnTo>
                    <a:pt x="8" y="20"/>
                  </a:lnTo>
                  <a:lnTo>
                    <a:pt x="16" y="20"/>
                  </a:lnTo>
                  <a:lnTo>
                    <a:pt x="24" y="24"/>
                  </a:lnTo>
                  <a:lnTo>
                    <a:pt x="28" y="32"/>
                  </a:lnTo>
                  <a:lnTo>
                    <a:pt x="36" y="36"/>
                  </a:lnTo>
                  <a:lnTo>
                    <a:pt x="40" y="44"/>
                  </a:lnTo>
                  <a:lnTo>
                    <a:pt x="48" y="48"/>
                  </a:lnTo>
                  <a:lnTo>
                    <a:pt x="56" y="52"/>
                  </a:lnTo>
                  <a:lnTo>
                    <a:pt x="64" y="56"/>
                  </a:lnTo>
                  <a:lnTo>
                    <a:pt x="72" y="48"/>
                  </a:lnTo>
                  <a:lnTo>
                    <a:pt x="72" y="40"/>
                  </a:lnTo>
                  <a:lnTo>
                    <a:pt x="72" y="32"/>
                  </a:lnTo>
                  <a:lnTo>
                    <a:pt x="72" y="24"/>
                  </a:lnTo>
                  <a:lnTo>
                    <a:pt x="72" y="16"/>
                  </a:lnTo>
                  <a:lnTo>
                    <a:pt x="72" y="8"/>
                  </a:lnTo>
                  <a:lnTo>
                    <a:pt x="68" y="0"/>
                  </a:lnTo>
                  <a:lnTo>
                    <a:pt x="60" y="0"/>
                  </a:lnTo>
                  <a:lnTo>
                    <a:pt x="44" y="0"/>
                  </a:lnTo>
                  <a:lnTo>
                    <a:pt x="36" y="4"/>
                  </a:lnTo>
                  <a:lnTo>
                    <a:pt x="28" y="4"/>
                  </a:lnTo>
                  <a:lnTo>
                    <a:pt x="16" y="0"/>
                  </a:lnTo>
                  <a:lnTo>
                    <a:pt x="4" y="0"/>
                  </a:lnTo>
                  <a:lnTo>
                    <a:pt x="0" y="8"/>
                  </a:lnTo>
                  <a:lnTo>
                    <a:pt x="0" y="16"/>
                  </a:lnTo>
                  <a:lnTo>
                    <a:pt x="0" y="2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endParaRPr lang="es-ES" sz="1279"/>
            </a:p>
          </p:txBody>
        </p:sp>
        <p:sp>
          <p:nvSpPr>
            <p:cNvPr id="53" name="Freeform 19"/>
            <p:cNvSpPr>
              <a:spLocks/>
            </p:cNvSpPr>
            <p:nvPr/>
          </p:nvSpPr>
          <p:spPr bwMode="auto">
            <a:xfrm>
              <a:off x="5460" y="2340"/>
              <a:ext cx="36" cy="53"/>
            </a:xfrm>
            <a:custGeom>
              <a:avLst/>
              <a:gdLst>
                <a:gd name="T0" fmla="*/ 0 w 41"/>
                <a:gd name="T1" fmla="*/ 32 h 53"/>
                <a:gd name="T2" fmla="*/ 6 w 41"/>
                <a:gd name="T3" fmla="*/ 28 h 53"/>
                <a:gd name="T4" fmla="*/ 10 w 41"/>
                <a:gd name="T5" fmla="*/ 16 h 53"/>
                <a:gd name="T6" fmla="*/ 12 w 41"/>
                <a:gd name="T7" fmla="*/ 8 h 53"/>
                <a:gd name="T8" fmla="*/ 18 w 41"/>
                <a:gd name="T9" fmla="*/ 4 h 53"/>
                <a:gd name="T10" fmla="*/ 25 w 41"/>
                <a:gd name="T11" fmla="*/ 0 h 53"/>
                <a:gd name="T12" fmla="*/ 31 w 41"/>
                <a:gd name="T13" fmla="*/ 4 h 53"/>
                <a:gd name="T14" fmla="*/ 31 w 41"/>
                <a:gd name="T15" fmla="*/ 12 h 53"/>
                <a:gd name="T16" fmla="*/ 31 w 41"/>
                <a:gd name="T17" fmla="*/ 20 h 53"/>
                <a:gd name="T18" fmla="*/ 31 w 41"/>
                <a:gd name="T19" fmla="*/ 28 h 53"/>
                <a:gd name="T20" fmla="*/ 25 w 41"/>
                <a:gd name="T21" fmla="*/ 36 h 53"/>
                <a:gd name="T22" fmla="*/ 18 w 41"/>
                <a:gd name="T23" fmla="*/ 40 h 53"/>
                <a:gd name="T24" fmla="*/ 16 w 41"/>
                <a:gd name="T25" fmla="*/ 48 h 53"/>
                <a:gd name="T26" fmla="*/ 10 w 41"/>
                <a:gd name="T27" fmla="*/ 52 h 53"/>
                <a:gd name="T28" fmla="*/ 4 w 41"/>
                <a:gd name="T29" fmla="*/ 48 h 53"/>
                <a:gd name="T30" fmla="*/ 0 w 41"/>
                <a:gd name="T31" fmla="*/ 40 h 53"/>
                <a:gd name="T32" fmla="*/ 0 w 41"/>
                <a:gd name="T33" fmla="*/ 3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53">
                  <a:moveTo>
                    <a:pt x="0" y="32"/>
                  </a:moveTo>
                  <a:lnTo>
                    <a:pt x="8" y="28"/>
                  </a:lnTo>
                  <a:lnTo>
                    <a:pt x="12" y="16"/>
                  </a:lnTo>
                  <a:lnTo>
                    <a:pt x="16" y="8"/>
                  </a:lnTo>
                  <a:lnTo>
                    <a:pt x="24" y="4"/>
                  </a:lnTo>
                  <a:lnTo>
                    <a:pt x="32" y="0"/>
                  </a:lnTo>
                  <a:lnTo>
                    <a:pt x="40" y="4"/>
                  </a:lnTo>
                  <a:lnTo>
                    <a:pt x="40" y="12"/>
                  </a:lnTo>
                  <a:lnTo>
                    <a:pt x="40" y="20"/>
                  </a:lnTo>
                  <a:lnTo>
                    <a:pt x="40" y="28"/>
                  </a:lnTo>
                  <a:lnTo>
                    <a:pt x="32" y="36"/>
                  </a:lnTo>
                  <a:lnTo>
                    <a:pt x="24" y="40"/>
                  </a:lnTo>
                  <a:lnTo>
                    <a:pt x="20" y="48"/>
                  </a:lnTo>
                  <a:lnTo>
                    <a:pt x="12" y="52"/>
                  </a:lnTo>
                  <a:lnTo>
                    <a:pt x="4" y="48"/>
                  </a:lnTo>
                  <a:lnTo>
                    <a:pt x="0" y="40"/>
                  </a:lnTo>
                  <a:lnTo>
                    <a:pt x="0" y="3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endParaRPr lang="es-ES" sz="1279"/>
            </a:p>
          </p:txBody>
        </p:sp>
        <p:sp>
          <p:nvSpPr>
            <p:cNvPr id="54" name="Freeform 20"/>
            <p:cNvSpPr>
              <a:spLocks/>
            </p:cNvSpPr>
            <p:nvPr/>
          </p:nvSpPr>
          <p:spPr bwMode="auto">
            <a:xfrm>
              <a:off x="5108" y="2236"/>
              <a:ext cx="107" cy="65"/>
            </a:xfrm>
            <a:custGeom>
              <a:avLst/>
              <a:gdLst>
                <a:gd name="T0" fmla="*/ 88 w 121"/>
                <a:gd name="T1" fmla="*/ 48 h 65"/>
                <a:gd name="T2" fmla="*/ 81 w 121"/>
                <a:gd name="T3" fmla="*/ 48 h 65"/>
                <a:gd name="T4" fmla="*/ 75 w 121"/>
                <a:gd name="T5" fmla="*/ 44 h 65"/>
                <a:gd name="T6" fmla="*/ 69 w 121"/>
                <a:gd name="T7" fmla="*/ 44 h 65"/>
                <a:gd name="T8" fmla="*/ 63 w 121"/>
                <a:gd name="T9" fmla="*/ 44 h 65"/>
                <a:gd name="T10" fmla="*/ 57 w 121"/>
                <a:gd name="T11" fmla="*/ 48 h 65"/>
                <a:gd name="T12" fmla="*/ 50 w 121"/>
                <a:gd name="T13" fmla="*/ 52 h 65"/>
                <a:gd name="T14" fmla="*/ 44 w 121"/>
                <a:gd name="T15" fmla="*/ 52 h 65"/>
                <a:gd name="T16" fmla="*/ 37 w 121"/>
                <a:gd name="T17" fmla="*/ 56 h 65"/>
                <a:gd name="T18" fmla="*/ 31 w 121"/>
                <a:gd name="T19" fmla="*/ 56 h 65"/>
                <a:gd name="T20" fmla="*/ 25 w 121"/>
                <a:gd name="T21" fmla="*/ 60 h 65"/>
                <a:gd name="T22" fmla="*/ 19 w 121"/>
                <a:gd name="T23" fmla="*/ 64 h 65"/>
                <a:gd name="T24" fmla="*/ 12 w 121"/>
                <a:gd name="T25" fmla="*/ 64 h 65"/>
                <a:gd name="T26" fmla="*/ 6 w 121"/>
                <a:gd name="T27" fmla="*/ 64 h 65"/>
                <a:gd name="T28" fmla="*/ 0 w 121"/>
                <a:gd name="T29" fmla="*/ 60 h 65"/>
                <a:gd name="T30" fmla="*/ 0 w 121"/>
                <a:gd name="T31" fmla="*/ 52 h 65"/>
                <a:gd name="T32" fmla="*/ 6 w 121"/>
                <a:gd name="T33" fmla="*/ 40 h 65"/>
                <a:gd name="T34" fmla="*/ 10 w 121"/>
                <a:gd name="T35" fmla="*/ 32 h 65"/>
                <a:gd name="T36" fmla="*/ 12 w 121"/>
                <a:gd name="T37" fmla="*/ 24 h 65"/>
                <a:gd name="T38" fmla="*/ 22 w 121"/>
                <a:gd name="T39" fmla="*/ 16 h 65"/>
                <a:gd name="T40" fmla="*/ 25 w 121"/>
                <a:gd name="T41" fmla="*/ 8 h 65"/>
                <a:gd name="T42" fmla="*/ 31 w 121"/>
                <a:gd name="T43" fmla="*/ 4 h 65"/>
                <a:gd name="T44" fmla="*/ 37 w 121"/>
                <a:gd name="T45" fmla="*/ 0 h 65"/>
                <a:gd name="T46" fmla="*/ 44 w 121"/>
                <a:gd name="T47" fmla="*/ 0 h 65"/>
                <a:gd name="T48" fmla="*/ 50 w 121"/>
                <a:gd name="T49" fmla="*/ 0 h 65"/>
                <a:gd name="T50" fmla="*/ 57 w 121"/>
                <a:gd name="T51" fmla="*/ 0 h 65"/>
                <a:gd name="T52" fmla="*/ 63 w 121"/>
                <a:gd name="T53" fmla="*/ 0 h 65"/>
                <a:gd name="T54" fmla="*/ 69 w 121"/>
                <a:gd name="T55" fmla="*/ 4 h 65"/>
                <a:gd name="T56" fmla="*/ 75 w 121"/>
                <a:gd name="T57" fmla="*/ 8 h 65"/>
                <a:gd name="T58" fmla="*/ 88 w 121"/>
                <a:gd name="T59" fmla="*/ 20 h 65"/>
                <a:gd name="T60" fmla="*/ 91 w 121"/>
                <a:gd name="T61" fmla="*/ 28 h 65"/>
                <a:gd name="T62" fmla="*/ 94 w 121"/>
                <a:gd name="T63" fmla="*/ 36 h 65"/>
                <a:gd name="T64" fmla="*/ 94 w 121"/>
                <a:gd name="T65" fmla="*/ 44 h 65"/>
                <a:gd name="T66" fmla="*/ 88 w 121"/>
                <a:gd name="T67" fmla="*/ 48 h 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1" h="65">
                  <a:moveTo>
                    <a:pt x="112" y="48"/>
                  </a:moveTo>
                  <a:lnTo>
                    <a:pt x="104" y="48"/>
                  </a:lnTo>
                  <a:lnTo>
                    <a:pt x="96" y="44"/>
                  </a:lnTo>
                  <a:lnTo>
                    <a:pt x="88" y="44"/>
                  </a:lnTo>
                  <a:lnTo>
                    <a:pt x="80" y="44"/>
                  </a:lnTo>
                  <a:lnTo>
                    <a:pt x="72" y="48"/>
                  </a:lnTo>
                  <a:lnTo>
                    <a:pt x="64" y="52"/>
                  </a:lnTo>
                  <a:lnTo>
                    <a:pt x="56" y="52"/>
                  </a:lnTo>
                  <a:lnTo>
                    <a:pt x="48" y="56"/>
                  </a:lnTo>
                  <a:lnTo>
                    <a:pt x="40" y="56"/>
                  </a:lnTo>
                  <a:lnTo>
                    <a:pt x="32" y="60"/>
                  </a:lnTo>
                  <a:lnTo>
                    <a:pt x="24" y="64"/>
                  </a:lnTo>
                  <a:lnTo>
                    <a:pt x="16" y="64"/>
                  </a:lnTo>
                  <a:lnTo>
                    <a:pt x="8" y="64"/>
                  </a:lnTo>
                  <a:lnTo>
                    <a:pt x="0" y="60"/>
                  </a:lnTo>
                  <a:lnTo>
                    <a:pt x="0" y="52"/>
                  </a:lnTo>
                  <a:lnTo>
                    <a:pt x="8" y="40"/>
                  </a:lnTo>
                  <a:lnTo>
                    <a:pt x="12" y="32"/>
                  </a:lnTo>
                  <a:lnTo>
                    <a:pt x="16" y="24"/>
                  </a:lnTo>
                  <a:lnTo>
                    <a:pt x="28" y="16"/>
                  </a:lnTo>
                  <a:lnTo>
                    <a:pt x="32" y="8"/>
                  </a:lnTo>
                  <a:lnTo>
                    <a:pt x="40" y="4"/>
                  </a:lnTo>
                  <a:lnTo>
                    <a:pt x="48" y="0"/>
                  </a:lnTo>
                  <a:lnTo>
                    <a:pt x="56" y="0"/>
                  </a:lnTo>
                  <a:lnTo>
                    <a:pt x="64" y="0"/>
                  </a:lnTo>
                  <a:lnTo>
                    <a:pt x="72" y="0"/>
                  </a:lnTo>
                  <a:lnTo>
                    <a:pt x="80" y="0"/>
                  </a:lnTo>
                  <a:lnTo>
                    <a:pt x="88" y="4"/>
                  </a:lnTo>
                  <a:lnTo>
                    <a:pt x="96" y="8"/>
                  </a:lnTo>
                  <a:lnTo>
                    <a:pt x="112" y="20"/>
                  </a:lnTo>
                  <a:lnTo>
                    <a:pt x="116" y="28"/>
                  </a:lnTo>
                  <a:lnTo>
                    <a:pt x="120" y="36"/>
                  </a:lnTo>
                  <a:lnTo>
                    <a:pt x="120" y="44"/>
                  </a:lnTo>
                  <a:lnTo>
                    <a:pt x="112" y="4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endParaRPr lang="es-ES" sz="1279"/>
            </a:p>
          </p:txBody>
        </p:sp>
        <p:sp>
          <p:nvSpPr>
            <p:cNvPr id="55" name="Freeform 21"/>
            <p:cNvSpPr>
              <a:spLocks/>
            </p:cNvSpPr>
            <p:nvPr/>
          </p:nvSpPr>
          <p:spPr bwMode="auto">
            <a:xfrm>
              <a:off x="5030" y="2272"/>
              <a:ext cx="47" cy="61"/>
            </a:xfrm>
            <a:custGeom>
              <a:avLst/>
              <a:gdLst>
                <a:gd name="T0" fmla="*/ 16 w 53"/>
                <a:gd name="T1" fmla="*/ 12 h 61"/>
                <a:gd name="T2" fmla="*/ 16 w 53"/>
                <a:gd name="T3" fmla="*/ 20 h 61"/>
                <a:gd name="T4" fmla="*/ 12 w 53"/>
                <a:gd name="T5" fmla="*/ 28 h 61"/>
                <a:gd name="T6" fmla="*/ 10 w 53"/>
                <a:gd name="T7" fmla="*/ 36 h 61"/>
                <a:gd name="T8" fmla="*/ 6 w 53"/>
                <a:gd name="T9" fmla="*/ 44 h 61"/>
                <a:gd name="T10" fmla="*/ 0 w 53"/>
                <a:gd name="T11" fmla="*/ 48 h 61"/>
                <a:gd name="T12" fmla="*/ 0 w 53"/>
                <a:gd name="T13" fmla="*/ 56 h 61"/>
                <a:gd name="T14" fmla="*/ 6 w 53"/>
                <a:gd name="T15" fmla="*/ 60 h 61"/>
                <a:gd name="T16" fmla="*/ 12 w 53"/>
                <a:gd name="T17" fmla="*/ 60 h 61"/>
                <a:gd name="T18" fmla="*/ 19 w 53"/>
                <a:gd name="T19" fmla="*/ 56 h 61"/>
                <a:gd name="T20" fmla="*/ 25 w 53"/>
                <a:gd name="T21" fmla="*/ 56 h 61"/>
                <a:gd name="T22" fmla="*/ 31 w 53"/>
                <a:gd name="T23" fmla="*/ 52 h 61"/>
                <a:gd name="T24" fmla="*/ 35 w 53"/>
                <a:gd name="T25" fmla="*/ 44 h 61"/>
                <a:gd name="T26" fmla="*/ 35 w 53"/>
                <a:gd name="T27" fmla="*/ 36 h 61"/>
                <a:gd name="T28" fmla="*/ 38 w 53"/>
                <a:gd name="T29" fmla="*/ 28 h 61"/>
                <a:gd name="T30" fmla="*/ 41 w 53"/>
                <a:gd name="T31" fmla="*/ 20 h 61"/>
                <a:gd name="T32" fmla="*/ 41 w 53"/>
                <a:gd name="T33" fmla="*/ 12 h 61"/>
                <a:gd name="T34" fmla="*/ 38 w 53"/>
                <a:gd name="T35" fmla="*/ 4 h 61"/>
                <a:gd name="T36" fmla="*/ 31 w 53"/>
                <a:gd name="T37" fmla="*/ 0 h 61"/>
                <a:gd name="T38" fmla="*/ 25 w 53"/>
                <a:gd name="T39" fmla="*/ 0 h 61"/>
                <a:gd name="T40" fmla="*/ 19 w 53"/>
                <a:gd name="T41" fmla="*/ 4 h 61"/>
                <a:gd name="T42" fmla="*/ 19 w 53"/>
                <a:gd name="T43" fmla="*/ 12 h 61"/>
                <a:gd name="T44" fmla="*/ 16 w 53"/>
                <a:gd name="T45" fmla="*/ 12 h 6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3" h="61">
                  <a:moveTo>
                    <a:pt x="20" y="12"/>
                  </a:moveTo>
                  <a:lnTo>
                    <a:pt x="20" y="20"/>
                  </a:lnTo>
                  <a:lnTo>
                    <a:pt x="16" y="28"/>
                  </a:lnTo>
                  <a:lnTo>
                    <a:pt x="12" y="36"/>
                  </a:lnTo>
                  <a:lnTo>
                    <a:pt x="8" y="44"/>
                  </a:lnTo>
                  <a:lnTo>
                    <a:pt x="0" y="48"/>
                  </a:lnTo>
                  <a:lnTo>
                    <a:pt x="0" y="56"/>
                  </a:lnTo>
                  <a:lnTo>
                    <a:pt x="8" y="60"/>
                  </a:lnTo>
                  <a:lnTo>
                    <a:pt x="16" y="60"/>
                  </a:lnTo>
                  <a:lnTo>
                    <a:pt x="24" y="56"/>
                  </a:lnTo>
                  <a:lnTo>
                    <a:pt x="32" y="56"/>
                  </a:lnTo>
                  <a:lnTo>
                    <a:pt x="40" y="52"/>
                  </a:lnTo>
                  <a:lnTo>
                    <a:pt x="44" y="44"/>
                  </a:lnTo>
                  <a:lnTo>
                    <a:pt x="44" y="36"/>
                  </a:lnTo>
                  <a:lnTo>
                    <a:pt x="48" y="28"/>
                  </a:lnTo>
                  <a:lnTo>
                    <a:pt x="52" y="20"/>
                  </a:lnTo>
                  <a:lnTo>
                    <a:pt x="52" y="12"/>
                  </a:lnTo>
                  <a:lnTo>
                    <a:pt x="48" y="4"/>
                  </a:lnTo>
                  <a:lnTo>
                    <a:pt x="40" y="0"/>
                  </a:lnTo>
                  <a:lnTo>
                    <a:pt x="32" y="0"/>
                  </a:lnTo>
                  <a:lnTo>
                    <a:pt x="24" y="4"/>
                  </a:lnTo>
                  <a:lnTo>
                    <a:pt x="24" y="12"/>
                  </a:lnTo>
                  <a:lnTo>
                    <a:pt x="20" y="1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endParaRPr lang="es-ES" sz="1279"/>
            </a:p>
          </p:txBody>
        </p:sp>
        <p:sp>
          <p:nvSpPr>
            <p:cNvPr id="56" name="Freeform 22"/>
            <p:cNvSpPr>
              <a:spLocks/>
            </p:cNvSpPr>
            <p:nvPr/>
          </p:nvSpPr>
          <p:spPr bwMode="auto">
            <a:xfrm>
              <a:off x="5040" y="2140"/>
              <a:ext cx="58" cy="97"/>
            </a:xfrm>
            <a:custGeom>
              <a:avLst/>
              <a:gdLst>
                <a:gd name="T0" fmla="*/ 0 w 65"/>
                <a:gd name="T1" fmla="*/ 8 h 97"/>
                <a:gd name="T2" fmla="*/ 4 w 65"/>
                <a:gd name="T3" fmla="*/ 16 h 97"/>
                <a:gd name="T4" fmla="*/ 6 w 65"/>
                <a:gd name="T5" fmla="*/ 24 h 97"/>
                <a:gd name="T6" fmla="*/ 10 w 65"/>
                <a:gd name="T7" fmla="*/ 32 h 97"/>
                <a:gd name="T8" fmla="*/ 10 w 65"/>
                <a:gd name="T9" fmla="*/ 40 h 97"/>
                <a:gd name="T10" fmla="*/ 10 w 65"/>
                <a:gd name="T11" fmla="*/ 48 h 97"/>
                <a:gd name="T12" fmla="*/ 10 w 65"/>
                <a:gd name="T13" fmla="*/ 56 h 97"/>
                <a:gd name="T14" fmla="*/ 10 w 65"/>
                <a:gd name="T15" fmla="*/ 64 h 97"/>
                <a:gd name="T16" fmla="*/ 10 w 65"/>
                <a:gd name="T17" fmla="*/ 72 h 97"/>
                <a:gd name="T18" fmla="*/ 10 w 65"/>
                <a:gd name="T19" fmla="*/ 80 h 97"/>
                <a:gd name="T20" fmla="*/ 10 w 65"/>
                <a:gd name="T21" fmla="*/ 88 h 97"/>
                <a:gd name="T22" fmla="*/ 12 w 65"/>
                <a:gd name="T23" fmla="*/ 96 h 97"/>
                <a:gd name="T24" fmla="*/ 19 w 65"/>
                <a:gd name="T25" fmla="*/ 92 h 97"/>
                <a:gd name="T26" fmla="*/ 26 w 65"/>
                <a:gd name="T27" fmla="*/ 88 h 97"/>
                <a:gd name="T28" fmla="*/ 32 w 65"/>
                <a:gd name="T29" fmla="*/ 84 h 97"/>
                <a:gd name="T30" fmla="*/ 38 w 65"/>
                <a:gd name="T31" fmla="*/ 76 h 97"/>
                <a:gd name="T32" fmla="*/ 48 w 65"/>
                <a:gd name="T33" fmla="*/ 64 h 97"/>
                <a:gd name="T34" fmla="*/ 51 w 65"/>
                <a:gd name="T35" fmla="*/ 56 h 97"/>
                <a:gd name="T36" fmla="*/ 48 w 65"/>
                <a:gd name="T37" fmla="*/ 48 h 97"/>
                <a:gd name="T38" fmla="*/ 45 w 65"/>
                <a:gd name="T39" fmla="*/ 40 h 97"/>
                <a:gd name="T40" fmla="*/ 45 w 65"/>
                <a:gd name="T41" fmla="*/ 32 h 97"/>
                <a:gd name="T42" fmla="*/ 45 w 65"/>
                <a:gd name="T43" fmla="*/ 24 h 97"/>
                <a:gd name="T44" fmla="*/ 38 w 65"/>
                <a:gd name="T45" fmla="*/ 16 h 97"/>
                <a:gd name="T46" fmla="*/ 32 w 65"/>
                <a:gd name="T47" fmla="*/ 8 h 97"/>
                <a:gd name="T48" fmla="*/ 26 w 65"/>
                <a:gd name="T49" fmla="*/ 8 h 97"/>
                <a:gd name="T50" fmla="*/ 19 w 65"/>
                <a:gd name="T51" fmla="*/ 4 h 97"/>
                <a:gd name="T52" fmla="*/ 12 w 65"/>
                <a:gd name="T53" fmla="*/ 0 h 97"/>
                <a:gd name="T54" fmla="*/ 6 w 65"/>
                <a:gd name="T55" fmla="*/ 4 h 97"/>
                <a:gd name="T56" fmla="*/ 4 w 65"/>
                <a:gd name="T57" fmla="*/ 12 h 97"/>
                <a:gd name="T58" fmla="*/ 0 w 65"/>
                <a:gd name="T59" fmla="*/ 8 h 9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65" h="97">
                  <a:moveTo>
                    <a:pt x="0" y="8"/>
                  </a:moveTo>
                  <a:lnTo>
                    <a:pt x="4" y="16"/>
                  </a:lnTo>
                  <a:lnTo>
                    <a:pt x="8" y="24"/>
                  </a:lnTo>
                  <a:lnTo>
                    <a:pt x="12" y="32"/>
                  </a:lnTo>
                  <a:lnTo>
                    <a:pt x="12" y="40"/>
                  </a:lnTo>
                  <a:lnTo>
                    <a:pt x="12" y="48"/>
                  </a:lnTo>
                  <a:lnTo>
                    <a:pt x="12" y="56"/>
                  </a:lnTo>
                  <a:lnTo>
                    <a:pt x="12" y="64"/>
                  </a:lnTo>
                  <a:lnTo>
                    <a:pt x="12" y="72"/>
                  </a:lnTo>
                  <a:lnTo>
                    <a:pt x="12" y="80"/>
                  </a:lnTo>
                  <a:lnTo>
                    <a:pt x="12" y="88"/>
                  </a:lnTo>
                  <a:lnTo>
                    <a:pt x="16" y="96"/>
                  </a:lnTo>
                  <a:lnTo>
                    <a:pt x="24" y="92"/>
                  </a:lnTo>
                  <a:lnTo>
                    <a:pt x="32" y="88"/>
                  </a:lnTo>
                  <a:lnTo>
                    <a:pt x="40" y="84"/>
                  </a:lnTo>
                  <a:lnTo>
                    <a:pt x="48" y="76"/>
                  </a:lnTo>
                  <a:lnTo>
                    <a:pt x="60" y="64"/>
                  </a:lnTo>
                  <a:lnTo>
                    <a:pt x="64" y="56"/>
                  </a:lnTo>
                  <a:lnTo>
                    <a:pt x="60" y="48"/>
                  </a:lnTo>
                  <a:lnTo>
                    <a:pt x="56" y="40"/>
                  </a:lnTo>
                  <a:lnTo>
                    <a:pt x="56" y="32"/>
                  </a:lnTo>
                  <a:lnTo>
                    <a:pt x="56" y="24"/>
                  </a:lnTo>
                  <a:lnTo>
                    <a:pt x="48" y="16"/>
                  </a:lnTo>
                  <a:lnTo>
                    <a:pt x="40" y="8"/>
                  </a:lnTo>
                  <a:lnTo>
                    <a:pt x="32" y="8"/>
                  </a:lnTo>
                  <a:lnTo>
                    <a:pt x="24" y="4"/>
                  </a:lnTo>
                  <a:lnTo>
                    <a:pt x="16" y="0"/>
                  </a:lnTo>
                  <a:lnTo>
                    <a:pt x="8" y="4"/>
                  </a:lnTo>
                  <a:lnTo>
                    <a:pt x="4" y="12"/>
                  </a:lnTo>
                  <a:lnTo>
                    <a:pt x="0" y="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endParaRPr lang="es-ES" sz="1279"/>
            </a:p>
          </p:txBody>
        </p:sp>
        <p:sp>
          <p:nvSpPr>
            <p:cNvPr id="57" name="Freeform 23"/>
            <p:cNvSpPr>
              <a:spLocks/>
            </p:cNvSpPr>
            <p:nvPr/>
          </p:nvSpPr>
          <p:spPr bwMode="auto">
            <a:xfrm>
              <a:off x="5005" y="2024"/>
              <a:ext cx="79" cy="97"/>
            </a:xfrm>
            <a:custGeom>
              <a:avLst/>
              <a:gdLst>
                <a:gd name="T0" fmla="*/ 28 w 89"/>
                <a:gd name="T1" fmla="*/ 96 h 97"/>
                <a:gd name="T2" fmla="*/ 28 w 89"/>
                <a:gd name="T3" fmla="*/ 88 h 97"/>
                <a:gd name="T4" fmla="*/ 25 w 89"/>
                <a:gd name="T5" fmla="*/ 80 h 97"/>
                <a:gd name="T6" fmla="*/ 25 w 89"/>
                <a:gd name="T7" fmla="*/ 72 h 97"/>
                <a:gd name="T8" fmla="*/ 22 w 89"/>
                <a:gd name="T9" fmla="*/ 64 h 97"/>
                <a:gd name="T10" fmla="*/ 19 w 89"/>
                <a:gd name="T11" fmla="*/ 56 h 97"/>
                <a:gd name="T12" fmla="*/ 16 w 89"/>
                <a:gd name="T13" fmla="*/ 48 h 97"/>
                <a:gd name="T14" fmla="*/ 12 w 89"/>
                <a:gd name="T15" fmla="*/ 40 h 97"/>
                <a:gd name="T16" fmla="*/ 6 w 89"/>
                <a:gd name="T17" fmla="*/ 36 h 97"/>
                <a:gd name="T18" fmla="*/ 4 w 89"/>
                <a:gd name="T19" fmla="*/ 28 h 97"/>
                <a:gd name="T20" fmla="*/ 0 w 89"/>
                <a:gd name="T21" fmla="*/ 16 h 97"/>
                <a:gd name="T22" fmla="*/ 0 w 89"/>
                <a:gd name="T23" fmla="*/ 8 h 97"/>
                <a:gd name="T24" fmla="*/ 0 w 89"/>
                <a:gd name="T25" fmla="*/ 0 h 97"/>
                <a:gd name="T26" fmla="*/ 6 w 89"/>
                <a:gd name="T27" fmla="*/ 0 h 97"/>
                <a:gd name="T28" fmla="*/ 12 w 89"/>
                <a:gd name="T29" fmla="*/ 0 h 97"/>
                <a:gd name="T30" fmla="*/ 19 w 89"/>
                <a:gd name="T31" fmla="*/ 4 h 97"/>
                <a:gd name="T32" fmla="*/ 22 w 89"/>
                <a:gd name="T33" fmla="*/ 12 h 97"/>
                <a:gd name="T34" fmla="*/ 28 w 89"/>
                <a:gd name="T35" fmla="*/ 16 h 97"/>
                <a:gd name="T36" fmla="*/ 35 w 89"/>
                <a:gd name="T37" fmla="*/ 20 h 97"/>
                <a:gd name="T38" fmla="*/ 41 w 89"/>
                <a:gd name="T39" fmla="*/ 20 h 97"/>
                <a:gd name="T40" fmla="*/ 47 w 89"/>
                <a:gd name="T41" fmla="*/ 20 h 97"/>
                <a:gd name="T42" fmla="*/ 53 w 89"/>
                <a:gd name="T43" fmla="*/ 20 h 97"/>
                <a:gd name="T44" fmla="*/ 59 w 89"/>
                <a:gd name="T45" fmla="*/ 24 h 97"/>
                <a:gd name="T46" fmla="*/ 67 w 89"/>
                <a:gd name="T47" fmla="*/ 24 h 97"/>
                <a:gd name="T48" fmla="*/ 69 w 89"/>
                <a:gd name="T49" fmla="*/ 32 h 97"/>
                <a:gd name="T50" fmla="*/ 67 w 89"/>
                <a:gd name="T51" fmla="*/ 40 h 97"/>
                <a:gd name="T52" fmla="*/ 67 w 89"/>
                <a:gd name="T53" fmla="*/ 48 h 97"/>
                <a:gd name="T54" fmla="*/ 59 w 89"/>
                <a:gd name="T55" fmla="*/ 52 h 97"/>
                <a:gd name="T56" fmla="*/ 53 w 89"/>
                <a:gd name="T57" fmla="*/ 60 h 97"/>
                <a:gd name="T58" fmla="*/ 47 w 89"/>
                <a:gd name="T59" fmla="*/ 72 h 97"/>
                <a:gd name="T60" fmla="*/ 44 w 89"/>
                <a:gd name="T61" fmla="*/ 80 h 97"/>
                <a:gd name="T62" fmla="*/ 38 w 89"/>
                <a:gd name="T63" fmla="*/ 88 h 97"/>
                <a:gd name="T64" fmla="*/ 35 w 89"/>
                <a:gd name="T65" fmla="*/ 96 h 97"/>
                <a:gd name="T66" fmla="*/ 28 w 89"/>
                <a:gd name="T67" fmla="*/ 96 h 9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89" h="97">
                  <a:moveTo>
                    <a:pt x="36" y="96"/>
                  </a:moveTo>
                  <a:lnTo>
                    <a:pt x="36" y="88"/>
                  </a:lnTo>
                  <a:lnTo>
                    <a:pt x="32" y="80"/>
                  </a:lnTo>
                  <a:lnTo>
                    <a:pt x="32" y="72"/>
                  </a:lnTo>
                  <a:lnTo>
                    <a:pt x="28" y="64"/>
                  </a:lnTo>
                  <a:lnTo>
                    <a:pt x="24" y="56"/>
                  </a:lnTo>
                  <a:lnTo>
                    <a:pt x="20" y="48"/>
                  </a:lnTo>
                  <a:lnTo>
                    <a:pt x="16" y="40"/>
                  </a:lnTo>
                  <a:lnTo>
                    <a:pt x="8" y="36"/>
                  </a:lnTo>
                  <a:lnTo>
                    <a:pt x="4" y="28"/>
                  </a:lnTo>
                  <a:lnTo>
                    <a:pt x="0" y="16"/>
                  </a:lnTo>
                  <a:lnTo>
                    <a:pt x="0" y="8"/>
                  </a:lnTo>
                  <a:lnTo>
                    <a:pt x="0" y="0"/>
                  </a:lnTo>
                  <a:lnTo>
                    <a:pt x="8" y="0"/>
                  </a:lnTo>
                  <a:lnTo>
                    <a:pt x="16" y="0"/>
                  </a:lnTo>
                  <a:lnTo>
                    <a:pt x="24" y="4"/>
                  </a:lnTo>
                  <a:lnTo>
                    <a:pt x="28" y="12"/>
                  </a:lnTo>
                  <a:lnTo>
                    <a:pt x="36" y="16"/>
                  </a:lnTo>
                  <a:lnTo>
                    <a:pt x="44" y="20"/>
                  </a:lnTo>
                  <a:lnTo>
                    <a:pt x="52" y="20"/>
                  </a:lnTo>
                  <a:lnTo>
                    <a:pt x="60" y="20"/>
                  </a:lnTo>
                  <a:lnTo>
                    <a:pt x="68" y="20"/>
                  </a:lnTo>
                  <a:lnTo>
                    <a:pt x="76" y="24"/>
                  </a:lnTo>
                  <a:lnTo>
                    <a:pt x="84" y="24"/>
                  </a:lnTo>
                  <a:lnTo>
                    <a:pt x="88" y="32"/>
                  </a:lnTo>
                  <a:lnTo>
                    <a:pt x="84" y="40"/>
                  </a:lnTo>
                  <a:lnTo>
                    <a:pt x="84" y="48"/>
                  </a:lnTo>
                  <a:lnTo>
                    <a:pt x="76" y="52"/>
                  </a:lnTo>
                  <a:lnTo>
                    <a:pt x="68" y="60"/>
                  </a:lnTo>
                  <a:lnTo>
                    <a:pt x="60" y="72"/>
                  </a:lnTo>
                  <a:lnTo>
                    <a:pt x="56" y="80"/>
                  </a:lnTo>
                  <a:lnTo>
                    <a:pt x="48" y="88"/>
                  </a:lnTo>
                  <a:lnTo>
                    <a:pt x="44" y="96"/>
                  </a:lnTo>
                  <a:lnTo>
                    <a:pt x="36" y="96"/>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endParaRPr lang="es-ES" sz="1279"/>
            </a:p>
          </p:txBody>
        </p:sp>
        <p:sp>
          <p:nvSpPr>
            <p:cNvPr id="58" name="Freeform 24"/>
            <p:cNvSpPr>
              <a:spLocks/>
            </p:cNvSpPr>
            <p:nvPr/>
          </p:nvSpPr>
          <p:spPr bwMode="auto">
            <a:xfrm>
              <a:off x="4944" y="1928"/>
              <a:ext cx="72" cy="73"/>
            </a:xfrm>
            <a:custGeom>
              <a:avLst/>
              <a:gdLst>
                <a:gd name="T0" fmla="*/ 35 w 81"/>
                <a:gd name="T1" fmla="*/ 72 h 73"/>
                <a:gd name="T2" fmla="*/ 32 w 81"/>
                <a:gd name="T3" fmla="*/ 64 h 73"/>
                <a:gd name="T4" fmla="*/ 25 w 81"/>
                <a:gd name="T5" fmla="*/ 60 h 73"/>
                <a:gd name="T6" fmla="*/ 19 w 81"/>
                <a:gd name="T7" fmla="*/ 56 h 73"/>
                <a:gd name="T8" fmla="*/ 12 w 81"/>
                <a:gd name="T9" fmla="*/ 52 h 73"/>
                <a:gd name="T10" fmla="*/ 6 w 81"/>
                <a:gd name="T11" fmla="*/ 48 h 73"/>
                <a:gd name="T12" fmla="*/ 4 w 81"/>
                <a:gd name="T13" fmla="*/ 40 h 73"/>
                <a:gd name="T14" fmla="*/ 0 w 81"/>
                <a:gd name="T15" fmla="*/ 32 h 73"/>
                <a:gd name="T16" fmla="*/ 0 w 81"/>
                <a:gd name="T17" fmla="*/ 24 h 73"/>
                <a:gd name="T18" fmla="*/ 4 w 81"/>
                <a:gd name="T19" fmla="*/ 16 h 73"/>
                <a:gd name="T20" fmla="*/ 12 w 81"/>
                <a:gd name="T21" fmla="*/ 12 h 73"/>
                <a:gd name="T22" fmla="*/ 19 w 81"/>
                <a:gd name="T23" fmla="*/ 16 h 73"/>
                <a:gd name="T24" fmla="*/ 25 w 81"/>
                <a:gd name="T25" fmla="*/ 16 h 73"/>
                <a:gd name="T26" fmla="*/ 32 w 81"/>
                <a:gd name="T27" fmla="*/ 12 h 73"/>
                <a:gd name="T28" fmla="*/ 41 w 81"/>
                <a:gd name="T29" fmla="*/ 8 h 73"/>
                <a:gd name="T30" fmla="*/ 47 w 81"/>
                <a:gd name="T31" fmla="*/ 4 h 73"/>
                <a:gd name="T32" fmla="*/ 53 w 81"/>
                <a:gd name="T33" fmla="*/ 0 h 73"/>
                <a:gd name="T34" fmla="*/ 60 w 81"/>
                <a:gd name="T35" fmla="*/ 0 h 73"/>
                <a:gd name="T36" fmla="*/ 63 w 81"/>
                <a:gd name="T37" fmla="*/ 12 h 73"/>
                <a:gd name="T38" fmla="*/ 63 w 81"/>
                <a:gd name="T39" fmla="*/ 20 h 73"/>
                <a:gd name="T40" fmla="*/ 60 w 81"/>
                <a:gd name="T41" fmla="*/ 28 h 73"/>
                <a:gd name="T42" fmla="*/ 57 w 81"/>
                <a:gd name="T43" fmla="*/ 36 h 73"/>
                <a:gd name="T44" fmla="*/ 53 w 81"/>
                <a:gd name="T45" fmla="*/ 44 h 73"/>
                <a:gd name="T46" fmla="*/ 51 w 81"/>
                <a:gd name="T47" fmla="*/ 52 h 73"/>
                <a:gd name="T48" fmla="*/ 47 w 81"/>
                <a:gd name="T49" fmla="*/ 60 h 73"/>
                <a:gd name="T50" fmla="*/ 44 w 81"/>
                <a:gd name="T51" fmla="*/ 68 h 73"/>
                <a:gd name="T52" fmla="*/ 38 w 81"/>
                <a:gd name="T53" fmla="*/ 68 h 73"/>
                <a:gd name="T54" fmla="*/ 35 w 81"/>
                <a:gd name="T55" fmla="*/ 72 h 7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81" h="73">
                  <a:moveTo>
                    <a:pt x="44" y="72"/>
                  </a:moveTo>
                  <a:lnTo>
                    <a:pt x="40" y="64"/>
                  </a:lnTo>
                  <a:lnTo>
                    <a:pt x="32" y="60"/>
                  </a:lnTo>
                  <a:lnTo>
                    <a:pt x="24" y="56"/>
                  </a:lnTo>
                  <a:lnTo>
                    <a:pt x="16" y="52"/>
                  </a:lnTo>
                  <a:lnTo>
                    <a:pt x="8" y="48"/>
                  </a:lnTo>
                  <a:lnTo>
                    <a:pt x="4" y="40"/>
                  </a:lnTo>
                  <a:lnTo>
                    <a:pt x="0" y="32"/>
                  </a:lnTo>
                  <a:lnTo>
                    <a:pt x="0" y="24"/>
                  </a:lnTo>
                  <a:lnTo>
                    <a:pt x="4" y="16"/>
                  </a:lnTo>
                  <a:lnTo>
                    <a:pt x="16" y="12"/>
                  </a:lnTo>
                  <a:lnTo>
                    <a:pt x="24" y="16"/>
                  </a:lnTo>
                  <a:lnTo>
                    <a:pt x="32" y="16"/>
                  </a:lnTo>
                  <a:lnTo>
                    <a:pt x="40" y="12"/>
                  </a:lnTo>
                  <a:lnTo>
                    <a:pt x="52" y="8"/>
                  </a:lnTo>
                  <a:lnTo>
                    <a:pt x="60" y="4"/>
                  </a:lnTo>
                  <a:lnTo>
                    <a:pt x="68" y="0"/>
                  </a:lnTo>
                  <a:lnTo>
                    <a:pt x="76" y="0"/>
                  </a:lnTo>
                  <a:lnTo>
                    <a:pt x="80" y="12"/>
                  </a:lnTo>
                  <a:lnTo>
                    <a:pt x="80" y="20"/>
                  </a:lnTo>
                  <a:lnTo>
                    <a:pt x="76" y="28"/>
                  </a:lnTo>
                  <a:lnTo>
                    <a:pt x="72" y="36"/>
                  </a:lnTo>
                  <a:lnTo>
                    <a:pt x="68" y="44"/>
                  </a:lnTo>
                  <a:lnTo>
                    <a:pt x="64" y="52"/>
                  </a:lnTo>
                  <a:lnTo>
                    <a:pt x="60" y="60"/>
                  </a:lnTo>
                  <a:lnTo>
                    <a:pt x="56" y="68"/>
                  </a:lnTo>
                  <a:lnTo>
                    <a:pt x="48" y="68"/>
                  </a:lnTo>
                  <a:lnTo>
                    <a:pt x="44" y="7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endParaRPr lang="es-ES" sz="1279"/>
            </a:p>
          </p:txBody>
        </p:sp>
        <p:sp>
          <p:nvSpPr>
            <p:cNvPr id="59" name="Freeform 25"/>
            <p:cNvSpPr>
              <a:spLocks/>
            </p:cNvSpPr>
            <p:nvPr/>
          </p:nvSpPr>
          <p:spPr bwMode="auto">
            <a:xfrm>
              <a:off x="4841" y="1864"/>
              <a:ext cx="86" cy="69"/>
            </a:xfrm>
            <a:custGeom>
              <a:avLst/>
              <a:gdLst>
                <a:gd name="T0" fmla="*/ 66 w 97"/>
                <a:gd name="T1" fmla="*/ 68 h 69"/>
                <a:gd name="T2" fmla="*/ 63 w 97"/>
                <a:gd name="T3" fmla="*/ 60 h 69"/>
                <a:gd name="T4" fmla="*/ 57 w 97"/>
                <a:gd name="T5" fmla="*/ 56 h 69"/>
                <a:gd name="T6" fmla="*/ 51 w 97"/>
                <a:gd name="T7" fmla="*/ 52 h 69"/>
                <a:gd name="T8" fmla="*/ 38 w 97"/>
                <a:gd name="T9" fmla="*/ 48 h 69"/>
                <a:gd name="T10" fmla="*/ 31 w 97"/>
                <a:gd name="T11" fmla="*/ 44 h 69"/>
                <a:gd name="T12" fmla="*/ 25 w 97"/>
                <a:gd name="T13" fmla="*/ 44 h 69"/>
                <a:gd name="T14" fmla="*/ 19 w 97"/>
                <a:gd name="T15" fmla="*/ 36 h 69"/>
                <a:gd name="T16" fmla="*/ 12 w 97"/>
                <a:gd name="T17" fmla="*/ 36 h 69"/>
                <a:gd name="T18" fmla="*/ 6 w 97"/>
                <a:gd name="T19" fmla="*/ 36 h 69"/>
                <a:gd name="T20" fmla="*/ 0 w 97"/>
                <a:gd name="T21" fmla="*/ 28 h 69"/>
                <a:gd name="T22" fmla="*/ 0 w 97"/>
                <a:gd name="T23" fmla="*/ 20 h 69"/>
                <a:gd name="T24" fmla="*/ 4 w 97"/>
                <a:gd name="T25" fmla="*/ 12 h 69"/>
                <a:gd name="T26" fmla="*/ 12 w 97"/>
                <a:gd name="T27" fmla="*/ 12 h 69"/>
                <a:gd name="T28" fmla="*/ 19 w 97"/>
                <a:gd name="T29" fmla="*/ 8 h 69"/>
                <a:gd name="T30" fmla="*/ 25 w 97"/>
                <a:gd name="T31" fmla="*/ 8 h 69"/>
                <a:gd name="T32" fmla="*/ 31 w 97"/>
                <a:gd name="T33" fmla="*/ 8 h 69"/>
                <a:gd name="T34" fmla="*/ 38 w 97"/>
                <a:gd name="T35" fmla="*/ 8 h 69"/>
                <a:gd name="T36" fmla="*/ 47 w 97"/>
                <a:gd name="T37" fmla="*/ 4 h 69"/>
                <a:gd name="T38" fmla="*/ 53 w 97"/>
                <a:gd name="T39" fmla="*/ 0 h 69"/>
                <a:gd name="T40" fmla="*/ 63 w 97"/>
                <a:gd name="T41" fmla="*/ 4 h 69"/>
                <a:gd name="T42" fmla="*/ 69 w 97"/>
                <a:gd name="T43" fmla="*/ 4 h 69"/>
                <a:gd name="T44" fmla="*/ 69 w 97"/>
                <a:gd name="T45" fmla="*/ 16 h 69"/>
                <a:gd name="T46" fmla="*/ 73 w 97"/>
                <a:gd name="T47" fmla="*/ 24 h 69"/>
                <a:gd name="T48" fmla="*/ 75 w 97"/>
                <a:gd name="T49" fmla="*/ 32 h 69"/>
                <a:gd name="T50" fmla="*/ 75 w 97"/>
                <a:gd name="T51" fmla="*/ 40 h 69"/>
                <a:gd name="T52" fmla="*/ 75 w 97"/>
                <a:gd name="T53" fmla="*/ 48 h 69"/>
                <a:gd name="T54" fmla="*/ 73 w 97"/>
                <a:gd name="T55" fmla="*/ 56 h 69"/>
                <a:gd name="T56" fmla="*/ 73 w 97"/>
                <a:gd name="T57" fmla="*/ 64 h 69"/>
                <a:gd name="T58" fmla="*/ 66 w 97"/>
                <a:gd name="T59" fmla="*/ 68 h 6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97" h="69">
                  <a:moveTo>
                    <a:pt x="84" y="68"/>
                  </a:moveTo>
                  <a:lnTo>
                    <a:pt x="80" y="60"/>
                  </a:lnTo>
                  <a:lnTo>
                    <a:pt x="72" y="56"/>
                  </a:lnTo>
                  <a:lnTo>
                    <a:pt x="64" y="52"/>
                  </a:lnTo>
                  <a:lnTo>
                    <a:pt x="48" y="48"/>
                  </a:lnTo>
                  <a:lnTo>
                    <a:pt x="40" y="44"/>
                  </a:lnTo>
                  <a:lnTo>
                    <a:pt x="32" y="44"/>
                  </a:lnTo>
                  <a:lnTo>
                    <a:pt x="24" y="36"/>
                  </a:lnTo>
                  <a:lnTo>
                    <a:pt x="16" y="36"/>
                  </a:lnTo>
                  <a:lnTo>
                    <a:pt x="8" y="36"/>
                  </a:lnTo>
                  <a:lnTo>
                    <a:pt x="0" y="28"/>
                  </a:lnTo>
                  <a:lnTo>
                    <a:pt x="0" y="20"/>
                  </a:lnTo>
                  <a:lnTo>
                    <a:pt x="4" y="12"/>
                  </a:lnTo>
                  <a:lnTo>
                    <a:pt x="16" y="12"/>
                  </a:lnTo>
                  <a:lnTo>
                    <a:pt x="24" y="8"/>
                  </a:lnTo>
                  <a:lnTo>
                    <a:pt x="32" y="8"/>
                  </a:lnTo>
                  <a:lnTo>
                    <a:pt x="40" y="8"/>
                  </a:lnTo>
                  <a:lnTo>
                    <a:pt x="48" y="8"/>
                  </a:lnTo>
                  <a:lnTo>
                    <a:pt x="60" y="4"/>
                  </a:lnTo>
                  <a:lnTo>
                    <a:pt x="68" y="0"/>
                  </a:lnTo>
                  <a:lnTo>
                    <a:pt x="80" y="4"/>
                  </a:lnTo>
                  <a:lnTo>
                    <a:pt x="88" y="4"/>
                  </a:lnTo>
                  <a:lnTo>
                    <a:pt x="88" y="16"/>
                  </a:lnTo>
                  <a:lnTo>
                    <a:pt x="92" y="24"/>
                  </a:lnTo>
                  <a:lnTo>
                    <a:pt x="96" y="32"/>
                  </a:lnTo>
                  <a:lnTo>
                    <a:pt x="96" y="40"/>
                  </a:lnTo>
                  <a:lnTo>
                    <a:pt x="96" y="48"/>
                  </a:lnTo>
                  <a:lnTo>
                    <a:pt x="92" y="56"/>
                  </a:lnTo>
                  <a:lnTo>
                    <a:pt x="92" y="64"/>
                  </a:lnTo>
                  <a:lnTo>
                    <a:pt x="84" y="6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endParaRPr lang="es-ES" sz="1279"/>
            </a:p>
          </p:txBody>
        </p:sp>
        <p:sp>
          <p:nvSpPr>
            <p:cNvPr id="60" name="Freeform 26"/>
            <p:cNvSpPr>
              <a:spLocks/>
            </p:cNvSpPr>
            <p:nvPr/>
          </p:nvSpPr>
          <p:spPr bwMode="auto">
            <a:xfrm>
              <a:off x="4599" y="1744"/>
              <a:ext cx="207" cy="129"/>
            </a:xfrm>
            <a:custGeom>
              <a:avLst/>
              <a:gdLst>
                <a:gd name="T0" fmla="*/ 173 w 233"/>
                <a:gd name="T1" fmla="*/ 128 h 129"/>
                <a:gd name="T2" fmla="*/ 161 w 233"/>
                <a:gd name="T3" fmla="*/ 124 h 129"/>
                <a:gd name="T4" fmla="*/ 148 w 233"/>
                <a:gd name="T5" fmla="*/ 120 h 129"/>
                <a:gd name="T6" fmla="*/ 132 w 233"/>
                <a:gd name="T7" fmla="*/ 120 h 129"/>
                <a:gd name="T8" fmla="*/ 120 w 233"/>
                <a:gd name="T9" fmla="*/ 120 h 129"/>
                <a:gd name="T10" fmla="*/ 107 w 233"/>
                <a:gd name="T11" fmla="*/ 120 h 129"/>
                <a:gd name="T12" fmla="*/ 101 w 233"/>
                <a:gd name="T13" fmla="*/ 112 h 129"/>
                <a:gd name="T14" fmla="*/ 107 w 233"/>
                <a:gd name="T15" fmla="*/ 100 h 129"/>
                <a:gd name="T16" fmla="*/ 116 w 233"/>
                <a:gd name="T17" fmla="*/ 84 h 129"/>
                <a:gd name="T18" fmla="*/ 120 w 233"/>
                <a:gd name="T19" fmla="*/ 68 h 129"/>
                <a:gd name="T20" fmla="*/ 114 w 233"/>
                <a:gd name="T21" fmla="*/ 56 h 129"/>
                <a:gd name="T22" fmla="*/ 98 w 233"/>
                <a:gd name="T23" fmla="*/ 48 h 129"/>
                <a:gd name="T24" fmla="*/ 82 w 233"/>
                <a:gd name="T25" fmla="*/ 48 h 129"/>
                <a:gd name="T26" fmla="*/ 69 w 233"/>
                <a:gd name="T27" fmla="*/ 52 h 129"/>
                <a:gd name="T28" fmla="*/ 57 w 233"/>
                <a:gd name="T29" fmla="*/ 52 h 129"/>
                <a:gd name="T30" fmla="*/ 51 w 233"/>
                <a:gd name="T31" fmla="*/ 64 h 129"/>
                <a:gd name="T32" fmla="*/ 53 w 233"/>
                <a:gd name="T33" fmla="*/ 80 h 129"/>
                <a:gd name="T34" fmla="*/ 57 w 233"/>
                <a:gd name="T35" fmla="*/ 96 h 129"/>
                <a:gd name="T36" fmla="*/ 69 w 233"/>
                <a:gd name="T37" fmla="*/ 108 h 129"/>
                <a:gd name="T38" fmla="*/ 76 w 233"/>
                <a:gd name="T39" fmla="*/ 116 h 129"/>
                <a:gd name="T40" fmla="*/ 69 w 233"/>
                <a:gd name="T41" fmla="*/ 128 h 129"/>
                <a:gd name="T42" fmla="*/ 53 w 233"/>
                <a:gd name="T43" fmla="*/ 124 h 129"/>
                <a:gd name="T44" fmla="*/ 41 w 233"/>
                <a:gd name="T45" fmla="*/ 124 h 129"/>
                <a:gd name="T46" fmla="*/ 25 w 233"/>
                <a:gd name="T47" fmla="*/ 128 h 129"/>
                <a:gd name="T48" fmla="*/ 10 w 233"/>
                <a:gd name="T49" fmla="*/ 128 h 129"/>
                <a:gd name="T50" fmla="*/ 0 w 233"/>
                <a:gd name="T51" fmla="*/ 112 h 129"/>
                <a:gd name="T52" fmla="*/ 6 w 233"/>
                <a:gd name="T53" fmla="*/ 104 h 129"/>
                <a:gd name="T54" fmla="*/ 12 w 233"/>
                <a:gd name="T55" fmla="*/ 88 h 129"/>
                <a:gd name="T56" fmla="*/ 16 w 233"/>
                <a:gd name="T57" fmla="*/ 72 h 129"/>
                <a:gd name="T58" fmla="*/ 16 w 233"/>
                <a:gd name="T59" fmla="*/ 56 h 129"/>
                <a:gd name="T60" fmla="*/ 10 w 233"/>
                <a:gd name="T61" fmla="*/ 36 h 129"/>
                <a:gd name="T62" fmla="*/ 16 w 233"/>
                <a:gd name="T63" fmla="*/ 24 h 129"/>
                <a:gd name="T64" fmla="*/ 28 w 233"/>
                <a:gd name="T65" fmla="*/ 16 h 129"/>
                <a:gd name="T66" fmla="*/ 44 w 233"/>
                <a:gd name="T67" fmla="*/ 4 h 129"/>
                <a:gd name="T68" fmla="*/ 60 w 233"/>
                <a:gd name="T69" fmla="*/ 0 h 129"/>
                <a:gd name="T70" fmla="*/ 79 w 233"/>
                <a:gd name="T71" fmla="*/ 0 h 129"/>
                <a:gd name="T72" fmla="*/ 92 w 233"/>
                <a:gd name="T73" fmla="*/ 0 h 129"/>
                <a:gd name="T74" fmla="*/ 107 w 233"/>
                <a:gd name="T75" fmla="*/ 0 h 129"/>
                <a:gd name="T76" fmla="*/ 123 w 233"/>
                <a:gd name="T77" fmla="*/ 0 h 129"/>
                <a:gd name="T78" fmla="*/ 142 w 233"/>
                <a:gd name="T79" fmla="*/ 16 h 129"/>
                <a:gd name="T80" fmla="*/ 158 w 233"/>
                <a:gd name="T81" fmla="*/ 32 h 129"/>
                <a:gd name="T82" fmla="*/ 167 w 233"/>
                <a:gd name="T83" fmla="*/ 52 h 129"/>
                <a:gd name="T84" fmla="*/ 164 w 233"/>
                <a:gd name="T85" fmla="*/ 68 h 129"/>
                <a:gd name="T86" fmla="*/ 171 w 233"/>
                <a:gd name="T87" fmla="*/ 88 h 129"/>
                <a:gd name="T88" fmla="*/ 177 w 233"/>
                <a:gd name="T89" fmla="*/ 104 h 129"/>
                <a:gd name="T90" fmla="*/ 183 w 233"/>
                <a:gd name="T91" fmla="*/ 120 h 129"/>
                <a:gd name="T92" fmla="*/ 180 w 233"/>
                <a:gd name="T93" fmla="*/ 128 h 12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33" h="129">
                  <a:moveTo>
                    <a:pt x="228" y="128"/>
                  </a:moveTo>
                  <a:lnTo>
                    <a:pt x="220" y="128"/>
                  </a:lnTo>
                  <a:lnTo>
                    <a:pt x="212" y="128"/>
                  </a:lnTo>
                  <a:lnTo>
                    <a:pt x="204" y="124"/>
                  </a:lnTo>
                  <a:lnTo>
                    <a:pt x="196" y="120"/>
                  </a:lnTo>
                  <a:lnTo>
                    <a:pt x="188" y="120"/>
                  </a:lnTo>
                  <a:lnTo>
                    <a:pt x="176" y="120"/>
                  </a:lnTo>
                  <a:lnTo>
                    <a:pt x="168" y="120"/>
                  </a:lnTo>
                  <a:lnTo>
                    <a:pt x="160" y="120"/>
                  </a:lnTo>
                  <a:lnTo>
                    <a:pt x="152" y="120"/>
                  </a:lnTo>
                  <a:lnTo>
                    <a:pt x="144" y="120"/>
                  </a:lnTo>
                  <a:lnTo>
                    <a:pt x="136" y="120"/>
                  </a:lnTo>
                  <a:lnTo>
                    <a:pt x="128" y="120"/>
                  </a:lnTo>
                  <a:lnTo>
                    <a:pt x="128" y="112"/>
                  </a:lnTo>
                  <a:lnTo>
                    <a:pt x="128" y="104"/>
                  </a:lnTo>
                  <a:lnTo>
                    <a:pt x="136" y="100"/>
                  </a:lnTo>
                  <a:lnTo>
                    <a:pt x="144" y="92"/>
                  </a:lnTo>
                  <a:lnTo>
                    <a:pt x="148" y="84"/>
                  </a:lnTo>
                  <a:lnTo>
                    <a:pt x="152" y="76"/>
                  </a:lnTo>
                  <a:lnTo>
                    <a:pt x="152" y="68"/>
                  </a:lnTo>
                  <a:lnTo>
                    <a:pt x="152" y="60"/>
                  </a:lnTo>
                  <a:lnTo>
                    <a:pt x="144" y="56"/>
                  </a:lnTo>
                  <a:lnTo>
                    <a:pt x="136" y="56"/>
                  </a:lnTo>
                  <a:lnTo>
                    <a:pt x="124" y="48"/>
                  </a:lnTo>
                  <a:lnTo>
                    <a:pt x="112" y="48"/>
                  </a:lnTo>
                  <a:lnTo>
                    <a:pt x="104" y="48"/>
                  </a:lnTo>
                  <a:lnTo>
                    <a:pt x="96" y="48"/>
                  </a:lnTo>
                  <a:lnTo>
                    <a:pt x="88" y="52"/>
                  </a:lnTo>
                  <a:lnTo>
                    <a:pt x="80" y="52"/>
                  </a:lnTo>
                  <a:lnTo>
                    <a:pt x="72" y="52"/>
                  </a:lnTo>
                  <a:lnTo>
                    <a:pt x="64" y="56"/>
                  </a:lnTo>
                  <a:lnTo>
                    <a:pt x="64" y="64"/>
                  </a:lnTo>
                  <a:lnTo>
                    <a:pt x="64" y="72"/>
                  </a:lnTo>
                  <a:lnTo>
                    <a:pt x="68" y="80"/>
                  </a:lnTo>
                  <a:lnTo>
                    <a:pt x="68" y="88"/>
                  </a:lnTo>
                  <a:lnTo>
                    <a:pt x="72" y="96"/>
                  </a:lnTo>
                  <a:lnTo>
                    <a:pt x="76" y="104"/>
                  </a:lnTo>
                  <a:lnTo>
                    <a:pt x="88" y="108"/>
                  </a:lnTo>
                  <a:lnTo>
                    <a:pt x="96" y="108"/>
                  </a:lnTo>
                  <a:lnTo>
                    <a:pt x="96" y="116"/>
                  </a:lnTo>
                  <a:lnTo>
                    <a:pt x="96" y="124"/>
                  </a:lnTo>
                  <a:lnTo>
                    <a:pt x="88" y="128"/>
                  </a:lnTo>
                  <a:lnTo>
                    <a:pt x="80" y="124"/>
                  </a:lnTo>
                  <a:lnTo>
                    <a:pt x="68" y="124"/>
                  </a:lnTo>
                  <a:lnTo>
                    <a:pt x="60" y="124"/>
                  </a:lnTo>
                  <a:lnTo>
                    <a:pt x="52" y="124"/>
                  </a:lnTo>
                  <a:lnTo>
                    <a:pt x="44" y="124"/>
                  </a:lnTo>
                  <a:lnTo>
                    <a:pt x="32" y="128"/>
                  </a:lnTo>
                  <a:lnTo>
                    <a:pt x="20" y="128"/>
                  </a:lnTo>
                  <a:lnTo>
                    <a:pt x="12" y="128"/>
                  </a:lnTo>
                  <a:lnTo>
                    <a:pt x="4" y="124"/>
                  </a:lnTo>
                  <a:lnTo>
                    <a:pt x="0" y="112"/>
                  </a:lnTo>
                  <a:lnTo>
                    <a:pt x="8" y="112"/>
                  </a:lnTo>
                  <a:lnTo>
                    <a:pt x="8" y="104"/>
                  </a:lnTo>
                  <a:lnTo>
                    <a:pt x="16" y="96"/>
                  </a:lnTo>
                  <a:lnTo>
                    <a:pt x="16" y="88"/>
                  </a:lnTo>
                  <a:lnTo>
                    <a:pt x="16" y="80"/>
                  </a:lnTo>
                  <a:lnTo>
                    <a:pt x="20" y="72"/>
                  </a:lnTo>
                  <a:lnTo>
                    <a:pt x="20" y="64"/>
                  </a:lnTo>
                  <a:lnTo>
                    <a:pt x="20" y="56"/>
                  </a:lnTo>
                  <a:lnTo>
                    <a:pt x="16" y="48"/>
                  </a:lnTo>
                  <a:lnTo>
                    <a:pt x="12" y="36"/>
                  </a:lnTo>
                  <a:lnTo>
                    <a:pt x="12" y="28"/>
                  </a:lnTo>
                  <a:lnTo>
                    <a:pt x="20" y="24"/>
                  </a:lnTo>
                  <a:lnTo>
                    <a:pt x="28" y="20"/>
                  </a:lnTo>
                  <a:lnTo>
                    <a:pt x="36" y="16"/>
                  </a:lnTo>
                  <a:lnTo>
                    <a:pt x="48" y="8"/>
                  </a:lnTo>
                  <a:lnTo>
                    <a:pt x="56" y="4"/>
                  </a:lnTo>
                  <a:lnTo>
                    <a:pt x="68" y="0"/>
                  </a:lnTo>
                  <a:lnTo>
                    <a:pt x="76" y="0"/>
                  </a:lnTo>
                  <a:lnTo>
                    <a:pt x="92" y="0"/>
                  </a:lnTo>
                  <a:lnTo>
                    <a:pt x="100" y="0"/>
                  </a:lnTo>
                  <a:lnTo>
                    <a:pt x="108" y="0"/>
                  </a:lnTo>
                  <a:lnTo>
                    <a:pt x="116" y="0"/>
                  </a:lnTo>
                  <a:lnTo>
                    <a:pt x="128" y="0"/>
                  </a:lnTo>
                  <a:lnTo>
                    <a:pt x="136" y="0"/>
                  </a:lnTo>
                  <a:lnTo>
                    <a:pt x="148" y="0"/>
                  </a:lnTo>
                  <a:lnTo>
                    <a:pt x="156" y="0"/>
                  </a:lnTo>
                  <a:lnTo>
                    <a:pt x="176" y="8"/>
                  </a:lnTo>
                  <a:lnTo>
                    <a:pt x="180" y="16"/>
                  </a:lnTo>
                  <a:lnTo>
                    <a:pt x="196" y="24"/>
                  </a:lnTo>
                  <a:lnTo>
                    <a:pt x="200" y="32"/>
                  </a:lnTo>
                  <a:lnTo>
                    <a:pt x="208" y="44"/>
                  </a:lnTo>
                  <a:lnTo>
                    <a:pt x="212" y="52"/>
                  </a:lnTo>
                  <a:lnTo>
                    <a:pt x="208" y="60"/>
                  </a:lnTo>
                  <a:lnTo>
                    <a:pt x="208" y="68"/>
                  </a:lnTo>
                  <a:lnTo>
                    <a:pt x="208" y="80"/>
                  </a:lnTo>
                  <a:lnTo>
                    <a:pt x="216" y="88"/>
                  </a:lnTo>
                  <a:lnTo>
                    <a:pt x="220" y="96"/>
                  </a:lnTo>
                  <a:lnTo>
                    <a:pt x="224" y="104"/>
                  </a:lnTo>
                  <a:lnTo>
                    <a:pt x="228" y="112"/>
                  </a:lnTo>
                  <a:lnTo>
                    <a:pt x="232" y="120"/>
                  </a:lnTo>
                  <a:lnTo>
                    <a:pt x="232" y="128"/>
                  </a:lnTo>
                  <a:lnTo>
                    <a:pt x="228" y="12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endParaRPr lang="es-ES" sz="1279"/>
            </a:p>
          </p:txBody>
        </p:sp>
        <p:sp>
          <p:nvSpPr>
            <p:cNvPr id="61" name="Freeform 27"/>
            <p:cNvSpPr>
              <a:spLocks/>
            </p:cNvSpPr>
            <p:nvPr/>
          </p:nvSpPr>
          <p:spPr bwMode="auto">
            <a:xfrm>
              <a:off x="4482" y="1824"/>
              <a:ext cx="86" cy="93"/>
            </a:xfrm>
            <a:custGeom>
              <a:avLst/>
              <a:gdLst>
                <a:gd name="T0" fmla="*/ 75 w 97"/>
                <a:gd name="T1" fmla="*/ 52 h 93"/>
                <a:gd name="T2" fmla="*/ 69 w 97"/>
                <a:gd name="T3" fmla="*/ 56 h 93"/>
                <a:gd name="T4" fmla="*/ 63 w 97"/>
                <a:gd name="T5" fmla="*/ 56 h 93"/>
                <a:gd name="T6" fmla="*/ 57 w 97"/>
                <a:gd name="T7" fmla="*/ 60 h 93"/>
                <a:gd name="T8" fmla="*/ 51 w 97"/>
                <a:gd name="T9" fmla="*/ 64 h 93"/>
                <a:gd name="T10" fmla="*/ 44 w 97"/>
                <a:gd name="T11" fmla="*/ 72 h 93"/>
                <a:gd name="T12" fmla="*/ 38 w 97"/>
                <a:gd name="T13" fmla="*/ 72 h 93"/>
                <a:gd name="T14" fmla="*/ 31 w 97"/>
                <a:gd name="T15" fmla="*/ 80 h 93"/>
                <a:gd name="T16" fmla="*/ 25 w 97"/>
                <a:gd name="T17" fmla="*/ 84 h 93"/>
                <a:gd name="T18" fmla="*/ 19 w 97"/>
                <a:gd name="T19" fmla="*/ 88 h 93"/>
                <a:gd name="T20" fmla="*/ 12 w 97"/>
                <a:gd name="T21" fmla="*/ 92 h 93"/>
                <a:gd name="T22" fmla="*/ 6 w 97"/>
                <a:gd name="T23" fmla="*/ 92 h 93"/>
                <a:gd name="T24" fmla="*/ 4 w 97"/>
                <a:gd name="T25" fmla="*/ 84 h 93"/>
                <a:gd name="T26" fmla="*/ 6 w 97"/>
                <a:gd name="T27" fmla="*/ 72 h 93"/>
                <a:gd name="T28" fmla="*/ 10 w 97"/>
                <a:gd name="T29" fmla="*/ 64 h 93"/>
                <a:gd name="T30" fmla="*/ 10 w 97"/>
                <a:gd name="T31" fmla="*/ 56 h 93"/>
                <a:gd name="T32" fmla="*/ 6 w 97"/>
                <a:gd name="T33" fmla="*/ 48 h 93"/>
                <a:gd name="T34" fmla="*/ 4 w 97"/>
                <a:gd name="T35" fmla="*/ 40 h 93"/>
                <a:gd name="T36" fmla="*/ 0 w 97"/>
                <a:gd name="T37" fmla="*/ 32 h 93"/>
                <a:gd name="T38" fmla="*/ 0 w 97"/>
                <a:gd name="T39" fmla="*/ 24 h 93"/>
                <a:gd name="T40" fmla="*/ 0 w 97"/>
                <a:gd name="T41" fmla="*/ 16 h 93"/>
                <a:gd name="T42" fmla="*/ 4 w 97"/>
                <a:gd name="T43" fmla="*/ 8 h 93"/>
                <a:gd name="T44" fmla="*/ 10 w 97"/>
                <a:gd name="T45" fmla="*/ 0 h 93"/>
                <a:gd name="T46" fmla="*/ 16 w 97"/>
                <a:gd name="T47" fmla="*/ 0 h 93"/>
                <a:gd name="T48" fmla="*/ 22 w 97"/>
                <a:gd name="T49" fmla="*/ 4 h 93"/>
                <a:gd name="T50" fmla="*/ 25 w 97"/>
                <a:gd name="T51" fmla="*/ 12 h 93"/>
                <a:gd name="T52" fmla="*/ 31 w 97"/>
                <a:gd name="T53" fmla="*/ 20 h 93"/>
                <a:gd name="T54" fmla="*/ 38 w 97"/>
                <a:gd name="T55" fmla="*/ 24 h 93"/>
                <a:gd name="T56" fmla="*/ 44 w 97"/>
                <a:gd name="T57" fmla="*/ 28 h 93"/>
                <a:gd name="T58" fmla="*/ 51 w 97"/>
                <a:gd name="T59" fmla="*/ 32 h 93"/>
                <a:gd name="T60" fmla="*/ 57 w 97"/>
                <a:gd name="T61" fmla="*/ 36 h 93"/>
                <a:gd name="T62" fmla="*/ 63 w 97"/>
                <a:gd name="T63" fmla="*/ 40 h 93"/>
                <a:gd name="T64" fmla="*/ 69 w 97"/>
                <a:gd name="T65" fmla="*/ 40 h 93"/>
                <a:gd name="T66" fmla="*/ 75 w 97"/>
                <a:gd name="T67" fmla="*/ 44 h 93"/>
                <a:gd name="T68" fmla="*/ 75 w 97"/>
                <a:gd name="T69" fmla="*/ 52 h 9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7" h="93">
                  <a:moveTo>
                    <a:pt x="96" y="52"/>
                  </a:moveTo>
                  <a:lnTo>
                    <a:pt x="88" y="56"/>
                  </a:lnTo>
                  <a:lnTo>
                    <a:pt x="80" y="56"/>
                  </a:lnTo>
                  <a:lnTo>
                    <a:pt x="72" y="60"/>
                  </a:lnTo>
                  <a:lnTo>
                    <a:pt x="64" y="64"/>
                  </a:lnTo>
                  <a:lnTo>
                    <a:pt x="56" y="72"/>
                  </a:lnTo>
                  <a:lnTo>
                    <a:pt x="48" y="72"/>
                  </a:lnTo>
                  <a:lnTo>
                    <a:pt x="40" y="80"/>
                  </a:lnTo>
                  <a:lnTo>
                    <a:pt x="32" y="84"/>
                  </a:lnTo>
                  <a:lnTo>
                    <a:pt x="24" y="88"/>
                  </a:lnTo>
                  <a:lnTo>
                    <a:pt x="16" y="92"/>
                  </a:lnTo>
                  <a:lnTo>
                    <a:pt x="8" y="92"/>
                  </a:lnTo>
                  <a:lnTo>
                    <a:pt x="4" y="84"/>
                  </a:lnTo>
                  <a:lnTo>
                    <a:pt x="8" y="72"/>
                  </a:lnTo>
                  <a:lnTo>
                    <a:pt x="12" y="64"/>
                  </a:lnTo>
                  <a:lnTo>
                    <a:pt x="12" y="56"/>
                  </a:lnTo>
                  <a:lnTo>
                    <a:pt x="8" y="48"/>
                  </a:lnTo>
                  <a:lnTo>
                    <a:pt x="4" y="40"/>
                  </a:lnTo>
                  <a:lnTo>
                    <a:pt x="0" y="32"/>
                  </a:lnTo>
                  <a:lnTo>
                    <a:pt x="0" y="24"/>
                  </a:lnTo>
                  <a:lnTo>
                    <a:pt x="0" y="16"/>
                  </a:lnTo>
                  <a:lnTo>
                    <a:pt x="4" y="8"/>
                  </a:lnTo>
                  <a:lnTo>
                    <a:pt x="12" y="0"/>
                  </a:lnTo>
                  <a:lnTo>
                    <a:pt x="20" y="0"/>
                  </a:lnTo>
                  <a:lnTo>
                    <a:pt x="28" y="4"/>
                  </a:lnTo>
                  <a:lnTo>
                    <a:pt x="32" y="12"/>
                  </a:lnTo>
                  <a:lnTo>
                    <a:pt x="40" y="20"/>
                  </a:lnTo>
                  <a:lnTo>
                    <a:pt x="48" y="24"/>
                  </a:lnTo>
                  <a:lnTo>
                    <a:pt x="56" y="28"/>
                  </a:lnTo>
                  <a:lnTo>
                    <a:pt x="64" y="32"/>
                  </a:lnTo>
                  <a:lnTo>
                    <a:pt x="72" y="36"/>
                  </a:lnTo>
                  <a:lnTo>
                    <a:pt x="80" y="40"/>
                  </a:lnTo>
                  <a:lnTo>
                    <a:pt x="88" y="40"/>
                  </a:lnTo>
                  <a:lnTo>
                    <a:pt x="96" y="44"/>
                  </a:lnTo>
                  <a:lnTo>
                    <a:pt x="96" y="52"/>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endParaRPr lang="es-ES" sz="1279"/>
            </a:p>
          </p:txBody>
        </p:sp>
        <p:sp>
          <p:nvSpPr>
            <p:cNvPr id="62" name="Freeform 28"/>
            <p:cNvSpPr>
              <a:spLocks/>
            </p:cNvSpPr>
            <p:nvPr/>
          </p:nvSpPr>
          <p:spPr bwMode="auto">
            <a:xfrm>
              <a:off x="4372" y="1880"/>
              <a:ext cx="90" cy="97"/>
            </a:xfrm>
            <a:custGeom>
              <a:avLst/>
              <a:gdLst>
                <a:gd name="T0" fmla="*/ 79 w 101"/>
                <a:gd name="T1" fmla="*/ 56 h 97"/>
                <a:gd name="T2" fmla="*/ 73 w 101"/>
                <a:gd name="T3" fmla="*/ 60 h 97"/>
                <a:gd name="T4" fmla="*/ 67 w 101"/>
                <a:gd name="T5" fmla="*/ 64 h 97"/>
                <a:gd name="T6" fmla="*/ 61 w 101"/>
                <a:gd name="T7" fmla="*/ 64 h 97"/>
                <a:gd name="T8" fmla="*/ 54 w 101"/>
                <a:gd name="T9" fmla="*/ 72 h 97"/>
                <a:gd name="T10" fmla="*/ 47 w 101"/>
                <a:gd name="T11" fmla="*/ 76 h 97"/>
                <a:gd name="T12" fmla="*/ 41 w 101"/>
                <a:gd name="T13" fmla="*/ 80 h 97"/>
                <a:gd name="T14" fmla="*/ 32 w 101"/>
                <a:gd name="T15" fmla="*/ 84 h 97"/>
                <a:gd name="T16" fmla="*/ 26 w 101"/>
                <a:gd name="T17" fmla="*/ 88 h 97"/>
                <a:gd name="T18" fmla="*/ 19 w 101"/>
                <a:gd name="T19" fmla="*/ 92 h 97"/>
                <a:gd name="T20" fmla="*/ 12 w 101"/>
                <a:gd name="T21" fmla="*/ 96 h 97"/>
                <a:gd name="T22" fmla="*/ 4 w 101"/>
                <a:gd name="T23" fmla="*/ 84 h 97"/>
                <a:gd name="T24" fmla="*/ 0 w 101"/>
                <a:gd name="T25" fmla="*/ 76 h 97"/>
                <a:gd name="T26" fmla="*/ 0 w 101"/>
                <a:gd name="T27" fmla="*/ 68 h 97"/>
                <a:gd name="T28" fmla="*/ 6 w 101"/>
                <a:gd name="T29" fmla="*/ 60 h 97"/>
                <a:gd name="T30" fmla="*/ 6 w 101"/>
                <a:gd name="T31" fmla="*/ 52 h 97"/>
                <a:gd name="T32" fmla="*/ 6 w 101"/>
                <a:gd name="T33" fmla="*/ 44 h 97"/>
                <a:gd name="T34" fmla="*/ 6 w 101"/>
                <a:gd name="T35" fmla="*/ 36 h 97"/>
                <a:gd name="T36" fmla="*/ 6 w 101"/>
                <a:gd name="T37" fmla="*/ 28 h 97"/>
                <a:gd name="T38" fmla="*/ 6 w 101"/>
                <a:gd name="T39" fmla="*/ 20 h 97"/>
                <a:gd name="T40" fmla="*/ 6 w 101"/>
                <a:gd name="T41" fmla="*/ 12 h 97"/>
                <a:gd name="T42" fmla="*/ 6 w 101"/>
                <a:gd name="T43" fmla="*/ 4 h 97"/>
                <a:gd name="T44" fmla="*/ 12 w 101"/>
                <a:gd name="T45" fmla="*/ 0 h 97"/>
                <a:gd name="T46" fmla="*/ 19 w 101"/>
                <a:gd name="T47" fmla="*/ 0 h 97"/>
                <a:gd name="T48" fmla="*/ 26 w 101"/>
                <a:gd name="T49" fmla="*/ 0 h 97"/>
                <a:gd name="T50" fmla="*/ 29 w 101"/>
                <a:gd name="T51" fmla="*/ 8 h 97"/>
                <a:gd name="T52" fmla="*/ 32 w 101"/>
                <a:gd name="T53" fmla="*/ 16 h 97"/>
                <a:gd name="T54" fmla="*/ 35 w 101"/>
                <a:gd name="T55" fmla="*/ 24 h 97"/>
                <a:gd name="T56" fmla="*/ 41 w 101"/>
                <a:gd name="T57" fmla="*/ 28 h 97"/>
                <a:gd name="T58" fmla="*/ 51 w 101"/>
                <a:gd name="T59" fmla="*/ 36 h 97"/>
                <a:gd name="T60" fmla="*/ 57 w 101"/>
                <a:gd name="T61" fmla="*/ 36 h 97"/>
                <a:gd name="T62" fmla="*/ 63 w 101"/>
                <a:gd name="T63" fmla="*/ 40 h 97"/>
                <a:gd name="T64" fmla="*/ 70 w 101"/>
                <a:gd name="T65" fmla="*/ 44 h 97"/>
                <a:gd name="T66" fmla="*/ 73 w 101"/>
                <a:gd name="T67" fmla="*/ 52 h 97"/>
                <a:gd name="T68" fmla="*/ 77 w 101"/>
                <a:gd name="T69" fmla="*/ 60 h 97"/>
                <a:gd name="T70" fmla="*/ 79 w 101"/>
                <a:gd name="T71" fmla="*/ 56 h 9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01" h="97">
                  <a:moveTo>
                    <a:pt x="100" y="56"/>
                  </a:moveTo>
                  <a:lnTo>
                    <a:pt x="92" y="60"/>
                  </a:lnTo>
                  <a:lnTo>
                    <a:pt x="84" y="64"/>
                  </a:lnTo>
                  <a:lnTo>
                    <a:pt x="76" y="64"/>
                  </a:lnTo>
                  <a:lnTo>
                    <a:pt x="68" y="72"/>
                  </a:lnTo>
                  <a:lnTo>
                    <a:pt x="60" y="76"/>
                  </a:lnTo>
                  <a:lnTo>
                    <a:pt x="52" y="80"/>
                  </a:lnTo>
                  <a:lnTo>
                    <a:pt x="40" y="84"/>
                  </a:lnTo>
                  <a:lnTo>
                    <a:pt x="32" y="88"/>
                  </a:lnTo>
                  <a:lnTo>
                    <a:pt x="24" y="92"/>
                  </a:lnTo>
                  <a:lnTo>
                    <a:pt x="16" y="96"/>
                  </a:lnTo>
                  <a:lnTo>
                    <a:pt x="4" y="84"/>
                  </a:lnTo>
                  <a:lnTo>
                    <a:pt x="0" y="76"/>
                  </a:lnTo>
                  <a:lnTo>
                    <a:pt x="0" y="68"/>
                  </a:lnTo>
                  <a:lnTo>
                    <a:pt x="8" y="60"/>
                  </a:lnTo>
                  <a:lnTo>
                    <a:pt x="8" y="52"/>
                  </a:lnTo>
                  <a:lnTo>
                    <a:pt x="8" y="44"/>
                  </a:lnTo>
                  <a:lnTo>
                    <a:pt x="8" y="36"/>
                  </a:lnTo>
                  <a:lnTo>
                    <a:pt x="8" y="28"/>
                  </a:lnTo>
                  <a:lnTo>
                    <a:pt x="8" y="20"/>
                  </a:lnTo>
                  <a:lnTo>
                    <a:pt x="8" y="12"/>
                  </a:lnTo>
                  <a:lnTo>
                    <a:pt x="8" y="4"/>
                  </a:lnTo>
                  <a:lnTo>
                    <a:pt x="16" y="0"/>
                  </a:lnTo>
                  <a:lnTo>
                    <a:pt x="24" y="0"/>
                  </a:lnTo>
                  <a:lnTo>
                    <a:pt x="32" y="0"/>
                  </a:lnTo>
                  <a:lnTo>
                    <a:pt x="36" y="8"/>
                  </a:lnTo>
                  <a:lnTo>
                    <a:pt x="40" y="16"/>
                  </a:lnTo>
                  <a:lnTo>
                    <a:pt x="44" y="24"/>
                  </a:lnTo>
                  <a:lnTo>
                    <a:pt x="52" y="28"/>
                  </a:lnTo>
                  <a:lnTo>
                    <a:pt x="64" y="36"/>
                  </a:lnTo>
                  <a:lnTo>
                    <a:pt x="72" y="36"/>
                  </a:lnTo>
                  <a:lnTo>
                    <a:pt x="80" y="40"/>
                  </a:lnTo>
                  <a:lnTo>
                    <a:pt x="88" y="44"/>
                  </a:lnTo>
                  <a:lnTo>
                    <a:pt x="92" y="52"/>
                  </a:lnTo>
                  <a:lnTo>
                    <a:pt x="96" y="60"/>
                  </a:lnTo>
                  <a:lnTo>
                    <a:pt x="100" y="56"/>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endParaRPr lang="es-ES" sz="1279"/>
            </a:p>
          </p:txBody>
        </p:sp>
        <p:sp>
          <p:nvSpPr>
            <p:cNvPr id="63" name="Freeform 29"/>
            <p:cNvSpPr>
              <a:spLocks/>
            </p:cNvSpPr>
            <p:nvPr/>
          </p:nvSpPr>
          <p:spPr bwMode="auto">
            <a:xfrm>
              <a:off x="3981" y="1992"/>
              <a:ext cx="370" cy="417"/>
            </a:xfrm>
            <a:custGeom>
              <a:avLst/>
              <a:gdLst>
                <a:gd name="T0" fmla="*/ 321 w 417"/>
                <a:gd name="T1" fmla="*/ 32 h 417"/>
                <a:gd name="T2" fmla="*/ 305 w 417"/>
                <a:gd name="T3" fmla="*/ 56 h 417"/>
                <a:gd name="T4" fmla="*/ 299 w 417"/>
                <a:gd name="T5" fmla="*/ 80 h 417"/>
                <a:gd name="T6" fmla="*/ 290 w 417"/>
                <a:gd name="T7" fmla="*/ 104 h 417"/>
                <a:gd name="T8" fmla="*/ 280 w 417"/>
                <a:gd name="T9" fmla="*/ 84 h 417"/>
                <a:gd name="T10" fmla="*/ 280 w 417"/>
                <a:gd name="T11" fmla="*/ 56 h 417"/>
                <a:gd name="T12" fmla="*/ 268 w 417"/>
                <a:gd name="T13" fmla="*/ 40 h 417"/>
                <a:gd name="T14" fmla="*/ 248 w 417"/>
                <a:gd name="T15" fmla="*/ 40 h 417"/>
                <a:gd name="T16" fmla="*/ 236 w 417"/>
                <a:gd name="T17" fmla="*/ 60 h 417"/>
                <a:gd name="T18" fmla="*/ 230 w 417"/>
                <a:gd name="T19" fmla="*/ 84 h 417"/>
                <a:gd name="T20" fmla="*/ 224 w 417"/>
                <a:gd name="T21" fmla="*/ 108 h 417"/>
                <a:gd name="T22" fmla="*/ 220 w 417"/>
                <a:gd name="T23" fmla="*/ 136 h 417"/>
                <a:gd name="T24" fmla="*/ 220 w 417"/>
                <a:gd name="T25" fmla="*/ 160 h 417"/>
                <a:gd name="T26" fmla="*/ 211 w 417"/>
                <a:gd name="T27" fmla="*/ 184 h 417"/>
                <a:gd name="T28" fmla="*/ 195 w 417"/>
                <a:gd name="T29" fmla="*/ 200 h 417"/>
                <a:gd name="T30" fmla="*/ 189 w 417"/>
                <a:gd name="T31" fmla="*/ 224 h 417"/>
                <a:gd name="T32" fmla="*/ 185 w 417"/>
                <a:gd name="T33" fmla="*/ 248 h 417"/>
                <a:gd name="T34" fmla="*/ 179 w 417"/>
                <a:gd name="T35" fmla="*/ 276 h 417"/>
                <a:gd name="T36" fmla="*/ 170 w 417"/>
                <a:gd name="T37" fmla="*/ 304 h 417"/>
                <a:gd name="T38" fmla="*/ 151 w 417"/>
                <a:gd name="T39" fmla="*/ 320 h 417"/>
                <a:gd name="T40" fmla="*/ 132 w 417"/>
                <a:gd name="T41" fmla="*/ 332 h 417"/>
                <a:gd name="T42" fmla="*/ 107 w 417"/>
                <a:gd name="T43" fmla="*/ 348 h 417"/>
                <a:gd name="T44" fmla="*/ 94 w 417"/>
                <a:gd name="T45" fmla="*/ 368 h 417"/>
                <a:gd name="T46" fmla="*/ 98 w 417"/>
                <a:gd name="T47" fmla="*/ 392 h 417"/>
                <a:gd name="T48" fmla="*/ 88 w 417"/>
                <a:gd name="T49" fmla="*/ 412 h 417"/>
                <a:gd name="T50" fmla="*/ 69 w 417"/>
                <a:gd name="T51" fmla="*/ 412 h 417"/>
                <a:gd name="T52" fmla="*/ 51 w 417"/>
                <a:gd name="T53" fmla="*/ 408 h 417"/>
                <a:gd name="T54" fmla="*/ 31 w 417"/>
                <a:gd name="T55" fmla="*/ 416 h 417"/>
                <a:gd name="T56" fmla="*/ 12 w 417"/>
                <a:gd name="T57" fmla="*/ 416 h 417"/>
                <a:gd name="T58" fmla="*/ 16 w 417"/>
                <a:gd name="T59" fmla="*/ 388 h 417"/>
                <a:gd name="T60" fmla="*/ 31 w 417"/>
                <a:gd name="T61" fmla="*/ 368 h 417"/>
                <a:gd name="T62" fmla="*/ 31 w 417"/>
                <a:gd name="T63" fmla="*/ 336 h 417"/>
                <a:gd name="T64" fmla="*/ 25 w 417"/>
                <a:gd name="T65" fmla="*/ 312 h 417"/>
                <a:gd name="T66" fmla="*/ 12 w 417"/>
                <a:gd name="T67" fmla="*/ 280 h 417"/>
                <a:gd name="T68" fmla="*/ 4 w 417"/>
                <a:gd name="T69" fmla="*/ 260 h 417"/>
                <a:gd name="T70" fmla="*/ 0 w 417"/>
                <a:gd name="T71" fmla="*/ 236 h 417"/>
                <a:gd name="T72" fmla="*/ 0 w 417"/>
                <a:gd name="T73" fmla="*/ 208 h 417"/>
                <a:gd name="T74" fmla="*/ 12 w 417"/>
                <a:gd name="T75" fmla="*/ 184 h 417"/>
                <a:gd name="T76" fmla="*/ 28 w 417"/>
                <a:gd name="T77" fmla="*/ 172 h 417"/>
                <a:gd name="T78" fmla="*/ 63 w 417"/>
                <a:gd name="T79" fmla="*/ 168 h 417"/>
                <a:gd name="T80" fmla="*/ 85 w 417"/>
                <a:gd name="T81" fmla="*/ 164 h 417"/>
                <a:gd name="T82" fmla="*/ 107 w 417"/>
                <a:gd name="T83" fmla="*/ 160 h 417"/>
                <a:gd name="T84" fmla="*/ 132 w 417"/>
                <a:gd name="T85" fmla="*/ 152 h 417"/>
                <a:gd name="T86" fmla="*/ 151 w 417"/>
                <a:gd name="T87" fmla="*/ 140 h 417"/>
                <a:gd name="T88" fmla="*/ 170 w 417"/>
                <a:gd name="T89" fmla="*/ 116 h 417"/>
                <a:gd name="T90" fmla="*/ 183 w 417"/>
                <a:gd name="T91" fmla="*/ 92 h 417"/>
                <a:gd name="T92" fmla="*/ 192 w 417"/>
                <a:gd name="T93" fmla="*/ 64 h 417"/>
                <a:gd name="T94" fmla="*/ 201 w 417"/>
                <a:gd name="T95" fmla="*/ 40 h 417"/>
                <a:gd name="T96" fmla="*/ 211 w 417"/>
                <a:gd name="T97" fmla="*/ 16 h 417"/>
                <a:gd name="T98" fmla="*/ 240 w 417"/>
                <a:gd name="T99" fmla="*/ 0 h 417"/>
                <a:gd name="T100" fmla="*/ 262 w 417"/>
                <a:gd name="T101" fmla="*/ 4 h 417"/>
                <a:gd name="T102" fmla="*/ 283 w 417"/>
                <a:gd name="T103" fmla="*/ 12 h 417"/>
                <a:gd name="T104" fmla="*/ 303 w 417"/>
                <a:gd name="T105" fmla="*/ 16 h 417"/>
                <a:gd name="T106" fmla="*/ 321 w 417"/>
                <a:gd name="T107" fmla="*/ 16 h 41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417" h="417">
                  <a:moveTo>
                    <a:pt x="416" y="16"/>
                  </a:moveTo>
                  <a:lnTo>
                    <a:pt x="412" y="24"/>
                  </a:lnTo>
                  <a:lnTo>
                    <a:pt x="408" y="32"/>
                  </a:lnTo>
                  <a:lnTo>
                    <a:pt x="400" y="36"/>
                  </a:lnTo>
                  <a:lnTo>
                    <a:pt x="392" y="44"/>
                  </a:lnTo>
                  <a:lnTo>
                    <a:pt x="388" y="56"/>
                  </a:lnTo>
                  <a:lnTo>
                    <a:pt x="384" y="64"/>
                  </a:lnTo>
                  <a:lnTo>
                    <a:pt x="384" y="72"/>
                  </a:lnTo>
                  <a:lnTo>
                    <a:pt x="380" y="80"/>
                  </a:lnTo>
                  <a:lnTo>
                    <a:pt x="376" y="92"/>
                  </a:lnTo>
                  <a:lnTo>
                    <a:pt x="368" y="96"/>
                  </a:lnTo>
                  <a:lnTo>
                    <a:pt x="368" y="104"/>
                  </a:lnTo>
                  <a:lnTo>
                    <a:pt x="360" y="100"/>
                  </a:lnTo>
                  <a:lnTo>
                    <a:pt x="356" y="92"/>
                  </a:lnTo>
                  <a:lnTo>
                    <a:pt x="356" y="84"/>
                  </a:lnTo>
                  <a:lnTo>
                    <a:pt x="356" y="76"/>
                  </a:lnTo>
                  <a:lnTo>
                    <a:pt x="360" y="68"/>
                  </a:lnTo>
                  <a:lnTo>
                    <a:pt x="356" y="56"/>
                  </a:lnTo>
                  <a:lnTo>
                    <a:pt x="356" y="48"/>
                  </a:lnTo>
                  <a:lnTo>
                    <a:pt x="348" y="44"/>
                  </a:lnTo>
                  <a:lnTo>
                    <a:pt x="340" y="40"/>
                  </a:lnTo>
                  <a:lnTo>
                    <a:pt x="332" y="40"/>
                  </a:lnTo>
                  <a:lnTo>
                    <a:pt x="324" y="40"/>
                  </a:lnTo>
                  <a:lnTo>
                    <a:pt x="316" y="40"/>
                  </a:lnTo>
                  <a:lnTo>
                    <a:pt x="308" y="40"/>
                  </a:lnTo>
                  <a:lnTo>
                    <a:pt x="304" y="48"/>
                  </a:lnTo>
                  <a:lnTo>
                    <a:pt x="300" y="60"/>
                  </a:lnTo>
                  <a:lnTo>
                    <a:pt x="300" y="68"/>
                  </a:lnTo>
                  <a:lnTo>
                    <a:pt x="300" y="76"/>
                  </a:lnTo>
                  <a:lnTo>
                    <a:pt x="292" y="84"/>
                  </a:lnTo>
                  <a:lnTo>
                    <a:pt x="288" y="92"/>
                  </a:lnTo>
                  <a:lnTo>
                    <a:pt x="288" y="100"/>
                  </a:lnTo>
                  <a:lnTo>
                    <a:pt x="284" y="108"/>
                  </a:lnTo>
                  <a:lnTo>
                    <a:pt x="284" y="116"/>
                  </a:lnTo>
                  <a:lnTo>
                    <a:pt x="280" y="124"/>
                  </a:lnTo>
                  <a:lnTo>
                    <a:pt x="280" y="136"/>
                  </a:lnTo>
                  <a:lnTo>
                    <a:pt x="280" y="144"/>
                  </a:lnTo>
                  <a:lnTo>
                    <a:pt x="280" y="152"/>
                  </a:lnTo>
                  <a:lnTo>
                    <a:pt x="280" y="160"/>
                  </a:lnTo>
                  <a:lnTo>
                    <a:pt x="272" y="168"/>
                  </a:lnTo>
                  <a:lnTo>
                    <a:pt x="272" y="176"/>
                  </a:lnTo>
                  <a:lnTo>
                    <a:pt x="268" y="184"/>
                  </a:lnTo>
                  <a:lnTo>
                    <a:pt x="260" y="188"/>
                  </a:lnTo>
                  <a:lnTo>
                    <a:pt x="252" y="192"/>
                  </a:lnTo>
                  <a:lnTo>
                    <a:pt x="248" y="200"/>
                  </a:lnTo>
                  <a:lnTo>
                    <a:pt x="244" y="208"/>
                  </a:lnTo>
                  <a:lnTo>
                    <a:pt x="240" y="216"/>
                  </a:lnTo>
                  <a:lnTo>
                    <a:pt x="240" y="224"/>
                  </a:lnTo>
                  <a:lnTo>
                    <a:pt x="240" y="232"/>
                  </a:lnTo>
                  <a:lnTo>
                    <a:pt x="236" y="240"/>
                  </a:lnTo>
                  <a:lnTo>
                    <a:pt x="236" y="248"/>
                  </a:lnTo>
                  <a:lnTo>
                    <a:pt x="236" y="256"/>
                  </a:lnTo>
                  <a:lnTo>
                    <a:pt x="232" y="268"/>
                  </a:lnTo>
                  <a:lnTo>
                    <a:pt x="228" y="276"/>
                  </a:lnTo>
                  <a:lnTo>
                    <a:pt x="220" y="288"/>
                  </a:lnTo>
                  <a:lnTo>
                    <a:pt x="216" y="296"/>
                  </a:lnTo>
                  <a:lnTo>
                    <a:pt x="216" y="304"/>
                  </a:lnTo>
                  <a:lnTo>
                    <a:pt x="208" y="308"/>
                  </a:lnTo>
                  <a:lnTo>
                    <a:pt x="200" y="316"/>
                  </a:lnTo>
                  <a:lnTo>
                    <a:pt x="192" y="320"/>
                  </a:lnTo>
                  <a:lnTo>
                    <a:pt x="184" y="324"/>
                  </a:lnTo>
                  <a:lnTo>
                    <a:pt x="176" y="328"/>
                  </a:lnTo>
                  <a:lnTo>
                    <a:pt x="168" y="332"/>
                  </a:lnTo>
                  <a:lnTo>
                    <a:pt x="160" y="336"/>
                  </a:lnTo>
                  <a:lnTo>
                    <a:pt x="144" y="344"/>
                  </a:lnTo>
                  <a:lnTo>
                    <a:pt x="136" y="348"/>
                  </a:lnTo>
                  <a:lnTo>
                    <a:pt x="128" y="352"/>
                  </a:lnTo>
                  <a:lnTo>
                    <a:pt x="120" y="360"/>
                  </a:lnTo>
                  <a:lnTo>
                    <a:pt x="120" y="368"/>
                  </a:lnTo>
                  <a:lnTo>
                    <a:pt x="120" y="376"/>
                  </a:lnTo>
                  <a:lnTo>
                    <a:pt x="120" y="384"/>
                  </a:lnTo>
                  <a:lnTo>
                    <a:pt x="124" y="392"/>
                  </a:lnTo>
                  <a:lnTo>
                    <a:pt x="120" y="400"/>
                  </a:lnTo>
                  <a:lnTo>
                    <a:pt x="120" y="408"/>
                  </a:lnTo>
                  <a:lnTo>
                    <a:pt x="112" y="412"/>
                  </a:lnTo>
                  <a:lnTo>
                    <a:pt x="104" y="412"/>
                  </a:lnTo>
                  <a:lnTo>
                    <a:pt x="96" y="416"/>
                  </a:lnTo>
                  <a:lnTo>
                    <a:pt x="88" y="412"/>
                  </a:lnTo>
                  <a:lnTo>
                    <a:pt x="80" y="412"/>
                  </a:lnTo>
                  <a:lnTo>
                    <a:pt x="72" y="412"/>
                  </a:lnTo>
                  <a:lnTo>
                    <a:pt x="64" y="408"/>
                  </a:lnTo>
                  <a:lnTo>
                    <a:pt x="56" y="408"/>
                  </a:lnTo>
                  <a:lnTo>
                    <a:pt x="48" y="412"/>
                  </a:lnTo>
                  <a:lnTo>
                    <a:pt x="40" y="416"/>
                  </a:lnTo>
                  <a:lnTo>
                    <a:pt x="32" y="416"/>
                  </a:lnTo>
                  <a:lnTo>
                    <a:pt x="24" y="416"/>
                  </a:lnTo>
                  <a:lnTo>
                    <a:pt x="16" y="416"/>
                  </a:lnTo>
                  <a:lnTo>
                    <a:pt x="12" y="408"/>
                  </a:lnTo>
                  <a:lnTo>
                    <a:pt x="12" y="400"/>
                  </a:lnTo>
                  <a:lnTo>
                    <a:pt x="20" y="388"/>
                  </a:lnTo>
                  <a:lnTo>
                    <a:pt x="28" y="384"/>
                  </a:lnTo>
                  <a:lnTo>
                    <a:pt x="36" y="376"/>
                  </a:lnTo>
                  <a:lnTo>
                    <a:pt x="40" y="368"/>
                  </a:lnTo>
                  <a:lnTo>
                    <a:pt x="44" y="360"/>
                  </a:lnTo>
                  <a:lnTo>
                    <a:pt x="44" y="352"/>
                  </a:lnTo>
                  <a:lnTo>
                    <a:pt x="40" y="336"/>
                  </a:lnTo>
                  <a:lnTo>
                    <a:pt x="36" y="328"/>
                  </a:lnTo>
                  <a:lnTo>
                    <a:pt x="32" y="320"/>
                  </a:lnTo>
                  <a:lnTo>
                    <a:pt x="32" y="312"/>
                  </a:lnTo>
                  <a:lnTo>
                    <a:pt x="28" y="304"/>
                  </a:lnTo>
                  <a:lnTo>
                    <a:pt x="24" y="292"/>
                  </a:lnTo>
                  <a:lnTo>
                    <a:pt x="16" y="280"/>
                  </a:lnTo>
                  <a:lnTo>
                    <a:pt x="8" y="276"/>
                  </a:lnTo>
                  <a:lnTo>
                    <a:pt x="8" y="268"/>
                  </a:lnTo>
                  <a:lnTo>
                    <a:pt x="4" y="260"/>
                  </a:lnTo>
                  <a:lnTo>
                    <a:pt x="0" y="252"/>
                  </a:lnTo>
                  <a:lnTo>
                    <a:pt x="0" y="244"/>
                  </a:lnTo>
                  <a:lnTo>
                    <a:pt x="0" y="236"/>
                  </a:lnTo>
                  <a:lnTo>
                    <a:pt x="0" y="224"/>
                  </a:lnTo>
                  <a:lnTo>
                    <a:pt x="0" y="216"/>
                  </a:lnTo>
                  <a:lnTo>
                    <a:pt x="0" y="208"/>
                  </a:lnTo>
                  <a:lnTo>
                    <a:pt x="4" y="200"/>
                  </a:lnTo>
                  <a:lnTo>
                    <a:pt x="8" y="192"/>
                  </a:lnTo>
                  <a:lnTo>
                    <a:pt x="16" y="184"/>
                  </a:lnTo>
                  <a:lnTo>
                    <a:pt x="24" y="180"/>
                  </a:lnTo>
                  <a:lnTo>
                    <a:pt x="28" y="172"/>
                  </a:lnTo>
                  <a:lnTo>
                    <a:pt x="36" y="172"/>
                  </a:lnTo>
                  <a:lnTo>
                    <a:pt x="56" y="168"/>
                  </a:lnTo>
                  <a:lnTo>
                    <a:pt x="64" y="168"/>
                  </a:lnTo>
                  <a:lnTo>
                    <a:pt x="80" y="168"/>
                  </a:lnTo>
                  <a:lnTo>
                    <a:pt x="88" y="168"/>
                  </a:lnTo>
                  <a:lnTo>
                    <a:pt x="96" y="168"/>
                  </a:lnTo>
                  <a:lnTo>
                    <a:pt x="108" y="164"/>
                  </a:lnTo>
                  <a:lnTo>
                    <a:pt x="116" y="164"/>
                  </a:lnTo>
                  <a:lnTo>
                    <a:pt x="128" y="160"/>
                  </a:lnTo>
                  <a:lnTo>
                    <a:pt x="136" y="160"/>
                  </a:lnTo>
                  <a:lnTo>
                    <a:pt x="148" y="156"/>
                  </a:lnTo>
                  <a:lnTo>
                    <a:pt x="156" y="156"/>
                  </a:lnTo>
                  <a:lnTo>
                    <a:pt x="168" y="152"/>
                  </a:lnTo>
                  <a:lnTo>
                    <a:pt x="176" y="148"/>
                  </a:lnTo>
                  <a:lnTo>
                    <a:pt x="184" y="144"/>
                  </a:lnTo>
                  <a:lnTo>
                    <a:pt x="192" y="140"/>
                  </a:lnTo>
                  <a:lnTo>
                    <a:pt x="200" y="136"/>
                  </a:lnTo>
                  <a:lnTo>
                    <a:pt x="204" y="128"/>
                  </a:lnTo>
                  <a:lnTo>
                    <a:pt x="216" y="116"/>
                  </a:lnTo>
                  <a:lnTo>
                    <a:pt x="224" y="112"/>
                  </a:lnTo>
                  <a:lnTo>
                    <a:pt x="228" y="104"/>
                  </a:lnTo>
                  <a:lnTo>
                    <a:pt x="232" y="92"/>
                  </a:lnTo>
                  <a:lnTo>
                    <a:pt x="232" y="84"/>
                  </a:lnTo>
                  <a:lnTo>
                    <a:pt x="236" y="76"/>
                  </a:lnTo>
                  <a:lnTo>
                    <a:pt x="244" y="64"/>
                  </a:lnTo>
                  <a:lnTo>
                    <a:pt x="248" y="56"/>
                  </a:lnTo>
                  <a:lnTo>
                    <a:pt x="252" y="48"/>
                  </a:lnTo>
                  <a:lnTo>
                    <a:pt x="256" y="40"/>
                  </a:lnTo>
                  <a:lnTo>
                    <a:pt x="256" y="32"/>
                  </a:lnTo>
                  <a:lnTo>
                    <a:pt x="264" y="24"/>
                  </a:lnTo>
                  <a:lnTo>
                    <a:pt x="268" y="16"/>
                  </a:lnTo>
                  <a:lnTo>
                    <a:pt x="288" y="8"/>
                  </a:lnTo>
                  <a:lnTo>
                    <a:pt x="296" y="0"/>
                  </a:lnTo>
                  <a:lnTo>
                    <a:pt x="304" y="0"/>
                  </a:lnTo>
                  <a:lnTo>
                    <a:pt x="316" y="0"/>
                  </a:lnTo>
                  <a:lnTo>
                    <a:pt x="324" y="0"/>
                  </a:lnTo>
                  <a:lnTo>
                    <a:pt x="332" y="4"/>
                  </a:lnTo>
                  <a:lnTo>
                    <a:pt x="340" y="8"/>
                  </a:lnTo>
                  <a:lnTo>
                    <a:pt x="348" y="8"/>
                  </a:lnTo>
                  <a:lnTo>
                    <a:pt x="360" y="12"/>
                  </a:lnTo>
                  <a:lnTo>
                    <a:pt x="368" y="16"/>
                  </a:lnTo>
                  <a:lnTo>
                    <a:pt x="376" y="16"/>
                  </a:lnTo>
                  <a:lnTo>
                    <a:pt x="384" y="16"/>
                  </a:lnTo>
                  <a:lnTo>
                    <a:pt x="392" y="16"/>
                  </a:lnTo>
                  <a:lnTo>
                    <a:pt x="400" y="16"/>
                  </a:lnTo>
                  <a:lnTo>
                    <a:pt x="408" y="16"/>
                  </a:lnTo>
                  <a:lnTo>
                    <a:pt x="416" y="16"/>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endParaRPr lang="es-ES" sz="1279"/>
            </a:p>
          </p:txBody>
        </p:sp>
        <p:sp>
          <p:nvSpPr>
            <p:cNvPr id="64" name="Freeform 30"/>
            <p:cNvSpPr>
              <a:spLocks/>
            </p:cNvSpPr>
            <p:nvPr/>
          </p:nvSpPr>
          <p:spPr bwMode="auto">
            <a:xfrm>
              <a:off x="4251" y="2128"/>
              <a:ext cx="47" cy="85"/>
            </a:xfrm>
            <a:custGeom>
              <a:avLst/>
              <a:gdLst>
                <a:gd name="T0" fmla="*/ 41 w 53"/>
                <a:gd name="T1" fmla="*/ 0 h 85"/>
                <a:gd name="T2" fmla="*/ 35 w 53"/>
                <a:gd name="T3" fmla="*/ 4 h 85"/>
                <a:gd name="T4" fmla="*/ 31 w 53"/>
                <a:gd name="T5" fmla="*/ 12 h 85"/>
                <a:gd name="T6" fmla="*/ 31 w 53"/>
                <a:gd name="T7" fmla="*/ 20 h 85"/>
                <a:gd name="T8" fmla="*/ 31 w 53"/>
                <a:gd name="T9" fmla="*/ 28 h 85"/>
                <a:gd name="T10" fmla="*/ 28 w 53"/>
                <a:gd name="T11" fmla="*/ 36 h 85"/>
                <a:gd name="T12" fmla="*/ 28 w 53"/>
                <a:gd name="T13" fmla="*/ 44 h 85"/>
                <a:gd name="T14" fmla="*/ 28 w 53"/>
                <a:gd name="T15" fmla="*/ 52 h 85"/>
                <a:gd name="T16" fmla="*/ 25 w 53"/>
                <a:gd name="T17" fmla="*/ 60 h 85"/>
                <a:gd name="T18" fmla="*/ 22 w 53"/>
                <a:gd name="T19" fmla="*/ 68 h 85"/>
                <a:gd name="T20" fmla="*/ 19 w 53"/>
                <a:gd name="T21" fmla="*/ 76 h 85"/>
                <a:gd name="T22" fmla="*/ 12 w 53"/>
                <a:gd name="T23" fmla="*/ 84 h 85"/>
                <a:gd name="T24" fmla="*/ 6 w 53"/>
                <a:gd name="T25" fmla="*/ 84 h 85"/>
                <a:gd name="T26" fmla="*/ 4 w 53"/>
                <a:gd name="T27" fmla="*/ 76 h 85"/>
                <a:gd name="T28" fmla="*/ 0 w 53"/>
                <a:gd name="T29" fmla="*/ 68 h 85"/>
                <a:gd name="T30" fmla="*/ 0 w 53"/>
                <a:gd name="T31" fmla="*/ 60 h 85"/>
                <a:gd name="T32" fmla="*/ 0 w 53"/>
                <a:gd name="T33" fmla="*/ 52 h 85"/>
                <a:gd name="T34" fmla="*/ 0 w 53"/>
                <a:gd name="T35" fmla="*/ 44 h 85"/>
                <a:gd name="T36" fmla="*/ 4 w 53"/>
                <a:gd name="T37" fmla="*/ 32 h 85"/>
                <a:gd name="T38" fmla="*/ 10 w 53"/>
                <a:gd name="T39" fmla="*/ 28 h 85"/>
                <a:gd name="T40" fmla="*/ 12 w 53"/>
                <a:gd name="T41" fmla="*/ 20 h 85"/>
                <a:gd name="T42" fmla="*/ 16 w 53"/>
                <a:gd name="T43" fmla="*/ 12 h 85"/>
                <a:gd name="T44" fmla="*/ 22 w 53"/>
                <a:gd name="T45" fmla="*/ 4 h 85"/>
                <a:gd name="T46" fmla="*/ 28 w 53"/>
                <a:gd name="T47" fmla="*/ 0 h 85"/>
                <a:gd name="T48" fmla="*/ 35 w 53"/>
                <a:gd name="T49" fmla="*/ 0 h 85"/>
                <a:gd name="T50" fmla="*/ 41 w 53"/>
                <a:gd name="T51" fmla="*/ 0 h 8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3" h="85">
                  <a:moveTo>
                    <a:pt x="52" y="0"/>
                  </a:moveTo>
                  <a:lnTo>
                    <a:pt x="44" y="4"/>
                  </a:lnTo>
                  <a:lnTo>
                    <a:pt x="40" y="12"/>
                  </a:lnTo>
                  <a:lnTo>
                    <a:pt x="40" y="20"/>
                  </a:lnTo>
                  <a:lnTo>
                    <a:pt x="40" y="28"/>
                  </a:lnTo>
                  <a:lnTo>
                    <a:pt x="36" y="36"/>
                  </a:lnTo>
                  <a:lnTo>
                    <a:pt x="36" y="44"/>
                  </a:lnTo>
                  <a:lnTo>
                    <a:pt x="36" y="52"/>
                  </a:lnTo>
                  <a:lnTo>
                    <a:pt x="32" y="60"/>
                  </a:lnTo>
                  <a:lnTo>
                    <a:pt x="28" y="68"/>
                  </a:lnTo>
                  <a:lnTo>
                    <a:pt x="24" y="76"/>
                  </a:lnTo>
                  <a:lnTo>
                    <a:pt x="16" y="84"/>
                  </a:lnTo>
                  <a:lnTo>
                    <a:pt x="8" y="84"/>
                  </a:lnTo>
                  <a:lnTo>
                    <a:pt x="4" y="76"/>
                  </a:lnTo>
                  <a:lnTo>
                    <a:pt x="0" y="68"/>
                  </a:lnTo>
                  <a:lnTo>
                    <a:pt x="0" y="60"/>
                  </a:lnTo>
                  <a:lnTo>
                    <a:pt x="0" y="52"/>
                  </a:lnTo>
                  <a:lnTo>
                    <a:pt x="0" y="44"/>
                  </a:lnTo>
                  <a:lnTo>
                    <a:pt x="4" y="32"/>
                  </a:lnTo>
                  <a:lnTo>
                    <a:pt x="12" y="28"/>
                  </a:lnTo>
                  <a:lnTo>
                    <a:pt x="16" y="20"/>
                  </a:lnTo>
                  <a:lnTo>
                    <a:pt x="20" y="12"/>
                  </a:lnTo>
                  <a:lnTo>
                    <a:pt x="28" y="4"/>
                  </a:lnTo>
                  <a:lnTo>
                    <a:pt x="36" y="0"/>
                  </a:lnTo>
                  <a:lnTo>
                    <a:pt x="44" y="0"/>
                  </a:lnTo>
                  <a:lnTo>
                    <a:pt x="52"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endParaRPr lang="es-ES" sz="1279"/>
            </a:p>
          </p:txBody>
        </p:sp>
        <p:sp>
          <p:nvSpPr>
            <p:cNvPr id="65" name="Freeform 31"/>
            <p:cNvSpPr>
              <a:spLocks/>
            </p:cNvSpPr>
            <p:nvPr/>
          </p:nvSpPr>
          <p:spPr bwMode="auto">
            <a:xfrm>
              <a:off x="4208" y="2256"/>
              <a:ext cx="51" cy="105"/>
            </a:xfrm>
            <a:custGeom>
              <a:avLst/>
              <a:gdLst>
                <a:gd name="T0" fmla="*/ 45 w 57"/>
                <a:gd name="T1" fmla="*/ 0 h 105"/>
                <a:gd name="T2" fmla="*/ 42 w 57"/>
                <a:gd name="T3" fmla="*/ 8 h 105"/>
                <a:gd name="T4" fmla="*/ 38 w 57"/>
                <a:gd name="T5" fmla="*/ 16 h 105"/>
                <a:gd name="T6" fmla="*/ 38 w 57"/>
                <a:gd name="T7" fmla="*/ 24 h 105"/>
                <a:gd name="T8" fmla="*/ 38 w 57"/>
                <a:gd name="T9" fmla="*/ 32 h 105"/>
                <a:gd name="T10" fmla="*/ 35 w 57"/>
                <a:gd name="T11" fmla="*/ 40 h 105"/>
                <a:gd name="T12" fmla="*/ 35 w 57"/>
                <a:gd name="T13" fmla="*/ 48 h 105"/>
                <a:gd name="T14" fmla="*/ 35 w 57"/>
                <a:gd name="T15" fmla="*/ 56 h 105"/>
                <a:gd name="T16" fmla="*/ 35 w 57"/>
                <a:gd name="T17" fmla="*/ 64 h 105"/>
                <a:gd name="T18" fmla="*/ 32 w 57"/>
                <a:gd name="T19" fmla="*/ 72 h 105"/>
                <a:gd name="T20" fmla="*/ 29 w 57"/>
                <a:gd name="T21" fmla="*/ 80 h 105"/>
                <a:gd name="T22" fmla="*/ 29 w 57"/>
                <a:gd name="T23" fmla="*/ 88 h 105"/>
                <a:gd name="T24" fmla="*/ 22 w 57"/>
                <a:gd name="T25" fmla="*/ 96 h 105"/>
                <a:gd name="T26" fmla="*/ 19 w 57"/>
                <a:gd name="T27" fmla="*/ 104 h 105"/>
                <a:gd name="T28" fmla="*/ 13 w 57"/>
                <a:gd name="T29" fmla="*/ 104 h 105"/>
                <a:gd name="T30" fmla="*/ 6 w 57"/>
                <a:gd name="T31" fmla="*/ 100 h 105"/>
                <a:gd name="T32" fmla="*/ 4 w 57"/>
                <a:gd name="T33" fmla="*/ 92 h 105"/>
                <a:gd name="T34" fmla="*/ 4 w 57"/>
                <a:gd name="T35" fmla="*/ 84 h 105"/>
                <a:gd name="T36" fmla="*/ 4 w 57"/>
                <a:gd name="T37" fmla="*/ 76 h 105"/>
                <a:gd name="T38" fmla="*/ 4 w 57"/>
                <a:gd name="T39" fmla="*/ 68 h 105"/>
                <a:gd name="T40" fmla="*/ 0 w 57"/>
                <a:gd name="T41" fmla="*/ 56 h 105"/>
                <a:gd name="T42" fmla="*/ 0 w 57"/>
                <a:gd name="T43" fmla="*/ 48 h 105"/>
                <a:gd name="T44" fmla="*/ 0 w 57"/>
                <a:gd name="T45" fmla="*/ 40 h 105"/>
                <a:gd name="T46" fmla="*/ 6 w 57"/>
                <a:gd name="T47" fmla="*/ 32 h 105"/>
                <a:gd name="T48" fmla="*/ 10 w 57"/>
                <a:gd name="T49" fmla="*/ 24 h 105"/>
                <a:gd name="T50" fmla="*/ 16 w 57"/>
                <a:gd name="T51" fmla="*/ 24 h 105"/>
                <a:gd name="T52" fmla="*/ 19 w 57"/>
                <a:gd name="T53" fmla="*/ 16 h 105"/>
                <a:gd name="T54" fmla="*/ 26 w 57"/>
                <a:gd name="T55" fmla="*/ 12 h 105"/>
                <a:gd name="T56" fmla="*/ 35 w 57"/>
                <a:gd name="T57" fmla="*/ 8 h 105"/>
                <a:gd name="T58" fmla="*/ 42 w 57"/>
                <a:gd name="T59" fmla="*/ 4 h 105"/>
                <a:gd name="T60" fmla="*/ 45 w 57"/>
                <a:gd name="T61" fmla="*/ 0 h 10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57" h="105">
                  <a:moveTo>
                    <a:pt x="56" y="0"/>
                  </a:moveTo>
                  <a:lnTo>
                    <a:pt x="52" y="8"/>
                  </a:lnTo>
                  <a:lnTo>
                    <a:pt x="48" y="16"/>
                  </a:lnTo>
                  <a:lnTo>
                    <a:pt x="48" y="24"/>
                  </a:lnTo>
                  <a:lnTo>
                    <a:pt x="48" y="32"/>
                  </a:lnTo>
                  <a:lnTo>
                    <a:pt x="44" y="40"/>
                  </a:lnTo>
                  <a:lnTo>
                    <a:pt x="44" y="48"/>
                  </a:lnTo>
                  <a:lnTo>
                    <a:pt x="44" y="56"/>
                  </a:lnTo>
                  <a:lnTo>
                    <a:pt x="44" y="64"/>
                  </a:lnTo>
                  <a:lnTo>
                    <a:pt x="40" y="72"/>
                  </a:lnTo>
                  <a:lnTo>
                    <a:pt x="36" y="80"/>
                  </a:lnTo>
                  <a:lnTo>
                    <a:pt x="36" y="88"/>
                  </a:lnTo>
                  <a:lnTo>
                    <a:pt x="28" y="96"/>
                  </a:lnTo>
                  <a:lnTo>
                    <a:pt x="24" y="104"/>
                  </a:lnTo>
                  <a:lnTo>
                    <a:pt x="16" y="104"/>
                  </a:lnTo>
                  <a:lnTo>
                    <a:pt x="8" y="100"/>
                  </a:lnTo>
                  <a:lnTo>
                    <a:pt x="4" y="92"/>
                  </a:lnTo>
                  <a:lnTo>
                    <a:pt x="4" y="84"/>
                  </a:lnTo>
                  <a:lnTo>
                    <a:pt x="4" y="76"/>
                  </a:lnTo>
                  <a:lnTo>
                    <a:pt x="4" y="68"/>
                  </a:lnTo>
                  <a:lnTo>
                    <a:pt x="0" y="56"/>
                  </a:lnTo>
                  <a:lnTo>
                    <a:pt x="0" y="48"/>
                  </a:lnTo>
                  <a:lnTo>
                    <a:pt x="0" y="40"/>
                  </a:lnTo>
                  <a:lnTo>
                    <a:pt x="8" y="32"/>
                  </a:lnTo>
                  <a:lnTo>
                    <a:pt x="12" y="24"/>
                  </a:lnTo>
                  <a:lnTo>
                    <a:pt x="20" y="24"/>
                  </a:lnTo>
                  <a:lnTo>
                    <a:pt x="24" y="16"/>
                  </a:lnTo>
                  <a:lnTo>
                    <a:pt x="32" y="12"/>
                  </a:lnTo>
                  <a:lnTo>
                    <a:pt x="44" y="8"/>
                  </a:lnTo>
                  <a:lnTo>
                    <a:pt x="52" y="4"/>
                  </a:lnTo>
                  <a:lnTo>
                    <a:pt x="56"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endParaRPr lang="es-ES" sz="1279"/>
            </a:p>
          </p:txBody>
        </p:sp>
        <p:sp>
          <p:nvSpPr>
            <p:cNvPr id="66" name="Freeform 32"/>
            <p:cNvSpPr>
              <a:spLocks/>
            </p:cNvSpPr>
            <p:nvPr/>
          </p:nvSpPr>
          <p:spPr bwMode="auto">
            <a:xfrm>
              <a:off x="4116" y="2356"/>
              <a:ext cx="86" cy="61"/>
            </a:xfrm>
            <a:custGeom>
              <a:avLst/>
              <a:gdLst>
                <a:gd name="T0" fmla="*/ 6 w 97"/>
                <a:gd name="T1" fmla="*/ 48 h 61"/>
                <a:gd name="T2" fmla="*/ 12 w 97"/>
                <a:gd name="T3" fmla="*/ 48 h 61"/>
                <a:gd name="T4" fmla="*/ 19 w 97"/>
                <a:gd name="T5" fmla="*/ 52 h 61"/>
                <a:gd name="T6" fmla="*/ 25 w 97"/>
                <a:gd name="T7" fmla="*/ 52 h 61"/>
                <a:gd name="T8" fmla="*/ 31 w 97"/>
                <a:gd name="T9" fmla="*/ 52 h 61"/>
                <a:gd name="T10" fmla="*/ 38 w 97"/>
                <a:gd name="T11" fmla="*/ 56 h 61"/>
                <a:gd name="T12" fmla="*/ 44 w 97"/>
                <a:gd name="T13" fmla="*/ 60 h 61"/>
                <a:gd name="T14" fmla="*/ 51 w 97"/>
                <a:gd name="T15" fmla="*/ 60 h 61"/>
                <a:gd name="T16" fmla="*/ 57 w 97"/>
                <a:gd name="T17" fmla="*/ 60 h 61"/>
                <a:gd name="T18" fmla="*/ 63 w 97"/>
                <a:gd name="T19" fmla="*/ 56 h 61"/>
                <a:gd name="T20" fmla="*/ 69 w 97"/>
                <a:gd name="T21" fmla="*/ 52 h 61"/>
                <a:gd name="T22" fmla="*/ 73 w 97"/>
                <a:gd name="T23" fmla="*/ 44 h 61"/>
                <a:gd name="T24" fmla="*/ 75 w 97"/>
                <a:gd name="T25" fmla="*/ 36 h 61"/>
                <a:gd name="T26" fmla="*/ 75 w 97"/>
                <a:gd name="T27" fmla="*/ 28 h 61"/>
                <a:gd name="T28" fmla="*/ 69 w 97"/>
                <a:gd name="T29" fmla="*/ 20 h 61"/>
                <a:gd name="T30" fmla="*/ 59 w 97"/>
                <a:gd name="T31" fmla="*/ 16 h 61"/>
                <a:gd name="T32" fmla="*/ 53 w 97"/>
                <a:gd name="T33" fmla="*/ 16 h 61"/>
                <a:gd name="T34" fmla="*/ 44 w 97"/>
                <a:gd name="T35" fmla="*/ 8 h 61"/>
                <a:gd name="T36" fmla="*/ 35 w 97"/>
                <a:gd name="T37" fmla="*/ 4 h 61"/>
                <a:gd name="T38" fmla="*/ 28 w 97"/>
                <a:gd name="T39" fmla="*/ 0 h 61"/>
                <a:gd name="T40" fmla="*/ 22 w 97"/>
                <a:gd name="T41" fmla="*/ 4 h 61"/>
                <a:gd name="T42" fmla="*/ 16 w 97"/>
                <a:gd name="T43" fmla="*/ 12 h 61"/>
                <a:gd name="T44" fmla="*/ 12 w 97"/>
                <a:gd name="T45" fmla="*/ 20 h 61"/>
                <a:gd name="T46" fmla="*/ 10 w 97"/>
                <a:gd name="T47" fmla="*/ 28 h 61"/>
                <a:gd name="T48" fmla="*/ 10 w 97"/>
                <a:gd name="T49" fmla="*/ 36 h 61"/>
                <a:gd name="T50" fmla="*/ 4 w 97"/>
                <a:gd name="T51" fmla="*/ 40 h 61"/>
                <a:gd name="T52" fmla="*/ 0 w 97"/>
                <a:gd name="T53" fmla="*/ 48 h 61"/>
                <a:gd name="T54" fmla="*/ 6 w 97"/>
                <a:gd name="T55" fmla="*/ 52 h 61"/>
                <a:gd name="T56" fmla="*/ 6 w 97"/>
                <a:gd name="T57" fmla="*/ 48 h 6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97" h="61">
                  <a:moveTo>
                    <a:pt x="8" y="48"/>
                  </a:moveTo>
                  <a:lnTo>
                    <a:pt x="16" y="48"/>
                  </a:lnTo>
                  <a:lnTo>
                    <a:pt x="24" y="52"/>
                  </a:lnTo>
                  <a:lnTo>
                    <a:pt x="32" y="52"/>
                  </a:lnTo>
                  <a:lnTo>
                    <a:pt x="40" y="52"/>
                  </a:lnTo>
                  <a:lnTo>
                    <a:pt x="48" y="56"/>
                  </a:lnTo>
                  <a:lnTo>
                    <a:pt x="56" y="60"/>
                  </a:lnTo>
                  <a:lnTo>
                    <a:pt x="64" y="60"/>
                  </a:lnTo>
                  <a:lnTo>
                    <a:pt x="72" y="60"/>
                  </a:lnTo>
                  <a:lnTo>
                    <a:pt x="80" y="56"/>
                  </a:lnTo>
                  <a:lnTo>
                    <a:pt x="88" y="52"/>
                  </a:lnTo>
                  <a:lnTo>
                    <a:pt x="92" y="44"/>
                  </a:lnTo>
                  <a:lnTo>
                    <a:pt x="96" y="36"/>
                  </a:lnTo>
                  <a:lnTo>
                    <a:pt x="96" y="28"/>
                  </a:lnTo>
                  <a:lnTo>
                    <a:pt x="88" y="20"/>
                  </a:lnTo>
                  <a:lnTo>
                    <a:pt x="76" y="16"/>
                  </a:lnTo>
                  <a:lnTo>
                    <a:pt x="68" y="16"/>
                  </a:lnTo>
                  <a:lnTo>
                    <a:pt x="56" y="8"/>
                  </a:lnTo>
                  <a:lnTo>
                    <a:pt x="44" y="4"/>
                  </a:lnTo>
                  <a:lnTo>
                    <a:pt x="36" y="0"/>
                  </a:lnTo>
                  <a:lnTo>
                    <a:pt x="28" y="4"/>
                  </a:lnTo>
                  <a:lnTo>
                    <a:pt x="20" y="12"/>
                  </a:lnTo>
                  <a:lnTo>
                    <a:pt x="16" y="20"/>
                  </a:lnTo>
                  <a:lnTo>
                    <a:pt x="12" y="28"/>
                  </a:lnTo>
                  <a:lnTo>
                    <a:pt x="12" y="36"/>
                  </a:lnTo>
                  <a:lnTo>
                    <a:pt x="4" y="40"/>
                  </a:lnTo>
                  <a:lnTo>
                    <a:pt x="0" y="48"/>
                  </a:lnTo>
                  <a:lnTo>
                    <a:pt x="8" y="52"/>
                  </a:lnTo>
                  <a:lnTo>
                    <a:pt x="8" y="4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endParaRPr lang="es-ES" sz="1279"/>
            </a:p>
          </p:txBody>
        </p:sp>
        <p:sp>
          <p:nvSpPr>
            <p:cNvPr id="67" name="Freeform 33"/>
            <p:cNvSpPr>
              <a:spLocks/>
            </p:cNvSpPr>
            <p:nvPr/>
          </p:nvSpPr>
          <p:spPr bwMode="auto">
            <a:xfrm>
              <a:off x="4119" y="3300"/>
              <a:ext cx="79" cy="85"/>
            </a:xfrm>
            <a:custGeom>
              <a:avLst/>
              <a:gdLst>
                <a:gd name="T0" fmla="*/ 0 w 89"/>
                <a:gd name="T1" fmla="*/ 4 h 85"/>
                <a:gd name="T2" fmla="*/ 6 w 89"/>
                <a:gd name="T3" fmla="*/ 0 h 85"/>
                <a:gd name="T4" fmla="*/ 12 w 89"/>
                <a:gd name="T5" fmla="*/ 0 h 85"/>
                <a:gd name="T6" fmla="*/ 19 w 89"/>
                <a:gd name="T7" fmla="*/ 0 h 85"/>
                <a:gd name="T8" fmla="*/ 25 w 89"/>
                <a:gd name="T9" fmla="*/ 0 h 85"/>
                <a:gd name="T10" fmla="*/ 32 w 89"/>
                <a:gd name="T11" fmla="*/ 4 h 85"/>
                <a:gd name="T12" fmla="*/ 44 w 89"/>
                <a:gd name="T13" fmla="*/ 8 h 85"/>
                <a:gd name="T14" fmla="*/ 51 w 89"/>
                <a:gd name="T15" fmla="*/ 12 h 85"/>
                <a:gd name="T16" fmla="*/ 57 w 89"/>
                <a:gd name="T17" fmla="*/ 12 h 85"/>
                <a:gd name="T18" fmla="*/ 63 w 89"/>
                <a:gd name="T19" fmla="*/ 16 h 85"/>
                <a:gd name="T20" fmla="*/ 67 w 89"/>
                <a:gd name="T21" fmla="*/ 24 h 85"/>
                <a:gd name="T22" fmla="*/ 69 w 89"/>
                <a:gd name="T23" fmla="*/ 32 h 85"/>
                <a:gd name="T24" fmla="*/ 69 w 89"/>
                <a:gd name="T25" fmla="*/ 40 h 85"/>
                <a:gd name="T26" fmla="*/ 63 w 89"/>
                <a:gd name="T27" fmla="*/ 44 h 85"/>
                <a:gd name="T28" fmla="*/ 57 w 89"/>
                <a:gd name="T29" fmla="*/ 48 h 85"/>
                <a:gd name="T30" fmla="*/ 53 w 89"/>
                <a:gd name="T31" fmla="*/ 56 h 85"/>
                <a:gd name="T32" fmla="*/ 51 w 89"/>
                <a:gd name="T33" fmla="*/ 64 h 85"/>
                <a:gd name="T34" fmla="*/ 47 w 89"/>
                <a:gd name="T35" fmla="*/ 72 h 85"/>
                <a:gd name="T36" fmla="*/ 44 w 89"/>
                <a:gd name="T37" fmla="*/ 80 h 85"/>
                <a:gd name="T38" fmla="*/ 38 w 89"/>
                <a:gd name="T39" fmla="*/ 80 h 85"/>
                <a:gd name="T40" fmla="*/ 32 w 89"/>
                <a:gd name="T41" fmla="*/ 84 h 85"/>
                <a:gd name="T42" fmla="*/ 22 w 89"/>
                <a:gd name="T43" fmla="*/ 80 h 85"/>
                <a:gd name="T44" fmla="*/ 16 w 89"/>
                <a:gd name="T45" fmla="*/ 76 h 85"/>
                <a:gd name="T46" fmla="*/ 12 w 89"/>
                <a:gd name="T47" fmla="*/ 68 h 85"/>
                <a:gd name="T48" fmla="*/ 10 w 89"/>
                <a:gd name="T49" fmla="*/ 60 h 85"/>
                <a:gd name="T50" fmla="*/ 10 w 89"/>
                <a:gd name="T51" fmla="*/ 52 h 85"/>
                <a:gd name="T52" fmla="*/ 10 w 89"/>
                <a:gd name="T53" fmla="*/ 44 h 85"/>
                <a:gd name="T54" fmla="*/ 6 w 89"/>
                <a:gd name="T55" fmla="*/ 36 h 85"/>
                <a:gd name="T56" fmla="*/ 4 w 89"/>
                <a:gd name="T57" fmla="*/ 28 h 85"/>
                <a:gd name="T58" fmla="*/ 0 w 89"/>
                <a:gd name="T59" fmla="*/ 20 h 85"/>
                <a:gd name="T60" fmla="*/ 0 w 89"/>
                <a:gd name="T61" fmla="*/ 12 h 85"/>
                <a:gd name="T62" fmla="*/ 0 w 89"/>
                <a:gd name="T63" fmla="*/ 4 h 8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9" h="85">
                  <a:moveTo>
                    <a:pt x="0" y="4"/>
                  </a:moveTo>
                  <a:lnTo>
                    <a:pt x="8" y="0"/>
                  </a:lnTo>
                  <a:lnTo>
                    <a:pt x="16" y="0"/>
                  </a:lnTo>
                  <a:lnTo>
                    <a:pt x="24" y="0"/>
                  </a:lnTo>
                  <a:lnTo>
                    <a:pt x="32" y="0"/>
                  </a:lnTo>
                  <a:lnTo>
                    <a:pt x="40" y="4"/>
                  </a:lnTo>
                  <a:lnTo>
                    <a:pt x="56" y="8"/>
                  </a:lnTo>
                  <a:lnTo>
                    <a:pt x="64" y="12"/>
                  </a:lnTo>
                  <a:lnTo>
                    <a:pt x="72" y="12"/>
                  </a:lnTo>
                  <a:lnTo>
                    <a:pt x="80" y="16"/>
                  </a:lnTo>
                  <a:lnTo>
                    <a:pt x="84" y="24"/>
                  </a:lnTo>
                  <a:lnTo>
                    <a:pt x="88" y="32"/>
                  </a:lnTo>
                  <a:lnTo>
                    <a:pt x="88" y="40"/>
                  </a:lnTo>
                  <a:lnTo>
                    <a:pt x="80" y="44"/>
                  </a:lnTo>
                  <a:lnTo>
                    <a:pt x="72" y="48"/>
                  </a:lnTo>
                  <a:lnTo>
                    <a:pt x="68" y="56"/>
                  </a:lnTo>
                  <a:lnTo>
                    <a:pt x="64" y="64"/>
                  </a:lnTo>
                  <a:lnTo>
                    <a:pt x="60" y="72"/>
                  </a:lnTo>
                  <a:lnTo>
                    <a:pt x="56" y="80"/>
                  </a:lnTo>
                  <a:lnTo>
                    <a:pt x="48" y="80"/>
                  </a:lnTo>
                  <a:lnTo>
                    <a:pt x="40" y="84"/>
                  </a:lnTo>
                  <a:lnTo>
                    <a:pt x="28" y="80"/>
                  </a:lnTo>
                  <a:lnTo>
                    <a:pt x="20" y="76"/>
                  </a:lnTo>
                  <a:lnTo>
                    <a:pt x="16" y="68"/>
                  </a:lnTo>
                  <a:lnTo>
                    <a:pt x="12" y="60"/>
                  </a:lnTo>
                  <a:lnTo>
                    <a:pt x="12" y="52"/>
                  </a:lnTo>
                  <a:lnTo>
                    <a:pt x="12" y="44"/>
                  </a:lnTo>
                  <a:lnTo>
                    <a:pt x="8" y="36"/>
                  </a:lnTo>
                  <a:lnTo>
                    <a:pt x="4" y="28"/>
                  </a:lnTo>
                  <a:lnTo>
                    <a:pt x="0" y="20"/>
                  </a:lnTo>
                  <a:lnTo>
                    <a:pt x="0" y="12"/>
                  </a:lnTo>
                  <a:lnTo>
                    <a:pt x="0" y="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endParaRPr lang="es-ES" sz="1279"/>
            </a:p>
          </p:txBody>
        </p:sp>
        <p:sp>
          <p:nvSpPr>
            <p:cNvPr id="68" name="Freeform 34"/>
            <p:cNvSpPr>
              <a:spLocks/>
            </p:cNvSpPr>
            <p:nvPr/>
          </p:nvSpPr>
          <p:spPr bwMode="auto">
            <a:xfrm>
              <a:off x="4461" y="3780"/>
              <a:ext cx="57" cy="65"/>
            </a:xfrm>
            <a:custGeom>
              <a:avLst/>
              <a:gdLst>
                <a:gd name="T0" fmla="*/ 0 w 65"/>
                <a:gd name="T1" fmla="*/ 0 h 65"/>
                <a:gd name="T2" fmla="*/ 0 w 65"/>
                <a:gd name="T3" fmla="*/ 8 h 65"/>
                <a:gd name="T4" fmla="*/ 0 w 65"/>
                <a:gd name="T5" fmla="*/ 16 h 65"/>
                <a:gd name="T6" fmla="*/ 0 w 65"/>
                <a:gd name="T7" fmla="*/ 24 h 65"/>
                <a:gd name="T8" fmla="*/ 4 w 65"/>
                <a:gd name="T9" fmla="*/ 32 h 65"/>
                <a:gd name="T10" fmla="*/ 6 w 65"/>
                <a:gd name="T11" fmla="*/ 40 h 65"/>
                <a:gd name="T12" fmla="*/ 12 w 65"/>
                <a:gd name="T13" fmla="*/ 40 h 65"/>
                <a:gd name="T14" fmla="*/ 18 w 65"/>
                <a:gd name="T15" fmla="*/ 44 h 65"/>
                <a:gd name="T16" fmla="*/ 22 w 65"/>
                <a:gd name="T17" fmla="*/ 52 h 65"/>
                <a:gd name="T18" fmla="*/ 28 w 65"/>
                <a:gd name="T19" fmla="*/ 60 h 65"/>
                <a:gd name="T20" fmla="*/ 34 w 65"/>
                <a:gd name="T21" fmla="*/ 64 h 65"/>
                <a:gd name="T22" fmla="*/ 40 w 65"/>
                <a:gd name="T23" fmla="*/ 64 h 65"/>
                <a:gd name="T24" fmla="*/ 46 w 65"/>
                <a:gd name="T25" fmla="*/ 56 h 65"/>
                <a:gd name="T26" fmla="*/ 49 w 65"/>
                <a:gd name="T27" fmla="*/ 48 h 65"/>
                <a:gd name="T28" fmla="*/ 49 w 65"/>
                <a:gd name="T29" fmla="*/ 40 h 65"/>
                <a:gd name="T30" fmla="*/ 46 w 65"/>
                <a:gd name="T31" fmla="*/ 32 h 65"/>
                <a:gd name="T32" fmla="*/ 40 w 65"/>
                <a:gd name="T33" fmla="*/ 28 h 65"/>
                <a:gd name="T34" fmla="*/ 37 w 65"/>
                <a:gd name="T35" fmla="*/ 20 h 65"/>
                <a:gd name="T36" fmla="*/ 31 w 65"/>
                <a:gd name="T37" fmla="*/ 16 h 65"/>
                <a:gd name="T38" fmla="*/ 25 w 65"/>
                <a:gd name="T39" fmla="*/ 16 h 65"/>
                <a:gd name="T40" fmla="*/ 18 w 65"/>
                <a:gd name="T41" fmla="*/ 12 h 65"/>
                <a:gd name="T42" fmla="*/ 16 w 65"/>
                <a:gd name="T43" fmla="*/ 4 h 65"/>
                <a:gd name="T44" fmla="*/ 10 w 65"/>
                <a:gd name="T45" fmla="*/ 0 h 65"/>
                <a:gd name="T46" fmla="*/ 4 w 65"/>
                <a:gd name="T47" fmla="*/ 0 h 65"/>
                <a:gd name="T48" fmla="*/ 0 w 65"/>
                <a:gd name="T49" fmla="*/ 0 h 6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5" h="65">
                  <a:moveTo>
                    <a:pt x="0" y="0"/>
                  </a:moveTo>
                  <a:lnTo>
                    <a:pt x="0" y="8"/>
                  </a:lnTo>
                  <a:lnTo>
                    <a:pt x="0" y="16"/>
                  </a:lnTo>
                  <a:lnTo>
                    <a:pt x="0" y="24"/>
                  </a:lnTo>
                  <a:lnTo>
                    <a:pt x="4" y="32"/>
                  </a:lnTo>
                  <a:lnTo>
                    <a:pt x="8" y="40"/>
                  </a:lnTo>
                  <a:lnTo>
                    <a:pt x="16" y="40"/>
                  </a:lnTo>
                  <a:lnTo>
                    <a:pt x="24" y="44"/>
                  </a:lnTo>
                  <a:lnTo>
                    <a:pt x="28" y="52"/>
                  </a:lnTo>
                  <a:lnTo>
                    <a:pt x="36" y="60"/>
                  </a:lnTo>
                  <a:lnTo>
                    <a:pt x="44" y="64"/>
                  </a:lnTo>
                  <a:lnTo>
                    <a:pt x="52" y="64"/>
                  </a:lnTo>
                  <a:lnTo>
                    <a:pt x="60" y="56"/>
                  </a:lnTo>
                  <a:lnTo>
                    <a:pt x="64" y="48"/>
                  </a:lnTo>
                  <a:lnTo>
                    <a:pt x="64" y="40"/>
                  </a:lnTo>
                  <a:lnTo>
                    <a:pt x="60" y="32"/>
                  </a:lnTo>
                  <a:lnTo>
                    <a:pt x="52" y="28"/>
                  </a:lnTo>
                  <a:lnTo>
                    <a:pt x="48" y="20"/>
                  </a:lnTo>
                  <a:lnTo>
                    <a:pt x="40" y="16"/>
                  </a:lnTo>
                  <a:lnTo>
                    <a:pt x="32" y="16"/>
                  </a:lnTo>
                  <a:lnTo>
                    <a:pt x="24" y="12"/>
                  </a:lnTo>
                  <a:lnTo>
                    <a:pt x="20" y="4"/>
                  </a:lnTo>
                  <a:lnTo>
                    <a:pt x="12" y="0"/>
                  </a:lnTo>
                  <a:lnTo>
                    <a:pt x="4" y="0"/>
                  </a:lnTo>
                  <a:lnTo>
                    <a:pt x="0"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endParaRPr lang="es-ES" sz="1279"/>
            </a:p>
          </p:txBody>
        </p:sp>
        <p:sp>
          <p:nvSpPr>
            <p:cNvPr id="69" name="Freeform 35"/>
            <p:cNvSpPr>
              <a:spLocks/>
            </p:cNvSpPr>
            <p:nvPr/>
          </p:nvSpPr>
          <p:spPr bwMode="auto">
            <a:xfrm>
              <a:off x="5083" y="3208"/>
              <a:ext cx="44" cy="105"/>
            </a:xfrm>
            <a:custGeom>
              <a:avLst/>
              <a:gdLst>
                <a:gd name="T0" fmla="*/ 20 w 49"/>
                <a:gd name="T1" fmla="*/ 4 h 105"/>
                <a:gd name="T2" fmla="*/ 13 w 49"/>
                <a:gd name="T3" fmla="*/ 12 h 105"/>
                <a:gd name="T4" fmla="*/ 10 w 49"/>
                <a:gd name="T5" fmla="*/ 20 h 105"/>
                <a:gd name="T6" fmla="*/ 6 w 49"/>
                <a:gd name="T7" fmla="*/ 28 h 105"/>
                <a:gd name="T8" fmla="*/ 4 w 49"/>
                <a:gd name="T9" fmla="*/ 36 h 105"/>
                <a:gd name="T10" fmla="*/ 0 w 49"/>
                <a:gd name="T11" fmla="*/ 44 h 105"/>
                <a:gd name="T12" fmla="*/ 0 w 49"/>
                <a:gd name="T13" fmla="*/ 52 h 105"/>
                <a:gd name="T14" fmla="*/ 0 w 49"/>
                <a:gd name="T15" fmla="*/ 64 h 105"/>
                <a:gd name="T16" fmla="*/ 6 w 49"/>
                <a:gd name="T17" fmla="*/ 68 h 105"/>
                <a:gd name="T18" fmla="*/ 6 w 49"/>
                <a:gd name="T19" fmla="*/ 76 h 105"/>
                <a:gd name="T20" fmla="*/ 10 w 49"/>
                <a:gd name="T21" fmla="*/ 84 h 105"/>
                <a:gd name="T22" fmla="*/ 16 w 49"/>
                <a:gd name="T23" fmla="*/ 88 h 105"/>
                <a:gd name="T24" fmla="*/ 20 w 49"/>
                <a:gd name="T25" fmla="*/ 96 h 105"/>
                <a:gd name="T26" fmla="*/ 29 w 49"/>
                <a:gd name="T27" fmla="*/ 104 h 105"/>
                <a:gd name="T28" fmla="*/ 32 w 49"/>
                <a:gd name="T29" fmla="*/ 96 h 105"/>
                <a:gd name="T30" fmla="*/ 36 w 49"/>
                <a:gd name="T31" fmla="*/ 88 h 105"/>
                <a:gd name="T32" fmla="*/ 39 w 49"/>
                <a:gd name="T33" fmla="*/ 80 h 105"/>
                <a:gd name="T34" fmla="*/ 32 w 49"/>
                <a:gd name="T35" fmla="*/ 72 h 105"/>
                <a:gd name="T36" fmla="*/ 32 w 49"/>
                <a:gd name="T37" fmla="*/ 64 h 105"/>
                <a:gd name="T38" fmla="*/ 32 w 49"/>
                <a:gd name="T39" fmla="*/ 52 h 105"/>
                <a:gd name="T40" fmla="*/ 36 w 49"/>
                <a:gd name="T41" fmla="*/ 44 h 105"/>
                <a:gd name="T42" fmla="*/ 36 w 49"/>
                <a:gd name="T43" fmla="*/ 36 h 105"/>
                <a:gd name="T44" fmla="*/ 36 w 49"/>
                <a:gd name="T45" fmla="*/ 28 h 105"/>
                <a:gd name="T46" fmla="*/ 32 w 49"/>
                <a:gd name="T47" fmla="*/ 16 h 105"/>
                <a:gd name="T48" fmla="*/ 26 w 49"/>
                <a:gd name="T49" fmla="*/ 16 h 105"/>
                <a:gd name="T50" fmla="*/ 22 w 49"/>
                <a:gd name="T51" fmla="*/ 8 h 105"/>
                <a:gd name="T52" fmla="*/ 20 w 49"/>
                <a:gd name="T53" fmla="*/ 0 h 105"/>
                <a:gd name="T54" fmla="*/ 20 w 49"/>
                <a:gd name="T55" fmla="*/ 4 h 10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9" h="105">
                  <a:moveTo>
                    <a:pt x="24" y="4"/>
                  </a:moveTo>
                  <a:lnTo>
                    <a:pt x="16" y="12"/>
                  </a:lnTo>
                  <a:lnTo>
                    <a:pt x="12" y="20"/>
                  </a:lnTo>
                  <a:lnTo>
                    <a:pt x="8" y="28"/>
                  </a:lnTo>
                  <a:lnTo>
                    <a:pt x="4" y="36"/>
                  </a:lnTo>
                  <a:lnTo>
                    <a:pt x="0" y="44"/>
                  </a:lnTo>
                  <a:lnTo>
                    <a:pt x="0" y="52"/>
                  </a:lnTo>
                  <a:lnTo>
                    <a:pt x="0" y="64"/>
                  </a:lnTo>
                  <a:lnTo>
                    <a:pt x="8" y="68"/>
                  </a:lnTo>
                  <a:lnTo>
                    <a:pt x="8" y="76"/>
                  </a:lnTo>
                  <a:lnTo>
                    <a:pt x="12" y="84"/>
                  </a:lnTo>
                  <a:lnTo>
                    <a:pt x="20" y="88"/>
                  </a:lnTo>
                  <a:lnTo>
                    <a:pt x="24" y="96"/>
                  </a:lnTo>
                  <a:lnTo>
                    <a:pt x="36" y="104"/>
                  </a:lnTo>
                  <a:lnTo>
                    <a:pt x="40" y="96"/>
                  </a:lnTo>
                  <a:lnTo>
                    <a:pt x="44" y="88"/>
                  </a:lnTo>
                  <a:lnTo>
                    <a:pt x="48" y="80"/>
                  </a:lnTo>
                  <a:lnTo>
                    <a:pt x="40" y="72"/>
                  </a:lnTo>
                  <a:lnTo>
                    <a:pt x="40" y="64"/>
                  </a:lnTo>
                  <a:lnTo>
                    <a:pt x="40" y="52"/>
                  </a:lnTo>
                  <a:lnTo>
                    <a:pt x="44" y="44"/>
                  </a:lnTo>
                  <a:lnTo>
                    <a:pt x="44" y="36"/>
                  </a:lnTo>
                  <a:lnTo>
                    <a:pt x="44" y="28"/>
                  </a:lnTo>
                  <a:lnTo>
                    <a:pt x="40" y="16"/>
                  </a:lnTo>
                  <a:lnTo>
                    <a:pt x="32" y="16"/>
                  </a:lnTo>
                  <a:lnTo>
                    <a:pt x="28" y="8"/>
                  </a:lnTo>
                  <a:lnTo>
                    <a:pt x="24" y="0"/>
                  </a:lnTo>
                  <a:lnTo>
                    <a:pt x="24" y="4"/>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endParaRPr lang="es-ES" sz="1279"/>
            </a:p>
          </p:txBody>
        </p:sp>
        <p:sp>
          <p:nvSpPr>
            <p:cNvPr id="70" name="Freeform 36"/>
            <p:cNvSpPr>
              <a:spLocks/>
            </p:cNvSpPr>
            <p:nvPr/>
          </p:nvSpPr>
          <p:spPr bwMode="auto">
            <a:xfrm>
              <a:off x="5083" y="3336"/>
              <a:ext cx="61" cy="137"/>
            </a:xfrm>
            <a:custGeom>
              <a:avLst/>
              <a:gdLst>
                <a:gd name="T0" fmla="*/ 10 w 69"/>
                <a:gd name="T1" fmla="*/ 0 h 137"/>
                <a:gd name="T2" fmla="*/ 10 w 69"/>
                <a:gd name="T3" fmla="*/ 8 h 137"/>
                <a:gd name="T4" fmla="*/ 10 w 69"/>
                <a:gd name="T5" fmla="*/ 20 h 137"/>
                <a:gd name="T6" fmla="*/ 10 w 69"/>
                <a:gd name="T7" fmla="*/ 28 h 137"/>
                <a:gd name="T8" fmla="*/ 10 w 69"/>
                <a:gd name="T9" fmla="*/ 36 h 137"/>
                <a:gd name="T10" fmla="*/ 6 w 69"/>
                <a:gd name="T11" fmla="*/ 44 h 137"/>
                <a:gd name="T12" fmla="*/ 6 w 69"/>
                <a:gd name="T13" fmla="*/ 52 h 137"/>
                <a:gd name="T14" fmla="*/ 4 w 69"/>
                <a:gd name="T15" fmla="*/ 60 h 137"/>
                <a:gd name="T16" fmla="*/ 0 w 69"/>
                <a:gd name="T17" fmla="*/ 72 h 137"/>
                <a:gd name="T18" fmla="*/ 0 w 69"/>
                <a:gd name="T19" fmla="*/ 80 h 137"/>
                <a:gd name="T20" fmla="*/ 0 w 69"/>
                <a:gd name="T21" fmla="*/ 88 h 137"/>
                <a:gd name="T22" fmla="*/ 0 w 69"/>
                <a:gd name="T23" fmla="*/ 96 h 137"/>
                <a:gd name="T24" fmla="*/ 0 w 69"/>
                <a:gd name="T25" fmla="*/ 108 h 137"/>
                <a:gd name="T26" fmla="*/ 0 w 69"/>
                <a:gd name="T27" fmla="*/ 116 h 137"/>
                <a:gd name="T28" fmla="*/ 4 w 69"/>
                <a:gd name="T29" fmla="*/ 124 h 137"/>
                <a:gd name="T30" fmla="*/ 4 w 69"/>
                <a:gd name="T31" fmla="*/ 132 h 137"/>
                <a:gd name="T32" fmla="*/ 12 w 69"/>
                <a:gd name="T33" fmla="*/ 136 h 137"/>
                <a:gd name="T34" fmla="*/ 16 w 69"/>
                <a:gd name="T35" fmla="*/ 128 h 137"/>
                <a:gd name="T36" fmla="*/ 22 w 69"/>
                <a:gd name="T37" fmla="*/ 132 h 137"/>
                <a:gd name="T38" fmla="*/ 28 w 69"/>
                <a:gd name="T39" fmla="*/ 136 h 137"/>
                <a:gd name="T40" fmla="*/ 34 w 69"/>
                <a:gd name="T41" fmla="*/ 136 h 137"/>
                <a:gd name="T42" fmla="*/ 41 w 69"/>
                <a:gd name="T43" fmla="*/ 136 h 137"/>
                <a:gd name="T44" fmla="*/ 47 w 69"/>
                <a:gd name="T45" fmla="*/ 136 h 137"/>
                <a:gd name="T46" fmla="*/ 50 w 69"/>
                <a:gd name="T47" fmla="*/ 128 h 137"/>
                <a:gd name="T48" fmla="*/ 53 w 69"/>
                <a:gd name="T49" fmla="*/ 120 h 137"/>
                <a:gd name="T50" fmla="*/ 50 w 69"/>
                <a:gd name="T51" fmla="*/ 112 h 137"/>
                <a:gd name="T52" fmla="*/ 44 w 69"/>
                <a:gd name="T53" fmla="*/ 108 h 137"/>
                <a:gd name="T54" fmla="*/ 41 w 69"/>
                <a:gd name="T55" fmla="*/ 100 h 137"/>
                <a:gd name="T56" fmla="*/ 37 w 69"/>
                <a:gd name="T57" fmla="*/ 88 h 137"/>
                <a:gd name="T58" fmla="*/ 37 w 69"/>
                <a:gd name="T59" fmla="*/ 80 h 137"/>
                <a:gd name="T60" fmla="*/ 37 w 69"/>
                <a:gd name="T61" fmla="*/ 72 h 137"/>
                <a:gd name="T62" fmla="*/ 37 w 69"/>
                <a:gd name="T63" fmla="*/ 64 h 137"/>
                <a:gd name="T64" fmla="*/ 37 w 69"/>
                <a:gd name="T65" fmla="*/ 52 h 137"/>
                <a:gd name="T66" fmla="*/ 37 w 69"/>
                <a:gd name="T67" fmla="*/ 44 h 137"/>
                <a:gd name="T68" fmla="*/ 34 w 69"/>
                <a:gd name="T69" fmla="*/ 36 h 137"/>
                <a:gd name="T70" fmla="*/ 34 w 69"/>
                <a:gd name="T71" fmla="*/ 28 h 137"/>
                <a:gd name="T72" fmla="*/ 28 w 69"/>
                <a:gd name="T73" fmla="*/ 20 h 137"/>
                <a:gd name="T74" fmla="*/ 28 w 69"/>
                <a:gd name="T75" fmla="*/ 12 h 137"/>
                <a:gd name="T76" fmla="*/ 22 w 69"/>
                <a:gd name="T77" fmla="*/ 8 h 137"/>
                <a:gd name="T78" fmla="*/ 19 w 69"/>
                <a:gd name="T79" fmla="*/ 0 h 137"/>
                <a:gd name="T80" fmla="*/ 12 w 69"/>
                <a:gd name="T81" fmla="*/ 0 h 137"/>
                <a:gd name="T82" fmla="*/ 6 w 69"/>
                <a:gd name="T83" fmla="*/ 4 h 137"/>
                <a:gd name="T84" fmla="*/ 10 w 69"/>
                <a:gd name="T85" fmla="*/ 0 h 13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 h="137">
                  <a:moveTo>
                    <a:pt x="12" y="0"/>
                  </a:moveTo>
                  <a:lnTo>
                    <a:pt x="12" y="8"/>
                  </a:lnTo>
                  <a:lnTo>
                    <a:pt x="12" y="20"/>
                  </a:lnTo>
                  <a:lnTo>
                    <a:pt x="12" y="28"/>
                  </a:lnTo>
                  <a:lnTo>
                    <a:pt x="12" y="36"/>
                  </a:lnTo>
                  <a:lnTo>
                    <a:pt x="8" y="44"/>
                  </a:lnTo>
                  <a:lnTo>
                    <a:pt x="8" y="52"/>
                  </a:lnTo>
                  <a:lnTo>
                    <a:pt x="4" y="60"/>
                  </a:lnTo>
                  <a:lnTo>
                    <a:pt x="0" y="72"/>
                  </a:lnTo>
                  <a:lnTo>
                    <a:pt x="0" y="80"/>
                  </a:lnTo>
                  <a:lnTo>
                    <a:pt x="0" y="88"/>
                  </a:lnTo>
                  <a:lnTo>
                    <a:pt x="0" y="96"/>
                  </a:lnTo>
                  <a:lnTo>
                    <a:pt x="0" y="108"/>
                  </a:lnTo>
                  <a:lnTo>
                    <a:pt x="0" y="116"/>
                  </a:lnTo>
                  <a:lnTo>
                    <a:pt x="4" y="124"/>
                  </a:lnTo>
                  <a:lnTo>
                    <a:pt x="4" y="132"/>
                  </a:lnTo>
                  <a:lnTo>
                    <a:pt x="16" y="136"/>
                  </a:lnTo>
                  <a:lnTo>
                    <a:pt x="20" y="128"/>
                  </a:lnTo>
                  <a:lnTo>
                    <a:pt x="28" y="132"/>
                  </a:lnTo>
                  <a:lnTo>
                    <a:pt x="36" y="136"/>
                  </a:lnTo>
                  <a:lnTo>
                    <a:pt x="44" y="136"/>
                  </a:lnTo>
                  <a:lnTo>
                    <a:pt x="52" y="136"/>
                  </a:lnTo>
                  <a:lnTo>
                    <a:pt x="60" y="136"/>
                  </a:lnTo>
                  <a:lnTo>
                    <a:pt x="64" y="128"/>
                  </a:lnTo>
                  <a:lnTo>
                    <a:pt x="68" y="120"/>
                  </a:lnTo>
                  <a:lnTo>
                    <a:pt x="64" y="112"/>
                  </a:lnTo>
                  <a:lnTo>
                    <a:pt x="56" y="108"/>
                  </a:lnTo>
                  <a:lnTo>
                    <a:pt x="52" y="100"/>
                  </a:lnTo>
                  <a:lnTo>
                    <a:pt x="48" y="88"/>
                  </a:lnTo>
                  <a:lnTo>
                    <a:pt x="48" y="80"/>
                  </a:lnTo>
                  <a:lnTo>
                    <a:pt x="48" y="72"/>
                  </a:lnTo>
                  <a:lnTo>
                    <a:pt x="48" y="64"/>
                  </a:lnTo>
                  <a:lnTo>
                    <a:pt x="48" y="52"/>
                  </a:lnTo>
                  <a:lnTo>
                    <a:pt x="48" y="44"/>
                  </a:lnTo>
                  <a:lnTo>
                    <a:pt x="44" y="36"/>
                  </a:lnTo>
                  <a:lnTo>
                    <a:pt x="44" y="28"/>
                  </a:lnTo>
                  <a:lnTo>
                    <a:pt x="36" y="20"/>
                  </a:lnTo>
                  <a:lnTo>
                    <a:pt x="36" y="12"/>
                  </a:lnTo>
                  <a:lnTo>
                    <a:pt x="28" y="8"/>
                  </a:lnTo>
                  <a:lnTo>
                    <a:pt x="24" y="0"/>
                  </a:lnTo>
                  <a:lnTo>
                    <a:pt x="16" y="0"/>
                  </a:lnTo>
                  <a:lnTo>
                    <a:pt x="8" y="4"/>
                  </a:lnTo>
                  <a:lnTo>
                    <a:pt x="12" y="0"/>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endParaRPr lang="es-ES" sz="1279"/>
            </a:p>
          </p:txBody>
        </p:sp>
        <p:sp>
          <p:nvSpPr>
            <p:cNvPr id="71" name="Freeform 37"/>
            <p:cNvSpPr>
              <a:spLocks/>
            </p:cNvSpPr>
            <p:nvPr/>
          </p:nvSpPr>
          <p:spPr bwMode="auto">
            <a:xfrm>
              <a:off x="5044" y="3484"/>
              <a:ext cx="72" cy="153"/>
            </a:xfrm>
            <a:custGeom>
              <a:avLst/>
              <a:gdLst>
                <a:gd name="T0" fmla="*/ 38 w 81"/>
                <a:gd name="T1" fmla="*/ 8 h 153"/>
                <a:gd name="T2" fmla="*/ 38 w 81"/>
                <a:gd name="T3" fmla="*/ 20 h 153"/>
                <a:gd name="T4" fmla="*/ 38 w 81"/>
                <a:gd name="T5" fmla="*/ 32 h 153"/>
                <a:gd name="T6" fmla="*/ 38 w 81"/>
                <a:gd name="T7" fmla="*/ 40 h 153"/>
                <a:gd name="T8" fmla="*/ 35 w 81"/>
                <a:gd name="T9" fmla="*/ 52 h 153"/>
                <a:gd name="T10" fmla="*/ 32 w 81"/>
                <a:gd name="T11" fmla="*/ 60 h 153"/>
                <a:gd name="T12" fmla="*/ 25 w 81"/>
                <a:gd name="T13" fmla="*/ 68 h 153"/>
                <a:gd name="T14" fmla="*/ 22 w 81"/>
                <a:gd name="T15" fmla="*/ 76 h 153"/>
                <a:gd name="T16" fmla="*/ 19 w 81"/>
                <a:gd name="T17" fmla="*/ 84 h 153"/>
                <a:gd name="T18" fmla="*/ 16 w 81"/>
                <a:gd name="T19" fmla="*/ 92 h 153"/>
                <a:gd name="T20" fmla="*/ 12 w 81"/>
                <a:gd name="T21" fmla="*/ 100 h 153"/>
                <a:gd name="T22" fmla="*/ 10 w 81"/>
                <a:gd name="T23" fmla="*/ 108 h 153"/>
                <a:gd name="T24" fmla="*/ 6 w 81"/>
                <a:gd name="T25" fmla="*/ 116 h 153"/>
                <a:gd name="T26" fmla="*/ 4 w 81"/>
                <a:gd name="T27" fmla="*/ 124 h 153"/>
                <a:gd name="T28" fmla="*/ 0 w 81"/>
                <a:gd name="T29" fmla="*/ 132 h 153"/>
                <a:gd name="T30" fmla="*/ 4 w 81"/>
                <a:gd name="T31" fmla="*/ 140 h 153"/>
                <a:gd name="T32" fmla="*/ 10 w 81"/>
                <a:gd name="T33" fmla="*/ 148 h 153"/>
                <a:gd name="T34" fmla="*/ 19 w 81"/>
                <a:gd name="T35" fmla="*/ 152 h 153"/>
                <a:gd name="T36" fmla="*/ 25 w 81"/>
                <a:gd name="T37" fmla="*/ 152 h 153"/>
                <a:gd name="T38" fmla="*/ 38 w 81"/>
                <a:gd name="T39" fmla="*/ 152 h 153"/>
                <a:gd name="T40" fmla="*/ 44 w 81"/>
                <a:gd name="T41" fmla="*/ 144 h 153"/>
                <a:gd name="T42" fmla="*/ 51 w 81"/>
                <a:gd name="T43" fmla="*/ 136 h 153"/>
                <a:gd name="T44" fmla="*/ 53 w 81"/>
                <a:gd name="T45" fmla="*/ 128 h 153"/>
                <a:gd name="T46" fmla="*/ 60 w 81"/>
                <a:gd name="T47" fmla="*/ 120 h 153"/>
                <a:gd name="T48" fmla="*/ 60 w 81"/>
                <a:gd name="T49" fmla="*/ 112 h 153"/>
                <a:gd name="T50" fmla="*/ 60 w 81"/>
                <a:gd name="T51" fmla="*/ 100 h 153"/>
                <a:gd name="T52" fmla="*/ 60 w 81"/>
                <a:gd name="T53" fmla="*/ 92 h 153"/>
                <a:gd name="T54" fmla="*/ 63 w 81"/>
                <a:gd name="T55" fmla="*/ 84 h 153"/>
                <a:gd name="T56" fmla="*/ 63 w 81"/>
                <a:gd name="T57" fmla="*/ 76 h 153"/>
                <a:gd name="T58" fmla="*/ 63 w 81"/>
                <a:gd name="T59" fmla="*/ 68 h 153"/>
                <a:gd name="T60" fmla="*/ 63 w 81"/>
                <a:gd name="T61" fmla="*/ 60 h 153"/>
                <a:gd name="T62" fmla="*/ 63 w 81"/>
                <a:gd name="T63" fmla="*/ 52 h 153"/>
                <a:gd name="T64" fmla="*/ 60 w 81"/>
                <a:gd name="T65" fmla="*/ 44 h 153"/>
                <a:gd name="T66" fmla="*/ 57 w 81"/>
                <a:gd name="T67" fmla="*/ 32 h 153"/>
                <a:gd name="T68" fmla="*/ 57 w 81"/>
                <a:gd name="T69" fmla="*/ 20 h 153"/>
                <a:gd name="T70" fmla="*/ 51 w 81"/>
                <a:gd name="T71" fmla="*/ 8 h 153"/>
                <a:gd name="T72" fmla="*/ 47 w 81"/>
                <a:gd name="T73" fmla="*/ 0 h 153"/>
                <a:gd name="T74" fmla="*/ 38 w 81"/>
                <a:gd name="T75" fmla="*/ 8 h 15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81" h="153">
                  <a:moveTo>
                    <a:pt x="48" y="8"/>
                  </a:moveTo>
                  <a:lnTo>
                    <a:pt x="48" y="20"/>
                  </a:lnTo>
                  <a:lnTo>
                    <a:pt x="48" y="32"/>
                  </a:lnTo>
                  <a:lnTo>
                    <a:pt x="48" y="40"/>
                  </a:lnTo>
                  <a:lnTo>
                    <a:pt x="44" y="52"/>
                  </a:lnTo>
                  <a:lnTo>
                    <a:pt x="40" y="60"/>
                  </a:lnTo>
                  <a:lnTo>
                    <a:pt x="32" y="68"/>
                  </a:lnTo>
                  <a:lnTo>
                    <a:pt x="28" y="76"/>
                  </a:lnTo>
                  <a:lnTo>
                    <a:pt x="24" y="84"/>
                  </a:lnTo>
                  <a:lnTo>
                    <a:pt x="20" y="92"/>
                  </a:lnTo>
                  <a:lnTo>
                    <a:pt x="16" y="100"/>
                  </a:lnTo>
                  <a:lnTo>
                    <a:pt x="12" y="108"/>
                  </a:lnTo>
                  <a:lnTo>
                    <a:pt x="8" y="116"/>
                  </a:lnTo>
                  <a:lnTo>
                    <a:pt x="4" y="124"/>
                  </a:lnTo>
                  <a:lnTo>
                    <a:pt x="0" y="132"/>
                  </a:lnTo>
                  <a:lnTo>
                    <a:pt x="4" y="140"/>
                  </a:lnTo>
                  <a:lnTo>
                    <a:pt x="12" y="148"/>
                  </a:lnTo>
                  <a:lnTo>
                    <a:pt x="24" y="152"/>
                  </a:lnTo>
                  <a:lnTo>
                    <a:pt x="32" y="152"/>
                  </a:lnTo>
                  <a:lnTo>
                    <a:pt x="48" y="152"/>
                  </a:lnTo>
                  <a:lnTo>
                    <a:pt x="56" y="144"/>
                  </a:lnTo>
                  <a:lnTo>
                    <a:pt x="64" y="136"/>
                  </a:lnTo>
                  <a:lnTo>
                    <a:pt x="68" y="128"/>
                  </a:lnTo>
                  <a:lnTo>
                    <a:pt x="76" y="120"/>
                  </a:lnTo>
                  <a:lnTo>
                    <a:pt x="76" y="112"/>
                  </a:lnTo>
                  <a:lnTo>
                    <a:pt x="76" y="100"/>
                  </a:lnTo>
                  <a:lnTo>
                    <a:pt x="76" y="92"/>
                  </a:lnTo>
                  <a:lnTo>
                    <a:pt x="80" y="84"/>
                  </a:lnTo>
                  <a:lnTo>
                    <a:pt x="80" y="76"/>
                  </a:lnTo>
                  <a:lnTo>
                    <a:pt x="80" y="68"/>
                  </a:lnTo>
                  <a:lnTo>
                    <a:pt x="80" y="60"/>
                  </a:lnTo>
                  <a:lnTo>
                    <a:pt x="80" y="52"/>
                  </a:lnTo>
                  <a:lnTo>
                    <a:pt x="76" y="44"/>
                  </a:lnTo>
                  <a:lnTo>
                    <a:pt x="72" y="32"/>
                  </a:lnTo>
                  <a:lnTo>
                    <a:pt x="72" y="20"/>
                  </a:lnTo>
                  <a:lnTo>
                    <a:pt x="64" y="8"/>
                  </a:lnTo>
                  <a:lnTo>
                    <a:pt x="60" y="0"/>
                  </a:lnTo>
                  <a:lnTo>
                    <a:pt x="48" y="8"/>
                  </a:lnTo>
                </a:path>
              </a:pathLst>
            </a:custGeom>
            <a:solidFill>
              <a:schemeClr val="accent1"/>
            </a:solidFill>
            <a:ln w="12700" cap="rnd" cmpd="sng">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endParaRPr lang="es-ES" sz="1279"/>
            </a:p>
          </p:txBody>
        </p:sp>
        <p:sp>
          <p:nvSpPr>
            <p:cNvPr id="72" name="Freeform 38"/>
            <p:cNvSpPr>
              <a:spLocks/>
            </p:cNvSpPr>
            <p:nvPr/>
          </p:nvSpPr>
          <p:spPr bwMode="auto">
            <a:xfrm>
              <a:off x="4678" y="3661"/>
              <a:ext cx="402" cy="304"/>
            </a:xfrm>
            <a:custGeom>
              <a:avLst/>
              <a:gdLst>
                <a:gd name="T0" fmla="*/ 294 w 402"/>
                <a:gd name="T1" fmla="*/ 75 h 304"/>
                <a:gd name="T2" fmla="*/ 322 w 402"/>
                <a:gd name="T3" fmla="*/ 27 h 304"/>
                <a:gd name="T4" fmla="*/ 350 w 402"/>
                <a:gd name="T5" fmla="*/ 23 h 304"/>
                <a:gd name="T6" fmla="*/ 394 w 402"/>
                <a:gd name="T7" fmla="*/ 11 h 304"/>
                <a:gd name="T8" fmla="*/ 378 w 402"/>
                <a:gd name="T9" fmla="*/ 103 h 304"/>
                <a:gd name="T10" fmla="*/ 322 w 402"/>
                <a:gd name="T11" fmla="*/ 271 h 304"/>
                <a:gd name="T12" fmla="*/ 234 w 402"/>
                <a:gd name="T13" fmla="*/ 299 h 304"/>
                <a:gd name="T14" fmla="*/ 186 w 402"/>
                <a:gd name="T15" fmla="*/ 271 h 304"/>
                <a:gd name="T16" fmla="*/ 130 w 402"/>
                <a:gd name="T17" fmla="*/ 255 h 304"/>
                <a:gd name="T18" fmla="*/ 38 w 402"/>
                <a:gd name="T19" fmla="*/ 231 h 304"/>
                <a:gd name="T20" fmla="*/ 30 w 402"/>
                <a:gd name="T21" fmla="*/ 191 h 304"/>
                <a:gd name="T22" fmla="*/ 138 w 402"/>
                <a:gd name="T23" fmla="*/ 171 h 304"/>
                <a:gd name="T24" fmla="*/ 150 w 402"/>
                <a:gd name="T25" fmla="*/ 199 h 304"/>
                <a:gd name="T26" fmla="*/ 218 w 402"/>
                <a:gd name="T27" fmla="*/ 219 h 304"/>
                <a:gd name="T28" fmla="*/ 278 w 402"/>
                <a:gd name="T29" fmla="*/ 195 h 304"/>
                <a:gd name="T30" fmla="*/ 306 w 402"/>
                <a:gd name="T31" fmla="*/ 167 h 304"/>
                <a:gd name="T32" fmla="*/ 314 w 402"/>
                <a:gd name="T33" fmla="*/ 143 h 304"/>
                <a:gd name="T34" fmla="*/ 250 w 402"/>
                <a:gd name="T35" fmla="*/ 151 h 304"/>
                <a:gd name="T36" fmla="*/ 202 w 402"/>
                <a:gd name="T37" fmla="*/ 163 h 304"/>
                <a:gd name="T38" fmla="*/ 206 w 402"/>
                <a:gd name="T39" fmla="*/ 143 h 304"/>
                <a:gd name="T40" fmla="*/ 254 w 402"/>
                <a:gd name="T41" fmla="*/ 127 h 304"/>
                <a:gd name="T42" fmla="*/ 278 w 402"/>
                <a:gd name="T43" fmla="*/ 111 h 304"/>
                <a:gd name="T44" fmla="*/ 294 w 402"/>
                <a:gd name="T45" fmla="*/ 75 h 30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02" h="304">
                  <a:moveTo>
                    <a:pt x="294" y="75"/>
                  </a:moveTo>
                  <a:cubicBezTo>
                    <a:pt x="356" y="54"/>
                    <a:pt x="277" y="89"/>
                    <a:pt x="322" y="27"/>
                  </a:cubicBezTo>
                  <a:cubicBezTo>
                    <a:pt x="328" y="19"/>
                    <a:pt x="341" y="24"/>
                    <a:pt x="350" y="23"/>
                  </a:cubicBezTo>
                  <a:cubicBezTo>
                    <a:pt x="358" y="0"/>
                    <a:pt x="371" y="8"/>
                    <a:pt x="394" y="11"/>
                  </a:cubicBezTo>
                  <a:cubicBezTo>
                    <a:pt x="402" y="35"/>
                    <a:pt x="386" y="78"/>
                    <a:pt x="378" y="103"/>
                  </a:cubicBezTo>
                  <a:cubicBezTo>
                    <a:pt x="373" y="177"/>
                    <a:pt x="395" y="235"/>
                    <a:pt x="322" y="271"/>
                  </a:cubicBezTo>
                  <a:cubicBezTo>
                    <a:pt x="312" y="300"/>
                    <a:pt x="257" y="297"/>
                    <a:pt x="234" y="299"/>
                  </a:cubicBezTo>
                  <a:cubicBezTo>
                    <a:pt x="165" y="282"/>
                    <a:pt x="236" y="304"/>
                    <a:pt x="186" y="271"/>
                  </a:cubicBezTo>
                  <a:cubicBezTo>
                    <a:pt x="147" y="276"/>
                    <a:pt x="157" y="273"/>
                    <a:pt x="130" y="255"/>
                  </a:cubicBezTo>
                  <a:cubicBezTo>
                    <a:pt x="107" y="220"/>
                    <a:pt x="88" y="234"/>
                    <a:pt x="38" y="231"/>
                  </a:cubicBezTo>
                  <a:cubicBezTo>
                    <a:pt x="12" y="222"/>
                    <a:pt x="0" y="211"/>
                    <a:pt x="30" y="191"/>
                  </a:cubicBezTo>
                  <a:cubicBezTo>
                    <a:pt x="58" y="210"/>
                    <a:pt x="110" y="190"/>
                    <a:pt x="138" y="171"/>
                  </a:cubicBezTo>
                  <a:cubicBezTo>
                    <a:pt x="173" y="176"/>
                    <a:pt x="172" y="177"/>
                    <a:pt x="150" y="199"/>
                  </a:cubicBezTo>
                  <a:cubicBezTo>
                    <a:pt x="134" y="247"/>
                    <a:pt x="134" y="223"/>
                    <a:pt x="218" y="219"/>
                  </a:cubicBezTo>
                  <a:cubicBezTo>
                    <a:pt x="239" y="212"/>
                    <a:pt x="258" y="202"/>
                    <a:pt x="278" y="195"/>
                  </a:cubicBezTo>
                  <a:cubicBezTo>
                    <a:pt x="287" y="181"/>
                    <a:pt x="299" y="183"/>
                    <a:pt x="306" y="167"/>
                  </a:cubicBezTo>
                  <a:cubicBezTo>
                    <a:pt x="309" y="159"/>
                    <a:pt x="314" y="143"/>
                    <a:pt x="314" y="143"/>
                  </a:cubicBezTo>
                  <a:cubicBezTo>
                    <a:pt x="294" y="130"/>
                    <a:pt x="272" y="146"/>
                    <a:pt x="250" y="151"/>
                  </a:cubicBezTo>
                  <a:cubicBezTo>
                    <a:pt x="236" y="172"/>
                    <a:pt x="228" y="167"/>
                    <a:pt x="202" y="163"/>
                  </a:cubicBezTo>
                  <a:cubicBezTo>
                    <a:pt x="203" y="156"/>
                    <a:pt x="201" y="148"/>
                    <a:pt x="206" y="143"/>
                  </a:cubicBezTo>
                  <a:cubicBezTo>
                    <a:pt x="217" y="132"/>
                    <a:pt x="241" y="135"/>
                    <a:pt x="254" y="127"/>
                  </a:cubicBezTo>
                  <a:cubicBezTo>
                    <a:pt x="262" y="122"/>
                    <a:pt x="278" y="111"/>
                    <a:pt x="278" y="111"/>
                  </a:cubicBezTo>
                  <a:cubicBezTo>
                    <a:pt x="284" y="93"/>
                    <a:pt x="313" y="85"/>
                    <a:pt x="294" y="75"/>
                  </a:cubicBezTo>
                  <a:close/>
                </a:path>
              </a:pathLst>
            </a:custGeom>
            <a:solidFill>
              <a:schemeClr val="accent1"/>
            </a:solidFill>
            <a:ln w="12700" cmpd="sng">
              <a:solidFill>
                <a:schemeClr val="tx1"/>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endParaRPr lang="es-ES" sz="1279"/>
            </a:p>
          </p:txBody>
        </p:sp>
        <p:sp>
          <p:nvSpPr>
            <p:cNvPr id="73" name="Freeform 39"/>
            <p:cNvSpPr>
              <a:spLocks/>
            </p:cNvSpPr>
            <p:nvPr/>
          </p:nvSpPr>
          <p:spPr bwMode="auto">
            <a:xfrm>
              <a:off x="4519" y="3824"/>
              <a:ext cx="141" cy="95"/>
            </a:xfrm>
            <a:custGeom>
              <a:avLst/>
              <a:gdLst>
                <a:gd name="T0" fmla="*/ 33 w 141"/>
                <a:gd name="T1" fmla="*/ 0 h 95"/>
                <a:gd name="T2" fmla="*/ 93 w 141"/>
                <a:gd name="T3" fmla="*/ 12 h 95"/>
                <a:gd name="T4" fmla="*/ 117 w 141"/>
                <a:gd name="T5" fmla="*/ 20 h 95"/>
                <a:gd name="T6" fmla="*/ 73 w 141"/>
                <a:gd name="T7" fmla="*/ 64 h 95"/>
                <a:gd name="T8" fmla="*/ 33 w 141"/>
                <a:gd name="T9" fmla="*/ 92 h 95"/>
                <a:gd name="T10" fmla="*/ 5 w 141"/>
                <a:gd name="T11" fmla="*/ 88 h 95"/>
                <a:gd name="T12" fmla="*/ 9 w 141"/>
                <a:gd name="T13" fmla="*/ 64 h 95"/>
                <a:gd name="T14" fmla="*/ 17 w 141"/>
                <a:gd name="T15" fmla="*/ 28 h 95"/>
                <a:gd name="T16" fmla="*/ 29 w 141"/>
                <a:gd name="T17" fmla="*/ 20 h 95"/>
                <a:gd name="T18" fmla="*/ 33 w 141"/>
                <a:gd name="T19" fmla="*/ 0 h 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1" h="95">
                  <a:moveTo>
                    <a:pt x="33" y="0"/>
                  </a:moveTo>
                  <a:cubicBezTo>
                    <a:pt x="53" y="7"/>
                    <a:pt x="73" y="6"/>
                    <a:pt x="93" y="12"/>
                  </a:cubicBezTo>
                  <a:cubicBezTo>
                    <a:pt x="101" y="14"/>
                    <a:pt x="117" y="20"/>
                    <a:pt x="117" y="20"/>
                  </a:cubicBezTo>
                  <a:cubicBezTo>
                    <a:pt x="141" y="56"/>
                    <a:pt x="98" y="60"/>
                    <a:pt x="73" y="64"/>
                  </a:cubicBezTo>
                  <a:cubicBezTo>
                    <a:pt x="30" y="78"/>
                    <a:pt x="65" y="71"/>
                    <a:pt x="33" y="92"/>
                  </a:cubicBezTo>
                  <a:cubicBezTo>
                    <a:pt x="24" y="91"/>
                    <a:pt x="11" y="95"/>
                    <a:pt x="5" y="88"/>
                  </a:cubicBezTo>
                  <a:cubicBezTo>
                    <a:pt x="0" y="82"/>
                    <a:pt x="7" y="72"/>
                    <a:pt x="9" y="64"/>
                  </a:cubicBezTo>
                  <a:cubicBezTo>
                    <a:pt x="12" y="52"/>
                    <a:pt x="12" y="39"/>
                    <a:pt x="17" y="28"/>
                  </a:cubicBezTo>
                  <a:cubicBezTo>
                    <a:pt x="19" y="24"/>
                    <a:pt x="27" y="24"/>
                    <a:pt x="29" y="20"/>
                  </a:cubicBezTo>
                  <a:cubicBezTo>
                    <a:pt x="32" y="14"/>
                    <a:pt x="32" y="7"/>
                    <a:pt x="33" y="0"/>
                  </a:cubicBezTo>
                  <a:close/>
                </a:path>
              </a:pathLst>
            </a:custGeom>
            <a:solidFill>
              <a:schemeClr val="accent1"/>
            </a:solidFill>
            <a:ln w="12700" cmpd="sng">
              <a:solidFill>
                <a:schemeClr val="tx1"/>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endParaRPr lang="es-ES" sz="1279"/>
            </a:p>
          </p:txBody>
        </p:sp>
        <p:sp>
          <p:nvSpPr>
            <p:cNvPr id="74" name="Freeform 40"/>
            <p:cNvSpPr>
              <a:spLocks/>
            </p:cNvSpPr>
            <p:nvPr/>
          </p:nvSpPr>
          <p:spPr bwMode="auto">
            <a:xfrm>
              <a:off x="4058" y="3381"/>
              <a:ext cx="373" cy="471"/>
            </a:xfrm>
            <a:custGeom>
              <a:avLst/>
              <a:gdLst>
                <a:gd name="T0" fmla="*/ 158 w 373"/>
                <a:gd name="T1" fmla="*/ 55 h 471"/>
                <a:gd name="T2" fmla="*/ 182 w 373"/>
                <a:gd name="T3" fmla="*/ 167 h 471"/>
                <a:gd name="T4" fmla="*/ 158 w 373"/>
                <a:gd name="T5" fmla="*/ 215 h 471"/>
                <a:gd name="T6" fmla="*/ 134 w 373"/>
                <a:gd name="T7" fmla="*/ 179 h 471"/>
                <a:gd name="T8" fmla="*/ 110 w 373"/>
                <a:gd name="T9" fmla="*/ 183 h 471"/>
                <a:gd name="T10" fmla="*/ 102 w 373"/>
                <a:gd name="T11" fmla="*/ 207 h 471"/>
                <a:gd name="T12" fmla="*/ 118 w 373"/>
                <a:gd name="T13" fmla="*/ 231 h 471"/>
                <a:gd name="T14" fmla="*/ 154 w 373"/>
                <a:gd name="T15" fmla="*/ 299 h 471"/>
                <a:gd name="T16" fmla="*/ 162 w 373"/>
                <a:gd name="T17" fmla="*/ 323 h 471"/>
                <a:gd name="T18" fmla="*/ 186 w 373"/>
                <a:gd name="T19" fmla="*/ 331 h 471"/>
                <a:gd name="T20" fmla="*/ 198 w 373"/>
                <a:gd name="T21" fmla="*/ 335 h 471"/>
                <a:gd name="T22" fmla="*/ 202 w 373"/>
                <a:gd name="T23" fmla="*/ 347 h 471"/>
                <a:gd name="T24" fmla="*/ 226 w 373"/>
                <a:gd name="T25" fmla="*/ 355 h 471"/>
                <a:gd name="T26" fmla="*/ 190 w 373"/>
                <a:gd name="T27" fmla="*/ 319 h 471"/>
                <a:gd name="T28" fmla="*/ 174 w 373"/>
                <a:gd name="T29" fmla="*/ 295 h 471"/>
                <a:gd name="T30" fmla="*/ 166 w 373"/>
                <a:gd name="T31" fmla="*/ 283 h 471"/>
                <a:gd name="T32" fmla="*/ 170 w 373"/>
                <a:gd name="T33" fmla="*/ 255 h 471"/>
                <a:gd name="T34" fmla="*/ 194 w 373"/>
                <a:gd name="T35" fmla="*/ 247 h 471"/>
                <a:gd name="T36" fmla="*/ 246 w 373"/>
                <a:gd name="T37" fmla="*/ 295 h 471"/>
                <a:gd name="T38" fmla="*/ 282 w 373"/>
                <a:gd name="T39" fmla="*/ 339 h 471"/>
                <a:gd name="T40" fmla="*/ 358 w 373"/>
                <a:gd name="T41" fmla="*/ 367 h 471"/>
                <a:gd name="T42" fmla="*/ 330 w 373"/>
                <a:gd name="T43" fmla="*/ 423 h 471"/>
                <a:gd name="T44" fmla="*/ 274 w 373"/>
                <a:gd name="T45" fmla="*/ 407 h 471"/>
                <a:gd name="T46" fmla="*/ 146 w 373"/>
                <a:gd name="T47" fmla="*/ 443 h 471"/>
                <a:gd name="T48" fmla="*/ 106 w 373"/>
                <a:gd name="T49" fmla="*/ 463 h 471"/>
                <a:gd name="T50" fmla="*/ 82 w 373"/>
                <a:gd name="T51" fmla="*/ 471 h 471"/>
                <a:gd name="T52" fmla="*/ 42 w 373"/>
                <a:gd name="T53" fmla="*/ 463 h 471"/>
                <a:gd name="T54" fmla="*/ 18 w 373"/>
                <a:gd name="T55" fmla="*/ 447 h 471"/>
                <a:gd name="T56" fmla="*/ 10 w 373"/>
                <a:gd name="T57" fmla="*/ 367 h 471"/>
                <a:gd name="T58" fmla="*/ 18 w 373"/>
                <a:gd name="T59" fmla="*/ 319 h 471"/>
                <a:gd name="T60" fmla="*/ 42 w 373"/>
                <a:gd name="T61" fmla="*/ 303 h 471"/>
                <a:gd name="T62" fmla="*/ 70 w 373"/>
                <a:gd name="T63" fmla="*/ 255 h 471"/>
                <a:gd name="T64" fmla="*/ 86 w 373"/>
                <a:gd name="T65" fmla="*/ 167 h 471"/>
                <a:gd name="T66" fmla="*/ 110 w 373"/>
                <a:gd name="T67" fmla="*/ 151 h 471"/>
                <a:gd name="T68" fmla="*/ 126 w 373"/>
                <a:gd name="T69" fmla="*/ 91 h 471"/>
                <a:gd name="T70" fmla="*/ 138 w 373"/>
                <a:gd name="T71" fmla="*/ 3 h 471"/>
                <a:gd name="T72" fmla="*/ 166 w 373"/>
                <a:gd name="T73" fmla="*/ 19 h 471"/>
                <a:gd name="T74" fmla="*/ 162 w 373"/>
                <a:gd name="T75" fmla="*/ 59 h 471"/>
                <a:gd name="T76" fmla="*/ 158 w 373"/>
                <a:gd name="T77" fmla="*/ 71 h 471"/>
                <a:gd name="T78" fmla="*/ 158 w 373"/>
                <a:gd name="T79" fmla="*/ 55 h 47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73" h="471">
                  <a:moveTo>
                    <a:pt x="158" y="55"/>
                  </a:moveTo>
                  <a:cubicBezTo>
                    <a:pt x="164" y="93"/>
                    <a:pt x="148" y="144"/>
                    <a:pt x="182" y="167"/>
                  </a:cubicBezTo>
                  <a:cubicBezTo>
                    <a:pt x="191" y="194"/>
                    <a:pt x="183" y="207"/>
                    <a:pt x="158" y="215"/>
                  </a:cubicBezTo>
                  <a:cubicBezTo>
                    <a:pt x="135" y="209"/>
                    <a:pt x="139" y="202"/>
                    <a:pt x="134" y="179"/>
                  </a:cubicBezTo>
                  <a:cubicBezTo>
                    <a:pt x="126" y="180"/>
                    <a:pt x="116" y="178"/>
                    <a:pt x="110" y="183"/>
                  </a:cubicBezTo>
                  <a:cubicBezTo>
                    <a:pt x="104" y="189"/>
                    <a:pt x="102" y="207"/>
                    <a:pt x="102" y="207"/>
                  </a:cubicBezTo>
                  <a:cubicBezTo>
                    <a:pt x="112" y="236"/>
                    <a:pt x="98" y="201"/>
                    <a:pt x="118" y="231"/>
                  </a:cubicBezTo>
                  <a:cubicBezTo>
                    <a:pt x="133" y="253"/>
                    <a:pt x="125" y="289"/>
                    <a:pt x="154" y="299"/>
                  </a:cubicBezTo>
                  <a:cubicBezTo>
                    <a:pt x="157" y="307"/>
                    <a:pt x="159" y="315"/>
                    <a:pt x="162" y="323"/>
                  </a:cubicBezTo>
                  <a:cubicBezTo>
                    <a:pt x="165" y="331"/>
                    <a:pt x="178" y="328"/>
                    <a:pt x="186" y="331"/>
                  </a:cubicBezTo>
                  <a:cubicBezTo>
                    <a:pt x="190" y="332"/>
                    <a:pt x="198" y="335"/>
                    <a:pt x="198" y="335"/>
                  </a:cubicBezTo>
                  <a:cubicBezTo>
                    <a:pt x="199" y="339"/>
                    <a:pt x="199" y="345"/>
                    <a:pt x="202" y="347"/>
                  </a:cubicBezTo>
                  <a:cubicBezTo>
                    <a:pt x="209" y="352"/>
                    <a:pt x="226" y="355"/>
                    <a:pt x="226" y="355"/>
                  </a:cubicBezTo>
                  <a:cubicBezTo>
                    <a:pt x="239" y="317"/>
                    <a:pt x="237" y="325"/>
                    <a:pt x="190" y="319"/>
                  </a:cubicBezTo>
                  <a:cubicBezTo>
                    <a:pt x="185" y="311"/>
                    <a:pt x="179" y="303"/>
                    <a:pt x="174" y="295"/>
                  </a:cubicBezTo>
                  <a:cubicBezTo>
                    <a:pt x="171" y="291"/>
                    <a:pt x="166" y="283"/>
                    <a:pt x="166" y="283"/>
                  </a:cubicBezTo>
                  <a:cubicBezTo>
                    <a:pt x="167" y="274"/>
                    <a:pt x="164" y="262"/>
                    <a:pt x="170" y="255"/>
                  </a:cubicBezTo>
                  <a:cubicBezTo>
                    <a:pt x="175" y="248"/>
                    <a:pt x="194" y="247"/>
                    <a:pt x="194" y="247"/>
                  </a:cubicBezTo>
                  <a:cubicBezTo>
                    <a:pt x="214" y="267"/>
                    <a:pt x="219" y="286"/>
                    <a:pt x="246" y="295"/>
                  </a:cubicBezTo>
                  <a:cubicBezTo>
                    <a:pt x="260" y="309"/>
                    <a:pt x="263" y="331"/>
                    <a:pt x="282" y="339"/>
                  </a:cubicBezTo>
                  <a:cubicBezTo>
                    <a:pt x="307" y="350"/>
                    <a:pt x="335" y="351"/>
                    <a:pt x="358" y="367"/>
                  </a:cubicBezTo>
                  <a:cubicBezTo>
                    <a:pt x="370" y="403"/>
                    <a:pt x="373" y="414"/>
                    <a:pt x="330" y="423"/>
                  </a:cubicBezTo>
                  <a:cubicBezTo>
                    <a:pt x="308" y="419"/>
                    <a:pt x="295" y="411"/>
                    <a:pt x="274" y="407"/>
                  </a:cubicBezTo>
                  <a:cubicBezTo>
                    <a:pt x="227" y="411"/>
                    <a:pt x="186" y="419"/>
                    <a:pt x="146" y="443"/>
                  </a:cubicBezTo>
                  <a:cubicBezTo>
                    <a:pt x="104" y="468"/>
                    <a:pt x="139" y="453"/>
                    <a:pt x="106" y="463"/>
                  </a:cubicBezTo>
                  <a:cubicBezTo>
                    <a:pt x="98" y="465"/>
                    <a:pt x="82" y="471"/>
                    <a:pt x="82" y="471"/>
                  </a:cubicBezTo>
                  <a:cubicBezTo>
                    <a:pt x="75" y="470"/>
                    <a:pt x="52" y="468"/>
                    <a:pt x="42" y="463"/>
                  </a:cubicBezTo>
                  <a:cubicBezTo>
                    <a:pt x="34" y="458"/>
                    <a:pt x="18" y="447"/>
                    <a:pt x="18" y="447"/>
                  </a:cubicBezTo>
                  <a:cubicBezTo>
                    <a:pt x="0" y="419"/>
                    <a:pt x="7" y="404"/>
                    <a:pt x="10" y="367"/>
                  </a:cubicBezTo>
                  <a:cubicBezTo>
                    <a:pt x="7" y="349"/>
                    <a:pt x="2" y="333"/>
                    <a:pt x="18" y="319"/>
                  </a:cubicBezTo>
                  <a:cubicBezTo>
                    <a:pt x="25" y="313"/>
                    <a:pt x="42" y="303"/>
                    <a:pt x="42" y="303"/>
                  </a:cubicBezTo>
                  <a:cubicBezTo>
                    <a:pt x="53" y="286"/>
                    <a:pt x="59" y="271"/>
                    <a:pt x="70" y="255"/>
                  </a:cubicBezTo>
                  <a:cubicBezTo>
                    <a:pt x="70" y="251"/>
                    <a:pt x="78" y="178"/>
                    <a:pt x="86" y="167"/>
                  </a:cubicBezTo>
                  <a:cubicBezTo>
                    <a:pt x="92" y="159"/>
                    <a:pt x="110" y="151"/>
                    <a:pt x="110" y="151"/>
                  </a:cubicBezTo>
                  <a:cubicBezTo>
                    <a:pt x="117" y="130"/>
                    <a:pt x="114" y="110"/>
                    <a:pt x="126" y="91"/>
                  </a:cubicBezTo>
                  <a:cubicBezTo>
                    <a:pt x="103" y="56"/>
                    <a:pt x="127" y="37"/>
                    <a:pt x="138" y="3"/>
                  </a:cubicBezTo>
                  <a:cubicBezTo>
                    <a:pt x="154" y="6"/>
                    <a:pt x="166" y="0"/>
                    <a:pt x="166" y="19"/>
                  </a:cubicBezTo>
                  <a:cubicBezTo>
                    <a:pt x="166" y="32"/>
                    <a:pt x="164" y="46"/>
                    <a:pt x="162" y="59"/>
                  </a:cubicBezTo>
                  <a:cubicBezTo>
                    <a:pt x="161" y="63"/>
                    <a:pt x="161" y="74"/>
                    <a:pt x="158" y="71"/>
                  </a:cubicBezTo>
                  <a:cubicBezTo>
                    <a:pt x="154" y="67"/>
                    <a:pt x="158" y="60"/>
                    <a:pt x="158" y="55"/>
                  </a:cubicBezTo>
                  <a:close/>
                </a:path>
              </a:pathLst>
            </a:custGeom>
            <a:solidFill>
              <a:schemeClr val="accent1"/>
            </a:solidFill>
            <a:ln w="12700" cmpd="sng">
              <a:solidFill>
                <a:schemeClr val="tx1"/>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endParaRPr lang="es-ES" sz="1279"/>
            </a:p>
          </p:txBody>
        </p:sp>
        <p:sp>
          <p:nvSpPr>
            <p:cNvPr id="75" name="Freeform 41"/>
            <p:cNvSpPr>
              <a:spLocks/>
            </p:cNvSpPr>
            <p:nvPr/>
          </p:nvSpPr>
          <p:spPr bwMode="auto">
            <a:xfrm>
              <a:off x="3920" y="3288"/>
              <a:ext cx="148" cy="73"/>
            </a:xfrm>
            <a:custGeom>
              <a:avLst/>
              <a:gdLst>
                <a:gd name="T0" fmla="*/ 120 w 148"/>
                <a:gd name="T1" fmla="*/ 8 h 73"/>
                <a:gd name="T2" fmla="*/ 148 w 148"/>
                <a:gd name="T3" fmla="*/ 28 h 73"/>
                <a:gd name="T4" fmla="*/ 112 w 148"/>
                <a:gd name="T5" fmla="*/ 48 h 73"/>
                <a:gd name="T6" fmla="*/ 40 w 148"/>
                <a:gd name="T7" fmla="*/ 60 h 73"/>
                <a:gd name="T8" fmla="*/ 0 w 148"/>
                <a:gd name="T9" fmla="*/ 24 h 73"/>
                <a:gd name="T10" fmla="*/ 28 w 148"/>
                <a:gd name="T11" fmla="*/ 0 h 73"/>
                <a:gd name="T12" fmla="*/ 88 w 148"/>
                <a:gd name="T13" fmla="*/ 4 h 73"/>
                <a:gd name="T14" fmla="*/ 120 w 148"/>
                <a:gd name="T15" fmla="*/ 8 h 7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8" h="73">
                  <a:moveTo>
                    <a:pt x="120" y="8"/>
                  </a:moveTo>
                  <a:cubicBezTo>
                    <a:pt x="148" y="17"/>
                    <a:pt x="141" y="8"/>
                    <a:pt x="148" y="28"/>
                  </a:cubicBezTo>
                  <a:cubicBezTo>
                    <a:pt x="137" y="44"/>
                    <a:pt x="130" y="43"/>
                    <a:pt x="112" y="48"/>
                  </a:cubicBezTo>
                  <a:cubicBezTo>
                    <a:pt x="95" y="73"/>
                    <a:pt x="66" y="63"/>
                    <a:pt x="40" y="60"/>
                  </a:cubicBezTo>
                  <a:cubicBezTo>
                    <a:pt x="21" y="54"/>
                    <a:pt x="17" y="35"/>
                    <a:pt x="0" y="24"/>
                  </a:cubicBezTo>
                  <a:cubicBezTo>
                    <a:pt x="5" y="8"/>
                    <a:pt x="12" y="5"/>
                    <a:pt x="28" y="0"/>
                  </a:cubicBezTo>
                  <a:cubicBezTo>
                    <a:pt x="48" y="1"/>
                    <a:pt x="68" y="2"/>
                    <a:pt x="88" y="4"/>
                  </a:cubicBezTo>
                  <a:cubicBezTo>
                    <a:pt x="99" y="5"/>
                    <a:pt x="110" y="18"/>
                    <a:pt x="120" y="8"/>
                  </a:cubicBezTo>
                  <a:close/>
                </a:path>
              </a:pathLst>
            </a:custGeom>
            <a:solidFill>
              <a:schemeClr val="accent1"/>
            </a:solidFill>
            <a:ln w="12700" cmpd="sng">
              <a:solidFill>
                <a:schemeClr val="tx1"/>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endParaRPr lang="es-ES" sz="1279"/>
            </a:p>
          </p:txBody>
        </p:sp>
        <p:sp>
          <p:nvSpPr>
            <p:cNvPr id="76" name="Freeform 42"/>
            <p:cNvSpPr>
              <a:spLocks/>
            </p:cNvSpPr>
            <p:nvPr/>
          </p:nvSpPr>
          <p:spPr bwMode="auto">
            <a:xfrm>
              <a:off x="3751" y="3236"/>
              <a:ext cx="143" cy="122"/>
            </a:xfrm>
            <a:custGeom>
              <a:avLst/>
              <a:gdLst>
                <a:gd name="T0" fmla="*/ 49 w 143"/>
                <a:gd name="T1" fmla="*/ 0 h 122"/>
                <a:gd name="T2" fmla="*/ 101 w 143"/>
                <a:gd name="T3" fmla="*/ 32 h 122"/>
                <a:gd name="T4" fmla="*/ 125 w 143"/>
                <a:gd name="T5" fmla="*/ 40 h 122"/>
                <a:gd name="T6" fmla="*/ 49 w 143"/>
                <a:gd name="T7" fmla="*/ 100 h 122"/>
                <a:gd name="T8" fmla="*/ 9 w 143"/>
                <a:gd name="T9" fmla="*/ 104 h 122"/>
                <a:gd name="T10" fmla="*/ 13 w 143"/>
                <a:gd name="T11" fmla="*/ 76 h 122"/>
                <a:gd name="T12" fmla="*/ 25 w 143"/>
                <a:gd name="T13" fmla="*/ 4 h 122"/>
                <a:gd name="T14" fmla="*/ 49 w 143"/>
                <a:gd name="T15" fmla="*/ 0 h 12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3" h="122">
                  <a:moveTo>
                    <a:pt x="49" y="0"/>
                  </a:moveTo>
                  <a:cubicBezTo>
                    <a:pt x="57" y="24"/>
                    <a:pt x="79" y="25"/>
                    <a:pt x="101" y="32"/>
                  </a:cubicBezTo>
                  <a:cubicBezTo>
                    <a:pt x="109" y="35"/>
                    <a:pt x="125" y="40"/>
                    <a:pt x="125" y="40"/>
                  </a:cubicBezTo>
                  <a:cubicBezTo>
                    <a:pt x="143" y="93"/>
                    <a:pt x="85" y="95"/>
                    <a:pt x="49" y="100"/>
                  </a:cubicBezTo>
                  <a:cubicBezTo>
                    <a:pt x="39" y="107"/>
                    <a:pt x="22" y="122"/>
                    <a:pt x="9" y="104"/>
                  </a:cubicBezTo>
                  <a:cubicBezTo>
                    <a:pt x="3" y="96"/>
                    <a:pt x="12" y="85"/>
                    <a:pt x="13" y="76"/>
                  </a:cubicBezTo>
                  <a:cubicBezTo>
                    <a:pt x="10" y="49"/>
                    <a:pt x="0" y="21"/>
                    <a:pt x="25" y="4"/>
                  </a:cubicBezTo>
                  <a:cubicBezTo>
                    <a:pt x="48" y="9"/>
                    <a:pt x="42" y="14"/>
                    <a:pt x="49" y="0"/>
                  </a:cubicBezTo>
                  <a:close/>
                </a:path>
              </a:pathLst>
            </a:custGeom>
            <a:solidFill>
              <a:schemeClr val="accent1"/>
            </a:solidFill>
            <a:ln w="12700" cmpd="sng">
              <a:solidFill>
                <a:schemeClr val="tx1"/>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endParaRPr lang="es-ES" sz="1279"/>
            </a:p>
          </p:txBody>
        </p:sp>
        <p:sp>
          <p:nvSpPr>
            <p:cNvPr id="77" name="Freeform 43"/>
            <p:cNvSpPr>
              <a:spLocks/>
            </p:cNvSpPr>
            <p:nvPr/>
          </p:nvSpPr>
          <p:spPr bwMode="auto">
            <a:xfrm>
              <a:off x="3603" y="3048"/>
              <a:ext cx="141" cy="190"/>
            </a:xfrm>
            <a:custGeom>
              <a:avLst/>
              <a:gdLst>
                <a:gd name="T0" fmla="*/ 121 w 141"/>
                <a:gd name="T1" fmla="*/ 120 h 190"/>
                <a:gd name="T2" fmla="*/ 101 w 141"/>
                <a:gd name="T3" fmla="*/ 88 h 190"/>
                <a:gd name="T4" fmla="*/ 77 w 141"/>
                <a:gd name="T5" fmla="*/ 76 h 190"/>
                <a:gd name="T6" fmla="*/ 73 w 141"/>
                <a:gd name="T7" fmla="*/ 64 h 190"/>
                <a:gd name="T8" fmla="*/ 65 w 141"/>
                <a:gd name="T9" fmla="*/ 52 h 190"/>
                <a:gd name="T10" fmla="*/ 33 w 141"/>
                <a:gd name="T11" fmla="*/ 0 h 190"/>
                <a:gd name="T12" fmla="*/ 21 w 141"/>
                <a:gd name="T13" fmla="*/ 40 h 190"/>
                <a:gd name="T14" fmla="*/ 5 w 141"/>
                <a:gd name="T15" fmla="*/ 108 h 190"/>
                <a:gd name="T16" fmla="*/ 9 w 141"/>
                <a:gd name="T17" fmla="*/ 120 h 190"/>
                <a:gd name="T18" fmla="*/ 41 w 141"/>
                <a:gd name="T19" fmla="*/ 116 h 190"/>
                <a:gd name="T20" fmla="*/ 81 w 141"/>
                <a:gd name="T21" fmla="*/ 120 h 190"/>
                <a:gd name="T22" fmla="*/ 113 w 141"/>
                <a:gd name="T23" fmla="*/ 168 h 190"/>
                <a:gd name="T24" fmla="*/ 141 w 141"/>
                <a:gd name="T25" fmla="*/ 156 h 190"/>
                <a:gd name="T26" fmla="*/ 121 w 141"/>
                <a:gd name="T27" fmla="*/ 120 h 19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41" h="190">
                  <a:moveTo>
                    <a:pt x="121" y="120"/>
                  </a:moveTo>
                  <a:cubicBezTo>
                    <a:pt x="98" y="112"/>
                    <a:pt x="114" y="104"/>
                    <a:pt x="101" y="88"/>
                  </a:cubicBezTo>
                  <a:cubicBezTo>
                    <a:pt x="95" y="81"/>
                    <a:pt x="84" y="81"/>
                    <a:pt x="77" y="76"/>
                  </a:cubicBezTo>
                  <a:cubicBezTo>
                    <a:pt x="76" y="72"/>
                    <a:pt x="75" y="68"/>
                    <a:pt x="73" y="64"/>
                  </a:cubicBezTo>
                  <a:cubicBezTo>
                    <a:pt x="71" y="60"/>
                    <a:pt x="67" y="57"/>
                    <a:pt x="65" y="52"/>
                  </a:cubicBezTo>
                  <a:cubicBezTo>
                    <a:pt x="55" y="26"/>
                    <a:pt x="58" y="17"/>
                    <a:pt x="33" y="0"/>
                  </a:cubicBezTo>
                  <a:cubicBezTo>
                    <a:pt x="0" y="7"/>
                    <a:pt x="5" y="16"/>
                    <a:pt x="21" y="40"/>
                  </a:cubicBezTo>
                  <a:cubicBezTo>
                    <a:pt x="18" y="64"/>
                    <a:pt x="11" y="85"/>
                    <a:pt x="5" y="108"/>
                  </a:cubicBezTo>
                  <a:cubicBezTo>
                    <a:pt x="6" y="112"/>
                    <a:pt x="5" y="119"/>
                    <a:pt x="9" y="120"/>
                  </a:cubicBezTo>
                  <a:cubicBezTo>
                    <a:pt x="19" y="122"/>
                    <a:pt x="30" y="116"/>
                    <a:pt x="41" y="116"/>
                  </a:cubicBezTo>
                  <a:cubicBezTo>
                    <a:pt x="54" y="116"/>
                    <a:pt x="68" y="119"/>
                    <a:pt x="81" y="120"/>
                  </a:cubicBezTo>
                  <a:cubicBezTo>
                    <a:pt x="94" y="139"/>
                    <a:pt x="93" y="155"/>
                    <a:pt x="113" y="168"/>
                  </a:cubicBezTo>
                  <a:cubicBezTo>
                    <a:pt x="128" y="190"/>
                    <a:pt x="125" y="172"/>
                    <a:pt x="141" y="156"/>
                  </a:cubicBezTo>
                  <a:cubicBezTo>
                    <a:pt x="133" y="110"/>
                    <a:pt x="135" y="149"/>
                    <a:pt x="121" y="120"/>
                  </a:cubicBezTo>
                  <a:close/>
                </a:path>
              </a:pathLst>
            </a:custGeom>
            <a:solidFill>
              <a:schemeClr val="accent1"/>
            </a:solidFill>
            <a:ln w="12700" cmpd="sng">
              <a:solidFill>
                <a:schemeClr val="tx1"/>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endParaRPr lang="es-ES" sz="1279"/>
            </a:p>
          </p:txBody>
        </p:sp>
        <p:sp>
          <p:nvSpPr>
            <p:cNvPr id="78" name="Freeform 44"/>
            <p:cNvSpPr>
              <a:spLocks/>
            </p:cNvSpPr>
            <p:nvPr/>
          </p:nvSpPr>
          <p:spPr bwMode="auto">
            <a:xfrm>
              <a:off x="3452" y="2365"/>
              <a:ext cx="472" cy="659"/>
            </a:xfrm>
            <a:custGeom>
              <a:avLst/>
              <a:gdLst>
                <a:gd name="T0" fmla="*/ 468 w 472"/>
                <a:gd name="T1" fmla="*/ 75 h 659"/>
                <a:gd name="T2" fmla="*/ 360 w 472"/>
                <a:gd name="T3" fmla="*/ 111 h 659"/>
                <a:gd name="T4" fmla="*/ 336 w 472"/>
                <a:gd name="T5" fmla="*/ 143 h 659"/>
                <a:gd name="T6" fmla="*/ 312 w 472"/>
                <a:gd name="T7" fmla="*/ 151 h 659"/>
                <a:gd name="T8" fmla="*/ 300 w 472"/>
                <a:gd name="T9" fmla="*/ 147 h 659"/>
                <a:gd name="T10" fmla="*/ 340 w 472"/>
                <a:gd name="T11" fmla="*/ 83 h 659"/>
                <a:gd name="T12" fmla="*/ 336 w 472"/>
                <a:gd name="T13" fmla="*/ 55 h 659"/>
                <a:gd name="T14" fmla="*/ 244 w 472"/>
                <a:gd name="T15" fmla="*/ 75 h 659"/>
                <a:gd name="T16" fmla="*/ 204 w 472"/>
                <a:gd name="T17" fmla="*/ 119 h 659"/>
                <a:gd name="T18" fmla="*/ 160 w 472"/>
                <a:gd name="T19" fmla="*/ 183 h 659"/>
                <a:gd name="T20" fmla="*/ 124 w 472"/>
                <a:gd name="T21" fmla="*/ 255 h 659"/>
                <a:gd name="T22" fmla="*/ 108 w 472"/>
                <a:gd name="T23" fmla="*/ 347 h 659"/>
                <a:gd name="T24" fmla="*/ 116 w 472"/>
                <a:gd name="T25" fmla="*/ 395 h 659"/>
                <a:gd name="T26" fmla="*/ 156 w 472"/>
                <a:gd name="T27" fmla="*/ 407 h 659"/>
                <a:gd name="T28" fmla="*/ 176 w 472"/>
                <a:gd name="T29" fmla="*/ 375 h 659"/>
                <a:gd name="T30" fmla="*/ 200 w 472"/>
                <a:gd name="T31" fmla="*/ 359 h 659"/>
                <a:gd name="T32" fmla="*/ 196 w 472"/>
                <a:gd name="T33" fmla="*/ 395 h 659"/>
                <a:gd name="T34" fmla="*/ 184 w 472"/>
                <a:gd name="T35" fmla="*/ 487 h 659"/>
                <a:gd name="T36" fmla="*/ 160 w 472"/>
                <a:gd name="T37" fmla="*/ 495 h 659"/>
                <a:gd name="T38" fmla="*/ 116 w 472"/>
                <a:gd name="T39" fmla="*/ 467 h 659"/>
                <a:gd name="T40" fmla="*/ 112 w 472"/>
                <a:gd name="T41" fmla="*/ 535 h 659"/>
                <a:gd name="T42" fmla="*/ 136 w 472"/>
                <a:gd name="T43" fmla="*/ 543 h 659"/>
                <a:gd name="T44" fmla="*/ 184 w 472"/>
                <a:gd name="T45" fmla="*/ 543 h 659"/>
                <a:gd name="T46" fmla="*/ 168 w 472"/>
                <a:gd name="T47" fmla="*/ 659 h 659"/>
                <a:gd name="T48" fmla="*/ 148 w 472"/>
                <a:gd name="T49" fmla="*/ 655 h 659"/>
                <a:gd name="T50" fmla="*/ 144 w 472"/>
                <a:gd name="T51" fmla="*/ 643 h 659"/>
                <a:gd name="T52" fmla="*/ 120 w 472"/>
                <a:gd name="T53" fmla="*/ 635 h 659"/>
                <a:gd name="T54" fmla="*/ 96 w 472"/>
                <a:gd name="T55" fmla="*/ 607 h 659"/>
                <a:gd name="T56" fmla="*/ 60 w 472"/>
                <a:gd name="T57" fmla="*/ 555 h 659"/>
                <a:gd name="T58" fmla="*/ 40 w 472"/>
                <a:gd name="T59" fmla="*/ 507 h 659"/>
                <a:gd name="T60" fmla="*/ 8 w 472"/>
                <a:gd name="T61" fmla="*/ 463 h 659"/>
                <a:gd name="T62" fmla="*/ 16 w 472"/>
                <a:gd name="T63" fmla="*/ 399 h 659"/>
                <a:gd name="T64" fmla="*/ 4 w 472"/>
                <a:gd name="T65" fmla="*/ 279 h 659"/>
                <a:gd name="T66" fmla="*/ 24 w 472"/>
                <a:gd name="T67" fmla="*/ 223 h 659"/>
                <a:gd name="T68" fmla="*/ 32 w 472"/>
                <a:gd name="T69" fmla="*/ 183 h 659"/>
                <a:gd name="T70" fmla="*/ 72 w 472"/>
                <a:gd name="T71" fmla="*/ 119 h 659"/>
                <a:gd name="T72" fmla="*/ 76 w 472"/>
                <a:gd name="T73" fmla="*/ 99 h 659"/>
                <a:gd name="T74" fmla="*/ 92 w 472"/>
                <a:gd name="T75" fmla="*/ 95 h 659"/>
                <a:gd name="T76" fmla="*/ 100 w 472"/>
                <a:gd name="T77" fmla="*/ 83 h 659"/>
                <a:gd name="T78" fmla="*/ 148 w 472"/>
                <a:gd name="T79" fmla="*/ 59 h 659"/>
                <a:gd name="T80" fmla="*/ 292 w 472"/>
                <a:gd name="T81" fmla="*/ 3 h 659"/>
                <a:gd name="T82" fmla="*/ 336 w 472"/>
                <a:gd name="T83" fmla="*/ 19 h 659"/>
                <a:gd name="T84" fmla="*/ 344 w 472"/>
                <a:gd name="T85" fmla="*/ 31 h 659"/>
                <a:gd name="T86" fmla="*/ 432 w 472"/>
                <a:gd name="T87" fmla="*/ 47 h 659"/>
                <a:gd name="T88" fmla="*/ 456 w 472"/>
                <a:gd name="T89" fmla="*/ 47 h 659"/>
                <a:gd name="T90" fmla="*/ 472 w 472"/>
                <a:gd name="T91" fmla="*/ 71 h 659"/>
                <a:gd name="T92" fmla="*/ 468 w 472"/>
                <a:gd name="T93" fmla="*/ 75 h 6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72" h="659">
                  <a:moveTo>
                    <a:pt x="468" y="75"/>
                  </a:moveTo>
                  <a:cubicBezTo>
                    <a:pt x="431" y="87"/>
                    <a:pt x="398" y="102"/>
                    <a:pt x="360" y="111"/>
                  </a:cubicBezTo>
                  <a:cubicBezTo>
                    <a:pt x="352" y="124"/>
                    <a:pt x="351" y="136"/>
                    <a:pt x="336" y="143"/>
                  </a:cubicBezTo>
                  <a:cubicBezTo>
                    <a:pt x="328" y="146"/>
                    <a:pt x="312" y="151"/>
                    <a:pt x="312" y="151"/>
                  </a:cubicBezTo>
                  <a:cubicBezTo>
                    <a:pt x="308" y="150"/>
                    <a:pt x="303" y="150"/>
                    <a:pt x="300" y="147"/>
                  </a:cubicBezTo>
                  <a:cubicBezTo>
                    <a:pt x="280" y="122"/>
                    <a:pt x="319" y="90"/>
                    <a:pt x="340" y="83"/>
                  </a:cubicBezTo>
                  <a:cubicBezTo>
                    <a:pt x="339" y="74"/>
                    <a:pt x="345" y="58"/>
                    <a:pt x="336" y="55"/>
                  </a:cubicBezTo>
                  <a:cubicBezTo>
                    <a:pt x="241" y="25"/>
                    <a:pt x="286" y="61"/>
                    <a:pt x="244" y="75"/>
                  </a:cubicBezTo>
                  <a:cubicBezTo>
                    <a:pt x="233" y="92"/>
                    <a:pt x="213" y="100"/>
                    <a:pt x="204" y="119"/>
                  </a:cubicBezTo>
                  <a:cubicBezTo>
                    <a:pt x="191" y="148"/>
                    <a:pt x="194" y="172"/>
                    <a:pt x="160" y="183"/>
                  </a:cubicBezTo>
                  <a:cubicBezTo>
                    <a:pt x="145" y="205"/>
                    <a:pt x="132" y="230"/>
                    <a:pt x="124" y="255"/>
                  </a:cubicBezTo>
                  <a:cubicBezTo>
                    <a:pt x="120" y="285"/>
                    <a:pt x="117" y="319"/>
                    <a:pt x="108" y="347"/>
                  </a:cubicBezTo>
                  <a:cubicBezTo>
                    <a:pt x="110" y="363"/>
                    <a:pt x="104" y="384"/>
                    <a:pt x="116" y="395"/>
                  </a:cubicBezTo>
                  <a:cubicBezTo>
                    <a:pt x="120" y="398"/>
                    <a:pt x="148" y="405"/>
                    <a:pt x="156" y="407"/>
                  </a:cubicBezTo>
                  <a:cubicBezTo>
                    <a:pt x="193" y="398"/>
                    <a:pt x="152" y="413"/>
                    <a:pt x="176" y="375"/>
                  </a:cubicBezTo>
                  <a:cubicBezTo>
                    <a:pt x="181" y="367"/>
                    <a:pt x="200" y="359"/>
                    <a:pt x="200" y="359"/>
                  </a:cubicBezTo>
                  <a:cubicBezTo>
                    <a:pt x="212" y="376"/>
                    <a:pt x="202" y="377"/>
                    <a:pt x="196" y="395"/>
                  </a:cubicBezTo>
                  <a:cubicBezTo>
                    <a:pt x="195" y="401"/>
                    <a:pt x="189" y="481"/>
                    <a:pt x="184" y="487"/>
                  </a:cubicBezTo>
                  <a:cubicBezTo>
                    <a:pt x="178" y="493"/>
                    <a:pt x="160" y="495"/>
                    <a:pt x="160" y="495"/>
                  </a:cubicBezTo>
                  <a:cubicBezTo>
                    <a:pt x="170" y="455"/>
                    <a:pt x="159" y="463"/>
                    <a:pt x="116" y="467"/>
                  </a:cubicBezTo>
                  <a:cubicBezTo>
                    <a:pt x="104" y="491"/>
                    <a:pt x="96" y="500"/>
                    <a:pt x="112" y="535"/>
                  </a:cubicBezTo>
                  <a:cubicBezTo>
                    <a:pt x="116" y="543"/>
                    <a:pt x="136" y="543"/>
                    <a:pt x="136" y="543"/>
                  </a:cubicBezTo>
                  <a:cubicBezTo>
                    <a:pt x="165" y="539"/>
                    <a:pt x="172" y="525"/>
                    <a:pt x="184" y="543"/>
                  </a:cubicBezTo>
                  <a:cubicBezTo>
                    <a:pt x="187" y="569"/>
                    <a:pt x="197" y="649"/>
                    <a:pt x="168" y="659"/>
                  </a:cubicBezTo>
                  <a:cubicBezTo>
                    <a:pt x="161" y="658"/>
                    <a:pt x="154" y="659"/>
                    <a:pt x="148" y="655"/>
                  </a:cubicBezTo>
                  <a:cubicBezTo>
                    <a:pt x="144" y="653"/>
                    <a:pt x="147" y="645"/>
                    <a:pt x="144" y="643"/>
                  </a:cubicBezTo>
                  <a:cubicBezTo>
                    <a:pt x="137" y="638"/>
                    <a:pt x="120" y="635"/>
                    <a:pt x="120" y="635"/>
                  </a:cubicBezTo>
                  <a:cubicBezTo>
                    <a:pt x="111" y="621"/>
                    <a:pt x="112" y="612"/>
                    <a:pt x="96" y="607"/>
                  </a:cubicBezTo>
                  <a:cubicBezTo>
                    <a:pt x="84" y="595"/>
                    <a:pt x="65" y="571"/>
                    <a:pt x="60" y="555"/>
                  </a:cubicBezTo>
                  <a:cubicBezTo>
                    <a:pt x="53" y="535"/>
                    <a:pt x="55" y="522"/>
                    <a:pt x="40" y="507"/>
                  </a:cubicBezTo>
                  <a:cubicBezTo>
                    <a:pt x="33" y="487"/>
                    <a:pt x="25" y="474"/>
                    <a:pt x="8" y="463"/>
                  </a:cubicBezTo>
                  <a:cubicBezTo>
                    <a:pt x="0" y="440"/>
                    <a:pt x="3" y="419"/>
                    <a:pt x="16" y="399"/>
                  </a:cubicBezTo>
                  <a:cubicBezTo>
                    <a:pt x="20" y="346"/>
                    <a:pt x="13" y="326"/>
                    <a:pt x="4" y="279"/>
                  </a:cubicBezTo>
                  <a:cubicBezTo>
                    <a:pt x="11" y="259"/>
                    <a:pt x="12" y="241"/>
                    <a:pt x="24" y="223"/>
                  </a:cubicBezTo>
                  <a:cubicBezTo>
                    <a:pt x="32" y="193"/>
                    <a:pt x="47" y="212"/>
                    <a:pt x="32" y="183"/>
                  </a:cubicBezTo>
                  <a:cubicBezTo>
                    <a:pt x="38" y="155"/>
                    <a:pt x="48" y="135"/>
                    <a:pt x="72" y="119"/>
                  </a:cubicBezTo>
                  <a:cubicBezTo>
                    <a:pt x="73" y="112"/>
                    <a:pt x="72" y="104"/>
                    <a:pt x="76" y="99"/>
                  </a:cubicBezTo>
                  <a:cubicBezTo>
                    <a:pt x="80" y="95"/>
                    <a:pt x="87" y="98"/>
                    <a:pt x="92" y="95"/>
                  </a:cubicBezTo>
                  <a:cubicBezTo>
                    <a:pt x="96" y="92"/>
                    <a:pt x="97" y="86"/>
                    <a:pt x="100" y="83"/>
                  </a:cubicBezTo>
                  <a:cubicBezTo>
                    <a:pt x="111" y="72"/>
                    <a:pt x="134" y="64"/>
                    <a:pt x="148" y="59"/>
                  </a:cubicBezTo>
                  <a:cubicBezTo>
                    <a:pt x="185" y="22"/>
                    <a:pt x="242" y="8"/>
                    <a:pt x="292" y="3"/>
                  </a:cubicBezTo>
                  <a:cubicBezTo>
                    <a:pt x="323" y="7"/>
                    <a:pt x="320" y="0"/>
                    <a:pt x="336" y="19"/>
                  </a:cubicBezTo>
                  <a:cubicBezTo>
                    <a:pt x="339" y="23"/>
                    <a:pt x="340" y="28"/>
                    <a:pt x="344" y="31"/>
                  </a:cubicBezTo>
                  <a:cubicBezTo>
                    <a:pt x="367" y="46"/>
                    <a:pt x="408" y="45"/>
                    <a:pt x="432" y="47"/>
                  </a:cubicBezTo>
                  <a:cubicBezTo>
                    <a:pt x="440" y="44"/>
                    <a:pt x="448" y="39"/>
                    <a:pt x="456" y="47"/>
                  </a:cubicBezTo>
                  <a:cubicBezTo>
                    <a:pt x="463" y="54"/>
                    <a:pt x="472" y="71"/>
                    <a:pt x="472" y="71"/>
                  </a:cubicBezTo>
                  <a:cubicBezTo>
                    <a:pt x="457" y="76"/>
                    <a:pt x="456" y="75"/>
                    <a:pt x="468" y="75"/>
                  </a:cubicBezTo>
                  <a:close/>
                </a:path>
              </a:pathLst>
            </a:custGeom>
            <a:solidFill>
              <a:schemeClr val="accent1"/>
            </a:solidFill>
            <a:ln w="12700" cmpd="sng">
              <a:solidFill>
                <a:schemeClr val="tx1"/>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endParaRPr lang="es-ES" sz="1279"/>
            </a:p>
          </p:txBody>
        </p:sp>
        <p:sp>
          <p:nvSpPr>
            <p:cNvPr id="79" name="Freeform 45"/>
            <p:cNvSpPr>
              <a:spLocks/>
            </p:cNvSpPr>
            <p:nvPr/>
          </p:nvSpPr>
          <p:spPr bwMode="auto">
            <a:xfrm>
              <a:off x="3660" y="2541"/>
              <a:ext cx="91" cy="89"/>
            </a:xfrm>
            <a:custGeom>
              <a:avLst/>
              <a:gdLst>
                <a:gd name="T0" fmla="*/ 88 w 91"/>
                <a:gd name="T1" fmla="*/ 27 h 89"/>
                <a:gd name="T2" fmla="*/ 52 w 91"/>
                <a:gd name="T3" fmla="*/ 67 h 89"/>
                <a:gd name="T4" fmla="*/ 0 w 91"/>
                <a:gd name="T5" fmla="*/ 63 h 89"/>
                <a:gd name="T6" fmla="*/ 28 w 91"/>
                <a:gd name="T7" fmla="*/ 23 h 89"/>
                <a:gd name="T8" fmla="*/ 84 w 91"/>
                <a:gd name="T9" fmla="*/ 11 h 89"/>
                <a:gd name="T10" fmla="*/ 88 w 91"/>
                <a:gd name="T11" fmla="*/ 23 h 89"/>
                <a:gd name="T12" fmla="*/ 88 w 91"/>
                <a:gd name="T13" fmla="*/ 27 h 8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1" h="89">
                  <a:moveTo>
                    <a:pt x="88" y="27"/>
                  </a:moveTo>
                  <a:cubicBezTo>
                    <a:pt x="70" y="39"/>
                    <a:pt x="69" y="56"/>
                    <a:pt x="52" y="67"/>
                  </a:cubicBezTo>
                  <a:cubicBezTo>
                    <a:pt x="38" y="88"/>
                    <a:pt x="9" y="89"/>
                    <a:pt x="0" y="63"/>
                  </a:cubicBezTo>
                  <a:cubicBezTo>
                    <a:pt x="7" y="43"/>
                    <a:pt x="7" y="30"/>
                    <a:pt x="28" y="23"/>
                  </a:cubicBezTo>
                  <a:cubicBezTo>
                    <a:pt x="43" y="0"/>
                    <a:pt x="57" y="8"/>
                    <a:pt x="84" y="11"/>
                  </a:cubicBezTo>
                  <a:cubicBezTo>
                    <a:pt x="85" y="15"/>
                    <a:pt x="91" y="20"/>
                    <a:pt x="88" y="23"/>
                  </a:cubicBezTo>
                  <a:cubicBezTo>
                    <a:pt x="84" y="28"/>
                    <a:pt x="50" y="27"/>
                    <a:pt x="88" y="27"/>
                  </a:cubicBezTo>
                  <a:close/>
                </a:path>
              </a:pathLst>
            </a:custGeom>
            <a:solidFill>
              <a:schemeClr val="accent1"/>
            </a:solidFill>
            <a:ln w="12700" cmpd="sng">
              <a:solidFill>
                <a:schemeClr val="tx1"/>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endParaRPr lang="es-ES" sz="1279"/>
            </a:p>
          </p:txBody>
        </p:sp>
        <p:sp>
          <p:nvSpPr>
            <p:cNvPr id="80" name="Freeform 46"/>
            <p:cNvSpPr>
              <a:spLocks/>
            </p:cNvSpPr>
            <p:nvPr/>
          </p:nvSpPr>
          <p:spPr bwMode="auto">
            <a:xfrm>
              <a:off x="3612" y="2662"/>
              <a:ext cx="63" cy="26"/>
            </a:xfrm>
            <a:custGeom>
              <a:avLst/>
              <a:gdLst>
                <a:gd name="T0" fmla="*/ 52 w 63"/>
                <a:gd name="T1" fmla="*/ 2 h 26"/>
                <a:gd name="T2" fmla="*/ 4 w 63"/>
                <a:gd name="T3" fmla="*/ 6 h 26"/>
                <a:gd name="T4" fmla="*/ 12 w 63"/>
                <a:gd name="T5" fmla="*/ 18 h 26"/>
                <a:gd name="T6" fmla="*/ 52 w 63"/>
                <a:gd name="T7" fmla="*/ 26 h 26"/>
                <a:gd name="T8" fmla="*/ 52 w 63"/>
                <a:gd name="T9" fmla="*/ 2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 h="26">
                  <a:moveTo>
                    <a:pt x="52" y="2"/>
                  </a:moveTo>
                  <a:cubicBezTo>
                    <a:pt x="36" y="3"/>
                    <a:pt x="19" y="0"/>
                    <a:pt x="4" y="6"/>
                  </a:cubicBezTo>
                  <a:cubicBezTo>
                    <a:pt x="0" y="8"/>
                    <a:pt x="8" y="15"/>
                    <a:pt x="12" y="18"/>
                  </a:cubicBezTo>
                  <a:cubicBezTo>
                    <a:pt x="23" y="26"/>
                    <a:pt x="39" y="24"/>
                    <a:pt x="52" y="26"/>
                  </a:cubicBezTo>
                  <a:cubicBezTo>
                    <a:pt x="63" y="10"/>
                    <a:pt x="63" y="18"/>
                    <a:pt x="52" y="2"/>
                  </a:cubicBezTo>
                  <a:close/>
                </a:path>
              </a:pathLst>
            </a:custGeom>
            <a:solidFill>
              <a:schemeClr val="accent1"/>
            </a:solidFill>
            <a:ln w="12700" cmpd="sng">
              <a:solidFill>
                <a:schemeClr val="tx1"/>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endParaRPr lang="es-ES" sz="1279"/>
            </a:p>
          </p:txBody>
        </p:sp>
      </p:grpSp>
      <p:sp>
        <p:nvSpPr>
          <p:cNvPr id="294" name="Recortar rectángulo de esquina sencilla 4">
            <a:extLst>
              <a:ext uri="{FF2B5EF4-FFF2-40B4-BE49-F238E27FC236}">
                <a16:creationId xmlns:a16="http://schemas.microsoft.com/office/drawing/2014/main" id="{4EC36EE2-9926-4B4B-8926-75B16CE084BB}"/>
              </a:ext>
            </a:extLst>
          </p:cNvPr>
          <p:cNvSpPr/>
          <p:nvPr/>
        </p:nvSpPr>
        <p:spPr>
          <a:xfrm>
            <a:off x="5061621" y="3625915"/>
            <a:ext cx="4855731" cy="2236926"/>
          </a:xfrm>
          <a:prstGeom prst="snip1Rect">
            <a:avLst>
              <a:gd name="adj" fmla="val 7151"/>
            </a:avLst>
          </a:prstGeom>
          <a:solidFill>
            <a:srgbClr val="FFFF00">
              <a:alpha val="81000"/>
            </a:srgbClr>
          </a:solidFill>
          <a:ln w="38100" cmpd="dbl">
            <a:solidFill>
              <a:srgbClr val="000000"/>
            </a:solidFill>
          </a:ln>
        </p:spPr>
        <p:style>
          <a:lnRef idx="1">
            <a:schemeClr val="accent1"/>
          </a:lnRef>
          <a:fillRef idx="3">
            <a:schemeClr val="accent1"/>
          </a:fillRef>
          <a:effectRef idx="2">
            <a:schemeClr val="accent1"/>
          </a:effectRef>
          <a:fontRef idx="minor">
            <a:schemeClr val="lt1"/>
          </a:fontRef>
        </p:style>
        <p:txBody>
          <a:bodyPr lIns="297563" tIns="38683" rIns="297563" rtlCol="0"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marL="283441" indent="-283441">
              <a:spcAft>
                <a:spcPts val="248"/>
              </a:spcAft>
              <a:buFont typeface="Arial" panose="020B0604020202020204" pitchFamily="34" charset="0"/>
              <a:buChar char="•"/>
            </a:pPr>
            <a:r>
              <a:rPr lang="es-ES" sz="1653" dirty="0">
                <a:ln>
                  <a:solidFill>
                    <a:schemeClr val="tx1"/>
                  </a:solidFill>
                </a:ln>
                <a:solidFill>
                  <a:srgbClr val="000000"/>
                </a:solidFill>
              </a:rPr>
              <a:t>¿IC circulantes?</a:t>
            </a:r>
          </a:p>
          <a:p>
            <a:pPr marL="661363" lvl="1" indent="-283441">
              <a:spcAft>
                <a:spcPts val="248"/>
              </a:spcAft>
              <a:buFont typeface="Arial" panose="020B0604020202020204" pitchFamily="34" charset="0"/>
              <a:buChar char="•"/>
            </a:pPr>
            <a:r>
              <a:rPr lang="es-ES" sz="1653" b="1" spc="41" dirty="0">
                <a:ln w="13500">
                  <a:solidFill>
                    <a:schemeClr val="accent1">
                      <a:shade val="2500"/>
                      <a:alpha val="6500"/>
                    </a:schemeClr>
                  </a:solidFill>
                  <a:prstDash val="solid"/>
                </a:ln>
                <a:solidFill>
                  <a:srgbClr val="000000">
                    <a:alpha val="95000"/>
                  </a:srgbClr>
                </a:solidFill>
                <a:effectLst>
                  <a:innerShdw blurRad="50900" dist="38500" dir="13500000">
                    <a:srgbClr val="000000">
                      <a:alpha val="60000"/>
                    </a:srgbClr>
                  </a:innerShdw>
                </a:effectLst>
              </a:rPr>
              <a:t>¿tamaño?</a:t>
            </a:r>
            <a:endParaRPr lang="es-ES" sz="1653" dirty="0">
              <a:ln>
                <a:solidFill>
                  <a:schemeClr val="tx1"/>
                </a:solidFill>
              </a:ln>
              <a:solidFill>
                <a:srgbClr val="000000"/>
              </a:solidFill>
            </a:endParaRPr>
          </a:p>
          <a:p>
            <a:pPr marL="283441" indent="-283441">
              <a:spcAft>
                <a:spcPts val="248"/>
              </a:spcAft>
              <a:buFont typeface="Arial" panose="020B0604020202020204" pitchFamily="34" charset="0"/>
              <a:buChar char="•"/>
            </a:pPr>
            <a:r>
              <a:rPr lang="es-ES" sz="1653" dirty="0">
                <a:ln>
                  <a:solidFill>
                    <a:schemeClr val="tx1"/>
                  </a:solidFill>
                </a:ln>
                <a:solidFill>
                  <a:srgbClr val="000000"/>
                </a:solidFill>
              </a:rPr>
              <a:t>¿Depósito de IC?</a:t>
            </a:r>
          </a:p>
          <a:p>
            <a:pPr marL="661363" lvl="1" indent="-283441">
              <a:spcAft>
                <a:spcPts val="248"/>
              </a:spcAft>
              <a:buFont typeface="Arial" panose="020B0604020202020204" pitchFamily="34" charset="0"/>
              <a:buChar char="•"/>
            </a:pPr>
            <a:r>
              <a:rPr lang="es-ES" sz="1279" dirty="0">
                <a:ln>
                  <a:solidFill>
                    <a:schemeClr val="tx1"/>
                  </a:solidFill>
                </a:ln>
                <a:solidFill>
                  <a:srgbClr val="000000"/>
                </a:solidFill>
              </a:rPr>
              <a:t>¿dónde?</a:t>
            </a:r>
          </a:p>
          <a:p>
            <a:pPr marL="661363" lvl="1" indent="-283441">
              <a:spcAft>
                <a:spcPts val="248"/>
              </a:spcAft>
              <a:buFont typeface="Arial" panose="020B0604020202020204" pitchFamily="34" charset="0"/>
              <a:buChar char="•"/>
            </a:pPr>
            <a:r>
              <a:rPr lang="es-ES" sz="1279" dirty="0">
                <a:ln>
                  <a:solidFill>
                    <a:schemeClr val="tx1"/>
                  </a:solidFill>
                </a:ln>
                <a:solidFill>
                  <a:srgbClr val="000000"/>
                </a:solidFill>
              </a:rPr>
              <a:t>¿de qué?</a:t>
            </a:r>
          </a:p>
          <a:p>
            <a:pPr marL="283441" indent="-283441">
              <a:spcAft>
                <a:spcPts val="248"/>
              </a:spcAft>
              <a:buFont typeface="Arial" panose="020B0604020202020204" pitchFamily="34" charset="0"/>
              <a:buChar char="•"/>
            </a:pPr>
            <a:r>
              <a:rPr lang="es-ES" sz="1653" dirty="0">
                <a:ln>
                  <a:solidFill>
                    <a:schemeClr val="tx1"/>
                  </a:solidFill>
                </a:ln>
                <a:solidFill>
                  <a:srgbClr val="000000"/>
                </a:solidFill>
              </a:rPr>
              <a:t>¿Activación del complemento?</a:t>
            </a:r>
            <a:endParaRPr lang="es-ES" sz="1157" dirty="0">
              <a:ln>
                <a:solidFill>
                  <a:schemeClr val="tx1"/>
                </a:solidFill>
              </a:ln>
              <a:solidFill>
                <a:srgbClr val="000000"/>
              </a:solidFill>
            </a:endParaRPr>
          </a:p>
          <a:p>
            <a:pPr marL="661363" lvl="1" indent="-283441">
              <a:spcAft>
                <a:spcPts val="248"/>
              </a:spcAft>
              <a:buFont typeface="Arial" panose="020B0604020202020204" pitchFamily="34" charset="0"/>
              <a:buChar char="•"/>
            </a:pPr>
            <a:r>
              <a:rPr lang="es-ES" sz="1653" dirty="0">
                <a:ln>
                  <a:solidFill>
                    <a:schemeClr val="tx1"/>
                  </a:solidFill>
                </a:ln>
                <a:solidFill>
                  <a:srgbClr val="000000"/>
                </a:solidFill>
              </a:rPr>
              <a:t>¿</a:t>
            </a:r>
            <a:r>
              <a:rPr lang="es-ES" sz="1653" dirty="0" err="1">
                <a:ln>
                  <a:solidFill>
                    <a:schemeClr val="tx1"/>
                  </a:solidFill>
                </a:ln>
                <a:solidFill>
                  <a:srgbClr val="000000"/>
                </a:solidFill>
              </a:rPr>
              <a:t>Hipocomplementemia</a:t>
            </a:r>
            <a:r>
              <a:rPr lang="es-ES" sz="1653" dirty="0">
                <a:ln>
                  <a:solidFill>
                    <a:schemeClr val="tx1"/>
                  </a:solidFill>
                </a:ln>
                <a:solidFill>
                  <a:srgbClr val="000000"/>
                </a:solidFill>
              </a:rPr>
              <a:t>?</a:t>
            </a:r>
          </a:p>
        </p:txBody>
      </p:sp>
      <p:grpSp>
        <p:nvGrpSpPr>
          <p:cNvPr id="81" name="Group 47"/>
          <p:cNvGrpSpPr>
            <a:grpSpLocks/>
          </p:cNvGrpSpPr>
          <p:nvPr/>
        </p:nvGrpSpPr>
        <p:grpSpPr bwMode="auto">
          <a:xfrm>
            <a:off x="7275950" y="1252126"/>
            <a:ext cx="1432887" cy="2025987"/>
            <a:chOff x="4052" y="2028"/>
            <a:chExt cx="1092" cy="1544"/>
          </a:xfrm>
        </p:grpSpPr>
        <p:sp>
          <p:nvSpPr>
            <p:cNvPr id="82" name="Freeform 48"/>
            <p:cNvSpPr>
              <a:spLocks/>
            </p:cNvSpPr>
            <p:nvPr/>
          </p:nvSpPr>
          <p:spPr bwMode="auto">
            <a:xfrm>
              <a:off x="4052" y="2028"/>
              <a:ext cx="434" cy="765"/>
            </a:xfrm>
            <a:custGeom>
              <a:avLst/>
              <a:gdLst>
                <a:gd name="T0" fmla="*/ 366 w 489"/>
                <a:gd name="T1" fmla="*/ 20 h 765"/>
                <a:gd name="T2" fmla="*/ 347 w 489"/>
                <a:gd name="T3" fmla="*/ 44 h 765"/>
                <a:gd name="T4" fmla="*/ 327 w 489"/>
                <a:gd name="T5" fmla="*/ 76 h 765"/>
                <a:gd name="T6" fmla="*/ 315 w 489"/>
                <a:gd name="T7" fmla="*/ 108 h 765"/>
                <a:gd name="T8" fmla="*/ 303 w 489"/>
                <a:gd name="T9" fmla="*/ 140 h 765"/>
                <a:gd name="T10" fmla="*/ 296 w 489"/>
                <a:gd name="T11" fmla="*/ 172 h 765"/>
                <a:gd name="T12" fmla="*/ 293 w 489"/>
                <a:gd name="T13" fmla="*/ 204 h 765"/>
                <a:gd name="T14" fmla="*/ 287 w 489"/>
                <a:gd name="T15" fmla="*/ 240 h 765"/>
                <a:gd name="T16" fmla="*/ 287 w 489"/>
                <a:gd name="T17" fmla="*/ 276 h 765"/>
                <a:gd name="T18" fmla="*/ 284 w 489"/>
                <a:gd name="T19" fmla="*/ 308 h 765"/>
                <a:gd name="T20" fmla="*/ 290 w 489"/>
                <a:gd name="T21" fmla="*/ 340 h 765"/>
                <a:gd name="T22" fmla="*/ 303 w 489"/>
                <a:gd name="T23" fmla="*/ 380 h 765"/>
                <a:gd name="T24" fmla="*/ 315 w 489"/>
                <a:gd name="T25" fmla="*/ 420 h 765"/>
                <a:gd name="T26" fmla="*/ 334 w 489"/>
                <a:gd name="T27" fmla="*/ 448 h 765"/>
                <a:gd name="T28" fmla="*/ 353 w 489"/>
                <a:gd name="T29" fmla="*/ 484 h 765"/>
                <a:gd name="T30" fmla="*/ 368 w 489"/>
                <a:gd name="T31" fmla="*/ 516 h 765"/>
                <a:gd name="T32" fmla="*/ 382 w 489"/>
                <a:gd name="T33" fmla="*/ 552 h 765"/>
                <a:gd name="T34" fmla="*/ 384 w 489"/>
                <a:gd name="T35" fmla="*/ 588 h 765"/>
                <a:gd name="T36" fmla="*/ 375 w 489"/>
                <a:gd name="T37" fmla="*/ 624 h 765"/>
                <a:gd name="T38" fmla="*/ 353 w 489"/>
                <a:gd name="T39" fmla="*/ 656 h 765"/>
                <a:gd name="T40" fmla="*/ 321 w 489"/>
                <a:gd name="T41" fmla="*/ 684 h 765"/>
                <a:gd name="T42" fmla="*/ 296 w 489"/>
                <a:gd name="T43" fmla="*/ 716 h 765"/>
                <a:gd name="T44" fmla="*/ 277 w 489"/>
                <a:gd name="T45" fmla="*/ 748 h 765"/>
                <a:gd name="T46" fmla="*/ 258 w 489"/>
                <a:gd name="T47" fmla="*/ 756 h 765"/>
                <a:gd name="T48" fmla="*/ 256 w 489"/>
                <a:gd name="T49" fmla="*/ 724 h 765"/>
                <a:gd name="T50" fmla="*/ 246 w 489"/>
                <a:gd name="T51" fmla="*/ 692 h 765"/>
                <a:gd name="T52" fmla="*/ 227 w 489"/>
                <a:gd name="T53" fmla="*/ 640 h 765"/>
                <a:gd name="T54" fmla="*/ 214 w 489"/>
                <a:gd name="T55" fmla="*/ 604 h 765"/>
                <a:gd name="T56" fmla="*/ 193 w 489"/>
                <a:gd name="T57" fmla="*/ 576 h 765"/>
                <a:gd name="T58" fmla="*/ 161 w 489"/>
                <a:gd name="T59" fmla="*/ 556 h 765"/>
                <a:gd name="T60" fmla="*/ 138 w 489"/>
                <a:gd name="T61" fmla="*/ 532 h 765"/>
                <a:gd name="T62" fmla="*/ 120 w 489"/>
                <a:gd name="T63" fmla="*/ 508 h 765"/>
                <a:gd name="T64" fmla="*/ 98 w 489"/>
                <a:gd name="T65" fmla="*/ 492 h 765"/>
                <a:gd name="T66" fmla="*/ 73 w 489"/>
                <a:gd name="T67" fmla="*/ 484 h 765"/>
                <a:gd name="T68" fmla="*/ 44 w 489"/>
                <a:gd name="T69" fmla="*/ 476 h 765"/>
                <a:gd name="T70" fmla="*/ 12 w 489"/>
                <a:gd name="T71" fmla="*/ 472 h 765"/>
                <a:gd name="T72" fmla="*/ 12 w 489"/>
                <a:gd name="T73" fmla="*/ 456 h 765"/>
                <a:gd name="T74" fmla="*/ 44 w 489"/>
                <a:gd name="T75" fmla="*/ 456 h 765"/>
                <a:gd name="T76" fmla="*/ 73 w 489"/>
                <a:gd name="T77" fmla="*/ 460 h 765"/>
                <a:gd name="T78" fmla="*/ 104 w 489"/>
                <a:gd name="T79" fmla="*/ 464 h 765"/>
                <a:gd name="T80" fmla="*/ 132 w 489"/>
                <a:gd name="T81" fmla="*/ 468 h 765"/>
                <a:gd name="T82" fmla="*/ 167 w 489"/>
                <a:gd name="T83" fmla="*/ 464 h 765"/>
                <a:gd name="T84" fmla="*/ 201 w 489"/>
                <a:gd name="T85" fmla="*/ 444 h 765"/>
                <a:gd name="T86" fmla="*/ 214 w 489"/>
                <a:gd name="T87" fmla="*/ 416 h 765"/>
                <a:gd name="T88" fmla="*/ 230 w 489"/>
                <a:gd name="T89" fmla="*/ 380 h 765"/>
                <a:gd name="T90" fmla="*/ 240 w 489"/>
                <a:gd name="T91" fmla="*/ 348 h 765"/>
                <a:gd name="T92" fmla="*/ 252 w 489"/>
                <a:gd name="T93" fmla="*/ 316 h 765"/>
                <a:gd name="T94" fmla="*/ 264 w 489"/>
                <a:gd name="T95" fmla="*/ 280 h 765"/>
                <a:gd name="T96" fmla="*/ 271 w 489"/>
                <a:gd name="T97" fmla="*/ 244 h 765"/>
                <a:gd name="T98" fmla="*/ 277 w 489"/>
                <a:gd name="T99" fmla="*/ 212 h 765"/>
                <a:gd name="T100" fmla="*/ 280 w 489"/>
                <a:gd name="T101" fmla="*/ 180 h 765"/>
                <a:gd name="T102" fmla="*/ 293 w 489"/>
                <a:gd name="T103" fmla="*/ 148 h 765"/>
                <a:gd name="T104" fmla="*/ 293 w 489"/>
                <a:gd name="T105" fmla="*/ 116 h 765"/>
                <a:gd name="T106" fmla="*/ 312 w 489"/>
                <a:gd name="T107" fmla="*/ 84 h 765"/>
                <a:gd name="T108" fmla="*/ 321 w 489"/>
                <a:gd name="T109" fmla="*/ 52 h 765"/>
                <a:gd name="T110" fmla="*/ 343 w 489"/>
                <a:gd name="T111" fmla="*/ 24 h 765"/>
                <a:gd name="T112" fmla="*/ 366 w 489"/>
                <a:gd name="T113" fmla="*/ 4 h 76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89" h="765">
                  <a:moveTo>
                    <a:pt x="484" y="4"/>
                  </a:moveTo>
                  <a:lnTo>
                    <a:pt x="476" y="8"/>
                  </a:lnTo>
                  <a:lnTo>
                    <a:pt x="472" y="16"/>
                  </a:lnTo>
                  <a:lnTo>
                    <a:pt x="464" y="20"/>
                  </a:lnTo>
                  <a:lnTo>
                    <a:pt x="456" y="24"/>
                  </a:lnTo>
                  <a:lnTo>
                    <a:pt x="452" y="32"/>
                  </a:lnTo>
                  <a:lnTo>
                    <a:pt x="444" y="36"/>
                  </a:lnTo>
                  <a:lnTo>
                    <a:pt x="440" y="44"/>
                  </a:lnTo>
                  <a:lnTo>
                    <a:pt x="432" y="52"/>
                  </a:lnTo>
                  <a:lnTo>
                    <a:pt x="424" y="60"/>
                  </a:lnTo>
                  <a:lnTo>
                    <a:pt x="420" y="68"/>
                  </a:lnTo>
                  <a:lnTo>
                    <a:pt x="416" y="76"/>
                  </a:lnTo>
                  <a:lnTo>
                    <a:pt x="412" y="84"/>
                  </a:lnTo>
                  <a:lnTo>
                    <a:pt x="408" y="92"/>
                  </a:lnTo>
                  <a:lnTo>
                    <a:pt x="404" y="100"/>
                  </a:lnTo>
                  <a:lnTo>
                    <a:pt x="400" y="108"/>
                  </a:lnTo>
                  <a:lnTo>
                    <a:pt x="392" y="116"/>
                  </a:lnTo>
                  <a:lnTo>
                    <a:pt x="392" y="124"/>
                  </a:lnTo>
                  <a:lnTo>
                    <a:pt x="388" y="132"/>
                  </a:lnTo>
                  <a:lnTo>
                    <a:pt x="384" y="140"/>
                  </a:lnTo>
                  <a:lnTo>
                    <a:pt x="384" y="148"/>
                  </a:lnTo>
                  <a:lnTo>
                    <a:pt x="380" y="156"/>
                  </a:lnTo>
                  <a:lnTo>
                    <a:pt x="380" y="164"/>
                  </a:lnTo>
                  <a:lnTo>
                    <a:pt x="376" y="172"/>
                  </a:lnTo>
                  <a:lnTo>
                    <a:pt x="376" y="180"/>
                  </a:lnTo>
                  <a:lnTo>
                    <a:pt x="376" y="188"/>
                  </a:lnTo>
                  <a:lnTo>
                    <a:pt x="372" y="196"/>
                  </a:lnTo>
                  <a:lnTo>
                    <a:pt x="372" y="204"/>
                  </a:lnTo>
                  <a:lnTo>
                    <a:pt x="368" y="216"/>
                  </a:lnTo>
                  <a:lnTo>
                    <a:pt x="368" y="224"/>
                  </a:lnTo>
                  <a:lnTo>
                    <a:pt x="368" y="232"/>
                  </a:lnTo>
                  <a:lnTo>
                    <a:pt x="364" y="240"/>
                  </a:lnTo>
                  <a:lnTo>
                    <a:pt x="364" y="248"/>
                  </a:lnTo>
                  <a:lnTo>
                    <a:pt x="360" y="260"/>
                  </a:lnTo>
                  <a:lnTo>
                    <a:pt x="360" y="268"/>
                  </a:lnTo>
                  <a:lnTo>
                    <a:pt x="364" y="276"/>
                  </a:lnTo>
                  <a:lnTo>
                    <a:pt x="360" y="284"/>
                  </a:lnTo>
                  <a:lnTo>
                    <a:pt x="360" y="292"/>
                  </a:lnTo>
                  <a:lnTo>
                    <a:pt x="360" y="300"/>
                  </a:lnTo>
                  <a:lnTo>
                    <a:pt x="360" y="308"/>
                  </a:lnTo>
                  <a:lnTo>
                    <a:pt x="360" y="316"/>
                  </a:lnTo>
                  <a:lnTo>
                    <a:pt x="360" y="324"/>
                  </a:lnTo>
                  <a:lnTo>
                    <a:pt x="364" y="332"/>
                  </a:lnTo>
                  <a:lnTo>
                    <a:pt x="368" y="340"/>
                  </a:lnTo>
                  <a:lnTo>
                    <a:pt x="372" y="348"/>
                  </a:lnTo>
                  <a:lnTo>
                    <a:pt x="376" y="356"/>
                  </a:lnTo>
                  <a:lnTo>
                    <a:pt x="380" y="368"/>
                  </a:lnTo>
                  <a:lnTo>
                    <a:pt x="384" y="380"/>
                  </a:lnTo>
                  <a:lnTo>
                    <a:pt x="384" y="388"/>
                  </a:lnTo>
                  <a:lnTo>
                    <a:pt x="384" y="396"/>
                  </a:lnTo>
                  <a:lnTo>
                    <a:pt x="388" y="404"/>
                  </a:lnTo>
                  <a:lnTo>
                    <a:pt x="400" y="420"/>
                  </a:lnTo>
                  <a:lnTo>
                    <a:pt x="404" y="428"/>
                  </a:lnTo>
                  <a:lnTo>
                    <a:pt x="412" y="432"/>
                  </a:lnTo>
                  <a:lnTo>
                    <a:pt x="416" y="440"/>
                  </a:lnTo>
                  <a:lnTo>
                    <a:pt x="424" y="448"/>
                  </a:lnTo>
                  <a:lnTo>
                    <a:pt x="428" y="456"/>
                  </a:lnTo>
                  <a:lnTo>
                    <a:pt x="436" y="464"/>
                  </a:lnTo>
                  <a:lnTo>
                    <a:pt x="444" y="476"/>
                  </a:lnTo>
                  <a:lnTo>
                    <a:pt x="448" y="484"/>
                  </a:lnTo>
                  <a:lnTo>
                    <a:pt x="452" y="492"/>
                  </a:lnTo>
                  <a:lnTo>
                    <a:pt x="460" y="500"/>
                  </a:lnTo>
                  <a:lnTo>
                    <a:pt x="464" y="508"/>
                  </a:lnTo>
                  <a:lnTo>
                    <a:pt x="468" y="516"/>
                  </a:lnTo>
                  <a:lnTo>
                    <a:pt x="472" y="528"/>
                  </a:lnTo>
                  <a:lnTo>
                    <a:pt x="476" y="536"/>
                  </a:lnTo>
                  <a:lnTo>
                    <a:pt x="480" y="544"/>
                  </a:lnTo>
                  <a:lnTo>
                    <a:pt x="484" y="552"/>
                  </a:lnTo>
                  <a:lnTo>
                    <a:pt x="488" y="560"/>
                  </a:lnTo>
                  <a:lnTo>
                    <a:pt x="488" y="572"/>
                  </a:lnTo>
                  <a:lnTo>
                    <a:pt x="488" y="580"/>
                  </a:lnTo>
                  <a:lnTo>
                    <a:pt x="488" y="588"/>
                  </a:lnTo>
                  <a:lnTo>
                    <a:pt x="488" y="596"/>
                  </a:lnTo>
                  <a:lnTo>
                    <a:pt x="488" y="604"/>
                  </a:lnTo>
                  <a:lnTo>
                    <a:pt x="480" y="616"/>
                  </a:lnTo>
                  <a:lnTo>
                    <a:pt x="476" y="624"/>
                  </a:lnTo>
                  <a:lnTo>
                    <a:pt x="472" y="632"/>
                  </a:lnTo>
                  <a:lnTo>
                    <a:pt x="464" y="636"/>
                  </a:lnTo>
                  <a:lnTo>
                    <a:pt x="456" y="648"/>
                  </a:lnTo>
                  <a:lnTo>
                    <a:pt x="448" y="656"/>
                  </a:lnTo>
                  <a:lnTo>
                    <a:pt x="436" y="668"/>
                  </a:lnTo>
                  <a:lnTo>
                    <a:pt x="428" y="672"/>
                  </a:lnTo>
                  <a:lnTo>
                    <a:pt x="420" y="676"/>
                  </a:lnTo>
                  <a:lnTo>
                    <a:pt x="408" y="684"/>
                  </a:lnTo>
                  <a:lnTo>
                    <a:pt x="400" y="692"/>
                  </a:lnTo>
                  <a:lnTo>
                    <a:pt x="392" y="696"/>
                  </a:lnTo>
                  <a:lnTo>
                    <a:pt x="384" y="704"/>
                  </a:lnTo>
                  <a:lnTo>
                    <a:pt x="376" y="716"/>
                  </a:lnTo>
                  <a:lnTo>
                    <a:pt x="368" y="720"/>
                  </a:lnTo>
                  <a:lnTo>
                    <a:pt x="364" y="732"/>
                  </a:lnTo>
                  <a:lnTo>
                    <a:pt x="356" y="740"/>
                  </a:lnTo>
                  <a:lnTo>
                    <a:pt x="352" y="748"/>
                  </a:lnTo>
                  <a:lnTo>
                    <a:pt x="348" y="756"/>
                  </a:lnTo>
                  <a:lnTo>
                    <a:pt x="340" y="760"/>
                  </a:lnTo>
                  <a:lnTo>
                    <a:pt x="332" y="764"/>
                  </a:lnTo>
                  <a:lnTo>
                    <a:pt x="328" y="756"/>
                  </a:lnTo>
                  <a:lnTo>
                    <a:pt x="328" y="748"/>
                  </a:lnTo>
                  <a:lnTo>
                    <a:pt x="328" y="740"/>
                  </a:lnTo>
                  <a:lnTo>
                    <a:pt x="324" y="732"/>
                  </a:lnTo>
                  <a:lnTo>
                    <a:pt x="324" y="724"/>
                  </a:lnTo>
                  <a:lnTo>
                    <a:pt x="324" y="716"/>
                  </a:lnTo>
                  <a:lnTo>
                    <a:pt x="320" y="708"/>
                  </a:lnTo>
                  <a:lnTo>
                    <a:pt x="320" y="700"/>
                  </a:lnTo>
                  <a:lnTo>
                    <a:pt x="312" y="692"/>
                  </a:lnTo>
                  <a:lnTo>
                    <a:pt x="312" y="680"/>
                  </a:lnTo>
                  <a:lnTo>
                    <a:pt x="304" y="664"/>
                  </a:lnTo>
                  <a:lnTo>
                    <a:pt x="296" y="652"/>
                  </a:lnTo>
                  <a:lnTo>
                    <a:pt x="288" y="640"/>
                  </a:lnTo>
                  <a:lnTo>
                    <a:pt x="284" y="632"/>
                  </a:lnTo>
                  <a:lnTo>
                    <a:pt x="280" y="624"/>
                  </a:lnTo>
                  <a:lnTo>
                    <a:pt x="276" y="616"/>
                  </a:lnTo>
                  <a:lnTo>
                    <a:pt x="272" y="604"/>
                  </a:lnTo>
                  <a:lnTo>
                    <a:pt x="264" y="596"/>
                  </a:lnTo>
                  <a:lnTo>
                    <a:pt x="256" y="588"/>
                  </a:lnTo>
                  <a:lnTo>
                    <a:pt x="252" y="580"/>
                  </a:lnTo>
                  <a:lnTo>
                    <a:pt x="244" y="576"/>
                  </a:lnTo>
                  <a:lnTo>
                    <a:pt x="240" y="568"/>
                  </a:lnTo>
                  <a:lnTo>
                    <a:pt x="232" y="564"/>
                  </a:lnTo>
                  <a:lnTo>
                    <a:pt x="224" y="560"/>
                  </a:lnTo>
                  <a:lnTo>
                    <a:pt x="204" y="556"/>
                  </a:lnTo>
                  <a:lnTo>
                    <a:pt x="196" y="552"/>
                  </a:lnTo>
                  <a:lnTo>
                    <a:pt x="192" y="544"/>
                  </a:lnTo>
                  <a:lnTo>
                    <a:pt x="184" y="540"/>
                  </a:lnTo>
                  <a:lnTo>
                    <a:pt x="176" y="532"/>
                  </a:lnTo>
                  <a:lnTo>
                    <a:pt x="168" y="528"/>
                  </a:lnTo>
                  <a:lnTo>
                    <a:pt x="160" y="524"/>
                  </a:lnTo>
                  <a:lnTo>
                    <a:pt x="156" y="516"/>
                  </a:lnTo>
                  <a:lnTo>
                    <a:pt x="152" y="508"/>
                  </a:lnTo>
                  <a:lnTo>
                    <a:pt x="144" y="504"/>
                  </a:lnTo>
                  <a:lnTo>
                    <a:pt x="136" y="500"/>
                  </a:lnTo>
                  <a:lnTo>
                    <a:pt x="132" y="492"/>
                  </a:lnTo>
                  <a:lnTo>
                    <a:pt x="124" y="492"/>
                  </a:lnTo>
                  <a:lnTo>
                    <a:pt x="116" y="488"/>
                  </a:lnTo>
                  <a:lnTo>
                    <a:pt x="108" y="484"/>
                  </a:lnTo>
                  <a:lnTo>
                    <a:pt x="100" y="484"/>
                  </a:lnTo>
                  <a:lnTo>
                    <a:pt x="92" y="484"/>
                  </a:lnTo>
                  <a:lnTo>
                    <a:pt x="80" y="480"/>
                  </a:lnTo>
                  <a:lnTo>
                    <a:pt x="72" y="476"/>
                  </a:lnTo>
                  <a:lnTo>
                    <a:pt x="64" y="476"/>
                  </a:lnTo>
                  <a:lnTo>
                    <a:pt x="56" y="476"/>
                  </a:lnTo>
                  <a:lnTo>
                    <a:pt x="44" y="476"/>
                  </a:lnTo>
                  <a:lnTo>
                    <a:pt x="36" y="476"/>
                  </a:lnTo>
                  <a:lnTo>
                    <a:pt x="28" y="476"/>
                  </a:lnTo>
                  <a:lnTo>
                    <a:pt x="16" y="472"/>
                  </a:lnTo>
                  <a:lnTo>
                    <a:pt x="8" y="468"/>
                  </a:lnTo>
                  <a:lnTo>
                    <a:pt x="0" y="464"/>
                  </a:lnTo>
                  <a:lnTo>
                    <a:pt x="8" y="456"/>
                  </a:lnTo>
                  <a:lnTo>
                    <a:pt x="16" y="456"/>
                  </a:lnTo>
                  <a:lnTo>
                    <a:pt x="24" y="456"/>
                  </a:lnTo>
                  <a:lnTo>
                    <a:pt x="32" y="456"/>
                  </a:lnTo>
                  <a:lnTo>
                    <a:pt x="48" y="456"/>
                  </a:lnTo>
                  <a:lnTo>
                    <a:pt x="56" y="456"/>
                  </a:lnTo>
                  <a:lnTo>
                    <a:pt x="64" y="456"/>
                  </a:lnTo>
                  <a:lnTo>
                    <a:pt x="76" y="456"/>
                  </a:lnTo>
                  <a:lnTo>
                    <a:pt x="84" y="460"/>
                  </a:lnTo>
                  <a:lnTo>
                    <a:pt x="92" y="460"/>
                  </a:lnTo>
                  <a:lnTo>
                    <a:pt x="100" y="460"/>
                  </a:lnTo>
                  <a:lnTo>
                    <a:pt x="112" y="464"/>
                  </a:lnTo>
                  <a:lnTo>
                    <a:pt x="120" y="464"/>
                  </a:lnTo>
                  <a:lnTo>
                    <a:pt x="132" y="464"/>
                  </a:lnTo>
                  <a:lnTo>
                    <a:pt x="140" y="468"/>
                  </a:lnTo>
                  <a:lnTo>
                    <a:pt x="152" y="468"/>
                  </a:lnTo>
                  <a:lnTo>
                    <a:pt x="160" y="468"/>
                  </a:lnTo>
                  <a:lnTo>
                    <a:pt x="168" y="468"/>
                  </a:lnTo>
                  <a:lnTo>
                    <a:pt x="180" y="468"/>
                  </a:lnTo>
                  <a:lnTo>
                    <a:pt x="188" y="468"/>
                  </a:lnTo>
                  <a:lnTo>
                    <a:pt x="204" y="468"/>
                  </a:lnTo>
                  <a:lnTo>
                    <a:pt x="212" y="464"/>
                  </a:lnTo>
                  <a:lnTo>
                    <a:pt x="220" y="464"/>
                  </a:lnTo>
                  <a:lnTo>
                    <a:pt x="236" y="456"/>
                  </a:lnTo>
                  <a:lnTo>
                    <a:pt x="244" y="452"/>
                  </a:lnTo>
                  <a:lnTo>
                    <a:pt x="256" y="444"/>
                  </a:lnTo>
                  <a:lnTo>
                    <a:pt x="260" y="436"/>
                  </a:lnTo>
                  <a:lnTo>
                    <a:pt x="268" y="432"/>
                  </a:lnTo>
                  <a:lnTo>
                    <a:pt x="272" y="424"/>
                  </a:lnTo>
                  <a:lnTo>
                    <a:pt x="272" y="416"/>
                  </a:lnTo>
                  <a:lnTo>
                    <a:pt x="280" y="408"/>
                  </a:lnTo>
                  <a:lnTo>
                    <a:pt x="284" y="396"/>
                  </a:lnTo>
                  <a:lnTo>
                    <a:pt x="288" y="388"/>
                  </a:lnTo>
                  <a:lnTo>
                    <a:pt x="292" y="380"/>
                  </a:lnTo>
                  <a:lnTo>
                    <a:pt x="296" y="372"/>
                  </a:lnTo>
                  <a:lnTo>
                    <a:pt x="296" y="364"/>
                  </a:lnTo>
                  <a:lnTo>
                    <a:pt x="300" y="356"/>
                  </a:lnTo>
                  <a:lnTo>
                    <a:pt x="304" y="348"/>
                  </a:lnTo>
                  <a:lnTo>
                    <a:pt x="312" y="340"/>
                  </a:lnTo>
                  <a:lnTo>
                    <a:pt x="312" y="332"/>
                  </a:lnTo>
                  <a:lnTo>
                    <a:pt x="316" y="324"/>
                  </a:lnTo>
                  <a:lnTo>
                    <a:pt x="320" y="316"/>
                  </a:lnTo>
                  <a:lnTo>
                    <a:pt x="324" y="308"/>
                  </a:lnTo>
                  <a:lnTo>
                    <a:pt x="328" y="296"/>
                  </a:lnTo>
                  <a:lnTo>
                    <a:pt x="332" y="288"/>
                  </a:lnTo>
                  <a:lnTo>
                    <a:pt x="336" y="280"/>
                  </a:lnTo>
                  <a:lnTo>
                    <a:pt x="336" y="272"/>
                  </a:lnTo>
                  <a:lnTo>
                    <a:pt x="340" y="260"/>
                  </a:lnTo>
                  <a:lnTo>
                    <a:pt x="344" y="252"/>
                  </a:lnTo>
                  <a:lnTo>
                    <a:pt x="344" y="244"/>
                  </a:lnTo>
                  <a:lnTo>
                    <a:pt x="348" y="236"/>
                  </a:lnTo>
                  <a:lnTo>
                    <a:pt x="348" y="228"/>
                  </a:lnTo>
                  <a:lnTo>
                    <a:pt x="352" y="220"/>
                  </a:lnTo>
                  <a:lnTo>
                    <a:pt x="352" y="212"/>
                  </a:lnTo>
                  <a:lnTo>
                    <a:pt x="352" y="204"/>
                  </a:lnTo>
                  <a:lnTo>
                    <a:pt x="352" y="196"/>
                  </a:lnTo>
                  <a:lnTo>
                    <a:pt x="356" y="188"/>
                  </a:lnTo>
                  <a:lnTo>
                    <a:pt x="356" y="180"/>
                  </a:lnTo>
                  <a:lnTo>
                    <a:pt x="360" y="172"/>
                  </a:lnTo>
                  <a:lnTo>
                    <a:pt x="368" y="164"/>
                  </a:lnTo>
                  <a:lnTo>
                    <a:pt x="368" y="156"/>
                  </a:lnTo>
                  <a:lnTo>
                    <a:pt x="372" y="148"/>
                  </a:lnTo>
                  <a:lnTo>
                    <a:pt x="372" y="140"/>
                  </a:lnTo>
                  <a:lnTo>
                    <a:pt x="372" y="132"/>
                  </a:lnTo>
                  <a:lnTo>
                    <a:pt x="372" y="124"/>
                  </a:lnTo>
                  <a:lnTo>
                    <a:pt x="372" y="116"/>
                  </a:lnTo>
                  <a:lnTo>
                    <a:pt x="380" y="108"/>
                  </a:lnTo>
                  <a:lnTo>
                    <a:pt x="388" y="100"/>
                  </a:lnTo>
                  <a:lnTo>
                    <a:pt x="392" y="92"/>
                  </a:lnTo>
                  <a:lnTo>
                    <a:pt x="396" y="84"/>
                  </a:lnTo>
                  <a:lnTo>
                    <a:pt x="396" y="76"/>
                  </a:lnTo>
                  <a:lnTo>
                    <a:pt x="400" y="68"/>
                  </a:lnTo>
                  <a:lnTo>
                    <a:pt x="404" y="60"/>
                  </a:lnTo>
                  <a:lnTo>
                    <a:pt x="408" y="52"/>
                  </a:lnTo>
                  <a:lnTo>
                    <a:pt x="416" y="48"/>
                  </a:lnTo>
                  <a:lnTo>
                    <a:pt x="424" y="40"/>
                  </a:lnTo>
                  <a:lnTo>
                    <a:pt x="428" y="32"/>
                  </a:lnTo>
                  <a:lnTo>
                    <a:pt x="436" y="24"/>
                  </a:lnTo>
                  <a:lnTo>
                    <a:pt x="444" y="20"/>
                  </a:lnTo>
                  <a:lnTo>
                    <a:pt x="452" y="12"/>
                  </a:lnTo>
                  <a:lnTo>
                    <a:pt x="460" y="12"/>
                  </a:lnTo>
                  <a:lnTo>
                    <a:pt x="464" y="4"/>
                  </a:lnTo>
                  <a:lnTo>
                    <a:pt x="472" y="0"/>
                  </a:lnTo>
                  <a:lnTo>
                    <a:pt x="480" y="4"/>
                  </a:lnTo>
                  <a:lnTo>
                    <a:pt x="484" y="4"/>
                  </a:lnTo>
                </a:path>
              </a:pathLst>
            </a:custGeom>
            <a:solidFill>
              <a:srgbClr val="FCFEB9"/>
            </a:solidFill>
            <a:ln w="12700" cap="rnd" cmpd="sng">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endParaRPr lang="es-ES" sz="1279"/>
            </a:p>
          </p:txBody>
        </p:sp>
        <p:sp>
          <p:nvSpPr>
            <p:cNvPr id="83" name="Freeform 49"/>
            <p:cNvSpPr>
              <a:spLocks/>
            </p:cNvSpPr>
            <p:nvPr/>
          </p:nvSpPr>
          <p:spPr bwMode="auto">
            <a:xfrm>
              <a:off x="4326" y="2488"/>
              <a:ext cx="818" cy="577"/>
            </a:xfrm>
            <a:custGeom>
              <a:avLst/>
              <a:gdLst>
                <a:gd name="T0" fmla="*/ 208 w 921"/>
                <a:gd name="T1" fmla="*/ 120 h 577"/>
                <a:gd name="T2" fmla="*/ 256 w 921"/>
                <a:gd name="T3" fmla="*/ 136 h 577"/>
                <a:gd name="T4" fmla="*/ 290 w 921"/>
                <a:gd name="T5" fmla="*/ 144 h 577"/>
                <a:gd name="T6" fmla="*/ 331 w 921"/>
                <a:gd name="T7" fmla="*/ 148 h 577"/>
                <a:gd name="T8" fmla="*/ 378 w 921"/>
                <a:gd name="T9" fmla="*/ 144 h 577"/>
                <a:gd name="T10" fmla="*/ 420 w 921"/>
                <a:gd name="T11" fmla="*/ 124 h 577"/>
                <a:gd name="T12" fmla="*/ 451 w 921"/>
                <a:gd name="T13" fmla="*/ 104 h 577"/>
                <a:gd name="T14" fmla="*/ 483 w 921"/>
                <a:gd name="T15" fmla="*/ 84 h 577"/>
                <a:gd name="T16" fmla="*/ 512 w 921"/>
                <a:gd name="T17" fmla="*/ 52 h 577"/>
                <a:gd name="T18" fmla="*/ 536 w 921"/>
                <a:gd name="T19" fmla="*/ 20 h 577"/>
                <a:gd name="T20" fmla="*/ 561 w 921"/>
                <a:gd name="T21" fmla="*/ 8 h 577"/>
                <a:gd name="T22" fmla="*/ 546 w 921"/>
                <a:gd name="T23" fmla="*/ 44 h 577"/>
                <a:gd name="T24" fmla="*/ 530 w 921"/>
                <a:gd name="T25" fmla="*/ 84 h 577"/>
                <a:gd name="T26" fmla="*/ 512 w 921"/>
                <a:gd name="T27" fmla="*/ 124 h 577"/>
                <a:gd name="T28" fmla="*/ 504 w 921"/>
                <a:gd name="T29" fmla="*/ 164 h 577"/>
                <a:gd name="T30" fmla="*/ 496 w 921"/>
                <a:gd name="T31" fmla="*/ 208 h 577"/>
                <a:gd name="T32" fmla="*/ 492 w 921"/>
                <a:gd name="T33" fmla="*/ 264 h 577"/>
                <a:gd name="T34" fmla="*/ 496 w 921"/>
                <a:gd name="T35" fmla="*/ 308 h 577"/>
                <a:gd name="T36" fmla="*/ 508 w 921"/>
                <a:gd name="T37" fmla="*/ 352 h 577"/>
                <a:gd name="T38" fmla="*/ 527 w 921"/>
                <a:gd name="T39" fmla="*/ 400 h 577"/>
                <a:gd name="T40" fmla="*/ 552 w 921"/>
                <a:gd name="T41" fmla="*/ 440 h 577"/>
                <a:gd name="T42" fmla="*/ 577 w 921"/>
                <a:gd name="T43" fmla="*/ 480 h 577"/>
                <a:gd name="T44" fmla="*/ 615 w 921"/>
                <a:gd name="T45" fmla="*/ 508 h 577"/>
                <a:gd name="T46" fmla="*/ 647 w 921"/>
                <a:gd name="T47" fmla="*/ 528 h 577"/>
                <a:gd name="T48" fmla="*/ 681 w 921"/>
                <a:gd name="T49" fmla="*/ 548 h 577"/>
                <a:gd name="T50" fmla="*/ 713 w 921"/>
                <a:gd name="T51" fmla="*/ 564 h 577"/>
                <a:gd name="T52" fmla="*/ 713 w 921"/>
                <a:gd name="T53" fmla="*/ 572 h 577"/>
                <a:gd name="T54" fmla="*/ 681 w 921"/>
                <a:gd name="T55" fmla="*/ 564 h 577"/>
                <a:gd name="T56" fmla="*/ 647 w 921"/>
                <a:gd name="T57" fmla="*/ 560 h 577"/>
                <a:gd name="T58" fmla="*/ 615 w 921"/>
                <a:gd name="T59" fmla="*/ 552 h 577"/>
                <a:gd name="T60" fmla="*/ 581 w 921"/>
                <a:gd name="T61" fmla="*/ 536 h 577"/>
                <a:gd name="T62" fmla="*/ 543 w 921"/>
                <a:gd name="T63" fmla="*/ 516 h 577"/>
                <a:gd name="T64" fmla="*/ 502 w 921"/>
                <a:gd name="T65" fmla="*/ 492 h 577"/>
                <a:gd name="T66" fmla="*/ 467 w 921"/>
                <a:gd name="T67" fmla="*/ 464 h 577"/>
                <a:gd name="T68" fmla="*/ 441 w 921"/>
                <a:gd name="T69" fmla="*/ 432 h 577"/>
                <a:gd name="T70" fmla="*/ 401 w 921"/>
                <a:gd name="T71" fmla="*/ 388 h 577"/>
                <a:gd name="T72" fmla="*/ 366 w 921"/>
                <a:gd name="T73" fmla="*/ 352 h 577"/>
                <a:gd name="T74" fmla="*/ 335 w 921"/>
                <a:gd name="T75" fmla="*/ 328 h 577"/>
                <a:gd name="T76" fmla="*/ 303 w 921"/>
                <a:gd name="T77" fmla="*/ 304 h 577"/>
                <a:gd name="T78" fmla="*/ 258 w 921"/>
                <a:gd name="T79" fmla="*/ 284 h 577"/>
                <a:gd name="T80" fmla="*/ 224 w 921"/>
                <a:gd name="T81" fmla="*/ 280 h 577"/>
                <a:gd name="T82" fmla="*/ 183 w 921"/>
                <a:gd name="T83" fmla="*/ 280 h 577"/>
                <a:gd name="T84" fmla="*/ 152 w 921"/>
                <a:gd name="T85" fmla="*/ 284 h 577"/>
                <a:gd name="T86" fmla="*/ 120 w 921"/>
                <a:gd name="T87" fmla="*/ 296 h 577"/>
                <a:gd name="T88" fmla="*/ 91 w 921"/>
                <a:gd name="T89" fmla="*/ 332 h 577"/>
                <a:gd name="T90" fmla="*/ 63 w 921"/>
                <a:gd name="T91" fmla="*/ 376 h 577"/>
                <a:gd name="T92" fmla="*/ 44 w 921"/>
                <a:gd name="T93" fmla="*/ 412 h 577"/>
                <a:gd name="T94" fmla="*/ 28 w 921"/>
                <a:gd name="T95" fmla="*/ 456 h 577"/>
                <a:gd name="T96" fmla="*/ 0 w 921"/>
                <a:gd name="T97" fmla="*/ 464 h 577"/>
                <a:gd name="T98" fmla="*/ 12 w 921"/>
                <a:gd name="T99" fmla="*/ 424 h 577"/>
                <a:gd name="T100" fmla="*/ 32 w 921"/>
                <a:gd name="T101" fmla="*/ 380 h 577"/>
                <a:gd name="T102" fmla="*/ 57 w 921"/>
                <a:gd name="T103" fmla="*/ 336 h 577"/>
                <a:gd name="T104" fmla="*/ 73 w 921"/>
                <a:gd name="T105" fmla="*/ 296 h 577"/>
                <a:gd name="T106" fmla="*/ 101 w 921"/>
                <a:gd name="T107" fmla="*/ 264 h 577"/>
                <a:gd name="T108" fmla="*/ 130 w 921"/>
                <a:gd name="T109" fmla="*/ 240 h 577"/>
                <a:gd name="T110" fmla="*/ 155 w 921"/>
                <a:gd name="T111" fmla="*/ 208 h 577"/>
                <a:gd name="T112" fmla="*/ 171 w 921"/>
                <a:gd name="T113" fmla="*/ 172 h 577"/>
                <a:gd name="T114" fmla="*/ 167 w 921"/>
                <a:gd name="T115" fmla="*/ 128 h 577"/>
                <a:gd name="T116" fmla="*/ 147 w 921"/>
                <a:gd name="T117" fmla="*/ 58 h 577"/>
                <a:gd name="T118" fmla="*/ 194 w 921"/>
                <a:gd name="T119" fmla="*/ 90 h 57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21" h="577">
                  <a:moveTo>
                    <a:pt x="252" y="92"/>
                  </a:moveTo>
                  <a:lnTo>
                    <a:pt x="250" y="96"/>
                  </a:lnTo>
                  <a:lnTo>
                    <a:pt x="260" y="98"/>
                  </a:lnTo>
                  <a:lnTo>
                    <a:pt x="256" y="116"/>
                  </a:lnTo>
                  <a:lnTo>
                    <a:pt x="264" y="120"/>
                  </a:lnTo>
                  <a:lnTo>
                    <a:pt x="272" y="120"/>
                  </a:lnTo>
                  <a:lnTo>
                    <a:pt x="280" y="124"/>
                  </a:lnTo>
                  <a:lnTo>
                    <a:pt x="300" y="128"/>
                  </a:lnTo>
                  <a:lnTo>
                    <a:pt x="316" y="136"/>
                  </a:lnTo>
                  <a:lnTo>
                    <a:pt x="324" y="136"/>
                  </a:lnTo>
                  <a:lnTo>
                    <a:pt x="336" y="140"/>
                  </a:lnTo>
                  <a:lnTo>
                    <a:pt x="344" y="140"/>
                  </a:lnTo>
                  <a:lnTo>
                    <a:pt x="352" y="140"/>
                  </a:lnTo>
                  <a:lnTo>
                    <a:pt x="360" y="144"/>
                  </a:lnTo>
                  <a:lnTo>
                    <a:pt x="368" y="144"/>
                  </a:lnTo>
                  <a:lnTo>
                    <a:pt x="384" y="148"/>
                  </a:lnTo>
                  <a:lnTo>
                    <a:pt x="392" y="148"/>
                  </a:lnTo>
                  <a:lnTo>
                    <a:pt x="400" y="148"/>
                  </a:lnTo>
                  <a:lnTo>
                    <a:pt x="412" y="148"/>
                  </a:lnTo>
                  <a:lnTo>
                    <a:pt x="420" y="148"/>
                  </a:lnTo>
                  <a:lnTo>
                    <a:pt x="440" y="144"/>
                  </a:lnTo>
                  <a:lnTo>
                    <a:pt x="448" y="144"/>
                  </a:lnTo>
                  <a:lnTo>
                    <a:pt x="460" y="144"/>
                  </a:lnTo>
                  <a:lnTo>
                    <a:pt x="468" y="144"/>
                  </a:lnTo>
                  <a:lnTo>
                    <a:pt x="480" y="144"/>
                  </a:lnTo>
                  <a:lnTo>
                    <a:pt x="488" y="140"/>
                  </a:lnTo>
                  <a:lnTo>
                    <a:pt x="504" y="132"/>
                  </a:lnTo>
                  <a:lnTo>
                    <a:pt x="512" y="132"/>
                  </a:lnTo>
                  <a:lnTo>
                    <a:pt x="520" y="128"/>
                  </a:lnTo>
                  <a:lnTo>
                    <a:pt x="532" y="124"/>
                  </a:lnTo>
                  <a:lnTo>
                    <a:pt x="536" y="116"/>
                  </a:lnTo>
                  <a:lnTo>
                    <a:pt x="544" y="112"/>
                  </a:lnTo>
                  <a:lnTo>
                    <a:pt x="556" y="108"/>
                  </a:lnTo>
                  <a:lnTo>
                    <a:pt x="564" y="108"/>
                  </a:lnTo>
                  <a:lnTo>
                    <a:pt x="572" y="104"/>
                  </a:lnTo>
                  <a:lnTo>
                    <a:pt x="580" y="100"/>
                  </a:lnTo>
                  <a:lnTo>
                    <a:pt x="592" y="92"/>
                  </a:lnTo>
                  <a:lnTo>
                    <a:pt x="600" y="92"/>
                  </a:lnTo>
                  <a:lnTo>
                    <a:pt x="604" y="84"/>
                  </a:lnTo>
                  <a:lnTo>
                    <a:pt x="612" y="84"/>
                  </a:lnTo>
                  <a:lnTo>
                    <a:pt x="620" y="76"/>
                  </a:lnTo>
                  <a:lnTo>
                    <a:pt x="628" y="72"/>
                  </a:lnTo>
                  <a:lnTo>
                    <a:pt x="632" y="64"/>
                  </a:lnTo>
                  <a:lnTo>
                    <a:pt x="640" y="60"/>
                  </a:lnTo>
                  <a:lnTo>
                    <a:pt x="648" y="52"/>
                  </a:lnTo>
                  <a:lnTo>
                    <a:pt x="656" y="44"/>
                  </a:lnTo>
                  <a:lnTo>
                    <a:pt x="660" y="36"/>
                  </a:lnTo>
                  <a:lnTo>
                    <a:pt x="668" y="32"/>
                  </a:lnTo>
                  <a:lnTo>
                    <a:pt x="672" y="24"/>
                  </a:lnTo>
                  <a:lnTo>
                    <a:pt x="680" y="20"/>
                  </a:lnTo>
                  <a:lnTo>
                    <a:pt x="684" y="12"/>
                  </a:lnTo>
                  <a:lnTo>
                    <a:pt x="692" y="8"/>
                  </a:lnTo>
                  <a:lnTo>
                    <a:pt x="700" y="4"/>
                  </a:lnTo>
                  <a:lnTo>
                    <a:pt x="708" y="0"/>
                  </a:lnTo>
                  <a:lnTo>
                    <a:pt x="712" y="8"/>
                  </a:lnTo>
                  <a:lnTo>
                    <a:pt x="712" y="16"/>
                  </a:lnTo>
                  <a:lnTo>
                    <a:pt x="708" y="24"/>
                  </a:lnTo>
                  <a:lnTo>
                    <a:pt x="700" y="28"/>
                  </a:lnTo>
                  <a:lnTo>
                    <a:pt x="696" y="36"/>
                  </a:lnTo>
                  <a:lnTo>
                    <a:pt x="692" y="44"/>
                  </a:lnTo>
                  <a:lnTo>
                    <a:pt x="688" y="52"/>
                  </a:lnTo>
                  <a:lnTo>
                    <a:pt x="684" y="60"/>
                  </a:lnTo>
                  <a:lnTo>
                    <a:pt x="680" y="68"/>
                  </a:lnTo>
                  <a:lnTo>
                    <a:pt x="676" y="76"/>
                  </a:lnTo>
                  <a:lnTo>
                    <a:pt x="672" y="84"/>
                  </a:lnTo>
                  <a:lnTo>
                    <a:pt x="664" y="92"/>
                  </a:lnTo>
                  <a:lnTo>
                    <a:pt x="660" y="100"/>
                  </a:lnTo>
                  <a:lnTo>
                    <a:pt x="652" y="108"/>
                  </a:lnTo>
                  <a:lnTo>
                    <a:pt x="652" y="116"/>
                  </a:lnTo>
                  <a:lnTo>
                    <a:pt x="648" y="124"/>
                  </a:lnTo>
                  <a:lnTo>
                    <a:pt x="644" y="132"/>
                  </a:lnTo>
                  <a:lnTo>
                    <a:pt x="644" y="140"/>
                  </a:lnTo>
                  <a:lnTo>
                    <a:pt x="644" y="148"/>
                  </a:lnTo>
                  <a:lnTo>
                    <a:pt x="644" y="156"/>
                  </a:lnTo>
                  <a:lnTo>
                    <a:pt x="640" y="164"/>
                  </a:lnTo>
                  <a:lnTo>
                    <a:pt x="640" y="172"/>
                  </a:lnTo>
                  <a:lnTo>
                    <a:pt x="636" y="180"/>
                  </a:lnTo>
                  <a:lnTo>
                    <a:pt x="636" y="188"/>
                  </a:lnTo>
                  <a:lnTo>
                    <a:pt x="632" y="196"/>
                  </a:lnTo>
                  <a:lnTo>
                    <a:pt x="628" y="208"/>
                  </a:lnTo>
                  <a:lnTo>
                    <a:pt x="628" y="216"/>
                  </a:lnTo>
                  <a:lnTo>
                    <a:pt x="628" y="224"/>
                  </a:lnTo>
                  <a:lnTo>
                    <a:pt x="628" y="240"/>
                  </a:lnTo>
                  <a:lnTo>
                    <a:pt x="624" y="248"/>
                  </a:lnTo>
                  <a:lnTo>
                    <a:pt x="624" y="264"/>
                  </a:lnTo>
                  <a:lnTo>
                    <a:pt x="624" y="272"/>
                  </a:lnTo>
                  <a:lnTo>
                    <a:pt x="624" y="280"/>
                  </a:lnTo>
                  <a:lnTo>
                    <a:pt x="620" y="292"/>
                  </a:lnTo>
                  <a:lnTo>
                    <a:pt x="624" y="300"/>
                  </a:lnTo>
                  <a:lnTo>
                    <a:pt x="628" y="308"/>
                  </a:lnTo>
                  <a:lnTo>
                    <a:pt x="628" y="316"/>
                  </a:lnTo>
                  <a:lnTo>
                    <a:pt x="632" y="324"/>
                  </a:lnTo>
                  <a:lnTo>
                    <a:pt x="640" y="336"/>
                  </a:lnTo>
                  <a:lnTo>
                    <a:pt x="640" y="344"/>
                  </a:lnTo>
                  <a:lnTo>
                    <a:pt x="644" y="352"/>
                  </a:lnTo>
                  <a:lnTo>
                    <a:pt x="644" y="360"/>
                  </a:lnTo>
                  <a:lnTo>
                    <a:pt x="648" y="368"/>
                  </a:lnTo>
                  <a:lnTo>
                    <a:pt x="652" y="380"/>
                  </a:lnTo>
                  <a:lnTo>
                    <a:pt x="656" y="388"/>
                  </a:lnTo>
                  <a:lnTo>
                    <a:pt x="668" y="400"/>
                  </a:lnTo>
                  <a:lnTo>
                    <a:pt x="676" y="408"/>
                  </a:lnTo>
                  <a:lnTo>
                    <a:pt x="680" y="416"/>
                  </a:lnTo>
                  <a:lnTo>
                    <a:pt x="688" y="428"/>
                  </a:lnTo>
                  <a:lnTo>
                    <a:pt x="692" y="436"/>
                  </a:lnTo>
                  <a:lnTo>
                    <a:pt x="700" y="440"/>
                  </a:lnTo>
                  <a:lnTo>
                    <a:pt x="704" y="448"/>
                  </a:lnTo>
                  <a:lnTo>
                    <a:pt x="708" y="456"/>
                  </a:lnTo>
                  <a:lnTo>
                    <a:pt x="712" y="464"/>
                  </a:lnTo>
                  <a:lnTo>
                    <a:pt x="720" y="472"/>
                  </a:lnTo>
                  <a:lnTo>
                    <a:pt x="732" y="480"/>
                  </a:lnTo>
                  <a:lnTo>
                    <a:pt x="740" y="484"/>
                  </a:lnTo>
                  <a:lnTo>
                    <a:pt x="748" y="488"/>
                  </a:lnTo>
                  <a:lnTo>
                    <a:pt x="756" y="496"/>
                  </a:lnTo>
                  <a:lnTo>
                    <a:pt x="768" y="500"/>
                  </a:lnTo>
                  <a:lnTo>
                    <a:pt x="780" y="508"/>
                  </a:lnTo>
                  <a:lnTo>
                    <a:pt x="788" y="512"/>
                  </a:lnTo>
                  <a:lnTo>
                    <a:pt x="796" y="516"/>
                  </a:lnTo>
                  <a:lnTo>
                    <a:pt x="804" y="520"/>
                  </a:lnTo>
                  <a:lnTo>
                    <a:pt x="812" y="524"/>
                  </a:lnTo>
                  <a:lnTo>
                    <a:pt x="820" y="528"/>
                  </a:lnTo>
                  <a:lnTo>
                    <a:pt x="828" y="532"/>
                  </a:lnTo>
                  <a:lnTo>
                    <a:pt x="836" y="536"/>
                  </a:lnTo>
                  <a:lnTo>
                    <a:pt x="844" y="540"/>
                  </a:lnTo>
                  <a:lnTo>
                    <a:pt x="856" y="548"/>
                  </a:lnTo>
                  <a:lnTo>
                    <a:pt x="864" y="548"/>
                  </a:lnTo>
                  <a:lnTo>
                    <a:pt x="872" y="552"/>
                  </a:lnTo>
                  <a:lnTo>
                    <a:pt x="880" y="556"/>
                  </a:lnTo>
                  <a:lnTo>
                    <a:pt x="888" y="556"/>
                  </a:lnTo>
                  <a:lnTo>
                    <a:pt x="896" y="560"/>
                  </a:lnTo>
                  <a:lnTo>
                    <a:pt x="904" y="564"/>
                  </a:lnTo>
                  <a:lnTo>
                    <a:pt x="912" y="564"/>
                  </a:lnTo>
                  <a:lnTo>
                    <a:pt x="920" y="568"/>
                  </a:lnTo>
                  <a:lnTo>
                    <a:pt x="920" y="576"/>
                  </a:lnTo>
                  <a:lnTo>
                    <a:pt x="912" y="576"/>
                  </a:lnTo>
                  <a:lnTo>
                    <a:pt x="904" y="572"/>
                  </a:lnTo>
                  <a:lnTo>
                    <a:pt x="896" y="572"/>
                  </a:lnTo>
                  <a:lnTo>
                    <a:pt x="888" y="568"/>
                  </a:lnTo>
                  <a:lnTo>
                    <a:pt x="880" y="568"/>
                  </a:lnTo>
                  <a:lnTo>
                    <a:pt x="872" y="568"/>
                  </a:lnTo>
                  <a:lnTo>
                    <a:pt x="864" y="564"/>
                  </a:lnTo>
                  <a:lnTo>
                    <a:pt x="856" y="564"/>
                  </a:lnTo>
                  <a:lnTo>
                    <a:pt x="844" y="560"/>
                  </a:lnTo>
                  <a:lnTo>
                    <a:pt x="836" y="560"/>
                  </a:lnTo>
                  <a:lnTo>
                    <a:pt x="828" y="560"/>
                  </a:lnTo>
                  <a:lnTo>
                    <a:pt x="820" y="560"/>
                  </a:lnTo>
                  <a:lnTo>
                    <a:pt x="812" y="560"/>
                  </a:lnTo>
                  <a:lnTo>
                    <a:pt x="804" y="560"/>
                  </a:lnTo>
                  <a:lnTo>
                    <a:pt x="796" y="556"/>
                  </a:lnTo>
                  <a:lnTo>
                    <a:pt x="788" y="556"/>
                  </a:lnTo>
                  <a:lnTo>
                    <a:pt x="780" y="552"/>
                  </a:lnTo>
                  <a:lnTo>
                    <a:pt x="772" y="552"/>
                  </a:lnTo>
                  <a:lnTo>
                    <a:pt x="764" y="548"/>
                  </a:lnTo>
                  <a:lnTo>
                    <a:pt x="752" y="544"/>
                  </a:lnTo>
                  <a:lnTo>
                    <a:pt x="744" y="540"/>
                  </a:lnTo>
                  <a:lnTo>
                    <a:pt x="736" y="536"/>
                  </a:lnTo>
                  <a:lnTo>
                    <a:pt x="728" y="532"/>
                  </a:lnTo>
                  <a:lnTo>
                    <a:pt x="716" y="532"/>
                  </a:lnTo>
                  <a:lnTo>
                    <a:pt x="708" y="528"/>
                  </a:lnTo>
                  <a:lnTo>
                    <a:pt x="696" y="520"/>
                  </a:lnTo>
                  <a:lnTo>
                    <a:pt x="688" y="516"/>
                  </a:lnTo>
                  <a:lnTo>
                    <a:pt x="672" y="512"/>
                  </a:lnTo>
                  <a:lnTo>
                    <a:pt x="664" y="508"/>
                  </a:lnTo>
                  <a:lnTo>
                    <a:pt x="652" y="504"/>
                  </a:lnTo>
                  <a:lnTo>
                    <a:pt x="644" y="496"/>
                  </a:lnTo>
                  <a:lnTo>
                    <a:pt x="636" y="492"/>
                  </a:lnTo>
                  <a:lnTo>
                    <a:pt x="628" y="488"/>
                  </a:lnTo>
                  <a:lnTo>
                    <a:pt x="620" y="484"/>
                  </a:lnTo>
                  <a:lnTo>
                    <a:pt x="612" y="476"/>
                  </a:lnTo>
                  <a:lnTo>
                    <a:pt x="600" y="468"/>
                  </a:lnTo>
                  <a:lnTo>
                    <a:pt x="592" y="464"/>
                  </a:lnTo>
                  <a:lnTo>
                    <a:pt x="584" y="456"/>
                  </a:lnTo>
                  <a:lnTo>
                    <a:pt x="576" y="448"/>
                  </a:lnTo>
                  <a:lnTo>
                    <a:pt x="568" y="444"/>
                  </a:lnTo>
                  <a:lnTo>
                    <a:pt x="568" y="436"/>
                  </a:lnTo>
                  <a:lnTo>
                    <a:pt x="560" y="432"/>
                  </a:lnTo>
                  <a:lnTo>
                    <a:pt x="552" y="424"/>
                  </a:lnTo>
                  <a:lnTo>
                    <a:pt x="536" y="416"/>
                  </a:lnTo>
                  <a:lnTo>
                    <a:pt x="524" y="404"/>
                  </a:lnTo>
                  <a:lnTo>
                    <a:pt x="516" y="396"/>
                  </a:lnTo>
                  <a:lnTo>
                    <a:pt x="508" y="388"/>
                  </a:lnTo>
                  <a:lnTo>
                    <a:pt x="500" y="380"/>
                  </a:lnTo>
                  <a:lnTo>
                    <a:pt x="492" y="376"/>
                  </a:lnTo>
                  <a:lnTo>
                    <a:pt x="488" y="368"/>
                  </a:lnTo>
                  <a:lnTo>
                    <a:pt x="472" y="360"/>
                  </a:lnTo>
                  <a:lnTo>
                    <a:pt x="464" y="352"/>
                  </a:lnTo>
                  <a:lnTo>
                    <a:pt x="456" y="348"/>
                  </a:lnTo>
                  <a:lnTo>
                    <a:pt x="448" y="344"/>
                  </a:lnTo>
                  <a:lnTo>
                    <a:pt x="440" y="340"/>
                  </a:lnTo>
                  <a:lnTo>
                    <a:pt x="432" y="336"/>
                  </a:lnTo>
                  <a:lnTo>
                    <a:pt x="424" y="328"/>
                  </a:lnTo>
                  <a:lnTo>
                    <a:pt x="416" y="324"/>
                  </a:lnTo>
                  <a:lnTo>
                    <a:pt x="408" y="320"/>
                  </a:lnTo>
                  <a:lnTo>
                    <a:pt x="400" y="312"/>
                  </a:lnTo>
                  <a:lnTo>
                    <a:pt x="392" y="308"/>
                  </a:lnTo>
                  <a:lnTo>
                    <a:pt x="384" y="304"/>
                  </a:lnTo>
                  <a:lnTo>
                    <a:pt x="372" y="300"/>
                  </a:lnTo>
                  <a:lnTo>
                    <a:pt x="364" y="296"/>
                  </a:lnTo>
                  <a:lnTo>
                    <a:pt x="356" y="292"/>
                  </a:lnTo>
                  <a:lnTo>
                    <a:pt x="336" y="288"/>
                  </a:lnTo>
                  <a:lnTo>
                    <a:pt x="328" y="284"/>
                  </a:lnTo>
                  <a:lnTo>
                    <a:pt x="320" y="280"/>
                  </a:lnTo>
                  <a:lnTo>
                    <a:pt x="312" y="280"/>
                  </a:lnTo>
                  <a:lnTo>
                    <a:pt x="304" y="280"/>
                  </a:lnTo>
                  <a:lnTo>
                    <a:pt x="292" y="280"/>
                  </a:lnTo>
                  <a:lnTo>
                    <a:pt x="284" y="280"/>
                  </a:lnTo>
                  <a:lnTo>
                    <a:pt x="276" y="280"/>
                  </a:lnTo>
                  <a:lnTo>
                    <a:pt x="268" y="280"/>
                  </a:lnTo>
                  <a:lnTo>
                    <a:pt x="260" y="280"/>
                  </a:lnTo>
                  <a:lnTo>
                    <a:pt x="252" y="280"/>
                  </a:lnTo>
                  <a:lnTo>
                    <a:pt x="232" y="280"/>
                  </a:lnTo>
                  <a:lnTo>
                    <a:pt x="224" y="280"/>
                  </a:lnTo>
                  <a:lnTo>
                    <a:pt x="216" y="280"/>
                  </a:lnTo>
                  <a:lnTo>
                    <a:pt x="208" y="284"/>
                  </a:lnTo>
                  <a:lnTo>
                    <a:pt x="200" y="284"/>
                  </a:lnTo>
                  <a:lnTo>
                    <a:pt x="192" y="284"/>
                  </a:lnTo>
                  <a:lnTo>
                    <a:pt x="184" y="288"/>
                  </a:lnTo>
                  <a:lnTo>
                    <a:pt x="176" y="288"/>
                  </a:lnTo>
                  <a:lnTo>
                    <a:pt x="168" y="288"/>
                  </a:lnTo>
                  <a:lnTo>
                    <a:pt x="160" y="292"/>
                  </a:lnTo>
                  <a:lnTo>
                    <a:pt x="152" y="296"/>
                  </a:lnTo>
                  <a:lnTo>
                    <a:pt x="144" y="300"/>
                  </a:lnTo>
                  <a:lnTo>
                    <a:pt x="136" y="308"/>
                  </a:lnTo>
                  <a:lnTo>
                    <a:pt x="128" y="320"/>
                  </a:lnTo>
                  <a:lnTo>
                    <a:pt x="120" y="324"/>
                  </a:lnTo>
                  <a:lnTo>
                    <a:pt x="116" y="332"/>
                  </a:lnTo>
                  <a:lnTo>
                    <a:pt x="112" y="340"/>
                  </a:lnTo>
                  <a:lnTo>
                    <a:pt x="104" y="348"/>
                  </a:lnTo>
                  <a:lnTo>
                    <a:pt x="100" y="356"/>
                  </a:lnTo>
                  <a:lnTo>
                    <a:pt x="92" y="364"/>
                  </a:lnTo>
                  <a:lnTo>
                    <a:pt x="80" y="376"/>
                  </a:lnTo>
                  <a:lnTo>
                    <a:pt x="76" y="384"/>
                  </a:lnTo>
                  <a:lnTo>
                    <a:pt x="72" y="392"/>
                  </a:lnTo>
                  <a:lnTo>
                    <a:pt x="68" y="400"/>
                  </a:lnTo>
                  <a:lnTo>
                    <a:pt x="60" y="404"/>
                  </a:lnTo>
                  <a:lnTo>
                    <a:pt x="56" y="412"/>
                  </a:lnTo>
                  <a:lnTo>
                    <a:pt x="52" y="424"/>
                  </a:lnTo>
                  <a:lnTo>
                    <a:pt x="48" y="432"/>
                  </a:lnTo>
                  <a:lnTo>
                    <a:pt x="40" y="440"/>
                  </a:lnTo>
                  <a:lnTo>
                    <a:pt x="40" y="448"/>
                  </a:lnTo>
                  <a:lnTo>
                    <a:pt x="36" y="456"/>
                  </a:lnTo>
                  <a:lnTo>
                    <a:pt x="28" y="464"/>
                  </a:lnTo>
                  <a:lnTo>
                    <a:pt x="20" y="468"/>
                  </a:lnTo>
                  <a:lnTo>
                    <a:pt x="12" y="472"/>
                  </a:lnTo>
                  <a:lnTo>
                    <a:pt x="4" y="472"/>
                  </a:lnTo>
                  <a:lnTo>
                    <a:pt x="0" y="464"/>
                  </a:lnTo>
                  <a:lnTo>
                    <a:pt x="0" y="456"/>
                  </a:lnTo>
                  <a:lnTo>
                    <a:pt x="4" y="448"/>
                  </a:lnTo>
                  <a:lnTo>
                    <a:pt x="8" y="440"/>
                  </a:lnTo>
                  <a:lnTo>
                    <a:pt x="12" y="432"/>
                  </a:lnTo>
                  <a:lnTo>
                    <a:pt x="16" y="424"/>
                  </a:lnTo>
                  <a:lnTo>
                    <a:pt x="20" y="416"/>
                  </a:lnTo>
                  <a:lnTo>
                    <a:pt x="24" y="408"/>
                  </a:lnTo>
                  <a:lnTo>
                    <a:pt x="28" y="400"/>
                  </a:lnTo>
                  <a:lnTo>
                    <a:pt x="36" y="388"/>
                  </a:lnTo>
                  <a:lnTo>
                    <a:pt x="40" y="380"/>
                  </a:lnTo>
                  <a:lnTo>
                    <a:pt x="48" y="376"/>
                  </a:lnTo>
                  <a:lnTo>
                    <a:pt x="52" y="364"/>
                  </a:lnTo>
                  <a:lnTo>
                    <a:pt x="56" y="356"/>
                  </a:lnTo>
                  <a:lnTo>
                    <a:pt x="64" y="344"/>
                  </a:lnTo>
                  <a:lnTo>
                    <a:pt x="72" y="336"/>
                  </a:lnTo>
                  <a:lnTo>
                    <a:pt x="72" y="328"/>
                  </a:lnTo>
                  <a:lnTo>
                    <a:pt x="76" y="320"/>
                  </a:lnTo>
                  <a:lnTo>
                    <a:pt x="80" y="312"/>
                  </a:lnTo>
                  <a:lnTo>
                    <a:pt x="88" y="304"/>
                  </a:lnTo>
                  <a:lnTo>
                    <a:pt x="92" y="296"/>
                  </a:lnTo>
                  <a:lnTo>
                    <a:pt x="100" y="292"/>
                  </a:lnTo>
                  <a:lnTo>
                    <a:pt x="108" y="280"/>
                  </a:lnTo>
                  <a:lnTo>
                    <a:pt x="116" y="272"/>
                  </a:lnTo>
                  <a:lnTo>
                    <a:pt x="120" y="264"/>
                  </a:lnTo>
                  <a:lnTo>
                    <a:pt x="128" y="264"/>
                  </a:lnTo>
                  <a:lnTo>
                    <a:pt x="132" y="256"/>
                  </a:lnTo>
                  <a:lnTo>
                    <a:pt x="140" y="256"/>
                  </a:lnTo>
                  <a:lnTo>
                    <a:pt x="148" y="252"/>
                  </a:lnTo>
                  <a:lnTo>
                    <a:pt x="156" y="248"/>
                  </a:lnTo>
                  <a:lnTo>
                    <a:pt x="164" y="240"/>
                  </a:lnTo>
                  <a:lnTo>
                    <a:pt x="172" y="236"/>
                  </a:lnTo>
                  <a:lnTo>
                    <a:pt x="180" y="228"/>
                  </a:lnTo>
                  <a:lnTo>
                    <a:pt x="184" y="220"/>
                  </a:lnTo>
                  <a:lnTo>
                    <a:pt x="192" y="216"/>
                  </a:lnTo>
                  <a:lnTo>
                    <a:pt x="196" y="208"/>
                  </a:lnTo>
                  <a:lnTo>
                    <a:pt x="204" y="204"/>
                  </a:lnTo>
                  <a:lnTo>
                    <a:pt x="208" y="196"/>
                  </a:lnTo>
                  <a:lnTo>
                    <a:pt x="208" y="188"/>
                  </a:lnTo>
                  <a:lnTo>
                    <a:pt x="212" y="180"/>
                  </a:lnTo>
                  <a:lnTo>
                    <a:pt x="216" y="172"/>
                  </a:lnTo>
                  <a:lnTo>
                    <a:pt x="216" y="164"/>
                  </a:lnTo>
                  <a:lnTo>
                    <a:pt x="216" y="156"/>
                  </a:lnTo>
                  <a:lnTo>
                    <a:pt x="216" y="144"/>
                  </a:lnTo>
                  <a:lnTo>
                    <a:pt x="212" y="136"/>
                  </a:lnTo>
                  <a:lnTo>
                    <a:pt x="212" y="128"/>
                  </a:lnTo>
                  <a:lnTo>
                    <a:pt x="204" y="116"/>
                  </a:lnTo>
                  <a:lnTo>
                    <a:pt x="204" y="108"/>
                  </a:lnTo>
                  <a:lnTo>
                    <a:pt x="204" y="98"/>
                  </a:lnTo>
                  <a:lnTo>
                    <a:pt x="200" y="82"/>
                  </a:lnTo>
                  <a:lnTo>
                    <a:pt x="186" y="58"/>
                  </a:lnTo>
                  <a:lnTo>
                    <a:pt x="206" y="60"/>
                  </a:lnTo>
                  <a:lnTo>
                    <a:pt x="222" y="74"/>
                  </a:lnTo>
                  <a:lnTo>
                    <a:pt x="224" y="82"/>
                  </a:lnTo>
                  <a:lnTo>
                    <a:pt x="238" y="84"/>
                  </a:lnTo>
                  <a:lnTo>
                    <a:pt x="246" y="90"/>
                  </a:lnTo>
                  <a:lnTo>
                    <a:pt x="250" y="96"/>
                  </a:lnTo>
                  <a:lnTo>
                    <a:pt x="252" y="92"/>
                  </a:lnTo>
                </a:path>
              </a:pathLst>
            </a:custGeom>
            <a:solidFill>
              <a:srgbClr val="FCFEB9"/>
            </a:solidFill>
            <a:ln w="12700" cap="rnd" cmpd="sng">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endParaRPr lang="es-ES" sz="1279"/>
            </a:p>
          </p:txBody>
        </p:sp>
        <p:sp>
          <p:nvSpPr>
            <p:cNvPr id="84" name="Freeform 50"/>
            <p:cNvSpPr>
              <a:spLocks/>
            </p:cNvSpPr>
            <p:nvPr/>
          </p:nvSpPr>
          <p:spPr bwMode="auto">
            <a:xfrm>
              <a:off x="4216" y="2817"/>
              <a:ext cx="796" cy="755"/>
            </a:xfrm>
            <a:custGeom>
              <a:avLst/>
              <a:gdLst>
                <a:gd name="T0" fmla="*/ 32 w 895"/>
                <a:gd name="T1" fmla="*/ 314 h 755"/>
                <a:gd name="T2" fmla="*/ 68 w 895"/>
                <a:gd name="T3" fmla="*/ 274 h 755"/>
                <a:gd name="T4" fmla="*/ 111 w 895"/>
                <a:gd name="T5" fmla="*/ 227 h 755"/>
                <a:gd name="T6" fmla="*/ 138 w 895"/>
                <a:gd name="T7" fmla="*/ 180 h 755"/>
                <a:gd name="T8" fmla="*/ 158 w 895"/>
                <a:gd name="T9" fmla="*/ 120 h 755"/>
                <a:gd name="T10" fmla="*/ 185 w 895"/>
                <a:gd name="T11" fmla="*/ 67 h 755"/>
                <a:gd name="T12" fmla="*/ 217 w 895"/>
                <a:gd name="T13" fmla="*/ 27 h 755"/>
                <a:gd name="T14" fmla="*/ 269 w 895"/>
                <a:gd name="T15" fmla="*/ 0 h 755"/>
                <a:gd name="T16" fmla="*/ 311 w 895"/>
                <a:gd name="T17" fmla="*/ 0 h 755"/>
                <a:gd name="T18" fmla="*/ 364 w 895"/>
                <a:gd name="T19" fmla="*/ 27 h 755"/>
                <a:gd name="T20" fmla="*/ 401 w 895"/>
                <a:gd name="T21" fmla="*/ 54 h 755"/>
                <a:gd name="T22" fmla="*/ 443 w 895"/>
                <a:gd name="T23" fmla="*/ 100 h 755"/>
                <a:gd name="T24" fmla="*/ 486 w 895"/>
                <a:gd name="T25" fmla="*/ 140 h 755"/>
                <a:gd name="T26" fmla="*/ 533 w 895"/>
                <a:gd name="T27" fmla="*/ 174 h 755"/>
                <a:gd name="T28" fmla="*/ 581 w 895"/>
                <a:gd name="T29" fmla="*/ 214 h 755"/>
                <a:gd name="T30" fmla="*/ 623 w 895"/>
                <a:gd name="T31" fmla="*/ 240 h 755"/>
                <a:gd name="T32" fmla="*/ 660 w 895"/>
                <a:gd name="T33" fmla="*/ 274 h 755"/>
                <a:gd name="T34" fmla="*/ 686 w 895"/>
                <a:gd name="T35" fmla="*/ 334 h 755"/>
                <a:gd name="T36" fmla="*/ 696 w 895"/>
                <a:gd name="T37" fmla="*/ 387 h 755"/>
                <a:gd name="T38" fmla="*/ 707 w 895"/>
                <a:gd name="T39" fmla="*/ 440 h 755"/>
                <a:gd name="T40" fmla="*/ 686 w 895"/>
                <a:gd name="T41" fmla="*/ 420 h 755"/>
                <a:gd name="T42" fmla="*/ 664 w 895"/>
                <a:gd name="T43" fmla="*/ 367 h 755"/>
                <a:gd name="T44" fmla="*/ 623 w 895"/>
                <a:gd name="T45" fmla="*/ 314 h 755"/>
                <a:gd name="T46" fmla="*/ 585 w 895"/>
                <a:gd name="T47" fmla="*/ 274 h 755"/>
                <a:gd name="T48" fmla="*/ 549 w 895"/>
                <a:gd name="T49" fmla="*/ 240 h 755"/>
                <a:gd name="T50" fmla="*/ 506 w 895"/>
                <a:gd name="T51" fmla="*/ 220 h 755"/>
                <a:gd name="T52" fmla="*/ 464 w 895"/>
                <a:gd name="T53" fmla="*/ 207 h 755"/>
                <a:gd name="T54" fmla="*/ 422 w 895"/>
                <a:gd name="T55" fmla="*/ 194 h 755"/>
                <a:gd name="T56" fmla="*/ 380 w 895"/>
                <a:gd name="T57" fmla="*/ 200 h 755"/>
                <a:gd name="T58" fmla="*/ 333 w 895"/>
                <a:gd name="T59" fmla="*/ 214 h 755"/>
                <a:gd name="T60" fmla="*/ 285 w 895"/>
                <a:gd name="T61" fmla="*/ 240 h 755"/>
                <a:gd name="T62" fmla="*/ 243 w 895"/>
                <a:gd name="T63" fmla="*/ 267 h 755"/>
                <a:gd name="T64" fmla="*/ 211 w 895"/>
                <a:gd name="T65" fmla="*/ 307 h 755"/>
                <a:gd name="T66" fmla="*/ 185 w 895"/>
                <a:gd name="T67" fmla="*/ 354 h 755"/>
                <a:gd name="T68" fmla="*/ 158 w 895"/>
                <a:gd name="T69" fmla="*/ 400 h 755"/>
                <a:gd name="T70" fmla="*/ 142 w 895"/>
                <a:gd name="T71" fmla="*/ 454 h 755"/>
                <a:gd name="T72" fmla="*/ 138 w 895"/>
                <a:gd name="T73" fmla="*/ 514 h 755"/>
                <a:gd name="T74" fmla="*/ 142 w 895"/>
                <a:gd name="T75" fmla="*/ 567 h 755"/>
                <a:gd name="T76" fmla="*/ 142 w 895"/>
                <a:gd name="T77" fmla="*/ 620 h 755"/>
                <a:gd name="T78" fmla="*/ 138 w 895"/>
                <a:gd name="T79" fmla="*/ 674 h 755"/>
                <a:gd name="T80" fmla="*/ 148 w 895"/>
                <a:gd name="T81" fmla="*/ 727 h 755"/>
                <a:gd name="T82" fmla="*/ 133 w 895"/>
                <a:gd name="T83" fmla="*/ 734 h 755"/>
                <a:gd name="T84" fmla="*/ 122 w 895"/>
                <a:gd name="T85" fmla="*/ 680 h 755"/>
                <a:gd name="T86" fmla="*/ 122 w 895"/>
                <a:gd name="T87" fmla="*/ 627 h 755"/>
                <a:gd name="T88" fmla="*/ 117 w 895"/>
                <a:gd name="T89" fmla="*/ 574 h 755"/>
                <a:gd name="T90" fmla="*/ 111 w 895"/>
                <a:gd name="T91" fmla="*/ 514 h 755"/>
                <a:gd name="T92" fmla="*/ 106 w 895"/>
                <a:gd name="T93" fmla="*/ 454 h 755"/>
                <a:gd name="T94" fmla="*/ 95 w 895"/>
                <a:gd name="T95" fmla="*/ 400 h 755"/>
                <a:gd name="T96" fmla="*/ 63 w 895"/>
                <a:gd name="T97" fmla="*/ 360 h 755"/>
                <a:gd name="T98" fmla="*/ 21 w 895"/>
                <a:gd name="T99" fmla="*/ 367 h 755"/>
                <a:gd name="T100" fmla="*/ 11 w 895"/>
                <a:gd name="T101" fmla="*/ 347 h 75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895" h="755">
                  <a:moveTo>
                    <a:pt x="14" y="347"/>
                  </a:moveTo>
                  <a:lnTo>
                    <a:pt x="14" y="334"/>
                  </a:lnTo>
                  <a:lnTo>
                    <a:pt x="27" y="327"/>
                  </a:lnTo>
                  <a:lnTo>
                    <a:pt x="40" y="314"/>
                  </a:lnTo>
                  <a:lnTo>
                    <a:pt x="54" y="300"/>
                  </a:lnTo>
                  <a:lnTo>
                    <a:pt x="60" y="287"/>
                  </a:lnTo>
                  <a:lnTo>
                    <a:pt x="74" y="280"/>
                  </a:lnTo>
                  <a:lnTo>
                    <a:pt x="87" y="274"/>
                  </a:lnTo>
                  <a:lnTo>
                    <a:pt x="100" y="260"/>
                  </a:lnTo>
                  <a:lnTo>
                    <a:pt x="114" y="254"/>
                  </a:lnTo>
                  <a:lnTo>
                    <a:pt x="120" y="240"/>
                  </a:lnTo>
                  <a:lnTo>
                    <a:pt x="140" y="227"/>
                  </a:lnTo>
                  <a:lnTo>
                    <a:pt x="147" y="214"/>
                  </a:lnTo>
                  <a:lnTo>
                    <a:pt x="160" y="207"/>
                  </a:lnTo>
                  <a:lnTo>
                    <a:pt x="167" y="194"/>
                  </a:lnTo>
                  <a:lnTo>
                    <a:pt x="174" y="180"/>
                  </a:lnTo>
                  <a:lnTo>
                    <a:pt x="174" y="167"/>
                  </a:lnTo>
                  <a:lnTo>
                    <a:pt x="187" y="147"/>
                  </a:lnTo>
                  <a:lnTo>
                    <a:pt x="194" y="134"/>
                  </a:lnTo>
                  <a:lnTo>
                    <a:pt x="200" y="120"/>
                  </a:lnTo>
                  <a:lnTo>
                    <a:pt x="214" y="107"/>
                  </a:lnTo>
                  <a:lnTo>
                    <a:pt x="220" y="94"/>
                  </a:lnTo>
                  <a:lnTo>
                    <a:pt x="227" y="80"/>
                  </a:lnTo>
                  <a:lnTo>
                    <a:pt x="234" y="67"/>
                  </a:lnTo>
                  <a:lnTo>
                    <a:pt x="247" y="60"/>
                  </a:lnTo>
                  <a:lnTo>
                    <a:pt x="254" y="47"/>
                  </a:lnTo>
                  <a:lnTo>
                    <a:pt x="267" y="40"/>
                  </a:lnTo>
                  <a:lnTo>
                    <a:pt x="274" y="27"/>
                  </a:lnTo>
                  <a:lnTo>
                    <a:pt x="294" y="20"/>
                  </a:lnTo>
                  <a:lnTo>
                    <a:pt x="307" y="14"/>
                  </a:lnTo>
                  <a:lnTo>
                    <a:pt x="327" y="7"/>
                  </a:lnTo>
                  <a:lnTo>
                    <a:pt x="340" y="0"/>
                  </a:lnTo>
                  <a:lnTo>
                    <a:pt x="354" y="0"/>
                  </a:lnTo>
                  <a:lnTo>
                    <a:pt x="367" y="0"/>
                  </a:lnTo>
                  <a:lnTo>
                    <a:pt x="380" y="0"/>
                  </a:lnTo>
                  <a:lnTo>
                    <a:pt x="394" y="0"/>
                  </a:lnTo>
                  <a:lnTo>
                    <a:pt x="414" y="7"/>
                  </a:lnTo>
                  <a:lnTo>
                    <a:pt x="440" y="14"/>
                  </a:lnTo>
                  <a:lnTo>
                    <a:pt x="454" y="14"/>
                  </a:lnTo>
                  <a:lnTo>
                    <a:pt x="460" y="27"/>
                  </a:lnTo>
                  <a:lnTo>
                    <a:pt x="474" y="34"/>
                  </a:lnTo>
                  <a:lnTo>
                    <a:pt x="487" y="40"/>
                  </a:lnTo>
                  <a:lnTo>
                    <a:pt x="494" y="54"/>
                  </a:lnTo>
                  <a:lnTo>
                    <a:pt x="507" y="54"/>
                  </a:lnTo>
                  <a:lnTo>
                    <a:pt x="514" y="67"/>
                  </a:lnTo>
                  <a:lnTo>
                    <a:pt x="534" y="80"/>
                  </a:lnTo>
                  <a:lnTo>
                    <a:pt x="547" y="94"/>
                  </a:lnTo>
                  <a:lnTo>
                    <a:pt x="560" y="100"/>
                  </a:lnTo>
                  <a:lnTo>
                    <a:pt x="574" y="114"/>
                  </a:lnTo>
                  <a:lnTo>
                    <a:pt x="587" y="127"/>
                  </a:lnTo>
                  <a:lnTo>
                    <a:pt x="600" y="134"/>
                  </a:lnTo>
                  <a:lnTo>
                    <a:pt x="614" y="140"/>
                  </a:lnTo>
                  <a:lnTo>
                    <a:pt x="627" y="147"/>
                  </a:lnTo>
                  <a:lnTo>
                    <a:pt x="647" y="160"/>
                  </a:lnTo>
                  <a:lnTo>
                    <a:pt x="660" y="167"/>
                  </a:lnTo>
                  <a:lnTo>
                    <a:pt x="674" y="174"/>
                  </a:lnTo>
                  <a:lnTo>
                    <a:pt x="687" y="180"/>
                  </a:lnTo>
                  <a:lnTo>
                    <a:pt x="700" y="187"/>
                  </a:lnTo>
                  <a:lnTo>
                    <a:pt x="714" y="200"/>
                  </a:lnTo>
                  <a:lnTo>
                    <a:pt x="734" y="214"/>
                  </a:lnTo>
                  <a:lnTo>
                    <a:pt x="747" y="220"/>
                  </a:lnTo>
                  <a:lnTo>
                    <a:pt x="760" y="234"/>
                  </a:lnTo>
                  <a:lnTo>
                    <a:pt x="774" y="240"/>
                  </a:lnTo>
                  <a:lnTo>
                    <a:pt x="787" y="240"/>
                  </a:lnTo>
                  <a:lnTo>
                    <a:pt x="800" y="247"/>
                  </a:lnTo>
                  <a:lnTo>
                    <a:pt x="814" y="254"/>
                  </a:lnTo>
                  <a:lnTo>
                    <a:pt x="820" y="267"/>
                  </a:lnTo>
                  <a:lnTo>
                    <a:pt x="834" y="274"/>
                  </a:lnTo>
                  <a:lnTo>
                    <a:pt x="847" y="287"/>
                  </a:lnTo>
                  <a:lnTo>
                    <a:pt x="854" y="300"/>
                  </a:lnTo>
                  <a:lnTo>
                    <a:pt x="860" y="320"/>
                  </a:lnTo>
                  <a:lnTo>
                    <a:pt x="867" y="334"/>
                  </a:lnTo>
                  <a:lnTo>
                    <a:pt x="867" y="347"/>
                  </a:lnTo>
                  <a:lnTo>
                    <a:pt x="874" y="360"/>
                  </a:lnTo>
                  <a:lnTo>
                    <a:pt x="880" y="374"/>
                  </a:lnTo>
                  <a:lnTo>
                    <a:pt x="880" y="387"/>
                  </a:lnTo>
                  <a:lnTo>
                    <a:pt x="887" y="400"/>
                  </a:lnTo>
                  <a:lnTo>
                    <a:pt x="894" y="414"/>
                  </a:lnTo>
                  <a:lnTo>
                    <a:pt x="894" y="427"/>
                  </a:lnTo>
                  <a:lnTo>
                    <a:pt x="894" y="440"/>
                  </a:lnTo>
                  <a:lnTo>
                    <a:pt x="894" y="454"/>
                  </a:lnTo>
                  <a:lnTo>
                    <a:pt x="880" y="447"/>
                  </a:lnTo>
                  <a:lnTo>
                    <a:pt x="874" y="434"/>
                  </a:lnTo>
                  <a:lnTo>
                    <a:pt x="867" y="420"/>
                  </a:lnTo>
                  <a:lnTo>
                    <a:pt x="860" y="407"/>
                  </a:lnTo>
                  <a:lnTo>
                    <a:pt x="860" y="394"/>
                  </a:lnTo>
                  <a:lnTo>
                    <a:pt x="847" y="380"/>
                  </a:lnTo>
                  <a:lnTo>
                    <a:pt x="840" y="367"/>
                  </a:lnTo>
                  <a:lnTo>
                    <a:pt x="827" y="360"/>
                  </a:lnTo>
                  <a:lnTo>
                    <a:pt x="820" y="347"/>
                  </a:lnTo>
                  <a:lnTo>
                    <a:pt x="807" y="334"/>
                  </a:lnTo>
                  <a:lnTo>
                    <a:pt x="787" y="314"/>
                  </a:lnTo>
                  <a:lnTo>
                    <a:pt x="774" y="300"/>
                  </a:lnTo>
                  <a:lnTo>
                    <a:pt x="760" y="294"/>
                  </a:lnTo>
                  <a:lnTo>
                    <a:pt x="754" y="280"/>
                  </a:lnTo>
                  <a:lnTo>
                    <a:pt x="740" y="274"/>
                  </a:lnTo>
                  <a:lnTo>
                    <a:pt x="734" y="260"/>
                  </a:lnTo>
                  <a:lnTo>
                    <a:pt x="720" y="254"/>
                  </a:lnTo>
                  <a:lnTo>
                    <a:pt x="707" y="247"/>
                  </a:lnTo>
                  <a:lnTo>
                    <a:pt x="694" y="240"/>
                  </a:lnTo>
                  <a:lnTo>
                    <a:pt x="680" y="240"/>
                  </a:lnTo>
                  <a:lnTo>
                    <a:pt x="667" y="234"/>
                  </a:lnTo>
                  <a:lnTo>
                    <a:pt x="654" y="227"/>
                  </a:lnTo>
                  <a:lnTo>
                    <a:pt x="640" y="220"/>
                  </a:lnTo>
                  <a:lnTo>
                    <a:pt x="627" y="214"/>
                  </a:lnTo>
                  <a:lnTo>
                    <a:pt x="614" y="214"/>
                  </a:lnTo>
                  <a:lnTo>
                    <a:pt x="600" y="207"/>
                  </a:lnTo>
                  <a:lnTo>
                    <a:pt x="587" y="207"/>
                  </a:lnTo>
                  <a:lnTo>
                    <a:pt x="574" y="200"/>
                  </a:lnTo>
                  <a:lnTo>
                    <a:pt x="560" y="200"/>
                  </a:lnTo>
                  <a:lnTo>
                    <a:pt x="547" y="200"/>
                  </a:lnTo>
                  <a:lnTo>
                    <a:pt x="534" y="194"/>
                  </a:lnTo>
                  <a:lnTo>
                    <a:pt x="520" y="194"/>
                  </a:lnTo>
                  <a:lnTo>
                    <a:pt x="507" y="194"/>
                  </a:lnTo>
                  <a:lnTo>
                    <a:pt x="494" y="194"/>
                  </a:lnTo>
                  <a:lnTo>
                    <a:pt x="480" y="200"/>
                  </a:lnTo>
                  <a:lnTo>
                    <a:pt x="467" y="200"/>
                  </a:lnTo>
                  <a:lnTo>
                    <a:pt x="454" y="207"/>
                  </a:lnTo>
                  <a:lnTo>
                    <a:pt x="440" y="214"/>
                  </a:lnTo>
                  <a:lnTo>
                    <a:pt x="420" y="214"/>
                  </a:lnTo>
                  <a:lnTo>
                    <a:pt x="407" y="220"/>
                  </a:lnTo>
                  <a:lnTo>
                    <a:pt x="387" y="227"/>
                  </a:lnTo>
                  <a:lnTo>
                    <a:pt x="374" y="227"/>
                  </a:lnTo>
                  <a:lnTo>
                    <a:pt x="360" y="240"/>
                  </a:lnTo>
                  <a:lnTo>
                    <a:pt x="347" y="247"/>
                  </a:lnTo>
                  <a:lnTo>
                    <a:pt x="334" y="254"/>
                  </a:lnTo>
                  <a:lnTo>
                    <a:pt x="320" y="260"/>
                  </a:lnTo>
                  <a:lnTo>
                    <a:pt x="307" y="267"/>
                  </a:lnTo>
                  <a:lnTo>
                    <a:pt x="294" y="274"/>
                  </a:lnTo>
                  <a:lnTo>
                    <a:pt x="287" y="287"/>
                  </a:lnTo>
                  <a:lnTo>
                    <a:pt x="280" y="300"/>
                  </a:lnTo>
                  <a:lnTo>
                    <a:pt x="267" y="307"/>
                  </a:lnTo>
                  <a:lnTo>
                    <a:pt x="254" y="320"/>
                  </a:lnTo>
                  <a:lnTo>
                    <a:pt x="240" y="327"/>
                  </a:lnTo>
                  <a:lnTo>
                    <a:pt x="240" y="340"/>
                  </a:lnTo>
                  <a:lnTo>
                    <a:pt x="234" y="354"/>
                  </a:lnTo>
                  <a:lnTo>
                    <a:pt x="220" y="360"/>
                  </a:lnTo>
                  <a:lnTo>
                    <a:pt x="214" y="374"/>
                  </a:lnTo>
                  <a:lnTo>
                    <a:pt x="207" y="387"/>
                  </a:lnTo>
                  <a:lnTo>
                    <a:pt x="200" y="400"/>
                  </a:lnTo>
                  <a:lnTo>
                    <a:pt x="200" y="414"/>
                  </a:lnTo>
                  <a:lnTo>
                    <a:pt x="194" y="427"/>
                  </a:lnTo>
                  <a:lnTo>
                    <a:pt x="187" y="440"/>
                  </a:lnTo>
                  <a:lnTo>
                    <a:pt x="180" y="454"/>
                  </a:lnTo>
                  <a:lnTo>
                    <a:pt x="180" y="467"/>
                  </a:lnTo>
                  <a:lnTo>
                    <a:pt x="180" y="480"/>
                  </a:lnTo>
                  <a:lnTo>
                    <a:pt x="174" y="494"/>
                  </a:lnTo>
                  <a:lnTo>
                    <a:pt x="174" y="514"/>
                  </a:lnTo>
                  <a:lnTo>
                    <a:pt x="180" y="527"/>
                  </a:lnTo>
                  <a:lnTo>
                    <a:pt x="180" y="540"/>
                  </a:lnTo>
                  <a:lnTo>
                    <a:pt x="174" y="554"/>
                  </a:lnTo>
                  <a:lnTo>
                    <a:pt x="180" y="567"/>
                  </a:lnTo>
                  <a:lnTo>
                    <a:pt x="180" y="580"/>
                  </a:lnTo>
                  <a:lnTo>
                    <a:pt x="180" y="594"/>
                  </a:lnTo>
                  <a:lnTo>
                    <a:pt x="180" y="607"/>
                  </a:lnTo>
                  <a:lnTo>
                    <a:pt x="180" y="620"/>
                  </a:lnTo>
                  <a:lnTo>
                    <a:pt x="174" y="634"/>
                  </a:lnTo>
                  <a:lnTo>
                    <a:pt x="180" y="647"/>
                  </a:lnTo>
                  <a:lnTo>
                    <a:pt x="174" y="660"/>
                  </a:lnTo>
                  <a:lnTo>
                    <a:pt x="174" y="674"/>
                  </a:lnTo>
                  <a:lnTo>
                    <a:pt x="174" y="687"/>
                  </a:lnTo>
                  <a:lnTo>
                    <a:pt x="180" y="700"/>
                  </a:lnTo>
                  <a:lnTo>
                    <a:pt x="180" y="714"/>
                  </a:lnTo>
                  <a:lnTo>
                    <a:pt x="187" y="727"/>
                  </a:lnTo>
                  <a:lnTo>
                    <a:pt x="187" y="740"/>
                  </a:lnTo>
                  <a:lnTo>
                    <a:pt x="180" y="754"/>
                  </a:lnTo>
                  <a:lnTo>
                    <a:pt x="167" y="747"/>
                  </a:lnTo>
                  <a:lnTo>
                    <a:pt x="167" y="734"/>
                  </a:lnTo>
                  <a:lnTo>
                    <a:pt x="160" y="720"/>
                  </a:lnTo>
                  <a:lnTo>
                    <a:pt x="160" y="707"/>
                  </a:lnTo>
                  <a:lnTo>
                    <a:pt x="154" y="694"/>
                  </a:lnTo>
                  <a:lnTo>
                    <a:pt x="154" y="680"/>
                  </a:lnTo>
                  <a:lnTo>
                    <a:pt x="154" y="667"/>
                  </a:lnTo>
                  <a:lnTo>
                    <a:pt x="154" y="654"/>
                  </a:lnTo>
                  <a:lnTo>
                    <a:pt x="154" y="640"/>
                  </a:lnTo>
                  <a:lnTo>
                    <a:pt x="154" y="627"/>
                  </a:lnTo>
                  <a:lnTo>
                    <a:pt x="147" y="614"/>
                  </a:lnTo>
                  <a:lnTo>
                    <a:pt x="147" y="600"/>
                  </a:lnTo>
                  <a:lnTo>
                    <a:pt x="147" y="587"/>
                  </a:lnTo>
                  <a:lnTo>
                    <a:pt x="147" y="574"/>
                  </a:lnTo>
                  <a:lnTo>
                    <a:pt x="147" y="560"/>
                  </a:lnTo>
                  <a:lnTo>
                    <a:pt x="147" y="540"/>
                  </a:lnTo>
                  <a:lnTo>
                    <a:pt x="147" y="527"/>
                  </a:lnTo>
                  <a:lnTo>
                    <a:pt x="140" y="514"/>
                  </a:lnTo>
                  <a:lnTo>
                    <a:pt x="140" y="500"/>
                  </a:lnTo>
                  <a:lnTo>
                    <a:pt x="134" y="487"/>
                  </a:lnTo>
                  <a:lnTo>
                    <a:pt x="134" y="467"/>
                  </a:lnTo>
                  <a:lnTo>
                    <a:pt x="134" y="454"/>
                  </a:lnTo>
                  <a:lnTo>
                    <a:pt x="127" y="440"/>
                  </a:lnTo>
                  <a:lnTo>
                    <a:pt x="120" y="427"/>
                  </a:lnTo>
                  <a:lnTo>
                    <a:pt x="120" y="414"/>
                  </a:lnTo>
                  <a:lnTo>
                    <a:pt x="120" y="400"/>
                  </a:lnTo>
                  <a:lnTo>
                    <a:pt x="114" y="387"/>
                  </a:lnTo>
                  <a:lnTo>
                    <a:pt x="107" y="374"/>
                  </a:lnTo>
                  <a:lnTo>
                    <a:pt x="94" y="367"/>
                  </a:lnTo>
                  <a:lnTo>
                    <a:pt x="80" y="360"/>
                  </a:lnTo>
                  <a:lnTo>
                    <a:pt x="67" y="360"/>
                  </a:lnTo>
                  <a:lnTo>
                    <a:pt x="54" y="367"/>
                  </a:lnTo>
                  <a:lnTo>
                    <a:pt x="40" y="367"/>
                  </a:lnTo>
                  <a:lnTo>
                    <a:pt x="27" y="367"/>
                  </a:lnTo>
                  <a:lnTo>
                    <a:pt x="14" y="374"/>
                  </a:lnTo>
                  <a:lnTo>
                    <a:pt x="0" y="367"/>
                  </a:lnTo>
                  <a:lnTo>
                    <a:pt x="0" y="354"/>
                  </a:lnTo>
                  <a:lnTo>
                    <a:pt x="14" y="347"/>
                  </a:lnTo>
                </a:path>
              </a:pathLst>
            </a:custGeom>
            <a:solidFill>
              <a:srgbClr val="FCFEB9"/>
            </a:solidFill>
            <a:ln w="12700" cap="rnd" cmpd="sng">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endParaRPr lang="es-ES" sz="1279"/>
            </a:p>
          </p:txBody>
        </p:sp>
      </p:grpSp>
      <p:grpSp>
        <p:nvGrpSpPr>
          <p:cNvPr id="85" name="Group 54"/>
          <p:cNvGrpSpPr>
            <a:grpSpLocks/>
          </p:cNvGrpSpPr>
          <p:nvPr/>
        </p:nvGrpSpPr>
        <p:grpSpPr bwMode="auto">
          <a:xfrm>
            <a:off x="7564627" y="1776992"/>
            <a:ext cx="971004" cy="965756"/>
            <a:chOff x="2448" y="2580"/>
            <a:chExt cx="740" cy="736"/>
          </a:xfrm>
        </p:grpSpPr>
        <p:sp>
          <p:nvSpPr>
            <p:cNvPr id="86" name="Freeform 55"/>
            <p:cNvSpPr>
              <a:spLocks/>
            </p:cNvSpPr>
            <p:nvPr/>
          </p:nvSpPr>
          <p:spPr bwMode="auto">
            <a:xfrm>
              <a:off x="2493" y="2580"/>
              <a:ext cx="136" cy="180"/>
            </a:xfrm>
            <a:custGeom>
              <a:avLst/>
              <a:gdLst>
                <a:gd name="T0" fmla="*/ 131 w 136"/>
                <a:gd name="T1" fmla="*/ 104 h 180"/>
                <a:gd name="T2" fmla="*/ 99 w 136"/>
                <a:gd name="T3" fmla="*/ 72 h 180"/>
                <a:gd name="T4" fmla="*/ 83 w 136"/>
                <a:gd name="T5" fmla="*/ 12 h 180"/>
                <a:gd name="T6" fmla="*/ 55 w 136"/>
                <a:gd name="T7" fmla="*/ 0 h 180"/>
                <a:gd name="T8" fmla="*/ 11 w 136"/>
                <a:gd name="T9" fmla="*/ 72 h 180"/>
                <a:gd name="T10" fmla="*/ 35 w 136"/>
                <a:gd name="T11" fmla="*/ 108 h 180"/>
                <a:gd name="T12" fmla="*/ 55 w 136"/>
                <a:gd name="T13" fmla="*/ 156 h 180"/>
                <a:gd name="T14" fmla="*/ 71 w 136"/>
                <a:gd name="T15" fmla="*/ 180 h 180"/>
                <a:gd name="T16" fmla="*/ 127 w 136"/>
                <a:gd name="T17" fmla="*/ 164 h 180"/>
                <a:gd name="T18" fmla="*/ 131 w 136"/>
                <a:gd name="T19" fmla="*/ 104 h 1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6" h="180">
                  <a:moveTo>
                    <a:pt x="131" y="104"/>
                  </a:moveTo>
                  <a:cubicBezTo>
                    <a:pt x="119" y="92"/>
                    <a:pt x="113" y="81"/>
                    <a:pt x="99" y="72"/>
                  </a:cubicBezTo>
                  <a:cubicBezTo>
                    <a:pt x="87" y="54"/>
                    <a:pt x="95" y="28"/>
                    <a:pt x="83" y="12"/>
                  </a:cubicBezTo>
                  <a:cubicBezTo>
                    <a:pt x="80" y="8"/>
                    <a:pt x="61" y="2"/>
                    <a:pt x="55" y="0"/>
                  </a:cubicBezTo>
                  <a:cubicBezTo>
                    <a:pt x="0" y="11"/>
                    <a:pt x="37" y="33"/>
                    <a:pt x="11" y="72"/>
                  </a:cubicBezTo>
                  <a:cubicBezTo>
                    <a:pt x="16" y="87"/>
                    <a:pt x="26" y="95"/>
                    <a:pt x="35" y="108"/>
                  </a:cubicBezTo>
                  <a:cubicBezTo>
                    <a:pt x="18" y="142"/>
                    <a:pt x="37" y="133"/>
                    <a:pt x="55" y="156"/>
                  </a:cubicBezTo>
                  <a:cubicBezTo>
                    <a:pt x="61" y="164"/>
                    <a:pt x="71" y="180"/>
                    <a:pt x="71" y="180"/>
                  </a:cubicBezTo>
                  <a:cubicBezTo>
                    <a:pt x="97" y="177"/>
                    <a:pt x="107" y="177"/>
                    <a:pt x="127" y="164"/>
                  </a:cubicBezTo>
                  <a:cubicBezTo>
                    <a:pt x="136" y="137"/>
                    <a:pt x="131" y="156"/>
                    <a:pt x="131" y="104"/>
                  </a:cubicBezTo>
                  <a:close/>
                </a:path>
              </a:pathLst>
            </a:custGeom>
            <a:solidFill>
              <a:srgbClr val="FFFF99"/>
            </a:solidFill>
            <a:ln w="12700" cmpd="sng">
              <a:solidFill>
                <a:schemeClr val="tx1"/>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endParaRPr lang="es-ES" sz="1279"/>
            </a:p>
          </p:txBody>
        </p:sp>
        <p:sp>
          <p:nvSpPr>
            <p:cNvPr id="87" name="Freeform 56"/>
            <p:cNvSpPr>
              <a:spLocks/>
            </p:cNvSpPr>
            <p:nvPr/>
          </p:nvSpPr>
          <p:spPr bwMode="auto">
            <a:xfrm>
              <a:off x="2455" y="2688"/>
              <a:ext cx="141" cy="183"/>
            </a:xfrm>
            <a:custGeom>
              <a:avLst/>
              <a:gdLst>
                <a:gd name="T0" fmla="*/ 13 w 141"/>
                <a:gd name="T1" fmla="*/ 0 h 183"/>
                <a:gd name="T2" fmla="*/ 9 w 141"/>
                <a:gd name="T3" fmla="*/ 32 h 183"/>
                <a:gd name="T4" fmla="*/ 25 w 141"/>
                <a:gd name="T5" fmla="*/ 56 h 183"/>
                <a:gd name="T6" fmla="*/ 85 w 141"/>
                <a:gd name="T7" fmla="*/ 180 h 183"/>
                <a:gd name="T8" fmla="*/ 141 w 141"/>
                <a:gd name="T9" fmla="*/ 156 h 183"/>
                <a:gd name="T10" fmla="*/ 81 w 141"/>
                <a:gd name="T11" fmla="*/ 108 h 183"/>
                <a:gd name="T12" fmla="*/ 53 w 141"/>
                <a:gd name="T13" fmla="*/ 80 h 183"/>
                <a:gd name="T14" fmla="*/ 53 w 141"/>
                <a:gd name="T15" fmla="*/ 40 h 183"/>
                <a:gd name="T16" fmla="*/ 29 w 141"/>
                <a:gd name="T17" fmla="*/ 24 h 183"/>
                <a:gd name="T18" fmla="*/ 13 w 141"/>
                <a:gd name="T19" fmla="*/ 0 h 18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1" h="183">
                  <a:moveTo>
                    <a:pt x="13" y="0"/>
                  </a:moveTo>
                  <a:cubicBezTo>
                    <a:pt x="4" y="14"/>
                    <a:pt x="0" y="13"/>
                    <a:pt x="9" y="32"/>
                  </a:cubicBezTo>
                  <a:cubicBezTo>
                    <a:pt x="13" y="41"/>
                    <a:pt x="25" y="56"/>
                    <a:pt x="25" y="56"/>
                  </a:cubicBezTo>
                  <a:cubicBezTo>
                    <a:pt x="34" y="118"/>
                    <a:pt x="25" y="150"/>
                    <a:pt x="85" y="180"/>
                  </a:cubicBezTo>
                  <a:cubicBezTo>
                    <a:pt x="114" y="177"/>
                    <a:pt x="132" y="183"/>
                    <a:pt x="141" y="156"/>
                  </a:cubicBezTo>
                  <a:cubicBezTo>
                    <a:pt x="135" y="107"/>
                    <a:pt x="127" y="114"/>
                    <a:pt x="81" y="108"/>
                  </a:cubicBezTo>
                  <a:cubicBezTo>
                    <a:pt x="53" y="90"/>
                    <a:pt x="60" y="101"/>
                    <a:pt x="53" y="80"/>
                  </a:cubicBezTo>
                  <a:cubicBezTo>
                    <a:pt x="54" y="75"/>
                    <a:pt x="62" y="49"/>
                    <a:pt x="53" y="40"/>
                  </a:cubicBezTo>
                  <a:cubicBezTo>
                    <a:pt x="46" y="33"/>
                    <a:pt x="29" y="24"/>
                    <a:pt x="29" y="24"/>
                  </a:cubicBezTo>
                  <a:cubicBezTo>
                    <a:pt x="24" y="16"/>
                    <a:pt x="18" y="8"/>
                    <a:pt x="13" y="0"/>
                  </a:cubicBezTo>
                  <a:close/>
                </a:path>
              </a:pathLst>
            </a:custGeom>
            <a:solidFill>
              <a:srgbClr val="FFFF99"/>
            </a:solidFill>
            <a:ln w="12700" cmpd="sng">
              <a:solidFill>
                <a:schemeClr val="tx1"/>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endParaRPr lang="es-ES" sz="1279"/>
            </a:p>
          </p:txBody>
        </p:sp>
        <p:sp>
          <p:nvSpPr>
            <p:cNvPr id="88" name="Freeform 57"/>
            <p:cNvSpPr>
              <a:spLocks/>
            </p:cNvSpPr>
            <p:nvPr/>
          </p:nvSpPr>
          <p:spPr bwMode="auto">
            <a:xfrm>
              <a:off x="2645" y="2720"/>
              <a:ext cx="135" cy="128"/>
            </a:xfrm>
            <a:custGeom>
              <a:avLst/>
              <a:gdLst>
                <a:gd name="T0" fmla="*/ 35 w 135"/>
                <a:gd name="T1" fmla="*/ 0 h 128"/>
                <a:gd name="T2" fmla="*/ 3 w 135"/>
                <a:gd name="T3" fmla="*/ 20 h 128"/>
                <a:gd name="T4" fmla="*/ 15 w 135"/>
                <a:gd name="T5" fmla="*/ 44 h 128"/>
                <a:gd name="T6" fmla="*/ 43 w 135"/>
                <a:gd name="T7" fmla="*/ 116 h 128"/>
                <a:gd name="T8" fmla="*/ 135 w 135"/>
                <a:gd name="T9" fmla="*/ 88 h 128"/>
                <a:gd name="T10" fmla="*/ 87 w 135"/>
                <a:gd name="T11" fmla="*/ 24 h 128"/>
                <a:gd name="T12" fmla="*/ 35 w 135"/>
                <a:gd name="T13" fmla="*/ 0 h 12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5" h="128">
                  <a:moveTo>
                    <a:pt x="35" y="0"/>
                  </a:moveTo>
                  <a:cubicBezTo>
                    <a:pt x="25" y="8"/>
                    <a:pt x="9" y="9"/>
                    <a:pt x="3" y="20"/>
                  </a:cubicBezTo>
                  <a:cubicBezTo>
                    <a:pt x="0" y="25"/>
                    <a:pt x="14" y="42"/>
                    <a:pt x="15" y="44"/>
                  </a:cubicBezTo>
                  <a:cubicBezTo>
                    <a:pt x="27" y="68"/>
                    <a:pt x="13" y="106"/>
                    <a:pt x="43" y="116"/>
                  </a:cubicBezTo>
                  <a:cubicBezTo>
                    <a:pt x="80" y="114"/>
                    <a:pt x="122" y="128"/>
                    <a:pt x="135" y="88"/>
                  </a:cubicBezTo>
                  <a:cubicBezTo>
                    <a:pt x="126" y="60"/>
                    <a:pt x="117" y="34"/>
                    <a:pt x="87" y="24"/>
                  </a:cubicBezTo>
                  <a:cubicBezTo>
                    <a:pt x="74" y="5"/>
                    <a:pt x="56" y="7"/>
                    <a:pt x="35" y="0"/>
                  </a:cubicBezTo>
                  <a:close/>
                </a:path>
              </a:pathLst>
            </a:custGeom>
            <a:solidFill>
              <a:srgbClr val="FFFF99"/>
            </a:solidFill>
            <a:ln w="12700" cmpd="sng">
              <a:solidFill>
                <a:schemeClr val="tx1"/>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endParaRPr lang="es-ES" sz="1279"/>
            </a:p>
          </p:txBody>
        </p:sp>
        <p:sp>
          <p:nvSpPr>
            <p:cNvPr id="89" name="Freeform 58"/>
            <p:cNvSpPr>
              <a:spLocks/>
            </p:cNvSpPr>
            <p:nvPr/>
          </p:nvSpPr>
          <p:spPr bwMode="auto">
            <a:xfrm>
              <a:off x="2537" y="2900"/>
              <a:ext cx="123" cy="165"/>
            </a:xfrm>
            <a:custGeom>
              <a:avLst/>
              <a:gdLst>
                <a:gd name="T0" fmla="*/ 51 w 123"/>
                <a:gd name="T1" fmla="*/ 0 h 165"/>
                <a:gd name="T2" fmla="*/ 27 w 123"/>
                <a:gd name="T3" fmla="*/ 20 h 165"/>
                <a:gd name="T4" fmla="*/ 11 w 123"/>
                <a:gd name="T5" fmla="*/ 44 h 165"/>
                <a:gd name="T6" fmla="*/ 15 w 123"/>
                <a:gd name="T7" fmla="*/ 72 h 165"/>
                <a:gd name="T8" fmla="*/ 3 w 123"/>
                <a:gd name="T9" fmla="*/ 116 h 165"/>
                <a:gd name="T10" fmla="*/ 27 w 123"/>
                <a:gd name="T11" fmla="*/ 160 h 165"/>
                <a:gd name="T12" fmla="*/ 107 w 123"/>
                <a:gd name="T13" fmla="*/ 152 h 165"/>
                <a:gd name="T14" fmla="*/ 123 w 123"/>
                <a:gd name="T15" fmla="*/ 116 h 165"/>
                <a:gd name="T16" fmla="*/ 107 w 123"/>
                <a:gd name="T17" fmla="*/ 72 h 165"/>
                <a:gd name="T18" fmla="*/ 83 w 123"/>
                <a:gd name="T19" fmla="*/ 20 h 165"/>
                <a:gd name="T20" fmla="*/ 51 w 123"/>
                <a:gd name="T21" fmla="*/ 0 h 1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3" h="165">
                  <a:moveTo>
                    <a:pt x="51" y="0"/>
                  </a:moveTo>
                  <a:cubicBezTo>
                    <a:pt x="40" y="7"/>
                    <a:pt x="35" y="9"/>
                    <a:pt x="27" y="20"/>
                  </a:cubicBezTo>
                  <a:cubicBezTo>
                    <a:pt x="21" y="28"/>
                    <a:pt x="11" y="44"/>
                    <a:pt x="11" y="44"/>
                  </a:cubicBezTo>
                  <a:cubicBezTo>
                    <a:pt x="0" y="87"/>
                    <a:pt x="9" y="36"/>
                    <a:pt x="15" y="72"/>
                  </a:cubicBezTo>
                  <a:cubicBezTo>
                    <a:pt x="17" y="83"/>
                    <a:pt x="7" y="105"/>
                    <a:pt x="3" y="116"/>
                  </a:cubicBezTo>
                  <a:cubicBezTo>
                    <a:pt x="7" y="142"/>
                    <a:pt x="4" y="148"/>
                    <a:pt x="27" y="160"/>
                  </a:cubicBezTo>
                  <a:cubicBezTo>
                    <a:pt x="54" y="158"/>
                    <a:pt x="84" y="165"/>
                    <a:pt x="107" y="152"/>
                  </a:cubicBezTo>
                  <a:cubicBezTo>
                    <a:pt x="118" y="145"/>
                    <a:pt x="123" y="116"/>
                    <a:pt x="123" y="116"/>
                  </a:cubicBezTo>
                  <a:cubicBezTo>
                    <a:pt x="119" y="98"/>
                    <a:pt x="113" y="89"/>
                    <a:pt x="107" y="72"/>
                  </a:cubicBezTo>
                  <a:cubicBezTo>
                    <a:pt x="103" y="43"/>
                    <a:pt x="106" y="35"/>
                    <a:pt x="83" y="20"/>
                  </a:cubicBezTo>
                  <a:cubicBezTo>
                    <a:pt x="77" y="3"/>
                    <a:pt x="69" y="0"/>
                    <a:pt x="51" y="0"/>
                  </a:cubicBezTo>
                  <a:close/>
                </a:path>
              </a:pathLst>
            </a:custGeom>
            <a:solidFill>
              <a:srgbClr val="FFFF99"/>
            </a:solidFill>
            <a:ln w="12700" cmpd="sng">
              <a:solidFill>
                <a:schemeClr val="tx1"/>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endParaRPr lang="es-ES" sz="1279"/>
            </a:p>
          </p:txBody>
        </p:sp>
        <p:sp>
          <p:nvSpPr>
            <p:cNvPr id="90" name="Freeform 59"/>
            <p:cNvSpPr>
              <a:spLocks/>
            </p:cNvSpPr>
            <p:nvPr/>
          </p:nvSpPr>
          <p:spPr bwMode="auto">
            <a:xfrm>
              <a:off x="2799" y="2764"/>
              <a:ext cx="147" cy="121"/>
            </a:xfrm>
            <a:custGeom>
              <a:avLst/>
              <a:gdLst>
                <a:gd name="T0" fmla="*/ 85 w 147"/>
                <a:gd name="T1" fmla="*/ 12 h 121"/>
                <a:gd name="T2" fmla="*/ 41 w 147"/>
                <a:gd name="T3" fmla="*/ 28 h 121"/>
                <a:gd name="T4" fmla="*/ 21 w 147"/>
                <a:gd name="T5" fmla="*/ 44 h 121"/>
                <a:gd name="T6" fmla="*/ 29 w 147"/>
                <a:gd name="T7" fmla="*/ 104 h 121"/>
                <a:gd name="T8" fmla="*/ 53 w 147"/>
                <a:gd name="T9" fmla="*/ 120 h 121"/>
                <a:gd name="T10" fmla="*/ 129 w 147"/>
                <a:gd name="T11" fmla="*/ 96 h 121"/>
                <a:gd name="T12" fmla="*/ 141 w 147"/>
                <a:gd name="T13" fmla="*/ 56 h 121"/>
                <a:gd name="T14" fmla="*/ 137 w 147"/>
                <a:gd name="T15" fmla="*/ 20 h 121"/>
                <a:gd name="T16" fmla="*/ 85 w 147"/>
                <a:gd name="T17" fmla="*/ 12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7" h="121">
                  <a:moveTo>
                    <a:pt x="85" y="12"/>
                  </a:moveTo>
                  <a:cubicBezTo>
                    <a:pt x="71" y="18"/>
                    <a:pt x="54" y="20"/>
                    <a:pt x="41" y="28"/>
                  </a:cubicBezTo>
                  <a:cubicBezTo>
                    <a:pt x="0" y="54"/>
                    <a:pt x="65" y="29"/>
                    <a:pt x="21" y="44"/>
                  </a:cubicBezTo>
                  <a:cubicBezTo>
                    <a:pt x="14" y="65"/>
                    <a:pt x="22" y="83"/>
                    <a:pt x="29" y="104"/>
                  </a:cubicBezTo>
                  <a:cubicBezTo>
                    <a:pt x="32" y="113"/>
                    <a:pt x="53" y="120"/>
                    <a:pt x="53" y="120"/>
                  </a:cubicBezTo>
                  <a:cubicBezTo>
                    <a:pt x="92" y="117"/>
                    <a:pt x="104" y="121"/>
                    <a:pt x="129" y="96"/>
                  </a:cubicBezTo>
                  <a:cubicBezTo>
                    <a:pt x="132" y="82"/>
                    <a:pt x="141" y="56"/>
                    <a:pt x="141" y="56"/>
                  </a:cubicBezTo>
                  <a:cubicBezTo>
                    <a:pt x="140" y="44"/>
                    <a:pt x="147" y="26"/>
                    <a:pt x="137" y="20"/>
                  </a:cubicBezTo>
                  <a:cubicBezTo>
                    <a:pt x="105" y="0"/>
                    <a:pt x="54" y="27"/>
                    <a:pt x="85" y="12"/>
                  </a:cubicBezTo>
                  <a:close/>
                </a:path>
              </a:pathLst>
            </a:custGeom>
            <a:solidFill>
              <a:srgbClr val="FFFF99"/>
            </a:solidFill>
            <a:ln w="12700" cmpd="sng">
              <a:solidFill>
                <a:schemeClr val="tx1"/>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endParaRPr lang="es-ES" sz="1279"/>
            </a:p>
          </p:txBody>
        </p:sp>
        <p:sp>
          <p:nvSpPr>
            <p:cNvPr id="91" name="Freeform 60"/>
            <p:cNvSpPr>
              <a:spLocks/>
            </p:cNvSpPr>
            <p:nvPr/>
          </p:nvSpPr>
          <p:spPr bwMode="auto">
            <a:xfrm>
              <a:off x="2656" y="2855"/>
              <a:ext cx="152" cy="153"/>
            </a:xfrm>
            <a:custGeom>
              <a:avLst/>
              <a:gdLst>
                <a:gd name="T0" fmla="*/ 0 w 152"/>
                <a:gd name="T1" fmla="*/ 21 h 153"/>
                <a:gd name="T2" fmla="*/ 32 w 152"/>
                <a:gd name="T3" fmla="*/ 77 h 153"/>
                <a:gd name="T4" fmla="*/ 36 w 152"/>
                <a:gd name="T5" fmla="*/ 117 h 153"/>
                <a:gd name="T6" fmla="*/ 96 w 152"/>
                <a:gd name="T7" fmla="*/ 153 h 153"/>
                <a:gd name="T8" fmla="*/ 132 w 152"/>
                <a:gd name="T9" fmla="*/ 137 h 153"/>
                <a:gd name="T10" fmla="*/ 144 w 152"/>
                <a:gd name="T11" fmla="*/ 125 h 153"/>
                <a:gd name="T12" fmla="*/ 152 w 152"/>
                <a:gd name="T13" fmla="*/ 101 h 153"/>
                <a:gd name="T14" fmla="*/ 108 w 152"/>
                <a:gd name="T15" fmla="*/ 17 h 153"/>
                <a:gd name="T16" fmla="*/ 60 w 152"/>
                <a:gd name="T17" fmla="*/ 13 h 153"/>
                <a:gd name="T18" fmla="*/ 12 w 152"/>
                <a:gd name="T19" fmla="*/ 5 h 153"/>
                <a:gd name="T20" fmla="*/ 0 w 152"/>
                <a:gd name="T21" fmla="*/ 21 h 1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2" h="153">
                  <a:moveTo>
                    <a:pt x="0" y="21"/>
                  </a:moveTo>
                  <a:cubicBezTo>
                    <a:pt x="7" y="42"/>
                    <a:pt x="13" y="65"/>
                    <a:pt x="32" y="77"/>
                  </a:cubicBezTo>
                  <a:cubicBezTo>
                    <a:pt x="33" y="90"/>
                    <a:pt x="32" y="104"/>
                    <a:pt x="36" y="117"/>
                  </a:cubicBezTo>
                  <a:cubicBezTo>
                    <a:pt x="41" y="134"/>
                    <a:pt x="81" y="148"/>
                    <a:pt x="96" y="153"/>
                  </a:cubicBezTo>
                  <a:cubicBezTo>
                    <a:pt x="109" y="149"/>
                    <a:pt x="119" y="141"/>
                    <a:pt x="132" y="137"/>
                  </a:cubicBezTo>
                  <a:cubicBezTo>
                    <a:pt x="136" y="133"/>
                    <a:pt x="141" y="130"/>
                    <a:pt x="144" y="125"/>
                  </a:cubicBezTo>
                  <a:cubicBezTo>
                    <a:pt x="148" y="118"/>
                    <a:pt x="152" y="101"/>
                    <a:pt x="152" y="101"/>
                  </a:cubicBezTo>
                  <a:cubicBezTo>
                    <a:pt x="148" y="74"/>
                    <a:pt x="144" y="22"/>
                    <a:pt x="108" y="17"/>
                  </a:cubicBezTo>
                  <a:cubicBezTo>
                    <a:pt x="92" y="15"/>
                    <a:pt x="76" y="14"/>
                    <a:pt x="60" y="13"/>
                  </a:cubicBezTo>
                  <a:cubicBezTo>
                    <a:pt x="37" y="5"/>
                    <a:pt x="40" y="0"/>
                    <a:pt x="12" y="5"/>
                  </a:cubicBezTo>
                  <a:cubicBezTo>
                    <a:pt x="8" y="10"/>
                    <a:pt x="0" y="41"/>
                    <a:pt x="0" y="21"/>
                  </a:cubicBezTo>
                  <a:close/>
                </a:path>
              </a:pathLst>
            </a:custGeom>
            <a:solidFill>
              <a:srgbClr val="FFFF99"/>
            </a:solidFill>
            <a:ln w="12700" cmpd="sng">
              <a:solidFill>
                <a:schemeClr val="tx1"/>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endParaRPr lang="es-ES" sz="1279"/>
            </a:p>
          </p:txBody>
        </p:sp>
        <p:sp>
          <p:nvSpPr>
            <p:cNvPr id="92" name="Freeform 61"/>
            <p:cNvSpPr>
              <a:spLocks/>
            </p:cNvSpPr>
            <p:nvPr/>
          </p:nvSpPr>
          <p:spPr bwMode="auto">
            <a:xfrm>
              <a:off x="3065" y="3104"/>
              <a:ext cx="123" cy="165"/>
            </a:xfrm>
            <a:custGeom>
              <a:avLst/>
              <a:gdLst>
                <a:gd name="T0" fmla="*/ 51 w 123"/>
                <a:gd name="T1" fmla="*/ 0 h 165"/>
                <a:gd name="T2" fmla="*/ 27 w 123"/>
                <a:gd name="T3" fmla="*/ 20 h 165"/>
                <a:gd name="T4" fmla="*/ 11 w 123"/>
                <a:gd name="T5" fmla="*/ 44 h 165"/>
                <a:gd name="T6" fmla="*/ 15 w 123"/>
                <a:gd name="T7" fmla="*/ 72 h 165"/>
                <a:gd name="T8" fmla="*/ 3 w 123"/>
                <a:gd name="T9" fmla="*/ 116 h 165"/>
                <a:gd name="T10" fmla="*/ 27 w 123"/>
                <a:gd name="T11" fmla="*/ 160 h 165"/>
                <a:gd name="T12" fmla="*/ 107 w 123"/>
                <a:gd name="T13" fmla="*/ 152 h 165"/>
                <a:gd name="T14" fmla="*/ 123 w 123"/>
                <a:gd name="T15" fmla="*/ 116 h 165"/>
                <a:gd name="T16" fmla="*/ 107 w 123"/>
                <a:gd name="T17" fmla="*/ 72 h 165"/>
                <a:gd name="T18" fmla="*/ 83 w 123"/>
                <a:gd name="T19" fmla="*/ 20 h 165"/>
                <a:gd name="T20" fmla="*/ 51 w 123"/>
                <a:gd name="T21" fmla="*/ 0 h 1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3" h="165">
                  <a:moveTo>
                    <a:pt x="51" y="0"/>
                  </a:moveTo>
                  <a:cubicBezTo>
                    <a:pt x="40" y="7"/>
                    <a:pt x="35" y="9"/>
                    <a:pt x="27" y="20"/>
                  </a:cubicBezTo>
                  <a:cubicBezTo>
                    <a:pt x="21" y="28"/>
                    <a:pt x="11" y="44"/>
                    <a:pt x="11" y="44"/>
                  </a:cubicBezTo>
                  <a:cubicBezTo>
                    <a:pt x="0" y="87"/>
                    <a:pt x="9" y="36"/>
                    <a:pt x="15" y="72"/>
                  </a:cubicBezTo>
                  <a:cubicBezTo>
                    <a:pt x="17" y="83"/>
                    <a:pt x="7" y="105"/>
                    <a:pt x="3" y="116"/>
                  </a:cubicBezTo>
                  <a:cubicBezTo>
                    <a:pt x="7" y="142"/>
                    <a:pt x="4" y="148"/>
                    <a:pt x="27" y="160"/>
                  </a:cubicBezTo>
                  <a:cubicBezTo>
                    <a:pt x="54" y="158"/>
                    <a:pt x="84" y="165"/>
                    <a:pt x="107" y="152"/>
                  </a:cubicBezTo>
                  <a:cubicBezTo>
                    <a:pt x="118" y="145"/>
                    <a:pt x="123" y="116"/>
                    <a:pt x="123" y="116"/>
                  </a:cubicBezTo>
                  <a:cubicBezTo>
                    <a:pt x="119" y="98"/>
                    <a:pt x="113" y="89"/>
                    <a:pt x="107" y="72"/>
                  </a:cubicBezTo>
                  <a:cubicBezTo>
                    <a:pt x="103" y="43"/>
                    <a:pt x="106" y="35"/>
                    <a:pt x="83" y="20"/>
                  </a:cubicBezTo>
                  <a:cubicBezTo>
                    <a:pt x="77" y="3"/>
                    <a:pt x="69" y="0"/>
                    <a:pt x="51" y="0"/>
                  </a:cubicBezTo>
                  <a:close/>
                </a:path>
              </a:pathLst>
            </a:custGeom>
            <a:solidFill>
              <a:srgbClr val="FFFF99"/>
            </a:solidFill>
            <a:ln w="12700" cmpd="sng">
              <a:solidFill>
                <a:schemeClr val="tx1"/>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endParaRPr lang="es-ES" sz="1279"/>
            </a:p>
          </p:txBody>
        </p:sp>
        <p:sp>
          <p:nvSpPr>
            <p:cNvPr id="93" name="Freeform 62"/>
            <p:cNvSpPr>
              <a:spLocks/>
            </p:cNvSpPr>
            <p:nvPr/>
          </p:nvSpPr>
          <p:spPr bwMode="auto">
            <a:xfrm>
              <a:off x="2819" y="2888"/>
              <a:ext cx="147" cy="121"/>
            </a:xfrm>
            <a:custGeom>
              <a:avLst/>
              <a:gdLst>
                <a:gd name="T0" fmla="*/ 85 w 147"/>
                <a:gd name="T1" fmla="*/ 12 h 121"/>
                <a:gd name="T2" fmla="*/ 41 w 147"/>
                <a:gd name="T3" fmla="*/ 28 h 121"/>
                <a:gd name="T4" fmla="*/ 21 w 147"/>
                <a:gd name="T5" fmla="*/ 44 h 121"/>
                <a:gd name="T6" fmla="*/ 29 w 147"/>
                <a:gd name="T7" fmla="*/ 104 h 121"/>
                <a:gd name="T8" fmla="*/ 53 w 147"/>
                <a:gd name="T9" fmla="*/ 120 h 121"/>
                <a:gd name="T10" fmla="*/ 129 w 147"/>
                <a:gd name="T11" fmla="*/ 96 h 121"/>
                <a:gd name="T12" fmla="*/ 141 w 147"/>
                <a:gd name="T13" fmla="*/ 56 h 121"/>
                <a:gd name="T14" fmla="*/ 137 w 147"/>
                <a:gd name="T15" fmla="*/ 20 h 121"/>
                <a:gd name="T16" fmla="*/ 85 w 147"/>
                <a:gd name="T17" fmla="*/ 12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7" h="121">
                  <a:moveTo>
                    <a:pt x="85" y="12"/>
                  </a:moveTo>
                  <a:cubicBezTo>
                    <a:pt x="71" y="18"/>
                    <a:pt x="54" y="20"/>
                    <a:pt x="41" y="28"/>
                  </a:cubicBezTo>
                  <a:cubicBezTo>
                    <a:pt x="0" y="54"/>
                    <a:pt x="65" y="29"/>
                    <a:pt x="21" y="44"/>
                  </a:cubicBezTo>
                  <a:cubicBezTo>
                    <a:pt x="14" y="65"/>
                    <a:pt x="22" y="83"/>
                    <a:pt x="29" y="104"/>
                  </a:cubicBezTo>
                  <a:cubicBezTo>
                    <a:pt x="32" y="113"/>
                    <a:pt x="53" y="120"/>
                    <a:pt x="53" y="120"/>
                  </a:cubicBezTo>
                  <a:cubicBezTo>
                    <a:pt x="92" y="117"/>
                    <a:pt x="104" y="121"/>
                    <a:pt x="129" y="96"/>
                  </a:cubicBezTo>
                  <a:cubicBezTo>
                    <a:pt x="132" y="82"/>
                    <a:pt x="141" y="56"/>
                    <a:pt x="141" y="56"/>
                  </a:cubicBezTo>
                  <a:cubicBezTo>
                    <a:pt x="140" y="44"/>
                    <a:pt x="147" y="26"/>
                    <a:pt x="137" y="20"/>
                  </a:cubicBezTo>
                  <a:cubicBezTo>
                    <a:pt x="105" y="0"/>
                    <a:pt x="54" y="27"/>
                    <a:pt x="85" y="12"/>
                  </a:cubicBezTo>
                  <a:close/>
                </a:path>
              </a:pathLst>
            </a:custGeom>
            <a:solidFill>
              <a:srgbClr val="FFFF99"/>
            </a:solidFill>
            <a:ln w="12700" cmpd="sng">
              <a:solidFill>
                <a:schemeClr val="tx1"/>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endParaRPr lang="es-ES" sz="1279"/>
            </a:p>
          </p:txBody>
        </p:sp>
        <p:sp>
          <p:nvSpPr>
            <p:cNvPr id="94" name="Freeform 63"/>
            <p:cNvSpPr>
              <a:spLocks/>
            </p:cNvSpPr>
            <p:nvPr/>
          </p:nvSpPr>
          <p:spPr bwMode="auto">
            <a:xfrm>
              <a:off x="2544" y="3103"/>
              <a:ext cx="152" cy="153"/>
            </a:xfrm>
            <a:custGeom>
              <a:avLst/>
              <a:gdLst>
                <a:gd name="T0" fmla="*/ 0 w 152"/>
                <a:gd name="T1" fmla="*/ 21 h 153"/>
                <a:gd name="T2" fmla="*/ 32 w 152"/>
                <a:gd name="T3" fmla="*/ 77 h 153"/>
                <a:gd name="T4" fmla="*/ 36 w 152"/>
                <a:gd name="T5" fmla="*/ 117 h 153"/>
                <a:gd name="T6" fmla="*/ 96 w 152"/>
                <a:gd name="T7" fmla="*/ 153 h 153"/>
                <a:gd name="T8" fmla="*/ 132 w 152"/>
                <a:gd name="T9" fmla="*/ 137 h 153"/>
                <a:gd name="T10" fmla="*/ 144 w 152"/>
                <a:gd name="T11" fmla="*/ 125 h 153"/>
                <a:gd name="T12" fmla="*/ 152 w 152"/>
                <a:gd name="T13" fmla="*/ 101 h 153"/>
                <a:gd name="T14" fmla="*/ 108 w 152"/>
                <a:gd name="T15" fmla="*/ 17 h 153"/>
                <a:gd name="T16" fmla="*/ 60 w 152"/>
                <a:gd name="T17" fmla="*/ 13 h 153"/>
                <a:gd name="T18" fmla="*/ 12 w 152"/>
                <a:gd name="T19" fmla="*/ 5 h 153"/>
                <a:gd name="T20" fmla="*/ 0 w 152"/>
                <a:gd name="T21" fmla="*/ 21 h 1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2" h="153">
                  <a:moveTo>
                    <a:pt x="0" y="21"/>
                  </a:moveTo>
                  <a:cubicBezTo>
                    <a:pt x="7" y="42"/>
                    <a:pt x="13" y="65"/>
                    <a:pt x="32" y="77"/>
                  </a:cubicBezTo>
                  <a:cubicBezTo>
                    <a:pt x="33" y="90"/>
                    <a:pt x="32" y="104"/>
                    <a:pt x="36" y="117"/>
                  </a:cubicBezTo>
                  <a:cubicBezTo>
                    <a:pt x="41" y="134"/>
                    <a:pt x="81" y="148"/>
                    <a:pt x="96" y="153"/>
                  </a:cubicBezTo>
                  <a:cubicBezTo>
                    <a:pt x="109" y="149"/>
                    <a:pt x="119" y="141"/>
                    <a:pt x="132" y="137"/>
                  </a:cubicBezTo>
                  <a:cubicBezTo>
                    <a:pt x="136" y="133"/>
                    <a:pt x="141" y="130"/>
                    <a:pt x="144" y="125"/>
                  </a:cubicBezTo>
                  <a:cubicBezTo>
                    <a:pt x="148" y="118"/>
                    <a:pt x="152" y="101"/>
                    <a:pt x="152" y="101"/>
                  </a:cubicBezTo>
                  <a:cubicBezTo>
                    <a:pt x="148" y="74"/>
                    <a:pt x="144" y="22"/>
                    <a:pt x="108" y="17"/>
                  </a:cubicBezTo>
                  <a:cubicBezTo>
                    <a:pt x="92" y="15"/>
                    <a:pt x="76" y="14"/>
                    <a:pt x="60" y="13"/>
                  </a:cubicBezTo>
                  <a:cubicBezTo>
                    <a:pt x="37" y="5"/>
                    <a:pt x="40" y="0"/>
                    <a:pt x="12" y="5"/>
                  </a:cubicBezTo>
                  <a:cubicBezTo>
                    <a:pt x="8" y="10"/>
                    <a:pt x="0" y="41"/>
                    <a:pt x="0" y="21"/>
                  </a:cubicBezTo>
                  <a:close/>
                </a:path>
              </a:pathLst>
            </a:custGeom>
            <a:solidFill>
              <a:srgbClr val="FFFF99"/>
            </a:solidFill>
            <a:ln w="12700" cmpd="sng">
              <a:solidFill>
                <a:schemeClr val="tx1"/>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endParaRPr lang="es-ES" sz="1279"/>
            </a:p>
          </p:txBody>
        </p:sp>
        <p:sp>
          <p:nvSpPr>
            <p:cNvPr id="95" name="Freeform 64"/>
            <p:cNvSpPr>
              <a:spLocks/>
            </p:cNvSpPr>
            <p:nvPr/>
          </p:nvSpPr>
          <p:spPr bwMode="auto">
            <a:xfrm>
              <a:off x="2448" y="3211"/>
              <a:ext cx="113" cy="105"/>
            </a:xfrm>
            <a:custGeom>
              <a:avLst/>
              <a:gdLst>
                <a:gd name="T0" fmla="*/ 68 w 113"/>
                <a:gd name="T1" fmla="*/ 1 h 105"/>
                <a:gd name="T2" fmla="*/ 56 w 113"/>
                <a:gd name="T3" fmla="*/ 5 h 105"/>
                <a:gd name="T4" fmla="*/ 44 w 113"/>
                <a:gd name="T5" fmla="*/ 13 h 105"/>
                <a:gd name="T6" fmla="*/ 20 w 113"/>
                <a:gd name="T7" fmla="*/ 21 h 105"/>
                <a:gd name="T8" fmla="*/ 0 w 113"/>
                <a:gd name="T9" fmla="*/ 61 h 105"/>
                <a:gd name="T10" fmla="*/ 52 w 113"/>
                <a:gd name="T11" fmla="*/ 105 h 105"/>
                <a:gd name="T12" fmla="*/ 112 w 113"/>
                <a:gd name="T13" fmla="*/ 41 h 105"/>
                <a:gd name="T14" fmla="*/ 100 w 113"/>
                <a:gd name="T15" fmla="*/ 5 h 105"/>
                <a:gd name="T16" fmla="*/ 68 w 113"/>
                <a:gd name="T17" fmla="*/ 1 h 1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3" h="105">
                  <a:moveTo>
                    <a:pt x="68" y="1"/>
                  </a:moveTo>
                  <a:cubicBezTo>
                    <a:pt x="64" y="2"/>
                    <a:pt x="60" y="3"/>
                    <a:pt x="56" y="5"/>
                  </a:cubicBezTo>
                  <a:cubicBezTo>
                    <a:pt x="52" y="7"/>
                    <a:pt x="48" y="11"/>
                    <a:pt x="44" y="13"/>
                  </a:cubicBezTo>
                  <a:cubicBezTo>
                    <a:pt x="36" y="16"/>
                    <a:pt x="20" y="21"/>
                    <a:pt x="20" y="21"/>
                  </a:cubicBezTo>
                  <a:cubicBezTo>
                    <a:pt x="1" y="50"/>
                    <a:pt x="6" y="36"/>
                    <a:pt x="0" y="61"/>
                  </a:cubicBezTo>
                  <a:cubicBezTo>
                    <a:pt x="7" y="100"/>
                    <a:pt x="14" y="100"/>
                    <a:pt x="52" y="105"/>
                  </a:cubicBezTo>
                  <a:cubicBezTo>
                    <a:pt x="113" y="99"/>
                    <a:pt x="107" y="103"/>
                    <a:pt x="112" y="41"/>
                  </a:cubicBezTo>
                  <a:cubicBezTo>
                    <a:pt x="112" y="39"/>
                    <a:pt x="110" y="8"/>
                    <a:pt x="100" y="5"/>
                  </a:cubicBezTo>
                  <a:cubicBezTo>
                    <a:pt x="82" y="0"/>
                    <a:pt x="68" y="27"/>
                    <a:pt x="68" y="1"/>
                  </a:cubicBezTo>
                  <a:close/>
                </a:path>
              </a:pathLst>
            </a:custGeom>
            <a:solidFill>
              <a:srgbClr val="FFFF99"/>
            </a:solidFill>
            <a:ln w="12700" cmpd="sng">
              <a:solidFill>
                <a:schemeClr val="tx1"/>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endParaRPr lang="es-ES" sz="1279"/>
            </a:p>
          </p:txBody>
        </p:sp>
        <p:sp>
          <p:nvSpPr>
            <p:cNvPr id="96" name="Freeform 65"/>
            <p:cNvSpPr>
              <a:spLocks/>
            </p:cNvSpPr>
            <p:nvPr/>
          </p:nvSpPr>
          <p:spPr bwMode="auto">
            <a:xfrm>
              <a:off x="2965" y="2852"/>
              <a:ext cx="123" cy="165"/>
            </a:xfrm>
            <a:custGeom>
              <a:avLst/>
              <a:gdLst>
                <a:gd name="T0" fmla="*/ 51 w 123"/>
                <a:gd name="T1" fmla="*/ 0 h 165"/>
                <a:gd name="T2" fmla="*/ 27 w 123"/>
                <a:gd name="T3" fmla="*/ 20 h 165"/>
                <a:gd name="T4" fmla="*/ 11 w 123"/>
                <a:gd name="T5" fmla="*/ 44 h 165"/>
                <a:gd name="T6" fmla="*/ 15 w 123"/>
                <a:gd name="T7" fmla="*/ 72 h 165"/>
                <a:gd name="T8" fmla="*/ 3 w 123"/>
                <a:gd name="T9" fmla="*/ 116 h 165"/>
                <a:gd name="T10" fmla="*/ 27 w 123"/>
                <a:gd name="T11" fmla="*/ 160 h 165"/>
                <a:gd name="T12" fmla="*/ 107 w 123"/>
                <a:gd name="T13" fmla="*/ 152 h 165"/>
                <a:gd name="T14" fmla="*/ 123 w 123"/>
                <a:gd name="T15" fmla="*/ 116 h 165"/>
                <a:gd name="T16" fmla="*/ 107 w 123"/>
                <a:gd name="T17" fmla="*/ 72 h 165"/>
                <a:gd name="T18" fmla="*/ 83 w 123"/>
                <a:gd name="T19" fmla="*/ 20 h 165"/>
                <a:gd name="T20" fmla="*/ 51 w 123"/>
                <a:gd name="T21" fmla="*/ 0 h 1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3" h="165">
                  <a:moveTo>
                    <a:pt x="51" y="0"/>
                  </a:moveTo>
                  <a:cubicBezTo>
                    <a:pt x="40" y="7"/>
                    <a:pt x="35" y="9"/>
                    <a:pt x="27" y="20"/>
                  </a:cubicBezTo>
                  <a:cubicBezTo>
                    <a:pt x="21" y="28"/>
                    <a:pt x="11" y="44"/>
                    <a:pt x="11" y="44"/>
                  </a:cubicBezTo>
                  <a:cubicBezTo>
                    <a:pt x="0" y="87"/>
                    <a:pt x="9" y="36"/>
                    <a:pt x="15" y="72"/>
                  </a:cubicBezTo>
                  <a:cubicBezTo>
                    <a:pt x="17" y="83"/>
                    <a:pt x="7" y="105"/>
                    <a:pt x="3" y="116"/>
                  </a:cubicBezTo>
                  <a:cubicBezTo>
                    <a:pt x="7" y="142"/>
                    <a:pt x="4" y="148"/>
                    <a:pt x="27" y="160"/>
                  </a:cubicBezTo>
                  <a:cubicBezTo>
                    <a:pt x="54" y="158"/>
                    <a:pt x="84" y="165"/>
                    <a:pt x="107" y="152"/>
                  </a:cubicBezTo>
                  <a:cubicBezTo>
                    <a:pt x="118" y="145"/>
                    <a:pt x="123" y="116"/>
                    <a:pt x="123" y="116"/>
                  </a:cubicBezTo>
                  <a:cubicBezTo>
                    <a:pt x="119" y="98"/>
                    <a:pt x="113" y="89"/>
                    <a:pt x="107" y="72"/>
                  </a:cubicBezTo>
                  <a:cubicBezTo>
                    <a:pt x="103" y="43"/>
                    <a:pt x="106" y="35"/>
                    <a:pt x="83" y="20"/>
                  </a:cubicBezTo>
                  <a:cubicBezTo>
                    <a:pt x="77" y="3"/>
                    <a:pt x="69" y="0"/>
                    <a:pt x="51" y="0"/>
                  </a:cubicBezTo>
                  <a:close/>
                </a:path>
              </a:pathLst>
            </a:custGeom>
            <a:solidFill>
              <a:srgbClr val="FFFF99"/>
            </a:solidFill>
            <a:ln w="12700" cmpd="sng">
              <a:solidFill>
                <a:schemeClr val="tx1"/>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endParaRPr lang="es-ES" sz="1279"/>
            </a:p>
          </p:txBody>
        </p:sp>
        <p:sp>
          <p:nvSpPr>
            <p:cNvPr id="97" name="Freeform 66"/>
            <p:cNvSpPr>
              <a:spLocks/>
            </p:cNvSpPr>
            <p:nvPr/>
          </p:nvSpPr>
          <p:spPr bwMode="auto">
            <a:xfrm>
              <a:off x="2947" y="2724"/>
              <a:ext cx="147" cy="121"/>
            </a:xfrm>
            <a:custGeom>
              <a:avLst/>
              <a:gdLst>
                <a:gd name="T0" fmla="*/ 85 w 147"/>
                <a:gd name="T1" fmla="*/ 12 h 121"/>
                <a:gd name="T2" fmla="*/ 41 w 147"/>
                <a:gd name="T3" fmla="*/ 28 h 121"/>
                <a:gd name="T4" fmla="*/ 21 w 147"/>
                <a:gd name="T5" fmla="*/ 44 h 121"/>
                <a:gd name="T6" fmla="*/ 29 w 147"/>
                <a:gd name="T7" fmla="*/ 104 h 121"/>
                <a:gd name="T8" fmla="*/ 53 w 147"/>
                <a:gd name="T9" fmla="*/ 120 h 121"/>
                <a:gd name="T10" fmla="*/ 129 w 147"/>
                <a:gd name="T11" fmla="*/ 96 h 121"/>
                <a:gd name="T12" fmla="*/ 141 w 147"/>
                <a:gd name="T13" fmla="*/ 56 h 121"/>
                <a:gd name="T14" fmla="*/ 137 w 147"/>
                <a:gd name="T15" fmla="*/ 20 h 121"/>
                <a:gd name="T16" fmla="*/ 85 w 147"/>
                <a:gd name="T17" fmla="*/ 12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7" h="121">
                  <a:moveTo>
                    <a:pt x="85" y="12"/>
                  </a:moveTo>
                  <a:cubicBezTo>
                    <a:pt x="71" y="18"/>
                    <a:pt x="54" y="20"/>
                    <a:pt x="41" y="28"/>
                  </a:cubicBezTo>
                  <a:cubicBezTo>
                    <a:pt x="0" y="54"/>
                    <a:pt x="65" y="29"/>
                    <a:pt x="21" y="44"/>
                  </a:cubicBezTo>
                  <a:cubicBezTo>
                    <a:pt x="14" y="65"/>
                    <a:pt x="22" y="83"/>
                    <a:pt x="29" y="104"/>
                  </a:cubicBezTo>
                  <a:cubicBezTo>
                    <a:pt x="32" y="113"/>
                    <a:pt x="53" y="120"/>
                    <a:pt x="53" y="120"/>
                  </a:cubicBezTo>
                  <a:cubicBezTo>
                    <a:pt x="92" y="117"/>
                    <a:pt x="104" y="121"/>
                    <a:pt x="129" y="96"/>
                  </a:cubicBezTo>
                  <a:cubicBezTo>
                    <a:pt x="132" y="82"/>
                    <a:pt x="141" y="56"/>
                    <a:pt x="141" y="56"/>
                  </a:cubicBezTo>
                  <a:cubicBezTo>
                    <a:pt x="140" y="44"/>
                    <a:pt x="147" y="26"/>
                    <a:pt x="137" y="20"/>
                  </a:cubicBezTo>
                  <a:cubicBezTo>
                    <a:pt x="105" y="0"/>
                    <a:pt x="54" y="27"/>
                    <a:pt x="85" y="12"/>
                  </a:cubicBezTo>
                  <a:close/>
                </a:path>
              </a:pathLst>
            </a:custGeom>
            <a:solidFill>
              <a:srgbClr val="FFFF99"/>
            </a:solidFill>
            <a:ln w="12700" cmpd="sng">
              <a:solidFill>
                <a:schemeClr val="tx1"/>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endParaRPr lang="es-ES" sz="1279"/>
            </a:p>
          </p:txBody>
        </p:sp>
        <p:sp>
          <p:nvSpPr>
            <p:cNvPr id="98" name="Freeform 67"/>
            <p:cNvSpPr>
              <a:spLocks/>
            </p:cNvSpPr>
            <p:nvPr/>
          </p:nvSpPr>
          <p:spPr bwMode="auto">
            <a:xfrm>
              <a:off x="2956" y="3039"/>
              <a:ext cx="113" cy="105"/>
            </a:xfrm>
            <a:custGeom>
              <a:avLst/>
              <a:gdLst>
                <a:gd name="T0" fmla="*/ 68 w 113"/>
                <a:gd name="T1" fmla="*/ 1 h 105"/>
                <a:gd name="T2" fmla="*/ 56 w 113"/>
                <a:gd name="T3" fmla="*/ 5 h 105"/>
                <a:gd name="T4" fmla="*/ 44 w 113"/>
                <a:gd name="T5" fmla="*/ 13 h 105"/>
                <a:gd name="T6" fmla="*/ 20 w 113"/>
                <a:gd name="T7" fmla="*/ 21 h 105"/>
                <a:gd name="T8" fmla="*/ 0 w 113"/>
                <a:gd name="T9" fmla="*/ 61 h 105"/>
                <a:gd name="T10" fmla="*/ 52 w 113"/>
                <a:gd name="T11" fmla="*/ 105 h 105"/>
                <a:gd name="T12" fmla="*/ 112 w 113"/>
                <a:gd name="T13" fmla="*/ 41 h 105"/>
                <a:gd name="T14" fmla="*/ 100 w 113"/>
                <a:gd name="T15" fmla="*/ 5 h 105"/>
                <a:gd name="T16" fmla="*/ 68 w 113"/>
                <a:gd name="T17" fmla="*/ 1 h 1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3" h="105">
                  <a:moveTo>
                    <a:pt x="68" y="1"/>
                  </a:moveTo>
                  <a:cubicBezTo>
                    <a:pt x="64" y="2"/>
                    <a:pt x="60" y="3"/>
                    <a:pt x="56" y="5"/>
                  </a:cubicBezTo>
                  <a:cubicBezTo>
                    <a:pt x="52" y="7"/>
                    <a:pt x="48" y="11"/>
                    <a:pt x="44" y="13"/>
                  </a:cubicBezTo>
                  <a:cubicBezTo>
                    <a:pt x="36" y="16"/>
                    <a:pt x="20" y="21"/>
                    <a:pt x="20" y="21"/>
                  </a:cubicBezTo>
                  <a:cubicBezTo>
                    <a:pt x="1" y="50"/>
                    <a:pt x="6" y="36"/>
                    <a:pt x="0" y="61"/>
                  </a:cubicBezTo>
                  <a:cubicBezTo>
                    <a:pt x="7" y="100"/>
                    <a:pt x="14" y="100"/>
                    <a:pt x="52" y="105"/>
                  </a:cubicBezTo>
                  <a:cubicBezTo>
                    <a:pt x="113" y="99"/>
                    <a:pt x="107" y="103"/>
                    <a:pt x="112" y="41"/>
                  </a:cubicBezTo>
                  <a:cubicBezTo>
                    <a:pt x="112" y="39"/>
                    <a:pt x="110" y="8"/>
                    <a:pt x="100" y="5"/>
                  </a:cubicBezTo>
                  <a:cubicBezTo>
                    <a:pt x="82" y="0"/>
                    <a:pt x="68" y="27"/>
                    <a:pt x="68" y="1"/>
                  </a:cubicBezTo>
                  <a:close/>
                </a:path>
              </a:pathLst>
            </a:custGeom>
            <a:solidFill>
              <a:srgbClr val="FFFF99"/>
            </a:solidFill>
            <a:ln w="12700" cmpd="sng">
              <a:solidFill>
                <a:schemeClr val="tx1"/>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endParaRPr lang="es-ES" sz="1279"/>
            </a:p>
          </p:txBody>
        </p:sp>
      </p:grpSp>
      <p:grpSp>
        <p:nvGrpSpPr>
          <p:cNvPr id="99" name="Group 68"/>
          <p:cNvGrpSpPr>
            <a:grpSpLocks/>
          </p:cNvGrpSpPr>
          <p:nvPr/>
        </p:nvGrpSpPr>
        <p:grpSpPr bwMode="auto">
          <a:xfrm>
            <a:off x="7664351" y="1944950"/>
            <a:ext cx="645587" cy="540613"/>
            <a:chOff x="1012" y="820"/>
            <a:chExt cx="492" cy="412"/>
          </a:xfrm>
        </p:grpSpPr>
        <p:sp>
          <p:nvSpPr>
            <p:cNvPr id="100" name="Oval 69"/>
            <p:cNvSpPr>
              <a:spLocks noChangeArrowheads="1"/>
            </p:cNvSpPr>
            <p:nvPr/>
          </p:nvSpPr>
          <p:spPr bwMode="auto">
            <a:xfrm>
              <a:off x="1012" y="820"/>
              <a:ext cx="116" cy="120"/>
            </a:xfrm>
            <a:prstGeom prst="ellipse">
              <a:avLst/>
            </a:prstGeom>
            <a:solidFill>
              <a:srgbClr val="FF0000"/>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101" name="Oval 70"/>
            <p:cNvSpPr>
              <a:spLocks noChangeArrowheads="1"/>
            </p:cNvSpPr>
            <p:nvPr/>
          </p:nvSpPr>
          <p:spPr bwMode="auto">
            <a:xfrm>
              <a:off x="1208" y="944"/>
              <a:ext cx="116" cy="120"/>
            </a:xfrm>
            <a:prstGeom prst="ellipse">
              <a:avLst/>
            </a:prstGeom>
            <a:solidFill>
              <a:srgbClr val="FF0000"/>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102" name="Oval 71"/>
            <p:cNvSpPr>
              <a:spLocks noChangeArrowheads="1"/>
            </p:cNvSpPr>
            <p:nvPr/>
          </p:nvSpPr>
          <p:spPr bwMode="auto">
            <a:xfrm>
              <a:off x="1092" y="1112"/>
              <a:ext cx="116" cy="120"/>
            </a:xfrm>
            <a:prstGeom prst="ellipse">
              <a:avLst/>
            </a:prstGeom>
            <a:solidFill>
              <a:srgbClr val="FF0000"/>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103" name="Oval 72"/>
            <p:cNvSpPr>
              <a:spLocks noChangeArrowheads="1"/>
            </p:cNvSpPr>
            <p:nvPr/>
          </p:nvSpPr>
          <p:spPr bwMode="auto">
            <a:xfrm>
              <a:off x="1388" y="924"/>
              <a:ext cx="116" cy="120"/>
            </a:xfrm>
            <a:prstGeom prst="ellipse">
              <a:avLst/>
            </a:prstGeom>
            <a:solidFill>
              <a:srgbClr val="FF0000"/>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104" name="Oval 73"/>
            <p:cNvSpPr>
              <a:spLocks noChangeArrowheads="1"/>
            </p:cNvSpPr>
            <p:nvPr/>
          </p:nvSpPr>
          <p:spPr bwMode="auto">
            <a:xfrm>
              <a:off x="1332" y="1104"/>
              <a:ext cx="116" cy="120"/>
            </a:xfrm>
            <a:prstGeom prst="ellipse">
              <a:avLst/>
            </a:prstGeom>
            <a:solidFill>
              <a:srgbClr val="FF0000"/>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grpSp>
      <p:grpSp>
        <p:nvGrpSpPr>
          <p:cNvPr id="105" name="Group 74"/>
          <p:cNvGrpSpPr>
            <a:grpSpLocks/>
          </p:cNvGrpSpPr>
          <p:nvPr/>
        </p:nvGrpSpPr>
        <p:grpSpPr bwMode="auto">
          <a:xfrm>
            <a:off x="6882299" y="1157649"/>
            <a:ext cx="2319913" cy="2298918"/>
            <a:chOff x="2728" y="452"/>
            <a:chExt cx="1768" cy="1752"/>
          </a:xfrm>
        </p:grpSpPr>
        <p:grpSp>
          <p:nvGrpSpPr>
            <p:cNvPr id="106" name="Group 75"/>
            <p:cNvGrpSpPr>
              <a:grpSpLocks/>
            </p:cNvGrpSpPr>
            <p:nvPr/>
          </p:nvGrpSpPr>
          <p:grpSpPr bwMode="auto">
            <a:xfrm>
              <a:off x="3988" y="884"/>
              <a:ext cx="508" cy="708"/>
              <a:chOff x="3988" y="884"/>
              <a:chExt cx="508" cy="708"/>
            </a:xfrm>
          </p:grpSpPr>
          <p:sp>
            <p:nvSpPr>
              <p:cNvPr id="119" name="Oval 76"/>
              <p:cNvSpPr>
                <a:spLocks noChangeArrowheads="1"/>
              </p:cNvSpPr>
              <p:nvPr/>
            </p:nvSpPr>
            <p:spPr bwMode="auto">
              <a:xfrm flipH="1">
                <a:off x="3988" y="884"/>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120" name="Oval 77"/>
              <p:cNvSpPr>
                <a:spLocks noChangeArrowheads="1"/>
              </p:cNvSpPr>
              <p:nvPr/>
            </p:nvSpPr>
            <p:spPr bwMode="auto">
              <a:xfrm flipH="1">
                <a:off x="4292" y="896"/>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121" name="Oval 78"/>
              <p:cNvSpPr>
                <a:spLocks noChangeArrowheads="1"/>
              </p:cNvSpPr>
              <p:nvPr/>
            </p:nvSpPr>
            <p:spPr bwMode="auto">
              <a:xfrm flipH="1">
                <a:off x="4440" y="1176"/>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122" name="Oval 79"/>
              <p:cNvSpPr>
                <a:spLocks noChangeArrowheads="1"/>
              </p:cNvSpPr>
              <p:nvPr/>
            </p:nvSpPr>
            <p:spPr bwMode="auto">
              <a:xfrm flipH="1">
                <a:off x="4300" y="1476"/>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123" name="Oval 80"/>
              <p:cNvSpPr>
                <a:spLocks noChangeArrowheads="1"/>
              </p:cNvSpPr>
              <p:nvPr/>
            </p:nvSpPr>
            <p:spPr bwMode="auto">
              <a:xfrm flipH="1">
                <a:off x="4060" y="1536"/>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grpSp>
        <p:sp>
          <p:nvSpPr>
            <p:cNvPr id="107" name="Oval 81"/>
            <p:cNvSpPr>
              <a:spLocks noChangeArrowheads="1"/>
            </p:cNvSpPr>
            <p:nvPr/>
          </p:nvSpPr>
          <p:spPr bwMode="auto">
            <a:xfrm flipV="1">
              <a:off x="3012" y="1656"/>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108" name="Oval 82"/>
            <p:cNvSpPr>
              <a:spLocks noChangeArrowheads="1"/>
            </p:cNvSpPr>
            <p:nvPr/>
          </p:nvSpPr>
          <p:spPr bwMode="auto">
            <a:xfrm flipH="1" flipV="1">
              <a:off x="2728" y="1492"/>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109" name="Oval 83"/>
            <p:cNvSpPr>
              <a:spLocks noChangeArrowheads="1"/>
            </p:cNvSpPr>
            <p:nvPr/>
          </p:nvSpPr>
          <p:spPr bwMode="auto">
            <a:xfrm flipV="1">
              <a:off x="2732" y="1128"/>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110" name="Oval 84"/>
            <p:cNvSpPr>
              <a:spLocks noChangeArrowheads="1"/>
            </p:cNvSpPr>
            <p:nvPr/>
          </p:nvSpPr>
          <p:spPr bwMode="auto">
            <a:xfrm flipV="1">
              <a:off x="2840" y="1012"/>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111" name="Oval 85"/>
            <p:cNvSpPr>
              <a:spLocks noChangeArrowheads="1"/>
            </p:cNvSpPr>
            <p:nvPr/>
          </p:nvSpPr>
          <p:spPr bwMode="auto">
            <a:xfrm rot="5400000" flipH="1">
              <a:off x="3932" y="1724"/>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112" name="Oval 86"/>
            <p:cNvSpPr>
              <a:spLocks noChangeArrowheads="1"/>
            </p:cNvSpPr>
            <p:nvPr/>
          </p:nvSpPr>
          <p:spPr bwMode="auto">
            <a:xfrm rot="5400000" flipH="1">
              <a:off x="3964" y="1864"/>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113" name="Oval 87"/>
            <p:cNvSpPr>
              <a:spLocks noChangeArrowheads="1"/>
            </p:cNvSpPr>
            <p:nvPr/>
          </p:nvSpPr>
          <p:spPr bwMode="auto">
            <a:xfrm rot="5400000" flipH="1">
              <a:off x="3820" y="2148"/>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114" name="Oval 88"/>
            <p:cNvSpPr>
              <a:spLocks noChangeArrowheads="1"/>
            </p:cNvSpPr>
            <p:nvPr/>
          </p:nvSpPr>
          <p:spPr bwMode="auto">
            <a:xfrm rot="5400000" flipH="1">
              <a:off x="3456" y="2144"/>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115" name="Oval 89"/>
            <p:cNvSpPr>
              <a:spLocks noChangeArrowheads="1"/>
            </p:cNvSpPr>
            <p:nvPr/>
          </p:nvSpPr>
          <p:spPr bwMode="auto">
            <a:xfrm rot="5400000" flipH="1">
              <a:off x="3316" y="1924"/>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116" name="Oval 90"/>
            <p:cNvSpPr>
              <a:spLocks noChangeArrowheads="1"/>
            </p:cNvSpPr>
            <p:nvPr/>
          </p:nvSpPr>
          <p:spPr bwMode="auto">
            <a:xfrm rot="-5400000" flipH="1" flipV="1">
              <a:off x="3824" y="452"/>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117" name="Oval 91"/>
            <p:cNvSpPr>
              <a:spLocks noChangeArrowheads="1"/>
            </p:cNvSpPr>
            <p:nvPr/>
          </p:nvSpPr>
          <p:spPr bwMode="auto">
            <a:xfrm rot="-5400000" flipH="1" flipV="1">
              <a:off x="3380" y="540"/>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118" name="Oval 92"/>
            <p:cNvSpPr>
              <a:spLocks noChangeArrowheads="1"/>
            </p:cNvSpPr>
            <p:nvPr/>
          </p:nvSpPr>
          <p:spPr bwMode="auto">
            <a:xfrm rot="-5400000" flipH="1" flipV="1">
              <a:off x="3324" y="828"/>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grpSp>
      <p:grpSp>
        <p:nvGrpSpPr>
          <p:cNvPr id="124" name="Group 95"/>
          <p:cNvGrpSpPr>
            <a:grpSpLocks/>
          </p:cNvGrpSpPr>
          <p:nvPr/>
        </p:nvGrpSpPr>
        <p:grpSpPr bwMode="auto">
          <a:xfrm>
            <a:off x="7749644" y="1155025"/>
            <a:ext cx="736126" cy="829290"/>
            <a:chOff x="4413" y="1970"/>
            <a:chExt cx="561" cy="632"/>
          </a:xfrm>
        </p:grpSpPr>
        <p:sp>
          <p:nvSpPr>
            <p:cNvPr id="125" name="Oval 96"/>
            <p:cNvSpPr>
              <a:spLocks noChangeArrowheads="1"/>
            </p:cNvSpPr>
            <p:nvPr/>
          </p:nvSpPr>
          <p:spPr bwMode="auto">
            <a:xfrm>
              <a:off x="4413" y="1970"/>
              <a:ext cx="561" cy="632"/>
            </a:xfrm>
            <a:prstGeom prst="ellipse">
              <a:avLst/>
            </a:prstGeom>
            <a:solidFill>
              <a:srgbClr val="FE9B03"/>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126" name="Oval 97"/>
            <p:cNvSpPr>
              <a:spLocks noChangeArrowheads="1"/>
            </p:cNvSpPr>
            <p:nvPr/>
          </p:nvSpPr>
          <p:spPr bwMode="auto">
            <a:xfrm>
              <a:off x="4442" y="2003"/>
              <a:ext cx="503" cy="566"/>
            </a:xfrm>
            <a:prstGeom prst="ellipse">
              <a:avLst/>
            </a:prstGeom>
            <a:solidFill>
              <a:schemeClr val="bg1"/>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grpSp>
      <p:grpSp>
        <p:nvGrpSpPr>
          <p:cNvPr id="127" name="Group 98"/>
          <p:cNvGrpSpPr>
            <a:grpSpLocks/>
          </p:cNvGrpSpPr>
          <p:nvPr/>
        </p:nvGrpSpPr>
        <p:grpSpPr bwMode="auto">
          <a:xfrm>
            <a:off x="6888861" y="1910834"/>
            <a:ext cx="736126" cy="829290"/>
            <a:chOff x="4413" y="1970"/>
            <a:chExt cx="561" cy="632"/>
          </a:xfrm>
        </p:grpSpPr>
        <p:sp>
          <p:nvSpPr>
            <p:cNvPr id="128" name="Oval 99"/>
            <p:cNvSpPr>
              <a:spLocks noChangeArrowheads="1"/>
            </p:cNvSpPr>
            <p:nvPr/>
          </p:nvSpPr>
          <p:spPr bwMode="auto">
            <a:xfrm>
              <a:off x="4413" y="1970"/>
              <a:ext cx="561" cy="632"/>
            </a:xfrm>
            <a:prstGeom prst="ellipse">
              <a:avLst/>
            </a:prstGeom>
            <a:solidFill>
              <a:srgbClr val="FE9B03"/>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129" name="Oval 100"/>
            <p:cNvSpPr>
              <a:spLocks noChangeArrowheads="1"/>
            </p:cNvSpPr>
            <p:nvPr/>
          </p:nvSpPr>
          <p:spPr bwMode="auto">
            <a:xfrm>
              <a:off x="4442" y="2003"/>
              <a:ext cx="503" cy="566"/>
            </a:xfrm>
            <a:prstGeom prst="ellipse">
              <a:avLst/>
            </a:prstGeom>
            <a:solidFill>
              <a:schemeClr val="bg1"/>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grpSp>
      <p:grpSp>
        <p:nvGrpSpPr>
          <p:cNvPr id="130" name="Group 101"/>
          <p:cNvGrpSpPr>
            <a:grpSpLocks/>
          </p:cNvGrpSpPr>
          <p:nvPr/>
        </p:nvGrpSpPr>
        <p:grpSpPr bwMode="auto">
          <a:xfrm>
            <a:off x="8421474" y="1732379"/>
            <a:ext cx="736126" cy="829290"/>
            <a:chOff x="4413" y="1970"/>
            <a:chExt cx="561" cy="632"/>
          </a:xfrm>
        </p:grpSpPr>
        <p:sp>
          <p:nvSpPr>
            <p:cNvPr id="131" name="Oval 102"/>
            <p:cNvSpPr>
              <a:spLocks noChangeArrowheads="1"/>
            </p:cNvSpPr>
            <p:nvPr/>
          </p:nvSpPr>
          <p:spPr bwMode="auto">
            <a:xfrm>
              <a:off x="4413" y="1970"/>
              <a:ext cx="561" cy="632"/>
            </a:xfrm>
            <a:prstGeom prst="ellipse">
              <a:avLst/>
            </a:prstGeom>
            <a:solidFill>
              <a:srgbClr val="FE9B03"/>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132" name="Oval 103"/>
            <p:cNvSpPr>
              <a:spLocks noChangeArrowheads="1"/>
            </p:cNvSpPr>
            <p:nvPr/>
          </p:nvSpPr>
          <p:spPr bwMode="auto">
            <a:xfrm>
              <a:off x="4442" y="2003"/>
              <a:ext cx="503" cy="566"/>
            </a:xfrm>
            <a:prstGeom prst="ellipse">
              <a:avLst/>
            </a:prstGeom>
            <a:solidFill>
              <a:schemeClr val="bg1"/>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grpSp>
      <p:grpSp>
        <p:nvGrpSpPr>
          <p:cNvPr id="133" name="Group 104"/>
          <p:cNvGrpSpPr>
            <a:grpSpLocks/>
          </p:cNvGrpSpPr>
          <p:nvPr/>
        </p:nvGrpSpPr>
        <p:grpSpPr bwMode="auto">
          <a:xfrm>
            <a:off x="7749644" y="2614156"/>
            <a:ext cx="736126" cy="829290"/>
            <a:chOff x="4413" y="1970"/>
            <a:chExt cx="561" cy="632"/>
          </a:xfrm>
        </p:grpSpPr>
        <p:sp>
          <p:nvSpPr>
            <p:cNvPr id="134" name="Oval 105"/>
            <p:cNvSpPr>
              <a:spLocks noChangeArrowheads="1"/>
            </p:cNvSpPr>
            <p:nvPr/>
          </p:nvSpPr>
          <p:spPr bwMode="auto">
            <a:xfrm>
              <a:off x="4413" y="1970"/>
              <a:ext cx="561" cy="632"/>
            </a:xfrm>
            <a:prstGeom prst="ellipse">
              <a:avLst/>
            </a:prstGeom>
            <a:solidFill>
              <a:srgbClr val="FE9B03"/>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135" name="Oval 106"/>
            <p:cNvSpPr>
              <a:spLocks noChangeArrowheads="1"/>
            </p:cNvSpPr>
            <p:nvPr/>
          </p:nvSpPr>
          <p:spPr bwMode="auto">
            <a:xfrm>
              <a:off x="4442" y="2003"/>
              <a:ext cx="503" cy="566"/>
            </a:xfrm>
            <a:prstGeom prst="ellipse">
              <a:avLst/>
            </a:prstGeom>
            <a:solidFill>
              <a:schemeClr val="bg1"/>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grpSp>
      <p:grpSp>
        <p:nvGrpSpPr>
          <p:cNvPr id="136" name="Group 109"/>
          <p:cNvGrpSpPr>
            <a:grpSpLocks/>
          </p:cNvGrpSpPr>
          <p:nvPr/>
        </p:nvGrpSpPr>
        <p:grpSpPr bwMode="auto">
          <a:xfrm>
            <a:off x="6803570" y="1110411"/>
            <a:ext cx="2455067" cy="2419638"/>
            <a:chOff x="3210" y="1912"/>
            <a:chExt cx="1864" cy="1844"/>
          </a:xfrm>
        </p:grpSpPr>
        <p:grpSp>
          <p:nvGrpSpPr>
            <p:cNvPr id="137" name="Group 110"/>
            <p:cNvGrpSpPr>
              <a:grpSpLocks/>
            </p:cNvGrpSpPr>
            <p:nvPr/>
          </p:nvGrpSpPr>
          <p:grpSpPr bwMode="auto">
            <a:xfrm>
              <a:off x="3210" y="1912"/>
              <a:ext cx="1864" cy="1844"/>
              <a:chOff x="3210" y="1912"/>
              <a:chExt cx="1864" cy="1844"/>
            </a:xfrm>
          </p:grpSpPr>
          <p:grpSp>
            <p:nvGrpSpPr>
              <p:cNvPr id="158" name="Group 111"/>
              <p:cNvGrpSpPr>
                <a:grpSpLocks/>
              </p:cNvGrpSpPr>
              <p:nvPr/>
            </p:nvGrpSpPr>
            <p:grpSpPr bwMode="auto">
              <a:xfrm>
                <a:off x="3828" y="1912"/>
                <a:ext cx="720" cy="540"/>
                <a:chOff x="1948" y="1204"/>
                <a:chExt cx="720" cy="540"/>
              </a:xfrm>
            </p:grpSpPr>
            <p:sp>
              <p:nvSpPr>
                <p:cNvPr id="240" name="Oval 112"/>
                <p:cNvSpPr>
                  <a:spLocks noChangeArrowheads="1"/>
                </p:cNvSpPr>
                <p:nvPr/>
              </p:nvSpPr>
              <p:spPr bwMode="auto">
                <a:xfrm rot="-5400000" flipH="1" flipV="1">
                  <a:off x="2128" y="1244"/>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241" name="Oval 113"/>
                <p:cNvSpPr>
                  <a:spLocks noChangeArrowheads="1"/>
                </p:cNvSpPr>
                <p:nvPr/>
              </p:nvSpPr>
              <p:spPr bwMode="auto">
                <a:xfrm rot="-5400000" flipH="1" flipV="1">
                  <a:off x="2096" y="1260"/>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242" name="Oval 114"/>
                <p:cNvSpPr>
                  <a:spLocks noChangeArrowheads="1"/>
                </p:cNvSpPr>
                <p:nvPr/>
              </p:nvSpPr>
              <p:spPr bwMode="auto">
                <a:xfrm rot="-5400000" flipH="1" flipV="1">
                  <a:off x="2068" y="1276"/>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243" name="Oval 115"/>
                <p:cNvSpPr>
                  <a:spLocks noChangeArrowheads="1"/>
                </p:cNvSpPr>
                <p:nvPr/>
              </p:nvSpPr>
              <p:spPr bwMode="auto">
                <a:xfrm rot="-5400000" flipH="1" flipV="1">
                  <a:off x="2040" y="1320"/>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244" name="Oval 116"/>
                <p:cNvSpPr>
                  <a:spLocks noChangeArrowheads="1"/>
                </p:cNvSpPr>
                <p:nvPr/>
              </p:nvSpPr>
              <p:spPr bwMode="auto">
                <a:xfrm rot="-5400000" flipH="1" flipV="1">
                  <a:off x="2208" y="1224"/>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245" name="Oval 117"/>
                <p:cNvSpPr>
                  <a:spLocks noChangeArrowheads="1"/>
                </p:cNvSpPr>
                <p:nvPr/>
              </p:nvSpPr>
              <p:spPr bwMode="auto">
                <a:xfrm rot="-5400000" flipH="1" flipV="1">
                  <a:off x="2256" y="1212"/>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246" name="Oval 118"/>
                <p:cNvSpPr>
                  <a:spLocks noChangeArrowheads="1"/>
                </p:cNvSpPr>
                <p:nvPr/>
              </p:nvSpPr>
              <p:spPr bwMode="auto">
                <a:xfrm rot="-5400000" flipH="1" flipV="1">
                  <a:off x="2296" y="1204"/>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247" name="Oval 119"/>
                <p:cNvSpPr>
                  <a:spLocks noChangeArrowheads="1"/>
                </p:cNvSpPr>
                <p:nvPr/>
              </p:nvSpPr>
              <p:spPr bwMode="auto">
                <a:xfrm rot="-5400000" flipH="1" flipV="1">
                  <a:off x="2324" y="1216"/>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248" name="Oval 120"/>
                <p:cNvSpPr>
                  <a:spLocks noChangeArrowheads="1"/>
                </p:cNvSpPr>
                <p:nvPr/>
              </p:nvSpPr>
              <p:spPr bwMode="auto">
                <a:xfrm rot="-5400000" flipH="1" flipV="1">
                  <a:off x="2356" y="1228"/>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249" name="Oval 121"/>
                <p:cNvSpPr>
                  <a:spLocks noChangeArrowheads="1"/>
                </p:cNvSpPr>
                <p:nvPr/>
              </p:nvSpPr>
              <p:spPr bwMode="auto">
                <a:xfrm rot="-5400000" flipH="1" flipV="1">
                  <a:off x="2396" y="1232"/>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250" name="Oval 122"/>
                <p:cNvSpPr>
                  <a:spLocks noChangeArrowheads="1"/>
                </p:cNvSpPr>
                <p:nvPr/>
              </p:nvSpPr>
              <p:spPr bwMode="auto">
                <a:xfrm rot="-5400000" flipH="1" flipV="1">
                  <a:off x="2416" y="1232"/>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251" name="Oval 123"/>
                <p:cNvSpPr>
                  <a:spLocks noChangeArrowheads="1"/>
                </p:cNvSpPr>
                <p:nvPr/>
              </p:nvSpPr>
              <p:spPr bwMode="auto">
                <a:xfrm rot="-5400000" flipH="1" flipV="1">
                  <a:off x="2500" y="1300"/>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252" name="Oval 124"/>
                <p:cNvSpPr>
                  <a:spLocks noChangeArrowheads="1"/>
                </p:cNvSpPr>
                <p:nvPr/>
              </p:nvSpPr>
              <p:spPr bwMode="auto">
                <a:xfrm rot="-5400000" flipH="1" flipV="1">
                  <a:off x="2524" y="1348"/>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253" name="Oval 125"/>
                <p:cNvSpPr>
                  <a:spLocks noChangeArrowheads="1"/>
                </p:cNvSpPr>
                <p:nvPr/>
              </p:nvSpPr>
              <p:spPr bwMode="auto">
                <a:xfrm rot="-5400000" flipH="1" flipV="1">
                  <a:off x="2532" y="1384"/>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254" name="Oval 126"/>
                <p:cNvSpPr>
                  <a:spLocks noChangeArrowheads="1"/>
                </p:cNvSpPr>
                <p:nvPr/>
              </p:nvSpPr>
              <p:spPr bwMode="auto">
                <a:xfrm rot="-5400000" flipH="1" flipV="1">
                  <a:off x="2552" y="1432"/>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255" name="Oval 127"/>
                <p:cNvSpPr>
                  <a:spLocks noChangeArrowheads="1"/>
                </p:cNvSpPr>
                <p:nvPr/>
              </p:nvSpPr>
              <p:spPr bwMode="auto">
                <a:xfrm rot="-5400000" flipH="1" flipV="1">
                  <a:off x="2556" y="1488"/>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256" name="Oval 128"/>
                <p:cNvSpPr>
                  <a:spLocks noChangeArrowheads="1"/>
                </p:cNvSpPr>
                <p:nvPr/>
              </p:nvSpPr>
              <p:spPr bwMode="auto">
                <a:xfrm rot="-5400000" flipH="1" flipV="1">
                  <a:off x="2576" y="1536"/>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257" name="Oval 129"/>
                <p:cNvSpPr>
                  <a:spLocks noChangeArrowheads="1"/>
                </p:cNvSpPr>
                <p:nvPr/>
              </p:nvSpPr>
              <p:spPr bwMode="auto">
                <a:xfrm rot="-5400000" flipH="1" flipV="1">
                  <a:off x="2600" y="1592"/>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258" name="Oval 130"/>
                <p:cNvSpPr>
                  <a:spLocks noChangeArrowheads="1"/>
                </p:cNvSpPr>
                <p:nvPr/>
              </p:nvSpPr>
              <p:spPr bwMode="auto">
                <a:xfrm rot="-5400000" flipH="1" flipV="1">
                  <a:off x="2612" y="1644"/>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259" name="Oval 131"/>
                <p:cNvSpPr>
                  <a:spLocks noChangeArrowheads="1"/>
                </p:cNvSpPr>
                <p:nvPr/>
              </p:nvSpPr>
              <p:spPr bwMode="auto">
                <a:xfrm rot="-5400000" flipH="1" flipV="1">
                  <a:off x="2004" y="1368"/>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260" name="Oval 132"/>
                <p:cNvSpPr>
                  <a:spLocks noChangeArrowheads="1"/>
                </p:cNvSpPr>
                <p:nvPr/>
              </p:nvSpPr>
              <p:spPr bwMode="auto">
                <a:xfrm rot="-5400000" flipH="1" flipV="1">
                  <a:off x="1984" y="1400"/>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261" name="Oval 133"/>
                <p:cNvSpPr>
                  <a:spLocks noChangeArrowheads="1"/>
                </p:cNvSpPr>
                <p:nvPr/>
              </p:nvSpPr>
              <p:spPr bwMode="auto">
                <a:xfrm rot="-5400000" flipH="1" flipV="1">
                  <a:off x="1968" y="1436"/>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262" name="Oval 134"/>
                <p:cNvSpPr>
                  <a:spLocks noChangeArrowheads="1"/>
                </p:cNvSpPr>
                <p:nvPr/>
              </p:nvSpPr>
              <p:spPr bwMode="auto">
                <a:xfrm rot="-5400000" flipH="1" flipV="1">
                  <a:off x="1964" y="1524"/>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263" name="Oval 135"/>
                <p:cNvSpPr>
                  <a:spLocks noChangeArrowheads="1"/>
                </p:cNvSpPr>
                <p:nvPr/>
              </p:nvSpPr>
              <p:spPr bwMode="auto">
                <a:xfrm rot="-5400000" flipH="1" flipV="1">
                  <a:off x="1968" y="1584"/>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264" name="Oval 136"/>
                <p:cNvSpPr>
                  <a:spLocks noChangeArrowheads="1"/>
                </p:cNvSpPr>
                <p:nvPr/>
              </p:nvSpPr>
              <p:spPr bwMode="auto">
                <a:xfrm rot="-5400000" flipH="1" flipV="1">
                  <a:off x="1952" y="1648"/>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265" name="Oval 137"/>
                <p:cNvSpPr>
                  <a:spLocks noChangeArrowheads="1"/>
                </p:cNvSpPr>
                <p:nvPr/>
              </p:nvSpPr>
              <p:spPr bwMode="auto">
                <a:xfrm rot="-5400000" flipH="1" flipV="1">
                  <a:off x="1948" y="1688"/>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grpSp>
          <p:grpSp>
            <p:nvGrpSpPr>
              <p:cNvPr id="159" name="Group 138"/>
              <p:cNvGrpSpPr>
                <a:grpSpLocks/>
              </p:cNvGrpSpPr>
              <p:nvPr/>
            </p:nvGrpSpPr>
            <p:grpSpPr bwMode="auto">
              <a:xfrm rot="16200000" flipH="1">
                <a:off x="3120" y="2584"/>
                <a:ext cx="720" cy="540"/>
                <a:chOff x="1948" y="1204"/>
                <a:chExt cx="720" cy="540"/>
              </a:xfrm>
            </p:grpSpPr>
            <p:sp>
              <p:nvSpPr>
                <p:cNvPr id="214" name="Oval 139"/>
                <p:cNvSpPr>
                  <a:spLocks noChangeArrowheads="1"/>
                </p:cNvSpPr>
                <p:nvPr/>
              </p:nvSpPr>
              <p:spPr bwMode="auto">
                <a:xfrm rot="-5400000" flipH="1" flipV="1">
                  <a:off x="2128" y="1244"/>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215" name="Oval 140"/>
                <p:cNvSpPr>
                  <a:spLocks noChangeArrowheads="1"/>
                </p:cNvSpPr>
                <p:nvPr/>
              </p:nvSpPr>
              <p:spPr bwMode="auto">
                <a:xfrm rot="-5400000" flipH="1" flipV="1">
                  <a:off x="2096" y="1260"/>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216" name="Oval 141"/>
                <p:cNvSpPr>
                  <a:spLocks noChangeArrowheads="1"/>
                </p:cNvSpPr>
                <p:nvPr/>
              </p:nvSpPr>
              <p:spPr bwMode="auto">
                <a:xfrm rot="-5400000" flipH="1" flipV="1">
                  <a:off x="2068" y="1276"/>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217" name="Oval 142"/>
                <p:cNvSpPr>
                  <a:spLocks noChangeArrowheads="1"/>
                </p:cNvSpPr>
                <p:nvPr/>
              </p:nvSpPr>
              <p:spPr bwMode="auto">
                <a:xfrm rot="-5400000" flipH="1" flipV="1">
                  <a:off x="2040" y="1320"/>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218" name="Oval 143"/>
                <p:cNvSpPr>
                  <a:spLocks noChangeArrowheads="1"/>
                </p:cNvSpPr>
                <p:nvPr/>
              </p:nvSpPr>
              <p:spPr bwMode="auto">
                <a:xfrm rot="-5400000" flipH="1" flipV="1">
                  <a:off x="2208" y="1224"/>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219" name="Oval 144"/>
                <p:cNvSpPr>
                  <a:spLocks noChangeArrowheads="1"/>
                </p:cNvSpPr>
                <p:nvPr/>
              </p:nvSpPr>
              <p:spPr bwMode="auto">
                <a:xfrm rot="-5400000" flipH="1" flipV="1">
                  <a:off x="2256" y="1212"/>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220" name="Oval 145"/>
                <p:cNvSpPr>
                  <a:spLocks noChangeArrowheads="1"/>
                </p:cNvSpPr>
                <p:nvPr/>
              </p:nvSpPr>
              <p:spPr bwMode="auto">
                <a:xfrm rot="-5400000" flipH="1" flipV="1">
                  <a:off x="2296" y="1204"/>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221" name="Oval 146"/>
                <p:cNvSpPr>
                  <a:spLocks noChangeArrowheads="1"/>
                </p:cNvSpPr>
                <p:nvPr/>
              </p:nvSpPr>
              <p:spPr bwMode="auto">
                <a:xfrm rot="-5400000" flipH="1" flipV="1">
                  <a:off x="2324" y="1216"/>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222" name="Oval 147"/>
                <p:cNvSpPr>
                  <a:spLocks noChangeArrowheads="1"/>
                </p:cNvSpPr>
                <p:nvPr/>
              </p:nvSpPr>
              <p:spPr bwMode="auto">
                <a:xfrm rot="-5400000" flipH="1" flipV="1">
                  <a:off x="2356" y="1228"/>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223" name="Oval 148"/>
                <p:cNvSpPr>
                  <a:spLocks noChangeArrowheads="1"/>
                </p:cNvSpPr>
                <p:nvPr/>
              </p:nvSpPr>
              <p:spPr bwMode="auto">
                <a:xfrm rot="-5400000" flipH="1" flipV="1">
                  <a:off x="2396" y="1232"/>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224" name="Oval 149"/>
                <p:cNvSpPr>
                  <a:spLocks noChangeArrowheads="1"/>
                </p:cNvSpPr>
                <p:nvPr/>
              </p:nvSpPr>
              <p:spPr bwMode="auto">
                <a:xfrm rot="-5400000" flipH="1" flipV="1">
                  <a:off x="2416" y="1232"/>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225" name="Oval 150"/>
                <p:cNvSpPr>
                  <a:spLocks noChangeArrowheads="1"/>
                </p:cNvSpPr>
                <p:nvPr/>
              </p:nvSpPr>
              <p:spPr bwMode="auto">
                <a:xfrm rot="-5400000" flipH="1" flipV="1">
                  <a:off x="2500" y="1300"/>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226" name="Oval 151"/>
                <p:cNvSpPr>
                  <a:spLocks noChangeArrowheads="1"/>
                </p:cNvSpPr>
                <p:nvPr/>
              </p:nvSpPr>
              <p:spPr bwMode="auto">
                <a:xfrm rot="-5400000" flipH="1" flipV="1">
                  <a:off x="2524" y="1348"/>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227" name="Oval 152"/>
                <p:cNvSpPr>
                  <a:spLocks noChangeArrowheads="1"/>
                </p:cNvSpPr>
                <p:nvPr/>
              </p:nvSpPr>
              <p:spPr bwMode="auto">
                <a:xfrm rot="-5400000" flipH="1" flipV="1">
                  <a:off x="2532" y="1384"/>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228" name="Oval 153"/>
                <p:cNvSpPr>
                  <a:spLocks noChangeArrowheads="1"/>
                </p:cNvSpPr>
                <p:nvPr/>
              </p:nvSpPr>
              <p:spPr bwMode="auto">
                <a:xfrm rot="-5400000" flipH="1" flipV="1">
                  <a:off x="2552" y="1432"/>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229" name="Oval 154"/>
                <p:cNvSpPr>
                  <a:spLocks noChangeArrowheads="1"/>
                </p:cNvSpPr>
                <p:nvPr/>
              </p:nvSpPr>
              <p:spPr bwMode="auto">
                <a:xfrm rot="-5400000" flipH="1" flipV="1">
                  <a:off x="2556" y="1488"/>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230" name="Oval 155"/>
                <p:cNvSpPr>
                  <a:spLocks noChangeArrowheads="1"/>
                </p:cNvSpPr>
                <p:nvPr/>
              </p:nvSpPr>
              <p:spPr bwMode="auto">
                <a:xfrm rot="-5400000" flipH="1" flipV="1">
                  <a:off x="2576" y="1536"/>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231" name="Oval 156"/>
                <p:cNvSpPr>
                  <a:spLocks noChangeArrowheads="1"/>
                </p:cNvSpPr>
                <p:nvPr/>
              </p:nvSpPr>
              <p:spPr bwMode="auto">
                <a:xfrm rot="-5400000" flipH="1" flipV="1">
                  <a:off x="2600" y="1592"/>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232" name="Oval 157"/>
                <p:cNvSpPr>
                  <a:spLocks noChangeArrowheads="1"/>
                </p:cNvSpPr>
                <p:nvPr/>
              </p:nvSpPr>
              <p:spPr bwMode="auto">
                <a:xfrm rot="-5400000" flipH="1" flipV="1">
                  <a:off x="2612" y="1644"/>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233" name="Oval 158"/>
                <p:cNvSpPr>
                  <a:spLocks noChangeArrowheads="1"/>
                </p:cNvSpPr>
                <p:nvPr/>
              </p:nvSpPr>
              <p:spPr bwMode="auto">
                <a:xfrm rot="-5400000" flipH="1" flipV="1">
                  <a:off x="2004" y="1368"/>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234" name="Oval 159"/>
                <p:cNvSpPr>
                  <a:spLocks noChangeArrowheads="1"/>
                </p:cNvSpPr>
                <p:nvPr/>
              </p:nvSpPr>
              <p:spPr bwMode="auto">
                <a:xfrm rot="-5400000" flipH="1" flipV="1">
                  <a:off x="1984" y="1400"/>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235" name="Oval 160"/>
                <p:cNvSpPr>
                  <a:spLocks noChangeArrowheads="1"/>
                </p:cNvSpPr>
                <p:nvPr/>
              </p:nvSpPr>
              <p:spPr bwMode="auto">
                <a:xfrm rot="-5400000" flipH="1" flipV="1">
                  <a:off x="1968" y="1436"/>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236" name="Oval 161"/>
                <p:cNvSpPr>
                  <a:spLocks noChangeArrowheads="1"/>
                </p:cNvSpPr>
                <p:nvPr/>
              </p:nvSpPr>
              <p:spPr bwMode="auto">
                <a:xfrm rot="-5400000" flipH="1" flipV="1">
                  <a:off x="1964" y="1524"/>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237" name="Oval 162"/>
                <p:cNvSpPr>
                  <a:spLocks noChangeArrowheads="1"/>
                </p:cNvSpPr>
                <p:nvPr/>
              </p:nvSpPr>
              <p:spPr bwMode="auto">
                <a:xfrm rot="-5400000" flipH="1" flipV="1">
                  <a:off x="1968" y="1584"/>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238" name="Oval 163"/>
                <p:cNvSpPr>
                  <a:spLocks noChangeArrowheads="1"/>
                </p:cNvSpPr>
                <p:nvPr/>
              </p:nvSpPr>
              <p:spPr bwMode="auto">
                <a:xfrm rot="-5400000" flipH="1" flipV="1">
                  <a:off x="1952" y="1648"/>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239" name="Oval 164"/>
                <p:cNvSpPr>
                  <a:spLocks noChangeArrowheads="1"/>
                </p:cNvSpPr>
                <p:nvPr/>
              </p:nvSpPr>
              <p:spPr bwMode="auto">
                <a:xfrm rot="-5400000" flipH="1" flipV="1">
                  <a:off x="1948" y="1688"/>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grpSp>
          <p:grpSp>
            <p:nvGrpSpPr>
              <p:cNvPr id="160" name="Group 165"/>
              <p:cNvGrpSpPr>
                <a:grpSpLocks/>
              </p:cNvGrpSpPr>
              <p:nvPr/>
            </p:nvGrpSpPr>
            <p:grpSpPr bwMode="auto">
              <a:xfrm rot="10800000">
                <a:off x="3828" y="3216"/>
                <a:ext cx="720" cy="540"/>
                <a:chOff x="1948" y="1204"/>
                <a:chExt cx="720" cy="540"/>
              </a:xfrm>
            </p:grpSpPr>
            <p:sp>
              <p:nvSpPr>
                <p:cNvPr id="188" name="Oval 166"/>
                <p:cNvSpPr>
                  <a:spLocks noChangeArrowheads="1"/>
                </p:cNvSpPr>
                <p:nvPr/>
              </p:nvSpPr>
              <p:spPr bwMode="auto">
                <a:xfrm rot="-5400000" flipH="1" flipV="1">
                  <a:off x="2128" y="1244"/>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189" name="Oval 167"/>
                <p:cNvSpPr>
                  <a:spLocks noChangeArrowheads="1"/>
                </p:cNvSpPr>
                <p:nvPr/>
              </p:nvSpPr>
              <p:spPr bwMode="auto">
                <a:xfrm rot="-5400000" flipH="1" flipV="1">
                  <a:off x="2096" y="1260"/>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190" name="Oval 168"/>
                <p:cNvSpPr>
                  <a:spLocks noChangeArrowheads="1"/>
                </p:cNvSpPr>
                <p:nvPr/>
              </p:nvSpPr>
              <p:spPr bwMode="auto">
                <a:xfrm rot="-5400000" flipH="1" flipV="1">
                  <a:off x="2068" y="1276"/>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191" name="Oval 169"/>
                <p:cNvSpPr>
                  <a:spLocks noChangeArrowheads="1"/>
                </p:cNvSpPr>
                <p:nvPr/>
              </p:nvSpPr>
              <p:spPr bwMode="auto">
                <a:xfrm rot="-5400000" flipH="1" flipV="1">
                  <a:off x="2040" y="1320"/>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192" name="Oval 170"/>
                <p:cNvSpPr>
                  <a:spLocks noChangeArrowheads="1"/>
                </p:cNvSpPr>
                <p:nvPr/>
              </p:nvSpPr>
              <p:spPr bwMode="auto">
                <a:xfrm rot="-5400000" flipH="1" flipV="1">
                  <a:off x="2208" y="1224"/>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193" name="Oval 171"/>
                <p:cNvSpPr>
                  <a:spLocks noChangeArrowheads="1"/>
                </p:cNvSpPr>
                <p:nvPr/>
              </p:nvSpPr>
              <p:spPr bwMode="auto">
                <a:xfrm rot="-5400000" flipH="1" flipV="1">
                  <a:off x="2256" y="1212"/>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194" name="Oval 172"/>
                <p:cNvSpPr>
                  <a:spLocks noChangeArrowheads="1"/>
                </p:cNvSpPr>
                <p:nvPr/>
              </p:nvSpPr>
              <p:spPr bwMode="auto">
                <a:xfrm rot="-5400000" flipH="1" flipV="1">
                  <a:off x="2296" y="1204"/>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195" name="Oval 173"/>
                <p:cNvSpPr>
                  <a:spLocks noChangeArrowheads="1"/>
                </p:cNvSpPr>
                <p:nvPr/>
              </p:nvSpPr>
              <p:spPr bwMode="auto">
                <a:xfrm rot="-5400000" flipH="1" flipV="1">
                  <a:off x="2324" y="1216"/>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196" name="Oval 174"/>
                <p:cNvSpPr>
                  <a:spLocks noChangeArrowheads="1"/>
                </p:cNvSpPr>
                <p:nvPr/>
              </p:nvSpPr>
              <p:spPr bwMode="auto">
                <a:xfrm rot="-5400000" flipH="1" flipV="1">
                  <a:off x="2356" y="1228"/>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197" name="Oval 175"/>
                <p:cNvSpPr>
                  <a:spLocks noChangeArrowheads="1"/>
                </p:cNvSpPr>
                <p:nvPr/>
              </p:nvSpPr>
              <p:spPr bwMode="auto">
                <a:xfrm rot="-5400000" flipH="1" flipV="1">
                  <a:off x="2396" y="1232"/>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198" name="Oval 176"/>
                <p:cNvSpPr>
                  <a:spLocks noChangeArrowheads="1"/>
                </p:cNvSpPr>
                <p:nvPr/>
              </p:nvSpPr>
              <p:spPr bwMode="auto">
                <a:xfrm rot="-5400000" flipH="1" flipV="1">
                  <a:off x="2416" y="1232"/>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199" name="Oval 177"/>
                <p:cNvSpPr>
                  <a:spLocks noChangeArrowheads="1"/>
                </p:cNvSpPr>
                <p:nvPr/>
              </p:nvSpPr>
              <p:spPr bwMode="auto">
                <a:xfrm rot="-5400000" flipH="1" flipV="1">
                  <a:off x="2500" y="1300"/>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200" name="Oval 178"/>
                <p:cNvSpPr>
                  <a:spLocks noChangeArrowheads="1"/>
                </p:cNvSpPr>
                <p:nvPr/>
              </p:nvSpPr>
              <p:spPr bwMode="auto">
                <a:xfrm rot="-5400000" flipH="1" flipV="1">
                  <a:off x="2524" y="1348"/>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201" name="Oval 179"/>
                <p:cNvSpPr>
                  <a:spLocks noChangeArrowheads="1"/>
                </p:cNvSpPr>
                <p:nvPr/>
              </p:nvSpPr>
              <p:spPr bwMode="auto">
                <a:xfrm rot="-5400000" flipH="1" flipV="1">
                  <a:off x="2532" y="1384"/>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202" name="Oval 180"/>
                <p:cNvSpPr>
                  <a:spLocks noChangeArrowheads="1"/>
                </p:cNvSpPr>
                <p:nvPr/>
              </p:nvSpPr>
              <p:spPr bwMode="auto">
                <a:xfrm rot="-5400000" flipH="1" flipV="1">
                  <a:off x="2552" y="1432"/>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203" name="Oval 181"/>
                <p:cNvSpPr>
                  <a:spLocks noChangeArrowheads="1"/>
                </p:cNvSpPr>
                <p:nvPr/>
              </p:nvSpPr>
              <p:spPr bwMode="auto">
                <a:xfrm rot="-5400000" flipH="1" flipV="1">
                  <a:off x="2556" y="1488"/>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204" name="Oval 182"/>
                <p:cNvSpPr>
                  <a:spLocks noChangeArrowheads="1"/>
                </p:cNvSpPr>
                <p:nvPr/>
              </p:nvSpPr>
              <p:spPr bwMode="auto">
                <a:xfrm rot="-5400000" flipH="1" flipV="1">
                  <a:off x="2576" y="1536"/>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205" name="Oval 183"/>
                <p:cNvSpPr>
                  <a:spLocks noChangeArrowheads="1"/>
                </p:cNvSpPr>
                <p:nvPr/>
              </p:nvSpPr>
              <p:spPr bwMode="auto">
                <a:xfrm rot="-5400000" flipH="1" flipV="1">
                  <a:off x="2600" y="1592"/>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206" name="Oval 184"/>
                <p:cNvSpPr>
                  <a:spLocks noChangeArrowheads="1"/>
                </p:cNvSpPr>
                <p:nvPr/>
              </p:nvSpPr>
              <p:spPr bwMode="auto">
                <a:xfrm rot="-5400000" flipH="1" flipV="1">
                  <a:off x="2612" y="1644"/>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207" name="Oval 185"/>
                <p:cNvSpPr>
                  <a:spLocks noChangeArrowheads="1"/>
                </p:cNvSpPr>
                <p:nvPr/>
              </p:nvSpPr>
              <p:spPr bwMode="auto">
                <a:xfrm rot="-5400000" flipH="1" flipV="1">
                  <a:off x="2004" y="1368"/>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208" name="Oval 186"/>
                <p:cNvSpPr>
                  <a:spLocks noChangeArrowheads="1"/>
                </p:cNvSpPr>
                <p:nvPr/>
              </p:nvSpPr>
              <p:spPr bwMode="auto">
                <a:xfrm rot="-5400000" flipH="1" flipV="1">
                  <a:off x="1984" y="1400"/>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209" name="Oval 187"/>
                <p:cNvSpPr>
                  <a:spLocks noChangeArrowheads="1"/>
                </p:cNvSpPr>
                <p:nvPr/>
              </p:nvSpPr>
              <p:spPr bwMode="auto">
                <a:xfrm rot="-5400000" flipH="1" flipV="1">
                  <a:off x="1968" y="1436"/>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210" name="Oval 188"/>
                <p:cNvSpPr>
                  <a:spLocks noChangeArrowheads="1"/>
                </p:cNvSpPr>
                <p:nvPr/>
              </p:nvSpPr>
              <p:spPr bwMode="auto">
                <a:xfrm rot="-5400000" flipH="1" flipV="1">
                  <a:off x="1964" y="1524"/>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211" name="Oval 189"/>
                <p:cNvSpPr>
                  <a:spLocks noChangeArrowheads="1"/>
                </p:cNvSpPr>
                <p:nvPr/>
              </p:nvSpPr>
              <p:spPr bwMode="auto">
                <a:xfrm rot="-5400000" flipH="1" flipV="1">
                  <a:off x="1968" y="1584"/>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212" name="Oval 190"/>
                <p:cNvSpPr>
                  <a:spLocks noChangeArrowheads="1"/>
                </p:cNvSpPr>
                <p:nvPr/>
              </p:nvSpPr>
              <p:spPr bwMode="auto">
                <a:xfrm rot="-5400000" flipH="1" flipV="1">
                  <a:off x="1952" y="1648"/>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213" name="Oval 191"/>
                <p:cNvSpPr>
                  <a:spLocks noChangeArrowheads="1"/>
                </p:cNvSpPr>
                <p:nvPr/>
              </p:nvSpPr>
              <p:spPr bwMode="auto">
                <a:xfrm rot="-5400000" flipH="1" flipV="1">
                  <a:off x="1948" y="1688"/>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grpSp>
          <p:grpSp>
            <p:nvGrpSpPr>
              <p:cNvPr id="161" name="Group 192"/>
              <p:cNvGrpSpPr>
                <a:grpSpLocks/>
              </p:cNvGrpSpPr>
              <p:nvPr/>
            </p:nvGrpSpPr>
            <p:grpSpPr bwMode="auto">
              <a:xfrm rot="5400000">
                <a:off x="4444" y="2444"/>
                <a:ext cx="720" cy="540"/>
                <a:chOff x="1948" y="1204"/>
                <a:chExt cx="720" cy="540"/>
              </a:xfrm>
            </p:grpSpPr>
            <p:sp>
              <p:nvSpPr>
                <p:cNvPr id="162" name="Oval 193"/>
                <p:cNvSpPr>
                  <a:spLocks noChangeArrowheads="1"/>
                </p:cNvSpPr>
                <p:nvPr/>
              </p:nvSpPr>
              <p:spPr bwMode="auto">
                <a:xfrm rot="-5400000" flipH="1" flipV="1">
                  <a:off x="2128" y="1244"/>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163" name="Oval 194"/>
                <p:cNvSpPr>
                  <a:spLocks noChangeArrowheads="1"/>
                </p:cNvSpPr>
                <p:nvPr/>
              </p:nvSpPr>
              <p:spPr bwMode="auto">
                <a:xfrm rot="-5400000" flipH="1" flipV="1">
                  <a:off x="2096" y="1260"/>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164" name="Oval 195"/>
                <p:cNvSpPr>
                  <a:spLocks noChangeArrowheads="1"/>
                </p:cNvSpPr>
                <p:nvPr/>
              </p:nvSpPr>
              <p:spPr bwMode="auto">
                <a:xfrm rot="-5400000" flipH="1" flipV="1">
                  <a:off x="2068" y="1276"/>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165" name="Oval 196"/>
                <p:cNvSpPr>
                  <a:spLocks noChangeArrowheads="1"/>
                </p:cNvSpPr>
                <p:nvPr/>
              </p:nvSpPr>
              <p:spPr bwMode="auto">
                <a:xfrm rot="-5400000" flipH="1" flipV="1">
                  <a:off x="2040" y="1320"/>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166" name="Oval 197"/>
                <p:cNvSpPr>
                  <a:spLocks noChangeArrowheads="1"/>
                </p:cNvSpPr>
                <p:nvPr/>
              </p:nvSpPr>
              <p:spPr bwMode="auto">
                <a:xfrm rot="-5400000" flipH="1" flipV="1">
                  <a:off x="2208" y="1224"/>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167" name="Oval 198"/>
                <p:cNvSpPr>
                  <a:spLocks noChangeArrowheads="1"/>
                </p:cNvSpPr>
                <p:nvPr/>
              </p:nvSpPr>
              <p:spPr bwMode="auto">
                <a:xfrm rot="-5400000" flipH="1" flipV="1">
                  <a:off x="2256" y="1212"/>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168" name="Oval 199"/>
                <p:cNvSpPr>
                  <a:spLocks noChangeArrowheads="1"/>
                </p:cNvSpPr>
                <p:nvPr/>
              </p:nvSpPr>
              <p:spPr bwMode="auto">
                <a:xfrm rot="-5400000" flipH="1" flipV="1">
                  <a:off x="2296" y="1204"/>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169" name="Oval 200"/>
                <p:cNvSpPr>
                  <a:spLocks noChangeArrowheads="1"/>
                </p:cNvSpPr>
                <p:nvPr/>
              </p:nvSpPr>
              <p:spPr bwMode="auto">
                <a:xfrm rot="-5400000" flipH="1" flipV="1">
                  <a:off x="2324" y="1216"/>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170" name="Oval 201"/>
                <p:cNvSpPr>
                  <a:spLocks noChangeArrowheads="1"/>
                </p:cNvSpPr>
                <p:nvPr/>
              </p:nvSpPr>
              <p:spPr bwMode="auto">
                <a:xfrm rot="-5400000" flipH="1" flipV="1">
                  <a:off x="2356" y="1228"/>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171" name="Oval 202"/>
                <p:cNvSpPr>
                  <a:spLocks noChangeArrowheads="1"/>
                </p:cNvSpPr>
                <p:nvPr/>
              </p:nvSpPr>
              <p:spPr bwMode="auto">
                <a:xfrm rot="-5400000" flipH="1" flipV="1">
                  <a:off x="2396" y="1232"/>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172" name="Oval 203"/>
                <p:cNvSpPr>
                  <a:spLocks noChangeArrowheads="1"/>
                </p:cNvSpPr>
                <p:nvPr/>
              </p:nvSpPr>
              <p:spPr bwMode="auto">
                <a:xfrm rot="-5400000" flipH="1" flipV="1">
                  <a:off x="2416" y="1232"/>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173" name="Oval 204"/>
                <p:cNvSpPr>
                  <a:spLocks noChangeArrowheads="1"/>
                </p:cNvSpPr>
                <p:nvPr/>
              </p:nvSpPr>
              <p:spPr bwMode="auto">
                <a:xfrm rot="-5400000" flipH="1" flipV="1">
                  <a:off x="2500" y="1300"/>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174" name="Oval 205"/>
                <p:cNvSpPr>
                  <a:spLocks noChangeArrowheads="1"/>
                </p:cNvSpPr>
                <p:nvPr/>
              </p:nvSpPr>
              <p:spPr bwMode="auto">
                <a:xfrm rot="-5400000" flipH="1" flipV="1">
                  <a:off x="2524" y="1348"/>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175" name="Oval 206"/>
                <p:cNvSpPr>
                  <a:spLocks noChangeArrowheads="1"/>
                </p:cNvSpPr>
                <p:nvPr/>
              </p:nvSpPr>
              <p:spPr bwMode="auto">
                <a:xfrm rot="-5400000" flipH="1" flipV="1">
                  <a:off x="2532" y="1384"/>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176" name="Oval 207"/>
                <p:cNvSpPr>
                  <a:spLocks noChangeArrowheads="1"/>
                </p:cNvSpPr>
                <p:nvPr/>
              </p:nvSpPr>
              <p:spPr bwMode="auto">
                <a:xfrm rot="-5400000" flipH="1" flipV="1">
                  <a:off x="2552" y="1432"/>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177" name="Oval 208"/>
                <p:cNvSpPr>
                  <a:spLocks noChangeArrowheads="1"/>
                </p:cNvSpPr>
                <p:nvPr/>
              </p:nvSpPr>
              <p:spPr bwMode="auto">
                <a:xfrm rot="-5400000" flipH="1" flipV="1">
                  <a:off x="2556" y="1488"/>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178" name="Oval 209"/>
                <p:cNvSpPr>
                  <a:spLocks noChangeArrowheads="1"/>
                </p:cNvSpPr>
                <p:nvPr/>
              </p:nvSpPr>
              <p:spPr bwMode="auto">
                <a:xfrm rot="-5400000" flipH="1" flipV="1">
                  <a:off x="2576" y="1536"/>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179" name="Oval 210"/>
                <p:cNvSpPr>
                  <a:spLocks noChangeArrowheads="1"/>
                </p:cNvSpPr>
                <p:nvPr/>
              </p:nvSpPr>
              <p:spPr bwMode="auto">
                <a:xfrm rot="-5400000" flipH="1" flipV="1">
                  <a:off x="2600" y="1592"/>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180" name="Oval 211"/>
                <p:cNvSpPr>
                  <a:spLocks noChangeArrowheads="1"/>
                </p:cNvSpPr>
                <p:nvPr/>
              </p:nvSpPr>
              <p:spPr bwMode="auto">
                <a:xfrm rot="-5400000" flipH="1" flipV="1">
                  <a:off x="2612" y="1644"/>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181" name="Oval 212"/>
                <p:cNvSpPr>
                  <a:spLocks noChangeArrowheads="1"/>
                </p:cNvSpPr>
                <p:nvPr/>
              </p:nvSpPr>
              <p:spPr bwMode="auto">
                <a:xfrm rot="-5400000" flipH="1" flipV="1">
                  <a:off x="2004" y="1368"/>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182" name="Oval 213"/>
                <p:cNvSpPr>
                  <a:spLocks noChangeArrowheads="1"/>
                </p:cNvSpPr>
                <p:nvPr/>
              </p:nvSpPr>
              <p:spPr bwMode="auto">
                <a:xfrm rot="-5400000" flipH="1" flipV="1">
                  <a:off x="1984" y="1400"/>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183" name="Oval 214"/>
                <p:cNvSpPr>
                  <a:spLocks noChangeArrowheads="1"/>
                </p:cNvSpPr>
                <p:nvPr/>
              </p:nvSpPr>
              <p:spPr bwMode="auto">
                <a:xfrm rot="-5400000" flipH="1" flipV="1">
                  <a:off x="1968" y="1436"/>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184" name="Oval 215"/>
                <p:cNvSpPr>
                  <a:spLocks noChangeArrowheads="1"/>
                </p:cNvSpPr>
                <p:nvPr/>
              </p:nvSpPr>
              <p:spPr bwMode="auto">
                <a:xfrm rot="-5400000" flipH="1" flipV="1">
                  <a:off x="1964" y="1524"/>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185" name="Oval 216"/>
                <p:cNvSpPr>
                  <a:spLocks noChangeArrowheads="1"/>
                </p:cNvSpPr>
                <p:nvPr/>
              </p:nvSpPr>
              <p:spPr bwMode="auto">
                <a:xfrm rot="-5400000" flipH="1" flipV="1">
                  <a:off x="1968" y="1584"/>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186" name="Oval 217"/>
                <p:cNvSpPr>
                  <a:spLocks noChangeArrowheads="1"/>
                </p:cNvSpPr>
                <p:nvPr/>
              </p:nvSpPr>
              <p:spPr bwMode="auto">
                <a:xfrm rot="-5400000" flipH="1" flipV="1">
                  <a:off x="1952" y="1648"/>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187" name="Oval 218"/>
                <p:cNvSpPr>
                  <a:spLocks noChangeArrowheads="1"/>
                </p:cNvSpPr>
                <p:nvPr/>
              </p:nvSpPr>
              <p:spPr bwMode="auto">
                <a:xfrm rot="-5400000" flipH="1" flipV="1">
                  <a:off x="1948" y="1688"/>
                  <a:ext cx="56" cy="56"/>
                </a:xfrm>
                <a:prstGeom prst="ellipse">
                  <a:avLst/>
                </a:pr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grpSp>
        </p:grpSp>
        <p:grpSp>
          <p:nvGrpSpPr>
            <p:cNvPr id="138" name="Group 219"/>
            <p:cNvGrpSpPr>
              <a:grpSpLocks/>
            </p:cNvGrpSpPr>
            <p:nvPr/>
          </p:nvGrpSpPr>
          <p:grpSpPr bwMode="auto">
            <a:xfrm>
              <a:off x="3804" y="2484"/>
              <a:ext cx="740" cy="736"/>
              <a:chOff x="2448" y="2580"/>
              <a:chExt cx="740" cy="736"/>
            </a:xfrm>
          </p:grpSpPr>
          <p:sp>
            <p:nvSpPr>
              <p:cNvPr id="145" name="Freeform 220"/>
              <p:cNvSpPr>
                <a:spLocks/>
              </p:cNvSpPr>
              <p:nvPr/>
            </p:nvSpPr>
            <p:spPr bwMode="auto">
              <a:xfrm>
                <a:off x="2493" y="2580"/>
                <a:ext cx="136" cy="180"/>
              </a:xfrm>
              <a:custGeom>
                <a:avLst/>
                <a:gdLst>
                  <a:gd name="T0" fmla="*/ 131 w 136"/>
                  <a:gd name="T1" fmla="*/ 104 h 180"/>
                  <a:gd name="T2" fmla="*/ 99 w 136"/>
                  <a:gd name="T3" fmla="*/ 72 h 180"/>
                  <a:gd name="T4" fmla="*/ 83 w 136"/>
                  <a:gd name="T5" fmla="*/ 12 h 180"/>
                  <a:gd name="T6" fmla="*/ 55 w 136"/>
                  <a:gd name="T7" fmla="*/ 0 h 180"/>
                  <a:gd name="T8" fmla="*/ 11 w 136"/>
                  <a:gd name="T9" fmla="*/ 72 h 180"/>
                  <a:gd name="T10" fmla="*/ 35 w 136"/>
                  <a:gd name="T11" fmla="*/ 108 h 180"/>
                  <a:gd name="T12" fmla="*/ 55 w 136"/>
                  <a:gd name="T13" fmla="*/ 156 h 180"/>
                  <a:gd name="T14" fmla="*/ 71 w 136"/>
                  <a:gd name="T15" fmla="*/ 180 h 180"/>
                  <a:gd name="T16" fmla="*/ 127 w 136"/>
                  <a:gd name="T17" fmla="*/ 164 h 180"/>
                  <a:gd name="T18" fmla="*/ 131 w 136"/>
                  <a:gd name="T19" fmla="*/ 104 h 1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6" h="180">
                    <a:moveTo>
                      <a:pt x="131" y="104"/>
                    </a:moveTo>
                    <a:cubicBezTo>
                      <a:pt x="119" y="92"/>
                      <a:pt x="113" y="81"/>
                      <a:pt x="99" y="72"/>
                    </a:cubicBezTo>
                    <a:cubicBezTo>
                      <a:pt x="87" y="54"/>
                      <a:pt x="95" y="28"/>
                      <a:pt x="83" y="12"/>
                    </a:cubicBezTo>
                    <a:cubicBezTo>
                      <a:pt x="80" y="8"/>
                      <a:pt x="61" y="2"/>
                      <a:pt x="55" y="0"/>
                    </a:cubicBezTo>
                    <a:cubicBezTo>
                      <a:pt x="0" y="11"/>
                      <a:pt x="37" y="33"/>
                      <a:pt x="11" y="72"/>
                    </a:cubicBezTo>
                    <a:cubicBezTo>
                      <a:pt x="16" y="87"/>
                      <a:pt x="26" y="95"/>
                      <a:pt x="35" y="108"/>
                    </a:cubicBezTo>
                    <a:cubicBezTo>
                      <a:pt x="18" y="142"/>
                      <a:pt x="37" y="133"/>
                      <a:pt x="55" y="156"/>
                    </a:cubicBezTo>
                    <a:cubicBezTo>
                      <a:pt x="61" y="164"/>
                      <a:pt x="71" y="180"/>
                      <a:pt x="71" y="180"/>
                    </a:cubicBezTo>
                    <a:cubicBezTo>
                      <a:pt x="97" y="177"/>
                      <a:pt x="107" y="177"/>
                      <a:pt x="127" y="164"/>
                    </a:cubicBezTo>
                    <a:cubicBezTo>
                      <a:pt x="136" y="137"/>
                      <a:pt x="131" y="156"/>
                      <a:pt x="131" y="104"/>
                    </a:cubicBezTo>
                    <a:close/>
                  </a:path>
                </a:pathLst>
              </a:custGeom>
              <a:solidFill>
                <a:srgbClr val="FFFF99"/>
              </a:solidFill>
              <a:ln w="12700" cmpd="sng">
                <a:solidFill>
                  <a:schemeClr val="tx1"/>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endParaRPr lang="es-ES" sz="1279"/>
              </a:p>
            </p:txBody>
          </p:sp>
          <p:sp>
            <p:nvSpPr>
              <p:cNvPr id="146" name="Freeform 221"/>
              <p:cNvSpPr>
                <a:spLocks/>
              </p:cNvSpPr>
              <p:nvPr/>
            </p:nvSpPr>
            <p:spPr bwMode="auto">
              <a:xfrm>
                <a:off x="2455" y="2688"/>
                <a:ext cx="141" cy="183"/>
              </a:xfrm>
              <a:custGeom>
                <a:avLst/>
                <a:gdLst>
                  <a:gd name="T0" fmla="*/ 13 w 141"/>
                  <a:gd name="T1" fmla="*/ 0 h 183"/>
                  <a:gd name="T2" fmla="*/ 9 w 141"/>
                  <a:gd name="T3" fmla="*/ 32 h 183"/>
                  <a:gd name="T4" fmla="*/ 25 w 141"/>
                  <a:gd name="T5" fmla="*/ 56 h 183"/>
                  <a:gd name="T6" fmla="*/ 85 w 141"/>
                  <a:gd name="T7" fmla="*/ 180 h 183"/>
                  <a:gd name="T8" fmla="*/ 141 w 141"/>
                  <a:gd name="T9" fmla="*/ 156 h 183"/>
                  <a:gd name="T10" fmla="*/ 81 w 141"/>
                  <a:gd name="T11" fmla="*/ 108 h 183"/>
                  <a:gd name="T12" fmla="*/ 53 w 141"/>
                  <a:gd name="T13" fmla="*/ 80 h 183"/>
                  <a:gd name="T14" fmla="*/ 53 w 141"/>
                  <a:gd name="T15" fmla="*/ 40 h 183"/>
                  <a:gd name="T16" fmla="*/ 29 w 141"/>
                  <a:gd name="T17" fmla="*/ 24 h 183"/>
                  <a:gd name="T18" fmla="*/ 13 w 141"/>
                  <a:gd name="T19" fmla="*/ 0 h 18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1" h="183">
                    <a:moveTo>
                      <a:pt x="13" y="0"/>
                    </a:moveTo>
                    <a:cubicBezTo>
                      <a:pt x="4" y="14"/>
                      <a:pt x="0" y="13"/>
                      <a:pt x="9" y="32"/>
                    </a:cubicBezTo>
                    <a:cubicBezTo>
                      <a:pt x="13" y="41"/>
                      <a:pt x="25" y="56"/>
                      <a:pt x="25" y="56"/>
                    </a:cubicBezTo>
                    <a:cubicBezTo>
                      <a:pt x="34" y="118"/>
                      <a:pt x="25" y="150"/>
                      <a:pt x="85" y="180"/>
                    </a:cubicBezTo>
                    <a:cubicBezTo>
                      <a:pt x="114" y="177"/>
                      <a:pt x="132" y="183"/>
                      <a:pt x="141" y="156"/>
                    </a:cubicBezTo>
                    <a:cubicBezTo>
                      <a:pt x="135" y="107"/>
                      <a:pt x="127" y="114"/>
                      <a:pt x="81" y="108"/>
                    </a:cubicBezTo>
                    <a:cubicBezTo>
                      <a:pt x="53" y="90"/>
                      <a:pt x="60" y="101"/>
                      <a:pt x="53" y="80"/>
                    </a:cubicBezTo>
                    <a:cubicBezTo>
                      <a:pt x="54" y="75"/>
                      <a:pt x="62" y="49"/>
                      <a:pt x="53" y="40"/>
                    </a:cubicBezTo>
                    <a:cubicBezTo>
                      <a:pt x="46" y="33"/>
                      <a:pt x="29" y="24"/>
                      <a:pt x="29" y="24"/>
                    </a:cubicBezTo>
                    <a:cubicBezTo>
                      <a:pt x="24" y="16"/>
                      <a:pt x="18" y="8"/>
                      <a:pt x="13" y="0"/>
                    </a:cubicBezTo>
                    <a:close/>
                  </a:path>
                </a:pathLst>
              </a:custGeom>
              <a:solidFill>
                <a:srgbClr val="FFFF99"/>
              </a:solidFill>
              <a:ln w="12700" cmpd="sng">
                <a:solidFill>
                  <a:schemeClr val="tx1"/>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endParaRPr lang="es-ES" sz="1279"/>
              </a:p>
            </p:txBody>
          </p:sp>
          <p:sp>
            <p:nvSpPr>
              <p:cNvPr id="147" name="Freeform 222"/>
              <p:cNvSpPr>
                <a:spLocks/>
              </p:cNvSpPr>
              <p:nvPr/>
            </p:nvSpPr>
            <p:spPr bwMode="auto">
              <a:xfrm>
                <a:off x="2645" y="2720"/>
                <a:ext cx="135" cy="128"/>
              </a:xfrm>
              <a:custGeom>
                <a:avLst/>
                <a:gdLst>
                  <a:gd name="T0" fmla="*/ 35 w 135"/>
                  <a:gd name="T1" fmla="*/ 0 h 128"/>
                  <a:gd name="T2" fmla="*/ 3 w 135"/>
                  <a:gd name="T3" fmla="*/ 20 h 128"/>
                  <a:gd name="T4" fmla="*/ 15 w 135"/>
                  <a:gd name="T5" fmla="*/ 44 h 128"/>
                  <a:gd name="T6" fmla="*/ 43 w 135"/>
                  <a:gd name="T7" fmla="*/ 116 h 128"/>
                  <a:gd name="T8" fmla="*/ 135 w 135"/>
                  <a:gd name="T9" fmla="*/ 88 h 128"/>
                  <a:gd name="T10" fmla="*/ 87 w 135"/>
                  <a:gd name="T11" fmla="*/ 24 h 128"/>
                  <a:gd name="T12" fmla="*/ 35 w 135"/>
                  <a:gd name="T13" fmla="*/ 0 h 12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5" h="128">
                    <a:moveTo>
                      <a:pt x="35" y="0"/>
                    </a:moveTo>
                    <a:cubicBezTo>
                      <a:pt x="25" y="8"/>
                      <a:pt x="9" y="9"/>
                      <a:pt x="3" y="20"/>
                    </a:cubicBezTo>
                    <a:cubicBezTo>
                      <a:pt x="0" y="25"/>
                      <a:pt x="14" y="42"/>
                      <a:pt x="15" y="44"/>
                    </a:cubicBezTo>
                    <a:cubicBezTo>
                      <a:pt x="27" y="68"/>
                      <a:pt x="13" y="106"/>
                      <a:pt x="43" y="116"/>
                    </a:cubicBezTo>
                    <a:cubicBezTo>
                      <a:pt x="80" y="114"/>
                      <a:pt x="122" y="128"/>
                      <a:pt x="135" y="88"/>
                    </a:cubicBezTo>
                    <a:cubicBezTo>
                      <a:pt x="126" y="60"/>
                      <a:pt x="117" y="34"/>
                      <a:pt x="87" y="24"/>
                    </a:cubicBezTo>
                    <a:cubicBezTo>
                      <a:pt x="74" y="5"/>
                      <a:pt x="56" y="7"/>
                      <a:pt x="35" y="0"/>
                    </a:cubicBezTo>
                    <a:close/>
                  </a:path>
                </a:pathLst>
              </a:custGeom>
              <a:solidFill>
                <a:srgbClr val="FFFF99"/>
              </a:solidFill>
              <a:ln w="12700" cmpd="sng">
                <a:solidFill>
                  <a:schemeClr val="tx1"/>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endParaRPr lang="es-ES" sz="1279"/>
              </a:p>
            </p:txBody>
          </p:sp>
          <p:sp>
            <p:nvSpPr>
              <p:cNvPr id="148" name="Freeform 223"/>
              <p:cNvSpPr>
                <a:spLocks/>
              </p:cNvSpPr>
              <p:nvPr/>
            </p:nvSpPr>
            <p:spPr bwMode="auto">
              <a:xfrm>
                <a:off x="2537" y="2900"/>
                <a:ext cx="123" cy="165"/>
              </a:xfrm>
              <a:custGeom>
                <a:avLst/>
                <a:gdLst>
                  <a:gd name="T0" fmla="*/ 51 w 123"/>
                  <a:gd name="T1" fmla="*/ 0 h 165"/>
                  <a:gd name="T2" fmla="*/ 27 w 123"/>
                  <a:gd name="T3" fmla="*/ 20 h 165"/>
                  <a:gd name="T4" fmla="*/ 11 w 123"/>
                  <a:gd name="T5" fmla="*/ 44 h 165"/>
                  <a:gd name="T6" fmla="*/ 15 w 123"/>
                  <a:gd name="T7" fmla="*/ 72 h 165"/>
                  <a:gd name="T8" fmla="*/ 3 w 123"/>
                  <a:gd name="T9" fmla="*/ 116 h 165"/>
                  <a:gd name="T10" fmla="*/ 27 w 123"/>
                  <a:gd name="T11" fmla="*/ 160 h 165"/>
                  <a:gd name="T12" fmla="*/ 107 w 123"/>
                  <a:gd name="T13" fmla="*/ 152 h 165"/>
                  <a:gd name="T14" fmla="*/ 123 w 123"/>
                  <a:gd name="T15" fmla="*/ 116 h 165"/>
                  <a:gd name="T16" fmla="*/ 107 w 123"/>
                  <a:gd name="T17" fmla="*/ 72 h 165"/>
                  <a:gd name="T18" fmla="*/ 83 w 123"/>
                  <a:gd name="T19" fmla="*/ 20 h 165"/>
                  <a:gd name="T20" fmla="*/ 51 w 123"/>
                  <a:gd name="T21" fmla="*/ 0 h 1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3" h="165">
                    <a:moveTo>
                      <a:pt x="51" y="0"/>
                    </a:moveTo>
                    <a:cubicBezTo>
                      <a:pt x="40" y="7"/>
                      <a:pt x="35" y="9"/>
                      <a:pt x="27" y="20"/>
                    </a:cubicBezTo>
                    <a:cubicBezTo>
                      <a:pt x="21" y="28"/>
                      <a:pt x="11" y="44"/>
                      <a:pt x="11" y="44"/>
                    </a:cubicBezTo>
                    <a:cubicBezTo>
                      <a:pt x="0" y="87"/>
                      <a:pt x="9" y="36"/>
                      <a:pt x="15" y="72"/>
                    </a:cubicBezTo>
                    <a:cubicBezTo>
                      <a:pt x="17" y="83"/>
                      <a:pt x="7" y="105"/>
                      <a:pt x="3" y="116"/>
                    </a:cubicBezTo>
                    <a:cubicBezTo>
                      <a:pt x="7" y="142"/>
                      <a:pt x="4" y="148"/>
                      <a:pt x="27" y="160"/>
                    </a:cubicBezTo>
                    <a:cubicBezTo>
                      <a:pt x="54" y="158"/>
                      <a:pt x="84" y="165"/>
                      <a:pt x="107" y="152"/>
                    </a:cubicBezTo>
                    <a:cubicBezTo>
                      <a:pt x="118" y="145"/>
                      <a:pt x="123" y="116"/>
                      <a:pt x="123" y="116"/>
                    </a:cubicBezTo>
                    <a:cubicBezTo>
                      <a:pt x="119" y="98"/>
                      <a:pt x="113" y="89"/>
                      <a:pt x="107" y="72"/>
                    </a:cubicBezTo>
                    <a:cubicBezTo>
                      <a:pt x="103" y="43"/>
                      <a:pt x="106" y="35"/>
                      <a:pt x="83" y="20"/>
                    </a:cubicBezTo>
                    <a:cubicBezTo>
                      <a:pt x="77" y="3"/>
                      <a:pt x="69" y="0"/>
                      <a:pt x="51" y="0"/>
                    </a:cubicBezTo>
                    <a:close/>
                  </a:path>
                </a:pathLst>
              </a:custGeom>
              <a:solidFill>
                <a:srgbClr val="FFFF99"/>
              </a:solidFill>
              <a:ln w="12700" cmpd="sng">
                <a:solidFill>
                  <a:schemeClr val="tx1"/>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endParaRPr lang="es-ES" sz="1279"/>
              </a:p>
            </p:txBody>
          </p:sp>
          <p:sp>
            <p:nvSpPr>
              <p:cNvPr id="149" name="Freeform 224"/>
              <p:cNvSpPr>
                <a:spLocks/>
              </p:cNvSpPr>
              <p:nvPr/>
            </p:nvSpPr>
            <p:spPr bwMode="auto">
              <a:xfrm>
                <a:off x="2799" y="2764"/>
                <a:ext cx="147" cy="121"/>
              </a:xfrm>
              <a:custGeom>
                <a:avLst/>
                <a:gdLst>
                  <a:gd name="T0" fmla="*/ 85 w 147"/>
                  <a:gd name="T1" fmla="*/ 12 h 121"/>
                  <a:gd name="T2" fmla="*/ 41 w 147"/>
                  <a:gd name="T3" fmla="*/ 28 h 121"/>
                  <a:gd name="T4" fmla="*/ 21 w 147"/>
                  <a:gd name="T5" fmla="*/ 44 h 121"/>
                  <a:gd name="T6" fmla="*/ 29 w 147"/>
                  <a:gd name="T7" fmla="*/ 104 h 121"/>
                  <a:gd name="T8" fmla="*/ 53 w 147"/>
                  <a:gd name="T9" fmla="*/ 120 h 121"/>
                  <a:gd name="T10" fmla="*/ 129 w 147"/>
                  <a:gd name="T11" fmla="*/ 96 h 121"/>
                  <a:gd name="T12" fmla="*/ 141 w 147"/>
                  <a:gd name="T13" fmla="*/ 56 h 121"/>
                  <a:gd name="T14" fmla="*/ 137 w 147"/>
                  <a:gd name="T15" fmla="*/ 20 h 121"/>
                  <a:gd name="T16" fmla="*/ 85 w 147"/>
                  <a:gd name="T17" fmla="*/ 12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7" h="121">
                    <a:moveTo>
                      <a:pt x="85" y="12"/>
                    </a:moveTo>
                    <a:cubicBezTo>
                      <a:pt x="71" y="18"/>
                      <a:pt x="54" y="20"/>
                      <a:pt x="41" y="28"/>
                    </a:cubicBezTo>
                    <a:cubicBezTo>
                      <a:pt x="0" y="54"/>
                      <a:pt x="65" y="29"/>
                      <a:pt x="21" y="44"/>
                    </a:cubicBezTo>
                    <a:cubicBezTo>
                      <a:pt x="14" y="65"/>
                      <a:pt x="22" y="83"/>
                      <a:pt x="29" y="104"/>
                    </a:cubicBezTo>
                    <a:cubicBezTo>
                      <a:pt x="32" y="113"/>
                      <a:pt x="53" y="120"/>
                      <a:pt x="53" y="120"/>
                    </a:cubicBezTo>
                    <a:cubicBezTo>
                      <a:pt x="92" y="117"/>
                      <a:pt x="104" y="121"/>
                      <a:pt x="129" y="96"/>
                    </a:cubicBezTo>
                    <a:cubicBezTo>
                      <a:pt x="132" y="82"/>
                      <a:pt x="141" y="56"/>
                      <a:pt x="141" y="56"/>
                    </a:cubicBezTo>
                    <a:cubicBezTo>
                      <a:pt x="140" y="44"/>
                      <a:pt x="147" y="26"/>
                      <a:pt x="137" y="20"/>
                    </a:cubicBezTo>
                    <a:cubicBezTo>
                      <a:pt x="105" y="0"/>
                      <a:pt x="54" y="27"/>
                      <a:pt x="85" y="12"/>
                    </a:cubicBezTo>
                    <a:close/>
                  </a:path>
                </a:pathLst>
              </a:custGeom>
              <a:solidFill>
                <a:srgbClr val="FFFF99"/>
              </a:solidFill>
              <a:ln w="12700" cmpd="sng">
                <a:solidFill>
                  <a:schemeClr val="tx1"/>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endParaRPr lang="es-ES" sz="1279"/>
              </a:p>
            </p:txBody>
          </p:sp>
          <p:sp>
            <p:nvSpPr>
              <p:cNvPr id="150" name="Freeform 225"/>
              <p:cNvSpPr>
                <a:spLocks/>
              </p:cNvSpPr>
              <p:nvPr/>
            </p:nvSpPr>
            <p:spPr bwMode="auto">
              <a:xfrm>
                <a:off x="2656" y="2855"/>
                <a:ext cx="152" cy="153"/>
              </a:xfrm>
              <a:custGeom>
                <a:avLst/>
                <a:gdLst>
                  <a:gd name="T0" fmla="*/ 0 w 152"/>
                  <a:gd name="T1" fmla="*/ 21 h 153"/>
                  <a:gd name="T2" fmla="*/ 32 w 152"/>
                  <a:gd name="T3" fmla="*/ 77 h 153"/>
                  <a:gd name="T4" fmla="*/ 36 w 152"/>
                  <a:gd name="T5" fmla="*/ 117 h 153"/>
                  <a:gd name="T6" fmla="*/ 96 w 152"/>
                  <a:gd name="T7" fmla="*/ 153 h 153"/>
                  <a:gd name="T8" fmla="*/ 132 w 152"/>
                  <a:gd name="T9" fmla="*/ 137 h 153"/>
                  <a:gd name="T10" fmla="*/ 144 w 152"/>
                  <a:gd name="T11" fmla="*/ 125 h 153"/>
                  <a:gd name="T12" fmla="*/ 152 w 152"/>
                  <a:gd name="T13" fmla="*/ 101 h 153"/>
                  <a:gd name="T14" fmla="*/ 108 w 152"/>
                  <a:gd name="T15" fmla="*/ 17 h 153"/>
                  <a:gd name="T16" fmla="*/ 60 w 152"/>
                  <a:gd name="T17" fmla="*/ 13 h 153"/>
                  <a:gd name="T18" fmla="*/ 12 w 152"/>
                  <a:gd name="T19" fmla="*/ 5 h 153"/>
                  <a:gd name="T20" fmla="*/ 0 w 152"/>
                  <a:gd name="T21" fmla="*/ 21 h 1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2" h="153">
                    <a:moveTo>
                      <a:pt x="0" y="21"/>
                    </a:moveTo>
                    <a:cubicBezTo>
                      <a:pt x="7" y="42"/>
                      <a:pt x="13" y="65"/>
                      <a:pt x="32" y="77"/>
                    </a:cubicBezTo>
                    <a:cubicBezTo>
                      <a:pt x="33" y="90"/>
                      <a:pt x="32" y="104"/>
                      <a:pt x="36" y="117"/>
                    </a:cubicBezTo>
                    <a:cubicBezTo>
                      <a:pt x="41" y="134"/>
                      <a:pt x="81" y="148"/>
                      <a:pt x="96" y="153"/>
                    </a:cubicBezTo>
                    <a:cubicBezTo>
                      <a:pt x="109" y="149"/>
                      <a:pt x="119" y="141"/>
                      <a:pt x="132" y="137"/>
                    </a:cubicBezTo>
                    <a:cubicBezTo>
                      <a:pt x="136" y="133"/>
                      <a:pt x="141" y="130"/>
                      <a:pt x="144" y="125"/>
                    </a:cubicBezTo>
                    <a:cubicBezTo>
                      <a:pt x="148" y="118"/>
                      <a:pt x="152" y="101"/>
                      <a:pt x="152" y="101"/>
                    </a:cubicBezTo>
                    <a:cubicBezTo>
                      <a:pt x="148" y="74"/>
                      <a:pt x="144" y="22"/>
                      <a:pt x="108" y="17"/>
                    </a:cubicBezTo>
                    <a:cubicBezTo>
                      <a:pt x="92" y="15"/>
                      <a:pt x="76" y="14"/>
                      <a:pt x="60" y="13"/>
                    </a:cubicBezTo>
                    <a:cubicBezTo>
                      <a:pt x="37" y="5"/>
                      <a:pt x="40" y="0"/>
                      <a:pt x="12" y="5"/>
                    </a:cubicBezTo>
                    <a:cubicBezTo>
                      <a:pt x="8" y="10"/>
                      <a:pt x="0" y="41"/>
                      <a:pt x="0" y="21"/>
                    </a:cubicBezTo>
                    <a:close/>
                  </a:path>
                </a:pathLst>
              </a:custGeom>
              <a:solidFill>
                <a:srgbClr val="FFFF99"/>
              </a:solidFill>
              <a:ln w="12700" cmpd="sng">
                <a:solidFill>
                  <a:schemeClr val="tx1"/>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endParaRPr lang="es-ES" sz="1279"/>
              </a:p>
            </p:txBody>
          </p:sp>
          <p:sp>
            <p:nvSpPr>
              <p:cNvPr id="151" name="Freeform 226"/>
              <p:cNvSpPr>
                <a:spLocks/>
              </p:cNvSpPr>
              <p:nvPr/>
            </p:nvSpPr>
            <p:spPr bwMode="auto">
              <a:xfrm>
                <a:off x="3065" y="3104"/>
                <a:ext cx="123" cy="165"/>
              </a:xfrm>
              <a:custGeom>
                <a:avLst/>
                <a:gdLst>
                  <a:gd name="T0" fmla="*/ 51 w 123"/>
                  <a:gd name="T1" fmla="*/ 0 h 165"/>
                  <a:gd name="T2" fmla="*/ 27 w 123"/>
                  <a:gd name="T3" fmla="*/ 20 h 165"/>
                  <a:gd name="T4" fmla="*/ 11 w 123"/>
                  <a:gd name="T5" fmla="*/ 44 h 165"/>
                  <a:gd name="T6" fmla="*/ 15 w 123"/>
                  <a:gd name="T7" fmla="*/ 72 h 165"/>
                  <a:gd name="T8" fmla="*/ 3 w 123"/>
                  <a:gd name="T9" fmla="*/ 116 h 165"/>
                  <a:gd name="T10" fmla="*/ 27 w 123"/>
                  <a:gd name="T11" fmla="*/ 160 h 165"/>
                  <a:gd name="T12" fmla="*/ 107 w 123"/>
                  <a:gd name="T13" fmla="*/ 152 h 165"/>
                  <a:gd name="T14" fmla="*/ 123 w 123"/>
                  <a:gd name="T15" fmla="*/ 116 h 165"/>
                  <a:gd name="T16" fmla="*/ 107 w 123"/>
                  <a:gd name="T17" fmla="*/ 72 h 165"/>
                  <a:gd name="T18" fmla="*/ 83 w 123"/>
                  <a:gd name="T19" fmla="*/ 20 h 165"/>
                  <a:gd name="T20" fmla="*/ 51 w 123"/>
                  <a:gd name="T21" fmla="*/ 0 h 1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3" h="165">
                    <a:moveTo>
                      <a:pt x="51" y="0"/>
                    </a:moveTo>
                    <a:cubicBezTo>
                      <a:pt x="40" y="7"/>
                      <a:pt x="35" y="9"/>
                      <a:pt x="27" y="20"/>
                    </a:cubicBezTo>
                    <a:cubicBezTo>
                      <a:pt x="21" y="28"/>
                      <a:pt x="11" y="44"/>
                      <a:pt x="11" y="44"/>
                    </a:cubicBezTo>
                    <a:cubicBezTo>
                      <a:pt x="0" y="87"/>
                      <a:pt x="9" y="36"/>
                      <a:pt x="15" y="72"/>
                    </a:cubicBezTo>
                    <a:cubicBezTo>
                      <a:pt x="17" y="83"/>
                      <a:pt x="7" y="105"/>
                      <a:pt x="3" y="116"/>
                    </a:cubicBezTo>
                    <a:cubicBezTo>
                      <a:pt x="7" y="142"/>
                      <a:pt x="4" y="148"/>
                      <a:pt x="27" y="160"/>
                    </a:cubicBezTo>
                    <a:cubicBezTo>
                      <a:pt x="54" y="158"/>
                      <a:pt x="84" y="165"/>
                      <a:pt x="107" y="152"/>
                    </a:cubicBezTo>
                    <a:cubicBezTo>
                      <a:pt x="118" y="145"/>
                      <a:pt x="123" y="116"/>
                      <a:pt x="123" y="116"/>
                    </a:cubicBezTo>
                    <a:cubicBezTo>
                      <a:pt x="119" y="98"/>
                      <a:pt x="113" y="89"/>
                      <a:pt x="107" y="72"/>
                    </a:cubicBezTo>
                    <a:cubicBezTo>
                      <a:pt x="103" y="43"/>
                      <a:pt x="106" y="35"/>
                      <a:pt x="83" y="20"/>
                    </a:cubicBezTo>
                    <a:cubicBezTo>
                      <a:pt x="77" y="3"/>
                      <a:pt x="69" y="0"/>
                      <a:pt x="51" y="0"/>
                    </a:cubicBezTo>
                    <a:close/>
                  </a:path>
                </a:pathLst>
              </a:custGeom>
              <a:solidFill>
                <a:srgbClr val="FFFF99"/>
              </a:solidFill>
              <a:ln w="12700" cmpd="sng">
                <a:solidFill>
                  <a:schemeClr val="tx1"/>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endParaRPr lang="es-ES" sz="1279"/>
              </a:p>
            </p:txBody>
          </p:sp>
          <p:sp>
            <p:nvSpPr>
              <p:cNvPr id="152" name="Freeform 227"/>
              <p:cNvSpPr>
                <a:spLocks/>
              </p:cNvSpPr>
              <p:nvPr/>
            </p:nvSpPr>
            <p:spPr bwMode="auto">
              <a:xfrm>
                <a:off x="2819" y="2888"/>
                <a:ext cx="147" cy="121"/>
              </a:xfrm>
              <a:custGeom>
                <a:avLst/>
                <a:gdLst>
                  <a:gd name="T0" fmla="*/ 85 w 147"/>
                  <a:gd name="T1" fmla="*/ 12 h 121"/>
                  <a:gd name="T2" fmla="*/ 41 w 147"/>
                  <a:gd name="T3" fmla="*/ 28 h 121"/>
                  <a:gd name="T4" fmla="*/ 21 w 147"/>
                  <a:gd name="T5" fmla="*/ 44 h 121"/>
                  <a:gd name="T6" fmla="*/ 29 w 147"/>
                  <a:gd name="T7" fmla="*/ 104 h 121"/>
                  <a:gd name="T8" fmla="*/ 53 w 147"/>
                  <a:gd name="T9" fmla="*/ 120 h 121"/>
                  <a:gd name="T10" fmla="*/ 129 w 147"/>
                  <a:gd name="T11" fmla="*/ 96 h 121"/>
                  <a:gd name="T12" fmla="*/ 141 w 147"/>
                  <a:gd name="T13" fmla="*/ 56 h 121"/>
                  <a:gd name="T14" fmla="*/ 137 w 147"/>
                  <a:gd name="T15" fmla="*/ 20 h 121"/>
                  <a:gd name="T16" fmla="*/ 85 w 147"/>
                  <a:gd name="T17" fmla="*/ 12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7" h="121">
                    <a:moveTo>
                      <a:pt x="85" y="12"/>
                    </a:moveTo>
                    <a:cubicBezTo>
                      <a:pt x="71" y="18"/>
                      <a:pt x="54" y="20"/>
                      <a:pt x="41" y="28"/>
                    </a:cubicBezTo>
                    <a:cubicBezTo>
                      <a:pt x="0" y="54"/>
                      <a:pt x="65" y="29"/>
                      <a:pt x="21" y="44"/>
                    </a:cubicBezTo>
                    <a:cubicBezTo>
                      <a:pt x="14" y="65"/>
                      <a:pt x="22" y="83"/>
                      <a:pt x="29" y="104"/>
                    </a:cubicBezTo>
                    <a:cubicBezTo>
                      <a:pt x="32" y="113"/>
                      <a:pt x="53" y="120"/>
                      <a:pt x="53" y="120"/>
                    </a:cubicBezTo>
                    <a:cubicBezTo>
                      <a:pt x="92" y="117"/>
                      <a:pt x="104" y="121"/>
                      <a:pt x="129" y="96"/>
                    </a:cubicBezTo>
                    <a:cubicBezTo>
                      <a:pt x="132" y="82"/>
                      <a:pt x="141" y="56"/>
                      <a:pt x="141" y="56"/>
                    </a:cubicBezTo>
                    <a:cubicBezTo>
                      <a:pt x="140" y="44"/>
                      <a:pt x="147" y="26"/>
                      <a:pt x="137" y="20"/>
                    </a:cubicBezTo>
                    <a:cubicBezTo>
                      <a:pt x="105" y="0"/>
                      <a:pt x="54" y="27"/>
                      <a:pt x="85" y="12"/>
                    </a:cubicBezTo>
                    <a:close/>
                  </a:path>
                </a:pathLst>
              </a:custGeom>
              <a:solidFill>
                <a:srgbClr val="FFFF99"/>
              </a:solidFill>
              <a:ln w="12700" cmpd="sng">
                <a:solidFill>
                  <a:schemeClr val="tx1"/>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endParaRPr lang="es-ES" sz="1279"/>
              </a:p>
            </p:txBody>
          </p:sp>
          <p:sp>
            <p:nvSpPr>
              <p:cNvPr id="153" name="Freeform 228"/>
              <p:cNvSpPr>
                <a:spLocks/>
              </p:cNvSpPr>
              <p:nvPr/>
            </p:nvSpPr>
            <p:spPr bwMode="auto">
              <a:xfrm>
                <a:off x="2544" y="3103"/>
                <a:ext cx="152" cy="153"/>
              </a:xfrm>
              <a:custGeom>
                <a:avLst/>
                <a:gdLst>
                  <a:gd name="T0" fmla="*/ 0 w 152"/>
                  <a:gd name="T1" fmla="*/ 21 h 153"/>
                  <a:gd name="T2" fmla="*/ 32 w 152"/>
                  <a:gd name="T3" fmla="*/ 77 h 153"/>
                  <a:gd name="T4" fmla="*/ 36 w 152"/>
                  <a:gd name="T5" fmla="*/ 117 h 153"/>
                  <a:gd name="T6" fmla="*/ 96 w 152"/>
                  <a:gd name="T7" fmla="*/ 153 h 153"/>
                  <a:gd name="T8" fmla="*/ 132 w 152"/>
                  <a:gd name="T9" fmla="*/ 137 h 153"/>
                  <a:gd name="T10" fmla="*/ 144 w 152"/>
                  <a:gd name="T11" fmla="*/ 125 h 153"/>
                  <a:gd name="T12" fmla="*/ 152 w 152"/>
                  <a:gd name="T13" fmla="*/ 101 h 153"/>
                  <a:gd name="T14" fmla="*/ 108 w 152"/>
                  <a:gd name="T15" fmla="*/ 17 h 153"/>
                  <a:gd name="T16" fmla="*/ 60 w 152"/>
                  <a:gd name="T17" fmla="*/ 13 h 153"/>
                  <a:gd name="T18" fmla="*/ 12 w 152"/>
                  <a:gd name="T19" fmla="*/ 5 h 153"/>
                  <a:gd name="T20" fmla="*/ 0 w 152"/>
                  <a:gd name="T21" fmla="*/ 21 h 1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2" h="153">
                    <a:moveTo>
                      <a:pt x="0" y="21"/>
                    </a:moveTo>
                    <a:cubicBezTo>
                      <a:pt x="7" y="42"/>
                      <a:pt x="13" y="65"/>
                      <a:pt x="32" y="77"/>
                    </a:cubicBezTo>
                    <a:cubicBezTo>
                      <a:pt x="33" y="90"/>
                      <a:pt x="32" y="104"/>
                      <a:pt x="36" y="117"/>
                    </a:cubicBezTo>
                    <a:cubicBezTo>
                      <a:pt x="41" y="134"/>
                      <a:pt x="81" y="148"/>
                      <a:pt x="96" y="153"/>
                    </a:cubicBezTo>
                    <a:cubicBezTo>
                      <a:pt x="109" y="149"/>
                      <a:pt x="119" y="141"/>
                      <a:pt x="132" y="137"/>
                    </a:cubicBezTo>
                    <a:cubicBezTo>
                      <a:pt x="136" y="133"/>
                      <a:pt x="141" y="130"/>
                      <a:pt x="144" y="125"/>
                    </a:cubicBezTo>
                    <a:cubicBezTo>
                      <a:pt x="148" y="118"/>
                      <a:pt x="152" y="101"/>
                      <a:pt x="152" y="101"/>
                    </a:cubicBezTo>
                    <a:cubicBezTo>
                      <a:pt x="148" y="74"/>
                      <a:pt x="144" y="22"/>
                      <a:pt x="108" y="17"/>
                    </a:cubicBezTo>
                    <a:cubicBezTo>
                      <a:pt x="92" y="15"/>
                      <a:pt x="76" y="14"/>
                      <a:pt x="60" y="13"/>
                    </a:cubicBezTo>
                    <a:cubicBezTo>
                      <a:pt x="37" y="5"/>
                      <a:pt x="40" y="0"/>
                      <a:pt x="12" y="5"/>
                    </a:cubicBezTo>
                    <a:cubicBezTo>
                      <a:pt x="8" y="10"/>
                      <a:pt x="0" y="41"/>
                      <a:pt x="0" y="21"/>
                    </a:cubicBezTo>
                    <a:close/>
                  </a:path>
                </a:pathLst>
              </a:custGeom>
              <a:solidFill>
                <a:srgbClr val="FFFF99"/>
              </a:solidFill>
              <a:ln w="12700" cmpd="sng">
                <a:solidFill>
                  <a:schemeClr val="tx1"/>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endParaRPr lang="es-ES" sz="1279"/>
              </a:p>
            </p:txBody>
          </p:sp>
          <p:sp>
            <p:nvSpPr>
              <p:cNvPr id="154" name="Freeform 229"/>
              <p:cNvSpPr>
                <a:spLocks/>
              </p:cNvSpPr>
              <p:nvPr/>
            </p:nvSpPr>
            <p:spPr bwMode="auto">
              <a:xfrm>
                <a:off x="2448" y="3211"/>
                <a:ext cx="113" cy="105"/>
              </a:xfrm>
              <a:custGeom>
                <a:avLst/>
                <a:gdLst>
                  <a:gd name="T0" fmla="*/ 68 w 113"/>
                  <a:gd name="T1" fmla="*/ 1 h 105"/>
                  <a:gd name="T2" fmla="*/ 56 w 113"/>
                  <a:gd name="T3" fmla="*/ 5 h 105"/>
                  <a:gd name="T4" fmla="*/ 44 w 113"/>
                  <a:gd name="T5" fmla="*/ 13 h 105"/>
                  <a:gd name="T6" fmla="*/ 20 w 113"/>
                  <a:gd name="T7" fmla="*/ 21 h 105"/>
                  <a:gd name="T8" fmla="*/ 0 w 113"/>
                  <a:gd name="T9" fmla="*/ 61 h 105"/>
                  <a:gd name="T10" fmla="*/ 52 w 113"/>
                  <a:gd name="T11" fmla="*/ 105 h 105"/>
                  <a:gd name="T12" fmla="*/ 112 w 113"/>
                  <a:gd name="T13" fmla="*/ 41 h 105"/>
                  <a:gd name="T14" fmla="*/ 100 w 113"/>
                  <a:gd name="T15" fmla="*/ 5 h 105"/>
                  <a:gd name="T16" fmla="*/ 68 w 113"/>
                  <a:gd name="T17" fmla="*/ 1 h 1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3" h="105">
                    <a:moveTo>
                      <a:pt x="68" y="1"/>
                    </a:moveTo>
                    <a:cubicBezTo>
                      <a:pt x="64" y="2"/>
                      <a:pt x="60" y="3"/>
                      <a:pt x="56" y="5"/>
                    </a:cubicBezTo>
                    <a:cubicBezTo>
                      <a:pt x="52" y="7"/>
                      <a:pt x="48" y="11"/>
                      <a:pt x="44" y="13"/>
                    </a:cubicBezTo>
                    <a:cubicBezTo>
                      <a:pt x="36" y="16"/>
                      <a:pt x="20" y="21"/>
                      <a:pt x="20" y="21"/>
                    </a:cubicBezTo>
                    <a:cubicBezTo>
                      <a:pt x="1" y="50"/>
                      <a:pt x="6" y="36"/>
                      <a:pt x="0" y="61"/>
                    </a:cubicBezTo>
                    <a:cubicBezTo>
                      <a:pt x="7" y="100"/>
                      <a:pt x="14" y="100"/>
                      <a:pt x="52" y="105"/>
                    </a:cubicBezTo>
                    <a:cubicBezTo>
                      <a:pt x="113" y="99"/>
                      <a:pt x="107" y="103"/>
                      <a:pt x="112" y="41"/>
                    </a:cubicBezTo>
                    <a:cubicBezTo>
                      <a:pt x="112" y="39"/>
                      <a:pt x="110" y="8"/>
                      <a:pt x="100" y="5"/>
                    </a:cubicBezTo>
                    <a:cubicBezTo>
                      <a:pt x="82" y="0"/>
                      <a:pt x="68" y="27"/>
                      <a:pt x="68" y="1"/>
                    </a:cubicBezTo>
                    <a:close/>
                  </a:path>
                </a:pathLst>
              </a:custGeom>
              <a:solidFill>
                <a:srgbClr val="FFFF99"/>
              </a:solidFill>
              <a:ln w="12700" cmpd="sng">
                <a:solidFill>
                  <a:schemeClr val="tx1"/>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endParaRPr lang="es-ES" sz="1279"/>
              </a:p>
            </p:txBody>
          </p:sp>
          <p:sp>
            <p:nvSpPr>
              <p:cNvPr id="155" name="Freeform 230"/>
              <p:cNvSpPr>
                <a:spLocks/>
              </p:cNvSpPr>
              <p:nvPr/>
            </p:nvSpPr>
            <p:spPr bwMode="auto">
              <a:xfrm>
                <a:off x="2965" y="2852"/>
                <a:ext cx="123" cy="165"/>
              </a:xfrm>
              <a:custGeom>
                <a:avLst/>
                <a:gdLst>
                  <a:gd name="T0" fmla="*/ 51 w 123"/>
                  <a:gd name="T1" fmla="*/ 0 h 165"/>
                  <a:gd name="T2" fmla="*/ 27 w 123"/>
                  <a:gd name="T3" fmla="*/ 20 h 165"/>
                  <a:gd name="T4" fmla="*/ 11 w 123"/>
                  <a:gd name="T5" fmla="*/ 44 h 165"/>
                  <a:gd name="T6" fmla="*/ 15 w 123"/>
                  <a:gd name="T7" fmla="*/ 72 h 165"/>
                  <a:gd name="T8" fmla="*/ 3 w 123"/>
                  <a:gd name="T9" fmla="*/ 116 h 165"/>
                  <a:gd name="T10" fmla="*/ 27 w 123"/>
                  <a:gd name="T11" fmla="*/ 160 h 165"/>
                  <a:gd name="T12" fmla="*/ 107 w 123"/>
                  <a:gd name="T13" fmla="*/ 152 h 165"/>
                  <a:gd name="T14" fmla="*/ 123 w 123"/>
                  <a:gd name="T15" fmla="*/ 116 h 165"/>
                  <a:gd name="T16" fmla="*/ 107 w 123"/>
                  <a:gd name="T17" fmla="*/ 72 h 165"/>
                  <a:gd name="T18" fmla="*/ 83 w 123"/>
                  <a:gd name="T19" fmla="*/ 20 h 165"/>
                  <a:gd name="T20" fmla="*/ 51 w 123"/>
                  <a:gd name="T21" fmla="*/ 0 h 1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3" h="165">
                    <a:moveTo>
                      <a:pt x="51" y="0"/>
                    </a:moveTo>
                    <a:cubicBezTo>
                      <a:pt x="40" y="7"/>
                      <a:pt x="35" y="9"/>
                      <a:pt x="27" y="20"/>
                    </a:cubicBezTo>
                    <a:cubicBezTo>
                      <a:pt x="21" y="28"/>
                      <a:pt x="11" y="44"/>
                      <a:pt x="11" y="44"/>
                    </a:cubicBezTo>
                    <a:cubicBezTo>
                      <a:pt x="0" y="87"/>
                      <a:pt x="9" y="36"/>
                      <a:pt x="15" y="72"/>
                    </a:cubicBezTo>
                    <a:cubicBezTo>
                      <a:pt x="17" y="83"/>
                      <a:pt x="7" y="105"/>
                      <a:pt x="3" y="116"/>
                    </a:cubicBezTo>
                    <a:cubicBezTo>
                      <a:pt x="7" y="142"/>
                      <a:pt x="4" y="148"/>
                      <a:pt x="27" y="160"/>
                    </a:cubicBezTo>
                    <a:cubicBezTo>
                      <a:pt x="54" y="158"/>
                      <a:pt x="84" y="165"/>
                      <a:pt x="107" y="152"/>
                    </a:cubicBezTo>
                    <a:cubicBezTo>
                      <a:pt x="118" y="145"/>
                      <a:pt x="123" y="116"/>
                      <a:pt x="123" y="116"/>
                    </a:cubicBezTo>
                    <a:cubicBezTo>
                      <a:pt x="119" y="98"/>
                      <a:pt x="113" y="89"/>
                      <a:pt x="107" y="72"/>
                    </a:cubicBezTo>
                    <a:cubicBezTo>
                      <a:pt x="103" y="43"/>
                      <a:pt x="106" y="35"/>
                      <a:pt x="83" y="20"/>
                    </a:cubicBezTo>
                    <a:cubicBezTo>
                      <a:pt x="77" y="3"/>
                      <a:pt x="69" y="0"/>
                      <a:pt x="51" y="0"/>
                    </a:cubicBezTo>
                    <a:close/>
                  </a:path>
                </a:pathLst>
              </a:custGeom>
              <a:solidFill>
                <a:srgbClr val="FFFF99"/>
              </a:solidFill>
              <a:ln w="12700" cmpd="sng">
                <a:solidFill>
                  <a:schemeClr val="tx1"/>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endParaRPr lang="es-ES" sz="1279"/>
              </a:p>
            </p:txBody>
          </p:sp>
          <p:sp>
            <p:nvSpPr>
              <p:cNvPr id="156" name="Freeform 231"/>
              <p:cNvSpPr>
                <a:spLocks/>
              </p:cNvSpPr>
              <p:nvPr/>
            </p:nvSpPr>
            <p:spPr bwMode="auto">
              <a:xfrm>
                <a:off x="2947" y="2724"/>
                <a:ext cx="147" cy="121"/>
              </a:xfrm>
              <a:custGeom>
                <a:avLst/>
                <a:gdLst>
                  <a:gd name="T0" fmla="*/ 85 w 147"/>
                  <a:gd name="T1" fmla="*/ 12 h 121"/>
                  <a:gd name="T2" fmla="*/ 41 w 147"/>
                  <a:gd name="T3" fmla="*/ 28 h 121"/>
                  <a:gd name="T4" fmla="*/ 21 w 147"/>
                  <a:gd name="T5" fmla="*/ 44 h 121"/>
                  <a:gd name="T6" fmla="*/ 29 w 147"/>
                  <a:gd name="T7" fmla="*/ 104 h 121"/>
                  <a:gd name="T8" fmla="*/ 53 w 147"/>
                  <a:gd name="T9" fmla="*/ 120 h 121"/>
                  <a:gd name="T10" fmla="*/ 129 w 147"/>
                  <a:gd name="T11" fmla="*/ 96 h 121"/>
                  <a:gd name="T12" fmla="*/ 141 w 147"/>
                  <a:gd name="T13" fmla="*/ 56 h 121"/>
                  <a:gd name="T14" fmla="*/ 137 w 147"/>
                  <a:gd name="T15" fmla="*/ 20 h 121"/>
                  <a:gd name="T16" fmla="*/ 85 w 147"/>
                  <a:gd name="T17" fmla="*/ 12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7" h="121">
                    <a:moveTo>
                      <a:pt x="85" y="12"/>
                    </a:moveTo>
                    <a:cubicBezTo>
                      <a:pt x="71" y="18"/>
                      <a:pt x="54" y="20"/>
                      <a:pt x="41" y="28"/>
                    </a:cubicBezTo>
                    <a:cubicBezTo>
                      <a:pt x="0" y="54"/>
                      <a:pt x="65" y="29"/>
                      <a:pt x="21" y="44"/>
                    </a:cubicBezTo>
                    <a:cubicBezTo>
                      <a:pt x="14" y="65"/>
                      <a:pt x="22" y="83"/>
                      <a:pt x="29" y="104"/>
                    </a:cubicBezTo>
                    <a:cubicBezTo>
                      <a:pt x="32" y="113"/>
                      <a:pt x="53" y="120"/>
                      <a:pt x="53" y="120"/>
                    </a:cubicBezTo>
                    <a:cubicBezTo>
                      <a:pt x="92" y="117"/>
                      <a:pt x="104" y="121"/>
                      <a:pt x="129" y="96"/>
                    </a:cubicBezTo>
                    <a:cubicBezTo>
                      <a:pt x="132" y="82"/>
                      <a:pt x="141" y="56"/>
                      <a:pt x="141" y="56"/>
                    </a:cubicBezTo>
                    <a:cubicBezTo>
                      <a:pt x="140" y="44"/>
                      <a:pt x="147" y="26"/>
                      <a:pt x="137" y="20"/>
                    </a:cubicBezTo>
                    <a:cubicBezTo>
                      <a:pt x="105" y="0"/>
                      <a:pt x="54" y="27"/>
                      <a:pt x="85" y="12"/>
                    </a:cubicBezTo>
                    <a:close/>
                  </a:path>
                </a:pathLst>
              </a:custGeom>
              <a:solidFill>
                <a:srgbClr val="FFFF99"/>
              </a:solidFill>
              <a:ln w="12700" cmpd="sng">
                <a:solidFill>
                  <a:schemeClr val="tx1"/>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endParaRPr lang="es-ES" sz="1279"/>
              </a:p>
            </p:txBody>
          </p:sp>
          <p:sp>
            <p:nvSpPr>
              <p:cNvPr id="157" name="Freeform 232"/>
              <p:cNvSpPr>
                <a:spLocks/>
              </p:cNvSpPr>
              <p:nvPr/>
            </p:nvSpPr>
            <p:spPr bwMode="auto">
              <a:xfrm>
                <a:off x="2956" y="3039"/>
                <a:ext cx="113" cy="105"/>
              </a:xfrm>
              <a:custGeom>
                <a:avLst/>
                <a:gdLst>
                  <a:gd name="T0" fmla="*/ 68 w 113"/>
                  <a:gd name="T1" fmla="*/ 1 h 105"/>
                  <a:gd name="T2" fmla="*/ 56 w 113"/>
                  <a:gd name="T3" fmla="*/ 5 h 105"/>
                  <a:gd name="T4" fmla="*/ 44 w 113"/>
                  <a:gd name="T5" fmla="*/ 13 h 105"/>
                  <a:gd name="T6" fmla="*/ 20 w 113"/>
                  <a:gd name="T7" fmla="*/ 21 h 105"/>
                  <a:gd name="T8" fmla="*/ 0 w 113"/>
                  <a:gd name="T9" fmla="*/ 61 h 105"/>
                  <a:gd name="T10" fmla="*/ 52 w 113"/>
                  <a:gd name="T11" fmla="*/ 105 h 105"/>
                  <a:gd name="T12" fmla="*/ 112 w 113"/>
                  <a:gd name="T13" fmla="*/ 41 h 105"/>
                  <a:gd name="T14" fmla="*/ 100 w 113"/>
                  <a:gd name="T15" fmla="*/ 5 h 105"/>
                  <a:gd name="T16" fmla="*/ 68 w 113"/>
                  <a:gd name="T17" fmla="*/ 1 h 1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3" h="105">
                    <a:moveTo>
                      <a:pt x="68" y="1"/>
                    </a:moveTo>
                    <a:cubicBezTo>
                      <a:pt x="64" y="2"/>
                      <a:pt x="60" y="3"/>
                      <a:pt x="56" y="5"/>
                    </a:cubicBezTo>
                    <a:cubicBezTo>
                      <a:pt x="52" y="7"/>
                      <a:pt x="48" y="11"/>
                      <a:pt x="44" y="13"/>
                    </a:cubicBezTo>
                    <a:cubicBezTo>
                      <a:pt x="36" y="16"/>
                      <a:pt x="20" y="21"/>
                      <a:pt x="20" y="21"/>
                    </a:cubicBezTo>
                    <a:cubicBezTo>
                      <a:pt x="1" y="50"/>
                      <a:pt x="6" y="36"/>
                      <a:pt x="0" y="61"/>
                    </a:cubicBezTo>
                    <a:cubicBezTo>
                      <a:pt x="7" y="100"/>
                      <a:pt x="14" y="100"/>
                      <a:pt x="52" y="105"/>
                    </a:cubicBezTo>
                    <a:cubicBezTo>
                      <a:pt x="113" y="99"/>
                      <a:pt x="107" y="103"/>
                      <a:pt x="112" y="41"/>
                    </a:cubicBezTo>
                    <a:cubicBezTo>
                      <a:pt x="112" y="39"/>
                      <a:pt x="110" y="8"/>
                      <a:pt x="100" y="5"/>
                    </a:cubicBezTo>
                    <a:cubicBezTo>
                      <a:pt x="82" y="0"/>
                      <a:pt x="68" y="27"/>
                      <a:pt x="68" y="1"/>
                    </a:cubicBezTo>
                    <a:close/>
                  </a:path>
                </a:pathLst>
              </a:custGeom>
              <a:solidFill>
                <a:srgbClr val="FFFF99"/>
              </a:solidFill>
              <a:ln w="12700" cmpd="sng">
                <a:solidFill>
                  <a:schemeClr val="tx1"/>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endParaRPr lang="es-ES" sz="1279"/>
              </a:p>
            </p:txBody>
          </p:sp>
        </p:grpSp>
        <p:grpSp>
          <p:nvGrpSpPr>
            <p:cNvPr id="139" name="Group 233"/>
            <p:cNvGrpSpPr>
              <a:grpSpLocks/>
            </p:cNvGrpSpPr>
            <p:nvPr/>
          </p:nvGrpSpPr>
          <p:grpSpPr bwMode="auto">
            <a:xfrm>
              <a:off x="3936" y="2712"/>
              <a:ext cx="504" cy="384"/>
              <a:chOff x="3936" y="2712"/>
              <a:chExt cx="504" cy="384"/>
            </a:xfrm>
          </p:grpSpPr>
          <p:sp>
            <p:nvSpPr>
              <p:cNvPr id="140" name="Oval 234"/>
              <p:cNvSpPr>
                <a:spLocks noChangeArrowheads="1"/>
              </p:cNvSpPr>
              <p:nvPr/>
            </p:nvSpPr>
            <p:spPr bwMode="auto">
              <a:xfrm>
                <a:off x="3936" y="2712"/>
                <a:ext cx="116" cy="120"/>
              </a:xfrm>
              <a:prstGeom prst="ellipse">
                <a:avLst/>
              </a:prstGeom>
              <a:solidFill>
                <a:srgbClr val="FF0000"/>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141" name="Oval 235"/>
              <p:cNvSpPr>
                <a:spLocks noChangeArrowheads="1"/>
              </p:cNvSpPr>
              <p:nvPr/>
            </p:nvSpPr>
            <p:spPr bwMode="auto">
              <a:xfrm rot="-342635">
                <a:off x="4076" y="2800"/>
                <a:ext cx="116" cy="120"/>
              </a:xfrm>
              <a:prstGeom prst="ellipse">
                <a:avLst/>
              </a:prstGeom>
              <a:solidFill>
                <a:srgbClr val="FF0000"/>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142" name="Oval 236"/>
              <p:cNvSpPr>
                <a:spLocks noChangeArrowheads="1"/>
              </p:cNvSpPr>
              <p:nvPr/>
            </p:nvSpPr>
            <p:spPr bwMode="auto">
              <a:xfrm>
                <a:off x="3988" y="2976"/>
                <a:ext cx="116" cy="120"/>
              </a:xfrm>
              <a:prstGeom prst="ellipse">
                <a:avLst/>
              </a:prstGeom>
              <a:solidFill>
                <a:srgbClr val="FF0000"/>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143" name="Oval 237"/>
              <p:cNvSpPr>
                <a:spLocks noChangeArrowheads="1"/>
              </p:cNvSpPr>
              <p:nvPr/>
            </p:nvSpPr>
            <p:spPr bwMode="auto">
              <a:xfrm>
                <a:off x="4324" y="2816"/>
                <a:ext cx="116" cy="120"/>
              </a:xfrm>
              <a:prstGeom prst="ellipse">
                <a:avLst/>
              </a:prstGeom>
              <a:solidFill>
                <a:srgbClr val="FF0000"/>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144" name="Oval 238"/>
              <p:cNvSpPr>
                <a:spLocks noChangeArrowheads="1"/>
              </p:cNvSpPr>
              <p:nvPr/>
            </p:nvSpPr>
            <p:spPr bwMode="auto">
              <a:xfrm>
                <a:off x="4132" y="2928"/>
                <a:ext cx="116" cy="120"/>
              </a:xfrm>
              <a:prstGeom prst="ellipse">
                <a:avLst/>
              </a:prstGeom>
              <a:solidFill>
                <a:srgbClr val="FF0000"/>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grpSp>
      </p:grpSp>
      <p:grpSp>
        <p:nvGrpSpPr>
          <p:cNvPr id="2" name="Grupo 1">
            <a:extLst>
              <a:ext uri="{FF2B5EF4-FFF2-40B4-BE49-F238E27FC236}">
                <a16:creationId xmlns:a16="http://schemas.microsoft.com/office/drawing/2014/main" id="{24F44224-B12F-5449-AEBE-EA0993006015}"/>
              </a:ext>
            </a:extLst>
          </p:cNvPr>
          <p:cNvGrpSpPr/>
          <p:nvPr/>
        </p:nvGrpSpPr>
        <p:grpSpPr>
          <a:xfrm>
            <a:off x="319231" y="807743"/>
            <a:ext cx="1366076" cy="745906"/>
            <a:chOff x="386215" y="594791"/>
            <a:chExt cx="1652719" cy="902419"/>
          </a:xfrm>
        </p:grpSpPr>
        <p:sp>
          <p:nvSpPr>
            <p:cNvPr id="369" name="Elipse 368"/>
            <p:cNvSpPr/>
            <p:nvPr/>
          </p:nvSpPr>
          <p:spPr>
            <a:xfrm flipH="1">
              <a:off x="972117" y="646247"/>
              <a:ext cx="66937" cy="202843"/>
            </a:xfrm>
            <a:prstGeom prst="ellipse">
              <a:avLst/>
            </a:prstGeom>
            <a:solidFill>
              <a:srgbClr val="FF0000">
                <a:alpha val="71000"/>
              </a:srgb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gn="ctr"/>
              <a:endParaRPr lang="es-ES" sz="1279"/>
            </a:p>
          </p:txBody>
        </p:sp>
        <p:sp>
          <p:nvSpPr>
            <p:cNvPr id="370" name="Elipse 369"/>
            <p:cNvSpPr/>
            <p:nvPr/>
          </p:nvSpPr>
          <p:spPr>
            <a:xfrm>
              <a:off x="485086" y="610865"/>
              <a:ext cx="243515" cy="261588"/>
            </a:xfrm>
            <a:prstGeom prst="ellipse">
              <a:avLst/>
            </a:prstGeom>
            <a:solidFill>
              <a:srgbClr val="FF0000">
                <a:alpha val="71000"/>
              </a:srgb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gn="ctr"/>
              <a:endParaRPr lang="es-ES" sz="1279"/>
            </a:p>
          </p:txBody>
        </p:sp>
        <p:sp>
          <p:nvSpPr>
            <p:cNvPr id="371" name="Elipse 370"/>
            <p:cNvSpPr/>
            <p:nvPr/>
          </p:nvSpPr>
          <p:spPr>
            <a:xfrm>
              <a:off x="651643" y="1175911"/>
              <a:ext cx="243515" cy="261588"/>
            </a:xfrm>
            <a:prstGeom prst="ellipse">
              <a:avLst/>
            </a:prstGeom>
            <a:solidFill>
              <a:srgbClr val="FF0000">
                <a:alpha val="71000"/>
              </a:srgb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gn="ctr"/>
              <a:endParaRPr lang="es-ES" sz="1279"/>
            </a:p>
          </p:txBody>
        </p:sp>
        <p:sp>
          <p:nvSpPr>
            <p:cNvPr id="372" name="Elipse 371"/>
            <p:cNvSpPr/>
            <p:nvPr/>
          </p:nvSpPr>
          <p:spPr>
            <a:xfrm>
              <a:off x="1192970" y="691362"/>
              <a:ext cx="243515" cy="261588"/>
            </a:xfrm>
            <a:prstGeom prst="ellipse">
              <a:avLst/>
            </a:prstGeom>
            <a:solidFill>
              <a:srgbClr val="FF0000">
                <a:alpha val="71000"/>
              </a:srgb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gn="ctr"/>
              <a:endParaRPr lang="es-ES" sz="1279"/>
            </a:p>
          </p:txBody>
        </p:sp>
        <p:sp>
          <p:nvSpPr>
            <p:cNvPr id="373" name="Elipse 372"/>
            <p:cNvSpPr/>
            <p:nvPr/>
          </p:nvSpPr>
          <p:spPr>
            <a:xfrm>
              <a:off x="1172584" y="894205"/>
              <a:ext cx="243515" cy="261588"/>
            </a:xfrm>
            <a:prstGeom prst="ellipse">
              <a:avLst/>
            </a:prstGeom>
            <a:solidFill>
              <a:srgbClr val="FF0000">
                <a:alpha val="71000"/>
              </a:srgb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gn="ctr"/>
              <a:endParaRPr lang="es-ES" sz="1279"/>
            </a:p>
          </p:txBody>
        </p:sp>
        <p:sp>
          <p:nvSpPr>
            <p:cNvPr id="374" name="Elipse 373"/>
            <p:cNvSpPr/>
            <p:nvPr/>
          </p:nvSpPr>
          <p:spPr>
            <a:xfrm>
              <a:off x="1795419" y="800075"/>
              <a:ext cx="243515" cy="261588"/>
            </a:xfrm>
            <a:prstGeom prst="ellipse">
              <a:avLst/>
            </a:prstGeom>
            <a:solidFill>
              <a:srgbClr val="FF0000">
                <a:alpha val="71000"/>
              </a:srgb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gn="ctr"/>
              <a:endParaRPr lang="es-ES" sz="1279"/>
            </a:p>
          </p:txBody>
        </p:sp>
        <p:sp>
          <p:nvSpPr>
            <p:cNvPr id="375" name="Elipse 374"/>
            <p:cNvSpPr/>
            <p:nvPr/>
          </p:nvSpPr>
          <p:spPr>
            <a:xfrm>
              <a:off x="949455" y="789539"/>
              <a:ext cx="243515" cy="202843"/>
            </a:xfrm>
            <a:prstGeom prst="ellipse">
              <a:avLst/>
            </a:prstGeom>
            <a:solidFill>
              <a:srgbClr val="FF0000">
                <a:alpha val="71000"/>
              </a:srgb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gn="ctr"/>
              <a:endParaRPr lang="es-ES" sz="1279"/>
            </a:p>
          </p:txBody>
        </p:sp>
        <p:sp>
          <p:nvSpPr>
            <p:cNvPr id="376" name="Elipse 375"/>
            <p:cNvSpPr/>
            <p:nvPr/>
          </p:nvSpPr>
          <p:spPr>
            <a:xfrm>
              <a:off x="1227404" y="1192794"/>
              <a:ext cx="243515" cy="202843"/>
            </a:xfrm>
            <a:prstGeom prst="ellipse">
              <a:avLst/>
            </a:prstGeom>
            <a:solidFill>
              <a:srgbClr val="FF0000">
                <a:alpha val="71000"/>
              </a:srgb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gn="ctr"/>
              <a:endParaRPr lang="es-ES" sz="1279"/>
            </a:p>
          </p:txBody>
        </p:sp>
        <p:sp>
          <p:nvSpPr>
            <p:cNvPr id="377" name="Elipse 376"/>
            <p:cNvSpPr/>
            <p:nvPr/>
          </p:nvSpPr>
          <p:spPr>
            <a:xfrm>
              <a:off x="392026" y="1074489"/>
              <a:ext cx="243515" cy="202843"/>
            </a:xfrm>
            <a:prstGeom prst="ellipse">
              <a:avLst/>
            </a:prstGeom>
            <a:solidFill>
              <a:srgbClr val="FF0000">
                <a:alpha val="71000"/>
              </a:srgb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gn="ctr"/>
              <a:endParaRPr lang="es-ES" sz="1279"/>
            </a:p>
          </p:txBody>
        </p:sp>
        <p:sp>
          <p:nvSpPr>
            <p:cNvPr id="378" name="Elipse 377"/>
            <p:cNvSpPr/>
            <p:nvPr/>
          </p:nvSpPr>
          <p:spPr>
            <a:xfrm>
              <a:off x="432273" y="890961"/>
              <a:ext cx="66937" cy="202843"/>
            </a:xfrm>
            <a:prstGeom prst="ellipse">
              <a:avLst/>
            </a:prstGeom>
            <a:solidFill>
              <a:srgbClr val="FF0000">
                <a:alpha val="71000"/>
              </a:srgb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gn="ctr"/>
              <a:endParaRPr lang="es-ES" sz="1279"/>
            </a:p>
          </p:txBody>
        </p:sp>
        <p:sp>
          <p:nvSpPr>
            <p:cNvPr id="379" name="Elipse 378"/>
            <p:cNvSpPr/>
            <p:nvPr/>
          </p:nvSpPr>
          <p:spPr>
            <a:xfrm>
              <a:off x="882518" y="1192794"/>
              <a:ext cx="66937" cy="202843"/>
            </a:xfrm>
            <a:prstGeom prst="ellipse">
              <a:avLst/>
            </a:prstGeom>
            <a:solidFill>
              <a:srgbClr val="FF0000">
                <a:alpha val="71000"/>
              </a:srgb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gn="ctr"/>
              <a:endParaRPr lang="es-ES" sz="1279"/>
            </a:p>
          </p:txBody>
        </p:sp>
        <p:sp>
          <p:nvSpPr>
            <p:cNvPr id="380" name="Elipse 379"/>
            <p:cNvSpPr/>
            <p:nvPr/>
          </p:nvSpPr>
          <p:spPr>
            <a:xfrm>
              <a:off x="640797" y="792783"/>
              <a:ext cx="66937" cy="202843"/>
            </a:xfrm>
            <a:prstGeom prst="ellipse">
              <a:avLst/>
            </a:prstGeom>
            <a:solidFill>
              <a:srgbClr val="FF0000">
                <a:alpha val="71000"/>
              </a:srgb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gn="ctr"/>
              <a:endParaRPr lang="es-ES" sz="1279"/>
            </a:p>
          </p:txBody>
        </p:sp>
        <p:sp>
          <p:nvSpPr>
            <p:cNvPr id="381" name="Elipse 380"/>
            <p:cNvSpPr/>
            <p:nvPr/>
          </p:nvSpPr>
          <p:spPr>
            <a:xfrm>
              <a:off x="1059096" y="909455"/>
              <a:ext cx="66937" cy="202843"/>
            </a:xfrm>
            <a:prstGeom prst="ellipse">
              <a:avLst/>
            </a:prstGeom>
            <a:solidFill>
              <a:srgbClr val="FF0000">
                <a:alpha val="71000"/>
              </a:srgb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gn="ctr"/>
              <a:endParaRPr lang="es-ES" sz="1279"/>
            </a:p>
          </p:txBody>
        </p:sp>
        <p:sp>
          <p:nvSpPr>
            <p:cNvPr id="382" name="Elipse 381"/>
            <p:cNvSpPr/>
            <p:nvPr/>
          </p:nvSpPr>
          <p:spPr>
            <a:xfrm>
              <a:off x="1795419" y="992382"/>
              <a:ext cx="66937" cy="202843"/>
            </a:xfrm>
            <a:prstGeom prst="ellipse">
              <a:avLst/>
            </a:prstGeom>
            <a:solidFill>
              <a:srgbClr val="FF0000">
                <a:alpha val="71000"/>
              </a:srgb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gn="ctr"/>
              <a:endParaRPr lang="es-ES" sz="1279"/>
            </a:p>
          </p:txBody>
        </p:sp>
        <p:sp>
          <p:nvSpPr>
            <p:cNvPr id="383" name="Elipse 382"/>
            <p:cNvSpPr/>
            <p:nvPr/>
          </p:nvSpPr>
          <p:spPr>
            <a:xfrm flipH="1">
              <a:off x="706463" y="952950"/>
              <a:ext cx="66937" cy="202843"/>
            </a:xfrm>
            <a:prstGeom prst="ellipse">
              <a:avLst/>
            </a:prstGeom>
            <a:solidFill>
              <a:srgbClr val="FF0000">
                <a:alpha val="71000"/>
              </a:srgb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gn="ctr"/>
              <a:endParaRPr lang="es-ES" sz="1279"/>
            </a:p>
          </p:txBody>
        </p:sp>
        <p:sp>
          <p:nvSpPr>
            <p:cNvPr id="384" name="Elipse 383"/>
            <p:cNvSpPr/>
            <p:nvPr/>
          </p:nvSpPr>
          <p:spPr>
            <a:xfrm flipH="1">
              <a:off x="1635430" y="1091372"/>
              <a:ext cx="66937" cy="202843"/>
            </a:xfrm>
            <a:prstGeom prst="ellipse">
              <a:avLst/>
            </a:prstGeom>
            <a:solidFill>
              <a:srgbClr val="FF0000">
                <a:alpha val="71000"/>
              </a:srgb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gn="ctr"/>
              <a:endParaRPr lang="es-ES" sz="1279"/>
            </a:p>
          </p:txBody>
        </p:sp>
        <p:sp>
          <p:nvSpPr>
            <p:cNvPr id="385" name="Elipse 384"/>
            <p:cNvSpPr/>
            <p:nvPr/>
          </p:nvSpPr>
          <p:spPr>
            <a:xfrm flipH="1">
              <a:off x="1349162" y="973068"/>
              <a:ext cx="66937" cy="202843"/>
            </a:xfrm>
            <a:prstGeom prst="ellipse">
              <a:avLst/>
            </a:prstGeom>
            <a:solidFill>
              <a:srgbClr val="FF0000">
                <a:alpha val="71000"/>
              </a:srgb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gn="ctr"/>
              <a:endParaRPr lang="es-ES" sz="1279"/>
            </a:p>
          </p:txBody>
        </p:sp>
        <p:sp>
          <p:nvSpPr>
            <p:cNvPr id="386" name="Elipse 385"/>
            <p:cNvSpPr/>
            <p:nvPr/>
          </p:nvSpPr>
          <p:spPr>
            <a:xfrm flipH="1">
              <a:off x="1601962" y="754962"/>
              <a:ext cx="66937" cy="202843"/>
            </a:xfrm>
            <a:prstGeom prst="ellipse">
              <a:avLst/>
            </a:prstGeom>
            <a:solidFill>
              <a:srgbClr val="FF0000">
                <a:alpha val="71000"/>
              </a:srgb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gn="ctr"/>
              <a:endParaRPr lang="es-ES" sz="1279"/>
            </a:p>
          </p:txBody>
        </p:sp>
        <p:sp>
          <p:nvSpPr>
            <p:cNvPr id="387" name="Oval 16"/>
            <p:cNvSpPr>
              <a:spLocks noChangeArrowheads="1"/>
            </p:cNvSpPr>
            <p:nvPr/>
          </p:nvSpPr>
          <p:spPr bwMode="auto">
            <a:xfrm>
              <a:off x="1019583" y="1277332"/>
              <a:ext cx="79025" cy="80293"/>
            </a:xfrm>
            <a:prstGeom prst="ellipse">
              <a:avLst/>
            </a:prstGeom>
            <a:solidFill>
              <a:srgbClr val="FC0E07"/>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388" name="Oval 16"/>
            <p:cNvSpPr>
              <a:spLocks noChangeArrowheads="1"/>
            </p:cNvSpPr>
            <p:nvPr/>
          </p:nvSpPr>
          <p:spPr bwMode="auto">
            <a:xfrm>
              <a:off x="1833073" y="1216056"/>
              <a:ext cx="79025" cy="80293"/>
            </a:xfrm>
            <a:prstGeom prst="ellipse">
              <a:avLst/>
            </a:prstGeom>
            <a:solidFill>
              <a:srgbClr val="FC0E07"/>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389" name="Oval 16"/>
            <p:cNvSpPr>
              <a:spLocks noChangeArrowheads="1"/>
            </p:cNvSpPr>
            <p:nvPr/>
          </p:nvSpPr>
          <p:spPr bwMode="auto">
            <a:xfrm>
              <a:off x="1109855" y="1101904"/>
              <a:ext cx="79025" cy="80293"/>
            </a:xfrm>
            <a:prstGeom prst="ellipse">
              <a:avLst/>
            </a:prstGeom>
            <a:solidFill>
              <a:srgbClr val="FC0E07"/>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390" name="Oval 16"/>
            <p:cNvSpPr>
              <a:spLocks noChangeArrowheads="1"/>
            </p:cNvSpPr>
            <p:nvPr/>
          </p:nvSpPr>
          <p:spPr bwMode="auto">
            <a:xfrm>
              <a:off x="1441712" y="1175911"/>
              <a:ext cx="79025" cy="80293"/>
            </a:xfrm>
            <a:prstGeom prst="ellipse">
              <a:avLst/>
            </a:prstGeom>
            <a:solidFill>
              <a:srgbClr val="FC0E07"/>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391" name="Oval 16"/>
            <p:cNvSpPr>
              <a:spLocks noChangeArrowheads="1"/>
            </p:cNvSpPr>
            <p:nvPr/>
          </p:nvSpPr>
          <p:spPr bwMode="auto">
            <a:xfrm>
              <a:off x="1470919" y="1397352"/>
              <a:ext cx="79025" cy="80293"/>
            </a:xfrm>
            <a:prstGeom prst="ellipse">
              <a:avLst/>
            </a:prstGeom>
            <a:solidFill>
              <a:srgbClr val="FC0E07"/>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392" name="Oval 16"/>
            <p:cNvSpPr>
              <a:spLocks noChangeArrowheads="1"/>
            </p:cNvSpPr>
            <p:nvPr/>
          </p:nvSpPr>
          <p:spPr bwMode="auto">
            <a:xfrm>
              <a:off x="864618" y="894205"/>
              <a:ext cx="79025" cy="80293"/>
            </a:xfrm>
            <a:prstGeom prst="ellipse">
              <a:avLst/>
            </a:prstGeom>
            <a:solidFill>
              <a:srgbClr val="FC0E07"/>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393" name="Oval 16"/>
            <p:cNvSpPr>
              <a:spLocks noChangeArrowheads="1"/>
            </p:cNvSpPr>
            <p:nvPr/>
          </p:nvSpPr>
          <p:spPr bwMode="auto">
            <a:xfrm>
              <a:off x="386215" y="800075"/>
              <a:ext cx="79025" cy="80293"/>
            </a:xfrm>
            <a:prstGeom prst="ellipse">
              <a:avLst/>
            </a:prstGeom>
            <a:solidFill>
              <a:srgbClr val="FC0E07"/>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394" name="Oval 16"/>
            <p:cNvSpPr>
              <a:spLocks noChangeArrowheads="1"/>
            </p:cNvSpPr>
            <p:nvPr/>
          </p:nvSpPr>
          <p:spPr bwMode="auto">
            <a:xfrm>
              <a:off x="625579" y="701276"/>
              <a:ext cx="79025" cy="80293"/>
            </a:xfrm>
            <a:prstGeom prst="ellipse">
              <a:avLst/>
            </a:prstGeom>
            <a:solidFill>
              <a:srgbClr val="FC0E07"/>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395" name="Oval 16"/>
            <p:cNvSpPr>
              <a:spLocks noChangeArrowheads="1"/>
            </p:cNvSpPr>
            <p:nvPr/>
          </p:nvSpPr>
          <p:spPr bwMode="auto">
            <a:xfrm>
              <a:off x="491825" y="1317477"/>
              <a:ext cx="79025" cy="80293"/>
            </a:xfrm>
            <a:prstGeom prst="ellipse">
              <a:avLst/>
            </a:prstGeom>
            <a:solidFill>
              <a:srgbClr val="FC0E07"/>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396" name="Oval 16"/>
            <p:cNvSpPr>
              <a:spLocks noChangeArrowheads="1"/>
            </p:cNvSpPr>
            <p:nvPr/>
          </p:nvSpPr>
          <p:spPr bwMode="auto">
            <a:xfrm>
              <a:off x="543080" y="1089883"/>
              <a:ext cx="79025" cy="80293"/>
            </a:xfrm>
            <a:prstGeom prst="ellipse">
              <a:avLst/>
            </a:prstGeom>
            <a:solidFill>
              <a:srgbClr val="FC0E07"/>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397" name="Oval 16"/>
            <p:cNvSpPr>
              <a:spLocks noChangeArrowheads="1"/>
            </p:cNvSpPr>
            <p:nvPr/>
          </p:nvSpPr>
          <p:spPr bwMode="auto">
            <a:xfrm>
              <a:off x="1133071" y="1416917"/>
              <a:ext cx="79025" cy="80293"/>
            </a:xfrm>
            <a:prstGeom prst="ellipse">
              <a:avLst/>
            </a:prstGeom>
            <a:solidFill>
              <a:srgbClr val="FC0E07"/>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398" name="Oval 16"/>
            <p:cNvSpPr>
              <a:spLocks noChangeArrowheads="1"/>
            </p:cNvSpPr>
            <p:nvPr/>
          </p:nvSpPr>
          <p:spPr bwMode="auto">
            <a:xfrm>
              <a:off x="1777521" y="1327911"/>
              <a:ext cx="79025" cy="80293"/>
            </a:xfrm>
            <a:prstGeom prst="ellipse">
              <a:avLst/>
            </a:prstGeom>
            <a:solidFill>
              <a:srgbClr val="FC0E07"/>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399" name="Oval 16"/>
            <p:cNvSpPr>
              <a:spLocks noChangeArrowheads="1"/>
            </p:cNvSpPr>
            <p:nvPr/>
          </p:nvSpPr>
          <p:spPr bwMode="auto">
            <a:xfrm>
              <a:off x="1465840" y="957805"/>
              <a:ext cx="79025" cy="80293"/>
            </a:xfrm>
            <a:prstGeom prst="ellipse">
              <a:avLst/>
            </a:prstGeom>
            <a:solidFill>
              <a:srgbClr val="FC0E07"/>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400" name="Oval 16"/>
            <p:cNvSpPr>
              <a:spLocks noChangeArrowheads="1"/>
            </p:cNvSpPr>
            <p:nvPr/>
          </p:nvSpPr>
          <p:spPr bwMode="auto">
            <a:xfrm>
              <a:off x="1688969" y="759928"/>
              <a:ext cx="79025" cy="80293"/>
            </a:xfrm>
            <a:prstGeom prst="ellipse">
              <a:avLst/>
            </a:prstGeom>
            <a:solidFill>
              <a:srgbClr val="FC0E07"/>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401" name="Oval 16"/>
            <p:cNvSpPr>
              <a:spLocks noChangeArrowheads="1"/>
            </p:cNvSpPr>
            <p:nvPr/>
          </p:nvSpPr>
          <p:spPr bwMode="auto">
            <a:xfrm>
              <a:off x="1206463" y="681568"/>
              <a:ext cx="79025" cy="80293"/>
            </a:xfrm>
            <a:prstGeom prst="ellipse">
              <a:avLst/>
            </a:prstGeom>
            <a:solidFill>
              <a:srgbClr val="FC0E07"/>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402" name="Oval 16"/>
            <p:cNvSpPr>
              <a:spLocks noChangeArrowheads="1"/>
            </p:cNvSpPr>
            <p:nvPr/>
          </p:nvSpPr>
          <p:spPr bwMode="auto">
            <a:xfrm>
              <a:off x="1510431" y="675084"/>
              <a:ext cx="79025" cy="80293"/>
            </a:xfrm>
            <a:prstGeom prst="ellipse">
              <a:avLst/>
            </a:prstGeom>
            <a:solidFill>
              <a:srgbClr val="FC0E07"/>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403" name="Oval 16"/>
            <p:cNvSpPr>
              <a:spLocks noChangeArrowheads="1"/>
            </p:cNvSpPr>
            <p:nvPr/>
          </p:nvSpPr>
          <p:spPr bwMode="auto">
            <a:xfrm>
              <a:off x="909942" y="1142050"/>
              <a:ext cx="79025" cy="80293"/>
            </a:xfrm>
            <a:prstGeom prst="ellipse">
              <a:avLst/>
            </a:prstGeom>
            <a:solidFill>
              <a:srgbClr val="FC0E07"/>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404" name="Oval 16"/>
            <p:cNvSpPr>
              <a:spLocks noChangeArrowheads="1"/>
            </p:cNvSpPr>
            <p:nvPr/>
          </p:nvSpPr>
          <p:spPr bwMode="auto">
            <a:xfrm>
              <a:off x="893092" y="759928"/>
              <a:ext cx="79025" cy="80293"/>
            </a:xfrm>
            <a:prstGeom prst="ellipse">
              <a:avLst/>
            </a:prstGeom>
            <a:solidFill>
              <a:srgbClr val="FC0E07"/>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405" name="Oval 16"/>
            <p:cNvSpPr>
              <a:spLocks noChangeArrowheads="1"/>
            </p:cNvSpPr>
            <p:nvPr/>
          </p:nvSpPr>
          <p:spPr bwMode="auto">
            <a:xfrm>
              <a:off x="1959909" y="823238"/>
              <a:ext cx="79025" cy="80293"/>
            </a:xfrm>
            <a:prstGeom prst="ellipse">
              <a:avLst/>
            </a:prstGeom>
            <a:solidFill>
              <a:srgbClr val="FC0E07"/>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406" name="Oval 16"/>
            <p:cNvSpPr>
              <a:spLocks noChangeArrowheads="1"/>
            </p:cNvSpPr>
            <p:nvPr/>
          </p:nvSpPr>
          <p:spPr bwMode="auto">
            <a:xfrm>
              <a:off x="669915" y="880368"/>
              <a:ext cx="79025" cy="80293"/>
            </a:xfrm>
            <a:prstGeom prst="ellipse">
              <a:avLst/>
            </a:prstGeom>
            <a:solidFill>
              <a:srgbClr val="FC0E07"/>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407" name="Oval 16"/>
            <p:cNvSpPr>
              <a:spLocks noChangeArrowheads="1"/>
            </p:cNvSpPr>
            <p:nvPr/>
          </p:nvSpPr>
          <p:spPr bwMode="auto">
            <a:xfrm>
              <a:off x="799988" y="594791"/>
              <a:ext cx="79025" cy="80293"/>
            </a:xfrm>
            <a:prstGeom prst="ellipse">
              <a:avLst/>
            </a:prstGeom>
            <a:solidFill>
              <a:srgbClr val="FC0E07"/>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sp>
          <p:nvSpPr>
            <p:cNvPr id="408" name="Oval 16"/>
            <p:cNvSpPr>
              <a:spLocks noChangeArrowheads="1"/>
            </p:cNvSpPr>
            <p:nvPr/>
          </p:nvSpPr>
          <p:spPr bwMode="auto">
            <a:xfrm>
              <a:off x="1221593" y="877513"/>
              <a:ext cx="79025" cy="80293"/>
            </a:xfrm>
            <a:prstGeom prst="ellipse">
              <a:avLst/>
            </a:prstGeom>
            <a:solidFill>
              <a:srgbClr val="FC0E07"/>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eaLnBrk="0" hangingPunct="0"/>
              <a:endParaRPr lang="es-ES" sz="1279" b="1"/>
            </a:p>
          </p:txBody>
        </p:sp>
      </p:grpSp>
      <p:sp>
        <p:nvSpPr>
          <p:cNvPr id="409" name="CuadroTexto 408"/>
          <p:cNvSpPr txBox="1"/>
          <p:nvPr/>
        </p:nvSpPr>
        <p:spPr>
          <a:xfrm>
            <a:off x="505857" y="1923125"/>
            <a:ext cx="4303277" cy="3064622"/>
          </a:xfrm>
          <a:prstGeom prst="rect">
            <a:avLst/>
          </a:prstGeom>
          <a:solidFill>
            <a:schemeClr val="accent5">
              <a:lumMod val="20000"/>
              <a:lumOff val="80000"/>
            </a:schemeClr>
          </a:solidFill>
          <a:ln w="38100" cmpd="dbl">
            <a:solidFill>
              <a:schemeClr val="tx1"/>
            </a:solidFill>
          </a:ln>
        </p:spPr>
        <p:txBody>
          <a:bodyPr wrap="square" rtlCol="0">
            <a:spAutoFit/>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nSpc>
                <a:spcPct val="130000"/>
              </a:lnSpc>
            </a:pPr>
            <a:r>
              <a:rPr lang="es-ES" sz="1279" b="1" u="sng" dirty="0"/>
              <a:t>ENFERMEDADES CRÓNICAS / SUBAGUDAS agresivas:</a:t>
            </a:r>
            <a:endParaRPr lang="es-ES" sz="1279" dirty="0"/>
          </a:p>
          <a:p>
            <a:pPr>
              <a:lnSpc>
                <a:spcPct val="130000"/>
              </a:lnSpc>
            </a:pPr>
            <a:r>
              <a:rPr lang="es-ES" sz="1323" dirty="0"/>
              <a:t>· </a:t>
            </a:r>
            <a:r>
              <a:rPr lang="es-ES" sz="1279" dirty="0"/>
              <a:t>TUMORES HEMATOLÓGICOS (leucemias, linfomas)</a:t>
            </a:r>
          </a:p>
          <a:p>
            <a:pPr>
              <a:lnSpc>
                <a:spcPct val="130000"/>
              </a:lnSpc>
            </a:pPr>
            <a:r>
              <a:rPr lang="es-ES" sz="1653" b="1" dirty="0"/>
              <a:t>· VHC</a:t>
            </a:r>
          </a:p>
          <a:p>
            <a:pPr>
              <a:lnSpc>
                <a:spcPct val="130000"/>
              </a:lnSpc>
            </a:pPr>
            <a:r>
              <a:rPr lang="es-ES" sz="1653" b="1" dirty="0"/>
              <a:t>· </a:t>
            </a:r>
            <a:r>
              <a:rPr lang="es-ES" sz="1653" b="1" dirty="0" err="1"/>
              <a:t>Crioglobulinemia</a:t>
            </a:r>
            <a:r>
              <a:rPr lang="es-ES" sz="1653" b="1" dirty="0"/>
              <a:t> mixta</a:t>
            </a:r>
            <a:endParaRPr lang="es-ES" sz="1279" dirty="0"/>
          </a:p>
          <a:p>
            <a:pPr>
              <a:lnSpc>
                <a:spcPct val="130000"/>
              </a:lnSpc>
            </a:pPr>
            <a:r>
              <a:rPr lang="es-ES" sz="1279" dirty="0"/>
              <a:t>· Otras autoinmunes (LES, </a:t>
            </a:r>
            <a:r>
              <a:rPr lang="es-ES" sz="1279" dirty="0" err="1"/>
              <a:t>Sjögren</a:t>
            </a:r>
            <a:r>
              <a:rPr lang="es-ES" sz="1279" dirty="0"/>
              <a:t>, EMTC…)</a:t>
            </a:r>
          </a:p>
          <a:p>
            <a:pPr>
              <a:lnSpc>
                <a:spcPct val="130000"/>
              </a:lnSpc>
            </a:pPr>
            <a:r>
              <a:rPr lang="es-ES" sz="1279" dirty="0"/>
              <a:t>· </a:t>
            </a:r>
            <a:r>
              <a:rPr lang="es-ES" sz="1279" i="1" dirty="0"/>
              <a:t>P. </a:t>
            </a:r>
            <a:r>
              <a:rPr lang="es-ES" sz="1279" i="1" dirty="0" err="1"/>
              <a:t>falciparum</a:t>
            </a:r>
            <a:endParaRPr lang="es-ES" sz="1279" i="1" dirty="0"/>
          </a:p>
          <a:p>
            <a:pPr>
              <a:lnSpc>
                <a:spcPct val="130000"/>
              </a:lnSpc>
            </a:pPr>
            <a:r>
              <a:rPr lang="es-ES" sz="1279" dirty="0"/>
              <a:t>· Infecciones subagudas/crónicas:</a:t>
            </a:r>
          </a:p>
          <a:p>
            <a:pPr marL="236201" indent="-236201">
              <a:buFontTx/>
              <a:buChar char="-"/>
            </a:pPr>
            <a:r>
              <a:rPr lang="es-ES" sz="1279" dirty="0"/>
              <a:t>Endocarditis infecciosa</a:t>
            </a:r>
          </a:p>
          <a:p>
            <a:pPr marL="236201" indent="-236201">
              <a:buFontTx/>
              <a:buChar char="-"/>
            </a:pPr>
            <a:r>
              <a:rPr lang="es-ES" sz="1279" dirty="0"/>
              <a:t>Nefritis del </a:t>
            </a:r>
            <a:r>
              <a:rPr lang="es-ES" sz="1279" dirty="0" err="1"/>
              <a:t>shunt</a:t>
            </a:r>
            <a:endParaRPr lang="es-ES" sz="1279" dirty="0"/>
          </a:p>
          <a:p>
            <a:pPr marL="236201" indent="-236201">
              <a:buFontTx/>
              <a:buChar char="-"/>
            </a:pPr>
            <a:r>
              <a:rPr lang="es-ES" sz="1279" dirty="0"/>
              <a:t>Abscesos viscerales</a:t>
            </a:r>
          </a:p>
          <a:p>
            <a:pPr marL="236201" indent="-236201">
              <a:buFontTx/>
              <a:buChar char="-"/>
            </a:pPr>
            <a:r>
              <a:rPr lang="es-ES" sz="1279" dirty="0"/>
              <a:t>Osteomielitis…</a:t>
            </a:r>
          </a:p>
          <a:p>
            <a:pPr>
              <a:lnSpc>
                <a:spcPct val="130000"/>
              </a:lnSpc>
            </a:pPr>
            <a:r>
              <a:rPr lang="es-ES" sz="1279" dirty="0"/>
              <a:t>· Otros</a:t>
            </a:r>
          </a:p>
        </p:txBody>
      </p:sp>
      <p:grpSp>
        <p:nvGrpSpPr>
          <p:cNvPr id="412" name="Agrupar 411"/>
          <p:cNvGrpSpPr/>
          <p:nvPr/>
        </p:nvGrpSpPr>
        <p:grpSpPr>
          <a:xfrm>
            <a:off x="2716714" y="2643059"/>
            <a:ext cx="1979393" cy="532817"/>
            <a:chOff x="2838824" y="1957294"/>
            <a:chExt cx="2394729" cy="644618"/>
          </a:xfrm>
        </p:grpSpPr>
        <p:sp>
          <p:nvSpPr>
            <p:cNvPr id="411" name="CuadroTexto 410"/>
            <p:cNvSpPr txBox="1"/>
            <p:nvPr/>
          </p:nvSpPr>
          <p:spPr>
            <a:xfrm>
              <a:off x="3052647" y="2065094"/>
              <a:ext cx="2180906" cy="477054"/>
            </a:xfrm>
            <a:prstGeom prst="rect">
              <a:avLst/>
            </a:prstGeom>
            <a:solidFill>
              <a:schemeClr val="bg1"/>
            </a:solidFill>
            <a:ln w="38100" cmpd="dbl">
              <a:solidFill>
                <a:schemeClr val="tx1"/>
              </a:solidFill>
            </a:ln>
          </p:spPr>
          <p:txBody>
            <a:bodyPr wrap="none" rtlCol="0">
              <a:spAutoFit/>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nSpc>
                  <a:spcPct val="130000"/>
                </a:lnSpc>
              </a:pPr>
              <a:r>
                <a:rPr lang="es-ES_tradnl" sz="1653" b="1" u="sng" dirty="0"/>
                <a:t>CAUSAS MÁS FREC</a:t>
              </a:r>
              <a:endParaRPr lang="es-ES" sz="1279" dirty="0"/>
            </a:p>
          </p:txBody>
        </p:sp>
        <p:sp>
          <p:nvSpPr>
            <p:cNvPr id="4" name="Cerrar corchete 3"/>
            <p:cNvSpPr/>
            <p:nvPr/>
          </p:nvSpPr>
          <p:spPr>
            <a:xfrm>
              <a:off x="2838824" y="1957294"/>
              <a:ext cx="134470" cy="644618"/>
            </a:xfrm>
            <a:prstGeom prst="rightBracket">
              <a:avLst/>
            </a:prstGeom>
            <a:ln w="57150" cmpd="thickThin">
              <a:solidFill>
                <a:srgbClr val="000000"/>
              </a:solidFill>
            </a:ln>
          </p:spPr>
          <p:style>
            <a:lnRef idx="2">
              <a:schemeClr val="accent1"/>
            </a:lnRef>
            <a:fillRef idx="0">
              <a:schemeClr val="accent1"/>
            </a:fillRef>
            <a:effectRef idx="1">
              <a:schemeClr val="accent1"/>
            </a:effectRef>
            <a:fontRef idx="minor">
              <a:schemeClr val="tx1"/>
            </a:fontRef>
          </p:style>
          <p:txBody>
            <a:bodyPr rtlCol="0"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gn="ctr"/>
              <a:endParaRPr lang="es-ES" sz="1279">
                <a:solidFill>
                  <a:srgbClr val="000000"/>
                </a:solidFill>
              </a:endParaRPr>
            </a:p>
          </p:txBody>
        </p:sp>
      </p:grpSp>
      <p:sp>
        <p:nvSpPr>
          <p:cNvPr id="280" name="Title 1">
            <a:extLst>
              <a:ext uri="{FF2B5EF4-FFF2-40B4-BE49-F238E27FC236}">
                <a16:creationId xmlns:a16="http://schemas.microsoft.com/office/drawing/2014/main" id="{4700A334-3E40-A940-AD88-539B018B2993}"/>
              </a:ext>
            </a:extLst>
          </p:cNvPr>
          <p:cNvSpPr txBox="1">
            <a:spLocks/>
          </p:cNvSpPr>
          <p:nvPr/>
        </p:nvSpPr>
        <p:spPr>
          <a:xfrm>
            <a:off x="1789735" y="316111"/>
            <a:ext cx="6100987" cy="648656"/>
          </a:xfrm>
          <a:prstGeom prst="foldedCorner">
            <a:avLst>
              <a:gd name="adj" fmla="val 47397"/>
            </a:avLst>
          </a:prstGeom>
        </p:spPr>
        <p:style>
          <a:lnRef idx="2">
            <a:schemeClr val="accent1"/>
          </a:lnRef>
          <a:fillRef idx="1">
            <a:schemeClr val="lt1"/>
          </a:fillRef>
          <a:effectRef idx="0">
            <a:schemeClr val="accent1"/>
          </a:effectRef>
          <a:fontRef idx="minor">
            <a:schemeClr val="dk1"/>
          </a:fontRef>
        </p:style>
        <p:txBody>
          <a:bodyPr vert="horz" lIns="74391" tIns="297563" rIns="75581" bIns="37790" rtlCol="0" anchor="ctr">
            <a:noAutofit/>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r>
              <a:rPr lang="en-US" sz="3306" b="1" dirty="0">
                <a:ln w="3175" cmpd="sng">
                  <a:solidFill>
                    <a:srgbClr val="FF0000"/>
                  </a:solidFill>
                </a:ln>
                <a:latin typeface="Britannic Bold"/>
                <a:cs typeface="Britannic Bold"/>
              </a:rPr>
              <a:t>GNMP por </a:t>
            </a:r>
            <a:r>
              <a:rPr lang="en-US" sz="3306" b="1" dirty="0" err="1">
                <a:ln w="3175" cmpd="sng">
                  <a:solidFill>
                    <a:srgbClr val="FF0000"/>
                  </a:solidFill>
                </a:ln>
                <a:latin typeface="Britannic Bold"/>
                <a:cs typeface="Britannic Bold"/>
              </a:rPr>
              <a:t>inmunocomplejos</a:t>
            </a:r>
            <a:endParaRPr lang="en-US" sz="3306" b="1" dirty="0">
              <a:ln w="3175" cmpd="sng">
                <a:solidFill>
                  <a:srgbClr val="FF0000"/>
                </a:solidFill>
              </a:ln>
              <a:latin typeface="Britannic Bold"/>
              <a:cs typeface="Britannic Bold"/>
            </a:endParaRPr>
          </a:p>
        </p:txBody>
      </p:sp>
      <p:sp>
        <p:nvSpPr>
          <p:cNvPr id="283" name="CuadroTexto 282">
            <a:extLst>
              <a:ext uri="{FF2B5EF4-FFF2-40B4-BE49-F238E27FC236}">
                <a16:creationId xmlns:a16="http://schemas.microsoft.com/office/drawing/2014/main" id="{18412948-D283-DF4D-BF89-378DE93DB142}"/>
              </a:ext>
            </a:extLst>
          </p:cNvPr>
          <p:cNvSpPr txBox="1"/>
          <p:nvPr/>
        </p:nvSpPr>
        <p:spPr>
          <a:xfrm>
            <a:off x="7008921" y="3813481"/>
            <a:ext cx="523633" cy="289182"/>
          </a:xfrm>
          <a:prstGeom prst="rect">
            <a:avLst/>
          </a:prstGeom>
          <a:noFill/>
        </p:spPr>
        <p:txBody>
          <a:bodyPr wrap="square" rtlCol="0">
            <a:spAutoFit/>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r>
              <a:rPr lang="es-ES" sz="1279" b="1" u="sng" dirty="0">
                <a:ln>
                  <a:solidFill>
                    <a:srgbClr val="000000"/>
                  </a:solidFill>
                </a:ln>
                <a:solidFill>
                  <a:srgbClr val="000000"/>
                </a:solidFill>
                <a:sym typeface="Wingdings"/>
              </a:rPr>
              <a:t> </a:t>
            </a:r>
            <a:r>
              <a:rPr lang="es-ES" sz="1279" b="1" u="sng" dirty="0">
                <a:ln>
                  <a:solidFill>
                    <a:srgbClr val="000000"/>
                  </a:solidFill>
                </a:ln>
                <a:solidFill>
                  <a:srgbClr val="000000"/>
                </a:solidFill>
              </a:rPr>
              <a:t>SÍ</a:t>
            </a:r>
          </a:p>
        </p:txBody>
      </p:sp>
      <p:sp>
        <p:nvSpPr>
          <p:cNvPr id="284" name="CuadroTexto 283">
            <a:extLst>
              <a:ext uri="{FF2B5EF4-FFF2-40B4-BE49-F238E27FC236}">
                <a16:creationId xmlns:a16="http://schemas.microsoft.com/office/drawing/2014/main" id="{9BE37B3F-AA9A-814D-B104-2CB95F5FC936}"/>
              </a:ext>
            </a:extLst>
          </p:cNvPr>
          <p:cNvSpPr txBox="1"/>
          <p:nvPr/>
        </p:nvSpPr>
        <p:spPr>
          <a:xfrm>
            <a:off x="7008921" y="4064141"/>
            <a:ext cx="2230210" cy="289182"/>
          </a:xfrm>
          <a:prstGeom prst="rect">
            <a:avLst/>
          </a:prstGeom>
          <a:noFill/>
        </p:spPr>
        <p:txBody>
          <a:bodyPr wrap="square" rtlCol="0">
            <a:spAutoFit/>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r>
              <a:rPr lang="es-ES" sz="1279" b="1" u="sng" dirty="0">
                <a:ln>
                  <a:solidFill>
                    <a:srgbClr val="000000"/>
                  </a:solidFill>
                </a:ln>
                <a:solidFill>
                  <a:srgbClr val="000000"/>
                </a:solidFill>
                <a:sym typeface="Wingdings"/>
              </a:rPr>
              <a:t> </a:t>
            </a:r>
            <a:r>
              <a:rPr lang="es-ES" sz="1279" b="1" u="sng" dirty="0">
                <a:ln>
                  <a:solidFill>
                    <a:srgbClr val="000000"/>
                  </a:solidFill>
                </a:ln>
                <a:solidFill>
                  <a:srgbClr val="000000"/>
                </a:solidFill>
              </a:rPr>
              <a:t>GRANDES y MEDIANOS</a:t>
            </a:r>
          </a:p>
        </p:txBody>
      </p:sp>
      <p:sp>
        <p:nvSpPr>
          <p:cNvPr id="285" name="CuadroTexto 284">
            <a:extLst>
              <a:ext uri="{FF2B5EF4-FFF2-40B4-BE49-F238E27FC236}">
                <a16:creationId xmlns:a16="http://schemas.microsoft.com/office/drawing/2014/main" id="{886905DC-A88A-3041-89E1-0D5A0E300682}"/>
              </a:ext>
            </a:extLst>
          </p:cNvPr>
          <p:cNvSpPr txBox="1"/>
          <p:nvPr/>
        </p:nvSpPr>
        <p:spPr>
          <a:xfrm>
            <a:off x="7220748" y="4372153"/>
            <a:ext cx="523633" cy="289182"/>
          </a:xfrm>
          <a:prstGeom prst="rect">
            <a:avLst/>
          </a:prstGeom>
          <a:noFill/>
        </p:spPr>
        <p:txBody>
          <a:bodyPr wrap="square" rtlCol="0">
            <a:spAutoFit/>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r>
              <a:rPr lang="es-ES" sz="1279" b="1" u="sng" dirty="0">
                <a:ln>
                  <a:solidFill>
                    <a:srgbClr val="000000"/>
                  </a:solidFill>
                </a:ln>
                <a:solidFill>
                  <a:srgbClr val="000000"/>
                </a:solidFill>
                <a:sym typeface="Wingdings"/>
              </a:rPr>
              <a:t> </a:t>
            </a:r>
            <a:r>
              <a:rPr lang="es-ES" sz="1279" b="1" u="sng" dirty="0">
                <a:ln>
                  <a:solidFill>
                    <a:srgbClr val="000000"/>
                  </a:solidFill>
                </a:ln>
                <a:solidFill>
                  <a:srgbClr val="000000"/>
                </a:solidFill>
              </a:rPr>
              <a:t>SÍ</a:t>
            </a:r>
          </a:p>
        </p:txBody>
      </p:sp>
      <p:sp>
        <p:nvSpPr>
          <p:cNvPr id="286" name="CuadroTexto 285">
            <a:extLst>
              <a:ext uri="{FF2B5EF4-FFF2-40B4-BE49-F238E27FC236}">
                <a16:creationId xmlns:a16="http://schemas.microsoft.com/office/drawing/2014/main" id="{2E867F82-9122-A24D-BBEB-10DDC2AB8EEF}"/>
              </a:ext>
            </a:extLst>
          </p:cNvPr>
          <p:cNvSpPr txBox="1"/>
          <p:nvPr/>
        </p:nvSpPr>
        <p:spPr>
          <a:xfrm>
            <a:off x="7220747" y="4633000"/>
            <a:ext cx="2696604" cy="289182"/>
          </a:xfrm>
          <a:prstGeom prst="rect">
            <a:avLst/>
          </a:prstGeom>
          <a:noFill/>
        </p:spPr>
        <p:txBody>
          <a:bodyPr wrap="square" rtlCol="0">
            <a:spAutoFit/>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r>
              <a:rPr lang="es-ES" sz="1279" b="1" u="sng" dirty="0">
                <a:ln>
                  <a:solidFill>
                    <a:srgbClr val="000000"/>
                  </a:solidFill>
                </a:ln>
                <a:solidFill>
                  <a:srgbClr val="000000"/>
                </a:solidFill>
                <a:sym typeface="Wingdings"/>
              </a:rPr>
              <a:t> </a:t>
            </a:r>
            <a:r>
              <a:rPr lang="es-ES" sz="1279" b="1" u="sng" dirty="0">
                <a:ln>
                  <a:solidFill>
                    <a:srgbClr val="000000"/>
                  </a:solidFill>
                </a:ln>
                <a:solidFill>
                  <a:srgbClr val="000000"/>
                </a:solidFill>
              </a:rPr>
              <a:t>MESANGIO y SUBENDOTELIO</a:t>
            </a:r>
          </a:p>
        </p:txBody>
      </p:sp>
      <p:sp>
        <p:nvSpPr>
          <p:cNvPr id="287" name="CuadroTexto 286">
            <a:extLst>
              <a:ext uri="{FF2B5EF4-FFF2-40B4-BE49-F238E27FC236}">
                <a16:creationId xmlns:a16="http://schemas.microsoft.com/office/drawing/2014/main" id="{6FB23A45-2A85-2D4B-953B-E0135D96A697}"/>
              </a:ext>
            </a:extLst>
          </p:cNvPr>
          <p:cNvSpPr txBox="1"/>
          <p:nvPr/>
        </p:nvSpPr>
        <p:spPr>
          <a:xfrm>
            <a:off x="7771678" y="4450451"/>
            <a:ext cx="1534594" cy="289182"/>
          </a:xfrm>
          <a:prstGeom prst="rect">
            <a:avLst/>
          </a:prstGeom>
          <a:noFill/>
        </p:spPr>
        <p:txBody>
          <a:bodyPr wrap="square" rtlCol="0">
            <a:spAutoFit/>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r>
              <a:rPr lang="es-ES" sz="1279" i="1" dirty="0">
                <a:ln>
                  <a:solidFill>
                    <a:srgbClr val="000000"/>
                  </a:solidFill>
                </a:ln>
                <a:solidFill>
                  <a:srgbClr val="000000"/>
                </a:solidFill>
                <a:sym typeface="Wingdings"/>
              </a:rPr>
              <a:t>(crónico + brotes)</a:t>
            </a:r>
            <a:endParaRPr lang="es-ES" sz="1279" i="1" dirty="0">
              <a:ln>
                <a:solidFill>
                  <a:srgbClr val="000000"/>
                </a:solidFill>
              </a:ln>
              <a:solidFill>
                <a:srgbClr val="000000"/>
              </a:solidFill>
            </a:endParaRPr>
          </a:p>
        </p:txBody>
      </p:sp>
      <p:sp>
        <p:nvSpPr>
          <p:cNvPr id="288" name="CuadroTexto 287">
            <a:extLst>
              <a:ext uri="{FF2B5EF4-FFF2-40B4-BE49-F238E27FC236}">
                <a16:creationId xmlns:a16="http://schemas.microsoft.com/office/drawing/2014/main" id="{03C1E126-8760-574D-8DE6-80C3A36F2EF8}"/>
              </a:ext>
            </a:extLst>
          </p:cNvPr>
          <p:cNvSpPr txBox="1"/>
          <p:nvPr/>
        </p:nvSpPr>
        <p:spPr>
          <a:xfrm>
            <a:off x="7228231" y="4892703"/>
            <a:ext cx="1310745" cy="289182"/>
          </a:xfrm>
          <a:prstGeom prst="rect">
            <a:avLst/>
          </a:prstGeom>
          <a:noFill/>
        </p:spPr>
        <p:txBody>
          <a:bodyPr wrap="square" rtlCol="0">
            <a:spAutoFit/>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r>
              <a:rPr lang="es-ES" sz="1279" b="1" u="sng" dirty="0">
                <a:ln>
                  <a:solidFill>
                    <a:srgbClr val="000000"/>
                  </a:solidFill>
                </a:ln>
                <a:solidFill>
                  <a:srgbClr val="000000"/>
                </a:solidFill>
                <a:sym typeface="Wingdings"/>
              </a:rPr>
              <a:t> </a:t>
            </a:r>
            <a:r>
              <a:rPr lang="es-ES" sz="1279" b="1" u="sng" dirty="0" err="1">
                <a:ln>
                  <a:solidFill>
                    <a:srgbClr val="000000"/>
                  </a:solidFill>
                </a:ln>
                <a:solidFill>
                  <a:srgbClr val="000000"/>
                </a:solidFill>
              </a:rPr>
              <a:t>IgG</a:t>
            </a:r>
            <a:r>
              <a:rPr lang="es-ES" sz="1279" b="1" u="sng" dirty="0">
                <a:ln>
                  <a:solidFill>
                    <a:srgbClr val="000000"/>
                  </a:solidFill>
                </a:ln>
                <a:solidFill>
                  <a:srgbClr val="000000"/>
                </a:solidFill>
              </a:rPr>
              <a:t>, c3 y c4</a:t>
            </a:r>
          </a:p>
        </p:txBody>
      </p:sp>
      <p:sp>
        <p:nvSpPr>
          <p:cNvPr id="290" name="CuadroTexto 289">
            <a:extLst>
              <a:ext uri="{FF2B5EF4-FFF2-40B4-BE49-F238E27FC236}">
                <a16:creationId xmlns:a16="http://schemas.microsoft.com/office/drawing/2014/main" id="{34AF171A-92CE-1A4E-AB9D-563CD268C400}"/>
              </a:ext>
            </a:extLst>
          </p:cNvPr>
          <p:cNvSpPr txBox="1"/>
          <p:nvPr/>
        </p:nvSpPr>
        <p:spPr>
          <a:xfrm>
            <a:off x="8230647" y="5172936"/>
            <a:ext cx="523633" cy="289182"/>
          </a:xfrm>
          <a:prstGeom prst="rect">
            <a:avLst/>
          </a:prstGeom>
          <a:noFill/>
        </p:spPr>
        <p:txBody>
          <a:bodyPr wrap="square" rtlCol="0">
            <a:spAutoFit/>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r>
              <a:rPr lang="es-ES" sz="1279" b="1" u="sng" dirty="0">
                <a:ln>
                  <a:solidFill>
                    <a:srgbClr val="000000"/>
                  </a:solidFill>
                </a:ln>
                <a:solidFill>
                  <a:srgbClr val="000000"/>
                </a:solidFill>
                <a:sym typeface="Wingdings"/>
              </a:rPr>
              <a:t> </a:t>
            </a:r>
            <a:r>
              <a:rPr lang="es-ES" sz="1279" b="1" u="sng" dirty="0">
                <a:ln>
                  <a:solidFill>
                    <a:srgbClr val="000000"/>
                  </a:solidFill>
                </a:ln>
                <a:solidFill>
                  <a:srgbClr val="000000"/>
                </a:solidFill>
              </a:rPr>
              <a:t>SÍ</a:t>
            </a:r>
          </a:p>
        </p:txBody>
      </p:sp>
      <p:sp>
        <p:nvSpPr>
          <p:cNvPr id="291" name="CuadroTexto 290">
            <a:extLst>
              <a:ext uri="{FF2B5EF4-FFF2-40B4-BE49-F238E27FC236}">
                <a16:creationId xmlns:a16="http://schemas.microsoft.com/office/drawing/2014/main" id="{F16D5610-2CF5-7041-BEFE-08FB654A1219}"/>
              </a:ext>
            </a:extLst>
          </p:cNvPr>
          <p:cNvSpPr txBox="1"/>
          <p:nvPr/>
        </p:nvSpPr>
        <p:spPr>
          <a:xfrm>
            <a:off x="8233076" y="5446888"/>
            <a:ext cx="1724385" cy="305276"/>
          </a:xfrm>
          <a:prstGeom prst="rect">
            <a:avLst/>
          </a:prstGeom>
          <a:noFill/>
        </p:spPr>
        <p:txBody>
          <a:bodyPr wrap="square" rtlCol="0">
            <a:spAutoFit/>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r>
              <a:rPr lang="es-ES" sz="1279" b="1" u="sng" dirty="0">
                <a:ln>
                  <a:solidFill>
                    <a:srgbClr val="000000"/>
                  </a:solidFill>
                </a:ln>
                <a:solidFill>
                  <a:srgbClr val="000000"/>
                </a:solidFill>
                <a:sym typeface="Wingdings"/>
              </a:rPr>
              <a:t> </a:t>
            </a:r>
            <a:r>
              <a:rPr lang="es-ES" sz="1279" b="1" u="sng" dirty="0">
                <a:ln>
                  <a:solidFill>
                    <a:srgbClr val="000000"/>
                  </a:solidFill>
                </a:ln>
                <a:solidFill>
                  <a:srgbClr val="000000"/>
                </a:solidFill>
              </a:rPr>
              <a:t>SÍ </a:t>
            </a:r>
            <a:r>
              <a:rPr lang="es-ES" sz="1323" b="1" u="sng" dirty="0">
                <a:ln>
                  <a:solidFill>
                    <a:srgbClr val="000000"/>
                  </a:solidFill>
                </a:ln>
                <a:solidFill>
                  <a:srgbClr val="000000"/>
                </a:solidFill>
              </a:rPr>
              <a:t>(C3 y C4), clásica</a:t>
            </a:r>
          </a:p>
        </p:txBody>
      </p:sp>
      <p:sp>
        <p:nvSpPr>
          <p:cNvPr id="292" name="CuadroTexto 291">
            <a:extLst>
              <a:ext uri="{FF2B5EF4-FFF2-40B4-BE49-F238E27FC236}">
                <a16:creationId xmlns:a16="http://schemas.microsoft.com/office/drawing/2014/main" id="{34D889A1-5E8F-8440-B69F-DCABF8A884B1}"/>
              </a:ext>
            </a:extLst>
          </p:cNvPr>
          <p:cNvSpPr txBox="1"/>
          <p:nvPr/>
        </p:nvSpPr>
        <p:spPr>
          <a:xfrm>
            <a:off x="505857" y="5478213"/>
            <a:ext cx="1052301" cy="327590"/>
          </a:xfrm>
          <a:prstGeom prst="rect">
            <a:avLst/>
          </a:prstGeom>
          <a:solidFill>
            <a:schemeClr val="accent5">
              <a:lumMod val="20000"/>
              <a:lumOff val="80000"/>
            </a:schemeClr>
          </a:solidFill>
          <a:ln w="38100" cmpd="dbl">
            <a:solidFill>
              <a:schemeClr val="tx1"/>
            </a:solidFill>
          </a:ln>
        </p:spPr>
        <p:txBody>
          <a:bodyPr wrap="square" rtlCol="0">
            <a:spAutoFit/>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nSpc>
                <a:spcPct val="130000"/>
              </a:lnSpc>
            </a:pPr>
            <a:r>
              <a:rPr lang="es-ES" sz="1279" b="1" u="sng" dirty="0"/>
              <a:t>IDIOPÁTICA</a:t>
            </a:r>
            <a:endParaRPr lang="es-ES" sz="1279" dirty="0"/>
          </a:p>
        </p:txBody>
      </p:sp>
      <p:sp>
        <p:nvSpPr>
          <p:cNvPr id="3" name="CuadroTexto 2">
            <a:extLst>
              <a:ext uri="{FF2B5EF4-FFF2-40B4-BE49-F238E27FC236}">
                <a16:creationId xmlns:a16="http://schemas.microsoft.com/office/drawing/2014/main" id="{9F7900EE-7F07-964F-BB3E-0CEC88178448}"/>
              </a:ext>
            </a:extLst>
          </p:cNvPr>
          <p:cNvSpPr txBox="1"/>
          <p:nvPr/>
        </p:nvSpPr>
        <p:spPr>
          <a:xfrm>
            <a:off x="1674636" y="1291308"/>
            <a:ext cx="2618536" cy="289182"/>
          </a:xfrm>
          <a:prstGeom prst="rect">
            <a:avLst/>
          </a:prstGeom>
          <a:noFill/>
        </p:spPr>
        <p:txBody>
          <a:bodyPr wrap="square" rtlCol="0">
            <a:spAutoFit/>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r>
              <a:rPr lang="es-ES" sz="1279" b="1" i="1" dirty="0"/>
              <a:t>“</a:t>
            </a:r>
            <a:r>
              <a:rPr lang="es-ES" sz="1279" b="1" i="1" dirty="0" err="1"/>
              <a:t>Inmunocomplejos</a:t>
            </a:r>
            <a:r>
              <a:rPr lang="es-ES" sz="1279" b="1" i="1" dirty="0"/>
              <a:t> circulantes”</a:t>
            </a:r>
          </a:p>
        </p:txBody>
      </p:sp>
      <p:sp>
        <p:nvSpPr>
          <p:cNvPr id="6" name="Marcador de número de diapositiva 5"/>
          <p:cNvSpPr>
            <a:spLocks noGrp="1"/>
          </p:cNvSpPr>
          <p:nvPr>
            <p:ph type="sldNum" sz="quarter" idx="12"/>
          </p:nvPr>
        </p:nvSpPr>
        <p:spPr/>
        <p:txBody>
          <a:bodyPr/>
          <a:lstStyle/>
          <a:p>
            <a:fld id="{07BF2B56-5828-8649-93B7-2120D05581F0}" type="slidenum">
              <a:rPr lang="es-ES" smtClean="0"/>
              <a:t>41</a:t>
            </a:fld>
            <a:endParaRPr lang="es-ES"/>
          </a:p>
        </p:txBody>
      </p:sp>
    </p:spTree>
    <p:extLst>
      <p:ext uri="{BB962C8B-B14F-4D97-AF65-F5344CB8AC3E}">
        <p14:creationId xmlns:p14="http://schemas.microsoft.com/office/powerpoint/2010/main" val="36665083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09">
                                            <p:bg/>
                                          </p:spTgt>
                                        </p:tgtEl>
                                        <p:attrNameLst>
                                          <p:attrName>style.visibility</p:attrName>
                                        </p:attrNameLst>
                                      </p:cBhvr>
                                      <p:to>
                                        <p:strVal val="visible"/>
                                      </p:to>
                                    </p:set>
                                    <p:animEffect transition="in" filter="dissolve">
                                      <p:cBhvr>
                                        <p:cTn id="7" dur="500"/>
                                        <p:tgtEl>
                                          <p:spTgt spid="409">
                                            <p:bg/>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09">
                                            <p:txEl>
                                              <p:pRg st="0" end="0"/>
                                            </p:txEl>
                                          </p:spTgt>
                                        </p:tgtEl>
                                        <p:attrNameLst>
                                          <p:attrName>style.visibility</p:attrName>
                                        </p:attrNameLst>
                                      </p:cBhvr>
                                      <p:to>
                                        <p:strVal val="visible"/>
                                      </p:to>
                                    </p:set>
                                    <p:animEffect transition="in" filter="dissolve">
                                      <p:cBhvr>
                                        <p:cTn id="10" dur="500"/>
                                        <p:tgtEl>
                                          <p:spTgt spid="409">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09">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09">
                                            <p:txEl>
                                              <p:pRg st="2" end="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09">
                                            <p:txEl>
                                              <p:pRg st="3" end="3"/>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409">
                                            <p:txEl>
                                              <p:pRg st="4" end="4"/>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409">
                                            <p:txEl>
                                              <p:pRg st="5" end="5"/>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409">
                                            <p:txEl>
                                              <p:pRg st="6" end="6"/>
                                            </p:txEl>
                                          </p:spTgt>
                                        </p:tgtEl>
                                        <p:attrNameLst>
                                          <p:attrName>style.visibility</p:attrName>
                                        </p:attrNameLst>
                                      </p:cBhvr>
                                      <p:to>
                                        <p:strVal val="visible"/>
                                      </p:to>
                                    </p:set>
                                  </p:childTnLst>
                                </p:cTn>
                              </p:par>
                            </p:childTnLst>
                          </p:cTn>
                        </p:par>
                        <p:par>
                          <p:cTn id="35" fill="hold">
                            <p:stCondLst>
                              <p:cond delay="0"/>
                            </p:stCondLst>
                            <p:childTnLst>
                              <p:par>
                                <p:cTn id="36" presetID="1" presetClass="entr" presetSubtype="0" fill="hold" nodeType="afterEffect">
                                  <p:stCondLst>
                                    <p:cond delay="0"/>
                                  </p:stCondLst>
                                  <p:childTnLst>
                                    <p:set>
                                      <p:cBhvr>
                                        <p:cTn id="37" dur="1" fill="hold">
                                          <p:stCondLst>
                                            <p:cond delay="0"/>
                                          </p:stCondLst>
                                        </p:cTn>
                                        <p:tgtEl>
                                          <p:spTgt spid="409">
                                            <p:txEl>
                                              <p:pRg st="7" end="7"/>
                                            </p:txEl>
                                          </p:spTgt>
                                        </p:tgtEl>
                                        <p:attrNameLst>
                                          <p:attrName>style.visibility</p:attrName>
                                        </p:attrNameLst>
                                      </p:cBhvr>
                                      <p:to>
                                        <p:strVal val="visible"/>
                                      </p:to>
                                    </p:set>
                                  </p:childTnLst>
                                </p:cTn>
                              </p:par>
                            </p:childTnLst>
                          </p:cTn>
                        </p:par>
                        <p:par>
                          <p:cTn id="38" fill="hold">
                            <p:stCondLst>
                              <p:cond delay="0"/>
                            </p:stCondLst>
                            <p:childTnLst>
                              <p:par>
                                <p:cTn id="39" presetID="1" presetClass="entr" presetSubtype="0" fill="hold" nodeType="afterEffect">
                                  <p:stCondLst>
                                    <p:cond delay="0"/>
                                  </p:stCondLst>
                                  <p:childTnLst>
                                    <p:set>
                                      <p:cBhvr>
                                        <p:cTn id="40" dur="1" fill="hold">
                                          <p:stCondLst>
                                            <p:cond delay="0"/>
                                          </p:stCondLst>
                                        </p:cTn>
                                        <p:tgtEl>
                                          <p:spTgt spid="409">
                                            <p:txEl>
                                              <p:pRg st="8" end="8"/>
                                            </p:txEl>
                                          </p:spTgt>
                                        </p:tgtEl>
                                        <p:attrNameLst>
                                          <p:attrName>style.visibility</p:attrName>
                                        </p:attrNameLst>
                                      </p:cBhvr>
                                      <p:to>
                                        <p:strVal val="visible"/>
                                      </p:to>
                                    </p:set>
                                  </p:childTnLst>
                                </p:cTn>
                              </p:par>
                            </p:childTnLst>
                          </p:cTn>
                        </p:par>
                        <p:par>
                          <p:cTn id="41" fill="hold">
                            <p:stCondLst>
                              <p:cond delay="0"/>
                            </p:stCondLst>
                            <p:childTnLst>
                              <p:par>
                                <p:cTn id="42" presetID="1" presetClass="entr" presetSubtype="0" fill="hold" nodeType="afterEffect">
                                  <p:stCondLst>
                                    <p:cond delay="0"/>
                                  </p:stCondLst>
                                  <p:childTnLst>
                                    <p:set>
                                      <p:cBhvr>
                                        <p:cTn id="43" dur="1" fill="hold">
                                          <p:stCondLst>
                                            <p:cond delay="0"/>
                                          </p:stCondLst>
                                        </p:cTn>
                                        <p:tgtEl>
                                          <p:spTgt spid="409">
                                            <p:txEl>
                                              <p:pRg st="9" end="9"/>
                                            </p:txEl>
                                          </p:spTgt>
                                        </p:tgtEl>
                                        <p:attrNameLst>
                                          <p:attrName>style.visibility</p:attrName>
                                        </p:attrNameLst>
                                      </p:cBhvr>
                                      <p:to>
                                        <p:strVal val="visible"/>
                                      </p:to>
                                    </p:set>
                                  </p:childTnLst>
                                </p:cTn>
                              </p:par>
                            </p:childTnLst>
                          </p:cTn>
                        </p:par>
                        <p:par>
                          <p:cTn id="44" fill="hold">
                            <p:stCondLst>
                              <p:cond delay="0"/>
                            </p:stCondLst>
                            <p:childTnLst>
                              <p:par>
                                <p:cTn id="45" presetID="1" presetClass="entr" presetSubtype="0" fill="hold" nodeType="afterEffect">
                                  <p:stCondLst>
                                    <p:cond delay="0"/>
                                  </p:stCondLst>
                                  <p:childTnLst>
                                    <p:set>
                                      <p:cBhvr>
                                        <p:cTn id="46" dur="1" fill="hold">
                                          <p:stCondLst>
                                            <p:cond delay="0"/>
                                          </p:stCondLst>
                                        </p:cTn>
                                        <p:tgtEl>
                                          <p:spTgt spid="409">
                                            <p:txEl>
                                              <p:pRg st="10" end="10"/>
                                            </p:txEl>
                                          </p:spTgt>
                                        </p:tgtEl>
                                        <p:attrNameLst>
                                          <p:attrName>style.visibility</p:attrName>
                                        </p:attrNameLst>
                                      </p:cBhvr>
                                      <p:to>
                                        <p:strVal val="visible"/>
                                      </p:to>
                                    </p:set>
                                  </p:childTnLst>
                                </p:cTn>
                              </p:par>
                            </p:childTnLst>
                          </p:cTn>
                        </p:par>
                        <p:par>
                          <p:cTn id="47" fill="hold">
                            <p:stCondLst>
                              <p:cond delay="0"/>
                            </p:stCondLst>
                            <p:childTnLst>
                              <p:par>
                                <p:cTn id="48" presetID="1" presetClass="entr" presetSubtype="0" fill="hold" nodeType="afterEffect">
                                  <p:stCondLst>
                                    <p:cond delay="0"/>
                                  </p:stCondLst>
                                  <p:childTnLst>
                                    <p:set>
                                      <p:cBhvr>
                                        <p:cTn id="49" dur="1" fill="hold">
                                          <p:stCondLst>
                                            <p:cond delay="0"/>
                                          </p:stCondLst>
                                        </p:cTn>
                                        <p:tgtEl>
                                          <p:spTgt spid="409">
                                            <p:txEl>
                                              <p:pRg st="11" end="11"/>
                                            </p:txEl>
                                          </p:spTgt>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9" presetClass="entr" presetSubtype="0" fill="hold" grpId="0" nodeType="clickEffect">
                                  <p:stCondLst>
                                    <p:cond delay="0"/>
                                  </p:stCondLst>
                                  <p:childTnLst>
                                    <p:set>
                                      <p:cBhvr>
                                        <p:cTn id="53" dur="1" fill="hold">
                                          <p:stCondLst>
                                            <p:cond delay="0"/>
                                          </p:stCondLst>
                                        </p:cTn>
                                        <p:tgtEl>
                                          <p:spTgt spid="292"/>
                                        </p:tgtEl>
                                        <p:attrNameLst>
                                          <p:attrName>style.visibility</p:attrName>
                                        </p:attrNameLst>
                                      </p:cBhvr>
                                      <p:to>
                                        <p:strVal val="visible"/>
                                      </p:to>
                                    </p:set>
                                    <p:animEffect transition="in" filter="dissolve">
                                      <p:cBhvr>
                                        <p:cTn id="54" dur="500"/>
                                        <p:tgtEl>
                                          <p:spTgt spid="292"/>
                                        </p:tgtEl>
                                      </p:cBhvr>
                                    </p:animEffect>
                                  </p:childTnLst>
                                </p:cTn>
                              </p:par>
                            </p:childTnLst>
                          </p:cTn>
                        </p:par>
                      </p:childTnLst>
                    </p:cTn>
                  </p:par>
                  <p:par>
                    <p:cTn id="55" fill="hold">
                      <p:stCondLst>
                        <p:cond delay="indefinite"/>
                      </p:stCondLst>
                      <p:childTnLst>
                        <p:par>
                          <p:cTn id="56" fill="hold">
                            <p:stCondLst>
                              <p:cond delay="0"/>
                            </p:stCondLst>
                            <p:childTnLst>
                              <p:par>
                                <p:cTn id="57" presetID="9" presetClass="entr" presetSubtype="0" fill="hold" nodeType="clickEffect">
                                  <p:stCondLst>
                                    <p:cond delay="0"/>
                                  </p:stCondLst>
                                  <p:childTnLst>
                                    <p:set>
                                      <p:cBhvr>
                                        <p:cTn id="58" dur="1" fill="hold">
                                          <p:stCondLst>
                                            <p:cond delay="0"/>
                                          </p:stCondLst>
                                        </p:cTn>
                                        <p:tgtEl>
                                          <p:spTgt spid="412"/>
                                        </p:tgtEl>
                                        <p:attrNameLst>
                                          <p:attrName>style.visibility</p:attrName>
                                        </p:attrNameLst>
                                      </p:cBhvr>
                                      <p:to>
                                        <p:strVal val="visible"/>
                                      </p:to>
                                    </p:set>
                                    <p:animEffect transition="in" filter="dissolve">
                                      <p:cBhvr>
                                        <p:cTn id="59" dur="500"/>
                                        <p:tgtEl>
                                          <p:spTgt spid="412"/>
                                        </p:tgtEl>
                                      </p:cBhvr>
                                    </p:animEffect>
                                  </p:childTnLst>
                                </p:cTn>
                              </p:par>
                            </p:childTnLst>
                          </p:cTn>
                        </p:par>
                      </p:childTnLst>
                    </p:cTn>
                  </p:par>
                  <p:par>
                    <p:cTn id="60" fill="hold">
                      <p:stCondLst>
                        <p:cond delay="indefinite"/>
                      </p:stCondLst>
                      <p:childTnLst>
                        <p:par>
                          <p:cTn id="61" fill="hold">
                            <p:stCondLst>
                              <p:cond delay="0"/>
                            </p:stCondLst>
                            <p:childTnLst>
                              <p:par>
                                <p:cTn id="62" presetID="10" presetClass="entr" presetSubtype="0" fill="hold" nodeType="clickEffect">
                                  <p:stCondLst>
                                    <p:cond delay="0"/>
                                  </p:stCondLst>
                                  <p:childTnLst>
                                    <p:set>
                                      <p:cBhvr>
                                        <p:cTn id="63" dur="1" fill="hold">
                                          <p:stCondLst>
                                            <p:cond delay="0"/>
                                          </p:stCondLst>
                                        </p:cTn>
                                        <p:tgtEl>
                                          <p:spTgt spid="99"/>
                                        </p:tgtEl>
                                        <p:attrNameLst>
                                          <p:attrName>style.visibility</p:attrName>
                                        </p:attrNameLst>
                                      </p:cBhvr>
                                      <p:to>
                                        <p:strVal val="visible"/>
                                      </p:to>
                                    </p:set>
                                    <p:animEffect transition="in" filter="fade">
                                      <p:cBhvr>
                                        <p:cTn id="64" dur="2000"/>
                                        <p:tgtEl>
                                          <p:spTgt spid="99"/>
                                        </p:tgtEl>
                                      </p:cBhvr>
                                    </p:animEffect>
                                  </p:childTnLst>
                                </p:cTn>
                              </p:par>
                            </p:childTnLst>
                          </p:cTn>
                        </p:par>
                        <p:par>
                          <p:cTn id="65" fill="hold">
                            <p:stCondLst>
                              <p:cond delay="2000"/>
                            </p:stCondLst>
                            <p:childTnLst>
                              <p:par>
                                <p:cTn id="66" presetID="10" presetClass="exit" presetSubtype="0" fill="hold" nodeType="afterEffect">
                                  <p:stCondLst>
                                    <p:cond delay="0"/>
                                  </p:stCondLst>
                                  <p:childTnLst>
                                    <p:animEffect transition="out" filter="fade">
                                      <p:cBhvr>
                                        <p:cTn id="67" dur="2000"/>
                                        <p:tgtEl>
                                          <p:spTgt spid="81"/>
                                        </p:tgtEl>
                                      </p:cBhvr>
                                    </p:animEffect>
                                    <p:set>
                                      <p:cBhvr>
                                        <p:cTn id="68" dur="1" fill="hold">
                                          <p:stCondLst>
                                            <p:cond delay="1999"/>
                                          </p:stCondLst>
                                        </p:cTn>
                                        <p:tgtEl>
                                          <p:spTgt spid="81"/>
                                        </p:tgtEl>
                                        <p:attrNameLst>
                                          <p:attrName>style.visibility</p:attrName>
                                        </p:attrNameLst>
                                      </p:cBhvr>
                                      <p:to>
                                        <p:strVal val="hidden"/>
                                      </p:to>
                                    </p:set>
                                  </p:childTnLst>
                                </p:cTn>
                              </p:par>
                              <p:par>
                                <p:cTn id="69" presetID="10" presetClass="entr" presetSubtype="0" fill="hold" nodeType="withEffect">
                                  <p:stCondLst>
                                    <p:cond delay="0"/>
                                  </p:stCondLst>
                                  <p:childTnLst>
                                    <p:set>
                                      <p:cBhvr>
                                        <p:cTn id="70" dur="1" fill="hold">
                                          <p:stCondLst>
                                            <p:cond delay="0"/>
                                          </p:stCondLst>
                                        </p:cTn>
                                        <p:tgtEl>
                                          <p:spTgt spid="85"/>
                                        </p:tgtEl>
                                        <p:attrNameLst>
                                          <p:attrName>style.visibility</p:attrName>
                                        </p:attrNameLst>
                                      </p:cBhvr>
                                      <p:to>
                                        <p:strVal val="visible"/>
                                      </p:to>
                                    </p:set>
                                    <p:animEffect transition="in" filter="fade">
                                      <p:cBhvr>
                                        <p:cTn id="71" dur="2000"/>
                                        <p:tgtEl>
                                          <p:spTgt spid="85"/>
                                        </p:tgtEl>
                                      </p:cBhvr>
                                    </p:animEffect>
                                  </p:childTnLst>
                                </p:cTn>
                              </p:par>
                            </p:childTnLst>
                          </p:cTn>
                        </p:par>
                      </p:childTnLst>
                    </p:cTn>
                  </p:par>
                  <p:par>
                    <p:cTn id="72" fill="hold">
                      <p:stCondLst>
                        <p:cond delay="indefinite"/>
                      </p:stCondLst>
                      <p:childTnLst>
                        <p:par>
                          <p:cTn id="73" fill="hold">
                            <p:stCondLst>
                              <p:cond delay="0"/>
                            </p:stCondLst>
                            <p:childTnLst>
                              <p:par>
                                <p:cTn id="74" presetID="10" presetClass="entr" presetSubtype="0" fill="hold" nodeType="clickEffect">
                                  <p:stCondLst>
                                    <p:cond delay="0"/>
                                  </p:stCondLst>
                                  <p:childTnLst>
                                    <p:set>
                                      <p:cBhvr>
                                        <p:cTn id="75" dur="1" fill="hold">
                                          <p:stCondLst>
                                            <p:cond delay="0"/>
                                          </p:stCondLst>
                                        </p:cTn>
                                        <p:tgtEl>
                                          <p:spTgt spid="105"/>
                                        </p:tgtEl>
                                        <p:attrNameLst>
                                          <p:attrName>style.visibility</p:attrName>
                                        </p:attrNameLst>
                                      </p:cBhvr>
                                      <p:to>
                                        <p:strVal val="visible"/>
                                      </p:to>
                                    </p:set>
                                    <p:animEffect transition="in" filter="fade">
                                      <p:cBhvr>
                                        <p:cTn id="76" dur="2000"/>
                                        <p:tgtEl>
                                          <p:spTgt spid="105"/>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presetSubtype="0" fill="hold" nodeType="clickEffect">
                                  <p:stCondLst>
                                    <p:cond delay="0"/>
                                  </p:stCondLst>
                                  <p:childTnLst>
                                    <p:set>
                                      <p:cBhvr>
                                        <p:cTn id="80" dur="1" fill="hold">
                                          <p:stCondLst>
                                            <p:cond delay="0"/>
                                          </p:stCondLst>
                                        </p:cTn>
                                        <p:tgtEl>
                                          <p:spTgt spid="124"/>
                                        </p:tgtEl>
                                        <p:attrNameLst>
                                          <p:attrName>style.visibility</p:attrName>
                                        </p:attrNameLst>
                                      </p:cBhvr>
                                      <p:to>
                                        <p:strVal val="visible"/>
                                      </p:to>
                                    </p:set>
                                    <p:animEffect transition="in" filter="fade">
                                      <p:cBhvr>
                                        <p:cTn id="81" dur="2000"/>
                                        <p:tgtEl>
                                          <p:spTgt spid="124"/>
                                        </p:tgtEl>
                                      </p:cBhvr>
                                    </p:animEffect>
                                  </p:childTnLst>
                                </p:cTn>
                              </p:par>
                              <p:par>
                                <p:cTn id="82" presetID="10" presetClass="entr" presetSubtype="0" fill="hold" nodeType="withEffect">
                                  <p:stCondLst>
                                    <p:cond delay="0"/>
                                  </p:stCondLst>
                                  <p:childTnLst>
                                    <p:set>
                                      <p:cBhvr>
                                        <p:cTn id="83" dur="1" fill="hold">
                                          <p:stCondLst>
                                            <p:cond delay="0"/>
                                          </p:stCondLst>
                                        </p:cTn>
                                        <p:tgtEl>
                                          <p:spTgt spid="127"/>
                                        </p:tgtEl>
                                        <p:attrNameLst>
                                          <p:attrName>style.visibility</p:attrName>
                                        </p:attrNameLst>
                                      </p:cBhvr>
                                      <p:to>
                                        <p:strVal val="visible"/>
                                      </p:to>
                                    </p:set>
                                    <p:animEffect transition="in" filter="fade">
                                      <p:cBhvr>
                                        <p:cTn id="84" dur="2000"/>
                                        <p:tgtEl>
                                          <p:spTgt spid="127"/>
                                        </p:tgtEl>
                                      </p:cBhvr>
                                    </p:animEffect>
                                  </p:childTnLst>
                                </p:cTn>
                              </p:par>
                              <p:par>
                                <p:cTn id="85" presetID="10" presetClass="entr" presetSubtype="0" fill="hold" nodeType="withEffect">
                                  <p:stCondLst>
                                    <p:cond delay="0"/>
                                  </p:stCondLst>
                                  <p:childTnLst>
                                    <p:set>
                                      <p:cBhvr>
                                        <p:cTn id="86" dur="1" fill="hold">
                                          <p:stCondLst>
                                            <p:cond delay="0"/>
                                          </p:stCondLst>
                                        </p:cTn>
                                        <p:tgtEl>
                                          <p:spTgt spid="133"/>
                                        </p:tgtEl>
                                        <p:attrNameLst>
                                          <p:attrName>style.visibility</p:attrName>
                                        </p:attrNameLst>
                                      </p:cBhvr>
                                      <p:to>
                                        <p:strVal val="visible"/>
                                      </p:to>
                                    </p:set>
                                    <p:animEffect transition="in" filter="fade">
                                      <p:cBhvr>
                                        <p:cTn id="87" dur="2000"/>
                                        <p:tgtEl>
                                          <p:spTgt spid="133"/>
                                        </p:tgtEl>
                                      </p:cBhvr>
                                    </p:animEffect>
                                  </p:childTnLst>
                                </p:cTn>
                              </p:par>
                              <p:par>
                                <p:cTn id="88" presetID="10" presetClass="entr" presetSubtype="0" fill="hold" nodeType="withEffect">
                                  <p:stCondLst>
                                    <p:cond delay="0"/>
                                  </p:stCondLst>
                                  <p:childTnLst>
                                    <p:set>
                                      <p:cBhvr>
                                        <p:cTn id="89" dur="1" fill="hold">
                                          <p:stCondLst>
                                            <p:cond delay="0"/>
                                          </p:stCondLst>
                                        </p:cTn>
                                        <p:tgtEl>
                                          <p:spTgt spid="130"/>
                                        </p:tgtEl>
                                        <p:attrNameLst>
                                          <p:attrName>style.visibility</p:attrName>
                                        </p:attrNameLst>
                                      </p:cBhvr>
                                      <p:to>
                                        <p:strVal val="visible"/>
                                      </p:to>
                                    </p:set>
                                    <p:animEffect transition="in" filter="fade">
                                      <p:cBhvr>
                                        <p:cTn id="90" dur="2000"/>
                                        <p:tgtEl>
                                          <p:spTgt spid="130"/>
                                        </p:tgtEl>
                                      </p:cBhvr>
                                    </p:animEffect>
                                  </p:childTnLst>
                                </p:cTn>
                              </p:par>
                            </p:childTnLst>
                          </p:cTn>
                        </p:par>
                      </p:childTnLst>
                    </p:cTn>
                  </p:par>
                  <p:par>
                    <p:cTn id="91" fill="hold">
                      <p:stCondLst>
                        <p:cond delay="indefinite"/>
                      </p:stCondLst>
                      <p:childTnLst>
                        <p:par>
                          <p:cTn id="92" fill="hold">
                            <p:stCondLst>
                              <p:cond delay="0"/>
                            </p:stCondLst>
                            <p:childTnLst>
                              <p:par>
                                <p:cTn id="93" presetID="10" presetClass="entr" presetSubtype="0" fill="hold" nodeType="clickEffect">
                                  <p:stCondLst>
                                    <p:cond delay="0"/>
                                  </p:stCondLst>
                                  <p:childTnLst>
                                    <p:set>
                                      <p:cBhvr>
                                        <p:cTn id="94" dur="1" fill="hold">
                                          <p:stCondLst>
                                            <p:cond delay="0"/>
                                          </p:stCondLst>
                                        </p:cTn>
                                        <p:tgtEl>
                                          <p:spTgt spid="136"/>
                                        </p:tgtEl>
                                        <p:attrNameLst>
                                          <p:attrName>style.visibility</p:attrName>
                                        </p:attrNameLst>
                                      </p:cBhvr>
                                      <p:to>
                                        <p:strVal val="visible"/>
                                      </p:to>
                                    </p:set>
                                    <p:animEffect transition="in" filter="fade">
                                      <p:cBhvr>
                                        <p:cTn id="95" dur="2000"/>
                                        <p:tgtEl>
                                          <p:spTgt spid="136"/>
                                        </p:tgtEl>
                                      </p:cBhvr>
                                    </p:animEffect>
                                  </p:childTnLst>
                                </p:cTn>
                              </p:par>
                            </p:childTnLst>
                          </p:cTn>
                        </p:par>
                      </p:childTnLst>
                    </p:cTn>
                  </p:par>
                  <p:par>
                    <p:cTn id="96" fill="hold">
                      <p:stCondLst>
                        <p:cond delay="indefinite"/>
                      </p:stCondLst>
                      <p:childTnLst>
                        <p:par>
                          <p:cTn id="97" fill="hold">
                            <p:stCondLst>
                              <p:cond delay="0"/>
                            </p:stCondLst>
                            <p:childTnLst>
                              <p:par>
                                <p:cTn id="98" presetID="22" presetClass="entr" presetSubtype="1" fill="hold" grpId="0" nodeType="clickEffect">
                                  <p:stCondLst>
                                    <p:cond delay="0"/>
                                  </p:stCondLst>
                                  <p:childTnLst>
                                    <p:set>
                                      <p:cBhvr>
                                        <p:cTn id="99" dur="1" fill="hold">
                                          <p:stCondLst>
                                            <p:cond delay="0"/>
                                          </p:stCondLst>
                                        </p:cTn>
                                        <p:tgtEl>
                                          <p:spTgt spid="294"/>
                                        </p:tgtEl>
                                        <p:attrNameLst>
                                          <p:attrName>style.visibility</p:attrName>
                                        </p:attrNameLst>
                                      </p:cBhvr>
                                      <p:to>
                                        <p:strVal val="visible"/>
                                      </p:to>
                                    </p:set>
                                    <p:animEffect transition="in" filter="wipe(up)">
                                      <p:cBhvr>
                                        <p:cTn id="100" dur="500"/>
                                        <p:tgtEl>
                                          <p:spTgt spid="294"/>
                                        </p:tgtEl>
                                      </p:cBhvr>
                                    </p:animEffect>
                                  </p:childTnLst>
                                </p:cTn>
                              </p:par>
                            </p:childTnLst>
                          </p:cTn>
                        </p:par>
                      </p:childTnLst>
                    </p:cTn>
                  </p:par>
                  <p:par>
                    <p:cTn id="101" fill="hold">
                      <p:stCondLst>
                        <p:cond delay="indefinite"/>
                      </p:stCondLst>
                      <p:childTnLst>
                        <p:par>
                          <p:cTn id="102" fill="hold">
                            <p:stCondLst>
                              <p:cond delay="0"/>
                            </p:stCondLst>
                            <p:childTnLst>
                              <p:par>
                                <p:cTn id="103" presetID="1" presetClass="entr" presetSubtype="0" fill="hold" grpId="0" nodeType="clickEffect">
                                  <p:stCondLst>
                                    <p:cond delay="0"/>
                                  </p:stCondLst>
                                  <p:childTnLst>
                                    <p:set>
                                      <p:cBhvr>
                                        <p:cTn id="104" dur="1" fill="hold">
                                          <p:stCondLst>
                                            <p:cond delay="0"/>
                                          </p:stCondLst>
                                        </p:cTn>
                                        <p:tgtEl>
                                          <p:spTgt spid="283"/>
                                        </p:tgtEl>
                                        <p:attrNameLst>
                                          <p:attrName>style.visibility</p:attrName>
                                        </p:attrNameLst>
                                      </p:cBhvr>
                                      <p:to>
                                        <p:strVal val="visible"/>
                                      </p:to>
                                    </p:set>
                                  </p:childTnLst>
                                </p:cTn>
                              </p:par>
                            </p:childTnLst>
                          </p:cTn>
                        </p:par>
                      </p:childTnLst>
                    </p:cTn>
                  </p:par>
                  <p:par>
                    <p:cTn id="105" fill="hold">
                      <p:stCondLst>
                        <p:cond delay="indefinite"/>
                      </p:stCondLst>
                      <p:childTnLst>
                        <p:par>
                          <p:cTn id="106" fill="hold">
                            <p:stCondLst>
                              <p:cond delay="0"/>
                            </p:stCondLst>
                            <p:childTnLst>
                              <p:par>
                                <p:cTn id="107" presetID="1" presetClass="entr" presetSubtype="0" fill="hold" grpId="0" nodeType="clickEffect">
                                  <p:stCondLst>
                                    <p:cond delay="0"/>
                                  </p:stCondLst>
                                  <p:childTnLst>
                                    <p:set>
                                      <p:cBhvr>
                                        <p:cTn id="108" dur="1" fill="hold">
                                          <p:stCondLst>
                                            <p:cond delay="0"/>
                                          </p:stCondLst>
                                        </p:cTn>
                                        <p:tgtEl>
                                          <p:spTgt spid="284"/>
                                        </p:tgtEl>
                                        <p:attrNameLst>
                                          <p:attrName>style.visibility</p:attrName>
                                        </p:attrNameLst>
                                      </p:cBhvr>
                                      <p:to>
                                        <p:strVal val="visible"/>
                                      </p:to>
                                    </p:set>
                                  </p:childTnLst>
                                </p:cTn>
                              </p:par>
                            </p:childTnLst>
                          </p:cTn>
                        </p:par>
                      </p:childTnLst>
                    </p:cTn>
                  </p:par>
                  <p:par>
                    <p:cTn id="109" fill="hold">
                      <p:stCondLst>
                        <p:cond delay="indefinite"/>
                      </p:stCondLst>
                      <p:childTnLst>
                        <p:par>
                          <p:cTn id="110" fill="hold">
                            <p:stCondLst>
                              <p:cond delay="0"/>
                            </p:stCondLst>
                            <p:childTnLst>
                              <p:par>
                                <p:cTn id="111" presetID="1" presetClass="entr" presetSubtype="0" fill="hold" grpId="0" nodeType="clickEffect">
                                  <p:stCondLst>
                                    <p:cond delay="0"/>
                                  </p:stCondLst>
                                  <p:childTnLst>
                                    <p:set>
                                      <p:cBhvr>
                                        <p:cTn id="112" dur="1" fill="hold">
                                          <p:stCondLst>
                                            <p:cond delay="0"/>
                                          </p:stCondLst>
                                        </p:cTn>
                                        <p:tgtEl>
                                          <p:spTgt spid="285"/>
                                        </p:tgtEl>
                                        <p:attrNameLst>
                                          <p:attrName>style.visibility</p:attrName>
                                        </p:attrNameLst>
                                      </p:cBhvr>
                                      <p:to>
                                        <p:strVal val="visible"/>
                                      </p:to>
                                    </p:set>
                                  </p:childTnLst>
                                </p:cTn>
                              </p:par>
                            </p:childTnLst>
                          </p:cTn>
                        </p:par>
                      </p:childTnLst>
                    </p:cTn>
                  </p:par>
                  <p:par>
                    <p:cTn id="113" fill="hold">
                      <p:stCondLst>
                        <p:cond delay="indefinite"/>
                      </p:stCondLst>
                      <p:childTnLst>
                        <p:par>
                          <p:cTn id="114" fill="hold">
                            <p:stCondLst>
                              <p:cond delay="0"/>
                            </p:stCondLst>
                            <p:childTnLst>
                              <p:par>
                                <p:cTn id="115" presetID="1" presetClass="entr" presetSubtype="0" fill="hold" grpId="0" nodeType="clickEffect">
                                  <p:stCondLst>
                                    <p:cond delay="0"/>
                                  </p:stCondLst>
                                  <p:childTnLst>
                                    <p:set>
                                      <p:cBhvr>
                                        <p:cTn id="116" dur="1" fill="hold">
                                          <p:stCondLst>
                                            <p:cond delay="0"/>
                                          </p:stCondLst>
                                        </p:cTn>
                                        <p:tgtEl>
                                          <p:spTgt spid="286"/>
                                        </p:tgtEl>
                                        <p:attrNameLst>
                                          <p:attrName>style.visibility</p:attrName>
                                        </p:attrNameLst>
                                      </p:cBhvr>
                                      <p:to>
                                        <p:strVal val="visible"/>
                                      </p:to>
                                    </p:set>
                                  </p:childTnLst>
                                </p:cTn>
                              </p:par>
                            </p:childTnLst>
                          </p:cTn>
                        </p:par>
                      </p:childTnLst>
                    </p:cTn>
                  </p:par>
                  <p:par>
                    <p:cTn id="117" fill="hold">
                      <p:stCondLst>
                        <p:cond delay="indefinite"/>
                      </p:stCondLst>
                      <p:childTnLst>
                        <p:par>
                          <p:cTn id="118" fill="hold">
                            <p:stCondLst>
                              <p:cond delay="0"/>
                            </p:stCondLst>
                            <p:childTnLst>
                              <p:par>
                                <p:cTn id="119" presetID="1" presetClass="entr" presetSubtype="0" fill="hold" grpId="0" nodeType="clickEffect">
                                  <p:stCondLst>
                                    <p:cond delay="0"/>
                                  </p:stCondLst>
                                  <p:childTnLst>
                                    <p:set>
                                      <p:cBhvr>
                                        <p:cTn id="120" dur="1" fill="hold">
                                          <p:stCondLst>
                                            <p:cond delay="0"/>
                                          </p:stCondLst>
                                        </p:cTn>
                                        <p:tgtEl>
                                          <p:spTgt spid="287"/>
                                        </p:tgtEl>
                                        <p:attrNameLst>
                                          <p:attrName>style.visibility</p:attrName>
                                        </p:attrNameLst>
                                      </p:cBhvr>
                                      <p:to>
                                        <p:strVal val="visible"/>
                                      </p:to>
                                    </p:set>
                                  </p:childTnLst>
                                </p:cTn>
                              </p:par>
                            </p:childTnLst>
                          </p:cTn>
                        </p:par>
                      </p:childTnLst>
                    </p:cTn>
                  </p:par>
                  <p:par>
                    <p:cTn id="121" fill="hold">
                      <p:stCondLst>
                        <p:cond delay="indefinite"/>
                      </p:stCondLst>
                      <p:childTnLst>
                        <p:par>
                          <p:cTn id="122" fill="hold">
                            <p:stCondLst>
                              <p:cond delay="0"/>
                            </p:stCondLst>
                            <p:childTnLst>
                              <p:par>
                                <p:cTn id="123" presetID="1" presetClass="entr" presetSubtype="0" fill="hold" grpId="0" nodeType="clickEffect">
                                  <p:stCondLst>
                                    <p:cond delay="0"/>
                                  </p:stCondLst>
                                  <p:childTnLst>
                                    <p:set>
                                      <p:cBhvr>
                                        <p:cTn id="124" dur="1" fill="hold">
                                          <p:stCondLst>
                                            <p:cond delay="0"/>
                                          </p:stCondLst>
                                        </p:cTn>
                                        <p:tgtEl>
                                          <p:spTgt spid="290"/>
                                        </p:tgtEl>
                                        <p:attrNameLst>
                                          <p:attrName>style.visibility</p:attrName>
                                        </p:attrNameLst>
                                      </p:cBhvr>
                                      <p:to>
                                        <p:strVal val="visible"/>
                                      </p:to>
                                    </p:set>
                                  </p:childTnLst>
                                </p:cTn>
                              </p:par>
                            </p:childTnLst>
                          </p:cTn>
                        </p:par>
                      </p:childTnLst>
                    </p:cTn>
                  </p:par>
                  <p:par>
                    <p:cTn id="125" fill="hold">
                      <p:stCondLst>
                        <p:cond delay="indefinite"/>
                      </p:stCondLst>
                      <p:childTnLst>
                        <p:par>
                          <p:cTn id="126" fill="hold">
                            <p:stCondLst>
                              <p:cond delay="0"/>
                            </p:stCondLst>
                            <p:childTnLst>
                              <p:par>
                                <p:cTn id="127" presetID="1" presetClass="entr" presetSubtype="0" fill="hold" grpId="0" nodeType="clickEffect">
                                  <p:stCondLst>
                                    <p:cond delay="0"/>
                                  </p:stCondLst>
                                  <p:childTnLst>
                                    <p:set>
                                      <p:cBhvr>
                                        <p:cTn id="128" dur="1" fill="hold">
                                          <p:stCondLst>
                                            <p:cond delay="0"/>
                                          </p:stCondLst>
                                        </p:cTn>
                                        <p:tgtEl>
                                          <p:spTgt spid="291"/>
                                        </p:tgtEl>
                                        <p:attrNameLst>
                                          <p:attrName>style.visibility</p:attrName>
                                        </p:attrNameLst>
                                      </p:cBhvr>
                                      <p:to>
                                        <p:strVal val="visible"/>
                                      </p:to>
                                    </p:set>
                                  </p:childTnLst>
                                </p:cTn>
                              </p:par>
                            </p:childTnLst>
                          </p:cTn>
                        </p:par>
                        <p:par>
                          <p:cTn id="129" fill="hold">
                            <p:stCondLst>
                              <p:cond delay="0"/>
                            </p:stCondLst>
                            <p:childTnLst>
                              <p:par>
                                <p:cTn id="130" presetID="9" presetClass="entr" presetSubtype="0" fill="hold" grpId="0" nodeType="afterEffect">
                                  <p:stCondLst>
                                    <p:cond delay="0"/>
                                  </p:stCondLst>
                                  <p:childTnLst>
                                    <p:set>
                                      <p:cBhvr>
                                        <p:cTn id="131" dur="1" fill="hold">
                                          <p:stCondLst>
                                            <p:cond delay="0"/>
                                          </p:stCondLst>
                                        </p:cTn>
                                        <p:tgtEl>
                                          <p:spTgt spid="288"/>
                                        </p:tgtEl>
                                        <p:attrNameLst>
                                          <p:attrName>style.visibility</p:attrName>
                                        </p:attrNameLst>
                                      </p:cBhvr>
                                      <p:to>
                                        <p:strVal val="visible"/>
                                      </p:to>
                                    </p:set>
                                    <p:animEffect transition="in" filter="dissolve">
                                      <p:cBhvr>
                                        <p:cTn id="132" dur="500"/>
                                        <p:tgtEl>
                                          <p:spTgt spid="2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4" grpId="0" animBg="1"/>
      <p:bldP spid="409" grpId="0" uiExpand="1" build="allAtOnce" animBg="1"/>
      <p:bldP spid="283" grpId="0"/>
      <p:bldP spid="284" grpId="0"/>
      <p:bldP spid="285" grpId="0"/>
      <p:bldP spid="286" grpId="0"/>
      <p:bldP spid="287" grpId="0"/>
      <p:bldP spid="288" grpId="0"/>
      <p:bldP spid="290" grpId="0"/>
      <p:bldP spid="291" grpId="0"/>
      <p:bldP spid="292"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upo 18">
            <a:extLst>
              <a:ext uri="{FF2B5EF4-FFF2-40B4-BE49-F238E27FC236}">
                <a16:creationId xmlns:a16="http://schemas.microsoft.com/office/drawing/2014/main" id="{4CA1AD2E-AE8A-D247-88F6-084A20BC120C}"/>
              </a:ext>
            </a:extLst>
          </p:cNvPr>
          <p:cNvGrpSpPr/>
          <p:nvPr/>
        </p:nvGrpSpPr>
        <p:grpSpPr>
          <a:xfrm>
            <a:off x="1060151" y="424134"/>
            <a:ext cx="8690927" cy="2726260"/>
            <a:chOff x="1677457" y="16327"/>
            <a:chExt cx="10514543" cy="3086099"/>
          </a:xfrm>
        </p:grpSpPr>
        <p:pic>
          <p:nvPicPr>
            <p:cNvPr id="17" name="Imagen 16" descr="Captura de pantalla 2016-02-29 a las 20.56.59.png">
              <a:extLst>
                <a:ext uri="{FF2B5EF4-FFF2-40B4-BE49-F238E27FC236}">
                  <a16:creationId xmlns:a16="http://schemas.microsoft.com/office/drawing/2014/main" id="{C1C86452-1999-B047-A63D-9123341846EC}"/>
                </a:ext>
              </a:extLst>
            </p:cNvPr>
            <p:cNvPicPr>
              <a:picLocks noChangeAspect="1"/>
            </p:cNvPicPr>
            <p:nvPr/>
          </p:nvPicPr>
          <p:blipFill rotWithShape="1">
            <a:blip r:embed="rId3">
              <a:extLst>
                <a:ext uri="{28A0092B-C50C-407E-A947-70E740481C1C}">
                  <a14:useLocalDpi xmlns:a14="http://schemas.microsoft.com/office/drawing/2010/main" val="0"/>
                </a:ext>
              </a:extLst>
            </a:blip>
            <a:srcRect l="33062" b="51713"/>
            <a:stretch/>
          </p:blipFill>
          <p:spPr>
            <a:xfrm>
              <a:off x="4996154" y="16327"/>
              <a:ext cx="7195846" cy="3086099"/>
            </a:xfrm>
            <a:prstGeom prst="rect">
              <a:avLst/>
            </a:prstGeom>
          </p:spPr>
        </p:pic>
        <p:grpSp>
          <p:nvGrpSpPr>
            <p:cNvPr id="10" name="Agrupar 8">
              <a:extLst>
                <a:ext uri="{FF2B5EF4-FFF2-40B4-BE49-F238E27FC236}">
                  <a16:creationId xmlns:a16="http://schemas.microsoft.com/office/drawing/2014/main" id="{02961B62-720B-6442-A3CC-7CDCBF710BE2}"/>
                </a:ext>
              </a:extLst>
            </p:cNvPr>
            <p:cNvGrpSpPr/>
            <p:nvPr/>
          </p:nvGrpSpPr>
          <p:grpSpPr>
            <a:xfrm>
              <a:off x="1677457" y="94026"/>
              <a:ext cx="10268905" cy="3008398"/>
              <a:chOff x="232386" y="640850"/>
              <a:chExt cx="8734750" cy="2164603"/>
            </a:xfrm>
          </p:grpSpPr>
          <p:pic>
            <p:nvPicPr>
              <p:cNvPr id="11" name="Imagen 10" descr="Captura de pantalla 2016-02-29 a las 20.56.59.png">
                <a:extLst>
                  <a:ext uri="{FF2B5EF4-FFF2-40B4-BE49-F238E27FC236}">
                    <a16:creationId xmlns:a16="http://schemas.microsoft.com/office/drawing/2014/main" id="{94AF328F-A5B9-B241-AEEA-E10056C81EA2}"/>
                  </a:ext>
                </a:extLst>
              </p:cNvPr>
              <p:cNvPicPr>
                <a:picLocks noChangeAspect="1"/>
              </p:cNvPicPr>
              <p:nvPr/>
            </p:nvPicPr>
            <p:blipFill rotWithShape="1">
              <a:blip r:embed="rId3">
                <a:extLst>
                  <a:ext uri="{28A0092B-C50C-407E-A947-70E740481C1C}">
                    <a14:useLocalDpi xmlns:a14="http://schemas.microsoft.com/office/drawing/2010/main" val="0"/>
                  </a:ext>
                </a:extLst>
              </a:blip>
              <a:srcRect l="3645" t="4855" r="73267" b="54523"/>
              <a:stretch/>
            </p:blipFill>
            <p:spPr>
              <a:xfrm>
                <a:off x="232386" y="640850"/>
                <a:ext cx="2777823" cy="2164603"/>
              </a:xfrm>
              <a:prstGeom prst="rect">
                <a:avLst/>
              </a:prstGeom>
            </p:spPr>
          </p:pic>
          <p:grpSp>
            <p:nvGrpSpPr>
              <p:cNvPr id="12" name="Agrupar 7">
                <a:extLst>
                  <a:ext uri="{FF2B5EF4-FFF2-40B4-BE49-F238E27FC236}">
                    <a16:creationId xmlns:a16="http://schemas.microsoft.com/office/drawing/2014/main" id="{5DC82931-5543-8540-A5BC-9894A8F8B8EE}"/>
                  </a:ext>
                </a:extLst>
              </p:cNvPr>
              <p:cNvGrpSpPr/>
              <p:nvPr/>
            </p:nvGrpSpPr>
            <p:grpSpPr>
              <a:xfrm>
                <a:off x="5457823" y="2490398"/>
                <a:ext cx="3509313" cy="265742"/>
                <a:chOff x="5457823" y="2490398"/>
                <a:chExt cx="3509313" cy="265742"/>
              </a:xfrm>
            </p:grpSpPr>
            <p:sp>
              <p:nvSpPr>
                <p:cNvPr id="13" name="CuadroTexto 12">
                  <a:extLst>
                    <a:ext uri="{FF2B5EF4-FFF2-40B4-BE49-F238E27FC236}">
                      <a16:creationId xmlns:a16="http://schemas.microsoft.com/office/drawing/2014/main" id="{92191059-8D6E-4C4C-BC96-E5C0D9FE1C36}"/>
                    </a:ext>
                  </a:extLst>
                </p:cNvPr>
                <p:cNvSpPr txBox="1"/>
                <p:nvPr/>
              </p:nvSpPr>
              <p:spPr>
                <a:xfrm>
                  <a:off x="8606894" y="2490398"/>
                  <a:ext cx="360242" cy="265742"/>
                </a:xfrm>
                <a:prstGeom prst="rect">
                  <a:avLst/>
                </a:prstGeom>
                <a:noFill/>
              </p:spPr>
              <p:txBody>
                <a:bodyPr wrap="none" rtlCol="0">
                  <a:spAutoFit/>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gn="ctr"/>
                  <a:r>
                    <a:rPr lang="es-ES" sz="1279" b="1" dirty="0">
                      <a:solidFill>
                        <a:srgbClr val="33A211"/>
                      </a:solidFill>
                    </a:rPr>
                    <a:t>C3</a:t>
                  </a:r>
                </a:p>
              </p:txBody>
            </p:sp>
            <p:sp>
              <p:nvSpPr>
                <p:cNvPr id="14" name="CuadroTexto 13">
                  <a:extLst>
                    <a:ext uri="{FF2B5EF4-FFF2-40B4-BE49-F238E27FC236}">
                      <a16:creationId xmlns:a16="http://schemas.microsoft.com/office/drawing/2014/main" id="{3EDC088E-A4BE-074D-9AB5-29E2B5C88374}"/>
                    </a:ext>
                  </a:extLst>
                </p:cNvPr>
                <p:cNvSpPr txBox="1"/>
                <p:nvPr/>
              </p:nvSpPr>
              <p:spPr>
                <a:xfrm>
                  <a:off x="5457823" y="2490398"/>
                  <a:ext cx="473414" cy="265742"/>
                </a:xfrm>
                <a:prstGeom prst="rect">
                  <a:avLst/>
                </a:prstGeom>
                <a:noFill/>
              </p:spPr>
              <p:txBody>
                <a:bodyPr wrap="none" rtlCol="0">
                  <a:spAutoFit/>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gn="ctr"/>
                  <a:r>
                    <a:rPr lang="es-ES" sz="1279" b="1" dirty="0" err="1">
                      <a:solidFill>
                        <a:srgbClr val="33A211"/>
                      </a:solidFill>
                    </a:rPr>
                    <a:t>IgM</a:t>
                  </a:r>
                  <a:endParaRPr lang="es-ES" sz="1279" b="1" dirty="0">
                    <a:solidFill>
                      <a:srgbClr val="33A211"/>
                    </a:solidFill>
                  </a:endParaRPr>
                </a:p>
              </p:txBody>
            </p:sp>
          </p:grpSp>
        </p:grpSp>
      </p:grpSp>
      <p:sp>
        <p:nvSpPr>
          <p:cNvPr id="18" name="CuadroTexto 17">
            <a:extLst>
              <a:ext uri="{FF2B5EF4-FFF2-40B4-BE49-F238E27FC236}">
                <a16:creationId xmlns:a16="http://schemas.microsoft.com/office/drawing/2014/main" id="{793E401D-CAF0-8C45-84A5-304B5F7ED71D}"/>
              </a:ext>
            </a:extLst>
          </p:cNvPr>
          <p:cNvSpPr txBox="1"/>
          <p:nvPr/>
        </p:nvSpPr>
        <p:spPr>
          <a:xfrm>
            <a:off x="1" y="1368845"/>
            <a:ext cx="796644" cy="346698"/>
          </a:xfrm>
          <a:prstGeom prst="rect">
            <a:avLst/>
          </a:prstGeom>
          <a:noFill/>
        </p:spPr>
        <p:txBody>
          <a:bodyPr wrap="square" rtlCol="0">
            <a:spAutoFit/>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r>
              <a:rPr lang="es-ES" sz="1653" dirty="0"/>
              <a:t>(VHC)</a:t>
            </a:r>
          </a:p>
        </p:txBody>
      </p:sp>
      <p:sp>
        <p:nvSpPr>
          <p:cNvPr id="22" name="Flecha derecha 21">
            <a:extLst>
              <a:ext uri="{FF2B5EF4-FFF2-40B4-BE49-F238E27FC236}">
                <a16:creationId xmlns:a16="http://schemas.microsoft.com/office/drawing/2014/main" id="{5059D64A-5940-734F-8650-620956E8D129}"/>
              </a:ext>
            </a:extLst>
          </p:cNvPr>
          <p:cNvSpPr/>
          <p:nvPr/>
        </p:nvSpPr>
        <p:spPr>
          <a:xfrm>
            <a:off x="745403" y="1430610"/>
            <a:ext cx="263507" cy="217711"/>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gn="ctr"/>
            <a:endParaRPr lang="es-ES" sz="1279"/>
          </a:p>
        </p:txBody>
      </p:sp>
      <p:grpSp>
        <p:nvGrpSpPr>
          <p:cNvPr id="2" name="Grupo 1">
            <a:extLst>
              <a:ext uri="{FF2B5EF4-FFF2-40B4-BE49-F238E27FC236}">
                <a16:creationId xmlns:a16="http://schemas.microsoft.com/office/drawing/2014/main" id="{E8FD524D-AA6B-EA44-993A-41B22F8D513D}"/>
              </a:ext>
            </a:extLst>
          </p:cNvPr>
          <p:cNvGrpSpPr/>
          <p:nvPr/>
        </p:nvGrpSpPr>
        <p:grpSpPr>
          <a:xfrm>
            <a:off x="585088" y="3352866"/>
            <a:ext cx="4272580" cy="2513877"/>
            <a:chOff x="772024" y="3673957"/>
            <a:chExt cx="5169095" cy="3041364"/>
          </a:xfrm>
        </p:grpSpPr>
        <p:grpSp>
          <p:nvGrpSpPr>
            <p:cNvPr id="20" name="Grupo 19">
              <a:extLst>
                <a:ext uri="{FF2B5EF4-FFF2-40B4-BE49-F238E27FC236}">
                  <a16:creationId xmlns:a16="http://schemas.microsoft.com/office/drawing/2014/main" id="{7BD79F4F-2BB5-A24B-B9A2-8B2A150E2280}"/>
                </a:ext>
              </a:extLst>
            </p:cNvPr>
            <p:cNvGrpSpPr/>
            <p:nvPr/>
          </p:nvGrpSpPr>
          <p:grpSpPr>
            <a:xfrm>
              <a:off x="772024" y="3673957"/>
              <a:ext cx="5169095" cy="3041364"/>
              <a:chOff x="896716" y="3383012"/>
              <a:chExt cx="5169095" cy="3041364"/>
            </a:xfrm>
          </p:grpSpPr>
          <p:pic>
            <p:nvPicPr>
              <p:cNvPr id="4" name="Imagen 3" descr="Captura de pantalla 2016-02-27 a las 19.01.18.png">
                <a:extLst>
                  <a:ext uri="{FF2B5EF4-FFF2-40B4-BE49-F238E27FC236}">
                    <a16:creationId xmlns:a16="http://schemas.microsoft.com/office/drawing/2014/main" id="{F45D4422-CB93-9446-931F-4FCD8EBAE633}"/>
                  </a:ext>
                </a:extLst>
              </p:cNvPr>
              <p:cNvPicPr>
                <a:picLocks noChangeAspect="1"/>
              </p:cNvPicPr>
              <p:nvPr/>
            </p:nvPicPr>
            <p:blipFill rotWithShape="1">
              <a:blip r:embed="rId4">
                <a:extLst>
                  <a:ext uri="{28A0092B-C50C-407E-A947-70E740481C1C}">
                    <a14:useLocalDpi xmlns:a14="http://schemas.microsoft.com/office/drawing/2010/main" val="0"/>
                  </a:ext>
                </a:extLst>
              </a:blip>
              <a:srcRect l="5440" t="52942" r="68926" b="20479"/>
              <a:stretch/>
            </p:blipFill>
            <p:spPr>
              <a:xfrm>
                <a:off x="2800096" y="3383012"/>
                <a:ext cx="3265715" cy="3041364"/>
              </a:xfrm>
              <a:prstGeom prst="rect">
                <a:avLst/>
              </a:prstGeom>
            </p:spPr>
          </p:pic>
          <p:sp>
            <p:nvSpPr>
              <p:cNvPr id="6" name="CuadroTexto 5">
                <a:extLst>
                  <a:ext uri="{FF2B5EF4-FFF2-40B4-BE49-F238E27FC236}">
                    <a16:creationId xmlns:a16="http://schemas.microsoft.com/office/drawing/2014/main" id="{03D07789-530E-154B-BC18-9DE8D150F5B4}"/>
                  </a:ext>
                </a:extLst>
              </p:cNvPr>
              <p:cNvSpPr txBox="1"/>
              <p:nvPr/>
            </p:nvSpPr>
            <p:spPr>
              <a:xfrm>
                <a:off x="896716" y="5124367"/>
                <a:ext cx="1628138" cy="400110"/>
              </a:xfrm>
              <a:prstGeom prst="rect">
                <a:avLst/>
              </a:prstGeom>
              <a:noFill/>
            </p:spPr>
            <p:txBody>
              <a:bodyPr wrap="none" rtlCol="0">
                <a:spAutoFit/>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r>
                  <a:rPr lang="es-ES" sz="1653" dirty="0"/>
                  <a:t>(Endocarditis)</a:t>
                </a:r>
              </a:p>
            </p:txBody>
          </p:sp>
        </p:grpSp>
        <p:sp>
          <p:nvSpPr>
            <p:cNvPr id="23" name="Flecha derecha 22">
              <a:extLst>
                <a:ext uri="{FF2B5EF4-FFF2-40B4-BE49-F238E27FC236}">
                  <a16:creationId xmlns:a16="http://schemas.microsoft.com/office/drawing/2014/main" id="{73065678-734D-8349-B2E5-243491D79458}"/>
                </a:ext>
              </a:extLst>
            </p:cNvPr>
            <p:cNvSpPr/>
            <p:nvPr/>
          </p:nvSpPr>
          <p:spPr>
            <a:xfrm>
              <a:off x="2356605" y="5511667"/>
              <a:ext cx="318799" cy="263393"/>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gn="ctr"/>
              <a:endParaRPr lang="es-ES" sz="1279"/>
            </a:p>
          </p:txBody>
        </p:sp>
      </p:grpSp>
      <p:grpSp>
        <p:nvGrpSpPr>
          <p:cNvPr id="3" name="Grupo 2">
            <a:extLst>
              <a:ext uri="{FF2B5EF4-FFF2-40B4-BE49-F238E27FC236}">
                <a16:creationId xmlns:a16="http://schemas.microsoft.com/office/drawing/2014/main" id="{49EB894E-18A0-D94E-A49B-B5EF11BBD29F}"/>
              </a:ext>
            </a:extLst>
          </p:cNvPr>
          <p:cNvGrpSpPr/>
          <p:nvPr/>
        </p:nvGrpSpPr>
        <p:grpSpPr>
          <a:xfrm>
            <a:off x="5427470" y="3352866"/>
            <a:ext cx="4519569" cy="2513877"/>
            <a:chOff x="6839029" y="3673957"/>
            <a:chExt cx="5467909" cy="3041364"/>
          </a:xfrm>
        </p:grpSpPr>
        <p:grpSp>
          <p:nvGrpSpPr>
            <p:cNvPr id="21" name="Grupo 20">
              <a:extLst>
                <a:ext uri="{FF2B5EF4-FFF2-40B4-BE49-F238E27FC236}">
                  <a16:creationId xmlns:a16="http://schemas.microsoft.com/office/drawing/2014/main" id="{1E27F85B-998D-2F4A-B79A-B783539083B2}"/>
                </a:ext>
              </a:extLst>
            </p:cNvPr>
            <p:cNvGrpSpPr/>
            <p:nvPr/>
          </p:nvGrpSpPr>
          <p:grpSpPr>
            <a:xfrm>
              <a:off x="6839029" y="3673957"/>
              <a:ext cx="5467909" cy="3041364"/>
              <a:chOff x="6999026" y="3383012"/>
              <a:chExt cx="5467909" cy="3041364"/>
            </a:xfrm>
          </p:grpSpPr>
          <p:pic>
            <p:nvPicPr>
              <p:cNvPr id="5" name="Imagen 4" descr="Captura de pantalla 2016-02-27 a las 19.01.18.png">
                <a:extLst>
                  <a:ext uri="{FF2B5EF4-FFF2-40B4-BE49-F238E27FC236}">
                    <a16:creationId xmlns:a16="http://schemas.microsoft.com/office/drawing/2014/main" id="{3EE6068E-075E-D541-A77B-0211F8E74E05}"/>
                  </a:ext>
                </a:extLst>
              </p:cNvPr>
              <p:cNvPicPr>
                <a:picLocks noChangeAspect="1"/>
              </p:cNvPicPr>
              <p:nvPr/>
            </p:nvPicPr>
            <p:blipFill rotWithShape="1">
              <a:blip r:embed="rId4">
                <a:extLst>
                  <a:ext uri="{28A0092B-C50C-407E-A947-70E740481C1C}">
                    <a14:useLocalDpi xmlns:a14="http://schemas.microsoft.com/office/drawing/2010/main" val="0"/>
                  </a:ext>
                </a:extLst>
              </a:blip>
              <a:srcRect l="69638" t="55453" r="6950" b="20479"/>
              <a:stretch/>
            </p:blipFill>
            <p:spPr>
              <a:xfrm>
                <a:off x="6999026" y="3383012"/>
                <a:ext cx="3293903" cy="3041364"/>
              </a:xfrm>
              <a:prstGeom prst="rect">
                <a:avLst/>
              </a:prstGeom>
            </p:spPr>
          </p:pic>
          <p:sp>
            <p:nvSpPr>
              <p:cNvPr id="7" name="CuadroTexto 6">
                <a:extLst>
                  <a:ext uri="{FF2B5EF4-FFF2-40B4-BE49-F238E27FC236}">
                    <a16:creationId xmlns:a16="http://schemas.microsoft.com/office/drawing/2014/main" id="{938ED1C0-8E72-1246-850B-10D1D1703FE3}"/>
                  </a:ext>
                </a:extLst>
              </p:cNvPr>
              <p:cNvSpPr txBox="1"/>
              <p:nvPr/>
            </p:nvSpPr>
            <p:spPr>
              <a:xfrm>
                <a:off x="10532559" y="5124367"/>
                <a:ext cx="1934376" cy="400110"/>
              </a:xfrm>
              <a:prstGeom prst="rect">
                <a:avLst/>
              </a:prstGeom>
              <a:noFill/>
            </p:spPr>
            <p:txBody>
              <a:bodyPr wrap="none" rtlCol="0">
                <a:spAutoFit/>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r>
                  <a:rPr lang="es-ES" sz="1653" dirty="0"/>
                  <a:t>(</a:t>
                </a:r>
                <a:r>
                  <a:rPr lang="es-ES" sz="1653" dirty="0" err="1"/>
                  <a:t>Shunt</a:t>
                </a:r>
                <a:r>
                  <a:rPr lang="es-ES" sz="1653" dirty="0"/>
                  <a:t> </a:t>
                </a:r>
                <a:r>
                  <a:rPr lang="es-ES" sz="1653" dirty="0" err="1"/>
                  <a:t>nephritis</a:t>
                </a:r>
                <a:r>
                  <a:rPr lang="es-ES" sz="1653" dirty="0"/>
                  <a:t>)</a:t>
                </a:r>
              </a:p>
            </p:txBody>
          </p:sp>
        </p:grpSp>
        <p:sp>
          <p:nvSpPr>
            <p:cNvPr id="24" name="Flecha derecha 23">
              <a:extLst>
                <a:ext uri="{FF2B5EF4-FFF2-40B4-BE49-F238E27FC236}">
                  <a16:creationId xmlns:a16="http://schemas.microsoft.com/office/drawing/2014/main" id="{85449EFF-20B7-4B41-85F6-DB4C3385C290}"/>
                </a:ext>
              </a:extLst>
            </p:cNvPr>
            <p:cNvSpPr/>
            <p:nvPr/>
          </p:nvSpPr>
          <p:spPr>
            <a:xfrm rot="10800000">
              <a:off x="10132932" y="5483670"/>
              <a:ext cx="318799" cy="263393"/>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gn="ctr"/>
              <a:endParaRPr lang="es-ES" sz="1279"/>
            </a:p>
          </p:txBody>
        </p:sp>
      </p:grpSp>
      <p:sp>
        <p:nvSpPr>
          <p:cNvPr id="9" name="Marcador de número de diapositiva 8"/>
          <p:cNvSpPr>
            <a:spLocks noGrp="1"/>
          </p:cNvSpPr>
          <p:nvPr>
            <p:ph type="sldNum" sz="quarter" idx="12"/>
          </p:nvPr>
        </p:nvSpPr>
        <p:spPr/>
        <p:txBody>
          <a:bodyPr/>
          <a:lstStyle/>
          <a:p>
            <a:fld id="{07BF2B56-5828-8649-93B7-2120D05581F0}" type="slidenum">
              <a:rPr lang="es-ES" smtClean="0"/>
              <a:t>42</a:t>
            </a:fld>
            <a:endParaRPr lang="es-ES"/>
          </a:p>
        </p:txBody>
      </p:sp>
    </p:spTree>
    <p:extLst>
      <p:ext uri="{BB962C8B-B14F-4D97-AF65-F5344CB8AC3E}">
        <p14:creationId xmlns:p14="http://schemas.microsoft.com/office/powerpoint/2010/main" val="4368211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ángulo 5"/>
          <p:cNvSpPr/>
          <p:nvPr/>
        </p:nvSpPr>
        <p:spPr>
          <a:xfrm>
            <a:off x="977617" y="481707"/>
            <a:ext cx="5800281" cy="1318574"/>
          </a:xfrm>
          <a:prstGeom prst="rect">
            <a:avLst/>
          </a:prstGeom>
          <a:solidFill>
            <a:schemeClr val="accent5">
              <a:lumMod val="40000"/>
              <a:lumOff val="60000"/>
            </a:schemeClr>
          </a:solidFill>
          <a:ln w="28575" cmpd="sng">
            <a:solidFill>
              <a:srgbClr val="000090"/>
            </a:solidFill>
          </a:ln>
        </p:spPr>
        <p:style>
          <a:lnRef idx="1">
            <a:schemeClr val="accent1"/>
          </a:lnRef>
          <a:fillRef idx="3">
            <a:schemeClr val="accent1"/>
          </a:fillRef>
          <a:effectRef idx="2">
            <a:schemeClr val="accent1"/>
          </a:effectRef>
          <a:fontRef idx="minor">
            <a:schemeClr val="lt1"/>
          </a:fontRef>
        </p:style>
        <p:txBody>
          <a:bodyPr rtlCol="0"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nSpc>
                <a:spcPct val="130000"/>
              </a:lnSpc>
            </a:pPr>
            <a:endParaRPr lang="es-ES" sz="1279" dirty="0">
              <a:ln>
                <a:solidFill>
                  <a:srgbClr val="000090"/>
                </a:solidFill>
              </a:ln>
              <a:solidFill>
                <a:srgbClr val="000090"/>
              </a:solidFill>
            </a:endParaRPr>
          </a:p>
          <a:p>
            <a:pPr marL="236201" indent="-236201">
              <a:lnSpc>
                <a:spcPct val="130000"/>
              </a:lnSpc>
              <a:buFontTx/>
              <a:buChar char="-"/>
            </a:pPr>
            <a:r>
              <a:rPr lang="es-ES" sz="1279" dirty="0">
                <a:ln>
                  <a:solidFill>
                    <a:srgbClr val="000090"/>
                  </a:solidFill>
                </a:ln>
                <a:solidFill>
                  <a:srgbClr val="000090"/>
                </a:solidFill>
              </a:rPr>
              <a:t>50-80% SÍNDROME NEFRÓTICO (+- hematuria +- </a:t>
            </a:r>
            <a:r>
              <a:rPr lang="es-ES" sz="1279" dirty="0" err="1">
                <a:ln>
                  <a:solidFill>
                    <a:srgbClr val="000090"/>
                  </a:solidFill>
                </a:ln>
                <a:solidFill>
                  <a:srgbClr val="000090"/>
                </a:solidFill>
              </a:rPr>
              <a:t>insuf.renal</a:t>
            </a:r>
            <a:r>
              <a:rPr lang="es-ES" sz="1279" dirty="0">
                <a:ln>
                  <a:solidFill>
                    <a:srgbClr val="000090"/>
                  </a:solidFill>
                </a:ln>
                <a:solidFill>
                  <a:srgbClr val="000090"/>
                </a:solidFill>
              </a:rPr>
              <a:t>)</a:t>
            </a:r>
            <a:br>
              <a:rPr lang="es-ES" sz="1279" dirty="0">
                <a:ln>
                  <a:solidFill>
                    <a:srgbClr val="000090"/>
                  </a:solidFill>
                </a:ln>
                <a:solidFill>
                  <a:srgbClr val="000090"/>
                </a:solidFill>
              </a:rPr>
            </a:br>
            <a:r>
              <a:rPr lang="es-ES" sz="1279" dirty="0">
                <a:ln>
                  <a:solidFill>
                    <a:srgbClr val="000090"/>
                  </a:solidFill>
                </a:ln>
                <a:solidFill>
                  <a:srgbClr val="000090"/>
                </a:solidFill>
              </a:rPr>
              <a:t>     </a:t>
            </a:r>
            <a:r>
              <a:rPr lang="es-ES" sz="1279" i="1" dirty="0">
                <a:ln>
                  <a:solidFill>
                    <a:srgbClr val="000090"/>
                  </a:solidFill>
                </a:ln>
                <a:solidFill>
                  <a:srgbClr val="000090"/>
                </a:solidFill>
              </a:rPr>
              <a:t>“ Adulto con SN con hematuria y complemento bajo”</a:t>
            </a:r>
          </a:p>
          <a:p>
            <a:pPr marL="236201" indent="-236201">
              <a:lnSpc>
                <a:spcPct val="130000"/>
              </a:lnSpc>
              <a:buFontTx/>
              <a:buChar char="-"/>
            </a:pPr>
            <a:r>
              <a:rPr lang="es-ES" sz="1279" dirty="0">
                <a:ln>
                  <a:solidFill>
                    <a:srgbClr val="000090"/>
                  </a:solidFill>
                </a:ln>
                <a:solidFill>
                  <a:srgbClr val="000090"/>
                </a:solidFill>
              </a:rPr>
              <a:t>Pueden hacer S. Nefrítico</a:t>
            </a:r>
          </a:p>
          <a:p>
            <a:pPr marL="236201" indent="-236201">
              <a:lnSpc>
                <a:spcPct val="130000"/>
              </a:lnSpc>
              <a:buFontTx/>
              <a:buChar char="-"/>
            </a:pPr>
            <a:endParaRPr lang="es-ES" sz="1279" dirty="0">
              <a:ln>
                <a:solidFill>
                  <a:srgbClr val="000090"/>
                </a:solidFill>
              </a:ln>
              <a:solidFill>
                <a:srgbClr val="000090"/>
              </a:solidFill>
            </a:endParaRPr>
          </a:p>
        </p:txBody>
      </p:sp>
      <p:pic>
        <p:nvPicPr>
          <p:cNvPr id="19" name="Picture 4"/>
          <p:cNvPicPr>
            <a:picLocks noChangeAspect="1" noChangeArrowheads="1"/>
          </p:cNvPicPr>
          <p:nvPr/>
        </p:nvPicPr>
        <p:blipFill>
          <a:blip r:embed="rId3" cstate="print"/>
          <a:srcRect/>
          <a:stretch>
            <a:fillRect/>
          </a:stretch>
        </p:blipFill>
        <p:spPr bwMode="auto">
          <a:xfrm>
            <a:off x="5309834" y="1338624"/>
            <a:ext cx="2236560" cy="1252647"/>
          </a:xfrm>
          <a:prstGeom prst="roundRect">
            <a:avLst>
              <a:gd name="adj" fmla="val 9421"/>
            </a:avLst>
          </a:prstGeom>
          <a:ln>
            <a:noFill/>
          </a:ln>
          <a:effectLst>
            <a:outerShdw blurRad="292100" dist="139700" dir="2700000" algn="tl" rotWithShape="0">
              <a:srgbClr val="333333">
                <a:alpha val="65000"/>
              </a:srgbClr>
            </a:outerShdw>
          </a:effectLst>
        </p:spPr>
      </p:pic>
      <p:sp>
        <p:nvSpPr>
          <p:cNvPr id="10" name="Rectángulo 9"/>
          <p:cNvSpPr/>
          <p:nvPr/>
        </p:nvSpPr>
        <p:spPr>
          <a:xfrm>
            <a:off x="283887" y="3040663"/>
            <a:ext cx="3112581" cy="1061716"/>
          </a:xfrm>
          <a:prstGeom prst="rect">
            <a:avLst/>
          </a:prstGeom>
          <a:solidFill>
            <a:schemeClr val="accent5">
              <a:lumMod val="40000"/>
              <a:lumOff val="60000"/>
            </a:schemeClr>
          </a:solidFill>
          <a:ln w="28575" cmpd="sng">
            <a:solidFill>
              <a:srgbClr val="000090"/>
            </a:solidFill>
          </a:ln>
        </p:spPr>
        <p:style>
          <a:lnRef idx="1">
            <a:schemeClr val="accent1"/>
          </a:lnRef>
          <a:fillRef idx="3">
            <a:schemeClr val="accent1"/>
          </a:fillRef>
          <a:effectRef idx="2">
            <a:schemeClr val="accent1"/>
          </a:effectRef>
          <a:fontRef idx="minor">
            <a:schemeClr val="lt1"/>
          </a:fontRef>
        </p:style>
        <p:txBody>
          <a:bodyPr rtlCol="0"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gn="ctr"/>
            <a:r>
              <a:rPr lang="es-ES" sz="1653" b="1" u="sng" dirty="0">
                <a:ln>
                  <a:solidFill>
                    <a:srgbClr val="000090"/>
                  </a:solidFill>
                </a:ln>
                <a:solidFill>
                  <a:srgbClr val="000090"/>
                </a:solidFill>
              </a:rPr>
              <a:t>DIAGNÓSTICO = BIOPSIA RENAL</a:t>
            </a:r>
          </a:p>
          <a:p>
            <a:pPr algn="ctr"/>
            <a:endParaRPr lang="es-ES" sz="1653" b="1" u="sng" dirty="0">
              <a:ln>
                <a:solidFill>
                  <a:srgbClr val="000090"/>
                </a:solidFill>
              </a:ln>
              <a:solidFill>
                <a:srgbClr val="000090"/>
              </a:solidFill>
            </a:endParaRPr>
          </a:p>
          <a:p>
            <a:pPr algn="ctr"/>
            <a:endParaRPr lang="es-ES" sz="1653" b="1" u="sng" dirty="0">
              <a:ln>
                <a:solidFill>
                  <a:srgbClr val="000090"/>
                </a:solidFill>
              </a:ln>
              <a:solidFill>
                <a:srgbClr val="000090"/>
              </a:solidFill>
            </a:endParaRPr>
          </a:p>
          <a:p>
            <a:pPr algn="ctr"/>
            <a:r>
              <a:rPr lang="es-ES" sz="1279" dirty="0">
                <a:ln>
                  <a:solidFill>
                    <a:srgbClr val="000090"/>
                  </a:solidFill>
                </a:ln>
                <a:solidFill>
                  <a:srgbClr val="000090"/>
                </a:solidFill>
              </a:rPr>
              <a:t>RNA y anti-VHC, </a:t>
            </a:r>
            <a:r>
              <a:rPr lang="es-ES" sz="1279" dirty="0" err="1">
                <a:ln>
                  <a:solidFill>
                    <a:srgbClr val="000090"/>
                  </a:solidFill>
                </a:ln>
                <a:solidFill>
                  <a:srgbClr val="000090"/>
                </a:solidFill>
              </a:rPr>
              <a:t>Crioglobulinas</a:t>
            </a:r>
            <a:r>
              <a:rPr lang="es-ES" sz="1279" dirty="0">
                <a:ln>
                  <a:solidFill>
                    <a:srgbClr val="000090"/>
                  </a:solidFill>
                </a:ln>
                <a:solidFill>
                  <a:srgbClr val="000090"/>
                </a:solidFill>
              </a:rPr>
              <a:t>…</a:t>
            </a:r>
          </a:p>
        </p:txBody>
      </p:sp>
      <p:sp>
        <p:nvSpPr>
          <p:cNvPr id="5" name="Recortar rectángulo de esquina sencilla 4"/>
          <p:cNvSpPr/>
          <p:nvPr/>
        </p:nvSpPr>
        <p:spPr>
          <a:xfrm>
            <a:off x="415092" y="3393802"/>
            <a:ext cx="2850172" cy="370928"/>
          </a:xfrm>
          <a:prstGeom prst="snip1Rect">
            <a:avLst/>
          </a:prstGeom>
          <a:solidFill>
            <a:srgbClr val="FFFF00">
              <a:alpha val="81000"/>
            </a:srgbClr>
          </a:solidFill>
          <a:ln w="38100" cmpd="dbl">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gn="ctr"/>
            <a:r>
              <a:rPr lang="es-ES" sz="1279" dirty="0">
                <a:ln>
                  <a:solidFill>
                    <a:schemeClr val="tx1"/>
                  </a:solidFill>
                </a:ln>
                <a:solidFill>
                  <a:srgbClr val="000000"/>
                </a:solidFill>
              </a:rPr>
              <a:t>HIPOCOMPLEMENTEMIA (c3 y c4)</a:t>
            </a:r>
          </a:p>
        </p:txBody>
      </p:sp>
      <p:sp>
        <p:nvSpPr>
          <p:cNvPr id="7" name="Rectángulo 6"/>
          <p:cNvSpPr/>
          <p:nvPr/>
        </p:nvSpPr>
        <p:spPr>
          <a:xfrm>
            <a:off x="260631" y="2180642"/>
            <a:ext cx="4134689" cy="417979"/>
          </a:xfrm>
          <a:prstGeom prst="rect">
            <a:avLst/>
          </a:prstGeom>
          <a:solidFill>
            <a:schemeClr val="accent5">
              <a:lumMod val="40000"/>
              <a:lumOff val="60000"/>
            </a:schemeClr>
          </a:solidFill>
          <a:ln w="28575" cmpd="sng">
            <a:solidFill>
              <a:srgbClr val="000090"/>
            </a:solidFill>
          </a:ln>
        </p:spPr>
        <p:style>
          <a:lnRef idx="1">
            <a:schemeClr val="accent1"/>
          </a:lnRef>
          <a:fillRef idx="3">
            <a:schemeClr val="accent1"/>
          </a:fillRef>
          <a:effectRef idx="2">
            <a:schemeClr val="accent1"/>
          </a:effectRef>
          <a:fontRef idx="minor">
            <a:schemeClr val="lt1"/>
          </a:fontRef>
        </p:style>
        <p:txBody>
          <a:bodyPr rtlCol="0"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nSpc>
                <a:spcPct val="130000"/>
              </a:lnSpc>
            </a:pPr>
            <a:r>
              <a:rPr lang="es-ES" sz="1653" b="1" u="sng" dirty="0">
                <a:ln>
                  <a:solidFill>
                    <a:srgbClr val="000090"/>
                  </a:solidFill>
                </a:ln>
                <a:solidFill>
                  <a:srgbClr val="000090"/>
                </a:solidFill>
              </a:rPr>
              <a:t>PRONÓSTICO: </a:t>
            </a:r>
            <a:r>
              <a:rPr lang="es-ES" sz="1279" dirty="0">
                <a:ln>
                  <a:solidFill>
                    <a:srgbClr val="000090"/>
                  </a:solidFill>
                </a:ln>
                <a:solidFill>
                  <a:srgbClr val="000090"/>
                </a:solidFill>
              </a:rPr>
              <a:t>(“malo”) Evolución a ERC terminal</a:t>
            </a:r>
          </a:p>
        </p:txBody>
      </p:sp>
      <p:sp>
        <p:nvSpPr>
          <p:cNvPr id="9" name="Rectángulo 8"/>
          <p:cNvSpPr/>
          <p:nvPr/>
        </p:nvSpPr>
        <p:spPr>
          <a:xfrm>
            <a:off x="1596706" y="4398048"/>
            <a:ext cx="5929818" cy="1018504"/>
          </a:xfrm>
          <a:prstGeom prst="rect">
            <a:avLst/>
          </a:prstGeom>
          <a:solidFill>
            <a:schemeClr val="accent5">
              <a:lumMod val="40000"/>
              <a:lumOff val="60000"/>
            </a:schemeClr>
          </a:solidFill>
          <a:ln w="28575" cmpd="sng">
            <a:solidFill>
              <a:srgbClr val="000090"/>
            </a:solidFill>
          </a:ln>
        </p:spPr>
        <p:style>
          <a:lnRef idx="1">
            <a:schemeClr val="accent1"/>
          </a:lnRef>
          <a:fillRef idx="3">
            <a:schemeClr val="accent1"/>
          </a:fillRef>
          <a:effectRef idx="2">
            <a:schemeClr val="accent1"/>
          </a:effectRef>
          <a:fontRef idx="minor">
            <a:schemeClr val="lt1"/>
          </a:fontRef>
        </p:style>
        <p:txBody>
          <a:bodyPr rtlCol="0"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nSpc>
                <a:spcPct val="130000"/>
              </a:lnSpc>
            </a:pPr>
            <a:r>
              <a:rPr lang="es-ES" sz="1653" dirty="0">
                <a:ln>
                  <a:solidFill>
                    <a:srgbClr val="000090"/>
                  </a:solidFill>
                </a:ln>
                <a:solidFill>
                  <a:srgbClr val="000090"/>
                </a:solidFill>
                <a:sym typeface="Wingdings"/>
              </a:rPr>
              <a:t>· de la ENFERMEDAD DE BASE (VHC, </a:t>
            </a:r>
            <a:r>
              <a:rPr lang="es-ES" sz="1653" dirty="0" err="1">
                <a:ln>
                  <a:solidFill>
                    <a:srgbClr val="000090"/>
                  </a:solidFill>
                </a:ln>
                <a:solidFill>
                  <a:srgbClr val="000090"/>
                </a:solidFill>
                <a:sym typeface="Wingdings"/>
              </a:rPr>
              <a:t>Crioglobulinemia</a:t>
            </a:r>
            <a:r>
              <a:rPr lang="es-ES" sz="1653" dirty="0">
                <a:ln>
                  <a:solidFill>
                    <a:srgbClr val="000090"/>
                  </a:solidFill>
                </a:ln>
                <a:solidFill>
                  <a:srgbClr val="000090"/>
                </a:solidFill>
                <a:sym typeface="Wingdings"/>
              </a:rPr>
              <a:t>, LES…)</a:t>
            </a:r>
          </a:p>
          <a:p>
            <a:pPr>
              <a:lnSpc>
                <a:spcPct val="130000"/>
              </a:lnSpc>
            </a:pPr>
            <a:r>
              <a:rPr lang="es-ES" sz="1653" dirty="0">
                <a:ln>
                  <a:solidFill>
                    <a:srgbClr val="000090"/>
                  </a:solidFill>
                </a:ln>
                <a:solidFill>
                  <a:srgbClr val="000090"/>
                </a:solidFill>
                <a:sym typeface="Wingdings"/>
              </a:rPr>
              <a:t>· SINTOMÁTICO (Proteinuria y SN) = </a:t>
            </a:r>
            <a:r>
              <a:rPr lang="es-ES" sz="1653" dirty="0" err="1">
                <a:ln>
                  <a:solidFill>
                    <a:srgbClr val="000090"/>
                  </a:solidFill>
                </a:ln>
                <a:solidFill>
                  <a:srgbClr val="000090"/>
                </a:solidFill>
                <a:sym typeface="Wingdings"/>
              </a:rPr>
              <a:t>IECAs</a:t>
            </a:r>
            <a:r>
              <a:rPr lang="es-ES" sz="1653" dirty="0">
                <a:ln>
                  <a:solidFill>
                    <a:srgbClr val="000090"/>
                  </a:solidFill>
                </a:ln>
                <a:solidFill>
                  <a:srgbClr val="000090"/>
                </a:solidFill>
                <a:sym typeface="Wingdings"/>
              </a:rPr>
              <a:t> / ARA-2, diuréticos…</a:t>
            </a:r>
          </a:p>
        </p:txBody>
      </p:sp>
      <p:sp>
        <p:nvSpPr>
          <p:cNvPr id="17" name="Rectángulo 16"/>
          <p:cNvSpPr/>
          <p:nvPr/>
        </p:nvSpPr>
        <p:spPr>
          <a:xfrm>
            <a:off x="260631" y="4726042"/>
            <a:ext cx="1340091" cy="327590"/>
          </a:xfrm>
          <a:prstGeom prst="rect">
            <a:avLst/>
          </a:prstGeom>
          <a:solidFill>
            <a:schemeClr val="accent5">
              <a:lumMod val="40000"/>
              <a:lumOff val="60000"/>
            </a:schemeClr>
          </a:solidFill>
          <a:ln w="28575" cmpd="sng">
            <a:solidFill>
              <a:srgbClr val="000090"/>
            </a:solidFill>
          </a:ln>
        </p:spPr>
        <p:style>
          <a:lnRef idx="1">
            <a:schemeClr val="accent1"/>
          </a:lnRef>
          <a:fillRef idx="3">
            <a:schemeClr val="accent1"/>
          </a:fillRef>
          <a:effectRef idx="2">
            <a:schemeClr val="accent1"/>
          </a:effectRef>
          <a:fontRef idx="minor">
            <a:schemeClr val="lt1"/>
          </a:fontRef>
        </p:style>
        <p:txBody>
          <a:bodyPr wrap="square">
            <a:spAutoFit/>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nSpc>
                <a:spcPct val="130000"/>
              </a:lnSpc>
            </a:pPr>
            <a:r>
              <a:rPr lang="es-ES" sz="1279" b="1" u="sng" dirty="0">
                <a:ln>
                  <a:solidFill>
                    <a:srgbClr val="000090"/>
                  </a:solidFill>
                </a:ln>
                <a:solidFill>
                  <a:srgbClr val="000090"/>
                </a:solidFill>
              </a:rPr>
              <a:t>TRATAMIENTO</a:t>
            </a:r>
            <a:endParaRPr lang="es-ES" sz="1279" dirty="0">
              <a:ln>
                <a:solidFill>
                  <a:srgbClr val="000090"/>
                </a:solidFill>
              </a:ln>
              <a:solidFill>
                <a:srgbClr val="000090"/>
              </a:solidFill>
            </a:endParaRPr>
          </a:p>
        </p:txBody>
      </p:sp>
      <p:sp>
        <p:nvSpPr>
          <p:cNvPr id="21" name="Rectángulo 20"/>
          <p:cNvSpPr/>
          <p:nvPr/>
        </p:nvSpPr>
        <p:spPr>
          <a:xfrm>
            <a:off x="260631" y="935607"/>
            <a:ext cx="778319" cy="327590"/>
          </a:xfrm>
          <a:prstGeom prst="rect">
            <a:avLst/>
          </a:prstGeom>
          <a:solidFill>
            <a:schemeClr val="accent5">
              <a:lumMod val="40000"/>
              <a:lumOff val="60000"/>
            </a:schemeClr>
          </a:solidFill>
          <a:ln w="28575" cmpd="sng">
            <a:solidFill>
              <a:srgbClr val="000090"/>
            </a:solidFill>
          </a:ln>
        </p:spPr>
        <p:style>
          <a:lnRef idx="1">
            <a:schemeClr val="accent1"/>
          </a:lnRef>
          <a:fillRef idx="3">
            <a:schemeClr val="accent1"/>
          </a:fillRef>
          <a:effectRef idx="2">
            <a:schemeClr val="accent1"/>
          </a:effectRef>
          <a:fontRef idx="minor">
            <a:schemeClr val="lt1"/>
          </a:fontRef>
        </p:style>
        <p:txBody>
          <a:bodyPr wrap="square">
            <a:spAutoFit/>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nSpc>
                <a:spcPct val="130000"/>
              </a:lnSpc>
            </a:pPr>
            <a:r>
              <a:rPr lang="es-ES" sz="1279" b="1" u="sng" dirty="0">
                <a:ln>
                  <a:solidFill>
                    <a:srgbClr val="000090"/>
                  </a:solidFill>
                </a:ln>
                <a:solidFill>
                  <a:srgbClr val="000090"/>
                </a:solidFill>
              </a:rPr>
              <a:t>CLÍNICA</a:t>
            </a:r>
            <a:endParaRPr lang="es-ES" sz="1279" dirty="0">
              <a:ln>
                <a:solidFill>
                  <a:srgbClr val="000090"/>
                </a:solidFill>
              </a:ln>
              <a:solidFill>
                <a:srgbClr val="000090"/>
              </a:solidFill>
            </a:endParaRPr>
          </a:p>
        </p:txBody>
      </p:sp>
      <p:sp>
        <p:nvSpPr>
          <p:cNvPr id="2" name="CuadroTexto 1">
            <a:extLst>
              <a:ext uri="{FF2B5EF4-FFF2-40B4-BE49-F238E27FC236}">
                <a16:creationId xmlns:a16="http://schemas.microsoft.com/office/drawing/2014/main" id="{74273C8D-64ED-1543-99EC-78A934F626F4}"/>
              </a:ext>
            </a:extLst>
          </p:cNvPr>
          <p:cNvSpPr txBox="1"/>
          <p:nvPr/>
        </p:nvSpPr>
        <p:spPr>
          <a:xfrm>
            <a:off x="6777898" y="708335"/>
            <a:ext cx="2906586" cy="486030"/>
          </a:xfrm>
          <a:prstGeom prst="rect">
            <a:avLst/>
          </a:prstGeom>
          <a:noFill/>
        </p:spPr>
        <p:txBody>
          <a:bodyPr wrap="square" rtlCol="0">
            <a:spAutoFit/>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r>
              <a:rPr lang="es-ES" sz="1279" dirty="0"/>
              <a:t>Idiopática </a:t>
            </a:r>
            <a:r>
              <a:rPr lang="es-ES" sz="1279" dirty="0">
                <a:sym typeface="Wingdings" pitchFamily="2" charset="2"/>
              </a:rPr>
              <a:t> + en niños (8-16 años)</a:t>
            </a:r>
          </a:p>
          <a:p>
            <a:r>
              <a:rPr lang="es-ES" sz="1279" dirty="0">
                <a:sym typeface="Wingdings" pitchFamily="2" charset="2"/>
              </a:rPr>
              <a:t>Secundarias  + en adultos</a:t>
            </a:r>
            <a:endParaRPr lang="es-ES" sz="1279" dirty="0"/>
          </a:p>
        </p:txBody>
      </p:sp>
      <p:sp>
        <p:nvSpPr>
          <p:cNvPr id="4" name="Marcador de número de diapositiva 3"/>
          <p:cNvSpPr>
            <a:spLocks noGrp="1"/>
          </p:cNvSpPr>
          <p:nvPr>
            <p:ph type="sldNum" sz="quarter" idx="12"/>
          </p:nvPr>
        </p:nvSpPr>
        <p:spPr/>
        <p:txBody>
          <a:bodyPr/>
          <a:lstStyle/>
          <a:p>
            <a:fld id="{07BF2B56-5828-8649-93B7-2120D05581F0}" type="slidenum">
              <a:rPr lang="es-ES" smtClean="0"/>
              <a:t>43</a:t>
            </a:fld>
            <a:endParaRPr lang="es-ES"/>
          </a:p>
        </p:txBody>
      </p:sp>
    </p:spTree>
    <p:extLst>
      <p:ext uri="{BB962C8B-B14F-4D97-AF65-F5344CB8AC3E}">
        <p14:creationId xmlns:p14="http://schemas.microsoft.com/office/powerpoint/2010/main" val="9630880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500"/>
                                        <p:tgtEl>
                                          <p:spTgt spid="21"/>
                                        </p:tgtEl>
                                        <p:attrNameLst>
                                          <p:attrName>ppt_y</p:attrName>
                                        </p:attrNameLst>
                                      </p:cBhvr>
                                      <p:tavLst>
                                        <p:tav tm="0">
                                          <p:val>
                                            <p:strVal val="#ppt_y+#ppt_h*1.125000"/>
                                          </p:val>
                                        </p:tav>
                                        <p:tav tm="100000">
                                          <p:val>
                                            <p:strVal val="#ppt_y"/>
                                          </p:val>
                                        </p:tav>
                                      </p:tavLst>
                                    </p:anim>
                                    <p:animEffect transition="in" filter="wipe(up)">
                                      <p:cBhvr>
                                        <p:cTn id="8" dur="500"/>
                                        <p:tgtEl>
                                          <p:spTgt spid="21"/>
                                        </p:tgtEl>
                                      </p:cBhvr>
                                    </p:animEffect>
                                  </p:childTnLst>
                                </p:cTn>
                              </p:par>
                              <p:par>
                                <p:cTn id="9" presetID="12" presetClass="entr" presetSubtype="4"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p:tgtEl>
                                          <p:spTgt spid="6"/>
                                        </p:tgtEl>
                                        <p:attrNameLst>
                                          <p:attrName>ppt_y</p:attrName>
                                        </p:attrNameLst>
                                      </p:cBhvr>
                                      <p:tavLst>
                                        <p:tav tm="0">
                                          <p:val>
                                            <p:strVal val="#ppt_y+#ppt_h*1.125000"/>
                                          </p:val>
                                        </p:tav>
                                        <p:tav tm="100000">
                                          <p:val>
                                            <p:strVal val="#ppt_y"/>
                                          </p:val>
                                        </p:tav>
                                      </p:tavLst>
                                    </p:anim>
                                    <p:animEffect transition="in" filter="wipe(up)">
                                      <p:cBhvr>
                                        <p:cTn id="12" dur="500"/>
                                        <p:tgtEl>
                                          <p:spTgt spid="6"/>
                                        </p:tgtEl>
                                      </p:cBhvr>
                                    </p:animEffect>
                                  </p:childTnLst>
                                </p:cTn>
                              </p:par>
                            </p:childTnLst>
                          </p:cTn>
                        </p:par>
                        <p:par>
                          <p:cTn id="13" fill="hold">
                            <p:stCondLst>
                              <p:cond delay="500"/>
                            </p:stCondLst>
                            <p:childTnLst>
                              <p:par>
                                <p:cTn id="14" presetID="8" presetClass="entr" presetSubtype="16" fill="hold" nodeType="afterEffect">
                                  <p:stCondLst>
                                    <p:cond delay="2000"/>
                                  </p:stCondLst>
                                  <p:childTnLst>
                                    <p:set>
                                      <p:cBhvr>
                                        <p:cTn id="15" dur="1" fill="hold">
                                          <p:stCondLst>
                                            <p:cond delay="0"/>
                                          </p:stCondLst>
                                        </p:cTn>
                                        <p:tgtEl>
                                          <p:spTgt spid="19"/>
                                        </p:tgtEl>
                                        <p:attrNameLst>
                                          <p:attrName>style.visibility</p:attrName>
                                        </p:attrNameLst>
                                      </p:cBhvr>
                                      <p:to>
                                        <p:strVal val="visible"/>
                                      </p:to>
                                    </p:set>
                                    <p:animEffect transition="in" filter="diamond(in)">
                                      <p:cBhvr>
                                        <p:cTn id="16" dur="900"/>
                                        <p:tgtEl>
                                          <p:spTgt spid="19"/>
                                        </p:tgtEl>
                                      </p:cBhvr>
                                    </p:animEffect>
                                  </p:childTnLst>
                                </p:cTn>
                              </p:par>
                            </p:childTnLst>
                          </p:cTn>
                        </p:par>
                      </p:childTnLst>
                    </p:cTn>
                  </p:par>
                  <p:par>
                    <p:cTn id="17" fill="hold">
                      <p:stCondLst>
                        <p:cond delay="indefinite"/>
                      </p:stCondLst>
                      <p:childTnLst>
                        <p:par>
                          <p:cTn id="18" fill="hold">
                            <p:stCondLst>
                              <p:cond delay="0"/>
                            </p:stCondLst>
                            <p:childTnLst>
                              <p:par>
                                <p:cTn id="19" presetID="12" presetClass="entr" presetSubtype="4"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500"/>
                                        <p:tgtEl>
                                          <p:spTgt spid="7"/>
                                        </p:tgtEl>
                                        <p:attrNameLst>
                                          <p:attrName>ppt_y</p:attrName>
                                        </p:attrNameLst>
                                      </p:cBhvr>
                                      <p:tavLst>
                                        <p:tav tm="0">
                                          <p:val>
                                            <p:strVal val="#ppt_y+#ppt_h*1.125000"/>
                                          </p:val>
                                        </p:tav>
                                        <p:tav tm="100000">
                                          <p:val>
                                            <p:strVal val="#ppt_y"/>
                                          </p:val>
                                        </p:tav>
                                      </p:tavLst>
                                    </p:anim>
                                    <p:animEffect transition="in" filter="wipe(up)">
                                      <p:cBhvr>
                                        <p:cTn id="22" dur="500"/>
                                        <p:tgtEl>
                                          <p:spTgt spid="7"/>
                                        </p:tgtEl>
                                      </p:cBhvr>
                                    </p:animEffect>
                                  </p:childTnLst>
                                </p:cTn>
                              </p:par>
                            </p:childTnLst>
                          </p:cTn>
                        </p:par>
                      </p:childTnLst>
                    </p:cTn>
                  </p:par>
                  <p:par>
                    <p:cTn id="23" fill="hold">
                      <p:stCondLst>
                        <p:cond delay="indefinite"/>
                      </p:stCondLst>
                      <p:childTnLst>
                        <p:par>
                          <p:cTn id="24" fill="hold">
                            <p:stCondLst>
                              <p:cond delay="0"/>
                            </p:stCondLst>
                            <p:childTnLst>
                              <p:par>
                                <p:cTn id="25" presetID="12" presetClass="entr" presetSubtype="4" fill="hold" grpId="0" nodeType="click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additive="base">
                                        <p:cTn id="27" dur="500"/>
                                        <p:tgtEl>
                                          <p:spTgt spid="10"/>
                                        </p:tgtEl>
                                        <p:attrNameLst>
                                          <p:attrName>ppt_y</p:attrName>
                                        </p:attrNameLst>
                                      </p:cBhvr>
                                      <p:tavLst>
                                        <p:tav tm="0">
                                          <p:val>
                                            <p:strVal val="#ppt_y+#ppt_h*1.125000"/>
                                          </p:val>
                                        </p:tav>
                                        <p:tav tm="100000">
                                          <p:val>
                                            <p:strVal val="#ppt_y"/>
                                          </p:val>
                                        </p:tav>
                                      </p:tavLst>
                                    </p:anim>
                                    <p:animEffect transition="in" filter="wipe(up)">
                                      <p:cBhvr>
                                        <p:cTn id="28" dur="500"/>
                                        <p:tgtEl>
                                          <p:spTgt spid="10"/>
                                        </p:tgtEl>
                                      </p:cBhvr>
                                    </p:animEffect>
                                  </p:childTnLst>
                                </p:cTn>
                              </p:par>
                            </p:childTnLst>
                          </p:cTn>
                        </p:par>
                        <p:par>
                          <p:cTn id="29" fill="hold">
                            <p:stCondLst>
                              <p:cond delay="500"/>
                            </p:stCondLst>
                            <p:childTnLst>
                              <p:par>
                                <p:cTn id="30" presetID="49" presetClass="entr" presetSubtype="0" decel="100000" fill="hold" grpId="0" nodeType="afterEffect">
                                  <p:stCondLst>
                                    <p:cond delay="0"/>
                                  </p:stCondLst>
                                  <p:childTnLst>
                                    <p:set>
                                      <p:cBhvr>
                                        <p:cTn id="31" dur="1" fill="hold">
                                          <p:stCondLst>
                                            <p:cond delay="0"/>
                                          </p:stCondLst>
                                        </p:cTn>
                                        <p:tgtEl>
                                          <p:spTgt spid="5"/>
                                        </p:tgtEl>
                                        <p:attrNameLst>
                                          <p:attrName>style.visibility</p:attrName>
                                        </p:attrNameLst>
                                      </p:cBhvr>
                                      <p:to>
                                        <p:strVal val="visible"/>
                                      </p:to>
                                    </p:set>
                                    <p:anim calcmode="lin" valueType="num">
                                      <p:cBhvr>
                                        <p:cTn id="32" dur="500" fill="hold"/>
                                        <p:tgtEl>
                                          <p:spTgt spid="5"/>
                                        </p:tgtEl>
                                        <p:attrNameLst>
                                          <p:attrName>ppt_w</p:attrName>
                                        </p:attrNameLst>
                                      </p:cBhvr>
                                      <p:tavLst>
                                        <p:tav tm="0">
                                          <p:val>
                                            <p:fltVal val="0"/>
                                          </p:val>
                                        </p:tav>
                                        <p:tav tm="100000">
                                          <p:val>
                                            <p:strVal val="#ppt_w"/>
                                          </p:val>
                                        </p:tav>
                                      </p:tavLst>
                                    </p:anim>
                                    <p:anim calcmode="lin" valueType="num">
                                      <p:cBhvr>
                                        <p:cTn id="33" dur="500" fill="hold"/>
                                        <p:tgtEl>
                                          <p:spTgt spid="5"/>
                                        </p:tgtEl>
                                        <p:attrNameLst>
                                          <p:attrName>ppt_h</p:attrName>
                                        </p:attrNameLst>
                                      </p:cBhvr>
                                      <p:tavLst>
                                        <p:tav tm="0">
                                          <p:val>
                                            <p:fltVal val="0"/>
                                          </p:val>
                                        </p:tav>
                                        <p:tav tm="100000">
                                          <p:val>
                                            <p:strVal val="#ppt_h"/>
                                          </p:val>
                                        </p:tav>
                                      </p:tavLst>
                                    </p:anim>
                                    <p:anim calcmode="lin" valueType="num">
                                      <p:cBhvr>
                                        <p:cTn id="34" dur="500" fill="hold"/>
                                        <p:tgtEl>
                                          <p:spTgt spid="5"/>
                                        </p:tgtEl>
                                        <p:attrNameLst>
                                          <p:attrName>style.rotation</p:attrName>
                                        </p:attrNameLst>
                                      </p:cBhvr>
                                      <p:tavLst>
                                        <p:tav tm="0">
                                          <p:val>
                                            <p:fltVal val="360"/>
                                          </p:val>
                                        </p:tav>
                                        <p:tav tm="100000">
                                          <p:val>
                                            <p:fltVal val="0"/>
                                          </p:val>
                                        </p:tav>
                                      </p:tavLst>
                                    </p:anim>
                                    <p:animEffect transition="in" filter="fade">
                                      <p:cBhvr>
                                        <p:cTn id="35" dur="500"/>
                                        <p:tgtEl>
                                          <p:spTgt spid="5"/>
                                        </p:tgtEl>
                                      </p:cBhvr>
                                    </p:animEffect>
                                  </p:childTnLst>
                                </p:cTn>
                              </p:par>
                            </p:childTnLst>
                          </p:cTn>
                        </p:par>
                      </p:childTnLst>
                    </p:cTn>
                  </p:par>
                  <p:par>
                    <p:cTn id="36" fill="hold">
                      <p:stCondLst>
                        <p:cond delay="indefinite"/>
                      </p:stCondLst>
                      <p:childTnLst>
                        <p:par>
                          <p:cTn id="37" fill="hold">
                            <p:stCondLst>
                              <p:cond delay="0"/>
                            </p:stCondLst>
                            <p:childTnLst>
                              <p:par>
                                <p:cTn id="38" presetID="12" presetClass="entr" presetSubtype="4" fill="hold" grpId="0" nodeType="clickEffect">
                                  <p:stCondLst>
                                    <p:cond delay="0"/>
                                  </p:stCondLst>
                                  <p:childTnLst>
                                    <p:set>
                                      <p:cBhvr>
                                        <p:cTn id="39" dur="1" fill="hold">
                                          <p:stCondLst>
                                            <p:cond delay="0"/>
                                          </p:stCondLst>
                                        </p:cTn>
                                        <p:tgtEl>
                                          <p:spTgt spid="17"/>
                                        </p:tgtEl>
                                        <p:attrNameLst>
                                          <p:attrName>style.visibility</p:attrName>
                                        </p:attrNameLst>
                                      </p:cBhvr>
                                      <p:to>
                                        <p:strVal val="visible"/>
                                      </p:to>
                                    </p:set>
                                    <p:anim calcmode="lin" valueType="num">
                                      <p:cBhvr additive="base">
                                        <p:cTn id="40" dur="500"/>
                                        <p:tgtEl>
                                          <p:spTgt spid="17"/>
                                        </p:tgtEl>
                                        <p:attrNameLst>
                                          <p:attrName>ppt_y</p:attrName>
                                        </p:attrNameLst>
                                      </p:cBhvr>
                                      <p:tavLst>
                                        <p:tav tm="0">
                                          <p:val>
                                            <p:strVal val="#ppt_y+#ppt_h*1.125000"/>
                                          </p:val>
                                        </p:tav>
                                        <p:tav tm="100000">
                                          <p:val>
                                            <p:strVal val="#ppt_y"/>
                                          </p:val>
                                        </p:tav>
                                      </p:tavLst>
                                    </p:anim>
                                    <p:animEffect transition="in" filter="wipe(up)">
                                      <p:cBhvr>
                                        <p:cTn id="41" dur="500"/>
                                        <p:tgtEl>
                                          <p:spTgt spid="17"/>
                                        </p:tgtEl>
                                      </p:cBhvr>
                                    </p:animEffect>
                                  </p:childTnLst>
                                </p:cTn>
                              </p:par>
                              <p:par>
                                <p:cTn id="42" presetID="12" presetClass="entr" presetSubtype="4" fill="hold" grpId="0" nodeType="with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p:tgtEl>
                                          <p:spTgt spid="9"/>
                                        </p:tgtEl>
                                        <p:attrNameLst>
                                          <p:attrName>ppt_y</p:attrName>
                                        </p:attrNameLst>
                                      </p:cBhvr>
                                      <p:tavLst>
                                        <p:tav tm="0">
                                          <p:val>
                                            <p:strVal val="#ppt_y+#ppt_h*1.125000"/>
                                          </p:val>
                                        </p:tav>
                                        <p:tav tm="100000">
                                          <p:val>
                                            <p:strVal val="#ppt_y"/>
                                          </p:val>
                                        </p:tav>
                                      </p:tavLst>
                                    </p:anim>
                                    <p:animEffect transition="in" filter="wipe(up)">
                                      <p:cBhvr>
                                        <p:cTn id="4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0" grpId="0" animBg="1"/>
      <p:bldP spid="5" grpId="0" animBg="1"/>
      <p:bldP spid="7" grpId="0" animBg="1"/>
      <p:bldP spid="9" grpId="0" animBg="1"/>
      <p:bldP spid="17" grpId="0" animBg="1"/>
      <p:bldP spid="21"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ortar rectángulo de esquina sencilla 4">
            <a:extLst>
              <a:ext uri="{FF2B5EF4-FFF2-40B4-BE49-F238E27FC236}">
                <a16:creationId xmlns:a16="http://schemas.microsoft.com/office/drawing/2014/main" id="{AAD19588-3600-164C-9E90-615B07728560}"/>
              </a:ext>
            </a:extLst>
          </p:cNvPr>
          <p:cNvSpPr/>
          <p:nvPr/>
        </p:nvSpPr>
        <p:spPr>
          <a:xfrm>
            <a:off x="4942574" y="1272623"/>
            <a:ext cx="4855731" cy="2236926"/>
          </a:xfrm>
          <a:prstGeom prst="snip1Rect">
            <a:avLst>
              <a:gd name="adj" fmla="val 7151"/>
            </a:avLst>
          </a:prstGeom>
          <a:solidFill>
            <a:srgbClr val="FFFF00">
              <a:alpha val="81000"/>
            </a:srgbClr>
          </a:solidFill>
          <a:ln w="38100" cmpd="dbl">
            <a:solidFill>
              <a:srgbClr val="000000"/>
            </a:solidFill>
          </a:ln>
        </p:spPr>
        <p:style>
          <a:lnRef idx="1">
            <a:schemeClr val="accent1"/>
          </a:lnRef>
          <a:fillRef idx="3">
            <a:schemeClr val="accent1"/>
          </a:fillRef>
          <a:effectRef idx="2">
            <a:schemeClr val="accent1"/>
          </a:effectRef>
          <a:fontRef idx="minor">
            <a:schemeClr val="lt1"/>
          </a:fontRef>
        </p:style>
        <p:txBody>
          <a:bodyPr lIns="297563" tIns="38683" rIns="297563" rtlCol="0"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marL="283441" indent="-283441">
              <a:spcAft>
                <a:spcPts val="248"/>
              </a:spcAft>
              <a:buFont typeface="Arial" panose="020B0604020202020204" pitchFamily="34" charset="0"/>
              <a:buChar char="•"/>
            </a:pPr>
            <a:r>
              <a:rPr lang="es-ES" sz="1653" dirty="0">
                <a:ln>
                  <a:solidFill>
                    <a:schemeClr val="tx1"/>
                  </a:solidFill>
                </a:ln>
                <a:solidFill>
                  <a:srgbClr val="000000"/>
                </a:solidFill>
              </a:rPr>
              <a:t>¿IC circulantes?</a:t>
            </a:r>
          </a:p>
          <a:p>
            <a:pPr marL="661363" lvl="1" indent="-283441">
              <a:spcAft>
                <a:spcPts val="248"/>
              </a:spcAft>
              <a:buFont typeface="Arial" panose="020B0604020202020204" pitchFamily="34" charset="0"/>
              <a:buChar char="•"/>
            </a:pPr>
            <a:r>
              <a:rPr lang="es-ES" sz="1653" b="1" spc="41" dirty="0">
                <a:ln w="13500">
                  <a:solidFill>
                    <a:schemeClr val="accent1">
                      <a:shade val="2500"/>
                      <a:alpha val="6500"/>
                    </a:schemeClr>
                  </a:solidFill>
                  <a:prstDash val="solid"/>
                </a:ln>
                <a:solidFill>
                  <a:srgbClr val="000000">
                    <a:alpha val="95000"/>
                  </a:srgbClr>
                </a:solidFill>
                <a:effectLst>
                  <a:innerShdw blurRad="50900" dist="38500" dir="13500000">
                    <a:srgbClr val="000000">
                      <a:alpha val="60000"/>
                    </a:srgbClr>
                  </a:innerShdw>
                </a:effectLst>
              </a:rPr>
              <a:t>¿tamaño?</a:t>
            </a:r>
            <a:endParaRPr lang="es-ES" sz="1653" dirty="0">
              <a:ln>
                <a:solidFill>
                  <a:schemeClr val="tx1"/>
                </a:solidFill>
              </a:ln>
              <a:solidFill>
                <a:srgbClr val="000000"/>
              </a:solidFill>
            </a:endParaRPr>
          </a:p>
          <a:p>
            <a:pPr marL="283441" indent="-283441">
              <a:spcAft>
                <a:spcPts val="248"/>
              </a:spcAft>
              <a:buFont typeface="Arial" panose="020B0604020202020204" pitchFamily="34" charset="0"/>
              <a:buChar char="•"/>
            </a:pPr>
            <a:r>
              <a:rPr lang="es-ES" sz="1653" dirty="0">
                <a:ln>
                  <a:solidFill>
                    <a:schemeClr val="tx1"/>
                  </a:solidFill>
                </a:ln>
                <a:solidFill>
                  <a:srgbClr val="000000"/>
                </a:solidFill>
              </a:rPr>
              <a:t>¿Depósito de IC?</a:t>
            </a:r>
          </a:p>
          <a:p>
            <a:pPr marL="661363" lvl="1" indent="-283441">
              <a:spcAft>
                <a:spcPts val="248"/>
              </a:spcAft>
              <a:buFont typeface="Arial" panose="020B0604020202020204" pitchFamily="34" charset="0"/>
              <a:buChar char="•"/>
            </a:pPr>
            <a:r>
              <a:rPr lang="es-ES" sz="1279" dirty="0">
                <a:ln>
                  <a:solidFill>
                    <a:schemeClr val="tx1"/>
                  </a:solidFill>
                </a:ln>
                <a:solidFill>
                  <a:srgbClr val="000000"/>
                </a:solidFill>
              </a:rPr>
              <a:t>¿dónde?</a:t>
            </a:r>
          </a:p>
          <a:p>
            <a:pPr marL="661363" lvl="1" indent="-283441">
              <a:spcAft>
                <a:spcPts val="248"/>
              </a:spcAft>
              <a:buFont typeface="Arial" panose="020B0604020202020204" pitchFamily="34" charset="0"/>
              <a:buChar char="•"/>
            </a:pPr>
            <a:r>
              <a:rPr lang="es-ES" sz="1279" dirty="0">
                <a:ln>
                  <a:solidFill>
                    <a:schemeClr val="tx1"/>
                  </a:solidFill>
                </a:ln>
                <a:solidFill>
                  <a:srgbClr val="000000"/>
                </a:solidFill>
              </a:rPr>
              <a:t>¿de qué?</a:t>
            </a:r>
          </a:p>
          <a:p>
            <a:pPr marL="283441" indent="-283441">
              <a:spcAft>
                <a:spcPts val="248"/>
              </a:spcAft>
              <a:buFont typeface="Arial" panose="020B0604020202020204" pitchFamily="34" charset="0"/>
              <a:buChar char="•"/>
            </a:pPr>
            <a:r>
              <a:rPr lang="es-ES" sz="1653" dirty="0">
                <a:ln>
                  <a:solidFill>
                    <a:schemeClr val="tx1"/>
                  </a:solidFill>
                </a:ln>
                <a:solidFill>
                  <a:srgbClr val="000000"/>
                </a:solidFill>
              </a:rPr>
              <a:t>¿Activación del complemento?</a:t>
            </a:r>
            <a:endParaRPr lang="es-ES" sz="1157" dirty="0">
              <a:ln>
                <a:solidFill>
                  <a:schemeClr val="tx1"/>
                </a:solidFill>
              </a:ln>
              <a:solidFill>
                <a:srgbClr val="000000"/>
              </a:solidFill>
            </a:endParaRPr>
          </a:p>
          <a:p>
            <a:pPr marL="661363" lvl="1" indent="-283441">
              <a:spcAft>
                <a:spcPts val="248"/>
              </a:spcAft>
              <a:buFont typeface="Arial" panose="020B0604020202020204" pitchFamily="34" charset="0"/>
              <a:buChar char="•"/>
            </a:pPr>
            <a:r>
              <a:rPr lang="es-ES" sz="1653" dirty="0">
                <a:ln>
                  <a:solidFill>
                    <a:schemeClr val="tx1"/>
                  </a:solidFill>
                </a:ln>
                <a:solidFill>
                  <a:srgbClr val="000000"/>
                </a:solidFill>
              </a:rPr>
              <a:t>¿</a:t>
            </a:r>
            <a:r>
              <a:rPr lang="es-ES" sz="1653" dirty="0" err="1">
                <a:ln>
                  <a:solidFill>
                    <a:schemeClr val="tx1"/>
                  </a:solidFill>
                </a:ln>
                <a:solidFill>
                  <a:srgbClr val="000000"/>
                </a:solidFill>
              </a:rPr>
              <a:t>Hipocomplementemia</a:t>
            </a:r>
            <a:r>
              <a:rPr lang="es-ES" sz="1653" dirty="0">
                <a:ln>
                  <a:solidFill>
                    <a:schemeClr val="tx1"/>
                  </a:solidFill>
                </a:ln>
                <a:solidFill>
                  <a:srgbClr val="000000"/>
                </a:solidFill>
              </a:rPr>
              <a:t>?</a:t>
            </a:r>
          </a:p>
        </p:txBody>
      </p:sp>
      <p:sp>
        <p:nvSpPr>
          <p:cNvPr id="6" name="CuadroTexto 5"/>
          <p:cNvSpPr txBox="1"/>
          <p:nvPr/>
        </p:nvSpPr>
        <p:spPr>
          <a:xfrm>
            <a:off x="169325" y="3823825"/>
            <a:ext cx="2993505" cy="1313565"/>
          </a:xfrm>
          <a:prstGeom prst="rect">
            <a:avLst/>
          </a:prstGeom>
          <a:solidFill>
            <a:schemeClr val="bg1"/>
          </a:solidFill>
          <a:ln w="38100" cmpd="dbl">
            <a:solidFill>
              <a:schemeClr val="tx1"/>
            </a:solidFill>
          </a:ln>
        </p:spPr>
        <p:txBody>
          <a:bodyPr wrap="square" rtlCol="0">
            <a:spAutoFit/>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nSpc>
                <a:spcPct val="130000"/>
              </a:lnSpc>
            </a:pPr>
            <a:r>
              <a:rPr lang="es-ES" sz="1279" b="1" u="sng" dirty="0"/>
              <a:t>ENFERMEDADES ASOCIADAS</a:t>
            </a:r>
            <a:endParaRPr lang="es-ES" sz="1279" dirty="0"/>
          </a:p>
          <a:p>
            <a:pPr>
              <a:lnSpc>
                <a:spcPct val="130000"/>
              </a:lnSpc>
            </a:pPr>
            <a:r>
              <a:rPr lang="es-ES" sz="1653" b="1" dirty="0"/>
              <a:t>· Lipodistrofia parcial</a:t>
            </a:r>
          </a:p>
          <a:p>
            <a:pPr>
              <a:lnSpc>
                <a:spcPct val="130000"/>
              </a:lnSpc>
            </a:pPr>
            <a:r>
              <a:rPr lang="es-ES" sz="1653" b="1" dirty="0"/>
              <a:t>· (Anemias hemolíticas) </a:t>
            </a:r>
            <a:r>
              <a:rPr lang="es-ES" sz="1653" b="1" dirty="0">
                <a:sym typeface="Wingdings" pitchFamily="2" charset="2"/>
              </a:rPr>
              <a:t> </a:t>
            </a:r>
            <a:r>
              <a:rPr lang="es-ES" sz="1653" b="1" dirty="0" err="1">
                <a:sym typeface="Wingdings" pitchFamily="2" charset="2"/>
              </a:rPr>
              <a:t>SHUa</a:t>
            </a:r>
            <a:endParaRPr lang="es-ES" sz="1279" dirty="0"/>
          </a:p>
        </p:txBody>
      </p:sp>
      <p:sp>
        <p:nvSpPr>
          <p:cNvPr id="9" name="CuadroTexto 8"/>
          <p:cNvSpPr txBox="1"/>
          <p:nvPr/>
        </p:nvSpPr>
        <p:spPr>
          <a:xfrm>
            <a:off x="1306346" y="1396922"/>
            <a:ext cx="637581" cy="289182"/>
          </a:xfrm>
          <a:prstGeom prst="rect">
            <a:avLst/>
          </a:prstGeom>
          <a:ln w="28575" cmpd="sng"/>
        </p:spPr>
        <p:style>
          <a:lnRef idx="2">
            <a:schemeClr val="accent2"/>
          </a:lnRef>
          <a:fillRef idx="1">
            <a:schemeClr val="lt1"/>
          </a:fillRef>
          <a:effectRef idx="0">
            <a:schemeClr val="accent2"/>
          </a:effectRef>
          <a:fontRef idx="minor">
            <a:schemeClr val="dk1"/>
          </a:fontRef>
        </p:style>
        <p:txBody>
          <a:bodyPr wrap="square" rtlCol="0">
            <a:spAutoFit/>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gn="ctr"/>
            <a:r>
              <a:rPr lang="es-ES" sz="1279" b="1" u="sng" dirty="0"/>
              <a:t>c3NeF</a:t>
            </a:r>
            <a:endParaRPr lang="es-ES" sz="1279" b="1" i="1" dirty="0"/>
          </a:p>
        </p:txBody>
      </p:sp>
      <p:sp>
        <p:nvSpPr>
          <p:cNvPr id="14" name="CuadroTexto 13"/>
          <p:cNvSpPr txBox="1"/>
          <p:nvPr/>
        </p:nvSpPr>
        <p:spPr>
          <a:xfrm>
            <a:off x="6969810" y="1458905"/>
            <a:ext cx="2025315" cy="289182"/>
          </a:xfrm>
          <a:prstGeom prst="rect">
            <a:avLst/>
          </a:prstGeom>
          <a:noFill/>
        </p:spPr>
        <p:txBody>
          <a:bodyPr wrap="square" rtlCol="0">
            <a:spAutoFit/>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r>
              <a:rPr lang="es-ES" sz="1279" b="1" u="sng" dirty="0">
                <a:ln>
                  <a:solidFill>
                    <a:srgbClr val="000000"/>
                  </a:solidFill>
                </a:ln>
                <a:solidFill>
                  <a:srgbClr val="000000"/>
                </a:solidFill>
                <a:sym typeface="Wingdings"/>
              </a:rPr>
              <a:t> No (*C3NeF, anti-FH)</a:t>
            </a:r>
            <a:endParaRPr lang="es-ES" sz="1279" b="1" u="sng" dirty="0">
              <a:ln>
                <a:solidFill>
                  <a:srgbClr val="000000"/>
                </a:solidFill>
              </a:ln>
              <a:solidFill>
                <a:srgbClr val="000000"/>
              </a:solidFill>
            </a:endParaRPr>
          </a:p>
        </p:txBody>
      </p:sp>
      <p:sp>
        <p:nvSpPr>
          <p:cNvPr id="16" name="CuadroTexto 15"/>
          <p:cNvSpPr txBox="1"/>
          <p:nvPr/>
        </p:nvSpPr>
        <p:spPr>
          <a:xfrm>
            <a:off x="6982487" y="2020467"/>
            <a:ext cx="1439832" cy="289182"/>
          </a:xfrm>
          <a:prstGeom prst="rect">
            <a:avLst/>
          </a:prstGeom>
          <a:noFill/>
        </p:spPr>
        <p:txBody>
          <a:bodyPr wrap="square" rtlCol="0">
            <a:spAutoFit/>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r>
              <a:rPr lang="es-ES" sz="1279" b="1" u="sng" dirty="0">
                <a:ln>
                  <a:solidFill>
                    <a:srgbClr val="000000"/>
                  </a:solidFill>
                </a:ln>
                <a:solidFill>
                  <a:srgbClr val="000000"/>
                </a:solidFill>
                <a:sym typeface="Wingdings"/>
              </a:rPr>
              <a:t> </a:t>
            </a:r>
            <a:r>
              <a:rPr lang="es-ES" sz="1279" b="1" u="sng" dirty="0">
                <a:ln>
                  <a:solidFill>
                    <a:srgbClr val="000000"/>
                  </a:solidFill>
                </a:ln>
                <a:solidFill>
                  <a:srgbClr val="000000"/>
                </a:solidFill>
              </a:rPr>
              <a:t>No (SÓLO C3)</a:t>
            </a:r>
          </a:p>
        </p:txBody>
      </p:sp>
      <p:sp>
        <p:nvSpPr>
          <p:cNvPr id="17" name="CuadroTexto 16"/>
          <p:cNvSpPr txBox="1"/>
          <p:nvPr/>
        </p:nvSpPr>
        <p:spPr>
          <a:xfrm>
            <a:off x="6982487" y="2285359"/>
            <a:ext cx="2198410" cy="289182"/>
          </a:xfrm>
          <a:prstGeom prst="rect">
            <a:avLst/>
          </a:prstGeom>
          <a:noFill/>
        </p:spPr>
        <p:txBody>
          <a:bodyPr wrap="square" rtlCol="0">
            <a:spAutoFit/>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r>
              <a:rPr lang="es-ES" sz="1279" b="1" u="sng" dirty="0">
                <a:ln>
                  <a:solidFill>
                    <a:srgbClr val="000000"/>
                  </a:solidFill>
                </a:ln>
                <a:solidFill>
                  <a:srgbClr val="000000"/>
                </a:solidFill>
                <a:sym typeface="Wingdings"/>
              </a:rPr>
              <a:t> </a:t>
            </a:r>
            <a:r>
              <a:rPr lang="es-ES" sz="1279" b="1" u="sng" dirty="0">
                <a:ln>
                  <a:solidFill>
                    <a:srgbClr val="000000"/>
                  </a:solidFill>
                </a:ln>
                <a:solidFill>
                  <a:srgbClr val="000000"/>
                </a:solidFill>
              </a:rPr>
              <a:t>INTRAMEMBRANOSOS</a:t>
            </a:r>
          </a:p>
        </p:txBody>
      </p:sp>
      <p:sp>
        <p:nvSpPr>
          <p:cNvPr id="18" name="CuadroTexto 17"/>
          <p:cNvSpPr txBox="1"/>
          <p:nvPr/>
        </p:nvSpPr>
        <p:spPr>
          <a:xfrm>
            <a:off x="6988943" y="2558135"/>
            <a:ext cx="1138425" cy="289182"/>
          </a:xfrm>
          <a:prstGeom prst="rect">
            <a:avLst/>
          </a:prstGeom>
          <a:noFill/>
        </p:spPr>
        <p:txBody>
          <a:bodyPr wrap="square" rtlCol="0">
            <a:spAutoFit/>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r>
              <a:rPr lang="es-ES" sz="1279" b="1" u="sng" dirty="0">
                <a:ln>
                  <a:solidFill>
                    <a:srgbClr val="000000"/>
                  </a:solidFill>
                </a:ln>
                <a:solidFill>
                  <a:srgbClr val="000000"/>
                </a:solidFill>
                <a:sym typeface="Wingdings"/>
              </a:rPr>
              <a:t> CRÓNICO</a:t>
            </a:r>
            <a:endParaRPr lang="es-ES" sz="1279" b="1" u="sng" dirty="0">
              <a:ln>
                <a:solidFill>
                  <a:srgbClr val="000000"/>
                </a:solidFill>
              </a:ln>
              <a:solidFill>
                <a:srgbClr val="000000"/>
              </a:solidFill>
            </a:endParaRPr>
          </a:p>
        </p:txBody>
      </p:sp>
      <p:sp>
        <p:nvSpPr>
          <p:cNvPr id="20" name="CuadroTexto 19"/>
          <p:cNvSpPr txBox="1"/>
          <p:nvPr/>
        </p:nvSpPr>
        <p:spPr>
          <a:xfrm>
            <a:off x="8177387" y="2818415"/>
            <a:ext cx="523633" cy="289182"/>
          </a:xfrm>
          <a:prstGeom prst="rect">
            <a:avLst/>
          </a:prstGeom>
          <a:noFill/>
        </p:spPr>
        <p:txBody>
          <a:bodyPr wrap="square" rtlCol="0">
            <a:spAutoFit/>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r>
              <a:rPr lang="es-ES" sz="1279" b="1" u="sng" dirty="0">
                <a:ln>
                  <a:solidFill>
                    <a:srgbClr val="000000"/>
                  </a:solidFill>
                </a:ln>
                <a:solidFill>
                  <a:srgbClr val="000000"/>
                </a:solidFill>
                <a:sym typeface="Wingdings"/>
              </a:rPr>
              <a:t> </a:t>
            </a:r>
            <a:r>
              <a:rPr lang="es-ES" sz="1279" b="1" u="sng" dirty="0">
                <a:ln>
                  <a:solidFill>
                    <a:srgbClr val="000000"/>
                  </a:solidFill>
                </a:ln>
                <a:solidFill>
                  <a:srgbClr val="000000"/>
                </a:solidFill>
              </a:rPr>
              <a:t>SÍ</a:t>
            </a:r>
          </a:p>
        </p:txBody>
      </p:sp>
      <p:sp>
        <p:nvSpPr>
          <p:cNvPr id="21" name="CuadroTexto 20"/>
          <p:cNvSpPr txBox="1"/>
          <p:nvPr/>
        </p:nvSpPr>
        <p:spPr>
          <a:xfrm>
            <a:off x="7982468" y="3096295"/>
            <a:ext cx="1818194" cy="601062"/>
          </a:xfrm>
          <a:prstGeom prst="rect">
            <a:avLst/>
          </a:prstGeom>
          <a:noFill/>
        </p:spPr>
        <p:txBody>
          <a:bodyPr wrap="square" rtlCol="0">
            <a:spAutoFit/>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r>
              <a:rPr lang="es-ES" sz="1653" b="1" u="sng" dirty="0">
                <a:ln>
                  <a:solidFill>
                    <a:srgbClr val="000000"/>
                  </a:solidFill>
                </a:ln>
                <a:solidFill>
                  <a:srgbClr val="000000"/>
                </a:solidFill>
                <a:sym typeface="Wingdings"/>
              </a:rPr>
              <a:t> </a:t>
            </a:r>
            <a:r>
              <a:rPr lang="es-ES" sz="1653" b="1" u="sng" dirty="0">
                <a:ln>
                  <a:solidFill>
                    <a:srgbClr val="000000"/>
                  </a:solidFill>
                </a:ln>
                <a:solidFill>
                  <a:srgbClr val="000000"/>
                </a:solidFill>
              </a:rPr>
              <a:t>Sí (</a:t>
            </a:r>
            <a:r>
              <a:rPr lang="es-ES" sz="1323" b="1" u="sng" dirty="0">
                <a:ln>
                  <a:solidFill>
                    <a:srgbClr val="000000"/>
                  </a:solidFill>
                </a:ln>
                <a:solidFill>
                  <a:srgbClr val="000000"/>
                </a:solidFill>
                <a:latin typeface="Wingdings"/>
                <a:ea typeface="Wingdings"/>
                <a:cs typeface="Wingdings"/>
                <a:sym typeface="Wingdings"/>
              </a:rPr>
              <a:t></a:t>
            </a:r>
            <a:r>
              <a:rPr lang="es-ES" sz="1653" b="1" u="sng" dirty="0">
                <a:ln>
                  <a:solidFill>
                    <a:srgbClr val="000000"/>
                  </a:solidFill>
                </a:ln>
                <a:solidFill>
                  <a:srgbClr val="000000"/>
                </a:solidFill>
              </a:rPr>
              <a:t>c3), alterna</a:t>
            </a:r>
            <a:endParaRPr lang="es-ES" sz="1653" dirty="0">
              <a:ln>
                <a:solidFill>
                  <a:srgbClr val="000000"/>
                </a:solidFill>
              </a:ln>
              <a:solidFill>
                <a:srgbClr val="000000"/>
              </a:solidFill>
            </a:endParaRPr>
          </a:p>
        </p:txBody>
      </p:sp>
      <p:sp>
        <p:nvSpPr>
          <p:cNvPr id="34" name="Rectángulo 33"/>
          <p:cNvSpPr/>
          <p:nvPr/>
        </p:nvSpPr>
        <p:spPr>
          <a:xfrm>
            <a:off x="169325" y="2172467"/>
            <a:ext cx="2782112" cy="417979"/>
          </a:xfrm>
          <a:prstGeom prst="rect">
            <a:avLst/>
          </a:prstGeom>
          <a:solidFill>
            <a:schemeClr val="accent5">
              <a:lumMod val="40000"/>
              <a:lumOff val="60000"/>
            </a:schemeClr>
          </a:solidFill>
          <a:ln w="28575" cmpd="sng">
            <a:solidFill>
              <a:srgbClr val="000090"/>
            </a:solidFill>
          </a:ln>
        </p:spPr>
        <p:style>
          <a:lnRef idx="1">
            <a:schemeClr val="accent1"/>
          </a:lnRef>
          <a:fillRef idx="3">
            <a:schemeClr val="accent1"/>
          </a:fillRef>
          <a:effectRef idx="2">
            <a:schemeClr val="accent1"/>
          </a:effectRef>
          <a:fontRef idx="minor">
            <a:schemeClr val="lt1"/>
          </a:fontRef>
        </p:style>
        <p:txBody>
          <a:bodyPr rtlCol="0"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nSpc>
                <a:spcPct val="130000"/>
              </a:lnSpc>
            </a:pPr>
            <a:r>
              <a:rPr lang="es-ES" sz="1279" b="1" u="sng" dirty="0">
                <a:ln>
                  <a:solidFill>
                    <a:srgbClr val="000090"/>
                  </a:solidFill>
                </a:ln>
                <a:solidFill>
                  <a:srgbClr val="000090"/>
                </a:solidFill>
              </a:rPr>
              <a:t>CLÍNICA</a:t>
            </a:r>
            <a:r>
              <a:rPr lang="es-ES" sz="1279" b="1" dirty="0">
                <a:ln>
                  <a:solidFill>
                    <a:srgbClr val="000090"/>
                  </a:solidFill>
                </a:ln>
                <a:solidFill>
                  <a:srgbClr val="000090"/>
                </a:solidFill>
              </a:rPr>
              <a:t>: SÍNDROME NEFRÓTICO</a:t>
            </a:r>
          </a:p>
        </p:txBody>
      </p:sp>
      <p:sp>
        <p:nvSpPr>
          <p:cNvPr id="35" name="Rectángulo 34"/>
          <p:cNvSpPr/>
          <p:nvPr/>
        </p:nvSpPr>
        <p:spPr>
          <a:xfrm>
            <a:off x="122889" y="5339144"/>
            <a:ext cx="3815793" cy="771221"/>
          </a:xfrm>
          <a:prstGeom prst="rect">
            <a:avLst/>
          </a:prstGeom>
          <a:solidFill>
            <a:schemeClr val="accent5">
              <a:lumMod val="40000"/>
              <a:lumOff val="60000"/>
            </a:schemeClr>
          </a:solidFill>
          <a:ln w="28575" cmpd="sng">
            <a:solidFill>
              <a:srgbClr val="000090"/>
            </a:solidFill>
          </a:ln>
        </p:spPr>
        <p:style>
          <a:lnRef idx="1">
            <a:schemeClr val="accent1"/>
          </a:lnRef>
          <a:fillRef idx="3">
            <a:schemeClr val="accent1"/>
          </a:fillRef>
          <a:effectRef idx="2">
            <a:schemeClr val="accent1"/>
          </a:effectRef>
          <a:fontRef idx="minor">
            <a:schemeClr val="lt1"/>
          </a:fontRef>
        </p:style>
        <p:txBody>
          <a:bodyPr rtlCol="0"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nSpc>
                <a:spcPct val="130000"/>
              </a:lnSpc>
            </a:pPr>
            <a:r>
              <a:rPr lang="es-ES" sz="1279" b="1" u="sng" dirty="0">
                <a:ln>
                  <a:solidFill>
                    <a:srgbClr val="000090"/>
                  </a:solidFill>
                </a:ln>
                <a:solidFill>
                  <a:srgbClr val="000090"/>
                </a:solidFill>
              </a:rPr>
              <a:t>PRONÓSTICO</a:t>
            </a:r>
            <a:r>
              <a:rPr lang="es-ES" sz="1279" b="1" dirty="0">
                <a:ln>
                  <a:solidFill>
                    <a:srgbClr val="000090"/>
                  </a:solidFill>
                </a:ln>
                <a:solidFill>
                  <a:srgbClr val="000090"/>
                </a:solidFill>
              </a:rPr>
              <a:t>: </a:t>
            </a:r>
            <a:r>
              <a:rPr lang="es-ES" sz="1279" dirty="0">
                <a:ln>
                  <a:solidFill>
                    <a:srgbClr val="000090"/>
                  </a:solidFill>
                </a:ln>
                <a:solidFill>
                  <a:srgbClr val="000090"/>
                </a:solidFill>
              </a:rPr>
              <a:t>Evolución a ERC terminal.</a:t>
            </a:r>
            <a:endParaRPr lang="es-ES" sz="1075" b="1" dirty="0">
              <a:ln>
                <a:solidFill>
                  <a:srgbClr val="000090"/>
                </a:solidFill>
              </a:ln>
              <a:solidFill>
                <a:srgbClr val="000090"/>
              </a:solidFill>
            </a:endParaRPr>
          </a:p>
          <a:p>
            <a:pPr>
              <a:lnSpc>
                <a:spcPct val="130000"/>
              </a:lnSpc>
            </a:pPr>
            <a:r>
              <a:rPr lang="es-ES" sz="1157" b="1" dirty="0">
                <a:ln>
                  <a:solidFill>
                    <a:srgbClr val="000090"/>
                  </a:solidFill>
                </a:ln>
                <a:solidFill>
                  <a:srgbClr val="000090"/>
                </a:solidFill>
              </a:rPr>
              <a:t>	 </a:t>
            </a:r>
            <a:r>
              <a:rPr lang="es-ES" sz="1157" b="1" u="sng" dirty="0">
                <a:ln>
                  <a:solidFill>
                    <a:srgbClr val="000090"/>
                  </a:solidFill>
                </a:ln>
                <a:solidFill>
                  <a:srgbClr val="000090"/>
                </a:solidFill>
              </a:rPr>
              <a:t>LA QUE MÁS RECIDIVA EN EL TX RENAL</a:t>
            </a:r>
            <a:r>
              <a:rPr lang="es-ES" sz="1157" b="1" dirty="0">
                <a:ln>
                  <a:solidFill>
                    <a:srgbClr val="000090"/>
                  </a:solidFill>
                </a:ln>
                <a:solidFill>
                  <a:srgbClr val="000090"/>
                </a:solidFill>
              </a:rPr>
              <a:t> </a:t>
            </a:r>
            <a:r>
              <a:rPr lang="es-ES" sz="868" b="1" dirty="0">
                <a:ln>
                  <a:solidFill>
                    <a:srgbClr val="000090"/>
                  </a:solidFill>
                </a:ln>
                <a:solidFill>
                  <a:srgbClr val="000090"/>
                </a:solidFill>
              </a:rPr>
              <a:t>(100%)</a:t>
            </a:r>
            <a:endParaRPr lang="es-ES" sz="1157" dirty="0">
              <a:ln>
                <a:solidFill>
                  <a:srgbClr val="000090"/>
                </a:solidFill>
              </a:ln>
              <a:solidFill>
                <a:srgbClr val="000090"/>
              </a:solidFill>
            </a:endParaRPr>
          </a:p>
        </p:txBody>
      </p:sp>
      <p:sp>
        <p:nvSpPr>
          <p:cNvPr id="264" name="CuadroTexto 263"/>
          <p:cNvSpPr txBox="1"/>
          <p:nvPr/>
        </p:nvSpPr>
        <p:spPr>
          <a:xfrm>
            <a:off x="181146" y="2735610"/>
            <a:ext cx="2982800" cy="886461"/>
          </a:xfrm>
          <a:prstGeom prst="rect">
            <a:avLst/>
          </a:prstGeom>
          <a:solidFill>
            <a:schemeClr val="accent4">
              <a:lumMod val="40000"/>
              <a:lumOff val="60000"/>
            </a:schemeClr>
          </a:solidFill>
          <a:ln w="57150" cmpd="thickThin">
            <a:solidFill>
              <a:schemeClr val="tx1"/>
            </a:solidFill>
          </a:ln>
          <a:effectLst>
            <a:outerShdw blurRad="50800" dist="38100" dir="10800000" algn="r" rotWithShape="0">
              <a:prstClr val="black">
                <a:alpha val="40000"/>
              </a:prstClr>
            </a:outerShdw>
          </a:effectLst>
        </p:spPr>
        <p:txBody>
          <a:bodyPr wrap="square" rtlCol="0">
            <a:spAutoFit/>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r>
              <a:rPr lang="es-ES" sz="1279" b="1" u="sng" dirty="0"/>
              <a:t>BIOPSIA</a:t>
            </a:r>
            <a:r>
              <a:rPr lang="es-ES" sz="1279" dirty="0"/>
              <a:t>:</a:t>
            </a:r>
          </a:p>
          <a:p>
            <a:pPr marL="236201" indent="-236201">
              <a:buFontTx/>
              <a:buChar char="-"/>
            </a:pPr>
            <a:r>
              <a:rPr lang="es-ES" sz="1279" dirty="0"/>
              <a:t>MO: </a:t>
            </a:r>
            <a:r>
              <a:rPr lang="es-ES" sz="1279" b="1" dirty="0"/>
              <a:t>GNMC o MP</a:t>
            </a:r>
          </a:p>
          <a:p>
            <a:pPr marL="236201" indent="-236201">
              <a:buFontTx/>
              <a:buChar char="-"/>
            </a:pPr>
            <a:r>
              <a:rPr lang="es-ES" sz="1279" dirty="0"/>
              <a:t>IF: </a:t>
            </a:r>
            <a:r>
              <a:rPr lang="es-ES" sz="1279" b="1" dirty="0"/>
              <a:t>C3</a:t>
            </a:r>
            <a:r>
              <a:rPr lang="es-ES" sz="1279" dirty="0"/>
              <a:t> en MBG (</a:t>
            </a:r>
            <a:r>
              <a:rPr lang="es-ES" sz="1323" b="1" dirty="0"/>
              <a:t>GRANULAR</a:t>
            </a:r>
            <a:r>
              <a:rPr lang="es-ES" sz="1279" dirty="0"/>
              <a:t>)</a:t>
            </a:r>
          </a:p>
          <a:p>
            <a:pPr marL="236201" indent="-236201">
              <a:buFontTx/>
              <a:buChar char="-"/>
            </a:pPr>
            <a:r>
              <a:rPr lang="es-ES" sz="1279" dirty="0"/>
              <a:t>MET: </a:t>
            </a:r>
            <a:r>
              <a:rPr lang="es-ES" sz="1279" b="1" i="1" dirty="0"/>
              <a:t>“ENF. DEPÓSITOS DENSOS”</a:t>
            </a:r>
          </a:p>
        </p:txBody>
      </p:sp>
      <p:sp>
        <p:nvSpPr>
          <p:cNvPr id="270" name="Anillo 269"/>
          <p:cNvSpPr/>
          <p:nvPr/>
        </p:nvSpPr>
        <p:spPr>
          <a:xfrm>
            <a:off x="8024794" y="3018821"/>
            <a:ext cx="1045943" cy="485666"/>
          </a:xfrm>
          <a:prstGeom prst="donut">
            <a:avLst>
              <a:gd name="adj" fmla="val 10323"/>
            </a:avLst>
          </a:prstGeom>
          <a:pattFill prst="dkUpDiag">
            <a:fgClr>
              <a:schemeClr val="tx1"/>
            </a:fgClr>
            <a:bgClr>
              <a:srgbClr val="BD0DA8"/>
            </a:bgClr>
          </a:patt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gn="ctr"/>
            <a:endParaRPr lang="es-ES" sz="1279">
              <a:solidFill>
                <a:schemeClr val="tx1"/>
              </a:solidFill>
            </a:endParaRPr>
          </a:p>
        </p:txBody>
      </p:sp>
      <p:sp>
        <p:nvSpPr>
          <p:cNvPr id="271" name="Nube 270"/>
          <p:cNvSpPr/>
          <p:nvPr/>
        </p:nvSpPr>
        <p:spPr>
          <a:xfrm>
            <a:off x="4008112" y="960516"/>
            <a:ext cx="1775195" cy="322950"/>
          </a:xfrm>
          <a:prstGeom prst="cloud">
            <a:avLst/>
          </a:prstGeom>
          <a:solidFill>
            <a:srgbClr val="BD0DA8">
              <a:alpha val="46000"/>
            </a:srgb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gn="ctr"/>
            <a:r>
              <a:rPr lang="es-ES" sz="1157" dirty="0"/>
              <a:t>Muy </a:t>
            </a:r>
            <a:r>
              <a:rPr lang="es-ES" sz="1157" dirty="0" err="1"/>
              <a:t>infrec</a:t>
            </a:r>
            <a:r>
              <a:rPr lang="es-ES" sz="1157" dirty="0"/>
              <a:t>…</a:t>
            </a:r>
          </a:p>
        </p:txBody>
      </p:sp>
      <p:pic>
        <p:nvPicPr>
          <p:cNvPr id="4" name="Imagen 3" descr="Sin título.png"/>
          <p:cNvPicPr>
            <a:picLocks noChangeAspect="1"/>
          </p:cNvPicPr>
          <p:nvPr/>
        </p:nvPicPr>
        <p:blipFill rotWithShape="1">
          <a:blip r:embed="rId3">
            <a:extLst>
              <a:ext uri="{28A0092B-C50C-407E-A947-70E740481C1C}">
                <a14:useLocalDpi xmlns:a14="http://schemas.microsoft.com/office/drawing/2010/main" val="0"/>
              </a:ext>
            </a:extLst>
          </a:blip>
          <a:srcRect l="58053" b="53614"/>
          <a:stretch/>
        </p:blipFill>
        <p:spPr>
          <a:xfrm>
            <a:off x="8007000" y="3757333"/>
            <a:ext cx="2047916" cy="2185201"/>
          </a:xfrm>
          <a:prstGeom prst="rect">
            <a:avLst/>
          </a:prstGeom>
        </p:spPr>
      </p:pic>
      <p:sp>
        <p:nvSpPr>
          <p:cNvPr id="2" name="CuadroTexto 1"/>
          <p:cNvSpPr txBox="1"/>
          <p:nvPr/>
        </p:nvSpPr>
        <p:spPr>
          <a:xfrm>
            <a:off x="213185" y="1037759"/>
            <a:ext cx="2823905" cy="289182"/>
          </a:xfrm>
          <a:prstGeom prst="rect">
            <a:avLst/>
          </a:prstGeom>
          <a:noFill/>
        </p:spPr>
        <p:txBody>
          <a:bodyPr wrap="square" rtlCol="0">
            <a:spAutoFit/>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r>
              <a:rPr lang="es-ES" sz="1279" b="1" i="1" dirty="0"/>
              <a:t>“Activación </a:t>
            </a:r>
            <a:r>
              <a:rPr lang="es-ES" sz="1279" b="1" i="1" dirty="0" err="1"/>
              <a:t>contínua</a:t>
            </a:r>
            <a:r>
              <a:rPr lang="es-ES" sz="1279" b="1" i="1" dirty="0"/>
              <a:t> vía alterna”</a:t>
            </a:r>
          </a:p>
        </p:txBody>
      </p:sp>
      <p:sp>
        <p:nvSpPr>
          <p:cNvPr id="27" name="Rectángulo 26">
            <a:extLst>
              <a:ext uri="{FF2B5EF4-FFF2-40B4-BE49-F238E27FC236}">
                <a16:creationId xmlns:a16="http://schemas.microsoft.com/office/drawing/2014/main" id="{726960E9-F639-C94B-92DB-4EAD845CF405}"/>
              </a:ext>
            </a:extLst>
          </p:cNvPr>
          <p:cNvSpPr/>
          <p:nvPr/>
        </p:nvSpPr>
        <p:spPr>
          <a:xfrm>
            <a:off x="8007001" y="352616"/>
            <a:ext cx="2033880" cy="388316"/>
          </a:xfrm>
          <a:prstGeom prst="rect">
            <a:avLst/>
          </a:prstGeom>
          <a:solidFill>
            <a:schemeClr val="bg2">
              <a:lumMod val="90000"/>
            </a:schemeClr>
          </a:solidFill>
        </p:spPr>
        <p:style>
          <a:lnRef idx="0">
            <a:schemeClr val="dk1"/>
          </a:lnRef>
          <a:fillRef idx="3">
            <a:schemeClr val="dk1"/>
          </a:fillRef>
          <a:effectRef idx="3">
            <a:schemeClr val="dk1"/>
          </a:effectRef>
          <a:fontRef idx="minor">
            <a:schemeClr val="lt1"/>
          </a:fontRef>
        </p:style>
        <p:txBody>
          <a:bodyPr rtlCol="0"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gn="ctr"/>
            <a:r>
              <a:rPr lang="es-ES" sz="1157" dirty="0"/>
              <a:t>GN MESANGIOCAPILAR tipo II</a:t>
            </a:r>
          </a:p>
          <a:p>
            <a:pPr algn="ctr"/>
            <a:r>
              <a:rPr lang="es-ES" sz="1157" dirty="0"/>
              <a:t>(Depósitos Densos)</a:t>
            </a:r>
          </a:p>
        </p:txBody>
      </p:sp>
      <p:sp>
        <p:nvSpPr>
          <p:cNvPr id="28" name="Title 1">
            <a:extLst>
              <a:ext uri="{FF2B5EF4-FFF2-40B4-BE49-F238E27FC236}">
                <a16:creationId xmlns:a16="http://schemas.microsoft.com/office/drawing/2014/main" id="{3D50ECFB-FCB8-B342-8166-30DDF53291D5}"/>
              </a:ext>
            </a:extLst>
          </p:cNvPr>
          <p:cNvSpPr txBox="1">
            <a:spLocks/>
          </p:cNvSpPr>
          <p:nvPr/>
        </p:nvSpPr>
        <p:spPr>
          <a:xfrm>
            <a:off x="1789735" y="328922"/>
            <a:ext cx="6100987" cy="648656"/>
          </a:xfrm>
          <a:prstGeom prst="foldedCorner">
            <a:avLst>
              <a:gd name="adj" fmla="val 47397"/>
            </a:avLst>
          </a:prstGeom>
        </p:spPr>
        <p:style>
          <a:lnRef idx="2">
            <a:schemeClr val="accent1"/>
          </a:lnRef>
          <a:fillRef idx="1">
            <a:schemeClr val="lt1"/>
          </a:fillRef>
          <a:effectRef idx="0">
            <a:schemeClr val="accent1"/>
          </a:effectRef>
          <a:fontRef idx="minor">
            <a:schemeClr val="dk1"/>
          </a:fontRef>
        </p:style>
        <p:txBody>
          <a:bodyPr vert="horz" lIns="74391" tIns="297563" rIns="75581" bIns="37790" rtlCol="0" anchor="ctr">
            <a:noAutofit/>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r>
              <a:rPr lang="en-US" sz="3306" b="1" dirty="0">
                <a:ln w="3175" cmpd="sng">
                  <a:solidFill>
                    <a:srgbClr val="FF0000"/>
                  </a:solidFill>
                </a:ln>
                <a:latin typeface="Britannic Bold"/>
                <a:cs typeface="Britannic Bold"/>
              </a:rPr>
              <a:t>GN </a:t>
            </a:r>
            <a:r>
              <a:rPr lang="en-US" sz="3306" b="1" dirty="0" err="1">
                <a:ln w="3175" cmpd="sng">
                  <a:solidFill>
                    <a:srgbClr val="FF0000"/>
                  </a:solidFill>
                </a:ln>
                <a:latin typeface="Britannic Bold"/>
                <a:cs typeface="Britannic Bold"/>
              </a:rPr>
              <a:t>MesangioCapilar</a:t>
            </a:r>
            <a:r>
              <a:rPr lang="en-US" sz="3306" b="1" dirty="0">
                <a:ln w="3175" cmpd="sng">
                  <a:solidFill>
                    <a:srgbClr val="FF0000"/>
                  </a:solidFill>
                </a:ln>
                <a:latin typeface="Britannic Bold"/>
                <a:cs typeface="Britannic Bold"/>
              </a:rPr>
              <a:t> </a:t>
            </a:r>
            <a:r>
              <a:rPr lang="en-US" sz="3306" b="1" dirty="0" err="1">
                <a:ln w="3175" cmpd="sng">
                  <a:solidFill>
                    <a:srgbClr val="FF0000"/>
                  </a:solidFill>
                </a:ln>
                <a:latin typeface="Britannic Bold"/>
                <a:cs typeface="Britannic Bold"/>
              </a:rPr>
              <a:t>tipo</a:t>
            </a:r>
            <a:r>
              <a:rPr lang="en-US" sz="3306" b="1" dirty="0">
                <a:ln w="3175" cmpd="sng">
                  <a:solidFill>
                    <a:srgbClr val="FF0000"/>
                  </a:solidFill>
                </a:ln>
                <a:latin typeface="Britannic Bold"/>
                <a:cs typeface="Britannic Bold"/>
              </a:rPr>
              <a:t> II</a:t>
            </a:r>
          </a:p>
        </p:txBody>
      </p:sp>
      <p:grpSp>
        <p:nvGrpSpPr>
          <p:cNvPr id="30" name="Agrupar 255">
            <a:extLst>
              <a:ext uri="{FF2B5EF4-FFF2-40B4-BE49-F238E27FC236}">
                <a16:creationId xmlns:a16="http://schemas.microsoft.com/office/drawing/2014/main" id="{9E57C959-0747-404E-AA10-602D78621A68}"/>
              </a:ext>
            </a:extLst>
          </p:cNvPr>
          <p:cNvGrpSpPr/>
          <p:nvPr/>
        </p:nvGrpSpPr>
        <p:grpSpPr>
          <a:xfrm>
            <a:off x="5840378" y="1783073"/>
            <a:ext cx="982551" cy="210053"/>
            <a:chOff x="4978400" y="3535552"/>
            <a:chExt cx="1188720" cy="254128"/>
          </a:xfrm>
        </p:grpSpPr>
        <p:cxnSp>
          <p:nvCxnSpPr>
            <p:cNvPr id="31" name="Conector recto 30">
              <a:extLst>
                <a:ext uri="{FF2B5EF4-FFF2-40B4-BE49-F238E27FC236}">
                  <a16:creationId xmlns:a16="http://schemas.microsoft.com/office/drawing/2014/main" id="{C0F59D1A-EE5A-E645-B0C8-E916702C9D24}"/>
                </a:ext>
              </a:extLst>
            </p:cNvPr>
            <p:cNvCxnSpPr/>
            <p:nvPr/>
          </p:nvCxnSpPr>
          <p:spPr>
            <a:xfrm>
              <a:off x="4978400" y="3535552"/>
              <a:ext cx="1188720" cy="254128"/>
            </a:xfrm>
            <a:prstGeom prst="line">
              <a:avLst/>
            </a:prstGeom>
            <a:ln w="28575" cmpd="sng">
              <a:solidFill>
                <a:srgbClr val="000000"/>
              </a:solidFill>
            </a:ln>
          </p:spPr>
          <p:style>
            <a:lnRef idx="2">
              <a:schemeClr val="accent1"/>
            </a:lnRef>
            <a:fillRef idx="0">
              <a:schemeClr val="accent1"/>
            </a:fillRef>
            <a:effectRef idx="1">
              <a:schemeClr val="accent1"/>
            </a:effectRef>
            <a:fontRef idx="minor">
              <a:schemeClr val="tx1"/>
            </a:fontRef>
          </p:style>
        </p:cxnSp>
        <p:cxnSp>
          <p:nvCxnSpPr>
            <p:cNvPr id="32" name="Conector recto 31">
              <a:extLst>
                <a:ext uri="{FF2B5EF4-FFF2-40B4-BE49-F238E27FC236}">
                  <a16:creationId xmlns:a16="http://schemas.microsoft.com/office/drawing/2014/main" id="{16669C61-A926-B743-AE9A-DFD73620BC2A}"/>
                </a:ext>
              </a:extLst>
            </p:cNvPr>
            <p:cNvCxnSpPr/>
            <p:nvPr/>
          </p:nvCxnSpPr>
          <p:spPr>
            <a:xfrm flipV="1">
              <a:off x="4978400" y="3535552"/>
              <a:ext cx="1188720" cy="254128"/>
            </a:xfrm>
            <a:prstGeom prst="line">
              <a:avLst/>
            </a:prstGeom>
            <a:ln w="28575" cmpd="sng">
              <a:solidFill>
                <a:srgbClr val="000000"/>
              </a:solidFill>
            </a:ln>
          </p:spPr>
          <p:style>
            <a:lnRef idx="2">
              <a:schemeClr val="accent1"/>
            </a:lnRef>
            <a:fillRef idx="0">
              <a:schemeClr val="accent1"/>
            </a:fillRef>
            <a:effectRef idx="1">
              <a:schemeClr val="accent1"/>
            </a:effectRef>
            <a:fontRef idx="minor">
              <a:schemeClr val="tx1"/>
            </a:fontRef>
          </p:style>
        </p:cxnSp>
      </p:grpSp>
      <p:pic>
        <p:nvPicPr>
          <p:cNvPr id="33" name="Imagen 32" descr="Captura de pantalla 2016-02-29 a las 19.23.47.png">
            <a:extLst>
              <a:ext uri="{FF2B5EF4-FFF2-40B4-BE49-F238E27FC236}">
                <a16:creationId xmlns:a16="http://schemas.microsoft.com/office/drawing/2014/main" id="{21F7577B-1C81-5846-9831-B3335BD75C70}"/>
              </a:ext>
            </a:extLst>
          </p:cNvPr>
          <p:cNvPicPr>
            <a:picLocks noChangeAspect="1"/>
          </p:cNvPicPr>
          <p:nvPr/>
        </p:nvPicPr>
        <p:blipFill rotWithShape="1">
          <a:blip r:embed="rId4">
            <a:extLst>
              <a:ext uri="{28A0092B-C50C-407E-A947-70E740481C1C}">
                <a14:useLocalDpi xmlns:a14="http://schemas.microsoft.com/office/drawing/2010/main" val="0"/>
              </a:ext>
            </a:extLst>
          </a:blip>
          <a:srcRect l="66816" t="840" b="49873"/>
          <a:stretch/>
        </p:blipFill>
        <p:spPr>
          <a:xfrm>
            <a:off x="4942722" y="3581962"/>
            <a:ext cx="3103942" cy="2360572"/>
          </a:xfrm>
          <a:prstGeom prst="rect">
            <a:avLst/>
          </a:prstGeom>
        </p:spPr>
      </p:pic>
      <p:sp>
        <p:nvSpPr>
          <p:cNvPr id="36" name="Elipse 35">
            <a:extLst>
              <a:ext uri="{FF2B5EF4-FFF2-40B4-BE49-F238E27FC236}">
                <a16:creationId xmlns:a16="http://schemas.microsoft.com/office/drawing/2014/main" id="{40C91798-14B1-D740-8DDD-FA8FA5DF18EE}"/>
              </a:ext>
            </a:extLst>
          </p:cNvPr>
          <p:cNvSpPr/>
          <p:nvPr/>
        </p:nvSpPr>
        <p:spPr>
          <a:xfrm>
            <a:off x="3896502" y="2579812"/>
            <a:ext cx="548950" cy="366038"/>
          </a:xfrm>
          <a:prstGeom prst="ellipse">
            <a:avLst/>
          </a:prstGeom>
          <a:solidFill>
            <a:srgbClr val="FFFF00"/>
          </a:solidFill>
        </p:spPr>
        <p:style>
          <a:lnRef idx="1">
            <a:schemeClr val="accent1"/>
          </a:lnRef>
          <a:fillRef idx="3">
            <a:schemeClr val="accent1"/>
          </a:fillRef>
          <a:effectRef idx="2">
            <a:schemeClr val="accent1"/>
          </a:effectRef>
          <a:fontRef idx="minor">
            <a:schemeClr val="lt1"/>
          </a:fontRef>
        </p:style>
        <p:txBody>
          <a:bodyPr rtlCol="0"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gn="ctr"/>
            <a:r>
              <a:rPr lang="es-ES" sz="1279" dirty="0">
                <a:ln>
                  <a:solidFill>
                    <a:srgbClr val="000000"/>
                  </a:solidFill>
                </a:ln>
                <a:solidFill>
                  <a:srgbClr val="000000"/>
                </a:solidFill>
              </a:rPr>
              <a:t>c3</a:t>
            </a:r>
          </a:p>
        </p:txBody>
      </p:sp>
      <p:sp>
        <p:nvSpPr>
          <p:cNvPr id="3" name="CuadroTexto 2">
            <a:extLst>
              <a:ext uri="{FF2B5EF4-FFF2-40B4-BE49-F238E27FC236}">
                <a16:creationId xmlns:a16="http://schemas.microsoft.com/office/drawing/2014/main" id="{BDCD9EF1-7FBE-4248-9B2D-074A305D2661}"/>
              </a:ext>
            </a:extLst>
          </p:cNvPr>
          <p:cNvSpPr txBox="1"/>
          <p:nvPr/>
        </p:nvSpPr>
        <p:spPr>
          <a:xfrm>
            <a:off x="2313728" y="1457658"/>
            <a:ext cx="1324028" cy="652038"/>
          </a:xfrm>
          <a:prstGeom prst="rect">
            <a:avLst/>
          </a:prstGeom>
          <a:noFill/>
        </p:spPr>
        <p:txBody>
          <a:bodyPr wrap="square" rtlCol="0">
            <a:spAutoFit/>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gn="ctr"/>
            <a:r>
              <a:rPr lang="es-ES" sz="1323" dirty="0">
                <a:solidFill>
                  <a:srgbClr val="0070C0"/>
                </a:solidFill>
              </a:rPr>
              <a:t>CLÁSICA</a:t>
            </a:r>
            <a:endParaRPr lang="es-ES" sz="1279" dirty="0">
              <a:solidFill>
                <a:srgbClr val="0070C0"/>
              </a:solidFill>
            </a:endParaRPr>
          </a:p>
          <a:p>
            <a:pPr algn="ctr"/>
            <a:r>
              <a:rPr lang="es-ES" sz="1157" dirty="0">
                <a:solidFill>
                  <a:srgbClr val="0070C0"/>
                </a:solidFill>
              </a:rPr>
              <a:t>(</a:t>
            </a:r>
            <a:r>
              <a:rPr lang="es-ES" sz="1157" dirty="0" err="1">
                <a:solidFill>
                  <a:srgbClr val="0070C0"/>
                </a:solidFill>
              </a:rPr>
              <a:t>inmunocomplejos</a:t>
            </a:r>
            <a:r>
              <a:rPr lang="es-ES" sz="1157" dirty="0">
                <a:solidFill>
                  <a:srgbClr val="0070C0"/>
                </a:solidFill>
              </a:rPr>
              <a:t>)</a:t>
            </a:r>
          </a:p>
        </p:txBody>
      </p:sp>
      <p:sp>
        <p:nvSpPr>
          <p:cNvPr id="37" name="CuadroTexto 36">
            <a:extLst>
              <a:ext uri="{FF2B5EF4-FFF2-40B4-BE49-F238E27FC236}">
                <a16:creationId xmlns:a16="http://schemas.microsoft.com/office/drawing/2014/main" id="{4BC22829-F239-6C4C-ACF3-A3C9598B5294}"/>
              </a:ext>
            </a:extLst>
          </p:cNvPr>
          <p:cNvSpPr txBox="1"/>
          <p:nvPr/>
        </p:nvSpPr>
        <p:spPr>
          <a:xfrm>
            <a:off x="2949745" y="2042764"/>
            <a:ext cx="926428" cy="448456"/>
          </a:xfrm>
          <a:prstGeom prst="rect">
            <a:avLst/>
          </a:prstGeom>
          <a:noFill/>
        </p:spPr>
        <p:txBody>
          <a:bodyPr wrap="square" rtlCol="0">
            <a:spAutoFit/>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gn="ctr"/>
            <a:r>
              <a:rPr lang="es-ES" sz="1157" dirty="0">
                <a:solidFill>
                  <a:srgbClr val="0070C0"/>
                </a:solidFill>
              </a:rPr>
              <a:t>(C1q, C2, C4)</a:t>
            </a:r>
          </a:p>
        </p:txBody>
      </p:sp>
      <p:sp>
        <p:nvSpPr>
          <p:cNvPr id="38" name="CuadroTexto 37">
            <a:extLst>
              <a:ext uri="{FF2B5EF4-FFF2-40B4-BE49-F238E27FC236}">
                <a16:creationId xmlns:a16="http://schemas.microsoft.com/office/drawing/2014/main" id="{CF8A0FAE-68BA-4644-8F3B-2B1933712509}"/>
              </a:ext>
            </a:extLst>
          </p:cNvPr>
          <p:cNvSpPr txBox="1"/>
          <p:nvPr/>
        </p:nvSpPr>
        <p:spPr>
          <a:xfrm>
            <a:off x="3799317" y="1457658"/>
            <a:ext cx="1324028" cy="652038"/>
          </a:xfrm>
          <a:prstGeom prst="rect">
            <a:avLst/>
          </a:prstGeom>
          <a:noFill/>
        </p:spPr>
        <p:txBody>
          <a:bodyPr wrap="square" rtlCol="0">
            <a:spAutoFit/>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gn="ctr"/>
            <a:r>
              <a:rPr lang="es-ES" sz="1323" b="1" dirty="0"/>
              <a:t>ALTERNA</a:t>
            </a:r>
            <a:endParaRPr lang="es-ES" sz="1279" b="1" dirty="0"/>
          </a:p>
          <a:p>
            <a:pPr algn="ctr"/>
            <a:r>
              <a:rPr lang="es-ES" sz="1157" b="1" dirty="0"/>
              <a:t>(espontánea, antígenos)</a:t>
            </a:r>
          </a:p>
        </p:txBody>
      </p:sp>
      <p:cxnSp>
        <p:nvCxnSpPr>
          <p:cNvPr id="7" name="Conector recto de flecha 6">
            <a:extLst>
              <a:ext uri="{FF2B5EF4-FFF2-40B4-BE49-F238E27FC236}">
                <a16:creationId xmlns:a16="http://schemas.microsoft.com/office/drawing/2014/main" id="{4FDAB4CF-9C6F-3B4C-A62A-94F931D13250}"/>
              </a:ext>
            </a:extLst>
          </p:cNvPr>
          <p:cNvCxnSpPr>
            <a:stCxn id="3" idx="2"/>
            <a:endCxn id="36" idx="1"/>
          </p:cNvCxnSpPr>
          <p:nvPr/>
        </p:nvCxnSpPr>
        <p:spPr>
          <a:xfrm>
            <a:off x="2459637" y="2059907"/>
            <a:ext cx="827515" cy="432888"/>
          </a:xfrm>
          <a:prstGeom prst="straightConnector1">
            <a:avLst/>
          </a:prstGeom>
          <a:ln w="12700">
            <a:solidFill>
              <a:srgbClr val="0070C0"/>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10" name="Conector recto de flecha 9">
            <a:extLst>
              <a:ext uri="{FF2B5EF4-FFF2-40B4-BE49-F238E27FC236}">
                <a16:creationId xmlns:a16="http://schemas.microsoft.com/office/drawing/2014/main" id="{A57E7EDC-53FF-A04C-80B1-D550B2528F79}"/>
              </a:ext>
            </a:extLst>
          </p:cNvPr>
          <p:cNvCxnSpPr>
            <a:cxnSpLocks/>
            <a:stCxn id="38" idx="2"/>
            <a:endCxn id="36" idx="7"/>
          </p:cNvCxnSpPr>
          <p:nvPr/>
        </p:nvCxnSpPr>
        <p:spPr>
          <a:xfrm flipH="1">
            <a:off x="4365060" y="2109696"/>
            <a:ext cx="96271" cy="523721"/>
          </a:xfrm>
          <a:prstGeom prst="straightConnector1">
            <a:avLst/>
          </a:prstGeom>
          <a:ln w="28575">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23" name="Flecha circular 22">
            <a:extLst>
              <a:ext uri="{FF2B5EF4-FFF2-40B4-BE49-F238E27FC236}">
                <a16:creationId xmlns:a16="http://schemas.microsoft.com/office/drawing/2014/main" id="{01C79B2C-5705-6645-B2A7-4ADD21FB04B9}"/>
              </a:ext>
            </a:extLst>
          </p:cNvPr>
          <p:cNvSpPr/>
          <p:nvPr/>
        </p:nvSpPr>
        <p:spPr>
          <a:xfrm rot="2436357" flipH="1">
            <a:off x="4352132" y="2578200"/>
            <a:ext cx="350897" cy="347741"/>
          </a:xfrm>
          <a:prstGeom prst="circularArrow">
            <a:avLst>
              <a:gd name="adj1" fmla="val 4276"/>
              <a:gd name="adj2" fmla="val 2260175"/>
              <a:gd name="adj3" fmla="val 20572564"/>
              <a:gd name="adj4" fmla="val 3946078"/>
              <a:gd name="adj5" fmla="val 11125"/>
            </a:avLst>
          </a:prstGeom>
        </p:spPr>
        <p:style>
          <a:lnRef idx="2">
            <a:schemeClr val="dk1">
              <a:shade val="50000"/>
            </a:schemeClr>
          </a:lnRef>
          <a:fillRef idx="1">
            <a:schemeClr val="dk1"/>
          </a:fillRef>
          <a:effectRef idx="0">
            <a:schemeClr val="dk1"/>
          </a:effectRef>
          <a:fontRef idx="minor">
            <a:schemeClr val="lt1"/>
          </a:fontRef>
        </p:style>
        <p:txBody>
          <a:bodyPr rtlCol="0" anchor="ct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pPr algn="ctr"/>
            <a:endParaRPr lang="es-ES" sz="1279">
              <a:solidFill>
                <a:schemeClr val="tx1"/>
              </a:solidFill>
            </a:endParaRPr>
          </a:p>
        </p:txBody>
      </p:sp>
      <p:sp>
        <p:nvSpPr>
          <p:cNvPr id="24" name="CuadroTexto 23">
            <a:extLst>
              <a:ext uri="{FF2B5EF4-FFF2-40B4-BE49-F238E27FC236}">
                <a16:creationId xmlns:a16="http://schemas.microsoft.com/office/drawing/2014/main" id="{FE4E86FD-67C0-4843-A661-FF1E2F3EEADD}"/>
              </a:ext>
            </a:extLst>
          </p:cNvPr>
          <p:cNvSpPr txBox="1"/>
          <p:nvPr/>
        </p:nvSpPr>
        <p:spPr>
          <a:xfrm>
            <a:off x="4021632" y="1994379"/>
            <a:ext cx="1152258" cy="626518"/>
          </a:xfrm>
          <a:prstGeom prst="rect">
            <a:avLst/>
          </a:prstGeom>
          <a:noFill/>
        </p:spPr>
        <p:txBody>
          <a:bodyPr wrap="square" rtlCol="0">
            <a:spAutoFit/>
          </a:bodyPr>
          <a:lstStyle>
            <a:defPPr>
              <a:defRPr lang="es-ES"/>
            </a:defPPr>
            <a:lvl1pPr marL="0" algn="l" defTabSz="786110" rtl="0" eaLnBrk="1" latinLnBrk="0" hangingPunct="1">
              <a:defRPr sz="1547" kern="1200">
                <a:solidFill>
                  <a:schemeClr val="tx1"/>
                </a:solidFill>
                <a:latin typeface="+mn-lt"/>
                <a:ea typeface="+mn-ea"/>
                <a:cs typeface="+mn-cs"/>
              </a:defRPr>
            </a:lvl1pPr>
            <a:lvl2pPr marL="393055" algn="l" defTabSz="786110" rtl="0" eaLnBrk="1" latinLnBrk="0" hangingPunct="1">
              <a:defRPr sz="1547" kern="1200">
                <a:solidFill>
                  <a:schemeClr val="tx1"/>
                </a:solidFill>
                <a:latin typeface="+mn-lt"/>
                <a:ea typeface="+mn-ea"/>
                <a:cs typeface="+mn-cs"/>
              </a:defRPr>
            </a:lvl2pPr>
            <a:lvl3pPr marL="786110" algn="l" defTabSz="786110" rtl="0" eaLnBrk="1" latinLnBrk="0" hangingPunct="1">
              <a:defRPr sz="1547" kern="1200">
                <a:solidFill>
                  <a:schemeClr val="tx1"/>
                </a:solidFill>
                <a:latin typeface="+mn-lt"/>
                <a:ea typeface="+mn-ea"/>
                <a:cs typeface="+mn-cs"/>
              </a:defRPr>
            </a:lvl3pPr>
            <a:lvl4pPr marL="1179165" algn="l" defTabSz="786110" rtl="0" eaLnBrk="1" latinLnBrk="0" hangingPunct="1">
              <a:defRPr sz="1547" kern="1200">
                <a:solidFill>
                  <a:schemeClr val="tx1"/>
                </a:solidFill>
                <a:latin typeface="+mn-lt"/>
                <a:ea typeface="+mn-ea"/>
                <a:cs typeface="+mn-cs"/>
              </a:defRPr>
            </a:lvl4pPr>
            <a:lvl5pPr marL="1572219" algn="l" defTabSz="786110" rtl="0" eaLnBrk="1" latinLnBrk="0" hangingPunct="1">
              <a:defRPr sz="1547" kern="1200">
                <a:solidFill>
                  <a:schemeClr val="tx1"/>
                </a:solidFill>
                <a:latin typeface="+mn-lt"/>
                <a:ea typeface="+mn-ea"/>
                <a:cs typeface="+mn-cs"/>
              </a:defRPr>
            </a:lvl5pPr>
            <a:lvl6pPr marL="1965274" algn="l" defTabSz="786110" rtl="0" eaLnBrk="1" latinLnBrk="0" hangingPunct="1">
              <a:defRPr sz="1547" kern="1200">
                <a:solidFill>
                  <a:schemeClr val="tx1"/>
                </a:solidFill>
                <a:latin typeface="+mn-lt"/>
                <a:ea typeface="+mn-ea"/>
                <a:cs typeface="+mn-cs"/>
              </a:defRPr>
            </a:lvl6pPr>
            <a:lvl7pPr marL="2358329" algn="l" defTabSz="786110" rtl="0" eaLnBrk="1" latinLnBrk="0" hangingPunct="1">
              <a:defRPr sz="1547" kern="1200">
                <a:solidFill>
                  <a:schemeClr val="tx1"/>
                </a:solidFill>
                <a:latin typeface="+mn-lt"/>
                <a:ea typeface="+mn-ea"/>
                <a:cs typeface="+mn-cs"/>
              </a:defRPr>
            </a:lvl7pPr>
            <a:lvl8pPr marL="2751384" algn="l" defTabSz="786110" rtl="0" eaLnBrk="1" latinLnBrk="0" hangingPunct="1">
              <a:defRPr sz="1547" kern="1200">
                <a:solidFill>
                  <a:schemeClr val="tx1"/>
                </a:solidFill>
                <a:latin typeface="+mn-lt"/>
                <a:ea typeface="+mn-ea"/>
                <a:cs typeface="+mn-cs"/>
              </a:defRPr>
            </a:lvl8pPr>
            <a:lvl9pPr marL="3144439" algn="l" defTabSz="786110" rtl="0" eaLnBrk="1" latinLnBrk="0" hangingPunct="1">
              <a:defRPr sz="1547" kern="1200">
                <a:solidFill>
                  <a:schemeClr val="tx1"/>
                </a:solidFill>
                <a:latin typeface="+mn-lt"/>
                <a:ea typeface="+mn-ea"/>
                <a:cs typeface="+mn-cs"/>
              </a:defRPr>
            </a:lvl9pPr>
          </a:lstStyle>
          <a:p>
            <a:r>
              <a:rPr lang="es-ES" sz="1157" dirty="0"/>
              <a:t>B, D, </a:t>
            </a:r>
            <a:r>
              <a:rPr lang="es-ES" sz="1157" dirty="0" err="1"/>
              <a:t>Properdina</a:t>
            </a:r>
            <a:endParaRPr lang="es-ES" sz="1157" dirty="0"/>
          </a:p>
          <a:p>
            <a:r>
              <a:rPr lang="es-ES" sz="1157" dirty="0"/>
              <a:t>H, I, MCP, C3…</a:t>
            </a:r>
          </a:p>
        </p:txBody>
      </p:sp>
      <p:sp>
        <p:nvSpPr>
          <p:cNvPr id="8" name="Marcador de número de diapositiva 7"/>
          <p:cNvSpPr>
            <a:spLocks noGrp="1"/>
          </p:cNvSpPr>
          <p:nvPr>
            <p:ph type="sldNum" sz="quarter" idx="12"/>
          </p:nvPr>
        </p:nvSpPr>
        <p:spPr/>
        <p:txBody>
          <a:bodyPr/>
          <a:lstStyle/>
          <a:p>
            <a:fld id="{07BF2B56-5828-8649-93B7-2120D05581F0}" type="slidenum">
              <a:rPr lang="es-ES" smtClean="0"/>
              <a:t>44</a:t>
            </a:fld>
            <a:endParaRPr lang="es-ES"/>
          </a:p>
        </p:txBody>
      </p:sp>
    </p:spTree>
    <p:extLst>
      <p:ext uri="{BB962C8B-B14F-4D97-AF65-F5344CB8AC3E}">
        <p14:creationId xmlns:p14="http://schemas.microsoft.com/office/powerpoint/2010/main" val="3011008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1" fill="hold" grpId="0" nodeType="click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wipe(up)">
                                      <p:cBhvr>
                                        <p:cTn id="11" dur="500"/>
                                        <p:tgtEl>
                                          <p:spTgt spid="29"/>
                                        </p:tgtEl>
                                      </p:cBhvr>
                                    </p:animEffec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14"/>
                                        </p:tgtEl>
                                        <p:attrNameLst>
                                          <p:attrName>style.visibility</p:attrName>
                                        </p:attrNameLst>
                                      </p:cBhvr>
                                      <p:to>
                                        <p:strVal val="visible"/>
                                      </p:to>
                                    </p:set>
                                  </p:childTnLst>
                                </p:cTn>
                              </p:par>
                            </p:childTnLst>
                          </p:cTn>
                        </p:par>
                        <p:par>
                          <p:cTn id="16" fill="hold">
                            <p:stCondLst>
                              <p:cond delay="0"/>
                            </p:stCondLst>
                            <p:childTnLst>
                              <p:par>
                                <p:cTn id="17" presetID="21" presetClass="entr" presetSubtype="1" fill="hold" nodeType="afterEffect">
                                  <p:stCondLst>
                                    <p:cond delay="0"/>
                                  </p:stCondLst>
                                  <p:childTnLst>
                                    <p:set>
                                      <p:cBhvr>
                                        <p:cTn id="18" dur="1" fill="hold">
                                          <p:stCondLst>
                                            <p:cond delay="0"/>
                                          </p:stCondLst>
                                        </p:cTn>
                                        <p:tgtEl>
                                          <p:spTgt spid="30"/>
                                        </p:tgtEl>
                                        <p:attrNameLst>
                                          <p:attrName>style.visibility</p:attrName>
                                        </p:attrNameLst>
                                      </p:cBhvr>
                                      <p:to>
                                        <p:strVal val="visible"/>
                                      </p:to>
                                    </p:set>
                                    <p:animEffect transition="in" filter="wheel(1)">
                                      <p:cBhvr>
                                        <p:cTn id="19" dur="1000"/>
                                        <p:tgtEl>
                                          <p:spTgt spid="30"/>
                                        </p:tgtEl>
                                      </p:cBhvr>
                                    </p:animEffec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grpId="0" nodeType="clickEffect">
                                  <p:stCondLst>
                                    <p:cond delay="0"/>
                                  </p:stCondLst>
                                  <p:childTnLst>
                                    <p:set>
                                      <p:cBhvr>
                                        <p:cTn id="23" dur="1" fill="hold">
                                          <p:stCondLst>
                                            <p:cond delay="0"/>
                                          </p:stCondLst>
                                        </p:cTn>
                                        <p:tgtEl>
                                          <p:spTgt spid="16"/>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17"/>
                                        </p:tgtEl>
                                        <p:attrNameLst>
                                          <p:attrName>style.visibility</p:attrName>
                                        </p:attrNameLst>
                                      </p:cBhvr>
                                      <p:to>
                                        <p:strVal val="visible"/>
                                      </p:to>
                                    </p:set>
                                  </p:childTnLst>
                                </p:cTn>
                              </p:par>
                              <p:par>
                                <p:cTn id="28" presetID="9" presetClass="entr" presetSubtype="0" fill="hold" nodeType="with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dissolve">
                                      <p:cBhvr>
                                        <p:cTn id="30" dur="500"/>
                                        <p:tgtEl>
                                          <p:spTgt spid="4"/>
                                        </p:tgtEl>
                                      </p:cBhvr>
                                    </p:animEffec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8"/>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20"/>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21"/>
                                        </p:tgtEl>
                                        <p:attrNameLst>
                                          <p:attrName>style.visibility</p:attrName>
                                        </p:attrNameLst>
                                      </p:cBhvr>
                                      <p:to>
                                        <p:strVal val="visible"/>
                                      </p:to>
                                    </p:set>
                                  </p:childTnLst>
                                </p:cTn>
                              </p:par>
                            </p:childTnLst>
                          </p:cTn>
                        </p:par>
                        <p:par>
                          <p:cTn id="43" fill="hold">
                            <p:stCondLst>
                              <p:cond delay="0"/>
                            </p:stCondLst>
                            <p:childTnLst>
                              <p:par>
                                <p:cTn id="44" presetID="1" presetClass="entr" presetSubtype="0" fill="hold" grpId="0" nodeType="afterEffect">
                                  <p:stCondLst>
                                    <p:cond delay="0"/>
                                  </p:stCondLst>
                                  <p:childTnLst>
                                    <p:set>
                                      <p:cBhvr>
                                        <p:cTn id="45" dur="1" fill="hold">
                                          <p:stCondLst>
                                            <p:cond delay="0"/>
                                          </p:stCondLst>
                                        </p:cTn>
                                        <p:tgtEl>
                                          <p:spTgt spid="270"/>
                                        </p:tgtEl>
                                        <p:attrNameLst>
                                          <p:attrName>style.visibility</p:attrName>
                                        </p:attrNameLst>
                                      </p:cBhvr>
                                      <p:to>
                                        <p:strVal val="visible"/>
                                      </p:to>
                                    </p:se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grpId="0" nodeType="clickEffect">
                                  <p:stCondLst>
                                    <p:cond delay="0"/>
                                  </p:stCondLst>
                                  <p:childTnLst>
                                    <p:set>
                                      <p:cBhvr>
                                        <p:cTn id="49" dur="1" fill="hold">
                                          <p:stCondLst>
                                            <p:cond delay="0"/>
                                          </p:stCondLst>
                                        </p:cTn>
                                        <p:tgtEl>
                                          <p:spTgt spid="6"/>
                                        </p:tgtEl>
                                        <p:attrNameLst>
                                          <p:attrName>style.visibility</p:attrName>
                                        </p:attrNameLst>
                                      </p:cBhvr>
                                      <p:to>
                                        <p:strVal val="visible"/>
                                      </p:to>
                                    </p:set>
                                    <p:animEffect transition="in" filter="dissolve">
                                      <p:cBhvr>
                                        <p:cTn id="50" dur="500"/>
                                        <p:tgtEl>
                                          <p:spTgt spid="6"/>
                                        </p:tgtEl>
                                      </p:cBhvr>
                                    </p:animEffect>
                                  </p:childTnLst>
                                </p:cTn>
                              </p:par>
                            </p:childTnLst>
                          </p:cTn>
                        </p:par>
                      </p:childTnLst>
                    </p:cTn>
                  </p:par>
                  <p:par>
                    <p:cTn id="51" fill="hold">
                      <p:stCondLst>
                        <p:cond delay="indefinite"/>
                      </p:stCondLst>
                      <p:childTnLst>
                        <p:par>
                          <p:cTn id="52" fill="hold">
                            <p:stCondLst>
                              <p:cond delay="0"/>
                            </p:stCondLst>
                            <p:childTnLst>
                              <p:par>
                                <p:cTn id="53" presetID="9" presetClass="entr" presetSubtype="0" fill="hold" grpId="0" nodeType="clickEffect">
                                  <p:stCondLst>
                                    <p:cond delay="0"/>
                                  </p:stCondLst>
                                  <p:childTnLst>
                                    <p:set>
                                      <p:cBhvr>
                                        <p:cTn id="54" dur="1" fill="hold">
                                          <p:stCondLst>
                                            <p:cond delay="0"/>
                                          </p:stCondLst>
                                        </p:cTn>
                                        <p:tgtEl>
                                          <p:spTgt spid="34"/>
                                        </p:tgtEl>
                                        <p:attrNameLst>
                                          <p:attrName>style.visibility</p:attrName>
                                        </p:attrNameLst>
                                      </p:cBhvr>
                                      <p:to>
                                        <p:strVal val="visible"/>
                                      </p:to>
                                    </p:set>
                                    <p:animEffect transition="in" filter="dissolve">
                                      <p:cBhvr>
                                        <p:cTn id="55" dur="500"/>
                                        <p:tgtEl>
                                          <p:spTgt spid="34"/>
                                        </p:tgtEl>
                                      </p:cBhvr>
                                    </p:animEffect>
                                  </p:childTnLst>
                                </p:cTn>
                              </p:par>
                            </p:childTnLst>
                          </p:cTn>
                        </p:par>
                      </p:childTnLst>
                    </p:cTn>
                  </p:par>
                  <p:par>
                    <p:cTn id="56" fill="hold">
                      <p:stCondLst>
                        <p:cond delay="indefinite"/>
                      </p:stCondLst>
                      <p:childTnLst>
                        <p:par>
                          <p:cTn id="57" fill="hold">
                            <p:stCondLst>
                              <p:cond delay="0"/>
                            </p:stCondLst>
                            <p:childTnLst>
                              <p:par>
                                <p:cTn id="58" presetID="9" presetClass="entr" presetSubtype="0" fill="hold" grpId="0" nodeType="clickEffect">
                                  <p:stCondLst>
                                    <p:cond delay="0"/>
                                  </p:stCondLst>
                                  <p:childTnLst>
                                    <p:set>
                                      <p:cBhvr>
                                        <p:cTn id="59" dur="1" fill="hold">
                                          <p:stCondLst>
                                            <p:cond delay="0"/>
                                          </p:stCondLst>
                                        </p:cTn>
                                        <p:tgtEl>
                                          <p:spTgt spid="264"/>
                                        </p:tgtEl>
                                        <p:attrNameLst>
                                          <p:attrName>style.visibility</p:attrName>
                                        </p:attrNameLst>
                                      </p:cBhvr>
                                      <p:to>
                                        <p:strVal val="visible"/>
                                      </p:to>
                                    </p:set>
                                    <p:animEffect transition="in" filter="dissolve">
                                      <p:cBhvr>
                                        <p:cTn id="60" dur="500"/>
                                        <p:tgtEl>
                                          <p:spTgt spid="264"/>
                                        </p:tgtEl>
                                      </p:cBhvr>
                                    </p:animEffect>
                                  </p:childTnLst>
                                </p:cTn>
                              </p:par>
                              <p:par>
                                <p:cTn id="61" presetID="9" presetClass="entr" presetSubtype="0" fill="hold" nodeType="withEffect">
                                  <p:stCondLst>
                                    <p:cond delay="0"/>
                                  </p:stCondLst>
                                  <p:childTnLst>
                                    <p:set>
                                      <p:cBhvr>
                                        <p:cTn id="62" dur="1" fill="hold">
                                          <p:stCondLst>
                                            <p:cond delay="0"/>
                                          </p:stCondLst>
                                        </p:cTn>
                                        <p:tgtEl>
                                          <p:spTgt spid="264">
                                            <p:txEl>
                                              <p:pRg st="0" end="0"/>
                                            </p:txEl>
                                          </p:spTgt>
                                        </p:tgtEl>
                                        <p:attrNameLst>
                                          <p:attrName>style.visibility</p:attrName>
                                        </p:attrNameLst>
                                      </p:cBhvr>
                                      <p:to>
                                        <p:strVal val="visible"/>
                                      </p:to>
                                    </p:set>
                                    <p:animEffect transition="in" filter="dissolve">
                                      <p:cBhvr>
                                        <p:cTn id="63" dur="500"/>
                                        <p:tgtEl>
                                          <p:spTgt spid="264">
                                            <p:txEl>
                                              <p:pRg st="0" end="0"/>
                                            </p:txEl>
                                          </p:spTgt>
                                        </p:tgtEl>
                                      </p:cBhvr>
                                    </p:animEffect>
                                  </p:childTnLst>
                                </p:cTn>
                              </p:par>
                              <p:par>
                                <p:cTn id="64" presetID="1" presetClass="entr" presetSubtype="0" fill="hold" nodeType="withEffect">
                                  <p:stCondLst>
                                    <p:cond delay="0"/>
                                  </p:stCondLst>
                                  <p:childTnLst>
                                    <p:set>
                                      <p:cBhvr>
                                        <p:cTn id="65" dur="1" fill="hold">
                                          <p:stCondLst>
                                            <p:cond delay="0"/>
                                          </p:stCondLst>
                                        </p:cTn>
                                        <p:tgtEl>
                                          <p:spTgt spid="264">
                                            <p:txEl>
                                              <p:pRg st="1" end="1"/>
                                            </p:txEl>
                                          </p:spTgt>
                                        </p:tgtEl>
                                        <p:attrNameLst>
                                          <p:attrName>style.visibility</p:attrName>
                                        </p:attrNameLst>
                                      </p:cBhvr>
                                      <p:to>
                                        <p:strVal val="visible"/>
                                      </p:to>
                                    </p:set>
                                  </p:childTnLst>
                                </p:cTn>
                              </p:par>
                              <p:par>
                                <p:cTn id="66" presetID="1" presetClass="entr" presetSubtype="0" fill="hold" nodeType="withEffect">
                                  <p:stCondLst>
                                    <p:cond delay="0"/>
                                  </p:stCondLst>
                                  <p:childTnLst>
                                    <p:set>
                                      <p:cBhvr>
                                        <p:cTn id="67" dur="1" fill="hold">
                                          <p:stCondLst>
                                            <p:cond delay="0"/>
                                          </p:stCondLst>
                                        </p:cTn>
                                        <p:tgtEl>
                                          <p:spTgt spid="264">
                                            <p:txEl>
                                              <p:pRg st="2" end="2"/>
                                            </p:txEl>
                                          </p:spTgt>
                                        </p:tgtEl>
                                        <p:attrNameLst>
                                          <p:attrName>style.visibility</p:attrName>
                                        </p:attrNameLst>
                                      </p:cBhvr>
                                      <p:to>
                                        <p:strVal val="visible"/>
                                      </p:to>
                                    </p:set>
                                  </p:childTnLst>
                                </p:cTn>
                              </p:par>
                            </p:childTnLst>
                          </p:cTn>
                        </p:par>
                      </p:childTnLst>
                    </p:cTn>
                  </p:par>
                  <p:par>
                    <p:cTn id="68" fill="hold">
                      <p:stCondLst>
                        <p:cond delay="indefinite"/>
                      </p:stCondLst>
                      <p:childTnLst>
                        <p:par>
                          <p:cTn id="69" fill="hold">
                            <p:stCondLst>
                              <p:cond delay="0"/>
                            </p:stCondLst>
                            <p:childTnLst>
                              <p:par>
                                <p:cTn id="70" presetID="1" presetClass="entr" presetSubtype="0" fill="hold" nodeType="clickEffect">
                                  <p:stCondLst>
                                    <p:cond delay="0"/>
                                  </p:stCondLst>
                                  <p:childTnLst>
                                    <p:set>
                                      <p:cBhvr>
                                        <p:cTn id="71" dur="1" fill="hold">
                                          <p:stCondLst>
                                            <p:cond delay="0"/>
                                          </p:stCondLst>
                                        </p:cTn>
                                        <p:tgtEl>
                                          <p:spTgt spid="264">
                                            <p:txEl>
                                              <p:pRg st="3" end="3"/>
                                            </p:txEl>
                                          </p:spTgt>
                                        </p:tgtEl>
                                        <p:attrNameLst>
                                          <p:attrName>style.visibility</p:attrName>
                                        </p:attrNameLst>
                                      </p:cBhvr>
                                      <p:to>
                                        <p:strVal val="visible"/>
                                      </p:to>
                                    </p:set>
                                  </p:childTnLst>
                                </p:cTn>
                              </p:par>
                            </p:childTnLst>
                          </p:cTn>
                        </p:par>
                        <p:par>
                          <p:cTn id="72" fill="hold">
                            <p:stCondLst>
                              <p:cond delay="0"/>
                            </p:stCondLst>
                            <p:childTnLst>
                              <p:par>
                                <p:cTn id="73" presetID="53" presetClass="entr" presetSubtype="16" fill="hold" nodeType="afterEffect">
                                  <p:stCondLst>
                                    <p:cond delay="0"/>
                                  </p:stCondLst>
                                  <p:childTnLst>
                                    <p:set>
                                      <p:cBhvr>
                                        <p:cTn id="74" dur="1" fill="hold">
                                          <p:stCondLst>
                                            <p:cond delay="0"/>
                                          </p:stCondLst>
                                        </p:cTn>
                                        <p:tgtEl>
                                          <p:spTgt spid="33"/>
                                        </p:tgtEl>
                                        <p:attrNameLst>
                                          <p:attrName>style.visibility</p:attrName>
                                        </p:attrNameLst>
                                      </p:cBhvr>
                                      <p:to>
                                        <p:strVal val="visible"/>
                                      </p:to>
                                    </p:set>
                                    <p:anim calcmode="lin" valueType="num">
                                      <p:cBhvr>
                                        <p:cTn id="75" dur="500" fill="hold"/>
                                        <p:tgtEl>
                                          <p:spTgt spid="33"/>
                                        </p:tgtEl>
                                        <p:attrNameLst>
                                          <p:attrName>ppt_w</p:attrName>
                                        </p:attrNameLst>
                                      </p:cBhvr>
                                      <p:tavLst>
                                        <p:tav tm="0">
                                          <p:val>
                                            <p:fltVal val="0"/>
                                          </p:val>
                                        </p:tav>
                                        <p:tav tm="100000">
                                          <p:val>
                                            <p:strVal val="#ppt_w"/>
                                          </p:val>
                                        </p:tav>
                                      </p:tavLst>
                                    </p:anim>
                                    <p:anim calcmode="lin" valueType="num">
                                      <p:cBhvr>
                                        <p:cTn id="76" dur="500" fill="hold"/>
                                        <p:tgtEl>
                                          <p:spTgt spid="33"/>
                                        </p:tgtEl>
                                        <p:attrNameLst>
                                          <p:attrName>ppt_h</p:attrName>
                                        </p:attrNameLst>
                                      </p:cBhvr>
                                      <p:tavLst>
                                        <p:tav tm="0">
                                          <p:val>
                                            <p:fltVal val="0"/>
                                          </p:val>
                                        </p:tav>
                                        <p:tav tm="100000">
                                          <p:val>
                                            <p:strVal val="#ppt_h"/>
                                          </p:val>
                                        </p:tav>
                                      </p:tavLst>
                                    </p:anim>
                                    <p:animEffect transition="in" filter="fade">
                                      <p:cBhvr>
                                        <p:cTn id="77" dur="500"/>
                                        <p:tgtEl>
                                          <p:spTgt spid="33"/>
                                        </p:tgtEl>
                                      </p:cBhvr>
                                    </p:animEffect>
                                  </p:childTnLst>
                                </p:cTn>
                              </p:par>
                            </p:childTnLst>
                          </p:cTn>
                        </p:par>
                      </p:childTnLst>
                    </p:cTn>
                  </p:par>
                  <p:par>
                    <p:cTn id="78" fill="hold">
                      <p:stCondLst>
                        <p:cond delay="indefinite"/>
                      </p:stCondLst>
                      <p:childTnLst>
                        <p:par>
                          <p:cTn id="79" fill="hold">
                            <p:stCondLst>
                              <p:cond delay="0"/>
                            </p:stCondLst>
                            <p:childTnLst>
                              <p:par>
                                <p:cTn id="80" presetID="9" presetClass="entr" presetSubtype="0" fill="hold" grpId="0" nodeType="clickEffect">
                                  <p:stCondLst>
                                    <p:cond delay="0"/>
                                  </p:stCondLst>
                                  <p:childTnLst>
                                    <p:set>
                                      <p:cBhvr>
                                        <p:cTn id="81" dur="1" fill="hold">
                                          <p:stCondLst>
                                            <p:cond delay="0"/>
                                          </p:stCondLst>
                                        </p:cTn>
                                        <p:tgtEl>
                                          <p:spTgt spid="35"/>
                                        </p:tgtEl>
                                        <p:attrNameLst>
                                          <p:attrName>style.visibility</p:attrName>
                                        </p:attrNameLst>
                                      </p:cBhvr>
                                      <p:to>
                                        <p:strVal val="visible"/>
                                      </p:to>
                                    </p:set>
                                    <p:animEffect transition="in" filter="dissolve">
                                      <p:cBhvr>
                                        <p:cTn id="82"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6" grpId="0" animBg="1"/>
      <p:bldP spid="9" grpId="0" animBg="1"/>
      <p:bldP spid="14" grpId="0"/>
      <p:bldP spid="16" grpId="0"/>
      <p:bldP spid="17" grpId="0"/>
      <p:bldP spid="18" grpId="0"/>
      <p:bldP spid="20" grpId="0"/>
      <p:bldP spid="21" grpId="0"/>
      <p:bldP spid="34" grpId="0" animBg="1"/>
      <p:bldP spid="35" grpId="0" animBg="1"/>
      <p:bldP spid="264" grpId="0" animBg="1"/>
      <p:bldP spid="270"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146" name="Text Box 2">
            <a:extLst>
              <a:ext uri="{FF2B5EF4-FFF2-40B4-BE49-F238E27FC236}">
                <a16:creationId xmlns:a16="http://schemas.microsoft.com/office/drawing/2014/main" id="{9581F5D3-CD6C-4432-8D0C-2A74362C22C0}"/>
              </a:ext>
            </a:extLst>
          </p:cNvPr>
          <p:cNvSpPr txBox="1">
            <a:spLocks noChangeArrowheads="1"/>
          </p:cNvSpPr>
          <p:nvPr/>
        </p:nvSpPr>
        <p:spPr bwMode="auto">
          <a:xfrm>
            <a:off x="1570376" y="406927"/>
            <a:ext cx="6852106" cy="3751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algn="ctr" eaLnBrk="1" hangingPunct="1"/>
            <a:r>
              <a:rPr lang="es-ES" altLang="es-ES" sz="1838" b="1">
                <a:solidFill>
                  <a:srgbClr val="000066"/>
                </a:solidFill>
              </a:rPr>
              <a:t>GLOMERULONEFRITIS AGUDA POSTESTREPTOCÓCICA</a:t>
            </a:r>
          </a:p>
        </p:txBody>
      </p:sp>
      <p:sp>
        <p:nvSpPr>
          <p:cNvPr id="390147" name="Text Box 3">
            <a:extLst>
              <a:ext uri="{FF2B5EF4-FFF2-40B4-BE49-F238E27FC236}">
                <a16:creationId xmlns:a16="http://schemas.microsoft.com/office/drawing/2014/main" id="{3E02D89D-03C0-41AB-BE5D-2726A568150B}"/>
              </a:ext>
            </a:extLst>
          </p:cNvPr>
          <p:cNvSpPr txBox="1">
            <a:spLocks noChangeArrowheads="1"/>
          </p:cNvSpPr>
          <p:nvPr/>
        </p:nvSpPr>
        <p:spPr bwMode="auto">
          <a:xfrm>
            <a:off x="3297258" y="1385591"/>
            <a:ext cx="2063800" cy="551319"/>
          </a:xfrm>
          <a:prstGeom prst="rect">
            <a:avLst/>
          </a:prstGeom>
          <a:solidFill>
            <a:srgbClr val="FFFF66"/>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algn="ctr" eaLnBrk="1" hangingPunct="1"/>
            <a:r>
              <a:rPr lang="es-ES" altLang="es-ES" sz="1470" b="1">
                <a:solidFill>
                  <a:srgbClr val="000066"/>
                </a:solidFill>
              </a:rPr>
              <a:t>CUTÁNEA</a:t>
            </a:r>
          </a:p>
          <a:p>
            <a:pPr algn="ctr" eaLnBrk="1" hangingPunct="1"/>
            <a:r>
              <a:rPr lang="es-ES" altLang="es-ES" sz="1470" b="1">
                <a:solidFill>
                  <a:srgbClr val="000066"/>
                </a:solidFill>
              </a:rPr>
              <a:t>(Impétigo, Erisipela)</a:t>
            </a:r>
          </a:p>
        </p:txBody>
      </p:sp>
      <p:sp>
        <p:nvSpPr>
          <p:cNvPr id="390148" name="Rectangle 4">
            <a:extLst>
              <a:ext uri="{FF2B5EF4-FFF2-40B4-BE49-F238E27FC236}">
                <a16:creationId xmlns:a16="http://schemas.microsoft.com/office/drawing/2014/main" id="{896B058F-ADD4-4E13-AEA6-5B705398F03F}"/>
              </a:ext>
            </a:extLst>
          </p:cNvPr>
          <p:cNvSpPr>
            <a:spLocks noChangeArrowheads="1"/>
          </p:cNvSpPr>
          <p:nvPr/>
        </p:nvSpPr>
        <p:spPr bwMode="auto">
          <a:xfrm>
            <a:off x="3291424" y="942201"/>
            <a:ext cx="2075468" cy="326708"/>
          </a:xfrm>
          <a:prstGeom prst="rect">
            <a:avLst/>
          </a:prstGeom>
          <a:solidFill>
            <a:srgbClr val="FFFF66"/>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algn="ctr" eaLnBrk="1" hangingPunct="1"/>
            <a:r>
              <a:rPr lang="es-ES" altLang="es-ES" sz="1470" b="1">
                <a:solidFill>
                  <a:srgbClr val="000066"/>
                </a:solidFill>
              </a:rPr>
              <a:t>  NASO-FARINGEA    </a:t>
            </a:r>
          </a:p>
        </p:txBody>
      </p:sp>
      <p:pic>
        <p:nvPicPr>
          <p:cNvPr id="390149" name="Picture 5" descr="erisipela1">
            <a:extLst>
              <a:ext uri="{FF2B5EF4-FFF2-40B4-BE49-F238E27FC236}">
                <a16:creationId xmlns:a16="http://schemas.microsoft.com/office/drawing/2014/main" id="{17238846-F492-48B9-B775-E1E484963B4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89677" y="3958412"/>
            <a:ext cx="3249573" cy="2342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0150" name="Picture 6" descr="Impetigo">
            <a:extLst>
              <a:ext uri="{FF2B5EF4-FFF2-40B4-BE49-F238E27FC236}">
                <a16:creationId xmlns:a16="http://schemas.microsoft.com/office/drawing/2014/main" id="{E8AD2F4D-885B-4E95-B7C1-E9E0815570D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11556" y="2186316"/>
            <a:ext cx="3227695" cy="2103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0151" name="Picture 7" descr="Tonsillitis">
            <a:extLst>
              <a:ext uri="{FF2B5EF4-FFF2-40B4-BE49-F238E27FC236}">
                <a16:creationId xmlns:a16="http://schemas.microsoft.com/office/drawing/2014/main" id="{C66BA033-3488-43D0-842E-AF11F6D5F92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r="4097"/>
          <a:stretch>
            <a:fillRect/>
          </a:stretch>
        </p:blipFill>
        <p:spPr bwMode="auto">
          <a:xfrm>
            <a:off x="838200" y="2179023"/>
            <a:ext cx="5189399" cy="41217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0152" name="Text Box 8">
            <a:extLst>
              <a:ext uri="{FF2B5EF4-FFF2-40B4-BE49-F238E27FC236}">
                <a16:creationId xmlns:a16="http://schemas.microsoft.com/office/drawing/2014/main" id="{AD927308-B5F2-4961-A090-036F91A3FD06}"/>
              </a:ext>
            </a:extLst>
          </p:cNvPr>
          <p:cNvSpPr txBox="1">
            <a:spLocks noChangeArrowheads="1"/>
          </p:cNvSpPr>
          <p:nvPr/>
        </p:nvSpPr>
        <p:spPr bwMode="auto">
          <a:xfrm>
            <a:off x="1010305" y="5586115"/>
            <a:ext cx="2546568" cy="7709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eaLnBrk="1" hangingPunct="1"/>
            <a:r>
              <a:rPr lang="es-ES" altLang="es-ES" sz="1470" b="1"/>
              <a:t>Amigdalitis estreptocócica</a:t>
            </a:r>
          </a:p>
          <a:p>
            <a:pPr eaLnBrk="1" hangingPunct="1"/>
            <a:r>
              <a:rPr lang="es-ES" altLang="es-ES" sz="1470" i="1">
                <a:solidFill>
                  <a:srgbClr val="000066"/>
                </a:solidFill>
              </a:rPr>
              <a:t>esacademic.com </a:t>
            </a:r>
          </a:p>
        </p:txBody>
      </p:sp>
      <p:sp>
        <p:nvSpPr>
          <p:cNvPr id="390153" name="Text Box 9">
            <a:extLst>
              <a:ext uri="{FF2B5EF4-FFF2-40B4-BE49-F238E27FC236}">
                <a16:creationId xmlns:a16="http://schemas.microsoft.com/office/drawing/2014/main" id="{FA485DFC-103C-42E2-A2CE-8D8622656957}"/>
              </a:ext>
            </a:extLst>
          </p:cNvPr>
          <p:cNvSpPr txBox="1">
            <a:spLocks noChangeArrowheads="1"/>
          </p:cNvSpPr>
          <p:nvPr/>
        </p:nvSpPr>
        <p:spPr bwMode="auto">
          <a:xfrm>
            <a:off x="6039267" y="3975914"/>
            <a:ext cx="2680752" cy="3185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eaLnBrk="1" hangingPunct="1"/>
            <a:r>
              <a:rPr lang="es-ES" altLang="es-ES" sz="1470" b="1"/>
              <a:t>Impétigo</a:t>
            </a:r>
            <a:r>
              <a:rPr lang="es-ES" altLang="es-ES" sz="1470" i="1">
                <a:solidFill>
                  <a:srgbClr val="000066"/>
                </a:solidFill>
              </a:rPr>
              <a:t> indiahealthtour.com</a:t>
            </a:r>
            <a:r>
              <a:rPr lang="es-ES" altLang="es-ES" sz="1470" b="1"/>
              <a:t> </a:t>
            </a:r>
          </a:p>
        </p:txBody>
      </p:sp>
      <p:sp>
        <p:nvSpPr>
          <p:cNvPr id="390154" name="Text Box 10">
            <a:extLst>
              <a:ext uri="{FF2B5EF4-FFF2-40B4-BE49-F238E27FC236}">
                <a16:creationId xmlns:a16="http://schemas.microsoft.com/office/drawing/2014/main" id="{FDAD0B77-1608-4628-95CB-DA6D74768531}"/>
              </a:ext>
            </a:extLst>
          </p:cNvPr>
          <p:cNvSpPr txBox="1">
            <a:spLocks noChangeArrowheads="1"/>
          </p:cNvSpPr>
          <p:nvPr/>
        </p:nvSpPr>
        <p:spPr bwMode="auto">
          <a:xfrm>
            <a:off x="6459320" y="5959495"/>
            <a:ext cx="2804726" cy="318549"/>
          </a:xfrm>
          <a:prstGeom prst="rec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eaLnBrk="1" hangingPunct="1"/>
            <a:r>
              <a:rPr lang="es-ES" altLang="es-ES" sz="1470" b="1"/>
              <a:t>Erisipela</a:t>
            </a:r>
            <a:r>
              <a:rPr lang="es-ES" altLang="es-ES" sz="1470" i="1">
                <a:solidFill>
                  <a:srgbClr val="000066"/>
                </a:solidFill>
              </a:rPr>
              <a:t> lookfordiagnosis.com </a:t>
            </a:r>
          </a:p>
        </p:txBody>
      </p:sp>
      <p:sp>
        <p:nvSpPr>
          <p:cNvPr id="390155" name="Text Box 12">
            <a:extLst>
              <a:ext uri="{FF2B5EF4-FFF2-40B4-BE49-F238E27FC236}">
                <a16:creationId xmlns:a16="http://schemas.microsoft.com/office/drawing/2014/main" id="{F0DB78F3-326D-4329-9400-DF54993C1C30}"/>
              </a:ext>
            </a:extLst>
          </p:cNvPr>
          <p:cNvSpPr txBox="1">
            <a:spLocks noChangeArrowheads="1"/>
          </p:cNvSpPr>
          <p:nvPr/>
        </p:nvSpPr>
        <p:spPr bwMode="auto">
          <a:xfrm>
            <a:off x="1220331" y="1184315"/>
            <a:ext cx="7941618" cy="5447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eaLnBrk="1" hangingPunct="1"/>
            <a:r>
              <a:rPr lang="es-ES" altLang="es-ES" sz="1470" b="1"/>
              <a:t>Sigue a una infección                                            por un Str. beta hemolítico del Grupo A.</a:t>
            </a:r>
          </a:p>
          <a:p>
            <a:pPr eaLnBrk="1" hangingPunct="1"/>
            <a:endParaRPr lang="es-ES" altLang="es-ES" sz="1470" b="1"/>
          </a:p>
        </p:txBody>
      </p:sp>
      <p:sp>
        <p:nvSpPr>
          <p:cNvPr id="3" name="Marcador de número de diapositiva 2"/>
          <p:cNvSpPr>
            <a:spLocks noGrp="1"/>
          </p:cNvSpPr>
          <p:nvPr>
            <p:ph type="sldNum" sz="quarter" idx="12"/>
          </p:nvPr>
        </p:nvSpPr>
        <p:spPr/>
        <p:txBody>
          <a:bodyPr/>
          <a:lstStyle/>
          <a:p>
            <a:fld id="{05518C0C-E0A5-4418-B99D-F3B349CA808A}" type="slidenum">
              <a:rPr lang="es-ES" altLang="es-ES" smtClean="0"/>
              <a:pPr/>
              <a:t>5</a:t>
            </a:fld>
            <a:endParaRPr lang="es-ES" altLang="es-ES"/>
          </a:p>
        </p:txBody>
      </p:sp>
    </p:spTree>
    <p:extLst>
      <p:ext uri="{BB962C8B-B14F-4D97-AF65-F5344CB8AC3E}">
        <p14:creationId xmlns:p14="http://schemas.microsoft.com/office/powerpoint/2010/main" val="2645616536"/>
      </p:ext>
    </p:extLst>
  </p:cSld>
  <p:clrMapOvr>
    <a:masterClrMapping/>
  </p:clrMapOvr>
  <mc:AlternateContent xmlns:mc="http://schemas.openxmlformats.org/markup-compatibility/2006" xmlns:p14="http://schemas.microsoft.com/office/powerpoint/2010/main">
    <mc:Choice Requires="p14">
      <p:transition spd="slow" p14:dur="2000" advTm="26660"/>
    </mc:Choice>
    <mc:Fallback xmlns="">
      <p:transition spd="slow" advTm="26660"/>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49227286-1A73-47D1-8EA5-0537EC7C4623}"/>
              </a:ext>
            </a:extLst>
          </p:cNvPr>
          <p:cNvSpPr>
            <a:spLocks noGrp="1"/>
          </p:cNvSpPr>
          <p:nvPr>
            <p:ph type="title"/>
          </p:nvPr>
        </p:nvSpPr>
        <p:spPr/>
        <p:txBody>
          <a:bodyPr/>
          <a:lstStyle/>
          <a:p>
            <a:r>
              <a:rPr kumimoji="0" lang="es-ES" sz="4043" b="1" i="0" u="none" strike="noStrike" kern="1200" cap="none" spc="0" normalizeH="0" baseline="0" noProof="0" dirty="0">
                <a:ln>
                  <a:noFill/>
                </a:ln>
                <a:solidFill>
                  <a:srgbClr val="C00000"/>
                </a:solidFill>
                <a:effectLst/>
                <a:uLnTx/>
                <a:uFillTx/>
                <a:latin typeface="Arial"/>
                <a:ea typeface="+mj-ea"/>
                <a:cs typeface="Arial"/>
              </a:rPr>
              <a:t>Epidemiologia y patogenia de GN </a:t>
            </a:r>
            <a:r>
              <a:rPr kumimoji="0" lang="es-ES" sz="4043" b="1" i="0" u="none" strike="noStrike" kern="1200" cap="none" spc="0" normalizeH="0" baseline="0" noProof="0" dirty="0" err="1">
                <a:ln>
                  <a:noFill/>
                </a:ln>
                <a:solidFill>
                  <a:srgbClr val="C00000"/>
                </a:solidFill>
                <a:effectLst/>
                <a:uLnTx/>
                <a:uFillTx/>
                <a:latin typeface="Arial"/>
                <a:ea typeface="+mj-ea"/>
                <a:cs typeface="Arial"/>
              </a:rPr>
              <a:t>postestreptococica</a:t>
            </a:r>
            <a:endParaRPr lang="es-ES" dirty="0"/>
          </a:p>
        </p:txBody>
      </p:sp>
      <p:sp>
        <p:nvSpPr>
          <p:cNvPr id="3" name="Marcador de contenido 2">
            <a:extLst>
              <a:ext uri="{FF2B5EF4-FFF2-40B4-BE49-F238E27FC236}">
                <a16:creationId xmlns:a16="http://schemas.microsoft.com/office/drawing/2014/main" id="{62BC3273-AEC8-489C-8FAE-D0F42ED686C3}"/>
              </a:ext>
            </a:extLst>
          </p:cNvPr>
          <p:cNvSpPr>
            <a:spLocks noGrp="1"/>
          </p:cNvSpPr>
          <p:nvPr>
            <p:ph idx="1"/>
          </p:nvPr>
        </p:nvSpPr>
        <p:spPr/>
        <p:txBody>
          <a:bodyPr/>
          <a:lstStyle/>
          <a:p>
            <a:r>
              <a:rPr lang="es-ES" sz="2400" dirty="0"/>
              <a:t>Es la GN aguda más frecuente en todo el mundo y ocurre en países no desarrollados </a:t>
            </a:r>
          </a:p>
          <a:p>
            <a:r>
              <a:rPr lang="es-ES" sz="2400" dirty="0"/>
              <a:t>Afecta a niños entre 5-12 años y mayores de 60 años </a:t>
            </a:r>
            <a:r>
              <a:rPr lang="es-ES" sz="2400" dirty="0" err="1"/>
              <a:t>st</a:t>
            </a:r>
            <a:r>
              <a:rPr lang="es-ES" sz="2400" dirty="0"/>
              <a:t> diabéticos. Varones 2:1</a:t>
            </a:r>
          </a:p>
          <a:p>
            <a:r>
              <a:rPr lang="es-ES" sz="2400" dirty="0"/>
              <a:t>Forma esporádica o epidémica (ejércitos, grupos escolares…)</a:t>
            </a:r>
          </a:p>
          <a:p>
            <a:r>
              <a:rPr lang="es-ES" sz="2400" dirty="0"/>
              <a:t>En las últimas 2-3 décadas, la incidencia de cepas </a:t>
            </a:r>
            <a:r>
              <a:rPr lang="es-ES" sz="2400" dirty="0" err="1"/>
              <a:t>nefritogénicas</a:t>
            </a:r>
            <a:r>
              <a:rPr lang="es-ES" sz="2400" dirty="0"/>
              <a:t> se ha reducido en todo el mundo: mejoría de las condiciones de higiene, aumento de la inmunidad, reducción en la infectividad</a:t>
            </a:r>
            <a:endParaRPr kumimoji="0" lang="es-ES" altLang="es-E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a:p>
            <a:endParaRPr lang="es-ES" sz="2400" dirty="0"/>
          </a:p>
        </p:txBody>
      </p:sp>
      <p:sp>
        <p:nvSpPr>
          <p:cNvPr id="6" name="Marcador de número de diapositiva 5"/>
          <p:cNvSpPr>
            <a:spLocks noGrp="1"/>
          </p:cNvSpPr>
          <p:nvPr>
            <p:ph type="sldNum" sz="quarter" idx="12"/>
          </p:nvPr>
        </p:nvSpPr>
        <p:spPr/>
        <p:txBody>
          <a:bodyPr/>
          <a:lstStyle/>
          <a:p>
            <a:fld id="{79320C23-ED8E-4887-814B-026E955980E9}" type="slidenum">
              <a:rPr lang="es-ES" altLang="es-ES" smtClean="0"/>
              <a:pPr/>
              <a:t>6</a:t>
            </a:fld>
            <a:endParaRPr lang="es-ES" altLang="es-ES"/>
          </a:p>
        </p:txBody>
      </p:sp>
    </p:spTree>
    <p:extLst>
      <p:ext uri="{BB962C8B-B14F-4D97-AF65-F5344CB8AC3E}">
        <p14:creationId xmlns:p14="http://schemas.microsoft.com/office/powerpoint/2010/main" val="3075802594"/>
      </p:ext>
    </p:extLst>
  </p:cSld>
  <p:clrMapOvr>
    <a:masterClrMapping/>
  </p:clrMapOvr>
  <mc:AlternateContent xmlns:mc="http://schemas.openxmlformats.org/markup-compatibility/2006" xmlns:p14="http://schemas.microsoft.com/office/powerpoint/2010/main">
    <mc:Choice Requires="p14">
      <p:transition spd="slow" p14:dur="2000" advTm="46742"/>
    </mc:Choice>
    <mc:Fallback xmlns="">
      <p:transition spd="slow" advTm="46742"/>
    </mc:Fallback>
  </mc:AlternateContent>
</p:sld>
</file>

<file path=ppt/slides/slide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92223" name="Text Box 31">
            <a:extLst>
              <a:ext uri="{FF2B5EF4-FFF2-40B4-BE49-F238E27FC236}">
                <a16:creationId xmlns:a16="http://schemas.microsoft.com/office/drawing/2014/main" id="{50933507-BCE2-4CAE-A9AB-BEB62630FEAA}"/>
              </a:ext>
            </a:extLst>
          </p:cNvPr>
          <p:cNvSpPr txBox="1">
            <a:spLocks noChangeArrowheads="1"/>
          </p:cNvSpPr>
          <p:nvPr/>
        </p:nvSpPr>
        <p:spPr bwMode="auto">
          <a:xfrm>
            <a:off x="954881" y="1050132"/>
            <a:ext cx="3523774" cy="50465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eaLnBrk="1" hangingPunct="1">
              <a:spcBef>
                <a:spcPct val="50000"/>
              </a:spcBef>
            </a:pPr>
            <a:r>
              <a:rPr lang="es-ES" altLang="es-ES" sz="1470" b="1" dirty="0">
                <a:solidFill>
                  <a:srgbClr val="000066"/>
                </a:solidFill>
              </a:rPr>
              <a:t>Si el estreptococo pertenece a ciertos </a:t>
            </a:r>
            <a:r>
              <a:rPr lang="es-ES" altLang="es-ES" sz="1470" b="1" dirty="0">
                <a:solidFill>
                  <a:srgbClr val="FF0000"/>
                </a:solidFill>
              </a:rPr>
              <a:t>serotipos</a:t>
            </a:r>
            <a:r>
              <a:rPr lang="es-ES" altLang="es-ES" sz="1470" b="1" dirty="0">
                <a:solidFill>
                  <a:srgbClr val="000066"/>
                </a:solidFill>
              </a:rPr>
              <a:t>, (tipo de proteína M), posee antígenos demasiado parecidos a proteínas humanas.</a:t>
            </a:r>
          </a:p>
          <a:p>
            <a:pPr eaLnBrk="1" hangingPunct="1">
              <a:spcBef>
                <a:spcPct val="50000"/>
              </a:spcBef>
            </a:pPr>
            <a:endParaRPr lang="es-ES" altLang="es-ES" sz="1470" b="1" dirty="0">
              <a:solidFill>
                <a:srgbClr val="000066"/>
              </a:solidFill>
            </a:endParaRPr>
          </a:p>
          <a:p>
            <a:pPr eaLnBrk="1" hangingPunct="1">
              <a:spcBef>
                <a:spcPct val="50000"/>
              </a:spcBef>
            </a:pPr>
            <a:r>
              <a:rPr lang="es-ES" altLang="es-ES" sz="1470" b="1" dirty="0">
                <a:solidFill>
                  <a:srgbClr val="000066"/>
                </a:solidFill>
              </a:rPr>
              <a:t>Los serotipos son</a:t>
            </a:r>
            <a:r>
              <a:rPr lang="es-ES" altLang="es-ES" sz="1470" b="1" dirty="0"/>
              <a:t>: </a:t>
            </a:r>
            <a:r>
              <a:rPr lang="es-ES" altLang="es-ES" sz="1470" b="1" dirty="0">
                <a:solidFill>
                  <a:srgbClr val="FF3300"/>
                </a:solidFill>
              </a:rPr>
              <a:t>1, 2, 4, 12, 18, 25, 			   49, 55, 57 o 60</a:t>
            </a:r>
          </a:p>
          <a:p>
            <a:pPr eaLnBrk="1" hangingPunct="1">
              <a:spcBef>
                <a:spcPct val="50000"/>
              </a:spcBef>
            </a:pPr>
            <a:endParaRPr lang="es-ES" altLang="es-ES" sz="1470" b="1" dirty="0"/>
          </a:p>
          <a:p>
            <a:pPr eaLnBrk="1" hangingPunct="1">
              <a:spcBef>
                <a:spcPct val="70000"/>
              </a:spcBef>
            </a:pPr>
            <a:r>
              <a:rPr lang="es-ES" altLang="es-ES" sz="1470" b="1" dirty="0">
                <a:solidFill>
                  <a:srgbClr val="000066"/>
                </a:solidFill>
              </a:rPr>
              <a:t>Tiene en su interior una estreptoquinasa muy parecida a nuestro activador del plasminógeno</a:t>
            </a:r>
          </a:p>
          <a:p>
            <a:pPr eaLnBrk="1" hangingPunct="1">
              <a:spcBef>
                <a:spcPct val="70000"/>
              </a:spcBef>
            </a:pPr>
            <a:endParaRPr lang="es-ES" altLang="es-ES" sz="1470" b="1" dirty="0"/>
          </a:p>
          <a:p>
            <a:pPr eaLnBrk="1" hangingPunct="1">
              <a:spcBef>
                <a:spcPct val="50000"/>
              </a:spcBef>
            </a:pPr>
            <a:r>
              <a:rPr lang="es-ES" altLang="es-ES" sz="1470" b="1" dirty="0">
                <a:solidFill>
                  <a:srgbClr val="000066"/>
                </a:solidFill>
              </a:rPr>
              <a:t>    Se han identificado dos estreptoquinasas:</a:t>
            </a:r>
          </a:p>
          <a:p>
            <a:pPr eaLnBrk="1" hangingPunct="1">
              <a:spcBef>
                <a:spcPct val="50000"/>
              </a:spcBef>
            </a:pPr>
            <a:r>
              <a:rPr lang="es-ES" altLang="es-ES" sz="1470" b="1" dirty="0"/>
              <a:t>	</a:t>
            </a:r>
            <a:r>
              <a:rPr lang="es-ES" altLang="es-ES" sz="1470" b="1" dirty="0">
                <a:solidFill>
                  <a:srgbClr val="FF0000"/>
                </a:solidFill>
              </a:rPr>
              <a:t>- </a:t>
            </a:r>
            <a:r>
              <a:rPr lang="es-ES" altLang="es-ES" sz="1470" b="1" dirty="0" err="1">
                <a:solidFill>
                  <a:srgbClr val="FF0000"/>
                </a:solidFill>
              </a:rPr>
              <a:t>SpeB</a:t>
            </a:r>
            <a:endParaRPr lang="es-ES" altLang="es-ES" sz="1470" b="1" dirty="0">
              <a:solidFill>
                <a:srgbClr val="FF0000"/>
              </a:solidFill>
            </a:endParaRPr>
          </a:p>
          <a:p>
            <a:pPr eaLnBrk="1" hangingPunct="1">
              <a:spcBef>
                <a:spcPct val="50000"/>
              </a:spcBef>
            </a:pPr>
            <a:r>
              <a:rPr lang="es-ES" altLang="es-ES" sz="1470" b="1" dirty="0">
                <a:solidFill>
                  <a:srgbClr val="FF0000"/>
                </a:solidFill>
              </a:rPr>
              <a:t>	- </a:t>
            </a:r>
            <a:r>
              <a:rPr lang="es-ES" altLang="es-ES" sz="1470" b="1" dirty="0" err="1">
                <a:solidFill>
                  <a:srgbClr val="FF0000"/>
                </a:solidFill>
              </a:rPr>
              <a:t>NAPIr</a:t>
            </a:r>
            <a:endParaRPr lang="es-ES" altLang="es-ES" sz="1470" b="1" dirty="0">
              <a:solidFill>
                <a:srgbClr val="FF0000"/>
              </a:solidFill>
            </a:endParaRPr>
          </a:p>
          <a:p>
            <a:pPr eaLnBrk="1" hangingPunct="1">
              <a:spcBef>
                <a:spcPct val="50000"/>
              </a:spcBef>
            </a:pPr>
            <a:r>
              <a:rPr lang="es-ES" altLang="es-ES" sz="1470" b="1" dirty="0">
                <a:solidFill>
                  <a:srgbClr val="FF0000"/>
                </a:solidFill>
              </a:rPr>
              <a:t>  Ambas fijan y activan plasmina </a:t>
            </a:r>
          </a:p>
        </p:txBody>
      </p:sp>
      <p:sp>
        <p:nvSpPr>
          <p:cNvPr id="392229" name="Rectangle 37">
            <a:extLst>
              <a:ext uri="{FF2B5EF4-FFF2-40B4-BE49-F238E27FC236}">
                <a16:creationId xmlns:a16="http://schemas.microsoft.com/office/drawing/2014/main" id="{E86A8E63-1087-40D0-946B-9432326ACD94}"/>
              </a:ext>
            </a:extLst>
          </p:cNvPr>
          <p:cNvSpPr>
            <a:spLocks noChangeArrowheads="1"/>
          </p:cNvSpPr>
          <p:nvPr/>
        </p:nvSpPr>
        <p:spPr bwMode="auto">
          <a:xfrm>
            <a:off x="954882" y="4352211"/>
            <a:ext cx="5947827" cy="1763346"/>
          </a:xfrm>
          <a:prstGeom prst="rect">
            <a:avLst/>
          </a:prstGeom>
          <a:noFill/>
          <a:ln w="9525">
            <a:solidFill>
              <a:schemeClr val="bg1"/>
            </a:solidFill>
            <a:miter lim="800000"/>
            <a:headEnd/>
            <a:tailEnd/>
          </a:ln>
          <a:effectLst/>
        </p:spPr>
        <p:txBody>
          <a:bodyPr wrap="none" anchor="ctr"/>
          <a:lstStyle/>
          <a:p>
            <a:endParaRPr lang="es-ES" sz="1103"/>
          </a:p>
        </p:txBody>
      </p:sp>
      <p:grpSp>
        <p:nvGrpSpPr>
          <p:cNvPr id="392195" name="Group 3">
            <a:extLst>
              <a:ext uri="{FF2B5EF4-FFF2-40B4-BE49-F238E27FC236}">
                <a16:creationId xmlns:a16="http://schemas.microsoft.com/office/drawing/2014/main" id="{9A8D2AB7-BC18-4F55-BB5F-F61EE30EA1EF}"/>
              </a:ext>
            </a:extLst>
          </p:cNvPr>
          <p:cNvGrpSpPr>
            <a:grpSpLocks/>
          </p:cNvGrpSpPr>
          <p:nvPr/>
        </p:nvGrpSpPr>
        <p:grpSpPr bwMode="auto">
          <a:xfrm>
            <a:off x="4574918" y="1664167"/>
            <a:ext cx="4655582" cy="4382371"/>
            <a:chOff x="-264" y="845"/>
            <a:chExt cx="3192" cy="2961"/>
          </a:xfrm>
          <a:solidFill>
            <a:schemeClr val="accent1"/>
          </a:solidFill>
        </p:grpSpPr>
        <p:pic>
          <p:nvPicPr>
            <p:cNvPr id="392196" name="Picture 4" descr="F5">
              <a:extLst>
                <a:ext uri="{FF2B5EF4-FFF2-40B4-BE49-F238E27FC236}">
                  <a16:creationId xmlns:a16="http://schemas.microsoft.com/office/drawing/2014/main" id="{E6BF8F07-69A4-4EAD-8021-16B854DF3217}"/>
                </a:ext>
              </a:extLst>
            </p:cNvPr>
            <p:cNvPicPr>
              <a:picLocks noChangeAspect="1" noChangeArrowheads="1"/>
            </p:cNvPicPr>
            <p:nvPr/>
          </p:nvPicPr>
          <p:blipFill>
            <a:blip r:embed="rId3">
              <a:lum bright="-12000" contrast="12000"/>
              <a:extLst>
                <a:ext uri="{28A0092B-C50C-407E-A947-70E740481C1C}">
                  <a14:useLocalDpi xmlns:a14="http://schemas.microsoft.com/office/drawing/2010/main" val="0"/>
                </a:ext>
              </a:extLst>
            </a:blip>
            <a:srcRect r="50603" b="50468"/>
            <a:stretch>
              <a:fillRect/>
            </a:stretch>
          </p:blipFill>
          <p:spPr bwMode="auto">
            <a:xfrm>
              <a:off x="-264" y="845"/>
              <a:ext cx="3192" cy="296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sp>
          <p:nvSpPr>
            <p:cNvPr id="392197" name="Rectangle 5">
              <a:extLst>
                <a:ext uri="{FF2B5EF4-FFF2-40B4-BE49-F238E27FC236}">
                  <a16:creationId xmlns:a16="http://schemas.microsoft.com/office/drawing/2014/main" id="{E9CFA2ED-E1C7-4E7D-8EEC-332141FEBE54}"/>
                </a:ext>
              </a:extLst>
            </p:cNvPr>
            <p:cNvSpPr>
              <a:spLocks noChangeArrowheads="1"/>
            </p:cNvSpPr>
            <p:nvPr/>
          </p:nvSpPr>
          <p:spPr bwMode="auto">
            <a:xfrm>
              <a:off x="-216" y="904"/>
              <a:ext cx="344" cy="288"/>
            </a:xfrm>
            <a:prstGeom prst="rect">
              <a:avLst/>
            </a:prstGeom>
            <a:grp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grpSp>
      <p:sp>
        <p:nvSpPr>
          <p:cNvPr id="392198" name="Freeform 6">
            <a:extLst>
              <a:ext uri="{FF2B5EF4-FFF2-40B4-BE49-F238E27FC236}">
                <a16:creationId xmlns:a16="http://schemas.microsoft.com/office/drawing/2014/main" id="{0E2C8B80-DEA0-428B-AF18-54A4A9797F01}"/>
              </a:ext>
            </a:extLst>
          </p:cNvPr>
          <p:cNvSpPr>
            <a:spLocks/>
          </p:cNvSpPr>
          <p:nvPr/>
        </p:nvSpPr>
        <p:spPr bwMode="auto">
          <a:xfrm>
            <a:off x="4595336" y="1983582"/>
            <a:ext cx="3033713" cy="2368629"/>
          </a:xfrm>
          <a:custGeom>
            <a:avLst/>
            <a:gdLst>
              <a:gd name="T0" fmla="*/ 0 w 2080"/>
              <a:gd name="T1" fmla="*/ 2147483647 h 1624"/>
              <a:gd name="T2" fmla="*/ 0 w 2080"/>
              <a:gd name="T3" fmla="*/ 0 h 1624"/>
              <a:gd name="T4" fmla="*/ 2147483647 w 2080"/>
              <a:gd name="T5" fmla="*/ 20161250 h 1624"/>
              <a:gd name="T6" fmla="*/ 2147483647 w 2080"/>
              <a:gd name="T7" fmla="*/ 2147483647 h 1624"/>
              <a:gd name="T8" fmla="*/ 0 w 2080"/>
              <a:gd name="T9" fmla="*/ 2147483647 h 16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80" h="1624">
                <a:moveTo>
                  <a:pt x="0" y="968"/>
                </a:moveTo>
                <a:lnTo>
                  <a:pt x="0" y="0"/>
                </a:lnTo>
                <a:lnTo>
                  <a:pt x="1160" y="8"/>
                </a:lnTo>
                <a:lnTo>
                  <a:pt x="2080" y="1624"/>
                </a:lnTo>
                <a:lnTo>
                  <a:pt x="0" y="968"/>
                </a:lnTo>
                <a:close/>
              </a:path>
            </a:pathLst>
          </a:custGeom>
          <a:solidFill>
            <a:schemeClr val="bg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392199" name="Freeform 7" descr="Diagonal hacia abajo ancha">
            <a:extLst>
              <a:ext uri="{FF2B5EF4-FFF2-40B4-BE49-F238E27FC236}">
                <a16:creationId xmlns:a16="http://schemas.microsoft.com/office/drawing/2014/main" id="{9F46C59A-1708-46D8-AF94-1A469A505352}"/>
              </a:ext>
            </a:extLst>
          </p:cNvPr>
          <p:cNvSpPr>
            <a:spLocks/>
          </p:cNvSpPr>
          <p:nvPr/>
        </p:nvSpPr>
        <p:spPr bwMode="auto">
          <a:xfrm>
            <a:off x="5785485" y="2742010"/>
            <a:ext cx="968454" cy="1050131"/>
          </a:xfrm>
          <a:custGeom>
            <a:avLst/>
            <a:gdLst>
              <a:gd name="T0" fmla="*/ 0 w 664"/>
              <a:gd name="T1" fmla="*/ 1794351250 h 720"/>
              <a:gd name="T2" fmla="*/ 317539688 w 664"/>
              <a:gd name="T3" fmla="*/ 1008062500 h 720"/>
              <a:gd name="T4" fmla="*/ 816530625 w 664"/>
              <a:gd name="T5" fmla="*/ 443547500 h 720"/>
              <a:gd name="T6" fmla="*/ 1542335625 w 664"/>
              <a:gd name="T7" fmla="*/ 60483750 h 720"/>
              <a:gd name="T8" fmla="*/ 1769149688 w 664"/>
              <a:gd name="T9" fmla="*/ 0 h 720"/>
              <a:gd name="T10" fmla="*/ 1882557513 w 664"/>
              <a:gd name="T11" fmla="*/ 141128750 h 720"/>
              <a:gd name="T12" fmla="*/ 929938450 w 664"/>
              <a:gd name="T13" fmla="*/ 544353750 h 720"/>
              <a:gd name="T14" fmla="*/ 430947513 w 664"/>
              <a:gd name="T15" fmla="*/ 1108868750 h 720"/>
              <a:gd name="T16" fmla="*/ 158770638 w 664"/>
              <a:gd name="T17" fmla="*/ 1814512500 h 720"/>
              <a:gd name="T18" fmla="*/ 0 w 664"/>
              <a:gd name="T19" fmla="*/ 1794351250 h 7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64" h="720">
                <a:moveTo>
                  <a:pt x="0" y="712"/>
                </a:moveTo>
                <a:lnTo>
                  <a:pt x="112" y="400"/>
                </a:lnTo>
                <a:lnTo>
                  <a:pt x="288" y="176"/>
                </a:lnTo>
                <a:lnTo>
                  <a:pt x="544" y="24"/>
                </a:lnTo>
                <a:lnTo>
                  <a:pt x="624" y="0"/>
                </a:lnTo>
                <a:lnTo>
                  <a:pt x="664" y="56"/>
                </a:lnTo>
                <a:lnTo>
                  <a:pt x="328" y="216"/>
                </a:lnTo>
                <a:lnTo>
                  <a:pt x="152" y="440"/>
                </a:lnTo>
                <a:lnTo>
                  <a:pt x="56" y="720"/>
                </a:lnTo>
                <a:lnTo>
                  <a:pt x="0" y="712"/>
                </a:lnTo>
                <a:close/>
              </a:path>
            </a:pathLst>
          </a:custGeom>
          <a:pattFill prst="wdDnDiag">
            <a:fgClr>
              <a:schemeClr val="bg2"/>
            </a:fgClr>
            <a:bgClr>
              <a:schemeClr val="bg1"/>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392200" name="Freeform 8" descr="Arena">
            <a:extLst>
              <a:ext uri="{FF2B5EF4-FFF2-40B4-BE49-F238E27FC236}">
                <a16:creationId xmlns:a16="http://schemas.microsoft.com/office/drawing/2014/main" id="{43CA22AB-67E4-49AA-8E97-2C708317F898}"/>
              </a:ext>
            </a:extLst>
          </p:cNvPr>
          <p:cNvSpPr>
            <a:spLocks/>
          </p:cNvSpPr>
          <p:nvPr/>
        </p:nvSpPr>
        <p:spPr bwMode="auto">
          <a:xfrm>
            <a:off x="6007180" y="2940368"/>
            <a:ext cx="1610201" cy="1411843"/>
          </a:xfrm>
          <a:custGeom>
            <a:avLst/>
            <a:gdLst>
              <a:gd name="T0" fmla="*/ 0 w 1104"/>
              <a:gd name="T1" fmla="*/ 1572577500 h 968"/>
              <a:gd name="T2" fmla="*/ 294859075 w 1104"/>
              <a:gd name="T3" fmla="*/ 826611250 h 968"/>
              <a:gd name="T4" fmla="*/ 680442188 w 1104"/>
              <a:gd name="T5" fmla="*/ 423386250 h 968"/>
              <a:gd name="T6" fmla="*/ 1406247188 w 1104"/>
              <a:gd name="T7" fmla="*/ 60483750 h 968"/>
              <a:gd name="T8" fmla="*/ 1587698438 w 1104"/>
              <a:gd name="T9" fmla="*/ 0 h 968"/>
              <a:gd name="T10" fmla="*/ 2147483647 w 1104"/>
              <a:gd name="T11" fmla="*/ 2147483647 h 96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04" h="968">
                <a:moveTo>
                  <a:pt x="0" y="624"/>
                </a:moveTo>
                <a:lnTo>
                  <a:pt x="104" y="328"/>
                </a:lnTo>
                <a:lnTo>
                  <a:pt x="240" y="168"/>
                </a:lnTo>
                <a:lnTo>
                  <a:pt x="496" y="24"/>
                </a:lnTo>
                <a:lnTo>
                  <a:pt x="560" y="0"/>
                </a:lnTo>
                <a:lnTo>
                  <a:pt x="1104" y="968"/>
                </a:lnTo>
              </a:path>
            </a:pathLst>
          </a:custGeom>
          <a:blipFill dpi="0" rotWithShape="1">
            <a:blip r:embed="rId4"/>
            <a:srcRect/>
            <a:tile tx="0" ty="0" sx="100000" sy="100000" flip="none" algn="tl"/>
          </a:blip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392201" name="Freeform 9">
            <a:extLst>
              <a:ext uri="{FF2B5EF4-FFF2-40B4-BE49-F238E27FC236}">
                <a16:creationId xmlns:a16="http://schemas.microsoft.com/office/drawing/2014/main" id="{1779A49A-710F-4E46-B8A6-C8392585507C}"/>
              </a:ext>
            </a:extLst>
          </p:cNvPr>
          <p:cNvSpPr>
            <a:spLocks/>
          </p:cNvSpPr>
          <p:nvPr/>
        </p:nvSpPr>
        <p:spPr bwMode="auto">
          <a:xfrm>
            <a:off x="5470445" y="2473643"/>
            <a:ext cx="1166813" cy="1283494"/>
          </a:xfrm>
          <a:custGeom>
            <a:avLst/>
            <a:gdLst>
              <a:gd name="T0" fmla="*/ 385584700 w 800"/>
              <a:gd name="T1" fmla="*/ 2147483647 h 880"/>
              <a:gd name="T2" fmla="*/ 0 w 800"/>
              <a:gd name="T3" fmla="*/ 2076608750 h 880"/>
              <a:gd name="T4" fmla="*/ 226814063 w 800"/>
              <a:gd name="T5" fmla="*/ 1391126250 h 880"/>
              <a:gd name="T6" fmla="*/ 544353750 w 800"/>
              <a:gd name="T7" fmla="*/ 907256250 h 880"/>
              <a:gd name="T8" fmla="*/ 907256250 w 800"/>
              <a:gd name="T9" fmla="*/ 483870000 h 880"/>
              <a:gd name="T10" fmla="*/ 1519655013 w 800"/>
              <a:gd name="T11" fmla="*/ 181451250 h 880"/>
              <a:gd name="T12" fmla="*/ 2109371575 w 800"/>
              <a:gd name="T13" fmla="*/ 0 h 880"/>
              <a:gd name="T14" fmla="*/ 2147483647 w 800"/>
              <a:gd name="T15" fmla="*/ 302418750 h 880"/>
              <a:gd name="T16" fmla="*/ 1383566575 w 800"/>
              <a:gd name="T17" fmla="*/ 645160000 h 880"/>
              <a:gd name="T18" fmla="*/ 884575638 w 800"/>
              <a:gd name="T19" fmla="*/ 1169352500 h 880"/>
              <a:gd name="T20" fmla="*/ 612398763 w 800"/>
              <a:gd name="T21" fmla="*/ 1693545000 h 880"/>
              <a:gd name="T22" fmla="*/ 385584700 w 800"/>
              <a:gd name="T23" fmla="*/ 2147483647 h 88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00" h="880">
                <a:moveTo>
                  <a:pt x="136" y="880"/>
                </a:moveTo>
                <a:lnTo>
                  <a:pt x="0" y="824"/>
                </a:lnTo>
                <a:lnTo>
                  <a:pt x="80" y="552"/>
                </a:lnTo>
                <a:lnTo>
                  <a:pt x="192" y="360"/>
                </a:lnTo>
                <a:lnTo>
                  <a:pt x="320" y="192"/>
                </a:lnTo>
                <a:lnTo>
                  <a:pt x="536" y="72"/>
                </a:lnTo>
                <a:lnTo>
                  <a:pt x="744" y="0"/>
                </a:lnTo>
                <a:lnTo>
                  <a:pt x="800" y="120"/>
                </a:lnTo>
                <a:lnTo>
                  <a:pt x="488" y="256"/>
                </a:lnTo>
                <a:lnTo>
                  <a:pt x="312" y="464"/>
                </a:lnTo>
                <a:lnTo>
                  <a:pt x="216" y="672"/>
                </a:lnTo>
                <a:lnTo>
                  <a:pt x="136" y="880"/>
                </a:lnTo>
                <a:close/>
              </a:path>
            </a:pathLst>
          </a:cu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392202" name="Line 10">
            <a:extLst>
              <a:ext uri="{FF2B5EF4-FFF2-40B4-BE49-F238E27FC236}">
                <a16:creationId xmlns:a16="http://schemas.microsoft.com/office/drawing/2014/main" id="{CB5490BA-A83E-48AE-BF0E-47CAED2769EE}"/>
              </a:ext>
            </a:extLst>
          </p:cNvPr>
          <p:cNvSpPr>
            <a:spLocks noChangeShapeType="1"/>
          </p:cNvSpPr>
          <p:nvPr/>
        </p:nvSpPr>
        <p:spPr bwMode="auto">
          <a:xfrm>
            <a:off x="5342096" y="3547110"/>
            <a:ext cx="630079" cy="210026"/>
          </a:xfrm>
          <a:prstGeom prst="line">
            <a:avLst/>
          </a:prstGeom>
          <a:noFill/>
          <a:ln w="28575">
            <a:solidFill>
              <a:srgbClr val="4D4D4D"/>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392203" name="Line 11">
            <a:extLst>
              <a:ext uri="{FF2B5EF4-FFF2-40B4-BE49-F238E27FC236}">
                <a16:creationId xmlns:a16="http://schemas.microsoft.com/office/drawing/2014/main" id="{C136F6EE-33DA-4093-997B-05B3FB67EB0E}"/>
              </a:ext>
            </a:extLst>
          </p:cNvPr>
          <p:cNvSpPr>
            <a:spLocks noChangeShapeType="1"/>
          </p:cNvSpPr>
          <p:nvPr/>
        </p:nvSpPr>
        <p:spPr bwMode="auto">
          <a:xfrm>
            <a:off x="5423773" y="3337084"/>
            <a:ext cx="583406" cy="268367"/>
          </a:xfrm>
          <a:prstGeom prst="line">
            <a:avLst/>
          </a:prstGeom>
          <a:noFill/>
          <a:ln w="28575">
            <a:solidFill>
              <a:srgbClr val="4D4D4D"/>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392204" name="Line 12">
            <a:extLst>
              <a:ext uri="{FF2B5EF4-FFF2-40B4-BE49-F238E27FC236}">
                <a16:creationId xmlns:a16="http://schemas.microsoft.com/office/drawing/2014/main" id="{31787317-DF57-41DF-9BE9-DCE6EC633BAF}"/>
              </a:ext>
            </a:extLst>
          </p:cNvPr>
          <p:cNvSpPr>
            <a:spLocks noChangeShapeType="1"/>
          </p:cNvSpPr>
          <p:nvPr/>
        </p:nvSpPr>
        <p:spPr bwMode="auto">
          <a:xfrm>
            <a:off x="5517118" y="3115389"/>
            <a:ext cx="548402" cy="338376"/>
          </a:xfrm>
          <a:prstGeom prst="line">
            <a:avLst/>
          </a:prstGeom>
          <a:noFill/>
          <a:ln w="28575">
            <a:solidFill>
              <a:srgbClr val="4D4D4D"/>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392205" name="Line 13">
            <a:extLst>
              <a:ext uri="{FF2B5EF4-FFF2-40B4-BE49-F238E27FC236}">
                <a16:creationId xmlns:a16="http://schemas.microsoft.com/office/drawing/2014/main" id="{15402D72-08C7-448A-A7A9-009F57ECBAAF}"/>
              </a:ext>
            </a:extLst>
          </p:cNvPr>
          <p:cNvSpPr>
            <a:spLocks noChangeShapeType="1"/>
          </p:cNvSpPr>
          <p:nvPr/>
        </p:nvSpPr>
        <p:spPr bwMode="auto">
          <a:xfrm>
            <a:off x="5645468" y="2940368"/>
            <a:ext cx="478393" cy="350044"/>
          </a:xfrm>
          <a:prstGeom prst="line">
            <a:avLst/>
          </a:prstGeom>
          <a:noFill/>
          <a:ln w="28575">
            <a:solidFill>
              <a:srgbClr val="4D4D4D"/>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392206" name="Line 14">
            <a:extLst>
              <a:ext uri="{FF2B5EF4-FFF2-40B4-BE49-F238E27FC236}">
                <a16:creationId xmlns:a16="http://schemas.microsoft.com/office/drawing/2014/main" id="{58DA8CBB-7F52-43A7-9986-A9D58923539C}"/>
              </a:ext>
            </a:extLst>
          </p:cNvPr>
          <p:cNvSpPr>
            <a:spLocks noChangeShapeType="1"/>
          </p:cNvSpPr>
          <p:nvPr/>
        </p:nvSpPr>
        <p:spPr bwMode="auto">
          <a:xfrm>
            <a:off x="5773817" y="2730342"/>
            <a:ext cx="490061" cy="466725"/>
          </a:xfrm>
          <a:prstGeom prst="line">
            <a:avLst/>
          </a:prstGeom>
          <a:noFill/>
          <a:ln w="28575">
            <a:solidFill>
              <a:srgbClr val="4D4D4D"/>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392207" name="Line 15">
            <a:extLst>
              <a:ext uri="{FF2B5EF4-FFF2-40B4-BE49-F238E27FC236}">
                <a16:creationId xmlns:a16="http://schemas.microsoft.com/office/drawing/2014/main" id="{DC9BE6D9-3551-4353-8BC5-67F78A245EFF}"/>
              </a:ext>
            </a:extLst>
          </p:cNvPr>
          <p:cNvSpPr>
            <a:spLocks noChangeShapeType="1"/>
          </p:cNvSpPr>
          <p:nvPr/>
        </p:nvSpPr>
        <p:spPr bwMode="auto">
          <a:xfrm>
            <a:off x="5972175" y="2578656"/>
            <a:ext cx="396716" cy="501729"/>
          </a:xfrm>
          <a:prstGeom prst="line">
            <a:avLst/>
          </a:prstGeom>
          <a:noFill/>
          <a:ln w="28575">
            <a:solidFill>
              <a:srgbClr val="4D4D4D"/>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392208" name="Line 16">
            <a:extLst>
              <a:ext uri="{FF2B5EF4-FFF2-40B4-BE49-F238E27FC236}">
                <a16:creationId xmlns:a16="http://schemas.microsoft.com/office/drawing/2014/main" id="{2748BC07-9EEC-422C-AAEF-49FD9815A682}"/>
              </a:ext>
            </a:extLst>
          </p:cNvPr>
          <p:cNvSpPr>
            <a:spLocks noChangeShapeType="1"/>
          </p:cNvSpPr>
          <p:nvPr/>
        </p:nvSpPr>
        <p:spPr bwMode="auto">
          <a:xfrm>
            <a:off x="6170533" y="2496979"/>
            <a:ext cx="303371" cy="478393"/>
          </a:xfrm>
          <a:prstGeom prst="line">
            <a:avLst/>
          </a:prstGeom>
          <a:noFill/>
          <a:ln w="28575">
            <a:solidFill>
              <a:srgbClr val="4D4D4D"/>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392209" name="Line 17">
            <a:extLst>
              <a:ext uri="{FF2B5EF4-FFF2-40B4-BE49-F238E27FC236}">
                <a16:creationId xmlns:a16="http://schemas.microsoft.com/office/drawing/2014/main" id="{A56C28EE-2131-40BC-BD27-6318F7D7FD3B}"/>
              </a:ext>
            </a:extLst>
          </p:cNvPr>
          <p:cNvSpPr>
            <a:spLocks noChangeShapeType="1"/>
          </p:cNvSpPr>
          <p:nvPr/>
        </p:nvSpPr>
        <p:spPr bwMode="auto">
          <a:xfrm>
            <a:off x="6380560" y="2368630"/>
            <a:ext cx="303371" cy="560070"/>
          </a:xfrm>
          <a:prstGeom prst="line">
            <a:avLst/>
          </a:prstGeom>
          <a:noFill/>
          <a:ln w="28575">
            <a:solidFill>
              <a:srgbClr val="4D4D4D"/>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392210" name="Text Box 18">
            <a:extLst>
              <a:ext uri="{FF2B5EF4-FFF2-40B4-BE49-F238E27FC236}">
                <a16:creationId xmlns:a16="http://schemas.microsoft.com/office/drawing/2014/main" id="{C9967DC6-86AD-46C3-89F8-763DDE9B30BD}"/>
              </a:ext>
            </a:extLst>
          </p:cNvPr>
          <p:cNvSpPr txBox="1">
            <a:spLocks noChangeArrowheads="1"/>
          </p:cNvSpPr>
          <p:nvPr/>
        </p:nvSpPr>
        <p:spPr bwMode="auto">
          <a:xfrm>
            <a:off x="6365974" y="1093887"/>
            <a:ext cx="2203818" cy="3185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eaLnBrk="1" hangingPunct="1"/>
            <a:r>
              <a:rPr lang="es-ES" altLang="es-ES" sz="1470" b="1" dirty="0"/>
              <a:t>capsula (</a:t>
            </a:r>
            <a:r>
              <a:rPr lang="es-ES" altLang="es-ES" sz="1470" b="1" dirty="0" err="1"/>
              <a:t>ahialurónico</a:t>
            </a:r>
            <a:r>
              <a:rPr lang="es-ES" altLang="es-ES" sz="1470" b="1" dirty="0"/>
              <a:t>)</a:t>
            </a:r>
          </a:p>
        </p:txBody>
      </p:sp>
      <p:sp>
        <p:nvSpPr>
          <p:cNvPr id="392211" name="Text Box 19">
            <a:extLst>
              <a:ext uri="{FF2B5EF4-FFF2-40B4-BE49-F238E27FC236}">
                <a16:creationId xmlns:a16="http://schemas.microsoft.com/office/drawing/2014/main" id="{5B3E7613-173D-4910-8D6B-1093E9357F6A}"/>
              </a:ext>
            </a:extLst>
          </p:cNvPr>
          <p:cNvSpPr txBox="1">
            <a:spLocks noChangeArrowheads="1"/>
          </p:cNvSpPr>
          <p:nvPr/>
        </p:nvSpPr>
        <p:spPr bwMode="auto">
          <a:xfrm>
            <a:off x="6692682" y="1385590"/>
            <a:ext cx="1613119" cy="3185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eaLnBrk="1" hangingPunct="1"/>
            <a:r>
              <a:rPr lang="es-ES" altLang="es-ES" sz="1470" b="1" dirty="0"/>
              <a:t>carbohidrato C</a:t>
            </a:r>
          </a:p>
        </p:txBody>
      </p:sp>
      <p:sp>
        <p:nvSpPr>
          <p:cNvPr id="392212" name="Text Box 20">
            <a:extLst>
              <a:ext uri="{FF2B5EF4-FFF2-40B4-BE49-F238E27FC236}">
                <a16:creationId xmlns:a16="http://schemas.microsoft.com/office/drawing/2014/main" id="{B7CB2604-864D-470A-ACE3-A2F196E2A181}"/>
              </a:ext>
            </a:extLst>
          </p:cNvPr>
          <p:cNvSpPr txBox="1">
            <a:spLocks noChangeArrowheads="1"/>
          </p:cNvSpPr>
          <p:nvPr/>
        </p:nvSpPr>
        <p:spPr bwMode="auto">
          <a:xfrm>
            <a:off x="6902708" y="1688962"/>
            <a:ext cx="1613119" cy="3185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eaLnBrk="1" hangingPunct="1"/>
            <a:r>
              <a:rPr lang="es-ES" altLang="es-ES" sz="1470" b="1" dirty="0"/>
              <a:t>peptidoglucano</a:t>
            </a:r>
          </a:p>
        </p:txBody>
      </p:sp>
      <p:sp>
        <p:nvSpPr>
          <p:cNvPr id="392213" name="Text Box 21">
            <a:extLst>
              <a:ext uri="{FF2B5EF4-FFF2-40B4-BE49-F238E27FC236}">
                <a16:creationId xmlns:a16="http://schemas.microsoft.com/office/drawing/2014/main" id="{41AFFA21-CFAB-4D55-B723-630C6BEE0C82}"/>
              </a:ext>
            </a:extLst>
          </p:cNvPr>
          <p:cNvSpPr txBox="1">
            <a:spLocks noChangeArrowheads="1"/>
          </p:cNvSpPr>
          <p:nvPr/>
        </p:nvSpPr>
        <p:spPr bwMode="auto">
          <a:xfrm>
            <a:off x="7264420" y="1968997"/>
            <a:ext cx="1767721" cy="5447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eaLnBrk="1" hangingPunct="1"/>
            <a:r>
              <a:rPr lang="es-ES" altLang="es-ES" sz="1470" b="1"/>
              <a:t>membrana celular</a:t>
            </a:r>
          </a:p>
        </p:txBody>
      </p:sp>
      <p:sp>
        <p:nvSpPr>
          <p:cNvPr id="392214" name="Line 22">
            <a:extLst>
              <a:ext uri="{FF2B5EF4-FFF2-40B4-BE49-F238E27FC236}">
                <a16:creationId xmlns:a16="http://schemas.microsoft.com/office/drawing/2014/main" id="{C122E8DC-EA7E-4E67-9A56-045424ED876C}"/>
              </a:ext>
            </a:extLst>
          </p:cNvPr>
          <p:cNvSpPr>
            <a:spLocks noChangeShapeType="1"/>
          </p:cNvSpPr>
          <p:nvPr/>
        </p:nvSpPr>
        <p:spPr bwMode="auto">
          <a:xfrm flipH="1">
            <a:off x="6368891" y="1411844"/>
            <a:ext cx="210026" cy="1236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392215" name="Line 23">
            <a:extLst>
              <a:ext uri="{FF2B5EF4-FFF2-40B4-BE49-F238E27FC236}">
                <a16:creationId xmlns:a16="http://schemas.microsoft.com/office/drawing/2014/main" id="{53A8C5AD-5CF6-4E9B-AA8D-4116AF520820}"/>
              </a:ext>
            </a:extLst>
          </p:cNvPr>
          <p:cNvSpPr>
            <a:spLocks noChangeShapeType="1"/>
          </p:cNvSpPr>
          <p:nvPr/>
        </p:nvSpPr>
        <p:spPr bwMode="auto">
          <a:xfrm flipH="1">
            <a:off x="6485572" y="1691878"/>
            <a:ext cx="361712" cy="107346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392216" name="Line 24">
            <a:extLst>
              <a:ext uri="{FF2B5EF4-FFF2-40B4-BE49-F238E27FC236}">
                <a16:creationId xmlns:a16="http://schemas.microsoft.com/office/drawing/2014/main" id="{EE4D53DD-E4C0-4F26-91BE-69D00D6C0230}"/>
              </a:ext>
            </a:extLst>
          </p:cNvPr>
          <p:cNvSpPr>
            <a:spLocks noChangeShapeType="1"/>
          </p:cNvSpPr>
          <p:nvPr/>
        </p:nvSpPr>
        <p:spPr bwMode="auto">
          <a:xfrm flipH="1">
            <a:off x="6532245" y="1983582"/>
            <a:ext cx="653415" cy="875109"/>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392217" name="Line 25">
            <a:extLst>
              <a:ext uri="{FF2B5EF4-FFF2-40B4-BE49-F238E27FC236}">
                <a16:creationId xmlns:a16="http://schemas.microsoft.com/office/drawing/2014/main" id="{E3392E4B-F221-4DD2-A3CC-7BED95AB4CD6}"/>
              </a:ext>
            </a:extLst>
          </p:cNvPr>
          <p:cNvSpPr>
            <a:spLocks noChangeShapeType="1"/>
          </p:cNvSpPr>
          <p:nvPr/>
        </p:nvSpPr>
        <p:spPr bwMode="auto">
          <a:xfrm flipH="1">
            <a:off x="6695599" y="2275284"/>
            <a:ext cx="886778" cy="71175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392218" name="Text Box 26">
            <a:extLst>
              <a:ext uri="{FF2B5EF4-FFF2-40B4-BE49-F238E27FC236}">
                <a16:creationId xmlns:a16="http://schemas.microsoft.com/office/drawing/2014/main" id="{28FE1470-E78B-4F6A-9BF7-24167E4CDEF2}"/>
              </a:ext>
            </a:extLst>
          </p:cNvPr>
          <p:cNvSpPr txBox="1">
            <a:spLocks noChangeArrowheads="1"/>
          </p:cNvSpPr>
          <p:nvPr/>
        </p:nvSpPr>
        <p:spPr bwMode="auto">
          <a:xfrm>
            <a:off x="4716394" y="1664167"/>
            <a:ext cx="1331624" cy="991791"/>
          </a:xfrm>
          <a:prstGeom prst="rect">
            <a:avLst/>
          </a:prstGeom>
          <a:solidFill>
            <a:srgbClr val="FFFF66"/>
          </a:solidFill>
          <a:ln w="9525">
            <a:solidFill>
              <a:srgbClr val="4D4D4D"/>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algn="ctr" eaLnBrk="1" hangingPunct="1"/>
            <a:r>
              <a:rPr lang="es-ES" altLang="es-ES" sz="1470" b="1">
                <a:solidFill>
                  <a:srgbClr val="FF0000"/>
                </a:solidFill>
              </a:rPr>
              <a:t>proteina M</a:t>
            </a:r>
          </a:p>
          <a:p>
            <a:pPr algn="ctr" eaLnBrk="1" hangingPunct="1"/>
            <a:r>
              <a:rPr lang="es-ES" altLang="es-ES" sz="1470" b="1"/>
              <a:t>(fimbriae)</a:t>
            </a:r>
          </a:p>
          <a:p>
            <a:pPr algn="ctr" eaLnBrk="1" hangingPunct="1"/>
            <a:r>
              <a:rPr lang="es-ES" altLang="es-ES" sz="1470" b="1"/>
              <a:t>determina el </a:t>
            </a:r>
          </a:p>
          <a:p>
            <a:pPr algn="ctr" eaLnBrk="1" hangingPunct="1"/>
            <a:r>
              <a:rPr lang="es-ES" altLang="es-ES" sz="1470" b="1"/>
              <a:t>serotipo</a:t>
            </a:r>
          </a:p>
        </p:txBody>
      </p:sp>
      <p:sp>
        <p:nvSpPr>
          <p:cNvPr id="392219" name="Line 27">
            <a:extLst>
              <a:ext uri="{FF2B5EF4-FFF2-40B4-BE49-F238E27FC236}">
                <a16:creationId xmlns:a16="http://schemas.microsoft.com/office/drawing/2014/main" id="{8FFA613A-C678-4BA0-96DB-F616F8ECDE75}"/>
              </a:ext>
            </a:extLst>
          </p:cNvPr>
          <p:cNvSpPr>
            <a:spLocks noChangeShapeType="1"/>
          </p:cNvSpPr>
          <p:nvPr/>
        </p:nvSpPr>
        <p:spPr bwMode="auto">
          <a:xfrm>
            <a:off x="5353765" y="2648665"/>
            <a:ext cx="23336" cy="58340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392220" name="Line 28">
            <a:extLst>
              <a:ext uri="{FF2B5EF4-FFF2-40B4-BE49-F238E27FC236}">
                <a16:creationId xmlns:a16="http://schemas.microsoft.com/office/drawing/2014/main" id="{6C1BC065-760F-4BA3-99A7-DAAA4C1D54E3}"/>
              </a:ext>
            </a:extLst>
          </p:cNvPr>
          <p:cNvSpPr>
            <a:spLocks noChangeShapeType="1"/>
          </p:cNvSpPr>
          <p:nvPr/>
        </p:nvSpPr>
        <p:spPr bwMode="auto">
          <a:xfrm>
            <a:off x="5365433" y="2648665"/>
            <a:ext cx="116681" cy="40838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392221" name="Line 29">
            <a:extLst>
              <a:ext uri="{FF2B5EF4-FFF2-40B4-BE49-F238E27FC236}">
                <a16:creationId xmlns:a16="http://schemas.microsoft.com/office/drawing/2014/main" id="{8FAB405B-B9C3-48B7-B20B-86A87F2B9362}"/>
              </a:ext>
            </a:extLst>
          </p:cNvPr>
          <p:cNvSpPr>
            <a:spLocks noChangeShapeType="1"/>
          </p:cNvSpPr>
          <p:nvPr/>
        </p:nvSpPr>
        <p:spPr bwMode="auto">
          <a:xfrm>
            <a:off x="5353764" y="2660333"/>
            <a:ext cx="233363" cy="24503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392222" name="Line 30">
            <a:extLst>
              <a:ext uri="{FF2B5EF4-FFF2-40B4-BE49-F238E27FC236}">
                <a16:creationId xmlns:a16="http://schemas.microsoft.com/office/drawing/2014/main" id="{6CD0686D-D6C4-4130-84AC-BB76C1CFB99D}"/>
              </a:ext>
            </a:extLst>
          </p:cNvPr>
          <p:cNvSpPr>
            <a:spLocks noChangeShapeType="1"/>
          </p:cNvSpPr>
          <p:nvPr/>
        </p:nvSpPr>
        <p:spPr bwMode="auto">
          <a:xfrm>
            <a:off x="5365432" y="2660333"/>
            <a:ext cx="361712" cy="70009"/>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392224" name="Text Box 32">
            <a:extLst>
              <a:ext uri="{FF2B5EF4-FFF2-40B4-BE49-F238E27FC236}">
                <a16:creationId xmlns:a16="http://schemas.microsoft.com/office/drawing/2014/main" id="{46E03EDB-95CB-4E08-8D3E-FB15787895DF}"/>
              </a:ext>
            </a:extLst>
          </p:cNvPr>
          <p:cNvSpPr txBox="1">
            <a:spLocks noChangeArrowheads="1"/>
          </p:cNvSpPr>
          <p:nvPr/>
        </p:nvSpPr>
        <p:spPr bwMode="auto">
          <a:xfrm>
            <a:off x="1570376" y="406927"/>
            <a:ext cx="6852106" cy="3751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algn="ctr" eaLnBrk="1" hangingPunct="1"/>
            <a:r>
              <a:rPr lang="es-ES" altLang="es-ES" sz="1838" b="1" dirty="0">
                <a:solidFill>
                  <a:srgbClr val="C00000"/>
                </a:solidFill>
              </a:rPr>
              <a:t>GLOMERULONEFRITIS AGUDA POSTESTREPTOCÓCICA</a:t>
            </a:r>
          </a:p>
        </p:txBody>
      </p:sp>
      <p:sp>
        <p:nvSpPr>
          <p:cNvPr id="392225" name="Text Box 33">
            <a:extLst>
              <a:ext uri="{FF2B5EF4-FFF2-40B4-BE49-F238E27FC236}">
                <a16:creationId xmlns:a16="http://schemas.microsoft.com/office/drawing/2014/main" id="{47353F18-56E8-4D8F-AD2B-4FB1994F1933}"/>
              </a:ext>
            </a:extLst>
          </p:cNvPr>
          <p:cNvSpPr txBox="1">
            <a:spLocks noChangeArrowheads="1"/>
          </p:cNvSpPr>
          <p:nvPr/>
        </p:nvSpPr>
        <p:spPr bwMode="auto">
          <a:xfrm>
            <a:off x="5884664" y="5243363"/>
            <a:ext cx="2946202" cy="6580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eaLnBrk="1" hangingPunct="1"/>
            <a:r>
              <a:rPr lang="es-ES" altLang="es-ES" sz="1838" b="1" i="1" dirty="0" err="1">
                <a:solidFill>
                  <a:schemeClr val="bg1"/>
                </a:solidFill>
              </a:rPr>
              <a:t>Streptococcus</a:t>
            </a:r>
            <a:r>
              <a:rPr lang="es-ES" altLang="es-ES" sz="1838" b="1" i="1" dirty="0">
                <a:solidFill>
                  <a:schemeClr val="bg1"/>
                </a:solidFill>
              </a:rPr>
              <a:t> </a:t>
            </a:r>
            <a:r>
              <a:rPr lang="es-ES" altLang="es-ES" sz="1838" b="1" i="1" dirty="0" err="1">
                <a:solidFill>
                  <a:schemeClr val="bg1"/>
                </a:solidFill>
              </a:rPr>
              <a:t>pyogenes</a:t>
            </a:r>
            <a:endParaRPr lang="es-ES" altLang="es-ES" sz="1838" b="1" i="1" dirty="0">
              <a:solidFill>
                <a:schemeClr val="bg1"/>
              </a:solidFill>
            </a:endParaRPr>
          </a:p>
        </p:txBody>
      </p:sp>
      <p:sp>
        <p:nvSpPr>
          <p:cNvPr id="392227" name="Line 35">
            <a:extLst>
              <a:ext uri="{FF2B5EF4-FFF2-40B4-BE49-F238E27FC236}">
                <a16:creationId xmlns:a16="http://schemas.microsoft.com/office/drawing/2014/main" id="{0E459784-A5D0-47F7-B1F4-65F5284C8103}"/>
              </a:ext>
            </a:extLst>
          </p:cNvPr>
          <p:cNvSpPr>
            <a:spLocks noChangeShapeType="1"/>
          </p:cNvSpPr>
          <p:nvPr/>
        </p:nvSpPr>
        <p:spPr bwMode="auto">
          <a:xfrm flipH="1">
            <a:off x="4398438" y="2496979"/>
            <a:ext cx="573196" cy="16335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sz="1103"/>
          </a:p>
        </p:txBody>
      </p:sp>
      <p:sp>
        <p:nvSpPr>
          <p:cNvPr id="392228" name="Rectangle 36">
            <a:extLst>
              <a:ext uri="{FF2B5EF4-FFF2-40B4-BE49-F238E27FC236}">
                <a16:creationId xmlns:a16="http://schemas.microsoft.com/office/drawing/2014/main" id="{3E24F8A5-FCE1-4CB4-940D-0E0AE7ED8AEC}"/>
              </a:ext>
            </a:extLst>
          </p:cNvPr>
          <p:cNvSpPr>
            <a:spLocks noChangeArrowheads="1"/>
          </p:cNvSpPr>
          <p:nvPr/>
        </p:nvSpPr>
        <p:spPr bwMode="auto">
          <a:xfrm>
            <a:off x="954881" y="771556"/>
            <a:ext cx="3443556" cy="1503729"/>
          </a:xfrm>
          <a:prstGeom prst="rect">
            <a:avLst/>
          </a:prstGeom>
          <a:solidFill>
            <a:schemeClr val="bg1"/>
          </a:solid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sz="1103"/>
          </a:p>
        </p:txBody>
      </p:sp>
      <p:sp>
        <p:nvSpPr>
          <p:cNvPr id="3" name="Marcador de número de diapositiva 2"/>
          <p:cNvSpPr>
            <a:spLocks noGrp="1"/>
          </p:cNvSpPr>
          <p:nvPr>
            <p:ph type="sldNum" sz="quarter" idx="12"/>
          </p:nvPr>
        </p:nvSpPr>
        <p:spPr/>
        <p:txBody>
          <a:bodyPr/>
          <a:lstStyle/>
          <a:p>
            <a:fld id="{05518C0C-E0A5-4418-B99D-F3B349CA808A}" type="slidenum">
              <a:rPr lang="es-ES" altLang="es-ES" smtClean="0"/>
              <a:pPr/>
              <a:t>7</a:t>
            </a:fld>
            <a:endParaRPr lang="es-ES" altLang="es-ES"/>
          </a:p>
        </p:txBody>
      </p:sp>
    </p:spTree>
    <p:extLst>
      <p:ext uri="{BB962C8B-B14F-4D97-AF65-F5344CB8AC3E}">
        <p14:creationId xmlns:p14="http://schemas.microsoft.com/office/powerpoint/2010/main" val="3119026973"/>
      </p:ext>
    </p:extLst>
  </p:cSld>
  <p:clrMapOvr>
    <a:masterClrMapping/>
  </p:clrMapOvr>
  <p:transition advTm="100797"/>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4242" name="Rectangle 2">
            <a:extLst>
              <a:ext uri="{FF2B5EF4-FFF2-40B4-BE49-F238E27FC236}">
                <a16:creationId xmlns:a16="http://schemas.microsoft.com/office/drawing/2014/main" id="{3E58BBAD-25E2-4A0F-8864-8F913319E022}"/>
              </a:ext>
            </a:extLst>
          </p:cNvPr>
          <p:cNvSpPr>
            <a:spLocks noChangeArrowheads="1"/>
          </p:cNvSpPr>
          <p:nvPr/>
        </p:nvSpPr>
        <p:spPr bwMode="auto">
          <a:xfrm>
            <a:off x="1829990" y="4422220"/>
            <a:ext cx="6405801" cy="1225153"/>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394243" name="Rectangle 3">
            <a:extLst>
              <a:ext uri="{FF2B5EF4-FFF2-40B4-BE49-F238E27FC236}">
                <a16:creationId xmlns:a16="http://schemas.microsoft.com/office/drawing/2014/main" id="{98C7ED3F-1C8F-4E76-875F-D6A085ADA0FD}"/>
              </a:ext>
            </a:extLst>
          </p:cNvPr>
          <p:cNvSpPr>
            <a:spLocks noChangeArrowheads="1"/>
          </p:cNvSpPr>
          <p:nvPr/>
        </p:nvSpPr>
        <p:spPr bwMode="auto">
          <a:xfrm>
            <a:off x="1841659" y="933450"/>
            <a:ext cx="6394133" cy="1225153"/>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394244" name="Oval 4">
            <a:extLst>
              <a:ext uri="{FF2B5EF4-FFF2-40B4-BE49-F238E27FC236}">
                <a16:creationId xmlns:a16="http://schemas.microsoft.com/office/drawing/2014/main" id="{F0461C57-0691-4CBE-BAE7-C6952BBC540E}"/>
              </a:ext>
            </a:extLst>
          </p:cNvPr>
          <p:cNvSpPr>
            <a:spLocks noChangeArrowheads="1"/>
          </p:cNvSpPr>
          <p:nvPr/>
        </p:nvSpPr>
        <p:spPr bwMode="auto">
          <a:xfrm>
            <a:off x="3626882" y="2613660"/>
            <a:ext cx="2636996" cy="1295162"/>
          </a:xfrm>
          <a:prstGeom prst="ellipse">
            <a:avLst/>
          </a:pr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394245" name="Text Box 5">
            <a:extLst>
              <a:ext uri="{FF2B5EF4-FFF2-40B4-BE49-F238E27FC236}">
                <a16:creationId xmlns:a16="http://schemas.microsoft.com/office/drawing/2014/main" id="{7EA18F92-563F-4087-A675-350475F73A3A}"/>
              </a:ext>
            </a:extLst>
          </p:cNvPr>
          <p:cNvSpPr txBox="1">
            <a:spLocks noChangeArrowheads="1"/>
          </p:cNvSpPr>
          <p:nvPr/>
        </p:nvSpPr>
        <p:spPr bwMode="auto">
          <a:xfrm>
            <a:off x="1570376" y="406927"/>
            <a:ext cx="6852106" cy="3751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algn="ctr" eaLnBrk="1" hangingPunct="1"/>
            <a:r>
              <a:rPr lang="es-ES" altLang="es-ES" sz="1838" b="1">
                <a:solidFill>
                  <a:srgbClr val="000066"/>
                </a:solidFill>
              </a:rPr>
              <a:t>GLOMERULONEFRITIS AGUDA POSTESTREPTOCÓCICA</a:t>
            </a:r>
          </a:p>
        </p:txBody>
      </p:sp>
      <p:sp>
        <p:nvSpPr>
          <p:cNvPr id="394246" name="Text Box 6">
            <a:extLst>
              <a:ext uri="{FF2B5EF4-FFF2-40B4-BE49-F238E27FC236}">
                <a16:creationId xmlns:a16="http://schemas.microsoft.com/office/drawing/2014/main" id="{6275AFC6-14B7-4C2A-8A8D-04C9A4DAD849}"/>
              </a:ext>
            </a:extLst>
          </p:cNvPr>
          <p:cNvSpPr txBox="1">
            <a:spLocks noChangeArrowheads="1"/>
          </p:cNvSpPr>
          <p:nvPr/>
        </p:nvSpPr>
        <p:spPr bwMode="auto">
          <a:xfrm>
            <a:off x="3766899" y="2736175"/>
            <a:ext cx="2380298" cy="9832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algn="ctr" eaLnBrk="1" hangingPunct="1">
              <a:spcBef>
                <a:spcPct val="50000"/>
              </a:spcBef>
            </a:pPr>
            <a:r>
              <a:rPr lang="es-ES" altLang="es-ES" sz="1654" dirty="0"/>
              <a:t>Estreptococo </a:t>
            </a:r>
            <a:r>
              <a:rPr lang="es-ES" altLang="es-ES" sz="1654" dirty="0" err="1"/>
              <a:t>pyogenes</a:t>
            </a:r>
            <a:endParaRPr lang="es-ES" altLang="es-ES" sz="1654" dirty="0"/>
          </a:p>
          <a:p>
            <a:pPr algn="ctr" eaLnBrk="1" hangingPunct="1">
              <a:spcBef>
                <a:spcPct val="50000"/>
              </a:spcBef>
            </a:pPr>
            <a:r>
              <a:rPr lang="es-ES" altLang="es-ES" sz="1654" dirty="0"/>
              <a:t>b hemolítico, grupo A</a:t>
            </a:r>
          </a:p>
        </p:txBody>
      </p:sp>
      <p:sp>
        <p:nvSpPr>
          <p:cNvPr id="394247" name="Text Box 7">
            <a:extLst>
              <a:ext uri="{FF2B5EF4-FFF2-40B4-BE49-F238E27FC236}">
                <a16:creationId xmlns:a16="http://schemas.microsoft.com/office/drawing/2014/main" id="{60149A38-63C7-4745-94DA-36BA6F86E1E3}"/>
              </a:ext>
            </a:extLst>
          </p:cNvPr>
          <p:cNvSpPr txBox="1">
            <a:spLocks noChangeArrowheads="1"/>
          </p:cNvSpPr>
          <p:nvPr/>
        </p:nvSpPr>
        <p:spPr bwMode="auto">
          <a:xfrm>
            <a:off x="3939004" y="1235364"/>
            <a:ext cx="1973372" cy="856004"/>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algn="ctr" eaLnBrk="1" hangingPunct="1"/>
            <a:r>
              <a:rPr lang="es-ES" altLang="es-ES" sz="1654"/>
              <a:t>Ag “reconocibles”</a:t>
            </a:r>
          </a:p>
          <a:p>
            <a:pPr algn="ctr" eaLnBrk="1" hangingPunct="1"/>
            <a:r>
              <a:rPr lang="es-ES" altLang="es-ES" sz="1654"/>
              <a:t>por la inmunidad 1ª</a:t>
            </a:r>
          </a:p>
        </p:txBody>
      </p:sp>
      <p:sp>
        <p:nvSpPr>
          <p:cNvPr id="394248" name="Text Box 8">
            <a:extLst>
              <a:ext uri="{FF2B5EF4-FFF2-40B4-BE49-F238E27FC236}">
                <a16:creationId xmlns:a16="http://schemas.microsoft.com/office/drawing/2014/main" id="{F6B07BE9-38CB-4E69-9543-5E7434AF6415}"/>
              </a:ext>
            </a:extLst>
          </p:cNvPr>
          <p:cNvSpPr txBox="1">
            <a:spLocks noChangeArrowheads="1"/>
          </p:cNvSpPr>
          <p:nvPr/>
        </p:nvSpPr>
        <p:spPr bwMode="auto">
          <a:xfrm>
            <a:off x="3925878" y="4642456"/>
            <a:ext cx="2094428" cy="111056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algn="ctr" eaLnBrk="1" hangingPunct="1"/>
            <a:r>
              <a:rPr lang="es-ES" altLang="es-ES" sz="1654" dirty="0"/>
              <a:t>Ag “no reconocibles”</a:t>
            </a:r>
          </a:p>
          <a:p>
            <a:pPr algn="ctr" eaLnBrk="1" hangingPunct="1"/>
            <a:r>
              <a:rPr lang="es-ES" altLang="es-ES" sz="1654" dirty="0"/>
              <a:t>por la inmunidad 1ª</a:t>
            </a:r>
          </a:p>
          <a:p>
            <a:pPr algn="ctr" eaLnBrk="1" hangingPunct="1"/>
            <a:r>
              <a:rPr lang="es-ES" altLang="es-ES" sz="1654" dirty="0">
                <a:sym typeface="Wingdings" panose="05000000000000000000" pitchFamily="2" charset="2"/>
              </a:rPr>
              <a:t></a:t>
            </a:r>
            <a:r>
              <a:rPr lang="es-ES" altLang="es-ES" sz="1654" dirty="0"/>
              <a:t> </a:t>
            </a:r>
            <a:r>
              <a:rPr lang="es-ES" altLang="es-ES" sz="1654" b="1" i="1" dirty="0"/>
              <a:t>Inmunidad 2ª</a:t>
            </a:r>
          </a:p>
        </p:txBody>
      </p:sp>
      <p:sp>
        <p:nvSpPr>
          <p:cNvPr id="394249" name="Text Box 9">
            <a:extLst>
              <a:ext uri="{FF2B5EF4-FFF2-40B4-BE49-F238E27FC236}">
                <a16:creationId xmlns:a16="http://schemas.microsoft.com/office/drawing/2014/main" id="{7D888486-2EFF-4C6D-85ED-BC777F10F685}"/>
              </a:ext>
            </a:extLst>
          </p:cNvPr>
          <p:cNvSpPr txBox="1">
            <a:spLocks noChangeArrowheads="1"/>
          </p:cNvSpPr>
          <p:nvPr/>
        </p:nvSpPr>
        <p:spPr bwMode="auto">
          <a:xfrm>
            <a:off x="1841659" y="980123"/>
            <a:ext cx="2426970" cy="11105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eaLnBrk="1" hangingPunct="1">
              <a:spcBef>
                <a:spcPct val="50000"/>
              </a:spcBef>
            </a:pPr>
            <a:r>
              <a:rPr lang="es-ES" altLang="es-ES" sz="1654" b="1">
                <a:solidFill>
                  <a:srgbClr val="FF0000"/>
                </a:solidFill>
              </a:rPr>
              <a:t>Estreptolisina</a:t>
            </a:r>
          </a:p>
          <a:p>
            <a:pPr eaLnBrk="1" hangingPunct="1">
              <a:spcBef>
                <a:spcPct val="50000"/>
              </a:spcBef>
            </a:pPr>
            <a:r>
              <a:rPr lang="es-ES" altLang="es-ES" sz="1654" b="1">
                <a:solidFill>
                  <a:srgbClr val="FF0000"/>
                </a:solidFill>
              </a:rPr>
              <a:t>Estreptodornasa</a:t>
            </a:r>
          </a:p>
          <a:p>
            <a:pPr eaLnBrk="1" hangingPunct="1">
              <a:spcBef>
                <a:spcPct val="50000"/>
              </a:spcBef>
            </a:pPr>
            <a:r>
              <a:rPr lang="es-ES" altLang="es-ES" sz="1654" b="1">
                <a:solidFill>
                  <a:srgbClr val="FF0000"/>
                </a:solidFill>
              </a:rPr>
              <a:t>Carbohidrato C</a:t>
            </a:r>
          </a:p>
        </p:txBody>
      </p:sp>
      <p:sp>
        <p:nvSpPr>
          <p:cNvPr id="394250" name="Rectangle 10">
            <a:extLst>
              <a:ext uri="{FF2B5EF4-FFF2-40B4-BE49-F238E27FC236}">
                <a16:creationId xmlns:a16="http://schemas.microsoft.com/office/drawing/2014/main" id="{D3A0AA19-6929-4B15-A920-59E48223A926}"/>
              </a:ext>
            </a:extLst>
          </p:cNvPr>
          <p:cNvSpPr>
            <a:spLocks noChangeArrowheads="1"/>
          </p:cNvSpPr>
          <p:nvPr/>
        </p:nvSpPr>
        <p:spPr bwMode="auto">
          <a:xfrm>
            <a:off x="6021765" y="1150769"/>
            <a:ext cx="2269450" cy="7287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eaLnBrk="1" hangingPunct="1">
              <a:spcBef>
                <a:spcPct val="50000"/>
              </a:spcBef>
            </a:pPr>
            <a:r>
              <a:rPr lang="es-ES" altLang="es-ES" sz="1654" b="1"/>
              <a:t>inicio en 1-2 días;</a:t>
            </a:r>
          </a:p>
          <a:p>
            <a:pPr eaLnBrk="1" hangingPunct="1">
              <a:spcBef>
                <a:spcPct val="50000"/>
              </a:spcBef>
            </a:pPr>
            <a:r>
              <a:rPr lang="es-ES" altLang="es-ES" sz="1654" b="1"/>
              <a:t>IgM seguida de IgG</a:t>
            </a:r>
          </a:p>
        </p:txBody>
      </p:sp>
      <p:sp>
        <p:nvSpPr>
          <p:cNvPr id="394251" name="Text Box 11">
            <a:extLst>
              <a:ext uri="{FF2B5EF4-FFF2-40B4-BE49-F238E27FC236}">
                <a16:creationId xmlns:a16="http://schemas.microsoft.com/office/drawing/2014/main" id="{6EE5BBA2-9D60-4728-9046-CCEDA0EAF946}"/>
              </a:ext>
            </a:extLst>
          </p:cNvPr>
          <p:cNvSpPr txBox="1">
            <a:spLocks noChangeArrowheads="1"/>
          </p:cNvSpPr>
          <p:nvPr/>
        </p:nvSpPr>
        <p:spPr bwMode="auto">
          <a:xfrm>
            <a:off x="1876663" y="4713923"/>
            <a:ext cx="2193608" cy="7287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eaLnBrk="1" hangingPunct="1">
              <a:spcBef>
                <a:spcPct val="50000"/>
              </a:spcBef>
            </a:pPr>
            <a:r>
              <a:rPr lang="es-ES" altLang="es-ES" sz="1654" b="1">
                <a:solidFill>
                  <a:srgbClr val="FF0000"/>
                </a:solidFill>
              </a:rPr>
              <a:t>Estreptoquinasa</a:t>
            </a:r>
          </a:p>
          <a:p>
            <a:pPr eaLnBrk="1" hangingPunct="1">
              <a:spcBef>
                <a:spcPct val="50000"/>
              </a:spcBef>
            </a:pPr>
            <a:r>
              <a:rPr lang="es-ES" altLang="es-ES" sz="1654" b="1">
                <a:solidFill>
                  <a:srgbClr val="FF0000"/>
                </a:solidFill>
              </a:rPr>
              <a:t>ExoT eritrogénica</a:t>
            </a:r>
          </a:p>
        </p:txBody>
      </p:sp>
      <p:sp>
        <p:nvSpPr>
          <p:cNvPr id="394252" name="Rectangle 12">
            <a:extLst>
              <a:ext uri="{FF2B5EF4-FFF2-40B4-BE49-F238E27FC236}">
                <a16:creationId xmlns:a16="http://schemas.microsoft.com/office/drawing/2014/main" id="{233EF00E-8536-4DC1-862F-96A20D25F8E6}"/>
              </a:ext>
            </a:extLst>
          </p:cNvPr>
          <p:cNvSpPr>
            <a:spLocks noChangeArrowheads="1"/>
          </p:cNvSpPr>
          <p:nvPr/>
        </p:nvSpPr>
        <p:spPr bwMode="auto">
          <a:xfrm>
            <a:off x="6033433" y="4686211"/>
            <a:ext cx="1968996" cy="7287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eaLnBrk="1" hangingPunct="1">
              <a:spcBef>
                <a:spcPct val="50000"/>
              </a:spcBef>
            </a:pPr>
            <a:r>
              <a:rPr lang="es-ES" altLang="es-ES" sz="1654" b="1"/>
              <a:t>inicio tardío;</a:t>
            </a:r>
          </a:p>
          <a:p>
            <a:pPr eaLnBrk="1" hangingPunct="1">
              <a:spcBef>
                <a:spcPct val="50000"/>
              </a:spcBef>
            </a:pPr>
            <a:r>
              <a:rPr lang="es-ES" altLang="es-ES" sz="1654" b="1"/>
              <a:t>IgG antiidiotipo</a:t>
            </a:r>
          </a:p>
        </p:txBody>
      </p:sp>
      <p:sp>
        <p:nvSpPr>
          <p:cNvPr id="394253" name="AutoShape 13">
            <a:extLst>
              <a:ext uri="{FF2B5EF4-FFF2-40B4-BE49-F238E27FC236}">
                <a16:creationId xmlns:a16="http://schemas.microsoft.com/office/drawing/2014/main" id="{7FD09AA6-9888-4FBD-ADFE-6EDCB76D5749}"/>
              </a:ext>
            </a:extLst>
          </p:cNvPr>
          <p:cNvSpPr>
            <a:spLocks noChangeArrowheads="1"/>
          </p:cNvSpPr>
          <p:nvPr/>
        </p:nvSpPr>
        <p:spPr bwMode="auto">
          <a:xfrm>
            <a:off x="4729520" y="2240280"/>
            <a:ext cx="431721" cy="373380"/>
          </a:xfrm>
          <a:prstGeom prst="upArrow">
            <a:avLst>
              <a:gd name="adj1" fmla="val 50000"/>
              <a:gd name="adj2" fmla="val 25000"/>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394254" name="AutoShape 14">
            <a:extLst>
              <a:ext uri="{FF2B5EF4-FFF2-40B4-BE49-F238E27FC236}">
                <a16:creationId xmlns:a16="http://schemas.microsoft.com/office/drawing/2014/main" id="{B648B566-FE73-4498-BFFD-BEA6FF66C963}"/>
              </a:ext>
            </a:extLst>
          </p:cNvPr>
          <p:cNvSpPr>
            <a:spLocks noChangeArrowheads="1"/>
          </p:cNvSpPr>
          <p:nvPr/>
        </p:nvSpPr>
        <p:spPr bwMode="auto">
          <a:xfrm flipV="1">
            <a:off x="4741188" y="3897154"/>
            <a:ext cx="431721" cy="373380"/>
          </a:xfrm>
          <a:prstGeom prst="upArrow">
            <a:avLst>
              <a:gd name="adj1" fmla="val 50000"/>
              <a:gd name="adj2" fmla="val 25000"/>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endParaRPr lang="es-ES" altLang="es-ES" sz="1470" b="1"/>
          </a:p>
        </p:txBody>
      </p:sp>
      <p:sp>
        <p:nvSpPr>
          <p:cNvPr id="4" name="Marcador de número de diapositiva 3"/>
          <p:cNvSpPr>
            <a:spLocks noGrp="1"/>
          </p:cNvSpPr>
          <p:nvPr>
            <p:ph type="sldNum" sz="quarter" idx="12"/>
          </p:nvPr>
        </p:nvSpPr>
        <p:spPr/>
        <p:txBody>
          <a:bodyPr/>
          <a:lstStyle/>
          <a:p>
            <a:fld id="{05518C0C-E0A5-4418-B99D-F3B349CA808A}" type="slidenum">
              <a:rPr lang="es-ES" altLang="es-ES" smtClean="0"/>
              <a:pPr/>
              <a:t>8</a:t>
            </a:fld>
            <a:endParaRPr lang="es-ES" altLang="es-ES"/>
          </a:p>
        </p:txBody>
      </p:sp>
    </p:spTree>
    <p:extLst>
      <p:ext uri="{BB962C8B-B14F-4D97-AF65-F5344CB8AC3E}">
        <p14:creationId xmlns:p14="http://schemas.microsoft.com/office/powerpoint/2010/main" val="3608612644"/>
      </p:ext>
    </p:extLst>
  </p:cSld>
  <p:clrMapOvr>
    <a:masterClrMapping/>
  </p:clrMapOvr>
  <mc:AlternateContent xmlns:mc="http://schemas.openxmlformats.org/markup-compatibility/2006" xmlns:p14="http://schemas.microsoft.com/office/powerpoint/2010/main">
    <mc:Choice Requires="p14">
      <p:transition spd="slow" p14:dur="2000" advTm="63296"/>
    </mc:Choice>
    <mc:Fallback xmlns="">
      <p:transition spd="slow" advTm="63296"/>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4242" name="Rectangle 2">
            <a:extLst>
              <a:ext uri="{FF2B5EF4-FFF2-40B4-BE49-F238E27FC236}">
                <a16:creationId xmlns:a16="http://schemas.microsoft.com/office/drawing/2014/main" id="{3E58BBAD-25E2-4A0F-8864-8F913319E022}"/>
              </a:ext>
            </a:extLst>
          </p:cNvPr>
          <p:cNvSpPr>
            <a:spLocks noChangeArrowheads="1"/>
          </p:cNvSpPr>
          <p:nvPr/>
        </p:nvSpPr>
        <p:spPr bwMode="auto">
          <a:xfrm>
            <a:off x="1829990" y="4422220"/>
            <a:ext cx="6405801" cy="1225153"/>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s-ES" altLang="es-ES" sz="1470" b="1"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394243" name="Rectangle 3">
            <a:extLst>
              <a:ext uri="{FF2B5EF4-FFF2-40B4-BE49-F238E27FC236}">
                <a16:creationId xmlns:a16="http://schemas.microsoft.com/office/drawing/2014/main" id="{98C7ED3F-1C8F-4E76-875F-D6A085ADA0FD}"/>
              </a:ext>
            </a:extLst>
          </p:cNvPr>
          <p:cNvSpPr>
            <a:spLocks noChangeArrowheads="1"/>
          </p:cNvSpPr>
          <p:nvPr/>
        </p:nvSpPr>
        <p:spPr bwMode="auto">
          <a:xfrm>
            <a:off x="1841659" y="933450"/>
            <a:ext cx="6394133" cy="1225153"/>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s-ES" altLang="es-ES" sz="1470" b="1"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394244" name="Oval 4">
            <a:extLst>
              <a:ext uri="{FF2B5EF4-FFF2-40B4-BE49-F238E27FC236}">
                <a16:creationId xmlns:a16="http://schemas.microsoft.com/office/drawing/2014/main" id="{F0461C57-0691-4CBE-BAE7-C6952BBC540E}"/>
              </a:ext>
            </a:extLst>
          </p:cNvPr>
          <p:cNvSpPr>
            <a:spLocks noChangeArrowheads="1"/>
          </p:cNvSpPr>
          <p:nvPr/>
        </p:nvSpPr>
        <p:spPr bwMode="auto">
          <a:xfrm>
            <a:off x="3626882" y="2613660"/>
            <a:ext cx="2636996" cy="1295162"/>
          </a:xfrm>
          <a:prstGeom prst="ellipse">
            <a:avLst/>
          </a:pr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s-ES" altLang="es-ES" sz="1470" b="1"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394245" name="Text Box 5">
            <a:extLst>
              <a:ext uri="{FF2B5EF4-FFF2-40B4-BE49-F238E27FC236}">
                <a16:creationId xmlns:a16="http://schemas.microsoft.com/office/drawing/2014/main" id="{7EA18F92-563F-4087-A675-350475F73A3A}"/>
              </a:ext>
            </a:extLst>
          </p:cNvPr>
          <p:cNvSpPr txBox="1">
            <a:spLocks noChangeArrowheads="1"/>
          </p:cNvSpPr>
          <p:nvPr/>
        </p:nvSpPr>
        <p:spPr bwMode="auto">
          <a:xfrm>
            <a:off x="1570376" y="406927"/>
            <a:ext cx="6852106" cy="3751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s-ES" altLang="es-ES" sz="1838" b="1" i="0" u="none" strike="noStrike" kern="1200" cap="none" spc="0" normalizeH="0" baseline="0" noProof="0">
                <a:ln>
                  <a:noFill/>
                </a:ln>
                <a:solidFill>
                  <a:srgbClr val="000066"/>
                </a:solidFill>
                <a:effectLst/>
                <a:uLnTx/>
                <a:uFillTx/>
                <a:latin typeface="Arial" panose="020B0604020202020204" pitchFamily="34" charset="0"/>
                <a:ea typeface="+mn-ea"/>
                <a:cs typeface="+mn-cs"/>
              </a:rPr>
              <a:t>GLOMERULONEFRITIS AGUDA POSTESTREPTOCÓCICA</a:t>
            </a:r>
          </a:p>
        </p:txBody>
      </p:sp>
      <p:sp>
        <p:nvSpPr>
          <p:cNvPr id="394246" name="Text Box 6">
            <a:extLst>
              <a:ext uri="{FF2B5EF4-FFF2-40B4-BE49-F238E27FC236}">
                <a16:creationId xmlns:a16="http://schemas.microsoft.com/office/drawing/2014/main" id="{6275AFC6-14B7-4C2A-8A8D-04C9A4DAD849}"/>
              </a:ext>
            </a:extLst>
          </p:cNvPr>
          <p:cNvSpPr txBox="1">
            <a:spLocks noChangeArrowheads="1"/>
          </p:cNvSpPr>
          <p:nvPr/>
        </p:nvSpPr>
        <p:spPr bwMode="auto">
          <a:xfrm>
            <a:off x="3766899" y="2736175"/>
            <a:ext cx="2380298" cy="9832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s-ES" altLang="es-ES" sz="1654"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Estreptococo </a:t>
            </a:r>
            <a:r>
              <a:rPr kumimoji="0" lang="es-ES" altLang="es-ES" sz="1654" b="0"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pyogenes</a:t>
            </a:r>
            <a:endParaRPr kumimoji="0" lang="es-ES" altLang="es-ES" sz="1654"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s-ES" altLang="es-ES" sz="1654"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b hemolítico, grupo A</a:t>
            </a:r>
          </a:p>
        </p:txBody>
      </p:sp>
      <p:sp>
        <p:nvSpPr>
          <p:cNvPr id="394247" name="Text Box 7">
            <a:extLst>
              <a:ext uri="{FF2B5EF4-FFF2-40B4-BE49-F238E27FC236}">
                <a16:creationId xmlns:a16="http://schemas.microsoft.com/office/drawing/2014/main" id="{60149A38-63C7-4745-94DA-36BA6F86E1E3}"/>
              </a:ext>
            </a:extLst>
          </p:cNvPr>
          <p:cNvSpPr txBox="1">
            <a:spLocks noChangeArrowheads="1"/>
          </p:cNvSpPr>
          <p:nvPr/>
        </p:nvSpPr>
        <p:spPr bwMode="auto">
          <a:xfrm>
            <a:off x="3939004" y="1235364"/>
            <a:ext cx="1973372" cy="856004"/>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s-ES" altLang="es-ES" sz="1654" b="0" i="0" u="none" strike="noStrike" kern="1200" cap="none" spc="0" normalizeH="0" baseline="0" noProof="0">
                <a:ln>
                  <a:noFill/>
                </a:ln>
                <a:solidFill>
                  <a:srgbClr val="000000"/>
                </a:solidFill>
                <a:effectLst/>
                <a:uLnTx/>
                <a:uFillTx/>
                <a:latin typeface="Arial" panose="020B0604020202020204" pitchFamily="34" charset="0"/>
                <a:ea typeface="+mn-ea"/>
                <a:cs typeface="+mn-cs"/>
              </a:rPr>
              <a:t>Ag “reconocibles”</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s-ES" altLang="es-ES" sz="1654" b="0" i="0" u="none" strike="noStrike" kern="1200" cap="none" spc="0" normalizeH="0" baseline="0" noProof="0">
                <a:ln>
                  <a:noFill/>
                </a:ln>
                <a:solidFill>
                  <a:srgbClr val="000000"/>
                </a:solidFill>
                <a:effectLst/>
                <a:uLnTx/>
                <a:uFillTx/>
                <a:latin typeface="Arial" panose="020B0604020202020204" pitchFamily="34" charset="0"/>
                <a:ea typeface="+mn-ea"/>
                <a:cs typeface="+mn-cs"/>
              </a:rPr>
              <a:t>por la inmunidad 1ª</a:t>
            </a:r>
          </a:p>
        </p:txBody>
      </p:sp>
      <p:sp>
        <p:nvSpPr>
          <p:cNvPr id="394248" name="Text Box 8">
            <a:extLst>
              <a:ext uri="{FF2B5EF4-FFF2-40B4-BE49-F238E27FC236}">
                <a16:creationId xmlns:a16="http://schemas.microsoft.com/office/drawing/2014/main" id="{F6B07BE9-38CB-4E69-9543-5E7434AF6415}"/>
              </a:ext>
            </a:extLst>
          </p:cNvPr>
          <p:cNvSpPr txBox="1">
            <a:spLocks noChangeArrowheads="1"/>
          </p:cNvSpPr>
          <p:nvPr/>
        </p:nvSpPr>
        <p:spPr bwMode="auto">
          <a:xfrm>
            <a:off x="3925878" y="4642456"/>
            <a:ext cx="2094428" cy="111056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s-ES" altLang="es-ES" sz="1654" b="0" i="0" u="none" strike="noStrike" kern="1200" cap="none" spc="0" normalizeH="0" baseline="0" noProof="0">
                <a:ln>
                  <a:noFill/>
                </a:ln>
                <a:solidFill>
                  <a:srgbClr val="000000"/>
                </a:solidFill>
                <a:effectLst/>
                <a:uLnTx/>
                <a:uFillTx/>
                <a:latin typeface="Arial" panose="020B0604020202020204" pitchFamily="34" charset="0"/>
                <a:ea typeface="+mn-ea"/>
                <a:cs typeface="+mn-cs"/>
              </a:rPr>
              <a:t>Ag “no reconocibles”</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s-ES" altLang="es-ES" sz="1654" b="0" i="0" u="none" strike="noStrike" kern="1200" cap="none" spc="0" normalizeH="0" baseline="0" noProof="0">
                <a:ln>
                  <a:noFill/>
                </a:ln>
                <a:solidFill>
                  <a:srgbClr val="000000"/>
                </a:solidFill>
                <a:effectLst/>
                <a:uLnTx/>
                <a:uFillTx/>
                <a:latin typeface="Arial" panose="020B0604020202020204" pitchFamily="34" charset="0"/>
                <a:ea typeface="+mn-ea"/>
                <a:cs typeface="+mn-cs"/>
              </a:rPr>
              <a:t>por la inmunidad 1ª</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s-ES" altLang="es-ES" sz="1654" b="0" i="0" u="none" strike="noStrike" kern="1200" cap="none" spc="0" normalizeH="0" baseline="0" noProof="0">
                <a:ln>
                  <a:noFill/>
                </a:ln>
                <a:solidFill>
                  <a:srgbClr val="000000"/>
                </a:solidFill>
                <a:effectLst/>
                <a:uLnTx/>
                <a:uFillTx/>
                <a:latin typeface="Arial" panose="020B0604020202020204" pitchFamily="34" charset="0"/>
                <a:ea typeface="+mn-ea"/>
                <a:cs typeface="+mn-cs"/>
                <a:sym typeface="Wingdings" panose="05000000000000000000" pitchFamily="2" charset="2"/>
              </a:rPr>
              <a:t></a:t>
            </a:r>
            <a:r>
              <a:rPr kumimoji="0" lang="es-ES" altLang="es-ES" sz="1654" b="0" i="0" u="none" strike="noStrike" kern="1200" cap="none" spc="0" normalizeH="0" baseline="0" noProof="0">
                <a:ln>
                  <a:noFill/>
                </a:ln>
                <a:solidFill>
                  <a:srgbClr val="000000"/>
                </a:solidFill>
                <a:effectLst/>
                <a:uLnTx/>
                <a:uFillTx/>
                <a:latin typeface="Arial" panose="020B0604020202020204" pitchFamily="34" charset="0"/>
                <a:ea typeface="+mn-ea"/>
                <a:cs typeface="+mn-cs"/>
              </a:rPr>
              <a:t> </a:t>
            </a:r>
            <a:r>
              <a:rPr kumimoji="0" lang="es-ES" altLang="es-ES" sz="1654" b="1" i="1" u="none" strike="noStrike" kern="1200" cap="none" spc="0" normalizeH="0" baseline="0" noProof="0">
                <a:ln>
                  <a:noFill/>
                </a:ln>
                <a:solidFill>
                  <a:srgbClr val="000000"/>
                </a:solidFill>
                <a:effectLst/>
                <a:uLnTx/>
                <a:uFillTx/>
                <a:latin typeface="Arial" panose="020B0604020202020204" pitchFamily="34" charset="0"/>
                <a:ea typeface="+mn-ea"/>
                <a:cs typeface="+mn-cs"/>
              </a:rPr>
              <a:t>Inmunidad 2ª</a:t>
            </a:r>
          </a:p>
        </p:txBody>
      </p:sp>
      <p:sp>
        <p:nvSpPr>
          <p:cNvPr id="394249" name="Text Box 9">
            <a:extLst>
              <a:ext uri="{FF2B5EF4-FFF2-40B4-BE49-F238E27FC236}">
                <a16:creationId xmlns:a16="http://schemas.microsoft.com/office/drawing/2014/main" id="{7D888486-2EFF-4C6D-85ED-BC777F10F685}"/>
              </a:ext>
            </a:extLst>
          </p:cNvPr>
          <p:cNvSpPr txBox="1">
            <a:spLocks noChangeArrowheads="1"/>
          </p:cNvSpPr>
          <p:nvPr/>
        </p:nvSpPr>
        <p:spPr bwMode="auto">
          <a:xfrm>
            <a:off x="1841659" y="980123"/>
            <a:ext cx="2426970" cy="11105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s-ES" altLang="es-ES" sz="1654" b="1" i="0" u="none" strike="noStrike" kern="1200" cap="none" spc="0" normalizeH="0" baseline="0" noProof="0">
                <a:ln>
                  <a:noFill/>
                </a:ln>
                <a:solidFill>
                  <a:srgbClr val="FF0000"/>
                </a:solidFill>
                <a:effectLst/>
                <a:uLnTx/>
                <a:uFillTx/>
                <a:latin typeface="Arial" panose="020B0604020202020204" pitchFamily="34" charset="0"/>
                <a:ea typeface="+mn-ea"/>
                <a:cs typeface="+mn-cs"/>
              </a:rPr>
              <a:t>Estreptolisina</a:t>
            </a:r>
          </a:p>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s-ES" altLang="es-ES" sz="1654" b="1" i="0" u="none" strike="noStrike" kern="1200" cap="none" spc="0" normalizeH="0" baseline="0" noProof="0">
                <a:ln>
                  <a:noFill/>
                </a:ln>
                <a:solidFill>
                  <a:srgbClr val="FF0000"/>
                </a:solidFill>
                <a:effectLst/>
                <a:uLnTx/>
                <a:uFillTx/>
                <a:latin typeface="Arial" panose="020B0604020202020204" pitchFamily="34" charset="0"/>
                <a:ea typeface="+mn-ea"/>
                <a:cs typeface="+mn-cs"/>
              </a:rPr>
              <a:t>Estreptodornasa</a:t>
            </a:r>
          </a:p>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s-ES" altLang="es-ES" sz="1654" b="1" i="0" u="none" strike="noStrike" kern="1200" cap="none" spc="0" normalizeH="0" baseline="0" noProof="0">
                <a:ln>
                  <a:noFill/>
                </a:ln>
                <a:solidFill>
                  <a:srgbClr val="FF0000"/>
                </a:solidFill>
                <a:effectLst/>
                <a:uLnTx/>
                <a:uFillTx/>
                <a:latin typeface="Arial" panose="020B0604020202020204" pitchFamily="34" charset="0"/>
                <a:ea typeface="+mn-ea"/>
                <a:cs typeface="+mn-cs"/>
              </a:rPr>
              <a:t>Carbohidrato C</a:t>
            </a:r>
          </a:p>
        </p:txBody>
      </p:sp>
      <p:sp>
        <p:nvSpPr>
          <p:cNvPr id="394250" name="Rectangle 10">
            <a:extLst>
              <a:ext uri="{FF2B5EF4-FFF2-40B4-BE49-F238E27FC236}">
                <a16:creationId xmlns:a16="http://schemas.microsoft.com/office/drawing/2014/main" id="{D3A0AA19-6929-4B15-A920-59E48223A926}"/>
              </a:ext>
            </a:extLst>
          </p:cNvPr>
          <p:cNvSpPr>
            <a:spLocks noChangeArrowheads="1"/>
          </p:cNvSpPr>
          <p:nvPr/>
        </p:nvSpPr>
        <p:spPr bwMode="auto">
          <a:xfrm>
            <a:off x="6021765" y="1150769"/>
            <a:ext cx="2269450" cy="7287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s-ES" altLang="es-ES" sz="1654" b="1" i="0" u="none" strike="noStrike" kern="1200" cap="none" spc="0" normalizeH="0" baseline="0" noProof="0">
                <a:ln>
                  <a:noFill/>
                </a:ln>
                <a:solidFill>
                  <a:srgbClr val="000000"/>
                </a:solidFill>
                <a:effectLst/>
                <a:uLnTx/>
                <a:uFillTx/>
                <a:latin typeface="Arial" panose="020B0604020202020204" pitchFamily="34" charset="0"/>
                <a:ea typeface="+mn-ea"/>
                <a:cs typeface="+mn-cs"/>
              </a:rPr>
              <a:t>inicio en 1-2 días;</a:t>
            </a:r>
          </a:p>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s-ES" altLang="es-ES" sz="1654" b="1" i="0" u="none" strike="noStrike" kern="1200" cap="none" spc="0" normalizeH="0" baseline="0" noProof="0">
                <a:ln>
                  <a:noFill/>
                </a:ln>
                <a:solidFill>
                  <a:srgbClr val="000000"/>
                </a:solidFill>
                <a:effectLst/>
                <a:uLnTx/>
                <a:uFillTx/>
                <a:latin typeface="Arial" panose="020B0604020202020204" pitchFamily="34" charset="0"/>
                <a:ea typeface="+mn-ea"/>
                <a:cs typeface="+mn-cs"/>
              </a:rPr>
              <a:t>IgM seguida de IgG</a:t>
            </a:r>
          </a:p>
        </p:txBody>
      </p:sp>
      <p:sp>
        <p:nvSpPr>
          <p:cNvPr id="394251" name="Text Box 11">
            <a:extLst>
              <a:ext uri="{FF2B5EF4-FFF2-40B4-BE49-F238E27FC236}">
                <a16:creationId xmlns:a16="http://schemas.microsoft.com/office/drawing/2014/main" id="{6EE5BBA2-9D60-4728-9046-CCEDA0EAF946}"/>
              </a:ext>
            </a:extLst>
          </p:cNvPr>
          <p:cNvSpPr txBox="1">
            <a:spLocks noChangeArrowheads="1"/>
          </p:cNvSpPr>
          <p:nvPr/>
        </p:nvSpPr>
        <p:spPr bwMode="auto">
          <a:xfrm>
            <a:off x="1876663" y="4713923"/>
            <a:ext cx="2193608" cy="7287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s-ES" altLang="es-ES" sz="1654" b="1" i="0" u="none" strike="noStrike" kern="1200" cap="none" spc="0" normalizeH="0" baseline="0" noProof="0">
                <a:ln>
                  <a:noFill/>
                </a:ln>
                <a:solidFill>
                  <a:srgbClr val="FF0000"/>
                </a:solidFill>
                <a:effectLst/>
                <a:uLnTx/>
                <a:uFillTx/>
                <a:latin typeface="Arial" panose="020B0604020202020204" pitchFamily="34" charset="0"/>
                <a:ea typeface="+mn-ea"/>
                <a:cs typeface="+mn-cs"/>
              </a:rPr>
              <a:t>Estreptoquinasa</a:t>
            </a:r>
          </a:p>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s-ES" altLang="es-ES" sz="1654" b="1" i="0" u="none" strike="noStrike" kern="1200" cap="none" spc="0" normalizeH="0" baseline="0" noProof="0">
                <a:ln>
                  <a:noFill/>
                </a:ln>
                <a:solidFill>
                  <a:srgbClr val="FF0000"/>
                </a:solidFill>
                <a:effectLst/>
                <a:uLnTx/>
                <a:uFillTx/>
                <a:latin typeface="Arial" panose="020B0604020202020204" pitchFamily="34" charset="0"/>
                <a:ea typeface="+mn-ea"/>
                <a:cs typeface="+mn-cs"/>
              </a:rPr>
              <a:t>ExoT eritrogénica</a:t>
            </a:r>
          </a:p>
        </p:txBody>
      </p:sp>
      <p:sp>
        <p:nvSpPr>
          <p:cNvPr id="394252" name="Rectangle 12">
            <a:extLst>
              <a:ext uri="{FF2B5EF4-FFF2-40B4-BE49-F238E27FC236}">
                <a16:creationId xmlns:a16="http://schemas.microsoft.com/office/drawing/2014/main" id="{233EF00E-8536-4DC1-862F-96A20D25F8E6}"/>
              </a:ext>
            </a:extLst>
          </p:cNvPr>
          <p:cNvSpPr>
            <a:spLocks noChangeArrowheads="1"/>
          </p:cNvSpPr>
          <p:nvPr/>
        </p:nvSpPr>
        <p:spPr bwMode="auto">
          <a:xfrm>
            <a:off x="6033433" y="4686211"/>
            <a:ext cx="1968996" cy="7287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s-ES" altLang="es-ES" sz="1654" b="1" i="0" u="none" strike="noStrike" kern="1200" cap="none" spc="0" normalizeH="0" baseline="0" noProof="0">
                <a:ln>
                  <a:noFill/>
                </a:ln>
                <a:solidFill>
                  <a:srgbClr val="000000"/>
                </a:solidFill>
                <a:effectLst/>
                <a:uLnTx/>
                <a:uFillTx/>
                <a:latin typeface="Arial" panose="020B0604020202020204" pitchFamily="34" charset="0"/>
                <a:ea typeface="+mn-ea"/>
                <a:cs typeface="+mn-cs"/>
              </a:rPr>
              <a:t>inicio tardío;</a:t>
            </a:r>
          </a:p>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s-ES" altLang="es-ES" sz="1654" b="1" i="0" u="none" strike="noStrike" kern="1200" cap="none" spc="0" normalizeH="0" baseline="0" noProof="0">
                <a:ln>
                  <a:noFill/>
                </a:ln>
                <a:solidFill>
                  <a:srgbClr val="000000"/>
                </a:solidFill>
                <a:effectLst/>
                <a:uLnTx/>
                <a:uFillTx/>
                <a:latin typeface="Arial" panose="020B0604020202020204" pitchFamily="34" charset="0"/>
                <a:ea typeface="+mn-ea"/>
                <a:cs typeface="+mn-cs"/>
              </a:rPr>
              <a:t>IgG antiidiotipo</a:t>
            </a:r>
          </a:p>
        </p:txBody>
      </p:sp>
      <p:sp>
        <p:nvSpPr>
          <p:cNvPr id="394253" name="AutoShape 13">
            <a:extLst>
              <a:ext uri="{FF2B5EF4-FFF2-40B4-BE49-F238E27FC236}">
                <a16:creationId xmlns:a16="http://schemas.microsoft.com/office/drawing/2014/main" id="{7FD09AA6-9888-4FBD-ADFE-6EDCB76D5749}"/>
              </a:ext>
            </a:extLst>
          </p:cNvPr>
          <p:cNvSpPr>
            <a:spLocks noChangeArrowheads="1"/>
          </p:cNvSpPr>
          <p:nvPr/>
        </p:nvSpPr>
        <p:spPr bwMode="auto">
          <a:xfrm>
            <a:off x="4729520" y="2240280"/>
            <a:ext cx="431721" cy="373380"/>
          </a:xfrm>
          <a:prstGeom prst="upArrow">
            <a:avLst>
              <a:gd name="adj1" fmla="val 50000"/>
              <a:gd name="adj2" fmla="val 25000"/>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s-ES" altLang="es-ES" sz="1470" b="1"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394254" name="AutoShape 14">
            <a:extLst>
              <a:ext uri="{FF2B5EF4-FFF2-40B4-BE49-F238E27FC236}">
                <a16:creationId xmlns:a16="http://schemas.microsoft.com/office/drawing/2014/main" id="{B648B566-FE73-4498-BFFD-BEA6FF66C963}"/>
              </a:ext>
            </a:extLst>
          </p:cNvPr>
          <p:cNvSpPr>
            <a:spLocks noChangeArrowheads="1"/>
          </p:cNvSpPr>
          <p:nvPr/>
        </p:nvSpPr>
        <p:spPr bwMode="auto">
          <a:xfrm flipV="1">
            <a:off x="4741188" y="3897154"/>
            <a:ext cx="431721" cy="373380"/>
          </a:xfrm>
          <a:prstGeom prst="upArrow">
            <a:avLst>
              <a:gd name="adj1" fmla="val 50000"/>
              <a:gd name="adj2" fmla="val 25000"/>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s-ES" altLang="es-ES" sz="1470" b="1"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pic>
        <p:nvPicPr>
          <p:cNvPr id="3" name="Imagen 2">
            <a:extLst>
              <a:ext uri="{FF2B5EF4-FFF2-40B4-BE49-F238E27FC236}">
                <a16:creationId xmlns:a16="http://schemas.microsoft.com/office/drawing/2014/main" id="{DCF7F92E-5296-45FF-B120-2F6F49D54909}"/>
              </a:ext>
            </a:extLst>
          </p:cNvPr>
          <p:cNvPicPr>
            <a:picLocks noChangeAspect="1"/>
          </p:cNvPicPr>
          <p:nvPr/>
        </p:nvPicPr>
        <p:blipFill>
          <a:blip r:embed="rId3"/>
          <a:stretch>
            <a:fillRect/>
          </a:stretch>
        </p:blipFill>
        <p:spPr>
          <a:xfrm>
            <a:off x="1294309" y="4112554"/>
            <a:ext cx="8059611" cy="2170364"/>
          </a:xfrm>
          <a:prstGeom prst="rect">
            <a:avLst/>
          </a:prstGeom>
        </p:spPr>
      </p:pic>
      <p:sp>
        <p:nvSpPr>
          <p:cNvPr id="4" name="Marcador de número de diapositiva 3"/>
          <p:cNvSpPr>
            <a:spLocks noGrp="1"/>
          </p:cNvSpPr>
          <p:nvPr>
            <p:ph type="sldNum" sz="quarter" idx="12"/>
          </p:nvPr>
        </p:nvSpPr>
        <p:spPr/>
        <p:txBody>
          <a:bodyPr/>
          <a:lstStyle/>
          <a:p>
            <a:fld id="{05518C0C-E0A5-4418-B99D-F3B349CA808A}" type="slidenum">
              <a:rPr lang="es-ES" altLang="es-ES" smtClean="0"/>
              <a:pPr/>
              <a:t>9</a:t>
            </a:fld>
            <a:endParaRPr lang="es-ES" altLang="es-ES"/>
          </a:p>
        </p:txBody>
      </p:sp>
    </p:spTree>
    <p:extLst>
      <p:ext uri="{BB962C8B-B14F-4D97-AF65-F5344CB8AC3E}">
        <p14:creationId xmlns:p14="http://schemas.microsoft.com/office/powerpoint/2010/main" val="1043132285"/>
      </p:ext>
    </p:extLst>
  </p:cSld>
  <p:clrMapOvr>
    <a:masterClrMapping/>
  </p:clrMapOvr>
  <mc:AlternateContent xmlns:mc="http://schemas.openxmlformats.org/markup-compatibility/2006" xmlns:p14="http://schemas.microsoft.com/office/powerpoint/2010/main">
    <mc:Choice Requires="p14">
      <p:transition spd="slow" p14:dur="2000" advTm="37633"/>
    </mc:Choice>
    <mc:Fallback xmlns="">
      <p:transition spd="slow" advTm="37633"/>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TIMING" val="|14.2|13.5|9.7|6.6"/>
</p:tagLst>
</file>

<file path=ppt/tags/tag10.xml><?xml version="1.0" encoding="utf-8"?>
<p:tagLst xmlns:a="http://schemas.openxmlformats.org/drawingml/2006/main" xmlns:r="http://schemas.openxmlformats.org/officeDocument/2006/relationships" xmlns:p="http://schemas.openxmlformats.org/presentationml/2006/main">
  <p:tag name="TIMING" val="|36.6|2.2|20|29.5|28.1|57.5|10.6|21"/>
</p:tagLst>
</file>

<file path=ppt/tags/tag11.xml><?xml version="1.0" encoding="utf-8"?>
<p:tagLst xmlns:a="http://schemas.openxmlformats.org/drawingml/2006/main" xmlns:r="http://schemas.openxmlformats.org/officeDocument/2006/relationships" xmlns:p="http://schemas.openxmlformats.org/presentationml/2006/main">
  <p:tag name="TIMING" val="|12|3.5"/>
</p:tagLst>
</file>

<file path=ppt/tags/tag12.xml><?xml version="1.0" encoding="utf-8"?>
<p:tagLst xmlns:a="http://schemas.openxmlformats.org/drawingml/2006/main" xmlns:r="http://schemas.openxmlformats.org/officeDocument/2006/relationships" xmlns:p="http://schemas.openxmlformats.org/presentationml/2006/main">
  <p:tag name="TIMING" val="|17.8|17.4|6.7|8|14.2|17.9|11.7|29.9|1.3|1|9.5|12.9"/>
</p:tagLst>
</file>

<file path=ppt/tags/tag13.xml><?xml version="1.0" encoding="utf-8"?>
<p:tagLst xmlns:a="http://schemas.openxmlformats.org/drawingml/2006/main" xmlns:r="http://schemas.openxmlformats.org/officeDocument/2006/relationships" xmlns:p="http://schemas.openxmlformats.org/presentationml/2006/main">
  <p:tag name="TIMING" val="|2.8|1|1.7|14.8|0.7|16.4"/>
</p:tagLst>
</file>

<file path=ppt/tags/tag14.xml><?xml version="1.0" encoding="utf-8"?>
<p:tagLst xmlns:a="http://schemas.openxmlformats.org/drawingml/2006/main" xmlns:r="http://schemas.openxmlformats.org/officeDocument/2006/relationships" xmlns:p="http://schemas.openxmlformats.org/presentationml/2006/main">
  <p:tag name="TIMING" val="|5.2|7.6|8.1|3|2.2|10|7.2|2.9|1|1.6|1.1|0.6|3.8|2|1.6|0.9"/>
</p:tagLst>
</file>

<file path=ppt/tags/tag2.xml><?xml version="1.0" encoding="utf-8"?>
<p:tagLst xmlns:a="http://schemas.openxmlformats.org/drawingml/2006/main" xmlns:r="http://schemas.openxmlformats.org/officeDocument/2006/relationships" xmlns:p="http://schemas.openxmlformats.org/presentationml/2006/main">
  <p:tag name="TIMING" val="|1.4|10|5.2|10.7|5.2|11.4|35.9|1.9|19.9"/>
</p:tagLst>
</file>

<file path=ppt/tags/tag3.xml><?xml version="1.0" encoding="utf-8"?>
<p:tagLst xmlns:a="http://schemas.openxmlformats.org/drawingml/2006/main" xmlns:r="http://schemas.openxmlformats.org/officeDocument/2006/relationships" xmlns:p="http://schemas.openxmlformats.org/presentationml/2006/main">
  <p:tag name="TIMING" val="|10.1|1.7|48.3|6.1|13|19"/>
</p:tagLst>
</file>

<file path=ppt/tags/tag4.xml><?xml version="1.0" encoding="utf-8"?>
<p:tagLst xmlns:a="http://schemas.openxmlformats.org/drawingml/2006/main" xmlns:r="http://schemas.openxmlformats.org/officeDocument/2006/relationships" xmlns:p="http://schemas.openxmlformats.org/presentationml/2006/main">
  <p:tag name="TIMING" val="|25.4|9.9|8.6|71.5"/>
</p:tagLst>
</file>

<file path=ppt/tags/tag5.xml><?xml version="1.0" encoding="utf-8"?>
<p:tagLst xmlns:a="http://schemas.openxmlformats.org/drawingml/2006/main" xmlns:r="http://schemas.openxmlformats.org/officeDocument/2006/relationships" xmlns:p="http://schemas.openxmlformats.org/presentationml/2006/main">
  <p:tag name="TIMING" val="|42.3|0.9|4.2|12.5|5.6|8.3"/>
</p:tagLst>
</file>

<file path=ppt/tags/tag6.xml><?xml version="1.0" encoding="utf-8"?>
<p:tagLst xmlns:a="http://schemas.openxmlformats.org/drawingml/2006/main" xmlns:r="http://schemas.openxmlformats.org/officeDocument/2006/relationships" xmlns:p="http://schemas.openxmlformats.org/presentationml/2006/main">
  <p:tag name="TIMING" val="|17.8|2.2"/>
</p:tagLst>
</file>

<file path=ppt/tags/tag7.xml><?xml version="1.0" encoding="utf-8"?>
<p:tagLst xmlns:a="http://schemas.openxmlformats.org/drawingml/2006/main" xmlns:r="http://schemas.openxmlformats.org/officeDocument/2006/relationships" xmlns:p="http://schemas.openxmlformats.org/presentationml/2006/main">
  <p:tag name="TIMING" val="|11.8|7.1|3.4|20.7|1.5|18.2|5.1|3.8|2.3|2.2|17.2"/>
</p:tagLst>
</file>

<file path=ppt/tags/tag8.xml><?xml version="1.0" encoding="utf-8"?>
<p:tagLst xmlns:a="http://schemas.openxmlformats.org/drawingml/2006/main" xmlns:r="http://schemas.openxmlformats.org/officeDocument/2006/relationships" xmlns:p="http://schemas.openxmlformats.org/presentationml/2006/main">
  <p:tag name="TIMING" val="|28.7|1.9|1.8|14.7|4.8|21.2|21.8|9.9|12.4"/>
</p:tagLst>
</file>

<file path=ppt/tags/tag9.xml><?xml version="1.0" encoding="utf-8"?>
<p:tagLst xmlns:a="http://schemas.openxmlformats.org/drawingml/2006/main" xmlns:r="http://schemas.openxmlformats.org/officeDocument/2006/relationships" xmlns:p="http://schemas.openxmlformats.org/presentationml/2006/main">
  <p:tag name="TIMING" val="|7.3|6.5"/>
</p:tagLst>
</file>

<file path=ppt/theme/_rels/theme9.xml.rels><?xml version="1.0" encoding="UTF-8" standalone="yes"?>
<Relationships xmlns="http://schemas.openxmlformats.org/package/2006/relationships"><Relationship Id="rId1" Type="http://schemas.openxmlformats.org/officeDocument/2006/relationships/image" Target="../media/image8.jpeg"/></Relationships>
</file>

<file path=ppt/theme/theme1.xml><?xml version="1.0" encoding="utf-8"?>
<a:theme xmlns:a="http://schemas.openxmlformats.org/drawingml/2006/main" name="Tema d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0.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Tema d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2.xml><?xml version="1.0" encoding="utf-8"?>
<a:theme xmlns:a="http://schemas.openxmlformats.org/drawingml/2006/main" name="Tema d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xml><?xml version="1.0" encoding="utf-8"?>
<a:theme xmlns:a="http://schemas.openxmlformats.org/drawingml/2006/main" name="Diseño predeterminado">
  <a:themeElements>
    <a:clrScheme name="Diseño predeterminado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iseño predeterminado">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iseño predeterminado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iseño predeterminado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iseño predeterminado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iseño predeterminado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iseño predeterminado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iseño predeterminado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iseño predeterminado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iseño predeterminado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iseño predeterminado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iseño predeterminado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iseño predeterminado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iseño predeterminado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Diseño predeterminado">
  <a:themeElements>
    <a:clrScheme name="Diseño predeterminado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iseño predeterminado">
      <a:majorFont>
        <a:latin typeface="Arial"/>
        <a:ea typeface=""/>
        <a:cs typeface="Arial"/>
      </a:majorFont>
      <a:minorFont>
        <a:latin typeface="Arial"/>
        <a:ea typeface=""/>
        <a:cs typeface="Arial"/>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iseño predeterminado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iseño predeterminado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iseño predeterminado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iseño predeterminado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iseño predeterminado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iseño predeterminado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iseño predeterminado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iseño predeterminado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iseño predeterminado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iseño predeterminado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iseño predeterminado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iseño predeterminado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1_Diseño predeterminado">
  <a:themeElements>
    <a:clrScheme name="Diseño predeterminado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iseño predeterminado">
      <a:majorFont>
        <a:latin typeface="Arial"/>
        <a:ea typeface=""/>
        <a:cs typeface="Arial"/>
      </a:majorFont>
      <a:minorFont>
        <a:latin typeface="Arial"/>
        <a:ea typeface=""/>
        <a:cs typeface="Arial"/>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iseño predeterminado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iseño predeterminado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iseño predeterminado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iseño predeterminado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iseño predeterminado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iseño predeterminado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iseño predeterminado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iseño predeterminado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iseño predeterminado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iseño predeterminado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iseño predeterminado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iseño predeterminado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3_Diseño predeterminado">
  <a:themeElements>
    <a:clrScheme name="Diseño predeterminado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iseño predeterminado">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iseño predeterminado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iseño predeterminado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iseño predeterminado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iseño predeterminado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iseño predeterminado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iseño predeterminado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iseño predeterminado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iseño predeterminado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iseño predeterminado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iseño predeterminado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iseño predeterminado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iseño predeterminado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2_Diseño predeterminado">
  <a:themeElements>
    <a:clrScheme name="Diseño predeterminado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iseño predeterminado">
      <a:majorFont>
        <a:latin typeface="Arial"/>
        <a:ea typeface=""/>
        <a:cs typeface="Arial"/>
      </a:majorFont>
      <a:minorFont>
        <a:latin typeface="Arial"/>
        <a:ea typeface=""/>
        <a:cs typeface="Arial"/>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iseño predeterminado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iseño predeterminado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iseño predeterminado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iseño predeterminado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iseño predeterminado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iseño predeterminado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iseño predeterminado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iseño predeterminado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iseño predeterminado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iseño predeterminado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iseño predeterminado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iseño predeterminado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8.xml><?xml version="1.0" encoding="utf-8"?>
<a:theme xmlns:a="http://schemas.openxmlformats.org/drawingml/2006/main" name="4_Diseño predeterminado">
  <a:themeElements>
    <a:clrScheme name="Diseño predeterminado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iseño predeterminado">
      <a:majorFont>
        <a:latin typeface="Arial"/>
        <a:ea typeface=""/>
        <a:cs typeface="Arial"/>
      </a:majorFont>
      <a:minorFont>
        <a:latin typeface="Arial"/>
        <a:ea typeface=""/>
        <a:cs typeface="Arial"/>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iseño predeterminado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iseño predeterminado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iseño predeterminado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iseño predeterminado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iseño predeterminado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iseño predeterminado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iseño predeterminado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iseño predeterminado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iseño predeterminado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iseño predeterminado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iseño predeterminado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iseño predeterminado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1_Tema d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Papel">
      <a:fillStyleLst>
        <a:solidFill>
          <a:schemeClr val="phClr"/>
        </a:solidFill>
        <a:blipFill>
          <a:blip xmlns:r="http://schemas.openxmlformats.org/officeDocument/2006/relationships" r:embed="rId1">
            <a:duotone>
              <a:schemeClr val="phClr">
                <a:shade val="63000"/>
                <a:tint val="82000"/>
              </a:schemeClr>
              <a:schemeClr val="phClr">
                <a:tint val="10000"/>
                <a:satMod val="400000"/>
              </a:schemeClr>
            </a:duotone>
          </a:blip>
          <a:tile tx="0" ty="0" sx="40000" sy="40000" flip="none" algn="tl"/>
        </a:blipFill>
        <a:blipFill>
          <a:blip xmlns:r="http://schemas.openxmlformats.org/officeDocument/2006/relationships" r:embed="rId1">
            <a:duotone>
              <a:schemeClr val="phClr">
                <a:shade val="40000"/>
              </a:schemeClr>
              <a:schemeClr val="phClr">
                <a:tint val="42000"/>
              </a:schemeClr>
            </a:duotone>
          </a:blip>
          <a:tile tx="0" ty="0" sx="40000" sy="40000" flip="none" algn="tl"/>
        </a:blipFill>
      </a:fillStyleLst>
      <a:lnStyleLst>
        <a:ln w="12700" cap="flat" cmpd="sng" algn="ctr">
          <a:solidFill>
            <a:schemeClr val="phClr"/>
          </a:solidFill>
          <a:prstDash val="solid"/>
        </a:ln>
        <a:ln w="38100" cap="flat" cmpd="sng" algn="ctr">
          <a:solidFill>
            <a:schemeClr val="phClr"/>
          </a:solidFill>
          <a:prstDash val="solid"/>
        </a:ln>
        <a:ln w="63500" cap="flat" cmpd="sng" algn="ctr">
          <a:solidFill>
            <a:schemeClr val="phClr"/>
          </a:solidFill>
          <a:prstDash val="solid"/>
        </a:ln>
      </a:lnStyleLst>
      <a:effectStyleLst>
        <a:effectStyle>
          <a:effectLst>
            <a:outerShdw blurRad="95000" rotWithShape="0">
              <a:srgbClr val="000000">
                <a:alpha val="50000"/>
              </a:srgbClr>
            </a:outerShdw>
            <a:softEdge rad="12700"/>
          </a:effectLst>
        </a:effectStyle>
        <a:effectStyle>
          <a:effectLst>
            <a:outerShdw blurRad="95000" rotWithShape="0">
              <a:srgbClr val="000000">
                <a:alpha val="50000"/>
              </a:srgbClr>
            </a:outerShdw>
            <a:softEdge rad="12700"/>
          </a:effectLst>
        </a:effectStyle>
        <a:effectStyle>
          <a:effectLst>
            <a:outerShdw blurRad="95000" algn="tl" rotWithShape="0">
              <a:srgbClr val="000000">
                <a:alpha val="50000"/>
              </a:srgbClr>
            </a:outerShdw>
          </a:effectLst>
          <a:scene3d>
            <a:camera prst="orthographicFront"/>
            <a:lightRig rig="soft" dir="t">
              <a:rot lat="0" lon="0" rev="18000000"/>
            </a:lightRig>
          </a:scene3d>
          <a:sp3d prstMaterial="dkEdge">
            <a:bevelT w="73660" h="44450" prst="rible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4418</TotalTime>
  <Words>6768</Words>
  <Application>Microsoft Office PowerPoint</Application>
  <PresentationFormat>Personalizado</PresentationFormat>
  <Paragraphs>904</Paragraphs>
  <Slides>44</Slides>
  <Notes>43</Notes>
  <HiddenSlides>0</HiddenSlides>
  <MMClips>0</MMClips>
  <ScaleCrop>false</ScaleCrop>
  <HeadingPairs>
    <vt:vector size="8" baseType="variant">
      <vt:variant>
        <vt:lpstr>Fuentes usadas</vt:lpstr>
      </vt:variant>
      <vt:variant>
        <vt:i4>10</vt:i4>
      </vt:variant>
      <vt:variant>
        <vt:lpstr>Tema</vt:lpstr>
      </vt:variant>
      <vt:variant>
        <vt:i4>10</vt:i4>
      </vt:variant>
      <vt:variant>
        <vt:lpstr>Títulos de diapositiva</vt:lpstr>
      </vt:variant>
      <vt:variant>
        <vt:i4>44</vt:i4>
      </vt:variant>
      <vt:variant>
        <vt:lpstr>Presentaciones personalizadas</vt:lpstr>
      </vt:variant>
      <vt:variant>
        <vt:i4>1</vt:i4>
      </vt:variant>
    </vt:vector>
  </HeadingPairs>
  <TitlesOfParts>
    <vt:vector size="65" baseType="lpstr">
      <vt:lpstr>Arial</vt:lpstr>
      <vt:lpstr>Britannic Bold</vt:lpstr>
      <vt:lpstr>Calibri</vt:lpstr>
      <vt:lpstr>Calibri Light</vt:lpstr>
      <vt:lpstr>Comic Sans MS</vt:lpstr>
      <vt:lpstr>Courier New</vt:lpstr>
      <vt:lpstr>Garamond</vt:lpstr>
      <vt:lpstr>Optima</vt:lpstr>
      <vt:lpstr>Times New Roman</vt:lpstr>
      <vt:lpstr>Wingdings</vt:lpstr>
      <vt:lpstr>Tema de Office</vt:lpstr>
      <vt:lpstr>Diseño predeterminado</vt:lpstr>
      <vt:lpstr>Diseño predeterminado</vt:lpstr>
      <vt:lpstr>1_Diseño predeterminado</vt:lpstr>
      <vt:lpstr>3_Diseño predeterminado</vt:lpstr>
      <vt:lpstr>2_Diseño predeterminado</vt:lpstr>
      <vt:lpstr>Office Theme</vt:lpstr>
      <vt:lpstr>4_Diseño predeterminado</vt:lpstr>
      <vt:lpstr>1_Tema de Office</vt:lpstr>
      <vt:lpstr>Tema de Office</vt:lpstr>
      <vt:lpstr>Presentación de PowerPoint</vt:lpstr>
      <vt:lpstr>ÍNDICE</vt:lpstr>
      <vt:lpstr>Presentación de PowerPoint</vt:lpstr>
      <vt:lpstr>Presentación de PowerPoint</vt:lpstr>
      <vt:lpstr>Presentación de PowerPoint</vt:lpstr>
      <vt:lpstr>Epidemiologia y patogenia de GN postestreptococica</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GN PROLIFERATIVAS EXTRACAPILARES </vt:lpstr>
      <vt:lpstr>Presentación de PowerPoint</vt:lpstr>
      <vt:lpstr>Presentación de PowerPoint</vt:lpstr>
      <vt:lpstr>Presentación de PowerPoint</vt:lpstr>
      <vt:lpstr>Epidemiologia y patogenia de Nefropatia mesangial IgA</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 personalizada1</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Glomerulonefritis  primarias parte I</dc:title>
  <dc:creator>marian goicoechea</dc:creator>
  <cp:lastModifiedBy>RODRIGUEZ, ANTONIO (ELS-BCL)</cp:lastModifiedBy>
  <cp:revision>25</cp:revision>
  <dcterms:created xsi:type="dcterms:W3CDTF">2020-10-14T14:40:27Z</dcterms:created>
  <dcterms:modified xsi:type="dcterms:W3CDTF">2022-09-06T08:12:25Z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SIP_Label_549ac42a-3eb4-4074-b885-aea26bd6241e_Enabled">
    <vt:lpwstr>true</vt:lpwstr>
  </property>
  <property fmtid="{D5CDD505-2E9C-101B-9397-08002B2CF9AE}" pid="3" name="MSIP_Label_549ac42a-3eb4-4074-b885-aea26bd6241e_SetDate">
    <vt:lpwstr>2022-09-06T08:08:48Z</vt:lpwstr>
  </property>
  <property fmtid="{D5CDD505-2E9C-101B-9397-08002B2CF9AE}" pid="4" name="MSIP_Label_549ac42a-3eb4-4074-b885-aea26bd6241e_Method">
    <vt:lpwstr>Standard</vt:lpwstr>
  </property>
  <property fmtid="{D5CDD505-2E9C-101B-9397-08002B2CF9AE}" pid="5" name="MSIP_Label_549ac42a-3eb4-4074-b885-aea26bd6241e_Name">
    <vt:lpwstr>General Business</vt:lpwstr>
  </property>
  <property fmtid="{D5CDD505-2E9C-101B-9397-08002B2CF9AE}" pid="6" name="MSIP_Label_549ac42a-3eb4-4074-b885-aea26bd6241e_SiteId">
    <vt:lpwstr>9274ee3f-9425-4109-a27f-9fb15c10675d</vt:lpwstr>
  </property>
  <property fmtid="{D5CDD505-2E9C-101B-9397-08002B2CF9AE}" pid="7" name="MSIP_Label_549ac42a-3eb4-4074-b885-aea26bd6241e_ActionId">
    <vt:lpwstr>d0ada3eb-5270-4760-b673-bec27d1573f2</vt:lpwstr>
  </property>
  <property fmtid="{D5CDD505-2E9C-101B-9397-08002B2CF9AE}" pid="8" name="MSIP_Label_549ac42a-3eb4-4074-b885-aea26bd6241e_ContentBits">
    <vt:lpwstr>0</vt:lpwstr>
  </property>
</Properties>
</file>